
<file path=[Content_Types].xml><?xml version="1.0" encoding="utf-8"?>
<Types xmlns="http://schemas.openxmlformats.org/package/2006/content-types">
  <Default Extension="png" ContentType="image/png"/>
  <Default Extension="svg" ContentType="image/svg+xml"/>
  <Default Extension="jpeg" ContentType="image/jpeg"/>
  <Default Extension="emf" ContentType="image/x-emf"/>
  <Default Extension="rels" ContentType="application/vnd.openxmlformats-package.relationships+xml"/>
  <Default Extension="xml" ContentType="application/xml"/>
  <Default Extension="fntdata" ContentType="application/x-fontdata"/>
  <Default Extension="mp4" ContentType="video/unknown"/>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1.xml" ContentType="application/vnd.openxmlformats-officedocument.presentationml.tags+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48" r:id="rId1"/>
    <p:sldMasterId id="2147483676" r:id="rId2"/>
  </p:sldMasterIdLst>
  <p:notesMasterIdLst>
    <p:notesMasterId r:id="rId57"/>
  </p:notesMasterIdLst>
  <p:sldIdLst>
    <p:sldId id="346" r:id="rId3"/>
    <p:sldId id="289" r:id="rId4"/>
    <p:sldId id="294" r:id="rId5"/>
    <p:sldId id="350" r:id="rId6"/>
    <p:sldId id="351" r:id="rId7"/>
    <p:sldId id="352" r:id="rId8"/>
    <p:sldId id="353" r:id="rId9"/>
    <p:sldId id="354" r:id="rId10"/>
    <p:sldId id="358" r:id="rId11"/>
    <p:sldId id="347" r:id="rId12"/>
    <p:sldId id="367" r:id="rId13"/>
    <p:sldId id="381" r:id="rId14"/>
    <p:sldId id="382" r:id="rId15"/>
    <p:sldId id="375" r:id="rId16"/>
    <p:sldId id="258" r:id="rId17"/>
    <p:sldId id="256" r:id="rId18"/>
    <p:sldId id="299" r:id="rId19"/>
    <p:sldId id="300" r:id="rId20"/>
    <p:sldId id="326" r:id="rId21"/>
    <p:sldId id="316" r:id="rId22"/>
    <p:sldId id="260" r:id="rId23"/>
    <p:sldId id="305" r:id="rId24"/>
    <p:sldId id="362" r:id="rId25"/>
    <p:sldId id="363" r:id="rId26"/>
    <p:sldId id="364" r:id="rId27"/>
    <p:sldId id="365" r:id="rId28"/>
    <p:sldId id="366" r:id="rId29"/>
    <p:sldId id="327" r:id="rId30"/>
    <p:sldId id="328" r:id="rId31"/>
    <p:sldId id="329" r:id="rId32"/>
    <p:sldId id="330" r:id="rId33"/>
    <p:sldId id="331" r:id="rId34"/>
    <p:sldId id="332" r:id="rId35"/>
    <p:sldId id="301" r:id="rId36"/>
    <p:sldId id="361" r:id="rId37"/>
    <p:sldId id="345" r:id="rId38"/>
    <p:sldId id="263" r:id="rId39"/>
    <p:sldId id="335" r:id="rId40"/>
    <p:sldId id="337" r:id="rId41"/>
    <p:sldId id="336" r:id="rId42"/>
    <p:sldId id="341" r:id="rId43"/>
    <p:sldId id="338" r:id="rId44"/>
    <p:sldId id="342" r:id="rId45"/>
    <p:sldId id="343" r:id="rId46"/>
    <p:sldId id="344" r:id="rId47"/>
    <p:sldId id="262" r:id="rId48"/>
    <p:sldId id="302" r:id="rId49"/>
    <p:sldId id="264" r:id="rId50"/>
    <p:sldId id="333" r:id="rId51"/>
    <p:sldId id="377" r:id="rId52"/>
    <p:sldId id="378" r:id="rId53"/>
    <p:sldId id="380" r:id="rId54"/>
    <p:sldId id="379" r:id="rId55"/>
    <p:sldId id="349" r:id="rId56"/>
  </p:sldIdLst>
  <p:sldSz cx="9144000" cy="5143500" type="screen16x9"/>
  <p:notesSz cx="6858000" cy="9144000"/>
  <p:embeddedFontLst>
    <p:embeddedFont>
      <p:font typeface="Nunito SemiBold" panose="00000700000000000000" pitchFamily="2" charset="0"/>
      <p:bold r:id="rId58"/>
      <p:boldItalic r:id="rId59"/>
    </p:embeddedFont>
    <p:embeddedFont>
      <p:font typeface="Chewy" panose="020B0604020202020204" charset="0"/>
      <p:regular r:id="rId60"/>
    </p:embeddedFont>
    <p:embeddedFont>
      <p:font typeface="Inconsolata" panose="020B0604020202020204" charset="0"/>
      <p:regular r:id="rId61"/>
    </p:embeddedFont>
    <p:embeddedFont>
      <p:font typeface="iCiel Cadena" panose="020B0604020202020204" charset="0"/>
      <p:bold r:id="rId62"/>
    </p:embeddedFont>
    <p:embeddedFont>
      <p:font typeface="Montserrat" panose="00000500000000000000" pitchFamily="2" charset="0"/>
      <p:regular r:id="rId63"/>
      <p:bold r:id="rId64"/>
      <p:italic r:id="rId65"/>
      <p:boldItalic r:id="rId66"/>
    </p:embeddedFont>
    <p:embeddedFont>
      <p:font typeface="Poppins" panose="020B0604020202020204" charset="0"/>
      <p:regular r:id="rId67"/>
      <p:bold r:id="rId68"/>
      <p:italic r:id="rId69"/>
      <p:boldItalic r:id="rId70"/>
    </p:embeddedFont>
    <p:embeddedFont>
      <p:font typeface="Nunito" panose="00000500000000000000" pitchFamily="2" charset="0"/>
      <p:regular r:id="rId71"/>
      <p:bold r:id="rId72"/>
      <p:italic r:id="rId73"/>
      <p:boldItalic r:id="rId74"/>
    </p:embeddedFont>
    <p:embeddedFont>
      <p:font typeface="Fira Sans Extra Condensed" panose="020B0604020202020204" charset="0"/>
      <p:regular r:id="rId75"/>
      <p:bold r:id="rId76"/>
    </p:embeddedFont>
    <p:embeddedFont>
      <p:font typeface="Denk One" panose="020B0604020202020204" charset="0"/>
      <p:bold r:id="rId77"/>
      <p:boldItalic r:id="rId78"/>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defaultTextStyle>
  <p:extLst>
    <p:ext uri="{EFAFB233-063F-42B5-8137-9DF3F51BA10A}">
      <p15:sld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1F5CE"/>
    <a:srgbClr val="D6C1F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a:tblStyle styleId="{125E5076-3810-47DD-B79F-674D7AD40C01}" styleName="深色样式 1 - 强调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wholeTbl>
    <a:band1H>
      <a:tcStyle>
        <a:tcBdr/>
        <a:fill>
          <a:solidFill>
            <a:schemeClr val="accent1">
              <a:shade val="60000"/>
            </a:schemeClr>
          </a:solidFill>
        </a:fill>
      </a:tcStyle>
    </a:band1H>
    <a:band1V>
      <a:tcStyle>
        <a:tcBdr/>
        <a:fill>
          <a:solidFill>
            <a:schemeClr val="accent1">
              <a:shade val="60000"/>
            </a:schemeClr>
          </a:solidFill>
        </a:fill>
      </a:tcStyle>
    </a:band1V>
    <a:lastCol>
      <a:tcTxStyle b="on"/>
      <a:tcStyle>
        <a:tcBdr>
          <a:left>
            <a:ln w="25400" cmpd="sng">
              <a:solidFill>
                <a:schemeClr val="lt1"/>
              </a:solidFill>
            </a:ln>
          </a:left>
        </a:tcBdr>
        <a:fill>
          <a:solidFill>
            <a:schemeClr val="accent1">
              <a:shade val="60000"/>
            </a:schemeClr>
          </a:solidFill>
        </a:fill>
      </a:tcStyle>
    </a:lastCol>
    <a:firstCol>
      <a:tcTxStyle b="on"/>
      <a:tcStyle>
        <a:tcBdr>
          <a:right>
            <a:ln w="25400" cmpd="sng">
              <a:solidFill>
                <a:schemeClr val="lt1"/>
              </a:solidFill>
            </a:ln>
          </a:right>
        </a:tcBdr>
        <a:fill>
          <a:solidFill>
            <a:schemeClr val="accent1">
              <a:shade val="60000"/>
            </a:schemeClr>
          </a:solidFill>
        </a:fill>
      </a:tcStyle>
    </a:firstCol>
    <a:lastRow>
      <a:tcTxStyle b="on"/>
      <a:tcStyle>
        <a:tcBdr>
          <a:top>
            <a:ln w="25400" cmpd="sng">
              <a:solidFill>
                <a:schemeClr val="lt1"/>
              </a:solidFill>
            </a:ln>
          </a:top>
        </a:tcBdr>
        <a:fill>
          <a:solidFill>
            <a:schemeClr val="accent1">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D193DD6F-2D56-429E-BE97-902881775F97}"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Style>
        <a:tcBdr/>
      </a:tcStyle>
    </a:band1H>
    <a:band2H>
      <a:tcStyle>
        <a:tcBdr/>
      </a:tcStyle>
    </a:band2H>
    <a:band1V>
      <a:tcStyle>
        <a:tcBdr/>
      </a:tcStyle>
    </a:band1V>
    <a:band2V>
      <a:tcStyle>
        <a:tcBdr/>
      </a:tcStyle>
    </a:band2V>
    <a:lastCol>
      <a:tcStyle>
        <a:tcBdr/>
      </a:tcStyle>
    </a:lastCol>
    <a:firstCol>
      <a:tcStyle>
        <a:tcBdr/>
      </a:tcStyle>
    </a:firstCol>
    <a:lastRow>
      <a:tcStyle>
        <a:tcBdr/>
      </a:tcStyle>
    </a:lastRow>
    <a:seCell>
      <a:tcStyle>
        <a:tcBdr/>
      </a:tcStyle>
    </a:seCell>
    <a:swCell>
      <a:tcStyle>
        <a:tcBdr/>
      </a:tcStyle>
    </a:swCell>
    <a:firstRow>
      <a:tcStyle>
        <a:tcBdr/>
      </a:tcStyle>
    </a:firstRow>
    <a:neCell>
      <a:tcStyle>
        <a:tcBdr/>
      </a:tcStyle>
    </a:neCell>
    <a:nwCell>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p:scale>
          <a:sx n="75" d="100"/>
          <a:sy n="75" d="100"/>
        </p:scale>
        <p:origin x="-1589" y="-562"/>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font" Target="fonts/font6.fntdata"/><Relationship Id="rId68" Type="http://schemas.openxmlformats.org/officeDocument/2006/relationships/font" Target="fonts/font11.fntdata"/><Relationship Id="rId76" Type="http://schemas.openxmlformats.org/officeDocument/2006/relationships/font" Target="fonts/font19.fntdata"/><Relationship Id="rId7" Type="http://schemas.openxmlformats.org/officeDocument/2006/relationships/slide" Target="slides/slide5.xml"/><Relationship Id="rId71" Type="http://schemas.openxmlformats.org/officeDocument/2006/relationships/font" Target="fonts/font14.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font" Target="fonts/font1.fntdata"/><Relationship Id="rId66" Type="http://schemas.openxmlformats.org/officeDocument/2006/relationships/font" Target="fonts/font9.fntdata"/><Relationship Id="rId74" Type="http://schemas.openxmlformats.org/officeDocument/2006/relationships/font" Target="fonts/font17.fntdata"/><Relationship Id="rId79" Type="http://schemas.openxmlformats.org/officeDocument/2006/relationships/presProps" Target="presProps.xml"/><Relationship Id="rId5" Type="http://schemas.openxmlformats.org/officeDocument/2006/relationships/slide" Target="slides/slide3.xml"/><Relationship Id="rId61" Type="http://schemas.openxmlformats.org/officeDocument/2006/relationships/font" Target="fonts/font4.fntdata"/><Relationship Id="rId82" Type="http://schemas.openxmlformats.org/officeDocument/2006/relationships/tableStyles" Target="tableStyles.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3.fntdata"/><Relationship Id="rId65" Type="http://schemas.openxmlformats.org/officeDocument/2006/relationships/font" Target="fonts/font8.fntdata"/><Relationship Id="rId73" Type="http://schemas.openxmlformats.org/officeDocument/2006/relationships/font" Target="fonts/font16.fntdata"/><Relationship Id="rId78" Type="http://schemas.openxmlformats.org/officeDocument/2006/relationships/font" Target="fonts/font21.fntdata"/><Relationship Id="rId81"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7.fntdata"/><Relationship Id="rId69" Type="http://schemas.openxmlformats.org/officeDocument/2006/relationships/font" Target="fonts/font12.fntdata"/><Relationship Id="rId77" Type="http://schemas.openxmlformats.org/officeDocument/2006/relationships/font" Target="fonts/font20.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5.fntdata"/><Relationship Id="rId80" Type="http://schemas.openxmlformats.org/officeDocument/2006/relationships/viewProps" Target="view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2.fntdata"/><Relationship Id="rId67" Type="http://schemas.openxmlformats.org/officeDocument/2006/relationships/font" Target="fonts/font10.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5.fntdata"/><Relationship Id="rId70" Type="http://schemas.openxmlformats.org/officeDocument/2006/relationships/font" Target="fonts/font13.fntdata"/><Relationship Id="rId75" Type="http://schemas.openxmlformats.org/officeDocument/2006/relationships/font" Target="fonts/font18.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extLst>
      <p:ext uri="{BB962C8B-B14F-4D97-AF65-F5344CB8AC3E}">
        <p14:creationId xmlns:p14="http://schemas.microsoft.com/office/powerpoint/2010/main" val="50965667"/>
      </p:ext>
    </p:extLst>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45"/>
        <p:cNvGrpSpPr/>
        <p:nvPr/>
      </p:nvGrpSpPr>
      <p:grpSpPr>
        <a:xfrm>
          <a:off x="0" y="0"/>
          <a:ext cx="0" cy="0"/>
          <a:chOff x="0" y="0"/>
          <a:chExt cx="0" cy="0"/>
        </a:xfrm>
      </p:grpSpPr>
      <p:sp>
        <p:nvSpPr>
          <p:cNvPr id="9446" name="Google Shape;9446;ga0fe23abdf_0_1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47" name="Google Shape;9447;ga0fe23abdf_0_1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1"/>
        <p:cNvGrpSpPr/>
        <p:nvPr/>
      </p:nvGrpSpPr>
      <p:grpSpPr>
        <a:xfrm>
          <a:off x="0" y="0"/>
          <a:ext cx="0" cy="0"/>
          <a:chOff x="0" y="0"/>
          <a:chExt cx="0" cy="0"/>
        </a:xfrm>
      </p:grpSpPr>
      <p:sp>
        <p:nvSpPr>
          <p:cNvPr id="8162" name="Google Shape;8162;g5403dfd5a5_0_6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63" name="Google Shape;8163;g5403dfd5a5_0_6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10"/>
        <p:cNvGrpSpPr/>
        <p:nvPr/>
      </p:nvGrpSpPr>
      <p:grpSpPr>
        <a:xfrm>
          <a:off x="0" y="0"/>
          <a:ext cx="0" cy="0"/>
          <a:chOff x="0" y="0"/>
          <a:chExt cx="0" cy="0"/>
        </a:xfrm>
      </p:grpSpPr>
      <p:sp>
        <p:nvSpPr>
          <p:cNvPr id="7911" name="Google Shape;7911;g99bc3d0d5b_0_36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12" name="Google Shape;7912;g99bc3d0d5b_0_36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94"/>
        <p:cNvGrpSpPr/>
        <p:nvPr/>
      </p:nvGrpSpPr>
      <p:grpSpPr>
        <a:xfrm>
          <a:off x="0" y="0"/>
          <a:ext cx="0" cy="0"/>
          <a:chOff x="0" y="0"/>
          <a:chExt cx="0" cy="0"/>
        </a:xfrm>
      </p:grpSpPr>
      <p:sp>
        <p:nvSpPr>
          <p:cNvPr id="7895" name="Google Shape;7895;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96" name="Google Shape;7896;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94"/>
        <p:cNvGrpSpPr/>
        <p:nvPr/>
      </p:nvGrpSpPr>
      <p:grpSpPr>
        <a:xfrm>
          <a:off x="0" y="0"/>
          <a:ext cx="0" cy="0"/>
          <a:chOff x="0" y="0"/>
          <a:chExt cx="0" cy="0"/>
        </a:xfrm>
      </p:grpSpPr>
      <p:sp>
        <p:nvSpPr>
          <p:cNvPr id="7895" name="Google Shape;7895;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96" name="Google Shape;7896;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51"/>
        <p:cNvGrpSpPr/>
        <p:nvPr/>
      </p:nvGrpSpPr>
      <p:grpSpPr>
        <a:xfrm>
          <a:off x="0" y="0"/>
          <a:ext cx="0" cy="0"/>
          <a:chOff x="0" y="0"/>
          <a:chExt cx="0" cy="0"/>
        </a:xfrm>
      </p:grpSpPr>
      <p:sp>
        <p:nvSpPr>
          <p:cNvPr id="7952" name="Google Shape;7952;g99bc3d0d5b_0_36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53" name="Google Shape;7953;g99bc3d0d5b_0_36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65"/>
        <p:cNvGrpSpPr/>
        <p:nvPr/>
      </p:nvGrpSpPr>
      <p:grpSpPr>
        <a:xfrm>
          <a:off x="0" y="0"/>
          <a:ext cx="0" cy="0"/>
          <a:chOff x="0" y="0"/>
          <a:chExt cx="0" cy="0"/>
        </a:xfrm>
      </p:grpSpPr>
      <p:sp>
        <p:nvSpPr>
          <p:cNvPr id="8566" name="Google Shape;8566;g9fe1004dc8_0_12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67" name="Google Shape;8567;g9fe1004dc8_0_12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5"/>
        <p:cNvGrpSpPr/>
        <p:nvPr/>
      </p:nvGrpSpPr>
      <p:grpSpPr>
        <a:xfrm>
          <a:off x="0" y="0"/>
          <a:ext cx="0" cy="0"/>
          <a:chOff x="0" y="0"/>
          <a:chExt cx="0" cy="0"/>
        </a:xfrm>
      </p:grpSpPr>
      <p:sp>
        <p:nvSpPr>
          <p:cNvPr id="8146" name="Google Shape;8146;g99bc3d0d5b_0_54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7" name="Google Shape;8147;g99bc3d0d5b_0_5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5"/>
        <p:cNvGrpSpPr/>
        <p:nvPr/>
      </p:nvGrpSpPr>
      <p:grpSpPr>
        <a:xfrm>
          <a:off x="0" y="0"/>
          <a:ext cx="0" cy="0"/>
          <a:chOff x="0" y="0"/>
          <a:chExt cx="0" cy="0"/>
        </a:xfrm>
      </p:grpSpPr>
      <p:sp>
        <p:nvSpPr>
          <p:cNvPr id="8146" name="Google Shape;8146;g99bc3d0d5b_0_54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7" name="Google Shape;8147;g99bc3d0d5b_0_5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1"/>
        <p:cNvGrpSpPr/>
        <p:nvPr/>
      </p:nvGrpSpPr>
      <p:grpSpPr>
        <a:xfrm>
          <a:off x="0" y="0"/>
          <a:ext cx="0" cy="0"/>
          <a:chOff x="0" y="0"/>
          <a:chExt cx="0" cy="0"/>
        </a:xfrm>
      </p:grpSpPr>
      <p:sp>
        <p:nvSpPr>
          <p:cNvPr id="8162" name="Google Shape;8162;g5403dfd5a5_0_6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63" name="Google Shape;8163;g5403dfd5a5_0_6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83"/>
        <p:cNvGrpSpPr/>
        <p:nvPr/>
      </p:nvGrpSpPr>
      <p:grpSpPr>
        <a:xfrm>
          <a:off x="0" y="0"/>
          <a:ext cx="0" cy="0"/>
          <a:chOff x="0" y="0"/>
          <a:chExt cx="0" cy="0"/>
        </a:xfrm>
      </p:grpSpPr>
      <p:sp>
        <p:nvSpPr>
          <p:cNvPr id="8884" name="Google Shape;8884;g5403dfd5a5_0_9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85" name="Google Shape;8885;g5403dfd5a5_0_9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91"/>
        <p:cNvGrpSpPr/>
        <p:nvPr/>
      </p:nvGrpSpPr>
      <p:grpSpPr>
        <a:xfrm>
          <a:off x="0" y="0"/>
          <a:ext cx="0" cy="0"/>
          <a:chOff x="0" y="0"/>
          <a:chExt cx="0" cy="0"/>
        </a:xfrm>
      </p:grpSpPr>
      <p:sp>
        <p:nvSpPr>
          <p:cNvPr id="8192" name="Google Shape;8192;g9fe1004dc8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93" name="Google Shape;8193;g9fe1004dc8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6"/>
        <p:cNvGrpSpPr/>
        <p:nvPr/>
      </p:nvGrpSpPr>
      <p:grpSpPr>
        <a:xfrm>
          <a:off x="0" y="0"/>
          <a:ext cx="0" cy="0"/>
          <a:chOff x="0" y="0"/>
          <a:chExt cx="0" cy="0"/>
        </a:xfrm>
      </p:grpSpPr>
      <p:sp>
        <p:nvSpPr>
          <p:cNvPr id="8167" name="Google Shape;8167;g99bc3d0d5b_0_272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68" name="Google Shape;8168;g99bc3d0d5b_0_272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83"/>
        <p:cNvGrpSpPr/>
        <p:nvPr/>
      </p:nvGrpSpPr>
      <p:grpSpPr>
        <a:xfrm>
          <a:off x="0" y="0"/>
          <a:ext cx="0" cy="0"/>
          <a:chOff x="0" y="0"/>
          <a:chExt cx="0" cy="0"/>
        </a:xfrm>
      </p:grpSpPr>
      <p:sp>
        <p:nvSpPr>
          <p:cNvPr id="8884" name="Google Shape;8884;g5403dfd5a5_0_9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85" name="Google Shape;8885;g5403dfd5a5_0_9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83"/>
        <p:cNvGrpSpPr/>
        <p:nvPr/>
      </p:nvGrpSpPr>
      <p:grpSpPr>
        <a:xfrm>
          <a:off x="0" y="0"/>
          <a:ext cx="0" cy="0"/>
          <a:chOff x="0" y="0"/>
          <a:chExt cx="0" cy="0"/>
        </a:xfrm>
      </p:grpSpPr>
      <p:sp>
        <p:nvSpPr>
          <p:cNvPr id="8884" name="Google Shape;8884;g5403dfd5a5_0_9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85" name="Google Shape;8885;g5403dfd5a5_0_9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83"/>
        <p:cNvGrpSpPr/>
        <p:nvPr/>
      </p:nvGrpSpPr>
      <p:grpSpPr>
        <a:xfrm>
          <a:off x="0" y="0"/>
          <a:ext cx="0" cy="0"/>
          <a:chOff x="0" y="0"/>
          <a:chExt cx="0" cy="0"/>
        </a:xfrm>
      </p:grpSpPr>
      <p:sp>
        <p:nvSpPr>
          <p:cNvPr id="8884" name="Google Shape;8884;g5403dfd5a5_0_9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85" name="Google Shape;8885;g5403dfd5a5_0_9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1"/>
        <p:cNvGrpSpPr/>
        <p:nvPr/>
      </p:nvGrpSpPr>
      <p:grpSpPr>
        <a:xfrm>
          <a:off x="0" y="0"/>
          <a:ext cx="0" cy="0"/>
          <a:chOff x="0" y="0"/>
          <a:chExt cx="0" cy="0"/>
        </a:xfrm>
      </p:grpSpPr>
      <p:sp>
        <p:nvSpPr>
          <p:cNvPr id="8162" name="Google Shape;8162;g5403dfd5a5_0_6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63" name="Google Shape;8163;g5403dfd5a5_0_6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1"/>
        <p:cNvGrpSpPr/>
        <p:nvPr/>
      </p:nvGrpSpPr>
      <p:grpSpPr>
        <a:xfrm>
          <a:off x="0" y="0"/>
          <a:ext cx="0" cy="0"/>
          <a:chOff x="0" y="0"/>
          <a:chExt cx="0" cy="0"/>
        </a:xfrm>
      </p:grpSpPr>
      <p:sp>
        <p:nvSpPr>
          <p:cNvPr id="8162" name="Google Shape;8162;g5403dfd5a5_0_6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63" name="Google Shape;8163;g5403dfd5a5_0_6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65"/>
        <p:cNvGrpSpPr/>
        <p:nvPr/>
      </p:nvGrpSpPr>
      <p:grpSpPr>
        <a:xfrm>
          <a:off x="0" y="0"/>
          <a:ext cx="0" cy="0"/>
          <a:chOff x="0" y="0"/>
          <a:chExt cx="0" cy="0"/>
        </a:xfrm>
      </p:grpSpPr>
      <p:sp>
        <p:nvSpPr>
          <p:cNvPr id="8566" name="Google Shape;8566;g9fe1004dc8_0_12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67" name="Google Shape;8567;g9fe1004dc8_0_12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5"/>
        <p:cNvGrpSpPr/>
        <p:nvPr/>
      </p:nvGrpSpPr>
      <p:grpSpPr>
        <a:xfrm>
          <a:off x="0" y="0"/>
          <a:ext cx="0" cy="0"/>
          <a:chOff x="0" y="0"/>
          <a:chExt cx="0" cy="0"/>
        </a:xfrm>
      </p:grpSpPr>
      <p:sp>
        <p:nvSpPr>
          <p:cNvPr id="8146" name="Google Shape;8146;g99bc3d0d5b_0_54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7" name="Google Shape;8147;g99bc3d0d5b_0_5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5"/>
        <p:cNvGrpSpPr/>
        <p:nvPr/>
      </p:nvGrpSpPr>
      <p:grpSpPr>
        <a:xfrm>
          <a:off x="0" y="0"/>
          <a:ext cx="0" cy="0"/>
          <a:chOff x="0" y="0"/>
          <a:chExt cx="0" cy="0"/>
        </a:xfrm>
      </p:grpSpPr>
      <p:sp>
        <p:nvSpPr>
          <p:cNvPr id="8146" name="Google Shape;8146;g99bc3d0d5b_0_54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7" name="Google Shape;8147;g99bc3d0d5b_0_5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1"/>
        <p:cNvGrpSpPr/>
        <p:nvPr/>
      </p:nvGrpSpPr>
      <p:grpSpPr>
        <a:xfrm>
          <a:off x="0" y="0"/>
          <a:ext cx="0" cy="0"/>
          <a:chOff x="0" y="0"/>
          <a:chExt cx="0" cy="0"/>
        </a:xfrm>
      </p:grpSpPr>
      <p:sp>
        <p:nvSpPr>
          <p:cNvPr id="8162" name="Google Shape;8162;g5403dfd5a5_0_6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63" name="Google Shape;8163;g5403dfd5a5_0_6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21"/>
        <p:cNvGrpSpPr/>
        <p:nvPr/>
      </p:nvGrpSpPr>
      <p:grpSpPr>
        <a:xfrm>
          <a:off x="0" y="0"/>
          <a:ext cx="0" cy="0"/>
          <a:chOff x="0" y="0"/>
          <a:chExt cx="0" cy="0"/>
        </a:xfrm>
      </p:grpSpPr>
      <p:sp>
        <p:nvSpPr>
          <p:cNvPr id="9322" name="Google Shape;9322;g9fe1004dc8_0_241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323" name="Google Shape;9323;g9fe1004dc8_0_241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51"/>
        <p:cNvGrpSpPr/>
        <p:nvPr/>
      </p:nvGrpSpPr>
      <p:grpSpPr>
        <a:xfrm>
          <a:off x="0" y="0"/>
          <a:ext cx="0" cy="0"/>
          <a:chOff x="0" y="0"/>
          <a:chExt cx="0" cy="0"/>
        </a:xfrm>
      </p:grpSpPr>
      <p:sp>
        <p:nvSpPr>
          <p:cNvPr id="7952" name="Google Shape;7952;g99bc3d0d5b_0_36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53" name="Google Shape;7953;g99bc3d0d5b_0_36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5"/>
        <p:cNvGrpSpPr/>
        <p:nvPr/>
      </p:nvGrpSpPr>
      <p:grpSpPr>
        <a:xfrm>
          <a:off x="0" y="0"/>
          <a:ext cx="0" cy="0"/>
          <a:chOff x="0" y="0"/>
          <a:chExt cx="0" cy="0"/>
        </a:xfrm>
      </p:grpSpPr>
      <p:sp>
        <p:nvSpPr>
          <p:cNvPr id="8146" name="Google Shape;8146;g99bc3d0d5b_0_54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7" name="Google Shape;8147;g99bc3d0d5b_0_5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5"/>
        <p:cNvGrpSpPr/>
        <p:nvPr/>
      </p:nvGrpSpPr>
      <p:grpSpPr>
        <a:xfrm>
          <a:off x="0" y="0"/>
          <a:ext cx="0" cy="0"/>
          <a:chOff x="0" y="0"/>
          <a:chExt cx="0" cy="0"/>
        </a:xfrm>
      </p:grpSpPr>
      <p:sp>
        <p:nvSpPr>
          <p:cNvPr id="8146" name="Google Shape;8146;g99bc3d0d5b_0_54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7" name="Google Shape;8147;g99bc3d0d5b_0_5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91"/>
        <p:cNvGrpSpPr/>
        <p:nvPr/>
      </p:nvGrpSpPr>
      <p:grpSpPr>
        <a:xfrm>
          <a:off x="0" y="0"/>
          <a:ext cx="0" cy="0"/>
          <a:chOff x="0" y="0"/>
          <a:chExt cx="0" cy="0"/>
        </a:xfrm>
      </p:grpSpPr>
      <p:sp>
        <p:nvSpPr>
          <p:cNvPr id="8192" name="Google Shape;8192;g9fe1004dc8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93" name="Google Shape;8193;g9fe1004dc8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5"/>
        <p:cNvGrpSpPr/>
        <p:nvPr/>
      </p:nvGrpSpPr>
      <p:grpSpPr>
        <a:xfrm>
          <a:off x="0" y="0"/>
          <a:ext cx="0" cy="0"/>
          <a:chOff x="0" y="0"/>
          <a:chExt cx="0" cy="0"/>
        </a:xfrm>
      </p:grpSpPr>
      <p:sp>
        <p:nvSpPr>
          <p:cNvPr id="8146" name="Google Shape;8146;g99bc3d0d5b_0_54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7" name="Google Shape;8147;g99bc3d0d5b_0_5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1"/>
        <p:cNvGrpSpPr/>
        <p:nvPr/>
      </p:nvGrpSpPr>
      <p:grpSpPr>
        <a:xfrm>
          <a:off x="0" y="0"/>
          <a:ext cx="0" cy="0"/>
          <a:chOff x="0" y="0"/>
          <a:chExt cx="0" cy="0"/>
        </a:xfrm>
      </p:grpSpPr>
      <p:sp>
        <p:nvSpPr>
          <p:cNvPr id="8162" name="Google Shape;8162;g5403dfd5a5_0_6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63" name="Google Shape;8163;g5403dfd5a5_0_6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5"/>
        <p:cNvGrpSpPr/>
        <p:nvPr/>
      </p:nvGrpSpPr>
      <p:grpSpPr>
        <a:xfrm>
          <a:off x="0" y="0"/>
          <a:ext cx="0" cy="0"/>
          <a:chOff x="0" y="0"/>
          <a:chExt cx="0" cy="0"/>
        </a:xfrm>
      </p:grpSpPr>
      <p:sp>
        <p:nvSpPr>
          <p:cNvPr id="8146" name="Google Shape;8146;g99bc3d0d5b_0_54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7" name="Google Shape;8147;g99bc3d0d5b_0_5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5"/>
        <p:cNvGrpSpPr/>
        <p:nvPr/>
      </p:nvGrpSpPr>
      <p:grpSpPr>
        <a:xfrm>
          <a:off x="0" y="0"/>
          <a:ext cx="0" cy="0"/>
          <a:chOff x="0" y="0"/>
          <a:chExt cx="0" cy="0"/>
        </a:xfrm>
      </p:grpSpPr>
      <p:sp>
        <p:nvSpPr>
          <p:cNvPr id="8146" name="Google Shape;8146;g99bc3d0d5b_0_54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7" name="Google Shape;8147;g99bc3d0d5b_0_5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6"/>
        <p:cNvGrpSpPr/>
        <p:nvPr/>
      </p:nvGrpSpPr>
      <p:grpSpPr>
        <a:xfrm>
          <a:off x="0" y="0"/>
          <a:ext cx="0" cy="0"/>
          <a:chOff x="0" y="0"/>
          <a:chExt cx="0" cy="0"/>
        </a:xfrm>
      </p:grpSpPr>
      <p:sp>
        <p:nvSpPr>
          <p:cNvPr id="8167" name="Google Shape;8167;g99bc3d0d5b_0_272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68" name="Google Shape;8168;g99bc3d0d5b_0_272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51"/>
        <p:cNvGrpSpPr/>
        <p:nvPr/>
      </p:nvGrpSpPr>
      <p:grpSpPr>
        <a:xfrm>
          <a:off x="0" y="0"/>
          <a:ext cx="0" cy="0"/>
          <a:chOff x="0" y="0"/>
          <a:chExt cx="0" cy="0"/>
        </a:xfrm>
      </p:grpSpPr>
      <p:sp>
        <p:nvSpPr>
          <p:cNvPr id="7952" name="Google Shape;7952;g99bc3d0d5b_0_36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53" name="Google Shape;7953;g99bc3d0d5b_0_36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77"/>
        <p:cNvGrpSpPr/>
        <p:nvPr/>
      </p:nvGrpSpPr>
      <p:grpSpPr>
        <a:xfrm>
          <a:off x="0" y="0"/>
          <a:ext cx="0" cy="0"/>
          <a:chOff x="0" y="0"/>
          <a:chExt cx="0" cy="0"/>
        </a:xfrm>
      </p:grpSpPr>
      <p:sp>
        <p:nvSpPr>
          <p:cNvPr id="9078" name="Google Shape;9078;g9fe1004dc8_0_47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79" name="Google Shape;9079;g9fe1004dc8_0_47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TRÒ CHƠI KTBC </a:t>
            </a:r>
          </a:p>
          <a:p>
            <a:pPr marL="0" lvl="0" indent="0" algn="l" rtl="0">
              <a:spcBef>
                <a:spcPts val="0"/>
              </a:spcBef>
              <a:spcAft>
                <a:spcPts val="0"/>
              </a:spcAft>
              <a:buNone/>
            </a:pPr>
            <a:r>
              <a:rPr lang="en-GB"/>
              <a:t>Với mỗi 1 đáp án đúng là em góp phần phủ xanh đồi trọc rồi đấy</a:t>
            </a: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59"/>
        <p:cNvGrpSpPr/>
        <p:nvPr/>
      </p:nvGrpSpPr>
      <p:grpSpPr>
        <a:xfrm>
          <a:off x="0" y="0"/>
          <a:ext cx="0" cy="0"/>
          <a:chOff x="0" y="0"/>
          <a:chExt cx="0" cy="0"/>
        </a:xfrm>
      </p:grpSpPr>
      <p:sp>
        <p:nvSpPr>
          <p:cNvPr id="8260" name="Google Shape;8260;g9fe1004dc8_0_8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61" name="Google Shape;8261;g9fe1004dc8_0_8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1"/>
        <p:cNvGrpSpPr/>
        <p:nvPr/>
      </p:nvGrpSpPr>
      <p:grpSpPr>
        <a:xfrm>
          <a:off x="0" y="0"/>
          <a:ext cx="0" cy="0"/>
          <a:chOff x="0" y="0"/>
          <a:chExt cx="0" cy="0"/>
        </a:xfrm>
      </p:grpSpPr>
      <p:sp>
        <p:nvSpPr>
          <p:cNvPr id="8162" name="Google Shape;8162;g5403dfd5a5_0_6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63" name="Google Shape;8163;g5403dfd5a5_0_6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1"/>
        <p:cNvGrpSpPr/>
        <p:nvPr/>
      </p:nvGrpSpPr>
      <p:grpSpPr>
        <a:xfrm>
          <a:off x="0" y="0"/>
          <a:ext cx="0" cy="0"/>
          <a:chOff x="0" y="0"/>
          <a:chExt cx="0" cy="0"/>
        </a:xfrm>
      </p:grpSpPr>
      <p:sp>
        <p:nvSpPr>
          <p:cNvPr id="8162" name="Google Shape;8162;g5403dfd5a5_0_6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63" name="Google Shape;8163;g5403dfd5a5_0_6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59"/>
        <p:cNvGrpSpPr/>
        <p:nvPr/>
      </p:nvGrpSpPr>
      <p:grpSpPr>
        <a:xfrm>
          <a:off x="0" y="0"/>
          <a:ext cx="0" cy="0"/>
          <a:chOff x="0" y="0"/>
          <a:chExt cx="0" cy="0"/>
        </a:xfrm>
      </p:grpSpPr>
      <p:sp>
        <p:nvSpPr>
          <p:cNvPr id="9860" name="Google Shape;9860;g99bc3d0d5b_0_12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61" name="Google Shape;9861;g99bc3d0d5b_0_12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79"/>
        <p:cNvGrpSpPr/>
        <p:nvPr/>
      </p:nvGrpSpPr>
      <p:grpSpPr>
        <a:xfrm>
          <a:off x="0" y="0"/>
          <a:ext cx="0" cy="0"/>
          <a:chOff x="0" y="0"/>
          <a:chExt cx="0" cy="0"/>
        </a:xfrm>
      </p:grpSpPr>
      <p:sp>
        <p:nvSpPr>
          <p:cNvPr id="9480" name="Google Shape;9480;ga0fe23abdf_0_46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81" name="Google Shape;9481;ga0fe23abdf_0_46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90"/>
        <p:cNvGrpSpPr/>
        <p:nvPr/>
      </p:nvGrpSpPr>
      <p:grpSpPr>
        <a:xfrm>
          <a:off x="0" y="0"/>
          <a:ext cx="0" cy="0"/>
          <a:chOff x="0" y="0"/>
          <a:chExt cx="0" cy="0"/>
        </a:xfrm>
      </p:grpSpPr>
      <p:sp>
        <p:nvSpPr>
          <p:cNvPr id="9591" name="Google Shape;9591;ga0fe23abdf_0_37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92" name="Google Shape;9592;ga0fe23abdf_0_37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59"/>
        <p:cNvGrpSpPr/>
        <p:nvPr/>
      </p:nvGrpSpPr>
      <p:grpSpPr>
        <a:xfrm>
          <a:off x="0" y="0"/>
          <a:ext cx="0" cy="0"/>
          <a:chOff x="0" y="0"/>
          <a:chExt cx="0" cy="0"/>
        </a:xfrm>
      </p:grpSpPr>
      <p:sp>
        <p:nvSpPr>
          <p:cNvPr id="9860" name="Google Shape;9860;g99bc3d0d5b_0_12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61" name="Google Shape;9861;g99bc3d0d5b_0_12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idx="2"/>
          </p:nvPr>
        </p:nvSpPr>
        <p:spPr>
          <a:xfrm>
            <a:off x="381000" y="685800"/>
            <a:ext cx="6096000" cy="3429000"/>
          </a:xfrm>
        </p:spPr>
      </p:sp>
      <p:sp>
        <p:nvSpPr>
          <p:cNvPr id="3" name="Text Placeholder 2"/>
          <p:cNvSpPr>
            <a:spLocks noGrp="1"/>
          </p:cNvSpPr>
          <p:nvPr>
            <p:ph type="body" idx="1"/>
          </p:nvPr>
        </p:nvSpPr>
        <p:spPr/>
        <p:txBody>
          <a:bodyPr/>
          <a:lstStyle/>
          <a:p>
            <a:r>
              <a:rPr lang="en-GB" altLang="en-US"/>
              <a:t>Chọn đáp án B. </a:t>
            </a:r>
          </a:p>
          <a:p>
            <a:r>
              <a:rPr lang="en-GB" altLang="en-US"/>
              <a:t>Nước chúng ta có rất nhiều phong cảnh đẹp, con người Việt Nam cũng hiền hòa và hăng say lao động. Mời các em đến với bài tập đọc hôm nay để hiểu thêm về điều đó!</a:t>
            </a: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45"/>
        <p:cNvGrpSpPr/>
        <p:nvPr/>
      </p:nvGrpSpPr>
      <p:grpSpPr>
        <a:xfrm>
          <a:off x="0" y="0"/>
          <a:ext cx="0" cy="0"/>
          <a:chOff x="0" y="0"/>
          <a:chExt cx="0" cy="0"/>
        </a:xfrm>
      </p:grpSpPr>
      <p:sp>
        <p:nvSpPr>
          <p:cNvPr id="9446" name="Google Shape;9446;ga0fe23abdf_0_1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47" name="Google Shape;9447;ga0fe23abdf_0_1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8085776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xml"/><Relationship Id="rId4" Type="http://schemas.openxmlformats.org/officeDocument/2006/relationships/hyperlink" Target="https://www.freepik.com/"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3" Type="http://schemas.openxmlformats.org/officeDocument/2006/relationships/hyperlink" Target="http://bit.ly/2Tynxth" TargetMode="External"/><Relationship Id="rId2" Type="http://schemas.openxmlformats.org/officeDocument/2006/relationships/image" Target="../media/image3.png"/><Relationship Id="rId1" Type="http://schemas.openxmlformats.org/officeDocument/2006/relationships/slideMaster" Target="../slideMasters/slideMaster2.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614300" y="1275288"/>
            <a:ext cx="5915400" cy="19842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6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a:off x="2023950" y="3332023"/>
            <a:ext cx="5096100" cy="4770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a:latin typeface="Nunito SemiBold"/>
                <a:ea typeface="Nunito SemiBold"/>
                <a:cs typeface="Nunito SemiBold"/>
                <a:sym typeface="Nunito SemiBold"/>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grpSp>
        <p:nvGrpSpPr>
          <p:cNvPr id="11" name="Google Shape;11;p2"/>
          <p:cNvGrpSpPr/>
          <p:nvPr/>
        </p:nvGrpSpPr>
        <p:grpSpPr>
          <a:xfrm>
            <a:off x="8927991" y="816641"/>
            <a:ext cx="161913" cy="145916"/>
            <a:chOff x="7737341" y="1046941"/>
            <a:chExt cx="161913" cy="145916"/>
          </a:xfrm>
        </p:grpSpPr>
        <p:sp>
          <p:nvSpPr>
            <p:cNvPr id="12" name="Google Shape;12;p2"/>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5;p2"/>
          <p:cNvGrpSpPr/>
          <p:nvPr/>
        </p:nvGrpSpPr>
        <p:grpSpPr>
          <a:xfrm>
            <a:off x="121236" y="680018"/>
            <a:ext cx="134340" cy="121912"/>
            <a:chOff x="737385" y="1492952"/>
            <a:chExt cx="161913" cy="146935"/>
          </a:xfrm>
        </p:grpSpPr>
        <p:sp>
          <p:nvSpPr>
            <p:cNvPr id="16" name="Google Shape;16;p2"/>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 name="Google Shape;19;p2"/>
          <p:cNvSpPr/>
          <p:nvPr/>
        </p:nvSpPr>
        <p:spPr>
          <a:xfrm>
            <a:off x="-171525" y="4556624"/>
            <a:ext cx="4086310" cy="637730"/>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4571525" y="-47200"/>
            <a:ext cx="4656952" cy="72722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 name="Google Shape;21;p2"/>
          <p:cNvGrpSpPr/>
          <p:nvPr/>
        </p:nvGrpSpPr>
        <p:grpSpPr>
          <a:xfrm>
            <a:off x="1416117" y="-251591"/>
            <a:ext cx="359392" cy="931707"/>
            <a:chOff x="1823086" y="-208516"/>
            <a:chExt cx="433159" cy="1122944"/>
          </a:xfrm>
        </p:grpSpPr>
        <p:sp>
          <p:nvSpPr>
            <p:cNvPr id="22" name="Google Shape;22;p2"/>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 name="Google Shape;30;p2"/>
          <p:cNvGrpSpPr/>
          <p:nvPr/>
        </p:nvGrpSpPr>
        <p:grpSpPr>
          <a:xfrm>
            <a:off x="-267638" y="216535"/>
            <a:ext cx="1166826" cy="746025"/>
            <a:chOff x="-206267" y="355694"/>
            <a:chExt cx="1406323" cy="899150"/>
          </a:xfrm>
        </p:grpSpPr>
        <p:sp>
          <p:nvSpPr>
            <p:cNvPr id="31" name="Google Shape;31;p2"/>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 name="Google Shape;39;p2"/>
          <p:cNvGrpSpPr/>
          <p:nvPr/>
        </p:nvGrpSpPr>
        <p:grpSpPr>
          <a:xfrm>
            <a:off x="-139161" y="-170594"/>
            <a:ext cx="747610" cy="722927"/>
            <a:chOff x="-168381" y="-168706"/>
            <a:chExt cx="901061" cy="871312"/>
          </a:xfrm>
        </p:grpSpPr>
        <p:sp>
          <p:nvSpPr>
            <p:cNvPr id="40" name="Google Shape;40;p2"/>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 name="Google Shape;59;p2"/>
          <p:cNvGrpSpPr/>
          <p:nvPr/>
        </p:nvGrpSpPr>
        <p:grpSpPr>
          <a:xfrm>
            <a:off x="653946" y="-280695"/>
            <a:ext cx="363800" cy="984632"/>
            <a:chOff x="904476" y="-243594"/>
            <a:chExt cx="438472" cy="1186732"/>
          </a:xfrm>
        </p:grpSpPr>
        <p:sp>
          <p:nvSpPr>
            <p:cNvPr id="60" name="Google Shape;60;p2"/>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 name="Google Shape;87;p2"/>
          <p:cNvGrpSpPr/>
          <p:nvPr/>
        </p:nvGrpSpPr>
        <p:grpSpPr>
          <a:xfrm>
            <a:off x="1111408" y="-436182"/>
            <a:ext cx="548163" cy="942251"/>
            <a:chOff x="1455834" y="-430995"/>
            <a:chExt cx="660677" cy="1135653"/>
          </a:xfrm>
        </p:grpSpPr>
        <p:sp>
          <p:nvSpPr>
            <p:cNvPr id="88" name="Google Shape;88;p2"/>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 name="Google Shape;108;p2"/>
          <p:cNvGrpSpPr/>
          <p:nvPr/>
        </p:nvGrpSpPr>
        <p:grpSpPr>
          <a:xfrm>
            <a:off x="1477854" y="-461408"/>
            <a:ext cx="676573" cy="945704"/>
            <a:chOff x="1897495" y="-461400"/>
            <a:chExt cx="815443" cy="1139815"/>
          </a:xfrm>
        </p:grpSpPr>
        <p:sp>
          <p:nvSpPr>
            <p:cNvPr id="109" name="Google Shape;109;p2"/>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 name="Google Shape;131;p2"/>
          <p:cNvGrpSpPr/>
          <p:nvPr/>
        </p:nvGrpSpPr>
        <p:grpSpPr>
          <a:xfrm rot="10800000" flipH="1">
            <a:off x="439672" y="1377176"/>
            <a:ext cx="362172" cy="472552"/>
            <a:chOff x="1304140" y="978228"/>
            <a:chExt cx="436509" cy="569545"/>
          </a:xfrm>
        </p:grpSpPr>
        <p:sp>
          <p:nvSpPr>
            <p:cNvPr id="132" name="Google Shape;132;p2"/>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 name="Google Shape;154;p2"/>
          <p:cNvGrpSpPr/>
          <p:nvPr/>
        </p:nvGrpSpPr>
        <p:grpSpPr>
          <a:xfrm>
            <a:off x="8319280" y="3604392"/>
            <a:ext cx="1190020" cy="757074"/>
            <a:chOff x="7742212" y="3926048"/>
            <a:chExt cx="1414838" cy="900099"/>
          </a:xfrm>
        </p:grpSpPr>
        <p:sp>
          <p:nvSpPr>
            <p:cNvPr id="155" name="Google Shape;155;p2"/>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 name="Google Shape;163;p2"/>
          <p:cNvGrpSpPr/>
          <p:nvPr/>
        </p:nvGrpSpPr>
        <p:grpSpPr>
          <a:xfrm>
            <a:off x="8595113" y="3913437"/>
            <a:ext cx="1042259" cy="1047013"/>
            <a:chOff x="8276926" y="3750868"/>
            <a:chExt cx="1239162" cy="1244814"/>
          </a:xfrm>
        </p:grpSpPr>
        <p:sp>
          <p:nvSpPr>
            <p:cNvPr id="164" name="Google Shape;164;p2"/>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 name="Google Shape;191;p2"/>
          <p:cNvGrpSpPr/>
          <p:nvPr/>
        </p:nvGrpSpPr>
        <p:grpSpPr>
          <a:xfrm>
            <a:off x="8533748" y="4427406"/>
            <a:ext cx="368416" cy="997931"/>
            <a:chOff x="7607455" y="4238363"/>
            <a:chExt cx="438017" cy="1186459"/>
          </a:xfrm>
        </p:grpSpPr>
        <p:sp>
          <p:nvSpPr>
            <p:cNvPr id="192" name="Google Shape;192;p2"/>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16;p2"/>
          <p:cNvGrpSpPr/>
          <p:nvPr/>
        </p:nvGrpSpPr>
        <p:grpSpPr>
          <a:xfrm rot="-5400000" flipH="1">
            <a:off x="7396851" y="4455227"/>
            <a:ext cx="364299" cy="944465"/>
            <a:chOff x="7916001" y="4222802"/>
            <a:chExt cx="364299" cy="944465"/>
          </a:xfrm>
        </p:grpSpPr>
        <p:sp>
          <p:nvSpPr>
            <p:cNvPr id="217" name="Google Shape;217;p2"/>
            <p:cNvSpPr/>
            <p:nvPr/>
          </p:nvSpPr>
          <p:spPr>
            <a:xfrm>
              <a:off x="7954650" y="4270825"/>
              <a:ext cx="325649" cy="896443"/>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8159489" y="4463672"/>
              <a:ext cx="54905" cy="89148"/>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8053845" y="4468005"/>
              <a:ext cx="86578" cy="46917"/>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8092495" y="4353366"/>
              <a:ext cx="52133"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8010231" y="4260999"/>
              <a:ext cx="36914" cy="74130"/>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7937845" y="4303554"/>
              <a:ext cx="68965"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7916001" y="4222802"/>
              <a:ext cx="62237"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5" name="Google Shape;225;p2"/>
          <p:cNvSpPr/>
          <p:nvPr/>
        </p:nvSpPr>
        <p:spPr>
          <a:xfrm>
            <a:off x="8040390" y="4399826"/>
            <a:ext cx="548040" cy="880090"/>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8033285" y="4463142"/>
            <a:ext cx="486030" cy="891554"/>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8361733" y="4537746"/>
            <a:ext cx="170031" cy="140575"/>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8296729" y="4616986"/>
            <a:ext cx="236123" cy="182680"/>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8214365" y="4704389"/>
            <a:ext cx="326204" cy="223500"/>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8148302" y="4871637"/>
            <a:ext cx="376296" cy="20966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8131598" y="5055187"/>
            <a:ext cx="235216" cy="149420"/>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8172339" y="4788971"/>
            <a:ext cx="26911" cy="21040"/>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8142936" y="4816686"/>
            <a:ext cx="26079" cy="21040"/>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8131170" y="4767101"/>
            <a:ext cx="26911" cy="21040"/>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8452210" y="4915024"/>
            <a:ext cx="26079" cy="21040"/>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8419430" y="4940245"/>
            <a:ext cx="26079" cy="20208"/>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8326132" y="5156246"/>
            <a:ext cx="26079" cy="21040"/>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8290833" y="5183986"/>
            <a:ext cx="26079" cy="20183"/>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8284962" y="4748633"/>
            <a:ext cx="26079" cy="20183"/>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8265638" y="4699023"/>
            <a:ext cx="26911" cy="20208"/>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8504314" y="4660373"/>
            <a:ext cx="26079" cy="21040"/>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8463144" y="4690633"/>
            <a:ext cx="26079" cy="21040"/>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8413560" y="4512450"/>
            <a:ext cx="26911" cy="21040"/>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8441275" y="4468761"/>
            <a:ext cx="26079" cy="2101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7531922" y="4421091"/>
            <a:ext cx="686121" cy="861015"/>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7594759" y="4498038"/>
            <a:ext cx="483359" cy="881979"/>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7896449" y="5115051"/>
            <a:ext cx="139769" cy="133369"/>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7788033" y="4912504"/>
            <a:ext cx="192734" cy="191827"/>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7708164" y="4730139"/>
            <a:ext cx="216293" cy="274020"/>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7722248" y="4724244"/>
            <a:ext cx="111422" cy="14453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7612673" y="4568762"/>
            <a:ext cx="142843" cy="171089"/>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7590476" y="4515826"/>
            <a:ext cx="101998" cy="118528"/>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8034495" y="4736010"/>
            <a:ext cx="28624" cy="2187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8005092" y="4700711"/>
            <a:ext cx="28599" cy="2187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7993325" y="4750296"/>
            <a:ext cx="28599" cy="218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7594104" y="4958738"/>
            <a:ext cx="28599" cy="2187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7602519" y="4911673"/>
            <a:ext cx="28599" cy="2187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7649584" y="4946972"/>
            <a:ext cx="28599" cy="2187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7720182" y="4477151"/>
            <a:ext cx="28599" cy="2187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7688234" y="4462865"/>
            <a:ext cx="27767" cy="2187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
          <p:cNvSpPr/>
          <p:nvPr/>
        </p:nvSpPr>
        <p:spPr>
          <a:xfrm>
            <a:off x="7564701" y="4641879"/>
            <a:ext cx="28599" cy="2187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
          <p:cNvSpPr/>
          <p:nvPr/>
        </p:nvSpPr>
        <p:spPr>
          <a:xfrm>
            <a:off x="7564701" y="4671308"/>
            <a:ext cx="28599" cy="2187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8005092" y="5011674"/>
            <a:ext cx="28599" cy="218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7834468" y="5143623"/>
            <a:ext cx="28624" cy="22728"/>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7737819" y="4885621"/>
            <a:ext cx="28624" cy="2187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7958027" y="4864608"/>
            <a:ext cx="28599" cy="22703"/>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7" name="Google Shape;267;p2"/>
          <p:cNvGrpSpPr/>
          <p:nvPr/>
        </p:nvGrpSpPr>
        <p:grpSpPr>
          <a:xfrm>
            <a:off x="7221362" y="247799"/>
            <a:ext cx="436502" cy="569243"/>
            <a:chOff x="3289399" y="3455662"/>
            <a:chExt cx="436502" cy="569243"/>
          </a:xfrm>
        </p:grpSpPr>
        <p:sp>
          <p:nvSpPr>
            <p:cNvPr id="268" name="Google Shape;268;p2"/>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 name="Google Shape;290;p2"/>
          <p:cNvGrpSpPr/>
          <p:nvPr/>
        </p:nvGrpSpPr>
        <p:grpSpPr>
          <a:xfrm>
            <a:off x="-181020" y="4253777"/>
            <a:ext cx="1117161" cy="1087511"/>
            <a:chOff x="-181020" y="4253777"/>
            <a:chExt cx="1117161" cy="1087511"/>
          </a:xfrm>
        </p:grpSpPr>
        <p:sp>
          <p:nvSpPr>
            <p:cNvPr id="291" name="Google Shape;291;p2"/>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 name="Google Shape;305;p2"/>
          <p:cNvGrpSpPr/>
          <p:nvPr/>
        </p:nvGrpSpPr>
        <p:grpSpPr>
          <a:xfrm>
            <a:off x="-207387" y="3879385"/>
            <a:ext cx="884073" cy="1185979"/>
            <a:chOff x="-168050" y="4195214"/>
            <a:chExt cx="719519" cy="965231"/>
          </a:xfrm>
        </p:grpSpPr>
        <p:sp>
          <p:nvSpPr>
            <p:cNvPr id="306" name="Google Shape;306;p2"/>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 name="Google Shape;353;p2"/>
          <p:cNvGrpSpPr/>
          <p:nvPr/>
        </p:nvGrpSpPr>
        <p:grpSpPr>
          <a:xfrm>
            <a:off x="7973149" y="-201092"/>
            <a:ext cx="1116750" cy="1145263"/>
            <a:chOff x="7973149" y="-201092"/>
            <a:chExt cx="1116750" cy="1145263"/>
          </a:xfrm>
        </p:grpSpPr>
        <p:sp>
          <p:nvSpPr>
            <p:cNvPr id="354" name="Google Shape;354;p2"/>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 name="Google Shape;415;p2"/>
          <p:cNvGrpSpPr/>
          <p:nvPr/>
        </p:nvGrpSpPr>
        <p:grpSpPr>
          <a:xfrm rot="-5400000" flipH="1">
            <a:off x="5611844" y="-217762"/>
            <a:ext cx="1007000" cy="841746"/>
            <a:chOff x="3579657" y="4246288"/>
            <a:chExt cx="1007000" cy="841746"/>
          </a:xfrm>
        </p:grpSpPr>
        <p:sp>
          <p:nvSpPr>
            <p:cNvPr id="416" name="Google Shape;416;p2"/>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 name="Google Shape;447;p2"/>
          <p:cNvGrpSpPr/>
          <p:nvPr/>
        </p:nvGrpSpPr>
        <p:grpSpPr>
          <a:xfrm rot="-5400000">
            <a:off x="6963891" y="93879"/>
            <a:ext cx="161913" cy="145916"/>
            <a:chOff x="7737341" y="1046941"/>
            <a:chExt cx="161913" cy="145916"/>
          </a:xfrm>
        </p:grpSpPr>
        <p:sp>
          <p:nvSpPr>
            <p:cNvPr id="448" name="Google Shape;448;p2"/>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2874"/>
        <p:cNvGrpSpPr/>
        <p:nvPr/>
      </p:nvGrpSpPr>
      <p:grpSpPr>
        <a:xfrm>
          <a:off x="0" y="0"/>
          <a:ext cx="0" cy="0"/>
          <a:chOff x="0" y="0"/>
          <a:chExt cx="0" cy="0"/>
        </a:xfrm>
      </p:grpSpPr>
      <p:sp>
        <p:nvSpPr>
          <p:cNvPr id="2875" name="Google Shape;2875;p11"/>
          <p:cNvSpPr txBox="1">
            <a:spLocks noGrp="1"/>
          </p:cNvSpPr>
          <p:nvPr>
            <p:ph type="title" hasCustomPrompt="1"/>
          </p:nvPr>
        </p:nvSpPr>
        <p:spPr>
          <a:xfrm>
            <a:off x="311700" y="1258525"/>
            <a:ext cx="8520600" cy="19635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76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2876" name="Google Shape;2876;p11"/>
          <p:cNvSpPr txBox="1">
            <a:spLocks noGrp="1"/>
          </p:cNvSpPr>
          <p:nvPr>
            <p:ph type="body" idx="1"/>
          </p:nvPr>
        </p:nvSpPr>
        <p:spPr>
          <a:xfrm>
            <a:off x="2335500" y="3071250"/>
            <a:ext cx="4473000" cy="480300"/>
          </a:xfrm>
          <a:prstGeom prst="rect">
            <a:avLst/>
          </a:prstGeom>
        </p:spPr>
        <p:txBody>
          <a:bodyPr spcFirstLastPara="1" wrap="square" lIns="91425" tIns="91425" rIns="91425" bIns="91425" anchor="t" anchorCtr="0">
            <a:noAutofit/>
          </a:bodyPr>
          <a:lstStyle>
            <a:lvl1pPr marL="457200" lvl="0" indent="-317500" algn="ctr">
              <a:spcBef>
                <a:spcPts val="0"/>
              </a:spcBef>
              <a:spcAft>
                <a:spcPts val="0"/>
              </a:spcAft>
              <a:buSzPts val="1400"/>
              <a:buChar char="●"/>
              <a:defRPr/>
            </a:lvl1pPr>
            <a:lvl2pPr marL="914400" lvl="1" indent="-317500" algn="ctr">
              <a:spcBef>
                <a:spcPts val="0"/>
              </a:spcBef>
              <a:spcAft>
                <a:spcPts val="0"/>
              </a:spcAft>
              <a:buSzPts val="1400"/>
              <a:buChar char="○"/>
              <a:defRPr/>
            </a:lvl2pPr>
            <a:lvl3pPr marL="1371600" lvl="2" indent="-317500" algn="ctr">
              <a:spcBef>
                <a:spcPts val="0"/>
              </a:spcBef>
              <a:spcAft>
                <a:spcPts val="0"/>
              </a:spcAft>
              <a:buSzPts val="1400"/>
              <a:buChar char="■"/>
              <a:defRPr/>
            </a:lvl3pPr>
            <a:lvl4pPr marL="1828800" lvl="3" indent="-317500" algn="ctr">
              <a:spcBef>
                <a:spcPts val="0"/>
              </a:spcBef>
              <a:spcAft>
                <a:spcPts val="0"/>
              </a:spcAft>
              <a:buSzPts val="1400"/>
              <a:buChar char="●"/>
              <a:defRPr/>
            </a:lvl4pPr>
            <a:lvl5pPr marL="2286000" lvl="4" indent="-317500" algn="ctr">
              <a:spcBef>
                <a:spcPts val="0"/>
              </a:spcBef>
              <a:spcAft>
                <a:spcPts val="0"/>
              </a:spcAft>
              <a:buSzPts val="1400"/>
              <a:buChar char="○"/>
              <a:defRPr/>
            </a:lvl5pPr>
            <a:lvl6pPr marL="2743200" lvl="5" indent="-317500" algn="ctr">
              <a:spcBef>
                <a:spcPts val="0"/>
              </a:spcBef>
              <a:spcAft>
                <a:spcPts val="0"/>
              </a:spcAft>
              <a:buSzPts val="1400"/>
              <a:buChar char="■"/>
              <a:defRPr/>
            </a:lvl6pPr>
            <a:lvl7pPr marL="3200400" lvl="6" indent="-317500" algn="ctr">
              <a:spcBef>
                <a:spcPts val="0"/>
              </a:spcBef>
              <a:spcAft>
                <a:spcPts val="0"/>
              </a:spcAft>
              <a:buSzPts val="1400"/>
              <a:buChar char="●"/>
              <a:defRPr/>
            </a:lvl7pPr>
            <a:lvl8pPr marL="3657600" lvl="7" indent="-317500" algn="ctr">
              <a:spcBef>
                <a:spcPts val="0"/>
              </a:spcBef>
              <a:spcAft>
                <a:spcPts val="0"/>
              </a:spcAft>
              <a:buSzPts val="1400"/>
              <a:buChar char="○"/>
              <a:defRPr/>
            </a:lvl8pPr>
            <a:lvl9pPr marL="4114800" lvl="8" indent="-317500" algn="ctr">
              <a:spcBef>
                <a:spcPts val="0"/>
              </a:spcBef>
              <a:spcAft>
                <a:spcPts val="0"/>
              </a:spcAft>
              <a:buSzPts val="1400"/>
              <a:buChar char="■"/>
              <a:defRPr/>
            </a:lvl9pPr>
          </a:lstStyle>
          <a:p>
            <a:endParaRPr/>
          </a:p>
        </p:txBody>
      </p:sp>
      <p:grpSp>
        <p:nvGrpSpPr>
          <p:cNvPr id="2877" name="Google Shape;2877;p11"/>
          <p:cNvGrpSpPr/>
          <p:nvPr/>
        </p:nvGrpSpPr>
        <p:grpSpPr>
          <a:xfrm rot="10800000" flipH="1">
            <a:off x="8878679" y="4192408"/>
            <a:ext cx="161913" cy="145916"/>
            <a:chOff x="7737341" y="1046941"/>
            <a:chExt cx="161913" cy="145916"/>
          </a:xfrm>
        </p:grpSpPr>
        <p:sp>
          <p:nvSpPr>
            <p:cNvPr id="2878" name="Google Shape;2878;p11"/>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11"/>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11"/>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1" name="Google Shape;2881;p11"/>
          <p:cNvGrpSpPr/>
          <p:nvPr/>
        </p:nvGrpSpPr>
        <p:grpSpPr>
          <a:xfrm rot="10800000" flipH="1">
            <a:off x="133081" y="4154335"/>
            <a:ext cx="155469" cy="141087"/>
            <a:chOff x="737385" y="1492952"/>
            <a:chExt cx="161913" cy="146935"/>
          </a:xfrm>
        </p:grpSpPr>
        <p:sp>
          <p:nvSpPr>
            <p:cNvPr id="2882" name="Google Shape;2882;p11"/>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11"/>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11"/>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5" name="Google Shape;2885;p11"/>
          <p:cNvSpPr/>
          <p:nvPr/>
        </p:nvSpPr>
        <p:spPr>
          <a:xfrm rot="10800000" flipH="1">
            <a:off x="-220837" y="-39388"/>
            <a:ext cx="4086310" cy="637730"/>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11"/>
          <p:cNvSpPr/>
          <p:nvPr/>
        </p:nvSpPr>
        <p:spPr>
          <a:xfrm rot="10800000" flipH="1">
            <a:off x="4522213" y="4474941"/>
            <a:ext cx="4656952" cy="72722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87" name="Google Shape;2887;p11"/>
          <p:cNvGrpSpPr/>
          <p:nvPr/>
        </p:nvGrpSpPr>
        <p:grpSpPr>
          <a:xfrm rot="10800000" flipH="1">
            <a:off x="1631666" y="4298342"/>
            <a:ext cx="415920" cy="1078251"/>
            <a:chOff x="1823086" y="-208516"/>
            <a:chExt cx="433159" cy="1122944"/>
          </a:xfrm>
        </p:grpSpPr>
        <p:sp>
          <p:nvSpPr>
            <p:cNvPr id="2888" name="Google Shape;2888;p11"/>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11"/>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11"/>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11"/>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11"/>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11"/>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11"/>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11"/>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6" name="Google Shape;2896;p11"/>
          <p:cNvGrpSpPr/>
          <p:nvPr/>
        </p:nvGrpSpPr>
        <p:grpSpPr>
          <a:xfrm rot="10800000" flipH="1">
            <a:off x="-316944" y="3968424"/>
            <a:ext cx="1350351" cy="863364"/>
            <a:chOff x="-206267" y="355694"/>
            <a:chExt cx="1406323" cy="899150"/>
          </a:xfrm>
        </p:grpSpPr>
        <p:sp>
          <p:nvSpPr>
            <p:cNvPr id="2897" name="Google Shape;2897;p11"/>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11"/>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11"/>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11"/>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11"/>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11"/>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11"/>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11"/>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5" name="Google Shape;2905;p11"/>
          <p:cNvGrpSpPr/>
          <p:nvPr/>
        </p:nvGrpSpPr>
        <p:grpSpPr>
          <a:xfrm rot="10800000" flipH="1">
            <a:off x="-168257" y="4443171"/>
            <a:ext cx="865199" cy="836633"/>
            <a:chOff x="-168381" y="-168706"/>
            <a:chExt cx="901061" cy="871312"/>
          </a:xfrm>
        </p:grpSpPr>
        <p:sp>
          <p:nvSpPr>
            <p:cNvPr id="2906" name="Google Shape;2906;p11"/>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11"/>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11"/>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11"/>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11"/>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11"/>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11"/>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11"/>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11"/>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11"/>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11"/>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11"/>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11"/>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11"/>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11"/>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11"/>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11"/>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11"/>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11"/>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5" name="Google Shape;2925;p11"/>
          <p:cNvGrpSpPr/>
          <p:nvPr/>
        </p:nvGrpSpPr>
        <p:grpSpPr>
          <a:xfrm rot="10800000" flipH="1">
            <a:off x="749592" y="4267724"/>
            <a:ext cx="421021" cy="1139500"/>
            <a:chOff x="904476" y="-243594"/>
            <a:chExt cx="438472" cy="1186732"/>
          </a:xfrm>
        </p:grpSpPr>
        <p:sp>
          <p:nvSpPr>
            <p:cNvPr id="2926" name="Google Shape;2926;p11"/>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11"/>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11"/>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11"/>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11"/>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11"/>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11"/>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11"/>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11"/>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11"/>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11"/>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11"/>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11"/>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11"/>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11"/>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11"/>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11"/>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11"/>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11"/>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11"/>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11"/>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11"/>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11"/>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11"/>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11"/>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11"/>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11"/>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3" name="Google Shape;2953;p11"/>
          <p:cNvGrpSpPr/>
          <p:nvPr/>
        </p:nvGrpSpPr>
        <p:grpSpPr>
          <a:xfrm rot="10800000" flipH="1">
            <a:off x="1279005" y="4496713"/>
            <a:ext cx="634382" cy="1090454"/>
            <a:chOff x="1455834" y="-430995"/>
            <a:chExt cx="660677" cy="1135653"/>
          </a:xfrm>
        </p:grpSpPr>
        <p:sp>
          <p:nvSpPr>
            <p:cNvPr id="2954" name="Google Shape;2954;p11"/>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11"/>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11"/>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11"/>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11"/>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11"/>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11"/>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11"/>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11"/>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11"/>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11"/>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11"/>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11"/>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11"/>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11"/>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11"/>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11"/>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11"/>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11"/>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11"/>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4" name="Google Shape;2974;p11"/>
          <p:cNvGrpSpPr/>
          <p:nvPr/>
        </p:nvGrpSpPr>
        <p:grpSpPr>
          <a:xfrm rot="10800000" flipH="1">
            <a:off x="1703088" y="4521912"/>
            <a:ext cx="782989" cy="1094450"/>
            <a:chOff x="1897495" y="-461400"/>
            <a:chExt cx="815443" cy="1139815"/>
          </a:xfrm>
        </p:grpSpPr>
        <p:sp>
          <p:nvSpPr>
            <p:cNvPr id="2975" name="Google Shape;2975;p11"/>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11"/>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11"/>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11"/>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11"/>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11"/>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11"/>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11"/>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11"/>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11"/>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11"/>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11"/>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11"/>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11"/>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11"/>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11"/>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11"/>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11"/>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11"/>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11"/>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11"/>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11"/>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7" name="Google Shape;2997;p11"/>
          <p:cNvGrpSpPr/>
          <p:nvPr/>
        </p:nvGrpSpPr>
        <p:grpSpPr>
          <a:xfrm>
            <a:off x="501598" y="2941622"/>
            <a:ext cx="419136" cy="546878"/>
            <a:chOff x="1304140" y="978228"/>
            <a:chExt cx="436509" cy="569545"/>
          </a:xfrm>
        </p:grpSpPr>
        <p:sp>
          <p:nvSpPr>
            <p:cNvPr id="2998" name="Google Shape;2998;p11"/>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11"/>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11"/>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11"/>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11"/>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11"/>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11"/>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11"/>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11"/>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11"/>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11"/>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11"/>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11"/>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11"/>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11"/>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11"/>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11"/>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11"/>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11"/>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11"/>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11"/>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11"/>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0" name="Google Shape;3020;p11"/>
          <p:cNvGrpSpPr/>
          <p:nvPr/>
        </p:nvGrpSpPr>
        <p:grpSpPr>
          <a:xfrm rot="10800000" flipH="1">
            <a:off x="8269968" y="793500"/>
            <a:ext cx="1190020" cy="757074"/>
            <a:chOff x="7742212" y="3926048"/>
            <a:chExt cx="1414838" cy="900099"/>
          </a:xfrm>
        </p:grpSpPr>
        <p:sp>
          <p:nvSpPr>
            <p:cNvPr id="3021" name="Google Shape;3021;p11"/>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11"/>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11"/>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11"/>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11"/>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11"/>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11"/>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11"/>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9" name="Google Shape;3029;p11"/>
          <p:cNvGrpSpPr/>
          <p:nvPr/>
        </p:nvGrpSpPr>
        <p:grpSpPr>
          <a:xfrm rot="10800000" flipH="1">
            <a:off x="8545800" y="194516"/>
            <a:ext cx="1042259" cy="1047013"/>
            <a:chOff x="8276926" y="3750868"/>
            <a:chExt cx="1239162" cy="1244814"/>
          </a:xfrm>
        </p:grpSpPr>
        <p:sp>
          <p:nvSpPr>
            <p:cNvPr id="3030" name="Google Shape;3030;p11"/>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11"/>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11"/>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11"/>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11"/>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11"/>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11"/>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11"/>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11"/>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11"/>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11"/>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11"/>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11"/>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11"/>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11"/>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11"/>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11"/>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11"/>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11"/>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11"/>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11"/>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11"/>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11"/>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11"/>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11"/>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11"/>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11"/>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7" name="Google Shape;3057;p11"/>
          <p:cNvGrpSpPr/>
          <p:nvPr/>
        </p:nvGrpSpPr>
        <p:grpSpPr>
          <a:xfrm rot="10800000" flipH="1">
            <a:off x="8484435" y="-270371"/>
            <a:ext cx="368416" cy="997931"/>
            <a:chOff x="7607455" y="4238363"/>
            <a:chExt cx="438017" cy="1186459"/>
          </a:xfrm>
        </p:grpSpPr>
        <p:sp>
          <p:nvSpPr>
            <p:cNvPr id="3058" name="Google Shape;3058;p11"/>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11"/>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11"/>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11"/>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11"/>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11"/>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11"/>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11"/>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11"/>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11"/>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11"/>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11"/>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11"/>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11"/>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11"/>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11"/>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11"/>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11"/>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11"/>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11"/>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11"/>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11"/>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11"/>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11"/>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2" name="Google Shape;3082;p11"/>
          <p:cNvGrpSpPr/>
          <p:nvPr/>
        </p:nvGrpSpPr>
        <p:grpSpPr>
          <a:xfrm rot="-4992369">
            <a:off x="7231418" y="-258355"/>
            <a:ext cx="364310" cy="944495"/>
            <a:chOff x="7916001" y="4222802"/>
            <a:chExt cx="364302" cy="944474"/>
          </a:xfrm>
        </p:grpSpPr>
        <p:sp>
          <p:nvSpPr>
            <p:cNvPr id="3083" name="Google Shape;3083;p11"/>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11"/>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11"/>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11"/>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11"/>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11"/>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11"/>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11"/>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91" name="Google Shape;3091;p11"/>
          <p:cNvSpPr/>
          <p:nvPr/>
        </p:nvSpPr>
        <p:spPr>
          <a:xfrm rot="10800000" flipH="1">
            <a:off x="7991078" y="-124958"/>
            <a:ext cx="548046" cy="880098"/>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11"/>
          <p:cNvSpPr/>
          <p:nvPr/>
        </p:nvSpPr>
        <p:spPr>
          <a:xfrm rot="10800000" flipH="1">
            <a:off x="7983973" y="-199739"/>
            <a:ext cx="486035" cy="891563"/>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11"/>
          <p:cNvSpPr/>
          <p:nvPr/>
        </p:nvSpPr>
        <p:spPr>
          <a:xfrm rot="10800000" flipH="1">
            <a:off x="8312420" y="476643"/>
            <a:ext cx="170033" cy="140577"/>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11"/>
          <p:cNvSpPr/>
          <p:nvPr/>
        </p:nvSpPr>
        <p:spPr>
          <a:xfrm rot="10800000" flipH="1">
            <a:off x="8247416" y="355298"/>
            <a:ext cx="236126" cy="18268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11"/>
          <p:cNvSpPr/>
          <p:nvPr/>
        </p:nvSpPr>
        <p:spPr>
          <a:xfrm rot="10800000" flipH="1">
            <a:off x="8165052" y="227075"/>
            <a:ext cx="326207" cy="223502"/>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11"/>
          <p:cNvSpPr/>
          <p:nvPr/>
        </p:nvSpPr>
        <p:spPr>
          <a:xfrm rot="10800000" flipH="1">
            <a:off x="8098990" y="73660"/>
            <a:ext cx="376299" cy="209668"/>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11"/>
          <p:cNvSpPr/>
          <p:nvPr/>
        </p:nvSpPr>
        <p:spPr>
          <a:xfrm rot="10800000" flipH="1">
            <a:off x="8082285" y="-49642"/>
            <a:ext cx="235219" cy="149421"/>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11"/>
          <p:cNvSpPr/>
          <p:nvPr/>
        </p:nvSpPr>
        <p:spPr>
          <a:xfrm rot="10800000" flipH="1">
            <a:off x="8123026" y="344955"/>
            <a:ext cx="26911" cy="21040"/>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11"/>
          <p:cNvSpPr/>
          <p:nvPr/>
        </p:nvSpPr>
        <p:spPr>
          <a:xfrm rot="10800000" flipH="1">
            <a:off x="8093623" y="317240"/>
            <a:ext cx="26079" cy="21040"/>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11"/>
          <p:cNvSpPr/>
          <p:nvPr/>
        </p:nvSpPr>
        <p:spPr>
          <a:xfrm rot="10800000" flipH="1">
            <a:off x="8081857" y="366825"/>
            <a:ext cx="26911" cy="21040"/>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11"/>
          <p:cNvSpPr/>
          <p:nvPr/>
        </p:nvSpPr>
        <p:spPr>
          <a:xfrm rot="10800000" flipH="1">
            <a:off x="8402897" y="218902"/>
            <a:ext cx="26079" cy="21040"/>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11"/>
          <p:cNvSpPr/>
          <p:nvPr/>
        </p:nvSpPr>
        <p:spPr>
          <a:xfrm rot="10800000" flipH="1">
            <a:off x="8370118" y="194513"/>
            <a:ext cx="26079" cy="20208"/>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11"/>
          <p:cNvSpPr/>
          <p:nvPr/>
        </p:nvSpPr>
        <p:spPr>
          <a:xfrm rot="10800000" flipH="1">
            <a:off x="8235650" y="386150"/>
            <a:ext cx="26079" cy="20183"/>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11"/>
          <p:cNvSpPr/>
          <p:nvPr/>
        </p:nvSpPr>
        <p:spPr>
          <a:xfrm rot="10800000" flipH="1">
            <a:off x="8216325" y="435735"/>
            <a:ext cx="26911" cy="20208"/>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11"/>
          <p:cNvSpPr/>
          <p:nvPr/>
        </p:nvSpPr>
        <p:spPr>
          <a:xfrm rot="10800000" flipH="1">
            <a:off x="8455001" y="473553"/>
            <a:ext cx="26079" cy="21040"/>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11"/>
          <p:cNvSpPr/>
          <p:nvPr/>
        </p:nvSpPr>
        <p:spPr>
          <a:xfrm rot="10800000" flipH="1">
            <a:off x="8413832" y="443294"/>
            <a:ext cx="26079" cy="21040"/>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11"/>
          <p:cNvSpPr/>
          <p:nvPr/>
        </p:nvSpPr>
        <p:spPr>
          <a:xfrm rot="10800000" flipH="1">
            <a:off x="8364247" y="621476"/>
            <a:ext cx="26911" cy="21040"/>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11"/>
          <p:cNvSpPr/>
          <p:nvPr/>
        </p:nvSpPr>
        <p:spPr>
          <a:xfrm rot="10800000" flipH="1">
            <a:off x="8391962" y="665190"/>
            <a:ext cx="26079" cy="2101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11"/>
          <p:cNvSpPr/>
          <p:nvPr/>
        </p:nvSpPr>
        <p:spPr>
          <a:xfrm rot="-10392468" flipH="1">
            <a:off x="7355265" y="-106134"/>
            <a:ext cx="686110" cy="861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11"/>
          <p:cNvSpPr/>
          <p:nvPr/>
        </p:nvSpPr>
        <p:spPr>
          <a:xfrm rot="-10392468" flipH="1">
            <a:off x="7428715" y="-207988"/>
            <a:ext cx="483351" cy="881965"/>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11"/>
          <p:cNvSpPr/>
          <p:nvPr/>
        </p:nvSpPr>
        <p:spPr>
          <a:xfrm rot="-10392468" flipH="1">
            <a:off x="7758212" y="-59328"/>
            <a:ext cx="139767" cy="13336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11"/>
          <p:cNvSpPr/>
          <p:nvPr/>
        </p:nvSpPr>
        <p:spPr>
          <a:xfrm rot="-10392468" flipH="1">
            <a:off x="7629869" y="73853"/>
            <a:ext cx="192731" cy="191824"/>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11"/>
          <p:cNvSpPr/>
          <p:nvPr/>
        </p:nvSpPr>
        <p:spPr>
          <a:xfrm rot="-10392468" flipH="1">
            <a:off x="7533765" y="164979"/>
            <a:ext cx="216290" cy="274016"/>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11"/>
          <p:cNvSpPr/>
          <p:nvPr/>
        </p:nvSpPr>
        <p:spPr>
          <a:xfrm rot="-10392468" flipH="1">
            <a:off x="7539764" y="295330"/>
            <a:ext cx="111420" cy="144529"/>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11"/>
          <p:cNvSpPr/>
          <p:nvPr/>
        </p:nvSpPr>
        <p:spPr>
          <a:xfrm rot="-10392468" flipH="1">
            <a:off x="7414026" y="412152"/>
            <a:ext cx="142841" cy="171087"/>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11"/>
          <p:cNvSpPr/>
          <p:nvPr/>
        </p:nvSpPr>
        <p:spPr>
          <a:xfrm rot="-10392468" flipH="1">
            <a:off x="7382758" y="512051"/>
            <a:ext cx="101997" cy="118526"/>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11"/>
          <p:cNvSpPr/>
          <p:nvPr/>
        </p:nvSpPr>
        <p:spPr>
          <a:xfrm rot="10800000" flipH="1">
            <a:off x="7985182" y="397085"/>
            <a:ext cx="28624" cy="2187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11"/>
          <p:cNvSpPr/>
          <p:nvPr/>
        </p:nvSpPr>
        <p:spPr>
          <a:xfrm rot="-10392468" flipH="1">
            <a:off x="7810876" y="469486"/>
            <a:ext cx="28598" cy="2187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11"/>
          <p:cNvSpPr/>
          <p:nvPr/>
        </p:nvSpPr>
        <p:spPr>
          <a:xfrm rot="-10392468" flipH="1">
            <a:off x="7805059" y="418832"/>
            <a:ext cx="28598" cy="218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11"/>
          <p:cNvSpPr/>
          <p:nvPr/>
        </p:nvSpPr>
        <p:spPr>
          <a:xfrm rot="-10392468" flipH="1">
            <a:off x="7433296" y="164654"/>
            <a:ext cx="28598" cy="2187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11"/>
          <p:cNvSpPr/>
          <p:nvPr/>
        </p:nvSpPr>
        <p:spPr>
          <a:xfrm rot="-10392468" flipH="1">
            <a:off x="7436085" y="212384"/>
            <a:ext cx="28598" cy="2187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11"/>
          <p:cNvSpPr/>
          <p:nvPr/>
        </p:nvSpPr>
        <p:spPr>
          <a:xfrm rot="-10392468" flipH="1">
            <a:off x="7486995" y="182900"/>
            <a:ext cx="28598" cy="2187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11"/>
          <p:cNvSpPr/>
          <p:nvPr/>
        </p:nvSpPr>
        <p:spPr>
          <a:xfrm rot="-10392468" flipH="1">
            <a:off x="7501521" y="657773"/>
            <a:ext cx="28598" cy="2187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11"/>
          <p:cNvSpPr/>
          <p:nvPr/>
        </p:nvSpPr>
        <p:spPr>
          <a:xfrm rot="-10392468" flipH="1">
            <a:off x="7468110" y="668131"/>
            <a:ext cx="27767" cy="2187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11"/>
          <p:cNvSpPr/>
          <p:nvPr/>
        </p:nvSpPr>
        <p:spPr>
          <a:xfrm rot="-10392468" flipH="1">
            <a:off x="7366618" y="475810"/>
            <a:ext cx="28598" cy="2187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11"/>
          <p:cNvSpPr/>
          <p:nvPr/>
        </p:nvSpPr>
        <p:spPr>
          <a:xfrm rot="-10392468" flipH="1">
            <a:off x="7370099" y="446588"/>
            <a:ext cx="28598" cy="2187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11"/>
          <p:cNvSpPr/>
          <p:nvPr/>
        </p:nvSpPr>
        <p:spPr>
          <a:xfrm rot="-10392468" flipH="1">
            <a:off x="7847662" y="160681"/>
            <a:ext cx="28598" cy="218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11"/>
          <p:cNvSpPr/>
          <p:nvPr/>
        </p:nvSpPr>
        <p:spPr>
          <a:xfrm rot="-10392468" flipH="1">
            <a:off x="7567352" y="254259"/>
            <a:ext cx="28624" cy="2187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11"/>
          <p:cNvSpPr/>
          <p:nvPr/>
        </p:nvSpPr>
        <p:spPr>
          <a:xfrm rot="-10392468" flipH="1">
            <a:off x="7783578" y="300344"/>
            <a:ext cx="28598" cy="2270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30" name="Google Shape;3130;p11"/>
          <p:cNvGrpSpPr/>
          <p:nvPr/>
        </p:nvGrpSpPr>
        <p:grpSpPr>
          <a:xfrm rot="10800000" flipH="1">
            <a:off x="7172049" y="4337924"/>
            <a:ext cx="436502" cy="569243"/>
            <a:chOff x="3289399" y="3455662"/>
            <a:chExt cx="436502" cy="569243"/>
          </a:xfrm>
        </p:grpSpPr>
        <p:sp>
          <p:nvSpPr>
            <p:cNvPr id="3131" name="Google Shape;3131;p11"/>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11"/>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11"/>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11"/>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11"/>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11"/>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11"/>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11"/>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11"/>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11"/>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11"/>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11"/>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11"/>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11"/>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11"/>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11"/>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11"/>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11"/>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11"/>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11"/>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11"/>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11"/>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3" name="Google Shape;3153;p11"/>
          <p:cNvGrpSpPr/>
          <p:nvPr/>
        </p:nvGrpSpPr>
        <p:grpSpPr>
          <a:xfrm rot="10800000" flipH="1">
            <a:off x="-221282" y="-186589"/>
            <a:ext cx="1500235" cy="1460527"/>
            <a:chOff x="-181020" y="4253777"/>
            <a:chExt cx="1117161" cy="1087511"/>
          </a:xfrm>
        </p:grpSpPr>
        <p:sp>
          <p:nvSpPr>
            <p:cNvPr id="3154" name="Google Shape;3154;p11"/>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11"/>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11"/>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11"/>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11"/>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11"/>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11"/>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11"/>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11"/>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11"/>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11"/>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11"/>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11"/>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11"/>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8" name="Google Shape;3168;p11"/>
          <p:cNvGrpSpPr/>
          <p:nvPr/>
        </p:nvGrpSpPr>
        <p:grpSpPr>
          <a:xfrm rot="10800000" flipH="1">
            <a:off x="-256703" y="184140"/>
            <a:ext cx="1187279" cy="1592727"/>
            <a:chOff x="-168050" y="4195214"/>
            <a:chExt cx="719519" cy="965231"/>
          </a:xfrm>
        </p:grpSpPr>
        <p:sp>
          <p:nvSpPr>
            <p:cNvPr id="3169" name="Google Shape;3169;p11"/>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11"/>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11"/>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11"/>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11"/>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11"/>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11"/>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11"/>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11"/>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11"/>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11"/>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11"/>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11"/>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11"/>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11"/>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11"/>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11"/>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11"/>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11"/>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11"/>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11"/>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11"/>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11"/>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11"/>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11"/>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11"/>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11"/>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11"/>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11"/>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11"/>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11"/>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11"/>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11"/>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11"/>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11"/>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11"/>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11"/>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11"/>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11"/>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11"/>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11"/>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11"/>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11"/>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11"/>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11"/>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11"/>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11"/>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6" name="Google Shape;3216;p11"/>
          <p:cNvGrpSpPr/>
          <p:nvPr/>
        </p:nvGrpSpPr>
        <p:grpSpPr>
          <a:xfrm rot="10800000" flipH="1">
            <a:off x="7923837" y="4210795"/>
            <a:ext cx="1116750" cy="1145263"/>
            <a:chOff x="7973149" y="-201092"/>
            <a:chExt cx="1116750" cy="1145263"/>
          </a:xfrm>
        </p:grpSpPr>
        <p:sp>
          <p:nvSpPr>
            <p:cNvPr id="3217" name="Google Shape;3217;p11"/>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11"/>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11"/>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11"/>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11"/>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11"/>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11"/>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11"/>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11"/>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11"/>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11"/>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11"/>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11"/>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11"/>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11"/>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11"/>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11"/>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11"/>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11"/>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11"/>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11"/>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11"/>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11"/>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11"/>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11"/>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11"/>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11"/>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11"/>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11"/>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11"/>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11"/>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11"/>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11"/>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11"/>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11"/>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11"/>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11"/>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11"/>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11"/>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11"/>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11"/>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11"/>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11"/>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11"/>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11"/>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11"/>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11"/>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11"/>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11"/>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11"/>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11"/>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11"/>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11"/>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11"/>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11"/>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11"/>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11"/>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11"/>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11"/>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11"/>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11"/>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8" name="Google Shape;3278;p11"/>
          <p:cNvGrpSpPr/>
          <p:nvPr/>
        </p:nvGrpSpPr>
        <p:grpSpPr>
          <a:xfrm rot="-5400000">
            <a:off x="5562532" y="4530983"/>
            <a:ext cx="1007000" cy="841746"/>
            <a:chOff x="3579657" y="4246288"/>
            <a:chExt cx="1007000" cy="841746"/>
          </a:xfrm>
        </p:grpSpPr>
        <p:sp>
          <p:nvSpPr>
            <p:cNvPr id="3279" name="Google Shape;3279;p11"/>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11"/>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11"/>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11"/>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11"/>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11"/>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11"/>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11"/>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11"/>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11"/>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11"/>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11"/>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11"/>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11"/>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11"/>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11"/>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11"/>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11"/>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11"/>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11"/>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11"/>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11"/>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11"/>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11"/>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11"/>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11"/>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11"/>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11"/>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11"/>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11"/>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11"/>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3365498" y="1989337"/>
            <a:ext cx="722400" cy="3879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3600">
                <a:solidFill>
                  <a:schemeClr val="dk1"/>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3313" name="Google Shape;3313;p13"/>
          <p:cNvSpPr txBox="1">
            <a:spLocks noGrp="1"/>
          </p:cNvSpPr>
          <p:nvPr>
            <p:ph type="subTitle" idx="1"/>
          </p:nvPr>
        </p:nvSpPr>
        <p:spPr>
          <a:xfrm>
            <a:off x="1424294" y="1567550"/>
            <a:ext cx="1998000" cy="544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000"/>
            </a:lvl1pPr>
            <a:lvl2pPr lvl="1" rtl="0">
              <a:spcBef>
                <a:spcPts val="0"/>
              </a:spcBef>
              <a:spcAft>
                <a:spcPts val="0"/>
              </a:spcAft>
              <a:buNone/>
              <a:defRPr sz="2000"/>
            </a:lvl2pPr>
            <a:lvl3pPr lvl="2" rtl="0">
              <a:spcBef>
                <a:spcPts val="0"/>
              </a:spcBef>
              <a:spcAft>
                <a:spcPts val="0"/>
              </a:spcAft>
              <a:buNone/>
              <a:defRPr sz="2000"/>
            </a:lvl3pPr>
            <a:lvl4pPr lvl="3" rtl="0">
              <a:spcBef>
                <a:spcPts val="0"/>
              </a:spcBef>
              <a:spcAft>
                <a:spcPts val="0"/>
              </a:spcAft>
              <a:buNone/>
              <a:defRPr sz="2000"/>
            </a:lvl4pPr>
            <a:lvl5pPr lvl="4" rtl="0">
              <a:spcBef>
                <a:spcPts val="0"/>
              </a:spcBef>
              <a:spcAft>
                <a:spcPts val="0"/>
              </a:spcAft>
              <a:buNone/>
              <a:defRPr sz="2000"/>
            </a:lvl5pPr>
            <a:lvl6pPr lvl="5" rtl="0">
              <a:spcBef>
                <a:spcPts val="0"/>
              </a:spcBef>
              <a:spcAft>
                <a:spcPts val="0"/>
              </a:spcAft>
              <a:buNone/>
              <a:defRPr sz="2000"/>
            </a:lvl6pPr>
            <a:lvl7pPr lvl="6" rtl="0">
              <a:spcBef>
                <a:spcPts val="0"/>
              </a:spcBef>
              <a:spcAft>
                <a:spcPts val="0"/>
              </a:spcAft>
              <a:buNone/>
              <a:defRPr sz="2000"/>
            </a:lvl7pPr>
            <a:lvl8pPr lvl="7" rtl="0">
              <a:spcBef>
                <a:spcPts val="0"/>
              </a:spcBef>
              <a:spcAft>
                <a:spcPts val="0"/>
              </a:spcAft>
              <a:buNone/>
              <a:defRPr sz="2000"/>
            </a:lvl8pPr>
            <a:lvl9pPr lvl="8" rtl="0">
              <a:spcBef>
                <a:spcPts val="0"/>
              </a:spcBef>
              <a:spcAft>
                <a:spcPts val="0"/>
              </a:spcAft>
              <a:buNone/>
              <a:defRPr sz="2000"/>
            </a:lvl9pPr>
          </a:lstStyle>
          <a:p>
            <a:endParaRPr/>
          </a:p>
        </p:txBody>
      </p:sp>
      <p:sp>
        <p:nvSpPr>
          <p:cNvPr id="3314" name="Google Shape;3314;p13"/>
          <p:cNvSpPr txBox="1">
            <a:spLocks noGrp="1"/>
          </p:cNvSpPr>
          <p:nvPr>
            <p:ph type="subTitle" idx="2"/>
          </p:nvPr>
        </p:nvSpPr>
        <p:spPr>
          <a:xfrm>
            <a:off x="1414416" y="1953142"/>
            <a:ext cx="1662000" cy="705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400">
                <a:latin typeface="Nunito"/>
                <a:ea typeface="Nunito"/>
                <a:cs typeface="Nunito"/>
                <a:sym typeface="Nunito"/>
              </a:defRPr>
            </a:lvl1pPr>
            <a:lvl2pPr lvl="1" rtl="0">
              <a:lnSpc>
                <a:spcPct val="100000"/>
              </a:lnSpc>
              <a:spcBef>
                <a:spcPts val="0"/>
              </a:spcBef>
              <a:spcAft>
                <a:spcPts val="0"/>
              </a:spcAft>
              <a:buNone/>
              <a:defRPr sz="1400">
                <a:latin typeface="Nunito"/>
                <a:ea typeface="Nunito"/>
                <a:cs typeface="Nunito"/>
                <a:sym typeface="Nunito"/>
              </a:defRPr>
            </a:lvl2pPr>
            <a:lvl3pPr lvl="2" rtl="0">
              <a:lnSpc>
                <a:spcPct val="100000"/>
              </a:lnSpc>
              <a:spcBef>
                <a:spcPts val="0"/>
              </a:spcBef>
              <a:spcAft>
                <a:spcPts val="0"/>
              </a:spcAft>
              <a:buNone/>
              <a:defRPr sz="1400">
                <a:latin typeface="Nunito"/>
                <a:ea typeface="Nunito"/>
                <a:cs typeface="Nunito"/>
                <a:sym typeface="Nunito"/>
              </a:defRPr>
            </a:lvl3pPr>
            <a:lvl4pPr lvl="3" rtl="0">
              <a:lnSpc>
                <a:spcPct val="100000"/>
              </a:lnSpc>
              <a:spcBef>
                <a:spcPts val="0"/>
              </a:spcBef>
              <a:spcAft>
                <a:spcPts val="0"/>
              </a:spcAft>
              <a:buNone/>
              <a:defRPr sz="1400">
                <a:latin typeface="Nunito"/>
                <a:ea typeface="Nunito"/>
                <a:cs typeface="Nunito"/>
                <a:sym typeface="Nunito"/>
              </a:defRPr>
            </a:lvl4pPr>
            <a:lvl5pPr lvl="4" rtl="0">
              <a:lnSpc>
                <a:spcPct val="100000"/>
              </a:lnSpc>
              <a:spcBef>
                <a:spcPts val="0"/>
              </a:spcBef>
              <a:spcAft>
                <a:spcPts val="0"/>
              </a:spcAft>
              <a:buNone/>
              <a:defRPr sz="1400">
                <a:latin typeface="Nunito"/>
                <a:ea typeface="Nunito"/>
                <a:cs typeface="Nunito"/>
                <a:sym typeface="Nunito"/>
              </a:defRPr>
            </a:lvl5pPr>
            <a:lvl6pPr lvl="5" rtl="0">
              <a:lnSpc>
                <a:spcPct val="100000"/>
              </a:lnSpc>
              <a:spcBef>
                <a:spcPts val="0"/>
              </a:spcBef>
              <a:spcAft>
                <a:spcPts val="0"/>
              </a:spcAft>
              <a:buNone/>
              <a:defRPr sz="1400">
                <a:latin typeface="Nunito"/>
                <a:ea typeface="Nunito"/>
                <a:cs typeface="Nunito"/>
                <a:sym typeface="Nunito"/>
              </a:defRPr>
            </a:lvl6pPr>
            <a:lvl7pPr lvl="6" rtl="0">
              <a:lnSpc>
                <a:spcPct val="100000"/>
              </a:lnSpc>
              <a:spcBef>
                <a:spcPts val="0"/>
              </a:spcBef>
              <a:spcAft>
                <a:spcPts val="0"/>
              </a:spcAft>
              <a:buNone/>
              <a:defRPr sz="1400">
                <a:latin typeface="Nunito"/>
                <a:ea typeface="Nunito"/>
                <a:cs typeface="Nunito"/>
                <a:sym typeface="Nunito"/>
              </a:defRPr>
            </a:lvl7pPr>
            <a:lvl8pPr lvl="7" rtl="0">
              <a:lnSpc>
                <a:spcPct val="100000"/>
              </a:lnSpc>
              <a:spcBef>
                <a:spcPts val="0"/>
              </a:spcBef>
              <a:spcAft>
                <a:spcPts val="0"/>
              </a:spcAft>
              <a:buNone/>
              <a:defRPr sz="1400">
                <a:latin typeface="Nunito"/>
                <a:ea typeface="Nunito"/>
                <a:cs typeface="Nunito"/>
                <a:sym typeface="Nunito"/>
              </a:defRPr>
            </a:lvl8pPr>
            <a:lvl9pPr lvl="8" rtl="0">
              <a:lnSpc>
                <a:spcPct val="100000"/>
              </a:lnSpc>
              <a:spcBef>
                <a:spcPts val="0"/>
              </a:spcBef>
              <a:spcAft>
                <a:spcPts val="0"/>
              </a:spcAft>
              <a:buNone/>
              <a:defRPr sz="1400">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651856" y="1989337"/>
            <a:ext cx="722400" cy="3879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3600">
                <a:solidFill>
                  <a:schemeClr val="dk1"/>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3316" name="Google Shape;3316;p13"/>
          <p:cNvSpPr txBox="1">
            <a:spLocks noGrp="1"/>
          </p:cNvSpPr>
          <p:nvPr>
            <p:ph type="subTitle" idx="4"/>
          </p:nvPr>
        </p:nvSpPr>
        <p:spPr>
          <a:xfrm>
            <a:off x="4155034" y="1567550"/>
            <a:ext cx="1985400" cy="544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000"/>
            </a:lvl1pPr>
            <a:lvl2pPr lvl="1" rtl="0">
              <a:spcBef>
                <a:spcPts val="0"/>
              </a:spcBef>
              <a:spcAft>
                <a:spcPts val="0"/>
              </a:spcAft>
              <a:buNone/>
              <a:defRPr sz="2000"/>
            </a:lvl2pPr>
            <a:lvl3pPr lvl="2" rtl="0">
              <a:spcBef>
                <a:spcPts val="0"/>
              </a:spcBef>
              <a:spcAft>
                <a:spcPts val="0"/>
              </a:spcAft>
              <a:buNone/>
              <a:defRPr sz="2000"/>
            </a:lvl3pPr>
            <a:lvl4pPr lvl="3" rtl="0">
              <a:spcBef>
                <a:spcPts val="0"/>
              </a:spcBef>
              <a:spcAft>
                <a:spcPts val="0"/>
              </a:spcAft>
              <a:buNone/>
              <a:defRPr sz="2000"/>
            </a:lvl4pPr>
            <a:lvl5pPr lvl="4" rtl="0">
              <a:spcBef>
                <a:spcPts val="0"/>
              </a:spcBef>
              <a:spcAft>
                <a:spcPts val="0"/>
              </a:spcAft>
              <a:buNone/>
              <a:defRPr sz="2000"/>
            </a:lvl5pPr>
            <a:lvl6pPr lvl="5" rtl="0">
              <a:spcBef>
                <a:spcPts val="0"/>
              </a:spcBef>
              <a:spcAft>
                <a:spcPts val="0"/>
              </a:spcAft>
              <a:buNone/>
              <a:defRPr sz="2000"/>
            </a:lvl6pPr>
            <a:lvl7pPr lvl="6" rtl="0">
              <a:spcBef>
                <a:spcPts val="0"/>
              </a:spcBef>
              <a:spcAft>
                <a:spcPts val="0"/>
              </a:spcAft>
              <a:buNone/>
              <a:defRPr sz="2000"/>
            </a:lvl7pPr>
            <a:lvl8pPr lvl="7" rtl="0">
              <a:spcBef>
                <a:spcPts val="0"/>
              </a:spcBef>
              <a:spcAft>
                <a:spcPts val="0"/>
              </a:spcAft>
              <a:buNone/>
              <a:defRPr sz="2000"/>
            </a:lvl8pPr>
            <a:lvl9pPr lvl="8" rtl="0">
              <a:spcBef>
                <a:spcPts val="0"/>
              </a:spcBef>
              <a:spcAft>
                <a:spcPts val="0"/>
              </a:spcAft>
              <a:buNone/>
              <a:defRPr sz="2000"/>
            </a:lvl9pPr>
          </a:lstStyle>
          <a:p>
            <a:endParaRPr/>
          </a:p>
        </p:txBody>
      </p:sp>
      <p:sp>
        <p:nvSpPr>
          <p:cNvPr id="3317" name="Google Shape;3317;p13"/>
          <p:cNvSpPr txBox="1">
            <a:spLocks noGrp="1"/>
          </p:cNvSpPr>
          <p:nvPr>
            <p:ph type="subTitle" idx="5"/>
          </p:nvPr>
        </p:nvSpPr>
        <p:spPr>
          <a:xfrm>
            <a:off x="4145160" y="1950863"/>
            <a:ext cx="1662000" cy="705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400">
                <a:latin typeface="Nunito"/>
                <a:ea typeface="Nunito"/>
                <a:cs typeface="Nunito"/>
                <a:sym typeface="Nunito"/>
              </a:defRPr>
            </a:lvl1pPr>
            <a:lvl2pPr lvl="1" rtl="0">
              <a:lnSpc>
                <a:spcPct val="100000"/>
              </a:lnSpc>
              <a:spcBef>
                <a:spcPts val="0"/>
              </a:spcBef>
              <a:spcAft>
                <a:spcPts val="0"/>
              </a:spcAft>
              <a:buNone/>
              <a:defRPr sz="1400">
                <a:latin typeface="Nunito"/>
                <a:ea typeface="Nunito"/>
                <a:cs typeface="Nunito"/>
                <a:sym typeface="Nunito"/>
              </a:defRPr>
            </a:lvl2pPr>
            <a:lvl3pPr lvl="2" rtl="0">
              <a:lnSpc>
                <a:spcPct val="100000"/>
              </a:lnSpc>
              <a:spcBef>
                <a:spcPts val="0"/>
              </a:spcBef>
              <a:spcAft>
                <a:spcPts val="0"/>
              </a:spcAft>
              <a:buNone/>
              <a:defRPr sz="1400">
                <a:latin typeface="Nunito"/>
                <a:ea typeface="Nunito"/>
                <a:cs typeface="Nunito"/>
                <a:sym typeface="Nunito"/>
              </a:defRPr>
            </a:lvl3pPr>
            <a:lvl4pPr lvl="3" rtl="0">
              <a:lnSpc>
                <a:spcPct val="100000"/>
              </a:lnSpc>
              <a:spcBef>
                <a:spcPts val="0"/>
              </a:spcBef>
              <a:spcAft>
                <a:spcPts val="0"/>
              </a:spcAft>
              <a:buNone/>
              <a:defRPr sz="1400">
                <a:latin typeface="Nunito"/>
                <a:ea typeface="Nunito"/>
                <a:cs typeface="Nunito"/>
                <a:sym typeface="Nunito"/>
              </a:defRPr>
            </a:lvl4pPr>
            <a:lvl5pPr lvl="4" rtl="0">
              <a:lnSpc>
                <a:spcPct val="100000"/>
              </a:lnSpc>
              <a:spcBef>
                <a:spcPts val="0"/>
              </a:spcBef>
              <a:spcAft>
                <a:spcPts val="0"/>
              </a:spcAft>
              <a:buNone/>
              <a:defRPr sz="1400">
                <a:latin typeface="Nunito"/>
                <a:ea typeface="Nunito"/>
                <a:cs typeface="Nunito"/>
                <a:sym typeface="Nunito"/>
              </a:defRPr>
            </a:lvl5pPr>
            <a:lvl6pPr lvl="5" rtl="0">
              <a:lnSpc>
                <a:spcPct val="100000"/>
              </a:lnSpc>
              <a:spcBef>
                <a:spcPts val="0"/>
              </a:spcBef>
              <a:spcAft>
                <a:spcPts val="0"/>
              </a:spcAft>
              <a:buNone/>
              <a:defRPr sz="1400">
                <a:latin typeface="Nunito"/>
                <a:ea typeface="Nunito"/>
                <a:cs typeface="Nunito"/>
                <a:sym typeface="Nunito"/>
              </a:defRPr>
            </a:lvl6pPr>
            <a:lvl7pPr lvl="6" rtl="0">
              <a:lnSpc>
                <a:spcPct val="100000"/>
              </a:lnSpc>
              <a:spcBef>
                <a:spcPts val="0"/>
              </a:spcBef>
              <a:spcAft>
                <a:spcPts val="0"/>
              </a:spcAft>
              <a:buNone/>
              <a:defRPr sz="1400">
                <a:latin typeface="Nunito"/>
                <a:ea typeface="Nunito"/>
                <a:cs typeface="Nunito"/>
                <a:sym typeface="Nunito"/>
              </a:defRPr>
            </a:lvl7pPr>
            <a:lvl8pPr lvl="7" rtl="0">
              <a:lnSpc>
                <a:spcPct val="100000"/>
              </a:lnSpc>
              <a:spcBef>
                <a:spcPts val="0"/>
              </a:spcBef>
              <a:spcAft>
                <a:spcPts val="0"/>
              </a:spcAft>
              <a:buNone/>
              <a:defRPr sz="1400">
                <a:latin typeface="Nunito"/>
                <a:ea typeface="Nunito"/>
                <a:cs typeface="Nunito"/>
                <a:sym typeface="Nunito"/>
              </a:defRPr>
            </a:lvl8pPr>
            <a:lvl9pPr lvl="8" rtl="0">
              <a:lnSpc>
                <a:spcPct val="100000"/>
              </a:lnSpc>
              <a:spcBef>
                <a:spcPts val="0"/>
              </a:spcBef>
              <a:spcAft>
                <a:spcPts val="0"/>
              </a:spcAft>
              <a:buNone/>
              <a:defRPr sz="1400">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6880858" y="1567550"/>
            <a:ext cx="1972800" cy="544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000"/>
            </a:lvl1pPr>
            <a:lvl2pPr lvl="1" rtl="0">
              <a:spcBef>
                <a:spcPts val="0"/>
              </a:spcBef>
              <a:spcAft>
                <a:spcPts val="0"/>
              </a:spcAft>
              <a:buNone/>
              <a:defRPr sz="2000"/>
            </a:lvl2pPr>
            <a:lvl3pPr lvl="2" rtl="0">
              <a:spcBef>
                <a:spcPts val="0"/>
              </a:spcBef>
              <a:spcAft>
                <a:spcPts val="0"/>
              </a:spcAft>
              <a:buNone/>
              <a:defRPr sz="2000"/>
            </a:lvl3pPr>
            <a:lvl4pPr lvl="3" rtl="0">
              <a:spcBef>
                <a:spcPts val="0"/>
              </a:spcBef>
              <a:spcAft>
                <a:spcPts val="0"/>
              </a:spcAft>
              <a:buNone/>
              <a:defRPr sz="2000"/>
            </a:lvl4pPr>
            <a:lvl5pPr lvl="4" rtl="0">
              <a:spcBef>
                <a:spcPts val="0"/>
              </a:spcBef>
              <a:spcAft>
                <a:spcPts val="0"/>
              </a:spcAft>
              <a:buNone/>
              <a:defRPr sz="2000"/>
            </a:lvl5pPr>
            <a:lvl6pPr lvl="5" rtl="0">
              <a:spcBef>
                <a:spcPts val="0"/>
              </a:spcBef>
              <a:spcAft>
                <a:spcPts val="0"/>
              </a:spcAft>
              <a:buNone/>
              <a:defRPr sz="2000"/>
            </a:lvl6pPr>
            <a:lvl7pPr lvl="6" rtl="0">
              <a:spcBef>
                <a:spcPts val="0"/>
              </a:spcBef>
              <a:spcAft>
                <a:spcPts val="0"/>
              </a:spcAft>
              <a:buNone/>
              <a:defRPr sz="2000"/>
            </a:lvl7pPr>
            <a:lvl8pPr lvl="7" rtl="0">
              <a:spcBef>
                <a:spcPts val="0"/>
              </a:spcBef>
              <a:spcAft>
                <a:spcPts val="0"/>
              </a:spcAft>
              <a:buNone/>
              <a:defRPr sz="2000"/>
            </a:lvl8pPr>
            <a:lvl9pPr lvl="8" rtl="0">
              <a:spcBef>
                <a:spcPts val="0"/>
              </a:spcBef>
              <a:spcAft>
                <a:spcPts val="0"/>
              </a:spcAft>
              <a:buNone/>
              <a:defRPr sz="2000"/>
            </a:lvl9pPr>
          </a:lstStyle>
          <a:p>
            <a:endParaRPr/>
          </a:p>
        </p:txBody>
      </p:sp>
      <p:sp>
        <p:nvSpPr>
          <p:cNvPr id="3319" name="Google Shape;3319;p13"/>
          <p:cNvSpPr txBox="1">
            <a:spLocks noGrp="1"/>
          </p:cNvSpPr>
          <p:nvPr>
            <p:ph type="subTitle" idx="7"/>
          </p:nvPr>
        </p:nvSpPr>
        <p:spPr>
          <a:xfrm>
            <a:off x="6870980" y="1955452"/>
            <a:ext cx="1662000" cy="705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400">
                <a:latin typeface="Nunito"/>
                <a:ea typeface="Nunito"/>
                <a:cs typeface="Nunito"/>
                <a:sym typeface="Nunito"/>
              </a:defRPr>
            </a:lvl1pPr>
            <a:lvl2pPr lvl="1" rtl="0">
              <a:lnSpc>
                <a:spcPct val="100000"/>
              </a:lnSpc>
              <a:spcBef>
                <a:spcPts val="0"/>
              </a:spcBef>
              <a:spcAft>
                <a:spcPts val="0"/>
              </a:spcAft>
              <a:buNone/>
              <a:defRPr sz="1400">
                <a:latin typeface="Nunito"/>
                <a:ea typeface="Nunito"/>
                <a:cs typeface="Nunito"/>
                <a:sym typeface="Nunito"/>
              </a:defRPr>
            </a:lvl2pPr>
            <a:lvl3pPr lvl="2" rtl="0">
              <a:lnSpc>
                <a:spcPct val="100000"/>
              </a:lnSpc>
              <a:spcBef>
                <a:spcPts val="0"/>
              </a:spcBef>
              <a:spcAft>
                <a:spcPts val="0"/>
              </a:spcAft>
              <a:buNone/>
              <a:defRPr sz="1400">
                <a:latin typeface="Nunito"/>
                <a:ea typeface="Nunito"/>
                <a:cs typeface="Nunito"/>
                <a:sym typeface="Nunito"/>
              </a:defRPr>
            </a:lvl3pPr>
            <a:lvl4pPr lvl="3" rtl="0">
              <a:lnSpc>
                <a:spcPct val="100000"/>
              </a:lnSpc>
              <a:spcBef>
                <a:spcPts val="0"/>
              </a:spcBef>
              <a:spcAft>
                <a:spcPts val="0"/>
              </a:spcAft>
              <a:buNone/>
              <a:defRPr sz="1400">
                <a:latin typeface="Nunito"/>
                <a:ea typeface="Nunito"/>
                <a:cs typeface="Nunito"/>
                <a:sym typeface="Nunito"/>
              </a:defRPr>
            </a:lvl4pPr>
            <a:lvl5pPr lvl="4" rtl="0">
              <a:lnSpc>
                <a:spcPct val="100000"/>
              </a:lnSpc>
              <a:spcBef>
                <a:spcPts val="0"/>
              </a:spcBef>
              <a:spcAft>
                <a:spcPts val="0"/>
              </a:spcAft>
              <a:buNone/>
              <a:defRPr sz="1400">
                <a:latin typeface="Nunito"/>
                <a:ea typeface="Nunito"/>
                <a:cs typeface="Nunito"/>
                <a:sym typeface="Nunito"/>
              </a:defRPr>
            </a:lvl5pPr>
            <a:lvl6pPr lvl="5" rtl="0">
              <a:lnSpc>
                <a:spcPct val="100000"/>
              </a:lnSpc>
              <a:spcBef>
                <a:spcPts val="0"/>
              </a:spcBef>
              <a:spcAft>
                <a:spcPts val="0"/>
              </a:spcAft>
              <a:buNone/>
              <a:defRPr sz="1400">
                <a:latin typeface="Nunito"/>
                <a:ea typeface="Nunito"/>
                <a:cs typeface="Nunito"/>
                <a:sym typeface="Nunito"/>
              </a:defRPr>
            </a:lvl6pPr>
            <a:lvl7pPr lvl="6" rtl="0">
              <a:lnSpc>
                <a:spcPct val="100000"/>
              </a:lnSpc>
              <a:spcBef>
                <a:spcPts val="0"/>
              </a:spcBef>
              <a:spcAft>
                <a:spcPts val="0"/>
              </a:spcAft>
              <a:buNone/>
              <a:defRPr sz="1400">
                <a:latin typeface="Nunito"/>
                <a:ea typeface="Nunito"/>
                <a:cs typeface="Nunito"/>
                <a:sym typeface="Nunito"/>
              </a:defRPr>
            </a:lvl7pPr>
            <a:lvl8pPr lvl="7" rtl="0">
              <a:lnSpc>
                <a:spcPct val="100000"/>
              </a:lnSpc>
              <a:spcBef>
                <a:spcPts val="0"/>
              </a:spcBef>
              <a:spcAft>
                <a:spcPts val="0"/>
              </a:spcAft>
              <a:buNone/>
              <a:defRPr sz="1400">
                <a:latin typeface="Nunito"/>
                <a:ea typeface="Nunito"/>
                <a:cs typeface="Nunito"/>
                <a:sym typeface="Nunito"/>
              </a:defRPr>
            </a:lvl8pPr>
            <a:lvl9pPr lvl="8" rtl="0">
              <a:lnSpc>
                <a:spcPct val="100000"/>
              </a:lnSpc>
              <a:spcBef>
                <a:spcPts val="0"/>
              </a:spcBef>
              <a:spcAft>
                <a:spcPts val="0"/>
              </a:spcAft>
              <a:buNone/>
              <a:defRPr sz="1400">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6079089" y="1989337"/>
            <a:ext cx="722400" cy="3879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3600">
                <a:solidFill>
                  <a:schemeClr val="dk1"/>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3321" name="Google Shape;3321;p13"/>
          <p:cNvSpPr txBox="1">
            <a:spLocks noGrp="1"/>
          </p:cNvSpPr>
          <p:nvPr>
            <p:ph type="subTitle" idx="9"/>
          </p:nvPr>
        </p:nvSpPr>
        <p:spPr>
          <a:xfrm>
            <a:off x="1424294" y="2989064"/>
            <a:ext cx="1998000" cy="544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000"/>
            </a:lvl1pPr>
            <a:lvl2pPr lvl="1" rtl="0">
              <a:spcBef>
                <a:spcPts val="0"/>
              </a:spcBef>
              <a:spcAft>
                <a:spcPts val="0"/>
              </a:spcAft>
              <a:buNone/>
              <a:defRPr sz="2000"/>
            </a:lvl2pPr>
            <a:lvl3pPr lvl="2" rtl="0">
              <a:spcBef>
                <a:spcPts val="0"/>
              </a:spcBef>
              <a:spcAft>
                <a:spcPts val="0"/>
              </a:spcAft>
              <a:buNone/>
              <a:defRPr sz="2000"/>
            </a:lvl3pPr>
            <a:lvl4pPr lvl="3" rtl="0">
              <a:spcBef>
                <a:spcPts val="0"/>
              </a:spcBef>
              <a:spcAft>
                <a:spcPts val="0"/>
              </a:spcAft>
              <a:buNone/>
              <a:defRPr sz="2000"/>
            </a:lvl4pPr>
            <a:lvl5pPr lvl="4" rtl="0">
              <a:spcBef>
                <a:spcPts val="0"/>
              </a:spcBef>
              <a:spcAft>
                <a:spcPts val="0"/>
              </a:spcAft>
              <a:buNone/>
              <a:defRPr sz="2000"/>
            </a:lvl5pPr>
            <a:lvl6pPr lvl="5" rtl="0">
              <a:spcBef>
                <a:spcPts val="0"/>
              </a:spcBef>
              <a:spcAft>
                <a:spcPts val="0"/>
              </a:spcAft>
              <a:buNone/>
              <a:defRPr sz="2000"/>
            </a:lvl6pPr>
            <a:lvl7pPr lvl="6" rtl="0">
              <a:spcBef>
                <a:spcPts val="0"/>
              </a:spcBef>
              <a:spcAft>
                <a:spcPts val="0"/>
              </a:spcAft>
              <a:buNone/>
              <a:defRPr sz="2000"/>
            </a:lvl7pPr>
            <a:lvl8pPr lvl="7" rtl="0">
              <a:spcBef>
                <a:spcPts val="0"/>
              </a:spcBef>
              <a:spcAft>
                <a:spcPts val="0"/>
              </a:spcAft>
              <a:buNone/>
              <a:defRPr sz="2000"/>
            </a:lvl8pPr>
            <a:lvl9pPr lvl="8" rtl="0">
              <a:spcBef>
                <a:spcPts val="0"/>
              </a:spcBef>
              <a:spcAft>
                <a:spcPts val="0"/>
              </a:spcAft>
              <a:buNone/>
              <a:defRPr sz="2000"/>
            </a:lvl9pPr>
          </a:lstStyle>
          <a:p>
            <a:endParaRPr/>
          </a:p>
        </p:txBody>
      </p:sp>
      <p:sp>
        <p:nvSpPr>
          <p:cNvPr id="3322" name="Google Shape;3322;p13"/>
          <p:cNvSpPr txBox="1">
            <a:spLocks noGrp="1"/>
          </p:cNvSpPr>
          <p:nvPr>
            <p:ph type="subTitle" idx="13"/>
          </p:nvPr>
        </p:nvSpPr>
        <p:spPr>
          <a:xfrm>
            <a:off x="1414416" y="3382945"/>
            <a:ext cx="1662000" cy="700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400">
                <a:latin typeface="Nunito"/>
                <a:ea typeface="Nunito"/>
                <a:cs typeface="Nunito"/>
                <a:sym typeface="Nunito"/>
              </a:defRPr>
            </a:lvl1pPr>
            <a:lvl2pPr lvl="1" rtl="0">
              <a:lnSpc>
                <a:spcPct val="100000"/>
              </a:lnSpc>
              <a:spcBef>
                <a:spcPts val="0"/>
              </a:spcBef>
              <a:spcAft>
                <a:spcPts val="0"/>
              </a:spcAft>
              <a:buNone/>
              <a:defRPr sz="1400">
                <a:latin typeface="Nunito"/>
                <a:ea typeface="Nunito"/>
                <a:cs typeface="Nunito"/>
                <a:sym typeface="Nunito"/>
              </a:defRPr>
            </a:lvl2pPr>
            <a:lvl3pPr lvl="2" rtl="0">
              <a:lnSpc>
                <a:spcPct val="100000"/>
              </a:lnSpc>
              <a:spcBef>
                <a:spcPts val="0"/>
              </a:spcBef>
              <a:spcAft>
                <a:spcPts val="0"/>
              </a:spcAft>
              <a:buNone/>
              <a:defRPr sz="1400">
                <a:latin typeface="Nunito"/>
                <a:ea typeface="Nunito"/>
                <a:cs typeface="Nunito"/>
                <a:sym typeface="Nunito"/>
              </a:defRPr>
            </a:lvl3pPr>
            <a:lvl4pPr lvl="3" rtl="0">
              <a:lnSpc>
                <a:spcPct val="100000"/>
              </a:lnSpc>
              <a:spcBef>
                <a:spcPts val="0"/>
              </a:spcBef>
              <a:spcAft>
                <a:spcPts val="0"/>
              </a:spcAft>
              <a:buNone/>
              <a:defRPr sz="1400">
                <a:latin typeface="Nunito"/>
                <a:ea typeface="Nunito"/>
                <a:cs typeface="Nunito"/>
                <a:sym typeface="Nunito"/>
              </a:defRPr>
            </a:lvl4pPr>
            <a:lvl5pPr lvl="4" rtl="0">
              <a:lnSpc>
                <a:spcPct val="100000"/>
              </a:lnSpc>
              <a:spcBef>
                <a:spcPts val="0"/>
              </a:spcBef>
              <a:spcAft>
                <a:spcPts val="0"/>
              </a:spcAft>
              <a:buNone/>
              <a:defRPr sz="1400">
                <a:latin typeface="Nunito"/>
                <a:ea typeface="Nunito"/>
                <a:cs typeface="Nunito"/>
                <a:sym typeface="Nunito"/>
              </a:defRPr>
            </a:lvl5pPr>
            <a:lvl6pPr lvl="5" rtl="0">
              <a:lnSpc>
                <a:spcPct val="100000"/>
              </a:lnSpc>
              <a:spcBef>
                <a:spcPts val="0"/>
              </a:spcBef>
              <a:spcAft>
                <a:spcPts val="0"/>
              </a:spcAft>
              <a:buNone/>
              <a:defRPr sz="1400">
                <a:latin typeface="Nunito"/>
                <a:ea typeface="Nunito"/>
                <a:cs typeface="Nunito"/>
                <a:sym typeface="Nunito"/>
              </a:defRPr>
            </a:lvl6pPr>
            <a:lvl7pPr lvl="6" rtl="0">
              <a:lnSpc>
                <a:spcPct val="100000"/>
              </a:lnSpc>
              <a:spcBef>
                <a:spcPts val="0"/>
              </a:spcBef>
              <a:spcAft>
                <a:spcPts val="0"/>
              </a:spcAft>
              <a:buNone/>
              <a:defRPr sz="1400">
                <a:latin typeface="Nunito"/>
                <a:ea typeface="Nunito"/>
                <a:cs typeface="Nunito"/>
                <a:sym typeface="Nunito"/>
              </a:defRPr>
            </a:lvl7pPr>
            <a:lvl8pPr lvl="7" rtl="0">
              <a:lnSpc>
                <a:spcPct val="100000"/>
              </a:lnSpc>
              <a:spcBef>
                <a:spcPts val="0"/>
              </a:spcBef>
              <a:spcAft>
                <a:spcPts val="0"/>
              </a:spcAft>
              <a:buNone/>
              <a:defRPr sz="1400">
                <a:latin typeface="Nunito"/>
                <a:ea typeface="Nunito"/>
                <a:cs typeface="Nunito"/>
                <a:sym typeface="Nunito"/>
              </a:defRPr>
            </a:lvl8pPr>
            <a:lvl9pPr lvl="8" rtl="0">
              <a:lnSpc>
                <a:spcPct val="100000"/>
              </a:lnSpc>
              <a:spcBef>
                <a:spcPts val="0"/>
              </a:spcBef>
              <a:spcAft>
                <a:spcPts val="0"/>
              </a:spcAft>
              <a:buNone/>
              <a:defRPr sz="1400">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642539" y="3394425"/>
            <a:ext cx="722400" cy="3879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3600">
                <a:solidFill>
                  <a:schemeClr val="dk1"/>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3324" name="Google Shape;3324;p13"/>
          <p:cNvSpPr txBox="1">
            <a:spLocks noGrp="1"/>
          </p:cNvSpPr>
          <p:nvPr>
            <p:ph type="subTitle" idx="15"/>
          </p:nvPr>
        </p:nvSpPr>
        <p:spPr>
          <a:xfrm>
            <a:off x="4155034" y="2989064"/>
            <a:ext cx="1985400" cy="544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000"/>
            </a:lvl1pPr>
            <a:lvl2pPr lvl="1" rtl="0">
              <a:spcBef>
                <a:spcPts val="0"/>
              </a:spcBef>
              <a:spcAft>
                <a:spcPts val="0"/>
              </a:spcAft>
              <a:buNone/>
              <a:defRPr sz="2000"/>
            </a:lvl2pPr>
            <a:lvl3pPr lvl="2" rtl="0">
              <a:spcBef>
                <a:spcPts val="0"/>
              </a:spcBef>
              <a:spcAft>
                <a:spcPts val="0"/>
              </a:spcAft>
              <a:buNone/>
              <a:defRPr sz="2000"/>
            </a:lvl3pPr>
            <a:lvl4pPr lvl="3" rtl="0">
              <a:spcBef>
                <a:spcPts val="0"/>
              </a:spcBef>
              <a:spcAft>
                <a:spcPts val="0"/>
              </a:spcAft>
              <a:buNone/>
              <a:defRPr sz="2000"/>
            </a:lvl4pPr>
            <a:lvl5pPr lvl="4" rtl="0">
              <a:spcBef>
                <a:spcPts val="0"/>
              </a:spcBef>
              <a:spcAft>
                <a:spcPts val="0"/>
              </a:spcAft>
              <a:buNone/>
              <a:defRPr sz="2000"/>
            </a:lvl5pPr>
            <a:lvl6pPr lvl="5" rtl="0">
              <a:spcBef>
                <a:spcPts val="0"/>
              </a:spcBef>
              <a:spcAft>
                <a:spcPts val="0"/>
              </a:spcAft>
              <a:buNone/>
              <a:defRPr sz="2000"/>
            </a:lvl6pPr>
            <a:lvl7pPr lvl="6" rtl="0">
              <a:spcBef>
                <a:spcPts val="0"/>
              </a:spcBef>
              <a:spcAft>
                <a:spcPts val="0"/>
              </a:spcAft>
              <a:buNone/>
              <a:defRPr sz="2000"/>
            </a:lvl7pPr>
            <a:lvl8pPr lvl="7" rtl="0">
              <a:spcBef>
                <a:spcPts val="0"/>
              </a:spcBef>
              <a:spcAft>
                <a:spcPts val="0"/>
              </a:spcAft>
              <a:buNone/>
              <a:defRPr sz="2000"/>
            </a:lvl8pPr>
            <a:lvl9pPr lvl="8" rtl="0">
              <a:spcBef>
                <a:spcPts val="0"/>
              </a:spcBef>
              <a:spcAft>
                <a:spcPts val="0"/>
              </a:spcAft>
              <a:buNone/>
              <a:defRPr sz="2000"/>
            </a:lvl9pPr>
          </a:lstStyle>
          <a:p>
            <a:endParaRPr/>
          </a:p>
        </p:txBody>
      </p:sp>
      <p:sp>
        <p:nvSpPr>
          <p:cNvPr id="3325" name="Google Shape;3325;p13"/>
          <p:cNvSpPr txBox="1">
            <a:spLocks noGrp="1"/>
          </p:cNvSpPr>
          <p:nvPr>
            <p:ph type="subTitle" idx="16"/>
          </p:nvPr>
        </p:nvSpPr>
        <p:spPr>
          <a:xfrm>
            <a:off x="4145160" y="3380682"/>
            <a:ext cx="1662000" cy="700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400">
                <a:latin typeface="Nunito"/>
                <a:ea typeface="Nunito"/>
                <a:cs typeface="Nunito"/>
                <a:sym typeface="Nunito"/>
              </a:defRPr>
            </a:lvl1pPr>
            <a:lvl2pPr lvl="1" rtl="0">
              <a:lnSpc>
                <a:spcPct val="100000"/>
              </a:lnSpc>
              <a:spcBef>
                <a:spcPts val="0"/>
              </a:spcBef>
              <a:spcAft>
                <a:spcPts val="0"/>
              </a:spcAft>
              <a:buNone/>
              <a:defRPr sz="1400">
                <a:latin typeface="Nunito"/>
                <a:ea typeface="Nunito"/>
                <a:cs typeface="Nunito"/>
                <a:sym typeface="Nunito"/>
              </a:defRPr>
            </a:lvl2pPr>
            <a:lvl3pPr lvl="2" rtl="0">
              <a:lnSpc>
                <a:spcPct val="100000"/>
              </a:lnSpc>
              <a:spcBef>
                <a:spcPts val="0"/>
              </a:spcBef>
              <a:spcAft>
                <a:spcPts val="0"/>
              </a:spcAft>
              <a:buNone/>
              <a:defRPr sz="1400">
                <a:latin typeface="Nunito"/>
                <a:ea typeface="Nunito"/>
                <a:cs typeface="Nunito"/>
                <a:sym typeface="Nunito"/>
              </a:defRPr>
            </a:lvl3pPr>
            <a:lvl4pPr lvl="3" rtl="0">
              <a:lnSpc>
                <a:spcPct val="100000"/>
              </a:lnSpc>
              <a:spcBef>
                <a:spcPts val="0"/>
              </a:spcBef>
              <a:spcAft>
                <a:spcPts val="0"/>
              </a:spcAft>
              <a:buNone/>
              <a:defRPr sz="1400">
                <a:latin typeface="Nunito"/>
                <a:ea typeface="Nunito"/>
                <a:cs typeface="Nunito"/>
                <a:sym typeface="Nunito"/>
              </a:defRPr>
            </a:lvl4pPr>
            <a:lvl5pPr lvl="4" rtl="0">
              <a:lnSpc>
                <a:spcPct val="100000"/>
              </a:lnSpc>
              <a:spcBef>
                <a:spcPts val="0"/>
              </a:spcBef>
              <a:spcAft>
                <a:spcPts val="0"/>
              </a:spcAft>
              <a:buNone/>
              <a:defRPr sz="1400">
                <a:latin typeface="Nunito"/>
                <a:ea typeface="Nunito"/>
                <a:cs typeface="Nunito"/>
                <a:sym typeface="Nunito"/>
              </a:defRPr>
            </a:lvl5pPr>
            <a:lvl6pPr lvl="5" rtl="0">
              <a:lnSpc>
                <a:spcPct val="100000"/>
              </a:lnSpc>
              <a:spcBef>
                <a:spcPts val="0"/>
              </a:spcBef>
              <a:spcAft>
                <a:spcPts val="0"/>
              </a:spcAft>
              <a:buNone/>
              <a:defRPr sz="1400">
                <a:latin typeface="Nunito"/>
                <a:ea typeface="Nunito"/>
                <a:cs typeface="Nunito"/>
                <a:sym typeface="Nunito"/>
              </a:defRPr>
            </a:lvl6pPr>
            <a:lvl7pPr lvl="6" rtl="0">
              <a:lnSpc>
                <a:spcPct val="100000"/>
              </a:lnSpc>
              <a:spcBef>
                <a:spcPts val="0"/>
              </a:spcBef>
              <a:spcAft>
                <a:spcPts val="0"/>
              </a:spcAft>
              <a:buNone/>
              <a:defRPr sz="1400">
                <a:latin typeface="Nunito"/>
                <a:ea typeface="Nunito"/>
                <a:cs typeface="Nunito"/>
                <a:sym typeface="Nunito"/>
              </a:defRPr>
            </a:lvl7pPr>
            <a:lvl8pPr lvl="7" rtl="0">
              <a:lnSpc>
                <a:spcPct val="100000"/>
              </a:lnSpc>
              <a:spcBef>
                <a:spcPts val="0"/>
              </a:spcBef>
              <a:spcAft>
                <a:spcPts val="0"/>
              </a:spcAft>
              <a:buNone/>
              <a:defRPr sz="1400">
                <a:latin typeface="Nunito"/>
                <a:ea typeface="Nunito"/>
                <a:cs typeface="Nunito"/>
                <a:sym typeface="Nunito"/>
              </a:defRPr>
            </a:lvl8pPr>
            <a:lvl9pPr lvl="8" rtl="0">
              <a:lnSpc>
                <a:spcPct val="100000"/>
              </a:lnSpc>
              <a:spcBef>
                <a:spcPts val="0"/>
              </a:spcBef>
              <a:spcAft>
                <a:spcPts val="0"/>
              </a:spcAft>
              <a:buNone/>
              <a:defRPr sz="1400">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3365485" y="3394425"/>
            <a:ext cx="722400" cy="3879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3600">
                <a:solidFill>
                  <a:schemeClr val="dk1"/>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3327" name="Google Shape;3327;p13"/>
          <p:cNvSpPr txBox="1">
            <a:spLocks noGrp="1"/>
          </p:cNvSpPr>
          <p:nvPr>
            <p:ph type="subTitle" idx="18"/>
          </p:nvPr>
        </p:nvSpPr>
        <p:spPr>
          <a:xfrm>
            <a:off x="6880858" y="2989064"/>
            <a:ext cx="1972800" cy="544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000"/>
            </a:lvl1pPr>
            <a:lvl2pPr lvl="1" rtl="0">
              <a:spcBef>
                <a:spcPts val="0"/>
              </a:spcBef>
              <a:spcAft>
                <a:spcPts val="0"/>
              </a:spcAft>
              <a:buNone/>
              <a:defRPr sz="2000"/>
            </a:lvl2pPr>
            <a:lvl3pPr lvl="2" rtl="0">
              <a:spcBef>
                <a:spcPts val="0"/>
              </a:spcBef>
              <a:spcAft>
                <a:spcPts val="0"/>
              </a:spcAft>
              <a:buNone/>
              <a:defRPr sz="2000"/>
            </a:lvl3pPr>
            <a:lvl4pPr lvl="3" rtl="0">
              <a:spcBef>
                <a:spcPts val="0"/>
              </a:spcBef>
              <a:spcAft>
                <a:spcPts val="0"/>
              </a:spcAft>
              <a:buNone/>
              <a:defRPr sz="2000"/>
            </a:lvl4pPr>
            <a:lvl5pPr lvl="4" rtl="0">
              <a:spcBef>
                <a:spcPts val="0"/>
              </a:spcBef>
              <a:spcAft>
                <a:spcPts val="0"/>
              </a:spcAft>
              <a:buNone/>
              <a:defRPr sz="2000"/>
            </a:lvl5pPr>
            <a:lvl6pPr lvl="5" rtl="0">
              <a:spcBef>
                <a:spcPts val="0"/>
              </a:spcBef>
              <a:spcAft>
                <a:spcPts val="0"/>
              </a:spcAft>
              <a:buNone/>
              <a:defRPr sz="2000"/>
            </a:lvl6pPr>
            <a:lvl7pPr lvl="6" rtl="0">
              <a:spcBef>
                <a:spcPts val="0"/>
              </a:spcBef>
              <a:spcAft>
                <a:spcPts val="0"/>
              </a:spcAft>
              <a:buNone/>
              <a:defRPr sz="2000"/>
            </a:lvl7pPr>
            <a:lvl8pPr lvl="7" rtl="0">
              <a:spcBef>
                <a:spcPts val="0"/>
              </a:spcBef>
              <a:spcAft>
                <a:spcPts val="0"/>
              </a:spcAft>
              <a:buNone/>
              <a:defRPr sz="2000"/>
            </a:lvl8pPr>
            <a:lvl9pPr lvl="8" rtl="0">
              <a:spcBef>
                <a:spcPts val="0"/>
              </a:spcBef>
              <a:spcAft>
                <a:spcPts val="0"/>
              </a:spcAft>
              <a:buNone/>
              <a:defRPr sz="2000"/>
            </a:lvl9pPr>
          </a:lstStyle>
          <a:p>
            <a:endParaRPr/>
          </a:p>
        </p:txBody>
      </p:sp>
      <p:sp>
        <p:nvSpPr>
          <p:cNvPr id="3328" name="Google Shape;3328;p13"/>
          <p:cNvSpPr txBox="1">
            <a:spLocks noGrp="1"/>
          </p:cNvSpPr>
          <p:nvPr>
            <p:ph type="subTitle" idx="19"/>
          </p:nvPr>
        </p:nvSpPr>
        <p:spPr>
          <a:xfrm>
            <a:off x="6870980" y="3385241"/>
            <a:ext cx="1662000" cy="700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400">
                <a:latin typeface="Nunito"/>
                <a:ea typeface="Nunito"/>
                <a:cs typeface="Nunito"/>
                <a:sym typeface="Nunito"/>
              </a:defRPr>
            </a:lvl1pPr>
            <a:lvl2pPr lvl="1" rtl="0">
              <a:lnSpc>
                <a:spcPct val="100000"/>
              </a:lnSpc>
              <a:spcBef>
                <a:spcPts val="0"/>
              </a:spcBef>
              <a:spcAft>
                <a:spcPts val="0"/>
              </a:spcAft>
              <a:buNone/>
              <a:defRPr sz="1400">
                <a:latin typeface="Nunito"/>
                <a:ea typeface="Nunito"/>
                <a:cs typeface="Nunito"/>
                <a:sym typeface="Nunito"/>
              </a:defRPr>
            </a:lvl2pPr>
            <a:lvl3pPr lvl="2" rtl="0">
              <a:lnSpc>
                <a:spcPct val="100000"/>
              </a:lnSpc>
              <a:spcBef>
                <a:spcPts val="0"/>
              </a:spcBef>
              <a:spcAft>
                <a:spcPts val="0"/>
              </a:spcAft>
              <a:buNone/>
              <a:defRPr sz="1400">
                <a:latin typeface="Nunito"/>
                <a:ea typeface="Nunito"/>
                <a:cs typeface="Nunito"/>
                <a:sym typeface="Nunito"/>
              </a:defRPr>
            </a:lvl3pPr>
            <a:lvl4pPr lvl="3" rtl="0">
              <a:lnSpc>
                <a:spcPct val="100000"/>
              </a:lnSpc>
              <a:spcBef>
                <a:spcPts val="0"/>
              </a:spcBef>
              <a:spcAft>
                <a:spcPts val="0"/>
              </a:spcAft>
              <a:buNone/>
              <a:defRPr sz="1400">
                <a:latin typeface="Nunito"/>
                <a:ea typeface="Nunito"/>
                <a:cs typeface="Nunito"/>
                <a:sym typeface="Nunito"/>
              </a:defRPr>
            </a:lvl4pPr>
            <a:lvl5pPr lvl="4" rtl="0">
              <a:lnSpc>
                <a:spcPct val="100000"/>
              </a:lnSpc>
              <a:spcBef>
                <a:spcPts val="0"/>
              </a:spcBef>
              <a:spcAft>
                <a:spcPts val="0"/>
              </a:spcAft>
              <a:buNone/>
              <a:defRPr sz="1400">
                <a:latin typeface="Nunito"/>
                <a:ea typeface="Nunito"/>
                <a:cs typeface="Nunito"/>
                <a:sym typeface="Nunito"/>
              </a:defRPr>
            </a:lvl5pPr>
            <a:lvl6pPr lvl="5" rtl="0">
              <a:lnSpc>
                <a:spcPct val="100000"/>
              </a:lnSpc>
              <a:spcBef>
                <a:spcPts val="0"/>
              </a:spcBef>
              <a:spcAft>
                <a:spcPts val="0"/>
              </a:spcAft>
              <a:buNone/>
              <a:defRPr sz="1400">
                <a:latin typeface="Nunito"/>
                <a:ea typeface="Nunito"/>
                <a:cs typeface="Nunito"/>
                <a:sym typeface="Nunito"/>
              </a:defRPr>
            </a:lvl6pPr>
            <a:lvl7pPr lvl="6" rtl="0">
              <a:lnSpc>
                <a:spcPct val="100000"/>
              </a:lnSpc>
              <a:spcBef>
                <a:spcPts val="0"/>
              </a:spcBef>
              <a:spcAft>
                <a:spcPts val="0"/>
              </a:spcAft>
              <a:buNone/>
              <a:defRPr sz="1400">
                <a:latin typeface="Nunito"/>
                <a:ea typeface="Nunito"/>
                <a:cs typeface="Nunito"/>
                <a:sym typeface="Nunito"/>
              </a:defRPr>
            </a:lvl7pPr>
            <a:lvl8pPr lvl="7" rtl="0">
              <a:lnSpc>
                <a:spcPct val="100000"/>
              </a:lnSpc>
              <a:spcBef>
                <a:spcPts val="0"/>
              </a:spcBef>
              <a:spcAft>
                <a:spcPts val="0"/>
              </a:spcAft>
              <a:buNone/>
              <a:defRPr sz="1400">
                <a:latin typeface="Nunito"/>
                <a:ea typeface="Nunito"/>
                <a:cs typeface="Nunito"/>
                <a:sym typeface="Nunito"/>
              </a:defRPr>
            </a:lvl8pPr>
            <a:lvl9pPr lvl="8" rtl="0">
              <a:lnSpc>
                <a:spcPct val="100000"/>
              </a:lnSpc>
              <a:spcBef>
                <a:spcPts val="0"/>
              </a:spcBef>
              <a:spcAft>
                <a:spcPts val="0"/>
              </a:spcAft>
              <a:buNone/>
              <a:defRPr sz="1400">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6079114" y="3394425"/>
            <a:ext cx="722400" cy="3879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3600">
                <a:solidFill>
                  <a:schemeClr val="dk1"/>
                </a:solidFill>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3330" name="Google Shape;3330;p13"/>
          <p:cNvSpPr txBox="1">
            <a:spLocks noGrp="1"/>
          </p:cNvSpPr>
          <p:nvPr>
            <p:ph type="title" idx="21"/>
          </p:nvPr>
        </p:nvSpPr>
        <p:spPr>
          <a:xfrm>
            <a:off x="927975" y="521625"/>
            <a:ext cx="57234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951464" y="4975059"/>
            <a:ext cx="123168" cy="110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5" name="Google Shape;3335;p13"/>
          <p:cNvGrpSpPr/>
          <p:nvPr/>
        </p:nvGrpSpPr>
        <p:grpSpPr>
          <a:xfrm>
            <a:off x="7468805" y="4918050"/>
            <a:ext cx="161913" cy="146905"/>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9" name="Google Shape;3339;p13"/>
          <p:cNvSpPr/>
          <p:nvPr/>
        </p:nvSpPr>
        <p:spPr>
          <a:xfrm>
            <a:off x="5083100" y="4684525"/>
            <a:ext cx="4225580" cy="4760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13"/>
          <p:cNvSpPr/>
          <p:nvPr/>
        </p:nvSpPr>
        <p:spPr>
          <a:xfrm flipH="1">
            <a:off x="-349675" y="-31000"/>
            <a:ext cx="2533901" cy="39567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1" name="Google Shape;3341;p13"/>
          <p:cNvGrpSpPr/>
          <p:nvPr/>
        </p:nvGrpSpPr>
        <p:grpSpPr>
          <a:xfrm rot="-5400000">
            <a:off x="-132564" y="-271791"/>
            <a:ext cx="433159" cy="1122944"/>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0" name="Google Shape;3350;p13"/>
          <p:cNvGrpSpPr/>
          <p:nvPr/>
        </p:nvGrpSpPr>
        <p:grpSpPr>
          <a:xfrm rot="-5400000">
            <a:off x="24451" y="-105807"/>
            <a:ext cx="438472" cy="1186732"/>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8" name="Google Shape;3378;p13"/>
          <p:cNvGrpSpPr/>
          <p:nvPr/>
        </p:nvGrpSpPr>
        <p:grpSpPr>
          <a:xfrm>
            <a:off x="8087976" y="4410605"/>
            <a:ext cx="1157440" cy="740602"/>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7" name="Google Shape;3387;p13"/>
          <p:cNvGrpSpPr/>
          <p:nvPr/>
        </p:nvGrpSpPr>
        <p:grpSpPr>
          <a:xfrm rot="-5400000">
            <a:off x="8351334" y="4458291"/>
            <a:ext cx="360400" cy="976219"/>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2" name="Google Shape;3412;p13"/>
          <p:cNvGrpSpPr/>
          <p:nvPr/>
        </p:nvGrpSpPr>
        <p:grpSpPr>
          <a:xfrm rot="5400000">
            <a:off x="8327439" y="4544135"/>
            <a:ext cx="933472" cy="547264"/>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0" name="Google Shape;3420;p13"/>
          <p:cNvGrpSpPr/>
          <p:nvPr/>
        </p:nvGrpSpPr>
        <p:grpSpPr>
          <a:xfrm>
            <a:off x="8459036" y="225599"/>
            <a:ext cx="875251" cy="663424"/>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1" name="Google Shape;3441;p13"/>
          <p:cNvGrpSpPr/>
          <p:nvPr/>
        </p:nvGrpSpPr>
        <p:grpSpPr>
          <a:xfrm>
            <a:off x="-104830" y="4285622"/>
            <a:ext cx="849824" cy="827269"/>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6" name="Google Shape;3456;p13"/>
          <p:cNvGrpSpPr/>
          <p:nvPr/>
        </p:nvGrpSpPr>
        <p:grpSpPr>
          <a:xfrm>
            <a:off x="-94952" y="4072954"/>
            <a:ext cx="672463" cy="902105"/>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4" name="Google Shape;3504;p13"/>
          <p:cNvGrpSpPr/>
          <p:nvPr/>
        </p:nvGrpSpPr>
        <p:grpSpPr>
          <a:xfrm>
            <a:off x="8267676" y="-256208"/>
            <a:ext cx="848507" cy="870171"/>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6" name="Google Shape;3566;p13"/>
          <p:cNvGrpSpPr/>
          <p:nvPr/>
        </p:nvGrpSpPr>
        <p:grpSpPr>
          <a:xfrm rot="5400000">
            <a:off x="264480" y="4495133"/>
            <a:ext cx="333199" cy="902539"/>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1" name="Google Shape;3591;p13"/>
          <p:cNvGrpSpPr/>
          <p:nvPr/>
        </p:nvGrpSpPr>
        <p:grpSpPr>
          <a:xfrm rot="-5400000">
            <a:off x="8113766" y="93879"/>
            <a:ext cx="161913" cy="145916"/>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5" name="Google Shape;3595;p13"/>
          <p:cNvGrpSpPr/>
          <p:nvPr/>
        </p:nvGrpSpPr>
        <p:grpSpPr>
          <a:xfrm>
            <a:off x="83666" y="105929"/>
            <a:ext cx="161913" cy="145916"/>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Only Title 1">
  <p:cSld name="TITLE_ONLY_1">
    <p:spTree>
      <p:nvGrpSpPr>
        <p:cNvPr id="1" name="Shape 3599"/>
        <p:cNvGrpSpPr/>
        <p:nvPr/>
      </p:nvGrpSpPr>
      <p:grpSpPr>
        <a:xfrm>
          <a:off x="0" y="0"/>
          <a:ext cx="0" cy="0"/>
          <a:chOff x="0" y="0"/>
          <a:chExt cx="0" cy="0"/>
        </a:xfrm>
      </p:grpSpPr>
      <p:sp>
        <p:nvSpPr>
          <p:cNvPr id="3600" name="Google Shape;3600;p14"/>
          <p:cNvSpPr/>
          <p:nvPr/>
        </p:nvSpPr>
        <p:spPr>
          <a:xfrm flipH="1">
            <a:off x="730188" y="4685853"/>
            <a:ext cx="236942" cy="239507"/>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14"/>
          <p:cNvSpPr txBox="1">
            <a:spLocks noGrp="1"/>
          </p:cNvSpPr>
          <p:nvPr>
            <p:ph type="title"/>
          </p:nvPr>
        </p:nvSpPr>
        <p:spPr>
          <a:xfrm>
            <a:off x="927975" y="521625"/>
            <a:ext cx="57234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22967" y="586966"/>
            <a:ext cx="161913" cy="145916"/>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06" name="Google Shape;3606;p14"/>
          <p:cNvSpPr/>
          <p:nvPr/>
        </p:nvSpPr>
        <p:spPr>
          <a:xfrm flipH="1">
            <a:off x="-254044" y="4684525"/>
            <a:ext cx="4225580" cy="4760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14"/>
          <p:cNvSpPr/>
          <p:nvPr/>
        </p:nvSpPr>
        <p:spPr>
          <a:xfrm>
            <a:off x="6870409" y="-31000"/>
            <a:ext cx="2533901" cy="39567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08" name="Google Shape;3608;p14"/>
          <p:cNvGrpSpPr/>
          <p:nvPr/>
        </p:nvGrpSpPr>
        <p:grpSpPr>
          <a:xfrm rot="-3170136">
            <a:off x="181607" y="-532401"/>
            <a:ext cx="433156" cy="1122937"/>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 name="Google Shape;3617;p14"/>
          <p:cNvGrpSpPr/>
          <p:nvPr/>
        </p:nvGrpSpPr>
        <p:grpSpPr>
          <a:xfrm rot="-3170136">
            <a:off x="186666" y="-310142"/>
            <a:ext cx="438469" cy="1186724"/>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5" name="Google Shape;3645;p14"/>
          <p:cNvGrpSpPr/>
          <p:nvPr/>
        </p:nvGrpSpPr>
        <p:grpSpPr>
          <a:xfrm rot="-2429099" flipH="1">
            <a:off x="-434499" y="4085222"/>
            <a:ext cx="1157436" cy="740599"/>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4" name="Google Shape;3654;p14"/>
          <p:cNvGrpSpPr/>
          <p:nvPr/>
        </p:nvGrpSpPr>
        <p:grpSpPr>
          <a:xfrm rot="5400000">
            <a:off x="430889" y="4458291"/>
            <a:ext cx="360400" cy="976219"/>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9" name="Google Shape;3679;p14"/>
          <p:cNvGrpSpPr/>
          <p:nvPr/>
        </p:nvGrpSpPr>
        <p:grpSpPr>
          <a:xfrm rot="-5400000" flipH="1">
            <a:off x="-206276" y="4544135"/>
            <a:ext cx="933472" cy="547264"/>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7" name="Google Shape;3687;p14"/>
          <p:cNvGrpSpPr/>
          <p:nvPr/>
        </p:nvGrpSpPr>
        <p:grpSpPr>
          <a:xfrm>
            <a:off x="8354557" y="450816"/>
            <a:ext cx="875251" cy="663424"/>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8" name="Google Shape;3708;p14"/>
          <p:cNvGrpSpPr/>
          <p:nvPr/>
        </p:nvGrpSpPr>
        <p:grpSpPr>
          <a:xfrm flipH="1">
            <a:off x="8309641" y="4285622"/>
            <a:ext cx="849824" cy="827269"/>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3" name="Google Shape;3723;p14"/>
          <p:cNvGrpSpPr/>
          <p:nvPr/>
        </p:nvGrpSpPr>
        <p:grpSpPr>
          <a:xfrm>
            <a:off x="8163198" y="-30991"/>
            <a:ext cx="848507" cy="870171"/>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5" name="Google Shape;3785;p14"/>
          <p:cNvGrpSpPr/>
          <p:nvPr/>
        </p:nvGrpSpPr>
        <p:grpSpPr>
          <a:xfrm rot="-5400000" flipH="1">
            <a:off x="8456956" y="4495133"/>
            <a:ext cx="333199" cy="902539"/>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0" name="Google Shape;3810;p14"/>
          <p:cNvGrpSpPr/>
          <p:nvPr/>
        </p:nvGrpSpPr>
        <p:grpSpPr>
          <a:xfrm rot="-5400000">
            <a:off x="8009287" y="319096"/>
            <a:ext cx="161913" cy="145916"/>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4" name="Google Shape;3814;p14"/>
          <p:cNvGrpSpPr/>
          <p:nvPr/>
        </p:nvGrpSpPr>
        <p:grpSpPr>
          <a:xfrm>
            <a:off x="8711217" y="4427216"/>
            <a:ext cx="161913" cy="145916"/>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8" name="Google Shape;3818;p14"/>
          <p:cNvGrpSpPr/>
          <p:nvPr/>
        </p:nvGrpSpPr>
        <p:grpSpPr>
          <a:xfrm>
            <a:off x="8147742" y="4496916"/>
            <a:ext cx="161913" cy="145916"/>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hree columns 1">
  <p:cSld name="CUSTOM_1">
    <p:spTree>
      <p:nvGrpSpPr>
        <p:cNvPr id="1" name="Shape 3822"/>
        <p:cNvGrpSpPr/>
        <p:nvPr/>
      </p:nvGrpSpPr>
      <p:grpSpPr>
        <a:xfrm>
          <a:off x="0" y="0"/>
          <a:ext cx="0" cy="0"/>
          <a:chOff x="0" y="0"/>
          <a:chExt cx="0" cy="0"/>
        </a:xfrm>
      </p:grpSpPr>
      <p:grpSp>
        <p:nvGrpSpPr>
          <p:cNvPr id="3823" name="Google Shape;3823;p15"/>
          <p:cNvGrpSpPr/>
          <p:nvPr/>
        </p:nvGrpSpPr>
        <p:grpSpPr>
          <a:xfrm rot="-5400000" flipH="1">
            <a:off x="-138590" y="4065820"/>
            <a:ext cx="585438" cy="262694"/>
            <a:chOff x="8502760" y="3542528"/>
            <a:chExt cx="711519" cy="319269"/>
          </a:xfrm>
        </p:grpSpPr>
        <p:sp>
          <p:nvSpPr>
            <p:cNvPr id="3824" name="Google Shape;3824;p15"/>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15"/>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15"/>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15"/>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15"/>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15"/>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15"/>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15"/>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15"/>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3" name="Google Shape;3833;p15"/>
          <p:cNvSpPr txBox="1">
            <a:spLocks noGrp="1"/>
          </p:cNvSpPr>
          <p:nvPr>
            <p:ph type="subTitle" idx="1"/>
          </p:nvPr>
        </p:nvSpPr>
        <p:spPr>
          <a:xfrm>
            <a:off x="3609750" y="2811287"/>
            <a:ext cx="1924500" cy="346500"/>
          </a:xfrm>
          <a:prstGeom prst="rect">
            <a:avLst/>
          </a:prstGeom>
        </p:spPr>
        <p:txBody>
          <a:bodyPr spcFirstLastPara="1" wrap="square" lIns="91425" tIns="91425" rIns="91425" bIns="91425" anchor="t" anchorCtr="0">
            <a:noAutofit/>
          </a:bodyPr>
          <a:lstStyle>
            <a:lvl1pPr lvl="0" algn="ctr" rtl="0">
              <a:lnSpc>
                <a:spcPct val="80000"/>
              </a:lnSpc>
              <a:spcBef>
                <a:spcPts val="0"/>
              </a:spcBef>
              <a:spcAft>
                <a:spcPts val="0"/>
              </a:spcAft>
              <a:buNone/>
              <a:defRPr sz="2000"/>
            </a:lvl1pPr>
            <a:lvl2pPr lvl="1" algn="ctr" rtl="0">
              <a:spcBef>
                <a:spcPts val="0"/>
              </a:spcBef>
              <a:spcAft>
                <a:spcPts val="0"/>
              </a:spcAft>
              <a:buNone/>
              <a:defRPr sz="2000"/>
            </a:lvl2pPr>
            <a:lvl3pPr lvl="2" algn="ctr" rtl="0">
              <a:spcBef>
                <a:spcPts val="0"/>
              </a:spcBef>
              <a:spcAft>
                <a:spcPts val="0"/>
              </a:spcAft>
              <a:buNone/>
              <a:defRPr sz="2000"/>
            </a:lvl3pPr>
            <a:lvl4pPr lvl="3" algn="ctr" rtl="0">
              <a:spcBef>
                <a:spcPts val="0"/>
              </a:spcBef>
              <a:spcAft>
                <a:spcPts val="0"/>
              </a:spcAft>
              <a:buNone/>
              <a:defRPr sz="2000"/>
            </a:lvl4pPr>
            <a:lvl5pPr lvl="4" algn="ctr" rtl="0">
              <a:spcBef>
                <a:spcPts val="0"/>
              </a:spcBef>
              <a:spcAft>
                <a:spcPts val="0"/>
              </a:spcAft>
              <a:buNone/>
              <a:defRPr sz="2000"/>
            </a:lvl5pPr>
            <a:lvl6pPr lvl="5" algn="ctr" rtl="0">
              <a:spcBef>
                <a:spcPts val="0"/>
              </a:spcBef>
              <a:spcAft>
                <a:spcPts val="0"/>
              </a:spcAft>
              <a:buNone/>
              <a:defRPr sz="2000"/>
            </a:lvl6pPr>
            <a:lvl7pPr lvl="6" algn="ctr" rtl="0">
              <a:spcBef>
                <a:spcPts val="0"/>
              </a:spcBef>
              <a:spcAft>
                <a:spcPts val="0"/>
              </a:spcAft>
              <a:buNone/>
              <a:defRPr sz="2000"/>
            </a:lvl7pPr>
            <a:lvl8pPr lvl="7" algn="ctr" rtl="0">
              <a:spcBef>
                <a:spcPts val="0"/>
              </a:spcBef>
              <a:spcAft>
                <a:spcPts val="0"/>
              </a:spcAft>
              <a:buNone/>
              <a:defRPr sz="2000"/>
            </a:lvl8pPr>
            <a:lvl9pPr lvl="8" algn="ctr" rtl="0">
              <a:spcBef>
                <a:spcPts val="0"/>
              </a:spcBef>
              <a:spcAft>
                <a:spcPts val="0"/>
              </a:spcAft>
              <a:buNone/>
              <a:defRPr sz="2000"/>
            </a:lvl9pPr>
          </a:lstStyle>
          <a:p>
            <a:endParaRPr/>
          </a:p>
        </p:txBody>
      </p:sp>
      <p:sp>
        <p:nvSpPr>
          <p:cNvPr id="3834" name="Google Shape;3834;p15"/>
          <p:cNvSpPr txBox="1">
            <a:spLocks noGrp="1"/>
          </p:cNvSpPr>
          <p:nvPr>
            <p:ph type="subTitle" idx="2"/>
          </p:nvPr>
        </p:nvSpPr>
        <p:spPr>
          <a:xfrm>
            <a:off x="5658675" y="2811282"/>
            <a:ext cx="1924500" cy="346500"/>
          </a:xfrm>
          <a:prstGeom prst="rect">
            <a:avLst/>
          </a:prstGeom>
        </p:spPr>
        <p:txBody>
          <a:bodyPr spcFirstLastPara="1" wrap="square" lIns="91425" tIns="91425" rIns="91425" bIns="91425" anchor="t" anchorCtr="0">
            <a:noAutofit/>
          </a:bodyPr>
          <a:lstStyle>
            <a:lvl1pPr lvl="0" algn="ctr" rtl="0">
              <a:lnSpc>
                <a:spcPct val="80000"/>
              </a:lnSpc>
              <a:spcBef>
                <a:spcPts val="0"/>
              </a:spcBef>
              <a:spcAft>
                <a:spcPts val="0"/>
              </a:spcAft>
              <a:buNone/>
              <a:defRPr sz="2000"/>
            </a:lvl1pPr>
            <a:lvl2pPr lvl="1" rtl="0">
              <a:spcBef>
                <a:spcPts val="0"/>
              </a:spcBef>
              <a:spcAft>
                <a:spcPts val="0"/>
              </a:spcAft>
              <a:buNone/>
              <a:defRPr sz="2000"/>
            </a:lvl2pPr>
            <a:lvl3pPr lvl="2" rtl="0">
              <a:spcBef>
                <a:spcPts val="0"/>
              </a:spcBef>
              <a:spcAft>
                <a:spcPts val="0"/>
              </a:spcAft>
              <a:buNone/>
              <a:defRPr sz="2000"/>
            </a:lvl3pPr>
            <a:lvl4pPr lvl="3" rtl="0">
              <a:spcBef>
                <a:spcPts val="0"/>
              </a:spcBef>
              <a:spcAft>
                <a:spcPts val="0"/>
              </a:spcAft>
              <a:buNone/>
              <a:defRPr sz="2000"/>
            </a:lvl4pPr>
            <a:lvl5pPr lvl="4" rtl="0">
              <a:spcBef>
                <a:spcPts val="0"/>
              </a:spcBef>
              <a:spcAft>
                <a:spcPts val="0"/>
              </a:spcAft>
              <a:buNone/>
              <a:defRPr sz="2000"/>
            </a:lvl5pPr>
            <a:lvl6pPr lvl="5" rtl="0">
              <a:spcBef>
                <a:spcPts val="0"/>
              </a:spcBef>
              <a:spcAft>
                <a:spcPts val="0"/>
              </a:spcAft>
              <a:buNone/>
              <a:defRPr sz="2000"/>
            </a:lvl6pPr>
            <a:lvl7pPr lvl="6" rtl="0">
              <a:spcBef>
                <a:spcPts val="0"/>
              </a:spcBef>
              <a:spcAft>
                <a:spcPts val="0"/>
              </a:spcAft>
              <a:buNone/>
              <a:defRPr sz="2000"/>
            </a:lvl7pPr>
            <a:lvl8pPr lvl="7" rtl="0">
              <a:spcBef>
                <a:spcPts val="0"/>
              </a:spcBef>
              <a:spcAft>
                <a:spcPts val="0"/>
              </a:spcAft>
              <a:buNone/>
              <a:defRPr sz="2000"/>
            </a:lvl8pPr>
            <a:lvl9pPr lvl="8" rtl="0">
              <a:spcBef>
                <a:spcPts val="0"/>
              </a:spcBef>
              <a:spcAft>
                <a:spcPts val="0"/>
              </a:spcAft>
              <a:buNone/>
              <a:defRPr sz="2000"/>
            </a:lvl9pPr>
          </a:lstStyle>
          <a:p>
            <a:endParaRPr/>
          </a:p>
        </p:txBody>
      </p:sp>
      <p:sp>
        <p:nvSpPr>
          <p:cNvPr id="3835" name="Google Shape;3835;p15"/>
          <p:cNvSpPr txBox="1">
            <a:spLocks noGrp="1"/>
          </p:cNvSpPr>
          <p:nvPr>
            <p:ph type="subTitle" idx="3"/>
          </p:nvPr>
        </p:nvSpPr>
        <p:spPr>
          <a:xfrm>
            <a:off x="1560825" y="2811287"/>
            <a:ext cx="1924500" cy="346500"/>
          </a:xfrm>
          <a:prstGeom prst="rect">
            <a:avLst/>
          </a:prstGeom>
        </p:spPr>
        <p:txBody>
          <a:bodyPr spcFirstLastPara="1" wrap="square" lIns="91425" tIns="91425" rIns="91425" bIns="91425" anchor="t" anchorCtr="0">
            <a:noAutofit/>
          </a:bodyPr>
          <a:lstStyle>
            <a:lvl1pPr lvl="0" algn="ctr" rtl="0">
              <a:lnSpc>
                <a:spcPct val="80000"/>
              </a:lnSpc>
              <a:spcBef>
                <a:spcPts val="0"/>
              </a:spcBef>
              <a:spcAft>
                <a:spcPts val="0"/>
              </a:spcAft>
              <a:buNone/>
              <a:defRPr sz="2000"/>
            </a:lvl1pPr>
            <a:lvl2pPr lvl="1" algn="ctr" rtl="0">
              <a:spcBef>
                <a:spcPts val="0"/>
              </a:spcBef>
              <a:spcAft>
                <a:spcPts val="0"/>
              </a:spcAft>
              <a:buNone/>
              <a:defRPr sz="2000"/>
            </a:lvl2pPr>
            <a:lvl3pPr lvl="2" algn="ctr" rtl="0">
              <a:spcBef>
                <a:spcPts val="0"/>
              </a:spcBef>
              <a:spcAft>
                <a:spcPts val="0"/>
              </a:spcAft>
              <a:buNone/>
              <a:defRPr sz="2000"/>
            </a:lvl3pPr>
            <a:lvl4pPr lvl="3" algn="ctr" rtl="0">
              <a:spcBef>
                <a:spcPts val="0"/>
              </a:spcBef>
              <a:spcAft>
                <a:spcPts val="0"/>
              </a:spcAft>
              <a:buNone/>
              <a:defRPr sz="2000"/>
            </a:lvl4pPr>
            <a:lvl5pPr lvl="4" algn="ctr" rtl="0">
              <a:spcBef>
                <a:spcPts val="0"/>
              </a:spcBef>
              <a:spcAft>
                <a:spcPts val="0"/>
              </a:spcAft>
              <a:buNone/>
              <a:defRPr sz="2000"/>
            </a:lvl5pPr>
            <a:lvl6pPr lvl="5" algn="ctr" rtl="0">
              <a:spcBef>
                <a:spcPts val="0"/>
              </a:spcBef>
              <a:spcAft>
                <a:spcPts val="0"/>
              </a:spcAft>
              <a:buNone/>
              <a:defRPr sz="2000"/>
            </a:lvl6pPr>
            <a:lvl7pPr lvl="6" algn="ctr" rtl="0">
              <a:spcBef>
                <a:spcPts val="0"/>
              </a:spcBef>
              <a:spcAft>
                <a:spcPts val="0"/>
              </a:spcAft>
              <a:buNone/>
              <a:defRPr sz="2000"/>
            </a:lvl7pPr>
            <a:lvl8pPr lvl="7" algn="ctr" rtl="0">
              <a:spcBef>
                <a:spcPts val="0"/>
              </a:spcBef>
              <a:spcAft>
                <a:spcPts val="0"/>
              </a:spcAft>
              <a:buNone/>
              <a:defRPr sz="2000"/>
            </a:lvl8pPr>
            <a:lvl9pPr lvl="8" algn="ctr" rtl="0">
              <a:spcBef>
                <a:spcPts val="0"/>
              </a:spcBef>
              <a:spcAft>
                <a:spcPts val="0"/>
              </a:spcAft>
              <a:buNone/>
              <a:defRPr sz="2000"/>
            </a:lvl9pPr>
          </a:lstStyle>
          <a:p>
            <a:endParaRPr/>
          </a:p>
        </p:txBody>
      </p:sp>
      <p:sp>
        <p:nvSpPr>
          <p:cNvPr id="3836" name="Google Shape;3836;p15"/>
          <p:cNvSpPr txBox="1">
            <a:spLocks noGrp="1"/>
          </p:cNvSpPr>
          <p:nvPr>
            <p:ph type="subTitle" idx="4"/>
          </p:nvPr>
        </p:nvSpPr>
        <p:spPr>
          <a:xfrm>
            <a:off x="1581825" y="3143576"/>
            <a:ext cx="18825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400">
                <a:latin typeface="Nunito"/>
                <a:ea typeface="Nunito"/>
                <a:cs typeface="Nunito"/>
                <a:sym typeface="Nunito"/>
              </a:defRPr>
            </a:lvl1pPr>
            <a:lvl2pPr lvl="1" algn="ctr" rtl="0">
              <a:lnSpc>
                <a:spcPct val="100000"/>
              </a:lnSpc>
              <a:spcBef>
                <a:spcPts val="0"/>
              </a:spcBef>
              <a:spcAft>
                <a:spcPts val="0"/>
              </a:spcAft>
              <a:buNone/>
              <a:defRPr sz="1400">
                <a:latin typeface="Nunito"/>
                <a:ea typeface="Nunito"/>
                <a:cs typeface="Nunito"/>
                <a:sym typeface="Nunito"/>
              </a:defRPr>
            </a:lvl2pPr>
            <a:lvl3pPr lvl="2" algn="ctr" rtl="0">
              <a:lnSpc>
                <a:spcPct val="100000"/>
              </a:lnSpc>
              <a:spcBef>
                <a:spcPts val="0"/>
              </a:spcBef>
              <a:spcAft>
                <a:spcPts val="0"/>
              </a:spcAft>
              <a:buNone/>
              <a:defRPr sz="1400">
                <a:latin typeface="Nunito"/>
                <a:ea typeface="Nunito"/>
                <a:cs typeface="Nunito"/>
                <a:sym typeface="Nunito"/>
              </a:defRPr>
            </a:lvl3pPr>
            <a:lvl4pPr lvl="3" algn="ctr" rtl="0">
              <a:lnSpc>
                <a:spcPct val="100000"/>
              </a:lnSpc>
              <a:spcBef>
                <a:spcPts val="0"/>
              </a:spcBef>
              <a:spcAft>
                <a:spcPts val="0"/>
              </a:spcAft>
              <a:buNone/>
              <a:defRPr sz="1400">
                <a:latin typeface="Nunito"/>
                <a:ea typeface="Nunito"/>
                <a:cs typeface="Nunito"/>
                <a:sym typeface="Nunito"/>
              </a:defRPr>
            </a:lvl4pPr>
            <a:lvl5pPr lvl="4" algn="ctr" rtl="0">
              <a:lnSpc>
                <a:spcPct val="100000"/>
              </a:lnSpc>
              <a:spcBef>
                <a:spcPts val="0"/>
              </a:spcBef>
              <a:spcAft>
                <a:spcPts val="0"/>
              </a:spcAft>
              <a:buNone/>
              <a:defRPr sz="1400">
                <a:latin typeface="Nunito"/>
                <a:ea typeface="Nunito"/>
                <a:cs typeface="Nunito"/>
                <a:sym typeface="Nunito"/>
              </a:defRPr>
            </a:lvl5pPr>
            <a:lvl6pPr lvl="5" algn="ctr" rtl="0">
              <a:lnSpc>
                <a:spcPct val="100000"/>
              </a:lnSpc>
              <a:spcBef>
                <a:spcPts val="0"/>
              </a:spcBef>
              <a:spcAft>
                <a:spcPts val="0"/>
              </a:spcAft>
              <a:buNone/>
              <a:defRPr sz="1400">
                <a:latin typeface="Nunito"/>
                <a:ea typeface="Nunito"/>
                <a:cs typeface="Nunito"/>
                <a:sym typeface="Nunito"/>
              </a:defRPr>
            </a:lvl6pPr>
            <a:lvl7pPr lvl="6" algn="ctr" rtl="0">
              <a:lnSpc>
                <a:spcPct val="100000"/>
              </a:lnSpc>
              <a:spcBef>
                <a:spcPts val="0"/>
              </a:spcBef>
              <a:spcAft>
                <a:spcPts val="0"/>
              </a:spcAft>
              <a:buNone/>
              <a:defRPr sz="1400">
                <a:latin typeface="Nunito"/>
                <a:ea typeface="Nunito"/>
                <a:cs typeface="Nunito"/>
                <a:sym typeface="Nunito"/>
              </a:defRPr>
            </a:lvl7pPr>
            <a:lvl8pPr lvl="7" algn="ctr" rtl="0">
              <a:lnSpc>
                <a:spcPct val="100000"/>
              </a:lnSpc>
              <a:spcBef>
                <a:spcPts val="0"/>
              </a:spcBef>
              <a:spcAft>
                <a:spcPts val="0"/>
              </a:spcAft>
              <a:buNone/>
              <a:defRPr sz="1400">
                <a:latin typeface="Nunito"/>
                <a:ea typeface="Nunito"/>
                <a:cs typeface="Nunito"/>
                <a:sym typeface="Nunito"/>
              </a:defRPr>
            </a:lvl8pPr>
            <a:lvl9pPr lvl="8" algn="ctr" rtl="0">
              <a:lnSpc>
                <a:spcPct val="100000"/>
              </a:lnSpc>
              <a:spcBef>
                <a:spcPts val="0"/>
              </a:spcBef>
              <a:spcAft>
                <a:spcPts val="0"/>
              </a:spcAft>
              <a:buNone/>
              <a:defRPr sz="1400">
                <a:latin typeface="Nunito"/>
                <a:ea typeface="Nunito"/>
                <a:cs typeface="Nunito"/>
                <a:sym typeface="Nunito"/>
              </a:defRPr>
            </a:lvl9pPr>
          </a:lstStyle>
          <a:p>
            <a:endParaRPr/>
          </a:p>
        </p:txBody>
      </p:sp>
      <p:sp>
        <p:nvSpPr>
          <p:cNvPr id="3837" name="Google Shape;3837;p15"/>
          <p:cNvSpPr txBox="1">
            <a:spLocks noGrp="1"/>
          </p:cNvSpPr>
          <p:nvPr>
            <p:ph type="subTitle" idx="5"/>
          </p:nvPr>
        </p:nvSpPr>
        <p:spPr>
          <a:xfrm>
            <a:off x="3630750" y="3143576"/>
            <a:ext cx="18825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400">
                <a:latin typeface="Nunito"/>
                <a:ea typeface="Nunito"/>
                <a:cs typeface="Nunito"/>
                <a:sym typeface="Nunito"/>
              </a:defRPr>
            </a:lvl1pPr>
            <a:lvl2pPr lvl="1" algn="ctr" rtl="0">
              <a:lnSpc>
                <a:spcPct val="100000"/>
              </a:lnSpc>
              <a:spcBef>
                <a:spcPts val="0"/>
              </a:spcBef>
              <a:spcAft>
                <a:spcPts val="0"/>
              </a:spcAft>
              <a:buNone/>
              <a:defRPr sz="1400">
                <a:latin typeface="Nunito"/>
                <a:ea typeface="Nunito"/>
                <a:cs typeface="Nunito"/>
                <a:sym typeface="Nunito"/>
              </a:defRPr>
            </a:lvl2pPr>
            <a:lvl3pPr lvl="2" algn="ctr" rtl="0">
              <a:lnSpc>
                <a:spcPct val="100000"/>
              </a:lnSpc>
              <a:spcBef>
                <a:spcPts val="0"/>
              </a:spcBef>
              <a:spcAft>
                <a:spcPts val="0"/>
              </a:spcAft>
              <a:buNone/>
              <a:defRPr sz="1400">
                <a:latin typeface="Nunito"/>
                <a:ea typeface="Nunito"/>
                <a:cs typeface="Nunito"/>
                <a:sym typeface="Nunito"/>
              </a:defRPr>
            </a:lvl3pPr>
            <a:lvl4pPr lvl="3" algn="ctr" rtl="0">
              <a:lnSpc>
                <a:spcPct val="100000"/>
              </a:lnSpc>
              <a:spcBef>
                <a:spcPts val="0"/>
              </a:spcBef>
              <a:spcAft>
                <a:spcPts val="0"/>
              </a:spcAft>
              <a:buNone/>
              <a:defRPr sz="1400">
                <a:latin typeface="Nunito"/>
                <a:ea typeface="Nunito"/>
                <a:cs typeface="Nunito"/>
                <a:sym typeface="Nunito"/>
              </a:defRPr>
            </a:lvl4pPr>
            <a:lvl5pPr lvl="4" algn="ctr" rtl="0">
              <a:lnSpc>
                <a:spcPct val="100000"/>
              </a:lnSpc>
              <a:spcBef>
                <a:spcPts val="0"/>
              </a:spcBef>
              <a:spcAft>
                <a:spcPts val="0"/>
              </a:spcAft>
              <a:buNone/>
              <a:defRPr sz="1400">
                <a:latin typeface="Nunito"/>
                <a:ea typeface="Nunito"/>
                <a:cs typeface="Nunito"/>
                <a:sym typeface="Nunito"/>
              </a:defRPr>
            </a:lvl5pPr>
            <a:lvl6pPr lvl="5" algn="ctr" rtl="0">
              <a:lnSpc>
                <a:spcPct val="100000"/>
              </a:lnSpc>
              <a:spcBef>
                <a:spcPts val="0"/>
              </a:spcBef>
              <a:spcAft>
                <a:spcPts val="0"/>
              </a:spcAft>
              <a:buNone/>
              <a:defRPr sz="1400">
                <a:latin typeface="Nunito"/>
                <a:ea typeface="Nunito"/>
                <a:cs typeface="Nunito"/>
                <a:sym typeface="Nunito"/>
              </a:defRPr>
            </a:lvl6pPr>
            <a:lvl7pPr lvl="6" algn="ctr" rtl="0">
              <a:lnSpc>
                <a:spcPct val="100000"/>
              </a:lnSpc>
              <a:spcBef>
                <a:spcPts val="0"/>
              </a:spcBef>
              <a:spcAft>
                <a:spcPts val="0"/>
              </a:spcAft>
              <a:buNone/>
              <a:defRPr sz="1400">
                <a:latin typeface="Nunito"/>
                <a:ea typeface="Nunito"/>
                <a:cs typeface="Nunito"/>
                <a:sym typeface="Nunito"/>
              </a:defRPr>
            </a:lvl7pPr>
            <a:lvl8pPr lvl="7" algn="ctr" rtl="0">
              <a:lnSpc>
                <a:spcPct val="100000"/>
              </a:lnSpc>
              <a:spcBef>
                <a:spcPts val="0"/>
              </a:spcBef>
              <a:spcAft>
                <a:spcPts val="0"/>
              </a:spcAft>
              <a:buNone/>
              <a:defRPr sz="1400">
                <a:latin typeface="Nunito"/>
                <a:ea typeface="Nunito"/>
                <a:cs typeface="Nunito"/>
                <a:sym typeface="Nunito"/>
              </a:defRPr>
            </a:lvl8pPr>
            <a:lvl9pPr lvl="8" algn="ctr" rtl="0">
              <a:lnSpc>
                <a:spcPct val="100000"/>
              </a:lnSpc>
              <a:spcBef>
                <a:spcPts val="0"/>
              </a:spcBef>
              <a:spcAft>
                <a:spcPts val="0"/>
              </a:spcAft>
              <a:buNone/>
              <a:defRPr sz="1400">
                <a:latin typeface="Nunito"/>
                <a:ea typeface="Nunito"/>
                <a:cs typeface="Nunito"/>
                <a:sym typeface="Nunito"/>
              </a:defRPr>
            </a:lvl9pPr>
          </a:lstStyle>
          <a:p>
            <a:endParaRPr/>
          </a:p>
        </p:txBody>
      </p:sp>
      <p:sp>
        <p:nvSpPr>
          <p:cNvPr id="3838" name="Google Shape;3838;p15"/>
          <p:cNvSpPr txBox="1">
            <a:spLocks noGrp="1"/>
          </p:cNvSpPr>
          <p:nvPr>
            <p:ph type="subTitle" idx="6"/>
          </p:nvPr>
        </p:nvSpPr>
        <p:spPr>
          <a:xfrm>
            <a:off x="5679675" y="3143575"/>
            <a:ext cx="18825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400">
                <a:latin typeface="Nunito"/>
                <a:ea typeface="Nunito"/>
                <a:cs typeface="Nunito"/>
                <a:sym typeface="Nunito"/>
              </a:defRPr>
            </a:lvl1pPr>
            <a:lvl2pPr lvl="1" algn="ctr" rtl="0">
              <a:lnSpc>
                <a:spcPct val="100000"/>
              </a:lnSpc>
              <a:spcBef>
                <a:spcPts val="0"/>
              </a:spcBef>
              <a:spcAft>
                <a:spcPts val="0"/>
              </a:spcAft>
              <a:buNone/>
              <a:defRPr sz="1400">
                <a:latin typeface="Nunito"/>
                <a:ea typeface="Nunito"/>
                <a:cs typeface="Nunito"/>
                <a:sym typeface="Nunito"/>
              </a:defRPr>
            </a:lvl2pPr>
            <a:lvl3pPr lvl="2" algn="ctr" rtl="0">
              <a:lnSpc>
                <a:spcPct val="100000"/>
              </a:lnSpc>
              <a:spcBef>
                <a:spcPts val="0"/>
              </a:spcBef>
              <a:spcAft>
                <a:spcPts val="0"/>
              </a:spcAft>
              <a:buNone/>
              <a:defRPr sz="1400">
                <a:latin typeface="Nunito"/>
                <a:ea typeface="Nunito"/>
                <a:cs typeface="Nunito"/>
                <a:sym typeface="Nunito"/>
              </a:defRPr>
            </a:lvl3pPr>
            <a:lvl4pPr lvl="3" algn="ctr" rtl="0">
              <a:lnSpc>
                <a:spcPct val="100000"/>
              </a:lnSpc>
              <a:spcBef>
                <a:spcPts val="0"/>
              </a:spcBef>
              <a:spcAft>
                <a:spcPts val="0"/>
              </a:spcAft>
              <a:buNone/>
              <a:defRPr sz="1400">
                <a:latin typeface="Nunito"/>
                <a:ea typeface="Nunito"/>
                <a:cs typeface="Nunito"/>
                <a:sym typeface="Nunito"/>
              </a:defRPr>
            </a:lvl4pPr>
            <a:lvl5pPr lvl="4" algn="ctr" rtl="0">
              <a:lnSpc>
                <a:spcPct val="100000"/>
              </a:lnSpc>
              <a:spcBef>
                <a:spcPts val="0"/>
              </a:spcBef>
              <a:spcAft>
                <a:spcPts val="0"/>
              </a:spcAft>
              <a:buNone/>
              <a:defRPr sz="1400">
                <a:latin typeface="Nunito"/>
                <a:ea typeface="Nunito"/>
                <a:cs typeface="Nunito"/>
                <a:sym typeface="Nunito"/>
              </a:defRPr>
            </a:lvl5pPr>
            <a:lvl6pPr lvl="5" algn="ctr" rtl="0">
              <a:lnSpc>
                <a:spcPct val="100000"/>
              </a:lnSpc>
              <a:spcBef>
                <a:spcPts val="0"/>
              </a:spcBef>
              <a:spcAft>
                <a:spcPts val="0"/>
              </a:spcAft>
              <a:buNone/>
              <a:defRPr sz="1400">
                <a:latin typeface="Nunito"/>
                <a:ea typeface="Nunito"/>
                <a:cs typeface="Nunito"/>
                <a:sym typeface="Nunito"/>
              </a:defRPr>
            </a:lvl6pPr>
            <a:lvl7pPr lvl="6" algn="ctr" rtl="0">
              <a:lnSpc>
                <a:spcPct val="100000"/>
              </a:lnSpc>
              <a:spcBef>
                <a:spcPts val="0"/>
              </a:spcBef>
              <a:spcAft>
                <a:spcPts val="0"/>
              </a:spcAft>
              <a:buNone/>
              <a:defRPr sz="1400">
                <a:latin typeface="Nunito"/>
                <a:ea typeface="Nunito"/>
                <a:cs typeface="Nunito"/>
                <a:sym typeface="Nunito"/>
              </a:defRPr>
            </a:lvl7pPr>
            <a:lvl8pPr lvl="7" algn="ctr" rtl="0">
              <a:lnSpc>
                <a:spcPct val="100000"/>
              </a:lnSpc>
              <a:spcBef>
                <a:spcPts val="0"/>
              </a:spcBef>
              <a:spcAft>
                <a:spcPts val="0"/>
              </a:spcAft>
              <a:buNone/>
              <a:defRPr sz="1400">
                <a:latin typeface="Nunito"/>
                <a:ea typeface="Nunito"/>
                <a:cs typeface="Nunito"/>
                <a:sym typeface="Nunito"/>
              </a:defRPr>
            </a:lvl8pPr>
            <a:lvl9pPr lvl="8" algn="ctr" rtl="0">
              <a:lnSpc>
                <a:spcPct val="100000"/>
              </a:lnSpc>
              <a:spcBef>
                <a:spcPts val="0"/>
              </a:spcBef>
              <a:spcAft>
                <a:spcPts val="0"/>
              </a:spcAft>
              <a:buNone/>
              <a:defRPr sz="1400">
                <a:latin typeface="Nunito"/>
                <a:ea typeface="Nunito"/>
                <a:cs typeface="Nunito"/>
                <a:sym typeface="Nunito"/>
              </a:defRPr>
            </a:lvl9pPr>
          </a:lstStyle>
          <a:p>
            <a:endParaRPr/>
          </a:p>
        </p:txBody>
      </p:sp>
      <p:sp>
        <p:nvSpPr>
          <p:cNvPr id="3839" name="Google Shape;3839;p15"/>
          <p:cNvSpPr txBox="1">
            <a:spLocks noGrp="1"/>
          </p:cNvSpPr>
          <p:nvPr>
            <p:ph type="title"/>
          </p:nvPr>
        </p:nvSpPr>
        <p:spPr>
          <a:xfrm>
            <a:off x="927975" y="521625"/>
            <a:ext cx="57234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840" name="Google Shape;3840;p15"/>
          <p:cNvGrpSpPr/>
          <p:nvPr/>
        </p:nvGrpSpPr>
        <p:grpSpPr>
          <a:xfrm flipH="1">
            <a:off x="1636359" y="4918050"/>
            <a:ext cx="161913" cy="146905"/>
            <a:chOff x="7894217" y="3432112"/>
            <a:chExt cx="161913" cy="146905"/>
          </a:xfrm>
        </p:grpSpPr>
        <p:sp>
          <p:nvSpPr>
            <p:cNvPr id="3841" name="Google Shape;3841;p15"/>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15"/>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15"/>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44" name="Google Shape;3844;p15"/>
          <p:cNvSpPr/>
          <p:nvPr/>
        </p:nvSpPr>
        <p:spPr>
          <a:xfrm flipH="1">
            <a:off x="-41550" y="4684525"/>
            <a:ext cx="3517727" cy="4760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15"/>
          <p:cNvSpPr/>
          <p:nvPr/>
        </p:nvSpPr>
        <p:spPr>
          <a:xfrm flipH="1">
            <a:off x="6629974" y="-15076"/>
            <a:ext cx="2707986" cy="61220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46" name="Google Shape;3846;p15"/>
          <p:cNvGrpSpPr/>
          <p:nvPr/>
        </p:nvGrpSpPr>
        <p:grpSpPr>
          <a:xfrm rot="5400000" flipH="1">
            <a:off x="8611250" y="-289703"/>
            <a:ext cx="439050" cy="1138216"/>
            <a:chOff x="1823086" y="-208516"/>
            <a:chExt cx="433159" cy="1122944"/>
          </a:xfrm>
        </p:grpSpPr>
        <p:sp>
          <p:nvSpPr>
            <p:cNvPr id="3847" name="Google Shape;3847;p15"/>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15"/>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15"/>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15"/>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15"/>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15"/>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15"/>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15"/>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5" name="Google Shape;3855;p15"/>
          <p:cNvGrpSpPr/>
          <p:nvPr/>
        </p:nvGrpSpPr>
        <p:grpSpPr>
          <a:xfrm rot="5400000" flipH="1">
            <a:off x="8446719" y="-121413"/>
            <a:ext cx="444435" cy="1202872"/>
            <a:chOff x="904476" y="-243594"/>
            <a:chExt cx="438472" cy="1186732"/>
          </a:xfrm>
        </p:grpSpPr>
        <p:sp>
          <p:nvSpPr>
            <p:cNvPr id="3856" name="Google Shape;3856;p15"/>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15"/>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15"/>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15"/>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15"/>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15"/>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15"/>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15"/>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15"/>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15"/>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15"/>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15"/>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15"/>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15"/>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15"/>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15"/>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15"/>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15"/>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15"/>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15"/>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15"/>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15"/>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15"/>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15"/>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15"/>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15"/>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15"/>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3" name="Google Shape;3883;p15"/>
          <p:cNvGrpSpPr/>
          <p:nvPr/>
        </p:nvGrpSpPr>
        <p:grpSpPr>
          <a:xfrm flipH="1">
            <a:off x="59161" y="4541170"/>
            <a:ext cx="876802" cy="561032"/>
            <a:chOff x="7750342" y="3926048"/>
            <a:chExt cx="1406709" cy="900099"/>
          </a:xfrm>
        </p:grpSpPr>
        <p:sp>
          <p:nvSpPr>
            <p:cNvPr id="3884" name="Google Shape;3884;p15"/>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15"/>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15"/>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15"/>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15"/>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15"/>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15"/>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15"/>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2" name="Google Shape;3892;p15"/>
          <p:cNvGrpSpPr/>
          <p:nvPr/>
        </p:nvGrpSpPr>
        <p:grpSpPr>
          <a:xfrm flipH="1">
            <a:off x="-316741" y="4163655"/>
            <a:ext cx="772370" cy="775893"/>
            <a:chOff x="8276926" y="3750868"/>
            <a:chExt cx="1239162" cy="1244814"/>
          </a:xfrm>
        </p:grpSpPr>
        <p:sp>
          <p:nvSpPr>
            <p:cNvPr id="3893" name="Google Shape;3893;p15"/>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15"/>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15"/>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15"/>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15"/>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15"/>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15"/>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15"/>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15"/>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15"/>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15"/>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15"/>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15"/>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15"/>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15"/>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15"/>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15"/>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15"/>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15"/>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15"/>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15"/>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15"/>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15"/>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15"/>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15"/>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15"/>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15"/>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0" name="Google Shape;3920;p15"/>
          <p:cNvGrpSpPr/>
          <p:nvPr/>
        </p:nvGrpSpPr>
        <p:grpSpPr>
          <a:xfrm rot="5400000" flipH="1">
            <a:off x="576115" y="4684808"/>
            <a:ext cx="273016" cy="739520"/>
            <a:chOff x="7607455" y="4238363"/>
            <a:chExt cx="438017" cy="1186459"/>
          </a:xfrm>
        </p:grpSpPr>
        <p:sp>
          <p:nvSpPr>
            <p:cNvPr id="3921" name="Google Shape;3921;p15"/>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15"/>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15"/>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15"/>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15"/>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15"/>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15"/>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15"/>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15"/>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15"/>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15"/>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15"/>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15"/>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15"/>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15"/>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15"/>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15"/>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15"/>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15"/>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15"/>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15"/>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15"/>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15"/>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15"/>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5" name="Google Shape;3945;p15"/>
          <p:cNvGrpSpPr/>
          <p:nvPr/>
        </p:nvGrpSpPr>
        <p:grpSpPr>
          <a:xfrm rot="5400000" flipH="1">
            <a:off x="-67436" y="1312833"/>
            <a:ext cx="633267" cy="380075"/>
            <a:chOff x="8365864" y="2993835"/>
            <a:chExt cx="933472" cy="547264"/>
          </a:xfrm>
        </p:grpSpPr>
        <p:sp>
          <p:nvSpPr>
            <p:cNvPr id="3946" name="Google Shape;3946;p15"/>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15"/>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15"/>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15"/>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15"/>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15"/>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15"/>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3" name="Google Shape;3953;p15"/>
          <p:cNvGrpSpPr/>
          <p:nvPr/>
        </p:nvGrpSpPr>
        <p:grpSpPr>
          <a:xfrm flipH="1">
            <a:off x="-185562" y="501899"/>
            <a:ext cx="800029" cy="592349"/>
            <a:chOff x="8118223" y="2202382"/>
            <a:chExt cx="1151949" cy="873156"/>
          </a:xfrm>
        </p:grpSpPr>
        <p:sp>
          <p:nvSpPr>
            <p:cNvPr id="3954" name="Google Shape;3954;p15"/>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15"/>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15"/>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15"/>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15"/>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15"/>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15"/>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15"/>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15"/>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15"/>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15"/>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15"/>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15"/>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15"/>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15"/>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15"/>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15"/>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15"/>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15"/>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15"/>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15"/>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5" name="Google Shape;3975;p15"/>
          <p:cNvGrpSpPr/>
          <p:nvPr/>
        </p:nvGrpSpPr>
        <p:grpSpPr>
          <a:xfrm flipH="1">
            <a:off x="8149501" y="3972291"/>
            <a:ext cx="1146207" cy="1063803"/>
            <a:chOff x="-181020" y="4253777"/>
            <a:chExt cx="1117161" cy="1087511"/>
          </a:xfrm>
        </p:grpSpPr>
        <p:sp>
          <p:nvSpPr>
            <p:cNvPr id="3976" name="Google Shape;3976;p15"/>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15"/>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15"/>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15"/>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15"/>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15"/>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15"/>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15"/>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15"/>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15"/>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15"/>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15"/>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15"/>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15"/>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0" name="Google Shape;3990;p15"/>
          <p:cNvGrpSpPr/>
          <p:nvPr/>
        </p:nvGrpSpPr>
        <p:grpSpPr>
          <a:xfrm flipH="1">
            <a:off x="8375426" y="3699426"/>
            <a:ext cx="906954" cy="1160207"/>
            <a:chOff x="-168050" y="4195214"/>
            <a:chExt cx="719519" cy="965231"/>
          </a:xfrm>
        </p:grpSpPr>
        <p:sp>
          <p:nvSpPr>
            <p:cNvPr id="3991" name="Google Shape;3991;p15"/>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15"/>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15"/>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15"/>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15"/>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15"/>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15"/>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15"/>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15"/>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15"/>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15"/>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15"/>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15"/>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15"/>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15"/>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15"/>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15"/>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15"/>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15"/>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15"/>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15"/>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15"/>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15"/>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15"/>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15"/>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15"/>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15"/>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15"/>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15"/>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15"/>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15"/>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15"/>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15"/>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15"/>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15"/>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15"/>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15"/>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15"/>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15"/>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15"/>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15"/>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15"/>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15"/>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15"/>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15"/>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15"/>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15"/>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8" name="Google Shape;4038;p15"/>
          <p:cNvGrpSpPr/>
          <p:nvPr/>
        </p:nvGrpSpPr>
        <p:grpSpPr>
          <a:xfrm flipH="1">
            <a:off x="-138601" y="-156827"/>
            <a:ext cx="775583" cy="776946"/>
            <a:chOff x="7973149" y="-201092"/>
            <a:chExt cx="1116750" cy="1145263"/>
          </a:xfrm>
        </p:grpSpPr>
        <p:sp>
          <p:nvSpPr>
            <p:cNvPr id="4039" name="Google Shape;4039;p15"/>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15"/>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15"/>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15"/>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15"/>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15"/>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15"/>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15"/>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15"/>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15"/>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15"/>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15"/>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15"/>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15"/>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15"/>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15"/>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15"/>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15"/>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15"/>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15"/>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15"/>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15"/>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15"/>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15"/>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15"/>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15"/>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15"/>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15"/>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15"/>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15"/>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15"/>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15"/>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15"/>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15"/>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15"/>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15"/>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15"/>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15"/>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15"/>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15"/>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15"/>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15"/>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15"/>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15"/>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15"/>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15"/>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15"/>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15"/>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15"/>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15"/>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15"/>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15"/>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15"/>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15"/>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15"/>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15"/>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15"/>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15"/>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15"/>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15"/>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15"/>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0" name="Google Shape;4100;p15"/>
          <p:cNvGrpSpPr/>
          <p:nvPr/>
        </p:nvGrpSpPr>
        <p:grpSpPr>
          <a:xfrm rot="-5400000" flipH="1">
            <a:off x="8358974" y="4213030"/>
            <a:ext cx="428468" cy="1217307"/>
            <a:chOff x="7607455" y="4238363"/>
            <a:chExt cx="438017" cy="1186459"/>
          </a:xfrm>
        </p:grpSpPr>
        <p:sp>
          <p:nvSpPr>
            <p:cNvPr id="4101" name="Google Shape;4101;p15"/>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15"/>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15"/>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15"/>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15"/>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15"/>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15"/>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15"/>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15"/>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15"/>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15"/>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15"/>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15"/>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15"/>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15"/>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15"/>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15"/>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15"/>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15"/>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15"/>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15"/>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15"/>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15"/>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15"/>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5" name="Google Shape;4125;p15"/>
          <p:cNvGrpSpPr/>
          <p:nvPr/>
        </p:nvGrpSpPr>
        <p:grpSpPr>
          <a:xfrm flipH="1">
            <a:off x="-59844" y="4617104"/>
            <a:ext cx="561571" cy="543421"/>
            <a:chOff x="8202967" y="4478366"/>
            <a:chExt cx="900965" cy="871845"/>
          </a:xfrm>
        </p:grpSpPr>
        <p:sp>
          <p:nvSpPr>
            <p:cNvPr id="4126" name="Google Shape;4126;p15"/>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15"/>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15"/>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15"/>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15"/>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15"/>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15"/>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15"/>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15"/>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15"/>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15"/>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15"/>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15"/>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15"/>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15"/>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15"/>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15"/>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15"/>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15"/>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2">
  <p:cSld name="CUSTOM_1_1">
    <p:spTree>
      <p:nvGrpSpPr>
        <p:cNvPr id="1" name="Shape 4145"/>
        <p:cNvGrpSpPr/>
        <p:nvPr/>
      </p:nvGrpSpPr>
      <p:grpSpPr>
        <a:xfrm>
          <a:off x="0" y="0"/>
          <a:ext cx="0" cy="0"/>
          <a:chOff x="0" y="0"/>
          <a:chExt cx="0" cy="0"/>
        </a:xfrm>
      </p:grpSpPr>
      <p:grpSp>
        <p:nvGrpSpPr>
          <p:cNvPr id="4146" name="Google Shape;4146;p16"/>
          <p:cNvGrpSpPr/>
          <p:nvPr/>
        </p:nvGrpSpPr>
        <p:grpSpPr>
          <a:xfrm rot="-5400000" flipH="1">
            <a:off x="-138590" y="4065820"/>
            <a:ext cx="585438" cy="262694"/>
            <a:chOff x="8502760" y="3542528"/>
            <a:chExt cx="711519" cy="319269"/>
          </a:xfrm>
        </p:grpSpPr>
        <p:sp>
          <p:nvSpPr>
            <p:cNvPr id="4147" name="Google Shape;4147;p16"/>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16"/>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16"/>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16"/>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16"/>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16"/>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16"/>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16"/>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16"/>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56" name="Google Shape;4156;p16"/>
          <p:cNvSpPr txBox="1">
            <a:spLocks noGrp="1"/>
          </p:cNvSpPr>
          <p:nvPr>
            <p:ph type="subTitle" idx="1"/>
          </p:nvPr>
        </p:nvSpPr>
        <p:spPr>
          <a:xfrm>
            <a:off x="3609750" y="1287287"/>
            <a:ext cx="1924500" cy="346500"/>
          </a:xfrm>
          <a:prstGeom prst="rect">
            <a:avLst/>
          </a:prstGeom>
        </p:spPr>
        <p:txBody>
          <a:bodyPr spcFirstLastPara="1" wrap="square" lIns="91425" tIns="91425" rIns="91425" bIns="91425" anchor="t" anchorCtr="0">
            <a:noAutofit/>
          </a:bodyPr>
          <a:lstStyle>
            <a:lvl1pPr lvl="0" algn="ctr" rtl="0">
              <a:lnSpc>
                <a:spcPct val="80000"/>
              </a:lnSpc>
              <a:spcBef>
                <a:spcPts val="0"/>
              </a:spcBef>
              <a:spcAft>
                <a:spcPts val="0"/>
              </a:spcAft>
              <a:buNone/>
              <a:defRPr sz="2000"/>
            </a:lvl1pPr>
            <a:lvl2pPr lvl="1" algn="ctr" rtl="0">
              <a:spcBef>
                <a:spcPts val="0"/>
              </a:spcBef>
              <a:spcAft>
                <a:spcPts val="0"/>
              </a:spcAft>
              <a:buNone/>
              <a:defRPr sz="2000"/>
            </a:lvl2pPr>
            <a:lvl3pPr lvl="2" algn="ctr" rtl="0">
              <a:spcBef>
                <a:spcPts val="0"/>
              </a:spcBef>
              <a:spcAft>
                <a:spcPts val="0"/>
              </a:spcAft>
              <a:buNone/>
              <a:defRPr sz="2000"/>
            </a:lvl3pPr>
            <a:lvl4pPr lvl="3" algn="ctr" rtl="0">
              <a:spcBef>
                <a:spcPts val="0"/>
              </a:spcBef>
              <a:spcAft>
                <a:spcPts val="0"/>
              </a:spcAft>
              <a:buNone/>
              <a:defRPr sz="2000"/>
            </a:lvl4pPr>
            <a:lvl5pPr lvl="4" algn="ctr" rtl="0">
              <a:spcBef>
                <a:spcPts val="0"/>
              </a:spcBef>
              <a:spcAft>
                <a:spcPts val="0"/>
              </a:spcAft>
              <a:buNone/>
              <a:defRPr sz="2000"/>
            </a:lvl5pPr>
            <a:lvl6pPr lvl="5" algn="ctr" rtl="0">
              <a:spcBef>
                <a:spcPts val="0"/>
              </a:spcBef>
              <a:spcAft>
                <a:spcPts val="0"/>
              </a:spcAft>
              <a:buNone/>
              <a:defRPr sz="2000"/>
            </a:lvl6pPr>
            <a:lvl7pPr lvl="6" algn="ctr" rtl="0">
              <a:spcBef>
                <a:spcPts val="0"/>
              </a:spcBef>
              <a:spcAft>
                <a:spcPts val="0"/>
              </a:spcAft>
              <a:buNone/>
              <a:defRPr sz="2000"/>
            </a:lvl7pPr>
            <a:lvl8pPr lvl="7" algn="ctr" rtl="0">
              <a:spcBef>
                <a:spcPts val="0"/>
              </a:spcBef>
              <a:spcAft>
                <a:spcPts val="0"/>
              </a:spcAft>
              <a:buNone/>
              <a:defRPr sz="2000"/>
            </a:lvl8pPr>
            <a:lvl9pPr lvl="8" algn="ctr" rtl="0">
              <a:spcBef>
                <a:spcPts val="0"/>
              </a:spcBef>
              <a:spcAft>
                <a:spcPts val="0"/>
              </a:spcAft>
              <a:buNone/>
              <a:defRPr sz="2000"/>
            </a:lvl9pPr>
          </a:lstStyle>
          <a:p>
            <a:endParaRPr/>
          </a:p>
        </p:txBody>
      </p:sp>
      <p:sp>
        <p:nvSpPr>
          <p:cNvPr id="4157" name="Google Shape;4157;p16"/>
          <p:cNvSpPr txBox="1">
            <a:spLocks noGrp="1"/>
          </p:cNvSpPr>
          <p:nvPr>
            <p:ph type="subTitle" idx="2"/>
          </p:nvPr>
        </p:nvSpPr>
        <p:spPr>
          <a:xfrm>
            <a:off x="5887275" y="1287282"/>
            <a:ext cx="1924500" cy="346500"/>
          </a:xfrm>
          <a:prstGeom prst="rect">
            <a:avLst/>
          </a:prstGeom>
        </p:spPr>
        <p:txBody>
          <a:bodyPr spcFirstLastPara="1" wrap="square" lIns="91425" tIns="91425" rIns="91425" bIns="91425" anchor="t" anchorCtr="0">
            <a:noAutofit/>
          </a:bodyPr>
          <a:lstStyle>
            <a:lvl1pPr lvl="0" algn="ctr" rtl="0">
              <a:lnSpc>
                <a:spcPct val="80000"/>
              </a:lnSpc>
              <a:spcBef>
                <a:spcPts val="0"/>
              </a:spcBef>
              <a:spcAft>
                <a:spcPts val="0"/>
              </a:spcAft>
              <a:buNone/>
              <a:defRPr sz="2000"/>
            </a:lvl1pPr>
            <a:lvl2pPr lvl="1" rtl="0">
              <a:spcBef>
                <a:spcPts val="0"/>
              </a:spcBef>
              <a:spcAft>
                <a:spcPts val="0"/>
              </a:spcAft>
              <a:buNone/>
              <a:defRPr sz="2000"/>
            </a:lvl2pPr>
            <a:lvl3pPr lvl="2" rtl="0">
              <a:spcBef>
                <a:spcPts val="0"/>
              </a:spcBef>
              <a:spcAft>
                <a:spcPts val="0"/>
              </a:spcAft>
              <a:buNone/>
              <a:defRPr sz="2000"/>
            </a:lvl3pPr>
            <a:lvl4pPr lvl="3" rtl="0">
              <a:spcBef>
                <a:spcPts val="0"/>
              </a:spcBef>
              <a:spcAft>
                <a:spcPts val="0"/>
              </a:spcAft>
              <a:buNone/>
              <a:defRPr sz="2000"/>
            </a:lvl4pPr>
            <a:lvl5pPr lvl="4" rtl="0">
              <a:spcBef>
                <a:spcPts val="0"/>
              </a:spcBef>
              <a:spcAft>
                <a:spcPts val="0"/>
              </a:spcAft>
              <a:buNone/>
              <a:defRPr sz="2000"/>
            </a:lvl5pPr>
            <a:lvl6pPr lvl="5" rtl="0">
              <a:spcBef>
                <a:spcPts val="0"/>
              </a:spcBef>
              <a:spcAft>
                <a:spcPts val="0"/>
              </a:spcAft>
              <a:buNone/>
              <a:defRPr sz="2000"/>
            </a:lvl6pPr>
            <a:lvl7pPr lvl="6" rtl="0">
              <a:spcBef>
                <a:spcPts val="0"/>
              </a:spcBef>
              <a:spcAft>
                <a:spcPts val="0"/>
              </a:spcAft>
              <a:buNone/>
              <a:defRPr sz="2000"/>
            </a:lvl7pPr>
            <a:lvl8pPr lvl="7" rtl="0">
              <a:spcBef>
                <a:spcPts val="0"/>
              </a:spcBef>
              <a:spcAft>
                <a:spcPts val="0"/>
              </a:spcAft>
              <a:buNone/>
              <a:defRPr sz="2000"/>
            </a:lvl8pPr>
            <a:lvl9pPr lvl="8" rtl="0">
              <a:spcBef>
                <a:spcPts val="0"/>
              </a:spcBef>
              <a:spcAft>
                <a:spcPts val="0"/>
              </a:spcAft>
              <a:buNone/>
              <a:defRPr sz="2000"/>
            </a:lvl9pPr>
          </a:lstStyle>
          <a:p>
            <a:endParaRPr/>
          </a:p>
        </p:txBody>
      </p:sp>
      <p:sp>
        <p:nvSpPr>
          <p:cNvPr id="4158" name="Google Shape;4158;p16"/>
          <p:cNvSpPr txBox="1">
            <a:spLocks noGrp="1"/>
          </p:cNvSpPr>
          <p:nvPr>
            <p:ph type="subTitle" idx="3"/>
          </p:nvPr>
        </p:nvSpPr>
        <p:spPr>
          <a:xfrm>
            <a:off x="1332225" y="1287287"/>
            <a:ext cx="1924500" cy="346500"/>
          </a:xfrm>
          <a:prstGeom prst="rect">
            <a:avLst/>
          </a:prstGeom>
        </p:spPr>
        <p:txBody>
          <a:bodyPr spcFirstLastPara="1" wrap="square" lIns="91425" tIns="91425" rIns="91425" bIns="91425" anchor="t" anchorCtr="0">
            <a:noAutofit/>
          </a:bodyPr>
          <a:lstStyle>
            <a:lvl1pPr lvl="0" algn="ctr" rtl="0">
              <a:lnSpc>
                <a:spcPct val="80000"/>
              </a:lnSpc>
              <a:spcBef>
                <a:spcPts val="0"/>
              </a:spcBef>
              <a:spcAft>
                <a:spcPts val="0"/>
              </a:spcAft>
              <a:buNone/>
              <a:defRPr sz="2000"/>
            </a:lvl1pPr>
            <a:lvl2pPr lvl="1" algn="ctr" rtl="0">
              <a:spcBef>
                <a:spcPts val="0"/>
              </a:spcBef>
              <a:spcAft>
                <a:spcPts val="0"/>
              </a:spcAft>
              <a:buNone/>
              <a:defRPr sz="2000"/>
            </a:lvl2pPr>
            <a:lvl3pPr lvl="2" algn="ctr" rtl="0">
              <a:spcBef>
                <a:spcPts val="0"/>
              </a:spcBef>
              <a:spcAft>
                <a:spcPts val="0"/>
              </a:spcAft>
              <a:buNone/>
              <a:defRPr sz="2000"/>
            </a:lvl3pPr>
            <a:lvl4pPr lvl="3" algn="ctr" rtl="0">
              <a:spcBef>
                <a:spcPts val="0"/>
              </a:spcBef>
              <a:spcAft>
                <a:spcPts val="0"/>
              </a:spcAft>
              <a:buNone/>
              <a:defRPr sz="2000"/>
            </a:lvl4pPr>
            <a:lvl5pPr lvl="4" algn="ctr" rtl="0">
              <a:spcBef>
                <a:spcPts val="0"/>
              </a:spcBef>
              <a:spcAft>
                <a:spcPts val="0"/>
              </a:spcAft>
              <a:buNone/>
              <a:defRPr sz="2000"/>
            </a:lvl5pPr>
            <a:lvl6pPr lvl="5" algn="ctr" rtl="0">
              <a:spcBef>
                <a:spcPts val="0"/>
              </a:spcBef>
              <a:spcAft>
                <a:spcPts val="0"/>
              </a:spcAft>
              <a:buNone/>
              <a:defRPr sz="2000"/>
            </a:lvl6pPr>
            <a:lvl7pPr lvl="6" algn="ctr" rtl="0">
              <a:spcBef>
                <a:spcPts val="0"/>
              </a:spcBef>
              <a:spcAft>
                <a:spcPts val="0"/>
              </a:spcAft>
              <a:buNone/>
              <a:defRPr sz="2000"/>
            </a:lvl7pPr>
            <a:lvl8pPr lvl="7" algn="ctr" rtl="0">
              <a:spcBef>
                <a:spcPts val="0"/>
              </a:spcBef>
              <a:spcAft>
                <a:spcPts val="0"/>
              </a:spcAft>
              <a:buNone/>
              <a:defRPr sz="2000"/>
            </a:lvl8pPr>
            <a:lvl9pPr lvl="8" algn="ctr" rtl="0">
              <a:spcBef>
                <a:spcPts val="0"/>
              </a:spcBef>
              <a:spcAft>
                <a:spcPts val="0"/>
              </a:spcAft>
              <a:buNone/>
              <a:defRPr sz="2000"/>
            </a:lvl9pPr>
          </a:lstStyle>
          <a:p>
            <a:endParaRPr/>
          </a:p>
        </p:txBody>
      </p:sp>
      <p:sp>
        <p:nvSpPr>
          <p:cNvPr id="4159" name="Google Shape;4159;p16"/>
          <p:cNvSpPr txBox="1">
            <a:spLocks noGrp="1"/>
          </p:cNvSpPr>
          <p:nvPr>
            <p:ph type="subTitle" idx="4"/>
          </p:nvPr>
        </p:nvSpPr>
        <p:spPr>
          <a:xfrm>
            <a:off x="1353225" y="1619576"/>
            <a:ext cx="18825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400">
                <a:latin typeface="Nunito"/>
                <a:ea typeface="Nunito"/>
                <a:cs typeface="Nunito"/>
                <a:sym typeface="Nunito"/>
              </a:defRPr>
            </a:lvl1pPr>
            <a:lvl2pPr lvl="1" algn="ctr" rtl="0">
              <a:lnSpc>
                <a:spcPct val="100000"/>
              </a:lnSpc>
              <a:spcBef>
                <a:spcPts val="0"/>
              </a:spcBef>
              <a:spcAft>
                <a:spcPts val="0"/>
              </a:spcAft>
              <a:buNone/>
              <a:defRPr sz="1400">
                <a:latin typeface="Nunito"/>
                <a:ea typeface="Nunito"/>
                <a:cs typeface="Nunito"/>
                <a:sym typeface="Nunito"/>
              </a:defRPr>
            </a:lvl2pPr>
            <a:lvl3pPr lvl="2" algn="ctr" rtl="0">
              <a:lnSpc>
                <a:spcPct val="100000"/>
              </a:lnSpc>
              <a:spcBef>
                <a:spcPts val="0"/>
              </a:spcBef>
              <a:spcAft>
                <a:spcPts val="0"/>
              </a:spcAft>
              <a:buNone/>
              <a:defRPr sz="1400">
                <a:latin typeface="Nunito"/>
                <a:ea typeface="Nunito"/>
                <a:cs typeface="Nunito"/>
                <a:sym typeface="Nunito"/>
              </a:defRPr>
            </a:lvl3pPr>
            <a:lvl4pPr lvl="3" algn="ctr" rtl="0">
              <a:lnSpc>
                <a:spcPct val="100000"/>
              </a:lnSpc>
              <a:spcBef>
                <a:spcPts val="0"/>
              </a:spcBef>
              <a:spcAft>
                <a:spcPts val="0"/>
              </a:spcAft>
              <a:buNone/>
              <a:defRPr sz="1400">
                <a:latin typeface="Nunito"/>
                <a:ea typeface="Nunito"/>
                <a:cs typeface="Nunito"/>
                <a:sym typeface="Nunito"/>
              </a:defRPr>
            </a:lvl4pPr>
            <a:lvl5pPr lvl="4" algn="ctr" rtl="0">
              <a:lnSpc>
                <a:spcPct val="100000"/>
              </a:lnSpc>
              <a:spcBef>
                <a:spcPts val="0"/>
              </a:spcBef>
              <a:spcAft>
                <a:spcPts val="0"/>
              </a:spcAft>
              <a:buNone/>
              <a:defRPr sz="1400">
                <a:latin typeface="Nunito"/>
                <a:ea typeface="Nunito"/>
                <a:cs typeface="Nunito"/>
                <a:sym typeface="Nunito"/>
              </a:defRPr>
            </a:lvl5pPr>
            <a:lvl6pPr lvl="5" algn="ctr" rtl="0">
              <a:lnSpc>
                <a:spcPct val="100000"/>
              </a:lnSpc>
              <a:spcBef>
                <a:spcPts val="0"/>
              </a:spcBef>
              <a:spcAft>
                <a:spcPts val="0"/>
              </a:spcAft>
              <a:buNone/>
              <a:defRPr sz="1400">
                <a:latin typeface="Nunito"/>
                <a:ea typeface="Nunito"/>
                <a:cs typeface="Nunito"/>
                <a:sym typeface="Nunito"/>
              </a:defRPr>
            </a:lvl6pPr>
            <a:lvl7pPr lvl="6" algn="ctr" rtl="0">
              <a:lnSpc>
                <a:spcPct val="100000"/>
              </a:lnSpc>
              <a:spcBef>
                <a:spcPts val="0"/>
              </a:spcBef>
              <a:spcAft>
                <a:spcPts val="0"/>
              </a:spcAft>
              <a:buNone/>
              <a:defRPr sz="1400">
                <a:latin typeface="Nunito"/>
                <a:ea typeface="Nunito"/>
                <a:cs typeface="Nunito"/>
                <a:sym typeface="Nunito"/>
              </a:defRPr>
            </a:lvl7pPr>
            <a:lvl8pPr lvl="7" algn="ctr" rtl="0">
              <a:lnSpc>
                <a:spcPct val="100000"/>
              </a:lnSpc>
              <a:spcBef>
                <a:spcPts val="0"/>
              </a:spcBef>
              <a:spcAft>
                <a:spcPts val="0"/>
              </a:spcAft>
              <a:buNone/>
              <a:defRPr sz="1400">
                <a:latin typeface="Nunito"/>
                <a:ea typeface="Nunito"/>
                <a:cs typeface="Nunito"/>
                <a:sym typeface="Nunito"/>
              </a:defRPr>
            </a:lvl8pPr>
            <a:lvl9pPr lvl="8" algn="ctr" rtl="0">
              <a:lnSpc>
                <a:spcPct val="100000"/>
              </a:lnSpc>
              <a:spcBef>
                <a:spcPts val="0"/>
              </a:spcBef>
              <a:spcAft>
                <a:spcPts val="0"/>
              </a:spcAft>
              <a:buNone/>
              <a:defRPr sz="1400">
                <a:latin typeface="Nunito"/>
                <a:ea typeface="Nunito"/>
                <a:cs typeface="Nunito"/>
                <a:sym typeface="Nunito"/>
              </a:defRPr>
            </a:lvl9pPr>
          </a:lstStyle>
          <a:p>
            <a:endParaRPr/>
          </a:p>
        </p:txBody>
      </p:sp>
      <p:sp>
        <p:nvSpPr>
          <p:cNvPr id="4160" name="Google Shape;4160;p16"/>
          <p:cNvSpPr txBox="1">
            <a:spLocks noGrp="1"/>
          </p:cNvSpPr>
          <p:nvPr>
            <p:ph type="subTitle" idx="5"/>
          </p:nvPr>
        </p:nvSpPr>
        <p:spPr>
          <a:xfrm>
            <a:off x="3630750" y="1619576"/>
            <a:ext cx="18825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400">
                <a:latin typeface="Nunito"/>
                <a:ea typeface="Nunito"/>
                <a:cs typeface="Nunito"/>
                <a:sym typeface="Nunito"/>
              </a:defRPr>
            </a:lvl1pPr>
            <a:lvl2pPr lvl="1" algn="ctr" rtl="0">
              <a:lnSpc>
                <a:spcPct val="100000"/>
              </a:lnSpc>
              <a:spcBef>
                <a:spcPts val="0"/>
              </a:spcBef>
              <a:spcAft>
                <a:spcPts val="0"/>
              </a:spcAft>
              <a:buNone/>
              <a:defRPr sz="1400">
                <a:latin typeface="Nunito"/>
                <a:ea typeface="Nunito"/>
                <a:cs typeface="Nunito"/>
                <a:sym typeface="Nunito"/>
              </a:defRPr>
            </a:lvl2pPr>
            <a:lvl3pPr lvl="2" algn="ctr" rtl="0">
              <a:lnSpc>
                <a:spcPct val="100000"/>
              </a:lnSpc>
              <a:spcBef>
                <a:spcPts val="0"/>
              </a:spcBef>
              <a:spcAft>
                <a:spcPts val="0"/>
              </a:spcAft>
              <a:buNone/>
              <a:defRPr sz="1400">
                <a:latin typeface="Nunito"/>
                <a:ea typeface="Nunito"/>
                <a:cs typeface="Nunito"/>
                <a:sym typeface="Nunito"/>
              </a:defRPr>
            </a:lvl3pPr>
            <a:lvl4pPr lvl="3" algn="ctr" rtl="0">
              <a:lnSpc>
                <a:spcPct val="100000"/>
              </a:lnSpc>
              <a:spcBef>
                <a:spcPts val="0"/>
              </a:spcBef>
              <a:spcAft>
                <a:spcPts val="0"/>
              </a:spcAft>
              <a:buNone/>
              <a:defRPr sz="1400">
                <a:latin typeface="Nunito"/>
                <a:ea typeface="Nunito"/>
                <a:cs typeface="Nunito"/>
                <a:sym typeface="Nunito"/>
              </a:defRPr>
            </a:lvl4pPr>
            <a:lvl5pPr lvl="4" algn="ctr" rtl="0">
              <a:lnSpc>
                <a:spcPct val="100000"/>
              </a:lnSpc>
              <a:spcBef>
                <a:spcPts val="0"/>
              </a:spcBef>
              <a:spcAft>
                <a:spcPts val="0"/>
              </a:spcAft>
              <a:buNone/>
              <a:defRPr sz="1400">
                <a:latin typeface="Nunito"/>
                <a:ea typeface="Nunito"/>
                <a:cs typeface="Nunito"/>
                <a:sym typeface="Nunito"/>
              </a:defRPr>
            </a:lvl5pPr>
            <a:lvl6pPr lvl="5" algn="ctr" rtl="0">
              <a:lnSpc>
                <a:spcPct val="100000"/>
              </a:lnSpc>
              <a:spcBef>
                <a:spcPts val="0"/>
              </a:spcBef>
              <a:spcAft>
                <a:spcPts val="0"/>
              </a:spcAft>
              <a:buNone/>
              <a:defRPr sz="1400">
                <a:latin typeface="Nunito"/>
                <a:ea typeface="Nunito"/>
                <a:cs typeface="Nunito"/>
                <a:sym typeface="Nunito"/>
              </a:defRPr>
            </a:lvl6pPr>
            <a:lvl7pPr lvl="6" algn="ctr" rtl="0">
              <a:lnSpc>
                <a:spcPct val="100000"/>
              </a:lnSpc>
              <a:spcBef>
                <a:spcPts val="0"/>
              </a:spcBef>
              <a:spcAft>
                <a:spcPts val="0"/>
              </a:spcAft>
              <a:buNone/>
              <a:defRPr sz="1400">
                <a:latin typeface="Nunito"/>
                <a:ea typeface="Nunito"/>
                <a:cs typeface="Nunito"/>
                <a:sym typeface="Nunito"/>
              </a:defRPr>
            </a:lvl7pPr>
            <a:lvl8pPr lvl="7" algn="ctr" rtl="0">
              <a:lnSpc>
                <a:spcPct val="100000"/>
              </a:lnSpc>
              <a:spcBef>
                <a:spcPts val="0"/>
              </a:spcBef>
              <a:spcAft>
                <a:spcPts val="0"/>
              </a:spcAft>
              <a:buNone/>
              <a:defRPr sz="1400">
                <a:latin typeface="Nunito"/>
                <a:ea typeface="Nunito"/>
                <a:cs typeface="Nunito"/>
                <a:sym typeface="Nunito"/>
              </a:defRPr>
            </a:lvl8pPr>
            <a:lvl9pPr lvl="8" algn="ctr" rtl="0">
              <a:lnSpc>
                <a:spcPct val="100000"/>
              </a:lnSpc>
              <a:spcBef>
                <a:spcPts val="0"/>
              </a:spcBef>
              <a:spcAft>
                <a:spcPts val="0"/>
              </a:spcAft>
              <a:buNone/>
              <a:defRPr sz="1400">
                <a:latin typeface="Nunito"/>
                <a:ea typeface="Nunito"/>
                <a:cs typeface="Nunito"/>
                <a:sym typeface="Nunito"/>
              </a:defRPr>
            </a:lvl9pPr>
          </a:lstStyle>
          <a:p>
            <a:endParaRPr/>
          </a:p>
        </p:txBody>
      </p:sp>
      <p:sp>
        <p:nvSpPr>
          <p:cNvPr id="4161" name="Google Shape;4161;p16"/>
          <p:cNvSpPr txBox="1">
            <a:spLocks noGrp="1"/>
          </p:cNvSpPr>
          <p:nvPr>
            <p:ph type="subTitle" idx="6"/>
          </p:nvPr>
        </p:nvSpPr>
        <p:spPr>
          <a:xfrm>
            <a:off x="5908275" y="1619575"/>
            <a:ext cx="18825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1400">
                <a:latin typeface="Nunito"/>
                <a:ea typeface="Nunito"/>
                <a:cs typeface="Nunito"/>
                <a:sym typeface="Nunito"/>
              </a:defRPr>
            </a:lvl1pPr>
            <a:lvl2pPr lvl="1" algn="ctr" rtl="0">
              <a:lnSpc>
                <a:spcPct val="100000"/>
              </a:lnSpc>
              <a:spcBef>
                <a:spcPts val="0"/>
              </a:spcBef>
              <a:spcAft>
                <a:spcPts val="0"/>
              </a:spcAft>
              <a:buNone/>
              <a:defRPr sz="1400">
                <a:latin typeface="Nunito"/>
                <a:ea typeface="Nunito"/>
                <a:cs typeface="Nunito"/>
                <a:sym typeface="Nunito"/>
              </a:defRPr>
            </a:lvl2pPr>
            <a:lvl3pPr lvl="2" algn="ctr" rtl="0">
              <a:lnSpc>
                <a:spcPct val="100000"/>
              </a:lnSpc>
              <a:spcBef>
                <a:spcPts val="0"/>
              </a:spcBef>
              <a:spcAft>
                <a:spcPts val="0"/>
              </a:spcAft>
              <a:buNone/>
              <a:defRPr sz="1400">
                <a:latin typeface="Nunito"/>
                <a:ea typeface="Nunito"/>
                <a:cs typeface="Nunito"/>
                <a:sym typeface="Nunito"/>
              </a:defRPr>
            </a:lvl3pPr>
            <a:lvl4pPr lvl="3" algn="ctr" rtl="0">
              <a:lnSpc>
                <a:spcPct val="100000"/>
              </a:lnSpc>
              <a:spcBef>
                <a:spcPts val="0"/>
              </a:spcBef>
              <a:spcAft>
                <a:spcPts val="0"/>
              </a:spcAft>
              <a:buNone/>
              <a:defRPr sz="1400">
                <a:latin typeface="Nunito"/>
                <a:ea typeface="Nunito"/>
                <a:cs typeface="Nunito"/>
                <a:sym typeface="Nunito"/>
              </a:defRPr>
            </a:lvl4pPr>
            <a:lvl5pPr lvl="4" algn="ctr" rtl="0">
              <a:lnSpc>
                <a:spcPct val="100000"/>
              </a:lnSpc>
              <a:spcBef>
                <a:spcPts val="0"/>
              </a:spcBef>
              <a:spcAft>
                <a:spcPts val="0"/>
              </a:spcAft>
              <a:buNone/>
              <a:defRPr sz="1400">
                <a:latin typeface="Nunito"/>
                <a:ea typeface="Nunito"/>
                <a:cs typeface="Nunito"/>
                <a:sym typeface="Nunito"/>
              </a:defRPr>
            </a:lvl5pPr>
            <a:lvl6pPr lvl="5" algn="ctr" rtl="0">
              <a:lnSpc>
                <a:spcPct val="100000"/>
              </a:lnSpc>
              <a:spcBef>
                <a:spcPts val="0"/>
              </a:spcBef>
              <a:spcAft>
                <a:spcPts val="0"/>
              </a:spcAft>
              <a:buNone/>
              <a:defRPr sz="1400">
                <a:latin typeface="Nunito"/>
                <a:ea typeface="Nunito"/>
                <a:cs typeface="Nunito"/>
                <a:sym typeface="Nunito"/>
              </a:defRPr>
            </a:lvl6pPr>
            <a:lvl7pPr lvl="6" algn="ctr" rtl="0">
              <a:lnSpc>
                <a:spcPct val="100000"/>
              </a:lnSpc>
              <a:spcBef>
                <a:spcPts val="0"/>
              </a:spcBef>
              <a:spcAft>
                <a:spcPts val="0"/>
              </a:spcAft>
              <a:buNone/>
              <a:defRPr sz="1400">
                <a:latin typeface="Nunito"/>
                <a:ea typeface="Nunito"/>
                <a:cs typeface="Nunito"/>
                <a:sym typeface="Nunito"/>
              </a:defRPr>
            </a:lvl7pPr>
            <a:lvl8pPr lvl="7" algn="ctr" rtl="0">
              <a:lnSpc>
                <a:spcPct val="100000"/>
              </a:lnSpc>
              <a:spcBef>
                <a:spcPts val="0"/>
              </a:spcBef>
              <a:spcAft>
                <a:spcPts val="0"/>
              </a:spcAft>
              <a:buNone/>
              <a:defRPr sz="1400">
                <a:latin typeface="Nunito"/>
                <a:ea typeface="Nunito"/>
                <a:cs typeface="Nunito"/>
                <a:sym typeface="Nunito"/>
              </a:defRPr>
            </a:lvl8pPr>
            <a:lvl9pPr lvl="8" algn="ctr" rtl="0">
              <a:lnSpc>
                <a:spcPct val="100000"/>
              </a:lnSpc>
              <a:spcBef>
                <a:spcPts val="0"/>
              </a:spcBef>
              <a:spcAft>
                <a:spcPts val="0"/>
              </a:spcAft>
              <a:buNone/>
              <a:defRPr sz="1400">
                <a:latin typeface="Nunito"/>
                <a:ea typeface="Nunito"/>
                <a:cs typeface="Nunito"/>
                <a:sym typeface="Nunito"/>
              </a:defRPr>
            </a:lvl9pPr>
          </a:lstStyle>
          <a:p>
            <a:endParaRPr/>
          </a:p>
        </p:txBody>
      </p:sp>
      <p:sp>
        <p:nvSpPr>
          <p:cNvPr id="4162" name="Google Shape;4162;p16"/>
          <p:cNvSpPr/>
          <p:nvPr/>
        </p:nvSpPr>
        <p:spPr>
          <a:xfrm rot="-10468820">
            <a:off x="8547143" y="-381401"/>
            <a:ext cx="30956" cy="27636"/>
          </a:xfrm>
          <a:custGeom>
            <a:avLst/>
            <a:gdLst/>
            <a:ahLst/>
            <a:cxnLst/>
            <a:rect l="l" t="t" r="r" b="b"/>
            <a:pathLst>
              <a:path w="671" h="599" extrusionOk="0">
                <a:moveTo>
                  <a:pt x="317" y="0"/>
                </a:moveTo>
                <a:cubicBezTo>
                  <a:pt x="171" y="0"/>
                  <a:pt x="35" y="107"/>
                  <a:pt x="13" y="254"/>
                </a:cubicBezTo>
                <a:cubicBezTo>
                  <a:pt x="0" y="341"/>
                  <a:pt x="25" y="416"/>
                  <a:pt x="63" y="491"/>
                </a:cubicBezTo>
                <a:cubicBezTo>
                  <a:pt x="130" y="566"/>
                  <a:pt x="214" y="598"/>
                  <a:pt x="296" y="598"/>
                </a:cubicBezTo>
                <a:cubicBezTo>
                  <a:pt x="488" y="598"/>
                  <a:pt x="670" y="419"/>
                  <a:pt x="600" y="191"/>
                </a:cubicBezTo>
                <a:cubicBezTo>
                  <a:pt x="588" y="166"/>
                  <a:pt x="575" y="141"/>
                  <a:pt x="563" y="116"/>
                </a:cubicBezTo>
                <a:cubicBezTo>
                  <a:pt x="513" y="54"/>
                  <a:pt x="438" y="16"/>
                  <a:pt x="363" y="4"/>
                </a:cubicBezTo>
                <a:cubicBezTo>
                  <a:pt x="347" y="2"/>
                  <a:pt x="332" y="0"/>
                  <a:pt x="3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16"/>
          <p:cNvSpPr/>
          <p:nvPr/>
        </p:nvSpPr>
        <p:spPr>
          <a:xfrm rot="-10468820">
            <a:off x="8597699" y="-338637"/>
            <a:ext cx="33078" cy="26805"/>
          </a:xfrm>
          <a:custGeom>
            <a:avLst/>
            <a:gdLst/>
            <a:ahLst/>
            <a:cxnLst/>
            <a:rect l="l" t="t" r="r" b="b"/>
            <a:pathLst>
              <a:path w="717" h="581" extrusionOk="0">
                <a:moveTo>
                  <a:pt x="313" y="0"/>
                </a:moveTo>
                <a:cubicBezTo>
                  <a:pt x="167" y="0"/>
                  <a:pt x="26" y="106"/>
                  <a:pt x="1" y="276"/>
                </a:cubicBezTo>
                <a:cubicBezTo>
                  <a:pt x="1" y="326"/>
                  <a:pt x="1" y="376"/>
                  <a:pt x="26" y="414"/>
                </a:cubicBezTo>
                <a:cubicBezTo>
                  <a:pt x="51" y="532"/>
                  <a:pt x="145" y="580"/>
                  <a:pt x="252" y="580"/>
                </a:cubicBezTo>
                <a:cubicBezTo>
                  <a:pt x="460" y="580"/>
                  <a:pt x="716" y="395"/>
                  <a:pt x="600" y="189"/>
                </a:cubicBezTo>
                <a:cubicBezTo>
                  <a:pt x="575" y="151"/>
                  <a:pt x="550" y="114"/>
                  <a:pt x="513" y="76"/>
                </a:cubicBezTo>
                <a:cubicBezTo>
                  <a:pt x="453" y="24"/>
                  <a:pt x="382" y="0"/>
                  <a:pt x="3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16"/>
          <p:cNvSpPr/>
          <p:nvPr/>
        </p:nvSpPr>
        <p:spPr>
          <a:xfrm rot="-10468820">
            <a:off x="8317969" y="-324597"/>
            <a:ext cx="37276" cy="28928"/>
          </a:xfrm>
          <a:custGeom>
            <a:avLst/>
            <a:gdLst/>
            <a:ahLst/>
            <a:cxnLst/>
            <a:rect l="l" t="t" r="r" b="b"/>
            <a:pathLst>
              <a:path w="808" h="627" extrusionOk="0">
                <a:moveTo>
                  <a:pt x="431" y="0"/>
                </a:moveTo>
                <a:cubicBezTo>
                  <a:pt x="142" y="0"/>
                  <a:pt x="1" y="366"/>
                  <a:pt x="236" y="554"/>
                </a:cubicBezTo>
                <a:cubicBezTo>
                  <a:pt x="299" y="604"/>
                  <a:pt x="367" y="626"/>
                  <a:pt x="433" y="626"/>
                </a:cubicBezTo>
                <a:cubicBezTo>
                  <a:pt x="632" y="626"/>
                  <a:pt x="808" y="429"/>
                  <a:pt x="723" y="204"/>
                </a:cubicBezTo>
                <a:cubicBezTo>
                  <a:pt x="686" y="92"/>
                  <a:pt x="586" y="29"/>
                  <a:pt x="486" y="4"/>
                </a:cubicBezTo>
                <a:cubicBezTo>
                  <a:pt x="467" y="1"/>
                  <a:pt x="449" y="0"/>
                  <a:pt x="4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16"/>
          <p:cNvSpPr/>
          <p:nvPr/>
        </p:nvSpPr>
        <p:spPr>
          <a:xfrm rot="-10468820">
            <a:off x="8243005" y="-308859"/>
            <a:ext cx="31463" cy="29158"/>
          </a:xfrm>
          <a:custGeom>
            <a:avLst/>
            <a:gdLst/>
            <a:ahLst/>
            <a:cxnLst/>
            <a:rect l="l" t="t" r="r" b="b"/>
            <a:pathLst>
              <a:path w="682" h="632" extrusionOk="0">
                <a:moveTo>
                  <a:pt x="350" y="1"/>
                </a:moveTo>
                <a:cubicBezTo>
                  <a:pt x="259" y="1"/>
                  <a:pt x="166" y="39"/>
                  <a:pt x="101" y="124"/>
                </a:cubicBezTo>
                <a:cubicBezTo>
                  <a:pt x="1" y="261"/>
                  <a:pt x="26" y="449"/>
                  <a:pt x="151" y="561"/>
                </a:cubicBezTo>
                <a:cubicBezTo>
                  <a:pt x="210" y="610"/>
                  <a:pt x="277" y="632"/>
                  <a:pt x="344" y="632"/>
                </a:cubicBezTo>
                <a:cubicBezTo>
                  <a:pt x="516" y="632"/>
                  <a:pt x="681" y="485"/>
                  <a:pt x="663" y="286"/>
                </a:cubicBezTo>
                <a:cubicBezTo>
                  <a:pt x="647" y="107"/>
                  <a:pt x="500" y="1"/>
                  <a:pt x="3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16"/>
          <p:cNvSpPr/>
          <p:nvPr/>
        </p:nvSpPr>
        <p:spPr>
          <a:xfrm rot="-10468820">
            <a:off x="8348538" y="-386937"/>
            <a:ext cx="36584" cy="28420"/>
          </a:xfrm>
          <a:custGeom>
            <a:avLst/>
            <a:gdLst/>
            <a:ahLst/>
            <a:cxnLst/>
            <a:rect l="l" t="t" r="r" b="b"/>
            <a:pathLst>
              <a:path w="793" h="616" extrusionOk="0">
                <a:moveTo>
                  <a:pt x="340" y="1"/>
                </a:moveTo>
                <a:cubicBezTo>
                  <a:pt x="251" y="1"/>
                  <a:pt x="164" y="39"/>
                  <a:pt x="100" y="110"/>
                </a:cubicBezTo>
                <a:cubicBezTo>
                  <a:pt x="0" y="247"/>
                  <a:pt x="25" y="435"/>
                  <a:pt x="150" y="547"/>
                </a:cubicBezTo>
                <a:cubicBezTo>
                  <a:pt x="194" y="596"/>
                  <a:pt x="245" y="616"/>
                  <a:pt x="298" y="616"/>
                </a:cubicBezTo>
                <a:cubicBezTo>
                  <a:pt x="532" y="616"/>
                  <a:pt x="793" y="215"/>
                  <a:pt x="538" y="72"/>
                </a:cubicBezTo>
                <a:cubicBezTo>
                  <a:pt x="478" y="24"/>
                  <a:pt x="409" y="1"/>
                  <a:pt x="3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16"/>
          <p:cNvSpPr/>
          <p:nvPr/>
        </p:nvSpPr>
        <p:spPr>
          <a:xfrm rot="-10468820">
            <a:off x="8195246" y="-380691"/>
            <a:ext cx="32340" cy="28512"/>
          </a:xfrm>
          <a:custGeom>
            <a:avLst/>
            <a:gdLst/>
            <a:ahLst/>
            <a:cxnLst/>
            <a:rect l="l" t="t" r="r" b="b"/>
            <a:pathLst>
              <a:path w="701" h="618" extrusionOk="0">
                <a:moveTo>
                  <a:pt x="347" y="1"/>
                </a:moveTo>
                <a:cubicBezTo>
                  <a:pt x="311" y="1"/>
                  <a:pt x="274" y="7"/>
                  <a:pt x="238" y="21"/>
                </a:cubicBezTo>
                <a:cubicBezTo>
                  <a:pt x="76" y="84"/>
                  <a:pt x="1" y="259"/>
                  <a:pt x="63" y="421"/>
                </a:cubicBezTo>
                <a:cubicBezTo>
                  <a:pt x="111" y="545"/>
                  <a:pt x="224" y="618"/>
                  <a:pt x="347" y="618"/>
                </a:cubicBezTo>
                <a:cubicBezTo>
                  <a:pt x="385" y="618"/>
                  <a:pt x="425" y="611"/>
                  <a:pt x="463" y="596"/>
                </a:cubicBezTo>
                <a:cubicBezTo>
                  <a:pt x="626" y="533"/>
                  <a:pt x="701" y="359"/>
                  <a:pt x="638" y="196"/>
                </a:cubicBezTo>
                <a:cubicBezTo>
                  <a:pt x="590" y="80"/>
                  <a:pt x="473" y="1"/>
                  <a:pt x="3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16"/>
          <p:cNvSpPr/>
          <p:nvPr/>
        </p:nvSpPr>
        <p:spPr>
          <a:xfrm rot="-10468820">
            <a:off x="8063128" y="-397558"/>
            <a:ext cx="33955" cy="29250"/>
          </a:xfrm>
          <a:custGeom>
            <a:avLst/>
            <a:gdLst/>
            <a:ahLst/>
            <a:cxnLst/>
            <a:rect l="l" t="t" r="r" b="b"/>
            <a:pathLst>
              <a:path w="736" h="634" extrusionOk="0">
                <a:moveTo>
                  <a:pt x="400" y="1"/>
                </a:moveTo>
                <a:cubicBezTo>
                  <a:pt x="184" y="1"/>
                  <a:pt x="1" y="233"/>
                  <a:pt x="125" y="472"/>
                </a:cubicBezTo>
                <a:cubicBezTo>
                  <a:pt x="186" y="584"/>
                  <a:pt x="289" y="633"/>
                  <a:pt x="391" y="633"/>
                </a:cubicBezTo>
                <a:cubicBezTo>
                  <a:pt x="564" y="633"/>
                  <a:pt x="736" y="496"/>
                  <a:pt x="712" y="285"/>
                </a:cubicBezTo>
                <a:cubicBezTo>
                  <a:pt x="700" y="260"/>
                  <a:pt x="700" y="235"/>
                  <a:pt x="687" y="210"/>
                </a:cubicBezTo>
                <a:cubicBezTo>
                  <a:pt x="675" y="147"/>
                  <a:pt x="637" y="110"/>
                  <a:pt x="600" y="72"/>
                </a:cubicBezTo>
                <a:cubicBezTo>
                  <a:pt x="536" y="22"/>
                  <a:pt x="466" y="1"/>
                  <a:pt x="4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16"/>
          <p:cNvSpPr/>
          <p:nvPr/>
        </p:nvSpPr>
        <p:spPr>
          <a:xfrm rot="-10468820">
            <a:off x="8133790" y="-344316"/>
            <a:ext cx="32340" cy="28558"/>
          </a:xfrm>
          <a:custGeom>
            <a:avLst/>
            <a:gdLst/>
            <a:ahLst/>
            <a:cxnLst/>
            <a:rect l="l" t="t" r="r" b="b"/>
            <a:pathLst>
              <a:path w="701" h="619" extrusionOk="0">
                <a:moveTo>
                  <a:pt x="354" y="1"/>
                </a:moveTo>
                <a:cubicBezTo>
                  <a:pt x="316" y="1"/>
                  <a:pt x="277" y="8"/>
                  <a:pt x="238" y="23"/>
                </a:cubicBezTo>
                <a:cubicBezTo>
                  <a:pt x="75" y="85"/>
                  <a:pt x="1" y="260"/>
                  <a:pt x="63" y="423"/>
                </a:cubicBezTo>
                <a:cubicBezTo>
                  <a:pt x="112" y="539"/>
                  <a:pt x="228" y="618"/>
                  <a:pt x="354" y="618"/>
                </a:cubicBezTo>
                <a:cubicBezTo>
                  <a:pt x="390" y="618"/>
                  <a:pt x="427" y="612"/>
                  <a:pt x="463" y="598"/>
                </a:cubicBezTo>
                <a:cubicBezTo>
                  <a:pt x="613" y="535"/>
                  <a:pt x="700" y="348"/>
                  <a:pt x="638" y="198"/>
                </a:cubicBezTo>
                <a:cubicBezTo>
                  <a:pt x="590" y="74"/>
                  <a:pt x="477" y="1"/>
                  <a:pt x="3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16"/>
          <p:cNvSpPr/>
          <p:nvPr/>
        </p:nvSpPr>
        <p:spPr>
          <a:xfrm rot="-10468820">
            <a:off x="8473529" y="-366703"/>
            <a:ext cx="34600" cy="25513"/>
          </a:xfrm>
          <a:custGeom>
            <a:avLst/>
            <a:gdLst/>
            <a:ahLst/>
            <a:cxnLst/>
            <a:rect l="l" t="t" r="r" b="b"/>
            <a:pathLst>
              <a:path w="750" h="553" extrusionOk="0">
                <a:moveTo>
                  <a:pt x="535" y="0"/>
                </a:moveTo>
                <a:cubicBezTo>
                  <a:pt x="308" y="0"/>
                  <a:pt x="1" y="312"/>
                  <a:pt x="231" y="487"/>
                </a:cubicBezTo>
                <a:cubicBezTo>
                  <a:pt x="293" y="532"/>
                  <a:pt x="361" y="552"/>
                  <a:pt x="425" y="552"/>
                </a:cubicBezTo>
                <a:cubicBezTo>
                  <a:pt x="597" y="552"/>
                  <a:pt x="749" y="412"/>
                  <a:pt x="731" y="212"/>
                </a:cubicBezTo>
                <a:cubicBezTo>
                  <a:pt x="731" y="187"/>
                  <a:pt x="731" y="162"/>
                  <a:pt x="719" y="137"/>
                </a:cubicBezTo>
                <a:cubicBezTo>
                  <a:pt x="686" y="39"/>
                  <a:pt x="616" y="0"/>
                  <a:pt x="5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16"/>
          <p:cNvSpPr/>
          <p:nvPr/>
        </p:nvSpPr>
        <p:spPr>
          <a:xfrm rot="-10468820">
            <a:off x="8137577" y="-423088"/>
            <a:ext cx="31002" cy="28143"/>
          </a:xfrm>
          <a:custGeom>
            <a:avLst/>
            <a:gdLst/>
            <a:ahLst/>
            <a:cxnLst/>
            <a:rect l="l" t="t" r="r" b="b"/>
            <a:pathLst>
              <a:path w="672" h="610" extrusionOk="0">
                <a:moveTo>
                  <a:pt x="324" y="1"/>
                </a:moveTo>
                <a:cubicBezTo>
                  <a:pt x="184" y="1"/>
                  <a:pt x="44" y="96"/>
                  <a:pt x="13" y="257"/>
                </a:cubicBezTo>
                <a:cubicBezTo>
                  <a:pt x="1" y="332"/>
                  <a:pt x="13" y="420"/>
                  <a:pt x="63" y="482"/>
                </a:cubicBezTo>
                <a:cubicBezTo>
                  <a:pt x="113" y="545"/>
                  <a:pt x="188" y="595"/>
                  <a:pt x="263" y="607"/>
                </a:cubicBezTo>
                <a:cubicBezTo>
                  <a:pt x="276" y="609"/>
                  <a:pt x="288" y="609"/>
                  <a:pt x="299" y="609"/>
                </a:cubicBezTo>
                <a:cubicBezTo>
                  <a:pt x="518" y="609"/>
                  <a:pt x="672" y="396"/>
                  <a:pt x="601" y="195"/>
                </a:cubicBezTo>
                <a:cubicBezTo>
                  <a:pt x="588" y="170"/>
                  <a:pt x="576" y="145"/>
                  <a:pt x="563" y="120"/>
                </a:cubicBezTo>
                <a:cubicBezTo>
                  <a:pt x="501" y="38"/>
                  <a:pt x="412" y="1"/>
                  <a:pt x="3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16"/>
          <p:cNvSpPr/>
          <p:nvPr/>
        </p:nvSpPr>
        <p:spPr>
          <a:xfrm rot="-10468820">
            <a:off x="8265087" y="-382750"/>
            <a:ext cx="35062" cy="29066"/>
          </a:xfrm>
          <a:custGeom>
            <a:avLst/>
            <a:gdLst/>
            <a:ahLst/>
            <a:cxnLst/>
            <a:rect l="l" t="t" r="r" b="b"/>
            <a:pathLst>
              <a:path w="760" h="630" extrusionOk="0">
                <a:moveTo>
                  <a:pt x="388" y="1"/>
                </a:moveTo>
                <a:cubicBezTo>
                  <a:pt x="285" y="1"/>
                  <a:pt x="183" y="51"/>
                  <a:pt x="126" y="153"/>
                </a:cubicBezTo>
                <a:cubicBezTo>
                  <a:pt x="1" y="340"/>
                  <a:pt x="126" y="590"/>
                  <a:pt x="351" y="627"/>
                </a:cubicBezTo>
                <a:cubicBezTo>
                  <a:pt x="363" y="629"/>
                  <a:pt x="375" y="629"/>
                  <a:pt x="387" y="629"/>
                </a:cubicBezTo>
                <a:cubicBezTo>
                  <a:pt x="605" y="629"/>
                  <a:pt x="759" y="417"/>
                  <a:pt x="688" y="215"/>
                </a:cubicBezTo>
                <a:cubicBezTo>
                  <a:pt x="676" y="178"/>
                  <a:pt x="663" y="165"/>
                  <a:pt x="651" y="140"/>
                </a:cubicBezTo>
                <a:cubicBezTo>
                  <a:pt x="589" y="48"/>
                  <a:pt x="488" y="1"/>
                  <a:pt x="3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16"/>
          <p:cNvSpPr/>
          <p:nvPr/>
        </p:nvSpPr>
        <p:spPr>
          <a:xfrm rot="-10468820">
            <a:off x="8401883" y="-338782"/>
            <a:ext cx="36215" cy="28974"/>
          </a:xfrm>
          <a:custGeom>
            <a:avLst/>
            <a:gdLst/>
            <a:ahLst/>
            <a:cxnLst/>
            <a:rect l="l" t="t" r="r" b="b"/>
            <a:pathLst>
              <a:path w="785" h="628" extrusionOk="0">
                <a:moveTo>
                  <a:pt x="406" y="1"/>
                </a:moveTo>
                <a:cubicBezTo>
                  <a:pt x="196" y="1"/>
                  <a:pt x="0" y="226"/>
                  <a:pt x="132" y="463"/>
                </a:cubicBezTo>
                <a:cubicBezTo>
                  <a:pt x="192" y="578"/>
                  <a:pt x="293" y="628"/>
                  <a:pt x="395" y="628"/>
                </a:cubicBezTo>
                <a:cubicBezTo>
                  <a:pt x="589" y="628"/>
                  <a:pt x="785" y="446"/>
                  <a:pt x="694" y="200"/>
                </a:cubicBezTo>
                <a:cubicBezTo>
                  <a:pt x="682" y="175"/>
                  <a:pt x="669" y="150"/>
                  <a:pt x="657" y="138"/>
                </a:cubicBezTo>
                <a:cubicBezTo>
                  <a:pt x="586" y="41"/>
                  <a:pt x="495" y="1"/>
                  <a:pt x="4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16"/>
          <p:cNvSpPr/>
          <p:nvPr/>
        </p:nvSpPr>
        <p:spPr>
          <a:xfrm rot="-10468820">
            <a:off x="8175982" y="-278067"/>
            <a:ext cx="33539" cy="29066"/>
          </a:xfrm>
          <a:custGeom>
            <a:avLst/>
            <a:gdLst/>
            <a:ahLst/>
            <a:cxnLst/>
            <a:rect l="l" t="t" r="r" b="b"/>
            <a:pathLst>
              <a:path w="727" h="630" extrusionOk="0">
                <a:moveTo>
                  <a:pt x="333" y="0"/>
                </a:moveTo>
                <a:cubicBezTo>
                  <a:pt x="185" y="0"/>
                  <a:pt x="37" y="104"/>
                  <a:pt x="13" y="274"/>
                </a:cubicBezTo>
                <a:cubicBezTo>
                  <a:pt x="1" y="349"/>
                  <a:pt x="26" y="437"/>
                  <a:pt x="76" y="499"/>
                </a:cubicBezTo>
                <a:cubicBezTo>
                  <a:pt x="113" y="562"/>
                  <a:pt x="188" y="612"/>
                  <a:pt x="276" y="624"/>
                </a:cubicBezTo>
                <a:cubicBezTo>
                  <a:pt x="296" y="628"/>
                  <a:pt x="315" y="629"/>
                  <a:pt x="334" y="629"/>
                </a:cubicBezTo>
                <a:cubicBezTo>
                  <a:pt x="576" y="629"/>
                  <a:pt x="726" y="344"/>
                  <a:pt x="576" y="124"/>
                </a:cubicBezTo>
                <a:cubicBezTo>
                  <a:pt x="514" y="39"/>
                  <a:pt x="424" y="0"/>
                  <a:pt x="3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16"/>
          <p:cNvSpPr/>
          <p:nvPr/>
        </p:nvSpPr>
        <p:spPr>
          <a:xfrm rot="-10468820">
            <a:off x="8050119" y="-319066"/>
            <a:ext cx="33585" cy="29158"/>
          </a:xfrm>
          <a:custGeom>
            <a:avLst/>
            <a:gdLst/>
            <a:ahLst/>
            <a:cxnLst/>
            <a:rect l="l" t="t" r="r" b="b"/>
            <a:pathLst>
              <a:path w="728" h="632" extrusionOk="0">
                <a:moveTo>
                  <a:pt x="316" y="1"/>
                </a:moveTo>
                <a:cubicBezTo>
                  <a:pt x="174" y="1"/>
                  <a:pt x="35" y="99"/>
                  <a:pt x="13" y="266"/>
                </a:cubicBezTo>
                <a:cubicBezTo>
                  <a:pt x="0" y="354"/>
                  <a:pt x="13" y="429"/>
                  <a:pt x="63" y="504"/>
                </a:cubicBezTo>
                <a:cubicBezTo>
                  <a:pt x="113" y="566"/>
                  <a:pt x="187" y="604"/>
                  <a:pt x="262" y="629"/>
                </a:cubicBezTo>
                <a:cubicBezTo>
                  <a:pt x="278" y="631"/>
                  <a:pt x="293" y="632"/>
                  <a:pt x="308" y="632"/>
                </a:cubicBezTo>
                <a:cubicBezTo>
                  <a:pt x="558" y="632"/>
                  <a:pt x="728" y="341"/>
                  <a:pt x="562" y="129"/>
                </a:cubicBezTo>
                <a:cubicBezTo>
                  <a:pt x="499" y="41"/>
                  <a:pt x="407" y="1"/>
                  <a:pt x="3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16"/>
          <p:cNvSpPr/>
          <p:nvPr/>
        </p:nvSpPr>
        <p:spPr>
          <a:xfrm rot="-10468820">
            <a:off x="8377735" y="-277014"/>
            <a:ext cx="34508" cy="25190"/>
          </a:xfrm>
          <a:custGeom>
            <a:avLst/>
            <a:gdLst/>
            <a:ahLst/>
            <a:cxnLst/>
            <a:rect l="l" t="t" r="r" b="b"/>
            <a:pathLst>
              <a:path w="748" h="546" extrusionOk="0">
                <a:moveTo>
                  <a:pt x="361" y="0"/>
                </a:moveTo>
                <a:cubicBezTo>
                  <a:pt x="181" y="0"/>
                  <a:pt x="1" y="153"/>
                  <a:pt x="49" y="378"/>
                </a:cubicBezTo>
                <a:cubicBezTo>
                  <a:pt x="74" y="497"/>
                  <a:pt x="170" y="545"/>
                  <a:pt x="278" y="545"/>
                </a:cubicBezTo>
                <a:cubicBezTo>
                  <a:pt x="489" y="545"/>
                  <a:pt x="748" y="360"/>
                  <a:pt x="624" y="154"/>
                </a:cubicBezTo>
                <a:cubicBezTo>
                  <a:pt x="562" y="47"/>
                  <a:pt x="461" y="0"/>
                  <a:pt x="3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16"/>
          <p:cNvSpPr/>
          <p:nvPr/>
        </p:nvSpPr>
        <p:spPr>
          <a:xfrm rot="-10468820">
            <a:off x="7862798" y="-397317"/>
            <a:ext cx="35062" cy="29020"/>
          </a:xfrm>
          <a:custGeom>
            <a:avLst/>
            <a:gdLst/>
            <a:ahLst/>
            <a:cxnLst/>
            <a:rect l="l" t="t" r="r" b="b"/>
            <a:pathLst>
              <a:path w="760" h="629" extrusionOk="0">
                <a:moveTo>
                  <a:pt x="389" y="0"/>
                </a:moveTo>
                <a:cubicBezTo>
                  <a:pt x="285" y="0"/>
                  <a:pt x="183" y="50"/>
                  <a:pt x="126" y="152"/>
                </a:cubicBezTo>
                <a:cubicBezTo>
                  <a:pt x="1" y="339"/>
                  <a:pt x="126" y="602"/>
                  <a:pt x="351" y="627"/>
                </a:cubicBezTo>
                <a:cubicBezTo>
                  <a:pt x="363" y="628"/>
                  <a:pt x="375" y="628"/>
                  <a:pt x="387" y="628"/>
                </a:cubicBezTo>
                <a:cubicBezTo>
                  <a:pt x="606" y="628"/>
                  <a:pt x="759" y="416"/>
                  <a:pt x="688" y="214"/>
                </a:cubicBezTo>
                <a:cubicBezTo>
                  <a:pt x="676" y="189"/>
                  <a:pt x="663" y="164"/>
                  <a:pt x="651" y="139"/>
                </a:cubicBezTo>
                <a:cubicBezTo>
                  <a:pt x="589" y="47"/>
                  <a:pt x="489" y="0"/>
                  <a:pt x="3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16"/>
          <p:cNvSpPr/>
          <p:nvPr/>
        </p:nvSpPr>
        <p:spPr>
          <a:xfrm rot="-10468820">
            <a:off x="7838580" y="-322479"/>
            <a:ext cx="30402" cy="29158"/>
          </a:xfrm>
          <a:custGeom>
            <a:avLst/>
            <a:gdLst/>
            <a:ahLst/>
            <a:cxnLst/>
            <a:rect l="l" t="t" r="r" b="b"/>
            <a:pathLst>
              <a:path w="659" h="632" extrusionOk="0">
                <a:moveTo>
                  <a:pt x="349" y="1"/>
                </a:moveTo>
                <a:cubicBezTo>
                  <a:pt x="206" y="1"/>
                  <a:pt x="61" y="96"/>
                  <a:pt x="34" y="275"/>
                </a:cubicBezTo>
                <a:cubicBezTo>
                  <a:pt x="0" y="484"/>
                  <a:pt x="168" y="631"/>
                  <a:pt x="343" y="631"/>
                </a:cubicBezTo>
                <a:cubicBezTo>
                  <a:pt x="429" y="631"/>
                  <a:pt x="517" y="595"/>
                  <a:pt x="584" y="513"/>
                </a:cubicBezTo>
                <a:cubicBezTo>
                  <a:pt x="634" y="450"/>
                  <a:pt x="659" y="363"/>
                  <a:pt x="659" y="288"/>
                </a:cubicBezTo>
                <a:cubicBezTo>
                  <a:pt x="646" y="263"/>
                  <a:pt x="646" y="225"/>
                  <a:pt x="634" y="200"/>
                </a:cubicBezTo>
                <a:cubicBezTo>
                  <a:pt x="583" y="65"/>
                  <a:pt x="466" y="1"/>
                  <a:pt x="3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16"/>
          <p:cNvSpPr/>
          <p:nvPr/>
        </p:nvSpPr>
        <p:spPr>
          <a:xfrm rot="-10468820">
            <a:off x="7765804" y="-327445"/>
            <a:ext cx="34923" cy="28928"/>
          </a:xfrm>
          <a:custGeom>
            <a:avLst/>
            <a:gdLst/>
            <a:ahLst/>
            <a:cxnLst/>
            <a:rect l="l" t="t" r="r" b="b"/>
            <a:pathLst>
              <a:path w="757" h="627" extrusionOk="0">
                <a:moveTo>
                  <a:pt x="385" y="1"/>
                </a:moveTo>
                <a:cubicBezTo>
                  <a:pt x="282" y="1"/>
                  <a:pt x="177" y="51"/>
                  <a:pt x="113" y="148"/>
                </a:cubicBezTo>
                <a:cubicBezTo>
                  <a:pt x="0" y="348"/>
                  <a:pt x="125" y="597"/>
                  <a:pt x="350" y="622"/>
                </a:cubicBezTo>
                <a:cubicBezTo>
                  <a:pt x="367" y="625"/>
                  <a:pt x="384" y="627"/>
                  <a:pt x="400" y="627"/>
                </a:cubicBezTo>
                <a:cubicBezTo>
                  <a:pt x="602" y="627"/>
                  <a:pt x="756" y="418"/>
                  <a:pt x="675" y="210"/>
                </a:cubicBezTo>
                <a:cubicBezTo>
                  <a:pt x="675" y="185"/>
                  <a:pt x="663" y="160"/>
                  <a:pt x="638" y="135"/>
                </a:cubicBezTo>
                <a:cubicBezTo>
                  <a:pt x="577" y="45"/>
                  <a:pt x="482" y="1"/>
                  <a:pt x="3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16"/>
          <p:cNvSpPr/>
          <p:nvPr/>
        </p:nvSpPr>
        <p:spPr>
          <a:xfrm rot="-10468820">
            <a:off x="7905539" y="-259261"/>
            <a:ext cx="32663" cy="26805"/>
          </a:xfrm>
          <a:custGeom>
            <a:avLst/>
            <a:gdLst/>
            <a:ahLst/>
            <a:cxnLst/>
            <a:rect l="l" t="t" r="r" b="b"/>
            <a:pathLst>
              <a:path w="708" h="581" extrusionOk="0">
                <a:moveTo>
                  <a:pt x="370" y="1"/>
                </a:moveTo>
                <a:cubicBezTo>
                  <a:pt x="280" y="1"/>
                  <a:pt x="190" y="42"/>
                  <a:pt x="132" y="121"/>
                </a:cubicBezTo>
                <a:cubicBezTo>
                  <a:pt x="1" y="347"/>
                  <a:pt x="188" y="580"/>
                  <a:pt x="400" y="580"/>
                </a:cubicBezTo>
                <a:cubicBezTo>
                  <a:pt x="470" y="580"/>
                  <a:pt x="542" y="555"/>
                  <a:pt x="607" y="496"/>
                </a:cubicBezTo>
                <a:cubicBezTo>
                  <a:pt x="707" y="371"/>
                  <a:pt x="695" y="171"/>
                  <a:pt x="557" y="71"/>
                </a:cubicBezTo>
                <a:cubicBezTo>
                  <a:pt x="504" y="24"/>
                  <a:pt x="437" y="1"/>
                  <a:pt x="3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16"/>
          <p:cNvSpPr/>
          <p:nvPr/>
        </p:nvSpPr>
        <p:spPr>
          <a:xfrm rot="-10468820">
            <a:off x="7927915" y="-424945"/>
            <a:ext cx="35200" cy="27774"/>
          </a:xfrm>
          <a:custGeom>
            <a:avLst/>
            <a:gdLst/>
            <a:ahLst/>
            <a:cxnLst/>
            <a:rect l="l" t="t" r="r" b="b"/>
            <a:pathLst>
              <a:path w="763" h="602" extrusionOk="0">
                <a:moveTo>
                  <a:pt x="252" y="0"/>
                </a:moveTo>
                <a:cubicBezTo>
                  <a:pt x="181" y="0"/>
                  <a:pt x="117" y="31"/>
                  <a:pt x="75" y="105"/>
                </a:cubicBezTo>
                <a:cubicBezTo>
                  <a:pt x="25" y="167"/>
                  <a:pt x="0" y="255"/>
                  <a:pt x="13" y="330"/>
                </a:cubicBezTo>
                <a:cubicBezTo>
                  <a:pt x="36" y="503"/>
                  <a:pt x="178" y="601"/>
                  <a:pt x="324" y="601"/>
                </a:cubicBezTo>
                <a:cubicBezTo>
                  <a:pt x="410" y="601"/>
                  <a:pt x="498" y="567"/>
                  <a:pt x="563" y="492"/>
                </a:cubicBezTo>
                <a:cubicBezTo>
                  <a:pt x="763" y="311"/>
                  <a:pt x="477" y="0"/>
                  <a:pt x="2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16"/>
          <p:cNvSpPr/>
          <p:nvPr/>
        </p:nvSpPr>
        <p:spPr>
          <a:xfrm rot="-10468820">
            <a:off x="7989705" y="-377539"/>
            <a:ext cx="35984" cy="28743"/>
          </a:xfrm>
          <a:custGeom>
            <a:avLst/>
            <a:gdLst/>
            <a:ahLst/>
            <a:cxnLst/>
            <a:rect l="l" t="t" r="r" b="b"/>
            <a:pathLst>
              <a:path w="780" h="623" extrusionOk="0">
                <a:moveTo>
                  <a:pt x="385" y="0"/>
                </a:moveTo>
                <a:cubicBezTo>
                  <a:pt x="282" y="0"/>
                  <a:pt x="178" y="54"/>
                  <a:pt x="113" y="157"/>
                </a:cubicBezTo>
                <a:cubicBezTo>
                  <a:pt x="1" y="344"/>
                  <a:pt x="126" y="594"/>
                  <a:pt x="351" y="619"/>
                </a:cubicBezTo>
                <a:cubicBezTo>
                  <a:pt x="366" y="621"/>
                  <a:pt x="381" y="622"/>
                  <a:pt x="395" y="622"/>
                </a:cubicBezTo>
                <a:cubicBezTo>
                  <a:pt x="632" y="622"/>
                  <a:pt x="779" y="344"/>
                  <a:pt x="638" y="144"/>
                </a:cubicBezTo>
                <a:cubicBezTo>
                  <a:pt x="577" y="47"/>
                  <a:pt x="482" y="0"/>
                  <a:pt x="3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16"/>
          <p:cNvSpPr/>
          <p:nvPr/>
        </p:nvSpPr>
        <p:spPr>
          <a:xfrm rot="-10468820">
            <a:off x="7975220" y="-302026"/>
            <a:ext cx="31602" cy="28512"/>
          </a:xfrm>
          <a:custGeom>
            <a:avLst/>
            <a:gdLst/>
            <a:ahLst/>
            <a:cxnLst/>
            <a:rect l="l" t="t" r="r" b="b"/>
            <a:pathLst>
              <a:path w="685" h="618" extrusionOk="0">
                <a:moveTo>
                  <a:pt x="327" y="0"/>
                </a:moveTo>
                <a:cubicBezTo>
                  <a:pt x="174" y="0"/>
                  <a:pt x="48" y="107"/>
                  <a:pt x="26" y="266"/>
                </a:cubicBezTo>
                <a:cubicBezTo>
                  <a:pt x="1" y="429"/>
                  <a:pt x="113" y="591"/>
                  <a:pt x="276" y="616"/>
                </a:cubicBezTo>
                <a:cubicBezTo>
                  <a:pt x="288" y="617"/>
                  <a:pt x="300" y="618"/>
                  <a:pt x="312" y="618"/>
                </a:cubicBezTo>
                <a:cubicBezTo>
                  <a:pt x="530" y="618"/>
                  <a:pt x="684" y="405"/>
                  <a:pt x="613" y="204"/>
                </a:cubicBezTo>
                <a:cubicBezTo>
                  <a:pt x="600" y="179"/>
                  <a:pt x="588" y="154"/>
                  <a:pt x="575" y="129"/>
                </a:cubicBezTo>
                <a:cubicBezTo>
                  <a:pt x="525" y="66"/>
                  <a:pt x="451" y="16"/>
                  <a:pt x="376" y="4"/>
                </a:cubicBezTo>
                <a:cubicBezTo>
                  <a:pt x="359" y="1"/>
                  <a:pt x="343" y="0"/>
                  <a:pt x="3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16"/>
          <p:cNvSpPr/>
          <p:nvPr/>
        </p:nvSpPr>
        <p:spPr>
          <a:xfrm rot="-10468820">
            <a:off x="7690191" y="-297060"/>
            <a:ext cx="35200" cy="28928"/>
          </a:xfrm>
          <a:custGeom>
            <a:avLst/>
            <a:gdLst/>
            <a:ahLst/>
            <a:cxnLst/>
            <a:rect l="l" t="t" r="r" b="b"/>
            <a:pathLst>
              <a:path w="763" h="627" extrusionOk="0">
                <a:moveTo>
                  <a:pt x="415" y="1"/>
                </a:moveTo>
                <a:cubicBezTo>
                  <a:pt x="352" y="1"/>
                  <a:pt x="286" y="19"/>
                  <a:pt x="225" y="61"/>
                </a:cubicBezTo>
                <a:cubicBezTo>
                  <a:pt x="1" y="223"/>
                  <a:pt x="88" y="586"/>
                  <a:pt x="375" y="623"/>
                </a:cubicBezTo>
                <a:cubicBezTo>
                  <a:pt x="391" y="626"/>
                  <a:pt x="406" y="627"/>
                  <a:pt x="421" y="627"/>
                </a:cubicBezTo>
                <a:cubicBezTo>
                  <a:pt x="567" y="627"/>
                  <a:pt x="703" y="521"/>
                  <a:pt x="725" y="373"/>
                </a:cubicBezTo>
                <a:cubicBezTo>
                  <a:pt x="763" y="159"/>
                  <a:pt x="599" y="1"/>
                  <a:pt x="4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16"/>
          <p:cNvSpPr/>
          <p:nvPr/>
        </p:nvSpPr>
        <p:spPr>
          <a:xfrm rot="-10468820">
            <a:off x="7794256" y="-397101"/>
            <a:ext cx="32801" cy="29250"/>
          </a:xfrm>
          <a:custGeom>
            <a:avLst/>
            <a:gdLst/>
            <a:ahLst/>
            <a:cxnLst/>
            <a:rect l="l" t="t" r="r" b="b"/>
            <a:pathLst>
              <a:path w="711" h="634" extrusionOk="0">
                <a:moveTo>
                  <a:pt x="347" y="0"/>
                </a:moveTo>
                <a:cubicBezTo>
                  <a:pt x="206" y="0"/>
                  <a:pt x="67" y="95"/>
                  <a:pt x="36" y="257"/>
                </a:cubicBezTo>
                <a:cubicBezTo>
                  <a:pt x="1" y="456"/>
                  <a:pt x="142" y="634"/>
                  <a:pt x="336" y="634"/>
                </a:cubicBezTo>
                <a:cubicBezTo>
                  <a:pt x="348" y="634"/>
                  <a:pt x="361" y="633"/>
                  <a:pt x="373" y="632"/>
                </a:cubicBezTo>
                <a:cubicBezTo>
                  <a:pt x="586" y="607"/>
                  <a:pt x="711" y="382"/>
                  <a:pt x="623" y="194"/>
                </a:cubicBezTo>
                <a:cubicBezTo>
                  <a:pt x="623" y="169"/>
                  <a:pt x="611" y="144"/>
                  <a:pt x="586" y="119"/>
                </a:cubicBezTo>
                <a:cubicBezTo>
                  <a:pt x="523" y="37"/>
                  <a:pt x="435" y="0"/>
                  <a:pt x="3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16"/>
          <p:cNvSpPr/>
          <p:nvPr/>
        </p:nvSpPr>
        <p:spPr>
          <a:xfrm rot="-10468820">
            <a:off x="7912643" y="-347643"/>
            <a:ext cx="33032" cy="25975"/>
          </a:xfrm>
          <a:custGeom>
            <a:avLst/>
            <a:gdLst/>
            <a:ahLst/>
            <a:cxnLst/>
            <a:rect l="l" t="t" r="r" b="b"/>
            <a:pathLst>
              <a:path w="716" h="563" extrusionOk="0">
                <a:moveTo>
                  <a:pt x="395" y="1"/>
                </a:moveTo>
                <a:cubicBezTo>
                  <a:pt x="188" y="1"/>
                  <a:pt x="1" y="225"/>
                  <a:pt x="121" y="456"/>
                </a:cubicBezTo>
                <a:cubicBezTo>
                  <a:pt x="184" y="531"/>
                  <a:pt x="266" y="563"/>
                  <a:pt x="347" y="563"/>
                </a:cubicBezTo>
                <a:cubicBezTo>
                  <a:pt x="534" y="563"/>
                  <a:pt x="716" y="387"/>
                  <a:pt x="646" y="168"/>
                </a:cubicBezTo>
                <a:cubicBezTo>
                  <a:pt x="646" y="143"/>
                  <a:pt x="633" y="118"/>
                  <a:pt x="608" y="93"/>
                </a:cubicBezTo>
                <a:cubicBezTo>
                  <a:pt x="543" y="28"/>
                  <a:pt x="468" y="1"/>
                  <a:pt x="3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16"/>
          <p:cNvSpPr/>
          <p:nvPr/>
        </p:nvSpPr>
        <p:spPr>
          <a:xfrm rot="-10468820">
            <a:off x="9291382" y="-311343"/>
            <a:ext cx="28834" cy="28097"/>
          </a:xfrm>
          <a:custGeom>
            <a:avLst/>
            <a:gdLst/>
            <a:ahLst/>
            <a:cxnLst/>
            <a:rect l="l" t="t" r="r" b="b"/>
            <a:pathLst>
              <a:path w="625" h="609" extrusionOk="0">
                <a:moveTo>
                  <a:pt x="317" y="1"/>
                </a:moveTo>
                <a:cubicBezTo>
                  <a:pt x="225" y="1"/>
                  <a:pt x="133" y="40"/>
                  <a:pt x="75" y="112"/>
                </a:cubicBezTo>
                <a:cubicBezTo>
                  <a:pt x="25" y="175"/>
                  <a:pt x="0" y="262"/>
                  <a:pt x="0" y="337"/>
                </a:cubicBezTo>
                <a:cubicBezTo>
                  <a:pt x="31" y="510"/>
                  <a:pt x="171" y="609"/>
                  <a:pt x="314" y="609"/>
                </a:cubicBezTo>
                <a:cubicBezTo>
                  <a:pt x="399" y="609"/>
                  <a:pt x="485" y="574"/>
                  <a:pt x="550" y="500"/>
                </a:cubicBezTo>
                <a:cubicBezTo>
                  <a:pt x="600" y="437"/>
                  <a:pt x="625" y="350"/>
                  <a:pt x="612" y="275"/>
                </a:cubicBezTo>
                <a:cubicBezTo>
                  <a:pt x="612" y="250"/>
                  <a:pt x="612" y="225"/>
                  <a:pt x="600" y="200"/>
                </a:cubicBezTo>
                <a:cubicBezTo>
                  <a:pt x="575" y="137"/>
                  <a:pt x="550" y="100"/>
                  <a:pt x="500" y="62"/>
                </a:cubicBezTo>
                <a:cubicBezTo>
                  <a:pt x="448" y="21"/>
                  <a:pt x="383" y="1"/>
                  <a:pt x="3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16"/>
          <p:cNvSpPr/>
          <p:nvPr/>
        </p:nvSpPr>
        <p:spPr>
          <a:xfrm rot="-10468820">
            <a:off x="9218596" y="-316695"/>
            <a:ext cx="34923" cy="28928"/>
          </a:xfrm>
          <a:custGeom>
            <a:avLst/>
            <a:gdLst/>
            <a:ahLst/>
            <a:cxnLst/>
            <a:rect l="l" t="t" r="r" b="b"/>
            <a:pathLst>
              <a:path w="757" h="627" extrusionOk="0">
                <a:moveTo>
                  <a:pt x="386" y="1"/>
                </a:moveTo>
                <a:cubicBezTo>
                  <a:pt x="282" y="1"/>
                  <a:pt x="178" y="51"/>
                  <a:pt x="113" y="148"/>
                </a:cubicBezTo>
                <a:cubicBezTo>
                  <a:pt x="1" y="348"/>
                  <a:pt x="126" y="598"/>
                  <a:pt x="351" y="623"/>
                </a:cubicBezTo>
                <a:cubicBezTo>
                  <a:pt x="367" y="626"/>
                  <a:pt x="384" y="627"/>
                  <a:pt x="400" y="627"/>
                </a:cubicBezTo>
                <a:cubicBezTo>
                  <a:pt x="602" y="627"/>
                  <a:pt x="756" y="419"/>
                  <a:pt x="675" y="210"/>
                </a:cubicBezTo>
                <a:cubicBezTo>
                  <a:pt x="675" y="185"/>
                  <a:pt x="663" y="160"/>
                  <a:pt x="638" y="135"/>
                </a:cubicBezTo>
                <a:cubicBezTo>
                  <a:pt x="578" y="45"/>
                  <a:pt x="482" y="1"/>
                  <a:pt x="3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16"/>
          <p:cNvSpPr/>
          <p:nvPr/>
        </p:nvSpPr>
        <p:spPr>
          <a:xfrm rot="-10468820">
            <a:off x="9068168" y="-260972"/>
            <a:ext cx="34001" cy="29158"/>
          </a:xfrm>
          <a:custGeom>
            <a:avLst/>
            <a:gdLst/>
            <a:ahLst/>
            <a:cxnLst/>
            <a:rect l="l" t="t" r="r" b="b"/>
            <a:pathLst>
              <a:path w="737" h="632" extrusionOk="0">
                <a:moveTo>
                  <a:pt x="410" y="0"/>
                </a:moveTo>
                <a:cubicBezTo>
                  <a:pt x="195" y="0"/>
                  <a:pt x="1" y="239"/>
                  <a:pt x="126" y="470"/>
                </a:cubicBezTo>
                <a:cubicBezTo>
                  <a:pt x="187" y="582"/>
                  <a:pt x="289" y="632"/>
                  <a:pt x="392" y="632"/>
                </a:cubicBezTo>
                <a:cubicBezTo>
                  <a:pt x="564" y="632"/>
                  <a:pt x="737" y="494"/>
                  <a:pt x="713" y="283"/>
                </a:cubicBezTo>
                <a:cubicBezTo>
                  <a:pt x="713" y="258"/>
                  <a:pt x="701" y="233"/>
                  <a:pt x="701" y="208"/>
                </a:cubicBezTo>
                <a:cubicBezTo>
                  <a:pt x="676" y="158"/>
                  <a:pt x="638" y="108"/>
                  <a:pt x="601" y="70"/>
                </a:cubicBezTo>
                <a:cubicBezTo>
                  <a:pt x="541" y="22"/>
                  <a:pt x="474"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16"/>
          <p:cNvSpPr/>
          <p:nvPr/>
        </p:nvSpPr>
        <p:spPr>
          <a:xfrm rot="-10468820">
            <a:off x="9086400" y="-330392"/>
            <a:ext cx="32340" cy="28558"/>
          </a:xfrm>
          <a:custGeom>
            <a:avLst/>
            <a:gdLst/>
            <a:ahLst/>
            <a:cxnLst/>
            <a:rect l="l" t="t" r="r" b="b"/>
            <a:pathLst>
              <a:path w="701" h="619" extrusionOk="0">
                <a:moveTo>
                  <a:pt x="354" y="1"/>
                </a:moveTo>
                <a:cubicBezTo>
                  <a:pt x="316" y="1"/>
                  <a:pt x="276" y="8"/>
                  <a:pt x="238" y="23"/>
                </a:cubicBezTo>
                <a:cubicBezTo>
                  <a:pt x="75" y="85"/>
                  <a:pt x="0" y="260"/>
                  <a:pt x="63" y="423"/>
                </a:cubicBezTo>
                <a:cubicBezTo>
                  <a:pt x="111" y="539"/>
                  <a:pt x="228" y="618"/>
                  <a:pt x="354" y="618"/>
                </a:cubicBezTo>
                <a:cubicBezTo>
                  <a:pt x="390" y="618"/>
                  <a:pt x="427" y="612"/>
                  <a:pt x="463" y="598"/>
                </a:cubicBezTo>
                <a:cubicBezTo>
                  <a:pt x="613" y="535"/>
                  <a:pt x="700" y="360"/>
                  <a:pt x="638" y="198"/>
                </a:cubicBezTo>
                <a:cubicBezTo>
                  <a:pt x="590" y="74"/>
                  <a:pt x="477" y="1"/>
                  <a:pt x="3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16"/>
          <p:cNvSpPr/>
          <p:nvPr/>
        </p:nvSpPr>
        <p:spPr>
          <a:xfrm rot="-10468820">
            <a:off x="9140057" y="-286766"/>
            <a:ext cx="33539" cy="28928"/>
          </a:xfrm>
          <a:custGeom>
            <a:avLst/>
            <a:gdLst/>
            <a:ahLst/>
            <a:cxnLst/>
            <a:rect l="l" t="t" r="r" b="b"/>
            <a:pathLst>
              <a:path w="727" h="627" extrusionOk="0">
                <a:moveTo>
                  <a:pt x="327" y="1"/>
                </a:moveTo>
                <a:cubicBezTo>
                  <a:pt x="181" y="1"/>
                  <a:pt x="36" y="103"/>
                  <a:pt x="13" y="272"/>
                </a:cubicBezTo>
                <a:cubicBezTo>
                  <a:pt x="1" y="347"/>
                  <a:pt x="26" y="434"/>
                  <a:pt x="63" y="496"/>
                </a:cubicBezTo>
                <a:cubicBezTo>
                  <a:pt x="113" y="559"/>
                  <a:pt x="188" y="609"/>
                  <a:pt x="276" y="621"/>
                </a:cubicBezTo>
                <a:cubicBezTo>
                  <a:pt x="296" y="625"/>
                  <a:pt x="315" y="627"/>
                  <a:pt x="334" y="627"/>
                </a:cubicBezTo>
                <a:cubicBezTo>
                  <a:pt x="576" y="627"/>
                  <a:pt x="726" y="343"/>
                  <a:pt x="576" y="134"/>
                </a:cubicBezTo>
                <a:cubicBezTo>
                  <a:pt x="513" y="42"/>
                  <a:pt x="419" y="1"/>
                  <a:pt x="3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16"/>
          <p:cNvSpPr/>
          <p:nvPr/>
        </p:nvSpPr>
        <p:spPr>
          <a:xfrm rot="-10468820">
            <a:off x="9010908" y="-327913"/>
            <a:ext cx="35200" cy="28328"/>
          </a:xfrm>
          <a:custGeom>
            <a:avLst/>
            <a:gdLst/>
            <a:ahLst/>
            <a:cxnLst/>
            <a:rect l="l" t="t" r="r" b="b"/>
            <a:pathLst>
              <a:path w="763" h="614" extrusionOk="0">
                <a:moveTo>
                  <a:pt x="400" y="1"/>
                </a:moveTo>
                <a:cubicBezTo>
                  <a:pt x="50" y="38"/>
                  <a:pt x="0" y="513"/>
                  <a:pt x="338" y="613"/>
                </a:cubicBezTo>
                <a:cubicBezTo>
                  <a:pt x="688" y="613"/>
                  <a:pt x="763" y="113"/>
                  <a:pt x="4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16"/>
          <p:cNvSpPr/>
          <p:nvPr/>
        </p:nvSpPr>
        <p:spPr>
          <a:xfrm rot="-10468820">
            <a:off x="8820263" y="-331579"/>
            <a:ext cx="31048" cy="28005"/>
          </a:xfrm>
          <a:custGeom>
            <a:avLst/>
            <a:gdLst/>
            <a:ahLst/>
            <a:cxnLst/>
            <a:rect l="l" t="t" r="r" b="b"/>
            <a:pathLst>
              <a:path w="673" h="607" extrusionOk="0">
                <a:moveTo>
                  <a:pt x="352" y="1"/>
                </a:moveTo>
                <a:cubicBezTo>
                  <a:pt x="265" y="1"/>
                  <a:pt x="177" y="38"/>
                  <a:pt x="113" y="117"/>
                </a:cubicBezTo>
                <a:cubicBezTo>
                  <a:pt x="1" y="242"/>
                  <a:pt x="26" y="442"/>
                  <a:pt x="163" y="542"/>
                </a:cubicBezTo>
                <a:cubicBezTo>
                  <a:pt x="222" y="587"/>
                  <a:pt x="287" y="607"/>
                  <a:pt x="351" y="607"/>
                </a:cubicBezTo>
                <a:cubicBezTo>
                  <a:pt x="518" y="607"/>
                  <a:pt x="672" y="469"/>
                  <a:pt x="663" y="279"/>
                </a:cubicBezTo>
                <a:cubicBezTo>
                  <a:pt x="651" y="242"/>
                  <a:pt x="651" y="217"/>
                  <a:pt x="638" y="192"/>
                </a:cubicBezTo>
                <a:cubicBezTo>
                  <a:pt x="588" y="69"/>
                  <a:pt x="471" y="1"/>
                  <a:pt x="3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16"/>
          <p:cNvSpPr/>
          <p:nvPr/>
        </p:nvSpPr>
        <p:spPr>
          <a:xfrm rot="-10468820">
            <a:off x="8738541" y="-298730"/>
            <a:ext cx="35984" cy="28881"/>
          </a:xfrm>
          <a:custGeom>
            <a:avLst/>
            <a:gdLst/>
            <a:ahLst/>
            <a:cxnLst/>
            <a:rect l="l" t="t" r="r" b="b"/>
            <a:pathLst>
              <a:path w="780" h="626" extrusionOk="0">
                <a:moveTo>
                  <a:pt x="386" y="1"/>
                </a:moveTo>
                <a:cubicBezTo>
                  <a:pt x="283" y="1"/>
                  <a:pt x="178" y="51"/>
                  <a:pt x="113" y="148"/>
                </a:cubicBezTo>
                <a:cubicBezTo>
                  <a:pt x="1" y="348"/>
                  <a:pt x="126" y="598"/>
                  <a:pt x="351" y="623"/>
                </a:cubicBezTo>
                <a:cubicBezTo>
                  <a:pt x="366" y="625"/>
                  <a:pt x="381" y="626"/>
                  <a:pt x="395" y="626"/>
                </a:cubicBezTo>
                <a:cubicBezTo>
                  <a:pt x="632" y="626"/>
                  <a:pt x="780" y="347"/>
                  <a:pt x="638" y="135"/>
                </a:cubicBezTo>
                <a:cubicBezTo>
                  <a:pt x="578" y="45"/>
                  <a:pt x="482" y="1"/>
                  <a:pt x="3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16"/>
          <p:cNvSpPr/>
          <p:nvPr/>
        </p:nvSpPr>
        <p:spPr>
          <a:xfrm rot="-10468820">
            <a:off x="8866586" y="-261285"/>
            <a:ext cx="36676" cy="29158"/>
          </a:xfrm>
          <a:custGeom>
            <a:avLst/>
            <a:gdLst/>
            <a:ahLst/>
            <a:cxnLst/>
            <a:rect l="l" t="t" r="r" b="b"/>
            <a:pathLst>
              <a:path w="795" h="632" extrusionOk="0">
                <a:moveTo>
                  <a:pt x="414" y="0"/>
                </a:moveTo>
                <a:cubicBezTo>
                  <a:pt x="204" y="0"/>
                  <a:pt x="1" y="222"/>
                  <a:pt x="133" y="469"/>
                </a:cubicBezTo>
                <a:cubicBezTo>
                  <a:pt x="196" y="583"/>
                  <a:pt x="298" y="631"/>
                  <a:pt x="400" y="631"/>
                </a:cubicBezTo>
                <a:cubicBezTo>
                  <a:pt x="598" y="631"/>
                  <a:pt x="794" y="446"/>
                  <a:pt x="695" y="206"/>
                </a:cubicBezTo>
                <a:cubicBezTo>
                  <a:pt x="695" y="181"/>
                  <a:pt x="683" y="156"/>
                  <a:pt x="658" y="131"/>
                </a:cubicBezTo>
                <a:cubicBezTo>
                  <a:pt x="591" y="39"/>
                  <a:pt x="502" y="0"/>
                  <a:pt x="4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16"/>
          <p:cNvSpPr/>
          <p:nvPr/>
        </p:nvSpPr>
        <p:spPr>
          <a:xfrm rot="-10468820">
            <a:off x="8584441" y="-265021"/>
            <a:ext cx="34970" cy="25421"/>
          </a:xfrm>
          <a:custGeom>
            <a:avLst/>
            <a:gdLst/>
            <a:ahLst/>
            <a:cxnLst/>
            <a:rect l="l" t="t" r="r" b="b"/>
            <a:pathLst>
              <a:path w="758" h="551" extrusionOk="0">
                <a:moveTo>
                  <a:pt x="540" y="0"/>
                </a:moveTo>
                <a:cubicBezTo>
                  <a:pt x="312" y="0"/>
                  <a:pt x="1" y="319"/>
                  <a:pt x="233" y="485"/>
                </a:cubicBezTo>
                <a:cubicBezTo>
                  <a:pt x="292" y="529"/>
                  <a:pt x="361" y="551"/>
                  <a:pt x="430" y="551"/>
                </a:cubicBezTo>
                <a:cubicBezTo>
                  <a:pt x="519" y="551"/>
                  <a:pt x="606" y="513"/>
                  <a:pt x="670" y="435"/>
                </a:cubicBezTo>
                <a:lnTo>
                  <a:pt x="670" y="448"/>
                </a:lnTo>
                <a:cubicBezTo>
                  <a:pt x="745" y="360"/>
                  <a:pt x="757" y="235"/>
                  <a:pt x="720" y="135"/>
                </a:cubicBezTo>
                <a:cubicBezTo>
                  <a:pt x="688" y="39"/>
                  <a:pt x="619" y="0"/>
                  <a:pt x="5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16"/>
          <p:cNvSpPr/>
          <p:nvPr/>
        </p:nvSpPr>
        <p:spPr>
          <a:xfrm rot="-10468820">
            <a:off x="8938822" y="-287980"/>
            <a:ext cx="34324" cy="25375"/>
          </a:xfrm>
          <a:custGeom>
            <a:avLst/>
            <a:gdLst/>
            <a:ahLst/>
            <a:cxnLst/>
            <a:rect l="l" t="t" r="r" b="b"/>
            <a:pathLst>
              <a:path w="744" h="550" extrusionOk="0">
                <a:moveTo>
                  <a:pt x="535" y="1"/>
                </a:moveTo>
                <a:cubicBezTo>
                  <a:pt x="308" y="1"/>
                  <a:pt x="0" y="312"/>
                  <a:pt x="231" y="488"/>
                </a:cubicBezTo>
                <a:cubicBezTo>
                  <a:pt x="288" y="529"/>
                  <a:pt x="355" y="549"/>
                  <a:pt x="420" y="549"/>
                </a:cubicBezTo>
                <a:cubicBezTo>
                  <a:pt x="512" y="549"/>
                  <a:pt x="603" y="510"/>
                  <a:pt x="668" y="438"/>
                </a:cubicBezTo>
                <a:cubicBezTo>
                  <a:pt x="718" y="375"/>
                  <a:pt x="743" y="288"/>
                  <a:pt x="731" y="213"/>
                </a:cubicBezTo>
                <a:cubicBezTo>
                  <a:pt x="731" y="188"/>
                  <a:pt x="731" y="163"/>
                  <a:pt x="718" y="138"/>
                </a:cubicBezTo>
                <a:cubicBezTo>
                  <a:pt x="686" y="40"/>
                  <a:pt x="615" y="1"/>
                  <a:pt x="5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16"/>
          <p:cNvSpPr/>
          <p:nvPr/>
        </p:nvSpPr>
        <p:spPr>
          <a:xfrm rot="-10468820">
            <a:off x="8885031" y="-342761"/>
            <a:ext cx="31602" cy="28928"/>
          </a:xfrm>
          <a:custGeom>
            <a:avLst/>
            <a:gdLst/>
            <a:ahLst/>
            <a:cxnLst/>
            <a:rect l="l" t="t" r="r" b="b"/>
            <a:pathLst>
              <a:path w="685" h="627" extrusionOk="0">
                <a:moveTo>
                  <a:pt x="320" y="0"/>
                </a:moveTo>
                <a:cubicBezTo>
                  <a:pt x="179" y="0"/>
                  <a:pt x="39" y="91"/>
                  <a:pt x="13" y="272"/>
                </a:cubicBezTo>
                <a:cubicBezTo>
                  <a:pt x="1" y="347"/>
                  <a:pt x="26" y="435"/>
                  <a:pt x="76" y="497"/>
                </a:cubicBezTo>
                <a:cubicBezTo>
                  <a:pt x="141" y="587"/>
                  <a:pt x="232" y="626"/>
                  <a:pt x="322" y="626"/>
                </a:cubicBezTo>
                <a:cubicBezTo>
                  <a:pt x="506" y="626"/>
                  <a:pt x="684" y="462"/>
                  <a:pt x="626" y="235"/>
                </a:cubicBezTo>
                <a:cubicBezTo>
                  <a:pt x="583" y="78"/>
                  <a:pt x="452" y="0"/>
                  <a:pt x="3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16"/>
          <p:cNvSpPr/>
          <p:nvPr/>
        </p:nvSpPr>
        <p:spPr>
          <a:xfrm rot="-10468820">
            <a:off x="8650240" y="-282278"/>
            <a:ext cx="32340" cy="28512"/>
          </a:xfrm>
          <a:custGeom>
            <a:avLst/>
            <a:gdLst/>
            <a:ahLst/>
            <a:cxnLst/>
            <a:rect l="l" t="t" r="r" b="b"/>
            <a:pathLst>
              <a:path w="701" h="618" extrusionOk="0">
                <a:moveTo>
                  <a:pt x="347" y="0"/>
                </a:moveTo>
                <a:cubicBezTo>
                  <a:pt x="311" y="0"/>
                  <a:pt x="274" y="6"/>
                  <a:pt x="238" y="20"/>
                </a:cubicBezTo>
                <a:cubicBezTo>
                  <a:pt x="75" y="83"/>
                  <a:pt x="0" y="258"/>
                  <a:pt x="63" y="420"/>
                </a:cubicBezTo>
                <a:cubicBezTo>
                  <a:pt x="111" y="544"/>
                  <a:pt x="224" y="617"/>
                  <a:pt x="347" y="617"/>
                </a:cubicBezTo>
                <a:cubicBezTo>
                  <a:pt x="385" y="617"/>
                  <a:pt x="424" y="610"/>
                  <a:pt x="463" y="595"/>
                </a:cubicBezTo>
                <a:cubicBezTo>
                  <a:pt x="625" y="533"/>
                  <a:pt x="700" y="358"/>
                  <a:pt x="638" y="195"/>
                </a:cubicBezTo>
                <a:cubicBezTo>
                  <a:pt x="589" y="79"/>
                  <a:pt x="473" y="0"/>
                  <a:pt x="3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16"/>
          <p:cNvSpPr/>
          <p:nvPr/>
        </p:nvSpPr>
        <p:spPr>
          <a:xfrm rot="-10468820">
            <a:off x="8676650" y="-344111"/>
            <a:ext cx="35062" cy="28835"/>
          </a:xfrm>
          <a:custGeom>
            <a:avLst/>
            <a:gdLst/>
            <a:ahLst/>
            <a:cxnLst/>
            <a:rect l="l" t="t" r="r" b="b"/>
            <a:pathLst>
              <a:path w="760" h="625" extrusionOk="0">
                <a:moveTo>
                  <a:pt x="392" y="1"/>
                </a:moveTo>
                <a:cubicBezTo>
                  <a:pt x="353" y="1"/>
                  <a:pt x="314" y="8"/>
                  <a:pt x="276" y="23"/>
                </a:cubicBezTo>
                <a:cubicBezTo>
                  <a:pt x="13" y="110"/>
                  <a:pt x="1" y="485"/>
                  <a:pt x="251" y="597"/>
                </a:cubicBezTo>
                <a:cubicBezTo>
                  <a:pt x="294" y="616"/>
                  <a:pt x="337" y="624"/>
                  <a:pt x="378" y="624"/>
                </a:cubicBezTo>
                <a:cubicBezTo>
                  <a:pt x="589" y="624"/>
                  <a:pt x="759" y="406"/>
                  <a:pt x="675" y="198"/>
                </a:cubicBezTo>
                <a:cubicBezTo>
                  <a:pt x="628" y="74"/>
                  <a:pt x="515" y="1"/>
                  <a:pt x="3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16"/>
          <p:cNvSpPr/>
          <p:nvPr/>
        </p:nvSpPr>
        <p:spPr>
          <a:xfrm rot="-10468820">
            <a:off x="8456807" y="-298851"/>
            <a:ext cx="35292" cy="26713"/>
          </a:xfrm>
          <a:custGeom>
            <a:avLst/>
            <a:gdLst/>
            <a:ahLst/>
            <a:cxnLst/>
            <a:rect l="l" t="t" r="r" b="b"/>
            <a:pathLst>
              <a:path w="765" h="579" extrusionOk="0">
                <a:moveTo>
                  <a:pt x="370" y="1"/>
                </a:moveTo>
                <a:cubicBezTo>
                  <a:pt x="177" y="1"/>
                  <a:pt x="1" y="189"/>
                  <a:pt x="66" y="412"/>
                </a:cubicBezTo>
                <a:cubicBezTo>
                  <a:pt x="91" y="530"/>
                  <a:pt x="187" y="578"/>
                  <a:pt x="295" y="578"/>
                </a:cubicBezTo>
                <a:cubicBezTo>
                  <a:pt x="506" y="578"/>
                  <a:pt x="765" y="394"/>
                  <a:pt x="641" y="187"/>
                </a:cubicBezTo>
                <a:cubicBezTo>
                  <a:pt x="628" y="149"/>
                  <a:pt x="603" y="112"/>
                  <a:pt x="566" y="74"/>
                </a:cubicBezTo>
                <a:cubicBezTo>
                  <a:pt x="505" y="23"/>
                  <a:pt x="436" y="1"/>
                  <a:pt x="3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16"/>
          <p:cNvSpPr/>
          <p:nvPr/>
        </p:nvSpPr>
        <p:spPr>
          <a:xfrm rot="-10468820">
            <a:off x="8521535" y="-311030"/>
            <a:ext cx="33493" cy="28420"/>
          </a:xfrm>
          <a:custGeom>
            <a:avLst/>
            <a:gdLst/>
            <a:ahLst/>
            <a:cxnLst/>
            <a:rect l="l" t="t" r="r" b="b"/>
            <a:pathLst>
              <a:path w="726" h="616" extrusionOk="0">
                <a:moveTo>
                  <a:pt x="370" y="0"/>
                </a:moveTo>
                <a:cubicBezTo>
                  <a:pt x="338" y="0"/>
                  <a:pt x="306" y="5"/>
                  <a:pt x="275" y="15"/>
                </a:cubicBezTo>
                <a:cubicBezTo>
                  <a:pt x="225" y="40"/>
                  <a:pt x="188" y="65"/>
                  <a:pt x="150" y="103"/>
                </a:cubicBezTo>
                <a:cubicBezTo>
                  <a:pt x="0" y="290"/>
                  <a:pt x="100" y="578"/>
                  <a:pt x="350" y="615"/>
                </a:cubicBezTo>
                <a:cubicBezTo>
                  <a:pt x="400" y="615"/>
                  <a:pt x="450" y="615"/>
                  <a:pt x="488" y="590"/>
                </a:cubicBezTo>
                <a:cubicBezTo>
                  <a:pt x="650" y="528"/>
                  <a:pt x="725" y="353"/>
                  <a:pt x="675" y="203"/>
                </a:cubicBezTo>
                <a:cubicBezTo>
                  <a:pt x="616" y="74"/>
                  <a:pt x="493" y="0"/>
                  <a:pt x="3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16"/>
          <p:cNvSpPr txBox="1">
            <a:spLocks noGrp="1"/>
          </p:cNvSpPr>
          <p:nvPr>
            <p:ph type="title"/>
          </p:nvPr>
        </p:nvSpPr>
        <p:spPr>
          <a:xfrm>
            <a:off x="927975" y="521625"/>
            <a:ext cx="57234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4204" name="Google Shape;4204;p16"/>
          <p:cNvGrpSpPr/>
          <p:nvPr/>
        </p:nvGrpSpPr>
        <p:grpSpPr>
          <a:xfrm flipH="1">
            <a:off x="1636359" y="4918050"/>
            <a:ext cx="161913" cy="146905"/>
            <a:chOff x="7894217" y="3432112"/>
            <a:chExt cx="161913" cy="146905"/>
          </a:xfrm>
        </p:grpSpPr>
        <p:sp>
          <p:nvSpPr>
            <p:cNvPr id="4205" name="Google Shape;4205;p16"/>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16"/>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16"/>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08" name="Google Shape;4208;p16"/>
          <p:cNvSpPr/>
          <p:nvPr/>
        </p:nvSpPr>
        <p:spPr>
          <a:xfrm flipH="1">
            <a:off x="-41550" y="4684525"/>
            <a:ext cx="3517727" cy="4760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16"/>
          <p:cNvSpPr/>
          <p:nvPr/>
        </p:nvSpPr>
        <p:spPr>
          <a:xfrm flipH="1">
            <a:off x="6629974" y="-15076"/>
            <a:ext cx="2707986" cy="61220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10" name="Google Shape;4210;p16"/>
          <p:cNvGrpSpPr/>
          <p:nvPr/>
        </p:nvGrpSpPr>
        <p:grpSpPr>
          <a:xfrm rot="5400000" flipH="1">
            <a:off x="8611250" y="-289703"/>
            <a:ext cx="439050" cy="1138216"/>
            <a:chOff x="1823086" y="-208516"/>
            <a:chExt cx="433159" cy="1122944"/>
          </a:xfrm>
        </p:grpSpPr>
        <p:sp>
          <p:nvSpPr>
            <p:cNvPr id="4211" name="Google Shape;4211;p16"/>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16"/>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16"/>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16"/>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16"/>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16"/>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16"/>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16"/>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9" name="Google Shape;4219;p16"/>
          <p:cNvGrpSpPr/>
          <p:nvPr/>
        </p:nvGrpSpPr>
        <p:grpSpPr>
          <a:xfrm rot="5400000" flipH="1">
            <a:off x="8446719" y="-121413"/>
            <a:ext cx="444435" cy="1202872"/>
            <a:chOff x="904476" y="-243594"/>
            <a:chExt cx="438472" cy="1186732"/>
          </a:xfrm>
        </p:grpSpPr>
        <p:sp>
          <p:nvSpPr>
            <p:cNvPr id="4220" name="Google Shape;4220;p16"/>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16"/>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16"/>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16"/>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16"/>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16"/>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16"/>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16"/>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16"/>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16"/>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16"/>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16"/>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16"/>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16"/>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16"/>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16"/>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16"/>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16"/>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16"/>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16"/>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16"/>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16"/>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16"/>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16"/>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16"/>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16"/>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16"/>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7" name="Google Shape;4247;p16"/>
          <p:cNvGrpSpPr/>
          <p:nvPr/>
        </p:nvGrpSpPr>
        <p:grpSpPr>
          <a:xfrm flipH="1">
            <a:off x="-40364" y="4461357"/>
            <a:ext cx="876802" cy="561032"/>
            <a:chOff x="7750342" y="3926048"/>
            <a:chExt cx="1406709" cy="900099"/>
          </a:xfrm>
        </p:grpSpPr>
        <p:sp>
          <p:nvSpPr>
            <p:cNvPr id="4248" name="Google Shape;4248;p16"/>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16"/>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16"/>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16"/>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16"/>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16"/>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16"/>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16"/>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6" name="Google Shape;4256;p16"/>
          <p:cNvGrpSpPr/>
          <p:nvPr/>
        </p:nvGrpSpPr>
        <p:grpSpPr>
          <a:xfrm flipH="1">
            <a:off x="-316741" y="4163655"/>
            <a:ext cx="772370" cy="775893"/>
            <a:chOff x="8276926" y="3750868"/>
            <a:chExt cx="1239162" cy="1244814"/>
          </a:xfrm>
        </p:grpSpPr>
        <p:sp>
          <p:nvSpPr>
            <p:cNvPr id="4257" name="Google Shape;4257;p16"/>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16"/>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16"/>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16"/>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16"/>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16"/>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16"/>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16"/>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16"/>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16"/>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16"/>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16"/>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16"/>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16"/>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16"/>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16"/>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16"/>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16"/>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16"/>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16"/>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16"/>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16"/>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16"/>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16"/>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16"/>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16"/>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16"/>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4" name="Google Shape;4284;p16"/>
          <p:cNvGrpSpPr/>
          <p:nvPr/>
        </p:nvGrpSpPr>
        <p:grpSpPr>
          <a:xfrm rot="5400000" flipH="1">
            <a:off x="596790" y="4654258"/>
            <a:ext cx="273016" cy="739520"/>
            <a:chOff x="7607455" y="4238363"/>
            <a:chExt cx="438017" cy="1186459"/>
          </a:xfrm>
        </p:grpSpPr>
        <p:sp>
          <p:nvSpPr>
            <p:cNvPr id="4285" name="Google Shape;4285;p16"/>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16"/>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16"/>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16"/>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16"/>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16"/>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16"/>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16"/>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16"/>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16"/>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16"/>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16"/>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16"/>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16"/>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16"/>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16"/>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16"/>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16"/>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16"/>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16"/>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16"/>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16"/>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16"/>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16"/>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9" name="Google Shape;4309;p16"/>
          <p:cNvGrpSpPr/>
          <p:nvPr/>
        </p:nvGrpSpPr>
        <p:grpSpPr>
          <a:xfrm rot="5400000" flipH="1">
            <a:off x="-67436" y="1312833"/>
            <a:ext cx="633267" cy="380075"/>
            <a:chOff x="8365864" y="2993835"/>
            <a:chExt cx="933472" cy="547264"/>
          </a:xfrm>
        </p:grpSpPr>
        <p:sp>
          <p:nvSpPr>
            <p:cNvPr id="4310" name="Google Shape;4310;p16"/>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16"/>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16"/>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16"/>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16"/>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16"/>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16"/>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7" name="Google Shape;4317;p16"/>
          <p:cNvGrpSpPr/>
          <p:nvPr/>
        </p:nvGrpSpPr>
        <p:grpSpPr>
          <a:xfrm flipH="1">
            <a:off x="-185562" y="501899"/>
            <a:ext cx="800029" cy="592349"/>
            <a:chOff x="8118223" y="2202382"/>
            <a:chExt cx="1151949" cy="873156"/>
          </a:xfrm>
        </p:grpSpPr>
        <p:sp>
          <p:nvSpPr>
            <p:cNvPr id="4318" name="Google Shape;4318;p16"/>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16"/>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16"/>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16"/>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16"/>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16"/>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16"/>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16"/>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16"/>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16"/>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16"/>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16"/>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16"/>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16"/>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16"/>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16"/>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16"/>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16"/>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16"/>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16"/>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16"/>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9" name="Google Shape;4339;p16"/>
          <p:cNvGrpSpPr/>
          <p:nvPr/>
        </p:nvGrpSpPr>
        <p:grpSpPr>
          <a:xfrm flipH="1">
            <a:off x="8149501" y="3972291"/>
            <a:ext cx="1146207" cy="1063803"/>
            <a:chOff x="-181020" y="4253777"/>
            <a:chExt cx="1117161" cy="1087511"/>
          </a:xfrm>
        </p:grpSpPr>
        <p:sp>
          <p:nvSpPr>
            <p:cNvPr id="4340" name="Google Shape;4340;p16"/>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16"/>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16"/>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16"/>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16"/>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16"/>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16"/>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16"/>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16"/>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16"/>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16"/>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16"/>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16"/>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16"/>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4" name="Google Shape;4354;p16"/>
          <p:cNvGrpSpPr/>
          <p:nvPr/>
        </p:nvGrpSpPr>
        <p:grpSpPr>
          <a:xfrm flipH="1">
            <a:off x="8375426" y="3699426"/>
            <a:ext cx="906954" cy="1160207"/>
            <a:chOff x="-168050" y="4195214"/>
            <a:chExt cx="719519" cy="965231"/>
          </a:xfrm>
        </p:grpSpPr>
        <p:sp>
          <p:nvSpPr>
            <p:cNvPr id="4355" name="Google Shape;4355;p16"/>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16"/>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16"/>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16"/>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16"/>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16"/>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16"/>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16"/>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16"/>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16"/>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16"/>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16"/>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16"/>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16"/>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16"/>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16"/>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16"/>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16"/>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16"/>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16"/>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16"/>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16"/>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16"/>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16"/>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16"/>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16"/>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16"/>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16"/>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16"/>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16"/>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16"/>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16"/>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16"/>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16"/>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16"/>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16"/>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16"/>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16"/>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16"/>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16"/>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16"/>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16"/>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16"/>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16"/>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16"/>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16"/>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16"/>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2" name="Google Shape;4402;p16"/>
          <p:cNvGrpSpPr/>
          <p:nvPr/>
        </p:nvGrpSpPr>
        <p:grpSpPr>
          <a:xfrm flipH="1">
            <a:off x="-138601" y="-156827"/>
            <a:ext cx="775583" cy="776946"/>
            <a:chOff x="7973149" y="-201092"/>
            <a:chExt cx="1116750" cy="1145263"/>
          </a:xfrm>
        </p:grpSpPr>
        <p:sp>
          <p:nvSpPr>
            <p:cNvPr id="4403" name="Google Shape;4403;p16"/>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16"/>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16"/>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16"/>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16"/>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16"/>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16"/>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16"/>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16"/>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16"/>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16"/>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16"/>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16"/>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16"/>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16"/>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16"/>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16"/>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16"/>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16"/>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16"/>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16"/>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16"/>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16"/>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16"/>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16"/>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16"/>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16"/>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16"/>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16"/>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16"/>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16"/>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16"/>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16"/>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16"/>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16"/>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16"/>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16"/>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16"/>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16"/>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16"/>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16"/>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16"/>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16"/>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16"/>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16"/>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16"/>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16"/>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16"/>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16"/>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16"/>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16"/>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16"/>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16"/>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16"/>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16"/>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16"/>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16"/>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16"/>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16"/>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16"/>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16"/>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4" name="Google Shape;4464;p16"/>
          <p:cNvGrpSpPr/>
          <p:nvPr/>
        </p:nvGrpSpPr>
        <p:grpSpPr>
          <a:xfrm rot="-5400000" flipH="1">
            <a:off x="8358974" y="4213030"/>
            <a:ext cx="428468" cy="1217307"/>
            <a:chOff x="7607455" y="4238363"/>
            <a:chExt cx="438017" cy="1186459"/>
          </a:xfrm>
        </p:grpSpPr>
        <p:sp>
          <p:nvSpPr>
            <p:cNvPr id="4465" name="Google Shape;4465;p16"/>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16"/>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16"/>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16"/>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16"/>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16"/>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16"/>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16"/>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16"/>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16"/>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16"/>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16"/>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16"/>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16"/>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16"/>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16"/>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16"/>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16"/>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16"/>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16"/>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16"/>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16"/>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16"/>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16"/>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9" name="Google Shape;4489;p16"/>
          <p:cNvGrpSpPr/>
          <p:nvPr/>
        </p:nvGrpSpPr>
        <p:grpSpPr>
          <a:xfrm flipH="1">
            <a:off x="-59844" y="4617104"/>
            <a:ext cx="561571" cy="543421"/>
            <a:chOff x="8202967" y="4478366"/>
            <a:chExt cx="900965" cy="871845"/>
          </a:xfrm>
        </p:grpSpPr>
        <p:sp>
          <p:nvSpPr>
            <p:cNvPr id="4490" name="Google Shape;4490;p16"/>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16"/>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16"/>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16"/>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16"/>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16"/>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16"/>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16"/>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16"/>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16"/>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16"/>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16"/>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16"/>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16"/>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16"/>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16"/>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16"/>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16"/>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16"/>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four columns ">
  <p:cSld name="TITLE_AND_TWO_COLUMNS_1_1_1">
    <p:spTree>
      <p:nvGrpSpPr>
        <p:cNvPr id="1" name="Shape 4509"/>
        <p:cNvGrpSpPr/>
        <p:nvPr/>
      </p:nvGrpSpPr>
      <p:grpSpPr>
        <a:xfrm>
          <a:off x="0" y="0"/>
          <a:ext cx="0" cy="0"/>
          <a:chOff x="0" y="0"/>
          <a:chExt cx="0" cy="0"/>
        </a:xfrm>
      </p:grpSpPr>
      <p:sp>
        <p:nvSpPr>
          <p:cNvPr id="4510" name="Google Shape;4510;p17"/>
          <p:cNvSpPr txBox="1">
            <a:spLocks noGrp="1"/>
          </p:cNvSpPr>
          <p:nvPr>
            <p:ph type="ctrTitle"/>
          </p:nvPr>
        </p:nvSpPr>
        <p:spPr>
          <a:xfrm>
            <a:off x="2105884" y="1918400"/>
            <a:ext cx="1821900" cy="4083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Clr>
                <a:srgbClr val="41294A"/>
              </a:buClr>
              <a:buSzPts val="2000"/>
              <a:buNone/>
              <a:defRPr sz="2000">
                <a:solidFill>
                  <a:srgbClr val="41294A"/>
                </a:solidFill>
              </a:defRPr>
            </a:lvl1pPr>
            <a:lvl2pPr lvl="1" algn="ctr" rtl="0">
              <a:spcBef>
                <a:spcPts val="0"/>
              </a:spcBef>
              <a:spcAft>
                <a:spcPts val="0"/>
              </a:spcAft>
              <a:buClr>
                <a:srgbClr val="41294A"/>
              </a:buClr>
              <a:buSzPts val="2000"/>
              <a:buNone/>
              <a:defRPr sz="2000" b="0">
                <a:solidFill>
                  <a:srgbClr val="41294A"/>
                </a:solidFill>
              </a:defRPr>
            </a:lvl2pPr>
            <a:lvl3pPr lvl="2" algn="ctr" rtl="0">
              <a:spcBef>
                <a:spcPts val="0"/>
              </a:spcBef>
              <a:spcAft>
                <a:spcPts val="0"/>
              </a:spcAft>
              <a:buClr>
                <a:srgbClr val="41294A"/>
              </a:buClr>
              <a:buSzPts val="2000"/>
              <a:buNone/>
              <a:defRPr sz="2000" b="0">
                <a:solidFill>
                  <a:srgbClr val="41294A"/>
                </a:solidFill>
              </a:defRPr>
            </a:lvl3pPr>
            <a:lvl4pPr lvl="3" algn="ctr" rtl="0">
              <a:spcBef>
                <a:spcPts val="0"/>
              </a:spcBef>
              <a:spcAft>
                <a:spcPts val="0"/>
              </a:spcAft>
              <a:buClr>
                <a:srgbClr val="41294A"/>
              </a:buClr>
              <a:buSzPts val="2000"/>
              <a:buNone/>
              <a:defRPr sz="2000" b="0">
                <a:solidFill>
                  <a:srgbClr val="41294A"/>
                </a:solidFill>
              </a:defRPr>
            </a:lvl4pPr>
            <a:lvl5pPr lvl="4" algn="ctr" rtl="0">
              <a:spcBef>
                <a:spcPts val="0"/>
              </a:spcBef>
              <a:spcAft>
                <a:spcPts val="0"/>
              </a:spcAft>
              <a:buClr>
                <a:srgbClr val="41294A"/>
              </a:buClr>
              <a:buSzPts val="2000"/>
              <a:buNone/>
              <a:defRPr sz="2000" b="0">
                <a:solidFill>
                  <a:srgbClr val="41294A"/>
                </a:solidFill>
              </a:defRPr>
            </a:lvl5pPr>
            <a:lvl6pPr lvl="5" algn="ctr" rtl="0">
              <a:spcBef>
                <a:spcPts val="0"/>
              </a:spcBef>
              <a:spcAft>
                <a:spcPts val="0"/>
              </a:spcAft>
              <a:buClr>
                <a:srgbClr val="41294A"/>
              </a:buClr>
              <a:buSzPts val="2000"/>
              <a:buNone/>
              <a:defRPr sz="2000" b="0">
                <a:solidFill>
                  <a:srgbClr val="41294A"/>
                </a:solidFill>
              </a:defRPr>
            </a:lvl6pPr>
            <a:lvl7pPr lvl="6" algn="ctr" rtl="0">
              <a:spcBef>
                <a:spcPts val="0"/>
              </a:spcBef>
              <a:spcAft>
                <a:spcPts val="0"/>
              </a:spcAft>
              <a:buClr>
                <a:srgbClr val="41294A"/>
              </a:buClr>
              <a:buSzPts val="2000"/>
              <a:buNone/>
              <a:defRPr sz="2000" b="0">
                <a:solidFill>
                  <a:srgbClr val="41294A"/>
                </a:solidFill>
              </a:defRPr>
            </a:lvl7pPr>
            <a:lvl8pPr lvl="7" algn="ctr" rtl="0">
              <a:spcBef>
                <a:spcPts val="0"/>
              </a:spcBef>
              <a:spcAft>
                <a:spcPts val="0"/>
              </a:spcAft>
              <a:buClr>
                <a:srgbClr val="41294A"/>
              </a:buClr>
              <a:buSzPts val="2000"/>
              <a:buNone/>
              <a:defRPr sz="2000" b="0">
                <a:solidFill>
                  <a:srgbClr val="41294A"/>
                </a:solidFill>
              </a:defRPr>
            </a:lvl8pPr>
            <a:lvl9pPr lvl="8" algn="ctr" rtl="0">
              <a:spcBef>
                <a:spcPts val="0"/>
              </a:spcBef>
              <a:spcAft>
                <a:spcPts val="0"/>
              </a:spcAft>
              <a:buClr>
                <a:srgbClr val="41294A"/>
              </a:buClr>
              <a:buSzPts val="2000"/>
              <a:buNone/>
              <a:defRPr sz="2000" b="0">
                <a:solidFill>
                  <a:srgbClr val="41294A"/>
                </a:solidFill>
              </a:defRPr>
            </a:lvl9pPr>
          </a:lstStyle>
          <a:p>
            <a:endParaRPr/>
          </a:p>
        </p:txBody>
      </p:sp>
      <p:sp>
        <p:nvSpPr>
          <p:cNvPr id="4511" name="Google Shape;4511;p17"/>
          <p:cNvSpPr txBox="1">
            <a:spLocks noGrp="1"/>
          </p:cNvSpPr>
          <p:nvPr>
            <p:ph type="subTitle" idx="1"/>
          </p:nvPr>
        </p:nvSpPr>
        <p:spPr>
          <a:xfrm>
            <a:off x="1756534" y="2291100"/>
            <a:ext cx="2520600" cy="582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Font typeface="Nunito"/>
              <a:buNone/>
              <a:defRPr sz="1400">
                <a:latin typeface="Nunito"/>
                <a:ea typeface="Nunito"/>
                <a:cs typeface="Nunito"/>
                <a:sym typeface="Nunito"/>
              </a:defRPr>
            </a:lvl1pPr>
            <a:lvl2pPr lvl="1" algn="ctr" rtl="0">
              <a:lnSpc>
                <a:spcPct val="100000"/>
              </a:lnSpc>
              <a:spcBef>
                <a:spcPts val="0"/>
              </a:spcBef>
              <a:spcAft>
                <a:spcPts val="0"/>
              </a:spcAft>
              <a:buSzPts val="1000"/>
              <a:buFont typeface="Nunito"/>
              <a:buNone/>
              <a:defRPr sz="1000">
                <a:latin typeface="Nunito"/>
                <a:ea typeface="Nunito"/>
                <a:cs typeface="Nunito"/>
                <a:sym typeface="Nunito"/>
              </a:defRPr>
            </a:lvl2pPr>
            <a:lvl3pPr lvl="2" algn="ctr" rtl="0">
              <a:lnSpc>
                <a:spcPct val="100000"/>
              </a:lnSpc>
              <a:spcBef>
                <a:spcPts val="0"/>
              </a:spcBef>
              <a:spcAft>
                <a:spcPts val="0"/>
              </a:spcAft>
              <a:buSzPts val="1000"/>
              <a:buFont typeface="Nunito"/>
              <a:buNone/>
              <a:defRPr sz="1000">
                <a:latin typeface="Nunito"/>
                <a:ea typeface="Nunito"/>
                <a:cs typeface="Nunito"/>
                <a:sym typeface="Nunito"/>
              </a:defRPr>
            </a:lvl3pPr>
            <a:lvl4pPr lvl="3" algn="ctr" rtl="0">
              <a:lnSpc>
                <a:spcPct val="100000"/>
              </a:lnSpc>
              <a:spcBef>
                <a:spcPts val="0"/>
              </a:spcBef>
              <a:spcAft>
                <a:spcPts val="0"/>
              </a:spcAft>
              <a:buSzPts val="1000"/>
              <a:buFont typeface="Nunito"/>
              <a:buNone/>
              <a:defRPr sz="1000">
                <a:latin typeface="Nunito"/>
                <a:ea typeface="Nunito"/>
                <a:cs typeface="Nunito"/>
                <a:sym typeface="Nunito"/>
              </a:defRPr>
            </a:lvl4pPr>
            <a:lvl5pPr lvl="4" algn="ctr" rtl="0">
              <a:lnSpc>
                <a:spcPct val="100000"/>
              </a:lnSpc>
              <a:spcBef>
                <a:spcPts val="0"/>
              </a:spcBef>
              <a:spcAft>
                <a:spcPts val="0"/>
              </a:spcAft>
              <a:buSzPts val="1000"/>
              <a:buFont typeface="Nunito"/>
              <a:buNone/>
              <a:defRPr sz="1000">
                <a:latin typeface="Nunito"/>
                <a:ea typeface="Nunito"/>
                <a:cs typeface="Nunito"/>
                <a:sym typeface="Nunito"/>
              </a:defRPr>
            </a:lvl5pPr>
            <a:lvl6pPr lvl="5" algn="ctr" rtl="0">
              <a:lnSpc>
                <a:spcPct val="100000"/>
              </a:lnSpc>
              <a:spcBef>
                <a:spcPts val="0"/>
              </a:spcBef>
              <a:spcAft>
                <a:spcPts val="0"/>
              </a:spcAft>
              <a:buSzPts val="1000"/>
              <a:buFont typeface="Nunito"/>
              <a:buNone/>
              <a:defRPr sz="1000">
                <a:latin typeface="Nunito"/>
                <a:ea typeface="Nunito"/>
                <a:cs typeface="Nunito"/>
                <a:sym typeface="Nunito"/>
              </a:defRPr>
            </a:lvl6pPr>
            <a:lvl7pPr lvl="6" algn="ctr" rtl="0">
              <a:lnSpc>
                <a:spcPct val="100000"/>
              </a:lnSpc>
              <a:spcBef>
                <a:spcPts val="0"/>
              </a:spcBef>
              <a:spcAft>
                <a:spcPts val="0"/>
              </a:spcAft>
              <a:buSzPts val="1000"/>
              <a:buFont typeface="Nunito"/>
              <a:buNone/>
              <a:defRPr sz="1000">
                <a:latin typeface="Nunito"/>
                <a:ea typeface="Nunito"/>
                <a:cs typeface="Nunito"/>
                <a:sym typeface="Nunito"/>
              </a:defRPr>
            </a:lvl7pPr>
            <a:lvl8pPr lvl="7" algn="ctr" rtl="0">
              <a:lnSpc>
                <a:spcPct val="100000"/>
              </a:lnSpc>
              <a:spcBef>
                <a:spcPts val="0"/>
              </a:spcBef>
              <a:spcAft>
                <a:spcPts val="0"/>
              </a:spcAft>
              <a:buSzPts val="1000"/>
              <a:buFont typeface="Nunito"/>
              <a:buNone/>
              <a:defRPr sz="1000">
                <a:latin typeface="Nunito"/>
                <a:ea typeface="Nunito"/>
                <a:cs typeface="Nunito"/>
                <a:sym typeface="Nunito"/>
              </a:defRPr>
            </a:lvl8pPr>
            <a:lvl9pPr lvl="8" algn="ctr" rtl="0">
              <a:lnSpc>
                <a:spcPct val="100000"/>
              </a:lnSpc>
              <a:spcBef>
                <a:spcPts val="0"/>
              </a:spcBef>
              <a:spcAft>
                <a:spcPts val="0"/>
              </a:spcAft>
              <a:buSzPts val="1000"/>
              <a:buFont typeface="Nunito"/>
              <a:buNone/>
              <a:defRPr sz="1000">
                <a:latin typeface="Nunito"/>
                <a:ea typeface="Nunito"/>
                <a:cs typeface="Nunito"/>
                <a:sym typeface="Nunito"/>
              </a:defRPr>
            </a:lvl9pPr>
          </a:lstStyle>
          <a:p>
            <a:endParaRPr/>
          </a:p>
        </p:txBody>
      </p:sp>
      <p:sp>
        <p:nvSpPr>
          <p:cNvPr id="4512" name="Google Shape;4512;p17"/>
          <p:cNvSpPr txBox="1">
            <a:spLocks noGrp="1"/>
          </p:cNvSpPr>
          <p:nvPr>
            <p:ph type="ctrTitle" idx="2"/>
          </p:nvPr>
        </p:nvSpPr>
        <p:spPr>
          <a:xfrm>
            <a:off x="5216216" y="1910100"/>
            <a:ext cx="1821900" cy="4083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Clr>
                <a:srgbClr val="41294A"/>
              </a:buClr>
              <a:buSzPts val="2000"/>
              <a:buNone/>
              <a:defRPr sz="2000">
                <a:solidFill>
                  <a:srgbClr val="41294A"/>
                </a:solidFill>
              </a:defRPr>
            </a:lvl1pPr>
            <a:lvl2pPr lvl="1" algn="ctr" rtl="0">
              <a:spcBef>
                <a:spcPts val="0"/>
              </a:spcBef>
              <a:spcAft>
                <a:spcPts val="0"/>
              </a:spcAft>
              <a:buClr>
                <a:srgbClr val="41294A"/>
              </a:buClr>
              <a:buSzPts val="2000"/>
              <a:buNone/>
              <a:defRPr sz="2000" b="0">
                <a:solidFill>
                  <a:srgbClr val="41294A"/>
                </a:solidFill>
              </a:defRPr>
            </a:lvl2pPr>
            <a:lvl3pPr lvl="2" algn="ctr" rtl="0">
              <a:spcBef>
                <a:spcPts val="0"/>
              </a:spcBef>
              <a:spcAft>
                <a:spcPts val="0"/>
              </a:spcAft>
              <a:buClr>
                <a:srgbClr val="41294A"/>
              </a:buClr>
              <a:buSzPts val="2000"/>
              <a:buNone/>
              <a:defRPr sz="2000" b="0">
                <a:solidFill>
                  <a:srgbClr val="41294A"/>
                </a:solidFill>
              </a:defRPr>
            </a:lvl3pPr>
            <a:lvl4pPr lvl="3" algn="ctr" rtl="0">
              <a:spcBef>
                <a:spcPts val="0"/>
              </a:spcBef>
              <a:spcAft>
                <a:spcPts val="0"/>
              </a:spcAft>
              <a:buClr>
                <a:srgbClr val="41294A"/>
              </a:buClr>
              <a:buSzPts val="2000"/>
              <a:buNone/>
              <a:defRPr sz="2000" b="0">
                <a:solidFill>
                  <a:srgbClr val="41294A"/>
                </a:solidFill>
              </a:defRPr>
            </a:lvl4pPr>
            <a:lvl5pPr lvl="4" algn="ctr" rtl="0">
              <a:spcBef>
                <a:spcPts val="0"/>
              </a:spcBef>
              <a:spcAft>
                <a:spcPts val="0"/>
              </a:spcAft>
              <a:buClr>
                <a:srgbClr val="41294A"/>
              </a:buClr>
              <a:buSzPts val="2000"/>
              <a:buNone/>
              <a:defRPr sz="2000" b="0">
                <a:solidFill>
                  <a:srgbClr val="41294A"/>
                </a:solidFill>
              </a:defRPr>
            </a:lvl5pPr>
            <a:lvl6pPr lvl="5" algn="ctr" rtl="0">
              <a:spcBef>
                <a:spcPts val="0"/>
              </a:spcBef>
              <a:spcAft>
                <a:spcPts val="0"/>
              </a:spcAft>
              <a:buClr>
                <a:srgbClr val="41294A"/>
              </a:buClr>
              <a:buSzPts val="2000"/>
              <a:buNone/>
              <a:defRPr sz="2000" b="0">
                <a:solidFill>
                  <a:srgbClr val="41294A"/>
                </a:solidFill>
              </a:defRPr>
            </a:lvl6pPr>
            <a:lvl7pPr lvl="6" algn="ctr" rtl="0">
              <a:spcBef>
                <a:spcPts val="0"/>
              </a:spcBef>
              <a:spcAft>
                <a:spcPts val="0"/>
              </a:spcAft>
              <a:buClr>
                <a:srgbClr val="41294A"/>
              </a:buClr>
              <a:buSzPts val="2000"/>
              <a:buNone/>
              <a:defRPr sz="2000" b="0">
                <a:solidFill>
                  <a:srgbClr val="41294A"/>
                </a:solidFill>
              </a:defRPr>
            </a:lvl7pPr>
            <a:lvl8pPr lvl="7" algn="ctr" rtl="0">
              <a:spcBef>
                <a:spcPts val="0"/>
              </a:spcBef>
              <a:spcAft>
                <a:spcPts val="0"/>
              </a:spcAft>
              <a:buClr>
                <a:srgbClr val="41294A"/>
              </a:buClr>
              <a:buSzPts val="2000"/>
              <a:buNone/>
              <a:defRPr sz="2000" b="0">
                <a:solidFill>
                  <a:srgbClr val="41294A"/>
                </a:solidFill>
              </a:defRPr>
            </a:lvl8pPr>
            <a:lvl9pPr lvl="8" algn="ctr" rtl="0">
              <a:spcBef>
                <a:spcPts val="0"/>
              </a:spcBef>
              <a:spcAft>
                <a:spcPts val="0"/>
              </a:spcAft>
              <a:buClr>
                <a:srgbClr val="41294A"/>
              </a:buClr>
              <a:buSzPts val="2000"/>
              <a:buNone/>
              <a:defRPr sz="2000" b="0">
                <a:solidFill>
                  <a:srgbClr val="41294A"/>
                </a:solidFill>
              </a:defRPr>
            </a:lvl9pPr>
          </a:lstStyle>
          <a:p>
            <a:endParaRPr/>
          </a:p>
        </p:txBody>
      </p:sp>
      <p:sp>
        <p:nvSpPr>
          <p:cNvPr id="4513" name="Google Shape;4513;p17"/>
          <p:cNvSpPr txBox="1">
            <a:spLocks noGrp="1"/>
          </p:cNvSpPr>
          <p:nvPr>
            <p:ph type="subTitle" idx="3"/>
          </p:nvPr>
        </p:nvSpPr>
        <p:spPr>
          <a:xfrm>
            <a:off x="4866866" y="2291100"/>
            <a:ext cx="2520600" cy="582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Font typeface="Nunito"/>
              <a:buNone/>
              <a:defRPr sz="1400">
                <a:latin typeface="Nunito"/>
                <a:ea typeface="Nunito"/>
                <a:cs typeface="Nunito"/>
                <a:sym typeface="Nunito"/>
              </a:defRPr>
            </a:lvl1pPr>
            <a:lvl2pPr lvl="1" algn="ctr" rtl="0">
              <a:lnSpc>
                <a:spcPct val="100000"/>
              </a:lnSpc>
              <a:spcBef>
                <a:spcPts val="0"/>
              </a:spcBef>
              <a:spcAft>
                <a:spcPts val="0"/>
              </a:spcAft>
              <a:buSzPts val="1000"/>
              <a:buFont typeface="Nunito"/>
              <a:buNone/>
              <a:defRPr sz="1000">
                <a:latin typeface="Nunito"/>
                <a:ea typeface="Nunito"/>
                <a:cs typeface="Nunito"/>
                <a:sym typeface="Nunito"/>
              </a:defRPr>
            </a:lvl2pPr>
            <a:lvl3pPr lvl="2" algn="ctr" rtl="0">
              <a:lnSpc>
                <a:spcPct val="100000"/>
              </a:lnSpc>
              <a:spcBef>
                <a:spcPts val="0"/>
              </a:spcBef>
              <a:spcAft>
                <a:spcPts val="0"/>
              </a:spcAft>
              <a:buSzPts val="1000"/>
              <a:buFont typeface="Nunito"/>
              <a:buNone/>
              <a:defRPr sz="1000">
                <a:latin typeface="Nunito"/>
                <a:ea typeface="Nunito"/>
                <a:cs typeface="Nunito"/>
                <a:sym typeface="Nunito"/>
              </a:defRPr>
            </a:lvl3pPr>
            <a:lvl4pPr lvl="3" algn="ctr" rtl="0">
              <a:lnSpc>
                <a:spcPct val="100000"/>
              </a:lnSpc>
              <a:spcBef>
                <a:spcPts val="0"/>
              </a:spcBef>
              <a:spcAft>
                <a:spcPts val="0"/>
              </a:spcAft>
              <a:buSzPts val="1000"/>
              <a:buFont typeface="Nunito"/>
              <a:buNone/>
              <a:defRPr sz="1000">
                <a:latin typeface="Nunito"/>
                <a:ea typeface="Nunito"/>
                <a:cs typeface="Nunito"/>
                <a:sym typeface="Nunito"/>
              </a:defRPr>
            </a:lvl4pPr>
            <a:lvl5pPr lvl="4" algn="ctr" rtl="0">
              <a:lnSpc>
                <a:spcPct val="100000"/>
              </a:lnSpc>
              <a:spcBef>
                <a:spcPts val="0"/>
              </a:spcBef>
              <a:spcAft>
                <a:spcPts val="0"/>
              </a:spcAft>
              <a:buSzPts val="1000"/>
              <a:buFont typeface="Nunito"/>
              <a:buNone/>
              <a:defRPr sz="1000">
                <a:latin typeface="Nunito"/>
                <a:ea typeface="Nunito"/>
                <a:cs typeface="Nunito"/>
                <a:sym typeface="Nunito"/>
              </a:defRPr>
            </a:lvl5pPr>
            <a:lvl6pPr lvl="5" algn="ctr" rtl="0">
              <a:lnSpc>
                <a:spcPct val="100000"/>
              </a:lnSpc>
              <a:spcBef>
                <a:spcPts val="0"/>
              </a:spcBef>
              <a:spcAft>
                <a:spcPts val="0"/>
              </a:spcAft>
              <a:buSzPts val="1000"/>
              <a:buFont typeface="Nunito"/>
              <a:buNone/>
              <a:defRPr sz="1000">
                <a:latin typeface="Nunito"/>
                <a:ea typeface="Nunito"/>
                <a:cs typeface="Nunito"/>
                <a:sym typeface="Nunito"/>
              </a:defRPr>
            </a:lvl6pPr>
            <a:lvl7pPr lvl="6" algn="ctr" rtl="0">
              <a:lnSpc>
                <a:spcPct val="100000"/>
              </a:lnSpc>
              <a:spcBef>
                <a:spcPts val="0"/>
              </a:spcBef>
              <a:spcAft>
                <a:spcPts val="0"/>
              </a:spcAft>
              <a:buSzPts val="1000"/>
              <a:buFont typeface="Nunito"/>
              <a:buNone/>
              <a:defRPr sz="1000">
                <a:latin typeface="Nunito"/>
                <a:ea typeface="Nunito"/>
                <a:cs typeface="Nunito"/>
                <a:sym typeface="Nunito"/>
              </a:defRPr>
            </a:lvl7pPr>
            <a:lvl8pPr lvl="7" algn="ctr" rtl="0">
              <a:lnSpc>
                <a:spcPct val="100000"/>
              </a:lnSpc>
              <a:spcBef>
                <a:spcPts val="0"/>
              </a:spcBef>
              <a:spcAft>
                <a:spcPts val="0"/>
              </a:spcAft>
              <a:buSzPts val="1000"/>
              <a:buFont typeface="Nunito"/>
              <a:buNone/>
              <a:defRPr sz="1000">
                <a:latin typeface="Nunito"/>
                <a:ea typeface="Nunito"/>
                <a:cs typeface="Nunito"/>
                <a:sym typeface="Nunito"/>
              </a:defRPr>
            </a:lvl8pPr>
            <a:lvl9pPr lvl="8" algn="ctr" rtl="0">
              <a:lnSpc>
                <a:spcPct val="100000"/>
              </a:lnSpc>
              <a:spcBef>
                <a:spcPts val="0"/>
              </a:spcBef>
              <a:spcAft>
                <a:spcPts val="0"/>
              </a:spcAft>
              <a:buSzPts val="1000"/>
              <a:buFont typeface="Nunito"/>
              <a:buNone/>
              <a:defRPr sz="1000">
                <a:latin typeface="Nunito"/>
                <a:ea typeface="Nunito"/>
                <a:cs typeface="Nunito"/>
                <a:sym typeface="Nunito"/>
              </a:defRPr>
            </a:lvl9pPr>
          </a:lstStyle>
          <a:p>
            <a:endParaRPr/>
          </a:p>
        </p:txBody>
      </p:sp>
      <p:sp>
        <p:nvSpPr>
          <p:cNvPr id="4514" name="Google Shape;4514;p17"/>
          <p:cNvSpPr txBox="1">
            <a:spLocks noGrp="1"/>
          </p:cNvSpPr>
          <p:nvPr>
            <p:ph type="ctrTitle" idx="4"/>
          </p:nvPr>
        </p:nvSpPr>
        <p:spPr>
          <a:xfrm>
            <a:off x="2105884" y="3707888"/>
            <a:ext cx="1821900" cy="4083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Clr>
                <a:srgbClr val="41294A"/>
              </a:buClr>
              <a:buSzPts val="2000"/>
              <a:buNone/>
              <a:defRPr sz="2000">
                <a:solidFill>
                  <a:srgbClr val="41294A"/>
                </a:solidFill>
              </a:defRPr>
            </a:lvl1pPr>
            <a:lvl2pPr lvl="1" algn="ctr" rtl="0">
              <a:spcBef>
                <a:spcPts val="0"/>
              </a:spcBef>
              <a:spcAft>
                <a:spcPts val="0"/>
              </a:spcAft>
              <a:buClr>
                <a:srgbClr val="41294A"/>
              </a:buClr>
              <a:buSzPts val="2000"/>
              <a:buNone/>
              <a:defRPr sz="2000" b="0">
                <a:solidFill>
                  <a:srgbClr val="41294A"/>
                </a:solidFill>
              </a:defRPr>
            </a:lvl2pPr>
            <a:lvl3pPr lvl="2" algn="ctr" rtl="0">
              <a:spcBef>
                <a:spcPts val="0"/>
              </a:spcBef>
              <a:spcAft>
                <a:spcPts val="0"/>
              </a:spcAft>
              <a:buClr>
                <a:srgbClr val="41294A"/>
              </a:buClr>
              <a:buSzPts val="2000"/>
              <a:buNone/>
              <a:defRPr sz="2000" b="0">
                <a:solidFill>
                  <a:srgbClr val="41294A"/>
                </a:solidFill>
              </a:defRPr>
            </a:lvl3pPr>
            <a:lvl4pPr lvl="3" algn="ctr" rtl="0">
              <a:spcBef>
                <a:spcPts val="0"/>
              </a:spcBef>
              <a:spcAft>
                <a:spcPts val="0"/>
              </a:spcAft>
              <a:buClr>
                <a:srgbClr val="41294A"/>
              </a:buClr>
              <a:buSzPts val="2000"/>
              <a:buNone/>
              <a:defRPr sz="2000" b="0">
                <a:solidFill>
                  <a:srgbClr val="41294A"/>
                </a:solidFill>
              </a:defRPr>
            </a:lvl4pPr>
            <a:lvl5pPr lvl="4" algn="ctr" rtl="0">
              <a:spcBef>
                <a:spcPts val="0"/>
              </a:spcBef>
              <a:spcAft>
                <a:spcPts val="0"/>
              </a:spcAft>
              <a:buClr>
                <a:srgbClr val="41294A"/>
              </a:buClr>
              <a:buSzPts val="2000"/>
              <a:buNone/>
              <a:defRPr sz="2000" b="0">
                <a:solidFill>
                  <a:srgbClr val="41294A"/>
                </a:solidFill>
              </a:defRPr>
            </a:lvl5pPr>
            <a:lvl6pPr lvl="5" algn="ctr" rtl="0">
              <a:spcBef>
                <a:spcPts val="0"/>
              </a:spcBef>
              <a:spcAft>
                <a:spcPts val="0"/>
              </a:spcAft>
              <a:buClr>
                <a:srgbClr val="41294A"/>
              </a:buClr>
              <a:buSzPts val="2000"/>
              <a:buNone/>
              <a:defRPr sz="2000" b="0">
                <a:solidFill>
                  <a:srgbClr val="41294A"/>
                </a:solidFill>
              </a:defRPr>
            </a:lvl6pPr>
            <a:lvl7pPr lvl="6" algn="ctr" rtl="0">
              <a:spcBef>
                <a:spcPts val="0"/>
              </a:spcBef>
              <a:spcAft>
                <a:spcPts val="0"/>
              </a:spcAft>
              <a:buClr>
                <a:srgbClr val="41294A"/>
              </a:buClr>
              <a:buSzPts val="2000"/>
              <a:buNone/>
              <a:defRPr sz="2000" b="0">
                <a:solidFill>
                  <a:srgbClr val="41294A"/>
                </a:solidFill>
              </a:defRPr>
            </a:lvl7pPr>
            <a:lvl8pPr lvl="7" algn="ctr" rtl="0">
              <a:spcBef>
                <a:spcPts val="0"/>
              </a:spcBef>
              <a:spcAft>
                <a:spcPts val="0"/>
              </a:spcAft>
              <a:buClr>
                <a:srgbClr val="41294A"/>
              </a:buClr>
              <a:buSzPts val="2000"/>
              <a:buNone/>
              <a:defRPr sz="2000" b="0">
                <a:solidFill>
                  <a:srgbClr val="41294A"/>
                </a:solidFill>
              </a:defRPr>
            </a:lvl8pPr>
            <a:lvl9pPr lvl="8" algn="ctr" rtl="0">
              <a:spcBef>
                <a:spcPts val="0"/>
              </a:spcBef>
              <a:spcAft>
                <a:spcPts val="0"/>
              </a:spcAft>
              <a:buClr>
                <a:srgbClr val="41294A"/>
              </a:buClr>
              <a:buSzPts val="2000"/>
              <a:buNone/>
              <a:defRPr sz="2000" b="0">
                <a:solidFill>
                  <a:srgbClr val="41294A"/>
                </a:solidFill>
              </a:defRPr>
            </a:lvl9pPr>
          </a:lstStyle>
          <a:p>
            <a:endParaRPr/>
          </a:p>
        </p:txBody>
      </p:sp>
      <p:sp>
        <p:nvSpPr>
          <p:cNvPr id="4515" name="Google Shape;4515;p17"/>
          <p:cNvSpPr txBox="1">
            <a:spLocks noGrp="1"/>
          </p:cNvSpPr>
          <p:nvPr>
            <p:ph type="subTitle" idx="5"/>
          </p:nvPr>
        </p:nvSpPr>
        <p:spPr>
          <a:xfrm>
            <a:off x="1756534" y="4077225"/>
            <a:ext cx="2520600" cy="582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Font typeface="Nunito"/>
              <a:buNone/>
              <a:defRPr sz="1400">
                <a:latin typeface="Nunito"/>
                <a:ea typeface="Nunito"/>
                <a:cs typeface="Nunito"/>
                <a:sym typeface="Nunito"/>
              </a:defRPr>
            </a:lvl1pPr>
            <a:lvl2pPr lvl="1" algn="ctr" rtl="0">
              <a:lnSpc>
                <a:spcPct val="100000"/>
              </a:lnSpc>
              <a:spcBef>
                <a:spcPts val="0"/>
              </a:spcBef>
              <a:spcAft>
                <a:spcPts val="0"/>
              </a:spcAft>
              <a:buSzPts val="1000"/>
              <a:buFont typeface="Nunito"/>
              <a:buNone/>
              <a:defRPr sz="1000">
                <a:latin typeface="Nunito"/>
                <a:ea typeface="Nunito"/>
                <a:cs typeface="Nunito"/>
                <a:sym typeface="Nunito"/>
              </a:defRPr>
            </a:lvl2pPr>
            <a:lvl3pPr lvl="2" algn="ctr" rtl="0">
              <a:lnSpc>
                <a:spcPct val="100000"/>
              </a:lnSpc>
              <a:spcBef>
                <a:spcPts val="0"/>
              </a:spcBef>
              <a:spcAft>
                <a:spcPts val="0"/>
              </a:spcAft>
              <a:buSzPts val="1000"/>
              <a:buFont typeface="Nunito"/>
              <a:buNone/>
              <a:defRPr sz="1000">
                <a:latin typeface="Nunito"/>
                <a:ea typeface="Nunito"/>
                <a:cs typeface="Nunito"/>
                <a:sym typeface="Nunito"/>
              </a:defRPr>
            </a:lvl3pPr>
            <a:lvl4pPr lvl="3" algn="ctr" rtl="0">
              <a:lnSpc>
                <a:spcPct val="100000"/>
              </a:lnSpc>
              <a:spcBef>
                <a:spcPts val="0"/>
              </a:spcBef>
              <a:spcAft>
                <a:spcPts val="0"/>
              </a:spcAft>
              <a:buSzPts val="1000"/>
              <a:buFont typeface="Nunito"/>
              <a:buNone/>
              <a:defRPr sz="1000">
                <a:latin typeface="Nunito"/>
                <a:ea typeface="Nunito"/>
                <a:cs typeface="Nunito"/>
                <a:sym typeface="Nunito"/>
              </a:defRPr>
            </a:lvl4pPr>
            <a:lvl5pPr lvl="4" algn="ctr" rtl="0">
              <a:lnSpc>
                <a:spcPct val="100000"/>
              </a:lnSpc>
              <a:spcBef>
                <a:spcPts val="0"/>
              </a:spcBef>
              <a:spcAft>
                <a:spcPts val="0"/>
              </a:spcAft>
              <a:buSzPts val="1000"/>
              <a:buFont typeface="Nunito"/>
              <a:buNone/>
              <a:defRPr sz="1000">
                <a:latin typeface="Nunito"/>
                <a:ea typeface="Nunito"/>
                <a:cs typeface="Nunito"/>
                <a:sym typeface="Nunito"/>
              </a:defRPr>
            </a:lvl5pPr>
            <a:lvl6pPr lvl="5" algn="ctr" rtl="0">
              <a:lnSpc>
                <a:spcPct val="100000"/>
              </a:lnSpc>
              <a:spcBef>
                <a:spcPts val="0"/>
              </a:spcBef>
              <a:spcAft>
                <a:spcPts val="0"/>
              </a:spcAft>
              <a:buSzPts val="1000"/>
              <a:buFont typeface="Nunito"/>
              <a:buNone/>
              <a:defRPr sz="1000">
                <a:latin typeface="Nunito"/>
                <a:ea typeface="Nunito"/>
                <a:cs typeface="Nunito"/>
                <a:sym typeface="Nunito"/>
              </a:defRPr>
            </a:lvl6pPr>
            <a:lvl7pPr lvl="6" algn="ctr" rtl="0">
              <a:lnSpc>
                <a:spcPct val="100000"/>
              </a:lnSpc>
              <a:spcBef>
                <a:spcPts val="0"/>
              </a:spcBef>
              <a:spcAft>
                <a:spcPts val="0"/>
              </a:spcAft>
              <a:buSzPts val="1000"/>
              <a:buFont typeface="Nunito"/>
              <a:buNone/>
              <a:defRPr sz="1000">
                <a:latin typeface="Nunito"/>
                <a:ea typeface="Nunito"/>
                <a:cs typeface="Nunito"/>
                <a:sym typeface="Nunito"/>
              </a:defRPr>
            </a:lvl7pPr>
            <a:lvl8pPr lvl="7" algn="ctr" rtl="0">
              <a:lnSpc>
                <a:spcPct val="100000"/>
              </a:lnSpc>
              <a:spcBef>
                <a:spcPts val="0"/>
              </a:spcBef>
              <a:spcAft>
                <a:spcPts val="0"/>
              </a:spcAft>
              <a:buSzPts val="1000"/>
              <a:buFont typeface="Nunito"/>
              <a:buNone/>
              <a:defRPr sz="1000">
                <a:latin typeface="Nunito"/>
                <a:ea typeface="Nunito"/>
                <a:cs typeface="Nunito"/>
                <a:sym typeface="Nunito"/>
              </a:defRPr>
            </a:lvl8pPr>
            <a:lvl9pPr lvl="8" algn="ctr" rtl="0">
              <a:lnSpc>
                <a:spcPct val="100000"/>
              </a:lnSpc>
              <a:spcBef>
                <a:spcPts val="0"/>
              </a:spcBef>
              <a:spcAft>
                <a:spcPts val="0"/>
              </a:spcAft>
              <a:buSzPts val="1000"/>
              <a:buFont typeface="Nunito"/>
              <a:buNone/>
              <a:defRPr sz="1000">
                <a:latin typeface="Nunito"/>
                <a:ea typeface="Nunito"/>
                <a:cs typeface="Nunito"/>
                <a:sym typeface="Nunito"/>
              </a:defRPr>
            </a:lvl9pPr>
          </a:lstStyle>
          <a:p>
            <a:endParaRPr/>
          </a:p>
        </p:txBody>
      </p:sp>
      <p:sp>
        <p:nvSpPr>
          <p:cNvPr id="4516" name="Google Shape;4516;p17"/>
          <p:cNvSpPr txBox="1">
            <a:spLocks noGrp="1"/>
          </p:cNvSpPr>
          <p:nvPr>
            <p:ph type="ctrTitle" idx="6"/>
          </p:nvPr>
        </p:nvSpPr>
        <p:spPr>
          <a:xfrm>
            <a:off x="5216216" y="3700638"/>
            <a:ext cx="1821900" cy="4083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Clr>
                <a:srgbClr val="41294A"/>
              </a:buClr>
              <a:buSzPts val="2000"/>
              <a:buNone/>
              <a:defRPr sz="2000">
                <a:solidFill>
                  <a:srgbClr val="41294A"/>
                </a:solidFill>
              </a:defRPr>
            </a:lvl1pPr>
            <a:lvl2pPr lvl="1" algn="ctr" rtl="0">
              <a:spcBef>
                <a:spcPts val="0"/>
              </a:spcBef>
              <a:spcAft>
                <a:spcPts val="0"/>
              </a:spcAft>
              <a:buClr>
                <a:srgbClr val="41294A"/>
              </a:buClr>
              <a:buSzPts val="2000"/>
              <a:buNone/>
              <a:defRPr sz="2000" b="0">
                <a:solidFill>
                  <a:srgbClr val="41294A"/>
                </a:solidFill>
              </a:defRPr>
            </a:lvl2pPr>
            <a:lvl3pPr lvl="2" algn="ctr" rtl="0">
              <a:spcBef>
                <a:spcPts val="0"/>
              </a:spcBef>
              <a:spcAft>
                <a:spcPts val="0"/>
              </a:spcAft>
              <a:buClr>
                <a:srgbClr val="41294A"/>
              </a:buClr>
              <a:buSzPts val="2000"/>
              <a:buNone/>
              <a:defRPr sz="2000" b="0">
                <a:solidFill>
                  <a:srgbClr val="41294A"/>
                </a:solidFill>
              </a:defRPr>
            </a:lvl3pPr>
            <a:lvl4pPr lvl="3" algn="ctr" rtl="0">
              <a:spcBef>
                <a:spcPts val="0"/>
              </a:spcBef>
              <a:spcAft>
                <a:spcPts val="0"/>
              </a:spcAft>
              <a:buClr>
                <a:srgbClr val="41294A"/>
              </a:buClr>
              <a:buSzPts val="2000"/>
              <a:buNone/>
              <a:defRPr sz="2000" b="0">
                <a:solidFill>
                  <a:srgbClr val="41294A"/>
                </a:solidFill>
              </a:defRPr>
            </a:lvl4pPr>
            <a:lvl5pPr lvl="4" algn="ctr" rtl="0">
              <a:spcBef>
                <a:spcPts val="0"/>
              </a:spcBef>
              <a:spcAft>
                <a:spcPts val="0"/>
              </a:spcAft>
              <a:buClr>
                <a:srgbClr val="41294A"/>
              </a:buClr>
              <a:buSzPts val="2000"/>
              <a:buNone/>
              <a:defRPr sz="2000" b="0">
                <a:solidFill>
                  <a:srgbClr val="41294A"/>
                </a:solidFill>
              </a:defRPr>
            </a:lvl5pPr>
            <a:lvl6pPr lvl="5" algn="ctr" rtl="0">
              <a:spcBef>
                <a:spcPts val="0"/>
              </a:spcBef>
              <a:spcAft>
                <a:spcPts val="0"/>
              </a:spcAft>
              <a:buClr>
                <a:srgbClr val="41294A"/>
              </a:buClr>
              <a:buSzPts val="2000"/>
              <a:buNone/>
              <a:defRPr sz="2000" b="0">
                <a:solidFill>
                  <a:srgbClr val="41294A"/>
                </a:solidFill>
              </a:defRPr>
            </a:lvl6pPr>
            <a:lvl7pPr lvl="6" algn="ctr" rtl="0">
              <a:spcBef>
                <a:spcPts val="0"/>
              </a:spcBef>
              <a:spcAft>
                <a:spcPts val="0"/>
              </a:spcAft>
              <a:buClr>
                <a:srgbClr val="41294A"/>
              </a:buClr>
              <a:buSzPts val="2000"/>
              <a:buNone/>
              <a:defRPr sz="2000" b="0">
                <a:solidFill>
                  <a:srgbClr val="41294A"/>
                </a:solidFill>
              </a:defRPr>
            </a:lvl7pPr>
            <a:lvl8pPr lvl="7" algn="ctr" rtl="0">
              <a:spcBef>
                <a:spcPts val="0"/>
              </a:spcBef>
              <a:spcAft>
                <a:spcPts val="0"/>
              </a:spcAft>
              <a:buClr>
                <a:srgbClr val="41294A"/>
              </a:buClr>
              <a:buSzPts val="2000"/>
              <a:buNone/>
              <a:defRPr sz="2000" b="0">
                <a:solidFill>
                  <a:srgbClr val="41294A"/>
                </a:solidFill>
              </a:defRPr>
            </a:lvl8pPr>
            <a:lvl9pPr lvl="8" algn="ctr" rtl="0">
              <a:spcBef>
                <a:spcPts val="0"/>
              </a:spcBef>
              <a:spcAft>
                <a:spcPts val="0"/>
              </a:spcAft>
              <a:buClr>
                <a:srgbClr val="41294A"/>
              </a:buClr>
              <a:buSzPts val="2000"/>
              <a:buNone/>
              <a:defRPr sz="2000" b="0">
                <a:solidFill>
                  <a:srgbClr val="41294A"/>
                </a:solidFill>
              </a:defRPr>
            </a:lvl9pPr>
          </a:lstStyle>
          <a:p>
            <a:endParaRPr/>
          </a:p>
        </p:txBody>
      </p:sp>
      <p:sp>
        <p:nvSpPr>
          <p:cNvPr id="4517" name="Google Shape;4517;p17"/>
          <p:cNvSpPr txBox="1">
            <a:spLocks noGrp="1"/>
          </p:cNvSpPr>
          <p:nvPr>
            <p:ph type="subTitle" idx="7"/>
          </p:nvPr>
        </p:nvSpPr>
        <p:spPr>
          <a:xfrm>
            <a:off x="4866866" y="4077225"/>
            <a:ext cx="2520600" cy="582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000"/>
              <a:buFont typeface="Nunito"/>
              <a:buNone/>
              <a:defRPr sz="1400">
                <a:latin typeface="Nunito"/>
                <a:ea typeface="Nunito"/>
                <a:cs typeface="Nunito"/>
                <a:sym typeface="Nunito"/>
              </a:defRPr>
            </a:lvl1pPr>
            <a:lvl2pPr lvl="1" algn="ctr" rtl="0">
              <a:lnSpc>
                <a:spcPct val="100000"/>
              </a:lnSpc>
              <a:spcBef>
                <a:spcPts val="0"/>
              </a:spcBef>
              <a:spcAft>
                <a:spcPts val="0"/>
              </a:spcAft>
              <a:buSzPts val="1000"/>
              <a:buFont typeface="Nunito"/>
              <a:buNone/>
              <a:defRPr sz="1000">
                <a:latin typeface="Nunito"/>
                <a:ea typeface="Nunito"/>
                <a:cs typeface="Nunito"/>
                <a:sym typeface="Nunito"/>
              </a:defRPr>
            </a:lvl2pPr>
            <a:lvl3pPr lvl="2" algn="ctr" rtl="0">
              <a:lnSpc>
                <a:spcPct val="100000"/>
              </a:lnSpc>
              <a:spcBef>
                <a:spcPts val="0"/>
              </a:spcBef>
              <a:spcAft>
                <a:spcPts val="0"/>
              </a:spcAft>
              <a:buSzPts val="1000"/>
              <a:buFont typeface="Nunito"/>
              <a:buNone/>
              <a:defRPr sz="1000">
                <a:latin typeface="Nunito"/>
                <a:ea typeface="Nunito"/>
                <a:cs typeface="Nunito"/>
                <a:sym typeface="Nunito"/>
              </a:defRPr>
            </a:lvl3pPr>
            <a:lvl4pPr lvl="3" algn="ctr" rtl="0">
              <a:lnSpc>
                <a:spcPct val="100000"/>
              </a:lnSpc>
              <a:spcBef>
                <a:spcPts val="0"/>
              </a:spcBef>
              <a:spcAft>
                <a:spcPts val="0"/>
              </a:spcAft>
              <a:buSzPts val="1000"/>
              <a:buFont typeface="Nunito"/>
              <a:buNone/>
              <a:defRPr sz="1000">
                <a:latin typeface="Nunito"/>
                <a:ea typeface="Nunito"/>
                <a:cs typeface="Nunito"/>
                <a:sym typeface="Nunito"/>
              </a:defRPr>
            </a:lvl4pPr>
            <a:lvl5pPr lvl="4" algn="ctr" rtl="0">
              <a:lnSpc>
                <a:spcPct val="100000"/>
              </a:lnSpc>
              <a:spcBef>
                <a:spcPts val="0"/>
              </a:spcBef>
              <a:spcAft>
                <a:spcPts val="0"/>
              </a:spcAft>
              <a:buSzPts val="1000"/>
              <a:buFont typeface="Nunito"/>
              <a:buNone/>
              <a:defRPr sz="1000">
                <a:latin typeface="Nunito"/>
                <a:ea typeface="Nunito"/>
                <a:cs typeface="Nunito"/>
                <a:sym typeface="Nunito"/>
              </a:defRPr>
            </a:lvl5pPr>
            <a:lvl6pPr lvl="5" algn="ctr" rtl="0">
              <a:lnSpc>
                <a:spcPct val="100000"/>
              </a:lnSpc>
              <a:spcBef>
                <a:spcPts val="0"/>
              </a:spcBef>
              <a:spcAft>
                <a:spcPts val="0"/>
              </a:spcAft>
              <a:buSzPts val="1000"/>
              <a:buFont typeface="Nunito"/>
              <a:buNone/>
              <a:defRPr sz="1000">
                <a:latin typeface="Nunito"/>
                <a:ea typeface="Nunito"/>
                <a:cs typeface="Nunito"/>
                <a:sym typeface="Nunito"/>
              </a:defRPr>
            </a:lvl6pPr>
            <a:lvl7pPr lvl="6" algn="ctr" rtl="0">
              <a:lnSpc>
                <a:spcPct val="100000"/>
              </a:lnSpc>
              <a:spcBef>
                <a:spcPts val="0"/>
              </a:spcBef>
              <a:spcAft>
                <a:spcPts val="0"/>
              </a:spcAft>
              <a:buSzPts val="1000"/>
              <a:buFont typeface="Nunito"/>
              <a:buNone/>
              <a:defRPr sz="1000">
                <a:latin typeface="Nunito"/>
                <a:ea typeface="Nunito"/>
                <a:cs typeface="Nunito"/>
                <a:sym typeface="Nunito"/>
              </a:defRPr>
            </a:lvl7pPr>
            <a:lvl8pPr lvl="7" algn="ctr" rtl="0">
              <a:lnSpc>
                <a:spcPct val="100000"/>
              </a:lnSpc>
              <a:spcBef>
                <a:spcPts val="0"/>
              </a:spcBef>
              <a:spcAft>
                <a:spcPts val="0"/>
              </a:spcAft>
              <a:buSzPts val="1000"/>
              <a:buFont typeface="Nunito"/>
              <a:buNone/>
              <a:defRPr sz="1000">
                <a:latin typeface="Nunito"/>
                <a:ea typeface="Nunito"/>
                <a:cs typeface="Nunito"/>
                <a:sym typeface="Nunito"/>
              </a:defRPr>
            </a:lvl8pPr>
            <a:lvl9pPr lvl="8" algn="ctr" rtl="0">
              <a:lnSpc>
                <a:spcPct val="100000"/>
              </a:lnSpc>
              <a:spcBef>
                <a:spcPts val="0"/>
              </a:spcBef>
              <a:spcAft>
                <a:spcPts val="0"/>
              </a:spcAft>
              <a:buSzPts val="1000"/>
              <a:buFont typeface="Nunito"/>
              <a:buNone/>
              <a:defRPr sz="1000">
                <a:latin typeface="Nunito"/>
                <a:ea typeface="Nunito"/>
                <a:cs typeface="Nunito"/>
                <a:sym typeface="Nunito"/>
              </a:defRPr>
            </a:lvl9pPr>
          </a:lstStyle>
          <a:p>
            <a:endParaRPr/>
          </a:p>
        </p:txBody>
      </p:sp>
      <p:sp>
        <p:nvSpPr>
          <p:cNvPr id="4518" name="Google Shape;4518;p17"/>
          <p:cNvSpPr txBox="1">
            <a:spLocks noGrp="1"/>
          </p:cNvSpPr>
          <p:nvPr>
            <p:ph type="title" idx="8"/>
          </p:nvPr>
        </p:nvSpPr>
        <p:spPr>
          <a:xfrm>
            <a:off x="927975" y="521625"/>
            <a:ext cx="57234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4519" name="Google Shape;4519;p17"/>
          <p:cNvGrpSpPr/>
          <p:nvPr/>
        </p:nvGrpSpPr>
        <p:grpSpPr>
          <a:xfrm rot="10800000">
            <a:off x="25990" y="4629926"/>
            <a:ext cx="101034" cy="91052"/>
            <a:chOff x="7737341" y="1046941"/>
            <a:chExt cx="161913" cy="145916"/>
          </a:xfrm>
        </p:grpSpPr>
        <p:sp>
          <p:nvSpPr>
            <p:cNvPr id="4520" name="Google Shape;4520;p1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1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1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3" name="Google Shape;4523;p17"/>
          <p:cNvGrpSpPr/>
          <p:nvPr/>
        </p:nvGrpSpPr>
        <p:grpSpPr>
          <a:xfrm rot="10800000">
            <a:off x="8964920" y="4479710"/>
            <a:ext cx="120868" cy="109687"/>
            <a:chOff x="737385" y="1492952"/>
            <a:chExt cx="161913" cy="146935"/>
          </a:xfrm>
        </p:grpSpPr>
        <p:sp>
          <p:nvSpPr>
            <p:cNvPr id="4524" name="Google Shape;4524;p1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1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1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27" name="Google Shape;4527;p17"/>
          <p:cNvSpPr/>
          <p:nvPr/>
        </p:nvSpPr>
        <p:spPr>
          <a:xfrm rot="10800000">
            <a:off x="6064628" y="-39367"/>
            <a:ext cx="3274922" cy="511070"/>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17"/>
          <p:cNvSpPr/>
          <p:nvPr/>
        </p:nvSpPr>
        <p:spPr>
          <a:xfrm rot="10800000">
            <a:off x="-60286" y="4823433"/>
            <a:ext cx="2795640" cy="4365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29" name="Google Shape;4529;p17"/>
          <p:cNvGrpSpPr/>
          <p:nvPr/>
        </p:nvGrpSpPr>
        <p:grpSpPr>
          <a:xfrm rot="10800000">
            <a:off x="7597376" y="4589276"/>
            <a:ext cx="323353" cy="838278"/>
            <a:chOff x="1823086" y="-208516"/>
            <a:chExt cx="433159" cy="1122944"/>
          </a:xfrm>
        </p:grpSpPr>
        <p:sp>
          <p:nvSpPr>
            <p:cNvPr id="4530" name="Google Shape;4530;p1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1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1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1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1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1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1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1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8" name="Google Shape;4538;p17"/>
          <p:cNvGrpSpPr/>
          <p:nvPr/>
        </p:nvGrpSpPr>
        <p:grpSpPr>
          <a:xfrm rot="10800000">
            <a:off x="8385822" y="4335155"/>
            <a:ext cx="1049820" cy="671216"/>
            <a:chOff x="-206267" y="355694"/>
            <a:chExt cx="1406323" cy="899150"/>
          </a:xfrm>
        </p:grpSpPr>
        <p:sp>
          <p:nvSpPr>
            <p:cNvPr id="4539" name="Google Shape;4539;p1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1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1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1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1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1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1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1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47" name="Google Shape;4547;p17"/>
          <p:cNvGrpSpPr/>
          <p:nvPr/>
        </p:nvGrpSpPr>
        <p:grpSpPr>
          <a:xfrm rot="10800000">
            <a:off x="8647401" y="4704241"/>
            <a:ext cx="672642" cy="650434"/>
            <a:chOff x="-168381" y="-168706"/>
            <a:chExt cx="901061" cy="871312"/>
          </a:xfrm>
        </p:grpSpPr>
        <p:sp>
          <p:nvSpPr>
            <p:cNvPr id="4548" name="Google Shape;4548;p1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1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1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1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1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1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1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1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1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1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1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1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1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1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1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1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1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1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1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7" name="Google Shape;4567;p17"/>
          <p:cNvGrpSpPr/>
          <p:nvPr/>
        </p:nvGrpSpPr>
        <p:grpSpPr>
          <a:xfrm rot="10800000">
            <a:off x="8279153" y="4567844"/>
            <a:ext cx="327320" cy="885896"/>
            <a:chOff x="904476" y="-243594"/>
            <a:chExt cx="438472" cy="1186732"/>
          </a:xfrm>
        </p:grpSpPr>
        <p:sp>
          <p:nvSpPr>
            <p:cNvPr id="4568" name="Google Shape;4568;p1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1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1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1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1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1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1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1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1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1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1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1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1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1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1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1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1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1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1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1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1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1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1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1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1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1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1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5" name="Google Shape;4595;p17"/>
          <p:cNvGrpSpPr/>
          <p:nvPr/>
        </p:nvGrpSpPr>
        <p:grpSpPr>
          <a:xfrm rot="10800000">
            <a:off x="7701689" y="4745869"/>
            <a:ext cx="493195" cy="847765"/>
            <a:chOff x="1455834" y="-430995"/>
            <a:chExt cx="660677" cy="1135653"/>
          </a:xfrm>
        </p:grpSpPr>
        <p:sp>
          <p:nvSpPr>
            <p:cNvPr id="4596" name="Google Shape;4596;p17"/>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17"/>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17"/>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17"/>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17"/>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17"/>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17"/>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17"/>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17"/>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17"/>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17"/>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17"/>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17"/>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17"/>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17"/>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17"/>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17"/>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17"/>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17"/>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17"/>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6" name="Google Shape;4616;p17"/>
          <p:cNvGrpSpPr/>
          <p:nvPr/>
        </p:nvGrpSpPr>
        <p:grpSpPr>
          <a:xfrm rot="10800000">
            <a:off x="7256455" y="4765459"/>
            <a:ext cx="608728" cy="850872"/>
            <a:chOff x="1897495" y="-461400"/>
            <a:chExt cx="815443" cy="1139815"/>
          </a:xfrm>
        </p:grpSpPr>
        <p:sp>
          <p:nvSpPr>
            <p:cNvPr id="4617" name="Google Shape;4617;p1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1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1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1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1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1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1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1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1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1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1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1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1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1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1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1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1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1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1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1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1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1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9" name="Google Shape;4639;p17"/>
          <p:cNvGrpSpPr/>
          <p:nvPr/>
        </p:nvGrpSpPr>
        <p:grpSpPr>
          <a:xfrm flipH="1">
            <a:off x="8473439" y="3536760"/>
            <a:ext cx="325854" cy="425166"/>
            <a:chOff x="1304140" y="978228"/>
            <a:chExt cx="436509" cy="569545"/>
          </a:xfrm>
        </p:grpSpPr>
        <p:sp>
          <p:nvSpPr>
            <p:cNvPr id="4640" name="Google Shape;4640;p17"/>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17"/>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17"/>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17"/>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17"/>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17"/>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17"/>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17"/>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17"/>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17"/>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17"/>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17"/>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17"/>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17"/>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17"/>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17"/>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17"/>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17"/>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17"/>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17"/>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17"/>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17"/>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62" name="Google Shape;4662;p17"/>
          <p:cNvGrpSpPr/>
          <p:nvPr/>
        </p:nvGrpSpPr>
        <p:grpSpPr>
          <a:xfrm>
            <a:off x="-469360" y="-270381"/>
            <a:ext cx="2260158" cy="1544343"/>
            <a:chOff x="-469344" y="-270371"/>
            <a:chExt cx="2664966" cy="1820945"/>
          </a:xfrm>
        </p:grpSpPr>
        <p:grpSp>
          <p:nvGrpSpPr>
            <p:cNvPr id="4663" name="Google Shape;4663;p17"/>
            <p:cNvGrpSpPr/>
            <p:nvPr/>
          </p:nvGrpSpPr>
          <p:grpSpPr>
            <a:xfrm rot="10800000">
              <a:off x="-341273" y="793500"/>
              <a:ext cx="1190020" cy="757074"/>
              <a:chOff x="7742212" y="3926048"/>
              <a:chExt cx="1414838" cy="900099"/>
            </a:xfrm>
          </p:grpSpPr>
          <p:sp>
            <p:nvSpPr>
              <p:cNvPr id="4664" name="Google Shape;4664;p17"/>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17"/>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17"/>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17"/>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17"/>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17"/>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17"/>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17"/>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2" name="Google Shape;4672;p17"/>
            <p:cNvGrpSpPr/>
            <p:nvPr/>
          </p:nvGrpSpPr>
          <p:grpSpPr>
            <a:xfrm rot="10800000">
              <a:off x="-469344" y="194516"/>
              <a:ext cx="1042259" cy="1047013"/>
              <a:chOff x="8276926" y="3750868"/>
              <a:chExt cx="1239162" cy="1244814"/>
            </a:xfrm>
          </p:grpSpPr>
          <p:sp>
            <p:nvSpPr>
              <p:cNvPr id="4673" name="Google Shape;4673;p17"/>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rgbClr val="E8B9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17"/>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17"/>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17"/>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17"/>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17"/>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17"/>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17"/>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17"/>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17"/>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17"/>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17"/>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17"/>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17"/>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17"/>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17"/>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17"/>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17"/>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17"/>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17"/>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17"/>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17"/>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17"/>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17"/>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17"/>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17"/>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17"/>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0" name="Google Shape;4700;p17"/>
            <p:cNvGrpSpPr/>
            <p:nvPr/>
          </p:nvGrpSpPr>
          <p:grpSpPr>
            <a:xfrm rot="10800000">
              <a:off x="265864" y="-270371"/>
              <a:ext cx="368416" cy="997931"/>
              <a:chOff x="7607455" y="4238363"/>
              <a:chExt cx="438017" cy="1186459"/>
            </a:xfrm>
          </p:grpSpPr>
          <p:sp>
            <p:nvSpPr>
              <p:cNvPr id="4701" name="Google Shape;4701;p1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1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1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1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1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1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1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1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1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1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1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1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1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1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1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1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1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1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1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1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1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1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1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1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5" name="Google Shape;4725;p17"/>
            <p:cNvGrpSpPr/>
            <p:nvPr/>
          </p:nvGrpSpPr>
          <p:grpSpPr>
            <a:xfrm rot="4992369" flipH="1">
              <a:off x="1522987" y="-258355"/>
              <a:ext cx="364310" cy="944495"/>
              <a:chOff x="7916001" y="4222802"/>
              <a:chExt cx="364302" cy="944474"/>
            </a:xfrm>
          </p:grpSpPr>
          <p:sp>
            <p:nvSpPr>
              <p:cNvPr id="4726" name="Google Shape;4726;p17"/>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17"/>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17"/>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17"/>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17"/>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17"/>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17"/>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17"/>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34" name="Google Shape;4734;p17"/>
            <p:cNvSpPr/>
            <p:nvPr/>
          </p:nvSpPr>
          <p:spPr>
            <a:xfrm rot="10800000">
              <a:off x="579592" y="-124958"/>
              <a:ext cx="548046" cy="880098"/>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17"/>
            <p:cNvSpPr/>
            <p:nvPr/>
          </p:nvSpPr>
          <p:spPr>
            <a:xfrm rot="10800000">
              <a:off x="648708" y="-199739"/>
              <a:ext cx="486035" cy="891563"/>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17"/>
            <p:cNvSpPr/>
            <p:nvPr/>
          </p:nvSpPr>
          <p:spPr>
            <a:xfrm rot="10800000">
              <a:off x="636262" y="476643"/>
              <a:ext cx="170033" cy="140577"/>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17"/>
            <p:cNvSpPr/>
            <p:nvPr/>
          </p:nvSpPr>
          <p:spPr>
            <a:xfrm rot="10800000">
              <a:off x="635173" y="355298"/>
              <a:ext cx="236126" cy="18268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17"/>
            <p:cNvSpPr/>
            <p:nvPr/>
          </p:nvSpPr>
          <p:spPr>
            <a:xfrm rot="10800000">
              <a:off x="627456" y="227075"/>
              <a:ext cx="326207" cy="223502"/>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17"/>
            <p:cNvSpPr/>
            <p:nvPr/>
          </p:nvSpPr>
          <p:spPr>
            <a:xfrm rot="10800000">
              <a:off x="643426" y="73660"/>
              <a:ext cx="376299" cy="209668"/>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17"/>
            <p:cNvSpPr/>
            <p:nvPr/>
          </p:nvSpPr>
          <p:spPr>
            <a:xfrm rot="10800000">
              <a:off x="801211" y="-49642"/>
              <a:ext cx="235219" cy="149421"/>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17"/>
            <p:cNvSpPr/>
            <p:nvPr/>
          </p:nvSpPr>
          <p:spPr>
            <a:xfrm rot="10800000">
              <a:off x="968778" y="344955"/>
              <a:ext cx="26911" cy="21040"/>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17"/>
            <p:cNvSpPr/>
            <p:nvPr/>
          </p:nvSpPr>
          <p:spPr>
            <a:xfrm rot="10800000">
              <a:off x="999012" y="317240"/>
              <a:ext cx="26079" cy="21040"/>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17"/>
            <p:cNvSpPr/>
            <p:nvPr/>
          </p:nvSpPr>
          <p:spPr>
            <a:xfrm rot="10800000">
              <a:off x="1009947" y="366825"/>
              <a:ext cx="26911" cy="21040"/>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17"/>
            <p:cNvSpPr/>
            <p:nvPr/>
          </p:nvSpPr>
          <p:spPr>
            <a:xfrm rot="10800000">
              <a:off x="689739" y="218902"/>
              <a:ext cx="26079" cy="21040"/>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17"/>
            <p:cNvSpPr/>
            <p:nvPr/>
          </p:nvSpPr>
          <p:spPr>
            <a:xfrm rot="10800000">
              <a:off x="722518" y="194513"/>
              <a:ext cx="26079" cy="20208"/>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17"/>
            <p:cNvSpPr/>
            <p:nvPr/>
          </p:nvSpPr>
          <p:spPr>
            <a:xfrm rot="10800000">
              <a:off x="856986" y="386150"/>
              <a:ext cx="26079" cy="20183"/>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17"/>
            <p:cNvSpPr/>
            <p:nvPr/>
          </p:nvSpPr>
          <p:spPr>
            <a:xfrm rot="10800000">
              <a:off x="875479" y="435735"/>
              <a:ext cx="26911" cy="20208"/>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17"/>
            <p:cNvSpPr/>
            <p:nvPr/>
          </p:nvSpPr>
          <p:spPr>
            <a:xfrm rot="10800000">
              <a:off x="637634" y="473553"/>
              <a:ext cx="26079" cy="21040"/>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17"/>
            <p:cNvSpPr/>
            <p:nvPr/>
          </p:nvSpPr>
          <p:spPr>
            <a:xfrm rot="10800000">
              <a:off x="678804" y="443294"/>
              <a:ext cx="26079" cy="21040"/>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17"/>
            <p:cNvSpPr/>
            <p:nvPr/>
          </p:nvSpPr>
          <p:spPr>
            <a:xfrm rot="10800000">
              <a:off x="727557" y="621476"/>
              <a:ext cx="26911" cy="21040"/>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17"/>
            <p:cNvSpPr/>
            <p:nvPr/>
          </p:nvSpPr>
          <p:spPr>
            <a:xfrm rot="10800000">
              <a:off x="700673" y="665190"/>
              <a:ext cx="26079" cy="2101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17"/>
            <p:cNvSpPr/>
            <p:nvPr/>
          </p:nvSpPr>
          <p:spPr>
            <a:xfrm rot="10392468">
              <a:off x="1077340" y="-106134"/>
              <a:ext cx="686110" cy="861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17"/>
            <p:cNvSpPr/>
            <p:nvPr/>
          </p:nvSpPr>
          <p:spPr>
            <a:xfrm rot="10392468">
              <a:off x="1206649" y="-207988"/>
              <a:ext cx="483351" cy="881965"/>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17"/>
            <p:cNvSpPr/>
            <p:nvPr/>
          </p:nvSpPr>
          <p:spPr>
            <a:xfrm rot="10392468">
              <a:off x="1220736" y="-59328"/>
              <a:ext cx="139767" cy="13336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17"/>
            <p:cNvSpPr/>
            <p:nvPr/>
          </p:nvSpPr>
          <p:spPr>
            <a:xfrm rot="10392468">
              <a:off x="1296116" y="73853"/>
              <a:ext cx="192731" cy="191824"/>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17"/>
            <p:cNvSpPr/>
            <p:nvPr/>
          </p:nvSpPr>
          <p:spPr>
            <a:xfrm rot="10392468">
              <a:off x="1368660" y="164979"/>
              <a:ext cx="216290" cy="274016"/>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17"/>
            <p:cNvSpPr/>
            <p:nvPr/>
          </p:nvSpPr>
          <p:spPr>
            <a:xfrm rot="10392468">
              <a:off x="1467531" y="295330"/>
              <a:ext cx="111420" cy="144529"/>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17"/>
            <p:cNvSpPr/>
            <p:nvPr/>
          </p:nvSpPr>
          <p:spPr>
            <a:xfrm rot="10392468">
              <a:off x="1561848" y="412152"/>
              <a:ext cx="142841" cy="171087"/>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17"/>
            <p:cNvSpPr/>
            <p:nvPr/>
          </p:nvSpPr>
          <p:spPr>
            <a:xfrm rot="10392468">
              <a:off x="1633960" y="512051"/>
              <a:ext cx="101997" cy="118526"/>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17"/>
            <p:cNvSpPr/>
            <p:nvPr/>
          </p:nvSpPr>
          <p:spPr>
            <a:xfrm rot="10800000">
              <a:off x="1104909" y="397085"/>
              <a:ext cx="28624" cy="2187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17"/>
            <p:cNvSpPr/>
            <p:nvPr/>
          </p:nvSpPr>
          <p:spPr>
            <a:xfrm rot="10392468">
              <a:off x="1279241" y="469486"/>
              <a:ext cx="28598" cy="2187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17"/>
            <p:cNvSpPr/>
            <p:nvPr/>
          </p:nvSpPr>
          <p:spPr>
            <a:xfrm rot="10392468">
              <a:off x="1285058" y="418832"/>
              <a:ext cx="28598" cy="218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17"/>
            <p:cNvSpPr/>
            <p:nvPr/>
          </p:nvSpPr>
          <p:spPr>
            <a:xfrm rot="10392468">
              <a:off x="1656821" y="164654"/>
              <a:ext cx="28598" cy="2187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17"/>
            <p:cNvSpPr/>
            <p:nvPr/>
          </p:nvSpPr>
          <p:spPr>
            <a:xfrm rot="10392468">
              <a:off x="1654032" y="212384"/>
              <a:ext cx="28598" cy="2187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17"/>
            <p:cNvSpPr/>
            <p:nvPr/>
          </p:nvSpPr>
          <p:spPr>
            <a:xfrm rot="10392468">
              <a:off x="1603122" y="182900"/>
              <a:ext cx="28598" cy="2187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17"/>
            <p:cNvSpPr/>
            <p:nvPr/>
          </p:nvSpPr>
          <p:spPr>
            <a:xfrm rot="10392468">
              <a:off x="1588596" y="657773"/>
              <a:ext cx="28598" cy="2187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17"/>
            <p:cNvSpPr/>
            <p:nvPr/>
          </p:nvSpPr>
          <p:spPr>
            <a:xfrm rot="10392468">
              <a:off x="1622838" y="668131"/>
              <a:ext cx="27767" cy="2187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17"/>
            <p:cNvSpPr/>
            <p:nvPr/>
          </p:nvSpPr>
          <p:spPr>
            <a:xfrm rot="10392468">
              <a:off x="1723499" y="475810"/>
              <a:ext cx="28598" cy="2187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17"/>
            <p:cNvSpPr/>
            <p:nvPr/>
          </p:nvSpPr>
          <p:spPr>
            <a:xfrm rot="10392468">
              <a:off x="1720018" y="446588"/>
              <a:ext cx="28598" cy="2187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17"/>
            <p:cNvSpPr/>
            <p:nvPr/>
          </p:nvSpPr>
          <p:spPr>
            <a:xfrm rot="10392468">
              <a:off x="1242455" y="160681"/>
              <a:ext cx="28598" cy="218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17"/>
            <p:cNvSpPr/>
            <p:nvPr/>
          </p:nvSpPr>
          <p:spPr>
            <a:xfrm rot="10392468">
              <a:off x="1522739" y="254259"/>
              <a:ext cx="28624" cy="2187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17"/>
            <p:cNvSpPr/>
            <p:nvPr/>
          </p:nvSpPr>
          <p:spPr>
            <a:xfrm rot="10392468">
              <a:off x="1306539" y="300344"/>
              <a:ext cx="28598" cy="2270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3" name="Google Shape;4773;p17"/>
          <p:cNvGrpSpPr/>
          <p:nvPr/>
        </p:nvGrpSpPr>
        <p:grpSpPr>
          <a:xfrm rot="10800000">
            <a:off x="919596" y="4720675"/>
            <a:ext cx="272377" cy="355208"/>
            <a:chOff x="3289399" y="3455662"/>
            <a:chExt cx="436502" cy="569243"/>
          </a:xfrm>
        </p:grpSpPr>
        <p:sp>
          <p:nvSpPr>
            <p:cNvPr id="4774" name="Google Shape;4774;p1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1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1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1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1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1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1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1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1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1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1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1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1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1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1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1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1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1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1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1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1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1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6" name="Google Shape;4796;p17"/>
          <p:cNvGrpSpPr/>
          <p:nvPr/>
        </p:nvGrpSpPr>
        <p:grpSpPr>
          <a:xfrm rot="10800000">
            <a:off x="7839762" y="-186589"/>
            <a:ext cx="1500235" cy="1460527"/>
            <a:chOff x="-181020" y="4253777"/>
            <a:chExt cx="1117161" cy="1087511"/>
          </a:xfrm>
        </p:grpSpPr>
        <p:sp>
          <p:nvSpPr>
            <p:cNvPr id="4797" name="Google Shape;4797;p17"/>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17"/>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17"/>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17"/>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17"/>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17"/>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17"/>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17"/>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17"/>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17"/>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17"/>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17"/>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17"/>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17"/>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1" name="Google Shape;4811;p17"/>
          <p:cNvGrpSpPr/>
          <p:nvPr/>
        </p:nvGrpSpPr>
        <p:grpSpPr>
          <a:xfrm rot="10800000">
            <a:off x="8188140" y="184140"/>
            <a:ext cx="1187279" cy="1592727"/>
            <a:chOff x="-168050" y="4195214"/>
            <a:chExt cx="719519" cy="965231"/>
          </a:xfrm>
        </p:grpSpPr>
        <p:sp>
          <p:nvSpPr>
            <p:cNvPr id="4812" name="Google Shape;4812;p17"/>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17"/>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17"/>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17"/>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17"/>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17"/>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17"/>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17"/>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17"/>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17"/>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17"/>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17"/>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17"/>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17"/>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17"/>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17"/>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17"/>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17"/>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17"/>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17"/>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17"/>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17"/>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17"/>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17"/>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17"/>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17"/>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17"/>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17"/>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17"/>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17"/>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17"/>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17"/>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17"/>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17"/>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17"/>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17"/>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17"/>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17"/>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17"/>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17"/>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17"/>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17"/>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17"/>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17"/>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17"/>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17"/>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17"/>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9" name="Google Shape;4859;p17"/>
          <p:cNvGrpSpPr/>
          <p:nvPr/>
        </p:nvGrpSpPr>
        <p:grpSpPr>
          <a:xfrm rot="10800000">
            <a:off x="25988" y="4641403"/>
            <a:ext cx="696852" cy="714644"/>
            <a:chOff x="7973149" y="-201092"/>
            <a:chExt cx="1116750" cy="1145263"/>
          </a:xfrm>
        </p:grpSpPr>
        <p:sp>
          <p:nvSpPr>
            <p:cNvPr id="4860" name="Google Shape;4860;p1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1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1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1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1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1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1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1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1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1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1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1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1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1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1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1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1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1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1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1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1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1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1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1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1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1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1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1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1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1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1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1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1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1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1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1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1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1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1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1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1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1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1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1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1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1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1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1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1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1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1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1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1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1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1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1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1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1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1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1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1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1" name="Google Shape;4921;p17"/>
          <p:cNvGrpSpPr/>
          <p:nvPr/>
        </p:nvGrpSpPr>
        <p:grpSpPr>
          <a:xfrm rot="-620">
            <a:off x="1528029" y="4838039"/>
            <a:ext cx="558180" cy="422304"/>
            <a:chOff x="3579657" y="4246288"/>
            <a:chExt cx="1007000" cy="841746"/>
          </a:xfrm>
        </p:grpSpPr>
        <p:sp>
          <p:nvSpPr>
            <p:cNvPr id="4922" name="Google Shape;4922;p17"/>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17"/>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17"/>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17"/>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17"/>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17"/>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17"/>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17"/>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17"/>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17"/>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17"/>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17"/>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17"/>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17"/>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17"/>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17"/>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17"/>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17"/>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17"/>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17"/>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17"/>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17"/>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17"/>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17"/>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17"/>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17"/>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17"/>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17"/>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7"/>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7"/>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17"/>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six columns ">
  <p:cSld name="Two Content_1_1">
    <p:spTree>
      <p:nvGrpSpPr>
        <p:cNvPr id="1" name="Shape 4953"/>
        <p:cNvGrpSpPr/>
        <p:nvPr/>
      </p:nvGrpSpPr>
      <p:grpSpPr>
        <a:xfrm>
          <a:off x="0" y="0"/>
          <a:ext cx="0" cy="0"/>
          <a:chOff x="0" y="0"/>
          <a:chExt cx="0" cy="0"/>
        </a:xfrm>
      </p:grpSpPr>
      <p:sp>
        <p:nvSpPr>
          <p:cNvPr id="4954" name="Google Shape;4954;p18"/>
          <p:cNvSpPr txBox="1">
            <a:spLocks noGrp="1"/>
          </p:cNvSpPr>
          <p:nvPr>
            <p:ph type="title"/>
          </p:nvPr>
        </p:nvSpPr>
        <p:spPr>
          <a:xfrm>
            <a:off x="985719" y="1936000"/>
            <a:ext cx="1841400" cy="4017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Clr>
                <a:schemeClr val="accent2"/>
              </a:buClr>
              <a:buSzPts val="1800"/>
              <a:buNone/>
              <a:defRPr sz="2000" i="0">
                <a:solidFill>
                  <a:schemeClr val="accent2"/>
                </a:solidFill>
              </a:defRPr>
            </a:lvl1pPr>
            <a:lvl2pPr lvl="1"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2pPr>
            <a:lvl3pPr lvl="2"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3pPr>
            <a:lvl4pPr lvl="3"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4pPr>
            <a:lvl5pPr lvl="4"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5pPr>
            <a:lvl6pPr lvl="5"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6pPr>
            <a:lvl7pPr lvl="6"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7pPr>
            <a:lvl8pPr lvl="7"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8pPr>
            <a:lvl9pPr lvl="8"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9pPr>
          </a:lstStyle>
          <a:p>
            <a:endParaRPr/>
          </a:p>
        </p:txBody>
      </p:sp>
      <p:sp>
        <p:nvSpPr>
          <p:cNvPr id="4955" name="Google Shape;4955;p18"/>
          <p:cNvSpPr txBox="1">
            <a:spLocks noGrp="1"/>
          </p:cNvSpPr>
          <p:nvPr>
            <p:ph type="subTitle" idx="1"/>
          </p:nvPr>
        </p:nvSpPr>
        <p:spPr>
          <a:xfrm>
            <a:off x="956469" y="2443250"/>
            <a:ext cx="1899900" cy="3489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1400">
                <a:latin typeface="Nunito"/>
                <a:ea typeface="Nunito"/>
                <a:cs typeface="Nunito"/>
                <a:sym typeface="Nunito"/>
              </a:defRPr>
            </a:lvl1pPr>
            <a:lvl2pPr lvl="1" algn="ctr" rtl="0">
              <a:spcBef>
                <a:spcPts val="0"/>
              </a:spcBef>
              <a:spcAft>
                <a:spcPts val="0"/>
              </a:spcAft>
              <a:buNone/>
              <a:defRPr sz="1400">
                <a:latin typeface="Nunito"/>
                <a:ea typeface="Nunito"/>
                <a:cs typeface="Nunito"/>
                <a:sym typeface="Nunito"/>
              </a:defRPr>
            </a:lvl2pPr>
            <a:lvl3pPr lvl="2" algn="ctr" rtl="0">
              <a:spcBef>
                <a:spcPts val="0"/>
              </a:spcBef>
              <a:spcAft>
                <a:spcPts val="0"/>
              </a:spcAft>
              <a:buNone/>
              <a:defRPr sz="1400">
                <a:latin typeface="Nunito"/>
                <a:ea typeface="Nunito"/>
                <a:cs typeface="Nunito"/>
                <a:sym typeface="Nunito"/>
              </a:defRPr>
            </a:lvl3pPr>
            <a:lvl4pPr lvl="3" algn="ctr" rtl="0">
              <a:spcBef>
                <a:spcPts val="0"/>
              </a:spcBef>
              <a:spcAft>
                <a:spcPts val="0"/>
              </a:spcAft>
              <a:buNone/>
              <a:defRPr sz="1400">
                <a:latin typeface="Nunito"/>
                <a:ea typeface="Nunito"/>
                <a:cs typeface="Nunito"/>
                <a:sym typeface="Nunito"/>
              </a:defRPr>
            </a:lvl4pPr>
            <a:lvl5pPr lvl="4" algn="ctr" rtl="0">
              <a:spcBef>
                <a:spcPts val="0"/>
              </a:spcBef>
              <a:spcAft>
                <a:spcPts val="0"/>
              </a:spcAft>
              <a:buNone/>
              <a:defRPr sz="1400">
                <a:latin typeface="Nunito"/>
                <a:ea typeface="Nunito"/>
                <a:cs typeface="Nunito"/>
                <a:sym typeface="Nunito"/>
              </a:defRPr>
            </a:lvl5pPr>
            <a:lvl6pPr lvl="5" algn="ctr" rtl="0">
              <a:spcBef>
                <a:spcPts val="0"/>
              </a:spcBef>
              <a:spcAft>
                <a:spcPts val="0"/>
              </a:spcAft>
              <a:buNone/>
              <a:defRPr sz="1400">
                <a:latin typeface="Nunito"/>
                <a:ea typeface="Nunito"/>
                <a:cs typeface="Nunito"/>
                <a:sym typeface="Nunito"/>
              </a:defRPr>
            </a:lvl6pPr>
            <a:lvl7pPr lvl="6" algn="ctr" rtl="0">
              <a:spcBef>
                <a:spcPts val="0"/>
              </a:spcBef>
              <a:spcAft>
                <a:spcPts val="0"/>
              </a:spcAft>
              <a:buNone/>
              <a:defRPr sz="1400">
                <a:latin typeface="Nunito"/>
                <a:ea typeface="Nunito"/>
                <a:cs typeface="Nunito"/>
                <a:sym typeface="Nunito"/>
              </a:defRPr>
            </a:lvl7pPr>
            <a:lvl8pPr lvl="7" algn="ctr" rtl="0">
              <a:spcBef>
                <a:spcPts val="0"/>
              </a:spcBef>
              <a:spcAft>
                <a:spcPts val="0"/>
              </a:spcAft>
              <a:buNone/>
              <a:defRPr sz="1400">
                <a:latin typeface="Nunito"/>
                <a:ea typeface="Nunito"/>
                <a:cs typeface="Nunito"/>
                <a:sym typeface="Nunito"/>
              </a:defRPr>
            </a:lvl8pPr>
            <a:lvl9pPr lvl="8" algn="ctr" rtl="0">
              <a:spcBef>
                <a:spcPts val="0"/>
              </a:spcBef>
              <a:spcAft>
                <a:spcPts val="0"/>
              </a:spcAft>
              <a:buNone/>
              <a:defRPr sz="1400">
                <a:latin typeface="Nunito"/>
                <a:ea typeface="Nunito"/>
                <a:cs typeface="Nunito"/>
                <a:sym typeface="Nunito"/>
              </a:defRPr>
            </a:lvl9pPr>
          </a:lstStyle>
          <a:p>
            <a:endParaRPr/>
          </a:p>
        </p:txBody>
      </p:sp>
      <p:sp>
        <p:nvSpPr>
          <p:cNvPr id="4956" name="Google Shape;4956;p18"/>
          <p:cNvSpPr txBox="1">
            <a:spLocks noGrp="1"/>
          </p:cNvSpPr>
          <p:nvPr>
            <p:ph type="title" idx="2"/>
          </p:nvPr>
        </p:nvSpPr>
        <p:spPr>
          <a:xfrm>
            <a:off x="6327675" y="1941548"/>
            <a:ext cx="1841400" cy="4017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Clr>
                <a:schemeClr val="accent2"/>
              </a:buClr>
              <a:buSzPts val="1800"/>
              <a:buNone/>
              <a:defRPr sz="2000" i="0">
                <a:solidFill>
                  <a:schemeClr val="accent2"/>
                </a:solidFill>
              </a:defRPr>
            </a:lvl1pPr>
            <a:lvl2pPr lvl="1"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2pPr>
            <a:lvl3pPr lvl="2"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3pPr>
            <a:lvl4pPr lvl="3"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4pPr>
            <a:lvl5pPr lvl="4"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5pPr>
            <a:lvl6pPr lvl="5"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6pPr>
            <a:lvl7pPr lvl="6"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7pPr>
            <a:lvl8pPr lvl="7"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8pPr>
            <a:lvl9pPr lvl="8"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9pPr>
          </a:lstStyle>
          <a:p>
            <a:endParaRPr/>
          </a:p>
        </p:txBody>
      </p:sp>
      <p:sp>
        <p:nvSpPr>
          <p:cNvPr id="4957" name="Google Shape;4957;p18"/>
          <p:cNvSpPr txBox="1">
            <a:spLocks noGrp="1"/>
          </p:cNvSpPr>
          <p:nvPr>
            <p:ph type="subTitle" idx="3"/>
          </p:nvPr>
        </p:nvSpPr>
        <p:spPr>
          <a:xfrm>
            <a:off x="6327675" y="2448800"/>
            <a:ext cx="1841400" cy="3489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1400">
                <a:latin typeface="Nunito"/>
                <a:ea typeface="Nunito"/>
                <a:cs typeface="Nunito"/>
                <a:sym typeface="Nunito"/>
              </a:defRPr>
            </a:lvl1pPr>
            <a:lvl2pPr lvl="1" algn="ctr" rtl="0">
              <a:spcBef>
                <a:spcPts val="0"/>
              </a:spcBef>
              <a:spcAft>
                <a:spcPts val="0"/>
              </a:spcAft>
              <a:buNone/>
              <a:defRPr sz="1400">
                <a:latin typeface="Nunito"/>
                <a:ea typeface="Nunito"/>
                <a:cs typeface="Nunito"/>
                <a:sym typeface="Nunito"/>
              </a:defRPr>
            </a:lvl2pPr>
            <a:lvl3pPr lvl="2" algn="ctr" rtl="0">
              <a:spcBef>
                <a:spcPts val="0"/>
              </a:spcBef>
              <a:spcAft>
                <a:spcPts val="0"/>
              </a:spcAft>
              <a:buNone/>
              <a:defRPr sz="1400">
                <a:latin typeface="Nunito"/>
                <a:ea typeface="Nunito"/>
                <a:cs typeface="Nunito"/>
                <a:sym typeface="Nunito"/>
              </a:defRPr>
            </a:lvl3pPr>
            <a:lvl4pPr lvl="3" algn="ctr" rtl="0">
              <a:spcBef>
                <a:spcPts val="0"/>
              </a:spcBef>
              <a:spcAft>
                <a:spcPts val="0"/>
              </a:spcAft>
              <a:buNone/>
              <a:defRPr sz="1400">
                <a:latin typeface="Nunito"/>
                <a:ea typeface="Nunito"/>
                <a:cs typeface="Nunito"/>
                <a:sym typeface="Nunito"/>
              </a:defRPr>
            </a:lvl4pPr>
            <a:lvl5pPr lvl="4" algn="ctr" rtl="0">
              <a:spcBef>
                <a:spcPts val="0"/>
              </a:spcBef>
              <a:spcAft>
                <a:spcPts val="0"/>
              </a:spcAft>
              <a:buNone/>
              <a:defRPr sz="1400">
                <a:latin typeface="Nunito"/>
                <a:ea typeface="Nunito"/>
                <a:cs typeface="Nunito"/>
                <a:sym typeface="Nunito"/>
              </a:defRPr>
            </a:lvl5pPr>
            <a:lvl6pPr lvl="5" algn="ctr" rtl="0">
              <a:spcBef>
                <a:spcPts val="0"/>
              </a:spcBef>
              <a:spcAft>
                <a:spcPts val="0"/>
              </a:spcAft>
              <a:buNone/>
              <a:defRPr sz="1400">
                <a:latin typeface="Nunito"/>
                <a:ea typeface="Nunito"/>
                <a:cs typeface="Nunito"/>
                <a:sym typeface="Nunito"/>
              </a:defRPr>
            </a:lvl6pPr>
            <a:lvl7pPr lvl="6" algn="ctr" rtl="0">
              <a:spcBef>
                <a:spcPts val="0"/>
              </a:spcBef>
              <a:spcAft>
                <a:spcPts val="0"/>
              </a:spcAft>
              <a:buNone/>
              <a:defRPr sz="1400">
                <a:latin typeface="Nunito"/>
                <a:ea typeface="Nunito"/>
                <a:cs typeface="Nunito"/>
                <a:sym typeface="Nunito"/>
              </a:defRPr>
            </a:lvl7pPr>
            <a:lvl8pPr lvl="7" algn="ctr" rtl="0">
              <a:spcBef>
                <a:spcPts val="0"/>
              </a:spcBef>
              <a:spcAft>
                <a:spcPts val="0"/>
              </a:spcAft>
              <a:buNone/>
              <a:defRPr sz="1400">
                <a:latin typeface="Nunito"/>
                <a:ea typeface="Nunito"/>
                <a:cs typeface="Nunito"/>
                <a:sym typeface="Nunito"/>
              </a:defRPr>
            </a:lvl8pPr>
            <a:lvl9pPr lvl="8" algn="ctr" rtl="0">
              <a:spcBef>
                <a:spcPts val="0"/>
              </a:spcBef>
              <a:spcAft>
                <a:spcPts val="0"/>
              </a:spcAft>
              <a:buNone/>
              <a:defRPr sz="1400">
                <a:latin typeface="Nunito"/>
                <a:ea typeface="Nunito"/>
                <a:cs typeface="Nunito"/>
                <a:sym typeface="Nunito"/>
              </a:defRPr>
            </a:lvl9pPr>
          </a:lstStyle>
          <a:p>
            <a:endParaRPr/>
          </a:p>
        </p:txBody>
      </p:sp>
      <p:sp>
        <p:nvSpPr>
          <p:cNvPr id="4958" name="Google Shape;4958;p18"/>
          <p:cNvSpPr txBox="1">
            <a:spLocks noGrp="1"/>
          </p:cNvSpPr>
          <p:nvPr>
            <p:ph type="title" idx="4"/>
          </p:nvPr>
        </p:nvSpPr>
        <p:spPr>
          <a:xfrm>
            <a:off x="3656688" y="3557898"/>
            <a:ext cx="1841400" cy="4017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Clr>
                <a:schemeClr val="accent2"/>
              </a:buClr>
              <a:buSzPts val="1800"/>
              <a:buNone/>
              <a:defRPr sz="2000" i="0">
                <a:solidFill>
                  <a:schemeClr val="accent2"/>
                </a:solidFill>
              </a:defRPr>
            </a:lvl1pPr>
            <a:lvl2pPr lvl="1"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2pPr>
            <a:lvl3pPr lvl="2"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3pPr>
            <a:lvl4pPr lvl="3"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4pPr>
            <a:lvl5pPr lvl="4"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5pPr>
            <a:lvl6pPr lvl="5"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6pPr>
            <a:lvl7pPr lvl="6"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7pPr>
            <a:lvl8pPr lvl="7"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8pPr>
            <a:lvl9pPr lvl="8"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9pPr>
          </a:lstStyle>
          <a:p>
            <a:endParaRPr/>
          </a:p>
        </p:txBody>
      </p:sp>
      <p:sp>
        <p:nvSpPr>
          <p:cNvPr id="4959" name="Google Shape;4959;p18"/>
          <p:cNvSpPr txBox="1">
            <a:spLocks noGrp="1"/>
          </p:cNvSpPr>
          <p:nvPr>
            <p:ph type="subTitle" idx="5"/>
          </p:nvPr>
        </p:nvSpPr>
        <p:spPr>
          <a:xfrm>
            <a:off x="3656688" y="4061713"/>
            <a:ext cx="1841400" cy="3489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1400">
                <a:latin typeface="Nunito"/>
                <a:ea typeface="Nunito"/>
                <a:cs typeface="Nunito"/>
                <a:sym typeface="Nunito"/>
              </a:defRPr>
            </a:lvl1pPr>
            <a:lvl2pPr lvl="1" algn="ctr" rtl="0">
              <a:spcBef>
                <a:spcPts val="0"/>
              </a:spcBef>
              <a:spcAft>
                <a:spcPts val="0"/>
              </a:spcAft>
              <a:buNone/>
              <a:defRPr sz="1400">
                <a:latin typeface="Nunito"/>
                <a:ea typeface="Nunito"/>
                <a:cs typeface="Nunito"/>
                <a:sym typeface="Nunito"/>
              </a:defRPr>
            </a:lvl2pPr>
            <a:lvl3pPr lvl="2" algn="ctr" rtl="0">
              <a:spcBef>
                <a:spcPts val="0"/>
              </a:spcBef>
              <a:spcAft>
                <a:spcPts val="0"/>
              </a:spcAft>
              <a:buNone/>
              <a:defRPr sz="1400">
                <a:latin typeface="Nunito"/>
                <a:ea typeface="Nunito"/>
                <a:cs typeface="Nunito"/>
                <a:sym typeface="Nunito"/>
              </a:defRPr>
            </a:lvl3pPr>
            <a:lvl4pPr lvl="3" algn="ctr" rtl="0">
              <a:spcBef>
                <a:spcPts val="0"/>
              </a:spcBef>
              <a:spcAft>
                <a:spcPts val="0"/>
              </a:spcAft>
              <a:buNone/>
              <a:defRPr sz="1400">
                <a:latin typeface="Nunito"/>
                <a:ea typeface="Nunito"/>
                <a:cs typeface="Nunito"/>
                <a:sym typeface="Nunito"/>
              </a:defRPr>
            </a:lvl4pPr>
            <a:lvl5pPr lvl="4" algn="ctr" rtl="0">
              <a:spcBef>
                <a:spcPts val="0"/>
              </a:spcBef>
              <a:spcAft>
                <a:spcPts val="0"/>
              </a:spcAft>
              <a:buNone/>
              <a:defRPr sz="1400">
                <a:latin typeface="Nunito"/>
                <a:ea typeface="Nunito"/>
                <a:cs typeface="Nunito"/>
                <a:sym typeface="Nunito"/>
              </a:defRPr>
            </a:lvl5pPr>
            <a:lvl6pPr lvl="5" algn="ctr" rtl="0">
              <a:spcBef>
                <a:spcPts val="0"/>
              </a:spcBef>
              <a:spcAft>
                <a:spcPts val="0"/>
              </a:spcAft>
              <a:buNone/>
              <a:defRPr sz="1400">
                <a:latin typeface="Nunito"/>
                <a:ea typeface="Nunito"/>
                <a:cs typeface="Nunito"/>
                <a:sym typeface="Nunito"/>
              </a:defRPr>
            </a:lvl6pPr>
            <a:lvl7pPr lvl="6" algn="ctr" rtl="0">
              <a:spcBef>
                <a:spcPts val="0"/>
              </a:spcBef>
              <a:spcAft>
                <a:spcPts val="0"/>
              </a:spcAft>
              <a:buNone/>
              <a:defRPr sz="1400">
                <a:latin typeface="Nunito"/>
                <a:ea typeface="Nunito"/>
                <a:cs typeface="Nunito"/>
                <a:sym typeface="Nunito"/>
              </a:defRPr>
            </a:lvl7pPr>
            <a:lvl8pPr lvl="7" algn="ctr" rtl="0">
              <a:spcBef>
                <a:spcPts val="0"/>
              </a:spcBef>
              <a:spcAft>
                <a:spcPts val="0"/>
              </a:spcAft>
              <a:buNone/>
              <a:defRPr sz="1400">
                <a:latin typeface="Nunito"/>
                <a:ea typeface="Nunito"/>
                <a:cs typeface="Nunito"/>
                <a:sym typeface="Nunito"/>
              </a:defRPr>
            </a:lvl8pPr>
            <a:lvl9pPr lvl="8" algn="ctr" rtl="0">
              <a:spcBef>
                <a:spcPts val="0"/>
              </a:spcBef>
              <a:spcAft>
                <a:spcPts val="0"/>
              </a:spcAft>
              <a:buNone/>
              <a:defRPr sz="1400">
                <a:latin typeface="Nunito"/>
                <a:ea typeface="Nunito"/>
                <a:cs typeface="Nunito"/>
                <a:sym typeface="Nunito"/>
              </a:defRPr>
            </a:lvl9pPr>
          </a:lstStyle>
          <a:p>
            <a:endParaRPr/>
          </a:p>
        </p:txBody>
      </p:sp>
      <p:sp>
        <p:nvSpPr>
          <p:cNvPr id="4960" name="Google Shape;4960;p18"/>
          <p:cNvSpPr txBox="1">
            <a:spLocks noGrp="1"/>
          </p:cNvSpPr>
          <p:nvPr>
            <p:ph type="title" idx="6"/>
          </p:nvPr>
        </p:nvSpPr>
        <p:spPr>
          <a:xfrm>
            <a:off x="3656688" y="1936010"/>
            <a:ext cx="1841400" cy="4017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Clr>
                <a:schemeClr val="accent2"/>
              </a:buClr>
              <a:buSzPts val="1800"/>
              <a:buNone/>
              <a:defRPr sz="2000" i="0">
                <a:solidFill>
                  <a:schemeClr val="accent2"/>
                </a:solidFill>
              </a:defRPr>
            </a:lvl1pPr>
            <a:lvl2pPr lvl="1"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2pPr>
            <a:lvl3pPr lvl="2"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3pPr>
            <a:lvl4pPr lvl="3"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4pPr>
            <a:lvl5pPr lvl="4"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5pPr>
            <a:lvl6pPr lvl="5"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6pPr>
            <a:lvl7pPr lvl="6"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7pPr>
            <a:lvl8pPr lvl="7"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8pPr>
            <a:lvl9pPr lvl="8"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9pPr>
          </a:lstStyle>
          <a:p>
            <a:endParaRPr/>
          </a:p>
        </p:txBody>
      </p:sp>
      <p:sp>
        <p:nvSpPr>
          <p:cNvPr id="4961" name="Google Shape;4961;p18"/>
          <p:cNvSpPr txBox="1">
            <a:spLocks noGrp="1"/>
          </p:cNvSpPr>
          <p:nvPr>
            <p:ph type="subTitle" idx="7"/>
          </p:nvPr>
        </p:nvSpPr>
        <p:spPr>
          <a:xfrm>
            <a:off x="3656688" y="2443250"/>
            <a:ext cx="1841400" cy="3489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1400">
                <a:latin typeface="Nunito"/>
                <a:ea typeface="Nunito"/>
                <a:cs typeface="Nunito"/>
                <a:sym typeface="Nunito"/>
              </a:defRPr>
            </a:lvl1pPr>
            <a:lvl2pPr lvl="1" algn="ctr" rtl="0">
              <a:spcBef>
                <a:spcPts val="0"/>
              </a:spcBef>
              <a:spcAft>
                <a:spcPts val="0"/>
              </a:spcAft>
              <a:buNone/>
              <a:defRPr sz="1400">
                <a:latin typeface="Nunito"/>
                <a:ea typeface="Nunito"/>
                <a:cs typeface="Nunito"/>
                <a:sym typeface="Nunito"/>
              </a:defRPr>
            </a:lvl2pPr>
            <a:lvl3pPr lvl="2" algn="ctr" rtl="0">
              <a:spcBef>
                <a:spcPts val="0"/>
              </a:spcBef>
              <a:spcAft>
                <a:spcPts val="0"/>
              </a:spcAft>
              <a:buNone/>
              <a:defRPr sz="1400">
                <a:latin typeface="Nunito"/>
                <a:ea typeface="Nunito"/>
                <a:cs typeface="Nunito"/>
                <a:sym typeface="Nunito"/>
              </a:defRPr>
            </a:lvl3pPr>
            <a:lvl4pPr lvl="3" algn="ctr" rtl="0">
              <a:spcBef>
                <a:spcPts val="0"/>
              </a:spcBef>
              <a:spcAft>
                <a:spcPts val="0"/>
              </a:spcAft>
              <a:buNone/>
              <a:defRPr sz="1400">
                <a:latin typeface="Nunito"/>
                <a:ea typeface="Nunito"/>
                <a:cs typeface="Nunito"/>
                <a:sym typeface="Nunito"/>
              </a:defRPr>
            </a:lvl4pPr>
            <a:lvl5pPr lvl="4" algn="ctr" rtl="0">
              <a:spcBef>
                <a:spcPts val="0"/>
              </a:spcBef>
              <a:spcAft>
                <a:spcPts val="0"/>
              </a:spcAft>
              <a:buNone/>
              <a:defRPr sz="1400">
                <a:latin typeface="Nunito"/>
                <a:ea typeface="Nunito"/>
                <a:cs typeface="Nunito"/>
                <a:sym typeface="Nunito"/>
              </a:defRPr>
            </a:lvl5pPr>
            <a:lvl6pPr lvl="5" algn="ctr" rtl="0">
              <a:spcBef>
                <a:spcPts val="0"/>
              </a:spcBef>
              <a:spcAft>
                <a:spcPts val="0"/>
              </a:spcAft>
              <a:buNone/>
              <a:defRPr sz="1400">
                <a:latin typeface="Nunito"/>
                <a:ea typeface="Nunito"/>
                <a:cs typeface="Nunito"/>
                <a:sym typeface="Nunito"/>
              </a:defRPr>
            </a:lvl6pPr>
            <a:lvl7pPr lvl="6" algn="ctr" rtl="0">
              <a:spcBef>
                <a:spcPts val="0"/>
              </a:spcBef>
              <a:spcAft>
                <a:spcPts val="0"/>
              </a:spcAft>
              <a:buNone/>
              <a:defRPr sz="1400">
                <a:latin typeface="Nunito"/>
                <a:ea typeface="Nunito"/>
                <a:cs typeface="Nunito"/>
                <a:sym typeface="Nunito"/>
              </a:defRPr>
            </a:lvl7pPr>
            <a:lvl8pPr lvl="7" algn="ctr" rtl="0">
              <a:spcBef>
                <a:spcPts val="0"/>
              </a:spcBef>
              <a:spcAft>
                <a:spcPts val="0"/>
              </a:spcAft>
              <a:buNone/>
              <a:defRPr sz="1400">
                <a:latin typeface="Nunito"/>
                <a:ea typeface="Nunito"/>
                <a:cs typeface="Nunito"/>
                <a:sym typeface="Nunito"/>
              </a:defRPr>
            </a:lvl8pPr>
            <a:lvl9pPr lvl="8" algn="ctr" rtl="0">
              <a:spcBef>
                <a:spcPts val="0"/>
              </a:spcBef>
              <a:spcAft>
                <a:spcPts val="0"/>
              </a:spcAft>
              <a:buNone/>
              <a:defRPr sz="1400">
                <a:latin typeface="Nunito"/>
                <a:ea typeface="Nunito"/>
                <a:cs typeface="Nunito"/>
                <a:sym typeface="Nunito"/>
              </a:defRPr>
            </a:lvl9pPr>
          </a:lstStyle>
          <a:p>
            <a:endParaRPr/>
          </a:p>
        </p:txBody>
      </p:sp>
      <p:sp>
        <p:nvSpPr>
          <p:cNvPr id="4962" name="Google Shape;4962;p18"/>
          <p:cNvSpPr txBox="1">
            <a:spLocks noGrp="1"/>
          </p:cNvSpPr>
          <p:nvPr>
            <p:ph type="title" idx="8"/>
          </p:nvPr>
        </p:nvSpPr>
        <p:spPr>
          <a:xfrm>
            <a:off x="985719" y="3557898"/>
            <a:ext cx="1841400" cy="4017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Clr>
                <a:schemeClr val="accent2"/>
              </a:buClr>
              <a:buSzPts val="1800"/>
              <a:buNone/>
              <a:defRPr sz="2000" i="0">
                <a:solidFill>
                  <a:schemeClr val="accent2"/>
                </a:solidFill>
              </a:defRPr>
            </a:lvl1pPr>
            <a:lvl2pPr lvl="1"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2pPr>
            <a:lvl3pPr lvl="2"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3pPr>
            <a:lvl4pPr lvl="3"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4pPr>
            <a:lvl5pPr lvl="4"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5pPr>
            <a:lvl6pPr lvl="5"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6pPr>
            <a:lvl7pPr lvl="6"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7pPr>
            <a:lvl8pPr lvl="7"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8pPr>
            <a:lvl9pPr lvl="8"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9pPr>
          </a:lstStyle>
          <a:p>
            <a:endParaRPr/>
          </a:p>
        </p:txBody>
      </p:sp>
      <p:sp>
        <p:nvSpPr>
          <p:cNvPr id="4963" name="Google Shape;4963;p18"/>
          <p:cNvSpPr txBox="1">
            <a:spLocks noGrp="1"/>
          </p:cNvSpPr>
          <p:nvPr>
            <p:ph type="subTitle" idx="9"/>
          </p:nvPr>
        </p:nvSpPr>
        <p:spPr>
          <a:xfrm>
            <a:off x="985719" y="4061713"/>
            <a:ext cx="1841400" cy="3489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1400">
                <a:latin typeface="Nunito"/>
                <a:ea typeface="Nunito"/>
                <a:cs typeface="Nunito"/>
                <a:sym typeface="Nunito"/>
              </a:defRPr>
            </a:lvl1pPr>
            <a:lvl2pPr lvl="1" algn="ctr" rtl="0">
              <a:spcBef>
                <a:spcPts val="0"/>
              </a:spcBef>
              <a:spcAft>
                <a:spcPts val="0"/>
              </a:spcAft>
              <a:buNone/>
              <a:defRPr sz="1400">
                <a:latin typeface="Nunito"/>
                <a:ea typeface="Nunito"/>
                <a:cs typeface="Nunito"/>
                <a:sym typeface="Nunito"/>
              </a:defRPr>
            </a:lvl2pPr>
            <a:lvl3pPr lvl="2" algn="ctr" rtl="0">
              <a:spcBef>
                <a:spcPts val="0"/>
              </a:spcBef>
              <a:spcAft>
                <a:spcPts val="0"/>
              </a:spcAft>
              <a:buNone/>
              <a:defRPr sz="1400">
                <a:latin typeface="Nunito"/>
                <a:ea typeface="Nunito"/>
                <a:cs typeface="Nunito"/>
                <a:sym typeface="Nunito"/>
              </a:defRPr>
            </a:lvl3pPr>
            <a:lvl4pPr lvl="3" algn="ctr" rtl="0">
              <a:spcBef>
                <a:spcPts val="0"/>
              </a:spcBef>
              <a:spcAft>
                <a:spcPts val="0"/>
              </a:spcAft>
              <a:buNone/>
              <a:defRPr sz="1400">
                <a:latin typeface="Nunito"/>
                <a:ea typeface="Nunito"/>
                <a:cs typeface="Nunito"/>
                <a:sym typeface="Nunito"/>
              </a:defRPr>
            </a:lvl4pPr>
            <a:lvl5pPr lvl="4" algn="ctr" rtl="0">
              <a:spcBef>
                <a:spcPts val="0"/>
              </a:spcBef>
              <a:spcAft>
                <a:spcPts val="0"/>
              </a:spcAft>
              <a:buNone/>
              <a:defRPr sz="1400">
                <a:latin typeface="Nunito"/>
                <a:ea typeface="Nunito"/>
                <a:cs typeface="Nunito"/>
                <a:sym typeface="Nunito"/>
              </a:defRPr>
            </a:lvl5pPr>
            <a:lvl6pPr lvl="5" algn="ctr" rtl="0">
              <a:spcBef>
                <a:spcPts val="0"/>
              </a:spcBef>
              <a:spcAft>
                <a:spcPts val="0"/>
              </a:spcAft>
              <a:buNone/>
              <a:defRPr sz="1400">
                <a:latin typeface="Nunito"/>
                <a:ea typeface="Nunito"/>
                <a:cs typeface="Nunito"/>
                <a:sym typeface="Nunito"/>
              </a:defRPr>
            </a:lvl6pPr>
            <a:lvl7pPr lvl="6" algn="ctr" rtl="0">
              <a:spcBef>
                <a:spcPts val="0"/>
              </a:spcBef>
              <a:spcAft>
                <a:spcPts val="0"/>
              </a:spcAft>
              <a:buNone/>
              <a:defRPr sz="1400">
                <a:latin typeface="Nunito"/>
                <a:ea typeface="Nunito"/>
                <a:cs typeface="Nunito"/>
                <a:sym typeface="Nunito"/>
              </a:defRPr>
            </a:lvl7pPr>
            <a:lvl8pPr lvl="7" algn="ctr" rtl="0">
              <a:spcBef>
                <a:spcPts val="0"/>
              </a:spcBef>
              <a:spcAft>
                <a:spcPts val="0"/>
              </a:spcAft>
              <a:buNone/>
              <a:defRPr sz="1400">
                <a:latin typeface="Nunito"/>
                <a:ea typeface="Nunito"/>
                <a:cs typeface="Nunito"/>
                <a:sym typeface="Nunito"/>
              </a:defRPr>
            </a:lvl8pPr>
            <a:lvl9pPr lvl="8" algn="ctr" rtl="0">
              <a:spcBef>
                <a:spcPts val="0"/>
              </a:spcBef>
              <a:spcAft>
                <a:spcPts val="0"/>
              </a:spcAft>
              <a:buNone/>
              <a:defRPr sz="1400">
                <a:latin typeface="Nunito"/>
                <a:ea typeface="Nunito"/>
                <a:cs typeface="Nunito"/>
                <a:sym typeface="Nunito"/>
              </a:defRPr>
            </a:lvl9pPr>
          </a:lstStyle>
          <a:p>
            <a:endParaRPr/>
          </a:p>
        </p:txBody>
      </p:sp>
      <p:sp>
        <p:nvSpPr>
          <p:cNvPr id="4964" name="Google Shape;4964;p18"/>
          <p:cNvSpPr txBox="1">
            <a:spLocks noGrp="1"/>
          </p:cNvSpPr>
          <p:nvPr>
            <p:ph type="title" idx="13"/>
          </p:nvPr>
        </p:nvSpPr>
        <p:spPr>
          <a:xfrm>
            <a:off x="6327675" y="3563448"/>
            <a:ext cx="1841400" cy="4017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Clr>
                <a:schemeClr val="accent2"/>
              </a:buClr>
              <a:buSzPts val="1800"/>
              <a:buNone/>
              <a:defRPr sz="2000" i="0">
                <a:solidFill>
                  <a:schemeClr val="accent2"/>
                </a:solidFill>
              </a:defRPr>
            </a:lvl1pPr>
            <a:lvl2pPr lvl="1"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2pPr>
            <a:lvl3pPr lvl="2"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3pPr>
            <a:lvl4pPr lvl="3"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4pPr>
            <a:lvl5pPr lvl="4"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5pPr>
            <a:lvl6pPr lvl="5"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6pPr>
            <a:lvl7pPr lvl="6"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7pPr>
            <a:lvl8pPr lvl="7"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8pPr>
            <a:lvl9pPr lvl="8" algn="ctr" rtl="0">
              <a:spcBef>
                <a:spcPts val="0"/>
              </a:spcBef>
              <a:spcAft>
                <a:spcPts val="0"/>
              </a:spcAft>
              <a:buClr>
                <a:schemeClr val="accent2"/>
              </a:buClr>
              <a:buSzPts val="1800"/>
              <a:buFont typeface="Chau Philomene One" panose="02000806040000020003"/>
              <a:buNone/>
              <a:defRPr sz="1800">
                <a:solidFill>
                  <a:schemeClr val="accent2"/>
                </a:solidFill>
                <a:latin typeface="Chau Philomene One" panose="02000806040000020003"/>
                <a:ea typeface="Chau Philomene One" panose="02000806040000020003"/>
                <a:cs typeface="Chau Philomene One" panose="02000806040000020003"/>
                <a:sym typeface="Chau Philomene One" panose="02000806040000020003"/>
              </a:defRPr>
            </a:lvl9pPr>
          </a:lstStyle>
          <a:p>
            <a:endParaRPr/>
          </a:p>
        </p:txBody>
      </p:sp>
      <p:sp>
        <p:nvSpPr>
          <p:cNvPr id="4965" name="Google Shape;4965;p18"/>
          <p:cNvSpPr txBox="1">
            <a:spLocks noGrp="1"/>
          </p:cNvSpPr>
          <p:nvPr>
            <p:ph type="subTitle" idx="14"/>
          </p:nvPr>
        </p:nvSpPr>
        <p:spPr>
          <a:xfrm>
            <a:off x="6327675" y="4067263"/>
            <a:ext cx="1841400" cy="3489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1400">
                <a:latin typeface="Nunito"/>
                <a:ea typeface="Nunito"/>
                <a:cs typeface="Nunito"/>
                <a:sym typeface="Nunito"/>
              </a:defRPr>
            </a:lvl1pPr>
            <a:lvl2pPr lvl="1" algn="ctr" rtl="0">
              <a:spcBef>
                <a:spcPts val="0"/>
              </a:spcBef>
              <a:spcAft>
                <a:spcPts val="0"/>
              </a:spcAft>
              <a:buNone/>
              <a:defRPr sz="1400">
                <a:latin typeface="Nunito"/>
                <a:ea typeface="Nunito"/>
                <a:cs typeface="Nunito"/>
                <a:sym typeface="Nunito"/>
              </a:defRPr>
            </a:lvl2pPr>
            <a:lvl3pPr lvl="2" algn="ctr" rtl="0">
              <a:spcBef>
                <a:spcPts val="0"/>
              </a:spcBef>
              <a:spcAft>
                <a:spcPts val="0"/>
              </a:spcAft>
              <a:buNone/>
              <a:defRPr sz="1400">
                <a:latin typeface="Nunito"/>
                <a:ea typeface="Nunito"/>
                <a:cs typeface="Nunito"/>
                <a:sym typeface="Nunito"/>
              </a:defRPr>
            </a:lvl3pPr>
            <a:lvl4pPr lvl="3" algn="ctr" rtl="0">
              <a:spcBef>
                <a:spcPts val="0"/>
              </a:spcBef>
              <a:spcAft>
                <a:spcPts val="0"/>
              </a:spcAft>
              <a:buNone/>
              <a:defRPr sz="1400">
                <a:latin typeface="Nunito"/>
                <a:ea typeface="Nunito"/>
                <a:cs typeface="Nunito"/>
                <a:sym typeface="Nunito"/>
              </a:defRPr>
            </a:lvl4pPr>
            <a:lvl5pPr lvl="4" algn="ctr" rtl="0">
              <a:spcBef>
                <a:spcPts val="0"/>
              </a:spcBef>
              <a:spcAft>
                <a:spcPts val="0"/>
              </a:spcAft>
              <a:buNone/>
              <a:defRPr sz="1400">
                <a:latin typeface="Nunito"/>
                <a:ea typeface="Nunito"/>
                <a:cs typeface="Nunito"/>
                <a:sym typeface="Nunito"/>
              </a:defRPr>
            </a:lvl5pPr>
            <a:lvl6pPr lvl="5" algn="ctr" rtl="0">
              <a:spcBef>
                <a:spcPts val="0"/>
              </a:spcBef>
              <a:spcAft>
                <a:spcPts val="0"/>
              </a:spcAft>
              <a:buNone/>
              <a:defRPr sz="1400">
                <a:latin typeface="Nunito"/>
                <a:ea typeface="Nunito"/>
                <a:cs typeface="Nunito"/>
                <a:sym typeface="Nunito"/>
              </a:defRPr>
            </a:lvl6pPr>
            <a:lvl7pPr lvl="6" algn="ctr" rtl="0">
              <a:spcBef>
                <a:spcPts val="0"/>
              </a:spcBef>
              <a:spcAft>
                <a:spcPts val="0"/>
              </a:spcAft>
              <a:buNone/>
              <a:defRPr sz="1400">
                <a:latin typeface="Nunito"/>
                <a:ea typeface="Nunito"/>
                <a:cs typeface="Nunito"/>
                <a:sym typeface="Nunito"/>
              </a:defRPr>
            </a:lvl7pPr>
            <a:lvl8pPr lvl="7" algn="ctr" rtl="0">
              <a:spcBef>
                <a:spcPts val="0"/>
              </a:spcBef>
              <a:spcAft>
                <a:spcPts val="0"/>
              </a:spcAft>
              <a:buNone/>
              <a:defRPr sz="1400">
                <a:latin typeface="Nunito"/>
                <a:ea typeface="Nunito"/>
                <a:cs typeface="Nunito"/>
                <a:sym typeface="Nunito"/>
              </a:defRPr>
            </a:lvl8pPr>
            <a:lvl9pPr lvl="8" algn="ctr" rtl="0">
              <a:spcBef>
                <a:spcPts val="0"/>
              </a:spcBef>
              <a:spcAft>
                <a:spcPts val="0"/>
              </a:spcAft>
              <a:buNone/>
              <a:defRPr sz="1400">
                <a:latin typeface="Nunito"/>
                <a:ea typeface="Nunito"/>
                <a:cs typeface="Nunito"/>
                <a:sym typeface="Nunito"/>
              </a:defRPr>
            </a:lvl9pPr>
          </a:lstStyle>
          <a:p>
            <a:endParaRPr/>
          </a:p>
        </p:txBody>
      </p:sp>
      <p:sp>
        <p:nvSpPr>
          <p:cNvPr id="4966" name="Google Shape;4966;p18"/>
          <p:cNvSpPr txBox="1">
            <a:spLocks noGrp="1"/>
          </p:cNvSpPr>
          <p:nvPr>
            <p:ph type="title" idx="15"/>
          </p:nvPr>
        </p:nvSpPr>
        <p:spPr>
          <a:xfrm>
            <a:off x="927975" y="521625"/>
            <a:ext cx="68679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4967" name="Google Shape;4967;p18"/>
          <p:cNvSpPr/>
          <p:nvPr/>
        </p:nvSpPr>
        <p:spPr>
          <a:xfrm flipH="1">
            <a:off x="730188" y="4685853"/>
            <a:ext cx="236942" cy="239507"/>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68" name="Google Shape;4968;p18"/>
          <p:cNvGrpSpPr/>
          <p:nvPr/>
        </p:nvGrpSpPr>
        <p:grpSpPr>
          <a:xfrm rot="-1081952">
            <a:off x="282937" y="641922"/>
            <a:ext cx="140700" cy="126799"/>
            <a:chOff x="7737341" y="1046941"/>
            <a:chExt cx="161913" cy="145916"/>
          </a:xfrm>
        </p:grpSpPr>
        <p:sp>
          <p:nvSpPr>
            <p:cNvPr id="4969" name="Google Shape;4969;p1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1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1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72" name="Google Shape;4972;p18"/>
          <p:cNvSpPr/>
          <p:nvPr/>
        </p:nvSpPr>
        <p:spPr>
          <a:xfrm flipH="1">
            <a:off x="-254100" y="4827328"/>
            <a:ext cx="2957955" cy="33320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18"/>
          <p:cNvSpPr/>
          <p:nvPr/>
        </p:nvSpPr>
        <p:spPr>
          <a:xfrm>
            <a:off x="6870409" y="-31000"/>
            <a:ext cx="2533901" cy="39567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74" name="Google Shape;4974;p18"/>
          <p:cNvGrpSpPr/>
          <p:nvPr/>
        </p:nvGrpSpPr>
        <p:grpSpPr>
          <a:xfrm rot="-4252119">
            <a:off x="155578" y="-356246"/>
            <a:ext cx="376413" cy="975833"/>
            <a:chOff x="1823086" y="-208516"/>
            <a:chExt cx="433159" cy="1122944"/>
          </a:xfrm>
        </p:grpSpPr>
        <p:sp>
          <p:nvSpPr>
            <p:cNvPr id="4975" name="Google Shape;4975;p1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1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1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1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1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1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1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1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3" name="Google Shape;4983;p18"/>
          <p:cNvGrpSpPr/>
          <p:nvPr/>
        </p:nvGrpSpPr>
        <p:grpSpPr>
          <a:xfrm rot="-4252119">
            <a:off x="227986" y="-175989"/>
            <a:ext cx="381030" cy="1031264"/>
            <a:chOff x="904476" y="-243594"/>
            <a:chExt cx="438472" cy="1186732"/>
          </a:xfrm>
        </p:grpSpPr>
        <p:sp>
          <p:nvSpPr>
            <p:cNvPr id="4984" name="Google Shape;4984;p1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1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1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1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1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1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1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1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1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1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1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1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1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1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1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1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1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1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1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1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1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1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1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1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1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1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1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1" name="Google Shape;5011;p18"/>
          <p:cNvGrpSpPr/>
          <p:nvPr/>
        </p:nvGrpSpPr>
        <p:grpSpPr>
          <a:xfrm rot="-2429099" flipH="1">
            <a:off x="-434499" y="4085222"/>
            <a:ext cx="1157436" cy="740599"/>
            <a:chOff x="7750342" y="3926048"/>
            <a:chExt cx="1406709" cy="900099"/>
          </a:xfrm>
        </p:grpSpPr>
        <p:sp>
          <p:nvSpPr>
            <p:cNvPr id="5012" name="Google Shape;5012;p1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1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1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1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1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1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1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18"/>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0" name="Google Shape;5020;p18"/>
          <p:cNvGrpSpPr/>
          <p:nvPr/>
        </p:nvGrpSpPr>
        <p:grpSpPr>
          <a:xfrm rot="5400000">
            <a:off x="430889" y="4458291"/>
            <a:ext cx="360400" cy="976219"/>
            <a:chOff x="7607455" y="4238363"/>
            <a:chExt cx="438017" cy="1186459"/>
          </a:xfrm>
        </p:grpSpPr>
        <p:sp>
          <p:nvSpPr>
            <p:cNvPr id="5021" name="Google Shape;5021;p1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1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1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1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1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1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1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1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1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1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1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1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1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1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1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1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1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1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1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1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1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1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1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1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5" name="Google Shape;5045;p18"/>
          <p:cNvGrpSpPr/>
          <p:nvPr/>
        </p:nvGrpSpPr>
        <p:grpSpPr>
          <a:xfrm rot="-5400000" flipH="1">
            <a:off x="-206276" y="4544135"/>
            <a:ext cx="933472" cy="547264"/>
            <a:chOff x="8365864" y="2993835"/>
            <a:chExt cx="933472" cy="547264"/>
          </a:xfrm>
        </p:grpSpPr>
        <p:sp>
          <p:nvSpPr>
            <p:cNvPr id="5046" name="Google Shape;5046;p18"/>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18"/>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18"/>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18"/>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18"/>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18"/>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18"/>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3" name="Google Shape;5053;p18"/>
          <p:cNvGrpSpPr/>
          <p:nvPr/>
        </p:nvGrpSpPr>
        <p:grpSpPr>
          <a:xfrm rot="-1172199">
            <a:off x="8513966" y="600257"/>
            <a:ext cx="875304" cy="663464"/>
            <a:chOff x="8118223" y="2202382"/>
            <a:chExt cx="1151949" cy="873156"/>
          </a:xfrm>
        </p:grpSpPr>
        <p:sp>
          <p:nvSpPr>
            <p:cNvPr id="5054" name="Google Shape;5054;p18"/>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18"/>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18"/>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18"/>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18"/>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18"/>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18"/>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18"/>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18"/>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18"/>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18"/>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18"/>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18"/>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18"/>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18"/>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18"/>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18"/>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18"/>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18"/>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18"/>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4" name="Google Shape;5074;p18"/>
          <p:cNvGrpSpPr/>
          <p:nvPr/>
        </p:nvGrpSpPr>
        <p:grpSpPr>
          <a:xfrm rot="1768382" flipH="1">
            <a:off x="8427040" y="4255753"/>
            <a:ext cx="849881" cy="827325"/>
            <a:chOff x="-181020" y="4253777"/>
            <a:chExt cx="1117161" cy="1087511"/>
          </a:xfrm>
        </p:grpSpPr>
        <p:sp>
          <p:nvSpPr>
            <p:cNvPr id="5075" name="Google Shape;5075;p1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1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1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1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1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1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1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1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1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1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1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1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1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1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9" name="Google Shape;5089;p18"/>
          <p:cNvGrpSpPr/>
          <p:nvPr/>
        </p:nvGrpSpPr>
        <p:grpSpPr>
          <a:xfrm>
            <a:off x="8163198" y="-30991"/>
            <a:ext cx="848507" cy="870171"/>
            <a:chOff x="7973149" y="-201092"/>
            <a:chExt cx="1116750" cy="1145263"/>
          </a:xfrm>
        </p:grpSpPr>
        <p:sp>
          <p:nvSpPr>
            <p:cNvPr id="5090" name="Google Shape;5090;p1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1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1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1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1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1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1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1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1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1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1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1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1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1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1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1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1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1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1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1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1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1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1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1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1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1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1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1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1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1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1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1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1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1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1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1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1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1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1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1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1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1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1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1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1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1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1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1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1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1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1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1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1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1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1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1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1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1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1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1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1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1" name="Google Shape;5151;p18"/>
          <p:cNvGrpSpPr/>
          <p:nvPr/>
        </p:nvGrpSpPr>
        <p:grpSpPr>
          <a:xfrm rot="-3631618" flipH="1">
            <a:off x="8467150" y="4379025"/>
            <a:ext cx="333221" cy="902600"/>
            <a:chOff x="7607455" y="4238363"/>
            <a:chExt cx="438017" cy="1186459"/>
          </a:xfrm>
        </p:grpSpPr>
        <p:sp>
          <p:nvSpPr>
            <p:cNvPr id="5152" name="Google Shape;5152;p1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1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1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1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1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1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1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1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1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1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1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1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1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1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1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1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1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1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1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1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1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1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1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1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6" name="Google Shape;5176;p18"/>
          <p:cNvGrpSpPr/>
          <p:nvPr/>
        </p:nvGrpSpPr>
        <p:grpSpPr>
          <a:xfrm rot="-5400000">
            <a:off x="8009287" y="319096"/>
            <a:ext cx="161913" cy="145916"/>
            <a:chOff x="7737341" y="1046941"/>
            <a:chExt cx="161913" cy="145916"/>
          </a:xfrm>
        </p:grpSpPr>
        <p:sp>
          <p:nvSpPr>
            <p:cNvPr id="5177" name="Google Shape;5177;p1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1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1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0" name="Google Shape;5180;p18"/>
          <p:cNvGrpSpPr/>
          <p:nvPr/>
        </p:nvGrpSpPr>
        <p:grpSpPr>
          <a:xfrm rot="1768319">
            <a:off x="8919317" y="4451497"/>
            <a:ext cx="161914" cy="145917"/>
            <a:chOff x="7737341" y="1046941"/>
            <a:chExt cx="161913" cy="145916"/>
          </a:xfrm>
        </p:grpSpPr>
        <p:sp>
          <p:nvSpPr>
            <p:cNvPr id="5181" name="Google Shape;5181;p1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1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1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4" name="Google Shape;5184;p18"/>
          <p:cNvGrpSpPr/>
          <p:nvPr/>
        </p:nvGrpSpPr>
        <p:grpSpPr>
          <a:xfrm rot="1768319">
            <a:off x="8394462" y="4234959"/>
            <a:ext cx="161914" cy="145917"/>
            <a:chOff x="7737341" y="1046941"/>
            <a:chExt cx="161913" cy="145916"/>
          </a:xfrm>
        </p:grpSpPr>
        <p:sp>
          <p:nvSpPr>
            <p:cNvPr id="5185" name="Google Shape;5185;p1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1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1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Quote">
  <p:cSld name="MAIN_POINT_1">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261200" y="1926575"/>
            <a:ext cx="6621600" cy="8121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3014200" y="2718625"/>
            <a:ext cx="3242700" cy="498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400">
                <a:solidFill>
                  <a:schemeClr val="dk1"/>
                </a:solidFill>
              </a:defRPr>
            </a:lvl1pPr>
            <a:lvl2pPr lvl="1" algn="ctr" rtl="0">
              <a:lnSpc>
                <a:spcPct val="100000"/>
              </a:lnSpc>
              <a:spcBef>
                <a:spcPts val="0"/>
              </a:spcBef>
              <a:spcAft>
                <a:spcPts val="0"/>
              </a:spcAft>
              <a:buNone/>
              <a:defRPr sz="2400">
                <a:solidFill>
                  <a:schemeClr val="dk1"/>
                </a:solidFill>
              </a:defRPr>
            </a:lvl2pPr>
            <a:lvl3pPr lvl="2" algn="ctr" rtl="0">
              <a:lnSpc>
                <a:spcPct val="100000"/>
              </a:lnSpc>
              <a:spcBef>
                <a:spcPts val="0"/>
              </a:spcBef>
              <a:spcAft>
                <a:spcPts val="0"/>
              </a:spcAft>
              <a:buNone/>
              <a:defRPr sz="2400">
                <a:solidFill>
                  <a:schemeClr val="dk1"/>
                </a:solidFill>
              </a:defRPr>
            </a:lvl3pPr>
            <a:lvl4pPr lvl="3" algn="ctr" rtl="0">
              <a:lnSpc>
                <a:spcPct val="100000"/>
              </a:lnSpc>
              <a:spcBef>
                <a:spcPts val="0"/>
              </a:spcBef>
              <a:spcAft>
                <a:spcPts val="0"/>
              </a:spcAft>
              <a:buNone/>
              <a:defRPr sz="2400">
                <a:solidFill>
                  <a:schemeClr val="dk1"/>
                </a:solidFill>
              </a:defRPr>
            </a:lvl4pPr>
            <a:lvl5pPr lvl="4" algn="ctr" rtl="0">
              <a:lnSpc>
                <a:spcPct val="100000"/>
              </a:lnSpc>
              <a:spcBef>
                <a:spcPts val="0"/>
              </a:spcBef>
              <a:spcAft>
                <a:spcPts val="0"/>
              </a:spcAft>
              <a:buNone/>
              <a:defRPr sz="2400">
                <a:solidFill>
                  <a:schemeClr val="dk1"/>
                </a:solidFill>
              </a:defRPr>
            </a:lvl5pPr>
            <a:lvl6pPr lvl="5" algn="ctr" rtl="0">
              <a:lnSpc>
                <a:spcPct val="100000"/>
              </a:lnSpc>
              <a:spcBef>
                <a:spcPts val="0"/>
              </a:spcBef>
              <a:spcAft>
                <a:spcPts val="0"/>
              </a:spcAft>
              <a:buNone/>
              <a:defRPr sz="2400">
                <a:solidFill>
                  <a:schemeClr val="dk1"/>
                </a:solidFill>
              </a:defRPr>
            </a:lvl6pPr>
            <a:lvl7pPr lvl="6" algn="ctr" rtl="0">
              <a:lnSpc>
                <a:spcPct val="100000"/>
              </a:lnSpc>
              <a:spcBef>
                <a:spcPts val="0"/>
              </a:spcBef>
              <a:spcAft>
                <a:spcPts val="0"/>
              </a:spcAft>
              <a:buNone/>
              <a:defRPr sz="2400">
                <a:solidFill>
                  <a:schemeClr val="dk1"/>
                </a:solidFill>
              </a:defRPr>
            </a:lvl7pPr>
            <a:lvl8pPr lvl="7" algn="ctr" rtl="0">
              <a:lnSpc>
                <a:spcPct val="100000"/>
              </a:lnSpc>
              <a:spcBef>
                <a:spcPts val="0"/>
              </a:spcBef>
              <a:spcAft>
                <a:spcPts val="0"/>
              </a:spcAft>
              <a:buNone/>
              <a:defRPr sz="2400">
                <a:solidFill>
                  <a:schemeClr val="dk1"/>
                </a:solidFill>
              </a:defRPr>
            </a:lvl8pPr>
            <a:lvl9pPr lvl="8" algn="ctr" rtl="0">
              <a:lnSpc>
                <a:spcPct val="100000"/>
              </a:lnSpc>
              <a:spcBef>
                <a:spcPts val="0"/>
              </a:spcBef>
              <a:spcAft>
                <a:spcPts val="0"/>
              </a:spcAft>
              <a:buNone/>
              <a:defRPr sz="2400">
                <a:solidFill>
                  <a:schemeClr val="dk1"/>
                </a:solidFill>
              </a:defRPr>
            </a:lvl9pPr>
          </a:lstStyle>
          <a:p>
            <a:endParaRPr/>
          </a:p>
        </p:txBody>
      </p:sp>
      <p:grpSp>
        <p:nvGrpSpPr>
          <p:cNvPr id="5191" name="Google Shape;5191;p19"/>
          <p:cNvGrpSpPr/>
          <p:nvPr/>
        </p:nvGrpSpPr>
        <p:grpSpPr>
          <a:xfrm rot="10800000" flipH="1">
            <a:off x="8878679" y="4192408"/>
            <a:ext cx="161913" cy="145916"/>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5" name="Google Shape;5195;p19"/>
          <p:cNvGrpSpPr/>
          <p:nvPr/>
        </p:nvGrpSpPr>
        <p:grpSpPr>
          <a:xfrm rot="10800000" flipH="1">
            <a:off x="133081" y="4154335"/>
            <a:ext cx="155469" cy="141087"/>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99" name="Google Shape;5199;p19"/>
          <p:cNvSpPr/>
          <p:nvPr/>
        </p:nvSpPr>
        <p:spPr>
          <a:xfrm rot="10800000" flipH="1">
            <a:off x="-220837" y="-39388"/>
            <a:ext cx="4086310" cy="637730"/>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19"/>
          <p:cNvSpPr/>
          <p:nvPr/>
        </p:nvSpPr>
        <p:spPr>
          <a:xfrm rot="10800000" flipH="1">
            <a:off x="4522213" y="4474941"/>
            <a:ext cx="4656952" cy="72722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01" name="Google Shape;5201;p19"/>
          <p:cNvGrpSpPr/>
          <p:nvPr/>
        </p:nvGrpSpPr>
        <p:grpSpPr>
          <a:xfrm rot="10800000" flipH="1">
            <a:off x="1631641" y="4295292"/>
            <a:ext cx="415920" cy="1078251"/>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0" name="Google Shape;5210;p19"/>
          <p:cNvGrpSpPr/>
          <p:nvPr/>
        </p:nvGrpSpPr>
        <p:grpSpPr>
          <a:xfrm rot="10800000" flipH="1">
            <a:off x="-316944" y="3968424"/>
            <a:ext cx="1350351" cy="863364"/>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9" name="Google Shape;5219;p19"/>
          <p:cNvGrpSpPr/>
          <p:nvPr/>
        </p:nvGrpSpPr>
        <p:grpSpPr>
          <a:xfrm rot="10800000" flipH="1">
            <a:off x="-168257" y="4443171"/>
            <a:ext cx="865199" cy="836633"/>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9" name="Google Shape;5239;p19"/>
          <p:cNvGrpSpPr/>
          <p:nvPr/>
        </p:nvGrpSpPr>
        <p:grpSpPr>
          <a:xfrm rot="10800000" flipH="1">
            <a:off x="749592" y="4267724"/>
            <a:ext cx="421021" cy="1139500"/>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67" name="Google Shape;5267;p19"/>
          <p:cNvGrpSpPr/>
          <p:nvPr/>
        </p:nvGrpSpPr>
        <p:grpSpPr>
          <a:xfrm rot="10800000" flipH="1">
            <a:off x="1279005" y="4496713"/>
            <a:ext cx="634382" cy="1090454"/>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8" name="Google Shape;5288;p19"/>
          <p:cNvGrpSpPr/>
          <p:nvPr/>
        </p:nvGrpSpPr>
        <p:grpSpPr>
          <a:xfrm rot="10800000" flipH="1">
            <a:off x="1703088" y="4521912"/>
            <a:ext cx="782989" cy="1094450"/>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1" name="Google Shape;5311;p19"/>
          <p:cNvGrpSpPr/>
          <p:nvPr/>
        </p:nvGrpSpPr>
        <p:grpSpPr>
          <a:xfrm>
            <a:off x="501598" y="2941622"/>
            <a:ext cx="419136" cy="546878"/>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4" name="Google Shape;5334;p19"/>
          <p:cNvGrpSpPr/>
          <p:nvPr/>
        </p:nvGrpSpPr>
        <p:grpSpPr>
          <a:xfrm rot="10800000" flipH="1">
            <a:off x="8269968" y="793500"/>
            <a:ext cx="1190020" cy="757074"/>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3" name="Google Shape;5343;p19"/>
          <p:cNvGrpSpPr/>
          <p:nvPr/>
        </p:nvGrpSpPr>
        <p:grpSpPr>
          <a:xfrm rot="10800000" flipH="1">
            <a:off x="8545800" y="194516"/>
            <a:ext cx="1042259" cy="1047013"/>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1" name="Google Shape;5371;p19"/>
          <p:cNvGrpSpPr/>
          <p:nvPr/>
        </p:nvGrpSpPr>
        <p:grpSpPr>
          <a:xfrm rot="10800000" flipH="1">
            <a:off x="8484435" y="-270371"/>
            <a:ext cx="368416" cy="997931"/>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6" name="Google Shape;5396;p19"/>
          <p:cNvGrpSpPr/>
          <p:nvPr/>
        </p:nvGrpSpPr>
        <p:grpSpPr>
          <a:xfrm rot="-4992369">
            <a:off x="7231418" y="-258355"/>
            <a:ext cx="364310" cy="944495"/>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05" name="Google Shape;5405;p19"/>
          <p:cNvSpPr/>
          <p:nvPr/>
        </p:nvSpPr>
        <p:spPr>
          <a:xfrm rot="10800000" flipH="1">
            <a:off x="7991078" y="-124958"/>
            <a:ext cx="548046" cy="880098"/>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19"/>
          <p:cNvSpPr/>
          <p:nvPr/>
        </p:nvSpPr>
        <p:spPr>
          <a:xfrm rot="10800000" flipH="1">
            <a:off x="7983973" y="-199739"/>
            <a:ext cx="486035" cy="891563"/>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19"/>
          <p:cNvSpPr/>
          <p:nvPr/>
        </p:nvSpPr>
        <p:spPr>
          <a:xfrm rot="10800000" flipH="1">
            <a:off x="8312420" y="476643"/>
            <a:ext cx="170033" cy="140577"/>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19"/>
          <p:cNvSpPr/>
          <p:nvPr/>
        </p:nvSpPr>
        <p:spPr>
          <a:xfrm rot="10800000" flipH="1">
            <a:off x="8247416" y="355298"/>
            <a:ext cx="236126" cy="18268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19"/>
          <p:cNvSpPr/>
          <p:nvPr/>
        </p:nvSpPr>
        <p:spPr>
          <a:xfrm rot="10800000" flipH="1">
            <a:off x="8165052" y="227075"/>
            <a:ext cx="326207" cy="223502"/>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19"/>
          <p:cNvSpPr/>
          <p:nvPr/>
        </p:nvSpPr>
        <p:spPr>
          <a:xfrm rot="10800000" flipH="1">
            <a:off x="8098990" y="73660"/>
            <a:ext cx="376299" cy="209668"/>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19"/>
          <p:cNvSpPr/>
          <p:nvPr/>
        </p:nvSpPr>
        <p:spPr>
          <a:xfrm rot="10800000" flipH="1">
            <a:off x="8082285" y="-49642"/>
            <a:ext cx="235219" cy="149421"/>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19"/>
          <p:cNvSpPr/>
          <p:nvPr/>
        </p:nvSpPr>
        <p:spPr>
          <a:xfrm rot="10800000" flipH="1">
            <a:off x="8123026" y="344955"/>
            <a:ext cx="26911" cy="21040"/>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19"/>
          <p:cNvSpPr/>
          <p:nvPr/>
        </p:nvSpPr>
        <p:spPr>
          <a:xfrm rot="10800000" flipH="1">
            <a:off x="8093623" y="317240"/>
            <a:ext cx="26079" cy="21040"/>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19"/>
          <p:cNvSpPr/>
          <p:nvPr/>
        </p:nvSpPr>
        <p:spPr>
          <a:xfrm rot="10800000" flipH="1">
            <a:off x="8081857" y="366825"/>
            <a:ext cx="26911" cy="21040"/>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19"/>
          <p:cNvSpPr/>
          <p:nvPr/>
        </p:nvSpPr>
        <p:spPr>
          <a:xfrm rot="10800000" flipH="1">
            <a:off x="8402897" y="218902"/>
            <a:ext cx="26079" cy="21040"/>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19"/>
          <p:cNvSpPr/>
          <p:nvPr/>
        </p:nvSpPr>
        <p:spPr>
          <a:xfrm rot="10800000" flipH="1">
            <a:off x="8370118" y="194513"/>
            <a:ext cx="26079" cy="20208"/>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19"/>
          <p:cNvSpPr/>
          <p:nvPr/>
        </p:nvSpPr>
        <p:spPr>
          <a:xfrm rot="10800000" flipH="1">
            <a:off x="8235650" y="386150"/>
            <a:ext cx="26079" cy="20183"/>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19"/>
          <p:cNvSpPr/>
          <p:nvPr/>
        </p:nvSpPr>
        <p:spPr>
          <a:xfrm rot="10800000" flipH="1">
            <a:off x="8216325" y="435735"/>
            <a:ext cx="26911" cy="20208"/>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19"/>
          <p:cNvSpPr/>
          <p:nvPr/>
        </p:nvSpPr>
        <p:spPr>
          <a:xfrm rot="10800000" flipH="1">
            <a:off x="8455001" y="473553"/>
            <a:ext cx="26079" cy="21040"/>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19"/>
          <p:cNvSpPr/>
          <p:nvPr/>
        </p:nvSpPr>
        <p:spPr>
          <a:xfrm rot="10800000" flipH="1">
            <a:off x="8413832" y="443294"/>
            <a:ext cx="26079" cy="21040"/>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19"/>
          <p:cNvSpPr/>
          <p:nvPr/>
        </p:nvSpPr>
        <p:spPr>
          <a:xfrm rot="10800000" flipH="1">
            <a:off x="8364247" y="621476"/>
            <a:ext cx="26911" cy="21040"/>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19"/>
          <p:cNvSpPr/>
          <p:nvPr/>
        </p:nvSpPr>
        <p:spPr>
          <a:xfrm rot="10800000" flipH="1">
            <a:off x="8391962" y="665190"/>
            <a:ext cx="26079" cy="2101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19"/>
          <p:cNvSpPr/>
          <p:nvPr/>
        </p:nvSpPr>
        <p:spPr>
          <a:xfrm rot="-10392468" flipH="1">
            <a:off x="7355265" y="-106134"/>
            <a:ext cx="686110" cy="861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19"/>
          <p:cNvSpPr/>
          <p:nvPr/>
        </p:nvSpPr>
        <p:spPr>
          <a:xfrm rot="-10392468" flipH="1">
            <a:off x="7428715" y="-207988"/>
            <a:ext cx="483351" cy="881965"/>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19"/>
          <p:cNvSpPr/>
          <p:nvPr/>
        </p:nvSpPr>
        <p:spPr>
          <a:xfrm rot="-10392468" flipH="1">
            <a:off x="7758212" y="-59328"/>
            <a:ext cx="139767" cy="13336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19"/>
          <p:cNvSpPr/>
          <p:nvPr/>
        </p:nvSpPr>
        <p:spPr>
          <a:xfrm rot="-10392468" flipH="1">
            <a:off x="7629869" y="73853"/>
            <a:ext cx="192731" cy="191824"/>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19"/>
          <p:cNvSpPr/>
          <p:nvPr/>
        </p:nvSpPr>
        <p:spPr>
          <a:xfrm rot="-10392468" flipH="1">
            <a:off x="7533765" y="164979"/>
            <a:ext cx="216290" cy="274016"/>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19"/>
          <p:cNvSpPr/>
          <p:nvPr/>
        </p:nvSpPr>
        <p:spPr>
          <a:xfrm rot="-10392468" flipH="1">
            <a:off x="7539764" y="295330"/>
            <a:ext cx="111420" cy="144529"/>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19"/>
          <p:cNvSpPr/>
          <p:nvPr/>
        </p:nvSpPr>
        <p:spPr>
          <a:xfrm rot="-10392468" flipH="1">
            <a:off x="7414026" y="412152"/>
            <a:ext cx="142841" cy="171087"/>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19"/>
          <p:cNvSpPr/>
          <p:nvPr/>
        </p:nvSpPr>
        <p:spPr>
          <a:xfrm rot="-10392468" flipH="1">
            <a:off x="7382758" y="512051"/>
            <a:ext cx="101997" cy="118526"/>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19"/>
          <p:cNvSpPr/>
          <p:nvPr/>
        </p:nvSpPr>
        <p:spPr>
          <a:xfrm rot="10800000" flipH="1">
            <a:off x="7985182" y="397085"/>
            <a:ext cx="28624" cy="2187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19"/>
          <p:cNvSpPr/>
          <p:nvPr/>
        </p:nvSpPr>
        <p:spPr>
          <a:xfrm rot="-10392468" flipH="1">
            <a:off x="7810876" y="469486"/>
            <a:ext cx="28598" cy="2187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19"/>
          <p:cNvSpPr/>
          <p:nvPr/>
        </p:nvSpPr>
        <p:spPr>
          <a:xfrm rot="-10392468" flipH="1">
            <a:off x="7805059" y="418832"/>
            <a:ext cx="28598" cy="218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19"/>
          <p:cNvSpPr/>
          <p:nvPr/>
        </p:nvSpPr>
        <p:spPr>
          <a:xfrm rot="-10392468" flipH="1">
            <a:off x="7433296" y="164654"/>
            <a:ext cx="28598" cy="2187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19"/>
          <p:cNvSpPr/>
          <p:nvPr/>
        </p:nvSpPr>
        <p:spPr>
          <a:xfrm rot="-10392468" flipH="1">
            <a:off x="7436085" y="212384"/>
            <a:ext cx="28598" cy="2187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19"/>
          <p:cNvSpPr/>
          <p:nvPr/>
        </p:nvSpPr>
        <p:spPr>
          <a:xfrm rot="-10392468" flipH="1">
            <a:off x="7486995" y="182900"/>
            <a:ext cx="28598" cy="2187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19"/>
          <p:cNvSpPr/>
          <p:nvPr/>
        </p:nvSpPr>
        <p:spPr>
          <a:xfrm rot="-10392468" flipH="1">
            <a:off x="7501521" y="657773"/>
            <a:ext cx="28598" cy="2187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19"/>
          <p:cNvSpPr/>
          <p:nvPr/>
        </p:nvSpPr>
        <p:spPr>
          <a:xfrm rot="-10392468" flipH="1">
            <a:off x="7468110" y="668131"/>
            <a:ext cx="27767" cy="2187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19"/>
          <p:cNvSpPr/>
          <p:nvPr/>
        </p:nvSpPr>
        <p:spPr>
          <a:xfrm rot="-10392468" flipH="1">
            <a:off x="7366618" y="475810"/>
            <a:ext cx="28598" cy="2187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19"/>
          <p:cNvSpPr/>
          <p:nvPr/>
        </p:nvSpPr>
        <p:spPr>
          <a:xfrm rot="-10392468" flipH="1">
            <a:off x="7370099" y="446588"/>
            <a:ext cx="28598" cy="2187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19"/>
          <p:cNvSpPr/>
          <p:nvPr/>
        </p:nvSpPr>
        <p:spPr>
          <a:xfrm rot="-10392468" flipH="1">
            <a:off x="7847662" y="160681"/>
            <a:ext cx="28598" cy="218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19"/>
          <p:cNvSpPr/>
          <p:nvPr/>
        </p:nvSpPr>
        <p:spPr>
          <a:xfrm rot="-10392468" flipH="1">
            <a:off x="7567352" y="254259"/>
            <a:ext cx="28624" cy="2187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19"/>
          <p:cNvSpPr/>
          <p:nvPr/>
        </p:nvSpPr>
        <p:spPr>
          <a:xfrm rot="-10392468" flipH="1">
            <a:off x="7783578" y="300344"/>
            <a:ext cx="28598" cy="2270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4" name="Google Shape;5444;p19"/>
          <p:cNvGrpSpPr/>
          <p:nvPr/>
        </p:nvGrpSpPr>
        <p:grpSpPr>
          <a:xfrm rot="10800000" flipH="1">
            <a:off x="7172049" y="4337924"/>
            <a:ext cx="436502" cy="569243"/>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7" name="Google Shape;5467;p19"/>
          <p:cNvGrpSpPr/>
          <p:nvPr/>
        </p:nvGrpSpPr>
        <p:grpSpPr>
          <a:xfrm rot="10800000" flipH="1">
            <a:off x="-221282" y="-186589"/>
            <a:ext cx="1500235" cy="1460527"/>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2" name="Google Shape;5482;p19"/>
          <p:cNvGrpSpPr/>
          <p:nvPr/>
        </p:nvGrpSpPr>
        <p:grpSpPr>
          <a:xfrm rot="10800000" flipH="1">
            <a:off x="-256703" y="184140"/>
            <a:ext cx="1187279" cy="1592727"/>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0" name="Google Shape;5530;p19"/>
          <p:cNvGrpSpPr/>
          <p:nvPr/>
        </p:nvGrpSpPr>
        <p:grpSpPr>
          <a:xfrm rot="10800000" flipH="1">
            <a:off x="7923837" y="4210795"/>
            <a:ext cx="1116750" cy="1145263"/>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2" name="Google Shape;5592;p19"/>
          <p:cNvGrpSpPr/>
          <p:nvPr/>
        </p:nvGrpSpPr>
        <p:grpSpPr>
          <a:xfrm rot="-5400000">
            <a:off x="5562532" y="4530983"/>
            <a:ext cx="1007000" cy="841746"/>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Title Slide_1_1">
    <p:spTree>
      <p:nvGrpSpPr>
        <p:cNvPr id="1" name="Shape 5624"/>
        <p:cNvGrpSpPr/>
        <p:nvPr/>
      </p:nvGrpSpPr>
      <p:grpSpPr>
        <a:xfrm>
          <a:off x="0" y="0"/>
          <a:ext cx="0" cy="0"/>
          <a:chOff x="0" y="0"/>
          <a:chExt cx="0" cy="0"/>
        </a:xfrm>
      </p:grpSpPr>
      <p:sp>
        <p:nvSpPr>
          <p:cNvPr id="5625" name="Google Shape;5625;p20"/>
          <p:cNvSpPr txBox="1">
            <a:spLocks noGrp="1"/>
          </p:cNvSpPr>
          <p:nvPr>
            <p:ph type="title"/>
          </p:nvPr>
        </p:nvSpPr>
        <p:spPr>
          <a:xfrm>
            <a:off x="6581919" y="1869192"/>
            <a:ext cx="1828500" cy="573000"/>
          </a:xfrm>
          <a:prstGeom prst="rect">
            <a:avLst/>
          </a:prstGeom>
          <a:noFill/>
          <a:ln>
            <a:noFill/>
          </a:ln>
        </p:spPr>
        <p:txBody>
          <a:bodyPr spcFirstLastPara="1" wrap="square" lIns="0" tIns="0" rIns="0" bIns="0" anchor="b" anchorCtr="0">
            <a:noAutofit/>
          </a:bodyPr>
          <a:lstStyle>
            <a:lvl1pPr lvl="0" algn="r" rtl="0">
              <a:spcBef>
                <a:spcPts val="0"/>
              </a:spcBef>
              <a:spcAft>
                <a:spcPts val="0"/>
              </a:spcAft>
              <a:buSzPts val="3000"/>
              <a:buNone/>
              <a:defRPr i="0"/>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5626" name="Google Shape;5626;p20"/>
          <p:cNvSpPr txBox="1">
            <a:spLocks noGrp="1"/>
          </p:cNvSpPr>
          <p:nvPr>
            <p:ph type="subTitle" idx="1"/>
          </p:nvPr>
        </p:nvSpPr>
        <p:spPr>
          <a:xfrm>
            <a:off x="5186819" y="2496004"/>
            <a:ext cx="3287400" cy="1308900"/>
          </a:xfrm>
          <a:prstGeom prst="rect">
            <a:avLst/>
          </a:prstGeom>
        </p:spPr>
        <p:txBody>
          <a:bodyPr spcFirstLastPara="1" wrap="square" lIns="91425" tIns="91425" rIns="91425" bIns="91425" anchor="t" anchorCtr="0">
            <a:noAutofit/>
          </a:bodyPr>
          <a:lstStyle>
            <a:lvl1pPr lvl="0" algn="r" rtl="0">
              <a:lnSpc>
                <a:spcPct val="115000"/>
              </a:lnSpc>
              <a:spcBef>
                <a:spcPts val="0"/>
              </a:spcBef>
              <a:spcAft>
                <a:spcPts val="0"/>
              </a:spcAft>
              <a:buNone/>
              <a:defRPr sz="1400">
                <a:latin typeface="Nunito"/>
                <a:ea typeface="Nunito"/>
                <a:cs typeface="Nunito"/>
                <a:sym typeface="Nunito"/>
              </a:defRPr>
            </a:lvl1pPr>
            <a:lvl2pPr lvl="1" algn="r" rtl="0">
              <a:lnSpc>
                <a:spcPct val="115000"/>
              </a:lnSpc>
              <a:spcBef>
                <a:spcPts val="0"/>
              </a:spcBef>
              <a:spcAft>
                <a:spcPts val="0"/>
              </a:spcAft>
              <a:buNone/>
              <a:defRPr sz="1400">
                <a:latin typeface="Nunito"/>
                <a:ea typeface="Nunito"/>
                <a:cs typeface="Nunito"/>
                <a:sym typeface="Nunito"/>
              </a:defRPr>
            </a:lvl2pPr>
            <a:lvl3pPr lvl="2" algn="r" rtl="0">
              <a:lnSpc>
                <a:spcPct val="115000"/>
              </a:lnSpc>
              <a:spcBef>
                <a:spcPts val="0"/>
              </a:spcBef>
              <a:spcAft>
                <a:spcPts val="0"/>
              </a:spcAft>
              <a:buNone/>
              <a:defRPr sz="1400">
                <a:latin typeface="Nunito"/>
                <a:ea typeface="Nunito"/>
                <a:cs typeface="Nunito"/>
                <a:sym typeface="Nunito"/>
              </a:defRPr>
            </a:lvl3pPr>
            <a:lvl4pPr lvl="3" algn="r" rtl="0">
              <a:lnSpc>
                <a:spcPct val="115000"/>
              </a:lnSpc>
              <a:spcBef>
                <a:spcPts val="0"/>
              </a:spcBef>
              <a:spcAft>
                <a:spcPts val="0"/>
              </a:spcAft>
              <a:buNone/>
              <a:defRPr sz="1400">
                <a:latin typeface="Nunito"/>
                <a:ea typeface="Nunito"/>
                <a:cs typeface="Nunito"/>
                <a:sym typeface="Nunito"/>
              </a:defRPr>
            </a:lvl4pPr>
            <a:lvl5pPr lvl="4" algn="r" rtl="0">
              <a:lnSpc>
                <a:spcPct val="115000"/>
              </a:lnSpc>
              <a:spcBef>
                <a:spcPts val="0"/>
              </a:spcBef>
              <a:spcAft>
                <a:spcPts val="0"/>
              </a:spcAft>
              <a:buNone/>
              <a:defRPr sz="1400">
                <a:latin typeface="Nunito"/>
                <a:ea typeface="Nunito"/>
                <a:cs typeface="Nunito"/>
                <a:sym typeface="Nunito"/>
              </a:defRPr>
            </a:lvl5pPr>
            <a:lvl6pPr lvl="5" algn="r" rtl="0">
              <a:lnSpc>
                <a:spcPct val="115000"/>
              </a:lnSpc>
              <a:spcBef>
                <a:spcPts val="0"/>
              </a:spcBef>
              <a:spcAft>
                <a:spcPts val="0"/>
              </a:spcAft>
              <a:buNone/>
              <a:defRPr sz="1400">
                <a:latin typeface="Nunito"/>
                <a:ea typeface="Nunito"/>
                <a:cs typeface="Nunito"/>
                <a:sym typeface="Nunito"/>
              </a:defRPr>
            </a:lvl6pPr>
            <a:lvl7pPr lvl="6" algn="r" rtl="0">
              <a:lnSpc>
                <a:spcPct val="115000"/>
              </a:lnSpc>
              <a:spcBef>
                <a:spcPts val="0"/>
              </a:spcBef>
              <a:spcAft>
                <a:spcPts val="0"/>
              </a:spcAft>
              <a:buNone/>
              <a:defRPr sz="1400">
                <a:latin typeface="Nunito"/>
                <a:ea typeface="Nunito"/>
                <a:cs typeface="Nunito"/>
                <a:sym typeface="Nunito"/>
              </a:defRPr>
            </a:lvl7pPr>
            <a:lvl8pPr lvl="7" algn="r" rtl="0">
              <a:lnSpc>
                <a:spcPct val="115000"/>
              </a:lnSpc>
              <a:spcBef>
                <a:spcPts val="0"/>
              </a:spcBef>
              <a:spcAft>
                <a:spcPts val="0"/>
              </a:spcAft>
              <a:buNone/>
              <a:defRPr sz="1400">
                <a:latin typeface="Nunito"/>
                <a:ea typeface="Nunito"/>
                <a:cs typeface="Nunito"/>
                <a:sym typeface="Nunito"/>
              </a:defRPr>
            </a:lvl8pPr>
            <a:lvl9pPr lvl="8" algn="r" rtl="0">
              <a:lnSpc>
                <a:spcPct val="115000"/>
              </a:lnSpc>
              <a:spcBef>
                <a:spcPts val="0"/>
              </a:spcBef>
              <a:spcAft>
                <a:spcPts val="0"/>
              </a:spcAft>
              <a:buNone/>
              <a:defRPr sz="1400">
                <a:latin typeface="Nunito"/>
                <a:ea typeface="Nunito"/>
                <a:cs typeface="Nunito"/>
                <a:sym typeface="Nunito"/>
              </a:defRPr>
            </a:lvl9pPr>
          </a:lstStyle>
          <a:p>
            <a:endParaRPr/>
          </a:p>
        </p:txBody>
      </p:sp>
      <p:sp>
        <p:nvSpPr>
          <p:cNvPr id="5627" name="Google Shape;5627;p20"/>
          <p:cNvSpPr/>
          <p:nvPr/>
        </p:nvSpPr>
        <p:spPr>
          <a:xfrm>
            <a:off x="5254450" y="4574300"/>
            <a:ext cx="3947285" cy="616031"/>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20"/>
          <p:cNvSpPr/>
          <p:nvPr/>
        </p:nvSpPr>
        <p:spPr>
          <a:xfrm flipH="1">
            <a:off x="-64403" y="-32958"/>
            <a:ext cx="3377637" cy="527437"/>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29" name="Google Shape;5629;p20"/>
          <p:cNvGrpSpPr/>
          <p:nvPr/>
        </p:nvGrpSpPr>
        <p:grpSpPr>
          <a:xfrm flipH="1">
            <a:off x="8021717" y="-112597"/>
            <a:ext cx="1074149" cy="686771"/>
            <a:chOff x="-206267" y="355694"/>
            <a:chExt cx="1406323" cy="899150"/>
          </a:xfrm>
        </p:grpSpPr>
        <p:sp>
          <p:nvSpPr>
            <p:cNvPr id="5630" name="Google Shape;5630;p20"/>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20"/>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20"/>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20"/>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20"/>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20"/>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20"/>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20"/>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8" name="Google Shape;5638;p20"/>
          <p:cNvGrpSpPr/>
          <p:nvPr/>
        </p:nvGrpSpPr>
        <p:grpSpPr>
          <a:xfrm>
            <a:off x="7912721" y="3872132"/>
            <a:ext cx="1289014" cy="1411882"/>
            <a:chOff x="2318158" y="4088320"/>
            <a:chExt cx="1256104" cy="1375835"/>
          </a:xfrm>
        </p:grpSpPr>
        <p:sp>
          <p:nvSpPr>
            <p:cNvPr id="5639" name="Google Shape;5639;p20"/>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20"/>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20"/>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20"/>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20"/>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20"/>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20"/>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20"/>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20"/>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20"/>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20"/>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20"/>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20"/>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20"/>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20"/>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20"/>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20"/>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20"/>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20"/>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20"/>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20"/>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20"/>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20"/>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20"/>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20"/>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20"/>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20"/>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20"/>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20"/>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20"/>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20"/>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20"/>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20"/>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20"/>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20"/>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20"/>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20"/>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20"/>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20"/>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20"/>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20"/>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20"/>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20"/>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20"/>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20"/>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20"/>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20"/>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20"/>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20"/>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20"/>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9" name="Google Shape;5689;p20"/>
          <p:cNvGrpSpPr/>
          <p:nvPr/>
        </p:nvGrpSpPr>
        <p:grpSpPr>
          <a:xfrm rot="7057695">
            <a:off x="-197888" y="4686469"/>
            <a:ext cx="872880" cy="391702"/>
            <a:chOff x="8502760" y="3542528"/>
            <a:chExt cx="711519" cy="319269"/>
          </a:xfrm>
        </p:grpSpPr>
        <p:sp>
          <p:nvSpPr>
            <p:cNvPr id="5690" name="Google Shape;5690;p2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2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2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2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2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2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2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2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2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9" name="Google Shape;5699;p20"/>
          <p:cNvGrpSpPr/>
          <p:nvPr/>
        </p:nvGrpSpPr>
        <p:grpSpPr>
          <a:xfrm flipH="1">
            <a:off x="35964" y="-144577"/>
            <a:ext cx="809979" cy="830659"/>
            <a:chOff x="7973149" y="-201092"/>
            <a:chExt cx="1116750" cy="1145263"/>
          </a:xfrm>
        </p:grpSpPr>
        <p:sp>
          <p:nvSpPr>
            <p:cNvPr id="5700" name="Google Shape;5700;p2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2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2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2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2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2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2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2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2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2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2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2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2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2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2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2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2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2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2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2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2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2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2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2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2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2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2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2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2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2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2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2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2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2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2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2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2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2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2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2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2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2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2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2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2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2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2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2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2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2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2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2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2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2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2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2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2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2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2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2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2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1" name="Google Shape;5761;p20"/>
          <p:cNvGrpSpPr/>
          <p:nvPr/>
        </p:nvGrpSpPr>
        <p:grpSpPr>
          <a:xfrm rot="5400000" flipH="1">
            <a:off x="1460642" y="69155"/>
            <a:ext cx="117436" cy="105833"/>
            <a:chOff x="7737341" y="1046941"/>
            <a:chExt cx="161913" cy="145916"/>
          </a:xfrm>
        </p:grpSpPr>
        <p:sp>
          <p:nvSpPr>
            <p:cNvPr id="5762" name="Google Shape;5762;p20"/>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20"/>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20"/>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5" name="Google Shape;5765;p20"/>
          <p:cNvGrpSpPr/>
          <p:nvPr/>
        </p:nvGrpSpPr>
        <p:grpSpPr>
          <a:xfrm>
            <a:off x="309338" y="-112607"/>
            <a:ext cx="687043" cy="689217"/>
            <a:chOff x="-566600" y="186057"/>
            <a:chExt cx="1240151" cy="1244074"/>
          </a:xfrm>
        </p:grpSpPr>
        <p:sp>
          <p:nvSpPr>
            <p:cNvPr id="5766" name="Google Shape;5766;p20"/>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20"/>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20"/>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20"/>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20"/>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20"/>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20"/>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20"/>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20"/>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20"/>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20"/>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20"/>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20"/>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20"/>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20"/>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20"/>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20"/>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20"/>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20"/>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20"/>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20"/>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20"/>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20"/>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20"/>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20"/>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20"/>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20"/>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3" name="Google Shape;5793;p20"/>
          <p:cNvGrpSpPr/>
          <p:nvPr/>
        </p:nvGrpSpPr>
        <p:grpSpPr>
          <a:xfrm>
            <a:off x="752783" y="-139208"/>
            <a:ext cx="499188" cy="482707"/>
            <a:chOff x="-168381" y="-168706"/>
            <a:chExt cx="901061" cy="871312"/>
          </a:xfrm>
        </p:grpSpPr>
        <p:sp>
          <p:nvSpPr>
            <p:cNvPr id="5794" name="Google Shape;5794;p20"/>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rgbClr val="D59142"/>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20"/>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20"/>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20"/>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20"/>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20"/>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20"/>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20"/>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20"/>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20"/>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20"/>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20"/>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20"/>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20"/>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20"/>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20"/>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20"/>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20"/>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20"/>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3" name="Google Shape;5813;p20"/>
          <p:cNvGrpSpPr/>
          <p:nvPr/>
        </p:nvGrpSpPr>
        <p:grpSpPr>
          <a:xfrm flipH="1">
            <a:off x="1680118" y="-121094"/>
            <a:ext cx="397610" cy="555774"/>
            <a:chOff x="1897495" y="-461400"/>
            <a:chExt cx="815443" cy="1139815"/>
          </a:xfrm>
        </p:grpSpPr>
        <p:sp>
          <p:nvSpPr>
            <p:cNvPr id="5814" name="Google Shape;5814;p20"/>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20"/>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20"/>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20"/>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20"/>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20"/>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20"/>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20"/>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20"/>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20"/>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20"/>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20"/>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20"/>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20"/>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20"/>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20"/>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20"/>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20"/>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20"/>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20"/>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20"/>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20"/>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6" name="Google Shape;5836;p20"/>
          <p:cNvGrpSpPr/>
          <p:nvPr/>
        </p:nvGrpSpPr>
        <p:grpSpPr>
          <a:xfrm flipH="1">
            <a:off x="8607871" y="-11082"/>
            <a:ext cx="519193" cy="813144"/>
            <a:chOff x="1897495" y="-461400"/>
            <a:chExt cx="815443" cy="1139815"/>
          </a:xfrm>
        </p:grpSpPr>
        <p:sp>
          <p:nvSpPr>
            <p:cNvPr id="5837" name="Google Shape;5837;p20"/>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20"/>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20"/>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20"/>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20"/>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20"/>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20"/>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20"/>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20"/>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20"/>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20"/>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20"/>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20"/>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20"/>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20"/>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20"/>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20"/>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20"/>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20"/>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20"/>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20"/>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20"/>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9" name="Google Shape;5859;p20"/>
          <p:cNvGrpSpPr/>
          <p:nvPr/>
        </p:nvGrpSpPr>
        <p:grpSpPr>
          <a:xfrm flipH="1">
            <a:off x="8398282" y="907609"/>
            <a:ext cx="880479" cy="667378"/>
            <a:chOff x="-320607" y="2105391"/>
            <a:chExt cx="1152762" cy="873760"/>
          </a:xfrm>
        </p:grpSpPr>
        <p:sp>
          <p:nvSpPr>
            <p:cNvPr id="5860" name="Google Shape;5860;p20"/>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20"/>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20"/>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20"/>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20"/>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20"/>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20"/>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20"/>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20"/>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20"/>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20"/>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20"/>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20"/>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20"/>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20"/>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20"/>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20"/>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20"/>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20"/>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9" name="Google Shape;5879;p20"/>
          <p:cNvGrpSpPr/>
          <p:nvPr/>
        </p:nvGrpSpPr>
        <p:grpSpPr>
          <a:xfrm rot="5400000" flipH="1">
            <a:off x="8808755" y="903605"/>
            <a:ext cx="117436" cy="105833"/>
            <a:chOff x="7737341" y="1046941"/>
            <a:chExt cx="161913" cy="145916"/>
          </a:xfrm>
        </p:grpSpPr>
        <p:sp>
          <p:nvSpPr>
            <p:cNvPr id="5880" name="Google Shape;5880;p20"/>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20"/>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20"/>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3" name="Google Shape;5883;p20"/>
          <p:cNvGrpSpPr/>
          <p:nvPr/>
        </p:nvGrpSpPr>
        <p:grpSpPr>
          <a:xfrm rot="-2542812">
            <a:off x="7507421" y="-93710"/>
            <a:ext cx="872869" cy="391714"/>
            <a:chOff x="8502760" y="3542528"/>
            <a:chExt cx="711519" cy="319269"/>
          </a:xfrm>
        </p:grpSpPr>
        <p:sp>
          <p:nvSpPr>
            <p:cNvPr id="5884" name="Google Shape;5884;p2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2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2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2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2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2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2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2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2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4926486" y="2565993"/>
            <a:ext cx="3013800" cy="6546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000"/>
            </a:lvl1pPr>
            <a:lvl2pPr lvl="1" algn="ctr" rtl="0">
              <a:lnSpc>
                <a:spcPct val="90000"/>
              </a:lnSpc>
              <a:spcBef>
                <a:spcPts val="0"/>
              </a:spcBef>
              <a:spcAft>
                <a:spcPts val="0"/>
              </a:spcAft>
              <a:buNone/>
              <a:defRPr sz="3000"/>
            </a:lvl2pPr>
            <a:lvl3pPr lvl="2" algn="ctr" rtl="0">
              <a:lnSpc>
                <a:spcPct val="90000"/>
              </a:lnSpc>
              <a:spcBef>
                <a:spcPts val="0"/>
              </a:spcBef>
              <a:spcAft>
                <a:spcPts val="0"/>
              </a:spcAft>
              <a:buNone/>
              <a:defRPr sz="3000"/>
            </a:lvl3pPr>
            <a:lvl4pPr lvl="3" algn="ctr" rtl="0">
              <a:lnSpc>
                <a:spcPct val="90000"/>
              </a:lnSpc>
              <a:spcBef>
                <a:spcPts val="0"/>
              </a:spcBef>
              <a:spcAft>
                <a:spcPts val="0"/>
              </a:spcAft>
              <a:buNone/>
              <a:defRPr sz="3000"/>
            </a:lvl4pPr>
            <a:lvl5pPr lvl="4" algn="ctr" rtl="0">
              <a:lnSpc>
                <a:spcPct val="90000"/>
              </a:lnSpc>
              <a:spcBef>
                <a:spcPts val="0"/>
              </a:spcBef>
              <a:spcAft>
                <a:spcPts val="0"/>
              </a:spcAft>
              <a:buNone/>
              <a:defRPr sz="3000"/>
            </a:lvl5pPr>
            <a:lvl6pPr lvl="5" algn="ctr" rtl="0">
              <a:lnSpc>
                <a:spcPct val="90000"/>
              </a:lnSpc>
              <a:spcBef>
                <a:spcPts val="0"/>
              </a:spcBef>
              <a:spcAft>
                <a:spcPts val="0"/>
              </a:spcAft>
              <a:buNone/>
              <a:defRPr sz="3000"/>
            </a:lvl6pPr>
            <a:lvl7pPr lvl="6" algn="ctr" rtl="0">
              <a:lnSpc>
                <a:spcPct val="90000"/>
              </a:lnSpc>
              <a:spcBef>
                <a:spcPts val="0"/>
              </a:spcBef>
              <a:spcAft>
                <a:spcPts val="0"/>
              </a:spcAft>
              <a:buNone/>
              <a:defRPr sz="3000"/>
            </a:lvl7pPr>
            <a:lvl8pPr lvl="7" algn="ctr" rtl="0">
              <a:lnSpc>
                <a:spcPct val="90000"/>
              </a:lnSpc>
              <a:spcBef>
                <a:spcPts val="0"/>
              </a:spcBef>
              <a:spcAft>
                <a:spcPts val="0"/>
              </a:spcAft>
              <a:buNone/>
              <a:defRPr sz="3000"/>
            </a:lvl8pPr>
            <a:lvl9pPr lvl="8" algn="ctr" rtl="0">
              <a:lnSpc>
                <a:spcPct val="90000"/>
              </a:lnSpc>
              <a:spcBef>
                <a:spcPts val="0"/>
              </a:spcBef>
              <a:spcAft>
                <a:spcPts val="0"/>
              </a:spcAft>
              <a:buNone/>
              <a:defRPr sz="3000"/>
            </a:lvl9pPr>
          </a:lstStyle>
          <a:p>
            <a:endParaRPr/>
          </a:p>
        </p:txBody>
      </p:sp>
      <p:sp>
        <p:nvSpPr>
          <p:cNvPr id="453" name="Google Shape;453;p3"/>
          <p:cNvSpPr txBox="1">
            <a:spLocks noGrp="1"/>
          </p:cNvSpPr>
          <p:nvPr>
            <p:ph type="subTitle" idx="2"/>
          </p:nvPr>
        </p:nvSpPr>
        <p:spPr>
          <a:xfrm>
            <a:off x="4677036" y="3350093"/>
            <a:ext cx="3512700" cy="5916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1600">
                <a:latin typeface="Montserrat" panose="02000505000000020004"/>
                <a:ea typeface="Montserrat" panose="02000505000000020004"/>
                <a:cs typeface="Montserrat" panose="02000505000000020004"/>
                <a:sym typeface="Montserrat" panose="02000505000000020004"/>
              </a:defRPr>
            </a:lvl1pPr>
            <a:lvl2pPr lvl="1" algn="ctr" rtl="0">
              <a:spcBef>
                <a:spcPts val="0"/>
              </a:spcBef>
              <a:spcAft>
                <a:spcPts val="0"/>
              </a:spcAft>
              <a:buNone/>
              <a:defRPr>
                <a:solidFill>
                  <a:schemeClr val="dk2"/>
                </a:solidFill>
                <a:latin typeface="Montserrat" panose="02000505000000020004"/>
                <a:ea typeface="Montserrat" panose="02000505000000020004"/>
                <a:cs typeface="Montserrat" panose="02000505000000020004"/>
                <a:sym typeface="Montserrat" panose="02000505000000020004"/>
              </a:defRPr>
            </a:lvl2pPr>
            <a:lvl3pPr lvl="2" algn="ctr" rtl="0">
              <a:spcBef>
                <a:spcPts val="0"/>
              </a:spcBef>
              <a:spcAft>
                <a:spcPts val="0"/>
              </a:spcAft>
              <a:buNone/>
              <a:defRPr>
                <a:solidFill>
                  <a:schemeClr val="dk2"/>
                </a:solidFill>
                <a:latin typeface="Montserrat" panose="02000505000000020004"/>
                <a:ea typeface="Montserrat" panose="02000505000000020004"/>
                <a:cs typeface="Montserrat" panose="02000505000000020004"/>
                <a:sym typeface="Montserrat" panose="02000505000000020004"/>
              </a:defRPr>
            </a:lvl3pPr>
            <a:lvl4pPr lvl="3" algn="ctr" rtl="0">
              <a:spcBef>
                <a:spcPts val="0"/>
              </a:spcBef>
              <a:spcAft>
                <a:spcPts val="0"/>
              </a:spcAft>
              <a:buNone/>
              <a:defRPr>
                <a:solidFill>
                  <a:schemeClr val="dk2"/>
                </a:solidFill>
                <a:latin typeface="Montserrat" panose="02000505000000020004"/>
                <a:ea typeface="Montserrat" panose="02000505000000020004"/>
                <a:cs typeface="Montserrat" panose="02000505000000020004"/>
                <a:sym typeface="Montserrat" panose="02000505000000020004"/>
              </a:defRPr>
            </a:lvl4pPr>
            <a:lvl5pPr lvl="4" algn="ctr" rtl="0">
              <a:spcBef>
                <a:spcPts val="0"/>
              </a:spcBef>
              <a:spcAft>
                <a:spcPts val="0"/>
              </a:spcAft>
              <a:buNone/>
              <a:defRPr>
                <a:solidFill>
                  <a:schemeClr val="dk2"/>
                </a:solidFill>
                <a:latin typeface="Montserrat" panose="02000505000000020004"/>
                <a:ea typeface="Montserrat" panose="02000505000000020004"/>
                <a:cs typeface="Montserrat" panose="02000505000000020004"/>
                <a:sym typeface="Montserrat" panose="02000505000000020004"/>
              </a:defRPr>
            </a:lvl5pPr>
            <a:lvl6pPr lvl="5" algn="ctr" rtl="0">
              <a:spcBef>
                <a:spcPts val="0"/>
              </a:spcBef>
              <a:spcAft>
                <a:spcPts val="0"/>
              </a:spcAft>
              <a:buNone/>
              <a:defRPr>
                <a:solidFill>
                  <a:schemeClr val="dk2"/>
                </a:solidFill>
                <a:latin typeface="Montserrat" panose="02000505000000020004"/>
                <a:ea typeface="Montserrat" panose="02000505000000020004"/>
                <a:cs typeface="Montserrat" panose="02000505000000020004"/>
                <a:sym typeface="Montserrat" panose="02000505000000020004"/>
              </a:defRPr>
            </a:lvl6pPr>
            <a:lvl7pPr lvl="6" algn="ctr" rtl="0">
              <a:spcBef>
                <a:spcPts val="0"/>
              </a:spcBef>
              <a:spcAft>
                <a:spcPts val="0"/>
              </a:spcAft>
              <a:buNone/>
              <a:defRPr>
                <a:solidFill>
                  <a:schemeClr val="dk2"/>
                </a:solidFill>
                <a:latin typeface="Montserrat" panose="02000505000000020004"/>
                <a:ea typeface="Montserrat" panose="02000505000000020004"/>
                <a:cs typeface="Montserrat" panose="02000505000000020004"/>
                <a:sym typeface="Montserrat" panose="02000505000000020004"/>
              </a:defRPr>
            </a:lvl7pPr>
            <a:lvl8pPr lvl="7" algn="ctr" rtl="0">
              <a:spcBef>
                <a:spcPts val="0"/>
              </a:spcBef>
              <a:spcAft>
                <a:spcPts val="0"/>
              </a:spcAft>
              <a:buNone/>
              <a:defRPr>
                <a:solidFill>
                  <a:schemeClr val="dk2"/>
                </a:solidFill>
                <a:latin typeface="Montserrat" panose="02000505000000020004"/>
                <a:ea typeface="Montserrat" panose="02000505000000020004"/>
                <a:cs typeface="Montserrat" panose="02000505000000020004"/>
                <a:sym typeface="Montserrat" panose="02000505000000020004"/>
              </a:defRPr>
            </a:lvl8pPr>
            <a:lvl9pPr lvl="8" algn="ctr" rtl="0">
              <a:spcBef>
                <a:spcPts val="0"/>
              </a:spcBef>
              <a:spcAft>
                <a:spcPts val="0"/>
              </a:spcAft>
              <a:buNone/>
              <a:defRPr>
                <a:solidFill>
                  <a:schemeClr val="dk2"/>
                </a:solidFill>
                <a:latin typeface="Montserrat" panose="02000505000000020004"/>
                <a:ea typeface="Montserrat" panose="02000505000000020004"/>
                <a:cs typeface="Montserrat" panose="02000505000000020004"/>
                <a:sym typeface="Montserrat" panose="02000505000000020004"/>
              </a:defRPr>
            </a:lvl9pPr>
          </a:lstStyle>
          <a:p>
            <a:endParaRPr/>
          </a:p>
        </p:txBody>
      </p:sp>
      <p:sp>
        <p:nvSpPr>
          <p:cNvPr id="454" name="Google Shape;454;p3"/>
          <p:cNvSpPr txBox="1">
            <a:spLocks noGrp="1"/>
          </p:cNvSpPr>
          <p:nvPr>
            <p:ph type="title" hasCustomPrompt="1"/>
          </p:nvPr>
        </p:nvSpPr>
        <p:spPr>
          <a:xfrm>
            <a:off x="5195586" y="1139607"/>
            <a:ext cx="2475600" cy="1154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2400"/>
            </a:lvl1pPr>
            <a:lvl2pPr lvl="1" algn="ctr" rtl="0">
              <a:spcBef>
                <a:spcPts val="0"/>
              </a:spcBef>
              <a:spcAft>
                <a:spcPts val="0"/>
              </a:spcAft>
              <a:buClr>
                <a:schemeClr val="accent4"/>
              </a:buClr>
              <a:buSzPts val="12400"/>
              <a:buNone/>
              <a:defRPr sz="12400">
                <a:solidFill>
                  <a:schemeClr val="accent4"/>
                </a:solidFill>
              </a:defRPr>
            </a:lvl2pPr>
            <a:lvl3pPr lvl="2" algn="ctr" rtl="0">
              <a:spcBef>
                <a:spcPts val="0"/>
              </a:spcBef>
              <a:spcAft>
                <a:spcPts val="0"/>
              </a:spcAft>
              <a:buClr>
                <a:schemeClr val="accent4"/>
              </a:buClr>
              <a:buSzPts val="12400"/>
              <a:buNone/>
              <a:defRPr sz="12400">
                <a:solidFill>
                  <a:schemeClr val="accent4"/>
                </a:solidFill>
              </a:defRPr>
            </a:lvl3pPr>
            <a:lvl4pPr lvl="3" algn="ctr" rtl="0">
              <a:spcBef>
                <a:spcPts val="0"/>
              </a:spcBef>
              <a:spcAft>
                <a:spcPts val="0"/>
              </a:spcAft>
              <a:buClr>
                <a:schemeClr val="accent4"/>
              </a:buClr>
              <a:buSzPts val="12400"/>
              <a:buNone/>
              <a:defRPr sz="12400">
                <a:solidFill>
                  <a:schemeClr val="accent4"/>
                </a:solidFill>
              </a:defRPr>
            </a:lvl4pPr>
            <a:lvl5pPr lvl="4" algn="ctr" rtl="0">
              <a:spcBef>
                <a:spcPts val="0"/>
              </a:spcBef>
              <a:spcAft>
                <a:spcPts val="0"/>
              </a:spcAft>
              <a:buClr>
                <a:schemeClr val="accent4"/>
              </a:buClr>
              <a:buSzPts val="12400"/>
              <a:buNone/>
              <a:defRPr sz="12400">
                <a:solidFill>
                  <a:schemeClr val="accent4"/>
                </a:solidFill>
              </a:defRPr>
            </a:lvl5pPr>
            <a:lvl6pPr lvl="5" algn="ctr" rtl="0">
              <a:spcBef>
                <a:spcPts val="0"/>
              </a:spcBef>
              <a:spcAft>
                <a:spcPts val="0"/>
              </a:spcAft>
              <a:buClr>
                <a:schemeClr val="accent4"/>
              </a:buClr>
              <a:buSzPts val="12400"/>
              <a:buNone/>
              <a:defRPr sz="12400">
                <a:solidFill>
                  <a:schemeClr val="accent4"/>
                </a:solidFill>
              </a:defRPr>
            </a:lvl6pPr>
            <a:lvl7pPr lvl="6" algn="ctr" rtl="0">
              <a:spcBef>
                <a:spcPts val="0"/>
              </a:spcBef>
              <a:spcAft>
                <a:spcPts val="0"/>
              </a:spcAft>
              <a:buClr>
                <a:schemeClr val="accent4"/>
              </a:buClr>
              <a:buSzPts val="12400"/>
              <a:buNone/>
              <a:defRPr sz="12400">
                <a:solidFill>
                  <a:schemeClr val="accent4"/>
                </a:solidFill>
              </a:defRPr>
            </a:lvl7pPr>
            <a:lvl8pPr lvl="7" algn="ctr" rtl="0">
              <a:spcBef>
                <a:spcPts val="0"/>
              </a:spcBef>
              <a:spcAft>
                <a:spcPts val="0"/>
              </a:spcAft>
              <a:buClr>
                <a:schemeClr val="accent4"/>
              </a:buClr>
              <a:buSzPts val="12400"/>
              <a:buNone/>
              <a:defRPr sz="12400">
                <a:solidFill>
                  <a:schemeClr val="accent4"/>
                </a:solidFill>
              </a:defRPr>
            </a:lvl8pPr>
            <a:lvl9pPr lvl="8" algn="ctr" rtl="0">
              <a:spcBef>
                <a:spcPts val="0"/>
              </a:spcBef>
              <a:spcAft>
                <a:spcPts val="0"/>
              </a:spcAft>
              <a:buClr>
                <a:schemeClr val="accent4"/>
              </a:buClr>
              <a:buSzPts val="12400"/>
              <a:buNone/>
              <a:defRPr sz="12400">
                <a:solidFill>
                  <a:schemeClr val="accent4"/>
                </a:solidFill>
              </a:defRPr>
            </a:lvl9pPr>
          </a:lstStyle>
          <a:p>
            <a:r>
              <a:t>xx%</a:t>
            </a:r>
          </a:p>
        </p:txBody>
      </p:sp>
      <p:grpSp>
        <p:nvGrpSpPr>
          <p:cNvPr id="455" name="Google Shape;455;p3"/>
          <p:cNvGrpSpPr/>
          <p:nvPr/>
        </p:nvGrpSpPr>
        <p:grpSpPr>
          <a:xfrm>
            <a:off x="6529833" y="4777398"/>
            <a:ext cx="149592" cy="135726"/>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9" name="Google Shape;459;p3"/>
          <p:cNvSpPr/>
          <p:nvPr/>
        </p:nvSpPr>
        <p:spPr>
          <a:xfrm rot="10800000">
            <a:off x="5045130" y="4574461"/>
            <a:ext cx="4302661" cy="671891"/>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0" name="Google Shape;460;p3"/>
          <p:cNvGrpSpPr/>
          <p:nvPr/>
        </p:nvGrpSpPr>
        <p:grpSpPr>
          <a:xfrm>
            <a:off x="136982" y="3909079"/>
            <a:ext cx="305120" cy="398169"/>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 name="Google Shape;483;p3"/>
          <p:cNvGrpSpPr/>
          <p:nvPr/>
        </p:nvGrpSpPr>
        <p:grpSpPr>
          <a:xfrm rot="-5400000">
            <a:off x="7709956" y="4669021"/>
            <a:ext cx="312963" cy="847725"/>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 name="Google Shape;508;p3"/>
          <p:cNvGrpSpPr/>
          <p:nvPr/>
        </p:nvGrpSpPr>
        <p:grpSpPr>
          <a:xfrm>
            <a:off x="8150120" y="4315687"/>
            <a:ext cx="897486" cy="983034"/>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 name="Google Shape;559;p3"/>
          <p:cNvGrpSpPr/>
          <p:nvPr/>
        </p:nvGrpSpPr>
        <p:grpSpPr>
          <a:xfrm>
            <a:off x="7861294" y="-67332"/>
            <a:ext cx="344269" cy="448962"/>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 name="Google Shape;582;p3"/>
          <p:cNvGrpSpPr/>
          <p:nvPr/>
        </p:nvGrpSpPr>
        <p:grpSpPr>
          <a:xfrm>
            <a:off x="8702358" y="4163752"/>
            <a:ext cx="508380" cy="228117"/>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3"/>
          <p:cNvGrpSpPr/>
          <p:nvPr/>
        </p:nvGrpSpPr>
        <p:grpSpPr>
          <a:xfrm>
            <a:off x="8241496" y="67305"/>
            <a:ext cx="1125920" cy="841327"/>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 name="Google Shape;611;p3"/>
          <p:cNvGrpSpPr/>
          <p:nvPr/>
        </p:nvGrpSpPr>
        <p:grpSpPr>
          <a:xfrm>
            <a:off x="-28467" y="4581438"/>
            <a:ext cx="780895" cy="760279"/>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 name="Google Shape;626;p3"/>
          <p:cNvGrpSpPr/>
          <p:nvPr/>
        </p:nvGrpSpPr>
        <p:grpSpPr>
          <a:xfrm>
            <a:off x="-19406" y="4385961"/>
            <a:ext cx="617995" cy="829037"/>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 name="Google Shape;674;p3"/>
          <p:cNvGrpSpPr/>
          <p:nvPr/>
        </p:nvGrpSpPr>
        <p:grpSpPr>
          <a:xfrm>
            <a:off x="8267905" y="-201102"/>
            <a:ext cx="880781" cy="90326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 name="Google Shape;736;p3"/>
          <p:cNvGrpSpPr/>
          <p:nvPr/>
        </p:nvGrpSpPr>
        <p:grpSpPr>
          <a:xfrm>
            <a:off x="8598076" y="819274"/>
            <a:ext cx="736229" cy="431627"/>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 name="Google Shape;744;p3"/>
          <p:cNvGrpSpPr/>
          <p:nvPr/>
        </p:nvGrpSpPr>
        <p:grpSpPr>
          <a:xfrm rot="-5400000">
            <a:off x="7560641" y="73929"/>
            <a:ext cx="161913" cy="145916"/>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Title Slide_1_1_1">
    <p:spTree>
      <p:nvGrpSpPr>
        <p:cNvPr id="1" name="Shape 5893"/>
        <p:cNvGrpSpPr/>
        <p:nvPr/>
      </p:nvGrpSpPr>
      <p:grpSpPr>
        <a:xfrm>
          <a:off x="0" y="0"/>
          <a:ext cx="0" cy="0"/>
          <a:chOff x="0" y="0"/>
          <a:chExt cx="0" cy="0"/>
        </a:xfrm>
      </p:grpSpPr>
      <p:sp>
        <p:nvSpPr>
          <p:cNvPr id="5894" name="Google Shape;5894;p21"/>
          <p:cNvSpPr/>
          <p:nvPr/>
        </p:nvSpPr>
        <p:spPr>
          <a:xfrm rot="5400000">
            <a:off x="-1276700" y="3409374"/>
            <a:ext cx="3000054" cy="468199"/>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21"/>
          <p:cNvSpPr/>
          <p:nvPr/>
        </p:nvSpPr>
        <p:spPr>
          <a:xfrm>
            <a:off x="5828166" y="-32958"/>
            <a:ext cx="3377637" cy="527437"/>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96" name="Google Shape;5896;p21"/>
          <p:cNvGrpSpPr/>
          <p:nvPr/>
        </p:nvGrpSpPr>
        <p:grpSpPr>
          <a:xfrm rot="10800000">
            <a:off x="7993544" y="4536581"/>
            <a:ext cx="1074149" cy="686771"/>
            <a:chOff x="-206267" y="355694"/>
            <a:chExt cx="1406323" cy="899150"/>
          </a:xfrm>
        </p:grpSpPr>
        <p:sp>
          <p:nvSpPr>
            <p:cNvPr id="5897" name="Google Shape;5897;p21"/>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21"/>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21"/>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21"/>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21"/>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21"/>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21"/>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21"/>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5" name="Google Shape;5905;p21"/>
          <p:cNvGrpSpPr/>
          <p:nvPr/>
        </p:nvGrpSpPr>
        <p:grpSpPr>
          <a:xfrm rot="5400000">
            <a:off x="-35047" y="4117023"/>
            <a:ext cx="979636" cy="1073014"/>
            <a:chOff x="2318158" y="4088320"/>
            <a:chExt cx="1256104" cy="1375835"/>
          </a:xfrm>
        </p:grpSpPr>
        <p:sp>
          <p:nvSpPr>
            <p:cNvPr id="5906" name="Google Shape;5906;p21"/>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21"/>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21"/>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21"/>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21"/>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21"/>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21"/>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21"/>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21"/>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21"/>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21"/>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21"/>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21"/>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21"/>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21"/>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21"/>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21"/>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21"/>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21"/>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21"/>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21"/>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21"/>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21"/>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21"/>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21"/>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21"/>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21"/>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21"/>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21"/>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21"/>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21"/>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21"/>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21"/>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21"/>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21"/>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21"/>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21"/>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21"/>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21"/>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21"/>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21"/>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21"/>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21"/>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21"/>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21"/>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21"/>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21"/>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21"/>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21"/>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21"/>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6" name="Google Shape;5956;p21"/>
          <p:cNvGrpSpPr/>
          <p:nvPr/>
        </p:nvGrpSpPr>
        <p:grpSpPr>
          <a:xfrm rot="2699802" flipH="1">
            <a:off x="45765" y="-39055"/>
            <a:ext cx="872863" cy="391688"/>
            <a:chOff x="8502760" y="3542528"/>
            <a:chExt cx="711519" cy="319269"/>
          </a:xfrm>
        </p:grpSpPr>
        <p:sp>
          <p:nvSpPr>
            <p:cNvPr id="5957" name="Google Shape;5957;p21"/>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21"/>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21"/>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21"/>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21"/>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21"/>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21"/>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21"/>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21"/>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6" name="Google Shape;5966;p21"/>
          <p:cNvGrpSpPr/>
          <p:nvPr/>
        </p:nvGrpSpPr>
        <p:grpSpPr>
          <a:xfrm>
            <a:off x="8405369" y="-112602"/>
            <a:ext cx="809979" cy="830659"/>
            <a:chOff x="7973149" y="-201092"/>
            <a:chExt cx="1116750" cy="1145263"/>
          </a:xfrm>
        </p:grpSpPr>
        <p:sp>
          <p:nvSpPr>
            <p:cNvPr id="5967" name="Google Shape;5967;p21"/>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21"/>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21"/>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21"/>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21"/>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21"/>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21"/>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21"/>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21"/>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21"/>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21"/>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21"/>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21"/>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21"/>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21"/>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21"/>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21"/>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21"/>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21"/>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21"/>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21"/>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21"/>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21"/>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21"/>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21"/>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21"/>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21"/>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21"/>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21"/>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21"/>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21"/>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21"/>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21"/>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21"/>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21"/>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21"/>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21"/>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21"/>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21"/>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21"/>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21"/>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21"/>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21"/>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21"/>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21"/>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21"/>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21"/>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21"/>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21"/>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21"/>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21"/>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21"/>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21"/>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21"/>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21"/>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21"/>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21"/>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21"/>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21"/>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21"/>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21"/>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8" name="Google Shape;6028;p21"/>
          <p:cNvGrpSpPr/>
          <p:nvPr/>
        </p:nvGrpSpPr>
        <p:grpSpPr>
          <a:xfrm rot="-5400000">
            <a:off x="7563322" y="69155"/>
            <a:ext cx="117436" cy="105833"/>
            <a:chOff x="7737341" y="1046941"/>
            <a:chExt cx="161913" cy="145916"/>
          </a:xfrm>
        </p:grpSpPr>
        <p:sp>
          <p:nvSpPr>
            <p:cNvPr id="6029" name="Google Shape;6029;p21"/>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21"/>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21"/>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2" name="Google Shape;6032;p21"/>
          <p:cNvGrpSpPr/>
          <p:nvPr/>
        </p:nvGrpSpPr>
        <p:grpSpPr>
          <a:xfrm flipH="1">
            <a:off x="8145018" y="-112607"/>
            <a:ext cx="687043" cy="689217"/>
            <a:chOff x="-566600" y="186057"/>
            <a:chExt cx="1240151" cy="1244074"/>
          </a:xfrm>
        </p:grpSpPr>
        <p:sp>
          <p:nvSpPr>
            <p:cNvPr id="6033" name="Google Shape;6033;p21"/>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21"/>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21"/>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21"/>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21"/>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21"/>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21"/>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21"/>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21"/>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21"/>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21"/>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21"/>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21"/>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21"/>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21"/>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21"/>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21"/>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21"/>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21"/>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21"/>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21"/>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21"/>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21"/>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21"/>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21"/>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21"/>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21"/>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0" name="Google Shape;6060;p21"/>
          <p:cNvGrpSpPr/>
          <p:nvPr/>
        </p:nvGrpSpPr>
        <p:grpSpPr>
          <a:xfrm flipH="1">
            <a:off x="7889429" y="-139208"/>
            <a:ext cx="499188" cy="482707"/>
            <a:chOff x="-168381" y="-168706"/>
            <a:chExt cx="901061" cy="871312"/>
          </a:xfrm>
        </p:grpSpPr>
        <p:sp>
          <p:nvSpPr>
            <p:cNvPr id="6061" name="Google Shape;6061;p21"/>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21"/>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21"/>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21"/>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21"/>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21"/>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21"/>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21"/>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21"/>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21"/>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21"/>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21"/>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21"/>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21"/>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21"/>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21"/>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21"/>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21"/>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21"/>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0" name="Google Shape;6080;p21"/>
          <p:cNvGrpSpPr/>
          <p:nvPr/>
        </p:nvGrpSpPr>
        <p:grpSpPr>
          <a:xfrm>
            <a:off x="7063672" y="-121094"/>
            <a:ext cx="397610" cy="555774"/>
            <a:chOff x="1897495" y="-461400"/>
            <a:chExt cx="815443" cy="1139815"/>
          </a:xfrm>
        </p:grpSpPr>
        <p:sp>
          <p:nvSpPr>
            <p:cNvPr id="6081" name="Google Shape;6081;p21"/>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21"/>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21"/>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21"/>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21"/>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21"/>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21"/>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21"/>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21"/>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21"/>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21"/>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21"/>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21"/>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21"/>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21"/>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21"/>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21"/>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21"/>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21"/>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21"/>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21"/>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21"/>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3" name="Google Shape;6103;p21"/>
          <p:cNvGrpSpPr/>
          <p:nvPr/>
        </p:nvGrpSpPr>
        <p:grpSpPr>
          <a:xfrm rot="10800000">
            <a:off x="8579697" y="4308693"/>
            <a:ext cx="519193" cy="813144"/>
            <a:chOff x="1897495" y="-461400"/>
            <a:chExt cx="815443" cy="1139815"/>
          </a:xfrm>
        </p:grpSpPr>
        <p:sp>
          <p:nvSpPr>
            <p:cNvPr id="6104" name="Google Shape;6104;p21"/>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21"/>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21"/>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21"/>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21"/>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21"/>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21"/>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21"/>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21"/>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21"/>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21"/>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21"/>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21"/>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21"/>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21"/>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21"/>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21"/>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21"/>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21"/>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21"/>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21"/>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21"/>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6" name="Google Shape;6126;p21"/>
          <p:cNvGrpSpPr/>
          <p:nvPr/>
        </p:nvGrpSpPr>
        <p:grpSpPr>
          <a:xfrm rot="10800000">
            <a:off x="8370109" y="3535768"/>
            <a:ext cx="880479" cy="667378"/>
            <a:chOff x="-320607" y="2105391"/>
            <a:chExt cx="1152762" cy="873760"/>
          </a:xfrm>
        </p:grpSpPr>
        <p:sp>
          <p:nvSpPr>
            <p:cNvPr id="6127" name="Google Shape;6127;p21"/>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21"/>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21"/>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21"/>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21"/>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21"/>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21"/>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21"/>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21"/>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21"/>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21"/>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21"/>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21"/>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21"/>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21"/>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21"/>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21"/>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21"/>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21"/>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6" name="Google Shape;6146;p21"/>
          <p:cNvGrpSpPr/>
          <p:nvPr/>
        </p:nvGrpSpPr>
        <p:grpSpPr>
          <a:xfrm rot="5400000" flipH="1">
            <a:off x="8808755" y="903605"/>
            <a:ext cx="117436" cy="105833"/>
            <a:chOff x="7737341" y="1046941"/>
            <a:chExt cx="161913" cy="145916"/>
          </a:xfrm>
        </p:grpSpPr>
        <p:sp>
          <p:nvSpPr>
            <p:cNvPr id="6147" name="Google Shape;6147;p21"/>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21"/>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21"/>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0" name="Google Shape;6150;p21"/>
          <p:cNvGrpSpPr/>
          <p:nvPr/>
        </p:nvGrpSpPr>
        <p:grpSpPr>
          <a:xfrm rot="-8257188" flipH="1">
            <a:off x="7479248" y="4812751"/>
            <a:ext cx="872869" cy="391714"/>
            <a:chOff x="8502760" y="3542528"/>
            <a:chExt cx="711519" cy="319269"/>
          </a:xfrm>
        </p:grpSpPr>
        <p:sp>
          <p:nvSpPr>
            <p:cNvPr id="6151" name="Google Shape;6151;p21"/>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21"/>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21"/>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21"/>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21"/>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21"/>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21"/>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21"/>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21"/>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0" name="Google Shape;6160;p21"/>
          <p:cNvSpPr txBox="1">
            <a:spLocks noGrp="1"/>
          </p:cNvSpPr>
          <p:nvPr>
            <p:ph type="title"/>
          </p:nvPr>
        </p:nvSpPr>
        <p:spPr>
          <a:xfrm>
            <a:off x="733947" y="1877714"/>
            <a:ext cx="1828500" cy="573000"/>
          </a:xfrm>
          <a:prstGeom prst="rect">
            <a:avLst/>
          </a:prstGeom>
          <a:noFill/>
          <a:ln>
            <a:noFill/>
          </a:ln>
        </p:spPr>
        <p:txBody>
          <a:bodyPr spcFirstLastPara="1" wrap="square" lIns="0" tIns="0" rIns="0" bIns="0" anchor="b" anchorCtr="0">
            <a:noAutofit/>
          </a:bodyPr>
          <a:lstStyle>
            <a:lvl1pPr lvl="0" algn="l" rtl="0">
              <a:spcBef>
                <a:spcPts val="0"/>
              </a:spcBef>
              <a:spcAft>
                <a:spcPts val="0"/>
              </a:spcAft>
              <a:buSzPts val="3000"/>
              <a:buNone/>
              <a:defRPr i="0"/>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6161" name="Google Shape;6161;p21"/>
          <p:cNvSpPr txBox="1">
            <a:spLocks noGrp="1"/>
          </p:cNvSpPr>
          <p:nvPr>
            <p:ph type="subTitle" idx="1"/>
          </p:nvPr>
        </p:nvSpPr>
        <p:spPr>
          <a:xfrm>
            <a:off x="623539" y="2504551"/>
            <a:ext cx="3287400" cy="13323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None/>
              <a:defRPr sz="1400">
                <a:latin typeface="Nunito"/>
                <a:ea typeface="Nunito"/>
                <a:cs typeface="Nunito"/>
                <a:sym typeface="Nunito"/>
              </a:defRPr>
            </a:lvl1pPr>
            <a:lvl2pPr lvl="1" rtl="0">
              <a:lnSpc>
                <a:spcPct val="115000"/>
              </a:lnSpc>
              <a:spcBef>
                <a:spcPts val="0"/>
              </a:spcBef>
              <a:spcAft>
                <a:spcPts val="0"/>
              </a:spcAft>
              <a:buNone/>
              <a:defRPr sz="1400">
                <a:latin typeface="Nunito"/>
                <a:ea typeface="Nunito"/>
                <a:cs typeface="Nunito"/>
                <a:sym typeface="Nunito"/>
              </a:defRPr>
            </a:lvl2pPr>
            <a:lvl3pPr lvl="2" rtl="0">
              <a:lnSpc>
                <a:spcPct val="115000"/>
              </a:lnSpc>
              <a:spcBef>
                <a:spcPts val="0"/>
              </a:spcBef>
              <a:spcAft>
                <a:spcPts val="0"/>
              </a:spcAft>
              <a:buNone/>
              <a:defRPr sz="1400">
                <a:latin typeface="Nunito"/>
                <a:ea typeface="Nunito"/>
                <a:cs typeface="Nunito"/>
                <a:sym typeface="Nunito"/>
              </a:defRPr>
            </a:lvl3pPr>
            <a:lvl4pPr lvl="3" rtl="0">
              <a:lnSpc>
                <a:spcPct val="115000"/>
              </a:lnSpc>
              <a:spcBef>
                <a:spcPts val="0"/>
              </a:spcBef>
              <a:spcAft>
                <a:spcPts val="0"/>
              </a:spcAft>
              <a:buNone/>
              <a:defRPr sz="1400">
                <a:latin typeface="Nunito"/>
                <a:ea typeface="Nunito"/>
                <a:cs typeface="Nunito"/>
                <a:sym typeface="Nunito"/>
              </a:defRPr>
            </a:lvl4pPr>
            <a:lvl5pPr lvl="4" rtl="0">
              <a:lnSpc>
                <a:spcPct val="115000"/>
              </a:lnSpc>
              <a:spcBef>
                <a:spcPts val="0"/>
              </a:spcBef>
              <a:spcAft>
                <a:spcPts val="0"/>
              </a:spcAft>
              <a:buNone/>
              <a:defRPr sz="1400">
                <a:latin typeface="Nunito"/>
                <a:ea typeface="Nunito"/>
                <a:cs typeface="Nunito"/>
                <a:sym typeface="Nunito"/>
              </a:defRPr>
            </a:lvl5pPr>
            <a:lvl6pPr lvl="5" rtl="0">
              <a:lnSpc>
                <a:spcPct val="115000"/>
              </a:lnSpc>
              <a:spcBef>
                <a:spcPts val="0"/>
              </a:spcBef>
              <a:spcAft>
                <a:spcPts val="0"/>
              </a:spcAft>
              <a:buNone/>
              <a:defRPr sz="1400">
                <a:latin typeface="Nunito"/>
                <a:ea typeface="Nunito"/>
                <a:cs typeface="Nunito"/>
                <a:sym typeface="Nunito"/>
              </a:defRPr>
            </a:lvl6pPr>
            <a:lvl7pPr lvl="6" rtl="0">
              <a:lnSpc>
                <a:spcPct val="115000"/>
              </a:lnSpc>
              <a:spcBef>
                <a:spcPts val="0"/>
              </a:spcBef>
              <a:spcAft>
                <a:spcPts val="0"/>
              </a:spcAft>
              <a:buNone/>
              <a:defRPr sz="1400">
                <a:latin typeface="Nunito"/>
                <a:ea typeface="Nunito"/>
                <a:cs typeface="Nunito"/>
                <a:sym typeface="Nunito"/>
              </a:defRPr>
            </a:lvl7pPr>
            <a:lvl8pPr lvl="7" rtl="0">
              <a:lnSpc>
                <a:spcPct val="115000"/>
              </a:lnSpc>
              <a:spcBef>
                <a:spcPts val="0"/>
              </a:spcBef>
              <a:spcAft>
                <a:spcPts val="0"/>
              </a:spcAft>
              <a:buNone/>
              <a:defRPr sz="1400">
                <a:latin typeface="Nunito"/>
                <a:ea typeface="Nunito"/>
                <a:cs typeface="Nunito"/>
                <a:sym typeface="Nunito"/>
              </a:defRPr>
            </a:lvl8pPr>
            <a:lvl9pPr lvl="8" rtl="0">
              <a:lnSpc>
                <a:spcPct val="115000"/>
              </a:lnSpc>
              <a:spcBef>
                <a:spcPts val="0"/>
              </a:spcBef>
              <a:spcAft>
                <a:spcPts val="0"/>
              </a:spcAft>
              <a:buNone/>
              <a:defRPr sz="1400">
                <a:latin typeface="Nunito"/>
                <a:ea typeface="Nunito"/>
                <a:cs typeface="Nunito"/>
                <a:sym typeface="Nunito"/>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3">
  <p:cSld name="Title Slide_1_1_1_1">
    <p:spTree>
      <p:nvGrpSpPr>
        <p:cNvPr id="1" name="Shape 6162"/>
        <p:cNvGrpSpPr/>
        <p:nvPr/>
      </p:nvGrpSpPr>
      <p:grpSpPr>
        <a:xfrm>
          <a:off x="0" y="0"/>
          <a:ext cx="0" cy="0"/>
          <a:chOff x="0" y="0"/>
          <a:chExt cx="0" cy="0"/>
        </a:xfrm>
      </p:grpSpPr>
      <p:sp>
        <p:nvSpPr>
          <p:cNvPr id="6163" name="Google Shape;6163;p22"/>
          <p:cNvSpPr/>
          <p:nvPr/>
        </p:nvSpPr>
        <p:spPr>
          <a:xfrm rot="5400000">
            <a:off x="-1265925" y="1609424"/>
            <a:ext cx="3000054" cy="468199"/>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22"/>
          <p:cNvSpPr/>
          <p:nvPr/>
        </p:nvSpPr>
        <p:spPr>
          <a:xfrm>
            <a:off x="5828166" y="-32958"/>
            <a:ext cx="3377637" cy="527437"/>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65" name="Google Shape;6165;p22"/>
          <p:cNvGrpSpPr/>
          <p:nvPr/>
        </p:nvGrpSpPr>
        <p:grpSpPr>
          <a:xfrm rot="-8282980">
            <a:off x="8484486" y="3972857"/>
            <a:ext cx="1039249" cy="790773"/>
            <a:chOff x="-206267" y="355694"/>
            <a:chExt cx="1406323" cy="899150"/>
          </a:xfrm>
        </p:grpSpPr>
        <p:sp>
          <p:nvSpPr>
            <p:cNvPr id="6166" name="Google Shape;6166;p22"/>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22"/>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22"/>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22"/>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22"/>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22"/>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22"/>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22"/>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4" name="Google Shape;6174;p22"/>
          <p:cNvGrpSpPr/>
          <p:nvPr/>
        </p:nvGrpSpPr>
        <p:grpSpPr>
          <a:xfrm rot="7845114">
            <a:off x="-74811" y="-242520"/>
            <a:ext cx="979622" cy="1072999"/>
            <a:chOff x="2318158" y="4088320"/>
            <a:chExt cx="1256104" cy="1375835"/>
          </a:xfrm>
        </p:grpSpPr>
        <p:sp>
          <p:nvSpPr>
            <p:cNvPr id="6175" name="Google Shape;6175;p22"/>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22"/>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22"/>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22"/>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22"/>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22"/>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22"/>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22"/>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22"/>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22"/>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22"/>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22"/>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22"/>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22"/>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22"/>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22"/>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22"/>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22"/>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22"/>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22"/>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22"/>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22"/>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22"/>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22"/>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22"/>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22"/>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22"/>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22"/>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22"/>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22"/>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22"/>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22"/>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22"/>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22"/>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22"/>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22"/>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22"/>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22"/>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22"/>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22"/>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22"/>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22"/>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22"/>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22"/>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22"/>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22"/>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22"/>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22"/>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22"/>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22"/>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5" name="Google Shape;6225;p22"/>
          <p:cNvGrpSpPr/>
          <p:nvPr/>
        </p:nvGrpSpPr>
        <p:grpSpPr>
          <a:xfrm>
            <a:off x="8388632" y="-184564"/>
            <a:ext cx="809979" cy="830659"/>
            <a:chOff x="7973149" y="-201092"/>
            <a:chExt cx="1116750" cy="1145263"/>
          </a:xfrm>
        </p:grpSpPr>
        <p:sp>
          <p:nvSpPr>
            <p:cNvPr id="6226" name="Google Shape;6226;p22"/>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22"/>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22"/>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22"/>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22"/>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22"/>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22"/>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22"/>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22"/>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22"/>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22"/>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22"/>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22"/>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22"/>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22"/>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22"/>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22"/>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22"/>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22"/>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22"/>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22"/>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22"/>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22"/>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22"/>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22"/>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22"/>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22"/>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22"/>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22"/>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22"/>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22"/>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22"/>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22"/>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22"/>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22"/>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22"/>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22"/>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22"/>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22"/>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22"/>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22"/>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22"/>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22"/>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22"/>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22"/>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22"/>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22"/>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22"/>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22"/>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22"/>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22"/>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22"/>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22"/>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22"/>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22"/>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22"/>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22"/>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22"/>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22"/>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22"/>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22"/>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7" name="Google Shape;6287;p22"/>
          <p:cNvGrpSpPr/>
          <p:nvPr/>
        </p:nvGrpSpPr>
        <p:grpSpPr>
          <a:xfrm rot="-5400000">
            <a:off x="7563322" y="69155"/>
            <a:ext cx="117436" cy="105833"/>
            <a:chOff x="7737341" y="1046941"/>
            <a:chExt cx="161913" cy="145916"/>
          </a:xfrm>
        </p:grpSpPr>
        <p:sp>
          <p:nvSpPr>
            <p:cNvPr id="6288" name="Google Shape;6288;p22"/>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22"/>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22"/>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1" name="Google Shape;6291;p22"/>
          <p:cNvGrpSpPr/>
          <p:nvPr/>
        </p:nvGrpSpPr>
        <p:grpSpPr>
          <a:xfrm flipH="1">
            <a:off x="8145018" y="-112607"/>
            <a:ext cx="687043" cy="689217"/>
            <a:chOff x="-566600" y="186057"/>
            <a:chExt cx="1240151" cy="1244074"/>
          </a:xfrm>
        </p:grpSpPr>
        <p:sp>
          <p:nvSpPr>
            <p:cNvPr id="6292" name="Google Shape;6292;p22"/>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22"/>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22"/>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22"/>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22"/>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22"/>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22"/>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22"/>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22"/>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22"/>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22"/>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22"/>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22"/>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22"/>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22"/>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22"/>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22"/>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22"/>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22"/>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22"/>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22"/>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22"/>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22"/>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22"/>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22"/>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22"/>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22"/>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9" name="Google Shape;6319;p22"/>
          <p:cNvGrpSpPr/>
          <p:nvPr/>
        </p:nvGrpSpPr>
        <p:grpSpPr>
          <a:xfrm flipH="1">
            <a:off x="7889429" y="-139208"/>
            <a:ext cx="499188" cy="482707"/>
            <a:chOff x="-168381" y="-168706"/>
            <a:chExt cx="901061" cy="871312"/>
          </a:xfrm>
        </p:grpSpPr>
        <p:sp>
          <p:nvSpPr>
            <p:cNvPr id="6320" name="Google Shape;6320;p22"/>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22"/>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22"/>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22"/>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22"/>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22"/>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22"/>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22"/>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22"/>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22"/>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22"/>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22"/>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22"/>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22"/>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22"/>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22"/>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22"/>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22"/>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22"/>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9" name="Google Shape;6339;p22"/>
          <p:cNvGrpSpPr/>
          <p:nvPr/>
        </p:nvGrpSpPr>
        <p:grpSpPr>
          <a:xfrm>
            <a:off x="7063672" y="-121094"/>
            <a:ext cx="397610" cy="555774"/>
            <a:chOff x="1897495" y="-461400"/>
            <a:chExt cx="815443" cy="1139815"/>
          </a:xfrm>
        </p:grpSpPr>
        <p:sp>
          <p:nvSpPr>
            <p:cNvPr id="6340" name="Google Shape;6340;p22"/>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22"/>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22"/>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22"/>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22"/>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22"/>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22"/>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22"/>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22"/>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22"/>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22"/>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22"/>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22"/>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22"/>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22"/>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22"/>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22"/>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22"/>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22"/>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22"/>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22"/>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22"/>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2" name="Google Shape;6362;p22"/>
          <p:cNvGrpSpPr/>
          <p:nvPr/>
        </p:nvGrpSpPr>
        <p:grpSpPr>
          <a:xfrm rot="10387032">
            <a:off x="8696939" y="4046788"/>
            <a:ext cx="519183" cy="813092"/>
            <a:chOff x="1897495" y="-461400"/>
            <a:chExt cx="815443" cy="1139815"/>
          </a:xfrm>
        </p:grpSpPr>
        <p:sp>
          <p:nvSpPr>
            <p:cNvPr id="6363" name="Google Shape;6363;p22"/>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22"/>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22"/>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22"/>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22"/>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22"/>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22"/>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22"/>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22"/>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22"/>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22"/>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22"/>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22"/>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22"/>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22"/>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22"/>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22"/>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22"/>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22"/>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22"/>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22"/>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22"/>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5" name="Google Shape;6385;p22"/>
          <p:cNvGrpSpPr/>
          <p:nvPr/>
        </p:nvGrpSpPr>
        <p:grpSpPr>
          <a:xfrm rot="-479532">
            <a:off x="-206148" y="4381560"/>
            <a:ext cx="880501" cy="667395"/>
            <a:chOff x="-320607" y="2105391"/>
            <a:chExt cx="1152762" cy="873760"/>
          </a:xfrm>
        </p:grpSpPr>
        <p:sp>
          <p:nvSpPr>
            <p:cNvPr id="6386" name="Google Shape;6386;p22"/>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22"/>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22"/>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22"/>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22"/>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22"/>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22"/>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22"/>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22"/>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22"/>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22"/>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22"/>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22"/>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22"/>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22"/>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22"/>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22"/>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22"/>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22"/>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5" name="Google Shape;6405;p22"/>
          <p:cNvGrpSpPr/>
          <p:nvPr/>
        </p:nvGrpSpPr>
        <p:grpSpPr>
          <a:xfrm rot="5400000" flipH="1">
            <a:off x="8808755" y="903605"/>
            <a:ext cx="117436" cy="105833"/>
            <a:chOff x="7737341" y="1046941"/>
            <a:chExt cx="161913" cy="145916"/>
          </a:xfrm>
        </p:grpSpPr>
        <p:sp>
          <p:nvSpPr>
            <p:cNvPr id="6406" name="Google Shape;6406;p22"/>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22"/>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22"/>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9" name="Google Shape;6409;p22"/>
          <p:cNvGrpSpPr/>
          <p:nvPr/>
        </p:nvGrpSpPr>
        <p:grpSpPr>
          <a:xfrm rot="1609643">
            <a:off x="8710447" y="4899899"/>
            <a:ext cx="757549" cy="271844"/>
            <a:chOff x="8502760" y="3542528"/>
            <a:chExt cx="711519" cy="319269"/>
          </a:xfrm>
        </p:grpSpPr>
        <p:sp>
          <p:nvSpPr>
            <p:cNvPr id="6410" name="Google Shape;6410;p22"/>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22"/>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22"/>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22"/>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22"/>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22"/>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22"/>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22"/>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22"/>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19" name="Google Shape;6419;p22"/>
          <p:cNvSpPr txBox="1">
            <a:spLocks noGrp="1"/>
          </p:cNvSpPr>
          <p:nvPr>
            <p:ph type="subTitle" idx="1"/>
          </p:nvPr>
        </p:nvSpPr>
        <p:spPr>
          <a:xfrm>
            <a:off x="5030901" y="1686750"/>
            <a:ext cx="3121200" cy="28656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None/>
              <a:defRPr sz="1400">
                <a:latin typeface="Nunito"/>
                <a:ea typeface="Nunito"/>
                <a:cs typeface="Nunito"/>
                <a:sym typeface="Nunito"/>
              </a:defRPr>
            </a:lvl1pPr>
            <a:lvl2pPr lvl="1" rtl="0">
              <a:lnSpc>
                <a:spcPct val="115000"/>
              </a:lnSpc>
              <a:spcBef>
                <a:spcPts val="0"/>
              </a:spcBef>
              <a:spcAft>
                <a:spcPts val="0"/>
              </a:spcAft>
              <a:buNone/>
              <a:defRPr sz="1400">
                <a:latin typeface="Nunito"/>
                <a:ea typeface="Nunito"/>
                <a:cs typeface="Nunito"/>
                <a:sym typeface="Nunito"/>
              </a:defRPr>
            </a:lvl2pPr>
            <a:lvl3pPr lvl="2" rtl="0">
              <a:lnSpc>
                <a:spcPct val="115000"/>
              </a:lnSpc>
              <a:spcBef>
                <a:spcPts val="0"/>
              </a:spcBef>
              <a:spcAft>
                <a:spcPts val="0"/>
              </a:spcAft>
              <a:buNone/>
              <a:defRPr sz="1400">
                <a:latin typeface="Nunito"/>
                <a:ea typeface="Nunito"/>
                <a:cs typeface="Nunito"/>
                <a:sym typeface="Nunito"/>
              </a:defRPr>
            </a:lvl3pPr>
            <a:lvl4pPr lvl="3" rtl="0">
              <a:lnSpc>
                <a:spcPct val="115000"/>
              </a:lnSpc>
              <a:spcBef>
                <a:spcPts val="0"/>
              </a:spcBef>
              <a:spcAft>
                <a:spcPts val="0"/>
              </a:spcAft>
              <a:buNone/>
              <a:defRPr sz="1400">
                <a:latin typeface="Nunito"/>
                <a:ea typeface="Nunito"/>
                <a:cs typeface="Nunito"/>
                <a:sym typeface="Nunito"/>
              </a:defRPr>
            </a:lvl4pPr>
            <a:lvl5pPr lvl="4" rtl="0">
              <a:lnSpc>
                <a:spcPct val="115000"/>
              </a:lnSpc>
              <a:spcBef>
                <a:spcPts val="0"/>
              </a:spcBef>
              <a:spcAft>
                <a:spcPts val="0"/>
              </a:spcAft>
              <a:buNone/>
              <a:defRPr sz="1400">
                <a:latin typeface="Nunito"/>
                <a:ea typeface="Nunito"/>
                <a:cs typeface="Nunito"/>
                <a:sym typeface="Nunito"/>
              </a:defRPr>
            </a:lvl5pPr>
            <a:lvl6pPr lvl="5" rtl="0">
              <a:lnSpc>
                <a:spcPct val="115000"/>
              </a:lnSpc>
              <a:spcBef>
                <a:spcPts val="0"/>
              </a:spcBef>
              <a:spcAft>
                <a:spcPts val="0"/>
              </a:spcAft>
              <a:buNone/>
              <a:defRPr sz="1400">
                <a:latin typeface="Nunito"/>
                <a:ea typeface="Nunito"/>
                <a:cs typeface="Nunito"/>
                <a:sym typeface="Nunito"/>
              </a:defRPr>
            </a:lvl6pPr>
            <a:lvl7pPr lvl="6" rtl="0">
              <a:lnSpc>
                <a:spcPct val="115000"/>
              </a:lnSpc>
              <a:spcBef>
                <a:spcPts val="0"/>
              </a:spcBef>
              <a:spcAft>
                <a:spcPts val="0"/>
              </a:spcAft>
              <a:buNone/>
              <a:defRPr sz="1400">
                <a:latin typeface="Nunito"/>
                <a:ea typeface="Nunito"/>
                <a:cs typeface="Nunito"/>
                <a:sym typeface="Nunito"/>
              </a:defRPr>
            </a:lvl7pPr>
            <a:lvl8pPr lvl="7" rtl="0">
              <a:lnSpc>
                <a:spcPct val="115000"/>
              </a:lnSpc>
              <a:spcBef>
                <a:spcPts val="0"/>
              </a:spcBef>
              <a:spcAft>
                <a:spcPts val="0"/>
              </a:spcAft>
              <a:buNone/>
              <a:defRPr sz="1400">
                <a:latin typeface="Nunito"/>
                <a:ea typeface="Nunito"/>
                <a:cs typeface="Nunito"/>
                <a:sym typeface="Nunito"/>
              </a:defRPr>
            </a:lvl8pPr>
            <a:lvl9pPr lvl="8" rtl="0">
              <a:lnSpc>
                <a:spcPct val="115000"/>
              </a:lnSpc>
              <a:spcBef>
                <a:spcPts val="0"/>
              </a:spcBef>
              <a:spcAft>
                <a:spcPts val="0"/>
              </a:spcAft>
              <a:buNone/>
              <a:defRPr sz="1400">
                <a:latin typeface="Nunito"/>
                <a:ea typeface="Nunito"/>
                <a:cs typeface="Nunito"/>
                <a:sym typeface="Nunito"/>
              </a:defRPr>
            </a:lvl9pPr>
          </a:lstStyle>
          <a:p>
            <a:endParaRPr/>
          </a:p>
        </p:txBody>
      </p:sp>
      <p:grpSp>
        <p:nvGrpSpPr>
          <p:cNvPr id="6420" name="Google Shape;6420;p22"/>
          <p:cNvGrpSpPr/>
          <p:nvPr/>
        </p:nvGrpSpPr>
        <p:grpSpPr>
          <a:xfrm rot="6386609">
            <a:off x="8109562" y="4330288"/>
            <a:ext cx="809938" cy="830618"/>
            <a:chOff x="7973149" y="-201092"/>
            <a:chExt cx="1116750" cy="1145263"/>
          </a:xfrm>
        </p:grpSpPr>
        <p:sp>
          <p:nvSpPr>
            <p:cNvPr id="6421" name="Google Shape;6421;p22"/>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22"/>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22"/>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22"/>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22"/>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22"/>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22"/>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22"/>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22"/>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22"/>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22"/>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22"/>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22"/>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22"/>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22"/>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22"/>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22"/>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22"/>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22"/>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22"/>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22"/>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22"/>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22"/>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22"/>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22"/>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22"/>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22"/>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22"/>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22"/>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22"/>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22"/>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22"/>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22"/>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22"/>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22"/>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22"/>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22"/>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22"/>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22"/>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22"/>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22"/>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22"/>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22"/>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22"/>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22"/>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22"/>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22"/>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22"/>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22"/>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22"/>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22"/>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22"/>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22"/>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22"/>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22"/>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22"/>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22"/>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22"/>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22"/>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22"/>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22"/>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82" name="Google Shape;6482;p22"/>
          <p:cNvSpPr txBox="1">
            <a:spLocks noGrp="1"/>
          </p:cNvSpPr>
          <p:nvPr>
            <p:ph type="title"/>
          </p:nvPr>
        </p:nvSpPr>
        <p:spPr>
          <a:xfrm>
            <a:off x="927975" y="521625"/>
            <a:ext cx="57234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ext 4">
  <p:cSld name="Title Slide_1_1_1_1_1">
    <p:spTree>
      <p:nvGrpSpPr>
        <p:cNvPr id="1" name="Shape 6483"/>
        <p:cNvGrpSpPr/>
        <p:nvPr/>
      </p:nvGrpSpPr>
      <p:grpSpPr>
        <a:xfrm>
          <a:off x="0" y="0"/>
          <a:ext cx="0" cy="0"/>
          <a:chOff x="0" y="0"/>
          <a:chExt cx="0" cy="0"/>
        </a:xfrm>
      </p:grpSpPr>
      <p:sp>
        <p:nvSpPr>
          <p:cNvPr id="6484" name="Google Shape;6484;p23"/>
          <p:cNvSpPr txBox="1">
            <a:spLocks noGrp="1"/>
          </p:cNvSpPr>
          <p:nvPr>
            <p:ph type="title"/>
          </p:nvPr>
        </p:nvSpPr>
        <p:spPr>
          <a:xfrm>
            <a:off x="927975" y="521625"/>
            <a:ext cx="57234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6485" name="Google Shape;6485;p23"/>
          <p:cNvSpPr/>
          <p:nvPr/>
        </p:nvSpPr>
        <p:spPr>
          <a:xfrm rot="-5400000" flipH="1">
            <a:off x="6887830" y="2861832"/>
            <a:ext cx="3947285" cy="616031"/>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23"/>
          <p:cNvSpPr/>
          <p:nvPr/>
        </p:nvSpPr>
        <p:spPr>
          <a:xfrm flipH="1">
            <a:off x="-202396" y="-91834"/>
            <a:ext cx="3306387" cy="51632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87" name="Google Shape;6487;p23"/>
          <p:cNvGrpSpPr/>
          <p:nvPr/>
        </p:nvGrpSpPr>
        <p:grpSpPr>
          <a:xfrm rot="10800000" flipH="1">
            <a:off x="-66838" y="4529716"/>
            <a:ext cx="1074149" cy="686771"/>
            <a:chOff x="-206267" y="355694"/>
            <a:chExt cx="1406323" cy="899150"/>
          </a:xfrm>
        </p:grpSpPr>
        <p:sp>
          <p:nvSpPr>
            <p:cNvPr id="6488" name="Google Shape;6488;p23"/>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23"/>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23"/>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23"/>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23"/>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23"/>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23"/>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23"/>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6" name="Google Shape;6496;p23"/>
          <p:cNvGrpSpPr/>
          <p:nvPr/>
        </p:nvGrpSpPr>
        <p:grpSpPr>
          <a:xfrm rot="-5400000" flipH="1">
            <a:off x="7912723" y="3793042"/>
            <a:ext cx="1289014" cy="1411882"/>
            <a:chOff x="2318158" y="4088320"/>
            <a:chExt cx="1256104" cy="1375835"/>
          </a:xfrm>
        </p:grpSpPr>
        <p:sp>
          <p:nvSpPr>
            <p:cNvPr id="6497" name="Google Shape;6497;p2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2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2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2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2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2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2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2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2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2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2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2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2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2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2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2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2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2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2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2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2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2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2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2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2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2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2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2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2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2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2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2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2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2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2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2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2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2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2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2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2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2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2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2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2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2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2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2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2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2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7" name="Google Shape;6547;p23"/>
          <p:cNvGrpSpPr/>
          <p:nvPr/>
        </p:nvGrpSpPr>
        <p:grpSpPr>
          <a:xfrm rot="9042000" flipH="1">
            <a:off x="8425005" y="99074"/>
            <a:ext cx="872928" cy="391695"/>
            <a:chOff x="8502760" y="3542528"/>
            <a:chExt cx="711519" cy="319269"/>
          </a:xfrm>
        </p:grpSpPr>
        <p:sp>
          <p:nvSpPr>
            <p:cNvPr id="6548" name="Google Shape;6548;p2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2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2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2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2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2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2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2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2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7" name="Google Shape;6557;p23"/>
          <p:cNvGrpSpPr/>
          <p:nvPr/>
        </p:nvGrpSpPr>
        <p:grpSpPr>
          <a:xfrm flipH="1">
            <a:off x="-104068" y="-201098"/>
            <a:ext cx="792893" cy="813137"/>
            <a:chOff x="7973149" y="-201092"/>
            <a:chExt cx="1116750" cy="1145263"/>
          </a:xfrm>
        </p:grpSpPr>
        <p:sp>
          <p:nvSpPr>
            <p:cNvPr id="6558" name="Google Shape;6558;p2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2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2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2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2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2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2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2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2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2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2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2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2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2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2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2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2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2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2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2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2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2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2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2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2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2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2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2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2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2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2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2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2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2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2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2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2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2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2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2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2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2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2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2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2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2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2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2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2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2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2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2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2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2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2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2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2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2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2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2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2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9" name="Google Shape;6619;p23"/>
          <p:cNvGrpSpPr/>
          <p:nvPr/>
        </p:nvGrpSpPr>
        <p:grpSpPr>
          <a:xfrm rot="5400000" flipH="1">
            <a:off x="1322567" y="12630"/>
            <a:ext cx="117436" cy="105833"/>
            <a:chOff x="7737341" y="1046941"/>
            <a:chExt cx="161913" cy="145916"/>
          </a:xfrm>
        </p:grpSpPr>
        <p:sp>
          <p:nvSpPr>
            <p:cNvPr id="6620" name="Google Shape;6620;p2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2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2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3" name="Google Shape;6623;p23"/>
          <p:cNvGrpSpPr/>
          <p:nvPr/>
        </p:nvGrpSpPr>
        <p:grpSpPr>
          <a:xfrm>
            <a:off x="163406" y="-169808"/>
            <a:ext cx="672534" cy="674661"/>
            <a:chOff x="-566600" y="186057"/>
            <a:chExt cx="1240151" cy="1244074"/>
          </a:xfrm>
        </p:grpSpPr>
        <p:sp>
          <p:nvSpPr>
            <p:cNvPr id="6624" name="Google Shape;6624;p23"/>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23"/>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23"/>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23"/>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23"/>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23"/>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23"/>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23"/>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23"/>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23"/>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23"/>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23"/>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23"/>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23"/>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23"/>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23"/>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23"/>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23"/>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23"/>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23"/>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23"/>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23"/>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23"/>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23"/>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23"/>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23"/>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23"/>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1" name="Google Shape;6651;p23"/>
          <p:cNvGrpSpPr/>
          <p:nvPr/>
        </p:nvGrpSpPr>
        <p:grpSpPr>
          <a:xfrm>
            <a:off x="597496" y="-195841"/>
            <a:ext cx="488645" cy="472512"/>
            <a:chOff x="-168381" y="-168706"/>
            <a:chExt cx="901061" cy="871312"/>
          </a:xfrm>
        </p:grpSpPr>
        <p:sp>
          <p:nvSpPr>
            <p:cNvPr id="6652" name="Google Shape;6652;p23"/>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23"/>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23"/>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23"/>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23"/>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23"/>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23"/>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23"/>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23"/>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23"/>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23"/>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23"/>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23"/>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23"/>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23"/>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23"/>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23"/>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23"/>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23"/>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1" name="Google Shape;6671;p23"/>
          <p:cNvGrpSpPr/>
          <p:nvPr/>
        </p:nvGrpSpPr>
        <p:grpSpPr>
          <a:xfrm flipH="1">
            <a:off x="1505356" y="-178102"/>
            <a:ext cx="389211" cy="544034"/>
            <a:chOff x="1897495" y="-461400"/>
            <a:chExt cx="815443" cy="1139815"/>
          </a:xfrm>
        </p:grpSpPr>
        <p:sp>
          <p:nvSpPr>
            <p:cNvPr id="6672" name="Google Shape;6672;p23"/>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23"/>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23"/>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23"/>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23"/>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23"/>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23"/>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23"/>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23"/>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23"/>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23"/>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23"/>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23"/>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23"/>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23"/>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23"/>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23"/>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23"/>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23"/>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23"/>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23"/>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23"/>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4" name="Google Shape;6694;p23"/>
          <p:cNvGrpSpPr/>
          <p:nvPr/>
        </p:nvGrpSpPr>
        <p:grpSpPr>
          <a:xfrm rot="10800000" flipH="1">
            <a:off x="-98034" y="4301828"/>
            <a:ext cx="519193" cy="813144"/>
            <a:chOff x="1897495" y="-461400"/>
            <a:chExt cx="815443" cy="1139815"/>
          </a:xfrm>
        </p:grpSpPr>
        <p:sp>
          <p:nvSpPr>
            <p:cNvPr id="6695" name="Google Shape;6695;p23"/>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23"/>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23"/>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23"/>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23"/>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23"/>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23"/>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23"/>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23"/>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23"/>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23"/>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23"/>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23"/>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23"/>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23"/>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23"/>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23"/>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23"/>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23"/>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23"/>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23"/>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23"/>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7" name="Google Shape;6717;p23"/>
          <p:cNvGrpSpPr/>
          <p:nvPr/>
        </p:nvGrpSpPr>
        <p:grpSpPr>
          <a:xfrm rot="4699778" flipH="1">
            <a:off x="-245431" y="3617896"/>
            <a:ext cx="880467" cy="667369"/>
            <a:chOff x="-320607" y="2105391"/>
            <a:chExt cx="1152762" cy="873760"/>
          </a:xfrm>
        </p:grpSpPr>
        <p:sp>
          <p:nvSpPr>
            <p:cNvPr id="6718" name="Google Shape;6718;p23"/>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23"/>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23"/>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23"/>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23"/>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23"/>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23"/>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23"/>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23"/>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23"/>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23"/>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23"/>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23"/>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23"/>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23"/>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23"/>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23"/>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23"/>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23"/>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7" name="Google Shape;6737;p23"/>
          <p:cNvGrpSpPr/>
          <p:nvPr/>
        </p:nvGrpSpPr>
        <p:grpSpPr>
          <a:xfrm rot="-5400000" flipH="1">
            <a:off x="503064" y="4446077"/>
            <a:ext cx="117436" cy="105833"/>
            <a:chOff x="7737341" y="1046941"/>
            <a:chExt cx="161913" cy="145916"/>
          </a:xfrm>
        </p:grpSpPr>
        <p:sp>
          <p:nvSpPr>
            <p:cNvPr id="6738" name="Google Shape;6738;p2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2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2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41" name="Google Shape;6741;p23"/>
          <p:cNvSpPr txBox="1">
            <a:spLocks noGrp="1"/>
          </p:cNvSpPr>
          <p:nvPr>
            <p:ph type="subTitle" idx="1"/>
          </p:nvPr>
        </p:nvSpPr>
        <p:spPr>
          <a:xfrm>
            <a:off x="5410744" y="1236425"/>
            <a:ext cx="1219200" cy="544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000"/>
            </a:lvl1pPr>
            <a:lvl2pPr lvl="1" rtl="0">
              <a:spcBef>
                <a:spcPts val="0"/>
              </a:spcBef>
              <a:spcAft>
                <a:spcPts val="0"/>
              </a:spcAft>
              <a:buNone/>
              <a:defRPr sz="2000"/>
            </a:lvl2pPr>
            <a:lvl3pPr lvl="2" rtl="0">
              <a:spcBef>
                <a:spcPts val="0"/>
              </a:spcBef>
              <a:spcAft>
                <a:spcPts val="0"/>
              </a:spcAft>
              <a:buNone/>
              <a:defRPr sz="2000"/>
            </a:lvl3pPr>
            <a:lvl4pPr lvl="3" rtl="0">
              <a:spcBef>
                <a:spcPts val="0"/>
              </a:spcBef>
              <a:spcAft>
                <a:spcPts val="0"/>
              </a:spcAft>
              <a:buNone/>
              <a:defRPr sz="2000"/>
            </a:lvl4pPr>
            <a:lvl5pPr lvl="4" rtl="0">
              <a:spcBef>
                <a:spcPts val="0"/>
              </a:spcBef>
              <a:spcAft>
                <a:spcPts val="0"/>
              </a:spcAft>
              <a:buNone/>
              <a:defRPr sz="2000"/>
            </a:lvl5pPr>
            <a:lvl6pPr lvl="5" rtl="0">
              <a:spcBef>
                <a:spcPts val="0"/>
              </a:spcBef>
              <a:spcAft>
                <a:spcPts val="0"/>
              </a:spcAft>
              <a:buNone/>
              <a:defRPr sz="2000"/>
            </a:lvl6pPr>
            <a:lvl7pPr lvl="6" rtl="0">
              <a:spcBef>
                <a:spcPts val="0"/>
              </a:spcBef>
              <a:spcAft>
                <a:spcPts val="0"/>
              </a:spcAft>
              <a:buNone/>
              <a:defRPr sz="2000"/>
            </a:lvl7pPr>
            <a:lvl8pPr lvl="7" rtl="0">
              <a:spcBef>
                <a:spcPts val="0"/>
              </a:spcBef>
              <a:spcAft>
                <a:spcPts val="0"/>
              </a:spcAft>
              <a:buNone/>
              <a:defRPr sz="2000"/>
            </a:lvl8pPr>
            <a:lvl9pPr lvl="8" rtl="0">
              <a:spcBef>
                <a:spcPts val="0"/>
              </a:spcBef>
              <a:spcAft>
                <a:spcPts val="0"/>
              </a:spcAft>
              <a:buNone/>
              <a:defRPr sz="2000"/>
            </a:lvl9pPr>
          </a:lstStyle>
          <a:p>
            <a:endParaRPr/>
          </a:p>
        </p:txBody>
      </p:sp>
      <p:sp>
        <p:nvSpPr>
          <p:cNvPr id="6742" name="Google Shape;6742;p23"/>
          <p:cNvSpPr txBox="1">
            <a:spLocks noGrp="1"/>
          </p:cNvSpPr>
          <p:nvPr>
            <p:ph type="subTitle" idx="2"/>
          </p:nvPr>
        </p:nvSpPr>
        <p:spPr>
          <a:xfrm>
            <a:off x="5400537" y="1624313"/>
            <a:ext cx="2113800" cy="705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400">
                <a:latin typeface="Nunito"/>
                <a:ea typeface="Nunito"/>
                <a:cs typeface="Nunito"/>
                <a:sym typeface="Nunito"/>
              </a:defRPr>
            </a:lvl1pPr>
            <a:lvl2pPr lvl="1" rtl="0">
              <a:lnSpc>
                <a:spcPct val="100000"/>
              </a:lnSpc>
              <a:spcBef>
                <a:spcPts val="0"/>
              </a:spcBef>
              <a:spcAft>
                <a:spcPts val="0"/>
              </a:spcAft>
              <a:buNone/>
              <a:defRPr sz="1400">
                <a:latin typeface="Nunito"/>
                <a:ea typeface="Nunito"/>
                <a:cs typeface="Nunito"/>
                <a:sym typeface="Nunito"/>
              </a:defRPr>
            </a:lvl2pPr>
            <a:lvl3pPr lvl="2" rtl="0">
              <a:lnSpc>
                <a:spcPct val="100000"/>
              </a:lnSpc>
              <a:spcBef>
                <a:spcPts val="0"/>
              </a:spcBef>
              <a:spcAft>
                <a:spcPts val="0"/>
              </a:spcAft>
              <a:buNone/>
              <a:defRPr sz="1400">
                <a:latin typeface="Nunito"/>
                <a:ea typeface="Nunito"/>
                <a:cs typeface="Nunito"/>
                <a:sym typeface="Nunito"/>
              </a:defRPr>
            </a:lvl3pPr>
            <a:lvl4pPr lvl="3" rtl="0">
              <a:lnSpc>
                <a:spcPct val="100000"/>
              </a:lnSpc>
              <a:spcBef>
                <a:spcPts val="0"/>
              </a:spcBef>
              <a:spcAft>
                <a:spcPts val="0"/>
              </a:spcAft>
              <a:buNone/>
              <a:defRPr sz="1400">
                <a:latin typeface="Nunito"/>
                <a:ea typeface="Nunito"/>
                <a:cs typeface="Nunito"/>
                <a:sym typeface="Nunito"/>
              </a:defRPr>
            </a:lvl4pPr>
            <a:lvl5pPr lvl="4" rtl="0">
              <a:lnSpc>
                <a:spcPct val="100000"/>
              </a:lnSpc>
              <a:spcBef>
                <a:spcPts val="0"/>
              </a:spcBef>
              <a:spcAft>
                <a:spcPts val="0"/>
              </a:spcAft>
              <a:buNone/>
              <a:defRPr sz="1400">
                <a:latin typeface="Nunito"/>
                <a:ea typeface="Nunito"/>
                <a:cs typeface="Nunito"/>
                <a:sym typeface="Nunito"/>
              </a:defRPr>
            </a:lvl5pPr>
            <a:lvl6pPr lvl="5" rtl="0">
              <a:lnSpc>
                <a:spcPct val="100000"/>
              </a:lnSpc>
              <a:spcBef>
                <a:spcPts val="0"/>
              </a:spcBef>
              <a:spcAft>
                <a:spcPts val="0"/>
              </a:spcAft>
              <a:buNone/>
              <a:defRPr sz="1400">
                <a:latin typeface="Nunito"/>
                <a:ea typeface="Nunito"/>
                <a:cs typeface="Nunito"/>
                <a:sym typeface="Nunito"/>
              </a:defRPr>
            </a:lvl6pPr>
            <a:lvl7pPr lvl="6" rtl="0">
              <a:lnSpc>
                <a:spcPct val="100000"/>
              </a:lnSpc>
              <a:spcBef>
                <a:spcPts val="0"/>
              </a:spcBef>
              <a:spcAft>
                <a:spcPts val="0"/>
              </a:spcAft>
              <a:buNone/>
              <a:defRPr sz="1400">
                <a:latin typeface="Nunito"/>
                <a:ea typeface="Nunito"/>
                <a:cs typeface="Nunito"/>
                <a:sym typeface="Nunito"/>
              </a:defRPr>
            </a:lvl7pPr>
            <a:lvl8pPr lvl="7" rtl="0">
              <a:lnSpc>
                <a:spcPct val="100000"/>
              </a:lnSpc>
              <a:spcBef>
                <a:spcPts val="0"/>
              </a:spcBef>
              <a:spcAft>
                <a:spcPts val="0"/>
              </a:spcAft>
              <a:buNone/>
              <a:defRPr sz="1400">
                <a:latin typeface="Nunito"/>
                <a:ea typeface="Nunito"/>
                <a:cs typeface="Nunito"/>
                <a:sym typeface="Nunito"/>
              </a:defRPr>
            </a:lvl8pPr>
            <a:lvl9pPr lvl="8" rtl="0">
              <a:lnSpc>
                <a:spcPct val="100000"/>
              </a:lnSpc>
              <a:spcBef>
                <a:spcPts val="0"/>
              </a:spcBef>
              <a:spcAft>
                <a:spcPts val="0"/>
              </a:spcAft>
              <a:buNone/>
              <a:defRPr sz="1400">
                <a:latin typeface="Nunito"/>
                <a:ea typeface="Nunito"/>
                <a:cs typeface="Nunito"/>
                <a:sym typeface="Nunito"/>
              </a:defRPr>
            </a:lvl9pPr>
          </a:lstStyle>
          <a:p>
            <a:endParaRPr/>
          </a:p>
        </p:txBody>
      </p:sp>
      <p:sp>
        <p:nvSpPr>
          <p:cNvPr id="6743" name="Google Shape;6743;p23"/>
          <p:cNvSpPr txBox="1">
            <a:spLocks noGrp="1"/>
          </p:cNvSpPr>
          <p:nvPr>
            <p:ph type="subTitle" idx="3"/>
          </p:nvPr>
        </p:nvSpPr>
        <p:spPr>
          <a:xfrm>
            <a:off x="5407687" y="2503551"/>
            <a:ext cx="1219200" cy="544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000"/>
            </a:lvl1pPr>
            <a:lvl2pPr lvl="1" rtl="0">
              <a:spcBef>
                <a:spcPts val="0"/>
              </a:spcBef>
              <a:spcAft>
                <a:spcPts val="0"/>
              </a:spcAft>
              <a:buNone/>
              <a:defRPr sz="2000"/>
            </a:lvl2pPr>
            <a:lvl3pPr lvl="2" rtl="0">
              <a:spcBef>
                <a:spcPts val="0"/>
              </a:spcBef>
              <a:spcAft>
                <a:spcPts val="0"/>
              </a:spcAft>
              <a:buNone/>
              <a:defRPr sz="2000"/>
            </a:lvl3pPr>
            <a:lvl4pPr lvl="3" rtl="0">
              <a:spcBef>
                <a:spcPts val="0"/>
              </a:spcBef>
              <a:spcAft>
                <a:spcPts val="0"/>
              </a:spcAft>
              <a:buNone/>
              <a:defRPr sz="2000"/>
            </a:lvl4pPr>
            <a:lvl5pPr lvl="4" rtl="0">
              <a:spcBef>
                <a:spcPts val="0"/>
              </a:spcBef>
              <a:spcAft>
                <a:spcPts val="0"/>
              </a:spcAft>
              <a:buNone/>
              <a:defRPr sz="2000"/>
            </a:lvl5pPr>
            <a:lvl6pPr lvl="5" rtl="0">
              <a:spcBef>
                <a:spcPts val="0"/>
              </a:spcBef>
              <a:spcAft>
                <a:spcPts val="0"/>
              </a:spcAft>
              <a:buNone/>
              <a:defRPr sz="2000"/>
            </a:lvl6pPr>
            <a:lvl7pPr lvl="6" rtl="0">
              <a:spcBef>
                <a:spcPts val="0"/>
              </a:spcBef>
              <a:spcAft>
                <a:spcPts val="0"/>
              </a:spcAft>
              <a:buNone/>
              <a:defRPr sz="2000"/>
            </a:lvl7pPr>
            <a:lvl8pPr lvl="7" rtl="0">
              <a:spcBef>
                <a:spcPts val="0"/>
              </a:spcBef>
              <a:spcAft>
                <a:spcPts val="0"/>
              </a:spcAft>
              <a:buNone/>
              <a:defRPr sz="2000"/>
            </a:lvl8pPr>
            <a:lvl9pPr lvl="8" rtl="0">
              <a:spcBef>
                <a:spcPts val="0"/>
              </a:spcBef>
              <a:spcAft>
                <a:spcPts val="0"/>
              </a:spcAft>
              <a:buNone/>
              <a:defRPr sz="2000"/>
            </a:lvl9pPr>
          </a:lstStyle>
          <a:p>
            <a:endParaRPr/>
          </a:p>
        </p:txBody>
      </p:sp>
      <p:sp>
        <p:nvSpPr>
          <p:cNvPr id="6744" name="Google Shape;6744;p23"/>
          <p:cNvSpPr txBox="1">
            <a:spLocks noGrp="1"/>
          </p:cNvSpPr>
          <p:nvPr>
            <p:ph type="subTitle" idx="4"/>
          </p:nvPr>
        </p:nvSpPr>
        <p:spPr>
          <a:xfrm>
            <a:off x="5385987" y="2891469"/>
            <a:ext cx="2113800" cy="700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400">
                <a:latin typeface="Nunito"/>
                <a:ea typeface="Nunito"/>
                <a:cs typeface="Nunito"/>
                <a:sym typeface="Nunito"/>
              </a:defRPr>
            </a:lvl1pPr>
            <a:lvl2pPr lvl="1" rtl="0">
              <a:lnSpc>
                <a:spcPct val="100000"/>
              </a:lnSpc>
              <a:spcBef>
                <a:spcPts val="0"/>
              </a:spcBef>
              <a:spcAft>
                <a:spcPts val="0"/>
              </a:spcAft>
              <a:buNone/>
              <a:defRPr sz="1400">
                <a:latin typeface="Nunito"/>
                <a:ea typeface="Nunito"/>
                <a:cs typeface="Nunito"/>
                <a:sym typeface="Nunito"/>
              </a:defRPr>
            </a:lvl2pPr>
            <a:lvl3pPr lvl="2" rtl="0">
              <a:lnSpc>
                <a:spcPct val="100000"/>
              </a:lnSpc>
              <a:spcBef>
                <a:spcPts val="0"/>
              </a:spcBef>
              <a:spcAft>
                <a:spcPts val="0"/>
              </a:spcAft>
              <a:buNone/>
              <a:defRPr sz="1400">
                <a:latin typeface="Nunito"/>
                <a:ea typeface="Nunito"/>
                <a:cs typeface="Nunito"/>
                <a:sym typeface="Nunito"/>
              </a:defRPr>
            </a:lvl3pPr>
            <a:lvl4pPr lvl="3" rtl="0">
              <a:lnSpc>
                <a:spcPct val="100000"/>
              </a:lnSpc>
              <a:spcBef>
                <a:spcPts val="0"/>
              </a:spcBef>
              <a:spcAft>
                <a:spcPts val="0"/>
              </a:spcAft>
              <a:buNone/>
              <a:defRPr sz="1400">
                <a:latin typeface="Nunito"/>
                <a:ea typeface="Nunito"/>
                <a:cs typeface="Nunito"/>
                <a:sym typeface="Nunito"/>
              </a:defRPr>
            </a:lvl4pPr>
            <a:lvl5pPr lvl="4" rtl="0">
              <a:lnSpc>
                <a:spcPct val="100000"/>
              </a:lnSpc>
              <a:spcBef>
                <a:spcPts val="0"/>
              </a:spcBef>
              <a:spcAft>
                <a:spcPts val="0"/>
              </a:spcAft>
              <a:buNone/>
              <a:defRPr sz="1400">
                <a:latin typeface="Nunito"/>
                <a:ea typeface="Nunito"/>
                <a:cs typeface="Nunito"/>
                <a:sym typeface="Nunito"/>
              </a:defRPr>
            </a:lvl5pPr>
            <a:lvl6pPr lvl="5" rtl="0">
              <a:lnSpc>
                <a:spcPct val="100000"/>
              </a:lnSpc>
              <a:spcBef>
                <a:spcPts val="0"/>
              </a:spcBef>
              <a:spcAft>
                <a:spcPts val="0"/>
              </a:spcAft>
              <a:buNone/>
              <a:defRPr sz="1400">
                <a:latin typeface="Nunito"/>
                <a:ea typeface="Nunito"/>
                <a:cs typeface="Nunito"/>
                <a:sym typeface="Nunito"/>
              </a:defRPr>
            </a:lvl6pPr>
            <a:lvl7pPr lvl="6" rtl="0">
              <a:lnSpc>
                <a:spcPct val="100000"/>
              </a:lnSpc>
              <a:spcBef>
                <a:spcPts val="0"/>
              </a:spcBef>
              <a:spcAft>
                <a:spcPts val="0"/>
              </a:spcAft>
              <a:buNone/>
              <a:defRPr sz="1400">
                <a:latin typeface="Nunito"/>
                <a:ea typeface="Nunito"/>
                <a:cs typeface="Nunito"/>
                <a:sym typeface="Nunito"/>
              </a:defRPr>
            </a:lvl7pPr>
            <a:lvl8pPr lvl="7" rtl="0">
              <a:lnSpc>
                <a:spcPct val="100000"/>
              </a:lnSpc>
              <a:spcBef>
                <a:spcPts val="0"/>
              </a:spcBef>
              <a:spcAft>
                <a:spcPts val="0"/>
              </a:spcAft>
              <a:buNone/>
              <a:defRPr sz="1400">
                <a:latin typeface="Nunito"/>
                <a:ea typeface="Nunito"/>
                <a:cs typeface="Nunito"/>
                <a:sym typeface="Nunito"/>
              </a:defRPr>
            </a:lvl8pPr>
            <a:lvl9pPr lvl="8" rtl="0">
              <a:lnSpc>
                <a:spcPct val="100000"/>
              </a:lnSpc>
              <a:spcBef>
                <a:spcPts val="0"/>
              </a:spcBef>
              <a:spcAft>
                <a:spcPts val="0"/>
              </a:spcAft>
              <a:buNone/>
              <a:defRPr sz="1400">
                <a:latin typeface="Nunito"/>
                <a:ea typeface="Nunito"/>
                <a:cs typeface="Nunito"/>
                <a:sym typeface="Nunito"/>
              </a:defRPr>
            </a:lvl9pPr>
          </a:lstStyle>
          <a:p>
            <a:endParaRPr/>
          </a:p>
        </p:txBody>
      </p:sp>
      <p:sp>
        <p:nvSpPr>
          <p:cNvPr id="6745" name="Google Shape;6745;p23"/>
          <p:cNvSpPr txBox="1">
            <a:spLocks noGrp="1"/>
          </p:cNvSpPr>
          <p:nvPr>
            <p:ph type="subTitle" idx="5"/>
          </p:nvPr>
        </p:nvSpPr>
        <p:spPr>
          <a:xfrm>
            <a:off x="5410738" y="3772676"/>
            <a:ext cx="1219200" cy="5442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000"/>
            </a:lvl1pPr>
            <a:lvl2pPr lvl="1" rtl="0">
              <a:spcBef>
                <a:spcPts val="0"/>
              </a:spcBef>
              <a:spcAft>
                <a:spcPts val="0"/>
              </a:spcAft>
              <a:buNone/>
              <a:defRPr sz="2000"/>
            </a:lvl2pPr>
            <a:lvl3pPr lvl="2" rtl="0">
              <a:spcBef>
                <a:spcPts val="0"/>
              </a:spcBef>
              <a:spcAft>
                <a:spcPts val="0"/>
              </a:spcAft>
              <a:buNone/>
              <a:defRPr sz="2000"/>
            </a:lvl3pPr>
            <a:lvl4pPr lvl="3" rtl="0">
              <a:spcBef>
                <a:spcPts val="0"/>
              </a:spcBef>
              <a:spcAft>
                <a:spcPts val="0"/>
              </a:spcAft>
              <a:buNone/>
              <a:defRPr sz="2000"/>
            </a:lvl4pPr>
            <a:lvl5pPr lvl="4" rtl="0">
              <a:spcBef>
                <a:spcPts val="0"/>
              </a:spcBef>
              <a:spcAft>
                <a:spcPts val="0"/>
              </a:spcAft>
              <a:buNone/>
              <a:defRPr sz="2000"/>
            </a:lvl5pPr>
            <a:lvl6pPr lvl="5" rtl="0">
              <a:spcBef>
                <a:spcPts val="0"/>
              </a:spcBef>
              <a:spcAft>
                <a:spcPts val="0"/>
              </a:spcAft>
              <a:buNone/>
              <a:defRPr sz="2000"/>
            </a:lvl6pPr>
            <a:lvl7pPr lvl="6" rtl="0">
              <a:spcBef>
                <a:spcPts val="0"/>
              </a:spcBef>
              <a:spcAft>
                <a:spcPts val="0"/>
              </a:spcAft>
              <a:buNone/>
              <a:defRPr sz="2000"/>
            </a:lvl7pPr>
            <a:lvl8pPr lvl="7" rtl="0">
              <a:spcBef>
                <a:spcPts val="0"/>
              </a:spcBef>
              <a:spcAft>
                <a:spcPts val="0"/>
              </a:spcAft>
              <a:buNone/>
              <a:defRPr sz="2000"/>
            </a:lvl8pPr>
            <a:lvl9pPr lvl="8" rtl="0">
              <a:spcBef>
                <a:spcPts val="0"/>
              </a:spcBef>
              <a:spcAft>
                <a:spcPts val="0"/>
              </a:spcAft>
              <a:buNone/>
              <a:defRPr sz="2000"/>
            </a:lvl9pPr>
          </a:lstStyle>
          <a:p>
            <a:endParaRPr/>
          </a:p>
        </p:txBody>
      </p:sp>
      <p:sp>
        <p:nvSpPr>
          <p:cNvPr id="6746" name="Google Shape;6746;p23"/>
          <p:cNvSpPr txBox="1">
            <a:spLocks noGrp="1"/>
          </p:cNvSpPr>
          <p:nvPr>
            <p:ph type="subTitle" idx="6"/>
          </p:nvPr>
        </p:nvSpPr>
        <p:spPr>
          <a:xfrm>
            <a:off x="5400517" y="4154124"/>
            <a:ext cx="2113800" cy="700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400">
                <a:latin typeface="Nunito"/>
                <a:ea typeface="Nunito"/>
                <a:cs typeface="Nunito"/>
                <a:sym typeface="Nunito"/>
              </a:defRPr>
            </a:lvl1pPr>
            <a:lvl2pPr lvl="1" rtl="0">
              <a:lnSpc>
                <a:spcPct val="100000"/>
              </a:lnSpc>
              <a:spcBef>
                <a:spcPts val="0"/>
              </a:spcBef>
              <a:spcAft>
                <a:spcPts val="0"/>
              </a:spcAft>
              <a:buNone/>
              <a:defRPr sz="1400">
                <a:latin typeface="Nunito"/>
                <a:ea typeface="Nunito"/>
                <a:cs typeface="Nunito"/>
                <a:sym typeface="Nunito"/>
              </a:defRPr>
            </a:lvl2pPr>
            <a:lvl3pPr lvl="2" rtl="0">
              <a:lnSpc>
                <a:spcPct val="100000"/>
              </a:lnSpc>
              <a:spcBef>
                <a:spcPts val="0"/>
              </a:spcBef>
              <a:spcAft>
                <a:spcPts val="0"/>
              </a:spcAft>
              <a:buNone/>
              <a:defRPr sz="1400">
                <a:latin typeface="Nunito"/>
                <a:ea typeface="Nunito"/>
                <a:cs typeface="Nunito"/>
                <a:sym typeface="Nunito"/>
              </a:defRPr>
            </a:lvl3pPr>
            <a:lvl4pPr lvl="3" rtl="0">
              <a:lnSpc>
                <a:spcPct val="100000"/>
              </a:lnSpc>
              <a:spcBef>
                <a:spcPts val="0"/>
              </a:spcBef>
              <a:spcAft>
                <a:spcPts val="0"/>
              </a:spcAft>
              <a:buNone/>
              <a:defRPr sz="1400">
                <a:latin typeface="Nunito"/>
                <a:ea typeface="Nunito"/>
                <a:cs typeface="Nunito"/>
                <a:sym typeface="Nunito"/>
              </a:defRPr>
            </a:lvl4pPr>
            <a:lvl5pPr lvl="4" rtl="0">
              <a:lnSpc>
                <a:spcPct val="100000"/>
              </a:lnSpc>
              <a:spcBef>
                <a:spcPts val="0"/>
              </a:spcBef>
              <a:spcAft>
                <a:spcPts val="0"/>
              </a:spcAft>
              <a:buNone/>
              <a:defRPr sz="1400">
                <a:latin typeface="Nunito"/>
                <a:ea typeface="Nunito"/>
                <a:cs typeface="Nunito"/>
                <a:sym typeface="Nunito"/>
              </a:defRPr>
            </a:lvl5pPr>
            <a:lvl6pPr lvl="5" rtl="0">
              <a:lnSpc>
                <a:spcPct val="100000"/>
              </a:lnSpc>
              <a:spcBef>
                <a:spcPts val="0"/>
              </a:spcBef>
              <a:spcAft>
                <a:spcPts val="0"/>
              </a:spcAft>
              <a:buNone/>
              <a:defRPr sz="1400">
                <a:latin typeface="Nunito"/>
                <a:ea typeface="Nunito"/>
                <a:cs typeface="Nunito"/>
                <a:sym typeface="Nunito"/>
              </a:defRPr>
            </a:lvl6pPr>
            <a:lvl7pPr lvl="6" rtl="0">
              <a:lnSpc>
                <a:spcPct val="100000"/>
              </a:lnSpc>
              <a:spcBef>
                <a:spcPts val="0"/>
              </a:spcBef>
              <a:spcAft>
                <a:spcPts val="0"/>
              </a:spcAft>
              <a:buNone/>
              <a:defRPr sz="1400">
                <a:latin typeface="Nunito"/>
                <a:ea typeface="Nunito"/>
                <a:cs typeface="Nunito"/>
                <a:sym typeface="Nunito"/>
              </a:defRPr>
            </a:lvl7pPr>
            <a:lvl8pPr lvl="7" rtl="0">
              <a:lnSpc>
                <a:spcPct val="100000"/>
              </a:lnSpc>
              <a:spcBef>
                <a:spcPts val="0"/>
              </a:spcBef>
              <a:spcAft>
                <a:spcPts val="0"/>
              </a:spcAft>
              <a:buNone/>
              <a:defRPr sz="1400">
                <a:latin typeface="Nunito"/>
                <a:ea typeface="Nunito"/>
                <a:cs typeface="Nunito"/>
                <a:sym typeface="Nunito"/>
              </a:defRPr>
            </a:lvl8pPr>
            <a:lvl9pPr lvl="8" rtl="0">
              <a:lnSpc>
                <a:spcPct val="100000"/>
              </a:lnSpc>
              <a:spcBef>
                <a:spcPts val="0"/>
              </a:spcBef>
              <a:spcAft>
                <a:spcPts val="0"/>
              </a:spcAft>
              <a:buNone/>
              <a:defRPr sz="1400">
                <a:latin typeface="Nunito"/>
                <a:ea typeface="Nunito"/>
                <a:cs typeface="Nunito"/>
                <a:sym typeface="Nunito"/>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ext 5">
  <p:cSld name="Title Slide">
    <p:spTree>
      <p:nvGrpSpPr>
        <p:cNvPr id="1" name="Shape 6747"/>
        <p:cNvGrpSpPr/>
        <p:nvPr/>
      </p:nvGrpSpPr>
      <p:grpSpPr>
        <a:xfrm>
          <a:off x="0" y="0"/>
          <a:ext cx="0" cy="0"/>
          <a:chOff x="0" y="0"/>
          <a:chExt cx="0" cy="0"/>
        </a:xfrm>
      </p:grpSpPr>
      <p:sp>
        <p:nvSpPr>
          <p:cNvPr id="6748" name="Google Shape;6748;p24"/>
          <p:cNvSpPr txBox="1">
            <a:spLocks noGrp="1"/>
          </p:cNvSpPr>
          <p:nvPr>
            <p:ph type="title"/>
          </p:nvPr>
        </p:nvSpPr>
        <p:spPr>
          <a:xfrm>
            <a:off x="1028700" y="1372375"/>
            <a:ext cx="4674600" cy="521400"/>
          </a:xfrm>
          <a:prstGeom prst="rect">
            <a:avLst/>
          </a:prstGeom>
          <a:noFill/>
          <a:ln>
            <a:noFill/>
          </a:ln>
        </p:spPr>
        <p:txBody>
          <a:bodyPr spcFirstLastPara="1" wrap="square" lIns="0" tIns="0" rIns="0" bIns="0" anchor="t" anchorCtr="0">
            <a:noAutofit/>
          </a:bodyPr>
          <a:lstStyle>
            <a:lvl1pPr lvl="0" algn="l" rtl="0">
              <a:spcBef>
                <a:spcPts val="0"/>
              </a:spcBef>
              <a:spcAft>
                <a:spcPts val="0"/>
              </a:spcAft>
              <a:buSzPts val="3000"/>
              <a:buNone/>
              <a:defRPr sz="3300" i="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6749" name="Google Shape;6749;p24"/>
          <p:cNvSpPr txBox="1">
            <a:spLocks noGrp="1"/>
          </p:cNvSpPr>
          <p:nvPr>
            <p:ph type="subTitle" idx="1"/>
          </p:nvPr>
        </p:nvSpPr>
        <p:spPr>
          <a:xfrm>
            <a:off x="933250" y="1919575"/>
            <a:ext cx="4537200" cy="21120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None/>
              <a:defRPr sz="1400">
                <a:latin typeface="Nunito"/>
                <a:ea typeface="Nunito"/>
                <a:cs typeface="Nunito"/>
                <a:sym typeface="Nunito"/>
              </a:defRPr>
            </a:lvl1pPr>
            <a:lvl2pPr lvl="1" rtl="0">
              <a:lnSpc>
                <a:spcPct val="115000"/>
              </a:lnSpc>
              <a:spcBef>
                <a:spcPts val="0"/>
              </a:spcBef>
              <a:spcAft>
                <a:spcPts val="0"/>
              </a:spcAft>
              <a:buNone/>
              <a:defRPr sz="1400">
                <a:latin typeface="Nunito"/>
                <a:ea typeface="Nunito"/>
                <a:cs typeface="Nunito"/>
                <a:sym typeface="Nunito"/>
              </a:defRPr>
            </a:lvl2pPr>
            <a:lvl3pPr lvl="2" rtl="0">
              <a:lnSpc>
                <a:spcPct val="115000"/>
              </a:lnSpc>
              <a:spcBef>
                <a:spcPts val="0"/>
              </a:spcBef>
              <a:spcAft>
                <a:spcPts val="0"/>
              </a:spcAft>
              <a:buNone/>
              <a:defRPr sz="1400">
                <a:latin typeface="Nunito"/>
                <a:ea typeface="Nunito"/>
                <a:cs typeface="Nunito"/>
                <a:sym typeface="Nunito"/>
              </a:defRPr>
            </a:lvl3pPr>
            <a:lvl4pPr lvl="3" rtl="0">
              <a:lnSpc>
                <a:spcPct val="115000"/>
              </a:lnSpc>
              <a:spcBef>
                <a:spcPts val="0"/>
              </a:spcBef>
              <a:spcAft>
                <a:spcPts val="0"/>
              </a:spcAft>
              <a:buNone/>
              <a:defRPr sz="1400">
                <a:latin typeface="Nunito"/>
                <a:ea typeface="Nunito"/>
                <a:cs typeface="Nunito"/>
                <a:sym typeface="Nunito"/>
              </a:defRPr>
            </a:lvl4pPr>
            <a:lvl5pPr lvl="4" rtl="0">
              <a:lnSpc>
                <a:spcPct val="115000"/>
              </a:lnSpc>
              <a:spcBef>
                <a:spcPts val="0"/>
              </a:spcBef>
              <a:spcAft>
                <a:spcPts val="0"/>
              </a:spcAft>
              <a:buNone/>
              <a:defRPr sz="1400">
                <a:latin typeface="Nunito"/>
                <a:ea typeface="Nunito"/>
                <a:cs typeface="Nunito"/>
                <a:sym typeface="Nunito"/>
              </a:defRPr>
            </a:lvl5pPr>
            <a:lvl6pPr lvl="5" rtl="0">
              <a:lnSpc>
                <a:spcPct val="115000"/>
              </a:lnSpc>
              <a:spcBef>
                <a:spcPts val="0"/>
              </a:spcBef>
              <a:spcAft>
                <a:spcPts val="0"/>
              </a:spcAft>
              <a:buNone/>
              <a:defRPr sz="1400">
                <a:latin typeface="Nunito"/>
                <a:ea typeface="Nunito"/>
                <a:cs typeface="Nunito"/>
                <a:sym typeface="Nunito"/>
              </a:defRPr>
            </a:lvl6pPr>
            <a:lvl7pPr lvl="6" rtl="0">
              <a:lnSpc>
                <a:spcPct val="115000"/>
              </a:lnSpc>
              <a:spcBef>
                <a:spcPts val="0"/>
              </a:spcBef>
              <a:spcAft>
                <a:spcPts val="0"/>
              </a:spcAft>
              <a:buNone/>
              <a:defRPr sz="1400">
                <a:latin typeface="Nunito"/>
                <a:ea typeface="Nunito"/>
                <a:cs typeface="Nunito"/>
                <a:sym typeface="Nunito"/>
              </a:defRPr>
            </a:lvl7pPr>
            <a:lvl8pPr lvl="7" rtl="0">
              <a:lnSpc>
                <a:spcPct val="115000"/>
              </a:lnSpc>
              <a:spcBef>
                <a:spcPts val="0"/>
              </a:spcBef>
              <a:spcAft>
                <a:spcPts val="0"/>
              </a:spcAft>
              <a:buNone/>
              <a:defRPr sz="1400">
                <a:latin typeface="Nunito"/>
                <a:ea typeface="Nunito"/>
                <a:cs typeface="Nunito"/>
                <a:sym typeface="Nunito"/>
              </a:defRPr>
            </a:lvl8pPr>
            <a:lvl9pPr lvl="8" rtl="0">
              <a:lnSpc>
                <a:spcPct val="115000"/>
              </a:lnSpc>
              <a:spcBef>
                <a:spcPts val="0"/>
              </a:spcBef>
              <a:spcAft>
                <a:spcPts val="0"/>
              </a:spcAft>
              <a:buNone/>
              <a:defRPr sz="1400">
                <a:latin typeface="Nunito"/>
                <a:ea typeface="Nunito"/>
                <a:cs typeface="Nunito"/>
                <a:sym typeface="Nunito"/>
              </a:defRPr>
            </a:lvl9pPr>
          </a:lstStyle>
          <a:p>
            <a:endParaRPr/>
          </a:p>
        </p:txBody>
      </p:sp>
      <p:grpSp>
        <p:nvGrpSpPr>
          <p:cNvPr id="6750" name="Google Shape;6750;p24"/>
          <p:cNvGrpSpPr/>
          <p:nvPr/>
        </p:nvGrpSpPr>
        <p:grpSpPr>
          <a:xfrm rot="-5400000" flipH="1">
            <a:off x="-141157" y="4133682"/>
            <a:ext cx="585438" cy="262694"/>
            <a:chOff x="8502760" y="3542528"/>
            <a:chExt cx="711519" cy="319269"/>
          </a:xfrm>
        </p:grpSpPr>
        <p:sp>
          <p:nvSpPr>
            <p:cNvPr id="6751" name="Google Shape;6751;p24"/>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24"/>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24"/>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24"/>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24"/>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24"/>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24"/>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24"/>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24"/>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60" name="Google Shape;6760;p24"/>
          <p:cNvSpPr/>
          <p:nvPr/>
        </p:nvSpPr>
        <p:spPr>
          <a:xfrm flipH="1">
            <a:off x="-44118" y="4752388"/>
            <a:ext cx="3517727" cy="4760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24"/>
          <p:cNvSpPr/>
          <p:nvPr/>
        </p:nvSpPr>
        <p:spPr>
          <a:xfrm rot="5400000" flipH="1">
            <a:off x="7553982" y="981999"/>
            <a:ext cx="2707986" cy="61220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62" name="Google Shape;6762;p24"/>
          <p:cNvGrpSpPr/>
          <p:nvPr/>
        </p:nvGrpSpPr>
        <p:grpSpPr>
          <a:xfrm rot="8956076" flipH="1">
            <a:off x="8928023" y="103233"/>
            <a:ext cx="439072" cy="1138273"/>
            <a:chOff x="1823086" y="-208516"/>
            <a:chExt cx="433159" cy="1122944"/>
          </a:xfrm>
        </p:grpSpPr>
        <p:sp>
          <p:nvSpPr>
            <p:cNvPr id="6763" name="Google Shape;6763;p2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2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2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2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2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2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2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2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1" name="Google Shape;6771;p24"/>
          <p:cNvGrpSpPr/>
          <p:nvPr/>
        </p:nvGrpSpPr>
        <p:grpSpPr>
          <a:xfrm rot="8956076" flipH="1">
            <a:off x="8706302" y="287396"/>
            <a:ext cx="444458" cy="1202932"/>
            <a:chOff x="904476" y="-243594"/>
            <a:chExt cx="438472" cy="1186732"/>
          </a:xfrm>
        </p:grpSpPr>
        <p:sp>
          <p:nvSpPr>
            <p:cNvPr id="6772" name="Google Shape;6772;p2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2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2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2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2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2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2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2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2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2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2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2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2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2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2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2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2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2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2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2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2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2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2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2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2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2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2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9" name="Google Shape;6799;p24"/>
          <p:cNvGrpSpPr/>
          <p:nvPr/>
        </p:nvGrpSpPr>
        <p:grpSpPr>
          <a:xfrm flipH="1">
            <a:off x="-42931" y="4529220"/>
            <a:ext cx="876802" cy="561032"/>
            <a:chOff x="7750342" y="3926048"/>
            <a:chExt cx="1406709" cy="900099"/>
          </a:xfrm>
        </p:grpSpPr>
        <p:sp>
          <p:nvSpPr>
            <p:cNvPr id="6800" name="Google Shape;6800;p2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2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2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2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2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2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2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2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8" name="Google Shape;6808;p24"/>
          <p:cNvGrpSpPr/>
          <p:nvPr/>
        </p:nvGrpSpPr>
        <p:grpSpPr>
          <a:xfrm flipH="1">
            <a:off x="-319309" y="4231517"/>
            <a:ext cx="772370" cy="775893"/>
            <a:chOff x="8276926" y="3750868"/>
            <a:chExt cx="1239162" cy="1244814"/>
          </a:xfrm>
        </p:grpSpPr>
        <p:sp>
          <p:nvSpPr>
            <p:cNvPr id="6809" name="Google Shape;6809;p24"/>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24"/>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24"/>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24"/>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24"/>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24"/>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24"/>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24"/>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24"/>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24"/>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24"/>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24"/>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24"/>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24"/>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24"/>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24"/>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24"/>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24"/>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24"/>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24"/>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24"/>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24"/>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24"/>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24"/>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24"/>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24"/>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24"/>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6" name="Google Shape;6836;p24"/>
          <p:cNvGrpSpPr/>
          <p:nvPr/>
        </p:nvGrpSpPr>
        <p:grpSpPr>
          <a:xfrm flipH="1">
            <a:off x="-62411" y="4684966"/>
            <a:ext cx="561571" cy="543421"/>
            <a:chOff x="8202967" y="4478366"/>
            <a:chExt cx="900965" cy="871845"/>
          </a:xfrm>
        </p:grpSpPr>
        <p:sp>
          <p:nvSpPr>
            <p:cNvPr id="6837" name="Google Shape;6837;p24"/>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24"/>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24"/>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24"/>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24"/>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24"/>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24"/>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24"/>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24"/>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24"/>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24"/>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24"/>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24"/>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24"/>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24"/>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24"/>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24"/>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24"/>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24"/>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6" name="Google Shape;6856;p24"/>
          <p:cNvGrpSpPr/>
          <p:nvPr/>
        </p:nvGrpSpPr>
        <p:grpSpPr>
          <a:xfrm rot="5400000" flipH="1">
            <a:off x="521923" y="4607546"/>
            <a:ext cx="273016" cy="739520"/>
            <a:chOff x="7607455" y="4238363"/>
            <a:chExt cx="438017" cy="1186459"/>
          </a:xfrm>
        </p:grpSpPr>
        <p:sp>
          <p:nvSpPr>
            <p:cNvPr id="6857" name="Google Shape;6857;p2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2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2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2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2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2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2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2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2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2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2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2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2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2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2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2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2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2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2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2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2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2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2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2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1" name="Google Shape;6881;p24"/>
          <p:cNvGrpSpPr/>
          <p:nvPr/>
        </p:nvGrpSpPr>
        <p:grpSpPr>
          <a:xfrm flipH="1">
            <a:off x="8181709" y="3972291"/>
            <a:ext cx="1146207" cy="1063803"/>
            <a:chOff x="-181020" y="4253777"/>
            <a:chExt cx="1117161" cy="1087511"/>
          </a:xfrm>
        </p:grpSpPr>
        <p:sp>
          <p:nvSpPr>
            <p:cNvPr id="6882" name="Google Shape;6882;p2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2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2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2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2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2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2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2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2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2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2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2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2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2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6" name="Google Shape;6896;p24"/>
          <p:cNvGrpSpPr/>
          <p:nvPr/>
        </p:nvGrpSpPr>
        <p:grpSpPr>
          <a:xfrm flipH="1">
            <a:off x="8407633" y="3699426"/>
            <a:ext cx="906954" cy="1160207"/>
            <a:chOff x="-168050" y="4195214"/>
            <a:chExt cx="719519" cy="965231"/>
          </a:xfrm>
        </p:grpSpPr>
        <p:sp>
          <p:nvSpPr>
            <p:cNvPr id="6897" name="Google Shape;6897;p24"/>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24"/>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24"/>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24"/>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24"/>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24"/>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24"/>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24"/>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24"/>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24"/>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24"/>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24"/>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24"/>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24"/>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24"/>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24"/>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24"/>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24"/>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24"/>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24"/>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24"/>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24"/>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24"/>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24"/>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24"/>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24"/>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24"/>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24"/>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24"/>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24"/>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24"/>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24"/>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24"/>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24"/>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24"/>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24"/>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24"/>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24"/>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24"/>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24"/>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24"/>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24"/>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24"/>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24"/>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24"/>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24"/>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24"/>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4" name="Google Shape;6944;p24"/>
          <p:cNvGrpSpPr/>
          <p:nvPr/>
        </p:nvGrpSpPr>
        <p:grpSpPr>
          <a:xfrm rot="-3844303" flipH="1">
            <a:off x="17373" y="30411"/>
            <a:ext cx="921248" cy="938203"/>
            <a:chOff x="7973149" y="-201092"/>
            <a:chExt cx="1116750" cy="1145263"/>
          </a:xfrm>
        </p:grpSpPr>
        <p:sp>
          <p:nvSpPr>
            <p:cNvPr id="6945" name="Google Shape;6945;p2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2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2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2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2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2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2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2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2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2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2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2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2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2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2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2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2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2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2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2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2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2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2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2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2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2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2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2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2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2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2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2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2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2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2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2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2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2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2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2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2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2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2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2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2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2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2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2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2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2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2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2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2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2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2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2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2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2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2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2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2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6" name="Google Shape;7006;p24"/>
          <p:cNvGrpSpPr/>
          <p:nvPr/>
        </p:nvGrpSpPr>
        <p:grpSpPr>
          <a:xfrm rot="-5400000" flipH="1">
            <a:off x="8391182" y="4213030"/>
            <a:ext cx="428468" cy="1217307"/>
            <a:chOff x="7607455" y="4238363"/>
            <a:chExt cx="438017" cy="1186459"/>
          </a:xfrm>
        </p:grpSpPr>
        <p:sp>
          <p:nvSpPr>
            <p:cNvPr id="7007" name="Google Shape;7007;p2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2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2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2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2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2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2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2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2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2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2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2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2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2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2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2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2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2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2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2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2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2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2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2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1" name="Google Shape;7031;p24"/>
          <p:cNvGrpSpPr/>
          <p:nvPr/>
        </p:nvGrpSpPr>
        <p:grpSpPr>
          <a:xfrm flipH="1">
            <a:off x="1105316" y="586864"/>
            <a:ext cx="633267" cy="380075"/>
            <a:chOff x="8365864" y="2993835"/>
            <a:chExt cx="933472" cy="547264"/>
          </a:xfrm>
        </p:grpSpPr>
        <p:sp>
          <p:nvSpPr>
            <p:cNvPr id="7032" name="Google Shape;7032;p2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2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2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2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2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2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2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ext 6">
  <p:cSld name="CUSTOM_10_1_1">
    <p:spTree>
      <p:nvGrpSpPr>
        <p:cNvPr id="1" name="Shape 7039"/>
        <p:cNvGrpSpPr/>
        <p:nvPr/>
      </p:nvGrpSpPr>
      <p:grpSpPr>
        <a:xfrm>
          <a:off x="0" y="0"/>
          <a:ext cx="0" cy="0"/>
          <a:chOff x="0" y="0"/>
          <a:chExt cx="0" cy="0"/>
        </a:xfrm>
      </p:grpSpPr>
      <p:sp>
        <p:nvSpPr>
          <p:cNvPr id="7040" name="Google Shape;7040;p25"/>
          <p:cNvSpPr txBox="1">
            <a:spLocks noGrp="1"/>
          </p:cNvSpPr>
          <p:nvPr>
            <p:ph type="title"/>
          </p:nvPr>
        </p:nvSpPr>
        <p:spPr>
          <a:xfrm>
            <a:off x="5876126" y="1895875"/>
            <a:ext cx="1409700" cy="705600"/>
          </a:xfrm>
          <a:prstGeom prst="rect">
            <a:avLst/>
          </a:prstGeom>
          <a:noFill/>
          <a:ln>
            <a:noFill/>
          </a:ln>
        </p:spPr>
        <p:txBody>
          <a:bodyPr spcFirstLastPara="1" wrap="square" lIns="0" tIns="0" rIns="0" bIns="0" anchor="ctr" anchorCtr="0">
            <a:noAutofit/>
          </a:bodyPr>
          <a:lstStyle>
            <a:lvl1pPr lvl="0" algn="r" rtl="0">
              <a:spcBef>
                <a:spcPts val="0"/>
              </a:spcBef>
              <a:spcAft>
                <a:spcPts val="0"/>
              </a:spcAft>
              <a:buClr>
                <a:srgbClr val="FF778A"/>
              </a:buClr>
              <a:buSzPts val="2400"/>
              <a:buNone/>
              <a:defRPr sz="2400" i="0"/>
            </a:lvl1pPr>
            <a:lvl2pPr lvl="1" algn="r" rtl="0">
              <a:spcBef>
                <a:spcPts val="0"/>
              </a:spcBef>
              <a:spcAft>
                <a:spcPts val="0"/>
              </a:spcAft>
              <a:buClr>
                <a:srgbClr val="4D4F40"/>
              </a:buClr>
              <a:buSzPts val="2400"/>
              <a:buNone/>
              <a:defRPr sz="2400">
                <a:solidFill>
                  <a:srgbClr val="4D4F40"/>
                </a:solidFill>
              </a:defRPr>
            </a:lvl2pPr>
            <a:lvl3pPr lvl="2" algn="r" rtl="0">
              <a:spcBef>
                <a:spcPts val="0"/>
              </a:spcBef>
              <a:spcAft>
                <a:spcPts val="0"/>
              </a:spcAft>
              <a:buClr>
                <a:srgbClr val="4D4F40"/>
              </a:buClr>
              <a:buSzPts val="2400"/>
              <a:buNone/>
              <a:defRPr sz="2400">
                <a:solidFill>
                  <a:srgbClr val="4D4F40"/>
                </a:solidFill>
              </a:defRPr>
            </a:lvl3pPr>
            <a:lvl4pPr lvl="3" algn="r" rtl="0">
              <a:spcBef>
                <a:spcPts val="0"/>
              </a:spcBef>
              <a:spcAft>
                <a:spcPts val="0"/>
              </a:spcAft>
              <a:buClr>
                <a:srgbClr val="4D4F40"/>
              </a:buClr>
              <a:buSzPts val="2400"/>
              <a:buNone/>
              <a:defRPr sz="2400">
                <a:solidFill>
                  <a:srgbClr val="4D4F40"/>
                </a:solidFill>
              </a:defRPr>
            </a:lvl4pPr>
            <a:lvl5pPr lvl="4" algn="r" rtl="0">
              <a:spcBef>
                <a:spcPts val="0"/>
              </a:spcBef>
              <a:spcAft>
                <a:spcPts val="0"/>
              </a:spcAft>
              <a:buClr>
                <a:srgbClr val="4D4F40"/>
              </a:buClr>
              <a:buSzPts val="2400"/>
              <a:buNone/>
              <a:defRPr sz="2400">
                <a:solidFill>
                  <a:srgbClr val="4D4F40"/>
                </a:solidFill>
              </a:defRPr>
            </a:lvl5pPr>
            <a:lvl6pPr lvl="5" algn="r" rtl="0">
              <a:spcBef>
                <a:spcPts val="0"/>
              </a:spcBef>
              <a:spcAft>
                <a:spcPts val="0"/>
              </a:spcAft>
              <a:buClr>
                <a:srgbClr val="4D4F40"/>
              </a:buClr>
              <a:buSzPts val="2400"/>
              <a:buNone/>
              <a:defRPr sz="2400">
                <a:solidFill>
                  <a:srgbClr val="4D4F40"/>
                </a:solidFill>
              </a:defRPr>
            </a:lvl6pPr>
            <a:lvl7pPr lvl="6" algn="r" rtl="0">
              <a:spcBef>
                <a:spcPts val="0"/>
              </a:spcBef>
              <a:spcAft>
                <a:spcPts val="0"/>
              </a:spcAft>
              <a:buClr>
                <a:srgbClr val="4D4F40"/>
              </a:buClr>
              <a:buSzPts val="2400"/>
              <a:buNone/>
              <a:defRPr sz="2400">
                <a:solidFill>
                  <a:srgbClr val="4D4F40"/>
                </a:solidFill>
              </a:defRPr>
            </a:lvl7pPr>
            <a:lvl8pPr lvl="7" algn="r" rtl="0">
              <a:spcBef>
                <a:spcPts val="0"/>
              </a:spcBef>
              <a:spcAft>
                <a:spcPts val="0"/>
              </a:spcAft>
              <a:buClr>
                <a:srgbClr val="4D4F40"/>
              </a:buClr>
              <a:buSzPts val="2400"/>
              <a:buNone/>
              <a:defRPr sz="2400">
                <a:solidFill>
                  <a:srgbClr val="4D4F40"/>
                </a:solidFill>
              </a:defRPr>
            </a:lvl8pPr>
            <a:lvl9pPr lvl="8" algn="r" rtl="0">
              <a:spcBef>
                <a:spcPts val="0"/>
              </a:spcBef>
              <a:spcAft>
                <a:spcPts val="0"/>
              </a:spcAft>
              <a:buClr>
                <a:srgbClr val="4D4F40"/>
              </a:buClr>
              <a:buSzPts val="2400"/>
              <a:buNone/>
              <a:defRPr sz="2400">
                <a:solidFill>
                  <a:srgbClr val="4D4F40"/>
                </a:solidFill>
              </a:defRPr>
            </a:lvl9pPr>
          </a:lstStyle>
          <a:p>
            <a:endParaRPr/>
          </a:p>
        </p:txBody>
      </p:sp>
      <p:sp>
        <p:nvSpPr>
          <p:cNvPr id="7041" name="Google Shape;7041;p25"/>
          <p:cNvSpPr txBox="1">
            <a:spLocks noGrp="1"/>
          </p:cNvSpPr>
          <p:nvPr>
            <p:ph type="subTitle" idx="1"/>
          </p:nvPr>
        </p:nvSpPr>
        <p:spPr>
          <a:xfrm>
            <a:off x="5177019" y="2611300"/>
            <a:ext cx="2219400" cy="1175700"/>
          </a:xfrm>
          <a:prstGeom prst="rect">
            <a:avLst/>
          </a:prstGeom>
        </p:spPr>
        <p:txBody>
          <a:bodyPr spcFirstLastPara="1" wrap="square" lIns="91425" tIns="91425" rIns="91425" bIns="91425" anchor="ctr" anchorCtr="0">
            <a:noAutofit/>
          </a:bodyPr>
          <a:lstStyle>
            <a:lvl1pPr lvl="0" algn="r" rtl="0">
              <a:spcBef>
                <a:spcPts val="0"/>
              </a:spcBef>
              <a:spcAft>
                <a:spcPts val="0"/>
              </a:spcAft>
              <a:buNone/>
              <a:defRPr sz="1400">
                <a:latin typeface="Nunito"/>
                <a:ea typeface="Nunito"/>
                <a:cs typeface="Nunito"/>
                <a:sym typeface="Nunito"/>
              </a:defRPr>
            </a:lvl1pPr>
            <a:lvl2pPr lvl="1" algn="r" rtl="0">
              <a:spcBef>
                <a:spcPts val="0"/>
              </a:spcBef>
              <a:spcAft>
                <a:spcPts val="0"/>
              </a:spcAft>
              <a:buNone/>
              <a:defRPr sz="1400">
                <a:latin typeface="Nunito"/>
                <a:ea typeface="Nunito"/>
                <a:cs typeface="Nunito"/>
                <a:sym typeface="Nunito"/>
              </a:defRPr>
            </a:lvl2pPr>
            <a:lvl3pPr lvl="2" algn="r" rtl="0">
              <a:spcBef>
                <a:spcPts val="0"/>
              </a:spcBef>
              <a:spcAft>
                <a:spcPts val="0"/>
              </a:spcAft>
              <a:buNone/>
              <a:defRPr sz="1400">
                <a:latin typeface="Nunito"/>
                <a:ea typeface="Nunito"/>
                <a:cs typeface="Nunito"/>
                <a:sym typeface="Nunito"/>
              </a:defRPr>
            </a:lvl3pPr>
            <a:lvl4pPr lvl="3" algn="r" rtl="0">
              <a:spcBef>
                <a:spcPts val="0"/>
              </a:spcBef>
              <a:spcAft>
                <a:spcPts val="0"/>
              </a:spcAft>
              <a:buNone/>
              <a:defRPr sz="1400">
                <a:latin typeface="Nunito"/>
                <a:ea typeface="Nunito"/>
                <a:cs typeface="Nunito"/>
                <a:sym typeface="Nunito"/>
              </a:defRPr>
            </a:lvl4pPr>
            <a:lvl5pPr lvl="4" algn="r" rtl="0">
              <a:spcBef>
                <a:spcPts val="0"/>
              </a:spcBef>
              <a:spcAft>
                <a:spcPts val="0"/>
              </a:spcAft>
              <a:buNone/>
              <a:defRPr sz="1400">
                <a:latin typeface="Nunito"/>
                <a:ea typeface="Nunito"/>
                <a:cs typeface="Nunito"/>
                <a:sym typeface="Nunito"/>
              </a:defRPr>
            </a:lvl5pPr>
            <a:lvl6pPr lvl="5" algn="r" rtl="0">
              <a:spcBef>
                <a:spcPts val="0"/>
              </a:spcBef>
              <a:spcAft>
                <a:spcPts val="0"/>
              </a:spcAft>
              <a:buNone/>
              <a:defRPr sz="1400">
                <a:latin typeface="Nunito"/>
                <a:ea typeface="Nunito"/>
                <a:cs typeface="Nunito"/>
                <a:sym typeface="Nunito"/>
              </a:defRPr>
            </a:lvl6pPr>
            <a:lvl7pPr lvl="6" algn="r" rtl="0">
              <a:spcBef>
                <a:spcPts val="0"/>
              </a:spcBef>
              <a:spcAft>
                <a:spcPts val="0"/>
              </a:spcAft>
              <a:buNone/>
              <a:defRPr sz="1400">
                <a:latin typeface="Nunito"/>
                <a:ea typeface="Nunito"/>
                <a:cs typeface="Nunito"/>
                <a:sym typeface="Nunito"/>
              </a:defRPr>
            </a:lvl7pPr>
            <a:lvl8pPr lvl="7" algn="r" rtl="0">
              <a:spcBef>
                <a:spcPts val="0"/>
              </a:spcBef>
              <a:spcAft>
                <a:spcPts val="0"/>
              </a:spcAft>
              <a:buNone/>
              <a:defRPr sz="1400">
                <a:latin typeface="Nunito"/>
                <a:ea typeface="Nunito"/>
                <a:cs typeface="Nunito"/>
                <a:sym typeface="Nunito"/>
              </a:defRPr>
            </a:lvl8pPr>
            <a:lvl9pPr lvl="8" algn="r" rtl="0">
              <a:spcBef>
                <a:spcPts val="0"/>
              </a:spcBef>
              <a:spcAft>
                <a:spcPts val="0"/>
              </a:spcAft>
              <a:buNone/>
              <a:defRPr sz="1400">
                <a:latin typeface="Nunito"/>
                <a:ea typeface="Nunito"/>
                <a:cs typeface="Nunito"/>
                <a:sym typeface="Nunito"/>
              </a:defRPr>
            </a:lvl9pPr>
          </a:lstStyle>
          <a:p>
            <a:endParaRPr/>
          </a:p>
        </p:txBody>
      </p:sp>
      <p:grpSp>
        <p:nvGrpSpPr>
          <p:cNvPr id="7042" name="Google Shape;7042;p25"/>
          <p:cNvGrpSpPr/>
          <p:nvPr/>
        </p:nvGrpSpPr>
        <p:grpSpPr>
          <a:xfrm rot="-5400000" flipH="1">
            <a:off x="-138590" y="4065820"/>
            <a:ext cx="585438" cy="262694"/>
            <a:chOff x="8502760" y="3542528"/>
            <a:chExt cx="711519" cy="319269"/>
          </a:xfrm>
        </p:grpSpPr>
        <p:sp>
          <p:nvSpPr>
            <p:cNvPr id="7043" name="Google Shape;7043;p25"/>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25"/>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25"/>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25"/>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25"/>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25"/>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25"/>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25"/>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25"/>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2" name="Google Shape;7052;p25"/>
          <p:cNvSpPr/>
          <p:nvPr/>
        </p:nvSpPr>
        <p:spPr>
          <a:xfrm flipH="1">
            <a:off x="-41550" y="4684525"/>
            <a:ext cx="3517727" cy="4760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25"/>
          <p:cNvSpPr/>
          <p:nvPr/>
        </p:nvSpPr>
        <p:spPr>
          <a:xfrm flipH="1">
            <a:off x="6629974" y="-15076"/>
            <a:ext cx="2707986" cy="61220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4" name="Google Shape;7054;p25"/>
          <p:cNvGrpSpPr/>
          <p:nvPr/>
        </p:nvGrpSpPr>
        <p:grpSpPr>
          <a:xfrm rot="5400000" flipH="1">
            <a:off x="8611250" y="-289703"/>
            <a:ext cx="439050" cy="1138216"/>
            <a:chOff x="1823086" y="-208516"/>
            <a:chExt cx="433159" cy="1122944"/>
          </a:xfrm>
        </p:grpSpPr>
        <p:sp>
          <p:nvSpPr>
            <p:cNvPr id="7055" name="Google Shape;7055;p25"/>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25"/>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25"/>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25"/>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25"/>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25"/>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25"/>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25"/>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3" name="Google Shape;7063;p25"/>
          <p:cNvGrpSpPr/>
          <p:nvPr/>
        </p:nvGrpSpPr>
        <p:grpSpPr>
          <a:xfrm rot="5400000" flipH="1">
            <a:off x="8446719" y="-121413"/>
            <a:ext cx="444435" cy="1202872"/>
            <a:chOff x="904476" y="-243594"/>
            <a:chExt cx="438472" cy="1186732"/>
          </a:xfrm>
        </p:grpSpPr>
        <p:sp>
          <p:nvSpPr>
            <p:cNvPr id="7064" name="Google Shape;7064;p25"/>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25"/>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25"/>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25"/>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25"/>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25"/>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25"/>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25"/>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25"/>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25"/>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25"/>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25"/>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25"/>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25"/>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25"/>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25"/>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25"/>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25"/>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25"/>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25"/>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25"/>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25"/>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25"/>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25"/>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25"/>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25"/>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25"/>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1" name="Google Shape;7091;p25"/>
          <p:cNvGrpSpPr/>
          <p:nvPr/>
        </p:nvGrpSpPr>
        <p:grpSpPr>
          <a:xfrm flipH="1">
            <a:off x="-40364" y="4461357"/>
            <a:ext cx="876802" cy="561032"/>
            <a:chOff x="7750342" y="3926048"/>
            <a:chExt cx="1406709" cy="900099"/>
          </a:xfrm>
        </p:grpSpPr>
        <p:sp>
          <p:nvSpPr>
            <p:cNvPr id="7092" name="Google Shape;7092;p25"/>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25"/>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25"/>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25"/>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25"/>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25"/>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25"/>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25"/>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0" name="Google Shape;7100;p25"/>
          <p:cNvGrpSpPr/>
          <p:nvPr/>
        </p:nvGrpSpPr>
        <p:grpSpPr>
          <a:xfrm flipH="1">
            <a:off x="-316741" y="4163655"/>
            <a:ext cx="772370" cy="775893"/>
            <a:chOff x="8276926" y="3750868"/>
            <a:chExt cx="1239162" cy="1244814"/>
          </a:xfrm>
        </p:grpSpPr>
        <p:sp>
          <p:nvSpPr>
            <p:cNvPr id="7101" name="Google Shape;7101;p25"/>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25"/>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25"/>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25"/>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25"/>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25"/>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25"/>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25"/>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25"/>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25"/>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25"/>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25"/>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25"/>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25"/>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25"/>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25"/>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25"/>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25"/>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25"/>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25"/>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25"/>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25"/>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25"/>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25"/>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25"/>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25"/>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25"/>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8" name="Google Shape;7128;p25"/>
          <p:cNvGrpSpPr/>
          <p:nvPr/>
        </p:nvGrpSpPr>
        <p:grpSpPr>
          <a:xfrm flipH="1">
            <a:off x="-59844" y="4617104"/>
            <a:ext cx="561571" cy="543421"/>
            <a:chOff x="8202967" y="4478366"/>
            <a:chExt cx="900965" cy="871845"/>
          </a:xfrm>
        </p:grpSpPr>
        <p:sp>
          <p:nvSpPr>
            <p:cNvPr id="7129" name="Google Shape;7129;p25"/>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25"/>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25"/>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25"/>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25"/>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25"/>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25"/>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25"/>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25"/>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25"/>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25"/>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25"/>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25"/>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25"/>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25"/>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25"/>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25"/>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25"/>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25"/>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8" name="Google Shape;7148;p25"/>
          <p:cNvGrpSpPr/>
          <p:nvPr/>
        </p:nvGrpSpPr>
        <p:grpSpPr>
          <a:xfrm rot="5400000" flipH="1">
            <a:off x="524490" y="4539683"/>
            <a:ext cx="273016" cy="739520"/>
            <a:chOff x="7607455" y="4238363"/>
            <a:chExt cx="438017" cy="1186459"/>
          </a:xfrm>
        </p:grpSpPr>
        <p:sp>
          <p:nvSpPr>
            <p:cNvPr id="7149" name="Google Shape;7149;p25"/>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25"/>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25"/>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25"/>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25"/>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25"/>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25"/>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25"/>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25"/>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25"/>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25"/>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25"/>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25"/>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25"/>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25"/>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25"/>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25"/>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25"/>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25"/>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25"/>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25"/>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25"/>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25"/>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25"/>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3" name="Google Shape;7173;p25"/>
          <p:cNvGrpSpPr/>
          <p:nvPr/>
        </p:nvGrpSpPr>
        <p:grpSpPr>
          <a:xfrm rot="5400000" flipH="1">
            <a:off x="-67436" y="1312833"/>
            <a:ext cx="633267" cy="380075"/>
            <a:chOff x="8365864" y="2993835"/>
            <a:chExt cx="933472" cy="547264"/>
          </a:xfrm>
        </p:grpSpPr>
        <p:sp>
          <p:nvSpPr>
            <p:cNvPr id="7174" name="Google Shape;7174;p25"/>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25"/>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25"/>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25"/>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25"/>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25"/>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25"/>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1" name="Google Shape;7181;p25"/>
          <p:cNvGrpSpPr/>
          <p:nvPr/>
        </p:nvGrpSpPr>
        <p:grpSpPr>
          <a:xfrm flipH="1">
            <a:off x="-185562" y="501899"/>
            <a:ext cx="800029" cy="592349"/>
            <a:chOff x="8118223" y="2202382"/>
            <a:chExt cx="1151949" cy="873156"/>
          </a:xfrm>
        </p:grpSpPr>
        <p:sp>
          <p:nvSpPr>
            <p:cNvPr id="7182" name="Google Shape;7182;p25"/>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25"/>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25"/>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25"/>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25"/>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25"/>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25"/>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25"/>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25"/>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25"/>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25"/>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25"/>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25"/>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25"/>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25"/>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25"/>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25"/>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25"/>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25"/>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25"/>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25"/>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3" name="Google Shape;7203;p25"/>
          <p:cNvGrpSpPr/>
          <p:nvPr/>
        </p:nvGrpSpPr>
        <p:grpSpPr>
          <a:xfrm flipH="1">
            <a:off x="8149501" y="3972291"/>
            <a:ext cx="1146207" cy="1063803"/>
            <a:chOff x="-181020" y="4253777"/>
            <a:chExt cx="1117161" cy="1087511"/>
          </a:xfrm>
        </p:grpSpPr>
        <p:sp>
          <p:nvSpPr>
            <p:cNvPr id="7204" name="Google Shape;7204;p25"/>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25"/>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25"/>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25"/>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25"/>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25"/>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25"/>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25"/>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25"/>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25"/>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25"/>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25"/>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25"/>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25"/>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8" name="Google Shape;7218;p25"/>
          <p:cNvGrpSpPr/>
          <p:nvPr/>
        </p:nvGrpSpPr>
        <p:grpSpPr>
          <a:xfrm flipH="1">
            <a:off x="8375426" y="3699426"/>
            <a:ext cx="906954" cy="1160207"/>
            <a:chOff x="-168050" y="4195214"/>
            <a:chExt cx="719519" cy="965231"/>
          </a:xfrm>
        </p:grpSpPr>
        <p:sp>
          <p:nvSpPr>
            <p:cNvPr id="7219" name="Google Shape;7219;p25"/>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25"/>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25"/>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25"/>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25"/>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25"/>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25"/>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25"/>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25"/>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25"/>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25"/>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25"/>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25"/>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25"/>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25"/>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25"/>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25"/>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25"/>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25"/>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25"/>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25"/>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25"/>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25"/>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25"/>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25"/>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25"/>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25"/>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25"/>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25"/>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25"/>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25"/>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25"/>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25"/>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25"/>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25"/>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25"/>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25"/>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25"/>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25"/>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25"/>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25"/>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25"/>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25"/>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25"/>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25"/>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25"/>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25"/>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6" name="Google Shape;7266;p25"/>
          <p:cNvGrpSpPr/>
          <p:nvPr/>
        </p:nvGrpSpPr>
        <p:grpSpPr>
          <a:xfrm flipH="1">
            <a:off x="-138601" y="-156827"/>
            <a:ext cx="775583" cy="776946"/>
            <a:chOff x="7973149" y="-201092"/>
            <a:chExt cx="1116750" cy="1145263"/>
          </a:xfrm>
        </p:grpSpPr>
        <p:sp>
          <p:nvSpPr>
            <p:cNvPr id="7267" name="Google Shape;7267;p25"/>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25"/>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25"/>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25"/>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25"/>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25"/>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25"/>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25"/>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25"/>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25"/>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25"/>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25"/>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25"/>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25"/>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25"/>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25"/>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25"/>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25"/>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25"/>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25"/>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25"/>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25"/>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25"/>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25"/>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25"/>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25"/>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25"/>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25"/>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25"/>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25"/>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25"/>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25"/>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25"/>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25"/>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25"/>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25"/>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25"/>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25"/>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25"/>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25"/>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25"/>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25"/>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25"/>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25"/>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25"/>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25"/>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25"/>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25"/>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25"/>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25"/>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25"/>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25"/>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25"/>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25"/>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25"/>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25"/>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25"/>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25"/>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25"/>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25"/>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25"/>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8" name="Google Shape;7328;p25"/>
          <p:cNvGrpSpPr/>
          <p:nvPr/>
        </p:nvGrpSpPr>
        <p:grpSpPr>
          <a:xfrm rot="-5400000" flipH="1">
            <a:off x="8358974" y="4213030"/>
            <a:ext cx="428468" cy="1217307"/>
            <a:chOff x="7607455" y="4238363"/>
            <a:chExt cx="438017" cy="1186459"/>
          </a:xfrm>
        </p:grpSpPr>
        <p:sp>
          <p:nvSpPr>
            <p:cNvPr id="7329" name="Google Shape;7329;p25"/>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25"/>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25"/>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25"/>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25"/>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25"/>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25"/>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25"/>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25"/>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25"/>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25"/>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25"/>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25"/>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25"/>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25"/>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25"/>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25"/>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25"/>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25"/>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25"/>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25"/>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25"/>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25"/>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25"/>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Numbers and text ">
  <p:cSld name="CUSTOM_5_1_1_1_2">
    <p:spTree>
      <p:nvGrpSpPr>
        <p:cNvPr id="1" name="Shape 7353"/>
        <p:cNvGrpSpPr/>
        <p:nvPr/>
      </p:nvGrpSpPr>
      <p:grpSpPr>
        <a:xfrm>
          <a:off x="0" y="0"/>
          <a:ext cx="0" cy="0"/>
          <a:chOff x="0" y="0"/>
          <a:chExt cx="0" cy="0"/>
        </a:xfrm>
      </p:grpSpPr>
      <p:sp>
        <p:nvSpPr>
          <p:cNvPr id="7354" name="Google Shape;7354;p26"/>
          <p:cNvSpPr txBox="1">
            <a:spLocks noGrp="1"/>
          </p:cNvSpPr>
          <p:nvPr>
            <p:ph type="subTitle" idx="1"/>
          </p:nvPr>
        </p:nvSpPr>
        <p:spPr>
          <a:xfrm>
            <a:off x="542775" y="3814949"/>
            <a:ext cx="2589000" cy="3831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600">
                <a:latin typeface="Nunito"/>
                <a:ea typeface="Nunito"/>
                <a:cs typeface="Nunito"/>
                <a:sym typeface="Nunito"/>
              </a:defRPr>
            </a:lvl1pPr>
            <a:lvl2pPr lvl="1" algn="ctr" rtl="0">
              <a:spcBef>
                <a:spcPts val="0"/>
              </a:spcBef>
              <a:spcAft>
                <a:spcPts val="0"/>
              </a:spcAft>
              <a:buNone/>
              <a:defRPr sz="1600">
                <a:latin typeface="Nunito"/>
                <a:ea typeface="Nunito"/>
                <a:cs typeface="Nunito"/>
                <a:sym typeface="Nunito"/>
              </a:defRPr>
            </a:lvl2pPr>
            <a:lvl3pPr lvl="2" algn="ctr" rtl="0">
              <a:spcBef>
                <a:spcPts val="0"/>
              </a:spcBef>
              <a:spcAft>
                <a:spcPts val="0"/>
              </a:spcAft>
              <a:buNone/>
              <a:defRPr sz="1600">
                <a:latin typeface="Nunito"/>
                <a:ea typeface="Nunito"/>
                <a:cs typeface="Nunito"/>
                <a:sym typeface="Nunito"/>
              </a:defRPr>
            </a:lvl3pPr>
            <a:lvl4pPr lvl="3" algn="ctr" rtl="0">
              <a:spcBef>
                <a:spcPts val="0"/>
              </a:spcBef>
              <a:spcAft>
                <a:spcPts val="0"/>
              </a:spcAft>
              <a:buNone/>
              <a:defRPr sz="1600">
                <a:latin typeface="Nunito"/>
                <a:ea typeface="Nunito"/>
                <a:cs typeface="Nunito"/>
                <a:sym typeface="Nunito"/>
              </a:defRPr>
            </a:lvl4pPr>
            <a:lvl5pPr lvl="4" algn="ctr" rtl="0">
              <a:spcBef>
                <a:spcPts val="0"/>
              </a:spcBef>
              <a:spcAft>
                <a:spcPts val="0"/>
              </a:spcAft>
              <a:buNone/>
              <a:defRPr sz="1600">
                <a:latin typeface="Nunito"/>
                <a:ea typeface="Nunito"/>
                <a:cs typeface="Nunito"/>
                <a:sym typeface="Nunito"/>
              </a:defRPr>
            </a:lvl5pPr>
            <a:lvl6pPr lvl="5" algn="ctr" rtl="0">
              <a:spcBef>
                <a:spcPts val="0"/>
              </a:spcBef>
              <a:spcAft>
                <a:spcPts val="0"/>
              </a:spcAft>
              <a:buNone/>
              <a:defRPr sz="1600">
                <a:latin typeface="Nunito"/>
                <a:ea typeface="Nunito"/>
                <a:cs typeface="Nunito"/>
                <a:sym typeface="Nunito"/>
              </a:defRPr>
            </a:lvl6pPr>
            <a:lvl7pPr lvl="6" algn="ctr" rtl="0">
              <a:spcBef>
                <a:spcPts val="0"/>
              </a:spcBef>
              <a:spcAft>
                <a:spcPts val="0"/>
              </a:spcAft>
              <a:buNone/>
              <a:defRPr sz="1600">
                <a:latin typeface="Nunito"/>
                <a:ea typeface="Nunito"/>
                <a:cs typeface="Nunito"/>
                <a:sym typeface="Nunito"/>
              </a:defRPr>
            </a:lvl7pPr>
            <a:lvl8pPr lvl="7" algn="ctr" rtl="0">
              <a:spcBef>
                <a:spcPts val="0"/>
              </a:spcBef>
              <a:spcAft>
                <a:spcPts val="0"/>
              </a:spcAft>
              <a:buNone/>
              <a:defRPr sz="1600">
                <a:latin typeface="Nunito"/>
                <a:ea typeface="Nunito"/>
                <a:cs typeface="Nunito"/>
                <a:sym typeface="Nunito"/>
              </a:defRPr>
            </a:lvl8pPr>
            <a:lvl9pPr lvl="8" algn="ctr" rtl="0">
              <a:spcBef>
                <a:spcPts val="0"/>
              </a:spcBef>
              <a:spcAft>
                <a:spcPts val="0"/>
              </a:spcAft>
              <a:buNone/>
              <a:defRPr sz="1600">
                <a:latin typeface="Nunito"/>
                <a:ea typeface="Nunito"/>
                <a:cs typeface="Nunito"/>
                <a:sym typeface="Nunito"/>
              </a:defRPr>
            </a:lvl9pPr>
          </a:lstStyle>
          <a:p>
            <a:endParaRPr/>
          </a:p>
        </p:txBody>
      </p:sp>
      <p:sp>
        <p:nvSpPr>
          <p:cNvPr id="7355" name="Google Shape;7355;p26"/>
          <p:cNvSpPr txBox="1">
            <a:spLocks noGrp="1"/>
          </p:cNvSpPr>
          <p:nvPr>
            <p:ph type="subTitle" idx="2"/>
          </p:nvPr>
        </p:nvSpPr>
        <p:spPr>
          <a:xfrm>
            <a:off x="3235800" y="3814949"/>
            <a:ext cx="2748300" cy="3831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600">
                <a:latin typeface="Nunito"/>
                <a:ea typeface="Nunito"/>
                <a:cs typeface="Nunito"/>
                <a:sym typeface="Nunito"/>
              </a:defRPr>
            </a:lvl1pPr>
            <a:lvl2pPr lvl="1" algn="ctr" rtl="0">
              <a:spcBef>
                <a:spcPts val="0"/>
              </a:spcBef>
              <a:spcAft>
                <a:spcPts val="0"/>
              </a:spcAft>
              <a:buNone/>
              <a:defRPr sz="1600">
                <a:latin typeface="Nunito"/>
                <a:ea typeface="Nunito"/>
                <a:cs typeface="Nunito"/>
                <a:sym typeface="Nunito"/>
              </a:defRPr>
            </a:lvl2pPr>
            <a:lvl3pPr lvl="2" algn="ctr" rtl="0">
              <a:spcBef>
                <a:spcPts val="0"/>
              </a:spcBef>
              <a:spcAft>
                <a:spcPts val="0"/>
              </a:spcAft>
              <a:buNone/>
              <a:defRPr sz="1600">
                <a:latin typeface="Nunito"/>
                <a:ea typeface="Nunito"/>
                <a:cs typeface="Nunito"/>
                <a:sym typeface="Nunito"/>
              </a:defRPr>
            </a:lvl3pPr>
            <a:lvl4pPr lvl="3" algn="ctr" rtl="0">
              <a:spcBef>
                <a:spcPts val="0"/>
              </a:spcBef>
              <a:spcAft>
                <a:spcPts val="0"/>
              </a:spcAft>
              <a:buNone/>
              <a:defRPr sz="1600">
                <a:latin typeface="Nunito"/>
                <a:ea typeface="Nunito"/>
                <a:cs typeface="Nunito"/>
                <a:sym typeface="Nunito"/>
              </a:defRPr>
            </a:lvl4pPr>
            <a:lvl5pPr lvl="4" algn="ctr" rtl="0">
              <a:spcBef>
                <a:spcPts val="0"/>
              </a:spcBef>
              <a:spcAft>
                <a:spcPts val="0"/>
              </a:spcAft>
              <a:buNone/>
              <a:defRPr sz="1600">
                <a:latin typeface="Nunito"/>
                <a:ea typeface="Nunito"/>
                <a:cs typeface="Nunito"/>
                <a:sym typeface="Nunito"/>
              </a:defRPr>
            </a:lvl5pPr>
            <a:lvl6pPr lvl="5" algn="ctr" rtl="0">
              <a:spcBef>
                <a:spcPts val="0"/>
              </a:spcBef>
              <a:spcAft>
                <a:spcPts val="0"/>
              </a:spcAft>
              <a:buNone/>
              <a:defRPr sz="1600">
                <a:latin typeface="Nunito"/>
                <a:ea typeface="Nunito"/>
                <a:cs typeface="Nunito"/>
                <a:sym typeface="Nunito"/>
              </a:defRPr>
            </a:lvl6pPr>
            <a:lvl7pPr lvl="6" algn="ctr" rtl="0">
              <a:spcBef>
                <a:spcPts val="0"/>
              </a:spcBef>
              <a:spcAft>
                <a:spcPts val="0"/>
              </a:spcAft>
              <a:buNone/>
              <a:defRPr sz="1600">
                <a:latin typeface="Nunito"/>
                <a:ea typeface="Nunito"/>
                <a:cs typeface="Nunito"/>
                <a:sym typeface="Nunito"/>
              </a:defRPr>
            </a:lvl7pPr>
            <a:lvl8pPr lvl="7" algn="ctr" rtl="0">
              <a:spcBef>
                <a:spcPts val="0"/>
              </a:spcBef>
              <a:spcAft>
                <a:spcPts val="0"/>
              </a:spcAft>
              <a:buNone/>
              <a:defRPr sz="1600">
                <a:latin typeface="Nunito"/>
                <a:ea typeface="Nunito"/>
                <a:cs typeface="Nunito"/>
                <a:sym typeface="Nunito"/>
              </a:defRPr>
            </a:lvl8pPr>
            <a:lvl9pPr lvl="8" algn="ctr" rtl="0">
              <a:spcBef>
                <a:spcPts val="0"/>
              </a:spcBef>
              <a:spcAft>
                <a:spcPts val="0"/>
              </a:spcAft>
              <a:buNone/>
              <a:defRPr sz="1600">
                <a:latin typeface="Nunito"/>
                <a:ea typeface="Nunito"/>
                <a:cs typeface="Nunito"/>
                <a:sym typeface="Nunito"/>
              </a:defRPr>
            </a:lvl9pPr>
          </a:lstStyle>
          <a:p>
            <a:endParaRPr/>
          </a:p>
        </p:txBody>
      </p:sp>
      <p:sp>
        <p:nvSpPr>
          <p:cNvPr id="7356" name="Google Shape;7356;p26"/>
          <p:cNvSpPr txBox="1">
            <a:spLocks noGrp="1"/>
          </p:cNvSpPr>
          <p:nvPr>
            <p:ph type="subTitle" idx="3"/>
          </p:nvPr>
        </p:nvSpPr>
        <p:spPr>
          <a:xfrm>
            <a:off x="6088125" y="3814949"/>
            <a:ext cx="2589000" cy="3831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600">
                <a:latin typeface="Nunito"/>
                <a:ea typeface="Nunito"/>
                <a:cs typeface="Nunito"/>
                <a:sym typeface="Nunito"/>
              </a:defRPr>
            </a:lvl1pPr>
            <a:lvl2pPr lvl="1" algn="ctr" rtl="0">
              <a:spcBef>
                <a:spcPts val="0"/>
              </a:spcBef>
              <a:spcAft>
                <a:spcPts val="0"/>
              </a:spcAft>
              <a:buNone/>
              <a:defRPr sz="1600">
                <a:latin typeface="Nunito"/>
                <a:ea typeface="Nunito"/>
                <a:cs typeface="Nunito"/>
                <a:sym typeface="Nunito"/>
              </a:defRPr>
            </a:lvl2pPr>
            <a:lvl3pPr lvl="2" algn="ctr" rtl="0">
              <a:spcBef>
                <a:spcPts val="0"/>
              </a:spcBef>
              <a:spcAft>
                <a:spcPts val="0"/>
              </a:spcAft>
              <a:buNone/>
              <a:defRPr sz="1600">
                <a:latin typeface="Nunito"/>
                <a:ea typeface="Nunito"/>
                <a:cs typeface="Nunito"/>
                <a:sym typeface="Nunito"/>
              </a:defRPr>
            </a:lvl3pPr>
            <a:lvl4pPr lvl="3" algn="ctr" rtl="0">
              <a:spcBef>
                <a:spcPts val="0"/>
              </a:spcBef>
              <a:spcAft>
                <a:spcPts val="0"/>
              </a:spcAft>
              <a:buNone/>
              <a:defRPr sz="1600">
                <a:latin typeface="Nunito"/>
                <a:ea typeface="Nunito"/>
                <a:cs typeface="Nunito"/>
                <a:sym typeface="Nunito"/>
              </a:defRPr>
            </a:lvl4pPr>
            <a:lvl5pPr lvl="4" algn="ctr" rtl="0">
              <a:spcBef>
                <a:spcPts val="0"/>
              </a:spcBef>
              <a:spcAft>
                <a:spcPts val="0"/>
              </a:spcAft>
              <a:buNone/>
              <a:defRPr sz="1600">
                <a:latin typeface="Nunito"/>
                <a:ea typeface="Nunito"/>
                <a:cs typeface="Nunito"/>
                <a:sym typeface="Nunito"/>
              </a:defRPr>
            </a:lvl5pPr>
            <a:lvl6pPr lvl="5" algn="ctr" rtl="0">
              <a:spcBef>
                <a:spcPts val="0"/>
              </a:spcBef>
              <a:spcAft>
                <a:spcPts val="0"/>
              </a:spcAft>
              <a:buNone/>
              <a:defRPr sz="1600">
                <a:latin typeface="Nunito"/>
                <a:ea typeface="Nunito"/>
                <a:cs typeface="Nunito"/>
                <a:sym typeface="Nunito"/>
              </a:defRPr>
            </a:lvl6pPr>
            <a:lvl7pPr lvl="6" algn="ctr" rtl="0">
              <a:spcBef>
                <a:spcPts val="0"/>
              </a:spcBef>
              <a:spcAft>
                <a:spcPts val="0"/>
              </a:spcAft>
              <a:buNone/>
              <a:defRPr sz="1600">
                <a:latin typeface="Nunito"/>
                <a:ea typeface="Nunito"/>
                <a:cs typeface="Nunito"/>
                <a:sym typeface="Nunito"/>
              </a:defRPr>
            </a:lvl7pPr>
            <a:lvl8pPr lvl="7" algn="ctr" rtl="0">
              <a:spcBef>
                <a:spcPts val="0"/>
              </a:spcBef>
              <a:spcAft>
                <a:spcPts val="0"/>
              </a:spcAft>
              <a:buNone/>
              <a:defRPr sz="1600">
                <a:latin typeface="Nunito"/>
                <a:ea typeface="Nunito"/>
                <a:cs typeface="Nunito"/>
                <a:sym typeface="Nunito"/>
              </a:defRPr>
            </a:lvl8pPr>
            <a:lvl9pPr lvl="8" algn="ctr" rtl="0">
              <a:spcBef>
                <a:spcPts val="0"/>
              </a:spcBef>
              <a:spcAft>
                <a:spcPts val="0"/>
              </a:spcAft>
              <a:buNone/>
              <a:defRPr sz="1600">
                <a:latin typeface="Nunito"/>
                <a:ea typeface="Nunito"/>
                <a:cs typeface="Nunito"/>
                <a:sym typeface="Nunito"/>
              </a:defRPr>
            </a:lvl9pPr>
          </a:lstStyle>
          <a:p>
            <a:endParaRPr/>
          </a:p>
        </p:txBody>
      </p:sp>
      <p:sp>
        <p:nvSpPr>
          <p:cNvPr id="7357" name="Google Shape;7357;p26"/>
          <p:cNvSpPr txBox="1">
            <a:spLocks noGrp="1"/>
          </p:cNvSpPr>
          <p:nvPr>
            <p:ph type="title" hasCustomPrompt="1"/>
          </p:nvPr>
        </p:nvSpPr>
        <p:spPr>
          <a:xfrm>
            <a:off x="542775" y="3282200"/>
            <a:ext cx="2589000" cy="697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3600"/>
            </a:lvl1pPr>
            <a:lvl2pPr lvl="1" algn="ctr" rtl="0">
              <a:spcBef>
                <a:spcPts val="0"/>
              </a:spcBef>
              <a:spcAft>
                <a:spcPts val="0"/>
              </a:spcAft>
              <a:buClr>
                <a:schemeClr val="dk1"/>
              </a:buClr>
              <a:buSzPts val="3600"/>
              <a:buNone/>
              <a:defRPr sz="3600">
                <a:solidFill>
                  <a:schemeClr val="dk1"/>
                </a:solidFill>
              </a:defRPr>
            </a:lvl2pPr>
            <a:lvl3pPr lvl="2" algn="ctr" rtl="0">
              <a:spcBef>
                <a:spcPts val="0"/>
              </a:spcBef>
              <a:spcAft>
                <a:spcPts val="0"/>
              </a:spcAft>
              <a:buClr>
                <a:schemeClr val="dk1"/>
              </a:buClr>
              <a:buSzPts val="3600"/>
              <a:buNone/>
              <a:defRPr sz="3600">
                <a:solidFill>
                  <a:schemeClr val="dk1"/>
                </a:solidFill>
              </a:defRPr>
            </a:lvl3pPr>
            <a:lvl4pPr lvl="3" algn="ctr" rtl="0">
              <a:spcBef>
                <a:spcPts val="0"/>
              </a:spcBef>
              <a:spcAft>
                <a:spcPts val="0"/>
              </a:spcAft>
              <a:buClr>
                <a:schemeClr val="dk1"/>
              </a:buClr>
              <a:buSzPts val="3600"/>
              <a:buNone/>
              <a:defRPr sz="3600">
                <a:solidFill>
                  <a:schemeClr val="dk1"/>
                </a:solidFill>
              </a:defRPr>
            </a:lvl4pPr>
            <a:lvl5pPr lvl="4" algn="ctr" rtl="0">
              <a:spcBef>
                <a:spcPts val="0"/>
              </a:spcBef>
              <a:spcAft>
                <a:spcPts val="0"/>
              </a:spcAft>
              <a:buClr>
                <a:schemeClr val="dk1"/>
              </a:buClr>
              <a:buSzPts val="3600"/>
              <a:buNone/>
              <a:defRPr sz="3600">
                <a:solidFill>
                  <a:schemeClr val="dk1"/>
                </a:solidFill>
              </a:defRPr>
            </a:lvl5pPr>
            <a:lvl6pPr lvl="5" algn="ctr" rtl="0">
              <a:spcBef>
                <a:spcPts val="0"/>
              </a:spcBef>
              <a:spcAft>
                <a:spcPts val="0"/>
              </a:spcAft>
              <a:buClr>
                <a:schemeClr val="dk1"/>
              </a:buClr>
              <a:buSzPts val="3600"/>
              <a:buNone/>
              <a:defRPr sz="3600">
                <a:solidFill>
                  <a:schemeClr val="dk1"/>
                </a:solidFill>
              </a:defRPr>
            </a:lvl6pPr>
            <a:lvl7pPr lvl="6" algn="ctr" rtl="0">
              <a:spcBef>
                <a:spcPts val="0"/>
              </a:spcBef>
              <a:spcAft>
                <a:spcPts val="0"/>
              </a:spcAft>
              <a:buClr>
                <a:schemeClr val="dk1"/>
              </a:buClr>
              <a:buSzPts val="3600"/>
              <a:buNone/>
              <a:defRPr sz="3600">
                <a:solidFill>
                  <a:schemeClr val="dk1"/>
                </a:solidFill>
              </a:defRPr>
            </a:lvl7pPr>
            <a:lvl8pPr lvl="7" algn="ctr" rtl="0">
              <a:spcBef>
                <a:spcPts val="0"/>
              </a:spcBef>
              <a:spcAft>
                <a:spcPts val="0"/>
              </a:spcAft>
              <a:buClr>
                <a:schemeClr val="dk1"/>
              </a:buClr>
              <a:buSzPts val="3600"/>
              <a:buNone/>
              <a:defRPr sz="3600">
                <a:solidFill>
                  <a:schemeClr val="dk1"/>
                </a:solidFill>
              </a:defRPr>
            </a:lvl8pPr>
            <a:lvl9pPr lvl="8" algn="ctr" rtl="0">
              <a:spcBef>
                <a:spcPts val="0"/>
              </a:spcBef>
              <a:spcAft>
                <a:spcPts val="0"/>
              </a:spcAft>
              <a:buClr>
                <a:schemeClr val="dk1"/>
              </a:buClr>
              <a:buSzPts val="3600"/>
              <a:buNone/>
              <a:defRPr sz="3600">
                <a:solidFill>
                  <a:schemeClr val="dk1"/>
                </a:solidFill>
              </a:defRPr>
            </a:lvl9pPr>
          </a:lstStyle>
          <a:p>
            <a:r>
              <a:t>xx%</a:t>
            </a:r>
          </a:p>
        </p:txBody>
      </p:sp>
      <p:sp>
        <p:nvSpPr>
          <p:cNvPr id="7358" name="Google Shape;7358;p26"/>
          <p:cNvSpPr txBox="1">
            <a:spLocks noGrp="1"/>
          </p:cNvSpPr>
          <p:nvPr>
            <p:ph type="title" idx="4" hasCustomPrompt="1"/>
          </p:nvPr>
        </p:nvSpPr>
        <p:spPr>
          <a:xfrm>
            <a:off x="3315450" y="3282200"/>
            <a:ext cx="2589000" cy="697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3600"/>
            </a:lvl1pPr>
            <a:lvl2pPr lvl="1" algn="ctr" rtl="0">
              <a:spcBef>
                <a:spcPts val="0"/>
              </a:spcBef>
              <a:spcAft>
                <a:spcPts val="0"/>
              </a:spcAft>
              <a:buClr>
                <a:schemeClr val="dk1"/>
              </a:buClr>
              <a:buSzPts val="3600"/>
              <a:buNone/>
              <a:defRPr sz="3600">
                <a:solidFill>
                  <a:schemeClr val="dk1"/>
                </a:solidFill>
              </a:defRPr>
            </a:lvl2pPr>
            <a:lvl3pPr lvl="2" algn="ctr" rtl="0">
              <a:spcBef>
                <a:spcPts val="0"/>
              </a:spcBef>
              <a:spcAft>
                <a:spcPts val="0"/>
              </a:spcAft>
              <a:buClr>
                <a:schemeClr val="dk1"/>
              </a:buClr>
              <a:buSzPts val="3600"/>
              <a:buNone/>
              <a:defRPr sz="3600">
                <a:solidFill>
                  <a:schemeClr val="dk1"/>
                </a:solidFill>
              </a:defRPr>
            </a:lvl3pPr>
            <a:lvl4pPr lvl="3" algn="ctr" rtl="0">
              <a:spcBef>
                <a:spcPts val="0"/>
              </a:spcBef>
              <a:spcAft>
                <a:spcPts val="0"/>
              </a:spcAft>
              <a:buClr>
                <a:schemeClr val="dk1"/>
              </a:buClr>
              <a:buSzPts val="3600"/>
              <a:buNone/>
              <a:defRPr sz="3600">
                <a:solidFill>
                  <a:schemeClr val="dk1"/>
                </a:solidFill>
              </a:defRPr>
            </a:lvl4pPr>
            <a:lvl5pPr lvl="4" algn="ctr" rtl="0">
              <a:spcBef>
                <a:spcPts val="0"/>
              </a:spcBef>
              <a:spcAft>
                <a:spcPts val="0"/>
              </a:spcAft>
              <a:buClr>
                <a:schemeClr val="dk1"/>
              </a:buClr>
              <a:buSzPts val="3600"/>
              <a:buNone/>
              <a:defRPr sz="3600">
                <a:solidFill>
                  <a:schemeClr val="dk1"/>
                </a:solidFill>
              </a:defRPr>
            </a:lvl5pPr>
            <a:lvl6pPr lvl="5" algn="ctr" rtl="0">
              <a:spcBef>
                <a:spcPts val="0"/>
              </a:spcBef>
              <a:spcAft>
                <a:spcPts val="0"/>
              </a:spcAft>
              <a:buClr>
                <a:schemeClr val="dk1"/>
              </a:buClr>
              <a:buSzPts val="3600"/>
              <a:buNone/>
              <a:defRPr sz="3600">
                <a:solidFill>
                  <a:schemeClr val="dk1"/>
                </a:solidFill>
              </a:defRPr>
            </a:lvl6pPr>
            <a:lvl7pPr lvl="6" algn="ctr" rtl="0">
              <a:spcBef>
                <a:spcPts val="0"/>
              </a:spcBef>
              <a:spcAft>
                <a:spcPts val="0"/>
              </a:spcAft>
              <a:buClr>
                <a:schemeClr val="dk1"/>
              </a:buClr>
              <a:buSzPts val="3600"/>
              <a:buNone/>
              <a:defRPr sz="3600">
                <a:solidFill>
                  <a:schemeClr val="dk1"/>
                </a:solidFill>
              </a:defRPr>
            </a:lvl7pPr>
            <a:lvl8pPr lvl="7" algn="ctr" rtl="0">
              <a:spcBef>
                <a:spcPts val="0"/>
              </a:spcBef>
              <a:spcAft>
                <a:spcPts val="0"/>
              </a:spcAft>
              <a:buClr>
                <a:schemeClr val="dk1"/>
              </a:buClr>
              <a:buSzPts val="3600"/>
              <a:buNone/>
              <a:defRPr sz="3600">
                <a:solidFill>
                  <a:schemeClr val="dk1"/>
                </a:solidFill>
              </a:defRPr>
            </a:lvl8pPr>
            <a:lvl9pPr lvl="8" algn="ctr" rtl="0">
              <a:spcBef>
                <a:spcPts val="0"/>
              </a:spcBef>
              <a:spcAft>
                <a:spcPts val="0"/>
              </a:spcAft>
              <a:buClr>
                <a:schemeClr val="dk1"/>
              </a:buClr>
              <a:buSzPts val="3600"/>
              <a:buNone/>
              <a:defRPr sz="3600">
                <a:solidFill>
                  <a:schemeClr val="dk1"/>
                </a:solidFill>
              </a:defRPr>
            </a:lvl9pPr>
          </a:lstStyle>
          <a:p>
            <a:r>
              <a:t>xx%</a:t>
            </a:r>
          </a:p>
        </p:txBody>
      </p:sp>
      <p:sp>
        <p:nvSpPr>
          <p:cNvPr id="7359" name="Google Shape;7359;p26"/>
          <p:cNvSpPr txBox="1">
            <a:spLocks noGrp="1"/>
          </p:cNvSpPr>
          <p:nvPr>
            <p:ph type="title" idx="5" hasCustomPrompt="1"/>
          </p:nvPr>
        </p:nvSpPr>
        <p:spPr>
          <a:xfrm>
            <a:off x="6088125" y="3282200"/>
            <a:ext cx="2589000" cy="6978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3600"/>
              <a:buNone/>
              <a:defRPr sz="3600"/>
            </a:lvl1pPr>
            <a:lvl2pPr lvl="1" algn="ctr" rtl="0">
              <a:spcBef>
                <a:spcPts val="0"/>
              </a:spcBef>
              <a:spcAft>
                <a:spcPts val="0"/>
              </a:spcAft>
              <a:buClr>
                <a:schemeClr val="dk1"/>
              </a:buClr>
              <a:buSzPts val="3600"/>
              <a:buNone/>
              <a:defRPr sz="3600">
                <a:solidFill>
                  <a:schemeClr val="dk1"/>
                </a:solidFill>
              </a:defRPr>
            </a:lvl2pPr>
            <a:lvl3pPr lvl="2" algn="ctr" rtl="0">
              <a:spcBef>
                <a:spcPts val="0"/>
              </a:spcBef>
              <a:spcAft>
                <a:spcPts val="0"/>
              </a:spcAft>
              <a:buClr>
                <a:schemeClr val="dk1"/>
              </a:buClr>
              <a:buSzPts val="3600"/>
              <a:buNone/>
              <a:defRPr sz="3600">
                <a:solidFill>
                  <a:schemeClr val="dk1"/>
                </a:solidFill>
              </a:defRPr>
            </a:lvl3pPr>
            <a:lvl4pPr lvl="3" algn="ctr" rtl="0">
              <a:spcBef>
                <a:spcPts val="0"/>
              </a:spcBef>
              <a:spcAft>
                <a:spcPts val="0"/>
              </a:spcAft>
              <a:buClr>
                <a:schemeClr val="dk1"/>
              </a:buClr>
              <a:buSzPts val="3600"/>
              <a:buNone/>
              <a:defRPr sz="3600">
                <a:solidFill>
                  <a:schemeClr val="dk1"/>
                </a:solidFill>
              </a:defRPr>
            </a:lvl4pPr>
            <a:lvl5pPr lvl="4" algn="ctr" rtl="0">
              <a:spcBef>
                <a:spcPts val="0"/>
              </a:spcBef>
              <a:spcAft>
                <a:spcPts val="0"/>
              </a:spcAft>
              <a:buClr>
                <a:schemeClr val="dk1"/>
              </a:buClr>
              <a:buSzPts val="3600"/>
              <a:buNone/>
              <a:defRPr sz="3600">
                <a:solidFill>
                  <a:schemeClr val="dk1"/>
                </a:solidFill>
              </a:defRPr>
            </a:lvl5pPr>
            <a:lvl6pPr lvl="5" algn="ctr" rtl="0">
              <a:spcBef>
                <a:spcPts val="0"/>
              </a:spcBef>
              <a:spcAft>
                <a:spcPts val="0"/>
              </a:spcAft>
              <a:buClr>
                <a:schemeClr val="dk1"/>
              </a:buClr>
              <a:buSzPts val="3600"/>
              <a:buNone/>
              <a:defRPr sz="3600">
                <a:solidFill>
                  <a:schemeClr val="dk1"/>
                </a:solidFill>
              </a:defRPr>
            </a:lvl6pPr>
            <a:lvl7pPr lvl="6" algn="ctr" rtl="0">
              <a:spcBef>
                <a:spcPts val="0"/>
              </a:spcBef>
              <a:spcAft>
                <a:spcPts val="0"/>
              </a:spcAft>
              <a:buClr>
                <a:schemeClr val="dk1"/>
              </a:buClr>
              <a:buSzPts val="3600"/>
              <a:buNone/>
              <a:defRPr sz="3600">
                <a:solidFill>
                  <a:schemeClr val="dk1"/>
                </a:solidFill>
              </a:defRPr>
            </a:lvl7pPr>
            <a:lvl8pPr lvl="7" algn="ctr" rtl="0">
              <a:spcBef>
                <a:spcPts val="0"/>
              </a:spcBef>
              <a:spcAft>
                <a:spcPts val="0"/>
              </a:spcAft>
              <a:buClr>
                <a:schemeClr val="dk1"/>
              </a:buClr>
              <a:buSzPts val="3600"/>
              <a:buNone/>
              <a:defRPr sz="3600">
                <a:solidFill>
                  <a:schemeClr val="dk1"/>
                </a:solidFill>
              </a:defRPr>
            </a:lvl8pPr>
            <a:lvl9pPr lvl="8" algn="ctr" rtl="0">
              <a:spcBef>
                <a:spcPts val="0"/>
              </a:spcBef>
              <a:spcAft>
                <a:spcPts val="0"/>
              </a:spcAft>
              <a:buClr>
                <a:schemeClr val="dk1"/>
              </a:buClr>
              <a:buSzPts val="3600"/>
              <a:buNone/>
              <a:defRPr sz="3600">
                <a:solidFill>
                  <a:schemeClr val="dk1"/>
                </a:solidFill>
              </a:defRPr>
            </a:lvl9pPr>
          </a:lstStyle>
          <a:p>
            <a:r>
              <a:t>xx%</a:t>
            </a:r>
          </a:p>
        </p:txBody>
      </p:sp>
      <p:sp>
        <p:nvSpPr>
          <p:cNvPr id="7360" name="Google Shape;7360;p26"/>
          <p:cNvSpPr/>
          <p:nvPr/>
        </p:nvSpPr>
        <p:spPr>
          <a:xfrm rot="10800000" flipH="1">
            <a:off x="8076799" y="225382"/>
            <a:ext cx="236942" cy="239507"/>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61" name="Google Shape;7361;p26"/>
          <p:cNvGrpSpPr/>
          <p:nvPr/>
        </p:nvGrpSpPr>
        <p:grpSpPr>
          <a:xfrm rot="-8786653">
            <a:off x="8634134" y="4863938"/>
            <a:ext cx="120714" cy="108788"/>
            <a:chOff x="7737341" y="1046941"/>
            <a:chExt cx="161913" cy="145916"/>
          </a:xfrm>
        </p:grpSpPr>
        <p:sp>
          <p:nvSpPr>
            <p:cNvPr id="7362" name="Google Shape;7362;p26"/>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26"/>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26"/>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65" name="Google Shape;7365;p26"/>
          <p:cNvSpPr/>
          <p:nvPr/>
        </p:nvSpPr>
        <p:spPr>
          <a:xfrm rot="10800000" flipH="1">
            <a:off x="5072393" y="-85991"/>
            <a:ext cx="4225580" cy="4760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26"/>
          <p:cNvSpPr/>
          <p:nvPr/>
        </p:nvSpPr>
        <p:spPr>
          <a:xfrm rot="-5400000">
            <a:off x="-1105682" y="3678708"/>
            <a:ext cx="2533901" cy="39567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67" name="Google Shape;7367;p26"/>
          <p:cNvGrpSpPr/>
          <p:nvPr/>
        </p:nvGrpSpPr>
        <p:grpSpPr>
          <a:xfrm rot="9643598">
            <a:off x="8652970" y="4432131"/>
            <a:ext cx="322958" cy="837252"/>
            <a:chOff x="1823086" y="-208516"/>
            <a:chExt cx="433159" cy="1122944"/>
          </a:xfrm>
        </p:grpSpPr>
        <p:sp>
          <p:nvSpPr>
            <p:cNvPr id="7368" name="Google Shape;7368;p26"/>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26"/>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26"/>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26"/>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26"/>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26"/>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26"/>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26"/>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6" name="Google Shape;7376;p26"/>
          <p:cNvGrpSpPr/>
          <p:nvPr/>
        </p:nvGrpSpPr>
        <p:grpSpPr>
          <a:xfrm rot="9643598">
            <a:off x="8750996" y="4247317"/>
            <a:ext cx="326919" cy="884812"/>
            <a:chOff x="904476" y="-243594"/>
            <a:chExt cx="438472" cy="1186732"/>
          </a:xfrm>
        </p:grpSpPr>
        <p:sp>
          <p:nvSpPr>
            <p:cNvPr id="7377" name="Google Shape;7377;p26"/>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26"/>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26"/>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26"/>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26"/>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26"/>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26"/>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26"/>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26"/>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26"/>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26"/>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26"/>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26"/>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26"/>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26"/>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26"/>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26"/>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26"/>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26"/>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26"/>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26"/>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26"/>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26"/>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26"/>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26"/>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26"/>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26"/>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4" name="Google Shape;7404;p26"/>
          <p:cNvGrpSpPr/>
          <p:nvPr/>
        </p:nvGrpSpPr>
        <p:grpSpPr>
          <a:xfrm rot="7823798" flipH="1">
            <a:off x="8179726" y="164038"/>
            <a:ext cx="1520719" cy="973050"/>
            <a:chOff x="7750342" y="3926048"/>
            <a:chExt cx="1406709" cy="900099"/>
          </a:xfrm>
        </p:grpSpPr>
        <p:sp>
          <p:nvSpPr>
            <p:cNvPr id="7405" name="Google Shape;7405;p26"/>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26"/>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26"/>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26"/>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26"/>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26"/>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26"/>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26"/>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3" name="Google Shape;7413;p26"/>
          <p:cNvGrpSpPr/>
          <p:nvPr/>
        </p:nvGrpSpPr>
        <p:grpSpPr>
          <a:xfrm rot="-7107846">
            <a:off x="7761116" y="-436755"/>
            <a:ext cx="473484" cy="1282530"/>
            <a:chOff x="7607455" y="4238363"/>
            <a:chExt cx="438017" cy="1186459"/>
          </a:xfrm>
        </p:grpSpPr>
        <p:sp>
          <p:nvSpPr>
            <p:cNvPr id="7414" name="Google Shape;7414;p26"/>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26"/>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26"/>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26"/>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26"/>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26"/>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26"/>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26"/>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26"/>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26"/>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26"/>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26"/>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26"/>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26"/>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26"/>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26"/>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26"/>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26"/>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26"/>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26"/>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26"/>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26"/>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26"/>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26"/>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8" name="Google Shape;7438;p26"/>
          <p:cNvGrpSpPr/>
          <p:nvPr/>
        </p:nvGrpSpPr>
        <p:grpSpPr>
          <a:xfrm rot="6072848" flipH="1">
            <a:off x="7950136" y="-14141"/>
            <a:ext cx="1226381" cy="718986"/>
            <a:chOff x="8365864" y="2993835"/>
            <a:chExt cx="933472" cy="547264"/>
          </a:xfrm>
        </p:grpSpPr>
        <p:sp>
          <p:nvSpPr>
            <p:cNvPr id="7439" name="Google Shape;7439;p26"/>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26"/>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26"/>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26"/>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26"/>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26"/>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26"/>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6" name="Google Shape;7446;p26"/>
          <p:cNvGrpSpPr/>
          <p:nvPr/>
        </p:nvGrpSpPr>
        <p:grpSpPr>
          <a:xfrm rot="9201314">
            <a:off x="-290701" y="3821678"/>
            <a:ext cx="740554" cy="561326"/>
            <a:chOff x="8118223" y="2202382"/>
            <a:chExt cx="1151949" cy="873156"/>
          </a:xfrm>
        </p:grpSpPr>
        <p:sp>
          <p:nvSpPr>
            <p:cNvPr id="7447" name="Google Shape;7447;p26"/>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26"/>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26"/>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26"/>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26"/>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26"/>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26"/>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26"/>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26"/>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26"/>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26"/>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26"/>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26"/>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26"/>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26"/>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26"/>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26"/>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26"/>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26"/>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26"/>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7" name="Google Shape;7467;p26"/>
          <p:cNvGrpSpPr/>
          <p:nvPr/>
        </p:nvGrpSpPr>
        <p:grpSpPr>
          <a:xfrm rot="-10202320" flipH="1">
            <a:off x="-113754" y="19186"/>
            <a:ext cx="1136642" cy="1106475"/>
            <a:chOff x="-181020" y="4253777"/>
            <a:chExt cx="1117161" cy="1087511"/>
          </a:xfrm>
        </p:grpSpPr>
        <p:sp>
          <p:nvSpPr>
            <p:cNvPr id="7468" name="Google Shape;7468;p26"/>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26"/>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26"/>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26"/>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26"/>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26"/>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26"/>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26"/>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26"/>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26"/>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26"/>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26"/>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26"/>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26"/>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2" name="Google Shape;7482;p26"/>
          <p:cNvGrpSpPr/>
          <p:nvPr/>
        </p:nvGrpSpPr>
        <p:grpSpPr>
          <a:xfrm rot="10800000">
            <a:off x="-105446" y="4407205"/>
            <a:ext cx="717959" cy="736289"/>
            <a:chOff x="7973149" y="-201092"/>
            <a:chExt cx="1116750" cy="1145263"/>
          </a:xfrm>
        </p:grpSpPr>
        <p:sp>
          <p:nvSpPr>
            <p:cNvPr id="7483" name="Google Shape;7483;p26"/>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26"/>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26"/>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26"/>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26"/>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26"/>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26"/>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26"/>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26"/>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26"/>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26"/>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26"/>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26"/>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26"/>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26"/>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26"/>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26"/>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26"/>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26"/>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26"/>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26"/>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26"/>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26"/>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26"/>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26"/>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26"/>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26"/>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26"/>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26"/>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26"/>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26"/>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26"/>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26"/>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26"/>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26"/>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26"/>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26"/>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26"/>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26"/>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26"/>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26"/>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26"/>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26"/>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26"/>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26"/>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26"/>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26"/>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26"/>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26"/>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26"/>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26"/>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26"/>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26"/>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26"/>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26"/>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26"/>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26"/>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26"/>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26"/>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26"/>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26"/>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4" name="Google Shape;7544;p26"/>
          <p:cNvGrpSpPr/>
          <p:nvPr/>
        </p:nvGrpSpPr>
        <p:grpSpPr>
          <a:xfrm rot="5997680" flipH="1">
            <a:off x="435107" y="-331211"/>
            <a:ext cx="445655" cy="1207149"/>
            <a:chOff x="7607455" y="4238363"/>
            <a:chExt cx="438017" cy="1186459"/>
          </a:xfrm>
        </p:grpSpPr>
        <p:sp>
          <p:nvSpPr>
            <p:cNvPr id="7545" name="Google Shape;7545;p26"/>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26"/>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26"/>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26"/>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26"/>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26"/>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26"/>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26"/>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26"/>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26"/>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26"/>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26"/>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26"/>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26"/>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26"/>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26"/>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26"/>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26"/>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26"/>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26"/>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26"/>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26"/>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26"/>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26"/>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9" name="Google Shape;7569;p26"/>
          <p:cNvGrpSpPr/>
          <p:nvPr/>
        </p:nvGrpSpPr>
        <p:grpSpPr>
          <a:xfrm rot="5400000">
            <a:off x="284827" y="4226154"/>
            <a:ext cx="161913" cy="145916"/>
            <a:chOff x="7737341" y="1046941"/>
            <a:chExt cx="161913" cy="145916"/>
          </a:xfrm>
        </p:grpSpPr>
        <p:sp>
          <p:nvSpPr>
            <p:cNvPr id="7570" name="Google Shape;7570;p26"/>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26"/>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26"/>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3" name="Google Shape;7573;p26"/>
          <p:cNvGrpSpPr/>
          <p:nvPr/>
        </p:nvGrpSpPr>
        <p:grpSpPr>
          <a:xfrm rot="-10202469">
            <a:off x="224272" y="724038"/>
            <a:ext cx="216552" cy="195156"/>
            <a:chOff x="7737341" y="1046941"/>
            <a:chExt cx="161913" cy="145916"/>
          </a:xfrm>
        </p:grpSpPr>
        <p:sp>
          <p:nvSpPr>
            <p:cNvPr id="7574" name="Google Shape;7574;p26"/>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26"/>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26"/>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7" name="Google Shape;7577;p26"/>
          <p:cNvGrpSpPr/>
          <p:nvPr/>
        </p:nvGrpSpPr>
        <p:grpSpPr>
          <a:xfrm rot="-10202469">
            <a:off x="982669" y="762568"/>
            <a:ext cx="216552" cy="195156"/>
            <a:chOff x="7737341" y="1046941"/>
            <a:chExt cx="161913" cy="145916"/>
          </a:xfrm>
        </p:grpSpPr>
        <p:sp>
          <p:nvSpPr>
            <p:cNvPr id="7578" name="Google Shape;7578;p26"/>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26"/>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26"/>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1" name="Google Shape;7581;p26"/>
          <p:cNvGrpSpPr/>
          <p:nvPr/>
        </p:nvGrpSpPr>
        <p:grpSpPr>
          <a:xfrm>
            <a:off x="6422275" y="-233784"/>
            <a:ext cx="808854" cy="831115"/>
            <a:chOff x="6422275" y="-233784"/>
            <a:chExt cx="808854" cy="831115"/>
          </a:xfrm>
        </p:grpSpPr>
        <p:sp>
          <p:nvSpPr>
            <p:cNvPr id="7582" name="Google Shape;7582;p26"/>
            <p:cNvSpPr/>
            <p:nvPr/>
          </p:nvSpPr>
          <p:spPr>
            <a:xfrm rot="-476255">
              <a:off x="6465304" y="-187103"/>
              <a:ext cx="722797" cy="673207"/>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26"/>
            <p:cNvSpPr/>
            <p:nvPr/>
          </p:nvSpPr>
          <p:spPr>
            <a:xfrm rot="-476255">
              <a:off x="6951280" y="16199"/>
              <a:ext cx="47204" cy="88589"/>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26"/>
            <p:cNvSpPr/>
            <p:nvPr/>
          </p:nvSpPr>
          <p:spPr>
            <a:xfrm rot="-476255">
              <a:off x="6856562" y="-15014"/>
              <a:ext cx="73022" cy="66823"/>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26"/>
            <p:cNvSpPr/>
            <p:nvPr/>
          </p:nvSpPr>
          <p:spPr>
            <a:xfrm rot="-476255">
              <a:off x="6826204" y="78864"/>
              <a:ext cx="49285" cy="68286"/>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26"/>
            <p:cNvSpPr/>
            <p:nvPr/>
          </p:nvSpPr>
          <p:spPr>
            <a:xfrm rot="-476255">
              <a:off x="6704514" y="52604"/>
              <a:ext cx="74957" cy="61884"/>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26"/>
            <p:cNvSpPr/>
            <p:nvPr/>
          </p:nvSpPr>
          <p:spPr>
            <a:xfrm rot="-476255">
              <a:off x="6707287" y="137803"/>
              <a:ext cx="43085" cy="74139"/>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26"/>
            <p:cNvSpPr/>
            <p:nvPr/>
          </p:nvSpPr>
          <p:spPr>
            <a:xfrm rot="-476255">
              <a:off x="6601381" y="122997"/>
              <a:ext cx="70359" cy="50280"/>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26"/>
            <p:cNvSpPr/>
            <p:nvPr/>
          </p:nvSpPr>
          <p:spPr>
            <a:xfrm rot="-476255">
              <a:off x="6603827" y="202323"/>
              <a:ext cx="40963" cy="79362"/>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26"/>
            <p:cNvSpPr/>
            <p:nvPr/>
          </p:nvSpPr>
          <p:spPr>
            <a:xfrm rot="-476255">
              <a:off x="6488569" y="222270"/>
              <a:ext cx="90165" cy="50076"/>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26"/>
            <p:cNvSpPr/>
            <p:nvPr/>
          </p:nvSpPr>
          <p:spPr>
            <a:xfrm rot="-476255">
              <a:off x="6534492" y="315368"/>
              <a:ext cx="53446" cy="73794"/>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26"/>
            <p:cNvSpPr/>
            <p:nvPr/>
          </p:nvSpPr>
          <p:spPr>
            <a:xfrm rot="-476255">
              <a:off x="6457140" y="365268"/>
              <a:ext cx="71941" cy="48999"/>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26"/>
            <p:cNvSpPr/>
            <p:nvPr/>
          </p:nvSpPr>
          <p:spPr>
            <a:xfrm rot="-476255">
              <a:off x="6513705" y="434076"/>
              <a:ext cx="86483" cy="58592"/>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26"/>
            <p:cNvSpPr/>
            <p:nvPr/>
          </p:nvSpPr>
          <p:spPr>
            <a:xfrm rot="-476255">
              <a:off x="6457631" y="474443"/>
              <a:ext cx="64555" cy="49365"/>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26"/>
            <p:cNvSpPr/>
            <p:nvPr/>
          </p:nvSpPr>
          <p:spPr>
            <a:xfrm rot="-476255">
              <a:off x="6509184" y="515686"/>
              <a:ext cx="63473" cy="77635"/>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96" name="Google Shape;7596;p26"/>
          <p:cNvSpPr/>
          <p:nvPr/>
        </p:nvSpPr>
        <p:spPr>
          <a:xfrm rot="-476255">
            <a:off x="6694345" y="-80331"/>
            <a:ext cx="498986" cy="654936"/>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26"/>
          <p:cNvSpPr/>
          <p:nvPr/>
        </p:nvSpPr>
        <p:spPr>
          <a:xfrm rot="-476255">
            <a:off x="7091229" y="90103"/>
            <a:ext cx="13897" cy="10873"/>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26"/>
          <p:cNvSpPr/>
          <p:nvPr/>
        </p:nvSpPr>
        <p:spPr>
          <a:xfrm rot="-476255">
            <a:off x="7072916" y="144623"/>
            <a:ext cx="14584" cy="10873"/>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26"/>
          <p:cNvSpPr/>
          <p:nvPr/>
        </p:nvSpPr>
        <p:spPr>
          <a:xfrm rot="-476255">
            <a:off x="7040684" y="160118"/>
            <a:ext cx="13897" cy="10182"/>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26"/>
          <p:cNvSpPr/>
          <p:nvPr/>
        </p:nvSpPr>
        <p:spPr>
          <a:xfrm rot="-476255">
            <a:off x="7019169" y="216510"/>
            <a:ext cx="13897" cy="10853"/>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26"/>
          <p:cNvSpPr/>
          <p:nvPr/>
        </p:nvSpPr>
        <p:spPr>
          <a:xfrm rot="-476255">
            <a:off x="6991989" y="232611"/>
            <a:ext cx="13897" cy="10873"/>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26"/>
          <p:cNvSpPr/>
          <p:nvPr/>
        </p:nvSpPr>
        <p:spPr>
          <a:xfrm rot="-476255">
            <a:off x="6991355" y="283337"/>
            <a:ext cx="13918" cy="10873"/>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26"/>
          <p:cNvSpPr/>
          <p:nvPr/>
        </p:nvSpPr>
        <p:spPr>
          <a:xfrm rot="-476255">
            <a:off x="6960522" y="298591"/>
            <a:ext cx="13897" cy="10202"/>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26"/>
          <p:cNvSpPr/>
          <p:nvPr/>
        </p:nvSpPr>
        <p:spPr>
          <a:xfrm rot="-476255">
            <a:off x="6961902" y="348365"/>
            <a:ext cx="13897" cy="10873"/>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26"/>
          <p:cNvSpPr/>
          <p:nvPr/>
        </p:nvSpPr>
        <p:spPr>
          <a:xfrm rot="-476255">
            <a:off x="6932406" y="357956"/>
            <a:ext cx="13897" cy="10873"/>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26"/>
          <p:cNvSpPr/>
          <p:nvPr/>
        </p:nvSpPr>
        <p:spPr>
          <a:xfrm rot="-476255">
            <a:off x="6939170" y="396712"/>
            <a:ext cx="13897" cy="10182"/>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26"/>
          <p:cNvSpPr/>
          <p:nvPr/>
        </p:nvSpPr>
        <p:spPr>
          <a:xfrm rot="-476255">
            <a:off x="6904406" y="408395"/>
            <a:ext cx="13897" cy="10873"/>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26"/>
          <p:cNvSpPr/>
          <p:nvPr/>
        </p:nvSpPr>
        <p:spPr>
          <a:xfrm rot="-476255">
            <a:off x="6909790" y="447344"/>
            <a:ext cx="13897" cy="10202"/>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26"/>
          <p:cNvSpPr/>
          <p:nvPr/>
        </p:nvSpPr>
        <p:spPr>
          <a:xfrm rot="-476255">
            <a:off x="6879380" y="455014"/>
            <a:ext cx="13897" cy="10873"/>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26"/>
          <p:cNvSpPr/>
          <p:nvPr/>
        </p:nvSpPr>
        <p:spPr>
          <a:xfrm rot="-476255">
            <a:off x="6875587" y="493193"/>
            <a:ext cx="13918" cy="10853"/>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26"/>
          <p:cNvSpPr/>
          <p:nvPr/>
        </p:nvSpPr>
        <p:spPr>
          <a:xfrm rot="-476255">
            <a:off x="6850254" y="507660"/>
            <a:ext cx="13897" cy="10202"/>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26"/>
          <p:cNvSpPr/>
          <p:nvPr/>
        </p:nvSpPr>
        <p:spPr>
          <a:xfrm rot="-476255">
            <a:off x="7043470" y="89232"/>
            <a:ext cx="13897" cy="10873"/>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26"/>
          <p:cNvSpPr/>
          <p:nvPr/>
        </p:nvSpPr>
        <p:spPr>
          <a:xfrm rot="-476255">
            <a:off x="7007137" y="130571"/>
            <a:ext cx="13897" cy="10182"/>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26"/>
          <p:cNvSpPr/>
          <p:nvPr/>
        </p:nvSpPr>
        <p:spPr>
          <a:xfrm rot="-476255">
            <a:off x="6967806" y="139485"/>
            <a:ext cx="13897" cy="10853"/>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26"/>
          <p:cNvSpPr/>
          <p:nvPr/>
        </p:nvSpPr>
        <p:spPr>
          <a:xfrm rot="-476255">
            <a:off x="6958045" y="175070"/>
            <a:ext cx="13897" cy="10853"/>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26"/>
          <p:cNvSpPr/>
          <p:nvPr/>
        </p:nvSpPr>
        <p:spPr>
          <a:xfrm rot="-476255">
            <a:off x="6912018" y="186943"/>
            <a:ext cx="13897" cy="10202"/>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26"/>
          <p:cNvSpPr/>
          <p:nvPr/>
        </p:nvSpPr>
        <p:spPr>
          <a:xfrm rot="-476255">
            <a:off x="6911153" y="220614"/>
            <a:ext cx="13897" cy="10873"/>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26"/>
          <p:cNvSpPr/>
          <p:nvPr/>
        </p:nvSpPr>
        <p:spPr>
          <a:xfrm rot="-476255">
            <a:off x="6873859" y="229914"/>
            <a:ext cx="13897" cy="10182"/>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26"/>
          <p:cNvSpPr/>
          <p:nvPr/>
        </p:nvSpPr>
        <p:spPr>
          <a:xfrm rot="-476255">
            <a:off x="6877460" y="270424"/>
            <a:ext cx="14604" cy="10873"/>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26"/>
          <p:cNvSpPr/>
          <p:nvPr/>
        </p:nvSpPr>
        <p:spPr>
          <a:xfrm rot="-476255">
            <a:off x="6837268" y="268567"/>
            <a:ext cx="13897" cy="10853"/>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26"/>
          <p:cNvSpPr/>
          <p:nvPr/>
        </p:nvSpPr>
        <p:spPr>
          <a:xfrm rot="-476255">
            <a:off x="6838573" y="308020"/>
            <a:ext cx="14584" cy="10873"/>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26"/>
          <p:cNvSpPr/>
          <p:nvPr/>
        </p:nvSpPr>
        <p:spPr>
          <a:xfrm rot="-476255">
            <a:off x="6797048" y="311806"/>
            <a:ext cx="13897" cy="10873"/>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26"/>
          <p:cNvSpPr/>
          <p:nvPr/>
        </p:nvSpPr>
        <p:spPr>
          <a:xfrm rot="-476255">
            <a:off x="6807981" y="349985"/>
            <a:ext cx="13897" cy="10873"/>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26"/>
          <p:cNvSpPr/>
          <p:nvPr/>
        </p:nvSpPr>
        <p:spPr>
          <a:xfrm rot="-476255">
            <a:off x="6768695" y="344505"/>
            <a:ext cx="13897" cy="10873"/>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26"/>
          <p:cNvSpPr/>
          <p:nvPr/>
        </p:nvSpPr>
        <p:spPr>
          <a:xfrm rot="-476255">
            <a:off x="6757853" y="387721"/>
            <a:ext cx="14584" cy="10182"/>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26"/>
          <p:cNvSpPr/>
          <p:nvPr/>
        </p:nvSpPr>
        <p:spPr>
          <a:xfrm rot="-476255">
            <a:off x="7098318" y="191091"/>
            <a:ext cx="13897" cy="10873"/>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26"/>
          <p:cNvSpPr/>
          <p:nvPr/>
        </p:nvSpPr>
        <p:spPr>
          <a:xfrm rot="-476255">
            <a:off x="7108620" y="240311"/>
            <a:ext cx="13897" cy="10182"/>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26"/>
          <p:cNvSpPr/>
          <p:nvPr/>
        </p:nvSpPr>
        <p:spPr>
          <a:xfrm rot="-476255">
            <a:off x="7076172" y="258523"/>
            <a:ext cx="13918" cy="10853"/>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26"/>
          <p:cNvSpPr/>
          <p:nvPr/>
        </p:nvSpPr>
        <p:spPr>
          <a:xfrm rot="-476255">
            <a:off x="7089979" y="307191"/>
            <a:ext cx="14584" cy="10873"/>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26"/>
          <p:cNvSpPr/>
          <p:nvPr/>
        </p:nvSpPr>
        <p:spPr>
          <a:xfrm rot="-476255">
            <a:off x="7058262" y="326043"/>
            <a:ext cx="13918" cy="10853"/>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26"/>
          <p:cNvSpPr/>
          <p:nvPr/>
        </p:nvSpPr>
        <p:spPr>
          <a:xfrm rot="-476255">
            <a:off x="7072822" y="365072"/>
            <a:ext cx="13897" cy="10873"/>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26"/>
          <p:cNvSpPr/>
          <p:nvPr/>
        </p:nvSpPr>
        <p:spPr>
          <a:xfrm rot="-476255">
            <a:off x="7036747" y="383106"/>
            <a:ext cx="13918" cy="10182"/>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26"/>
          <p:cNvSpPr/>
          <p:nvPr/>
        </p:nvSpPr>
        <p:spPr>
          <a:xfrm rot="-476255">
            <a:off x="7049481" y="423767"/>
            <a:ext cx="13897" cy="10873"/>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26"/>
          <p:cNvSpPr/>
          <p:nvPr/>
        </p:nvSpPr>
        <p:spPr>
          <a:xfrm rot="-476255">
            <a:off x="7015392" y="430523"/>
            <a:ext cx="14604" cy="10873"/>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26"/>
          <p:cNvSpPr/>
          <p:nvPr/>
        </p:nvSpPr>
        <p:spPr>
          <a:xfrm rot="-476255">
            <a:off x="7024571" y="481306"/>
            <a:ext cx="13897" cy="10873"/>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26"/>
          <p:cNvSpPr/>
          <p:nvPr/>
        </p:nvSpPr>
        <p:spPr>
          <a:xfrm rot="-476255">
            <a:off x="6989313" y="489649"/>
            <a:ext cx="13897" cy="10873"/>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26"/>
          <p:cNvSpPr/>
          <p:nvPr/>
        </p:nvSpPr>
        <p:spPr>
          <a:xfrm rot="-476255">
            <a:off x="6986569" y="540620"/>
            <a:ext cx="14584" cy="10202"/>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26"/>
          <p:cNvSpPr/>
          <p:nvPr/>
        </p:nvSpPr>
        <p:spPr>
          <a:xfrm rot="-476255">
            <a:off x="7106906" y="152194"/>
            <a:ext cx="14584" cy="10873"/>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26"/>
          <p:cNvSpPr/>
          <p:nvPr/>
        </p:nvSpPr>
        <p:spPr>
          <a:xfrm rot="-476255">
            <a:off x="7077954" y="45415"/>
            <a:ext cx="13897" cy="10182"/>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26"/>
          <p:cNvSpPr/>
          <p:nvPr/>
        </p:nvSpPr>
        <p:spPr>
          <a:xfrm rot="-476255">
            <a:off x="7129008" y="59468"/>
            <a:ext cx="14584" cy="10853"/>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26"/>
          <p:cNvSpPr/>
          <p:nvPr/>
        </p:nvSpPr>
        <p:spPr>
          <a:xfrm rot="-476255">
            <a:off x="7107168" y="8426"/>
            <a:ext cx="14584" cy="10873"/>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26"/>
          <p:cNvSpPr/>
          <p:nvPr/>
        </p:nvSpPr>
        <p:spPr>
          <a:xfrm rot="-476255">
            <a:off x="7123067" y="-12910"/>
            <a:ext cx="13897" cy="10202"/>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hanks! ">
  <p:cSld name="OBJECT_1_1">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4812300" y="1009975"/>
            <a:ext cx="3177000" cy="9099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7200" i="0"/>
            </a:lvl1pPr>
            <a:lvl2pPr lvl="1" algn="ctr" rtl="0">
              <a:spcBef>
                <a:spcPts val="0"/>
              </a:spcBef>
              <a:spcAft>
                <a:spcPts val="0"/>
              </a:spcAft>
              <a:buClr>
                <a:srgbClr val="C6D9BB"/>
              </a:buClr>
              <a:buSzPts val="3300"/>
              <a:buNone/>
              <a:defRPr sz="3300">
                <a:solidFill>
                  <a:srgbClr val="C6D9BB"/>
                </a:solidFill>
              </a:defRPr>
            </a:lvl2pPr>
            <a:lvl3pPr lvl="2" algn="ctr" rtl="0">
              <a:spcBef>
                <a:spcPts val="0"/>
              </a:spcBef>
              <a:spcAft>
                <a:spcPts val="0"/>
              </a:spcAft>
              <a:buClr>
                <a:srgbClr val="C6D9BB"/>
              </a:buClr>
              <a:buSzPts val="3300"/>
              <a:buNone/>
              <a:defRPr sz="3300">
                <a:solidFill>
                  <a:srgbClr val="C6D9BB"/>
                </a:solidFill>
              </a:defRPr>
            </a:lvl3pPr>
            <a:lvl4pPr lvl="3" algn="ctr" rtl="0">
              <a:spcBef>
                <a:spcPts val="0"/>
              </a:spcBef>
              <a:spcAft>
                <a:spcPts val="0"/>
              </a:spcAft>
              <a:buClr>
                <a:srgbClr val="C6D9BB"/>
              </a:buClr>
              <a:buSzPts val="3300"/>
              <a:buNone/>
              <a:defRPr sz="3300">
                <a:solidFill>
                  <a:srgbClr val="C6D9BB"/>
                </a:solidFill>
              </a:defRPr>
            </a:lvl4pPr>
            <a:lvl5pPr lvl="4" algn="ctr" rtl="0">
              <a:spcBef>
                <a:spcPts val="0"/>
              </a:spcBef>
              <a:spcAft>
                <a:spcPts val="0"/>
              </a:spcAft>
              <a:buClr>
                <a:srgbClr val="C6D9BB"/>
              </a:buClr>
              <a:buSzPts val="3300"/>
              <a:buNone/>
              <a:defRPr sz="3300">
                <a:solidFill>
                  <a:srgbClr val="C6D9BB"/>
                </a:solidFill>
              </a:defRPr>
            </a:lvl5pPr>
            <a:lvl6pPr lvl="5" algn="ctr" rtl="0">
              <a:spcBef>
                <a:spcPts val="0"/>
              </a:spcBef>
              <a:spcAft>
                <a:spcPts val="0"/>
              </a:spcAft>
              <a:buClr>
                <a:srgbClr val="C6D9BB"/>
              </a:buClr>
              <a:buSzPts val="3300"/>
              <a:buNone/>
              <a:defRPr sz="3300">
                <a:solidFill>
                  <a:srgbClr val="C6D9BB"/>
                </a:solidFill>
              </a:defRPr>
            </a:lvl6pPr>
            <a:lvl7pPr lvl="6" algn="ctr" rtl="0">
              <a:spcBef>
                <a:spcPts val="0"/>
              </a:spcBef>
              <a:spcAft>
                <a:spcPts val="0"/>
              </a:spcAft>
              <a:buClr>
                <a:srgbClr val="C6D9BB"/>
              </a:buClr>
              <a:buSzPts val="3300"/>
              <a:buNone/>
              <a:defRPr sz="3300">
                <a:solidFill>
                  <a:srgbClr val="C6D9BB"/>
                </a:solidFill>
              </a:defRPr>
            </a:lvl7pPr>
            <a:lvl8pPr lvl="7" algn="ctr" rtl="0">
              <a:spcBef>
                <a:spcPts val="0"/>
              </a:spcBef>
              <a:spcAft>
                <a:spcPts val="0"/>
              </a:spcAft>
              <a:buClr>
                <a:srgbClr val="C6D9BB"/>
              </a:buClr>
              <a:buSzPts val="3300"/>
              <a:buNone/>
              <a:defRPr sz="3300">
                <a:solidFill>
                  <a:srgbClr val="C6D9BB"/>
                </a:solidFill>
              </a:defRPr>
            </a:lvl8pPr>
            <a:lvl9pPr lvl="8" algn="ctr" rtl="0">
              <a:spcBef>
                <a:spcPts val="0"/>
              </a:spcBef>
              <a:spcAft>
                <a:spcPts val="0"/>
              </a:spcAft>
              <a:buClr>
                <a:srgbClr val="C6D9BB"/>
              </a:buClr>
              <a:buSzPts val="3300"/>
              <a:buNone/>
              <a:defRPr sz="3300">
                <a:solidFill>
                  <a:srgbClr val="C6D9BB"/>
                </a:solidFill>
              </a:defRPr>
            </a:lvl9pPr>
          </a:lstStyle>
          <a:p>
            <a:endParaRPr/>
          </a:p>
        </p:txBody>
      </p:sp>
      <p:sp>
        <p:nvSpPr>
          <p:cNvPr id="7645" name="Google Shape;7645;p27"/>
          <p:cNvSpPr txBox="1">
            <a:spLocks noGrp="1"/>
          </p:cNvSpPr>
          <p:nvPr>
            <p:ph type="subTitle" idx="1"/>
          </p:nvPr>
        </p:nvSpPr>
        <p:spPr>
          <a:xfrm>
            <a:off x="4590300" y="2433775"/>
            <a:ext cx="3621000" cy="9099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400">
                <a:latin typeface="Nunito"/>
                <a:ea typeface="Nunito"/>
                <a:cs typeface="Nunito"/>
                <a:sym typeface="Nunito"/>
              </a:defRPr>
            </a:lvl1pPr>
            <a:lvl2pPr lvl="1" algn="ctr" rtl="0">
              <a:spcBef>
                <a:spcPts val="0"/>
              </a:spcBef>
              <a:spcAft>
                <a:spcPts val="0"/>
              </a:spcAft>
              <a:buNone/>
              <a:defRPr sz="1400">
                <a:latin typeface="Nunito"/>
                <a:ea typeface="Nunito"/>
                <a:cs typeface="Nunito"/>
                <a:sym typeface="Nunito"/>
              </a:defRPr>
            </a:lvl2pPr>
            <a:lvl3pPr lvl="2" algn="ctr" rtl="0">
              <a:spcBef>
                <a:spcPts val="0"/>
              </a:spcBef>
              <a:spcAft>
                <a:spcPts val="0"/>
              </a:spcAft>
              <a:buNone/>
              <a:defRPr sz="1400">
                <a:latin typeface="Nunito"/>
                <a:ea typeface="Nunito"/>
                <a:cs typeface="Nunito"/>
                <a:sym typeface="Nunito"/>
              </a:defRPr>
            </a:lvl3pPr>
            <a:lvl4pPr lvl="3" algn="ctr" rtl="0">
              <a:spcBef>
                <a:spcPts val="0"/>
              </a:spcBef>
              <a:spcAft>
                <a:spcPts val="0"/>
              </a:spcAft>
              <a:buNone/>
              <a:defRPr sz="1400">
                <a:latin typeface="Nunito"/>
                <a:ea typeface="Nunito"/>
                <a:cs typeface="Nunito"/>
                <a:sym typeface="Nunito"/>
              </a:defRPr>
            </a:lvl4pPr>
            <a:lvl5pPr lvl="4" algn="ctr" rtl="0">
              <a:spcBef>
                <a:spcPts val="0"/>
              </a:spcBef>
              <a:spcAft>
                <a:spcPts val="0"/>
              </a:spcAft>
              <a:buNone/>
              <a:defRPr sz="1400">
                <a:latin typeface="Nunito"/>
                <a:ea typeface="Nunito"/>
                <a:cs typeface="Nunito"/>
                <a:sym typeface="Nunito"/>
              </a:defRPr>
            </a:lvl5pPr>
            <a:lvl6pPr lvl="5" algn="ctr" rtl="0">
              <a:spcBef>
                <a:spcPts val="0"/>
              </a:spcBef>
              <a:spcAft>
                <a:spcPts val="0"/>
              </a:spcAft>
              <a:buNone/>
              <a:defRPr sz="1400">
                <a:latin typeface="Nunito"/>
                <a:ea typeface="Nunito"/>
                <a:cs typeface="Nunito"/>
                <a:sym typeface="Nunito"/>
              </a:defRPr>
            </a:lvl6pPr>
            <a:lvl7pPr lvl="6" algn="ctr" rtl="0">
              <a:spcBef>
                <a:spcPts val="0"/>
              </a:spcBef>
              <a:spcAft>
                <a:spcPts val="0"/>
              </a:spcAft>
              <a:buNone/>
              <a:defRPr sz="1400">
                <a:latin typeface="Nunito"/>
                <a:ea typeface="Nunito"/>
                <a:cs typeface="Nunito"/>
                <a:sym typeface="Nunito"/>
              </a:defRPr>
            </a:lvl7pPr>
            <a:lvl8pPr lvl="7" algn="ctr" rtl="0">
              <a:spcBef>
                <a:spcPts val="0"/>
              </a:spcBef>
              <a:spcAft>
                <a:spcPts val="0"/>
              </a:spcAft>
              <a:buNone/>
              <a:defRPr sz="1400">
                <a:latin typeface="Nunito"/>
                <a:ea typeface="Nunito"/>
                <a:cs typeface="Nunito"/>
                <a:sym typeface="Nunito"/>
              </a:defRPr>
            </a:lvl8pPr>
            <a:lvl9pPr lvl="8" algn="ctr" rtl="0">
              <a:spcBef>
                <a:spcPts val="0"/>
              </a:spcBef>
              <a:spcAft>
                <a:spcPts val="0"/>
              </a:spcAft>
              <a:buNone/>
              <a:defRPr sz="1400">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4590300" y="3991075"/>
            <a:ext cx="3621000" cy="4269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400">
                <a:latin typeface="Nunito"/>
                <a:ea typeface="Nunito"/>
                <a:cs typeface="Nunito"/>
                <a:sym typeface="Nunito"/>
              </a:defRPr>
            </a:lvl1pPr>
            <a:lvl2pPr lvl="1" algn="ctr" rtl="0">
              <a:spcBef>
                <a:spcPts val="0"/>
              </a:spcBef>
              <a:spcAft>
                <a:spcPts val="0"/>
              </a:spcAft>
              <a:buNone/>
              <a:defRPr sz="1400">
                <a:latin typeface="Nunito"/>
                <a:ea typeface="Nunito"/>
                <a:cs typeface="Nunito"/>
                <a:sym typeface="Nunito"/>
              </a:defRPr>
            </a:lvl2pPr>
            <a:lvl3pPr lvl="2" algn="ctr" rtl="0">
              <a:spcBef>
                <a:spcPts val="0"/>
              </a:spcBef>
              <a:spcAft>
                <a:spcPts val="0"/>
              </a:spcAft>
              <a:buNone/>
              <a:defRPr sz="1400">
                <a:latin typeface="Nunito"/>
                <a:ea typeface="Nunito"/>
                <a:cs typeface="Nunito"/>
                <a:sym typeface="Nunito"/>
              </a:defRPr>
            </a:lvl3pPr>
            <a:lvl4pPr lvl="3" algn="ctr" rtl="0">
              <a:spcBef>
                <a:spcPts val="0"/>
              </a:spcBef>
              <a:spcAft>
                <a:spcPts val="0"/>
              </a:spcAft>
              <a:buNone/>
              <a:defRPr sz="1400">
                <a:latin typeface="Nunito"/>
                <a:ea typeface="Nunito"/>
                <a:cs typeface="Nunito"/>
                <a:sym typeface="Nunito"/>
              </a:defRPr>
            </a:lvl4pPr>
            <a:lvl5pPr lvl="4" algn="ctr" rtl="0">
              <a:spcBef>
                <a:spcPts val="0"/>
              </a:spcBef>
              <a:spcAft>
                <a:spcPts val="0"/>
              </a:spcAft>
              <a:buNone/>
              <a:defRPr sz="1400">
                <a:latin typeface="Nunito"/>
                <a:ea typeface="Nunito"/>
                <a:cs typeface="Nunito"/>
                <a:sym typeface="Nunito"/>
              </a:defRPr>
            </a:lvl5pPr>
            <a:lvl6pPr lvl="5" algn="ctr" rtl="0">
              <a:spcBef>
                <a:spcPts val="0"/>
              </a:spcBef>
              <a:spcAft>
                <a:spcPts val="0"/>
              </a:spcAft>
              <a:buNone/>
              <a:defRPr sz="1400">
                <a:latin typeface="Nunito"/>
                <a:ea typeface="Nunito"/>
                <a:cs typeface="Nunito"/>
                <a:sym typeface="Nunito"/>
              </a:defRPr>
            </a:lvl6pPr>
            <a:lvl7pPr lvl="6" algn="ctr" rtl="0">
              <a:spcBef>
                <a:spcPts val="0"/>
              </a:spcBef>
              <a:spcAft>
                <a:spcPts val="0"/>
              </a:spcAft>
              <a:buNone/>
              <a:defRPr sz="1400">
                <a:latin typeface="Nunito"/>
                <a:ea typeface="Nunito"/>
                <a:cs typeface="Nunito"/>
                <a:sym typeface="Nunito"/>
              </a:defRPr>
            </a:lvl7pPr>
            <a:lvl8pPr lvl="7" algn="ctr" rtl="0">
              <a:spcBef>
                <a:spcPts val="0"/>
              </a:spcBef>
              <a:spcAft>
                <a:spcPts val="0"/>
              </a:spcAft>
              <a:buNone/>
              <a:defRPr sz="1400">
                <a:latin typeface="Nunito"/>
                <a:ea typeface="Nunito"/>
                <a:cs typeface="Nunito"/>
                <a:sym typeface="Nunito"/>
              </a:defRPr>
            </a:lvl8pPr>
            <a:lvl9pPr lvl="8" algn="ctr" rtl="0">
              <a:spcBef>
                <a:spcPts val="0"/>
              </a:spcBef>
              <a:spcAft>
                <a:spcPts val="0"/>
              </a:spcAft>
              <a:buNone/>
              <a:defRPr sz="1400">
                <a:latin typeface="Nunito"/>
                <a:ea typeface="Nunito"/>
                <a:cs typeface="Nunito"/>
                <a:sym typeface="Nunito"/>
              </a:defRPr>
            </a:lvl9pPr>
          </a:lstStyle>
          <a:p>
            <a:endParaRPr/>
          </a:p>
        </p:txBody>
      </p:sp>
      <p:sp>
        <p:nvSpPr>
          <p:cNvPr id="7647" name="Google Shape;7647;p27"/>
          <p:cNvSpPr txBox="1"/>
          <p:nvPr/>
        </p:nvSpPr>
        <p:spPr>
          <a:xfrm>
            <a:off x="4799700" y="3419975"/>
            <a:ext cx="3202200" cy="568200"/>
          </a:xfrm>
          <a:prstGeom prst="rect">
            <a:avLst/>
          </a:prstGeom>
          <a:noFill/>
          <a:ln>
            <a:noFill/>
          </a:ln>
        </p:spPr>
        <p:txBody>
          <a:bodyPr spcFirstLastPara="1" wrap="square" lIns="91425" tIns="91425" rIns="91425" bIns="91425" anchor="t" anchorCtr="0">
            <a:noAutofit/>
          </a:bodyPr>
          <a:lstStyle/>
          <a:p>
            <a:pPr marL="0" lvl="0" indent="0" algn="ctr" rtl="0">
              <a:lnSpc>
                <a:spcPct val="114000"/>
              </a:lnSpc>
              <a:spcBef>
                <a:spcPts val="0"/>
              </a:spcBef>
              <a:spcAft>
                <a:spcPts val="0"/>
              </a:spcAft>
              <a:buClr>
                <a:schemeClr val="dk1"/>
              </a:buClr>
              <a:buSzPts val="1100"/>
              <a:buFont typeface="Arial" panose="020B0604020202020204"/>
              <a:buNone/>
            </a:pPr>
            <a:r>
              <a:rPr lang="en-GB" sz="900">
                <a:solidFill>
                  <a:schemeClr val="accent2"/>
                </a:solidFill>
                <a:latin typeface="Nunito"/>
                <a:ea typeface="Nunito"/>
                <a:cs typeface="Nunito"/>
                <a:sym typeface="Nunito"/>
              </a:rPr>
              <a:t>CREDITS: This presentation template was created by </a:t>
            </a:r>
            <a:r>
              <a:rPr lang="en-GB" sz="900">
                <a:solidFill>
                  <a:schemeClr val="accent2"/>
                </a:solidFill>
                <a:uFill>
                  <a:noFill/>
                </a:uFill>
                <a:latin typeface="Nunito"/>
                <a:ea typeface="Nunito"/>
                <a:cs typeface="Nunito"/>
                <a:sym typeface="Nunito"/>
                <a:hlinkClick r:id="rId2"/>
              </a:rPr>
              <a:t>Slidesgo</a:t>
            </a:r>
            <a:r>
              <a:rPr lang="en-GB" sz="900">
                <a:solidFill>
                  <a:schemeClr val="accent2"/>
                </a:solidFill>
                <a:latin typeface="Nunito"/>
                <a:ea typeface="Nunito"/>
                <a:cs typeface="Nunito"/>
                <a:sym typeface="Nunito"/>
              </a:rPr>
              <a:t>, including icons by </a:t>
            </a:r>
            <a:r>
              <a:rPr lang="en-GB" sz="900">
                <a:solidFill>
                  <a:schemeClr val="accent2"/>
                </a:solidFill>
                <a:uFill>
                  <a:noFill/>
                </a:uFill>
                <a:latin typeface="Nunito"/>
                <a:ea typeface="Nunito"/>
                <a:cs typeface="Nunito"/>
                <a:sym typeface="Nunito"/>
                <a:hlinkClick r:id="rId3"/>
              </a:rPr>
              <a:t>Flaticon</a:t>
            </a:r>
            <a:r>
              <a:rPr lang="en-GB" sz="900">
                <a:solidFill>
                  <a:schemeClr val="accent2"/>
                </a:solidFill>
                <a:latin typeface="Nunito"/>
                <a:ea typeface="Nunito"/>
                <a:cs typeface="Nunito"/>
                <a:sym typeface="Nunito"/>
              </a:rPr>
              <a:t>, infographics &amp; images by </a:t>
            </a:r>
            <a:r>
              <a:rPr lang="en-GB" sz="900">
                <a:solidFill>
                  <a:schemeClr val="accent2"/>
                </a:solidFill>
                <a:uFill>
                  <a:noFill/>
                </a:uFill>
                <a:latin typeface="Nunito"/>
                <a:ea typeface="Nunito"/>
                <a:cs typeface="Nunito"/>
                <a:sym typeface="Nunito"/>
                <a:hlinkClick r:id="rId4"/>
              </a:rPr>
              <a:t>Freepik</a:t>
            </a:r>
            <a:r>
              <a:rPr lang="en-GB" sz="900">
                <a:solidFill>
                  <a:schemeClr val="accent2"/>
                </a:solidFill>
                <a:latin typeface="Nunito"/>
                <a:ea typeface="Nunito"/>
                <a:cs typeface="Nunito"/>
                <a:sym typeface="Nunito"/>
              </a:rPr>
              <a:t> </a:t>
            </a:r>
            <a:endParaRPr>
              <a:solidFill>
                <a:schemeClr val="accent2"/>
              </a:solidFill>
              <a:latin typeface="Nunito"/>
              <a:ea typeface="Nunito"/>
              <a:cs typeface="Nunito"/>
              <a:sym typeface="Nunito"/>
            </a:endParaRPr>
          </a:p>
        </p:txBody>
      </p:sp>
      <p:grpSp>
        <p:nvGrpSpPr>
          <p:cNvPr id="7648" name="Google Shape;7648;p27"/>
          <p:cNvGrpSpPr/>
          <p:nvPr/>
        </p:nvGrpSpPr>
        <p:grpSpPr>
          <a:xfrm rot="5400000">
            <a:off x="8351357" y="-164267"/>
            <a:ext cx="255434" cy="662200"/>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7" name="Google Shape;7657;p27"/>
          <p:cNvGrpSpPr/>
          <p:nvPr/>
        </p:nvGrpSpPr>
        <p:grpSpPr>
          <a:xfrm flipH="1">
            <a:off x="8401975" y="-176001"/>
            <a:ext cx="471978" cy="659725"/>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0" name="Google Shape;7680;p27"/>
          <p:cNvGrpSpPr/>
          <p:nvPr/>
        </p:nvGrpSpPr>
        <p:grpSpPr>
          <a:xfrm flipH="1">
            <a:off x="8484039" y="629728"/>
            <a:ext cx="123669" cy="11222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84" name="Google Shape;7684;p27"/>
          <p:cNvSpPr/>
          <p:nvPr/>
        </p:nvSpPr>
        <p:spPr>
          <a:xfrm flipH="1">
            <a:off x="-152398" y="-47200"/>
            <a:ext cx="4288460" cy="669714"/>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85" name="Google Shape;7685;p27"/>
          <p:cNvGrpSpPr/>
          <p:nvPr/>
        </p:nvGrpSpPr>
        <p:grpSpPr>
          <a:xfrm flipH="1">
            <a:off x="8741055" y="-201096"/>
            <a:ext cx="334905" cy="906426"/>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3" name="Google Shape;7713;p27"/>
          <p:cNvGrpSpPr/>
          <p:nvPr/>
        </p:nvGrpSpPr>
        <p:grpSpPr>
          <a:xfrm flipH="1">
            <a:off x="126303" y="4248248"/>
            <a:ext cx="380417" cy="103044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8" name="Google Shape;7738;p27"/>
          <p:cNvGrpSpPr/>
          <p:nvPr/>
        </p:nvGrpSpPr>
        <p:grpSpPr>
          <a:xfrm>
            <a:off x="8311012" y="4452607"/>
            <a:ext cx="671388" cy="735384"/>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9" name="Google Shape;7789;p27"/>
          <p:cNvGrpSpPr/>
          <p:nvPr/>
        </p:nvGrpSpPr>
        <p:grpSpPr>
          <a:xfrm flipH="1">
            <a:off x="2777812" y="483730"/>
            <a:ext cx="427467" cy="557061"/>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2" name="Google Shape;7812;p27"/>
          <p:cNvGrpSpPr/>
          <p:nvPr/>
        </p:nvGrpSpPr>
        <p:grpSpPr>
          <a:xfrm rot="494480" flipH="1">
            <a:off x="125912" y="-250829"/>
            <a:ext cx="1529325" cy="156837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4" name="Google Shape;7874;p27"/>
          <p:cNvGrpSpPr/>
          <p:nvPr/>
        </p:nvGrpSpPr>
        <p:grpSpPr>
          <a:xfrm rot="5400000" flipH="1">
            <a:off x="1317857" y="93879"/>
            <a:ext cx="161913" cy="145916"/>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8" name="Google Shape;7878;p27"/>
          <p:cNvGrpSpPr/>
          <p:nvPr/>
        </p:nvGrpSpPr>
        <p:grpSpPr>
          <a:xfrm rot="5400000" flipH="1">
            <a:off x="118307" y="963704"/>
            <a:ext cx="161913" cy="145916"/>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2" name="Google Shape;7882;p27"/>
          <p:cNvGrpSpPr/>
          <p:nvPr/>
        </p:nvGrpSpPr>
        <p:grpSpPr>
          <a:xfrm rot="5400000" flipH="1">
            <a:off x="1065507" y="1125629"/>
            <a:ext cx="161913" cy="145916"/>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4767263"/>
            <a:ext cx="2133600" cy="273844"/>
          </a:xfrm>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altLang="en-US" sz="1200" b="0" i="0" u="none" strike="noStrike" kern="1200" cap="none" spc="0" normalizeH="0" baseline="0" noProof="0">
              <a:ln>
                <a:noFill/>
              </a:ln>
              <a:solidFill>
                <a:srgbClr val="898989"/>
              </a:solidFill>
              <a:effectLst/>
              <a:uLnTx/>
              <a:uFillTx/>
              <a:latin typeface="Arial" panose="020B0604020202020204" pitchFamily="34" charset="0"/>
              <a:ea typeface="+mn-ea"/>
              <a:cs typeface="+mn-cs"/>
            </a:endParaRPr>
          </a:p>
        </p:txBody>
      </p:sp>
      <p:sp>
        <p:nvSpPr>
          <p:cNvPr id="5" name="Footer Placeholder 4"/>
          <p:cNvSpPr>
            <a:spLocks noGrp="1"/>
          </p:cNvSpPr>
          <p:nvPr>
            <p:ph type="ftr" sz="quarter" idx="11"/>
          </p:nvPr>
        </p:nvSpPr>
        <p:spPr>
          <a:xfrm>
            <a:off x="3124200" y="4767263"/>
            <a:ext cx="2895600" cy="273844"/>
          </a:xfrm>
        </p:spPr>
        <p:txBody>
          <a:body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altLang="en-US" sz="1200" b="0" i="0" u="none" strike="noStrike" kern="1200" cap="none" spc="0" normalizeH="0" baseline="0" noProof="0">
              <a:ln>
                <a:noFill/>
              </a:ln>
              <a:solidFill>
                <a:srgbClr val="898989"/>
              </a:solidFill>
              <a:effectLst/>
              <a:uLnTx/>
              <a:uFillTx/>
              <a:latin typeface="Arial" panose="020B0604020202020204" pitchFamily="34" charset="0"/>
              <a:ea typeface="+mn-ea"/>
              <a:cs typeface="+mn-cs"/>
            </a:endParaRPr>
          </a:p>
        </p:txBody>
      </p:sp>
      <p:sp>
        <p:nvSpPr>
          <p:cNvPr id="6" name="Slide Number Placeholder 5"/>
          <p:cNvSpPr>
            <a:spLocks noGrp="1"/>
          </p:cNvSpPr>
          <p:nvPr>
            <p:ph type="sldNum" sz="quarter" idx="12"/>
          </p:nvPr>
        </p:nvSpPr>
        <p:spPr>
          <a:xfrm>
            <a:off x="6553200" y="4767263"/>
            <a:ext cx="2133600" cy="273844"/>
          </a:xfrm>
        </p:spPr>
        <p:txBody>
          <a:bodyPr/>
          <a:lstStyle/>
          <a:p>
            <a:pPr lvl="0" eaLnBrk="1" hangingPunct="1">
              <a:buNone/>
            </a:pPr>
            <a:fld id="{9A0DB2DC-4C9A-4742-B13C-FB6460FD3503}" type="slidenum">
              <a:rPr lang="en-US" altLang="en-US" dirty="0">
                <a:latin typeface="Arial" panose="020B0604020202020204" pitchFamily="34" charset="0"/>
              </a:rPr>
              <a:t>‹#›</a:t>
            </a:fld>
            <a:endParaRPr lang="en-US" altLang="en-US" dirty="0">
              <a:latin typeface="Arial" panose="020B0604020202020204" pitchFamily="34" charset="0"/>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9"/>
        <p:cNvGrpSpPr/>
        <p:nvPr/>
      </p:nvGrpSpPr>
      <p:grpSpPr>
        <a:xfrm>
          <a:off x="0" y="0"/>
          <a:ext cx="0" cy="0"/>
          <a:chOff x="0" y="0"/>
          <a:chExt cx="0" cy="0"/>
        </a:xfrm>
      </p:grpSpPr>
      <p:grpSp>
        <p:nvGrpSpPr>
          <p:cNvPr id="10" name="Google Shape;10;p2"/>
          <p:cNvGrpSpPr/>
          <p:nvPr/>
        </p:nvGrpSpPr>
        <p:grpSpPr>
          <a:xfrm rot="-8907462" flipH="1">
            <a:off x="8128607" y="-319262"/>
            <a:ext cx="1310949" cy="2857915"/>
            <a:chOff x="3345650" y="2840950"/>
            <a:chExt cx="370900" cy="808575"/>
          </a:xfrm>
        </p:grpSpPr>
        <p:sp>
          <p:nvSpPr>
            <p:cNvPr id="11" name="Google Shape;11;p2"/>
            <p:cNvSpPr/>
            <p:nvPr/>
          </p:nvSpPr>
          <p:spPr>
            <a:xfrm>
              <a:off x="3486400" y="2932175"/>
              <a:ext cx="95900" cy="717350"/>
            </a:xfrm>
            <a:custGeom>
              <a:avLst/>
              <a:gdLst/>
              <a:ahLst/>
              <a:cxnLst/>
              <a:rect l="l" t="t" r="r" b="b"/>
              <a:pathLst>
                <a:path w="3836" h="28694" extrusionOk="0">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3537325" y="2851675"/>
              <a:ext cx="44075" cy="80975"/>
            </a:xfrm>
            <a:custGeom>
              <a:avLst/>
              <a:gdLst/>
              <a:ahLst/>
              <a:cxnLst/>
              <a:rect l="l" t="t" r="r" b="b"/>
              <a:pathLst>
                <a:path w="1763" h="3239" extrusionOk="0">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3581400" y="2840950"/>
              <a:ext cx="34850" cy="91400"/>
            </a:xfrm>
            <a:custGeom>
              <a:avLst/>
              <a:gdLst/>
              <a:ahLst/>
              <a:cxnLst/>
              <a:rect l="l" t="t" r="r" b="b"/>
              <a:pathLst>
                <a:path w="1394" h="3656" extrusionOk="0">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3587050" y="2889475"/>
              <a:ext cx="62225" cy="56575"/>
            </a:xfrm>
            <a:custGeom>
              <a:avLst/>
              <a:gdLst/>
              <a:ahLst/>
              <a:cxnLst/>
              <a:rect l="l" t="t" r="r" b="b"/>
              <a:pathLst>
                <a:path w="2489" h="2263" extrusionOk="0">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3581975" y="2931750"/>
              <a:ext cx="76825" cy="52700"/>
            </a:xfrm>
            <a:custGeom>
              <a:avLst/>
              <a:gdLst/>
              <a:ahLst/>
              <a:cxnLst/>
              <a:rect l="l" t="t" r="r" b="b"/>
              <a:pathLst>
                <a:path w="3073" h="2108" extrusionOk="0">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3582275" y="2973700"/>
              <a:ext cx="90525" cy="43200"/>
            </a:xfrm>
            <a:custGeom>
              <a:avLst/>
              <a:gdLst/>
              <a:ahLst/>
              <a:cxnLst/>
              <a:rect l="l" t="t" r="r" b="b"/>
              <a:pathLst>
                <a:path w="3621" h="1728" extrusionOk="0">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3581975" y="3015075"/>
              <a:ext cx="104800" cy="36800"/>
            </a:xfrm>
            <a:custGeom>
              <a:avLst/>
              <a:gdLst/>
              <a:ahLst/>
              <a:cxnLst/>
              <a:rect l="l" t="t" r="r" b="b"/>
              <a:pathLst>
                <a:path w="4192" h="1472" extrusionOk="0">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3583175" y="3056450"/>
              <a:ext cx="113725" cy="34125"/>
            </a:xfrm>
            <a:custGeom>
              <a:avLst/>
              <a:gdLst/>
              <a:ahLst/>
              <a:cxnLst/>
              <a:rect l="l" t="t" r="r" b="b"/>
              <a:pathLst>
                <a:path w="4549" h="1365" extrusionOk="0">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3573650" y="3110475"/>
              <a:ext cx="122950" cy="23100"/>
            </a:xfrm>
            <a:custGeom>
              <a:avLst/>
              <a:gdLst/>
              <a:ahLst/>
              <a:cxnLst/>
              <a:rect l="l" t="t" r="r" b="b"/>
              <a:pathLst>
                <a:path w="4918" h="924" extrusionOk="0">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3572450" y="3161925"/>
              <a:ext cx="137250" cy="28750"/>
            </a:xfrm>
            <a:custGeom>
              <a:avLst/>
              <a:gdLst/>
              <a:ahLst/>
              <a:cxnLst/>
              <a:rect l="l" t="t" r="r" b="b"/>
              <a:pathLst>
                <a:path w="5490" h="1150" extrusionOk="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3567400" y="3207950"/>
              <a:ext cx="144675" cy="39025"/>
            </a:xfrm>
            <a:custGeom>
              <a:avLst/>
              <a:gdLst/>
              <a:ahLst/>
              <a:cxnLst/>
              <a:rect l="l" t="t" r="r" b="b"/>
              <a:pathLst>
                <a:path w="5787" h="1561" extrusionOk="0">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3560250" y="3266600"/>
              <a:ext cx="149750" cy="58450"/>
            </a:xfrm>
            <a:custGeom>
              <a:avLst/>
              <a:gdLst/>
              <a:ahLst/>
              <a:cxnLst/>
              <a:rect l="l" t="t" r="r" b="b"/>
              <a:pathLst>
                <a:path w="5990" h="2338" extrusionOk="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3550425" y="3329700"/>
              <a:ext cx="166125" cy="64500"/>
            </a:xfrm>
            <a:custGeom>
              <a:avLst/>
              <a:gdLst/>
              <a:ahLst/>
              <a:cxnLst/>
              <a:rect l="l" t="t" r="r" b="b"/>
              <a:pathLst>
                <a:path w="6645" h="2580" extrusionOk="0">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3548050" y="3391325"/>
              <a:ext cx="152725" cy="76375"/>
            </a:xfrm>
            <a:custGeom>
              <a:avLst/>
              <a:gdLst/>
              <a:ahLst/>
              <a:cxnLst/>
              <a:rect l="l" t="t" r="r" b="b"/>
              <a:pathLst>
                <a:path w="6109" h="3055" extrusionOk="0">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3537325" y="3449950"/>
              <a:ext cx="121475" cy="84875"/>
            </a:xfrm>
            <a:custGeom>
              <a:avLst/>
              <a:gdLst/>
              <a:ahLst/>
              <a:cxnLst/>
              <a:rect l="l" t="t" r="r" b="b"/>
              <a:pathLst>
                <a:path w="4859" h="3395" extrusionOk="0">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3524525" y="3525850"/>
              <a:ext cx="83375" cy="78925"/>
            </a:xfrm>
            <a:custGeom>
              <a:avLst/>
              <a:gdLst/>
              <a:ahLst/>
              <a:cxnLst/>
              <a:rect l="l" t="t" r="r" b="b"/>
              <a:pathLst>
                <a:path w="3335" h="3157" extrusionOk="0">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3515900" y="2901975"/>
              <a:ext cx="60150" cy="71175"/>
            </a:xfrm>
            <a:custGeom>
              <a:avLst/>
              <a:gdLst/>
              <a:ahLst/>
              <a:cxnLst/>
              <a:rect l="l" t="t" r="r" b="b"/>
              <a:pathLst>
                <a:path w="2406" h="2847" extrusionOk="0">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3494475" y="2941275"/>
              <a:ext cx="76225" cy="65500"/>
            </a:xfrm>
            <a:custGeom>
              <a:avLst/>
              <a:gdLst/>
              <a:ahLst/>
              <a:cxnLst/>
              <a:rect l="l" t="t" r="r" b="b"/>
              <a:pathLst>
                <a:path w="3049" h="2620" extrusionOk="0">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3472150" y="2979675"/>
              <a:ext cx="92600" cy="59850"/>
            </a:xfrm>
            <a:custGeom>
              <a:avLst/>
              <a:gdLst/>
              <a:ahLst/>
              <a:cxnLst/>
              <a:rect l="l" t="t" r="r" b="b"/>
              <a:pathLst>
                <a:path w="3704" h="2394" extrusionOk="0">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3456675" y="3024600"/>
              <a:ext cx="102700" cy="58975"/>
            </a:xfrm>
            <a:custGeom>
              <a:avLst/>
              <a:gdLst/>
              <a:ahLst/>
              <a:cxnLst/>
              <a:rect l="l" t="t" r="r" b="b"/>
              <a:pathLst>
                <a:path w="4108" h="2359" extrusionOk="0">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3443275" y="3077900"/>
              <a:ext cx="117900" cy="40600"/>
            </a:xfrm>
            <a:custGeom>
              <a:avLst/>
              <a:gdLst/>
              <a:ahLst/>
              <a:cxnLst/>
              <a:rect l="l" t="t" r="r" b="b"/>
              <a:pathLst>
                <a:path w="4716" h="1624" extrusionOk="0">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3416200" y="3132050"/>
              <a:ext cx="134550" cy="37125"/>
            </a:xfrm>
            <a:custGeom>
              <a:avLst/>
              <a:gdLst/>
              <a:ahLst/>
              <a:cxnLst/>
              <a:rect l="l" t="t" r="r" b="b"/>
              <a:pathLst>
                <a:path w="5382" h="1485" extrusionOk="0">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3395350" y="3195475"/>
              <a:ext cx="147375" cy="29600"/>
            </a:xfrm>
            <a:custGeom>
              <a:avLst/>
              <a:gdLst/>
              <a:ahLst/>
              <a:cxnLst/>
              <a:rect l="l" t="t" r="r" b="b"/>
              <a:pathLst>
                <a:path w="5895" h="1184" extrusionOk="0">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3371550" y="3261400"/>
              <a:ext cx="158975" cy="34325"/>
            </a:xfrm>
            <a:custGeom>
              <a:avLst/>
              <a:gdLst/>
              <a:ahLst/>
              <a:cxnLst/>
              <a:rect l="l" t="t" r="r" b="b"/>
              <a:pathLst>
                <a:path w="6359" h="1373" extrusionOk="0">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3345650" y="3324350"/>
              <a:ext cx="176525" cy="38050"/>
            </a:xfrm>
            <a:custGeom>
              <a:avLst/>
              <a:gdLst/>
              <a:ahLst/>
              <a:cxnLst/>
              <a:rect l="l" t="t" r="r" b="b"/>
              <a:pathLst>
                <a:path w="7061" h="1522" extrusionOk="0">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3346250" y="3377325"/>
              <a:ext cx="167000" cy="45500"/>
            </a:xfrm>
            <a:custGeom>
              <a:avLst/>
              <a:gdLst/>
              <a:ahLst/>
              <a:cxnLst/>
              <a:rect l="l" t="t" r="r" b="b"/>
              <a:pathLst>
                <a:path w="6680" h="1820" extrusionOk="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3364700" y="3436275"/>
              <a:ext cx="139325" cy="53525"/>
            </a:xfrm>
            <a:custGeom>
              <a:avLst/>
              <a:gdLst/>
              <a:ahLst/>
              <a:cxnLst/>
              <a:rect l="l" t="t" r="r" b="b"/>
              <a:pathLst>
                <a:path w="5573" h="2141" extrusionOk="0">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3398025" y="3500550"/>
              <a:ext cx="100925" cy="54275"/>
            </a:xfrm>
            <a:custGeom>
              <a:avLst/>
              <a:gdLst/>
              <a:ahLst/>
              <a:cxnLst/>
              <a:rect l="l" t="t" r="r" b="b"/>
              <a:pathLst>
                <a:path w="4037" h="2171" extrusionOk="0">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3449300" y="3499025"/>
              <a:ext cx="66150" cy="36450"/>
            </a:xfrm>
            <a:custGeom>
              <a:avLst/>
              <a:gdLst/>
              <a:ahLst/>
              <a:cxnLst/>
              <a:rect l="l" t="t" r="r" b="b"/>
              <a:pathLst>
                <a:path w="2646" h="1458" extrusionOk="0">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3505200" y="3517225"/>
              <a:ext cx="60675" cy="56950"/>
            </a:xfrm>
            <a:custGeom>
              <a:avLst/>
              <a:gdLst/>
              <a:ahLst/>
              <a:cxnLst/>
              <a:rect l="l" t="t" r="r" b="b"/>
              <a:pathLst>
                <a:path w="2427" h="2278" extrusionOk="0">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3433825" y="3435975"/>
              <a:ext cx="163850" cy="67375"/>
            </a:xfrm>
            <a:custGeom>
              <a:avLst/>
              <a:gdLst/>
              <a:ahLst/>
              <a:cxnLst/>
              <a:rect l="l" t="t" r="r" b="b"/>
              <a:pathLst>
                <a:path w="6554" h="2695" extrusionOk="0">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3410525" y="3375750"/>
              <a:ext cx="201800" cy="64150"/>
            </a:xfrm>
            <a:custGeom>
              <a:avLst/>
              <a:gdLst/>
              <a:ahLst/>
              <a:cxnLst/>
              <a:rect l="l" t="t" r="r" b="b"/>
              <a:pathLst>
                <a:path w="8072" h="2566" extrusionOk="0">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3436425" y="3322425"/>
              <a:ext cx="183275" cy="41000"/>
            </a:xfrm>
            <a:custGeom>
              <a:avLst/>
              <a:gdLst/>
              <a:ahLst/>
              <a:cxnLst/>
              <a:rect l="l" t="t" r="r" b="b"/>
              <a:pathLst>
                <a:path w="7331" h="1640" extrusionOk="0">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3442975" y="3261025"/>
              <a:ext cx="176325" cy="32875"/>
            </a:xfrm>
            <a:custGeom>
              <a:avLst/>
              <a:gdLst/>
              <a:ahLst/>
              <a:cxnLst/>
              <a:rect l="l" t="t" r="r" b="b"/>
              <a:pathLst>
                <a:path w="7053" h="1315" extrusionOk="0">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3463525" y="3202400"/>
              <a:ext cx="187250" cy="31925"/>
            </a:xfrm>
            <a:custGeom>
              <a:avLst/>
              <a:gdLst/>
              <a:ahLst/>
              <a:cxnLst/>
              <a:rect l="l" t="t" r="r" b="b"/>
              <a:pathLst>
                <a:path w="7490" h="1277" extrusionOk="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3459950" y="3149025"/>
              <a:ext cx="189025" cy="28300"/>
            </a:xfrm>
            <a:custGeom>
              <a:avLst/>
              <a:gdLst/>
              <a:ahLst/>
              <a:cxnLst/>
              <a:rect l="l" t="t" r="r" b="b"/>
              <a:pathLst>
                <a:path w="7561" h="1132" extrusionOk="0">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3486150" y="3101700"/>
              <a:ext cx="143175" cy="17775"/>
            </a:xfrm>
            <a:custGeom>
              <a:avLst/>
              <a:gdLst/>
              <a:ahLst/>
              <a:cxnLst/>
              <a:rect l="l" t="t" r="r" b="b"/>
              <a:pathLst>
                <a:path w="5727" h="711" extrusionOk="0">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3482950" y="3046500"/>
              <a:ext cx="85375" cy="45800"/>
            </a:xfrm>
            <a:custGeom>
              <a:avLst/>
              <a:gdLst/>
              <a:ahLst/>
              <a:cxnLst/>
              <a:rect l="l" t="t" r="r" b="b"/>
              <a:pathLst>
                <a:path w="3415" h="1832" extrusionOk="0">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3564750" y="3065400"/>
              <a:ext cx="100475" cy="34500"/>
            </a:xfrm>
            <a:custGeom>
              <a:avLst/>
              <a:gdLst/>
              <a:ahLst/>
              <a:cxnLst/>
              <a:rect l="l" t="t" r="r" b="b"/>
              <a:pathLst>
                <a:path w="4019" h="1380" extrusionOk="0">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3664425" y="3027225"/>
              <a:ext cx="825" cy="450"/>
            </a:xfrm>
            <a:custGeom>
              <a:avLst/>
              <a:gdLst/>
              <a:ahLst/>
              <a:cxnLst/>
              <a:rect l="l" t="t" r="r" b="b"/>
              <a:pathLst>
                <a:path w="33" h="18" extrusionOk="0">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3569725" y="3029025"/>
              <a:ext cx="91675" cy="29000"/>
            </a:xfrm>
            <a:custGeom>
              <a:avLst/>
              <a:gdLst/>
              <a:ahLst/>
              <a:cxnLst/>
              <a:rect l="l" t="t" r="r" b="b"/>
              <a:pathLst>
                <a:path w="3667" h="1160" extrusionOk="0">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3490700" y="2997400"/>
              <a:ext cx="82550" cy="53375"/>
            </a:xfrm>
            <a:custGeom>
              <a:avLst/>
              <a:gdLst/>
              <a:ahLst/>
              <a:cxnLst/>
              <a:rect l="l" t="t" r="r" b="b"/>
              <a:pathLst>
                <a:path w="3302" h="2135" extrusionOk="0">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3510400" y="2961975"/>
              <a:ext cx="65350" cy="55825"/>
            </a:xfrm>
            <a:custGeom>
              <a:avLst/>
              <a:gdLst/>
              <a:ahLst/>
              <a:cxnLst/>
              <a:rect l="l" t="t" r="r" b="b"/>
              <a:pathLst>
                <a:path w="2614" h="2233" extrusionOk="0">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3572900" y="2991800"/>
              <a:ext cx="77475" cy="29675"/>
            </a:xfrm>
            <a:custGeom>
              <a:avLst/>
              <a:gdLst/>
              <a:ahLst/>
              <a:cxnLst/>
              <a:rect l="l" t="t" r="r" b="b"/>
              <a:pathLst>
                <a:path w="3099" h="1187" extrusionOk="0">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3533550" y="2930600"/>
              <a:ext cx="46025" cy="46775"/>
            </a:xfrm>
            <a:custGeom>
              <a:avLst/>
              <a:gdLst/>
              <a:ahLst/>
              <a:cxnLst/>
              <a:rect l="l" t="t" r="r" b="b"/>
              <a:pathLst>
                <a:path w="1841" h="1871" extrusionOk="0">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3576225" y="2954900"/>
              <a:ext cx="60475" cy="38750"/>
            </a:xfrm>
            <a:custGeom>
              <a:avLst/>
              <a:gdLst/>
              <a:ahLst/>
              <a:cxnLst/>
              <a:rect l="l" t="t" r="r" b="b"/>
              <a:pathLst>
                <a:path w="2419" h="1550" extrusionOk="0">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3579000" y="2921425"/>
              <a:ext cx="42825" cy="42325"/>
            </a:xfrm>
            <a:custGeom>
              <a:avLst/>
              <a:gdLst/>
              <a:ahLst/>
              <a:cxnLst/>
              <a:rect l="l" t="t" r="r" b="b"/>
              <a:pathLst>
                <a:path w="1713" h="1693" extrusionOk="0">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3552000" y="2885375"/>
              <a:ext cx="48175" cy="63875"/>
            </a:xfrm>
            <a:custGeom>
              <a:avLst/>
              <a:gdLst/>
              <a:ahLst/>
              <a:cxnLst/>
              <a:rect l="l" t="t" r="r" b="b"/>
              <a:pathLst>
                <a:path w="1927" h="2555" extrusionOk="0">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 name="Google Shape;59;p2"/>
          <p:cNvSpPr/>
          <p:nvPr/>
        </p:nvSpPr>
        <p:spPr>
          <a:xfrm rot="839692" flipH="1">
            <a:off x="5265557" y="-447409"/>
            <a:ext cx="4025481" cy="2070782"/>
          </a:xfrm>
          <a:custGeom>
            <a:avLst/>
            <a:gdLst/>
            <a:ahLst/>
            <a:cxnLst/>
            <a:rect l="l" t="t" r="r" b="b"/>
            <a:pathLst>
              <a:path w="49936" h="25688" extrusionOk="0">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 name="Google Shape;60;p2"/>
          <p:cNvGrpSpPr/>
          <p:nvPr/>
        </p:nvGrpSpPr>
        <p:grpSpPr>
          <a:xfrm rot="839715" flipH="1">
            <a:off x="6453828" y="-898953"/>
            <a:ext cx="4195387" cy="3621616"/>
            <a:chOff x="2695275" y="1049450"/>
            <a:chExt cx="1439175" cy="1242350"/>
          </a:xfrm>
        </p:grpSpPr>
        <p:sp>
          <p:nvSpPr>
            <p:cNvPr id="61" name="Google Shape;61;p2"/>
            <p:cNvSpPr/>
            <p:nvPr/>
          </p:nvSpPr>
          <p:spPr>
            <a:xfrm>
              <a:off x="2895600" y="1049450"/>
              <a:ext cx="1238850" cy="1242350"/>
            </a:xfrm>
            <a:custGeom>
              <a:avLst/>
              <a:gdLst/>
              <a:ahLst/>
              <a:cxnLst/>
              <a:rect l="l" t="t" r="r" b="b"/>
              <a:pathLst>
                <a:path w="49554" h="49694" extrusionOk="0">
                  <a:moveTo>
                    <a:pt x="12551" y="1"/>
                  </a:moveTo>
                  <a:cubicBezTo>
                    <a:pt x="12492" y="1"/>
                    <a:pt x="12432" y="7"/>
                    <a:pt x="12371" y="21"/>
                  </a:cubicBezTo>
                  <a:cubicBezTo>
                    <a:pt x="12073" y="80"/>
                    <a:pt x="11847" y="342"/>
                    <a:pt x="11644" y="569"/>
                  </a:cubicBezTo>
                  <a:lnTo>
                    <a:pt x="8251" y="4605"/>
                  </a:lnTo>
                  <a:cubicBezTo>
                    <a:pt x="7882" y="2962"/>
                    <a:pt x="8596" y="1259"/>
                    <a:pt x="10025" y="354"/>
                  </a:cubicBezTo>
                  <a:lnTo>
                    <a:pt x="10025" y="354"/>
                  </a:lnTo>
                  <a:cubicBezTo>
                    <a:pt x="9873" y="366"/>
                    <a:pt x="9721" y="372"/>
                    <a:pt x="9569" y="372"/>
                  </a:cubicBezTo>
                  <a:cubicBezTo>
                    <a:pt x="8557" y="372"/>
                    <a:pt x="7546" y="139"/>
                    <a:pt x="6541" y="139"/>
                  </a:cubicBezTo>
                  <a:cubicBezTo>
                    <a:pt x="6361" y="139"/>
                    <a:pt x="6181" y="146"/>
                    <a:pt x="6001" y="164"/>
                  </a:cubicBezTo>
                  <a:cubicBezTo>
                    <a:pt x="1845" y="545"/>
                    <a:pt x="1441" y="3486"/>
                    <a:pt x="619" y="6760"/>
                  </a:cubicBezTo>
                  <a:cubicBezTo>
                    <a:pt x="583" y="6879"/>
                    <a:pt x="560" y="7010"/>
                    <a:pt x="524" y="7141"/>
                  </a:cubicBezTo>
                  <a:lnTo>
                    <a:pt x="167" y="7474"/>
                  </a:lnTo>
                  <a:lnTo>
                    <a:pt x="167" y="7474"/>
                  </a:lnTo>
                  <a:lnTo>
                    <a:pt x="464" y="7379"/>
                  </a:lnTo>
                  <a:lnTo>
                    <a:pt x="464" y="7379"/>
                  </a:lnTo>
                  <a:cubicBezTo>
                    <a:pt x="0" y="9558"/>
                    <a:pt x="119" y="11820"/>
                    <a:pt x="810" y="13927"/>
                  </a:cubicBezTo>
                  <a:cubicBezTo>
                    <a:pt x="1691" y="16594"/>
                    <a:pt x="3536" y="18833"/>
                    <a:pt x="5989" y="20214"/>
                  </a:cubicBezTo>
                  <a:cubicBezTo>
                    <a:pt x="6787" y="20666"/>
                    <a:pt x="7668" y="21012"/>
                    <a:pt x="8584" y="21012"/>
                  </a:cubicBezTo>
                  <a:cubicBezTo>
                    <a:pt x="10263" y="21000"/>
                    <a:pt x="11680" y="19821"/>
                    <a:pt x="12859" y="18630"/>
                  </a:cubicBezTo>
                  <a:lnTo>
                    <a:pt x="12859" y="18630"/>
                  </a:lnTo>
                  <a:cubicBezTo>
                    <a:pt x="12073" y="20547"/>
                    <a:pt x="11382" y="22988"/>
                    <a:pt x="12811" y="24488"/>
                  </a:cubicBezTo>
                  <a:cubicBezTo>
                    <a:pt x="13335" y="25024"/>
                    <a:pt x="14061" y="25334"/>
                    <a:pt x="14752" y="25619"/>
                  </a:cubicBezTo>
                  <a:cubicBezTo>
                    <a:pt x="16585" y="26369"/>
                    <a:pt x="18467" y="27179"/>
                    <a:pt x="19883" y="28548"/>
                  </a:cubicBezTo>
                  <a:cubicBezTo>
                    <a:pt x="20324" y="28977"/>
                    <a:pt x="20717" y="29441"/>
                    <a:pt x="21193" y="29810"/>
                  </a:cubicBezTo>
                  <a:cubicBezTo>
                    <a:pt x="22491" y="30799"/>
                    <a:pt x="24396" y="31025"/>
                    <a:pt x="25277" y="32394"/>
                  </a:cubicBezTo>
                  <a:cubicBezTo>
                    <a:pt x="25587" y="32882"/>
                    <a:pt x="25729" y="33454"/>
                    <a:pt x="26063" y="33930"/>
                  </a:cubicBezTo>
                  <a:cubicBezTo>
                    <a:pt x="26493" y="34554"/>
                    <a:pt x="27254" y="34887"/>
                    <a:pt x="28010" y="34887"/>
                  </a:cubicBezTo>
                  <a:cubicBezTo>
                    <a:pt x="28552" y="34887"/>
                    <a:pt x="29091" y="34716"/>
                    <a:pt x="29504" y="34359"/>
                  </a:cubicBezTo>
                  <a:lnTo>
                    <a:pt x="29504" y="34359"/>
                  </a:lnTo>
                  <a:cubicBezTo>
                    <a:pt x="29182" y="35144"/>
                    <a:pt x="28539" y="35763"/>
                    <a:pt x="27742" y="36061"/>
                  </a:cubicBezTo>
                  <a:cubicBezTo>
                    <a:pt x="28754" y="36549"/>
                    <a:pt x="28635" y="38347"/>
                    <a:pt x="29706" y="38669"/>
                  </a:cubicBezTo>
                  <a:cubicBezTo>
                    <a:pt x="29830" y="38694"/>
                    <a:pt x="29958" y="38707"/>
                    <a:pt x="30085" y="38707"/>
                  </a:cubicBezTo>
                  <a:cubicBezTo>
                    <a:pt x="30253" y="38707"/>
                    <a:pt x="30420" y="38685"/>
                    <a:pt x="30575" y="38645"/>
                  </a:cubicBezTo>
                  <a:cubicBezTo>
                    <a:pt x="31444" y="38466"/>
                    <a:pt x="32302" y="38240"/>
                    <a:pt x="33135" y="37954"/>
                  </a:cubicBezTo>
                  <a:cubicBezTo>
                    <a:pt x="33290" y="37895"/>
                    <a:pt x="33433" y="37835"/>
                    <a:pt x="33588" y="37787"/>
                  </a:cubicBezTo>
                  <a:lnTo>
                    <a:pt x="33588" y="37787"/>
                  </a:lnTo>
                  <a:cubicBezTo>
                    <a:pt x="33480" y="37859"/>
                    <a:pt x="33373" y="37930"/>
                    <a:pt x="33266" y="38002"/>
                  </a:cubicBezTo>
                  <a:cubicBezTo>
                    <a:pt x="32361" y="38621"/>
                    <a:pt x="31468" y="39240"/>
                    <a:pt x="30563" y="39859"/>
                  </a:cubicBezTo>
                  <a:cubicBezTo>
                    <a:pt x="30587" y="40014"/>
                    <a:pt x="30647" y="40169"/>
                    <a:pt x="30742" y="40300"/>
                  </a:cubicBezTo>
                  <a:cubicBezTo>
                    <a:pt x="31049" y="40734"/>
                    <a:pt x="31672" y="40919"/>
                    <a:pt x="32299" y="40919"/>
                  </a:cubicBezTo>
                  <a:cubicBezTo>
                    <a:pt x="32548" y="40919"/>
                    <a:pt x="32798" y="40890"/>
                    <a:pt x="33028" y="40835"/>
                  </a:cubicBezTo>
                  <a:cubicBezTo>
                    <a:pt x="34481" y="40490"/>
                    <a:pt x="35778" y="39704"/>
                    <a:pt x="37064" y="38919"/>
                  </a:cubicBezTo>
                  <a:lnTo>
                    <a:pt x="37064" y="38919"/>
                  </a:lnTo>
                  <a:cubicBezTo>
                    <a:pt x="36421" y="40252"/>
                    <a:pt x="35409" y="41371"/>
                    <a:pt x="34147" y="42145"/>
                  </a:cubicBezTo>
                  <a:cubicBezTo>
                    <a:pt x="33861" y="42312"/>
                    <a:pt x="33528" y="42574"/>
                    <a:pt x="33635" y="42883"/>
                  </a:cubicBezTo>
                  <a:cubicBezTo>
                    <a:pt x="33707" y="43038"/>
                    <a:pt x="33838" y="43169"/>
                    <a:pt x="34004" y="43229"/>
                  </a:cubicBezTo>
                  <a:cubicBezTo>
                    <a:pt x="34647" y="43586"/>
                    <a:pt x="35302" y="43931"/>
                    <a:pt x="35945" y="44288"/>
                  </a:cubicBezTo>
                  <a:cubicBezTo>
                    <a:pt x="36302" y="44479"/>
                    <a:pt x="36671" y="44681"/>
                    <a:pt x="37076" y="44681"/>
                  </a:cubicBezTo>
                  <a:cubicBezTo>
                    <a:pt x="37421" y="44645"/>
                    <a:pt x="37755" y="44550"/>
                    <a:pt x="38064" y="44384"/>
                  </a:cubicBezTo>
                  <a:lnTo>
                    <a:pt x="40969" y="43038"/>
                  </a:lnTo>
                  <a:lnTo>
                    <a:pt x="38326" y="46003"/>
                  </a:lnTo>
                  <a:cubicBezTo>
                    <a:pt x="38374" y="47134"/>
                    <a:pt x="39469" y="47944"/>
                    <a:pt x="40565" y="48170"/>
                  </a:cubicBezTo>
                  <a:cubicBezTo>
                    <a:pt x="41023" y="48264"/>
                    <a:pt x="41488" y="48288"/>
                    <a:pt x="41955" y="48288"/>
                  </a:cubicBezTo>
                  <a:cubicBezTo>
                    <a:pt x="42427" y="48288"/>
                    <a:pt x="42901" y="48264"/>
                    <a:pt x="43375" y="48264"/>
                  </a:cubicBezTo>
                  <a:cubicBezTo>
                    <a:pt x="43554" y="48264"/>
                    <a:pt x="43732" y="48267"/>
                    <a:pt x="43910" y="48277"/>
                  </a:cubicBezTo>
                  <a:cubicBezTo>
                    <a:pt x="45029" y="48325"/>
                    <a:pt x="46256" y="48706"/>
                    <a:pt x="46792" y="49694"/>
                  </a:cubicBezTo>
                  <a:lnTo>
                    <a:pt x="46815" y="49348"/>
                  </a:lnTo>
                  <a:cubicBezTo>
                    <a:pt x="46542" y="46717"/>
                    <a:pt x="48851" y="44491"/>
                    <a:pt x="49256" y="41871"/>
                  </a:cubicBezTo>
                  <a:cubicBezTo>
                    <a:pt x="49554" y="39931"/>
                    <a:pt x="48780" y="38002"/>
                    <a:pt x="48018" y="36180"/>
                  </a:cubicBezTo>
                  <a:cubicBezTo>
                    <a:pt x="47732" y="35502"/>
                    <a:pt x="47446" y="34811"/>
                    <a:pt x="46923" y="34275"/>
                  </a:cubicBezTo>
                  <a:cubicBezTo>
                    <a:pt x="46528" y="33872"/>
                    <a:pt x="45971" y="33588"/>
                    <a:pt x="45415" y="33588"/>
                  </a:cubicBezTo>
                  <a:cubicBezTo>
                    <a:pt x="45249" y="33588"/>
                    <a:pt x="45084" y="33613"/>
                    <a:pt x="44922" y="33668"/>
                  </a:cubicBezTo>
                  <a:cubicBezTo>
                    <a:pt x="44803" y="33168"/>
                    <a:pt x="45375" y="32787"/>
                    <a:pt x="45684" y="32370"/>
                  </a:cubicBezTo>
                  <a:cubicBezTo>
                    <a:pt x="46327" y="31513"/>
                    <a:pt x="45863" y="30298"/>
                    <a:pt x="45399" y="29334"/>
                  </a:cubicBezTo>
                  <a:cubicBezTo>
                    <a:pt x="44970" y="28477"/>
                    <a:pt x="44541" y="27608"/>
                    <a:pt x="43863" y="26953"/>
                  </a:cubicBezTo>
                  <a:cubicBezTo>
                    <a:pt x="43310" y="26429"/>
                    <a:pt x="42568" y="26058"/>
                    <a:pt x="41824" y="26058"/>
                  </a:cubicBezTo>
                  <a:cubicBezTo>
                    <a:pt x="41637" y="26058"/>
                    <a:pt x="41451" y="26081"/>
                    <a:pt x="41267" y="26131"/>
                  </a:cubicBezTo>
                  <a:lnTo>
                    <a:pt x="42827" y="25060"/>
                  </a:lnTo>
                  <a:cubicBezTo>
                    <a:pt x="42471" y="24979"/>
                    <a:pt x="42112" y="24939"/>
                    <a:pt x="41756" y="24939"/>
                  </a:cubicBezTo>
                  <a:cubicBezTo>
                    <a:pt x="40382" y="24939"/>
                    <a:pt x="39050" y="25527"/>
                    <a:pt x="38124" y="26596"/>
                  </a:cubicBezTo>
                  <a:cubicBezTo>
                    <a:pt x="37648" y="26596"/>
                    <a:pt x="37302" y="26048"/>
                    <a:pt x="37350" y="25584"/>
                  </a:cubicBezTo>
                  <a:cubicBezTo>
                    <a:pt x="37398" y="25107"/>
                    <a:pt x="37695" y="24691"/>
                    <a:pt x="37993" y="24322"/>
                  </a:cubicBezTo>
                  <a:cubicBezTo>
                    <a:pt x="38814" y="23298"/>
                    <a:pt x="39743" y="22369"/>
                    <a:pt x="40755" y="21536"/>
                  </a:cubicBezTo>
                  <a:cubicBezTo>
                    <a:pt x="38802" y="19023"/>
                    <a:pt x="36516" y="16785"/>
                    <a:pt x="33969" y="14868"/>
                  </a:cubicBezTo>
                  <a:cubicBezTo>
                    <a:pt x="32064" y="16273"/>
                    <a:pt x="30790" y="15880"/>
                    <a:pt x="28706" y="17011"/>
                  </a:cubicBezTo>
                  <a:cubicBezTo>
                    <a:pt x="29444" y="15344"/>
                    <a:pt x="30385" y="14154"/>
                    <a:pt x="31659" y="12832"/>
                  </a:cubicBezTo>
                  <a:cubicBezTo>
                    <a:pt x="31409" y="12642"/>
                    <a:pt x="26265" y="7974"/>
                    <a:pt x="23146" y="5831"/>
                  </a:cubicBezTo>
                  <a:cubicBezTo>
                    <a:pt x="20014" y="3676"/>
                    <a:pt x="16693" y="1795"/>
                    <a:pt x="13240" y="200"/>
                  </a:cubicBezTo>
                  <a:cubicBezTo>
                    <a:pt x="13020" y="104"/>
                    <a:pt x="12792" y="1"/>
                    <a:pt x="12551" y="1"/>
                  </a:cubicBezTo>
                  <a:close/>
                </a:path>
              </a:pathLst>
            </a:custGeom>
            <a:solidFill>
              <a:srgbClr val="3E69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2695275" y="1157425"/>
              <a:ext cx="1356425" cy="1094200"/>
            </a:xfrm>
            <a:custGeom>
              <a:avLst/>
              <a:gdLst/>
              <a:ahLst/>
              <a:cxnLst/>
              <a:rect l="l" t="t" r="r" b="b"/>
              <a:pathLst>
                <a:path w="54257" h="43768" extrusionOk="0">
                  <a:moveTo>
                    <a:pt x="48" y="0"/>
                  </a:moveTo>
                  <a:lnTo>
                    <a:pt x="0" y="179"/>
                  </a:lnTo>
                  <a:cubicBezTo>
                    <a:pt x="4810" y="1417"/>
                    <a:pt x="12811" y="3870"/>
                    <a:pt x="26861" y="10811"/>
                  </a:cubicBezTo>
                  <a:cubicBezTo>
                    <a:pt x="39696" y="17157"/>
                    <a:pt x="50887" y="30706"/>
                    <a:pt x="54066" y="43767"/>
                  </a:cubicBezTo>
                  <a:lnTo>
                    <a:pt x="54257" y="43720"/>
                  </a:lnTo>
                  <a:cubicBezTo>
                    <a:pt x="51054" y="30611"/>
                    <a:pt x="39827" y="17014"/>
                    <a:pt x="26944" y="10644"/>
                  </a:cubicBezTo>
                  <a:cubicBezTo>
                    <a:pt x="12895" y="3691"/>
                    <a:pt x="4858" y="1238"/>
                    <a:pt x="48" y="0"/>
                  </a:cubicBezTo>
                  <a:close/>
                </a:path>
              </a:pathLst>
            </a:custGeom>
            <a:solidFill>
              <a:srgbClr val="4F4B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63" name="Google Shape;63;p2"/>
            <p:cNvSpPr/>
            <p:nvPr/>
          </p:nvSpPr>
          <p:spPr>
            <a:xfrm>
              <a:off x="3659675" y="1999475"/>
              <a:ext cx="135450" cy="60600"/>
            </a:xfrm>
            <a:custGeom>
              <a:avLst/>
              <a:gdLst/>
              <a:ahLst/>
              <a:cxnLst/>
              <a:rect l="l" t="t" r="r" b="b"/>
              <a:pathLst>
                <a:path w="5418" h="2424" extrusionOk="0">
                  <a:moveTo>
                    <a:pt x="2703" y="1"/>
                  </a:moveTo>
                  <a:cubicBezTo>
                    <a:pt x="1798" y="620"/>
                    <a:pt x="905" y="1239"/>
                    <a:pt x="0" y="1858"/>
                  </a:cubicBezTo>
                  <a:cubicBezTo>
                    <a:pt x="24" y="2013"/>
                    <a:pt x="84" y="2156"/>
                    <a:pt x="179" y="2287"/>
                  </a:cubicBezTo>
                  <a:cubicBezTo>
                    <a:pt x="552" y="2378"/>
                    <a:pt x="937" y="2424"/>
                    <a:pt x="1323" y="2424"/>
                  </a:cubicBezTo>
                  <a:cubicBezTo>
                    <a:pt x="1590" y="2424"/>
                    <a:pt x="1857" y="2402"/>
                    <a:pt x="2120" y="2358"/>
                  </a:cubicBezTo>
                  <a:cubicBezTo>
                    <a:pt x="3286" y="2180"/>
                    <a:pt x="4358" y="1668"/>
                    <a:pt x="5418" y="1144"/>
                  </a:cubicBezTo>
                  <a:cubicBezTo>
                    <a:pt x="4632" y="560"/>
                    <a:pt x="3596" y="394"/>
                    <a:pt x="2703" y="1"/>
                  </a:cubicBezTo>
                  <a:close/>
                </a:path>
              </a:pathLst>
            </a:custGeom>
            <a:solidFill>
              <a:srgbClr val="8EB3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2915825" y="1397625"/>
              <a:ext cx="808175" cy="619425"/>
            </a:xfrm>
            <a:custGeom>
              <a:avLst/>
              <a:gdLst/>
              <a:ahLst/>
              <a:cxnLst/>
              <a:rect l="l" t="t" r="r" b="b"/>
              <a:pathLst>
                <a:path w="32327" h="24777" extrusionOk="0">
                  <a:moveTo>
                    <a:pt x="1" y="0"/>
                  </a:moveTo>
                  <a:cubicBezTo>
                    <a:pt x="870" y="2667"/>
                    <a:pt x="2727" y="4906"/>
                    <a:pt x="5168" y="6287"/>
                  </a:cubicBezTo>
                  <a:cubicBezTo>
                    <a:pt x="5966" y="6727"/>
                    <a:pt x="6847" y="7085"/>
                    <a:pt x="7764" y="7085"/>
                  </a:cubicBezTo>
                  <a:cubicBezTo>
                    <a:pt x="9442" y="7073"/>
                    <a:pt x="10871" y="5894"/>
                    <a:pt x="12038" y="4703"/>
                  </a:cubicBezTo>
                  <a:lnTo>
                    <a:pt x="12038" y="4703"/>
                  </a:lnTo>
                  <a:cubicBezTo>
                    <a:pt x="11264" y="6620"/>
                    <a:pt x="10561" y="9061"/>
                    <a:pt x="12002" y="10549"/>
                  </a:cubicBezTo>
                  <a:cubicBezTo>
                    <a:pt x="12526" y="11097"/>
                    <a:pt x="13240" y="11395"/>
                    <a:pt x="13943" y="11692"/>
                  </a:cubicBezTo>
                  <a:cubicBezTo>
                    <a:pt x="15776" y="12442"/>
                    <a:pt x="17646" y="13240"/>
                    <a:pt x="19074" y="14621"/>
                  </a:cubicBezTo>
                  <a:cubicBezTo>
                    <a:pt x="19515" y="15038"/>
                    <a:pt x="19896" y="15514"/>
                    <a:pt x="20372" y="15871"/>
                  </a:cubicBezTo>
                  <a:cubicBezTo>
                    <a:pt x="21670" y="16872"/>
                    <a:pt x="23575" y="17098"/>
                    <a:pt x="24468" y="18467"/>
                  </a:cubicBezTo>
                  <a:cubicBezTo>
                    <a:pt x="24778" y="18943"/>
                    <a:pt x="24920" y="19527"/>
                    <a:pt x="25254" y="20003"/>
                  </a:cubicBezTo>
                  <a:cubicBezTo>
                    <a:pt x="25684" y="20627"/>
                    <a:pt x="26445" y="20960"/>
                    <a:pt x="27199" y="20960"/>
                  </a:cubicBezTo>
                  <a:cubicBezTo>
                    <a:pt x="27739" y="20960"/>
                    <a:pt x="28275" y="20789"/>
                    <a:pt x="28683" y="20432"/>
                  </a:cubicBezTo>
                  <a:lnTo>
                    <a:pt x="28683" y="20432"/>
                  </a:lnTo>
                  <a:cubicBezTo>
                    <a:pt x="28361" y="21217"/>
                    <a:pt x="27730" y="21836"/>
                    <a:pt x="26933" y="22134"/>
                  </a:cubicBezTo>
                  <a:cubicBezTo>
                    <a:pt x="27945" y="22622"/>
                    <a:pt x="27826" y="24420"/>
                    <a:pt x="28897" y="24730"/>
                  </a:cubicBezTo>
                  <a:cubicBezTo>
                    <a:pt x="29024" y="24761"/>
                    <a:pt x="29152" y="24777"/>
                    <a:pt x="29281" y="24777"/>
                  </a:cubicBezTo>
                  <a:cubicBezTo>
                    <a:pt x="29444" y="24777"/>
                    <a:pt x="29607" y="24752"/>
                    <a:pt x="29766" y="24706"/>
                  </a:cubicBezTo>
                  <a:cubicBezTo>
                    <a:pt x="30635" y="24539"/>
                    <a:pt x="31493" y="24301"/>
                    <a:pt x="32326" y="24015"/>
                  </a:cubicBezTo>
                  <a:cubicBezTo>
                    <a:pt x="32040" y="23884"/>
                    <a:pt x="31767" y="23718"/>
                    <a:pt x="31528" y="23503"/>
                  </a:cubicBezTo>
                  <a:cubicBezTo>
                    <a:pt x="30707" y="22753"/>
                    <a:pt x="30433" y="21575"/>
                    <a:pt x="30838" y="20539"/>
                  </a:cubicBezTo>
                  <a:cubicBezTo>
                    <a:pt x="31147" y="19800"/>
                    <a:pt x="31743" y="18788"/>
                    <a:pt x="31076" y="18336"/>
                  </a:cubicBezTo>
                  <a:cubicBezTo>
                    <a:pt x="30754" y="18110"/>
                    <a:pt x="30266" y="18181"/>
                    <a:pt x="30016" y="17884"/>
                  </a:cubicBezTo>
                  <a:cubicBezTo>
                    <a:pt x="29814" y="17634"/>
                    <a:pt x="29897" y="17276"/>
                    <a:pt x="29885" y="16955"/>
                  </a:cubicBezTo>
                  <a:cubicBezTo>
                    <a:pt x="29885" y="16824"/>
                    <a:pt x="29850" y="16693"/>
                    <a:pt x="29790" y="16574"/>
                  </a:cubicBezTo>
                  <a:cubicBezTo>
                    <a:pt x="30028" y="15729"/>
                    <a:pt x="29826" y="14693"/>
                    <a:pt x="29588" y="13788"/>
                  </a:cubicBezTo>
                  <a:cubicBezTo>
                    <a:pt x="29540" y="13609"/>
                    <a:pt x="29469" y="13407"/>
                    <a:pt x="29302" y="13323"/>
                  </a:cubicBezTo>
                  <a:cubicBezTo>
                    <a:pt x="29242" y="13306"/>
                    <a:pt x="29180" y="13297"/>
                    <a:pt x="29117" y="13297"/>
                  </a:cubicBezTo>
                  <a:cubicBezTo>
                    <a:pt x="29055" y="13297"/>
                    <a:pt x="28992" y="13306"/>
                    <a:pt x="28933" y="13323"/>
                  </a:cubicBezTo>
                  <a:cubicBezTo>
                    <a:pt x="28134" y="13572"/>
                    <a:pt x="27521" y="14485"/>
                    <a:pt x="26748" y="14485"/>
                  </a:cubicBezTo>
                  <a:cubicBezTo>
                    <a:pt x="26669" y="14485"/>
                    <a:pt x="26587" y="14476"/>
                    <a:pt x="26504" y="14455"/>
                  </a:cubicBezTo>
                  <a:cubicBezTo>
                    <a:pt x="26182" y="14383"/>
                    <a:pt x="25932" y="14133"/>
                    <a:pt x="25706" y="13895"/>
                  </a:cubicBezTo>
                  <a:cubicBezTo>
                    <a:pt x="24742" y="12847"/>
                    <a:pt x="23968" y="11657"/>
                    <a:pt x="23396" y="10359"/>
                  </a:cubicBezTo>
                  <a:cubicBezTo>
                    <a:pt x="22693" y="10904"/>
                    <a:pt x="21857" y="11482"/>
                    <a:pt x="20999" y="11482"/>
                  </a:cubicBezTo>
                  <a:cubicBezTo>
                    <a:pt x="20827" y="11482"/>
                    <a:pt x="20653" y="11458"/>
                    <a:pt x="20479" y="11407"/>
                  </a:cubicBezTo>
                  <a:cubicBezTo>
                    <a:pt x="19634" y="11145"/>
                    <a:pt x="19134" y="10264"/>
                    <a:pt x="18872" y="9418"/>
                  </a:cubicBezTo>
                  <a:cubicBezTo>
                    <a:pt x="18598" y="8573"/>
                    <a:pt x="18479" y="7656"/>
                    <a:pt x="17991" y="6918"/>
                  </a:cubicBezTo>
                  <a:cubicBezTo>
                    <a:pt x="17419" y="6025"/>
                    <a:pt x="16431" y="5501"/>
                    <a:pt x="15586" y="4846"/>
                  </a:cubicBezTo>
                  <a:cubicBezTo>
                    <a:pt x="14741" y="4191"/>
                    <a:pt x="13979" y="3191"/>
                    <a:pt x="14205" y="2155"/>
                  </a:cubicBezTo>
                  <a:cubicBezTo>
                    <a:pt x="14084" y="2124"/>
                    <a:pt x="13960" y="2111"/>
                    <a:pt x="13836" y="2111"/>
                  </a:cubicBezTo>
                  <a:cubicBezTo>
                    <a:pt x="13141" y="2111"/>
                    <a:pt x="12407" y="2523"/>
                    <a:pt x="11743" y="2523"/>
                  </a:cubicBezTo>
                  <a:cubicBezTo>
                    <a:pt x="11523" y="2523"/>
                    <a:pt x="11310" y="2478"/>
                    <a:pt x="11109" y="2358"/>
                  </a:cubicBezTo>
                  <a:cubicBezTo>
                    <a:pt x="10764" y="2144"/>
                    <a:pt x="10561" y="1763"/>
                    <a:pt x="10240" y="1524"/>
                  </a:cubicBezTo>
                  <a:cubicBezTo>
                    <a:pt x="9971" y="1323"/>
                    <a:pt x="9652" y="1242"/>
                    <a:pt x="9321" y="1242"/>
                  </a:cubicBezTo>
                  <a:cubicBezTo>
                    <a:pt x="8889" y="1242"/>
                    <a:pt x="8435" y="1378"/>
                    <a:pt x="8037" y="1560"/>
                  </a:cubicBezTo>
                  <a:cubicBezTo>
                    <a:pt x="7344" y="1866"/>
                    <a:pt x="6663" y="2299"/>
                    <a:pt x="5901" y="2299"/>
                  </a:cubicBezTo>
                  <a:cubicBezTo>
                    <a:pt x="5891" y="2299"/>
                    <a:pt x="5881" y="2298"/>
                    <a:pt x="5870" y="2298"/>
                  </a:cubicBezTo>
                  <a:cubicBezTo>
                    <a:pt x="5313" y="2298"/>
                    <a:pt x="4778" y="2072"/>
                    <a:pt x="4221" y="2072"/>
                  </a:cubicBezTo>
                  <a:cubicBezTo>
                    <a:pt x="4208" y="2072"/>
                    <a:pt x="4194" y="2072"/>
                    <a:pt x="4180" y="2072"/>
                  </a:cubicBezTo>
                  <a:cubicBezTo>
                    <a:pt x="3807" y="2072"/>
                    <a:pt x="3402" y="2189"/>
                    <a:pt x="3022" y="2189"/>
                  </a:cubicBezTo>
                  <a:cubicBezTo>
                    <a:pt x="2832" y="2189"/>
                    <a:pt x="2648" y="2159"/>
                    <a:pt x="2477" y="2072"/>
                  </a:cubicBezTo>
                  <a:cubicBezTo>
                    <a:pt x="2096" y="1882"/>
                    <a:pt x="1894" y="1453"/>
                    <a:pt x="1644" y="1120"/>
                  </a:cubicBezTo>
                  <a:cubicBezTo>
                    <a:pt x="1239" y="572"/>
                    <a:pt x="655" y="179"/>
                    <a:pt x="1" y="0"/>
                  </a:cubicBezTo>
                  <a:close/>
                </a:path>
              </a:pathLst>
            </a:custGeom>
            <a:solidFill>
              <a:srgbClr val="8EB3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 name="Google Shape;65;p2"/>
          <p:cNvSpPr/>
          <p:nvPr/>
        </p:nvSpPr>
        <p:spPr>
          <a:xfrm rot="-1799746">
            <a:off x="-851544" y="3182839"/>
            <a:ext cx="2739071" cy="3675601"/>
          </a:xfrm>
          <a:custGeom>
            <a:avLst/>
            <a:gdLst/>
            <a:ahLst/>
            <a:cxnLst/>
            <a:rect l="l" t="t" r="r" b="b"/>
            <a:pathLst>
              <a:path w="50036" h="64714" extrusionOk="0">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txBox="1">
            <a:spLocks noGrp="1"/>
          </p:cNvSpPr>
          <p:nvPr>
            <p:ph type="subTitle" idx="1"/>
          </p:nvPr>
        </p:nvSpPr>
        <p:spPr>
          <a:xfrm>
            <a:off x="1101000" y="3731375"/>
            <a:ext cx="3852000" cy="4515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0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grpSp>
        <p:nvGrpSpPr>
          <p:cNvPr id="67" name="Google Shape;67;p2"/>
          <p:cNvGrpSpPr/>
          <p:nvPr/>
        </p:nvGrpSpPr>
        <p:grpSpPr>
          <a:xfrm rot="3866213">
            <a:off x="119293" y="-295011"/>
            <a:ext cx="1148962" cy="2301773"/>
            <a:chOff x="3238525" y="2739250"/>
            <a:chExt cx="1148975" cy="2301800"/>
          </a:xfrm>
        </p:grpSpPr>
        <p:sp>
          <p:nvSpPr>
            <p:cNvPr id="68" name="Google Shape;68;p2"/>
            <p:cNvSpPr/>
            <p:nvPr/>
          </p:nvSpPr>
          <p:spPr>
            <a:xfrm>
              <a:off x="3865425" y="4776100"/>
              <a:ext cx="63400" cy="33125"/>
            </a:xfrm>
            <a:custGeom>
              <a:avLst/>
              <a:gdLst/>
              <a:ahLst/>
              <a:cxnLst/>
              <a:rect l="l" t="t" r="r" b="b"/>
              <a:pathLst>
                <a:path w="2536" h="1325" extrusionOk="0">
                  <a:moveTo>
                    <a:pt x="1454" y="0"/>
                  </a:moveTo>
                  <a:cubicBezTo>
                    <a:pt x="1172" y="0"/>
                    <a:pt x="897" y="33"/>
                    <a:pt x="701" y="111"/>
                  </a:cubicBezTo>
                  <a:cubicBezTo>
                    <a:pt x="268" y="244"/>
                    <a:pt x="1" y="978"/>
                    <a:pt x="34" y="1078"/>
                  </a:cubicBezTo>
                  <a:cubicBezTo>
                    <a:pt x="61" y="1105"/>
                    <a:pt x="474" y="1325"/>
                    <a:pt x="860" y="1325"/>
                  </a:cubicBezTo>
                  <a:cubicBezTo>
                    <a:pt x="955" y="1325"/>
                    <a:pt x="1049" y="1312"/>
                    <a:pt x="1135" y="1279"/>
                  </a:cubicBezTo>
                  <a:cubicBezTo>
                    <a:pt x="1435" y="1112"/>
                    <a:pt x="1935" y="645"/>
                    <a:pt x="2269" y="378"/>
                  </a:cubicBezTo>
                  <a:cubicBezTo>
                    <a:pt x="2536" y="111"/>
                    <a:pt x="2503" y="78"/>
                    <a:pt x="2036" y="44"/>
                  </a:cubicBezTo>
                  <a:cubicBezTo>
                    <a:pt x="1856" y="17"/>
                    <a:pt x="1653" y="0"/>
                    <a:pt x="14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3852050" y="4694000"/>
              <a:ext cx="39250" cy="56825"/>
            </a:xfrm>
            <a:custGeom>
              <a:avLst/>
              <a:gdLst/>
              <a:ahLst/>
              <a:cxnLst/>
              <a:rect l="l" t="t" r="r" b="b"/>
              <a:pathLst>
                <a:path w="1570" h="2273" extrusionOk="0">
                  <a:moveTo>
                    <a:pt x="79" y="0"/>
                  </a:moveTo>
                  <a:cubicBezTo>
                    <a:pt x="11" y="0"/>
                    <a:pt x="0" y="83"/>
                    <a:pt x="35" y="259"/>
                  </a:cubicBezTo>
                  <a:cubicBezTo>
                    <a:pt x="69" y="693"/>
                    <a:pt x="135" y="1360"/>
                    <a:pt x="269" y="1694"/>
                  </a:cubicBezTo>
                  <a:cubicBezTo>
                    <a:pt x="446" y="2048"/>
                    <a:pt x="1043" y="2272"/>
                    <a:pt x="1199" y="2272"/>
                  </a:cubicBezTo>
                  <a:cubicBezTo>
                    <a:pt x="1220" y="2272"/>
                    <a:pt x="1232" y="2268"/>
                    <a:pt x="1236" y="2261"/>
                  </a:cubicBezTo>
                  <a:cubicBezTo>
                    <a:pt x="1303" y="2228"/>
                    <a:pt x="1570" y="1494"/>
                    <a:pt x="1370" y="1093"/>
                  </a:cubicBezTo>
                  <a:cubicBezTo>
                    <a:pt x="1203" y="827"/>
                    <a:pt x="769" y="426"/>
                    <a:pt x="402" y="193"/>
                  </a:cubicBezTo>
                  <a:cubicBezTo>
                    <a:pt x="245" y="67"/>
                    <a:pt x="139"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3924175" y="4454525"/>
              <a:ext cx="38850" cy="56750"/>
            </a:xfrm>
            <a:custGeom>
              <a:avLst/>
              <a:gdLst/>
              <a:ahLst/>
              <a:cxnLst/>
              <a:rect l="l" t="t" r="r" b="b"/>
              <a:pathLst>
                <a:path w="1554" h="2270" extrusionOk="0">
                  <a:moveTo>
                    <a:pt x="81" y="1"/>
                  </a:moveTo>
                  <a:cubicBezTo>
                    <a:pt x="12" y="1"/>
                    <a:pt x="1" y="83"/>
                    <a:pt x="19" y="265"/>
                  </a:cubicBezTo>
                  <a:cubicBezTo>
                    <a:pt x="52" y="665"/>
                    <a:pt x="153" y="1399"/>
                    <a:pt x="253" y="1666"/>
                  </a:cubicBezTo>
                  <a:cubicBezTo>
                    <a:pt x="438" y="2069"/>
                    <a:pt x="1085" y="2270"/>
                    <a:pt x="1203" y="2270"/>
                  </a:cubicBezTo>
                  <a:cubicBezTo>
                    <a:pt x="1212" y="2270"/>
                    <a:pt x="1218" y="2269"/>
                    <a:pt x="1220" y="2266"/>
                  </a:cubicBezTo>
                  <a:cubicBezTo>
                    <a:pt x="1287" y="2233"/>
                    <a:pt x="1554" y="1466"/>
                    <a:pt x="1353" y="1099"/>
                  </a:cubicBezTo>
                  <a:cubicBezTo>
                    <a:pt x="1187" y="799"/>
                    <a:pt x="753" y="432"/>
                    <a:pt x="386" y="165"/>
                  </a:cubicBezTo>
                  <a:cubicBezTo>
                    <a:pt x="234" y="58"/>
                    <a:pt x="138" y="1"/>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4021375" y="4250725"/>
              <a:ext cx="63400" cy="33125"/>
            </a:xfrm>
            <a:custGeom>
              <a:avLst/>
              <a:gdLst/>
              <a:ahLst/>
              <a:cxnLst/>
              <a:rect l="l" t="t" r="r" b="b"/>
              <a:pathLst>
                <a:path w="2536" h="1325" extrusionOk="0">
                  <a:moveTo>
                    <a:pt x="1468" y="0"/>
                  </a:moveTo>
                  <a:cubicBezTo>
                    <a:pt x="1183" y="0"/>
                    <a:pt x="896" y="33"/>
                    <a:pt x="701" y="111"/>
                  </a:cubicBezTo>
                  <a:cubicBezTo>
                    <a:pt x="301" y="244"/>
                    <a:pt x="1" y="978"/>
                    <a:pt x="34" y="1078"/>
                  </a:cubicBezTo>
                  <a:cubicBezTo>
                    <a:pt x="87" y="1105"/>
                    <a:pt x="484" y="1325"/>
                    <a:pt x="880" y="1325"/>
                  </a:cubicBezTo>
                  <a:cubicBezTo>
                    <a:pt x="978" y="1325"/>
                    <a:pt x="1076" y="1312"/>
                    <a:pt x="1168" y="1278"/>
                  </a:cubicBezTo>
                  <a:cubicBezTo>
                    <a:pt x="1468" y="1112"/>
                    <a:pt x="1969" y="645"/>
                    <a:pt x="2302" y="378"/>
                  </a:cubicBezTo>
                  <a:cubicBezTo>
                    <a:pt x="2536" y="111"/>
                    <a:pt x="2502" y="78"/>
                    <a:pt x="2035" y="44"/>
                  </a:cubicBezTo>
                  <a:cubicBezTo>
                    <a:pt x="1870" y="17"/>
                    <a:pt x="1669" y="0"/>
                    <a:pt x="14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4006325" y="4168625"/>
              <a:ext cx="39250" cy="56825"/>
            </a:xfrm>
            <a:custGeom>
              <a:avLst/>
              <a:gdLst/>
              <a:ahLst/>
              <a:cxnLst/>
              <a:rect l="l" t="t" r="r" b="b"/>
              <a:pathLst>
                <a:path w="1570" h="2273" extrusionOk="0">
                  <a:moveTo>
                    <a:pt x="79" y="0"/>
                  </a:moveTo>
                  <a:cubicBezTo>
                    <a:pt x="12" y="0"/>
                    <a:pt x="0" y="83"/>
                    <a:pt x="35" y="259"/>
                  </a:cubicBezTo>
                  <a:cubicBezTo>
                    <a:pt x="69" y="693"/>
                    <a:pt x="102" y="1360"/>
                    <a:pt x="269" y="1694"/>
                  </a:cubicBezTo>
                  <a:cubicBezTo>
                    <a:pt x="446" y="2048"/>
                    <a:pt x="1016" y="2272"/>
                    <a:pt x="1190" y="2272"/>
                  </a:cubicBezTo>
                  <a:cubicBezTo>
                    <a:pt x="1213" y="2272"/>
                    <a:pt x="1229" y="2268"/>
                    <a:pt x="1236" y="2261"/>
                  </a:cubicBezTo>
                  <a:cubicBezTo>
                    <a:pt x="1303" y="2227"/>
                    <a:pt x="1570" y="1494"/>
                    <a:pt x="1336" y="1093"/>
                  </a:cubicBezTo>
                  <a:cubicBezTo>
                    <a:pt x="1170" y="826"/>
                    <a:pt x="769" y="426"/>
                    <a:pt x="402" y="193"/>
                  </a:cubicBezTo>
                  <a:cubicBezTo>
                    <a:pt x="245" y="67"/>
                    <a:pt x="139"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4046400" y="4152075"/>
              <a:ext cx="63400" cy="32550"/>
            </a:xfrm>
            <a:custGeom>
              <a:avLst/>
              <a:gdLst/>
              <a:ahLst/>
              <a:cxnLst/>
              <a:rect l="l" t="t" r="r" b="b"/>
              <a:pathLst>
                <a:path w="2536" h="1302" extrusionOk="0">
                  <a:moveTo>
                    <a:pt x="1538" y="1"/>
                  </a:moveTo>
                  <a:cubicBezTo>
                    <a:pt x="1231" y="1"/>
                    <a:pt x="912" y="24"/>
                    <a:pt x="701" y="87"/>
                  </a:cubicBezTo>
                  <a:cubicBezTo>
                    <a:pt x="300" y="221"/>
                    <a:pt x="0" y="988"/>
                    <a:pt x="34" y="1055"/>
                  </a:cubicBezTo>
                  <a:cubicBezTo>
                    <a:pt x="87" y="1082"/>
                    <a:pt x="484" y="1301"/>
                    <a:pt x="880" y="1301"/>
                  </a:cubicBezTo>
                  <a:cubicBezTo>
                    <a:pt x="978" y="1301"/>
                    <a:pt x="1075" y="1288"/>
                    <a:pt x="1168" y="1255"/>
                  </a:cubicBezTo>
                  <a:cubicBezTo>
                    <a:pt x="1468" y="1155"/>
                    <a:pt x="1968" y="655"/>
                    <a:pt x="2302" y="354"/>
                  </a:cubicBezTo>
                  <a:cubicBezTo>
                    <a:pt x="2535" y="87"/>
                    <a:pt x="2502" y="54"/>
                    <a:pt x="2035" y="21"/>
                  </a:cubicBezTo>
                  <a:cubicBezTo>
                    <a:pt x="1889" y="9"/>
                    <a:pt x="1715" y="1"/>
                    <a:pt x="15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3540200" y="4546800"/>
              <a:ext cx="45350" cy="48875"/>
            </a:xfrm>
            <a:custGeom>
              <a:avLst/>
              <a:gdLst/>
              <a:ahLst/>
              <a:cxnLst/>
              <a:rect l="l" t="t" r="r" b="b"/>
              <a:pathLst>
                <a:path w="1814" h="1955" extrusionOk="0">
                  <a:moveTo>
                    <a:pt x="1722" y="0"/>
                  </a:moveTo>
                  <a:cubicBezTo>
                    <a:pt x="1660" y="0"/>
                    <a:pt x="1553" y="41"/>
                    <a:pt x="1401" y="110"/>
                  </a:cubicBezTo>
                  <a:cubicBezTo>
                    <a:pt x="1001" y="277"/>
                    <a:pt x="501" y="543"/>
                    <a:pt x="267" y="777"/>
                  </a:cubicBezTo>
                  <a:cubicBezTo>
                    <a:pt x="0" y="1111"/>
                    <a:pt x="67" y="1911"/>
                    <a:pt x="101" y="1944"/>
                  </a:cubicBezTo>
                  <a:cubicBezTo>
                    <a:pt x="113" y="1951"/>
                    <a:pt x="149" y="1955"/>
                    <a:pt x="202" y="1955"/>
                  </a:cubicBezTo>
                  <a:cubicBezTo>
                    <a:pt x="428" y="1955"/>
                    <a:pt x="958" y="1882"/>
                    <a:pt x="1201" y="1611"/>
                  </a:cubicBezTo>
                  <a:cubicBezTo>
                    <a:pt x="1368" y="1311"/>
                    <a:pt x="1602" y="644"/>
                    <a:pt x="1735" y="277"/>
                  </a:cubicBezTo>
                  <a:cubicBezTo>
                    <a:pt x="1813" y="81"/>
                    <a:pt x="1811" y="0"/>
                    <a:pt x="17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3465150" y="4536350"/>
              <a:ext cx="64225" cy="30600"/>
            </a:xfrm>
            <a:custGeom>
              <a:avLst/>
              <a:gdLst/>
              <a:ahLst/>
              <a:cxnLst/>
              <a:rect l="l" t="t" r="r" b="b"/>
              <a:pathLst>
                <a:path w="2569" h="1224" extrusionOk="0">
                  <a:moveTo>
                    <a:pt x="1478" y="1"/>
                  </a:moveTo>
                  <a:cubicBezTo>
                    <a:pt x="1182" y="1"/>
                    <a:pt x="789" y="55"/>
                    <a:pt x="501" y="128"/>
                  </a:cubicBezTo>
                  <a:cubicBezTo>
                    <a:pt x="67" y="194"/>
                    <a:pt x="0" y="228"/>
                    <a:pt x="267" y="461"/>
                  </a:cubicBezTo>
                  <a:cubicBezTo>
                    <a:pt x="667" y="695"/>
                    <a:pt x="1201" y="1128"/>
                    <a:pt x="1501" y="1195"/>
                  </a:cubicBezTo>
                  <a:cubicBezTo>
                    <a:pt x="1567" y="1215"/>
                    <a:pt x="1637" y="1224"/>
                    <a:pt x="1708" y="1224"/>
                  </a:cubicBezTo>
                  <a:cubicBezTo>
                    <a:pt x="2112" y="1224"/>
                    <a:pt x="2569" y="946"/>
                    <a:pt x="2569" y="861"/>
                  </a:cubicBezTo>
                  <a:cubicBezTo>
                    <a:pt x="2569" y="828"/>
                    <a:pt x="2202" y="128"/>
                    <a:pt x="1768" y="27"/>
                  </a:cubicBezTo>
                  <a:cubicBezTo>
                    <a:pt x="1694" y="9"/>
                    <a:pt x="1593" y="1"/>
                    <a:pt x="14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3390100" y="4280575"/>
              <a:ext cx="63400" cy="31150"/>
            </a:xfrm>
            <a:custGeom>
              <a:avLst/>
              <a:gdLst/>
              <a:ahLst/>
              <a:cxnLst/>
              <a:rect l="l" t="t" r="r" b="b"/>
              <a:pathLst>
                <a:path w="2536" h="1246" extrusionOk="0">
                  <a:moveTo>
                    <a:pt x="1324" y="0"/>
                  </a:moveTo>
                  <a:cubicBezTo>
                    <a:pt x="1036" y="0"/>
                    <a:pt x="708" y="42"/>
                    <a:pt x="434" y="84"/>
                  </a:cubicBezTo>
                  <a:cubicBezTo>
                    <a:pt x="34" y="185"/>
                    <a:pt x="0" y="218"/>
                    <a:pt x="234" y="418"/>
                  </a:cubicBezTo>
                  <a:cubicBezTo>
                    <a:pt x="567" y="718"/>
                    <a:pt x="1068" y="1119"/>
                    <a:pt x="1435" y="1219"/>
                  </a:cubicBezTo>
                  <a:cubicBezTo>
                    <a:pt x="1496" y="1238"/>
                    <a:pt x="1562" y="1246"/>
                    <a:pt x="1631" y="1246"/>
                  </a:cubicBezTo>
                  <a:cubicBezTo>
                    <a:pt x="2044" y="1246"/>
                    <a:pt x="2535" y="947"/>
                    <a:pt x="2535" y="918"/>
                  </a:cubicBezTo>
                  <a:cubicBezTo>
                    <a:pt x="2535" y="885"/>
                    <a:pt x="2202" y="185"/>
                    <a:pt x="1768" y="51"/>
                  </a:cubicBezTo>
                  <a:cubicBezTo>
                    <a:pt x="1646" y="14"/>
                    <a:pt x="1491" y="0"/>
                    <a:pt x="13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3644450" y="4762350"/>
              <a:ext cx="34200" cy="61575"/>
            </a:xfrm>
            <a:custGeom>
              <a:avLst/>
              <a:gdLst/>
              <a:ahLst/>
              <a:cxnLst/>
              <a:rect l="l" t="t" r="r" b="b"/>
              <a:pathLst>
                <a:path w="1368" h="2463" extrusionOk="0">
                  <a:moveTo>
                    <a:pt x="1085" y="1"/>
                  </a:moveTo>
                  <a:cubicBezTo>
                    <a:pt x="1040" y="1"/>
                    <a:pt x="981" y="54"/>
                    <a:pt x="901" y="161"/>
                  </a:cubicBezTo>
                  <a:cubicBezTo>
                    <a:pt x="601" y="494"/>
                    <a:pt x="200" y="1028"/>
                    <a:pt x="100" y="1362"/>
                  </a:cubicBezTo>
                  <a:cubicBezTo>
                    <a:pt x="0" y="1795"/>
                    <a:pt x="367" y="2462"/>
                    <a:pt x="400" y="2462"/>
                  </a:cubicBezTo>
                  <a:cubicBezTo>
                    <a:pt x="434" y="2462"/>
                    <a:pt x="1168" y="2129"/>
                    <a:pt x="1268" y="1695"/>
                  </a:cubicBezTo>
                  <a:cubicBezTo>
                    <a:pt x="1368" y="1362"/>
                    <a:pt x="1334" y="794"/>
                    <a:pt x="1234" y="361"/>
                  </a:cubicBezTo>
                  <a:cubicBezTo>
                    <a:pt x="1194" y="121"/>
                    <a:pt x="1154" y="1"/>
                    <a:pt x="10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3661125" y="4796575"/>
              <a:ext cx="35050" cy="59250"/>
            </a:xfrm>
            <a:custGeom>
              <a:avLst/>
              <a:gdLst/>
              <a:ahLst/>
              <a:cxnLst/>
              <a:rect l="l" t="t" r="r" b="b"/>
              <a:pathLst>
                <a:path w="1402" h="2370" extrusionOk="0">
                  <a:moveTo>
                    <a:pt x="1265" y="0"/>
                  </a:moveTo>
                  <a:cubicBezTo>
                    <a:pt x="1197" y="0"/>
                    <a:pt x="1092" y="67"/>
                    <a:pt x="934" y="193"/>
                  </a:cubicBezTo>
                  <a:cubicBezTo>
                    <a:pt x="601" y="493"/>
                    <a:pt x="267" y="960"/>
                    <a:pt x="167" y="1260"/>
                  </a:cubicBezTo>
                  <a:cubicBezTo>
                    <a:pt x="0" y="1660"/>
                    <a:pt x="367" y="2361"/>
                    <a:pt x="434" y="2361"/>
                  </a:cubicBezTo>
                  <a:cubicBezTo>
                    <a:pt x="440" y="2367"/>
                    <a:pt x="450" y="2369"/>
                    <a:pt x="464" y="2369"/>
                  </a:cubicBezTo>
                  <a:cubicBezTo>
                    <a:pt x="612" y="2369"/>
                    <a:pt x="1182" y="2057"/>
                    <a:pt x="1335" y="1660"/>
                  </a:cubicBezTo>
                  <a:cubicBezTo>
                    <a:pt x="1401" y="1327"/>
                    <a:pt x="1368" y="660"/>
                    <a:pt x="1368" y="259"/>
                  </a:cubicBezTo>
                  <a:cubicBezTo>
                    <a:pt x="1368" y="83"/>
                    <a:pt x="1340" y="0"/>
                    <a:pt x="12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3869600" y="4152075"/>
              <a:ext cx="63400" cy="32725"/>
            </a:xfrm>
            <a:custGeom>
              <a:avLst/>
              <a:gdLst/>
              <a:ahLst/>
              <a:cxnLst/>
              <a:rect l="l" t="t" r="r" b="b"/>
              <a:pathLst>
                <a:path w="2536" h="1309" extrusionOk="0">
                  <a:moveTo>
                    <a:pt x="1524" y="1"/>
                  </a:moveTo>
                  <a:cubicBezTo>
                    <a:pt x="1218" y="1"/>
                    <a:pt x="913" y="24"/>
                    <a:pt x="701" y="87"/>
                  </a:cubicBezTo>
                  <a:cubicBezTo>
                    <a:pt x="267" y="221"/>
                    <a:pt x="1" y="988"/>
                    <a:pt x="34" y="1055"/>
                  </a:cubicBezTo>
                  <a:cubicBezTo>
                    <a:pt x="60" y="1132"/>
                    <a:pt x="443" y="1309"/>
                    <a:pt x="816" y="1309"/>
                  </a:cubicBezTo>
                  <a:cubicBezTo>
                    <a:pt x="926" y="1309"/>
                    <a:pt x="1036" y="1293"/>
                    <a:pt x="1135" y="1255"/>
                  </a:cubicBezTo>
                  <a:cubicBezTo>
                    <a:pt x="1502" y="1088"/>
                    <a:pt x="1935" y="655"/>
                    <a:pt x="2269" y="354"/>
                  </a:cubicBezTo>
                  <a:cubicBezTo>
                    <a:pt x="2536" y="87"/>
                    <a:pt x="2502" y="54"/>
                    <a:pt x="2035" y="21"/>
                  </a:cubicBezTo>
                  <a:cubicBezTo>
                    <a:pt x="1877" y="9"/>
                    <a:pt x="1700" y="1"/>
                    <a:pt x="15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3812900" y="4564275"/>
              <a:ext cx="63400" cy="33150"/>
            </a:xfrm>
            <a:custGeom>
              <a:avLst/>
              <a:gdLst/>
              <a:ahLst/>
              <a:cxnLst/>
              <a:rect l="l" t="t" r="r" b="b"/>
              <a:pathLst>
                <a:path w="2536" h="1326" extrusionOk="0">
                  <a:moveTo>
                    <a:pt x="1468" y="1"/>
                  </a:moveTo>
                  <a:cubicBezTo>
                    <a:pt x="1183" y="1"/>
                    <a:pt x="896" y="33"/>
                    <a:pt x="701" y="111"/>
                  </a:cubicBezTo>
                  <a:cubicBezTo>
                    <a:pt x="300" y="245"/>
                    <a:pt x="0" y="1012"/>
                    <a:pt x="34" y="1079"/>
                  </a:cubicBezTo>
                  <a:cubicBezTo>
                    <a:pt x="87" y="1105"/>
                    <a:pt x="484" y="1325"/>
                    <a:pt x="880" y="1325"/>
                  </a:cubicBezTo>
                  <a:cubicBezTo>
                    <a:pt x="978" y="1325"/>
                    <a:pt x="1075" y="1312"/>
                    <a:pt x="1168" y="1279"/>
                  </a:cubicBezTo>
                  <a:cubicBezTo>
                    <a:pt x="1501" y="1112"/>
                    <a:pt x="2002" y="678"/>
                    <a:pt x="2302" y="378"/>
                  </a:cubicBezTo>
                  <a:cubicBezTo>
                    <a:pt x="2535" y="111"/>
                    <a:pt x="2502" y="78"/>
                    <a:pt x="2035" y="45"/>
                  </a:cubicBezTo>
                  <a:cubicBezTo>
                    <a:pt x="1869" y="17"/>
                    <a:pt x="1669" y="1"/>
                    <a:pt x="1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3831075" y="4084000"/>
              <a:ext cx="49400" cy="44150"/>
            </a:xfrm>
            <a:custGeom>
              <a:avLst/>
              <a:gdLst/>
              <a:ahLst/>
              <a:cxnLst/>
              <a:rect l="l" t="t" r="r" b="b"/>
              <a:pathLst>
                <a:path w="1976" h="1766" extrusionOk="0">
                  <a:moveTo>
                    <a:pt x="123" y="1"/>
                  </a:moveTo>
                  <a:cubicBezTo>
                    <a:pt x="3" y="1"/>
                    <a:pt x="1" y="83"/>
                    <a:pt x="107" y="275"/>
                  </a:cubicBezTo>
                  <a:cubicBezTo>
                    <a:pt x="274" y="642"/>
                    <a:pt x="574" y="1276"/>
                    <a:pt x="874" y="1543"/>
                  </a:cubicBezTo>
                  <a:cubicBezTo>
                    <a:pt x="1052" y="1721"/>
                    <a:pt x="1453" y="1765"/>
                    <a:pt x="1710" y="1765"/>
                  </a:cubicBezTo>
                  <a:cubicBezTo>
                    <a:pt x="1838" y="1765"/>
                    <a:pt x="1931" y="1754"/>
                    <a:pt x="1942" y="1743"/>
                  </a:cubicBezTo>
                  <a:cubicBezTo>
                    <a:pt x="1975" y="1710"/>
                    <a:pt x="1975" y="909"/>
                    <a:pt x="1642" y="609"/>
                  </a:cubicBezTo>
                  <a:cubicBezTo>
                    <a:pt x="1408" y="409"/>
                    <a:pt x="874" y="209"/>
                    <a:pt x="441" y="75"/>
                  </a:cubicBezTo>
                  <a:cubicBezTo>
                    <a:pt x="296" y="27"/>
                    <a:pt x="191" y="1"/>
                    <a:pt x="1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3895200" y="3817100"/>
              <a:ext cx="46150" cy="50050"/>
            </a:xfrm>
            <a:custGeom>
              <a:avLst/>
              <a:gdLst/>
              <a:ahLst/>
              <a:cxnLst/>
              <a:rect l="l" t="t" r="r" b="b"/>
              <a:pathLst>
                <a:path w="1846" h="2002" extrusionOk="0">
                  <a:moveTo>
                    <a:pt x="83" y="1"/>
                  </a:moveTo>
                  <a:cubicBezTo>
                    <a:pt x="0" y="1"/>
                    <a:pt x="5" y="82"/>
                    <a:pt x="44" y="277"/>
                  </a:cubicBezTo>
                  <a:cubicBezTo>
                    <a:pt x="177" y="644"/>
                    <a:pt x="378" y="1311"/>
                    <a:pt x="644" y="1611"/>
                  </a:cubicBezTo>
                  <a:cubicBezTo>
                    <a:pt x="827" y="1898"/>
                    <a:pt x="1313" y="2001"/>
                    <a:pt x="1550" y="2001"/>
                  </a:cubicBezTo>
                  <a:cubicBezTo>
                    <a:pt x="1617" y="2001"/>
                    <a:pt x="1664" y="1993"/>
                    <a:pt x="1678" y="1978"/>
                  </a:cubicBezTo>
                  <a:cubicBezTo>
                    <a:pt x="1712" y="1945"/>
                    <a:pt x="1845" y="1144"/>
                    <a:pt x="1545" y="811"/>
                  </a:cubicBezTo>
                  <a:cubicBezTo>
                    <a:pt x="1312" y="577"/>
                    <a:pt x="845" y="277"/>
                    <a:pt x="411" y="110"/>
                  </a:cubicBezTo>
                  <a:cubicBezTo>
                    <a:pt x="245" y="41"/>
                    <a:pt x="142" y="1"/>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3756350" y="4817825"/>
              <a:ext cx="46550" cy="50025"/>
            </a:xfrm>
            <a:custGeom>
              <a:avLst/>
              <a:gdLst/>
              <a:ahLst/>
              <a:cxnLst/>
              <a:rect l="l" t="t" r="r" b="b"/>
              <a:pathLst>
                <a:path w="1862" h="2001" extrusionOk="0">
                  <a:moveTo>
                    <a:pt x="90" y="0"/>
                  </a:moveTo>
                  <a:cubicBezTo>
                    <a:pt x="1" y="0"/>
                    <a:pt x="2" y="81"/>
                    <a:pt x="61" y="277"/>
                  </a:cubicBezTo>
                  <a:cubicBezTo>
                    <a:pt x="194" y="710"/>
                    <a:pt x="361" y="1311"/>
                    <a:pt x="628" y="1611"/>
                  </a:cubicBezTo>
                  <a:cubicBezTo>
                    <a:pt x="836" y="1897"/>
                    <a:pt x="1328" y="2001"/>
                    <a:pt x="1567" y="2001"/>
                  </a:cubicBezTo>
                  <a:cubicBezTo>
                    <a:pt x="1634" y="2001"/>
                    <a:pt x="1681" y="1993"/>
                    <a:pt x="1695" y="1978"/>
                  </a:cubicBezTo>
                  <a:cubicBezTo>
                    <a:pt x="1729" y="1945"/>
                    <a:pt x="1862" y="1144"/>
                    <a:pt x="1562" y="810"/>
                  </a:cubicBezTo>
                  <a:cubicBezTo>
                    <a:pt x="1295" y="577"/>
                    <a:pt x="861" y="277"/>
                    <a:pt x="428" y="110"/>
                  </a:cubicBezTo>
                  <a:cubicBezTo>
                    <a:pt x="262" y="41"/>
                    <a:pt x="153"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3974675" y="3702100"/>
              <a:ext cx="65075" cy="30575"/>
            </a:xfrm>
            <a:custGeom>
              <a:avLst/>
              <a:gdLst/>
              <a:ahLst/>
              <a:cxnLst/>
              <a:rect l="l" t="t" r="r" b="b"/>
              <a:pathLst>
                <a:path w="2603" h="1223" extrusionOk="0">
                  <a:moveTo>
                    <a:pt x="1009" y="0"/>
                  </a:moveTo>
                  <a:cubicBezTo>
                    <a:pt x="959" y="0"/>
                    <a:pt x="912" y="2"/>
                    <a:pt x="868" y="7"/>
                  </a:cubicBezTo>
                  <a:cubicBezTo>
                    <a:pt x="468" y="40"/>
                    <a:pt x="1" y="707"/>
                    <a:pt x="1" y="807"/>
                  </a:cubicBezTo>
                  <a:cubicBezTo>
                    <a:pt x="1" y="867"/>
                    <a:pt x="457" y="1223"/>
                    <a:pt x="888" y="1223"/>
                  </a:cubicBezTo>
                  <a:cubicBezTo>
                    <a:pt x="938" y="1223"/>
                    <a:pt x="987" y="1218"/>
                    <a:pt x="1035" y="1208"/>
                  </a:cubicBezTo>
                  <a:cubicBezTo>
                    <a:pt x="1368" y="1174"/>
                    <a:pt x="1969" y="807"/>
                    <a:pt x="2336" y="574"/>
                  </a:cubicBezTo>
                  <a:cubicBezTo>
                    <a:pt x="2602" y="407"/>
                    <a:pt x="2569" y="340"/>
                    <a:pt x="2169" y="207"/>
                  </a:cubicBezTo>
                  <a:cubicBezTo>
                    <a:pt x="1792" y="91"/>
                    <a:pt x="1340" y="0"/>
                    <a:pt x="10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3960800" y="3593075"/>
              <a:ext cx="43100" cy="52900"/>
            </a:xfrm>
            <a:custGeom>
              <a:avLst/>
              <a:gdLst/>
              <a:ahLst/>
              <a:cxnLst/>
              <a:rect l="l" t="t" r="r" b="b"/>
              <a:pathLst>
                <a:path w="1724" h="2116" extrusionOk="0">
                  <a:moveTo>
                    <a:pt x="80" y="1"/>
                  </a:moveTo>
                  <a:cubicBezTo>
                    <a:pt x="6" y="1"/>
                    <a:pt x="1" y="83"/>
                    <a:pt x="55" y="265"/>
                  </a:cubicBezTo>
                  <a:cubicBezTo>
                    <a:pt x="122" y="699"/>
                    <a:pt x="255" y="1366"/>
                    <a:pt x="422" y="1633"/>
                  </a:cubicBezTo>
                  <a:cubicBezTo>
                    <a:pt x="618" y="1968"/>
                    <a:pt x="1188" y="2116"/>
                    <a:pt x="1387" y="2116"/>
                  </a:cubicBezTo>
                  <a:cubicBezTo>
                    <a:pt x="1426" y="2116"/>
                    <a:pt x="1451" y="2110"/>
                    <a:pt x="1456" y="2100"/>
                  </a:cubicBezTo>
                  <a:cubicBezTo>
                    <a:pt x="1556" y="2066"/>
                    <a:pt x="1723" y="1266"/>
                    <a:pt x="1456" y="932"/>
                  </a:cubicBezTo>
                  <a:cubicBezTo>
                    <a:pt x="1256" y="699"/>
                    <a:pt x="789" y="365"/>
                    <a:pt x="422" y="165"/>
                  </a:cubicBezTo>
                  <a:cubicBezTo>
                    <a:pt x="255" y="58"/>
                    <a:pt x="143" y="1"/>
                    <a:pt x="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4003875" y="3598350"/>
              <a:ext cx="63400" cy="32625"/>
            </a:xfrm>
            <a:custGeom>
              <a:avLst/>
              <a:gdLst/>
              <a:ahLst/>
              <a:cxnLst/>
              <a:rect l="l" t="t" r="r" b="b"/>
              <a:pathLst>
                <a:path w="2536" h="1305" extrusionOk="0">
                  <a:moveTo>
                    <a:pt x="1523" y="1"/>
                  </a:moveTo>
                  <a:cubicBezTo>
                    <a:pt x="1217" y="1"/>
                    <a:pt x="912" y="24"/>
                    <a:pt x="701" y="87"/>
                  </a:cubicBezTo>
                  <a:cubicBezTo>
                    <a:pt x="267" y="221"/>
                    <a:pt x="0" y="988"/>
                    <a:pt x="33" y="1055"/>
                  </a:cubicBezTo>
                  <a:cubicBezTo>
                    <a:pt x="60" y="1107"/>
                    <a:pt x="458" y="1305"/>
                    <a:pt x="855" y="1305"/>
                  </a:cubicBezTo>
                  <a:cubicBezTo>
                    <a:pt x="962" y="1305"/>
                    <a:pt x="1068" y="1290"/>
                    <a:pt x="1168" y="1255"/>
                  </a:cubicBezTo>
                  <a:cubicBezTo>
                    <a:pt x="1501" y="1155"/>
                    <a:pt x="2001" y="654"/>
                    <a:pt x="2268" y="354"/>
                  </a:cubicBezTo>
                  <a:cubicBezTo>
                    <a:pt x="2535" y="87"/>
                    <a:pt x="2502" y="54"/>
                    <a:pt x="2035" y="21"/>
                  </a:cubicBezTo>
                  <a:cubicBezTo>
                    <a:pt x="1876" y="8"/>
                    <a:pt x="1700" y="1"/>
                    <a:pt x="15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3715325" y="4746150"/>
              <a:ext cx="50500" cy="43325"/>
            </a:xfrm>
            <a:custGeom>
              <a:avLst/>
              <a:gdLst/>
              <a:ahLst/>
              <a:cxnLst/>
              <a:rect l="l" t="t" r="r" b="b"/>
              <a:pathLst>
                <a:path w="2020" h="1733" extrusionOk="0">
                  <a:moveTo>
                    <a:pt x="1901" y="0"/>
                  </a:moveTo>
                  <a:cubicBezTo>
                    <a:pt x="1833" y="0"/>
                    <a:pt x="1725" y="27"/>
                    <a:pt x="1568" y="75"/>
                  </a:cubicBezTo>
                  <a:cubicBezTo>
                    <a:pt x="1168" y="175"/>
                    <a:pt x="601" y="342"/>
                    <a:pt x="367" y="575"/>
                  </a:cubicBezTo>
                  <a:cubicBezTo>
                    <a:pt x="34" y="842"/>
                    <a:pt x="0" y="1643"/>
                    <a:pt x="34" y="1676"/>
                  </a:cubicBezTo>
                  <a:cubicBezTo>
                    <a:pt x="48" y="1704"/>
                    <a:pt x="184" y="1733"/>
                    <a:pt x="363" y="1733"/>
                  </a:cubicBezTo>
                  <a:cubicBezTo>
                    <a:pt x="604" y="1733"/>
                    <a:pt x="924" y="1681"/>
                    <a:pt x="1135" y="1509"/>
                  </a:cubicBezTo>
                  <a:cubicBezTo>
                    <a:pt x="1401" y="1276"/>
                    <a:pt x="1702" y="642"/>
                    <a:pt x="1902" y="275"/>
                  </a:cubicBezTo>
                  <a:cubicBezTo>
                    <a:pt x="2008" y="83"/>
                    <a:pt x="2020" y="0"/>
                    <a:pt x="19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3632775" y="4646275"/>
              <a:ext cx="59225" cy="33700"/>
            </a:xfrm>
            <a:custGeom>
              <a:avLst/>
              <a:gdLst/>
              <a:ahLst/>
              <a:cxnLst/>
              <a:rect l="l" t="t" r="r" b="b"/>
              <a:pathLst>
                <a:path w="2369" h="1348" extrusionOk="0">
                  <a:moveTo>
                    <a:pt x="467" y="0"/>
                  </a:moveTo>
                  <a:cubicBezTo>
                    <a:pt x="33" y="0"/>
                    <a:pt x="0" y="67"/>
                    <a:pt x="200" y="300"/>
                  </a:cubicBezTo>
                  <a:cubicBezTo>
                    <a:pt x="500" y="601"/>
                    <a:pt x="967" y="1134"/>
                    <a:pt x="1201" y="1268"/>
                  </a:cubicBezTo>
                  <a:cubicBezTo>
                    <a:pt x="1326" y="1326"/>
                    <a:pt x="1470" y="1347"/>
                    <a:pt x="1613" y="1347"/>
                  </a:cubicBezTo>
                  <a:cubicBezTo>
                    <a:pt x="1967" y="1347"/>
                    <a:pt x="2311" y="1215"/>
                    <a:pt x="2335" y="1168"/>
                  </a:cubicBezTo>
                  <a:cubicBezTo>
                    <a:pt x="2368" y="1134"/>
                    <a:pt x="2168" y="334"/>
                    <a:pt x="1735" y="167"/>
                  </a:cubicBezTo>
                  <a:cubicBezTo>
                    <a:pt x="1468" y="67"/>
                    <a:pt x="867" y="0"/>
                    <a:pt x="4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3591075" y="4400125"/>
              <a:ext cx="65900" cy="31200"/>
            </a:xfrm>
            <a:custGeom>
              <a:avLst/>
              <a:gdLst/>
              <a:ahLst/>
              <a:cxnLst/>
              <a:rect l="l" t="t" r="r" b="b"/>
              <a:pathLst>
                <a:path w="2636" h="1248" extrusionOk="0">
                  <a:moveTo>
                    <a:pt x="1623" y="1"/>
                  </a:moveTo>
                  <a:cubicBezTo>
                    <a:pt x="1290" y="1"/>
                    <a:pt x="825" y="120"/>
                    <a:pt x="467" y="239"/>
                  </a:cubicBezTo>
                  <a:cubicBezTo>
                    <a:pt x="34" y="339"/>
                    <a:pt x="0" y="439"/>
                    <a:pt x="300" y="606"/>
                  </a:cubicBezTo>
                  <a:cubicBezTo>
                    <a:pt x="667" y="840"/>
                    <a:pt x="1201" y="1173"/>
                    <a:pt x="1535" y="1240"/>
                  </a:cubicBezTo>
                  <a:cubicBezTo>
                    <a:pt x="1570" y="1245"/>
                    <a:pt x="1606" y="1248"/>
                    <a:pt x="1643" y="1248"/>
                  </a:cubicBezTo>
                  <a:cubicBezTo>
                    <a:pt x="2085" y="1248"/>
                    <a:pt x="2569" y="899"/>
                    <a:pt x="2569" y="806"/>
                  </a:cubicBezTo>
                  <a:cubicBezTo>
                    <a:pt x="2635" y="740"/>
                    <a:pt x="2168" y="73"/>
                    <a:pt x="1735" y="6"/>
                  </a:cubicBezTo>
                  <a:cubicBezTo>
                    <a:pt x="1700" y="2"/>
                    <a:pt x="1662" y="1"/>
                    <a:pt x="16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3637775" y="4178000"/>
              <a:ext cx="51200" cy="43225"/>
            </a:xfrm>
            <a:custGeom>
              <a:avLst/>
              <a:gdLst/>
              <a:ahLst/>
              <a:cxnLst/>
              <a:rect l="l" t="t" r="r" b="b"/>
              <a:pathLst>
                <a:path w="2048" h="1729" extrusionOk="0">
                  <a:moveTo>
                    <a:pt x="1896" y="0"/>
                  </a:moveTo>
                  <a:cubicBezTo>
                    <a:pt x="1829" y="0"/>
                    <a:pt x="1731" y="19"/>
                    <a:pt x="1601" y="51"/>
                  </a:cubicBezTo>
                  <a:cubicBezTo>
                    <a:pt x="1168" y="185"/>
                    <a:pt x="634" y="351"/>
                    <a:pt x="367" y="552"/>
                  </a:cubicBezTo>
                  <a:cubicBezTo>
                    <a:pt x="34" y="852"/>
                    <a:pt x="0" y="1652"/>
                    <a:pt x="34" y="1686"/>
                  </a:cubicBezTo>
                  <a:cubicBezTo>
                    <a:pt x="48" y="1701"/>
                    <a:pt x="203" y="1729"/>
                    <a:pt x="401" y="1729"/>
                  </a:cubicBezTo>
                  <a:cubicBezTo>
                    <a:pt x="648" y="1729"/>
                    <a:pt x="964" y="1685"/>
                    <a:pt x="1168" y="1519"/>
                  </a:cubicBezTo>
                  <a:cubicBezTo>
                    <a:pt x="1435" y="1219"/>
                    <a:pt x="1768" y="652"/>
                    <a:pt x="1935" y="285"/>
                  </a:cubicBezTo>
                  <a:cubicBezTo>
                    <a:pt x="2048" y="81"/>
                    <a:pt x="2038" y="0"/>
                    <a:pt x="18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3589250" y="4145725"/>
              <a:ext cx="49375" cy="44100"/>
            </a:xfrm>
            <a:custGeom>
              <a:avLst/>
              <a:gdLst/>
              <a:ahLst/>
              <a:cxnLst/>
              <a:rect l="l" t="t" r="r" b="b"/>
              <a:pathLst>
                <a:path w="1975" h="1764" extrusionOk="0">
                  <a:moveTo>
                    <a:pt x="123" y="0"/>
                  </a:moveTo>
                  <a:cubicBezTo>
                    <a:pt x="2" y="0"/>
                    <a:pt x="0" y="83"/>
                    <a:pt x="107" y="275"/>
                  </a:cubicBezTo>
                  <a:cubicBezTo>
                    <a:pt x="307" y="642"/>
                    <a:pt x="607" y="1275"/>
                    <a:pt x="874" y="1509"/>
                  </a:cubicBezTo>
                  <a:cubicBezTo>
                    <a:pt x="1102" y="1714"/>
                    <a:pt x="1502" y="1764"/>
                    <a:pt x="1742" y="1764"/>
                  </a:cubicBezTo>
                  <a:cubicBezTo>
                    <a:pt x="1853" y="1764"/>
                    <a:pt x="1931" y="1753"/>
                    <a:pt x="1941" y="1742"/>
                  </a:cubicBezTo>
                  <a:cubicBezTo>
                    <a:pt x="1975" y="1676"/>
                    <a:pt x="1975" y="909"/>
                    <a:pt x="1641" y="608"/>
                  </a:cubicBezTo>
                  <a:cubicBezTo>
                    <a:pt x="1408" y="408"/>
                    <a:pt x="874" y="175"/>
                    <a:pt x="440" y="75"/>
                  </a:cubicBezTo>
                  <a:cubicBezTo>
                    <a:pt x="296" y="26"/>
                    <a:pt x="190"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3632775" y="3790225"/>
              <a:ext cx="50525" cy="43225"/>
            </a:xfrm>
            <a:custGeom>
              <a:avLst/>
              <a:gdLst/>
              <a:ahLst/>
              <a:cxnLst/>
              <a:rect l="l" t="t" r="r" b="b"/>
              <a:pathLst>
                <a:path w="2021" h="1729" extrusionOk="0">
                  <a:moveTo>
                    <a:pt x="1878" y="0"/>
                  </a:moveTo>
                  <a:cubicBezTo>
                    <a:pt x="1810" y="0"/>
                    <a:pt x="1708" y="19"/>
                    <a:pt x="1568" y="51"/>
                  </a:cubicBezTo>
                  <a:cubicBezTo>
                    <a:pt x="1168" y="185"/>
                    <a:pt x="634" y="351"/>
                    <a:pt x="367" y="551"/>
                  </a:cubicBezTo>
                  <a:cubicBezTo>
                    <a:pt x="33" y="852"/>
                    <a:pt x="0" y="1652"/>
                    <a:pt x="33" y="1686"/>
                  </a:cubicBezTo>
                  <a:cubicBezTo>
                    <a:pt x="48" y="1700"/>
                    <a:pt x="202" y="1729"/>
                    <a:pt x="401" y="1729"/>
                  </a:cubicBezTo>
                  <a:cubicBezTo>
                    <a:pt x="648" y="1729"/>
                    <a:pt x="964" y="1685"/>
                    <a:pt x="1168" y="1519"/>
                  </a:cubicBezTo>
                  <a:cubicBezTo>
                    <a:pt x="1401" y="1285"/>
                    <a:pt x="1735" y="652"/>
                    <a:pt x="1901" y="285"/>
                  </a:cubicBezTo>
                  <a:cubicBezTo>
                    <a:pt x="2014" y="81"/>
                    <a:pt x="2020" y="0"/>
                    <a:pt x="1878"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3728675" y="4679200"/>
              <a:ext cx="47925" cy="45825"/>
            </a:xfrm>
            <a:custGeom>
              <a:avLst/>
              <a:gdLst/>
              <a:ahLst/>
              <a:cxnLst/>
              <a:rect l="l" t="t" r="r" b="b"/>
              <a:pathLst>
                <a:path w="1917" h="1833" extrusionOk="0">
                  <a:moveTo>
                    <a:pt x="1810" y="1"/>
                  </a:moveTo>
                  <a:cubicBezTo>
                    <a:pt x="1746" y="1"/>
                    <a:pt x="1643" y="33"/>
                    <a:pt x="1501" y="84"/>
                  </a:cubicBezTo>
                  <a:cubicBezTo>
                    <a:pt x="1068" y="184"/>
                    <a:pt x="567" y="451"/>
                    <a:pt x="334" y="685"/>
                  </a:cubicBezTo>
                  <a:cubicBezTo>
                    <a:pt x="0" y="985"/>
                    <a:pt x="67" y="1785"/>
                    <a:pt x="134" y="1819"/>
                  </a:cubicBezTo>
                  <a:cubicBezTo>
                    <a:pt x="142" y="1827"/>
                    <a:pt x="190" y="1833"/>
                    <a:pt x="263" y="1833"/>
                  </a:cubicBezTo>
                  <a:cubicBezTo>
                    <a:pt x="495" y="1833"/>
                    <a:pt x="973" y="1772"/>
                    <a:pt x="1201" y="1519"/>
                  </a:cubicBezTo>
                  <a:cubicBezTo>
                    <a:pt x="1401" y="1318"/>
                    <a:pt x="1668" y="685"/>
                    <a:pt x="1835" y="284"/>
                  </a:cubicBezTo>
                  <a:cubicBezTo>
                    <a:pt x="1917" y="80"/>
                    <a:pt x="1911" y="1"/>
                    <a:pt x="18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3648600" y="4535975"/>
              <a:ext cx="64250" cy="30050"/>
            </a:xfrm>
            <a:custGeom>
              <a:avLst/>
              <a:gdLst/>
              <a:ahLst/>
              <a:cxnLst/>
              <a:rect l="l" t="t" r="r" b="b"/>
              <a:pathLst>
                <a:path w="2570" h="1202" extrusionOk="0">
                  <a:moveTo>
                    <a:pt x="1548" y="1"/>
                  </a:moveTo>
                  <a:cubicBezTo>
                    <a:pt x="1222" y="1"/>
                    <a:pt x="794" y="65"/>
                    <a:pt x="435" y="176"/>
                  </a:cubicBezTo>
                  <a:cubicBezTo>
                    <a:pt x="34" y="309"/>
                    <a:pt x="1" y="376"/>
                    <a:pt x="268" y="543"/>
                  </a:cubicBezTo>
                  <a:cubicBezTo>
                    <a:pt x="601" y="810"/>
                    <a:pt x="1202" y="1177"/>
                    <a:pt x="1535" y="1177"/>
                  </a:cubicBezTo>
                  <a:cubicBezTo>
                    <a:pt x="1588" y="1194"/>
                    <a:pt x="1645" y="1202"/>
                    <a:pt x="1704" y="1202"/>
                  </a:cubicBezTo>
                  <a:cubicBezTo>
                    <a:pt x="2092" y="1202"/>
                    <a:pt x="2569" y="868"/>
                    <a:pt x="2569" y="810"/>
                  </a:cubicBezTo>
                  <a:cubicBezTo>
                    <a:pt x="2569" y="743"/>
                    <a:pt x="2169" y="76"/>
                    <a:pt x="1735" y="9"/>
                  </a:cubicBezTo>
                  <a:cubicBezTo>
                    <a:pt x="1678" y="3"/>
                    <a:pt x="1615" y="1"/>
                    <a:pt x="15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3698650" y="4327975"/>
              <a:ext cx="55650" cy="38975"/>
            </a:xfrm>
            <a:custGeom>
              <a:avLst/>
              <a:gdLst/>
              <a:ahLst/>
              <a:cxnLst/>
              <a:rect l="l" t="t" r="r" b="b"/>
              <a:pathLst>
                <a:path w="2226" h="1559" extrusionOk="0">
                  <a:moveTo>
                    <a:pt x="2075" y="0"/>
                  </a:moveTo>
                  <a:cubicBezTo>
                    <a:pt x="2032" y="0"/>
                    <a:pt x="1975" y="8"/>
                    <a:pt x="1902" y="23"/>
                  </a:cubicBezTo>
                  <a:cubicBezTo>
                    <a:pt x="1501" y="123"/>
                    <a:pt x="834" y="223"/>
                    <a:pt x="534" y="457"/>
                  </a:cubicBezTo>
                  <a:cubicBezTo>
                    <a:pt x="167" y="690"/>
                    <a:pt x="0" y="1391"/>
                    <a:pt x="34" y="1424"/>
                  </a:cubicBezTo>
                  <a:cubicBezTo>
                    <a:pt x="54" y="1466"/>
                    <a:pt x="360" y="1559"/>
                    <a:pt x="676" y="1559"/>
                  </a:cubicBezTo>
                  <a:cubicBezTo>
                    <a:pt x="867" y="1559"/>
                    <a:pt x="1063" y="1525"/>
                    <a:pt x="1201" y="1424"/>
                  </a:cubicBezTo>
                  <a:cubicBezTo>
                    <a:pt x="1501" y="1224"/>
                    <a:pt x="1835" y="757"/>
                    <a:pt x="2035" y="390"/>
                  </a:cubicBezTo>
                  <a:cubicBezTo>
                    <a:pt x="2191" y="104"/>
                    <a:pt x="2226" y="0"/>
                    <a:pt x="20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3700325" y="4049150"/>
              <a:ext cx="63400" cy="30800"/>
            </a:xfrm>
            <a:custGeom>
              <a:avLst/>
              <a:gdLst/>
              <a:ahLst/>
              <a:cxnLst/>
              <a:rect l="l" t="t" r="r" b="b"/>
              <a:pathLst>
                <a:path w="2536" h="1232" extrusionOk="0">
                  <a:moveTo>
                    <a:pt x="1193" y="0"/>
                  </a:moveTo>
                  <a:cubicBezTo>
                    <a:pt x="1033" y="0"/>
                    <a:pt x="885" y="11"/>
                    <a:pt x="767" y="35"/>
                  </a:cubicBezTo>
                  <a:cubicBezTo>
                    <a:pt x="334" y="168"/>
                    <a:pt x="0" y="869"/>
                    <a:pt x="0" y="935"/>
                  </a:cubicBezTo>
                  <a:cubicBezTo>
                    <a:pt x="0" y="964"/>
                    <a:pt x="479" y="1231"/>
                    <a:pt x="889" y="1231"/>
                  </a:cubicBezTo>
                  <a:cubicBezTo>
                    <a:pt x="963" y="1231"/>
                    <a:pt x="1035" y="1223"/>
                    <a:pt x="1101" y="1202"/>
                  </a:cubicBezTo>
                  <a:cubicBezTo>
                    <a:pt x="1434" y="1136"/>
                    <a:pt x="1968" y="669"/>
                    <a:pt x="2302" y="435"/>
                  </a:cubicBezTo>
                  <a:cubicBezTo>
                    <a:pt x="2535" y="202"/>
                    <a:pt x="2502" y="168"/>
                    <a:pt x="2102" y="102"/>
                  </a:cubicBezTo>
                  <a:cubicBezTo>
                    <a:pt x="1822" y="37"/>
                    <a:pt x="1486" y="0"/>
                    <a:pt x="11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3747025" y="3580900"/>
              <a:ext cx="64225" cy="31200"/>
            </a:xfrm>
            <a:custGeom>
              <a:avLst/>
              <a:gdLst/>
              <a:ahLst/>
              <a:cxnLst/>
              <a:rect l="l" t="t" r="r" b="b"/>
              <a:pathLst>
                <a:path w="2569" h="1248" extrusionOk="0">
                  <a:moveTo>
                    <a:pt x="1211" y="0"/>
                  </a:moveTo>
                  <a:cubicBezTo>
                    <a:pt x="1044" y="0"/>
                    <a:pt x="890" y="15"/>
                    <a:pt x="767" y="51"/>
                  </a:cubicBezTo>
                  <a:cubicBezTo>
                    <a:pt x="334" y="185"/>
                    <a:pt x="0" y="885"/>
                    <a:pt x="0" y="919"/>
                  </a:cubicBezTo>
                  <a:cubicBezTo>
                    <a:pt x="0" y="975"/>
                    <a:pt x="480" y="1248"/>
                    <a:pt x="890" y="1248"/>
                  </a:cubicBezTo>
                  <a:cubicBezTo>
                    <a:pt x="964" y="1248"/>
                    <a:pt x="1035" y="1239"/>
                    <a:pt x="1101" y="1219"/>
                  </a:cubicBezTo>
                  <a:cubicBezTo>
                    <a:pt x="1434" y="1119"/>
                    <a:pt x="1968" y="685"/>
                    <a:pt x="2302" y="418"/>
                  </a:cubicBezTo>
                  <a:cubicBezTo>
                    <a:pt x="2569" y="218"/>
                    <a:pt x="2502" y="185"/>
                    <a:pt x="2102" y="85"/>
                  </a:cubicBezTo>
                  <a:cubicBezTo>
                    <a:pt x="1827" y="43"/>
                    <a:pt x="1500" y="0"/>
                    <a:pt x="1211"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3798725" y="3332800"/>
              <a:ext cx="63400" cy="30800"/>
            </a:xfrm>
            <a:custGeom>
              <a:avLst/>
              <a:gdLst/>
              <a:ahLst/>
              <a:cxnLst/>
              <a:rect l="l" t="t" r="r" b="b"/>
              <a:pathLst>
                <a:path w="2536" h="1232" extrusionOk="0">
                  <a:moveTo>
                    <a:pt x="1168" y="0"/>
                  </a:moveTo>
                  <a:cubicBezTo>
                    <a:pt x="1004" y="0"/>
                    <a:pt x="852" y="11"/>
                    <a:pt x="734" y="35"/>
                  </a:cubicBezTo>
                  <a:cubicBezTo>
                    <a:pt x="334" y="168"/>
                    <a:pt x="0" y="869"/>
                    <a:pt x="0" y="936"/>
                  </a:cubicBezTo>
                  <a:cubicBezTo>
                    <a:pt x="0" y="964"/>
                    <a:pt x="479" y="1232"/>
                    <a:pt x="869" y="1232"/>
                  </a:cubicBezTo>
                  <a:cubicBezTo>
                    <a:pt x="939" y="1232"/>
                    <a:pt x="1006" y="1223"/>
                    <a:pt x="1068" y="1202"/>
                  </a:cubicBezTo>
                  <a:cubicBezTo>
                    <a:pt x="1401" y="1102"/>
                    <a:pt x="1935" y="669"/>
                    <a:pt x="2268" y="435"/>
                  </a:cubicBezTo>
                  <a:cubicBezTo>
                    <a:pt x="2535" y="202"/>
                    <a:pt x="2502" y="168"/>
                    <a:pt x="2068" y="102"/>
                  </a:cubicBezTo>
                  <a:cubicBezTo>
                    <a:pt x="1810" y="37"/>
                    <a:pt x="1468" y="0"/>
                    <a:pt x="1168"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3657700" y="3898350"/>
              <a:ext cx="51800" cy="39725"/>
            </a:xfrm>
            <a:custGeom>
              <a:avLst/>
              <a:gdLst/>
              <a:ahLst/>
              <a:cxnLst/>
              <a:rect l="l" t="t" r="r" b="b"/>
              <a:pathLst>
                <a:path w="2072" h="1589" extrusionOk="0">
                  <a:moveTo>
                    <a:pt x="156" y="0"/>
                  </a:moveTo>
                  <a:cubicBezTo>
                    <a:pt x="0" y="0"/>
                    <a:pt x="16" y="77"/>
                    <a:pt x="137" y="296"/>
                  </a:cubicBezTo>
                  <a:cubicBezTo>
                    <a:pt x="337" y="663"/>
                    <a:pt x="671" y="1230"/>
                    <a:pt x="904" y="1397"/>
                  </a:cubicBezTo>
                  <a:cubicBezTo>
                    <a:pt x="1105" y="1547"/>
                    <a:pt x="1380" y="1589"/>
                    <a:pt x="1609" y="1589"/>
                  </a:cubicBezTo>
                  <a:cubicBezTo>
                    <a:pt x="1838" y="1589"/>
                    <a:pt x="2022" y="1547"/>
                    <a:pt x="2039" y="1530"/>
                  </a:cubicBezTo>
                  <a:cubicBezTo>
                    <a:pt x="2072" y="1497"/>
                    <a:pt x="2039" y="696"/>
                    <a:pt x="1672" y="463"/>
                  </a:cubicBezTo>
                  <a:cubicBezTo>
                    <a:pt x="1371" y="296"/>
                    <a:pt x="838" y="129"/>
                    <a:pt x="404" y="29"/>
                  </a:cubicBezTo>
                  <a:cubicBezTo>
                    <a:pt x="295" y="11"/>
                    <a:pt x="214" y="0"/>
                    <a:pt x="1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3714800" y="3468875"/>
              <a:ext cx="52250" cy="39725"/>
            </a:xfrm>
            <a:custGeom>
              <a:avLst/>
              <a:gdLst/>
              <a:ahLst/>
              <a:cxnLst/>
              <a:rect l="l" t="t" r="r" b="b"/>
              <a:pathLst>
                <a:path w="2090" h="1589" extrusionOk="0">
                  <a:moveTo>
                    <a:pt x="167" y="0"/>
                  </a:moveTo>
                  <a:cubicBezTo>
                    <a:pt x="2" y="0"/>
                    <a:pt x="0" y="77"/>
                    <a:pt x="122" y="296"/>
                  </a:cubicBezTo>
                  <a:cubicBezTo>
                    <a:pt x="355" y="663"/>
                    <a:pt x="722" y="1230"/>
                    <a:pt x="922" y="1397"/>
                  </a:cubicBezTo>
                  <a:cubicBezTo>
                    <a:pt x="1106" y="1547"/>
                    <a:pt x="1381" y="1589"/>
                    <a:pt x="1614" y="1589"/>
                  </a:cubicBezTo>
                  <a:cubicBezTo>
                    <a:pt x="1848" y="1589"/>
                    <a:pt x="2040" y="1547"/>
                    <a:pt x="2056" y="1530"/>
                  </a:cubicBezTo>
                  <a:cubicBezTo>
                    <a:pt x="2090" y="1497"/>
                    <a:pt x="2056" y="696"/>
                    <a:pt x="1689" y="463"/>
                  </a:cubicBezTo>
                  <a:cubicBezTo>
                    <a:pt x="1389" y="296"/>
                    <a:pt x="855" y="129"/>
                    <a:pt x="422" y="29"/>
                  </a:cubicBezTo>
                  <a:cubicBezTo>
                    <a:pt x="313" y="11"/>
                    <a:pt x="229" y="0"/>
                    <a:pt x="167"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3789475" y="3143250"/>
              <a:ext cx="52625" cy="40125"/>
            </a:xfrm>
            <a:custGeom>
              <a:avLst/>
              <a:gdLst/>
              <a:ahLst/>
              <a:cxnLst/>
              <a:rect l="l" t="t" r="r" b="b"/>
              <a:pathLst>
                <a:path w="2105" h="1605" extrusionOk="0">
                  <a:moveTo>
                    <a:pt x="155" y="1"/>
                  </a:moveTo>
                  <a:cubicBezTo>
                    <a:pt x="1" y="1"/>
                    <a:pt x="19" y="89"/>
                    <a:pt x="137" y="278"/>
                  </a:cubicBezTo>
                  <a:cubicBezTo>
                    <a:pt x="404" y="679"/>
                    <a:pt x="737" y="1246"/>
                    <a:pt x="937" y="1413"/>
                  </a:cubicBezTo>
                  <a:cubicBezTo>
                    <a:pt x="1121" y="1563"/>
                    <a:pt x="1396" y="1604"/>
                    <a:pt x="1629" y="1604"/>
                  </a:cubicBezTo>
                  <a:cubicBezTo>
                    <a:pt x="1863" y="1604"/>
                    <a:pt x="2055" y="1563"/>
                    <a:pt x="2071" y="1546"/>
                  </a:cubicBezTo>
                  <a:cubicBezTo>
                    <a:pt x="2105" y="1513"/>
                    <a:pt x="2071" y="712"/>
                    <a:pt x="1671" y="445"/>
                  </a:cubicBezTo>
                  <a:cubicBezTo>
                    <a:pt x="1404" y="278"/>
                    <a:pt x="837" y="112"/>
                    <a:pt x="437" y="45"/>
                  </a:cubicBezTo>
                  <a:cubicBezTo>
                    <a:pt x="310" y="16"/>
                    <a:pt x="218" y="1"/>
                    <a:pt x="1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3631100" y="4037075"/>
              <a:ext cx="48250" cy="45825"/>
            </a:xfrm>
            <a:custGeom>
              <a:avLst/>
              <a:gdLst/>
              <a:ahLst/>
              <a:cxnLst/>
              <a:rect l="l" t="t" r="r" b="b"/>
              <a:pathLst>
                <a:path w="1930" h="1833" extrusionOk="0">
                  <a:moveTo>
                    <a:pt x="1834" y="1"/>
                  </a:moveTo>
                  <a:cubicBezTo>
                    <a:pt x="1774" y="1"/>
                    <a:pt x="1677" y="32"/>
                    <a:pt x="1535" y="84"/>
                  </a:cubicBezTo>
                  <a:cubicBezTo>
                    <a:pt x="1101" y="184"/>
                    <a:pt x="601" y="451"/>
                    <a:pt x="334" y="685"/>
                  </a:cubicBezTo>
                  <a:cubicBezTo>
                    <a:pt x="0" y="985"/>
                    <a:pt x="100" y="1785"/>
                    <a:pt x="134" y="1819"/>
                  </a:cubicBezTo>
                  <a:cubicBezTo>
                    <a:pt x="142" y="1827"/>
                    <a:pt x="192" y="1833"/>
                    <a:pt x="268" y="1833"/>
                  </a:cubicBezTo>
                  <a:cubicBezTo>
                    <a:pt x="509" y="1833"/>
                    <a:pt x="1007" y="1772"/>
                    <a:pt x="1235" y="1519"/>
                  </a:cubicBezTo>
                  <a:cubicBezTo>
                    <a:pt x="1435" y="1318"/>
                    <a:pt x="1702" y="651"/>
                    <a:pt x="1868" y="284"/>
                  </a:cubicBezTo>
                  <a:cubicBezTo>
                    <a:pt x="1930" y="80"/>
                    <a:pt x="1928" y="1"/>
                    <a:pt x="18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3790375" y="3384525"/>
              <a:ext cx="308575" cy="1645375"/>
            </a:xfrm>
            <a:custGeom>
              <a:avLst/>
              <a:gdLst/>
              <a:ahLst/>
              <a:cxnLst/>
              <a:rect l="l" t="t" r="r" b="b"/>
              <a:pathLst>
                <a:path w="12343" h="65815" fill="none" extrusionOk="0">
                  <a:moveTo>
                    <a:pt x="12343" y="1"/>
                  </a:moveTo>
                  <a:cubicBezTo>
                    <a:pt x="12343" y="1"/>
                    <a:pt x="1068" y="21850"/>
                    <a:pt x="1" y="65815"/>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3534350" y="3032625"/>
              <a:ext cx="353625" cy="1996450"/>
            </a:xfrm>
            <a:custGeom>
              <a:avLst/>
              <a:gdLst/>
              <a:ahLst/>
              <a:cxnLst/>
              <a:rect l="l" t="t" r="r" b="b"/>
              <a:pathLst>
                <a:path w="14145" h="79858" fill="none" extrusionOk="0">
                  <a:moveTo>
                    <a:pt x="10275" y="79857"/>
                  </a:moveTo>
                  <a:cubicBezTo>
                    <a:pt x="1" y="38661"/>
                    <a:pt x="14144" y="0"/>
                    <a:pt x="14144"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3791200" y="4011650"/>
              <a:ext cx="297750" cy="1017425"/>
            </a:xfrm>
            <a:custGeom>
              <a:avLst/>
              <a:gdLst/>
              <a:ahLst/>
              <a:cxnLst/>
              <a:rect l="l" t="t" r="r" b="b"/>
              <a:pathLst>
                <a:path w="11910" h="40697" fill="none" extrusionOk="0">
                  <a:moveTo>
                    <a:pt x="11909" y="0"/>
                  </a:moveTo>
                  <a:cubicBezTo>
                    <a:pt x="11909" y="0"/>
                    <a:pt x="8974" y="14211"/>
                    <a:pt x="1" y="40696"/>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3415100" y="4094200"/>
              <a:ext cx="376125" cy="935700"/>
            </a:xfrm>
            <a:custGeom>
              <a:avLst/>
              <a:gdLst/>
              <a:ahLst/>
              <a:cxnLst/>
              <a:rect l="l" t="t" r="r" b="b"/>
              <a:pathLst>
                <a:path w="15045" h="37428" fill="none" extrusionOk="0">
                  <a:moveTo>
                    <a:pt x="1" y="1"/>
                  </a:moveTo>
                  <a:cubicBezTo>
                    <a:pt x="1" y="1"/>
                    <a:pt x="1902" y="20782"/>
                    <a:pt x="15045" y="37428"/>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3579400" y="3682250"/>
              <a:ext cx="211000" cy="1346825"/>
            </a:xfrm>
            <a:custGeom>
              <a:avLst/>
              <a:gdLst/>
              <a:ahLst/>
              <a:cxnLst/>
              <a:rect l="l" t="t" r="r" b="b"/>
              <a:pathLst>
                <a:path w="8440" h="53873" fill="none" extrusionOk="0">
                  <a:moveTo>
                    <a:pt x="2469" y="0"/>
                  </a:moveTo>
                  <a:cubicBezTo>
                    <a:pt x="2469" y="0"/>
                    <a:pt x="0" y="32557"/>
                    <a:pt x="8440" y="53872"/>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3757850" y="4761350"/>
              <a:ext cx="267725" cy="275225"/>
            </a:xfrm>
            <a:custGeom>
              <a:avLst/>
              <a:gdLst/>
              <a:ahLst/>
              <a:cxnLst/>
              <a:rect l="l" t="t" r="r" b="b"/>
              <a:pathLst>
                <a:path w="10709" h="11009" extrusionOk="0">
                  <a:moveTo>
                    <a:pt x="10375" y="1"/>
                  </a:moveTo>
                  <a:lnTo>
                    <a:pt x="10375" y="1"/>
                  </a:lnTo>
                  <a:cubicBezTo>
                    <a:pt x="7740" y="568"/>
                    <a:pt x="3703" y="3003"/>
                    <a:pt x="1869" y="4904"/>
                  </a:cubicBezTo>
                  <a:cubicBezTo>
                    <a:pt x="1" y="6839"/>
                    <a:pt x="368" y="8373"/>
                    <a:pt x="801" y="11008"/>
                  </a:cubicBezTo>
                  <a:cubicBezTo>
                    <a:pt x="3570" y="10975"/>
                    <a:pt x="4871" y="10975"/>
                    <a:pt x="6705" y="8874"/>
                  </a:cubicBezTo>
                  <a:cubicBezTo>
                    <a:pt x="8507" y="6805"/>
                    <a:pt x="10708" y="2736"/>
                    <a:pt x="103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3792875" y="4821400"/>
              <a:ext cx="177650" cy="197650"/>
            </a:xfrm>
            <a:custGeom>
              <a:avLst/>
              <a:gdLst/>
              <a:ahLst/>
              <a:cxnLst/>
              <a:rect l="l" t="t" r="r" b="b"/>
              <a:pathLst>
                <a:path w="7106" h="7906" fill="none" extrusionOk="0">
                  <a:moveTo>
                    <a:pt x="7106" y="0"/>
                  </a:moveTo>
                  <a:cubicBezTo>
                    <a:pt x="6739" y="467"/>
                    <a:pt x="1" y="7906"/>
                    <a:pt x="1" y="7906"/>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3508500" y="4787200"/>
              <a:ext cx="277725" cy="253850"/>
            </a:xfrm>
            <a:custGeom>
              <a:avLst/>
              <a:gdLst/>
              <a:ahLst/>
              <a:cxnLst/>
              <a:rect l="l" t="t" r="r" b="b"/>
              <a:pathLst>
                <a:path w="11109" h="10154" extrusionOk="0">
                  <a:moveTo>
                    <a:pt x="101" y="1"/>
                  </a:moveTo>
                  <a:lnTo>
                    <a:pt x="101" y="1"/>
                  </a:lnTo>
                  <a:cubicBezTo>
                    <a:pt x="1" y="2769"/>
                    <a:pt x="2636" y="6539"/>
                    <a:pt x="4638" y="8473"/>
                  </a:cubicBezTo>
                  <a:cubicBezTo>
                    <a:pt x="6036" y="9802"/>
                    <a:pt x="7109" y="10153"/>
                    <a:pt x="8562" y="10153"/>
                  </a:cubicBezTo>
                  <a:cubicBezTo>
                    <a:pt x="9188" y="10153"/>
                    <a:pt x="9885" y="10088"/>
                    <a:pt x="10709" y="10008"/>
                  </a:cubicBezTo>
                  <a:cubicBezTo>
                    <a:pt x="10875" y="7339"/>
                    <a:pt x="11109" y="5771"/>
                    <a:pt x="9041" y="4037"/>
                  </a:cubicBezTo>
                  <a:cubicBezTo>
                    <a:pt x="7006" y="2302"/>
                    <a:pt x="2770" y="334"/>
                    <a:pt x="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3562725" y="4842250"/>
              <a:ext cx="196000" cy="178475"/>
            </a:xfrm>
            <a:custGeom>
              <a:avLst/>
              <a:gdLst/>
              <a:ahLst/>
              <a:cxnLst/>
              <a:rect l="l" t="t" r="r" b="b"/>
              <a:pathLst>
                <a:path w="7840" h="7139" fill="none" extrusionOk="0">
                  <a:moveTo>
                    <a:pt x="0" y="0"/>
                  </a:moveTo>
                  <a:cubicBezTo>
                    <a:pt x="434" y="434"/>
                    <a:pt x="7839" y="7139"/>
                    <a:pt x="7839" y="7139"/>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3480150" y="3518800"/>
              <a:ext cx="331925" cy="316475"/>
            </a:xfrm>
            <a:custGeom>
              <a:avLst/>
              <a:gdLst/>
              <a:ahLst/>
              <a:cxnLst/>
              <a:rect l="l" t="t" r="r" b="b"/>
              <a:pathLst>
                <a:path w="13277" h="12659" extrusionOk="0">
                  <a:moveTo>
                    <a:pt x="6088" y="0"/>
                  </a:moveTo>
                  <a:cubicBezTo>
                    <a:pt x="5661" y="0"/>
                    <a:pt x="5217" y="175"/>
                    <a:pt x="4904" y="467"/>
                  </a:cubicBezTo>
                  <a:cubicBezTo>
                    <a:pt x="4337" y="968"/>
                    <a:pt x="4137" y="1668"/>
                    <a:pt x="4137" y="2369"/>
                  </a:cubicBezTo>
                  <a:cubicBezTo>
                    <a:pt x="4115" y="2805"/>
                    <a:pt x="4193" y="3256"/>
                    <a:pt x="4297" y="3702"/>
                  </a:cubicBezTo>
                  <a:lnTo>
                    <a:pt x="4297" y="3702"/>
                  </a:lnTo>
                  <a:cubicBezTo>
                    <a:pt x="4247" y="3636"/>
                    <a:pt x="4183" y="3580"/>
                    <a:pt x="4104" y="3536"/>
                  </a:cubicBezTo>
                  <a:cubicBezTo>
                    <a:pt x="3770" y="3369"/>
                    <a:pt x="3403" y="3336"/>
                    <a:pt x="3003" y="3336"/>
                  </a:cubicBezTo>
                  <a:cubicBezTo>
                    <a:pt x="2803" y="3336"/>
                    <a:pt x="2594" y="3319"/>
                    <a:pt x="2386" y="3319"/>
                  </a:cubicBezTo>
                  <a:cubicBezTo>
                    <a:pt x="2177" y="3319"/>
                    <a:pt x="1969" y="3336"/>
                    <a:pt x="1769" y="3403"/>
                  </a:cubicBezTo>
                  <a:cubicBezTo>
                    <a:pt x="1335" y="3536"/>
                    <a:pt x="968" y="3836"/>
                    <a:pt x="901" y="4237"/>
                  </a:cubicBezTo>
                  <a:cubicBezTo>
                    <a:pt x="768" y="4737"/>
                    <a:pt x="1102" y="5237"/>
                    <a:pt x="1468" y="5638"/>
                  </a:cubicBezTo>
                  <a:cubicBezTo>
                    <a:pt x="2069" y="6238"/>
                    <a:pt x="2769" y="6672"/>
                    <a:pt x="3570" y="6972"/>
                  </a:cubicBezTo>
                  <a:cubicBezTo>
                    <a:pt x="2569" y="7039"/>
                    <a:pt x="1502" y="7372"/>
                    <a:pt x="835" y="8139"/>
                  </a:cubicBezTo>
                  <a:cubicBezTo>
                    <a:pt x="168" y="8873"/>
                    <a:pt x="1" y="10141"/>
                    <a:pt x="668" y="10875"/>
                  </a:cubicBezTo>
                  <a:cubicBezTo>
                    <a:pt x="1037" y="11264"/>
                    <a:pt x="1557" y="11439"/>
                    <a:pt x="2081" y="11439"/>
                  </a:cubicBezTo>
                  <a:cubicBezTo>
                    <a:pt x="2410" y="11439"/>
                    <a:pt x="2740" y="11370"/>
                    <a:pt x="3036" y="11242"/>
                  </a:cubicBezTo>
                  <a:cubicBezTo>
                    <a:pt x="3723" y="10955"/>
                    <a:pt x="4238" y="10399"/>
                    <a:pt x="4645" y="9804"/>
                  </a:cubicBezTo>
                  <a:lnTo>
                    <a:pt x="4645" y="9804"/>
                  </a:lnTo>
                  <a:cubicBezTo>
                    <a:pt x="4428" y="10216"/>
                    <a:pt x="4364" y="10695"/>
                    <a:pt x="4471" y="11175"/>
                  </a:cubicBezTo>
                  <a:cubicBezTo>
                    <a:pt x="4637" y="11742"/>
                    <a:pt x="5004" y="12242"/>
                    <a:pt x="5538" y="12509"/>
                  </a:cubicBezTo>
                  <a:cubicBezTo>
                    <a:pt x="5771" y="12606"/>
                    <a:pt x="6004" y="12658"/>
                    <a:pt x="6238" y="12658"/>
                  </a:cubicBezTo>
                  <a:cubicBezTo>
                    <a:pt x="6405" y="12658"/>
                    <a:pt x="6572" y="12632"/>
                    <a:pt x="6739" y="12576"/>
                  </a:cubicBezTo>
                  <a:cubicBezTo>
                    <a:pt x="7306" y="12376"/>
                    <a:pt x="7673" y="11675"/>
                    <a:pt x="7673" y="11042"/>
                  </a:cubicBezTo>
                  <a:cubicBezTo>
                    <a:pt x="7740" y="10408"/>
                    <a:pt x="7573" y="9874"/>
                    <a:pt x="7306" y="9307"/>
                  </a:cubicBezTo>
                  <a:lnTo>
                    <a:pt x="7306" y="9307"/>
                  </a:lnTo>
                  <a:cubicBezTo>
                    <a:pt x="8107" y="10041"/>
                    <a:pt x="9107" y="10508"/>
                    <a:pt x="10175" y="10641"/>
                  </a:cubicBezTo>
                  <a:cubicBezTo>
                    <a:pt x="10275" y="10648"/>
                    <a:pt x="10375" y="10652"/>
                    <a:pt x="10474" y="10652"/>
                  </a:cubicBezTo>
                  <a:cubicBezTo>
                    <a:pt x="10873" y="10652"/>
                    <a:pt x="11262" y="10588"/>
                    <a:pt x="11609" y="10374"/>
                  </a:cubicBezTo>
                  <a:cubicBezTo>
                    <a:pt x="12176" y="10007"/>
                    <a:pt x="12443" y="9207"/>
                    <a:pt x="12243" y="8540"/>
                  </a:cubicBezTo>
                  <a:cubicBezTo>
                    <a:pt x="12009" y="7873"/>
                    <a:pt x="11476" y="7339"/>
                    <a:pt x="10842" y="7039"/>
                  </a:cubicBezTo>
                  <a:cubicBezTo>
                    <a:pt x="10241" y="6738"/>
                    <a:pt x="9608" y="6738"/>
                    <a:pt x="8907" y="6738"/>
                  </a:cubicBezTo>
                  <a:cubicBezTo>
                    <a:pt x="9641" y="6738"/>
                    <a:pt x="10442" y="6738"/>
                    <a:pt x="11175" y="6538"/>
                  </a:cubicBezTo>
                  <a:cubicBezTo>
                    <a:pt x="11943" y="6338"/>
                    <a:pt x="12643" y="5871"/>
                    <a:pt x="12977" y="5171"/>
                  </a:cubicBezTo>
                  <a:cubicBezTo>
                    <a:pt x="13277" y="4437"/>
                    <a:pt x="13110" y="3536"/>
                    <a:pt x="12443" y="3136"/>
                  </a:cubicBezTo>
                  <a:cubicBezTo>
                    <a:pt x="12199" y="2978"/>
                    <a:pt x="11929" y="2917"/>
                    <a:pt x="11647" y="2917"/>
                  </a:cubicBezTo>
                  <a:cubicBezTo>
                    <a:pt x="11156" y="2917"/>
                    <a:pt x="10628" y="3100"/>
                    <a:pt x="10141" y="3269"/>
                  </a:cubicBezTo>
                  <a:cubicBezTo>
                    <a:pt x="9174" y="3670"/>
                    <a:pt x="8107" y="4103"/>
                    <a:pt x="7239" y="4604"/>
                  </a:cubicBezTo>
                  <a:cubicBezTo>
                    <a:pt x="7740" y="3603"/>
                    <a:pt x="7840" y="2402"/>
                    <a:pt x="7506" y="1335"/>
                  </a:cubicBezTo>
                  <a:cubicBezTo>
                    <a:pt x="7406" y="868"/>
                    <a:pt x="7173" y="467"/>
                    <a:pt x="6806" y="200"/>
                  </a:cubicBezTo>
                  <a:cubicBezTo>
                    <a:pt x="6593" y="63"/>
                    <a:pt x="6344" y="0"/>
                    <a:pt x="60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3365900" y="3427325"/>
              <a:ext cx="545425" cy="511425"/>
            </a:xfrm>
            <a:custGeom>
              <a:avLst/>
              <a:gdLst/>
              <a:ahLst/>
              <a:cxnLst/>
              <a:rect l="l" t="t" r="r" b="b"/>
              <a:pathLst>
                <a:path w="21817" h="20457" extrusionOk="0">
                  <a:moveTo>
                    <a:pt x="3821" y="0"/>
                  </a:moveTo>
                  <a:cubicBezTo>
                    <a:pt x="3114" y="0"/>
                    <a:pt x="2811" y="701"/>
                    <a:pt x="3337" y="1858"/>
                  </a:cubicBezTo>
                  <a:cubicBezTo>
                    <a:pt x="4571" y="4560"/>
                    <a:pt x="6472" y="7128"/>
                    <a:pt x="8507" y="9063"/>
                  </a:cubicBezTo>
                  <a:cubicBezTo>
                    <a:pt x="8373" y="9197"/>
                    <a:pt x="8240" y="9297"/>
                    <a:pt x="8173" y="9397"/>
                  </a:cubicBezTo>
                  <a:cubicBezTo>
                    <a:pt x="7027" y="9071"/>
                    <a:pt x="5844" y="8836"/>
                    <a:pt x="4727" y="8836"/>
                  </a:cubicBezTo>
                  <a:cubicBezTo>
                    <a:pt x="3212" y="8836"/>
                    <a:pt x="1819" y="9269"/>
                    <a:pt x="801" y="10498"/>
                  </a:cubicBezTo>
                  <a:cubicBezTo>
                    <a:pt x="1" y="11398"/>
                    <a:pt x="334" y="12666"/>
                    <a:pt x="1635" y="12866"/>
                  </a:cubicBezTo>
                  <a:cubicBezTo>
                    <a:pt x="2303" y="12984"/>
                    <a:pt x="2982" y="13040"/>
                    <a:pt x="3659" y="13040"/>
                  </a:cubicBezTo>
                  <a:cubicBezTo>
                    <a:pt x="5080" y="13040"/>
                    <a:pt x="6496" y="12795"/>
                    <a:pt x="7806" y="12366"/>
                  </a:cubicBezTo>
                  <a:cubicBezTo>
                    <a:pt x="7873" y="12499"/>
                    <a:pt x="7973" y="12566"/>
                    <a:pt x="8073" y="12666"/>
                  </a:cubicBezTo>
                  <a:cubicBezTo>
                    <a:pt x="6906" y="14200"/>
                    <a:pt x="6072" y="16202"/>
                    <a:pt x="6472" y="18870"/>
                  </a:cubicBezTo>
                  <a:cubicBezTo>
                    <a:pt x="6610" y="19814"/>
                    <a:pt x="7034" y="20456"/>
                    <a:pt x="7482" y="20456"/>
                  </a:cubicBezTo>
                  <a:cubicBezTo>
                    <a:pt x="7682" y="20456"/>
                    <a:pt x="7887" y="20327"/>
                    <a:pt x="8073" y="20038"/>
                  </a:cubicBezTo>
                  <a:cubicBezTo>
                    <a:pt x="9307" y="18303"/>
                    <a:pt x="10075" y="15835"/>
                    <a:pt x="10475" y="13233"/>
                  </a:cubicBezTo>
                  <a:cubicBezTo>
                    <a:pt x="10542" y="13233"/>
                    <a:pt x="10675" y="13199"/>
                    <a:pt x="10742" y="13199"/>
                  </a:cubicBezTo>
                  <a:cubicBezTo>
                    <a:pt x="10842" y="13199"/>
                    <a:pt x="10875" y="13166"/>
                    <a:pt x="10975" y="13166"/>
                  </a:cubicBezTo>
                  <a:cubicBezTo>
                    <a:pt x="11843" y="15835"/>
                    <a:pt x="13344" y="18303"/>
                    <a:pt x="15412" y="19904"/>
                  </a:cubicBezTo>
                  <a:cubicBezTo>
                    <a:pt x="15713" y="20133"/>
                    <a:pt x="16013" y="20236"/>
                    <a:pt x="16291" y="20236"/>
                  </a:cubicBezTo>
                  <a:cubicBezTo>
                    <a:pt x="17027" y="20236"/>
                    <a:pt x="17617" y="19511"/>
                    <a:pt x="17713" y="18470"/>
                  </a:cubicBezTo>
                  <a:cubicBezTo>
                    <a:pt x="17980" y="15134"/>
                    <a:pt x="15812" y="13033"/>
                    <a:pt x="13310" y="11565"/>
                  </a:cubicBezTo>
                  <a:cubicBezTo>
                    <a:pt x="13377" y="11498"/>
                    <a:pt x="13410" y="11365"/>
                    <a:pt x="13510" y="11298"/>
                  </a:cubicBezTo>
                  <a:cubicBezTo>
                    <a:pt x="14431" y="11405"/>
                    <a:pt x="15373" y="11464"/>
                    <a:pt x="16315" y="11464"/>
                  </a:cubicBezTo>
                  <a:cubicBezTo>
                    <a:pt x="17728" y="11464"/>
                    <a:pt x="19141" y="11331"/>
                    <a:pt x="20482" y="11031"/>
                  </a:cubicBezTo>
                  <a:cubicBezTo>
                    <a:pt x="21816" y="10831"/>
                    <a:pt x="21816" y="9997"/>
                    <a:pt x="20816" y="9463"/>
                  </a:cubicBezTo>
                  <a:cubicBezTo>
                    <a:pt x="19833" y="8942"/>
                    <a:pt x="18745" y="8738"/>
                    <a:pt x="17629" y="8738"/>
                  </a:cubicBezTo>
                  <a:cubicBezTo>
                    <a:pt x="16319" y="8738"/>
                    <a:pt x="14971" y="9019"/>
                    <a:pt x="13711" y="9397"/>
                  </a:cubicBezTo>
                  <a:cubicBezTo>
                    <a:pt x="13644" y="9230"/>
                    <a:pt x="13544" y="9130"/>
                    <a:pt x="13410" y="8930"/>
                  </a:cubicBezTo>
                  <a:cubicBezTo>
                    <a:pt x="15412" y="7228"/>
                    <a:pt x="17146" y="5027"/>
                    <a:pt x="18147" y="2525"/>
                  </a:cubicBezTo>
                  <a:cubicBezTo>
                    <a:pt x="18636" y="1317"/>
                    <a:pt x="17984" y="456"/>
                    <a:pt x="16939" y="456"/>
                  </a:cubicBezTo>
                  <a:cubicBezTo>
                    <a:pt x="16773" y="456"/>
                    <a:pt x="16596" y="478"/>
                    <a:pt x="16413" y="524"/>
                  </a:cubicBezTo>
                  <a:cubicBezTo>
                    <a:pt x="13144" y="1358"/>
                    <a:pt x="11642" y="4760"/>
                    <a:pt x="10742" y="8096"/>
                  </a:cubicBezTo>
                  <a:cubicBezTo>
                    <a:pt x="10675" y="8096"/>
                    <a:pt x="10542" y="8162"/>
                    <a:pt x="10475" y="8162"/>
                  </a:cubicBezTo>
                  <a:cubicBezTo>
                    <a:pt x="10342" y="8196"/>
                    <a:pt x="10241" y="8196"/>
                    <a:pt x="10141" y="8229"/>
                  </a:cubicBezTo>
                  <a:cubicBezTo>
                    <a:pt x="8974" y="4893"/>
                    <a:pt x="7239" y="1391"/>
                    <a:pt x="4471" y="157"/>
                  </a:cubicBezTo>
                  <a:cubicBezTo>
                    <a:pt x="4230" y="51"/>
                    <a:pt x="4011" y="0"/>
                    <a:pt x="38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3586075" y="3659350"/>
              <a:ext cx="91750" cy="73275"/>
            </a:xfrm>
            <a:custGeom>
              <a:avLst/>
              <a:gdLst/>
              <a:ahLst/>
              <a:cxnLst/>
              <a:rect l="l" t="t" r="r" b="b"/>
              <a:pathLst>
                <a:path w="3670" h="2931" extrusionOk="0">
                  <a:moveTo>
                    <a:pt x="2209" y="0"/>
                  </a:moveTo>
                  <a:cubicBezTo>
                    <a:pt x="2058" y="0"/>
                    <a:pt x="1898" y="16"/>
                    <a:pt x="1735" y="49"/>
                  </a:cubicBezTo>
                  <a:cubicBezTo>
                    <a:pt x="734" y="249"/>
                    <a:pt x="0" y="1050"/>
                    <a:pt x="33" y="1850"/>
                  </a:cubicBezTo>
                  <a:cubicBezTo>
                    <a:pt x="62" y="2497"/>
                    <a:pt x="659" y="2931"/>
                    <a:pt x="1446" y="2931"/>
                  </a:cubicBezTo>
                  <a:cubicBezTo>
                    <a:pt x="1592" y="2931"/>
                    <a:pt x="1745" y="2916"/>
                    <a:pt x="1901" y="2884"/>
                  </a:cubicBezTo>
                  <a:cubicBezTo>
                    <a:pt x="2902" y="2684"/>
                    <a:pt x="3669" y="1884"/>
                    <a:pt x="3603" y="1083"/>
                  </a:cubicBezTo>
                  <a:cubicBezTo>
                    <a:pt x="3575" y="413"/>
                    <a:pt x="2987" y="0"/>
                    <a:pt x="22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3952150" y="3200075"/>
              <a:ext cx="302750" cy="348775"/>
            </a:xfrm>
            <a:custGeom>
              <a:avLst/>
              <a:gdLst/>
              <a:ahLst/>
              <a:cxnLst/>
              <a:rect l="l" t="t" r="r" b="b"/>
              <a:pathLst>
                <a:path w="12110" h="13951" extrusionOk="0">
                  <a:moveTo>
                    <a:pt x="7459" y="0"/>
                  </a:moveTo>
                  <a:cubicBezTo>
                    <a:pt x="7318" y="0"/>
                    <a:pt x="7177" y="23"/>
                    <a:pt x="7039" y="74"/>
                  </a:cubicBezTo>
                  <a:cubicBezTo>
                    <a:pt x="6272" y="307"/>
                    <a:pt x="5905" y="1141"/>
                    <a:pt x="5638" y="1908"/>
                  </a:cubicBezTo>
                  <a:cubicBezTo>
                    <a:pt x="5371" y="2842"/>
                    <a:pt x="5038" y="4010"/>
                    <a:pt x="4804" y="4977"/>
                  </a:cubicBezTo>
                  <a:cubicBezTo>
                    <a:pt x="4337" y="3943"/>
                    <a:pt x="3503" y="3109"/>
                    <a:pt x="2469" y="2642"/>
                  </a:cubicBezTo>
                  <a:cubicBezTo>
                    <a:pt x="2183" y="2523"/>
                    <a:pt x="1846" y="2421"/>
                    <a:pt x="1519" y="2421"/>
                  </a:cubicBezTo>
                  <a:cubicBezTo>
                    <a:pt x="1388" y="2421"/>
                    <a:pt x="1259" y="2437"/>
                    <a:pt x="1135" y="2475"/>
                  </a:cubicBezTo>
                  <a:cubicBezTo>
                    <a:pt x="435" y="2675"/>
                    <a:pt x="1" y="3409"/>
                    <a:pt x="68" y="4110"/>
                  </a:cubicBezTo>
                  <a:cubicBezTo>
                    <a:pt x="101" y="4810"/>
                    <a:pt x="468" y="5444"/>
                    <a:pt x="1002" y="5911"/>
                  </a:cubicBezTo>
                  <a:cubicBezTo>
                    <a:pt x="1369" y="6192"/>
                    <a:pt x="1764" y="6444"/>
                    <a:pt x="2159" y="6660"/>
                  </a:cubicBezTo>
                  <a:lnTo>
                    <a:pt x="2159" y="6660"/>
                  </a:lnTo>
                  <a:cubicBezTo>
                    <a:pt x="2099" y="6648"/>
                    <a:pt x="2040" y="6641"/>
                    <a:pt x="1981" y="6641"/>
                  </a:cubicBezTo>
                  <a:cubicBezTo>
                    <a:pt x="1954" y="6641"/>
                    <a:pt x="1928" y="6642"/>
                    <a:pt x="1902" y="6645"/>
                  </a:cubicBezTo>
                  <a:cubicBezTo>
                    <a:pt x="1569" y="6812"/>
                    <a:pt x="1302" y="7112"/>
                    <a:pt x="1068" y="7345"/>
                  </a:cubicBezTo>
                  <a:cubicBezTo>
                    <a:pt x="768" y="7646"/>
                    <a:pt x="468" y="7979"/>
                    <a:pt x="301" y="8346"/>
                  </a:cubicBezTo>
                  <a:cubicBezTo>
                    <a:pt x="201" y="8746"/>
                    <a:pt x="134" y="9180"/>
                    <a:pt x="401" y="9514"/>
                  </a:cubicBezTo>
                  <a:cubicBezTo>
                    <a:pt x="659" y="9886"/>
                    <a:pt x="1139" y="9988"/>
                    <a:pt x="1587" y="9988"/>
                  </a:cubicBezTo>
                  <a:cubicBezTo>
                    <a:pt x="1660" y="9988"/>
                    <a:pt x="1732" y="9985"/>
                    <a:pt x="1802" y="9981"/>
                  </a:cubicBezTo>
                  <a:cubicBezTo>
                    <a:pt x="2636" y="9914"/>
                    <a:pt x="3470" y="9647"/>
                    <a:pt x="4204" y="9247"/>
                  </a:cubicBezTo>
                  <a:lnTo>
                    <a:pt x="4204" y="9247"/>
                  </a:lnTo>
                  <a:cubicBezTo>
                    <a:pt x="3603" y="10014"/>
                    <a:pt x="3203" y="11015"/>
                    <a:pt x="3303" y="12015"/>
                  </a:cubicBezTo>
                  <a:cubicBezTo>
                    <a:pt x="3434" y="12999"/>
                    <a:pt x="4275" y="13951"/>
                    <a:pt x="5254" y="13951"/>
                  </a:cubicBezTo>
                  <a:cubicBezTo>
                    <a:pt x="5271" y="13951"/>
                    <a:pt x="5288" y="13951"/>
                    <a:pt x="5305" y="13950"/>
                  </a:cubicBezTo>
                  <a:cubicBezTo>
                    <a:pt x="6139" y="13950"/>
                    <a:pt x="6872" y="13250"/>
                    <a:pt x="7106" y="12416"/>
                  </a:cubicBezTo>
                  <a:cubicBezTo>
                    <a:pt x="7343" y="11706"/>
                    <a:pt x="7238" y="10891"/>
                    <a:pt x="7026" y="10181"/>
                  </a:cubicBezTo>
                  <a:lnTo>
                    <a:pt x="7026" y="10181"/>
                  </a:lnTo>
                  <a:cubicBezTo>
                    <a:pt x="7200" y="10619"/>
                    <a:pt x="7529" y="11026"/>
                    <a:pt x="7973" y="11248"/>
                  </a:cubicBezTo>
                  <a:cubicBezTo>
                    <a:pt x="8277" y="11373"/>
                    <a:pt x="8590" y="11441"/>
                    <a:pt x="8903" y="11441"/>
                  </a:cubicBezTo>
                  <a:cubicBezTo>
                    <a:pt x="9174" y="11441"/>
                    <a:pt x="9444" y="11390"/>
                    <a:pt x="9708" y="11282"/>
                  </a:cubicBezTo>
                  <a:cubicBezTo>
                    <a:pt x="10075" y="11148"/>
                    <a:pt x="10408" y="10848"/>
                    <a:pt x="10542" y="10481"/>
                  </a:cubicBezTo>
                  <a:cubicBezTo>
                    <a:pt x="10775" y="9847"/>
                    <a:pt x="10442" y="9147"/>
                    <a:pt x="9975" y="8746"/>
                  </a:cubicBezTo>
                  <a:cubicBezTo>
                    <a:pt x="9541" y="8313"/>
                    <a:pt x="9041" y="8113"/>
                    <a:pt x="8407" y="7912"/>
                  </a:cubicBezTo>
                  <a:cubicBezTo>
                    <a:pt x="9441" y="7812"/>
                    <a:pt x="10475" y="7345"/>
                    <a:pt x="11276" y="6612"/>
                  </a:cubicBezTo>
                  <a:cubicBezTo>
                    <a:pt x="11643" y="6278"/>
                    <a:pt x="11943" y="5911"/>
                    <a:pt x="12043" y="5411"/>
                  </a:cubicBezTo>
                  <a:cubicBezTo>
                    <a:pt x="12110" y="4744"/>
                    <a:pt x="11643" y="4010"/>
                    <a:pt x="11042" y="3743"/>
                  </a:cubicBezTo>
                  <a:cubicBezTo>
                    <a:pt x="10760" y="3609"/>
                    <a:pt x="10451" y="3548"/>
                    <a:pt x="10143" y="3548"/>
                  </a:cubicBezTo>
                  <a:cubicBezTo>
                    <a:pt x="9758" y="3548"/>
                    <a:pt x="9374" y="3643"/>
                    <a:pt x="9041" y="3810"/>
                  </a:cubicBezTo>
                  <a:cubicBezTo>
                    <a:pt x="8618" y="3988"/>
                    <a:pt x="8284" y="4270"/>
                    <a:pt x="7979" y="4597"/>
                  </a:cubicBezTo>
                  <a:lnTo>
                    <a:pt x="7979" y="4597"/>
                  </a:lnTo>
                  <a:cubicBezTo>
                    <a:pt x="8322" y="4179"/>
                    <a:pt x="8639" y="3736"/>
                    <a:pt x="8874" y="3242"/>
                  </a:cubicBezTo>
                  <a:cubicBezTo>
                    <a:pt x="9141" y="2542"/>
                    <a:pt x="9274" y="1708"/>
                    <a:pt x="8941" y="974"/>
                  </a:cubicBezTo>
                  <a:cubicBezTo>
                    <a:pt x="8670" y="432"/>
                    <a:pt x="8069" y="0"/>
                    <a:pt x="74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3769525" y="3087425"/>
              <a:ext cx="617975" cy="523525"/>
            </a:xfrm>
            <a:custGeom>
              <a:avLst/>
              <a:gdLst/>
              <a:ahLst/>
              <a:cxnLst/>
              <a:rect l="l" t="t" r="r" b="b"/>
              <a:pathLst>
                <a:path w="24719" h="20941" extrusionOk="0">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4058900" y="3342550"/>
              <a:ext cx="81750" cy="90650"/>
            </a:xfrm>
            <a:custGeom>
              <a:avLst/>
              <a:gdLst/>
              <a:ahLst/>
              <a:cxnLst/>
              <a:rect l="l" t="t" r="r" b="b"/>
              <a:pathLst>
                <a:path w="3270" h="3626" extrusionOk="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3316700" y="3983950"/>
              <a:ext cx="207675" cy="209300"/>
            </a:xfrm>
            <a:custGeom>
              <a:avLst/>
              <a:gdLst/>
              <a:ahLst/>
              <a:cxnLst/>
              <a:rect l="l" t="t" r="r" b="b"/>
              <a:pathLst>
                <a:path w="8307" h="8372" extrusionOk="0">
                  <a:moveTo>
                    <a:pt x="3032" y="1"/>
                  </a:moveTo>
                  <a:cubicBezTo>
                    <a:pt x="2696" y="1"/>
                    <a:pt x="2360" y="200"/>
                    <a:pt x="2136" y="475"/>
                  </a:cubicBezTo>
                  <a:cubicBezTo>
                    <a:pt x="1835" y="875"/>
                    <a:pt x="1802" y="1409"/>
                    <a:pt x="1869" y="1876"/>
                  </a:cubicBezTo>
                  <a:cubicBezTo>
                    <a:pt x="1938" y="2176"/>
                    <a:pt x="2056" y="2493"/>
                    <a:pt x="2188" y="2804"/>
                  </a:cubicBezTo>
                  <a:lnTo>
                    <a:pt x="2188" y="2804"/>
                  </a:lnTo>
                  <a:cubicBezTo>
                    <a:pt x="2138" y="2736"/>
                    <a:pt x="2077" y="2680"/>
                    <a:pt x="2002" y="2643"/>
                  </a:cubicBezTo>
                  <a:cubicBezTo>
                    <a:pt x="1889" y="2615"/>
                    <a:pt x="1783" y="2604"/>
                    <a:pt x="1677" y="2604"/>
                  </a:cubicBezTo>
                  <a:cubicBezTo>
                    <a:pt x="1532" y="2604"/>
                    <a:pt x="1389" y="2624"/>
                    <a:pt x="1235" y="2643"/>
                  </a:cubicBezTo>
                  <a:cubicBezTo>
                    <a:pt x="1001" y="2710"/>
                    <a:pt x="701" y="2743"/>
                    <a:pt x="468" y="2876"/>
                  </a:cubicBezTo>
                  <a:cubicBezTo>
                    <a:pt x="201" y="2976"/>
                    <a:pt x="1" y="3243"/>
                    <a:pt x="1" y="3543"/>
                  </a:cubicBezTo>
                  <a:cubicBezTo>
                    <a:pt x="1" y="3877"/>
                    <a:pt x="301" y="4144"/>
                    <a:pt x="568" y="4377"/>
                  </a:cubicBezTo>
                  <a:cubicBezTo>
                    <a:pt x="1035" y="4644"/>
                    <a:pt x="1635" y="4878"/>
                    <a:pt x="2169" y="4944"/>
                  </a:cubicBezTo>
                  <a:cubicBezTo>
                    <a:pt x="1502" y="5111"/>
                    <a:pt x="835" y="5478"/>
                    <a:pt x="501" y="6079"/>
                  </a:cubicBezTo>
                  <a:cubicBezTo>
                    <a:pt x="134" y="6646"/>
                    <a:pt x="201" y="7480"/>
                    <a:pt x="735" y="7913"/>
                  </a:cubicBezTo>
                  <a:cubicBezTo>
                    <a:pt x="934" y="8056"/>
                    <a:pt x="1176" y="8119"/>
                    <a:pt x="1424" y="8119"/>
                  </a:cubicBezTo>
                  <a:cubicBezTo>
                    <a:pt x="1757" y="8119"/>
                    <a:pt x="2101" y="8004"/>
                    <a:pt x="2369" y="7813"/>
                  </a:cubicBezTo>
                  <a:cubicBezTo>
                    <a:pt x="2796" y="7508"/>
                    <a:pt x="3084" y="7035"/>
                    <a:pt x="3283" y="6548"/>
                  </a:cubicBezTo>
                  <a:lnTo>
                    <a:pt x="3283" y="6548"/>
                  </a:lnTo>
                  <a:cubicBezTo>
                    <a:pt x="3172" y="6883"/>
                    <a:pt x="3190" y="7257"/>
                    <a:pt x="3336" y="7580"/>
                  </a:cubicBezTo>
                  <a:cubicBezTo>
                    <a:pt x="3503" y="7947"/>
                    <a:pt x="3837" y="8247"/>
                    <a:pt x="4204" y="8314"/>
                  </a:cubicBezTo>
                  <a:cubicBezTo>
                    <a:pt x="4322" y="8353"/>
                    <a:pt x="4430" y="8372"/>
                    <a:pt x="4534" y="8372"/>
                  </a:cubicBezTo>
                  <a:cubicBezTo>
                    <a:pt x="4693" y="8372"/>
                    <a:pt x="4843" y="8328"/>
                    <a:pt x="5004" y="8247"/>
                  </a:cubicBezTo>
                  <a:cubicBezTo>
                    <a:pt x="5371" y="7980"/>
                    <a:pt x="5505" y="7480"/>
                    <a:pt x="5405" y="7079"/>
                  </a:cubicBezTo>
                  <a:cubicBezTo>
                    <a:pt x="5338" y="6646"/>
                    <a:pt x="5171" y="6312"/>
                    <a:pt x="4904" y="5945"/>
                  </a:cubicBezTo>
                  <a:lnTo>
                    <a:pt x="4904" y="5945"/>
                  </a:lnTo>
                  <a:cubicBezTo>
                    <a:pt x="5438" y="6254"/>
                    <a:pt x="6067" y="6469"/>
                    <a:pt x="6671" y="6469"/>
                  </a:cubicBezTo>
                  <a:cubicBezTo>
                    <a:pt x="6784" y="6469"/>
                    <a:pt x="6895" y="6461"/>
                    <a:pt x="7006" y="6446"/>
                  </a:cubicBezTo>
                  <a:cubicBezTo>
                    <a:pt x="7339" y="6446"/>
                    <a:pt x="7673" y="6312"/>
                    <a:pt x="7906" y="6112"/>
                  </a:cubicBezTo>
                  <a:cubicBezTo>
                    <a:pt x="8240" y="5812"/>
                    <a:pt x="8307" y="5245"/>
                    <a:pt x="8073" y="4811"/>
                  </a:cubicBezTo>
                  <a:cubicBezTo>
                    <a:pt x="7840" y="4411"/>
                    <a:pt x="7406" y="4144"/>
                    <a:pt x="6972" y="4044"/>
                  </a:cubicBezTo>
                  <a:cubicBezTo>
                    <a:pt x="6830" y="4013"/>
                    <a:pt x="6692" y="4001"/>
                    <a:pt x="6555" y="4001"/>
                  </a:cubicBezTo>
                  <a:cubicBezTo>
                    <a:pt x="6242" y="4001"/>
                    <a:pt x="5940" y="4064"/>
                    <a:pt x="5638" y="4111"/>
                  </a:cubicBezTo>
                  <a:cubicBezTo>
                    <a:pt x="6138" y="3977"/>
                    <a:pt x="6672" y="3910"/>
                    <a:pt x="7139" y="3644"/>
                  </a:cubicBezTo>
                  <a:cubicBezTo>
                    <a:pt x="7573" y="3410"/>
                    <a:pt x="8006" y="2976"/>
                    <a:pt x="8140" y="2476"/>
                  </a:cubicBezTo>
                  <a:cubicBezTo>
                    <a:pt x="8273" y="1976"/>
                    <a:pt x="8006" y="1375"/>
                    <a:pt x="7506" y="1208"/>
                  </a:cubicBezTo>
                  <a:cubicBezTo>
                    <a:pt x="7399" y="1173"/>
                    <a:pt x="7291" y="1157"/>
                    <a:pt x="7182" y="1157"/>
                  </a:cubicBezTo>
                  <a:cubicBezTo>
                    <a:pt x="6781" y="1157"/>
                    <a:pt x="6372" y="1373"/>
                    <a:pt x="6005" y="1609"/>
                  </a:cubicBezTo>
                  <a:cubicBezTo>
                    <a:pt x="5438" y="1976"/>
                    <a:pt x="4737" y="2443"/>
                    <a:pt x="4270" y="2910"/>
                  </a:cubicBezTo>
                  <a:cubicBezTo>
                    <a:pt x="4471" y="2209"/>
                    <a:pt x="4371" y="1375"/>
                    <a:pt x="4004" y="708"/>
                  </a:cubicBezTo>
                  <a:cubicBezTo>
                    <a:pt x="3870" y="441"/>
                    <a:pt x="3670" y="208"/>
                    <a:pt x="3370" y="74"/>
                  </a:cubicBezTo>
                  <a:cubicBezTo>
                    <a:pt x="3260" y="24"/>
                    <a:pt x="3146" y="1"/>
                    <a:pt x="30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3238525" y="3909675"/>
              <a:ext cx="358400" cy="366375"/>
            </a:xfrm>
            <a:custGeom>
              <a:avLst/>
              <a:gdLst/>
              <a:ahLst/>
              <a:cxnLst/>
              <a:rect l="l" t="t" r="r" b="b"/>
              <a:pathLst>
                <a:path w="14336" h="14655" extrusionOk="0">
                  <a:moveTo>
                    <a:pt x="10029" y="1"/>
                  </a:moveTo>
                  <a:cubicBezTo>
                    <a:pt x="9844" y="1"/>
                    <a:pt x="9641" y="47"/>
                    <a:pt x="9432" y="143"/>
                  </a:cubicBezTo>
                  <a:cubicBezTo>
                    <a:pt x="7331" y="1144"/>
                    <a:pt x="6797" y="3612"/>
                    <a:pt x="6664" y="5947"/>
                  </a:cubicBezTo>
                  <a:cubicBezTo>
                    <a:pt x="6630" y="5981"/>
                    <a:pt x="6564" y="5981"/>
                    <a:pt x="6497" y="6047"/>
                  </a:cubicBezTo>
                  <a:cubicBezTo>
                    <a:pt x="6430" y="6081"/>
                    <a:pt x="6397" y="6081"/>
                    <a:pt x="6297" y="6114"/>
                  </a:cubicBezTo>
                  <a:cubicBezTo>
                    <a:pt x="5062" y="4079"/>
                    <a:pt x="3461" y="1945"/>
                    <a:pt x="1427" y="1544"/>
                  </a:cubicBezTo>
                  <a:cubicBezTo>
                    <a:pt x="1328" y="1525"/>
                    <a:pt x="1237" y="1515"/>
                    <a:pt x="1154" y="1515"/>
                  </a:cubicBezTo>
                  <a:cubicBezTo>
                    <a:pt x="528" y="1515"/>
                    <a:pt x="338" y="2047"/>
                    <a:pt x="926" y="2812"/>
                  </a:cubicBezTo>
                  <a:cubicBezTo>
                    <a:pt x="2127" y="4446"/>
                    <a:pt x="3728" y="5881"/>
                    <a:pt x="5329" y="6948"/>
                  </a:cubicBezTo>
                  <a:cubicBezTo>
                    <a:pt x="5263" y="7048"/>
                    <a:pt x="5229" y="7115"/>
                    <a:pt x="5163" y="7248"/>
                  </a:cubicBezTo>
                  <a:cubicBezTo>
                    <a:pt x="4836" y="7220"/>
                    <a:pt x="4508" y="7203"/>
                    <a:pt x="4184" y="7203"/>
                  </a:cubicBezTo>
                  <a:cubicBezTo>
                    <a:pt x="2618" y="7203"/>
                    <a:pt x="1144" y="7595"/>
                    <a:pt x="426" y="8950"/>
                  </a:cubicBezTo>
                  <a:cubicBezTo>
                    <a:pt x="1" y="9636"/>
                    <a:pt x="377" y="10418"/>
                    <a:pt x="1239" y="10418"/>
                  </a:cubicBezTo>
                  <a:cubicBezTo>
                    <a:pt x="1257" y="10418"/>
                    <a:pt x="1275" y="10418"/>
                    <a:pt x="1293" y="10417"/>
                  </a:cubicBezTo>
                  <a:cubicBezTo>
                    <a:pt x="2761" y="10384"/>
                    <a:pt x="4128" y="9950"/>
                    <a:pt x="5329" y="9250"/>
                  </a:cubicBezTo>
                  <a:cubicBezTo>
                    <a:pt x="5429" y="9283"/>
                    <a:pt x="5496" y="9383"/>
                    <a:pt x="5563" y="9417"/>
                  </a:cubicBezTo>
                  <a:cubicBezTo>
                    <a:pt x="4996" y="10617"/>
                    <a:pt x="4729" y="12052"/>
                    <a:pt x="5296" y="13753"/>
                  </a:cubicBezTo>
                  <a:cubicBezTo>
                    <a:pt x="5508" y="14305"/>
                    <a:pt x="5816" y="14655"/>
                    <a:pt x="6105" y="14655"/>
                  </a:cubicBezTo>
                  <a:cubicBezTo>
                    <a:pt x="6271" y="14655"/>
                    <a:pt x="6430" y="14541"/>
                    <a:pt x="6564" y="14287"/>
                  </a:cubicBezTo>
                  <a:cubicBezTo>
                    <a:pt x="7131" y="12952"/>
                    <a:pt x="7297" y="11251"/>
                    <a:pt x="7231" y="9450"/>
                  </a:cubicBezTo>
                  <a:cubicBezTo>
                    <a:pt x="7297" y="9417"/>
                    <a:pt x="7331" y="9417"/>
                    <a:pt x="7431" y="9383"/>
                  </a:cubicBezTo>
                  <a:cubicBezTo>
                    <a:pt x="7464" y="9383"/>
                    <a:pt x="7498" y="9316"/>
                    <a:pt x="7564" y="9316"/>
                  </a:cubicBezTo>
                  <a:cubicBezTo>
                    <a:pt x="8498" y="10984"/>
                    <a:pt x="9833" y="12419"/>
                    <a:pt x="11434" y="13219"/>
                  </a:cubicBezTo>
                  <a:cubicBezTo>
                    <a:pt x="11597" y="13298"/>
                    <a:pt x="11753" y="13334"/>
                    <a:pt x="11896" y="13334"/>
                  </a:cubicBezTo>
                  <a:cubicBezTo>
                    <a:pt x="12486" y="13334"/>
                    <a:pt x="12875" y="12723"/>
                    <a:pt x="12768" y="11918"/>
                  </a:cubicBezTo>
                  <a:cubicBezTo>
                    <a:pt x="12468" y="9650"/>
                    <a:pt x="10733" y="8583"/>
                    <a:pt x="8899" y="7949"/>
                  </a:cubicBezTo>
                  <a:cubicBezTo>
                    <a:pt x="8932" y="7882"/>
                    <a:pt x="8932" y="7782"/>
                    <a:pt x="8965" y="7749"/>
                  </a:cubicBezTo>
                  <a:cubicBezTo>
                    <a:pt x="10566" y="7615"/>
                    <a:pt x="12168" y="7282"/>
                    <a:pt x="13602" y="6615"/>
                  </a:cubicBezTo>
                  <a:cubicBezTo>
                    <a:pt x="14336" y="6281"/>
                    <a:pt x="14236" y="5714"/>
                    <a:pt x="13502" y="5514"/>
                  </a:cubicBezTo>
                  <a:cubicBezTo>
                    <a:pt x="13110" y="5397"/>
                    <a:pt x="12712" y="5345"/>
                    <a:pt x="12312" y="5345"/>
                  </a:cubicBezTo>
                  <a:cubicBezTo>
                    <a:pt x="11113" y="5345"/>
                    <a:pt x="9899" y="5814"/>
                    <a:pt x="8798" y="6414"/>
                  </a:cubicBezTo>
                  <a:lnTo>
                    <a:pt x="8565" y="6148"/>
                  </a:lnTo>
                  <a:cubicBezTo>
                    <a:pt x="9632" y="4747"/>
                    <a:pt x="10466" y="3045"/>
                    <a:pt x="10833" y="1244"/>
                  </a:cubicBezTo>
                  <a:cubicBezTo>
                    <a:pt x="11011" y="459"/>
                    <a:pt x="10611" y="1"/>
                    <a:pt x="100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3380075" y="4076775"/>
              <a:ext cx="62575" cy="52550"/>
            </a:xfrm>
            <a:custGeom>
              <a:avLst/>
              <a:gdLst/>
              <a:ahLst/>
              <a:cxnLst/>
              <a:rect l="l" t="t" r="r" b="b"/>
              <a:pathLst>
                <a:path w="2503" h="2102" extrusionOk="0">
                  <a:moveTo>
                    <a:pt x="1526" y="0"/>
                  </a:moveTo>
                  <a:cubicBezTo>
                    <a:pt x="1358" y="0"/>
                    <a:pt x="1180" y="32"/>
                    <a:pt x="1002" y="97"/>
                  </a:cubicBezTo>
                  <a:cubicBezTo>
                    <a:pt x="401" y="364"/>
                    <a:pt x="1" y="1031"/>
                    <a:pt x="134" y="1532"/>
                  </a:cubicBezTo>
                  <a:cubicBezTo>
                    <a:pt x="228" y="1908"/>
                    <a:pt x="571" y="2102"/>
                    <a:pt x="975" y="2102"/>
                  </a:cubicBezTo>
                  <a:cubicBezTo>
                    <a:pt x="1144" y="2102"/>
                    <a:pt x="1325" y="2068"/>
                    <a:pt x="1502" y="1999"/>
                  </a:cubicBezTo>
                  <a:cubicBezTo>
                    <a:pt x="2136" y="1732"/>
                    <a:pt x="2503" y="1065"/>
                    <a:pt x="2403" y="564"/>
                  </a:cubicBezTo>
                  <a:cubicBezTo>
                    <a:pt x="2307" y="205"/>
                    <a:pt x="1952" y="0"/>
                    <a:pt x="152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3965500" y="3922550"/>
              <a:ext cx="227700" cy="211525"/>
            </a:xfrm>
            <a:custGeom>
              <a:avLst/>
              <a:gdLst/>
              <a:ahLst/>
              <a:cxnLst/>
              <a:rect l="l" t="t" r="r" b="b"/>
              <a:pathLst>
                <a:path w="9108" h="8461" extrusionOk="0">
                  <a:moveTo>
                    <a:pt x="5065" y="0"/>
                  </a:moveTo>
                  <a:cubicBezTo>
                    <a:pt x="4869" y="0"/>
                    <a:pt x="4673" y="82"/>
                    <a:pt x="4537" y="195"/>
                  </a:cubicBezTo>
                  <a:cubicBezTo>
                    <a:pt x="4337" y="362"/>
                    <a:pt x="4170" y="596"/>
                    <a:pt x="4003" y="796"/>
                  </a:cubicBezTo>
                  <a:cubicBezTo>
                    <a:pt x="3870" y="1029"/>
                    <a:pt x="3703" y="1229"/>
                    <a:pt x="3670" y="1463"/>
                  </a:cubicBezTo>
                  <a:cubicBezTo>
                    <a:pt x="3647" y="1554"/>
                    <a:pt x="3648" y="1638"/>
                    <a:pt x="3666" y="1714"/>
                  </a:cubicBezTo>
                  <a:lnTo>
                    <a:pt x="3666" y="1714"/>
                  </a:lnTo>
                  <a:cubicBezTo>
                    <a:pt x="3464" y="1471"/>
                    <a:pt x="3231" y="1244"/>
                    <a:pt x="2936" y="1063"/>
                  </a:cubicBezTo>
                  <a:cubicBezTo>
                    <a:pt x="2641" y="822"/>
                    <a:pt x="2261" y="667"/>
                    <a:pt x="1881" y="667"/>
                  </a:cubicBezTo>
                  <a:cubicBezTo>
                    <a:pt x="1787" y="667"/>
                    <a:pt x="1694" y="676"/>
                    <a:pt x="1602" y="696"/>
                  </a:cubicBezTo>
                  <a:cubicBezTo>
                    <a:pt x="1168" y="762"/>
                    <a:pt x="734" y="1196"/>
                    <a:pt x="701" y="1663"/>
                  </a:cubicBezTo>
                  <a:cubicBezTo>
                    <a:pt x="701" y="1930"/>
                    <a:pt x="835" y="2230"/>
                    <a:pt x="1035" y="2497"/>
                  </a:cubicBezTo>
                  <a:cubicBezTo>
                    <a:pt x="1502" y="3097"/>
                    <a:pt x="2202" y="3531"/>
                    <a:pt x="2936" y="3664"/>
                  </a:cubicBezTo>
                  <a:cubicBezTo>
                    <a:pt x="2336" y="3931"/>
                    <a:pt x="1602" y="4365"/>
                    <a:pt x="1035" y="4699"/>
                  </a:cubicBezTo>
                  <a:cubicBezTo>
                    <a:pt x="568" y="4999"/>
                    <a:pt x="67" y="5366"/>
                    <a:pt x="34" y="5899"/>
                  </a:cubicBezTo>
                  <a:cubicBezTo>
                    <a:pt x="1" y="6433"/>
                    <a:pt x="434" y="6900"/>
                    <a:pt x="935" y="7034"/>
                  </a:cubicBezTo>
                  <a:cubicBezTo>
                    <a:pt x="1033" y="7060"/>
                    <a:pt x="1133" y="7072"/>
                    <a:pt x="1234" y="7072"/>
                  </a:cubicBezTo>
                  <a:cubicBezTo>
                    <a:pt x="1651" y="7072"/>
                    <a:pt x="2080" y="6868"/>
                    <a:pt x="2402" y="6600"/>
                  </a:cubicBezTo>
                  <a:cubicBezTo>
                    <a:pt x="2836" y="6266"/>
                    <a:pt x="3103" y="5866"/>
                    <a:pt x="3436" y="5432"/>
                  </a:cubicBezTo>
                  <a:lnTo>
                    <a:pt x="3436" y="5432"/>
                  </a:lnTo>
                  <a:cubicBezTo>
                    <a:pt x="3170" y="5833"/>
                    <a:pt x="2903" y="6166"/>
                    <a:pt x="2836" y="6667"/>
                  </a:cubicBezTo>
                  <a:cubicBezTo>
                    <a:pt x="2736" y="7100"/>
                    <a:pt x="2836" y="7601"/>
                    <a:pt x="3069" y="8001"/>
                  </a:cubicBezTo>
                  <a:cubicBezTo>
                    <a:pt x="3297" y="8279"/>
                    <a:pt x="3657" y="8461"/>
                    <a:pt x="4007" y="8461"/>
                  </a:cubicBezTo>
                  <a:cubicBezTo>
                    <a:pt x="4120" y="8461"/>
                    <a:pt x="4231" y="8442"/>
                    <a:pt x="4337" y="8401"/>
                  </a:cubicBezTo>
                  <a:cubicBezTo>
                    <a:pt x="4604" y="8268"/>
                    <a:pt x="4871" y="8034"/>
                    <a:pt x="5038" y="7734"/>
                  </a:cubicBezTo>
                  <a:cubicBezTo>
                    <a:pt x="5404" y="7100"/>
                    <a:pt x="5538" y="6366"/>
                    <a:pt x="5438" y="5599"/>
                  </a:cubicBezTo>
                  <a:lnTo>
                    <a:pt x="5438" y="5599"/>
                  </a:lnTo>
                  <a:cubicBezTo>
                    <a:pt x="5705" y="5966"/>
                    <a:pt x="5905" y="6266"/>
                    <a:pt x="6238" y="6533"/>
                  </a:cubicBezTo>
                  <a:cubicBezTo>
                    <a:pt x="6451" y="6669"/>
                    <a:pt x="6709" y="6759"/>
                    <a:pt x="6966" y="6759"/>
                  </a:cubicBezTo>
                  <a:cubicBezTo>
                    <a:pt x="7152" y="6759"/>
                    <a:pt x="7338" y="6712"/>
                    <a:pt x="7506" y="6600"/>
                  </a:cubicBezTo>
                  <a:cubicBezTo>
                    <a:pt x="7706" y="6433"/>
                    <a:pt x="7873" y="6200"/>
                    <a:pt x="7906" y="5933"/>
                  </a:cubicBezTo>
                  <a:cubicBezTo>
                    <a:pt x="8006" y="5566"/>
                    <a:pt x="7873" y="5099"/>
                    <a:pt x="7606" y="4799"/>
                  </a:cubicBezTo>
                  <a:cubicBezTo>
                    <a:pt x="7440" y="4608"/>
                    <a:pt x="7171" y="4435"/>
                    <a:pt x="6898" y="4375"/>
                  </a:cubicBezTo>
                  <a:lnTo>
                    <a:pt x="6898" y="4375"/>
                  </a:lnTo>
                  <a:cubicBezTo>
                    <a:pt x="6904" y="4375"/>
                    <a:pt x="6911" y="4375"/>
                    <a:pt x="6917" y="4375"/>
                  </a:cubicBezTo>
                  <a:cubicBezTo>
                    <a:pt x="7390" y="4375"/>
                    <a:pt x="7836" y="4307"/>
                    <a:pt x="8240" y="4065"/>
                  </a:cubicBezTo>
                  <a:cubicBezTo>
                    <a:pt x="8740" y="3765"/>
                    <a:pt x="9107" y="3197"/>
                    <a:pt x="9007" y="2597"/>
                  </a:cubicBezTo>
                  <a:cubicBezTo>
                    <a:pt x="8883" y="1978"/>
                    <a:pt x="8214" y="1589"/>
                    <a:pt x="7559" y="1589"/>
                  </a:cubicBezTo>
                  <a:cubicBezTo>
                    <a:pt x="7508" y="1589"/>
                    <a:pt x="7457" y="1591"/>
                    <a:pt x="7406" y="1596"/>
                  </a:cubicBezTo>
                  <a:cubicBezTo>
                    <a:pt x="6739" y="1696"/>
                    <a:pt x="6172" y="2097"/>
                    <a:pt x="5705" y="2597"/>
                  </a:cubicBezTo>
                  <a:cubicBezTo>
                    <a:pt x="5871" y="2063"/>
                    <a:pt x="5905" y="1463"/>
                    <a:pt x="5838" y="929"/>
                  </a:cubicBezTo>
                  <a:cubicBezTo>
                    <a:pt x="5771" y="596"/>
                    <a:pt x="5605" y="195"/>
                    <a:pt x="5338" y="62"/>
                  </a:cubicBezTo>
                  <a:cubicBezTo>
                    <a:pt x="5252" y="19"/>
                    <a:pt x="5158" y="0"/>
                    <a:pt x="5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3869600" y="3817550"/>
              <a:ext cx="386050" cy="388375"/>
            </a:xfrm>
            <a:custGeom>
              <a:avLst/>
              <a:gdLst/>
              <a:ahLst/>
              <a:cxnLst/>
              <a:rect l="l" t="t" r="r" b="b"/>
              <a:pathLst>
                <a:path w="15442" h="15535" extrusionOk="0">
                  <a:moveTo>
                    <a:pt x="5815" y="0"/>
                  </a:moveTo>
                  <a:cubicBezTo>
                    <a:pt x="5563" y="0"/>
                    <a:pt x="5353" y="217"/>
                    <a:pt x="5271" y="626"/>
                  </a:cubicBezTo>
                  <a:cubicBezTo>
                    <a:pt x="4804" y="2627"/>
                    <a:pt x="6072" y="4962"/>
                    <a:pt x="7406" y="6964"/>
                  </a:cubicBezTo>
                  <a:cubicBezTo>
                    <a:pt x="7372" y="7031"/>
                    <a:pt x="7272" y="7064"/>
                    <a:pt x="7239" y="7097"/>
                  </a:cubicBezTo>
                  <a:lnTo>
                    <a:pt x="7106" y="7231"/>
                  </a:lnTo>
                  <a:cubicBezTo>
                    <a:pt x="5914" y="6772"/>
                    <a:pt x="4641" y="6405"/>
                    <a:pt x="3438" y="6405"/>
                  </a:cubicBezTo>
                  <a:cubicBezTo>
                    <a:pt x="2452" y="6405"/>
                    <a:pt x="1512" y="6651"/>
                    <a:pt x="701" y="7297"/>
                  </a:cubicBezTo>
                  <a:cubicBezTo>
                    <a:pt x="1" y="7898"/>
                    <a:pt x="101" y="8765"/>
                    <a:pt x="1101" y="9032"/>
                  </a:cubicBezTo>
                  <a:cubicBezTo>
                    <a:pt x="1984" y="9244"/>
                    <a:pt x="2883" y="9345"/>
                    <a:pt x="3778" y="9345"/>
                  </a:cubicBezTo>
                  <a:cubicBezTo>
                    <a:pt x="4709" y="9345"/>
                    <a:pt x="5637" y="9236"/>
                    <a:pt x="6539" y="9032"/>
                  </a:cubicBezTo>
                  <a:cubicBezTo>
                    <a:pt x="6572" y="9132"/>
                    <a:pt x="6605" y="9265"/>
                    <a:pt x="6672" y="9366"/>
                  </a:cubicBezTo>
                  <a:cubicBezTo>
                    <a:pt x="5338" y="10400"/>
                    <a:pt x="4070" y="11634"/>
                    <a:pt x="3837" y="13268"/>
                  </a:cubicBezTo>
                  <a:cubicBezTo>
                    <a:pt x="3749" y="13770"/>
                    <a:pt x="3919" y="14087"/>
                    <a:pt x="4196" y="14087"/>
                  </a:cubicBezTo>
                  <a:cubicBezTo>
                    <a:pt x="4343" y="14087"/>
                    <a:pt x="4519" y="13998"/>
                    <a:pt x="4704" y="13802"/>
                  </a:cubicBezTo>
                  <a:cubicBezTo>
                    <a:pt x="5905" y="12801"/>
                    <a:pt x="6905" y="11467"/>
                    <a:pt x="7639" y="10099"/>
                  </a:cubicBezTo>
                  <a:lnTo>
                    <a:pt x="7906" y="10099"/>
                  </a:lnTo>
                  <a:cubicBezTo>
                    <a:pt x="7739" y="12001"/>
                    <a:pt x="7973" y="14069"/>
                    <a:pt x="9908" y="15270"/>
                  </a:cubicBezTo>
                  <a:cubicBezTo>
                    <a:pt x="10188" y="15449"/>
                    <a:pt x="10479" y="15534"/>
                    <a:pt x="10740" y="15534"/>
                  </a:cubicBezTo>
                  <a:cubicBezTo>
                    <a:pt x="11256" y="15534"/>
                    <a:pt x="11653" y="15201"/>
                    <a:pt x="11609" y="14603"/>
                  </a:cubicBezTo>
                  <a:cubicBezTo>
                    <a:pt x="11542" y="12801"/>
                    <a:pt x="10808" y="10967"/>
                    <a:pt x="9707" y="9432"/>
                  </a:cubicBezTo>
                  <a:cubicBezTo>
                    <a:pt x="9741" y="9399"/>
                    <a:pt x="9774" y="9399"/>
                    <a:pt x="9808" y="9332"/>
                  </a:cubicBezTo>
                  <a:lnTo>
                    <a:pt x="9974" y="9165"/>
                  </a:lnTo>
                  <a:cubicBezTo>
                    <a:pt x="11575" y="9999"/>
                    <a:pt x="13210" y="10566"/>
                    <a:pt x="14644" y="10600"/>
                  </a:cubicBezTo>
                  <a:cubicBezTo>
                    <a:pt x="14663" y="10601"/>
                    <a:pt x="14681" y="10601"/>
                    <a:pt x="14698" y="10601"/>
                  </a:cubicBezTo>
                  <a:cubicBezTo>
                    <a:pt x="15442" y="10601"/>
                    <a:pt x="15363" y="9917"/>
                    <a:pt x="14711" y="9265"/>
                  </a:cubicBezTo>
                  <a:cubicBezTo>
                    <a:pt x="13410" y="7965"/>
                    <a:pt x="11976" y="7631"/>
                    <a:pt x="10641" y="7631"/>
                  </a:cubicBezTo>
                  <a:cubicBezTo>
                    <a:pt x="10641" y="7498"/>
                    <a:pt x="10641" y="7431"/>
                    <a:pt x="10608" y="7331"/>
                  </a:cubicBezTo>
                  <a:cubicBezTo>
                    <a:pt x="11742" y="6564"/>
                    <a:pt x="12743" y="5463"/>
                    <a:pt x="13377" y="4162"/>
                  </a:cubicBezTo>
                  <a:cubicBezTo>
                    <a:pt x="13767" y="3413"/>
                    <a:pt x="13268" y="2760"/>
                    <a:pt x="12469" y="2760"/>
                  </a:cubicBezTo>
                  <a:cubicBezTo>
                    <a:pt x="12449" y="2760"/>
                    <a:pt x="12429" y="2760"/>
                    <a:pt x="12409" y="2761"/>
                  </a:cubicBezTo>
                  <a:cubicBezTo>
                    <a:pt x="10541" y="2928"/>
                    <a:pt x="9541" y="4595"/>
                    <a:pt x="8874" y="6397"/>
                  </a:cubicBezTo>
                  <a:cubicBezTo>
                    <a:pt x="8740" y="6397"/>
                    <a:pt x="8640" y="6397"/>
                    <a:pt x="8540" y="6430"/>
                  </a:cubicBezTo>
                  <a:cubicBezTo>
                    <a:pt x="8273" y="4529"/>
                    <a:pt x="7639" y="2527"/>
                    <a:pt x="6639" y="726"/>
                  </a:cubicBezTo>
                  <a:cubicBezTo>
                    <a:pt x="6384" y="233"/>
                    <a:pt x="6077" y="0"/>
                    <a:pt x="58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4051400" y="3997250"/>
              <a:ext cx="65900" cy="51900"/>
            </a:xfrm>
            <a:custGeom>
              <a:avLst/>
              <a:gdLst/>
              <a:ahLst/>
              <a:cxnLst/>
              <a:rect l="l" t="t" r="r" b="b"/>
              <a:pathLst>
                <a:path w="2636" h="2076" extrusionOk="0">
                  <a:moveTo>
                    <a:pt x="1556" y="1"/>
                  </a:moveTo>
                  <a:cubicBezTo>
                    <a:pt x="1209" y="1"/>
                    <a:pt x="826" y="137"/>
                    <a:pt x="534" y="410"/>
                  </a:cubicBezTo>
                  <a:cubicBezTo>
                    <a:pt x="100" y="877"/>
                    <a:pt x="0" y="1544"/>
                    <a:pt x="367" y="1877"/>
                  </a:cubicBezTo>
                  <a:cubicBezTo>
                    <a:pt x="542" y="2012"/>
                    <a:pt x="771" y="2076"/>
                    <a:pt x="1013" y="2076"/>
                  </a:cubicBezTo>
                  <a:cubicBezTo>
                    <a:pt x="1371" y="2076"/>
                    <a:pt x="1757" y="1936"/>
                    <a:pt x="2035" y="1677"/>
                  </a:cubicBezTo>
                  <a:cubicBezTo>
                    <a:pt x="2536" y="1210"/>
                    <a:pt x="2636" y="543"/>
                    <a:pt x="2202" y="209"/>
                  </a:cubicBezTo>
                  <a:cubicBezTo>
                    <a:pt x="2035" y="70"/>
                    <a:pt x="1805" y="1"/>
                    <a:pt x="155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3732000" y="2830600"/>
              <a:ext cx="311925" cy="309700"/>
            </a:xfrm>
            <a:custGeom>
              <a:avLst/>
              <a:gdLst/>
              <a:ahLst/>
              <a:cxnLst/>
              <a:rect l="l" t="t" r="r" b="b"/>
              <a:pathLst>
                <a:path w="12477" h="12388" extrusionOk="0">
                  <a:moveTo>
                    <a:pt x="7352" y="0"/>
                  </a:moveTo>
                  <a:cubicBezTo>
                    <a:pt x="7006" y="0"/>
                    <a:pt x="6655" y="109"/>
                    <a:pt x="6372" y="309"/>
                  </a:cubicBezTo>
                  <a:cubicBezTo>
                    <a:pt x="5771" y="676"/>
                    <a:pt x="5438" y="1343"/>
                    <a:pt x="5371" y="2043"/>
                  </a:cubicBezTo>
                  <a:cubicBezTo>
                    <a:pt x="5301" y="2531"/>
                    <a:pt x="5393" y="2970"/>
                    <a:pt x="5523" y="3417"/>
                  </a:cubicBezTo>
                  <a:lnTo>
                    <a:pt x="5523" y="3417"/>
                  </a:lnTo>
                  <a:cubicBezTo>
                    <a:pt x="5348" y="2884"/>
                    <a:pt x="5128" y="2336"/>
                    <a:pt x="4837" y="1877"/>
                  </a:cubicBezTo>
                  <a:cubicBezTo>
                    <a:pt x="4370" y="1243"/>
                    <a:pt x="3703" y="709"/>
                    <a:pt x="2936" y="642"/>
                  </a:cubicBezTo>
                  <a:cubicBezTo>
                    <a:pt x="2870" y="633"/>
                    <a:pt x="2802" y="629"/>
                    <a:pt x="2734" y="629"/>
                  </a:cubicBezTo>
                  <a:cubicBezTo>
                    <a:pt x="2051" y="629"/>
                    <a:pt x="1320" y="1076"/>
                    <a:pt x="1168" y="1743"/>
                  </a:cubicBezTo>
                  <a:cubicBezTo>
                    <a:pt x="1001" y="2510"/>
                    <a:pt x="1535" y="3244"/>
                    <a:pt x="2035" y="3878"/>
                  </a:cubicBezTo>
                  <a:cubicBezTo>
                    <a:pt x="2669" y="4645"/>
                    <a:pt x="3436" y="5546"/>
                    <a:pt x="4204" y="6213"/>
                  </a:cubicBezTo>
                  <a:cubicBezTo>
                    <a:pt x="3984" y="6181"/>
                    <a:pt x="3763" y="6165"/>
                    <a:pt x="3543" y="6165"/>
                  </a:cubicBezTo>
                  <a:cubicBezTo>
                    <a:pt x="2627" y="6165"/>
                    <a:pt x="1727" y="6442"/>
                    <a:pt x="1001" y="6980"/>
                  </a:cubicBezTo>
                  <a:cubicBezTo>
                    <a:pt x="601" y="7214"/>
                    <a:pt x="267" y="7581"/>
                    <a:pt x="167" y="8014"/>
                  </a:cubicBezTo>
                  <a:cubicBezTo>
                    <a:pt x="1" y="8681"/>
                    <a:pt x="368" y="9415"/>
                    <a:pt x="1001" y="9749"/>
                  </a:cubicBezTo>
                  <a:cubicBezTo>
                    <a:pt x="1340" y="9937"/>
                    <a:pt x="1731" y="10019"/>
                    <a:pt x="2128" y="10019"/>
                  </a:cubicBezTo>
                  <a:cubicBezTo>
                    <a:pt x="2435" y="10019"/>
                    <a:pt x="2745" y="9970"/>
                    <a:pt x="3036" y="9882"/>
                  </a:cubicBezTo>
                  <a:cubicBezTo>
                    <a:pt x="3463" y="9760"/>
                    <a:pt x="3852" y="9577"/>
                    <a:pt x="4219" y="9361"/>
                  </a:cubicBezTo>
                  <a:lnTo>
                    <a:pt x="4219" y="9361"/>
                  </a:lnTo>
                  <a:cubicBezTo>
                    <a:pt x="4165" y="9419"/>
                    <a:pt x="4115" y="9481"/>
                    <a:pt x="4070" y="9549"/>
                  </a:cubicBezTo>
                  <a:cubicBezTo>
                    <a:pt x="4037" y="9916"/>
                    <a:pt x="4170" y="10283"/>
                    <a:pt x="4237" y="10650"/>
                  </a:cubicBezTo>
                  <a:cubicBezTo>
                    <a:pt x="4370" y="11050"/>
                    <a:pt x="4437" y="11483"/>
                    <a:pt x="4704" y="11817"/>
                  </a:cubicBezTo>
                  <a:cubicBezTo>
                    <a:pt x="4923" y="12161"/>
                    <a:pt x="5258" y="12387"/>
                    <a:pt x="5656" y="12387"/>
                  </a:cubicBezTo>
                  <a:cubicBezTo>
                    <a:pt x="5683" y="12387"/>
                    <a:pt x="5711" y="12386"/>
                    <a:pt x="5738" y="12384"/>
                  </a:cubicBezTo>
                  <a:cubicBezTo>
                    <a:pt x="6238" y="12351"/>
                    <a:pt x="6605" y="11884"/>
                    <a:pt x="6872" y="11417"/>
                  </a:cubicBezTo>
                  <a:cubicBezTo>
                    <a:pt x="7272" y="10683"/>
                    <a:pt x="7473" y="9849"/>
                    <a:pt x="7473" y="9015"/>
                  </a:cubicBezTo>
                  <a:cubicBezTo>
                    <a:pt x="7873" y="9916"/>
                    <a:pt x="8507" y="10783"/>
                    <a:pt x="9407" y="11217"/>
                  </a:cubicBezTo>
                  <a:cubicBezTo>
                    <a:pt x="9692" y="11343"/>
                    <a:pt x="10013" y="11406"/>
                    <a:pt x="10335" y="11406"/>
                  </a:cubicBezTo>
                  <a:cubicBezTo>
                    <a:pt x="11032" y="11406"/>
                    <a:pt x="11734" y="11110"/>
                    <a:pt x="12076" y="10516"/>
                  </a:cubicBezTo>
                  <a:cubicBezTo>
                    <a:pt x="12476" y="9749"/>
                    <a:pt x="12276" y="8748"/>
                    <a:pt x="11709" y="8148"/>
                  </a:cubicBezTo>
                  <a:cubicBezTo>
                    <a:pt x="11211" y="7591"/>
                    <a:pt x="10507" y="7266"/>
                    <a:pt x="9778" y="7037"/>
                  </a:cubicBezTo>
                  <a:lnTo>
                    <a:pt x="9778" y="7037"/>
                  </a:lnTo>
                  <a:cubicBezTo>
                    <a:pt x="9912" y="7065"/>
                    <a:pt x="10045" y="7078"/>
                    <a:pt x="10177" y="7078"/>
                  </a:cubicBezTo>
                  <a:cubicBezTo>
                    <a:pt x="10546" y="7078"/>
                    <a:pt x="10902" y="6977"/>
                    <a:pt x="11209" y="6813"/>
                  </a:cubicBezTo>
                  <a:cubicBezTo>
                    <a:pt x="11709" y="6513"/>
                    <a:pt x="12043" y="5980"/>
                    <a:pt x="12109" y="5379"/>
                  </a:cubicBezTo>
                  <a:cubicBezTo>
                    <a:pt x="12209" y="5012"/>
                    <a:pt x="12109" y="4579"/>
                    <a:pt x="11876" y="4245"/>
                  </a:cubicBezTo>
                  <a:cubicBezTo>
                    <a:pt x="11592" y="3890"/>
                    <a:pt x="11141" y="3737"/>
                    <a:pt x="10676" y="3737"/>
                  </a:cubicBezTo>
                  <a:cubicBezTo>
                    <a:pt x="10486" y="3737"/>
                    <a:pt x="10292" y="3763"/>
                    <a:pt x="10108" y="3811"/>
                  </a:cubicBezTo>
                  <a:cubicBezTo>
                    <a:pt x="9541" y="3978"/>
                    <a:pt x="9074" y="4312"/>
                    <a:pt x="8573" y="4712"/>
                  </a:cubicBezTo>
                  <a:cubicBezTo>
                    <a:pt x="9074" y="3745"/>
                    <a:pt x="9207" y="2644"/>
                    <a:pt x="8974" y="1576"/>
                  </a:cubicBezTo>
                  <a:cubicBezTo>
                    <a:pt x="8874" y="1143"/>
                    <a:pt x="8707" y="642"/>
                    <a:pt x="8307" y="342"/>
                  </a:cubicBezTo>
                  <a:cubicBezTo>
                    <a:pt x="8040" y="109"/>
                    <a:pt x="7698" y="0"/>
                    <a:pt x="73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3601175" y="2739250"/>
              <a:ext cx="573675" cy="512350"/>
            </a:xfrm>
            <a:custGeom>
              <a:avLst/>
              <a:gdLst/>
              <a:ahLst/>
              <a:cxnLst/>
              <a:rect l="l" t="t" r="r" b="b"/>
              <a:pathLst>
                <a:path w="22947" h="20494" extrusionOk="0">
                  <a:moveTo>
                    <a:pt x="8627" y="0"/>
                  </a:moveTo>
                  <a:cubicBezTo>
                    <a:pt x="8269" y="0"/>
                    <a:pt x="7967" y="354"/>
                    <a:pt x="7835" y="994"/>
                  </a:cubicBezTo>
                  <a:cubicBezTo>
                    <a:pt x="7435" y="3362"/>
                    <a:pt x="8569" y="5731"/>
                    <a:pt x="9970" y="7732"/>
                  </a:cubicBezTo>
                  <a:cubicBezTo>
                    <a:pt x="9837" y="7866"/>
                    <a:pt x="9737" y="7999"/>
                    <a:pt x="9637" y="8166"/>
                  </a:cubicBezTo>
                  <a:cubicBezTo>
                    <a:pt x="7368" y="6798"/>
                    <a:pt x="4767" y="5831"/>
                    <a:pt x="2098" y="5631"/>
                  </a:cubicBezTo>
                  <a:cubicBezTo>
                    <a:pt x="2019" y="5624"/>
                    <a:pt x="1943" y="5620"/>
                    <a:pt x="1869" y="5620"/>
                  </a:cubicBezTo>
                  <a:cubicBezTo>
                    <a:pt x="505" y="5620"/>
                    <a:pt x="1" y="6756"/>
                    <a:pt x="697" y="7832"/>
                  </a:cubicBezTo>
                  <a:cubicBezTo>
                    <a:pt x="2270" y="10338"/>
                    <a:pt x="5293" y="10935"/>
                    <a:pt x="8345" y="10935"/>
                  </a:cubicBezTo>
                  <a:cubicBezTo>
                    <a:pt x="8788" y="10935"/>
                    <a:pt x="9231" y="10922"/>
                    <a:pt x="9670" y="10901"/>
                  </a:cubicBezTo>
                  <a:lnTo>
                    <a:pt x="9804" y="11168"/>
                  </a:lnTo>
                  <a:cubicBezTo>
                    <a:pt x="9837" y="11235"/>
                    <a:pt x="9937" y="11368"/>
                    <a:pt x="9970" y="11435"/>
                  </a:cubicBezTo>
                  <a:cubicBezTo>
                    <a:pt x="7135" y="13603"/>
                    <a:pt x="4333" y="16305"/>
                    <a:pt x="4066" y="19340"/>
                  </a:cubicBezTo>
                  <a:cubicBezTo>
                    <a:pt x="3986" y="20061"/>
                    <a:pt x="4278" y="20493"/>
                    <a:pt x="4777" y="20493"/>
                  </a:cubicBezTo>
                  <a:cubicBezTo>
                    <a:pt x="5110" y="20493"/>
                    <a:pt x="5534" y="20301"/>
                    <a:pt x="6001" y="19874"/>
                  </a:cubicBezTo>
                  <a:cubicBezTo>
                    <a:pt x="8236" y="17839"/>
                    <a:pt x="10004" y="15271"/>
                    <a:pt x="11305" y="12736"/>
                  </a:cubicBezTo>
                  <a:cubicBezTo>
                    <a:pt x="11438" y="12836"/>
                    <a:pt x="11605" y="12903"/>
                    <a:pt x="11705" y="12936"/>
                  </a:cubicBezTo>
                  <a:cubicBezTo>
                    <a:pt x="11805" y="15771"/>
                    <a:pt x="12472" y="18573"/>
                    <a:pt x="15007" y="19674"/>
                  </a:cubicBezTo>
                  <a:cubicBezTo>
                    <a:pt x="15246" y="19772"/>
                    <a:pt x="15481" y="19819"/>
                    <a:pt x="15702" y="19819"/>
                  </a:cubicBezTo>
                  <a:cubicBezTo>
                    <a:pt x="16534" y="19819"/>
                    <a:pt x="17167" y="19160"/>
                    <a:pt x="17009" y="18106"/>
                  </a:cubicBezTo>
                  <a:cubicBezTo>
                    <a:pt x="16708" y="16038"/>
                    <a:pt x="15841" y="14037"/>
                    <a:pt x="14640" y="12369"/>
                  </a:cubicBezTo>
                  <a:cubicBezTo>
                    <a:pt x="14707" y="12235"/>
                    <a:pt x="14774" y="12102"/>
                    <a:pt x="14840" y="12002"/>
                  </a:cubicBezTo>
                  <a:cubicBezTo>
                    <a:pt x="15696" y="12298"/>
                    <a:pt x="16625" y="12484"/>
                    <a:pt x="17619" y="12484"/>
                  </a:cubicBezTo>
                  <a:cubicBezTo>
                    <a:pt x="18756" y="12484"/>
                    <a:pt x="19979" y="12240"/>
                    <a:pt x="21278" y="11635"/>
                  </a:cubicBezTo>
                  <a:cubicBezTo>
                    <a:pt x="22513" y="11001"/>
                    <a:pt x="22946" y="10034"/>
                    <a:pt x="21845" y="9700"/>
                  </a:cubicBezTo>
                  <a:cubicBezTo>
                    <a:pt x="20751" y="9359"/>
                    <a:pt x="19511" y="9202"/>
                    <a:pt x="18194" y="9202"/>
                  </a:cubicBezTo>
                  <a:cubicBezTo>
                    <a:pt x="17063" y="9202"/>
                    <a:pt x="15875" y="9318"/>
                    <a:pt x="14674" y="9533"/>
                  </a:cubicBezTo>
                  <a:cubicBezTo>
                    <a:pt x="14640" y="9467"/>
                    <a:pt x="14607" y="9367"/>
                    <a:pt x="14540" y="9233"/>
                  </a:cubicBezTo>
                  <a:cubicBezTo>
                    <a:pt x="14507" y="9200"/>
                    <a:pt x="14474" y="9133"/>
                    <a:pt x="14440" y="9066"/>
                  </a:cubicBezTo>
                  <a:cubicBezTo>
                    <a:pt x="16708" y="7399"/>
                    <a:pt x="18543" y="5230"/>
                    <a:pt x="19477" y="2729"/>
                  </a:cubicBezTo>
                  <a:cubicBezTo>
                    <a:pt x="19872" y="1656"/>
                    <a:pt x="19121" y="918"/>
                    <a:pt x="18012" y="918"/>
                  </a:cubicBezTo>
                  <a:cubicBezTo>
                    <a:pt x="17810" y="918"/>
                    <a:pt x="17597" y="943"/>
                    <a:pt x="17376" y="994"/>
                  </a:cubicBezTo>
                  <a:cubicBezTo>
                    <a:pt x="14140" y="1795"/>
                    <a:pt x="12839" y="4497"/>
                    <a:pt x="12205" y="7299"/>
                  </a:cubicBezTo>
                  <a:cubicBezTo>
                    <a:pt x="12105" y="7232"/>
                    <a:pt x="11972" y="7198"/>
                    <a:pt x="11872" y="7198"/>
                  </a:cubicBezTo>
                  <a:cubicBezTo>
                    <a:pt x="11471" y="4897"/>
                    <a:pt x="10671" y="2562"/>
                    <a:pt x="9503" y="660"/>
                  </a:cubicBezTo>
                  <a:cubicBezTo>
                    <a:pt x="9213" y="210"/>
                    <a:pt x="8904" y="0"/>
                    <a:pt x="86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3861250" y="2953700"/>
              <a:ext cx="90100" cy="84450"/>
            </a:xfrm>
            <a:custGeom>
              <a:avLst/>
              <a:gdLst/>
              <a:ahLst/>
              <a:cxnLst/>
              <a:rect l="l" t="t" r="r" b="b"/>
              <a:pathLst>
                <a:path w="3604" h="3378" extrusionOk="0">
                  <a:moveTo>
                    <a:pt x="1347" y="1"/>
                  </a:moveTo>
                  <a:cubicBezTo>
                    <a:pt x="1191" y="1"/>
                    <a:pt x="1040" y="29"/>
                    <a:pt x="902" y="88"/>
                  </a:cubicBezTo>
                  <a:cubicBezTo>
                    <a:pt x="168" y="355"/>
                    <a:pt x="1" y="1289"/>
                    <a:pt x="468" y="2223"/>
                  </a:cubicBezTo>
                  <a:cubicBezTo>
                    <a:pt x="869" y="2918"/>
                    <a:pt x="1614" y="3378"/>
                    <a:pt x="2254" y="3378"/>
                  </a:cubicBezTo>
                  <a:cubicBezTo>
                    <a:pt x="2412" y="3378"/>
                    <a:pt x="2564" y="3350"/>
                    <a:pt x="2703" y="3290"/>
                  </a:cubicBezTo>
                  <a:cubicBezTo>
                    <a:pt x="3403" y="2990"/>
                    <a:pt x="3604" y="2056"/>
                    <a:pt x="3103" y="1156"/>
                  </a:cubicBezTo>
                  <a:cubicBezTo>
                    <a:pt x="2702" y="460"/>
                    <a:pt x="1979" y="1"/>
                    <a:pt x="13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 name="Google Shape;127;p2"/>
          <p:cNvGrpSpPr/>
          <p:nvPr/>
        </p:nvGrpSpPr>
        <p:grpSpPr>
          <a:xfrm rot="-2238749">
            <a:off x="8387725" y="2160389"/>
            <a:ext cx="1403448" cy="3309947"/>
            <a:chOff x="6152550" y="3804050"/>
            <a:chExt cx="386075" cy="910550"/>
          </a:xfrm>
        </p:grpSpPr>
        <p:sp>
          <p:nvSpPr>
            <p:cNvPr id="128" name="Google Shape;128;p2"/>
            <p:cNvSpPr/>
            <p:nvPr/>
          </p:nvSpPr>
          <p:spPr>
            <a:xfrm>
              <a:off x="6152550" y="3804050"/>
              <a:ext cx="386075" cy="847575"/>
            </a:xfrm>
            <a:custGeom>
              <a:avLst/>
              <a:gdLst/>
              <a:ahLst/>
              <a:cxnLst/>
              <a:rect l="l" t="t" r="r" b="b"/>
              <a:pathLst>
                <a:path w="15443" h="33903" extrusionOk="0">
                  <a:moveTo>
                    <a:pt x="2736" y="1"/>
                  </a:moveTo>
                  <a:cubicBezTo>
                    <a:pt x="2631" y="1"/>
                    <a:pt x="2572" y="5"/>
                    <a:pt x="2572" y="5"/>
                  </a:cubicBezTo>
                  <a:cubicBezTo>
                    <a:pt x="1608" y="493"/>
                    <a:pt x="84" y="1458"/>
                    <a:pt x="143" y="4696"/>
                  </a:cubicBezTo>
                  <a:cubicBezTo>
                    <a:pt x="1179" y="5327"/>
                    <a:pt x="2572" y="6137"/>
                    <a:pt x="2572" y="6137"/>
                  </a:cubicBezTo>
                  <a:lnTo>
                    <a:pt x="215" y="5780"/>
                  </a:lnTo>
                  <a:lnTo>
                    <a:pt x="215" y="5780"/>
                  </a:lnTo>
                  <a:cubicBezTo>
                    <a:pt x="226" y="5935"/>
                    <a:pt x="250" y="6101"/>
                    <a:pt x="274" y="6268"/>
                  </a:cubicBezTo>
                  <a:cubicBezTo>
                    <a:pt x="917" y="10757"/>
                    <a:pt x="0" y="12507"/>
                    <a:pt x="357" y="18972"/>
                  </a:cubicBezTo>
                  <a:lnTo>
                    <a:pt x="4644" y="18972"/>
                  </a:lnTo>
                  <a:lnTo>
                    <a:pt x="596" y="21008"/>
                  </a:lnTo>
                  <a:cubicBezTo>
                    <a:pt x="1429" y="25473"/>
                    <a:pt x="3977" y="25854"/>
                    <a:pt x="5596" y="29580"/>
                  </a:cubicBezTo>
                  <a:cubicBezTo>
                    <a:pt x="5858" y="30188"/>
                    <a:pt x="6203" y="30759"/>
                    <a:pt x="6632" y="31283"/>
                  </a:cubicBezTo>
                  <a:lnTo>
                    <a:pt x="8132" y="30735"/>
                  </a:lnTo>
                  <a:lnTo>
                    <a:pt x="7037" y="31747"/>
                  </a:lnTo>
                  <a:cubicBezTo>
                    <a:pt x="9085" y="33831"/>
                    <a:pt x="11799" y="33902"/>
                    <a:pt x="11799" y="33902"/>
                  </a:cubicBezTo>
                  <a:cubicBezTo>
                    <a:pt x="11799" y="33902"/>
                    <a:pt x="14407" y="29295"/>
                    <a:pt x="15228" y="25711"/>
                  </a:cubicBezTo>
                  <a:cubicBezTo>
                    <a:pt x="15443" y="24770"/>
                    <a:pt x="15407" y="23699"/>
                    <a:pt x="15216" y="22544"/>
                  </a:cubicBezTo>
                  <a:lnTo>
                    <a:pt x="13026" y="23020"/>
                  </a:lnTo>
                  <a:lnTo>
                    <a:pt x="14990" y="21389"/>
                  </a:lnTo>
                  <a:cubicBezTo>
                    <a:pt x="14300" y="18412"/>
                    <a:pt x="12883" y="15055"/>
                    <a:pt x="12276" y="12126"/>
                  </a:cubicBezTo>
                  <a:cubicBezTo>
                    <a:pt x="11990" y="10661"/>
                    <a:pt x="11430" y="9268"/>
                    <a:pt x="10621" y="8018"/>
                  </a:cubicBezTo>
                  <a:lnTo>
                    <a:pt x="8251" y="8399"/>
                  </a:lnTo>
                  <a:lnTo>
                    <a:pt x="9763" y="6768"/>
                  </a:lnTo>
                  <a:cubicBezTo>
                    <a:pt x="8954" y="5673"/>
                    <a:pt x="8108" y="4625"/>
                    <a:pt x="7418" y="3137"/>
                  </a:cubicBezTo>
                  <a:cubicBezTo>
                    <a:pt x="6067" y="197"/>
                    <a:pt x="3420" y="1"/>
                    <a:pt x="2736"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6216475" y="3841875"/>
              <a:ext cx="244475" cy="872725"/>
            </a:xfrm>
            <a:custGeom>
              <a:avLst/>
              <a:gdLst/>
              <a:ahLst/>
              <a:cxnLst/>
              <a:rect l="l" t="t" r="r" b="b"/>
              <a:pathLst>
                <a:path w="9779" h="34909" extrusionOk="0">
                  <a:moveTo>
                    <a:pt x="68" y="0"/>
                  </a:moveTo>
                  <a:cubicBezTo>
                    <a:pt x="34" y="0"/>
                    <a:pt x="1" y="28"/>
                    <a:pt x="15" y="64"/>
                  </a:cubicBezTo>
                  <a:cubicBezTo>
                    <a:pt x="3218" y="11518"/>
                    <a:pt x="6230" y="23019"/>
                    <a:pt x="8909" y="34616"/>
                  </a:cubicBezTo>
                  <a:cubicBezTo>
                    <a:pt x="8956" y="34819"/>
                    <a:pt x="9111" y="34908"/>
                    <a:pt x="9273" y="34908"/>
                  </a:cubicBezTo>
                  <a:cubicBezTo>
                    <a:pt x="9518" y="34908"/>
                    <a:pt x="9778" y="34705"/>
                    <a:pt x="9707" y="34390"/>
                  </a:cubicBezTo>
                  <a:cubicBezTo>
                    <a:pt x="7016" y="22805"/>
                    <a:pt x="3861" y="11315"/>
                    <a:pt x="122" y="40"/>
                  </a:cubicBezTo>
                  <a:cubicBezTo>
                    <a:pt x="113" y="12"/>
                    <a:pt x="90" y="0"/>
                    <a:pt x="68"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 name="Google Shape;130;p2"/>
          <p:cNvGrpSpPr/>
          <p:nvPr/>
        </p:nvGrpSpPr>
        <p:grpSpPr>
          <a:xfrm rot="-3365436">
            <a:off x="7402918" y="2339740"/>
            <a:ext cx="2205126" cy="4812969"/>
            <a:chOff x="7386050" y="661025"/>
            <a:chExt cx="1576975" cy="3441950"/>
          </a:xfrm>
        </p:grpSpPr>
        <p:sp>
          <p:nvSpPr>
            <p:cNvPr id="131" name="Google Shape;131;p2"/>
            <p:cNvSpPr/>
            <p:nvPr/>
          </p:nvSpPr>
          <p:spPr>
            <a:xfrm>
              <a:off x="7386050" y="661025"/>
              <a:ext cx="1576975" cy="2190650"/>
            </a:xfrm>
            <a:custGeom>
              <a:avLst/>
              <a:gdLst/>
              <a:ahLst/>
              <a:cxnLst/>
              <a:rect l="l" t="t" r="r" b="b"/>
              <a:pathLst>
                <a:path w="63079" h="87626" extrusionOk="0">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7775225" y="2297475"/>
              <a:ext cx="1023959" cy="429780"/>
            </a:xfrm>
            <a:custGeom>
              <a:avLst/>
              <a:gdLst/>
              <a:ahLst/>
              <a:cxnLst/>
              <a:rect l="l" t="t" r="r" b="b"/>
              <a:pathLst>
                <a:path w="45333" h="19849" fill="none" extrusionOk="0">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7648645" y="2179075"/>
              <a:ext cx="1232668" cy="335250"/>
            </a:xfrm>
            <a:custGeom>
              <a:avLst/>
              <a:gdLst/>
              <a:ahLst/>
              <a:cxnLst/>
              <a:rect l="l" t="t" r="r" b="b"/>
              <a:pathLst>
                <a:path w="54573" h="13410" fill="none" extrusionOk="0">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7568031" y="2029800"/>
              <a:ext cx="1271089" cy="251875"/>
            </a:xfrm>
            <a:custGeom>
              <a:avLst/>
              <a:gdLst/>
              <a:ahLst/>
              <a:cxnLst/>
              <a:rect l="l" t="t" r="r" b="b"/>
              <a:pathLst>
                <a:path w="56274" h="10075" fill="none" extrusionOk="0">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7463294" y="1775450"/>
              <a:ext cx="1334402" cy="276050"/>
            </a:xfrm>
            <a:custGeom>
              <a:avLst/>
              <a:gdLst/>
              <a:ahLst/>
              <a:cxnLst/>
              <a:rect l="l" t="t" r="r" b="b"/>
              <a:pathLst>
                <a:path w="59077" h="11042" fill="none" extrusionOk="0">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7414325" y="1511925"/>
              <a:ext cx="1275991" cy="311075"/>
            </a:xfrm>
            <a:custGeom>
              <a:avLst/>
              <a:gdLst/>
              <a:ahLst/>
              <a:cxnLst/>
              <a:rect l="l" t="t" r="r" b="b"/>
              <a:pathLst>
                <a:path w="56875" h="12443" fill="none" extrusionOk="0">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7414325" y="1289275"/>
              <a:ext cx="1138674" cy="387800"/>
            </a:xfrm>
            <a:custGeom>
              <a:avLst/>
              <a:gdLst/>
              <a:ahLst/>
              <a:cxnLst/>
              <a:rect l="l" t="t" r="r" b="b"/>
              <a:pathLst>
                <a:path w="51805" h="15512" fill="none" extrusionOk="0">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7482900" y="1071600"/>
              <a:ext cx="934864" cy="405325"/>
            </a:xfrm>
            <a:custGeom>
              <a:avLst/>
              <a:gdLst/>
              <a:ahLst/>
              <a:cxnLst/>
              <a:rect l="l" t="t" r="r" b="b"/>
              <a:pathLst>
                <a:path w="43131" h="16213" fill="none" extrusionOk="0">
                  <a:moveTo>
                    <a:pt x="43131" y="1"/>
                  </a:moveTo>
                  <a:cubicBezTo>
                    <a:pt x="43131" y="1"/>
                    <a:pt x="37060" y="1035"/>
                    <a:pt x="32356" y="8640"/>
                  </a:cubicBezTo>
                  <a:cubicBezTo>
                    <a:pt x="27653" y="16212"/>
                    <a:pt x="14444" y="10942"/>
                    <a:pt x="0" y="5205"/>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7569150" y="929850"/>
              <a:ext cx="721381" cy="302725"/>
            </a:xfrm>
            <a:custGeom>
              <a:avLst/>
              <a:gdLst/>
              <a:ahLst/>
              <a:cxnLst/>
              <a:rect l="l" t="t" r="r" b="b"/>
              <a:pathLst>
                <a:path w="33324" h="12109" fill="none" extrusionOk="0">
                  <a:moveTo>
                    <a:pt x="0" y="934"/>
                  </a:moveTo>
                  <a:cubicBezTo>
                    <a:pt x="0" y="934"/>
                    <a:pt x="14244" y="6004"/>
                    <a:pt x="19447" y="12109"/>
                  </a:cubicBezTo>
                  <a:cubicBezTo>
                    <a:pt x="23584" y="5170"/>
                    <a:pt x="33324" y="0"/>
                    <a:pt x="3332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7666134" y="824993"/>
              <a:ext cx="548726" cy="200989"/>
            </a:xfrm>
            <a:custGeom>
              <a:avLst/>
              <a:gdLst/>
              <a:ahLst/>
              <a:cxnLst/>
              <a:rect l="l" t="t" r="r" b="b"/>
              <a:pathLst>
                <a:path w="25319" h="9074" fill="none" extrusionOk="0">
                  <a:moveTo>
                    <a:pt x="1" y="0"/>
                  </a:moveTo>
                  <a:cubicBezTo>
                    <a:pt x="1" y="0"/>
                    <a:pt x="8006" y="3436"/>
                    <a:pt x="13343" y="9074"/>
                  </a:cubicBezTo>
                  <a:cubicBezTo>
                    <a:pt x="17947" y="834"/>
                    <a:pt x="25319" y="501"/>
                    <a:pt x="25319" y="501"/>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7929775" y="899825"/>
              <a:ext cx="572100" cy="3203150"/>
            </a:xfrm>
            <a:custGeom>
              <a:avLst/>
              <a:gdLst/>
              <a:ahLst/>
              <a:cxnLst/>
              <a:rect l="l" t="t" r="r" b="b"/>
              <a:pathLst>
                <a:path w="22884" h="128126" extrusionOk="0">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 name="Google Shape;142;p2"/>
          <p:cNvGrpSpPr/>
          <p:nvPr/>
        </p:nvGrpSpPr>
        <p:grpSpPr>
          <a:xfrm rot="-2876806" flipH="1">
            <a:off x="7945480" y="3299247"/>
            <a:ext cx="1324284" cy="2432000"/>
            <a:chOff x="4830275" y="2608450"/>
            <a:chExt cx="1324325" cy="2432075"/>
          </a:xfrm>
        </p:grpSpPr>
        <p:sp>
          <p:nvSpPr>
            <p:cNvPr id="143" name="Google Shape;143;p2"/>
            <p:cNvSpPr/>
            <p:nvPr/>
          </p:nvSpPr>
          <p:spPr>
            <a:xfrm>
              <a:off x="5018750" y="3690575"/>
              <a:ext cx="519575" cy="1330675"/>
            </a:xfrm>
            <a:custGeom>
              <a:avLst/>
              <a:gdLst/>
              <a:ahLst/>
              <a:cxnLst/>
              <a:rect l="l" t="t" r="r" b="b"/>
              <a:pathLst>
                <a:path w="20783" h="53227" extrusionOk="0">
                  <a:moveTo>
                    <a:pt x="1" y="1"/>
                  </a:moveTo>
                  <a:lnTo>
                    <a:pt x="1" y="1"/>
                  </a:lnTo>
                  <a:cubicBezTo>
                    <a:pt x="9107" y="15979"/>
                    <a:pt x="15111" y="32291"/>
                    <a:pt x="19781" y="52405"/>
                  </a:cubicBezTo>
                  <a:cubicBezTo>
                    <a:pt x="19901" y="52951"/>
                    <a:pt x="20152" y="53227"/>
                    <a:pt x="20368" y="53227"/>
                  </a:cubicBezTo>
                  <a:cubicBezTo>
                    <a:pt x="20574" y="53227"/>
                    <a:pt x="20749" y="52976"/>
                    <a:pt x="20749" y="52472"/>
                  </a:cubicBezTo>
                  <a:cubicBezTo>
                    <a:pt x="20782" y="25152"/>
                    <a:pt x="13777" y="16513"/>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5531825" y="3352850"/>
              <a:ext cx="622775" cy="1631100"/>
            </a:xfrm>
            <a:custGeom>
              <a:avLst/>
              <a:gdLst/>
              <a:ahLst/>
              <a:cxnLst/>
              <a:rect l="l" t="t" r="r" b="b"/>
              <a:pathLst>
                <a:path w="24911" h="65244" extrusionOk="0">
                  <a:moveTo>
                    <a:pt x="24910" y="0"/>
                  </a:moveTo>
                  <a:lnTo>
                    <a:pt x="24910" y="0"/>
                  </a:lnTo>
                  <a:cubicBezTo>
                    <a:pt x="21508" y="3503"/>
                    <a:pt x="18139" y="7539"/>
                    <a:pt x="14803" y="12076"/>
                  </a:cubicBezTo>
                  <a:cubicBezTo>
                    <a:pt x="12835" y="14777"/>
                    <a:pt x="10900" y="17646"/>
                    <a:pt x="9132" y="21315"/>
                  </a:cubicBezTo>
                  <a:cubicBezTo>
                    <a:pt x="5930" y="27954"/>
                    <a:pt x="3662" y="36693"/>
                    <a:pt x="2261" y="45199"/>
                  </a:cubicBezTo>
                  <a:cubicBezTo>
                    <a:pt x="1227" y="51637"/>
                    <a:pt x="559" y="57908"/>
                    <a:pt x="59" y="64213"/>
                  </a:cubicBezTo>
                  <a:cubicBezTo>
                    <a:pt x="0" y="64861"/>
                    <a:pt x="265" y="65244"/>
                    <a:pt x="548" y="65244"/>
                  </a:cubicBezTo>
                  <a:cubicBezTo>
                    <a:pt x="745" y="65244"/>
                    <a:pt x="950" y="65058"/>
                    <a:pt x="1060" y="64646"/>
                  </a:cubicBezTo>
                  <a:cubicBezTo>
                    <a:pt x="3928" y="53672"/>
                    <a:pt x="6931" y="43064"/>
                    <a:pt x="10500" y="32557"/>
                  </a:cubicBezTo>
                  <a:cubicBezTo>
                    <a:pt x="14636" y="20215"/>
                    <a:pt x="19340" y="8339"/>
                    <a:pt x="249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5366500" y="3998300"/>
              <a:ext cx="170975" cy="1031600"/>
            </a:xfrm>
            <a:custGeom>
              <a:avLst/>
              <a:gdLst/>
              <a:ahLst/>
              <a:cxnLst/>
              <a:rect l="l" t="t" r="r" b="b"/>
              <a:pathLst>
                <a:path w="6839" h="41264" fill="none" extrusionOk="0">
                  <a:moveTo>
                    <a:pt x="5071" y="1"/>
                  </a:moveTo>
                  <a:cubicBezTo>
                    <a:pt x="1" y="16746"/>
                    <a:pt x="768" y="32090"/>
                    <a:pt x="6839" y="41264"/>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5467400" y="3605525"/>
              <a:ext cx="231025" cy="403925"/>
            </a:xfrm>
            <a:custGeom>
              <a:avLst/>
              <a:gdLst/>
              <a:ahLst/>
              <a:cxnLst/>
              <a:rect l="l" t="t" r="r" b="b"/>
              <a:pathLst>
                <a:path w="9241" h="16157" extrusionOk="0">
                  <a:moveTo>
                    <a:pt x="4237" y="0"/>
                  </a:moveTo>
                  <a:cubicBezTo>
                    <a:pt x="4037" y="0"/>
                    <a:pt x="2870" y="67"/>
                    <a:pt x="2669" y="67"/>
                  </a:cubicBezTo>
                  <a:cubicBezTo>
                    <a:pt x="668" y="5238"/>
                    <a:pt x="1" y="10608"/>
                    <a:pt x="801" y="15712"/>
                  </a:cubicBezTo>
                  <a:cubicBezTo>
                    <a:pt x="829" y="15901"/>
                    <a:pt x="944" y="16157"/>
                    <a:pt x="1093" y="16157"/>
                  </a:cubicBezTo>
                  <a:cubicBezTo>
                    <a:pt x="1128" y="16157"/>
                    <a:pt x="1164" y="16143"/>
                    <a:pt x="1202" y="16112"/>
                  </a:cubicBezTo>
                  <a:cubicBezTo>
                    <a:pt x="1235" y="16079"/>
                    <a:pt x="1302" y="16012"/>
                    <a:pt x="1335" y="15912"/>
                  </a:cubicBezTo>
                  <a:cubicBezTo>
                    <a:pt x="1902" y="14411"/>
                    <a:pt x="6739" y="4904"/>
                    <a:pt x="9241" y="2035"/>
                  </a:cubicBezTo>
                  <a:cubicBezTo>
                    <a:pt x="9074" y="1902"/>
                    <a:pt x="8974" y="1768"/>
                    <a:pt x="8807" y="1702"/>
                  </a:cubicBezTo>
                  <a:cubicBezTo>
                    <a:pt x="8540" y="1902"/>
                    <a:pt x="8307" y="2102"/>
                    <a:pt x="8040" y="2369"/>
                  </a:cubicBezTo>
                  <a:cubicBezTo>
                    <a:pt x="8207" y="2069"/>
                    <a:pt x="8340" y="1768"/>
                    <a:pt x="8507" y="1502"/>
                  </a:cubicBezTo>
                  <a:cubicBezTo>
                    <a:pt x="7873" y="1034"/>
                    <a:pt x="7173" y="701"/>
                    <a:pt x="6472" y="434"/>
                  </a:cubicBezTo>
                  <a:cubicBezTo>
                    <a:pt x="6139" y="834"/>
                    <a:pt x="5838" y="1235"/>
                    <a:pt x="5538" y="1668"/>
                  </a:cubicBezTo>
                  <a:lnTo>
                    <a:pt x="5905" y="267"/>
                  </a:lnTo>
                  <a:cubicBezTo>
                    <a:pt x="5605" y="201"/>
                    <a:pt x="5338" y="100"/>
                    <a:pt x="5038" y="67"/>
                  </a:cubicBezTo>
                  <a:cubicBezTo>
                    <a:pt x="4404" y="834"/>
                    <a:pt x="3837" y="1668"/>
                    <a:pt x="3303" y="2502"/>
                  </a:cubicBezTo>
                  <a:cubicBezTo>
                    <a:pt x="3503" y="1602"/>
                    <a:pt x="3837" y="768"/>
                    <a:pt x="4237"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5485950" y="3631375"/>
              <a:ext cx="295875" cy="378250"/>
            </a:xfrm>
            <a:custGeom>
              <a:avLst/>
              <a:gdLst/>
              <a:ahLst/>
              <a:cxnLst/>
              <a:rect l="l" t="t" r="r" b="b"/>
              <a:pathLst>
                <a:path w="11835" h="15130" extrusionOk="0">
                  <a:moveTo>
                    <a:pt x="5997" y="0"/>
                  </a:moveTo>
                  <a:cubicBezTo>
                    <a:pt x="2661" y="4437"/>
                    <a:pt x="626" y="9441"/>
                    <a:pt x="59" y="14578"/>
                  </a:cubicBezTo>
                  <a:cubicBezTo>
                    <a:pt x="1" y="14841"/>
                    <a:pt x="71" y="15129"/>
                    <a:pt x="246" y="15129"/>
                  </a:cubicBezTo>
                  <a:cubicBezTo>
                    <a:pt x="271" y="15129"/>
                    <a:pt x="297" y="15124"/>
                    <a:pt x="326" y="15111"/>
                  </a:cubicBezTo>
                  <a:cubicBezTo>
                    <a:pt x="393" y="15111"/>
                    <a:pt x="460" y="15045"/>
                    <a:pt x="493" y="14978"/>
                  </a:cubicBezTo>
                  <a:cubicBezTo>
                    <a:pt x="1460" y="13677"/>
                    <a:pt x="8666" y="5838"/>
                    <a:pt x="11834" y="3703"/>
                  </a:cubicBezTo>
                  <a:cubicBezTo>
                    <a:pt x="11768" y="3536"/>
                    <a:pt x="11668" y="3403"/>
                    <a:pt x="11568" y="3203"/>
                  </a:cubicBezTo>
                  <a:cubicBezTo>
                    <a:pt x="11234" y="3336"/>
                    <a:pt x="10934" y="3436"/>
                    <a:pt x="10634" y="3603"/>
                  </a:cubicBezTo>
                  <a:cubicBezTo>
                    <a:pt x="10834" y="3403"/>
                    <a:pt x="11101" y="3169"/>
                    <a:pt x="11301" y="2903"/>
                  </a:cubicBezTo>
                  <a:cubicBezTo>
                    <a:pt x="10800" y="2336"/>
                    <a:pt x="10233" y="1768"/>
                    <a:pt x="9600" y="1368"/>
                  </a:cubicBezTo>
                  <a:cubicBezTo>
                    <a:pt x="9166" y="1602"/>
                    <a:pt x="8766" y="1935"/>
                    <a:pt x="8399" y="2269"/>
                  </a:cubicBezTo>
                  <a:cubicBezTo>
                    <a:pt x="8599" y="1869"/>
                    <a:pt x="8832" y="1435"/>
                    <a:pt x="9099" y="1035"/>
                  </a:cubicBezTo>
                  <a:cubicBezTo>
                    <a:pt x="8832" y="868"/>
                    <a:pt x="8599" y="734"/>
                    <a:pt x="8299" y="601"/>
                  </a:cubicBezTo>
                  <a:cubicBezTo>
                    <a:pt x="7465" y="1201"/>
                    <a:pt x="6731" y="1835"/>
                    <a:pt x="5964" y="2502"/>
                  </a:cubicBezTo>
                  <a:cubicBezTo>
                    <a:pt x="6431" y="1702"/>
                    <a:pt x="6931" y="1001"/>
                    <a:pt x="7565" y="334"/>
                  </a:cubicBezTo>
                  <a:cubicBezTo>
                    <a:pt x="7331" y="234"/>
                    <a:pt x="6230" y="34"/>
                    <a:pt x="5997"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5308125" y="3614700"/>
              <a:ext cx="218525" cy="392625"/>
            </a:xfrm>
            <a:custGeom>
              <a:avLst/>
              <a:gdLst/>
              <a:ahLst/>
              <a:cxnLst/>
              <a:rect l="l" t="t" r="r" b="b"/>
              <a:pathLst>
                <a:path w="8741" h="15705" extrusionOk="0">
                  <a:moveTo>
                    <a:pt x="5938" y="0"/>
                  </a:moveTo>
                  <a:cubicBezTo>
                    <a:pt x="5738" y="34"/>
                    <a:pt x="5505" y="67"/>
                    <a:pt x="5238" y="134"/>
                  </a:cubicBezTo>
                  <a:cubicBezTo>
                    <a:pt x="5605" y="834"/>
                    <a:pt x="5871" y="1635"/>
                    <a:pt x="6005" y="2469"/>
                  </a:cubicBezTo>
                  <a:cubicBezTo>
                    <a:pt x="5505" y="1702"/>
                    <a:pt x="5004" y="1001"/>
                    <a:pt x="4404" y="367"/>
                  </a:cubicBezTo>
                  <a:cubicBezTo>
                    <a:pt x="4104" y="467"/>
                    <a:pt x="3770" y="567"/>
                    <a:pt x="3503" y="701"/>
                  </a:cubicBezTo>
                  <a:cubicBezTo>
                    <a:pt x="3570" y="1135"/>
                    <a:pt x="3703" y="1568"/>
                    <a:pt x="3737" y="2002"/>
                  </a:cubicBezTo>
                  <a:cubicBezTo>
                    <a:pt x="3503" y="1635"/>
                    <a:pt x="3203" y="1301"/>
                    <a:pt x="2903" y="968"/>
                  </a:cubicBezTo>
                  <a:cubicBezTo>
                    <a:pt x="2169" y="1335"/>
                    <a:pt x="1402" y="1802"/>
                    <a:pt x="734" y="2335"/>
                  </a:cubicBezTo>
                  <a:cubicBezTo>
                    <a:pt x="868" y="2569"/>
                    <a:pt x="1001" y="2869"/>
                    <a:pt x="1101" y="3136"/>
                  </a:cubicBezTo>
                  <a:cubicBezTo>
                    <a:pt x="868" y="2902"/>
                    <a:pt x="668" y="2736"/>
                    <a:pt x="368" y="2636"/>
                  </a:cubicBezTo>
                  <a:cubicBezTo>
                    <a:pt x="267" y="2802"/>
                    <a:pt x="101" y="2902"/>
                    <a:pt x="1" y="3036"/>
                  </a:cubicBezTo>
                  <a:cubicBezTo>
                    <a:pt x="1735" y="4137"/>
                    <a:pt x="3236" y="5671"/>
                    <a:pt x="4370" y="7539"/>
                  </a:cubicBezTo>
                  <a:cubicBezTo>
                    <a:pt x="5038" y="8640"/>
                    <a:pt x="5571" y="9807"/>
                    <a:pt x="5938" y="11075"/>
                  </a:cubicBezTo>
                  <a:cubicBezTo>
                    <a:pt x="6405" y="12509"/>
                    <a:pt x="6505" y="14044"/>
                    <a:pt x="6939" y="15478"/>
                  </a:cubicBezTo>
                  <a:cubicBezTo>
                    <a:pt x="7006" y="15545"/>
                    <a:pt x="7006" y="15645"/>
                    <a:pt x="7072" y="15678"/>
                  </a:cubicBezTo>
                  <a:cubicBezTo>
                    <a:pt x="7100" y="15697"/>
                    <a:pt x="7128" y="15705"/>
                    <a:pt x="7156" y="15705"/>
                  </a:cubicBezTo>
                  <a:cubicBezTo>
                    <a:pt x="7333" y="15705"/>
                    <a:pt x="7511" y="15379"/>
                    <a:pt x="7539" y="15178"/>
                  </a:cubicBezTo>
                  <a:cubicBezTo>
                    <a:pt x="8740" y="9974"/>
                    <a:pt x="8340" y="4170"/>
                    <a:pt x="5938"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5204725" y="3765650"/>
              <a:ext cx="281050" cy="240500"/>
            </a:xfrm>
            <a:custGeom>
              <a:avLst/>
              <a:gdLst/>
              <a:ahLst/>
              <a:cxnLst/>
              <a:rect l="l" t="t" r="r" b="b"/>
              <a:pathLst>
                <a:path w="11242" h="9620" extrusionOk="0">
                  <a:moveTo>
                    <a:pt x="1802" y="0"/>
                  </a:moveTo>
                  <a:cubicBezTo>
                    <a:pt x="1668" y="167"/>
                    <a:pt x="1568" y="334"/>
                    <a:pt x="1468" y="500"/>
                  </a:cubicBezTo>
                  <a:cubicBezTo>
                    <a:pt x="2068" y="767"/>
                    <a:pt x="2669" y="1134"/>
                    <a:pt x="3203" y="1601"/>
                  </a:cubicBezTo>
                  <a:cubicBezTo>
                    <a:pt x="2502" y="1368"/>
                    <a:pt x="1835" y="1268"/>
                    <a:pt x="1101" y="1168"/>
                  </a:cubicBezTo>
                  <a:cubicBezTo>
                    <a:pt x="1001" y="1434"/>
                    <a:pt x="868" y="1668"/>
                    <a:pt x="768" y="1968"/>
                  </a:cubicBezTo>
                  <a:cubicBezTo>
                    <a:pt x="1068" y="2168"/>
                    <a:pt x="1368" y="2435"/>
                    <a:pt x="1668" y="2669"/>
                  </a:cubicBezTo>
                  <a:cubicBezTo>
                    <a:pt x="1301" y="2602"/>
                    <a:pt x="968" y="2502"/>
                    <a:pt x="567" y="2502"/>
                  </a:cubicBezTo>
                  <a:cubicBezTo>
                    <a:pt x="334" y="3202"/>
                    <a:pt x="167" y="3970"/>
                    <a:pt x="67" y="4703"/>
                  </a:cubicBezTo>
                  <a:cubicBezTo>
                    <a:pt x="267" y="4803"/>
                    <a:pt x="534" y="4870"/>
                    <a:pt x="734" y="5004"/>
                  </a:cubicBezTo>
                  <a:cubicBezTo>
                    <a:pt x="501" y="5004"/>
                    <a:pt x="234" y="5037"/>
                    <a:pt x="34" y="5104"/>
                  </a:cubicBezTo>
                  <a:cubicBezTo>
                    <a:pt x="0" y="5304"/>
                    <a:pt x="0" y="5504"/>
                    <a:pt x="0" y="5671"/>
                  </a:cubicBezTo>
                  <a:cubicBezTo>
                    <a:pt x="608" y="5547"/>
                    <a:pt x="1230" y="5487"/>
                    <a:pt x="1857" y="5487"/>
                  </a:cubicBezTo>
                  <a:cubicBezTo>
                    <a:pt x="2916" y="5487"/>
                    <a:pt x="3990" y="5657"/>
                    <a:pt x="5037" y="5971"/>
                  </a:cubicBezTo>
                  <a:cubicBezTo>
                    <a:pt x="6038" y="6271"/>
                    <a:pt x="7005" y="6705"/>
                    <a:pt x="7906" y="7305"/>
                  </a:cubicBezTo>
                  <a:cubicBezTo>
                    <a:pt x="8973" y="7972"/>
                    <a:pt x="9874" y="8906"/>
                    <a:pt x="10908" y="9540"/>
                  </a:cubicBezTo>
                  <a:cubicBezTo>
                    <a:pt x="10957" y="9589"/>
                    <a:pt x="11006" y="9620"/>
                    <a:pt x="11042" y="9620"/>
                  </a:cubicBezTo>
                  <a:cubicBezTo>
                    <a:pt x="11055" y="9620"/>
                    <a:pt x="11066" y="9616"/>
                    <a:pt x="11075" y="9607"/>
                  </a:cubicBezTo>
                  <a:cubicBezTo>
                    <a:pt x="11242" y="9540"/>
                    <a:pt x="11208" y="9207"/>
                    <a:pt x="11075" y="8973"/>
                  </a:cubicBezTo>
                  <a:cubicBezTo>
                    <a:pt x="8907" y="4837"/>
                    <a:pt x="5504" y="1301"/>
                    <a:pt x="1802"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5479925" y="3749800"/>
              <a:ext cx="372775" cy="253875"/>
            </a:xfrm>
            <a:custGeom>
              <a:avLst/>
              <a:gdLst/>
              <a:ahLst/>
              <a:cxnLst/>
              <a:rect l="l" t="t" r="r" b="b"/>
              <a:pathLst>
                <a:path w="14911" h="10155" extrusionOk="0">
                  <a:moveTo>
                    <a:pt x="12909" y="0"/>
                  </a:moveTo>
                  <a:cubicBezTo>
                    <a:pt x="8039" y="1301"/>
                    <a:pt x="3369" y="5071"/>
                    <a:pt x="300" y="9474"/>
                  </a:cubicBezTo>
                  <a:cubicBezTo>
                    <a:pt x="134" y="9741"/>
                    <a:pt x="0" y="10107"/>
                    <a:pt x="234" y="10141"/>
                  </a:cubicBezTo>
                  <a:cubicBezTo>
                    <a:pt x="263" y="10151"/>
                    <a:pt x="289" y="10155"/>
                    <a:pt x="315" y="10155"/>
                  </a:cubicBezTo>
                  <a:cubicBezTo>
                    <a:pt x="376" y="10155"/>
                    <a:pt x="430" y="10131"/>
                    <a:pt x="501" y="10107"/>
                  </a:cubicBezTo>
                  <a:cubicBezTo>
                    <a:pt x="1902" y="9474"/>
                    <a:pt x="3169" y="8440"/>
                    <a:pt x="4537" y="7772"/>
                  </a:cubicBezTo>
                  <a:cubicBezTo>
                    <a:pt x="5804" y="7172"/>
                    <a:pt x="7072" y="6672"/>
                    <a:pt x="8373" y="6405"/>
                  </a:cubicBezTo>
                  <a:cubicBezTo>
                    <a:pt x="9645" y="6077"/>
                    <a:pt x="10939" y="5917"/>
                    <a:pt x="12204" y="5917"/>
                  </a:cubicBezTo>
                  <a:cubicBezTo>
                    <a:pt x="13129" y="5917"/>
                    <a:pt x="14038" y="6002"/>
                    <a:pt x="14911" y="6171"/>
                  </a:cubicBezTo>
                  <a:lnTo>
                    <a:pt x="14911" y="5604"/>
                  </a:lnTo>
                  <a:cubicBezTo>
                    <a:pt x="14644" y="5504"/>
                    <a:pt x="14344" y="5504"/>
                    <a:pt x="14010" y="5471"/>
                  </a:cubicBezTo>
                  <a:cubicBezTo>
                    <a:pt x="14310" y="5404"/>
                    <a:pt x="14577" y="5271"/>
                    <a:pt x="14877" y="5171"/>
                  </a:cubicBezTo>
                  <a:cubicBezTo>
                    <a:pt x="14811" y="4337"/>
                    <a:pt x="14644" y="3503"/>
                    <a:pt x="14377" y="2769"/>
                  </a:cubicBezTo>
                  <a:cubicBezTo>
                    <a:pt x="13910" y="2769"/>
                    <a:pt x="13476" y="2836"/>
                    <a:pt x="13009" y="2936"/>
                  </a:cubicBezTo>
                  <a:cubicBezTo>
                    <a:pt x="13376" y="2635"/>
                    <a:pt x="13743" y="2435"/>
                    <a:pt x="14177" y="2168"/>
                  </a:cubicBezTo>
                  <a:cubicBezTo>
                    <a:pt x="14044" y="1902"/>
                    <a:pt x="13910" y="1601"/>
                    <a:pt x="13743" y="1301"/>
                  </a:cubicBezTo>
                  <a:cubicBezTo>
                    <a:pt x="12843" y="1335"/>
                    <a:pt x="11909" y="1468"/>
                    <a:pt x="11008" y="1668"/>
                  </a:cubicBezTo>
                  <a:cubicBezTo>
                    <a:pt x="11709" y="1168"/>
                    <a:pt x="12509" y="801"/>
                    <a:pt x="13310" y="567"/>
                  </a:cubicBezTo>
                  <a:cubicBezTo>
                    <a:pt x="13176" y="401"/>
                    <a:pt x="13043" y="167"/>
                    <a:pt x="12909"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5488250" y="3916825"/>
              <a:ext cx="341950" cy="144050"/>
            </a:xfrm>
            <a:custGeom>
              <a:avLst/>
              <a:gdLst/>
              <a:ahLst/>
              <a:cxnLst/>
              <a:rect l="l" t="t" r="r" b="b"/>
              <a:pathLst>
                <a:path w="13678" h="5762" extrusionOk="0">
                  <a:moveTo>
                    <a:pt x="11218" y="1"/>
                  </a:moveTo>
                  <a:cubicBezTo>
                    <a:pt x="7761" y="1"/>
                    <a:pt x="3868" y="1192"/>
                    <a:pt x="468" y="3093"/>
                  </a:cubicBezTo>
                  <a:cubicBezTo>
                    <a:pt x="234" y="3226"/>
                    <a:pt x="1" y="3460"/>
                    <a:pt x="134" y="3593"/>
                  </a:cubicBezTo>
                  <a:cubicBezTo>
                    <a:pt x="201" y="3627"/>
                    <a:pt x="234" y="3627"/>
                    <a:pt x="334" y="3627"/>
                  </a:cubicBezTo>
                  <a:cubicBezTo>
                    <a:pt x="1635" y="3627"/>
                    <a:pt x="2970" y="3293"/>
                    <a:pt x="4237" y="3260"/>
                  </a:cubicBezTo>
                  <a:cubicBezTo>
                    <a:pt x="4383" y="3256"/>
                    <a:pt x="4528" y="3253"/>
                    <a:pt x="4672" y="3253"/>
                  </a:cubicBezTo>
                  <a:cubicBezTo>
                    <a:pt x="5679" y="3253"/>
                    <a:pt x="6635" y="3356"/>
                    <a:pt x="7539" y="3560"/>
                  </a:cubicBezTo>
                  <a:cubicBezTo>
                    <a:pt x="9341" y="3927"/>
                    <a:pt x="10909" y="4727"/>
                    <a:pt x="12143" y="5761"/>
                  </a:cubicBezTo>
                  <a:cubicBezTo>
                    <a:pt x="12209" y="5595"/>
                    <a:pt x="12310" y="5461"/>
                    <a:pt x="12343" y="5294"/>
                  </a:cubicBezTo>
                  <a:cubicBezTo>
                    <a:pt x="12109" y="5161"/>
                    <a:pt x="11943" y="4994"/>
                    <a:pt x="11742" y="4894"/>
                  </a:cubicBezTo>
                  <a:cubicBezTo>
                    <a:pt x="12009" y="4894"/>
                    <a:pt x="12243" y="4928"/>
                    <a:pt x="12510" y="4961"/>
                  </a:cubicBezTo>
                  <a:cubicBezTo>
                    <a:pt x="12877" y="4294"/>
                    <a:pt x="13110" y="3593"/>
                    <a:pt x="13344" y="2859"/>
                  </a:cubicBezTo>
                  <a:cubicBezTo>
                    <a:pt x="13010" y="2726"/>
                    <a:pt x="12676" y="2593"/>
                    <a:pt x="12276" y="2492"/>
                  </a:cubicBezTo>
                  <a:cubicBezTo>
                    <a:pt x="12676" y="2426"/>
                    <a:pt x="13077" y="2392"/>
                    <a:pt x="13477" y="2326"/>
                  </a:cubicBezTo>
                  <a:cubicBezTo>
                    <a:pt x="13510" y="2059"/>
                    <a:pt x="13544" y="1759"/>
                    <a:pt x="13577" y="1492"/>
                  </a:cubicBezTo>
                  <a:cubicBezTo>
                    <a:pt x="12977" y="1258"/>
                    <a:pt x="12243" y="991"/>
                    <a:pt x="11542" y="825"/>
                  </a:cubicBezTo>
                  <a:cubicBezTo>
                    <a:pt x="11965" y="770"/>
                    <a:pt x="12367" y="745"/>
                    <a:pt x="12754" y="745"/>
                  </a:cubicBezTo>
                  <a:cubicBezTo>
                    <a:pt x="13071" y="745"/>
                    <a:pt x="13377" y="761"/>
                    <a:pt x="13677" y="791"/>
                  </a:cubicBezTo>
                  <a:lnTo>
                    <a:pt x="13677" y="224"/>
                  </a:lnTo>
                  <a:cubicBezTo>
                    <a:pt x="12893" y="73"/>
                    <a:pt x="12069" y="1"/>
                    <a:pt x="11218"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5488250" y="3452925"/>
              <a:ext cx="116775" cy="459500"/>
            </a:xfrm>
            <a:custGeom>
              <a:avLst/>
              <a:gdLst/>
              <a:ahLst/>
              <a:cxnLst/>
              <a:rect l="l" t="t" r="r" b="b"/>
              <a:pathLst>
                <a:path w="4671" h="18380" extrusionOk="0">
                  <a:moveTo>
                    <a:pt x="2970" y="0"/>
                  </a:moveTo>
                  <a:lnTo>
                    <a:pt x="2736" y="67"/>
                  </a:lnTo>
                  <a:cubicBezTo>
                    <a:pt x="4404" y="5137"/>
                    <a:pt x="3203" y="13143"/>
                    <a:pt x="1" y="18313"/>
                  </a:cubicBezTo>
                  <a:lnTo>
                    <a:pt x="201" y="18380"/>
                  </a:lnTo>
                  <a:cubicBezTo>
                    <a:pt x="3470" y="13176"/>
                    <a:pt x="4671" y="5104"/>
                    <a:pt x="29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5534950" y="3436125"/>
              <a:ext cx="44225" cy="25425"/>
            </a:xfrm>
            <a:custGeom>
              <a:avLst/>
              <a:gdLst/>
              <a:ahLst/>
              <a:cxnLst/>
              <a:rect l="l" t="t" r="r" b="b"/>
              <a:pathLst>
                <a:path w="1769" h="1017" extrusionOk="0">
                  <a:moveTo>
                    <a:pt x="1314" y="1"/>
                  </a:moveTo>
                  <a:cubicBezTo>
                    <a:pt x="1163" y="1"/>
                    <a:pt x="982" y="35"/>
                    <a:pt x="801" y="105"/>
                  </a:cubicBezTo>
                  <a:cubicBezTo>
                    <a:pt x="334" y="205"/>
                    <a:pt x="1" y="539"/>
                    <a:pt x="101" y="805"/>
                  </a:cubicBezTo>
                  <a:cubicBezTo>
                    <a:pt x="121" y="949"/>
                    <a:pt x="281" y="1017"/>
                    <a:pt x="509" y="1017"/>
                  </a:cubicBezTo>
                  <a:cubicBezTo>
                    <a:pt x="652" y="1017"/>
                    <a:pt x="822" y="990"/>
                    <a:pt x="1001" y="939"/>
                  </a:cubicBezTo>
                  <a:cubicBezTo>
                    <a:pt x="1468" y="772"/>
                    <a:pt x="1769" y="439"/>
                    <a:pt x="1702" y="205"/>
                  </a:cubicBezTo>
                  <a:cubicBezTo>
                    <a:pt x="1683" y="69"/>
                    <a:pt x="1527" y="1"/>
                    <a:pt x="1314" y="1"/>
                  </a:cubicBezTo>
                  <a:close/>
                </a:path>
              </a:pathLst>
            </a:custGeom>
            <a:solidFill>
              <a:srgbClr val="FFFB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5495750" y="3503775"/>
              <a:ext cx="139300" cy="417000"/>
            </a:xfrm>
            <a:custGeom>
              <a:avLst/>
              <a:gdLst/>
              <a:ahLst/>
              <a:cxnLst/>
              <a:rect l="l" t="t" r="r" b="b"/>
              <a:pathLst>
                <a:path w="5572" h="16680" extrusionOk="0">
                  <a:moveTo>
                    <a:pt x="5338" y="1"/>
                  </a:moveTo>
                  <a:cubicBezTo>
                    <a:pt x="5071" y="4838"/>
                    <a:pt x="3337" y="10275"/>
                    <a:pt x="1" y="16613"/>
                  </a:cubicBezTo>
                  <a:lnTo>
                    <a:pt x="234" y="16679"/>
                  </a:lnTo>
                  <a:cubicBezTo>
                    <a:pt x="3570" y="10342"/>
                    <a:pt x="5338" y="4904"/>
                    <a:pt x="55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5610850" y="3485425"/>
              <a:ext cx="41725" cy="24225"/>
            </a:xfrm>
            <a:custGeom>
              <a:avLst/>
              <a:gdLst/>
              <a:ahLst/>
              <a:cxnLst/>
              <a:rect l="l" t="t" r="r" b="b"/>
              <a:pathLst>
                <a:path w="1669" h="969" extrusionOk="0">
                  <a:moveTo>
                    <a:pt x="901" y="1"/>
                  </a:moveTo>
                  <a:cubicBezTo>
                    <a:pt x="401" y="34"/>
                    <a:pt x="0" y="234"/>
                    <a:pt x="0" y="501"/>
                  </a:cubicBezTo>
                  <a:cubicBezTo>
                    <a:pt x="0" y="735"/>
                    <a:pt x="334" y="968"/>
                    <a:pt x="801" y="968"/>
                  </a:cubicBezTo>
                  <a:cubicBezTo>
                    <a:pt x="1268" y="968"/>
                    <a:pt x="1635" y="735"/>
                    <a:pt x="1668" y="468"/>
                  </a:cubicBezTo>
                  <a:cubicBezTo>
                    <a:pt x="1668" y="201"/>
                    <a:pt x="1335" y="1"/>
                    <a:pt x="9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5460725" y="3506275"/>
              <a:ext cx="86775" cy="406150"/>
            </a:xfrm>
            <a:custGeom>
              <a:avLst/>
              <a:gdLst/>
              <a:ahLst/>
              <a:cxnLst/>
              <a:rect l="l" t="t" r="r" b="b"/>
              <a:pathLst>
                <a:path w="3471" h="16246" extrusionOk="0">
                  <a:moveTo>
                    <a:pt x="234" y="1"/>
                  </a:moveTo>
                  <a:lnTo>
                    <a:pt x="1" y="134"/>
                  </a:lnTo>
                  <a:cubicBezTo>
                    <a:pt x="2836" y="4904"/>
                    <a:pt x="3237" y="10742"/>
                    <a:pt x="1068" y="16179"/>
                  </a:cubicBezTo>
                  <a:lnTo>
                    <a:pt x="1302" y="16246"/>
                  </a:lnTo>
                  <a:cubicBezTo>
                    <a:pt x="3470" y="10809"/>
                    <a:pt x="3103" y="4871"/>
                    <a:pt x="2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5439050" y="3488675"/>
              <a:ext cx="42550" cy="29625"/>
            </a:xfrm>
            <a:custGeom>
              <a:avLst/>
              <a:gdLst/>
              <a:ahLst/>
              <a:cxnLst/>
              <a:rect l="l" t="t" r="r" b="b"/>
              <a:pathLst>
                <a:path w="1702" h="1185" extrusionOk="0">
                  <a:moveTo>
                    <a:pt x="1236" y="0"/>
                  </a:moveTo>
                  <a:cubicBezTo>
                    <a:pt x="1057" y="0"/>
                    <a:pt x="841" y="67"/>
                    <a:pt x="634" y="205"/>
                  </a:cubicBezTo>
                  <a:cubicBezTo>
                    <a:pt x="201" y="438"/>
                    <a:pt x="1" y="838"/>
                    <a:pt x="101" y="1038"/>
                  </a:cubicBezTo>
                  <a:cubicBezTo>
                    <a:pt x="149" y="1135"/>
                    <a:pt x="274" y="1185"/>
                    <a:pt x="436" y="1185"/>
                  </a:cubicBezTo>
                  <a:cubicBezTo>
                    <a:pt x="610" y="1185"/>
                    <a:pt x="827" y="1126"/>
                    <a:pt x="1035" y="1005"/>
                  </a:cubicBezTo>
                  <a:cubicBezTo>
                    <a:pt x="1468" y="738"/>
                    <a:pt x="1702" y="371"/>
                    <a:pt x="1602" y="171"/>
                  </a:cubicBezTo>
                  <a:cubicBezTo>
                    <a:pt x="1537" y="58"/>
                    <a:pt x="1403" y="0"/>
                    <a:pt x="12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5545800" y="3626375"/>
              <a:ext cx="261050" cy="301900"/>
            </a:xfrm>
            <a:custGeom>
              <a:avLst/>
              <a:gdLst/>
              <a:ahLst/>
              <a:cxnLst/>
              <a:rect l="l" t="t" r="r" b="b"/>
              <a:pathLst>
                <a:path w="10442" h="12076" extrusionOk="0">
                  <a:moveTo>
                    <a:pt x="10374" y="0"/>
                  </a:moveTo>
                  <a:cubicBezTo>
                    <a:pt x="5071" y="2435"/>
                    <a:pt x="1668" y="6405"/>
                    <a:pt x="0" y="12009"/>
                  </a:cubicBezTo>
                  <a:lnTo>
                    <a:pt x="201" y="12076"/>
                  </a:lnTo>
                  <a:cubicBezTo>
                    <a:pt x="1868" y="6538"/>
                    <a:pt x="5237" y="2669"/>
                    <a:pt x="10441" y="200"/>
                  </a:cubicBezTo>
                  <a:lnTo>
                    <a:pt x="1037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5798475" y="3607450"/>
              <a:ext cx="28375" cy="40375"/>
            </a:xfrm>
            <a:custGeom>
              <a:avLst/>
              <a:gdLst/>
              <a:ahLst/>
              <a:cxnLst/>
              <a:rect l="l" t="t" r="r" b="b"/>
              <a:pathLst>
                <a:path w="1135" h="1615" extrusionOk="0">
                  <a:moveTo>
                    <a:pt x="369" y="1"/>
                  </a:moveTo>
                  <a:cubicBezTo>
                    <a:pt x="333" y="1"/>
                    <a:pt x="298" y="8"/>
                    <a:pt x="267" y="23"/>
                  </a:cubicBezTo>
                  <a:cubicBezTo>
                    <a:pt x="67" y="157"/>
                    <a:pt x="1" y="624"/>
                    <a:pt x="167" y="1024"/>
                  </a:cubicBezTo>
                  <a:cubicBezTo>
                    <a:pt x="308" y="1391"/>
                    <a:pt x="569" y="1614"/>
                    <a:pt x="787" y="1614"/>
                  </a:cubicBezTo>
                  <a:cubicBezTo>
                    <a:pt x="827" y="1614"/>
                    <a:pt x="865" y="1607"/>
                    <a:pt x="901" y="1591"/>
                  </a:cubicBezTo>
                  <a:cubicBezTo>
                    <a:pt x="1101" y="1458"/>
                    <a:pt x="1135" y="991"/>
                    <a:pt x="968" y="591"/>
                  </a:cubicBezTo>
                  <a:cubicBezTo>
                    <a:pt x="827" y="224"/>
                    <a:pt x="567" y="1"/>
                    <a:pt x="3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5487425" y="3560500"/>
              <a:ext cx="70900" cy="351925"/>
            </a:xfrm>
            <a:custGeom>
              <a:avLst/>
              <a:gdLst/>
              <a:ahLst/>
              <a:cxnLst/>
              <a:rect l="l" t="t" r="r" b="b"/>
              <a:pathLst>
                <a:path w="2836" h="14077" extrusionOk="0">
                  <a:moveTo>
                    <a:pt x="2069" y="0"/>
                  </a:moveTo>
                  <a:lnTo>
                    <a:pt x="1835" y="33"/>
                  </a:lnTo>
                  <a:cubicBezTo>
                    <a:pt x="2536" y="4403"/>
                    <a:pt x="2502" y="8306"/>
                    <a:pt x="0" y="14010"/>
                  </a:cubicBezTo>
                  <a:lnTo>
                    <a:pt x="234" y="14077"/>
                  </a:lnTo>
                  <a:cubicBezTo>
                    <a:pt x="2736" y="8339"/>
                    <a:pt x="2836" y="4403"/>
                    <a:pt x="20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5512450" y="3541550"/>
              <a:ext cx="44225" cy="26250"/>
            </a:xfrm>
            <a:custGeom>
              <a:avLst/>
              <a:gdLst/>
              <a:ahLst/>
              <a:cxnLst/>
              <a:rect l="l" t="t" r="r" b="b"/>
              <a:pathLst>
                <a:path w="1769" h="1050" extrusionOk="0">
                  <a:moveTo>
                    <a:pt x="1250" y="0"/>
                  </a:moveTo>
                  <a:cubicBezTo>
                    <a:pt x="1105" y="0"/>
                    <a:pt x="939" y="30"/>
                    <a:pt x="767" y="91"/>
                  </a:cubicBezTo>
                  <a:cubicBezTo>
                    <a:pt x="334" y="258"/>
                    <a:pt x="0" y="558"/>
                    <a:pt x="67" y="791"/>
                  </a:cubicBezTo>
                  <a:cubicBezTo>
                    <a:pt x="88" y="960"/>
                    <a:pt x="270" y="1049"/>
                    <a:pt x="519" y="1049"/>
                  </a:cubicBezTo>
                  <a:cubicBezTo>
                    <a:pt x="663" y="1049"/>
                    <a:pt x="830" y="1019"/>
                    <a:pt x="1001" y="958"/>
                  </a:cubicBezTo>
                  <a:cubicBezTo>
                    <a:pt x="1434" y="825"/>
                    <a:pt x="1768" y="491"/>
                    <a:pt x="1701" y="258"/>
                  </a:cubicBezTo>
                  <a:cubicBezTo>
                    <a:pt x="1680" y="89"/>
                    <a:pt x="1499" y="0"/>
                    <a:pt x="12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5545800" y="3610525"/>
              <a:ext cx="189325" cy="317750"/>
            </a:xfrm>
            <a:custGeom>
              <a:avLst/>
              <a:gdLst/>
              <a:ahLst/>
              <a:cxnLst/>
              <a:rect l="l" t="t" r="r" b="b"/>
              <a:pathLst>
                <a:path w="7573" h="12710" extrusionOk="0">
                  <a:moveTo>
                    <a:pt x="7406" y="1"/>
                  </a:moveTo>
                  <a:cubicBezTo>
                    <a:pt x="2702" y="3870"/>
                    <a:pt x="267" y="6906"/>
                    <a:pt x="0" y="12710"/>
                  </a:cubicBezTo>
                  <a:lnTo>
                    <a:pt x="234" y="12710"/>
                  </a:lnTo>
                  <a:cubicBezTo>
                    <a:pt x="534" y="7039"/>
                    <a:pt x="2936" y="4037"/>
                    <a:pt x="7572" y="167"/>
                  </a:cubicBezTo>
                  <a:lnTo>
                    <a:pt x="74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5721750" y="3591875"/>
              <a:ext cx="34225" cy="34825"/>
            </a:xfrm>
            <a:custGeom>
              <a:avLst/>
              <a:gdLst/>
              <a:ahLst/>
              <a:cxnLst/>
              <a:rect l="l" t="t" r="r" b="b"/>
              <a:pathLst>
                <a:path w="1369" h="1393" extrusionOk="0">
                  <a:moveTo>
                    <a:pt x="401" y="0"/>
                  </a:moveTo>
                  <a:cubicBezTo>
                    <a:pt x="312" y="0"/>
                    <a:pt x="231" y="26"/>
                    <a:pt x="168" y="79"/>
                  </a:cubicBezTo>
                  <a:cubicBezTo>
                    <a:pt x="1" y="280"/>
                    <a:pt x="34" y="680"/>
                    <a:pt x="334" y="1047"/>
                  </a:cubicBezTo>
                  <a:cubicBezTo>
                    <a:pt x="493" y="1274"/>
                    <a:pt x="730" y="1393"/>
                    <a:pt x="928" y="1393"/>
                  </a:cubicBezTo>
                  <a:cubicBezTo>
                    <a:pt x="1020" y="1393"/>
                    <a:pt x="1104" y="1367"/>
                    <a:pt x="1168" y="1314"/>
                  </a:cubicBezTo>
                  <a:cubicBezTo>
                    <a:pt x="1368" y="1147"/>
                    <a:pt x="1302" y="680"/>
                    <a:pt x="1001" y="346"/>
                  </a:cubicBezTo>
                  <a:cubicBezTo>
                    <a:pt x="820" y="119"/>
                    <a:pt x="592" y="0"/>
                    <a:pt x="4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5466575" y="3704850"/>
              <a:ext cx="186000" cy="308550"/>
            </a:xfrm>
            <a:custGeom>
              <a:avLst/>
              <a:gdLst/>
              <a:ahLst/>
              <a:cxnLst/>
              <a:rect l="l" t="t" r="r" b="b"/>
              <a:pathLst>
                <a:path w="7440" h="12342" extrusionOk="0">
                  <a:moveTo>
                    <a:pt x="3014" y="1"/>
                  </a:moveTo>
                  <a:cubicBezTo>
                    <a:pt x="2665" y="1"/>
                    <a:pt x="2213" y="30"/>
                    <a:pt x="2102" y="30"/>
                  </a:cubicBezTo>
                  <a:cubicBezTo>
                    <a:pt x="501" y="3933"/>
                    <a:pt x="0" y="8003"/>
                    <a:pt x="601" y="11972"/>
                  </a:cubicBezTo>
                  <a:cubicBezTo>
                    <a:pt x="655" y="12135"/>
                    <a:pt x="731" y="12342"/>
                    <a:pt x="848" y="12342"/>
                  </a:cubicBezTo>
                  <a:cubicBezTo>
                    <a:pt x="874" y="12342"/>
                    <a:pt x="903" y="12331"/>
                    <a:pt x="934" y="12306"/>
                  </a:cubicBezTo>
                  <a:cubicBezTo>
                    <a:pt x="1035" y="12272"/>
                    <a:pt x="1035" y="12239"/>
                    <a:pt x="1068" y="12139"/>
                  </a:cubicBezTo>
                  <a:cubicBezTo>
                    <a:pt x="1535" y="11038"/>
                    <a:pt x="5438" y="3866"/>
                    <a:pt x="7439" y="1732"/>
                  </a:cubicBezTo>
                  <a:cubicBezTo>
                    <a:pt x="7339" y="1631"/>
                    <a:pt x="7206" y="1565"/>
                    <a:pt x="7172" y="1465"/>
                  </a:cubicBezTo>
                  <a:lnTo>
                    <a:pt x="6538" y="1965"/>
                  </a:lnTo>
                  <a:cubicBezTo>
                    <a:pt x="6672" y="1765"/>
                    <a:pt x="6772" y="1531"/>
                    <a:pt x="6905" y="1298"/>
                  </a:cubicBezTo>
                  <a:cubicBezTo>
                    <a:pt x="6372" y="931"/>
                    <a:pt x="5838" y="631"/>
                    <a:pt x="5238" y="431"/>
                  </a:cubicBezTo>
                  <a:cubicBezTo>
                    <a:pt x="4937" y="731"/>
                    <a:pt x="4704" y="998"/>
                    <a:pt x="4504" y="1331"/>
                  </a:cubicBezTo>
                  <a:cubicBezTo>
                    <a:pt x="4570" y="998"/>
                    <a:pt x="4670" y="631"/>
                    <a:pt x="4771" y="297"/>
                  </a:cubicBezTo>
                  <a:cubicBezTo>
                    <a:pt x="4537" y="264"/>
                    <a:pt x="4337" y="197"/>
                    <a:pt x="4070" y="130"/>
                  </a:cubicBezTo>
                  <a:cubicBezTo>
                    <a:pt x="3570" y="697"/>
                    <a:pt x="3069" y="1298"/>
                    <a:pt x="2669" y="1932"/>
                  </a:cubicBezTo>
                  <a:cubicBezTo>
                    <a:pt x="2836" y="1265"/>
                    <a:pt x="3069" y="597"/>
                    <a:pt x="3403" y="30"/>
                  </a:cubicBezTo>
                  <a:cubicBezTo>
                    <a:pt x="3336" y="8"/>
                    <a:pt x="3188" y="1"/>
                    <a:pt x="3014"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5338975" y="3710600"/>
              <a:ext cx="175150" cy="302450"/>
            </a:xfrm>
            <a:custGeom>
              <a:avLst/>
              <a:gdLst/>
              <a:ahLst/>
              <a:cxnLst/>
              <a:rect l="l" t="t" r="r" b="b"/>
              <a:pathLst>
                <a:path w="7006" h="12098" extrusionOk="0">
                  <a:moveTo>
                    <a:pt x="4838" y="0"/>
                  </a:moveTo>
                  <a:cubicBezTo>
                    <a:pt x="4671" y="34"/>
                    <a:pt x="4471" y="34"/>
                    <a:pt x="4304" y="67"/>
                  </a:cubicBezTo>
                  <a:cubicBezTo>
                    <a:pt x="4571" y="634"/>
                    <a:pt x="4804" y="1235"/>
                    <a:pt x="4871" y="1902"/>
                  </a:cubicBezTo>
                  <a:cubicBezTo>
                    <a:pt x="4504" y="1335"/>
                    <a:pt x="4070" y="734"/>
                    <a:pt x="3570" y="234"/>
                  </a:cubicBezTo>
                  <a:lnTo>
                    <a:pt x="2836" y="501"/>
                  </a:lnTo>
                  <a:cubicBezTo>
                    <a:pt x="2903" y="834"/>
                    <a:pt x="3003" y="1168"/>
                    <a:pt x="3036" y="1502"/>
                  </a:cubicBezTo>
                  <a:cubicBezTo>
                    <a:pt x="2836" y="1201"/>
                    <a:pt x="2636" y="901"/>
                    <a:pt x="2369" y="668"/>
                  </a:cubicBezTo>
                  <a:cubicBezTo>
                    <a:pt x="1735" y="901"/>
                    <a:pt x="1168" y="1235"/>
                    <a:pt x="568" y="1668"/>
                  </a:cubicBezTo>
                  <a:cubicBezTo>
                    <a:pt x="701" y="1868"/>
                    <a:pt x="801" y="2069"/>
                    <a:pt x="868" y="2269"/>
                  </a:cubicBezTo>
                  <a:cubicBezTo>
                    <a:pt x="701" y="2102"/>
                    <a:pt x="501" y="2002"/>
                    <a:pt x="301" y="1868"/>
                  </a:cubicBezTo>
                  <a:cubicBezTo>
                    <a:pt x="268" y="1868"/>
                    <a:pt x="134" y="1969"/>
                    <a:pt x="1" y="2069"/>
                  </a:cubicBezTo>
                  <a:cubicBezTo>
                    <a:pt x="1368" y="3003"/>
                    <a:pt x="2636" y="4237"/>
                    <a:pt x="3503" y="5705"/>
                  </a:cubicBezTo>
                  <a:cubicBezTo>
                    <a:pt x="4037" y="6572"/>
                    <a:pt x="4471" y="7506"/>
                    <a:pt x="4771" y="8507"/>
                  </a:cubicBezTo>
                  <a:cubicBezTo>
                    <a:pt x="5104" y="9574"/>
                    <a:pt x="5171" y="10808"/>
                    <a:pt x="5538" y="11909"/>
                  </a:cubicBezTo>
                  <a:cubicBezTo>
                    <a:pt x="5538" y="11976"/>
                    <a:pt x="5605" y="12042"/>
                    <a:pt x="5638" y="12076"/>
                  </a:cubicBezTo>
                  <a:cubicBezTo>
                    <a:pt x="5663" y="12091"/>
                    <a:pt x="5688" y="12097"/>
                    <a:pt x="5713" y="12097"/>
                  </a:cubicBezTo>
                  <a:cubicBezTo>
                    <a:pt x="5852" y="12097"/>
                    <a:pt x="5977" y="11879"/>
                    <a:pt x="6005" y="11709"/>
                  </a:cubicBezTo>
                  <a:cubicBezTo>
                    <a:pt x="7006" y="7739"/>
                    <a:pt x="6706" y="3303"/>
                    <a:pt x="4838" y="0"/>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5280600" y="3783150"/>
              <a:ext cx="203500" cy="226850"/>
            </a:xfrm>
            <a:custGeom>
              <a:avLst/>
              <a:gdLst/>
              <a:ahLst/>
              <a:cxnLst/>
              <a:rect l="l" t="t" r="r" b="b"/>
              <a:pathLst>
                <a:path w="8140" h="9074" extrusionOk="0">
                  <a:moveTo>
                    <a:pt x="2536" y="1"/>
                  </a:moveTo>
                  <a:cubicBezTo>
                    <a:pt x="2436" y="101"/>
                    <a:pt x="2302" y="234"/>
                    <a:pt x="2202" y="301"/>
                  </a:cubicBezTo>
                  <a:cubicBezTo>
                    <a:pt x="2636" y="634"/>
                    <a:pt x="3036" y="1001"/>
                    <a:pt x="3370" y="1468"/>
                  </a:cubicBezTo>
                  <a:cubicBezTo>
                    <a:pt x="2870" y="1168"/>
                    <a:pt x="2336" y="935"/>
                    <a:pt x="1835" y="701"/>
                  </a:cubicBezTo>
                  <a:cubicBezTo>
                    <a:pt x="1669" y="868"/>
                    <a:pt x="1535" y="1068"/>
                    <a:pt x="1435" y="1201"/>
                  </a:cubicBezTo>
                  <a:cubicBezTo>
                    <a:pt x="1635" y="1435"/>
                    <a:pt x="1802" y="1668"/>
                    <a:pt x="1969" y="1935"/>
                  </a:cubicBezTo>
                  <a:cubicBezTo>
                    <a:pt x="1702" y="1768"/>
                    <a:pt x="1435" y="1668"/>
                    <a:pt x="1168" y="1535"/>
                  </a:cubicBezTo>
                  <a:cubicBezTo>
                    <a:pt x="835" y="2002"/>
                    <a:pt x="601" y="2536"/>
                    <a:pt x="334" y="3103"/>
                  </a:cubicBezTo>
                  <a:cubicBezTo>
                    <a:pt x="501" y="3203"/>
                    <a:pt x="668" y="3336"/>
                    <a:pt x="801" y="3470"/>
                  </a:cubicBezTo>
                  <a:cubicBezTo>
                    <a:pt x="601" y="3436"/>
                    <a:pt x="434" y="3370"/>
                    <a:pt x="201" y="3370"/>
                  </a:cubicBezTo>
                  <a:cubicBezTo>
                    <a:pt x="101" y="3503"/>
                    <a:pt x="34" y="3636"/>
                    <a:pt x="1" y="3770"/>
                  </a:cubicBezTo>
                  <a:cubicBezTo>
                    <a:pt x="1335" y="3837"/>
                    <a:pt x="2669" y="4304"/>
                    <a:pt x="3904" y="5071"/>
                  </a:cubicBezTo>
                  <a:cubicBezTo>
                    <a:pt x="4637" y="5504"/>
                    <a:pt x="5305" y="6072"/>
                    <a:pt x="5938" y="6672"/>
                  </a:cubicBezTo>
                  <a:cubicBezTo>
                    <a:pt x="6606" y="7406"/>
                    <a:pt x="7139" y="8306"/>
                    <a:pt x="7840" y="8974"/>
                  </a:cubicBezTo>
                  <a:cubicBezTo>
                    <a:pt x="7873" y="9007"/>
                    <a:pt x="7940" y="9074"/>
                    <a:pt x="7973" y="9074"/>
                  </a:cubicBezTo>
                  <a:cubicBezTo>
                    <a:pt x="8140" y="9074"/>
                    <a:pt x="8140" y="8807"/>
                    <a:pt x="8107" y="8607"/>
                  </a:cubicBezTo>
                  <a:cubicBezTo>
                    <a:pt x="7206" y="5104"/>
                    <a:pt x="5171" y="1735"/>
                    <a:pt x="2536"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5479925" y="3768975"/>
              <a:ext cx="268550" cy="243525"/>
            </a:xfrm>
            <a:custGeom>
              <a:avLst/>
              <a:gdLst/>
              <a:ahLst/>
              <a:cxnLst/>
              <a:rect l="l" t="t" r="r" b="b"/>
              <a:pathLst>
                <a:path w="10742" h="9741" extrusionOk="0">
                  <a:moveTo>
                    <a:pt x="7906" y="0"/>
                  </a:moveTo>
                  <a:cubicBezTo>
                    <a:pt x="4403" y="1802"/>
                    <a:pt x="1535" y="5404"/>
                    <a:pt x="67" y="9240"/>
                  </a:cubicBezTo>
                  <a:cubicBezTo>
                    <a:pt x="34" y="9474"/>
                    <a:pt x="0" y="9741"/>
                    <a:pt x="200" y="9741"/>
                  </a:cubicBezTo>
                  <a:cubicBezTo>
                    <a:pt x="234" y="9741"/>
                    <a:pt x="334" y="9707"/>
                    <a:pt x="367" y="9674"/>
                  </a:cubicBezTo>
                  <a:cubicBezTo>
                    <a:pt x="1334" y="8907"/>
                    <a:pt x="2135" y="7973"/>
                    <a:pt x="3036" y="7206"/>
                  </a:cubicBezTo>
                  <a:cubicBezTo>
                    <a:pt x="3870" y="6505"/>
                    <a:pt x="4737" y="5971"/>
                    <a:pt x="5704" y="5504"/>
                  </a:cubicBezTo>
                  <a:cubicBezTo>
                    <a:pt x="7305" y="4737"/>
                    <a:pt x="9040" y="4304"/>
                    <a:pt x="10741" y="4237"/>
                  </a:cubicBezTo>
                  <a:cubicBezTo>
                    <a:pt x="10708" y="4070"/>
                    <a:pt x="10674" y="3970"/>
                    <a:pt x="10641" y="3837"/>
                  </a:cubicBezTo>
                  <a:cubicBezTo>
                    <a:pt x="10374" y="3837"/>
                    <a:pt x="10141" y="3837"/>
                    <a:pt x="9874" y="3870"/>
                  </a:cubicBezTo>
                  <a:lnTo>
                    <a:pt x="10508" y="3503"/>
                  </a:lnTo>
                  <a:cubicBezTo>
                    <a:pt x="10241" y="2903"/>
                    <a:pt x="9974" y="2335"/>
                    <a:pt x="9574" y="1802"/>
                  </a:cubicBezTo>
                  <a:cubicBezTo>
                    <a:pt x="9240" y="1868"/>
                    <a:pt x="8873" y="2002"/>
                    <a:pt x="8540" y="2169"/>
                  </a:cubicBezTo>
                  <a:lnTo>
                    <a:pt x="9307" y="1401"/>
                  </a:lnTo>
                  <a:cubicBezTo>
                    <a:pt x="9140" y="1201"/>
                    <a:pt x="8973" y="1001"/>
                    <a:pt x="8806" y="834"/>
                  </a:cubicBezTo>
                  <a:cubicBezTo>
                    <a:pt x="8073" y="1035"/>
                    <a:pt x="7405" y="1301"/>
                    <a:pt x="6738" y="1568"/>
                  </a:cubicBezTo>
                  <a:cubicBezTo>
                    <a:pt x="7239" y="1068"/>
                    <a:pt x="7739" y="668"/>
                    <a:pt x="8339" y="334"/>
                  </a:cubicBezTo>
                  <a:cubicBezTo>
                    <a:pt x="8206" y="201"/>
                    <a:pt x="8039" y="134"/>
                    <a:pt x="7906" y="0"/>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5483250" y="3890725"/>
              <a:ext cx="256875" cy="121325"/>
            </a:xfrm>
            <a:custGeom>
              <a:avLst/>
              <a:gdLst/>
              <a:ahLst/>
              <a:cxnLst/>
              <a:rect l="l" t="t" r="r" b="b"/>
              <a:pathLst>
                <a:path w="10275" h="4853" extrusionOk="0">
                  <a:moveTo>
                    <a:pt x="10008" y="1"/>
                  </a:moveTo>
                  <a:cubicBezTo>
                    <a:pt x="6739" y="134"/>
                    <a:pt x="3069" y="1935"/>
                    <a:pt x="267" y="4437"/>
                  </a:cubicBezTo>
                  <a:cubicBezTo>
                    <a:pt x="167" y="4537"/>
                    <a:pt x="1" y="4771"/>
                    <a:pt x="101" y="4837"/>
                  </a:cubicBezTo>
                  <a:cubicBezTo>
                    <a:pt x="123" y="4849"/>
                    <a:pt x="145" y="4852"/>
                    <a:pt x="166" y="4852"/>
                  </a:cubicBezTo>
                  <a:cubicBezTo>
                    <a:pt x="208" y="4852"/>
                    <a:pt x="245" y="4837"/>
                    <a:pt x="267" y="4837"/>
                  </a:cubicBezTo>
                  <a:cubicBezTo>
                    <a:pt x="1268" y="4637"/>
                    <a:pt x="2236" y="4137"/>
                    <a:pt x="3236" y="3870"/>
                  </a:cubicBezTo>
                  <a:cubicBezTo>
                    <a:pt x="4104" y="3670"/>
                    <a:pt x="5038" y="3536"/>
                    <a:pt x="5871" y="3536"/>
                  </a:cubicBezTo>
                  <a:cubicBezTo>
                    <a:pt x="7339" y="3536"/>
                    <a:pt x="8740" y="3837"/>
                    <a:pt x="9908" y="4437"/>
                  </a:cubicBezTo>
                  <a:cubicBezTo>
                    <a:pt x="9941" y="4304"/>
                    <a:pt x="10008" y="4170"/>
                    <a:pt x="10041" y="4003"/>
                  </a:cubicBezTo>
                  <a:cubicBezTo>
                    <a:pt x="9874" y="3937"/>
                    <a:pt x="9674" y="3870"/>
                    <a:pt x="9507" y="3803"/>
                  </a:cubicBezTo>
                  <a:cubicBezTo>
                    <a:pt x="9674" y="3803"/>
                    <a:pt x="9874" y="3770"/>
                    <a:pt x="10074" y="3770"/>
                  </a:cubicBezTo>
                  <a:cubicBezTo>
                    <a:pt x="10208" y="3170"/>
                    <a:pt x="10275" y="2602"/>
                    <a:pt x="10275" y="2035"/>
                  </a:cubicBezTo>
                  <a:cubicBezTo>
                    <a:pt x="10008" y="1969"/>
                    <a:pt x="9708" y="1902"/>
                    <a:pt x="9407" y="1902"/>
                  </a:cubicBezTo>
                  <a:cubicBezTo>
                    <a:pt x="9708" y="1802"/>
                    <a:pt x="10008" y="1668"/>
                    <a:pt x="10275" y="1568"/>
                  </a:cubicBezTo>
                  <a:cubicBezTo>
                    <a:pt x="10275" y="1368"/>
                    <a:pt x="10275" y="1168"/>
                    <a:pt x="10241" y="968"/>
                  </a:cubicBezTo>
                  <a:cubicBezTo>
                    <a:pt x="9674" y="835"/>
                    <a:pt x="9074" y="801"/>
                    <a:pt x="8507" y="801"/>
                  </a:cubicBezTo>
                  <a:cubicBezTo>
                    <a:pt x="9040" y="568"/>
                    <a:pt x="9574" y="468"/>
                    <a:pt x="10108" y="434"/>
                  </a:cubicBezTo>
                  <a:cubicBezTo>
                    <a:pt x="10074" y="301"/>
                    <a:pt x="10041" y="134"/>
                    <a:pt x="10008"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5560800" y="3953275"/>
              <a:ext cx="145125" cy="24200"/>
            </a:xfrm>
            <a:custGeom>
              <a:avLst/>
              <a:gdLst/>
              <a:ahLst/>
              <a:cxnLst/>
              <a:rect l="l" t="t" r="r" b="b"/>
              <a:pathLst>
                <a:path w="5805" h="968" fill="none" extrusionOk="0">
                  <a:moveTo>
                    <a:pt x="1" y="968"/>
                  </a:moveTo>
                  <a:cubicBezTo>
                    <a:pt x="1835" y="201"/>
                    <a:pt x="3904" y="0"/>
                    <a:pt x="5805" y="30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5633350" y="3932425"/>
              <a:ext cx="48400" cy="8375"/>
            </a:xfrm>
            <a:custGeom>
              <a:avLst/>
              <a:gdLst/>
              <a:ahLst/>
              <a:cxnLst/>
              <a:rect l="l" t="t" r="r" b="b"/>
              <a:pathLst>
                <a:path w="1936" h="335" fill="none" extrusionOk="0">
                  <a:moveTo>
                    <a:pt x="1" y="334"/>
                  </a:moveTo>
                  <a:cubicBezTo>
                    <a:pt x="601" y="101"/>
                    <a:pt x="1268" y="0"/>
                    <a:pt x="1936" y="3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5500775" y="3844025"/>
              <a:ext cx="149300" cy="145125"/>
            </a:xfrm>
            <a:custGeom>
              <a:avLst/>
              <a:gdLst/>
              <a:ahLst/>
              <a:cxnLst/>
              <a:rect l="l" t="t" r="r" b="b"/>
              <a:pathLst>
                <a:path w="5972" h="5805" fill="none" extrusionOk="0">
                  <a:moveTo>
                    <a:pt x="0" y="5805"/>
                  </a:moveTo>
                  <a:cubicBezTo>
                    <a:pt x="1201" y="3236"/>
                    <a:pt x="3369" y="1135"/>
                    <a:pt x="5971" y="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5492425" y="3755625"/>
              <a:ext cx="25050" cy="191000"/>
            </a:xfrm>
            <a:custGeom>
              <a:avLst/>
              <a:gdLst/>
              <a:ahLst/>
              <a:cxnLst/>
              <a:rect l="l" t="t" r="r" b="b"/>
              <a:pathLst>
                <a:path w="1002" h="7640" fill="none" extrusionOk="0">
                  <a:moveTo>
                    <a:pt x="1001" y="1"/>
                  </a:moveTo>
                  <a:cubicBezTo>
                    <a:pt x="334" y="2503"/>
                    <a:pt x="1" y="5071"/>
                    <a:pt x="1" y="764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5522450" y="3798150"/>
              <a:ext cx="8350" cy="42575"/>
            </a:xfrm>
            <a:custGeom>
              <a:avLst/>
              <a:gdLst/>
              <a:ahLst/>
              <a:cxnLst/>
              <a:rect l="l" t="t" r="r" b="b"/>
              <a:pathLst>
                <a:path w="334" h="1703" fill="none" extrusionOk="0">
                  <a:moveTo>
                    <a:pt x="334" y="1"/>
                  </a:moveTo>
                  <a:cubicBezTo>
                    <a:pt x="134" y="535"/>
                    <a:pt x="0" y="1135"/>
                    <a:pt x="34" y="1702"/>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5585825" y="3766475"/>
              <a:ext cx="23375" cy="49225"/>
            </a:xfrm>
            <a:custGeom>
              <a:avLst/>
              <a:gdLst/>
              <a:ahLst/>
              <a:cxnLst/>
              <a:rect l="l" t="t" r="r" b="b"/>
              <a:pathLst>
                <a:path w="935" h="1969" fill="none" extrusionOk="0">
                  <a:moveTo>
                    <a:pt x="935" y="0"/>
                  </a:moveTo>
                  <a:cubicBezTo>
                    <a:pt x="501" y="601"/>
                    <a:pt x="234" y="1268"/>
                    <a:pt x="1" y="1968"/>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5409875" y="3776475"/>
              <a:ext cx="60900" cy="106775"/>
            </a:xfrm>
            <a:custGeom>
              <a:avLst/>
              <a:gdLst/>
              <a:ahLst/>
              <a:cxnLst/>
              <a:rect l="l" t="t" r="r" b="b"/>
              <a:pathLst>
                <a:path w="2436" h="4271" fill="none" extrusionOk="0">
                  <a:moveTo>
                    <a:pt x="0" y="1"/>
                  </a:moveTo>
                  <a:cubicBezTo>
                    <a:pt x="1134" y="1202"/>
                    <a:pt x="1968" y="2703"/>
                    <a:pt x="2435" y="427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5327300" y="3861550"/>
              <a:ext cx="77600" cy="46725"/>
            </a:xfrm>
            <a:custGeom>
              <a:avLst/>
              <a:gdLst/>
              <a:ahLst/>
              <a:cxnLst/>
              <a:rect l="l" t="t" r="r" b="b"/>
              <a:pathLst>
                <a:path w="3104" h="1869" fill="none" extrusionOk="0">
                  <a:moveTo>
                    <a:pt x="1" y="0"/>
                  </a:moveTo>
                  <a:cubicBezTo>
                    <a:pt x="1135" y="434"/>
                    <a:pt x="2236" y="1034"/>
                    <a:pt x="3103" y="1868"/>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5402350" y="3877375"/>
              <a:ext cx="66750" cy="108450"/>
            </a:xfrm>
            <a:custGeom>
              <a:avLst/>
              <a:gdLst/>
              <a:ahLst/>
              <a:cxnLst/>
              <a:rect l="l" t="t" r="r" b="b"/>
              <a:pathLst>
                <a:path w="2670" h="4338" fill="none" extrusionOk="0">
                  <a:moveTo>
                    <a:pt x="1" y="1"/>
                  </a:moveTo>
                  <a:cubicBezTo>
                    <a:pt x="1168" y="1235"/>
                    <a:pt x="2102" y="2703"/>
                    <a:pt x="2670" y="433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5535800" y="3462075"/>
              <a:ext cx="251850" cy="1567000"/>
            </a:xfrm>
            <a:custGeom>
              <a:avLst/>
              <a:gdLst/>
              <a:ahLst/>
              <a:cxnLst/>
              <a:rect l="l" t="t" r="r" b="b"/>
              <a:pathLst>
                <a:path w="10074" h="62680" fill="none" extrusionOk="0">
                  <a:moveTo>
                    <a:pt x="234" y="1"/>
                  </a:moveTo>
                  <a:cubicBezTo>
                    <a:pt x="10074" y="18114"/>
                    <a:pt x="10074" y="41030"/>
                    <a:pt x="0" y="6267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5068800" y="2869175"/>
              <a:ext cx="479425" cy="622000"/>
            </a:xfrm>
            <a:custGeom>
              <a:avLst/>
              <a:gdLst/>
              <a:ahLst/>
              <a:cxnLst/>
              <a:rect l="l" t="t" r="r" b="b"/>
              <a:pathLst>
                <a:path w="19177" h="24880" extrusionOk="0">
                  <a:moveTo>
                    <a:pt x="9640" y="0"/>
                  </a:moveTo>
                  <a:cubicBezTo>
                    <a:pt x="9307" y="67"/>
                    <a:pt x="7439" y="400"/>
                    <a:pt x="7105" y="534"/>
                  </a:cubicBezTo>
                  <a:cubicBezTo>
                    <a:pt x="8106" y="1635"/>
                    <a:pt x="8940" y="2835"/>
                    <a:pt x="9640" y="4136"/>
                  </a:cubicBezTo>
                  <a:cubicBezTo>
                    <a:pt x="8439" y="3002"/>
                    <a:pt x="7172" y="1968"/>
                    <a:pt x="5904" y="1001"/>
                  </a:cubicBezTo>
                  <a:cubicBezTo>
                    <a:pt x="5437" y="1201"/>
                    <a:pt x="5004" y="1401"/>
                    <a:pt x="4570" y="1668"/>
                  </a:cubicBezTo>
                  <a:cubicBezTo>
                    <a:pt x="4970" y="2335"/>
                    <a:pt x="5337" y="3002"/>
                    <a:pt x="5738" y="3703"/>
                  </a:cubicBezTo>
                  <a:cubicBezTo>
                    <a:pt x="5104" y="3136"/>
                    <a:pt x="4437" y="2635"/>
                    <a:pt x="3769" y="2168"/>
                  </a:cubicBezTo>
                  <a:cubicBezTo>
                    <a:pt x="2735" y="2869"/>
                    <a:pt x="1768" y="3703"/>
                    <a:pt x="934" y="4670"/>
                  </a:cubicBezTo>
                  <a:cubicBezTo>
                    <a:pt x="1301" y="5037"/>
                    <a:pt x="1635" y="5471"/>
                    <a:pt x="2002" y="5871"/>
                  </a:cubicBezTo>
                  <a:cubicBezTo>
                    <a:pt x="1501" y="5571"/>
                    <a:pt x="1001" y="5371"/>
                    <a:pt x="500" y="5170"/>
                  </a:cubicBezTo>
                  <a:cubicBezTo>
                    <a:pt x="334" y="5337"/>
                    <a:pt x="167" y="5604"/>
                    <a:pt x="0" y="5838"/>
                  </a:cubicBezTo>
                  <a:cubicBezTo>
                    <a:pt x="5170" y="9373"/>
                    <a:pt x="16812" y="22383"/>
                    <a:pt x="18347" y="24551"/>
                  </a:cubicBezTo>
                  <a:cubicBezTo>
                    <a:pt x="18447" y="24684"/>
                    <a:pt x="18513" y="24818"/>
                    <a:pt x="18647" y="24851"/>
                  </a:cubicBezTo>
                  <a:cubicBezTo>
                    <a:pt x="18690" y="24871"/>
                    <a:pt x="18730" y="24880"/>
                    <a:pt x="18768" y="24880"/>
                  </a:cubicBezTo>
                  <a:cubicBezTo>
                    <a:pt x="19050" y="24880"/>
                    <a:pt x="19177" y="24371"/>
                    <a:pt x="19147" y="24017"/>
                  </a:cubicBezTo>
                  <a:cubicBezTo>
                    <a:pt x="18280" y="15645"/>
                    <a:pt x="15011" y="7372"/>
                    <a:pt x="9640"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4962875" y="2951725"/>
              <a:ext cx="585450" cy="539700"/>
            </a:xfrm>
            <a:custGeom>
              <a:avLst/>
              <a:gdLst/>
              <a:ahLst/>
              <a:cxnLst/>
              <a:rect l="l" t="t" r="r" b="b"/>
              <a:pathLst>
                <a:path w="23418" h="21588" extrusionOk="0">
                  <a:moveTo>
                    <a:pt x="7740" y="0"/>
                  </a:moveTo>
                  <a:cubicBezTo>
                    <a:pt x="7406" y="167"/>
                    <a:pt x="5738" y="1001"/>
                    <a:pt x="5471" y="1168"/>
                  </a:cubicBezTo>
                  <a:cubicBezTo>
                    <a:pt x="6706" y="1968"/>
                    <a:pt x="7840" y="2869"/>
                    <a:pt x="8840" y="3970"/>
                  </a:cubicBezTo>
                  <a:cubicBezTo>
                    <a:pt x="7373" y="3203"/>
                    <a:pt x="5872" y="2536"/>
                    <a:pt x="4371" y="1968"/>
                  </a:cubicBezTo>
                  <a:cubicBezTo>
                    <a:pt x="4004" y="2302"/>
                    <a:pt x="3637" y="2636"/>
                    <a:pt x="3303" y="2936"/>
                  </a:cubicBezTo>
                  <a:cubicBezTo>
                    <a:pt x="3870" y="3503"/>
                    <a:pt x="4404" y="4037"/>
                    <a:pt x="4971" y="4604"/>
                  </a:cubicBezTo>
                  <a:cubicBezTo>
                    <a:pt x="4204" y="4237"/>
                    <a:pt x="3470" y="3903"/>
                    <a:pt x="2669" y="3670"/>
                  </a:cubicBezTo>
                  <a:cubicBezTo>
                    <a:pt x="1835" y="4604"/>
                    <a:pt x="1168" y="5671"/>
                    <a:pt x="635" y="6839"/>
                  </a:cubicBezTo>
                  <a:lnTo>
                    <a:pt x="2002" y="7706"/>
                  </a:lnTo>
                  <a:cubicBezTo>
                    <a:pt x="1468" y="7572"/>
                    <a:pt x="901" y="7472"/>
                    <a:pt x="368" y="7406"/>
                  </a:cubicBezTo>
                  <a:cubicBezTo>
                    <a:pt x="201" y="7673"/>
                    <a:pt x="134" y="7906"/>
                    <a:pt x="1" y="8206"/>
                  </a:cubicBezTo>
                  <a:cubicBezTo>
                    <a:pt x="5905" y="10241"/>
                    <a:pt x="20582" y="19714"/>
                    <a:pt x="22650" y="21382"/>
                  </a:cubicBezTo>
                  <a:cubicBezTo>
                    <a:pt x="22750" y="21482"/>
                    <a:pt x="22884" y="21549"/>
                    <a:pt x="23017" y="21582"/>
                  </a:cubicBezTo>
                  <a:cubicBezTo>
                    <a:pt x="23038" y="21586"/>
                    <a:pt x="23058" y="21588"/>
                    <a:pt x="23076" y="21588"/>
                  </a:cubicBezTo>
                  <a:cubicBezTo>
                    <a:pt x="23417" y="21588"/>
                    <a:pt x="23409" y="21028"/>
                    <a:pt x="23251" y="20648"/>
                  </a:cubicBezTo>
                  <a:cubicBezTo>
                    <a:pt x="20182" y="12743"/>
                    <a:pt x="14878" y="5671"/>
                    <a:pt x="77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5380675" y="2846650"/>
              <a:ext cx="321925" cy="636925"/>
            </a:xfrm>
            <a:custGeom>
              <a:avLst/>
              <a:gdLst/>
              <a:ahLst/>
              <a:cxnLst/>
              <a:rect l="l" t="t" r="r" b="b"/>
              <a:pathLst>
                <a:path w="12877" h="25477" extrusionOk="0">
                  <a:moveTo>
                    <a:pt x="4637" y="0"/>
                  </a:moveTo>
                  <a:cubicBezTo>
                    <a:pt x="3970" y="1268"/>
                    <a:pt x="3403" y="2602"/>
                    <a:pt x="2969" y="4003"/>
                  </a:cubicBezTo>
                  <a:cubicBezTo>
                    <a:pt x="2836" y="2602"/>
                    <a:pt x="2903" y="1268"/>
                    <a:pt x="3203" y="0"/>
                  </a:cubicBezTo>
                  <a:lnTo>
                    <a:pt x="3203" y="0"/>
                  </a:lnTo>
                  <a:cubicBezTo>
                    <a:pt x="2803" y="34"/>
                    <a:pt x="2402" y="34"/>
                    <a:pt x="2035" y="67"/>
                  </a:cubicBezTo>
                  <a:cubicBezTo>
                    <a:pt x="1" y="7673"/>
                    <a:pt x="1735" y="17046"/>
                    <a:pt x="5838" y="24785"/>
                  </a:cubicBezTo>
                  <a:cubicBezTo>
                    <a:pt x="5996" y="25100"/>
                    <a:pt x="6339" y="25477"/>
                    <a:pt x="6608" y="25477"/>
                  </a:cubicBezTo>
                  <a:cubicBezTo>
                    <a:pt x="6681" y="25477"/>
                    <a:pt x="6749" y="25449"/>
                    <a:pt x="6806" y="25385"/>
                  </a:cubicBezTo>
                  <a:cubicBezTo>
                    <a:pt x="6872" y="25285"/>
                    <a:pt x="6939" y="25118"/>
                    <a:pt x="6939" y="25018"/>
                  </a:cubicBezTo>
                  <a:cubicBezTo>
                    <a:pt x="7072" y="22583"/>
                    <a:pt x="6572" y="20081"/>
                    <a:pt x="6705" y="17680"/>
                  </a:cubicBezTo>
                  <a:cubicBezTo>
                    <a:pt x="6839" y="15511"/>
                    <a:pt x="7206" y="13410"/>
                    <a:pt x="7806" y="11409"/>
                  </a:cubicBezTo>
                  <a:cubicBezTo>
                    <a:pt x="8840" y="8006"/>
                    <a:pt x="10608" y="4904"/>
                    <a:pt x="12877" y="2435"/>
                  </a:cubicBezTo>
                  <a:cubicBezTo>
                    <a:pt x="12610" y="2269"/>
                    <a:pt x="12309" y="2102"/>
                    <a:pt x="12009" y="1902"/>
                  </a:cubicBezTo>
                  <a:cubicBezTo>
                    <a:pt x="11642" y="2235"/>
                    <a:pt x="11342" y="2602"/>
                    <a:pt x="11042" y="3036"/>
                  </a:cubicBezTo>
                  <a:cubicBezTo>
                    <a:pt x="11142" y="2569"/>
                    <a:pt x="11209" y="2069"/>
                    <a:pt x="11342" y="1602"/>
                  </a:cubicBezTo>
                  <a:cubicBezTo>
                    <a:pt x="10008" y="1034"/>
                    <a:pt x="8674" y="601"/>
                    <a:pt x="7306" y="334"/>
                  </a:cubicBezTo>
                  <a:cubicBezTo>
                    <a:pt x="6906" y="934"/>
                    <a:pt x="6639" y="1602"/>
                    <a:pt x="6372" y="2335"/>
                  </a:cubicBezTo>
                  <a:cubicBezTo>
                    <a:pt x="6305" y="1602"/>
                    <a:pt x="6238" y="868"/>
                    <a:pt x="6238" y="167"/>
                  </a:cubicBezTo>
                  <a:cubicBezTo>
                    <a:pt x="5705" y="67"/>
                    <a:pt x="5171" y="34"/>
                    <a:pt x="46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5548300" y="3004250"/>
              <a:ext cx="407825" cy="475375"/>
            </a:xfrm>
            <a:custGeom>
              <a:avLst/>
              <a:gdLst/>
              <a:ahLst/>
              <a:cxnLst/>
              <a:rect l="l" t="t" r="r" b="b"/>
              <a:pathLst>
                <a:path w="16313" h="19015" extrusionOk="0">
                  <a:moveTo>
                    <a:pt x="11142" y="1"/>
                  </a:moveTo>
                  <a:cubicBezTo>
                    <a:pt x="5805" y="3603"/>
                    <a:pt x="1802" y="10608"/>
                    <a:pt x="101" y="18080"/>
                  </a:cubicBezTo>
                  <a:cubicBezTo>
                    <a:pt x="0" y="18447"/>
                    <a:pt x="67" y="19014"/>
                    <a:pt x="334" y="19014"/>
                  </a:cubicBezTo>
                  <a:cubicBezTo>
                    <a:pt x="434" y="19014"/>
                    <a:pt x="501" y="18948"/>
                    <a:pt x="601" y="18848"/>
                  </a:cubicBezTo>
                  <a:cubicBezTo>
                    <a:pt x="2002" y="17447"/>
                    <a:pt x="3069" y="15512"/>
                    <a:pt x="4437" y="14078"/>
                  </a:cubicBezTo>
                  <a:cubicBezTo>
                    <a:pt x="5638" y="12743"/>
                    <a:pt x="7005" y="11643"/>
                    <a:pt x="8440" y="10742"/>
                  </a:cubicBezTo>
                  <a:cubicBezTo>
                    <a:pt x="10908" y="9174"/>
                    <a:pt x="13610" y="8307"/>
                    <a:pt x="16312" y="8140"/>
                  </a:cubicBezTo>
                  <a:cubicBezTo>
                    <a:pt x="16245" y="7873"/>
                    <a:pt x="16112" y="7606"/>
                    <a:pt x="16045" y="7339"/>
                  </a:cubicBezTo>
                  <a:cubicBezTo>
                    <a:pt x="15678" y="7339"/>
                    <a:pt x="15278" y="7406"/>
                    <a:pt x="14878" y="7473"/>
                  </a:cubicBezTo>
                  <a:cubicBezTo>
                    <a:pt x="15211" y="7173"/>
                    <a:pt x="15512" y="6973"/>
                    <a:pt x="15845" y="6739"/>
                  </a:cubicBezTo>
                  <a:cubicBezTo>
                    <a:pt x="15345" y="5572"/>
                    <a:pt x="14778" y="4437"/>
                    <a:pt x="14111" y="3437"/>
                  </a:cubicBezTo>
                  <a:cubicBezTo>
                    <a:pt x="13577" y="3603"/>
                    <a:pt x="13010" y="3837"/>
                    <a:pt x="12476" y="4137"/>
                  </a:cubicBezTo>
                  <a:cubicBezTo>
                    <a:pt x="12810" y="3637"/>
                    <a:pt x="13177" y="3136"/>
                    <a:pt x="13577" y="2669"/>
                  </a:cubicBezTo>
                  <a:cubicBezTo>
                    <a:pt x="13277" y="2303"/>
                    <a:pt x="12976" y="1936"/>
                    <a:pt x="12676" y="1602"/>
                  </a:cubicBezTo>
                  <a:cubicBezTo>
                    <a:pt x="11642" y="1969"/>
                    <a:pt x="10541" y="2503"/>
                    <a:pt x="9541" y="3103"/>
                  </a:cubicBezTo>
                  <a:cubicBezTo>
                    <a:pt x="10241" y="2136"/>
                    <a:pt x="10975" y="1302"/>
                    <a:pt x="11842" y="668"/>
                  </a:cubicBezTo>
                  <a:cubicBezTo>
                    <a:pt x="11642" y="435"/>
                    <a:pt x="11409" y="234"/>
                    <a:pt x="11142"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4910350" y="3209400"/>
              <a:ext cx="647150" cy="270650"/>
            </a:xfrm>
            <a:custGeom>
              <a:avLst/>
              <a:gdLst/>
              <a:ahLst/>
              <a:cxnLst/>
              <a:rect l="l" t="t" r="r" b="b"/>
              <a:pathLst>
                <a:path w="25886" h="10826" extrusionOk="0">
                  <a:moveTo>
                    <a:pt x="1268" y="1"/>
                  </a:moveTo>
                  <a:cubicBezTo>
                    <a:pt x="1134" y="334"/>
                    <a:pt x="1001" y="668"/>
                    <a:pt x="868" y="1035"/>
                  </a:cubicBezTo>
                  <a:cubicBezTo>
                    <a:pt x="2269" y="1102"/>
                    <a:pt x="3636" y="1368"/>
                    <a:pt x="5004" y="1802"/>
                  </a:cubicBezTo>
                  <a:cubicBezTo>
                    <a:pt x="3469" y="1902"/>
                    <a:pt x="1968" y="2069"/>
                    <a:pt x="501" y="2302"/>
                  </a:cubicBezTo>
                  <a:cubicBezTo>
                    <a:pt x="367" y="2803"/>
                    <a:pt x="300" y="3303"/>
                    <a:pt x="200" y="3870"/>
                  </a:cubicBezTo>
                  <a:cubicBezTo>
                    <a:pt x="968" y="4070"/>
                    <a:pt x="1668" y="4270"/>
                    <a:pt x="2369" y="4537"/>
                  </a:cubicBezTo>
                  <a:cubicBezTo>
                    <a:pt x="1601" y="4571"/>
                    <a:pt x="834" y="4704"/>
                    <a:pt x="100" y="4871"/>
                  </a:cubicBezTo>
                  <a:cubicBezTo>
                    <a:pt x="0" y="6205"/>
                    <a:pt x="34" y="7539"/>
                    <a:pt x="267" y="8907"/>
                  </a:cubicBezTo>
                  <a:cubicBezTo>
                    <a:pt x="767" y="8907"/>
                    <a:pt x="1268" y="8940"/>
                    <a:pt x="1802" y="8974"/>
                  </a:cubicBezTo>
                  <a:cubicBezTo>
                    <a:pt x="1301" y="9141"/>
                    <a:pt x="834" y="9374"/>
                    <a:pt x="367" y="9574"/>
                  </a:cubicBezTo>
                  <a:cubicBezTo>
                    <a:pt x="467" y="9941"/>
                    <a:pt x="567" y="10241"/>
                    <a:pt x="634" y="10542"/>
                  </a:cubicBezTo>
                  <a:cubicBezTo>
                    <a:pt x="3770" y="9041"/>
                    <a:pt x="7406" y="8207"/>
                    <a:pt x="11142" y="8107"/>
                  </a:cubicBezTo>
                  <a:cubicBezTo>
                    <a:pt x="11296" y="8104"/>
                    <a:pt x="11450" y="8103"/>
                    <a:pt x="11605" y="8103"/>
                  </a:cubicBezTo>
                  <a:cubicBezTo>
                    <a:pt x="13632" y="8103"/>
                    <a:pt x="15735" y="8307"/>
                    <a:pt x="17780" y="8740"/>
                  </a:cubicBezTo>
                  <a:cubicBezTo>
                    <a:pt x="20281" y="9241"/>
                    <a:pt x="22650" y="10341"/>
                    <a:pt x="25152" y="10775"/>
                  </a:cubicBezTo>
                  <a:cubicBezTo>
                    <a:pt x="25218" y="10808"/>
                    <a:pt x="25293" y="10825"/>
                    <a:pt x="25364" y="10825"/>
                  </a:cubicBezTo>
                  <a:cubicBezTo>
                    <a:pt x="25435" y="10825"/>
                    <a:pt x="25502" y="10808"/>
                    <a:pt x="25552" y="10775"/>
                  </a:cubicBezTo>
                  <a:cubicBezTo>
                    <a:pt x="25885" y="10608"/>
                    <a:pt x="25552" y="10041"/>
                    <a:pt x="25218" y="9741"/>
                  </a:cubicBezTo>
                  <a:cubicBezTo>
                    <a:pt x="18513" y="4037"/>
                    <a:pt x="9540" y="34"/>
                    <a:pt x="12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4967875" y="3434775"/>
              <a:ext cx="577125" cy="260000"/>
            </a:xfrm>
            <a:custGeom>
              <a:avLst/>
              <a:gdLst/>
              <a:ahLst/>
              <a:cxnLst/>
              <a:rect l="l" t="t" r="r" b="b"/>
              <a:pathLst>
                <a:path w="23085" h="10400" extrusionOk="0">
                  <a:moveTo>
                    <a:pt x="11714" y="0"/>
                  </a:moveTo>
                  <a:cubicBezTo>
                    <a:pt x="7419" y="0"/>
                    <a:pt x="3330" y="725"/>
                    <a:pt x="1" y="2260"/>
                  </a:cubicBezTo>
                  <a:cubicBezTo>
                    <a:pt x="101" y="2561"/>
                    <a:pt x="168" y="2894"/>
                    <a:pt x="268" y="3194"/>
                  </a:cubicBezTo>
                  <a:cubicBezTo>
                    <a:pt x="1302" y="2761"/>
                    <a:pt x="2436" y="2494"/>
                    <a:pt x="3637" y="2361"/>
                  </a:cubicBezTo>
                  <a:lnTo>
                    <a:pt x="3637" y="2361"/>
                  </a:lnTo>
                  <a:cubicBezTo>
                    <a:pt x="2536" y="2928"/>
                    <a:pt x="1535" y="3561"/>
                    <a:pt x="635" y="4262"/>
                  </a:cubicBezTo>
                  <a:cubicBezTo>
                    <a:pt x="801" y="4696"/>
                    <a:pt x="1002" y="5096"/>
                    <a:pt x="1202" y="5529"/>
                  </a:cubicBezTo>
                  <a:cubicBezTo>
                    <a:pt x="1836" y="5429"/>
                    <a:pt x="2469" y="5363"/>
                    <a:pt x="3136" y="5263"/>
                  </a:cubicBezTo>
                  <a:lnTo>
                    <a:pt x="3136" y="5263"/>
                  </a:lnTo>
                  <a:cubicBezTo>
                    <a:pt x="2603" y="5563"/>
                    <a:pt x="2102" y="5896"/>
                    <a:pt x="1635" y="6330"/>
                  </a:cubicBezTo>
                  <a:cubicBezTo>
                    <a:pt x="2202" y="7364"/>
                    <a:pt x="2970" y="8365"/>
                    <a:pt x="3804" y="9266"/>
                  </a:cubicBezTo>
                  <a:cubicBezTo>
                    <a:pt x="4171" y="9099"/>
                    <a:pt x="4537" y="8999"/>
                    <a:pt x="4971" y="8832"/>
                  </a:cubicBezTo>
                  <a:lnTo>
                    <a:pt x="4971" y="8832"/>
                  </a:lnTo>
                  <a:cubicBezTo>
                    <a:pt x="4704" y="9099"/>
                    <a:pt x="4471" y="9399"/>
                    <a:pt x="4271" y="9733"/>
                  </a:cubicBezTo>
                  <a:cubicBezTo>
                    <a:pt x="4437" y="9999"/>
                    <a:pt x="4638" y="10200"/>
                    <a:pt x="4838" y="10400"/>
                  </a:cubicBezTo>
                  <a:cubicBezTo>
                    <a:pt x="6339" y="8198"/>
                    <a:pt x="8540" y="6363"/>
                    <a:pt x="11209" y="4996"/>
                  </a:cubicBezTo>
                  <a:cubicBezTo>
                    <a:pt x="12777" y="4195"/>
                    <a:pt x="14478" y="3561"/>
                    <a:pt x="16313" y="3161"/>
                  </a:cubicBezTo>
                  <a:cubicBezTo>
                    <a:pt x="18347" y="2694"/>
                    <a:pt x="20649" y="2661"/>
                    <a:pt x="22650" y="2160"/>
                  </a:cubicBezTo>
                  <a:cubicBezTo>
                    <a:pt x="22784" y="2094"/>
                    <a:pt x="22884" y="2094"/>
                    <a:pt x="22951" y="2027"/>
                  </a:cubicBezTo>
                  <a:cubicBezTo>
                    <a:pt x="23084" y="1760"/>
                    <a:pt x="22550" y="1493"/>
                    <a:pt x="22183" y="1360"/>
                  </a:cubicBezTo>
                  <a:cubicBezTo>
                    <a:pt x="18751" y="468"/>
                    <a:pt x="15166" y="0"/>
                    <a:pt x="117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5184700" y="2636500"/>
              <a:ext cx="321100" cy="700525"/>
            </a:xfrm>
            <a:custGeom>
              <a:avLst/>
              <a:gdLst/>
              <a:ahLst/>
              <a:cxnLst/>
              <a:rect l="l" t="t" r="r" b="b"/>
              <a:pathLst>
                <a:path w="12844" h="28021" extrusionOk="0">
                  <a:moveTo>
                    <a:pt x="534" y="0"/>
                  </a:moveTo>
                  <a:lnTo>
                    <a:pt x="534" y="0"/>
                  </a:lnTo>
                  <a:cubicBezTo>
                    <a:pt x="1" y="8807"/>
                    <a:pt x="5305" y="21115"/>
                    <a:pt x="12610" y="28020"/>
                  </a:cubicBezTo>
                  <a:lnTo>
                    <a:pt x="12843" y="27787"/>
                  </a:lnTo>
                  <a:cubicBezTo>
                    <a:pt x="5605" y="20949"/>
                    <a:pt x="368" y="8773"/>
                    <a:pt x="935" y="67"/>
                  </a:cubicBezTo>
                  <a:lnTo>
                    <a:pt x="53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5171375" y="2608450"/>
              <a:ext cx="70075" cy="36950"/>
            </a:xfrm>
            <a:custGeom>
              <a:avLst/>
              <a:gdLst/>
              <a:ahLst/>
              <a:cxnLst/>
              <a:rect l="l" t="t" r="r" b="b"/>
              <a:pathLst>
                <a:path w="2803" h="1478" extrusionOk="0">
                  <a:moveTo>
                    <a:pt x="1061" y="0"/>
                  </a:moveTo>
                  <a:cubicBezTo>
                    <a:pt x="466" y="0"/>
                    <a:pt x="0" y="246"/>
                    <a:pt x="0" y="589"/>
                  </a:cubicBezTo>
                  <a:cubicBezTo>
                    <a:pt x="0" y="1022"/>
                    <a:pt x="634" y="1389"/>
                    <a:pt x="1401" y="1456"/>
                  </a:cubicBezTo>
                  <a:cubicBezTo>
                    <a:pt x="1511" y="1470"/>
                    <a:pt x="1618" y="1477"/>
                    <a:pt x="1720" y="1477"/>
                  </a:cubicBezTo>
                  <a:cubicBezTo>
                    <a:pt x="2336" y="1477"/>
                    <a:pt x="2802" y="1232"/>
                    <a:pt x="2802" y="889"/>
                  </a:cubicBezTo>
                  <a:cubicBezTo>
                    <a:pt x="2802" y="522"/>
                    <a:pt x="2168" y="88"/>
                    <a:pt x="1368" y="22"/>
                  </a:cubicBezTo>
                  <a:cubicBezTo>
                    <a:pt x="1263" y="7"/>
                    <a:pt x="1160" y="0"/>
                    <a:pt x="10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5105475" y="2744075"/>
              <a:ext cx="391975" cy="608800"/>
            </a:xfrm>
            <a:custGeom>
              <a:avLst/>
              <a:gdLst/>
              <a:ahLst/>
              <a:cxnLst/>
              <a:rect l="l" t="t" r="r" b="b"/>
              <a:pathLst>
                <a:path w="15679" h="24352" extrusionOk="0">
                  <a:moveTo>
                    <a:pt x="368" y="0"/>
                  </a:moveTo>
                  <a:lnTo>
                    <a:pt x="1" y="134"/>
                  </a:lnTo>
                  <a:cubicBezTo>
                    <a:pt x="2469" y="7773"/>
                    <a:pt x="7473" y="15678"/>
                    <a:pt x="15378" y="24351"/>
                  </a:cubicBezTo>
                  <a:lnTo>
                    <a:pt x="15679" y="24051"/>
                  </a:lnTo>
                  <a:cubicBezTo>
                    <a:pt x="7840" y="15411"/>
                    <a:pt x="2803" y="7539"/>
                    <a:pt x="3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5072125" y="2716625"/>
              <a:ext cx="73400" cy="39900"/>
            </a:xfrm>
            <a:custGeom>
              <a:avLst/>
              <a:gdLst/>
              <a:ahLst/>
              <a:cxnLst/>
              <a:rect l="l" t="t" r="r" b="b"/>
              <a:pathLst>
                <a:path w="2936" h="1596" extrusionOk="0">
                  <a:moveTo>
                    <a:pt x="1773" y="0"/>
                  </a:moveTo>
                  <a:cubicBezTo>
                    <a:pt x="1594" y="0"/>
                    <a:pt x="1401" y="21"/>
                    <a:pt x="1201" y="64"/>
                  </a:cubicBezTo>
                  <a:cubicBezTo>
                    <a:pt x="468" y="231"/>
                    <a:pt x="1" y="698"/>
                    <a:pt x="134" y="1098"/>
                  </a:cubicBezTo>
                  <a:cubicBezTo>
                    <a:pt x="258" y="1421"/>
                    <a:pt x="677" y="1596"/>
                    <a:pt x="1172" y="1596"/>
                  </a:cubicBezTo>
                  <a:cubicBezTo>
                    <a:pt x="1342" y="1596"/>
                    <a:pt x="1522" y="1575"/>
                    <a:pt x="1702" y="1532"/>
                  </a:cubicBezTo>
                  <a:cubicBezTo>
                    <a:pt x="2469" y="1365"/>
                    <a:pt x="2936" y="898"/>
                    <a:pt x="2803" y="465"/>
                  </a:cubicBezTo>
                  <a:cubicBezTo>
                    <a:pt x="2679" y="168"/>
                    <a:pt x="2282" y="0"/>
                    <a:pt x="17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5310625" y="2681525"/>
              <a:ext cx="196000" cy="654675"/>
            </a:xfrm>
            <a:custGeom>
              <a:avLst/>
              <a:gdLst/>
              <a:ahLst/>
              <a:cxnLst/>
              <a:rect l="l" t="t" r="r" b="b"/>
              <a:pathLst>
                <a:path w="7840" h="26187" extrusionOk="0">
                  <a:moveTo>
                    <a:pt x="2502" y="1"/>
                  </a:moveTo>
                  <a:lnTo>
                    <a:pt x="2502" y="1"/>
                  </a:lnTo>
                  <a:cubicBezTo>
                    <a:pt x="1" y="8874"/>
                    <a:pt x="1835" y="18414"/>
                    <a:pt x="7573" y="26186"/>
                  </a:cubicBezTo>
                  <a:lnTo>
                    <a:pt x="7840" y="25986"/>
                  </a:lnTo>
                  <a:cubicBezTo>
                    <a:pt x="2202" y="18314"/>
                    <a:pt x="434" y="8874"/>
                    <a:pt x="2869" y="134"/>
                  </a:cubicBezTo>
                  <a:lnTo>
                    <a:pt x="250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5347325" y="2654650"/>
              <a:ext cx="71750" cy="40175"/>
            </a:xfrm>
            <a:custGeom>
              <a:avLst/>
              <a:gdLst/>
              <a:ahLst/>
              <a:cxnLst/>
              <a:rect l="l" t="t" r="r" b="b"/>
              <a:pathLst>
                <a:path w="2870" h="1607" extrusionOk="0">
                  <a:moveTo>
                    <a:pt x="873" y="1"/>
                  </a:moveTo>
                  <a:cubicBezTo>
                    <a:pt x="435" y="1"/>
                    <a:pt x="102" y="158"/>
                    <a:pt x="34" y="408"/>
                  </a:cubicBezTo>
                  <a:cubicBezTo>
                    <a:pt x="0" y="775"/>
                    <a:pt x="534" y="1276"/>
                    <a:pt x="1301" y="1476"/>
                  </a:cubicBezTo>
                  <a:cubicBezTo>
                    <a:pt x="1550" y="1566"/>
                    <a:pt x="1791" y="1607"/>
                    <a:pt x="2004" y="1607"/>
                  </a:cubicBezTo>
                  <a:cubicBezTo>
                    <a:pt x="2422" y="1607"/>
                    <a:pt x="2736" y="1452"/>
                    <a:pt x="2802" y="1209"/>
                  </a:cubicBezTo>
                  <a:cubicBezTo>
                    <a:pt x="2869" y="775"/>
                    <a:pt x="2302" y="275"/>
                    <a:pt x="1535" y="108"/>
                  </a:cubicBezTo>
                  <a:cubicBezTo>
                    <a:pt x="1302" y="34"/>
                    <a:pt x="1077" y="1"/>
                    <a:pt x="8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4884500" y="3013425"/>
              <a:ext cx="538725" cy="372800"/>
            </a:xfrm>
            <a:custGeom>
              <a:avLst/>
              <a:gdLst/>
              <a:ahLst/>
              <a:cxnLst/>
              <a:rect l="l" t="t" r="r" b="b"/>
              <a:pathLst>
                <a:path w="21549" h="14912" extrusionOk="0">
                  <a:moveTo>
                    <a:pt x="100" y="1"/>
                  </a:moveTo>
                  <a:lnTo>
                    <a:pt x="0" y="368"/>
                  </a:lnTo>
                  <a:cubicBezTo>
                    <a:pt x="9307" y="2036"/>
                    <a:pt x="16278" y="6839"/>
                    <a:pt x="21215" y="14911"/>
                  </a:cubicBezTo>
                  <a:lnTo>
                    <a:pt x="21549" y="14745"/>
                  </a:lnTo>
                  <a:cubicBezTo>
                    <a:pt x="16512" y="6539"/>
                    <a:pt x="9507" y="1702"/>
                    <a:pt x="1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4854475" y="2982425"/>
              <a:ext cx="41725" cy="68700"/>
            </a:xfrm>
            <a:custGeom>
              <a:avLst/>
              <a:gdLst/>
              <a:ahLst/>
              <a:cxnLst/>
              <a:rect l="l" t="t" r="r" b="b"/>
              <a:pathLst>
                <a:path w="1669" h="2748" extrusionOk="0">
                  <a:moveTo>
                    <a:pt x="962" y="1"/>
                  </a:moveTo>
                  <a:cubicBezTo>
                    <a:pt x="584" y="1"/>
                    <a:pt x="196" y="484"/>
                    <a:pt x="134" y="1174"/>
                  </a:cubicBezTo>
                  <a:cubicBezTo>
                    <a:pt x="0" y="1941"/>
                    <a:pt x="234" y="2608"/>
                    <a:pt x="667" y="2742"/>
                  </a:cubicBezTo>
                  <a:cubicBezTo>
                    <a:pt x="691" y="2746"/>
                    <a:pt x="716" y="2748"/>
                    <a:pt x="740" y="2748"/>
                  </a:cubicBezTo>
                  <a:cubicBezTo>
                    <a:pt x="1118" y="2748"/>
                    <a:pt x="1505" y="2264"/>
                    <a:pt x="1568" y="1574"/>
                  </a:cubicBezTo>
                  <a:cubicBezTo>
                    <a:pt x="1668" y="807"/>
                    <a:pt x="1468" y="140"/>
                    <a:pt x="1034" y="7"/>
                  </a:cubicBezTo>
                  <a:cubicBezTo>
                    <a:pt x="1010" y="3"/>
                    <a:pt x="986" y="1"/>
                    <a:pt x="96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5280600" y="2794950"/>
              <a:ext cx="226025" cy="541250"/>
            </a:xfrm>
            <a:custGeom>
              <a:avLst/>
              <a:gdLst/>
              <a:ahLst/>
              <a:cxnLst/>
              <a:rect l="l" t="t" r="r" b="b"/>
              <a:pathLst>
                <a:path w="9041" h="21650" extrusionOk="0">
                  <a:moveTo>
                    <a:pt x="368" y="0"/>
                  </a:moveTo>
                  <a:lnTo>
                    <a:pt x="1" y="34"/>
                  </a:lnTo>
                  <a:cubicBezTo>
                    <a:pt x="668" y="7406"/>
                    <a:pt x="2369" y="13577"/>
                    <a:pt x="8774" y="21649"/>
                  </a:cubicBezTo>
                  <a:lnTo>
                    <a:pt x="9041" y="21382"/>
                  </a:lnTo>
                  <a:cubicBezTo>
                    <a:pt x="2736" y="13376"/>
                    <a:pt x="1068" y="7272"/>
                    <a:pt x="3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5251475" y="2769025"/>
              <a:ext cx="71650" cy="36850"/>
            </a:xfrm>
            <a:custGeom>
              <a:avLst/>
              <a:gdLst/>
              <a:ahLst/>
              <a:cxnLst/>
              <a:rect l="l" t="t" r="r" b="b"/>
              <a:pathLst>
                <a:path w="2866" h="1474" extrusionOk="0">
                  <a:moveTo>
                    <a:pt x="1243" y="0"/>
                  </a:moveTo>
                  <a:cubicBezTo>
                    <a:pt x="563" y="0"/>
                    <a:pt x="0" y="261"/>
                    <a:pt x="32" y="670"/>
                  </a:cubicBezTo>
                  <a:cubicBezTo>
                    <a:pt x="98" y="1071"/>
                    <a:pt x="699" y="1437"/>
                    <a:pt x="1499" y="1471"/>
                  </a:cubicBezTo>
                  <a:cubicBezTo>
                    <a:pt x="1538" y="1473"/>
                    <a:pt x="1577" y="1473"/>
                    <a:pt x="1615" y="1473"/>
                  </a:cubicBezTo>
                  <a:cubicBezTo>
                    <a:pt x="2326" y="1473"/>
                    <a:pt x="2865" y="1184"/>
                    <a:pt x="2834" y="804"/>
                  </a:cubicBezTo>
                  <a:cubicBezTo>
                    <a:pt x="2800" y="370"/>
                    <a:pt x="2167" y="3"/>
                    <a:pt x="1366" y="3"/>
                  </a:cubicBezTo>
                  <a:cubicBezTo>
                    <a:pt x="1325" y="1"/>
                    <a:pt x="1284" y="0"/>
                    <a:pt x="12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4992900" y="2956725"/>
              <a:ext cx="430325" cy="428675"/>
            </a:xfrm>
            <a:custGeom>
              <a:avLst/>
              <a:gdLst/>
              <a:ahLst/>
              <a:cxnLst/>
              <a:rect l="l" t="t" r="r" b="b"/>
              <a:pathLst>
                <a:path w="17213" h="17147" extrusionOk="0">
                  <a:moveTo>
                    <a:pt x="167" y="1"/>
                  </a:moveTo>
                  <a:lnTo>
                    <a:pt x="1" y="334"/>
                  </a:lnTo>
                  <a:cubicBezTo>
                    <a:pt x="8974" y="4504"/>
                    <a:pt x="14044" y="8240"/>
                    <a:pt x="16846" y="17146"/>
                  </a:cubicBezTo>
                  <a:lnTo>
                    <a:pt x="17213" y="17046"/>
                  </a:lnTo>
                  <a:cubicBezTo>
                    <a:pt x="14344" y="8006"/>
                    <a:pt x="9207" y="4204"/>
                    <a:pt x="1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4962050" y="2925025"/>
              <a:ext cx="47550" cy="63425"/>
            </a:xfrm>
            <a:custGeom>
              <a:avLst/>
              <a:gdLst/>
              <a:ahLst/>
              <a:cxnLst/>
              <a:rect l="l" t="t" r="r" b="b"/>
              <a:pathLst>
                <a:path w="1902" h="2537" extrusionOk="0">
                  <a:moveTo>
                    <a:pt x="1254" y="1"/>
                  </a:moveTo>
                  <a:cubicBezTo>
                    <a:pt x="902" y="1"/>
                    <a:pt x="509" y="365"/>
                    <a:pt x="267" y="902"/>
                  </a:cubicBezTo>
                  <a:cubicBezTo>
                    <a:pt x="0" y="1569"/>
                    <a:pt x="34" y="2269"/>
                    <a:pt x="401" y="2469"/>
                  </a:cubicBezTo>
                  <a:cubicBezTo>
                    <a:pt x="472" y="2515"/>
                    <a:pt x="552" y="2536"/>
                    <a:pt x="635" y="2536"/>
                  </a:cubicBezTo>
                  <a:cubicBezTo>
                    <a:pt x="978" y="2536"/>
                    <a:pt x="1387" y="2172"/>
                    <a:pt x="1602" y="1635"/>
                  </a:cubicBezTo>
                  <a:cubicBezTo>
                    <a:pt x="1902" y="968"/>
                    <a:pt x="1868" y="268"/>
                    <a:pt x="1501" y="68"/>
                  </a:cubicBezTo>
                  <a:cubicBezTo>
                    <a:pt x="1423" y="22"/>
                    <a:pt x="1340" y="1"/>
                    <a:pt x="125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5179700" y="3019275"/>
              <a:ext cx="376975" cy="475950"/>
            </a:xfrm>
            <a:custGeom>
              <a:avLst/>
              <a:gdLst/>
              <a:ahLst/>
              <a:cxnLst/>
              <a:rect l="l" t="t" r="r" b="b"/>
              <a:pathLst>
                <a:path w="15079" h="19038" extrusionOk="0">
                  <a:moveTo>
                    <a:pt x="7706" y="0"/>
                  </a:moveTo>
                  <a:cubicBezTo>
                    <a:pt x="7406" y="100"/>
                    <a:pt x="5972" y="434"/>
                    <a:pt x="5671" y="501"/>
                  </a:cubicBezTo>
                  <a:cubicBezTo>
                    <a:pt x="6472" y="1301"/>
                    <a:pt x="7139" y="2202"/>
                    <a:pt x="7673" y="3203"/>
                  </a:cubicBezTo>
                  <a:cubicBezTo>
                    <a:pt x="6705" y="2369"/>
                    <a:pt x="5705" y="1635"/>
                    <a:pt x="4704" y="934"/>
                  </a:cubicBezTo>
                  <a:cubicBezTo>
                    <a:pt x="4337" y="1068"/>
                    <a:pt x="4003" y="1301"/>
                    <a:pt x="3670" y="1501"/>
                  </a:cubicBezTo>
                  <a:cubicBezTo>
                    <a:pt x="4003" y="2002"/>
                    <a:pt x="4304" y="2502"/>
                    <a:pt x="4571" y="3036"/>
                  </a:cubicBezTo>
                  <a:cubicBezTo>
                    <a:pt x="4070" y="2636"/>
                    <a:pt x="3570" y="2269"/>
                    <a:pt x="3036" y="1902"/>
                  </a:cubicBezTo>
                  <a:cubicBezTo>
                    <a:pt x="2202" y="2502"/>
                    <a:pt x="1468" y="3169"/>
                    <a:pt x="801" y="3970"/>
                  </a:cubicBezTo>
                  <a:cubicBezTo>
                    <a:pt x="1068" y="4237"/>
                    <a:pt x="1368" y="4537"/>
                    <a:pt x="1635" y="4870"/>
                  </a:cubicBezTo>
                  <a:cubicBezTo>
                    <a:pt x="1235" y="4670"/>
                    <a:pt x="835" y="4504"/>
                    <a:pt x="468" y="4370"/>
                  </a:cubicBezTo>
                  <a:cubicBezTo>
                    <a:pt x="301" y="4537"/>
                    <a:pt x="134" y="4704"/>
                    <a:pt x="1" y="4937"/>
                  </a:cubicBezTo>
                  <a:cubicBezTo>
                    <a:pt x="4070" y="7506"/>
                    <a:pt x="13210" y="17179"/>
                    <a:pt x="14411" y="18814"/>
                  </a:cubicBezTo>
                  <a:cubicBezTo>
                    <a:pt x="14511" y="18880"/>
                    <a:pt x="14544" y="18981"/>
                    <a:pt x="14678" y="19014"/>
                  </a:cubicBezTo>
                  <a:cubicBezTo>
                    <a:pt x="14714" y="19030"/>
                    <a:pt x="14747" y="19037"/>
                    <a:pt x="14777" y="19037"/>
                  </a:cubicBezTo>
                  <a:cubicBezTo>
                    <a:pt x="15001" y="19037"/>
                    <a:pt x="15078" y="18640"/>
                    <a:pt x="15078" y="18347"/>
                  </a:cubicBezTo>
                  <a:cubicBezTo>
                    <a:pt x="14478" y="11842"/>
                    <a:pt x="11976" y="5538"/>
                    <a:pt x="77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5425700" y="2995925"/>
              <a:ext cx="255225" cy="493075"/>
            </a:xfrm>
            <a:custGeom>
              <a:avLst/>
              <a:gdLst/>
              <a:ahLst/>
              <a:cxnLst/>
              <a:rect l="l" t="t" r="r" b="b"/>
              <a:pathLst>
                <a:path w="10209" h="19723" extrusionOk="0">
                  <a:moveTo>
                    <a:pt x="3704" y="0"/>
                  </a:moveTo>
                  <a:cubicBezTo>
                    <a:pt x="3170" y="1034"/>
                    <a:pt x="2736" y="2102"/>
                    <a:pt x="2369" y="3203"/>
                  </a:cubicBezTo>
                  <a:cubicBezTo>
                    <a:pt x="2236" y="2135"/>
                    <a:pt x="2336" y="1068"/>
                    <a:pt x="2536" y="67"/>
                  </a:cubicBezTo>
                  <a:cubicBezTo>
                    <a:pt x="2236" y="67"/>
                    <a:pt x="1902" y="100"/>
                    <a:pt x="1635" y="134"/>
                  </a:cubicBezTo>
                  <a:cubicBezTo>
                    <a:pt x="1" y="6138"/>
                    <a:pt x="1369" y="13343"/>
                    <a:pt x="4638" y="19247"/>
                  </a:cubicBezTo>
                  <a:cubicBezTo>
                    <a:pt x="4767" y="19455"/>
                    <a:pt x="5017" y="19722"/>
                    <a:pt x="5216" y="19722"/>
                  </a:cubicBezTo>
                  <a:cubicBezTo>
                    <a:pt x="5274" y="19722"/>
                    <a:pt x="5327" y="19700"/>
                    <a:pt x="5371" y="19648"/>
                  </a:cubicBezTo>
                  <a:cubicBezTo>
                    <a:pt x="5472" y="19581"/>
                    <a:pt x="5472" y="19481"/>
                    <a:pt x="5472" y="19381"/>
                  </a:cubicBezTo>
                  <a:cubicBezTo>
                    <a:pt x="5572" y="17479"/>
                    <a:pt x="5205" y="15545"/>
                    <a:pt x="5305" y="13643"/>
                  </a:cubicBezTo>
                  <a:cubicBezTo>
                    <a:pt x="5371" y="11976"/>
                    <a:pt x="5672" y="10308"/>
                    <a:pt x="6172" y="8740"/>
                  </a:cubicBezTo>
                  <a:cubicBezTo>
                    <a:pt x="6973" y="6038"/>
                    <a:pt x="8374" y="3536"/>
                    <a:pt x="10208" y="1535"/>
                  </a:cubicBezTo>
                  <a:cubicBezTo>
                    <a:pt x="10008" y="1401"/>
                    <a:pt x="9741" y="1301"/>
                    <a:pt x="9508" y="1268"/>
                  </a:cubicBezTo>
                  <a:cubicBezTo>
                    <a:pt x="9241" y="1568"/>
                    <a:pt x="9007" y="1835"/>
                    <a:pt x="8741" y="2169"/>
                  </a:cubicBezTo>
                  <a:lnTo>
                    <a:pt x="9007" y="1068"/>
                  </a:lnTo>
                  <a:cubicBezTo>
                    <a:pt x="7973" y="701"/>
                    <a:pt x="6873" y="401"/>
                    <a:pt x="5805" y="234"/>
                  </a:cubicBezTo>
                  <a:cubicBezTo>
                    <a:pt x="5505" y="734"/>
                    <a:pt x="5305" y="1268"/>
                    <a:pt x="5071" y="1802"/>
                  </a:cubicBezTo>
                  <a:cubicBezTo>
                    <a:pt x="5038" y="1235"/>
                    <a:pt x="5005" y="667"/>
                    <a:pt x="5005" y="100"/>
                  </a:cubicBezTo>
                  <a:cubicBezTo>
                    <a:pt x="4538" y="67"/>
                    <a:pt x="4137" y="0"/>
                    <a:pt x="37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5552475" y="3069300"/>
              <a:ext cx="270200" cy="416325"/>
            </a:xfrm>
            <a:custGeom>
              <a:avLst/>
              <a:gdLst/>
              <a:ahLst/>
              <a:cxnLst/>
              <a:rect l="l" t="t" r="r" b="b"/>
              <a:pathLst>
                <a:path w="10808" h="16653" extrusionOk="0">
                  <a:moveTo>
                    <a:pt x="5304" y="1"/>
                  </a:moveTo>
                  <a:cubicBezTo>
                    <a:pt x="1802" y="3870"/>
                    <a:pt x="0" y="10008"/>
                    <a:pt x="67" y="15979"/>
                  </a:cubicBezTo>
                  <a:cubicBezTo>
                    <a:pt x="67" y="16228"/>
                    <a:pt x="154" y="16652"/>
                    <a:pt x="384" y="16652"/>
                  </a:cubicBezTo>
                  <a:cubicBezTo>
                    <a:pt x="400" y="16652"/>
                    <a:pt x="416" y="16650"/>
                    <a:pt x="434" y="16646"/>
                  </a:cubicBezTo>
                  <a:cubicBezTo>
                    <a:pt x="501" y="16646"/>
                    <a:pt x="534" y="16546"/>
                    <a:pt x="601" y="16479"/>
                  </a:cubicBezTo>
                  <a:cubicBezTo>
                    <a:pt x="1435" y="15045"/>
                    <a:pt x="1902" y="13410"/>
                    <a:pt x="2669" y="12009"/>
                  </a:cubicBezTo>
                  <a:cubicBezTo>
                    <a:pt x="3403" y="10742"/>
                    <a:pt x="4237" y="9641"/>
                    <a:pt x="5171" y="8640"/>
                  </a:cubicBezTo>
                  <a:cubicBezTo>
                    <a:pt x="6805" y="6939"/>
                    <a:pt x="8740" y="5638"/>
                    <a:pt x="10808" y="4904"/>
                  </a:cubicBezTo>
                  <a:cubicBezTo>
                    <a:pt x="10675" y="4771"/>
                    <a:pt x="10574" y="4604"/>
                    <a:pt x="10474" y="4337"/>
                  </a:cubicBezTo>
                  <a:lnTo>
                    <a:pt x="9607" y="4704"/>
                  </a:lnTo>
                  <a:cubicBezTo>
                    <a:pt x="9774" y="4471"/>
                    <a:pt x="9974" y="4204"/>
                    <a:pt x="10174" y="3970"/>
                  </a:cubicBezTo>
                  <a:cubicBezTo>
                    <a:pt x="9607" y="3170"/>
                    <a:pt x="8940" y="2503"/>
                    <a:pt x="8239" y="1869"/>
                  </a:cubicBezTo>
                  <a:cubicBezTo>
                    <a:pt x="7806" y="2169"/>
                    <a:pt x="7439" y="2469"/>
                    <a:pt x="7105" y="2803"/>
                  </a:cubicBezTo>
                  <a:cubicBezTo>
                    <a:pt x="7272" y="2336"/>
                    <a:pt x="7472" y="1935"/>
                    <a:pt x="7672" y="1468"/>
                  </a:cubicBezTo>
                  <a:lnTo>
                    <a:pt x="6805" y="835"/>
                  </a:lnTo>
                  <a:cubicBezTo>
                    <a:pt x="6071" y="1368"/>
                    <a:pt x="5304" y="2002"/>
                    <a:pt x="4637" y="2669"/>
                  </a:cubicBezTo>
                  <a:cubicBezTo>
                    <a:pt x="4970" y="1802"/>
                    <a:pt x="5437" y="1001"/>
                    <a:pt x="5971" y="334"/>
                  </a:cubicBezTo>
                  <a:cubicBezTo>
                    <a:pt x="5771" y="201"/>
                    <a:pt x="5504" y="67"/>
                    <a:pt x="53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5078800" y="3185225"/>
              <a:ext cx="482025" cy="305575"/>
            </a:xfrm>
            <a:custGeom>
              <a:avLst/>
              <a:gdLst/>
              <a:ahLst/>
              <a:cxnLst/>
              <a:rect l="l" t="t" r="r" b="b"/>
              <a:pathLst>
                <a:path w="19281" h="12223" extrusionOk="0">
                  <a:moveTo>
                    <a:pt x="2636" y="0"/>
                  </a:moveTo>
                  <a:cubicBezTo>
                    <a:pt x="2469" y="234"/>
                    <a:pt x="2302" y="467"/>
                    <a:pt x="2135" y="701"/>
                  </a:cubicBezTo>
                  <a:cubicBezTo>
                    <a:pt x="3203" y="1001"/>
                    <a:pt x="4203" y="1401"/>
                    <a:pt x="5137" y="2002"/>
                  </a:cubicBezTo>
                  <a:cubicBezTo>
                    <a:pt x="3970" y="1802"/>
                    <a:pt x="2769" y="1668"/>
                    <a:pt x="1602" y="1668"/>
                  </a:cubicBezTo>
                  <a:cubicBezTo>
                    <a:pt x="1401" y="2035"/>
                    <a:pt x="1235" y="2402"/>
                    <a:pt x="1068" y="2802"/>
                  </a:cubicBezTo>
                  <a:cubicBezTo>
                    <a:pt x="1568" y="3069"/>
                    <a:pt x="2102" y="3369"/>
                    <a:pt x="2602" y="3670"/>
                  </a:cubicBezTo>
                  <a:cubicBezTo>
                    <a:pt x="1968" y="3570"/>
                    <a:pt x="1401" y="3536"/>
                    <a:pt x="801" y="3536"/>
                  </a:cubicBezTo>
                  <a:cubicBezTo>
                    <a:pt x="434" y="4537"/>
                    <a:pt x="234" y="5571"/>
                    <a:pt x="100" y="6672"/>
                  </a:cubicBezTo>
                  <a:cubicBezTo>
                    <a:pt x="467" y="6739"/>
                    <a:pt x="868" y="6872"/>
                    <a:pt x="1268" y="7005"/>
                  </a:cubicBezTo>
                  <a:cubicBezTo>
                    <a:pt x="868" y="7039"/>
                    <a:pt x="467" y="7139"/>
                    <a:pt x="67" y="7206"/>
                  </a:cubicBezTo>
                  <a:cubicBezTo>
                    <a:pt x="34" y="7406"/>
                    <a:pt x="0" y="7673"/>
                    <a:pt x="0" y="7873"/>
                  </a:cubicBezTo>
                  <a:cubicBezTo>
                    <a:pt x="1406" y="7543"/>
                    <a:pt x="2884" y="7376"/>
                    <a:pt x="4383" y="7376"/>
                  </a:cubicBezTo>
                  <a:cubicBezTo>
                    <a:pt x="5764" y="7376"/>
                    <a:pt x="7164" y="7518"/>
                    <a:pt x="8540" y="7806"/>
                  </a:cubicBezTo>
                  <a:cubicBezTo>
                    <a:pt x="10208" y="8140"/>
                    <a:pt x="11876" y="8640"/>
                    <a:pt x="13510" y="9374"/>
                  </a:cubicBezTo>
                  <a:cubicBezTo>
                    <a:pt x="15278" y="10174"/>
                    <a:pt x="16912" y="11409"/>
                    <a:pt x="18714" y="12176"/>
                  </a:cubicBezTo>
                  <a:cubicBezTo>
                    <a:pt x="18761" y="12199"/>
                    <a:pt x="18841" y="12223"/>
                    <a:pt x="18920" y="12223"/>
                  </a:cubicBezTo>
                  <a:cubicBezTo>
                    <a:pt x="18953" y="12223"/>
                    <a:pt x="18985" y="12219"/>
                    <a:pt x="19014" y="12209"/>
                  </a:cubicBezTo>
                  <a:cubicBezTo>
                    <a:pt x="19281" y="12142"/>
                    <a:pt x="19147" y="11675"/>
                    <a:pt x="18947" y="11375"/>
                  </a:cubicBezTo>
                  <a:cubicBezTo>
                    <a:pt x="15044" y="5905"/>
                    <a:pt x="9007" y="1368"/>
                    <a:pt x="26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5110475" y="3392300"/>
              <a:ext cx="446200" cy="184050"/>
            </a:xfrm>
            <a:custGeom>
              <a:avLst/>
              <a:gdLst/>
              <a:ahLst/>
              <a:cxnLst/>
              <a:rect l="l" t="t" r="r" b="b"/>
              <a:pathLst>
                <a:path w="17848" h="7362" extrusionOk="0">
                  <a:moveTo>
                    <a:pt x="4059" y="1"/>
                  </a:moveTo>
                  <a:cubicBezTo>
                    <a:pt x="2652" y="1"/>
                    <a:pt x="1288" y="137"/>
                    <a:pt x="1" y="424"/>
                  </a:cubicBezTo>
                  <a:lnTo>
                    <a:pt x="1" y="1157"/>
                  </a:lnTo>
                  <a:cubicBezTo>
                    <a:pt x="476" y="1069"/>
                    <a:pt x="952" y="1028"/>
                    <a:pt x="1437" y="1028"/>
                  </a:cubicBezTo>
                  <a:cubicBezTo>
                    <a:pt x="1871" y="1028"/>
                    <a:pt x="2313" y="1061"/>
                    <a:pt x="2770" y="1124"/>
                  </a:cubicBezTo>
                  <a:cubicBezTo>
                    <a:pt x="1802" y="1391"/>
                    <a:pt x="935" y="1725"/>
                    <a:pt x="68" y="2091"/>
                  </a:cubicBezTo>
                  <a:cubicBezTo>
                    <a:pt x="101" y="2425"/>
                    <a:pt x="134" y="2792"/>
                    <a:pt x="234" y="3126"/>
                  </a:cubicBezTo>
                  <a:lnTo>
                    <a:pt x="1736" y="3259"/>
                  </a:lnTo>
                  <a:cubicBezTo>
                    <a:pt x="1235" y="3392"/>
                    <a:pt x="802" y="3593"/>
                    <a:pt x="335" y="3793"/>
                  </a:cubicBezTo>
                  <a:cubicBezTo>
                    <a:pt x="601" y="4660"/>
                    <a:pt x="935" y="5561"/>
                    <a:pt x="1402" y="6428"/>
                  </a:cubicBezTo>
                  <a:cubicBezTo>
                    <a:pt x="1736" y="6395"/>
                    <a:pt x="2069" y="6294"/>
                    <a:pt x="2336" y="6261"/>
                  </a:cubicBezTo>
                  <a:lnTo>
                    <a:pt x="2336" y="6261"/>
                  </a:lnTo>
                  <a:cubicBezTo>
                    <a:pt x="2102" y="6428"/>
                    <a:pt x="1836" y="6628"/>
                    <a:pt x="1602" y="6828"/>
                  </a:cubicBezTo>
                  <a:cubicBezTo>
                    <a:pt x="1769" y="6962"/>
                    <a:pt x="1902" y="7128"/>
                    <a:pt x="2002" y="7362"/>
                  </a:cubicBezTo>
                  <a:cubicBezTo>
                    <a:pt x="3637" y="5928"/>
                    <a:pt x="5705" y="4893"/>
                    <a:pt x="8073" y="4293"/>
                  </a:cubicBezTo>
                  <a:cubicBezTo>
                    <a:pt x="9441" y="3959"/>
                    <a:pt x="10842" y="3759"/>
                    <a:pt x="12343" y="3759"/>
                  </a:cubicBezTo>
                  <a:cubicBezTo>
                    <a:pt x="13932" y="3759"/>
                    <a:pt x="15611" y="4062"/>
                    <a:pt x="17208" y="4062"/>
                  </a:cubicBezTo>
                  <a:cubicBezTo>
                    <a:pt x="17288" y="4062"/>
                    <a:pt x="17367" y="4061"/>
                    <a:pt x="17447" y="4060"/>
                  </a:cubicBezTo>
                  <a:cubicBezTo>
                    <a:pt x="17513" y="4060"/>
                    <a:pt x="17647" y="4060"/>
                    <a:pt x="17680" y="3993"/>
                  </a:cubicBezTo>
                  <a:cubicBezTo>
                    <a:pt x="17847" y="3826"/>
                    <a:pt x="17513" y="3559"/>
                    <a:pt x="17247" y="3392"/>
                  </a:cubicBezTo>
                  <a:cubicBezTo>
                    <a:pt x="13096" y="1279"/>
                    <a:pt x="8376" y="1"/>
                    <a:pt x="40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5258100" y="3266125"/>
              <a:ext cx="227675" cy="149275"/>
            </a:xfrm>
            <a:custGeom>
              <a:avLst/>
              <a:gdLst/>
              <a:ahLst/>
              <a:cxnLst/>
              <a:rect l="l" t="t" r="r" b="b"/>
              <a:pathLst>
                <a:path w="9107" h="5971" fill="none" extrusionOk="0">
                  <a:moveTo>
                    <a:pt x="0" y="0"/>
                  </a:moveTo>
                  <a:cubicBezTo>
                    <a:pt x="3603" y="901"/>
                    <a:pt x="6872" y="3002"/>
                    <a:pt x="9107" y="597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5284775" y="3316150"/>
              <a:ext cx="65900" cy="27550"/>
            </a:xfrm>
            <a:custGeom>
              <a:avLst/>
              <a:gdLst/>
              <a:ahLst/>
              <a:cxnLst/>
              <a:rect l="l" t="t" r="r" b="b"/>
              <a:pathLst>
                <a:path w="2636" h="1102" fill="none" extrusionOk="0">
                  <a:moveTo>
                    <a:pt x="1" y="0"/>
                  </a:moveTo>
                  <a:cubicBezTo>
                    <a:pt x="968" y="134"/>
                    <a:pt x="1869" y="568"/>
                    <a:pt x="2636" y="110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5543300" y="3092650"/>
              <a:ext cx="27550" cy="108450"/>
            </a:xfrm>
            <a:custGeom>
              <a:avLst/>
              <a:gdLst/>
              <a:ahLst/>
              <a:cxnLst/>
              <a:rect l="l" t="t" r="r" b="b"/>
              <a:pathLst>
                <a:path w="1102" h="4338" fill="none" extrusionOk="0">
                  <a:moveTo>
                    <a:pt x="1101" y="1"/>
                  </a:moveTo>
                  <a:cubicBezTo>
                    <a:pt x="434" y="1335"/>
                    <a:pt x="34" y="2836"/>
                    <a:pt x="0" y="433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5535800" y="3071800"/>
              <a:ext cx="10025" cy="43400"/>
            </a:xfrm>
            <a:custGeom>
              <a:avLst/>
              <a:gdLst/>
              <a:ahLst/>
              <a:cxnLst/>
              <a:rect l="l" t="t" r="r" b="b"/>
              <a:pathLst>
                <a:path w="401" h="1736" fill="none" extrusionOk="0">
                  <a:moveTo>
                    <a:pt x="400" y="1"/>
                  </a:moveTo>
                  <a:cubicBezTo>
                    <a:pt x="134" y="535"/>
                    <a:pt x="0" y="1102"/>
                    <a:pt x="0" y="1735"/>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5481575" y="3188550"/>
              <a:ext cx="20875" cy="102600"/>
            </a:xfrm>
            <a:custGeom>
              <a:avLst/>
              <a:gdLst/>
              <a:ahLst/>
              <a:cxnLst/>
              <a:rect l="l" t="t" r="r" b="b"/>
              <a:pathLst>
                <a:path w="835" h="4104" fill="none" extrusionOk="0">
                  <a:moveTo>
                    <a:pt x="1" y="1"/>
                  </a:moveTo>
                  <a:cubicBezTo>
                    <a:pt x="68" y="1402"/>
                    <a:pt x="334" y="2836"/>
                    <a:pt x="835" y="410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5275600" y="3132675"/>
              <a:ext cx="209350" cy="216850"/>
            </a:xfrm>
            <a:custGeom>
              <a:avLst/>
              <a:gdLst/>
              <a:ahLst/>
              <a:cxnLst/>
              <a:rect l="l" t="t" r="r" b="b"/>
              <a:pathLst>
                <a:path w="8374" h="8674" fill="none" extrusionOk="0">
                  <a:moveTo>
                    <a:pt x="1" y="1"/>
                  </a:moveTo>
                  <a:cubicBezTo>
                    <a:pt x="3270" y="2336"/>
                    <a:pt x="6138" y="5305"/>
                    <a:pt x="8373" y="867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5566650" y="3186900"/>
              <a:ext cx="180150" cy="258525"/>
            </a:xfrm>
            <a:custGeom>
              <a:avLst/>
              <a:gdLst/>
              <a:ahLst/>
              <a:cxnLst/>
              <a:rect l="l" t="t" r="r" b="b"/>
              <a:pathLst>
                <a:path w="7206" h="10341" fill="none" extrusionOk="0">
                  <a:moveTo>
                    <a:pt x="0" y="10341"/>
                  </a:moveTo>
                  <a:cubicBezTo>
                    <a:pt x="1001" y="6171"/>
                    <a:pt x="3603" y="2368"/>
                    <a:pt x="7205" y="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5655050" y="3178550"/>
              <a:ext cx="43375" cy="39225"/>
            </a:xfrm>
            <a:custGeom>
              <a:avLst/>
              <a:gdLst/>
              <a:ahLst/>
              <a:cxnLst/>
              <a:rect l="l" t="t" r="r" b="b"/>
              <a:pathLst>
                <a:path w="1735" h="1569" fill="none" extrusionOk="0">
                  <a:moveTo>
                    <a:pt x="0" y="1568"/>
                  </a:moveTo>
                  <a:cubicBezTo>
                    <a:pt x="501" y="968"/>
                    <a:pt x="1068" y="434"/>
                    <a:pt x="1735" y="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5216400" y="3456250"/>
              <a:ext cx="229350" cy="22550"/>
            </a:xfrm>
            <a:custGeom>
              <a:avLst/>
              <a:gdLst/>
              <a:ahLst/>
              <a:cxnLst/>
              <a:rect l="l" t="t" r="r" b="b"/>
              <a:pathLst>
                <a:path w="9174" h="902" fill="none" extrusionOk="0">
                  <a:moveTo>
                    <a:pt x="0" y="901"/>
                  </a:moveTo>
                  <a:cubicBezTo>
                    <a:pt x="3002" y="167"/>
                    <a:pt x="6105" y="0"/>
                    <a:pt x="9174" y="36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4830275" y="3891550"/>
              <a:ext cx="714425" cy="1148975"/>
            </a:xfrm>
            <a:custGeom>
              <a:avLst/>
              <a:gdLst/>
              <a:ahLst/>
              <a:cxnLst/>
              <a:rect l="l" t="t" r="r" b="b"/>
              <a:pathLst>
                <a:path w="28577" h="45959" extrusionOk="0">
                  <a:moveTo>
                    <a:pt x="1" y="1"/>
                  </a:moveTo>
                  <a:lnTo>
                    <a:pt x="1" y="1"/>
                  </a:lnTo>
                  <a:cubicBezTo>
                    <a:pt x="5939" y="5305"/>
                    <a:pt x="11342" y="13577"/>
                    <a:pt x="16179" y="22317"/>
                  </a:cubicBezTo>
                  <a:cubicBezTo>
                    <a:pt x="20282" y="29789"/>
                    <a:pt x="23885" y="37428"/>
                    <a:pt x="27487" y="45433"/>
                  </a:cubicBezTo>
                  <a:cubicBezTo>
                    <a:pt x="27643" y="45798"/>
                    <a:pt x="27855" y="45959"/>
                    <a:pt x="28044" y="45959"/>
                  </a:cubicBezTo>
                  <a:cubicBezTo>
                    <a:pt x="28339" y="45959"/>
                    <a:pt x="28577" y="45564"/>
                    <a:pt x="28455" y="44933"/>
                  </a:cubicBezTo>
                  <a:cubicBezTo>
                    <a:pt x="27521" y="40096"/>
                    <a:pt x="26487" y="35193"/>
                    <a:pt x="25019" y="30356"/>
                  </a:cubicBezTo>
                  <a:cubicBezTo>
                    <a:pt x="23117" y="24018"/>
                    <a:pt x="20315" y="17647"/>
                    <a:pt x="16780" y="13177"/>
                  </a:cubicBezTo>
                  <a:cubicBezTo>
                    <a:pt x="14812" y="10742"/>
                    <a:pt x="12710" y="8907"/>
                    <a:pt x="10642" y="7239"/>
                  </a:cubicBezTo>
                  <a:cubicBezTo>
                    <a:pt x="7106" y="4404"/>
                    <a:pt x="3537" y="196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5517775" y="4299350"/>
              <a:ext cx="558425" cy="740675"/>
            </a:xfrm>
            <a:custGeom>
              <a:avLst/>
              <a:gdLst/>
              <a:ahLst/>
              <a:cxnLst/>
              <a:rect l="l" t="t" r="r" b="b"/>
              <a:pathLst>
                <a:path w="22337" h="29627" extrusionOk="0">
                  <a:moveTo>
                    <a:pt x="22337" y="1"/>
                  </a:moveTo>
                  <a:lnTo>
                    <a:pt x="22337" y="1"/>
                  </a:lnTo>
                  <a:cubicBezTo>
                    <a:pt x="8327" y="5471"/>
                    <a:pt x="1155" y="8440"/>
                    <a:pt x="21" y="28788"/>
                  </a:cubicBezTo>
                  <a:cubicBezTo>
                    <a:pt x="0" y="29303"/>
                    <a:pt x="259" y="29627"/>
                    <a:pt x="539" y="29627"/>
                  </a:cubicBezTo>
                  <a:cubicBezTo>
                    <a:pt x="712" y="29627"/>
                    <a:pt x="894" y="29502"/>
                    <a:pt x="1021" y="29222"/>
                  </a:cubicBezTo>
                  <a:cubicBezTo>
                    <a:pt x="6392" y="16546"/>
                    <a:pt x="12863" y="7373"/>
                    <a:pt x="223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13" name="Google Shape;213;p2"/>
          <p:cNvPicPr preferRelativeResize="0"/>
          <p:nvPr/>
        </p:nvPicPr>
        <p:blipFill>
          <a:blip r:embed="rId2">
            <a:alphaModFix amt="50000"/>
          </a:blip>
          <a:stretch>
            <a:fillRect/>
          </a:stretch>
        </p:blipFill>
        <p:spPr>
          <a:xfrm rot="1802387">
            <a:off x="-1380746" y="-973383"/>
            <a:ext cx="3071170" cy="2747418"/>
          </a:xfrm>
          <a:prstGeom prst="rect">
            <a:avLst/>
          </a:prstGeom>
          <a:noFill/>
          <a:ln>
            <a:noFill/>
          </a:ln>
        </p:spPr>
      </p:pic>
      <p:pic>
        <p:nvPicPr>
          <p:cNvPr id="214" name="Google Shape;214;p2"/>
          <p:cNvPicPr preferRelativeResize="0"/>
          <p:nvPr/>
        </p:nvPicPr>
        <p:blipFill>
          <a:blip r:embed="rId2">
            <a:alphaModFix amt="50000"/>
          </a:blip>
          <a:stretch>
            <a:fillRect/>
          </a:stretch>
        </p:blipFill>
        <p:spPr>
          <a:xfrm rot="1802401">
            <a:off x="-1722336" y="3908943"/>
            <a:ext cx="3851999" cy="3445953"/>
          </a:xfrm>
          <a:prstGeom prst="rect">
            <a:avLst/>
          </a:prstGeom>
          <a:noFill/>
          <a:ln>
            <a:noFill/>
          </a:ln>
        </p:spPr>
      </p:pic>
      <p:sp>
        <p:nvSpPr>
          <p:cNvPr id="215" name="Google Shape;215;p2"/>
          <p:cNvSpPr txBox="1">
            <a:spLocks noGrp="1"/>
          </p:cNvSpPr>
          <p:nvPr>
            <p:ph type="ctrTitle"/>
          </p:nvPr>
        </p:nvSpPr>
        <p:spPr>
          <a:xfrm>
            <a:off x="1101000" y="1285875"/>
            <a:ext cx="4661700" cy="2612400"/>
          </a:xfrm>
          <a:prstGeom prst="rect">
            <a:avLst/>
          </a:prstGeom>
        </p:spPr>
        <p:txBody>
          <a:bodyPr spcFirstLastPara="1" wrap="square" lIns="91425" tIns="91425" rIns="91425" bIns="91425" anchor="ctr" anchorCtr="0">
            <a:noAutofit/>
          </a:bodyPr>
          <a:lstStyle>
            <a:lvl1pPr lvl="0">
              <a:spcBef>
                <a:spcPts val="0"/>
              </a:spcBef>
              <a:spcAft>
                <a:spcPts val="0"/>
              </a:spcAft>
              <a:buSzPts val="5200"/>
              <a:buNone/>
              <a:defRPr sz="4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pic>
        <p:nvPicPr>
          <p:cNvPr id="216" name="Google Shape;216;p2"/>
          <p:cNvPicPr preferRelativeResize="0"/>
          <p:nvPr/>
        </p:nvPicPr>
        <p:blipFill>
          <a:blip r:embed="rId2">
            <a:alphaModFix amt="50000"/>
          </a:blip>
          <a:stretch>
            <a:fillRect/>
          </a:stretch>
        </p:blipFill>
        <p:spPr>
          <a:xfrm>
            <a:off x="6235701" y="2571743"/>
            <a:ext cx="3852000" cy="3445953"/>
          </a:xfrm>
          <a:prstGeom prst="rect">
            <a:avLst/>
          </a:prstGeom>
          <a:noFill/>
          <a:ln>
            <a:noFill/>
          </a:ln>
        </p:spPr>
      </p:pic>
      <p:pic>
        <p:nvPicPr>
          <p:cNvPr id="217" name="Google Shape;217;p2"/>
          <p:cNvPicPr preferRelativeResize="0"/>
          <p:nvPr/>
        </p:nvPicPr>
        <p:blipFill>
          <a:blip r:embed="rId2">
            <a:alphaModFix amt="50000"/>
          </a:blip>
          <a:stretch>
            <a:fillRect/>
          </a:stretch>
        </p:blipFill>
        <p:spPr>
          <a:xfrm>
            <a:off x="5340351" y="-874207"/>
            <a:ext cx="3852000" cy="3445953"/>
          </a:xfrm>
          <a:prstGeom prst="rect">
            <a:avLst/>
          </a:prstGeom>
          <a:noFill/>
          <a:ln>
            <a:noFill/>
          </a:ln>
        </p:spPr>
      </p:pic>
      <p:sp>
        <p:nvSpPr>
          <p:cNvPr id="218" name="Google Shape;218;p2"/>
          <p:cNvSpPr txBox="1">
            <a:spLocks noGrp="1"/>
          </p:cNvSpPr>
          <p:nvPr>
            <p:ph type="subTitle" idx="2"/>
          </p:nvPr>
        </p:nvSpPr>
        <p:spPr>
          <a:xfrm rot="1008">
            <a:off x="7538017" y="578852"/>
            <a:ext cx="1023000" cy="9429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14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19"/>
        <p:cNvGrpSpPr/>
        <p:nvPr/>
      </p:nvGrpSpPr>
      <p:grpSpPr>
        <a:xfrm>
          <a:off x="0" y="0"/>
          <a:ext cx="0" cy="0"/>
          <a:chOff x="0" y="0"/>
          <a:chExt cx="0" cy="0"/>
        </a:xfrm>
      </p:grpSpPr>
      <p:grpSp>
        <p:nvGrpSpPr>
          <p:cNvPr id="287" name="Google Shape;287;p3"/>
          <p:cNvGrpSpPr/>
          <p:nvPr/>
        </p:nvGrpSpPr>
        <p:grpSpPr>
          <a:xfrm rot="-3364333">
            <a:off x="8025649" y="2231884"/>
            <a:ext cx="1500020" cy="3270096"/>
            <a:chOff x="3345650" y="2840950"/>
            <a:chExt cx="370900" cy="808575"/>
          </a:xfrm>
        </p:grpSpPr>
        <p:sp>
          <p:nvSpPr>
            <p:cNvPr id="288" name="Google Shape;288;p3"/>
            <p:cNvSpPr/>
            <p:nvPr/>
          </p:nvSpPr>
          <p:spPr>
            <a:xfrm>
              <a:off x="3486400" y="2932175"/>
              <a:ext cx="95900" cy="717350"/>
            </a:xfrm>
            <a:custGeom>
              <a:avLst/>
              <a:gdLst/>
              <a:ahLst/>
              <a:cxnLst/>
              <a:rect l="l" t="t" r="r" b="b"/>
              <a:pathLst>
                <a:path w="3836" h="28694" extrusionOk="0">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
            <p:cNvSpPr/>
            <p:nvPr/>
          </p:nvSpPr>
          <p:spPr>
            <a:xfrm>
              <a:off x="3537325" y="2851675"/>
              <a:ext cx="44075" cy="80975"/>
            </a:xfrm>
            <a:custGeom>
              <a:avLst/>
              <a:gdLst/>
              <a:ahLst/>
              <a:cxnLst/>
              <a:rect l="l" t="t" r="r" b="b"/>
              <a:pathLst>
                <a:path w="1763" h="3239" extrusionOk="0">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
            <p:cNvSpPr/>
            <p:nvPr/>
          </p:nvSpPr>
          <p:spPr>
            <a:xfrm>
              <a:off x="3581400" y="2840950"/>
              <a:ext cx="34850" cy="91400"/>
            </a:xfrm>
            <a:custGeom>
              <a:avLst/>
              <a:gdLst/>
              <a:ahLst/>
              <a:cxnLst/>
              <a:rect l="l" t="t" r="r" b="b"/>
              <a:pathLst>
                <a:path w="1394" h="3656" extrusionOk="0">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
            <p:cNvSpPr/>
            <p:nvPr/>
          </p:nvSpPr>
          <p:spPr>
            <a:xfrm>
              <a:off x="3587050" y="2889475"/>
              <a:ext cx="62225" cy="56575"/>
            </a:xfrm>
            <a:custGeom>
              <a:avLst/>
              <a:gdLst/>
              <a:ahLst/>
              <a:cxnLst/>
              <a:rect l="l" t="t" r="r" b="b"/>
              <a:pathLst>
                <a:path w="2489" h="2263" extrusionOk="0">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
            <p:cNvSpPr/>
            <p:nvPr/>
          </p:nvSpPr>
          <p:spPr>
            <a:xfrm>
              <a:off x="3581975" y="2931750"/>
              <a:ext cx="76825" cy="52700"/>
            </a:xfrm>
            <a:custGeom>
              <a:avLst/>
              <a:gdLst/>
              <a:ahLst/>
              <a:cxnLst/>
              <a:rect l="l" t="t" r="r" b="b"/>
              <a:pathLst>
                <a:path w="3073" h="2108" extrusionOk="0">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
            <p:cNvSpPr/>
            <p:nvPr/>
          </p:nvSpPr>
          <p:spPr>
            <a:xfrm>
              <a:off x="3582275" y="2973700"/>
              <a:ext cx="90525" cy="43200"/>
            </a:xfrm>
            <a:custGeom>
              <a:avLst/>
              <a:gdLst/>
              <a:ahLst/>
              <a:cxnLst/>
              <a:rect l="l" t="t" r="r" b="b"/>
              <a:pathLst>
                <a:path w="3621" h="1728" extrusionOk="0">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
            <p:cNvSpPr/>
            <p:nvPr/>
          </p:nvSpPr>
          <p:spPr>
            <a:xfrm>
              <a:off x="3581975" y="3015075"/>
              <a:ext cx="104800" cy="36800"/>
            </a:xfrm>
            <a:custGeom>
              <a:avLst/>
              <a:gdLst/>
              <a:ahLst/>
              <a:cxnLst/>
              <a:rect l="l" t="t" r="r" b="b"/>
              <a:pathLst>
                <a:path w="4192" h="1472" extrusionOk="0">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
            <p:cNvSpPr/>
            <p:nvPr/>
          </p:nvSpPr>
          <p:spPr>
            <a:xfrm>
              <a:off x="3583175" y="3056450"/>
              <a:ext cx="113725" cy="34125"/>
            </a:xfrm>
            <a:custGeom>
              <a:avLst/>
              <a:gdLst/>
              <a:ahLst/>
              <a:cxnLst/>
              <a:rect l="l" t="t" r="r" b="b"/>
              <a:pathLst>
                <a:path w="4549" h="1365" extrusionOk="0">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
            <p:cNvSpPr/>
            <p:nvPr/>
          </p:nvSpPr>
          <p:spPr>
            <a:xfrm>
              <a:off x="3573650" y="3110475"/>
              <a:ext cx="122950" cy="23100"/>
            </a:xfrm>
            <a:custGeom>
              <a:avLst/>
              <a:gdLst/>
              <a:ahLst/>
              <a:cxnLst/>
              <a:rect l="l" t="t" r="r" b="b"/>
              <a:pathLst>
                <a:path w="4918" h="924" extrusionOk="0">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
            <p:cNvSpPr/>
            <p:nvPr/>
          </p:nvSpPr>
          <p:spPr>
            <a:xfrm>
              <a:off x="3572450" y="3161925"/>
              <a:ext cx="137250" cy="28750"/>
            </a:xfrm>
            <a:custGeom>
              <a:avLst/>
              <a:gdLst/>
              <a:ahLst/>
              <a:cxnLst/>
              <a:rect l="l" t="t" r="r" b="b"/>
              <a:pathLst>
                <a:path w="5490" h="1150" extrusionOk="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
            <p:cNvSpPr/>
            <p:nvPr/>
          </p:nvSpPr>
          <p:spPr>
            <a:xfrm>
              <a:off x="3567400" y="3207950"/>
              <a:ext cx="144675" cy="39025"/>
            </a:xfrm>
            <a:custGeom>
              <a:avLst/>
              <a:gdLst/>
              <a:ahLst/>
              <a:cxnLst/>
              <a:rect l="l" t="t" r="r" b="b"/>
              <a:pathLst>
                <a:path w="5787" h="1561" extrusionOk="0">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
            <p:cNvSpPr/>
            <p:nvPr/>
          </p:nvSpPr>
          <p:spPr>
            <a:xfrm>
              <a:off x="3560250" y="3266600"/>
              <a:ext cx="149750" cy="58450"/>
            </a:xfrm>
            <a:custGeom>
              <a:avLst/>
              <a:gdLst/>
              <a:ahLst/>
              <a:cxnLst/>
              <a:rect l="l" t="t" r="r" b="b"/>
              <a:pathLst>
                <a:path w="5990" h="2338" extrusionOk="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
            <p:cNvSpPr/>
            <p:nvPr/>
          </p:nvSpPr>
          <p:spPr>
            <a:xfrm>
              <a:off x="3550425" y="3329700"/>
              <a:ext cx="166125" cy="64500"/>
            </a:xfrm>
            <a:custGeom>
              <a:avLst/>
              <a:gdLst/>
              <a:ahLst/>
              <a:cxnLst/>
              <a:rect l="l" t="t" r="r" b="b"/>
              <a:pathLst>
                <a:path w="6645" h="2580" extrusionOk="0">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
            <p:cNvSpPr/>
            <p:nvPr/>
          </p:nvSpPr>
          <p:spPr>
            <a:xfrm>
              <a:off x="3548050" y="3391325"/>
              <a:ext cx="152725" cy="76375"/>
            </a:xfrm>
            <a:custGeom>
              <a:avLst/>
              <a:gdLst/>
              <a:ahLst/>
              <a:cxnLst/>
              <a:rect l="l" t="t" r="r" b="b"/>
              <a:pathLst>
                <a:path w="6109" h="3055" extrusionOk="0">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
            <p:cNvSpPr/>
            <p:nvPr/>
          </p:nvSpPr>
          <p:spPr>
            <a:xfrm>
              <a:off x="3537325" y="3449950"/>
              <a:ext cx="121475" cy="84875"/>
            </a:xfrm>
            <a:custGeom>
              <a:avLst/>
              <a:gdLst/>
              <a:ahLst/>
              <a:cxnLst/>
              <a:rect l="l" t="t" r="r" b="b"/>
              <a:pathLst>
                <a:path w="4859" h="3395" extrusionOk="0">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
            <p:cNvSpPr/>
            <p:nvPr/>
          </p:nvSpPr>
          <p:spPr>
            <a:xfrm>
              <a:off x="3524525" y="3525850"/>
              <a:ext cx="83375" cy="78925"/>
            </a:xfrm>
            <a:custGeom>
              <a:avLst/>
              <a:gdLst/>
              <a:ahLst/>
              <a:cxnLst/>
              <a:rect l="l" t="t" r="r" b="b"/>
              <a:pathLst>
                <a:path w="3335" h="3157" extrusionOk="0">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
            <p:cNvSpPr/>
            <p:nvPr/>
          </p:nvSpPr>
          <p:spPr>
            <a:xfrm>
              <a:off x="3515900" y="2901975"/>
              <a:ext cx="60150" cy="71175"/>
            </a:xfrm>
            <a:custGeom>
              <a:avLst/>
              <a:gdLst/>
              <a:ahLst/>
              <a:cxnLst/>
              <a:rect l="l" t="t" r="r" b="b"/>
              <a:pathLst>
                <a:path w="2406" h="2847" extrusionOk="0">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
            <p:cNvSpPr/>
            <p:nvPr/>
          </p:nvSpPr>
          <p:spPr>
            <a:xfrm>
              <a:off x="3494475" y="2941275"/>
              <a:ext cx="76225" cy="65500"/>
            </a:xfrm>
            <a:custGeom>
              <a:avLst/>
              <a:gdLst/>
              <a:ahLst/>
              <a:cxnLst/>
              <a:rect l="l" t="t" r="r" b="b"/>
              <a:pathLst>
                <a:path w="3049" h="2620" extrusionOk="0">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
            <p:cNvSpPr/>
            <p:nvPr/>
          </p:nvSpPr>
          <p:spPr>
            <a:xfrm>
              <a:off x="3472150" y="2979675"/>
              <a:ext cx="92600" cy="59850"/>
            </a:xfrm>
            <a:custGeom>
              <a:avLst/>
              <a:gdLst/>
              <a:ahLst/>
              <a:cxnLst/>
              <a:rect l="l" t="t" r="r" b="b"/>
              <a:pathLst>
                <a:path w="3704" h="2394" extrusionOk="0">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
            <p:cNvSpPr/>
            <p:nvPr/>
          </p:nvSpPr>
          <p:spPr>
            <a:xfrm>
              <a:off x="3456675" y="3024600"/>
              <a:ext cx="102700" cy="58975"/>
            </a:xfrm>
            <a:custGeom>
              <a:avLst/>
              <a:gdLst/>
              <a:ahLst/>
              <a:cxnLst/>
              <a:rect l="l" t="t" r="r" b="b"/>
              <a:pathLst>
                <a:path w="4108" h="2359" extrusionOk="0">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
            <p:cNvSpPr/>
            <p:nvPr/>
          </p:nvSpPr>
          <p:spPr>
            <a:xfrm>
              <a:off x="3443275" y="3077900"/>
              <a:ext cx="117900" cy="40600"/>
            </a:xfrm>
            <a:custGeom>
              <a:avLst/>
              <a:gdLst/>
              <a:ahLst/>
              <a:cxnLst/>
              <a:rect l="l" t="t" r="r" b="b"/>
              <a:pathLst>
                <a:path w="4716" h="1624" extrusionOk="0">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
            <p:cNvSpPr/>
            <p:nvPr/>
          </p:nvSpPr>
          <p:spPr>
            <a:xfrm>
              <a:off x="3416200" y="3132050"/>
              <a:ext cx="134550" cy="37125"/>
            </a:xfrm>
            <a:custGeom>
              <a:avLst/>
              <a:gdLst/>
              <a:ahLst/>
              <a:cxnLst/>
              <a:rect l="l" t="t" r="r" b="b"/>
              <a:pathLst>
                <a:path w="5382" h="1485" extrusionOk="0">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
            <p:cNvSpPr/>
            <p:nvPr/>
          </p:nvSpPr>
          <p:spPr>
            <a:xfrm>
              <a:off x="3395350" y="3195475"/>
              <a:ext cx="147375" cy="29600"/>
            </a:xfrm>
            <a:custGeom>
              <a:avLst/>
              <a:gdLst/>
              <a:ahLst/>
              <a:cxnLst/>
              <a:rect l="l" t="t" r="r" b="b"/>
              <a:pathLst>
                <a:path w="5895" h="1184" extrusionOk="0">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
            <p:cNvSpPr/>
            <p:nvPr/>
          </p:nvSpPr>
          <p:spPr>
            <a:xfrm>
              <a:off x="3371550" y="3261400"/>
              <a:ext cx="158975" cy="34325"/>
            </a:xfrm>
            <a:custGeom>
              <a:avLst/>
              <a:gdLst/>
              <a:ahLst/>
              <a:cxnLst/>
              <a:rect l="l" t="t" r="r" b="b"/>
              <a:pathLst>
                <a:path w="6359" h="1373" extrusionOk="0">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
            <p:cNvSpPr/>
            <p:nvPr/>
          </p:nvSpPr>
          <p:spPr>
            <a:xfrm>
              <a:off x="3345650" y="3324350"/>
              <a:ext cx="176525" cy="38050"/>
            </a:xfrm>
            <a:custGeom>
              <a:avLst/>
              <a:gdLst/>
              <a:ahLst/>
              <a:cxnLst/>
              <a:rect l="l" t="t" r="r" b="b"/>
              <a:pathLst>
                <a:path w="7061" h="1522" extrusionOk="0">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
            <p:cNvSpPr/>
            <p:nvPr/>
          </p:nvSpPr>
          <p:spPr>
            <a:xfrm>
              <a:off x="3346250" y="3377325"/>
              <a:ext cx="167000" cy="45500"/>
            </a:xfrm>
            <a:custGeom>
              <a:avLst/>
              <a:gdLst/>
              <a:ahLst/>
              <a:cxnLst/>
              <a:rect l="l" t="t" r="r" b="b"/>
              <a:pathLst>
                <a:path w="6680" h="1820" extrusionOk="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
            <p:cNvSpPr/>
            <p:nvPr/>
          </p:nvSpPr>
          <p:spPr>
            <a:xfrm>
              <a:off x="3364700" y="3436275"/>
              <a:ext cx="139325" cy="53525"/>
            </a:xfrm>
            <a:custGeom>
              <a:avLst/>
              <a:gdLst/>
              <a:ahLst/>
              <a:cxnLst/>
              <a:rect l="l" t="t" r="r" b="b"/>
              <a:pathLst>
                <a:path w="5573" h="2141" extrusionOk="0">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
            <p:cNvSpPr/>
            <p:nvPr/>
          </p:nvSpPr>
          <p:spPr>
            <a:xfrm>
              <a:off x="3398025" y="3500550"/>
              <a:ext cx="100925" cy="54275"/>
            </a:xfrm>
            <a:custGeom>
              <a:avLst/>
              <a:gdLst/>
              <a:ahLst/>
              <a:cxnLst/>
              <a:rect l="l" t="t" r="r" b="b"/>
              <a:pathLst>
                <a:path w="4037" h="2171" extrusionOk="0">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
            <p:cNvSpPr/>
            <p:nvPr/>
          </p:nvSpPr>
          <p:spPr>
            <a:xfrm>
              <a:off x="3449300" y="3499025"/>
              <a:ext cx="66150" cy="36450"/>
            </a:xfrm>
            <a:custGeom>
              <a:avLst/>
              <a:gdLst/>
              <a:ahLst/>
              <a:cxnLst/>
              <a:rect l="l" t="t" r="r" b="b"/>
              <a:pathLst>
                <a:path w="2646" h="1458" extrusionOk="0">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
            <p:cNvSpPr/>
            <p:nvPr/>
          </p:nvSpPr>
          <p:spPr>
            <a:xfrm>
              <a:off x="3505200" y="3517225"/>
              <a:ext cx="60675" cy="56950"/>
            </a:xfrm>
            <a:custGeom>
              <a:avLst/>
              <a:gdLst/>
              <a:ahLst/>
              <a:cxnLst/>
              <a:rect l="l" t="t" r="r" b="b"/>
              <a:pathLst>
                <a:path w="2427" h="2278" extrusionOk="0">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
            <p:cNvSpPr/>
            <p:nvPr/>
          </p:nvSpPr>
          <p:spPr>
            <a:xfrm>
              <a:off x="3433825" y="3435975"/>
              <a:ext cx="163850" cy="67375"/>
            </a:xfrm>
            <a:custGeom>
              <a:avLst/>
              <a:gdLst/>
              <a:ahLst/>
              <a:cxnLst/>
              <a:rect l="l" t="t" r="r" b="b"/>
              <a:pathLst>
                <a:path w="6554" h="2695" extrusionOk="0">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
            <p:cNvSpPr/>
            <p:nvPr/>
          </p:nvSpPr>
          <p:spPr>
            <a:xfrm>
              <a:off x="3410525" y="3375750"/>
              <a:ext cx="201800" cy="64150"/>
            </a:xfrm>
            <a:custGeom>
              <a:avLst/>
              <a:gdLst/>
              <a:ahLst/>
              <a:cxnLst/>
              <a:rect l="l" t="t" r="r" b="b"/>
              <a:pathLst>
                <a:path w="8072" h="2566" extrusionOk="0">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
            <p:cNvSpPr/>
            <p:nvPr/>
          </p:nvSpPr>
          <p:spPr>
            <a:xfrm>
              <a:off x="3436425" y="3322425"/>
              <a:ext cx="183275" cy="41000"/>
            </a:xfrm>
            <a:custGeom>
              <a:avLst/>
              <a:gdLst/>
              <a:ahLst/>
              <a:cxnLst/>
              <a:rect l="l" t="t" r="r" b="b"/>
              <a:pathLst>
                <a:path w="7331" h="1640" extrusionOk="0">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
            <p:cNvSpPr/>
            <p:nvPr/>
          </p:nvSpPr>
          <p:spPr>
            <a:xfrm>
              <a:off x="3442975" y="3261025"/>
              <a:ext cx="176325" cy="32875"/>
            </a:xfrm>
            <a:custGeom>
              <a:avLst/>
              <a:gdLst/>
              <a:ahLst/>
              <a:cxnLst/>
              <a:rect l="l" t="t" r="r" b="b"/>
              <a:pathLst>
                <a:path w="7053" h="1315" extrusionOk="0">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
            <p:cNvSpPr/>
            <p:nvPr/>
          </p:nvSpPr>
          <p:spPr>
            <a:xfrm>
              <a:off x="3463525" y="3202400"/>
              <a:ext cx="187250" cy="31925"/>
            </a:xfrm>
            <a:custGeom>
              <a:avLst/>
              <a:gdLst/>
              <a:ahLst/>
              <a:cxnLst/>
              <a:rect l="l" t="t" r="r" b="b"/>
              <a:pathLst>
                <a:path w="7490" h="1277" extrusionOk="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
            <p:cNvSpPr/>
            <p:nvPr/>
          </p:nvSpPr>
          <p:spPr>
            <a:xfrm>
              <a:off x="3459950" y="3149025"/>
              <a:ext cx="189025" cy="28300"/>
            </a:xfrm>
            <a:custGeom>
              <a:avLst/>
              <a:gdLst/>
              <a:ahLst/>
              <a:cxnLst/>
              <a:rect l="l" t="t" r="r" b="b"/>
              <a:pathLst>
                <a:path w="7561" h="1132" extrusionOk="0">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
            <p:cNvSpPr/>
            <p:nvPr/>
          </p:nvSpPr>
          <p:spPr>
            <a:xfrm>
              <a:off x="3486150" y="3101700"/>
              <a:ext cx="143175" cy="17775"/>
            </a:xfrm>
            <a:custGeom>
              <a:avLst/>
              <a:gdLst/>
              <a:ahLst/>
              <a:cxnLst/>
              <a:rect l="l" t="t" r="r" b="b"/>
              <a:pathLst>
                <a:path w="5727" h="711" extrusionOk="0">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
            <p:cNvSpPr/>
            <p:nvPr/>
          </p:nvSpPr>
          <p:spPr>
            <a:xfrm>
              <a:off x="3482950" y="3046500"/>
              <a:ext cx="85375" cy="45800"/>
            </a:xfrm>
            <a:custGeom>
              <a:avLst/>
              <a:gdLst/>
              <a:ahLst/>
              <a:cxnLst/>
              <a:rect l="l" t="t" r="r" b="b"/>
              <a:pathLst>
                <a:path w="3415" h="1832" extrusionOk="0">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
            <p:cNvSpPr/>
            <p:nvPr/>
          </p:nvSpPr>
          <p:spPr>
            <a:xfrm>
              <a:off x="3564750" y="3065400"/>
              <a:ext cx="100475" cy="34500"/>
            </a:xfrm>
            <a:custGeom>
              <a:avLst/>
              <a:gdLst/>
              <a:ahLst/>
              <a:cxnLst/>
              <a:rect l="l" t="t" r="r" b="b"/>
              <a:pathLst>
                <a:path w="4019" h="1380" extrusionOk="0">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
            <p:cNvSpPr/>
            <p:nvPr/>
          </p:nvSpPr>
          <p:spPr>
            <a:xfrm>
              <a:off x="3664425" y="3027225"/>
              <a:ext cx="825" cy="450"/>
            </a:xfrm>
            <a:custGeom>
              <a:avLst/>
              <a:gdLst/>
              <a:ahLst/>
              <a:cxnLst/>
              <a:rect l="l" t="t" r="r" b="b"/>
              <a:pathLst>
                <a:path w="33" h="18" extrusionOk="0">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
            <p:cNvSpPr/>
            <p:nvPr/>
          </p:nvSpPr>
          <p:spPr>
            <a:xfrm>
              <a:off x="3569725" y="3029025"/>
              <a:ext cx="91675" cy="29000"/>
            </a:xfrm>
            <a:custGeom>
              <a:avLst/>
              <a:gdLst/>
              <a:ahLst/>
              <a:cxnLst/>
              <a:rect l="l" t="t" r="r" b="b"/>
              <a:pathLst>
                <a:path w="3667" h="1160" extrusionOk="0">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
            <p:cNvSpPr/>
            <p:nvPr/>
          </p:nvSpPr>
          <p:spPr>
            <a:xfrm>
              <a:off x="3490700" y="2997400"/>
              <a:ext cx="82550" cy="53375"/>
            </a:xfrm>
            <a:custGeom>
              <a:avLst/>
              <a:gdLst/>
              <a:ahLst/>
              <a:cxnLst/>
              <a:rect l="l" t="t" r="r" b="b"/>
              <a:pathLst>
                <a:path w="3302" h="2135" extrusionOk="0">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
            <p:cNvSpPr/>
            <p:nvPr/>
          </p:nvSpPr>
          <p:spPr>
            <a:xfrm>
              <a:off x="3510400" y="2961975"/>
              <a:ext cx="65350" cy="55825"/>
            </a:xfrm>
            <a:custGeom>
              <a:avLst/>
              <a:gdLst/>
              <a:ahLst/>
              <a:cxnLst/>
              <a:rect l="l" t="t" r="r" b="b"/>
              <a:pathLst>
                <a:path w="2614" h="2233" extrusionOk="0">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
            <p:cNvSpPr/>
            <p:nvPr/>
          </p:nvSpPr>
          <p:spPr>
            <a:xfrm>
              <a:off x="3572900" y="2991800"/>
              <a:ext cx="77475" cy="29675"/>
            </a:xfrm>
            <a:custGeom>
              <a:avLst/>
              <a:gdLst/>
              <a:ahLst/>
              <a:cxnLst/>
              <a:rect l="l" t="t" r="r" b="b"/>
              <a:pathLst>
                <a:path w="3099" h="1187" extrusionOk="0">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
            <p:cNvSpPr/>
            <p:nvPr/>
          </p:nvSpPr>
          <p:spPr>
            <a:xfrm>
              <a:off x="3533550" y="2930600"/>
              <a:ext cx="46025" cy="46775"/>
            </a:xfrm>
            <a:custGeom>
              <a:avLst/>
              <a:gdLst/>
              <a:ahLst/>
              <a:cxnLst/>
              <a:rect l="l" t="t" r="r" b="b"/>
              <a:pathLst>
                <a:path w="1841" h="1871" extrusionOk="0">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
            <p:cNvSpPr/>
            <p:nvPr/>
          </p:nvSpPr>
          <p:spPr>
            <a:xfrm>
              <a:off x="3576225" y="2954900"/>
              <a:ext cx="60475" cy="38750"/>
            </a:xfrm>
            <a:custGeom>
              <a:avLst/>
              <a:gdLst/>
              <a:ahLst/>
              <a:cxnLst/>
              <a:rect l="l" t="t" r="r" b="b"/>
              <a:pathLst>
                <a:path w="2419" h="1550" extrusionOk="0">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
            <p:cNvSpPr/>
            <p:nvPr/>
          </p:nvSpPr>
          <p:spPr>
            <a:xfrm>
              <a:off x="3579000" y="2921425"/>
              <a:ext cx="42825" cy="42325"/>
            </a:xfrm>
            <a:custGeom>
              <a:avLst/>
              <a:gdLst/>
              <a:ahLst/>
              <a:cxnLst/>
              <a:rect l="l" t="t" r="r" b="b"/>
              <a:pathLst>
                <a:path w="1713" h="1693" extrusionOk="0">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
            <p:cNvSpPr/>
            <p:nvPr/>
          </p:nvSpPr>
          <p:spPr>
            <a:xfrm>
              <a:off x="3552000" y="2885375"/>
              <a:ext cx="48175" cy="63875"/>
            </a:xfrm>
            <a:custGeom>
              <a:avLst/>
              <a:gdLst/>
              <a:ahLst/>
              <a:cxnLst/>
              <a:rect l="l" t="t" r="r" b="b"/>
              <a:pathLst>
                <a:path w="1927" h="2555" extrusionOk="0">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6" name="Google Shape;336;p3"/>
          <p:cNvSpPr/>
          <p:nvPr/>
        </p:nvSpPr>
        <p:spPr>
          <a:xfrm rot="-6784010">
            <a:off x="7274673" y="3251073"/>
            <a:ext cx="2454822" cy="2515042"/>
          </a:xfrm>
          <a:custGeom>
            <a:avLst/>
            <a:gdLst/>
            <a:ahLst/>
            <a:cxnLst/>
            <a:rect l="l" t="t" r="r" b="b"/>
            <a:pathLst>
              <a:path w="21075" h="21592" extrusionOk="0">
                <a:moveTo>
                  <a:pt x="10919" y="0"/>
                </a:moveTo>
                <a:cubicBezTo>
                  <a:pt x="9665" y="0"/>
                  <a:pt x="8719" y="653"/>
                  <a:pt x="8359" y="2042"/>
                </a:cubicBezTo>
                <a:cubicBezTo>
                  <a:pt x="7954" y="3590"/>
                  <a:pt x="7656" y="5078"/>
                  <a:pt x="8930" y="6090"/>
                </a:cubicBezTo>
                <a:cubicBezTo>
                  <a:pt x="9944" y="6893"/>
                  <a:pt x="9928" y="7911"/>
                  <a:pt x="9260" y="7911"/>
                </a:cubicBezTo>
                <a:cubicBezTo>
                  <a:pt x="9097" y="7911"/>
                  <a:pt x="8893" y="7850"/>
                  <a:pt x="8657" y="7709"/>
                </a:cubicBezTo>
                <a:cubicBezTo>
                  <a:pt x="7442" y="7007"/>
                  <a:pt x="7240" y="4245"/>
                  <a:pt x="7740" y="2661"/>
                </a:cubicBezTo>
                <a:cubicBezTo>
                  <a:pt x="7980" y="1902"/>
                  <a:pt x="7674" y="1564"/>
                  <a:pt x="7150" y="1564"/>
                </a:cubicBezTo>
                <a:cubicBezTo>
                  <a:pt x="6581" y="1564"/>
                  <a:pt x="5754" y="1961"/>
                  <a:pt x="5085" y="2649"/>
                </a:cubicBezTo>
                <a:cubicBezTo>
                  <a:pt x="3787" y="3983"/>
                  <a:pt x="4251" y="5709"/>
                  <a:pt x="5751" y="7197"/>
                </a:cubicBezTo>
                <a:cubicBezTo>
                  <a:pt x="7252" y="8686"/>
                  <a:pt x="8109" y="9709"/>
                  <a:pt x="7049" y="9840"/>
                </a:cubicBezTo>
                <a:cubicBezTo>
                  <a:pt x="7023" y="9844"/>
                  <a:pt x="6998" y="9845"/>
                  <a:pt x="6972" y="9845"/>
                </a:cubicBezTo>
                <a:cubicBezTo>
                  <a:pt x="5961" y="9845"/>
                  <a:pt x="5397" y="7343"/>
                  <a:pt x="4573" y="6519"/>
                </a:cubicBezTo>
                <a:cubicBezTo>
                  <a:pt x="4098" y="6044"/>
                  <a:pt x="3774" y="5658"/>
                  <a:pt x="3369" y="5658"/>
                </a:cubicBezTo>
                <a:cubicBezTo>
                  <a:pt x="3064" y="5658"/>
                  <a:pt x="2712" y="5878"/>
                  <a:pt x="2215" y="6447"/>
                </a:cubicBezTo>
                <a:cubicBezTo>
                  <a:pt x="1096" y="7745"/>
                  <a:pt x="1084" y="11305"/>
                  <a:pt x="3323" y="12531"/>
                </a:cubicBezTo>
                <a:cubicBezTo>
                  <a:pt x="4011" y="12908"/>
                  <a:pt x="4624" y="13039"/>
                  <a:pt x="5142" y="13039"/>
                </a:cubicBezTo>
                <a:cubicBezTo>
                  <a:pt x="6311" y="13039"/>
                  <a:pt x="7001" y="12377"/>
                  <a:pt x="7002" y="12376"/>
                </a:cubicBezTo>
                <a:lnTo>
                  <a:pt x="7002" y="12376"/>
                </a:lnTo>
                <a:lnTo>
                  <a:pt x="6990" y="12424"/>
                </a:lnTo>
                <a:cubicBezTo>
                  <a:pt x="3846" y="15436"/>
                  <a:pt x="858" y="18913"/>
                  <a:pt x="1" y="21556"/>
                </a:cubicBezTo>
                <a:lnTo>
                  <a:pt x="120" y="21592"/>
                </a:lnTo>
                <a:cubicBezTo>
                  <a:pt x="965" y="19008"/>
                  <a:pt x="3858" y="15615"/>
                  <a:pt x="6942" y="12650"/>
                </a:cubicBezTo>
                <a:lnTo>
                  <a:pt x="6942" y="12650"/>
                </a:lnTo>
                <a:cubicBezTo>
                  <a:pt x="6787" y="13424"/>
                  <a:pt x="6597" y="15651"/>
                  <a:pt x="8954" y="16794"/>
                </a:cubicBezTo>
                <a:cubicBezTo>
                  <a:pt x="9585" y="17102"/>
                  <a:pt x="10282" y="17231"/>
                  <a:pt x="10990" y="17231"/>
                </a:cubicBezTo>
                <a:cubicBezTo>
                  <a:pt x="11979" y="17231"/>
                  <a:pt x="12990" y="16978"/>
                  <a:pt x="13871" y="16603"/>
                </a:cubicBezTo>
                <a:cubicBezTo>
                  <a:pt x="15241" y="16032"/>
                  <a:pt x="16277" y="15174"/>
                  <a:pt x="16372" y="14543"/>
                </a:cubicBezTo>
                <a:cubicBezTo>
                  <a:pt x="16515" y="13662"/>
                  <a:pt x="15586" y="13948"/>
                  <a:pt x="14336" y="13781"/>
                </a:cubicBezTo>
                <a:cubicBezTo>
                  <a:pt x="13645" y="13698"/>
                  <a:pt x="12990" y="13436"/>
                  <a:pt x="12419" y="13031"/>
                </a:cubicBezTo>
                <a:cubicBezTo>
                  <a:pt x="11015" y="12024"/>
                  <a:pt x="11530" y="11285"/>
                  <a:pt x="12466" y="11285"/>
                </a:cubicBezTo>
                <a:cubicBezTo>
                  <a:pt x="12880" y="11285"/>
                  <a:pt x="13375" y="11429"/>
                  <a:pt x="13824" y="11757"/>
                </a:cubicBezTo>
                <a:cubicBezTo>
                  <a:pt x="14514" y="12257"/>
                  <a:pt x="15122" y="12531"/>
                  <a:pt x="15657" y="12591"/>
                </a:cubicBezTo>
                <a:cubicBezTo>
                  <a:pt x="15750" y="12605"/>
                  <a:pt x="15843" y="12612"/>
                  <a:pt x="15935" y="12612"/>
                </a:cubicBezTo>
                <a:cubicBezTo>
                  <a:pt x="16387" y="12612"/>
                  <a:pt x="16823" y="12445"/>
                  <a:pt x="17169" y="12138"/>
                </a:cubicBezTo>
                <a:cubicBezTo>
                  <a:pt x="18003" y="11448"/>
                  <a:pt x="19515" y="9364"/>
                  <a:pt x="19491" y="9114"/>
                </a:cubicBezTo>
                <a:cubicBezTo>
                  <a:pt x="19490" y="9099"/>
                  <a:pt x="19481" y="9092"/>
                  <a:pt x="19463" y="9092"/>
                </a:cubicBezTo>
                <a:cubicBezTo>
                  <a:pt x="19255" y="9092"/>
                  <a:pt x="17931" y="10043"/>
                  <a:pt x="16396" y="10186"/>
                </a:cubicBezTo>
                <a:cubicBezTo>
                  <a:pt x="16283" y="10196"/>
                  <a:pt x="16170" y="10201"/>
                  <a:pt x="16057" y="10201"/>
                </a:cubicBezTo>
                <a:cubicBezTo>
                  <a:pt x="15655" y="10201"/>
                  <a:pt x="15253" y="10135"/>
                  <a:pt x="14872" y="9995"/>
                </a:cubicBezTo>
                <a:cubicBezTo>
                  <a:pt x="12985" y="9299"/>
                  <a:pt x="13826" y="9056"/>
                  <a:pt x="14858" y="9056"/>
                </a:cubicBezTo>
                <a:cubicBezTo>
                  <a:pt x="15044" y="9056"/>
                  <a:pt x="15236" y="9064"/>
                  <a:pt x="15419" y="9078"/>
                </a:cubicBezTo>
                <a:cubicBezTo>
                  <a:pt x="15467" y="9079"/>
                  <a:pt x="15514" y="9080"/>
                  <a:pt x="15561" y="9080"/>
                </a:cubicBezTo>
                <a:cubicBezTo>
                  <a:pt x="16181" y="9080"/>
                  <a:pt x="16798" y="9007"/>
                  <a:pt x="17396" y="8852"/>
                </a:cubicBezTo>
                <a:cubicBezTo>
                  <a:pt x="18539" y="8602"/>
                  <a:pt x="19682" y="8174"/>
                  <a:pt x="19932" y="7745"/>
                </a:cubicBezTo>
                <a:cubicBezTo>
                  <a:pt x="20325" y="7043"/>
                  <a:pt x="20241" y="5888"/>
                  <a:pt x="20241" y="5888"/>
                </a:cubicBezTo>
                <a:lnTo>
                  <a:pt x="20241" y="5888"/>
                </a:lnTo>
                <a:cubicBezTo>
                  <a:pt x="19527" y="6364"/>
                  <a:pt x="18765" y="6792"/>
                  <a:pt x="17991" y="7162"/>
                </a:cubicBezTo>
                <a:cubicBezTo>
                  <a:pt x="17321" y="7462"/>
                  <a:pt x="16626" y="7698"/>
                  <a:pt x="16090" y="7698"/>
                </a:cubicBezTo>
                <a:cubicBezTo>
                  <a:pt x="15797" y="7698"/>
                  <a:pt x="15552" y="7627"/>
                  <a:pt x="15384" y="7459"/>
                </a:cubicBezTo>
                <a:cubicBezTo>
                  <a:pt x="14669" y="6721"/>
                  <a:pt x="16348" y="6721"/>
                  <a:pt x="17920" y="6007"/>
                </a:cubicBezTo>
                <a:cubicBezTo>
                  <a:pt x="18586" y="5721"/>
                  <a:pt x="19170" y="5257"/>
                  <a:pt x="19598" y="4661"/>
                </a:cubicBezTo>
                <a:cubicBezTo>
                  <a:pt x="21075" y="2471"/>
                  <a:pt x="19694" y="875"/>
                  <a:pt x="20182" y="494"/>
                </a:cubicBezTo>
                <a:cubicBezTo>
                  <a:pt x="20182" y="494"/>
                  <a:pt x="19826" y="352"/>
                  <a:pt x="19254" y="352"/>
                </a:cubicBezTo>
                <a:cubicBezTo>
                  <a:pt x="18921" y="352"/>
                  <a:pt x="18514" y="400"/>
                  <a:pt x="18062" y="554"/>
                </a:cubicBezTo>
                <a:cubicBezTo>
                  <a:pt x="17777" y="661"/>
                  <a:pt x="17503" y="792"/>
                  <a:pt x="17241" y="947"/>
                </a:cubicBezTo>
                <a:cubicBezTo>
                  <a:pt x="15634" y="1935"/>
                  <a:pt x="14657" y="3602"/>
                  <a:pt x="14467" y="4602"/>
                </a:cubicBezTo>
                <a:cubicBezTo>
                  <a:pt x="14349" y="5189"/>
                  <a:pt x="13943" y="5532"/>
                  <a:pt x="13629" y="5532"/>
                </a:cubicBezTo>
                <a:cubicBezTo>
                  <a:pt x="13403" y="5532"/>
                  <a:pt x="13225" y="5353"/>
                  <a:pt x="13240" y="4959"/>
                </a:cubicBezTo>
                <a:cubicBezTo>
                  <a:pt x="13288" y="4006"/>
                  <a:pt x="13586" y="3185"/>
                  <a:pt x="14800" y="1851"/>
                </a:cubicBezTo>
                <a:cubicBezTo>
                  <a:pt x="16026" y="530"/>
                  <a:pt x="16217" y="423"/>
                  <a:pt x="14872" y="327"/>
                </a:cubicBezTo>
                <a:cubicBezTo>
                  <a:pt x="14469" y="299"/>
                  <a:pt x="14129" y="256"/>
                  <a:pt x="13834" y="256"/>
                </a:cubicBezTo>
                <a:cubicBezTo>
                  <a:pt x="13143" y="256"/>
                  <a:pt x="12698" y="488"/>
                  <a:pt x="12264" y="1673"/>
                </a:cubicBezTo>
                <a:cubicBezTo>
                  <a:pt x="11645" y="3352"/>
                  <a:pt x="12681" y="4566"/>
                  <a:pt x="12216" y="5197"/>
                </a:cubicBezTo>
                <a:cubicBezTo>
                  <a:pt x="12008" y="5480"/>
                  <a:pt x="11595" y="5784"/>
                  <a:pt x="11255" y="5784"/>
                </a:cubicBezTo>
                <a:cubicBezTo>
                  <a:pt x="10837" y="5784"/>
                  <a:pt x="10531" y="5323"/>
                  <a:pt x="10859" y="3792"/>
                </a:cubicBezTo>
                <a:cubicBezTo>
                  <a:pt x="11454" y="1018"/>
                  <a:pt x="12871" y="208"/>
                  <a:pt x="11395" y="30"/>
                </a:cubicBezTo>
                <a:cubicBezTo>
                  <a:pt x="11232" y="10"/>
                  <a:pt x="11073" y="0"/>
                  <a:pt x="10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7" name="Google Shape;337;p3"/>
          <p:cNvGrpSpPr/>
          <p:nvPr/>
        </p:nvGrpSpPr>
        <p:grpSpPr>
          <a:xfrm rot="-970937">
            <a:off x="7867007" y="3371364"/>
            <a:ext cx="1270127" cy="1842014"/>
            <a:chOff x="3066525" y="648600"/>
            <a:chExt cx="1270100" cy="1841975"/>
          </a:xfrm>
        </p:grpSpPr>
        <p:sp>
          <p:nvSpPr>
            <p:cNvPr id="338" name="Google Shape;338;p3"/>
            <p:cNvSpPr/>
            <p:nvPr/>
          </p:nvSpPr>
          <p:spPr>
            <a:xfrm>
              <a:off x="4012200" y="1479000"/>
              <a:ext cx="295250" cy="302750"/>
            </a:xfrm>
            <a:custGeom>
              <a:avLst/>
              <a:gdLst/>
              <a:ahLst/>
              <a:cxnLst/>
              <a:rect l="l" t="t" r="r" b="b"/>
              <a:pathLst>
                <a:path w="11810" h="12110" extrusionOk="0">
                  <a:moveTo>
                    <a:pt x="11409" y="1"/>
                  </a:moveTo>
                  <a:lnTo>
                    <a:pt x="11409" y="1"/>
                  </a:lnTo>
                  <a:cubicBezTo>
                    <a:pt x="8540" y="668"/>
                    <a:pt x="4137" y="3270"/>
                    <a:pt x="2035" y="5404"/>
                  </a:cubicBezTo>
                  <a:cubicBezTo>
                    <a:pt x="1" y="7539"/>
                    <a:pt x="401" y="9207"/>
                    <a:pt x="868" y="12109"/>
                  </a:cubicBezTo>
                  <a:cubicBezTo>
                    <a:pt x="3903" y="12076"/>
                    <a:pt x="5371" y="12076"/>
                    <a:pt x="7373" y="9774"/>
                  </a:cubicBezTo>
                  <a:cubicBezTo>
                    <a:pt x="9374" y="7439"/>
                    <a:pt x="11809" y="3036"/>
                    <a:pt x="114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
            <p:cNvSpPr/>
            <p:nvPr/>
          </p:nvSpPr>
          <p:spPr>
            <a:xfrm>
              <a:off x="4033050" y="1545725"/>
              <a:ext cx="212675" cy="235175"/>
            </a:xfrm>
            <a:custGeom>
              <a:avLst/>
              <a:gdLst/>
              <a:ahLst/>
              <a:cxnLst/>
              <a:rect l="l" t="t" r="r" b="b"/>
              <a:pathLst>
                <a:path w="8507" h="9407" fill="none" extrusionOk="0">
                  <a:moveTo>
                    <a:pt x="8507" y="0"/>
                  </a:moveTo>
                  <a:cubicBezTo>
                    <a:pt x="8073" y="500"/>
                    <a:pt x="1" y="9407"/>
                    <a:pt x="1" y="9407"/>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
            <p:cNvSpPr/>
            <p:nvPr/>
          </p:nvSpPr>
          <p:spPr>
            <a:xfrm>
              <a:off x="3775375" y="1667475"/>
              <a:ext cx="280225" cy="330250"/>
            </a:xfrm>
            <a:custGeom>
              <a:avLst/>
              <a:gdLst/>
              <a:ahLst/>
              <a:cxnLst/>
              <a:rect l="l" t="t" r="r" b="b"/>
              <a:pathLst>
                <a:path w="11209" h="13210" extrusionOk="0">
                  <a:moveTo>
                    <a:pt x="701" y="0"/>
                  </a:moveTo>
                  <a:cubicBezTo>
                    <a:pt x="0" y="2936"/>
                    <a:pt x="1968" y="7639"/>
                    <a:pt x="3636" y="10174"/>
                  </a:cubicBezTo>
                  <a:cubicBezTo>
                    <a:pt x="5371" y="12676"/>
                    <a:pt x="6805" y="12843"/>
                    <a:pt x="9841" y="13210"/>
                  </a:cubicBezTo>
                  <a:cubicBezTo>
                    <a:pt x="10641" y="10374"/>
                    <a:pt x="11208" y="8740"/>
                    <a:pt x="9407" y="6405"/>
                  </a:cubicBezTo>
                  <a:cubicBezTo>
                    <a:pt x="7639" y="4070"/>
                    <a:pt x="3503" y="968"/>
                    <a:pt x="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
            <p:cNvSpPr/>
            <p:nvPr/>
          </p:nvSpPr>
          <p:spPr>
            <a:xfrm>
              <a:off x="3837075" y="1739175"/>
              <a:ext cx="185150" cy="257725"/>
            </a:xfrm>
            <a:custGeom>
              <a:avLst/>
              <a:gdLst/>
              <a:ahLst/>
              <a:cxnLst/>
              <a:rect l="l" t="t" r="r" b="b"/>
              <a:pathLst>
                <a:path w="7406" h="10309" fill="none" extrusionOk="0">
                  <a:moveTo>
                    <a:pt x="1" y="1"/>
                  </a:moveTo>
                  <a:cubicBezTo>
                    <a:pt x="368" y="535"/>
                    <a:pt x="7406" y="10308"/>
                    <a:pt x="7406" y="10308"/>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
            <p:cNvSpPr/>
            <p:nvPr/>
          </p:nvSpPr>
          <p:spPr>
            <a:xfrm>
              <a:off x="3410950" y="1129575"/>
              <a:ext cx="846450" cy="1361000"/>
            </a:xfrm>
            <a:custGeom>
              <a:avLst/>
              <a:gdLst/>
              <a:ahLst/>
              <a:cxnLst/>
              <a:rect l="l" t="t" r="r" b="b"/>
              <a:pathLst>
                <a:path w="33858" h="54440" fill="none" extrusionOk="0">
                  <a:moveTo>
                    <a:pt x="0" y="22350"/>
                  </a:moveTo>
                  <a:cubicBezTo>
                    <a:pt x="0" y="22350"/>
                    <a:pt x="18413" y="38895"/>
                    <a:pt x="17513" y="54073"/>
                  </a:cubicBezTo>
                  <a:cubicBezTo>
                    <a:pt x="17513" y="54340"/>
                    <a:pt x="17846" y="54440"/>
                    <a:pt x="17946" y="54240"/>
                  </a:cubicBezTo>
                  <a:cubicBezTo>
                    <a:pt x="33858" y="28188"/>
                    <a:pt x="17546" y="1"/>
                    <a:pt x="17546" y="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
            <p:cNvSpPr/>
            <p:nvPr/>
          </p:nvSpPr>
          <p:spPr>
            <a:xfrm>
              <a:off x="3066525" y="1346825"/>
              <a:ext cx="688025" cy="679375"/>
            </a:xfrm>
            <a:custGeom>
              <a:avLst/>
              <a:gdLst/>
              <a:ahLst/>
              <a:cxnLst/>
              <a:rect l="l" t="t" r="r" b="b"/>
              <a:pathLst>
                <a:path w="27521" h="27175" extrusionOk="0">
                  <a:moveTo>
                    <a:pt x="15161" y="0"/>
                  </a:moveTo>
                  <a:cubicBezTo>
                    <a:pt x="14489" y="0"/>
                    <a:pt x="13832" y="177"/>
                    <a:pt x="13310" y="584"/>
                  </a:cubicBezTo>
                  <a:cubicBezTo>
                    <a:pt x="12209" y="1418"/>
                    <a:pt x="12209" y="3153"/>
                    <a:pt x="12176" y="4354"/>
                  </a:cubicBezTo>
                  <a:cubicBezTo>
                    <a:pt x="12143" y="5254"/>
                    <a:pt x="12176" y="6188"/>
                    <a:pt x="12309" y="7089"/>
                  </a:cubicBezTo>
                  <a:cubicBezTo>
                    <a:pt x="11976" y="6388"/>
                    <a:pt x="11609" y="5721"/>
                    <a:pt x="11209" y="5054"/>
                  </a:cubicBezTo>
                  <a:cubicBezTo>
                    <a:pt x="10463" y="3802"/>
                    <a:pt x="9292" y="1830"/>
                    <a:pt x="7622" y="1830"/>
                  </a:cubicBezTo>
                  <a:cubicBezTo>
                    <a:pt x="7424" y="1830"/>
                    <a:pt x="7218" y="1858"/>
                    <a:pt x="7006" y="1918"/>
                  </a:cubicBezTo>
                  <a:cubicBezTo>
                    <a:pt x="5705" y="2319"/>
                    <a:pt x="4504" y="3353"/>
                    <a:pt x="4304" y="4720"/>
                  </a:cubicBezTo>
                  <a:cubicBezTo>
                    <a:pt x="4137" y="6055"/>
                    <a:pt x="5304" y="7256"/>
                    <a:pt x="6138" y="8190"/>
                  </a:cubicBezTo>
                  <a:cubicBezTo>
                    <a:pt x="6772" y="8857"/>
                    <a:pt x="7473" y="9491"/>
                    <a:pt x="8173" y="10058"/>
                  </a:cubicBezTo>
                  <a:cubicBezTo>
                    <a:pt x="7439" y="9757"/>
                    <a:pt x="6672" y="9557"/>
                    <a:pt x="5972" y="9357"/>
                  </a:cubicBezTo>
                  <a:cubicBezTo>
                    <a:pt x="5183" y="9144"/>
                    <a:pt x="4151" y="8873"/>
                    <a:pt x="3188" y="8873"/>
                  </a:cubicBezTo>
                  <a:cubicBezTo>
                    <a:pt x="2196" y="8873"/>
                    <a:pt x="1276" y="9160"/>
                    <a:pt x="768" y="10091"/>
                  </a:cubicBezTo>
                  <a:cubicBezTo>
                    <a:pt x="134" y="11258"/>
                    <a:pt x="1" y="12860"/>
                    <a:pt x="801" y="13994"/>
                  </a:cubicBezTo>
                  <a:cubicBezTo>
                    <a:pt x="1602" y="15061"/>
                    <a:pt x="3303" y="15128"/>
                    <a:pt x="4504" y="15161"/>
                  </a:cubicBezTo>
                  <a:cubicBezTo>
                    <a:pt x="4729" y="15170"/>
                    <a:pt x="4956" y="15174"/>
                    <a:pt x="5185" y="15174"/>
                  </a:cubicBezTo>
                  <a:cubicBezTo>
                    <a:pt x="5869" y="15174"/>
                    <a:pt x="6564" y="15136"/>
                    <a:pt x="7239" y="15061"/>
                  </a:cubicBezTo>
                  <a:lnTo>
                    <a:pt x="7239" y="15061"/>
                  </a:lnTo>
                  <a:cubicBezTo>
                    <a:pt x="6539" y="15395"/>
                    <a:pt x="5871" y="15728"/>
                    <a:pt x="5204" y="16129"/>
                  </a:cubicBezTo>
                  <a:cubicBezTo>
                    <a:pt x="3803" y="16896"/>
                    <a:pt x="1468" y="18263"/>
                    <a:pt x="2035" y="20298"/>
                  </a:cubicBezTo>
                  <a:cubicBezTo>
                    <a:pt x="2436" y="21532"/>
                    <a:pt x="3403" y="22800"/>
                    <a:pt x="4804" y="23000"/>
                  </a:cubicBezTo>
                  <a:cubicBezTo>
                    <a:pt x="4907" y="23016"/>
                    <a:pt x="5008" y="23023"/>
                    <a:pt x="5109" y="23023"/>
                  </a:cubicBezTo>
                  <a:cubicBezTo>
                    <a:pt x="6321" y="23023"/>
                    <a:pt x="7411" y="21969"/>
                    <a:pt x="8273" y="21199"/>
                  </a:cubicBezTo>
                  <a:cubicBezTo>
                    <a:pt x="8907" y="20565"/>
                    <a:pt x="9541" y="19898"/>
                    <a:pt x="10141" y="19197"/>
                  </a:cubicBezTo>
                  <a:lnTo>
                    <a:pt x="10141" y="19197"/>
                  </a:lnTo>
                  <a:cubicBezTo>
                    <a:pt x="9841" y="19931"/>
                    <a:pt x="9641" y="20699"/>
                    <a:pt x="9441" y="21399"/>
                  </a:cubicBezTo>
                  <a:cubicBezTo>
                    <a:pt x="9007" y="23000"/>
                    <a:pt x="8307" y="25635"/>
                    <a:pt x="10141" y="26636"/>
                  </a:cubicBezTo>
                  <a:cubicBezTo>
                    <a:pt x="10745" y="26981"/>
                    <a:pt x="11456" y="27175"/>
                    <a:pt x="12159" y="27175"/>
                  </a:cubicBezTo>
                  <a:cubicBezTo>
                    <a:pt x="12815" y="27175"/>
                    <a:pt x="13463" y="27006"/>
                    <a:pt x="14011" y="26636"/>
                  </a:cubicBezTo>
                  <a:cubicBezTo>
                    <a:pt x="15111" y="25836"/>
                    <a:pt x="15145" y="24134"/>
                    <a:pt x="15211" y="22900"/>
                  </a:cubicBezTo>
                  <a:cubicBezTo>
                    <a:pt x="15278" y="21999"/>
                    <a:pt x="15211" y="21065"/>
                    <a:pt x="15145" y="20165"/>
                  </a:cubicBezTo>
                  <a:lnTo>
                    <a:pt x="15145" y="20165"/>
                  </a:lnTo>
                  <a:cubicBezTo>
                    <a:pt x="15478" y="20865"/>
                    <a:pt x="15812" y="21532"/>
                    <a:pt x="16179" y="22200"/>
                  </a:cubicBezTo>
                  <a:cubicBezTo>
                    <a:pt x="16926" y="23455"/>
                    <a:pt x="18076" y="25488"/>
                    <a:pt x="19747" y="25488"/>
                  </a:cubicBezTo>
                  <a:cubicBezTo>
                    <a:pt x="19940" y="25488"/>
                    <a:pt x="20141" y="25461"/>
                    <a:pt x="20348" y="25402"/>
                  </a:cubicBezTo>
                  <a:cubicBezTo>
                    <a:pt x="21649" y="25068"/>
                    <a:pt x="22850" y="24034"/>
                    <a:pt x="23117" y="22700"/>
                  </a:cubicBezTo>
                  <a:cubicBezTo>
                    <a:pt x="23351" y="21366"/>
                    <a:pt x="22183" y="20098"/>
                    <a:pt x="21349" y="19197"/>
                  </a:cubicBezTo>
                  <a:cubicBezTo>
                    <a:pt x="20715" y="18497"/>
                    <a:pt x="20048" y="17863"/>
                    <a:pt x="19348" y="17263"/>
                  </a:cubicBezTo>
                  <a:lnTo>
                    <a:pt x="19348" y="17263"/>
                  </a:lnTo>
                  <a:cubicBezTo>
                    <a:pt x="20048" y="17563"/>
                    <a:pt x="20815" y="17830"/>
                    <a:pt x="21516" y="18030"/>
                  </a:cubicBezTo>
                  <a:cubicBezTo>
                    <a:pt x="22328" y="18267"/>
                    <a:pt x="23389" y="18564"/>
                    <a:pt x="24373" y="18564"/>
                  </a:cubicBezTo>
                  <a:cubicBezTo>
                    <a:pt x="25328" y="18564"/>
                    <a:pt x="26210" y="18284"/>
                    <a:pt x="26720" y="17396"/>
                  </a:cubicBezTo>
                  <a:cubicBezTo>
                    <a:pt x="27353" y="16295"/>
                    <a:pt x="27520" y="14661"/>
                    <a:pt x="26820" y="13493"/>
                  </a:cubicBezTo>
                  <a:cubicBezTo>
                    <a:pt x="26019" y="12359"/>
                    <a:pt x="24318" y="12326"/>
                    <a:pt x="23084" y="12226"/>
                  </a:cubicBezTo>
                  <a:cubicBezTo>
                    <a:pt x="22740" y="12200"/>
                    <a:pt x="22391" y="12189"/>
                    <a:pt x="22041" y="12189"/>
                  </a:cubicBezTo>
                  <a:cubicBezTo>
                    <a:pt x="21474" y="12189"/>
                    <a:pt x="20905" y="12218"/>
                    <a:pt x="20348" y="12259"/>
                  </a:cubicBezTo>
                  <a:cubicBezTo>
                    <a:pt x="21049" y="11992"/>
                    <a:pt x="21716" y="11659"/>
                    <a:pt x="22383" y="11258"/>
                  </a:cubicBezTo>
                  <a:cubicBezTo>
                    <a:pt x="23851" y="10491"/>
                    <a:pt x="26186" y="9157"/>
                    <a:pt x="25652" y="7156"/>
                  </a:cubicBezTo>
                  <a:cubicBezTo>
                    <a:pt x="25319" y="5888"/>
                    <a:pt x="24251" y="4654"/>
                    <a:pt x="22917" y="4387"/>
                  </a:cubicBezTo>
                  <a:cubicBezTo>
                    <a:pt x="22799" y="4366"/>
                    <a:pt x="22682" y="4357"/>
                    <a:pt x="22566" y="4357"/>
                  </a:cubicBezTo>
                  <a:cubicBezTo>
                    <a:pt x="21367" y="4357"/>
                    <a:pt x="20266" y="5389"/>
                    <a:pt x="19414" y="6088"/>
                  </a:cubicBezTo>
                  <a:cubicBezTo>
                    <a:pt x="18514" y="6855"/>
                    <a:pt x="17747" y="7723"/>
                    <a:pt x="17013" y="8657"/>
                  </a:cubicBezTo>
                  <a:cubicBezTo>
                    <a:pt x="17413" y="7689"/>
                    <a:pt x="17713" y="6689"/>
                    <a:pt x="17980" y="5721"/>
                  </a:cubicBezTo>
                  <a:cubicBezTo>
                    <a:pt x="18380" y="4087"/>
                    <a:pt x="19014" y="1518"/>
                    <a:pt x="17180" y="517"/>
                  </a:cubicBezTo>
                  <a:cubicBezTo>
                    <a:pt x="16583" y="193"/>
                    <a:pt x="15864" y="0"/>
                    <a:pt x="15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
            <p:cNvSpPr/>
            <p:nvPr/>
          </p:nvSpPr>
          <p:spPr>
            <a:xfrm>
              <a:off x="3346725" y="1700000"/>
              <a:ext cx="58400" cy="283550"/>
            </a:xfrm>
            <a:custGeom>
              <a:avLst/>
              <a:gdLst/>
              <a:ahLst/>
              <a:cxnLst/>
              <a:rect l="l" t="t" r="r" b="b"/>
              <a:pathLst>
                <a:path w="2336" h="11342" fill="none" extrusionOk="0">
                  <a:moveTo>
                    <a:pt x="1602" y="8606"/>
                  </a:moveTo>
                  <a:cubicBezTo>
                    <a:pt x="1969" y="5738"/>
                    <a:pt x="2336" y="2869"/>
                    <a:pt x="1869" y="0"/>
                  </a:cubicBezTo>
                  <a:cubicBezTo>
                    <a:pt x="1602" y="3836"/>
                    <a:pt x="968" y="7606"/>
                    <a:pt x="1" y="11342"/>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
            <p:cNvSpPr/>
            <p:nvPr/>
          </p:nvSpPr>
          <p:spPr>
            <a:xfrm>
              <a:off x="3198300" y="1710825"/>
              <a:ext cx="193475" cy="174325"/>
            </a:xfrm>
            <a:custGeom>
              <a:avLst/>
              <a:gdLst/>
              <a:ahLst/>
              <a:cxnLst/>
              <a:rect l="l" t="t" r="r" b="b"/>
              <a:pathLst>
                <a:path w="7739" h="6973" fill="none" extrusionOk="0">
                  <a:moveTo>
                    <a:pt x="167" y="6972"/>
                  </a:moveTo>
                  <a:cubicBezTo>
                    <a:pt x="2835" y="4804"/>
                    <a:pt x="5371" y="2503"/>
                    <a:pt x="7739" y="1"/>
                  </a:cubicBezTo>
                  <a:cubicBezTo>
                    <a:pt x="5070" y="1735"/>
                    <a:pt x="2502" y="3603"/>
                    <a:pt x="0" y="5505"/>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
            <p:cNvSpPr/>
            <p:nvPr/>
          </p:nvSpPr>
          <p:spPr>
            <a:xfrm>
              <a:off x="3188275" y="1699150"/>
              <a:ext cx="193500" cy="122625"/>
            </a:xfrm>
            <a:custGeom>
              <a:avLst/>
              <a:gdLst/>
              <a:ahLst/>
              <a:cxnLst/>
              <a:rect l="l" t="t" r="r" b="b"/>
              <a:pathLst>
                <a:path w="7740" h="4905" fill="none" extrusionOk="0">
                  <a:moveTo>
                    <a:pt x="7740" y="1"/>
                  </a:moveTo>
                  <a:cubicBezTo>
                    <a:pt x="5004" y="1402"/>
                    <a:pt x="2436" y="3003"/>
                    <a:pt x="1" y="4904"/>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
            <p:cNvSpPr/>
            <p:nvPr/>
          </p:nvSpPr>
          <p:spPr>
            <a:xfrm>
              <a:off x="3379250" y="1689150"/>
              <a:ext cx="180150" cy="245200"/>
            </a:xfrm>
            <a:custGeom>
              <a:avLst/>
              <a:gdLst/>
              <a:ahLst/>
              <a:cxnLst/>
              <a:rect l="l" t="t" r="r" b="b"/>
              <a:pathLst>
                <a:path w="7206" h="9808" fill="none" extrusionOk="0">
                  <a:moveTo>
                    <a:pt x="7206" y="9808"/>
                  </a:moveTo>
                  <a:cubicBezTo>
                    <a:pt x="4304" y="6972"/>
                    <a:pt x="1835" y="3636"/>
                    <a:pt x="1" y="1"/>
                  </a:cubicBezTo>
                  <a:cubicBezTo>
                    <a:pt x="2369" y="2035"/>
                    <a:pt x="4270" y="4570"/>
                    <a:pt x="5871" y="7272"/>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
            <p:cNvSpPr/>
            <p:nvPr/>
          </p:nvSpPr>
          <p:spPr>
            <a:xfrm>
              <a:off x="3412600" y="1705000"/>
              <a:ext cx="180150" cy="184325"/>
            </a:xfrm>
            <a:custGeom>
              <a:avLst/>
              <a:gdLst/>
              <a:ahLst/>
              <a:cxnLst/>
              <a:rect l="l" t="t" r="r" b="b"/>
              <a:pathLst>
                <a:path w="7206" h="7373" fill="none" extrusionOk="0">
                  <a:moveTo>
                    <a:pt x="7206" y="7372"/>
                  </a:moveTo>
                  <a:cubicBezTo>
                    <a:pt x="5138" y="4637"/>
                    <a:pt x="2703" y="2169"/>
                    <a:pt x="1" y="0"/>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
            <p:cNvSpPr/>
            <p:nvPr/>
          </p:nvSpPr>
          <p:spPr>
            <a:xfrm>
              <a:off x="3430125" y="1694150"/>
              <a:ext cx="239350" cy="38400"/>
            </a:xfrm>
            <a:custGeom>
              <a:avLst/>
              <a:gdLst/>
              <a:ahLst/>
              <a:cxnLst/>
              <a:rect l="l" t="t" r="r" b="b"/>
              <a:pathLst>
                <a:path w="9574" h="1536" fill="none" extrusionOk="0">
                  <a:moveTo>
                    <a:pt x="7906" y="1"/>
                  </a:moveTo>
                  <a:cubicBezTo>
                    <a:pt x="5304" y="34"/>
                    <a:pt x="2602" y="201"/>
                    <a:pt x="0" y="268"/>
                  </a:cubicBezTo>
                  <a:cubicBezTo>
                    <a:pt x="3103" y="1168"/>
                    <a:pt x="6338" y="1535"/>
                    <a:pt x="9574" y="1368"/>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
            <p:cNvSpPr/>
            <p:nvPr/>
          </p:nvSpPr>
          <p:spPr>
            <a:xfrm>
              <a:off x="3421775" y="1706675"/>
              <a:ext cx="172650" cy="57550"/>
            </a:xfrm>
            <a:custGeom>
              <a:avLst/>
              <a:gdLst/>
              <a:ahLst/>
              <a:cxnLst/>
              <a:rect l="l" t="t" r="r" b="b"/>
              <a:pathLst>
                <a:path w="6906" h="2302" fill="none" extrusionOk="0">
                  <a:moveTo>
                    <a:pt x="6906" y="2302"/>
                  </a:moveTo>
                  <a:cubicBezTo>
                    <a:pt x="4471" y="1935"/>
                    <a:pt x="2136" y="1134"/>
                    <a:pt x="1" y="0"/>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
            <p:cNvSpPr/>
            <p:nvPr/>
          </p:nvSpPr>
          <p:spPr>
            <a:xfrm>
              <a:off x="3415100" y="1530700"/>
              <a:ext cx="223525" cy="160975"/>
            </a:xfrm>
            <a:custGeom>
              <a:avLst/>
              <a:gdLst/>
              <a:ahLst/>
              <a:cxnLst/>
              <a:rect l="l" t="t" r="r" b="b"/>
              <a:pathLst>
                <a:path w="8941" h="6439" fill="none" extrusionOk="0">
                  <a:moveTo>
                    <a:pt x="8941" y="1"/>
                  </a:moveTo>
                  <a:lnTo>
                    <a:pt x="7206" y="1368"/>
                  </a:lnTo>
                  <a:cubicBezTo>
                    <a:pt x="4904" y="3203"/>
                    <a:pt x="2569" y="5038"/>
                    <a:pt x="1" y="6439"/>
                  </a:cubicBezTo>
                  <a:cubicBezTo>
                    <a:pt x="1735" y="4104"/>
                    <a:pt x="3904" y="2002"/>
                    <a:pt x="6272" y="30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
            <p:cNvSpPr/>
            <p:nvPr/>
          </p:nvSpPr>
          <p:spPr>
            <a:xfrm>
              <a:off x="3444300" y="1576575"/>
              <a:ext cx="183475" cy="120100"/>
            </a:xfrm>
            <a:custGeom>
              <a:avLst/>
              <a:gdLst/>
              <a:ahLst/>
              <a:cxnLst/>
              <a:rect l="l" t="t" r="r" b="b"/>
              <a:pathLst>
                <a:path w="7339" h="4804" fill="none" extrusionOk="0">
                  <a:moveTo>
                    <a:pt x="7339" y="0"/>
                  </a:moveTo>
                  <a:cubicBezTo>
                    <a:pt x="6071" y="868"/>
                    <a:pt x="4770" y="1802"/>
                    <a:pt x="3536" y="2669"/>
                  </a:cubicBezTo>
                  <a:cubicBezTo>
                    <a:pt x="2402" y="3469"/>
                    <a:pt x="1268" y="4270"/>
                    <a:pt x="0" y="4804"/>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
            <p:cNvSpPr/>
            <p:nvPr/>
          </p:nvSpPr>
          <p:spPr>
            <a:xfrm>
              <a:off x="3423450" y="1403125"/>
              <a:ext cx="59225" cy="260200"/>
            </a:xfrm>
            <a:custGeom>
              <a:avLst/>
              <a:gdLst/>
              <a:ahLst/>
              <a:cxnLst/>
              <a:rect l="l" t="t" r="r" b="b"/>
              <a:pathLst>
                <a:path w="2369" h="10408" fill="none" extrusionOk="0">
                  <a:moveTo>
                    <a:pt x="2269" y="1468"/>
                  </a:moveTo>
                  <a:cubicBezTo>
                    <a:pt x="2369" y="4570"/>
                    <a:pt x="1535" y="7672"/>
                    <a:pt x="0" y="10407"/>
                  </a:cubicBezTo>
                  <a:cubicBezTo>
                    <a:pt x="534" y="6938"/>
                    <a:pt x="768" y="3503"/>
                    <a:pt x="467" y="0"/>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
            <p:cNvSpPr/>
            <p:nvPr/>
          </p:nvSpPr>
          <p:spPr>
            <a:xfrm>
              <a:off x="3399275" y="1448150"/>
              <a:ext cx="22525" cy="246875"/>
            </a:xfrm>
            <a:custGeom>
              <a:avLst/>
              <a:gdLst/>
              <a:ahLst/>
              <a:cxnLst/>
              <a:rect l="l" t="t" r="r" b="b"/>
              <a:pathLst>
                <a:path w="901" h="9875" fill="none" extrusionOk="0">
                  <a:moveTo>
                    <a:pt x="634" y="0"/>
                  </a:moveTo>
                  <a:cubicBezTo>
                    <a:pt x="901" y="3303"/>
                    <a:pt x="701" y="6638"/>
                    <a:pt x="0" y="9874"/>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
            <p:cNvSpPr/>
            <p:nvPr/>
          </p:nvSpPr>
          <p:spPr>
            <a:xfrm>
              <a:off x="3231650" y="1459825"/>
              <a:ext cx="164300" cy="216850"/>
            </a:xfrm>
            <a:custGeom>
              <a:avLst/>
              <a:gdLst/>
              <a:ahLst/>
              <a:cxnLst/>
              <a:rect l="l" t="t" r="r" b="b"/>
              <a:pathLst>
                <a:path w="6572" h="8674" fill="none" extrusionOk="0">
                  <a:moveTo>
                    <a:pt x="100" y="0"/>
                  </a:moveTo>
                  <a:cubicBezTo>
                    <a:pt x="2169" y="3002"/>
                    <a:pt x="4270" y="5871"/>
                    <a:pt x="6572" y="8673"/>
                  </a:cubicBezTo>
                  <a:cubicBezTo>
                    <a:pt x="4203" y="6705"/>
                    <a:pt x="2002" y="4637"/>
                    <a:pt x="0" y="2302"/>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
            <p:cNvSpPr/>
            <p:nvPr/>
          </p:nvSpPr>
          <p:spPr>
            <a:xfrm>
              <a:off x="3312525" y="1509850"/>
              <a:ext cx="106775" cy="171825"/>
            </a:xfrm>
            <a:custGeom>
              <a:avLst/>
              <a:gdLst/>
              <a:ahLst/>
              <a:cxnLst/>
              <a:rect l="l" t="t" r="r" b="b"/>
              <a:pathLst>
                <a:path w="4271" h="6873" fill="none" extrusionOk="0">
                  <a:moveTo>
                    <a:pt x="4271" y="6872"/>
                  </a:moveTo>
                  <a:cubicBezTo>
                    <a:pt x="3270" y="4371"/>
                    <a:pt x="1802" y="2002"/>
                    <a:pt x="1" y="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
            <p:cNvSpPr/>
            <p:nvPr/>
          </p:nvSpPr>
          <p:spPr>
            <a:xfrm>
              <a:off x="3129075" y="1652450"/>
              <a:ext cx="246875" cy="30900"/>
            </a:xfrm>
            <a:custGeom>
              <a:avLst/>
              <a:gdLst/>
              <a:ahLst/>
              <a:cxnLst/>
              <a:rect l="l" t="t" r="r" b="b"/>
              <a:pathLst>
                <a:path w="9875" h="1236" fill="none" extrusionOk="0">
                  <a:moveTo>
                    <a:pt x="9874" y="1235"/>
                  </a:moveTo>
                  <a:cubicBezTo>
                    <a:pt x="6638" y="468"/>
                    <a:pt x="3336" y="101"/>
                    <a:pt x="0" y="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
            <p:cNvSpPr/>
            <p:nvPr/>
          </p:nvSpPr>
          <p:spPr>
            <a:xfrm>
              <a:off x="3195775" y="1624950"/>
              <a:ext cx="163475" cy="45875"/>
            </a:xfrm>
            <a:custGeom>
              <a:avLst/>
              <a:gdLst/>
              <a:ahLst/>
              <a:cxnLst/>
              <a:rect l="l" t="t" r="r" b="b"/>
              <a:pathLst>
                <a:path w="6539" h="1835" fill="none" extrusionOk="0">
                  <a:moveTo>
                    <a:pt x="6539" y="1835"/>
                  </a:moveTo>
                  <a:cubicBezTo>
                    <a:pt x="4437" y="1034"/>
                    <a:pt x="2269" y="400"/>
                    <a:pt x="1" y="0"/>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
            <p:cNvSpPr/>
            <p:nvPr/>
          </p:nvSpPr>
          <p:spPr>
            <a:xfrm>
              <a:off x="3233325" y="1679975"/>
              <a:ext cx="125925" cy="12525"/>
            </a:xfrm>
            <a:custGeom>
              <a:avLst/>
              <a:gdLst/>
              <a:ahLst/>
              <a:cxnLst/>
              <a:rect l="l" t="t" r="r" b="b"/>
              <a:pathLst>
                <a:path w="5037" h="501" fill="none" extrusionOk="0">
                  <a:moveTo>
                    <a:pt x="5037" y="501"/>
                  </a:moveTo>
                  <a:cubicBezTo>
                    <a:pt x="3436" y="134"/>
                    <a:pt x="1668" y="1"/>
                    <a:pt x="0" y="20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
            <p:cNvSpPr/>
            <p:nvPr/>
          </p:nvSpPr>
          <p:spPr>
            <a:xfrm>
              <a:off x="3316700" y="1594075"/>
              <a:ext cx="187675" cy="187675"/>
            </a:xfrm>
            <a:custGeom>
              <a:avLst/>
              <a:gdLst/>
              <a:ahLst/>
              <a:cxnLst/>
              <a:rect l="l" t="t" r="r" b="b"/>
              <a:pathLst>
                <a:path w="7507" h="7507" extrusionOk="0">
                  <a:moveTo>
                    <a:pt x="3770" y="1"/>
                  </a:moveTo>
                  <a:cubicBezTo>
                    <a:pt x="1669" y="1"/>
                    <a:pt x="1" y="1702"/>
                    <a:pt x="1" y="3770"/>
                  </a:cubicBezTo>
                  <a:cubicBezTo>
                    <a:pt x="1" y="5838"/>
                    <a:pt x="1669" y="7506"/>
                    <a:pt x="3770" y="7506"/>
                  </a:cubicBezTo>
                  <a:cubicBezTo>
                    <a:pt x="5838" y="7506"/>
                    <a:pt x="7506" y="5838"/>
                    <a:pt x="7506" y="3770"/>
                  </a:cubicBezTo>
                  <a:cubicBezTo>
                    <a:pt x="7506" y="1702"/>
                    <a:pt x="5838" y="1"/>
                    <a:pt x="3770"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
            <p:cNvSpPr/>
            <p:nvPr/>
          </p:nvSpPr>
          <p:spPr>
            <a:xfrm>
              <a:off x="3335875" y="1613275"/>
              <a:ext cx="149300" cy="150125"/>
            </a:xfrm>
            <a:custGeom>
              <a:avLst/>
              <a:gdLst/>
              <a:ahLst/>
              <a:cxnLst/>
              <a:rect l="l" t="t" r="r" b="b"/>
              <a:pathLst>
                <a:path w="5972" h="6005" extrusionOk="0">
                  <a:moveTo>
                    <a:pt x="3003" y="0"/>
                  </a:moveTo>
                  <a:cubicBezTo>
                    <a:pt x="1335" y="0"/>
                    <a:pt x="1" y="1334"/>
                    <a:pt x="1" y="3002"/>
                  </a:cubicBezTo>
                  <a:cubicBezTo>
                    <a:pt x="1" y="4637"/>
                    <a:pt x="1335" y="6004"/>
                    <a:pt x="3003" y="6004"/>
                  </a:cubicBezTo>
                  <a:cubicBezTo>
                    <a:pt x="4638" y="6004"/>
                    <a:pt x="5972" y="4637"/>
                    <a:pt x="5972" y="3002"/>
                  </a:cubicBezTo>
                  <a:cubicBezTo>
                    <a:pt x="5972" y="1334"/>
                    <a:pt x="4638" y="0"/>
                    <a:pt x="30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
            <p:cNvSpPr/>
            <p:nvPr/>
          </p:nvSpPr>
          <p:spPr>
            <a:xfrm>
              <a:off x="3363400" y="648600"/>
              <a:ext cx="973225" cy="956600"/>
            </a:xfrm>
            <a:custGeom>
              <a:avLst/>
              <a:gdLst/>
              <a:ahLst/>
              <a:cxnLst/>
              <a:rect l="l" t="t" r="r" b="b"/>
              <a:pathLst>
                <a:path w="38929" h="38264" extrusionOk="0">
                  <a:moveTo>
                    <a:pt x="21403" y="1"/>
                  </a:moveTo>
                  <a:cubicBezTo>
                    <a:pt x="20460" y="1"/>
                    <a:pt x="19536" y="252"/>
                    <a:pt x="18781" y="827"/>
                  </a:cubicBezTo>
                  <a:cubicBezTo>
                    <a:pt x="17213" y="1961"/>
                    <a:pt x="17180" y="4329"/>
                    <a:pt x="17146" y="6097"/>
                  </a:cubicBezTo>
                  <a:cubicBezTo>
                    <a:pt x="17113" y="7398"/>
                    <a:pt x="17146" y="8666"/>
                    <a:pt x="17313" y="9967"/>
                  </a:cubicBezTo>
                  <a:cubicBezTo>
                    <a:pt x="16846" y="8966"/>
                    <a:pt x="16346" y="7998"/>
                    <a:pt x="15812" y="7098"/>
                  </a:cubicBezTo>
                  <a:cubicBezTo>
                    <a:pt x="14772" y="5315"/>
                    <a:pt x="13098" y="2528"/>
                    <a:pt x="10765" y="2528"/>
                  </a:cubicBezTo>
                  <a:cubicBezTo>
                    <a:pt x="10478" y="2528"/>
                    <a:pt x="10181" y="2570"/>
                    <a:pt x="9874" y="2661"/>
                  </a:cubicBezTo>
                  <a:cubicBezTo>
                    <a:pt x="8107" y="3228"/>
                    <a:pt x="6372" y="4663"/>
                    <a:pt x="6105" y="6597"/>
                  </a:cubicBezTo>
                  <a:cubicBezTo>
                    <a:pt x="5805" y="8465"/>
                    <a:pt x="7473" y="10233"/>
                    <a:pt x="8640" y="11468"/>
                  </a:cubicBezTo>
                  <a:cubicBezTo>
                    <a:pt x="9508" y="12402"/>
                    <a:pt x="10508" y="13269"/>
                    <a:pt x="11509" y="14103"/>
                  </a:cubicBezTo>
                  <a:cubicBezTo>
                    <a:pt x="10475" y="13736"/>
                    <a:pt x="9441" y="13402"/>
                    <a:pt x="8440" y="13135"/>
                  </a:cubicBezTo>
                  <a:cubicBezTo>
                    <a:pt x="7318" y="12855"/>
                    <a:pt x="5853" y="12477"/>
                    <a:pt x="4490" y="12477"/>
                  </a:cubicBezTo>
                  <a:cubicBezTo>
                    <a:pt x="3097" y="12477"/>
                    <a:pt x="1810" y="12872"/>
                    <a:pt x="1102" y="14170"/>
                  </a:cubicBezTo>
                  <a:cubicBezTo>
                    <a:pt x="168" y="15804"/>
                    <a:pt x="1" y="18072"/>
                    <a:pt x="1135" y="19640"/>
                  </a:cubicBezTo>
                  <a:cubicBezTo>
                    <a:pt x="2269" y="21175"/>
                    <a:pt x="4637" y="21241"/>
                    <a:pt x="6372" y="21308"/>
                  </a:cubicBezTo>
                  <a:cubicBezTo>
                    <a:pt x="6741" y="21336"/>
                    <a:pt x="7110" y="21349"/>
                    <a:pt x="7478" y="21349"/>
                  </a:cubicBezTo>
                  <a:cubicBezTo>
                    <a:pt x="8410" y="21349"/>
                    <a:pt x="9343" y="21270"/>
                    <a:pt x="10275" y="21175"/>
                  </a:cubicBezTo>
                  <a:lnTo>
                    <a:pt x="10275" y="21175"/>
                  </a:lnTo>
                  <a:cubicBezTo>
                    <a:pt x="9274" y="21608"/>
                    <a:pt x="8307" y="22109"/>
                    <a:pt x="7373" y="22642"/>
                  </a:cubicBezTo>
                  <a:cubicBezTo>
                    <a:pt x="5371" y="23810"/>
                    <a:pt x="2102" y="25778"/>
                    <a:pt x="2936" y="28580"/>
                  </a:cubicBezTo>
                  <a:cubicBezTo>
                    <a:pt x="3437" y="30348"/>
                    <a:pt x="4871" y="32082"/>
                    <a:pt x="6806" y="32416"/>
                  </a:cubicBezTo>
                  <a:cubicBezTo>
                    <a:pt x="6973" y="32445"/>
                    <a:pt x="7140" y="32459"/>
                    <a:pt x="7305" y="32459"/>
                  </a:cubicBezTo>
                  <a:cubicBezTo>
                    <a:pt x="9009" y="32459"/>
                    <a:pt x="10553" y="30979"/>
                    <a:pt x="11709" y="29914"/>
                  </a:cubicBezTo>
                  <a:cubicBezTo>
                    <a:pt x="12676" y="29014"/>
                    <a:pt x="13544" y="28080"/>
                    <a:pt x="14378" y="27079"/>
                  </a:cubicBezTo>
                  <a:lnTo>
                    <a:pt x="14378" y="27079"/>
                  </a:lnTo>
                  <a:cubicBezTo>
                    <a:pt x="14011" y="28113"/>
                    <a:pt x="13677" y="29114"/>
                    <a:pt x="13377" y="30148"/>
                  </a:cubicBezTo>
                  <a:cubicBezTo>
                    <a:pt x="12777" y="32349"/>
                    <a:pt x="11809" y="36085"/>
                    <a:pt x="14344" y="37486"/>
                  </a:cubicBezTo>
                  <a:cubicBezTo>
                    <a:pt x="15201" y="37976"/>
                    <a:pt x="16222" y="38264"/>
                    <a:pt x="17231" y="38264"/>
                  </a:cubicBezTo>
                  <a:cubicBezTo>
                    <a:pt x="18147" y="38264"/>
                    <a:pt x="19053" y="38026"/>
                    <a:pt x="19815" y="37486"/>
                  </a:cubicBezTo>
                  <a:cubicBezTo>
                    <a:pt x="21349" y="36385"/>
                    <a:pt x="21449" y="33984"/>
                    <a:pt x="21516" y="32249"/>
                  </a:cubicBezTo>
                  <a:cubicBezTo>
                    <a:pt x="21549" y="30948"/>
                    <a:pt x="21516" y="29647"/>
                    <a:pt x="21383" y="28380"/>
                  </a:cubicBezTo>
                  <a:lnTo>
                    <a:pt x="21383" y="28380"/>
                  </a:lnTo>
                  <a:cubicBezTo>
                    <a:pt x="21850" y="29414"/>
                    <a:pt x="22350" y="30348"/>
                    <a:pt x="22850" y="31282"/>
                  </a:cubicBezTo>
                  <a:cubicBezTo>
                    <a:pt x="23896" y="33103"/>
                    <a:pt x="25502" y="35941"/>
                    <a:pt x="27862" y="35941"/>
                  </a:cubicBezTo>
                  <a:cubicBezTo>
                    <a:pt x="28138" y="35941"/>
                    <a:pt x="28424" y="35902"/>
                    <a:pt x="28721" y="35818"/>
                  </a:cubicBezTo>
                  <a:cubicBezTo>
                    <a:pt x="30523" y="35318"/>
                    <a:pt x="32290" y="33917"/>
                    <a:pt x="32624" y="31982"/>
                  </a:cubicBezTo>
                  <a:cubicBezTo>
                    <a:pt x="32958" y="30114"/>
                    <a:pt x="31323" y="28380"/>
                    <a:pt x="30156" y="27079"/>
                  </a:cubicBezTo>
                  <a:cubicBezTo>
                    <a:pt x="29288" y="26078"/>
                    <a:pt x="28321" y="25211"/>
                    <a:pt x="27320" y="24377"/>
                  </a:cubicBezTo>
                  <a:lnTo>
                    <a:pt x="27320" y="24377"/>
                  </a:lnTo>
                  <a:cubicBezTo>
                    <a:pt x="28354" y="24777"/>
                    <a:pt x="29355" y="25111"/>
                    <a:pt x="30389" y="25411"/>
                  </a:cubicBezTo>
                  <a:cubicBezTo>
                    <a:pt x="31512" y="25730"/>
                    <a:pt x="32998" y="26132"/>
                    <a:pt x="34385" y="26132"/>
                  </a:cubicBezTo>
                  <a:cubicBezTo>
                    <a:pt x="35756" y="26132"/>
                    <a:pt x="37031" y="25738"/>
                    <a:pt x="37761" y="24477"/>
                  </a:cubicBezTo>
                  <a:cubicBezTo>
                    <a:pt x="38662" y="22876"/>
                    <a:pt x="38929" y="20608"/>
                    <a:pt x="37794" y="18973"/>
                  </a:cubicBezTo>
                  <a:cubicBezTo>
                    <a:pt x="36694" y="17405"/>
                    <a:pt x="34292" y="17338"/>
                    <a:pt x="32557" y="17238"/>
                  </a:cubicBezTo>
                  <a:cubicBezTo>
                    <a:pt x="32057" y="17199"/>
                    <a:pt x="31552" y="17180"/>
                    <a:pt x="31044" y="17180"/>
                  </a:cubicBezTo>
                  <a:cubicBezTo>
                    <a:pt x="30263" y="17180"/>
                    <a:pt x="29476" y="17224"/>
                    <a:pt x="28688" y="17305"/>
                  </a:cubicBezTo>
                  <a:cubicBezTo>
                    <a:pt x="29722" y="16905"/>
                    <a:pt x="30689" y="16404"/>
                    <a:pt x="31623" y="15904"/>
                  </a:cubicBezTo>
                  <a:cubicBezTo>
                    <a:pt x="33658" y="14770"/>
                    <a:pt x="36960" y="12902"/>
                    <a:pt x="36193" y="10067"/>
                  </a:cubicBezTo>
                  <a:cubicBezTo>
                    <a:pt x="35693" y="8232"/>
                    <a:pt x="34292" y="6464"/>
                    <a:pt x="32357" y="6130"/>
                  </a:cubicBezTo>
                  <a:cubicBezTo>
                    <a:pt x="32186" y="6101"/>
                    <a:pt x="32017" y="6086"/>
                    <a:pt x="31848" y="6086"/>
                  </a:cubicBezTo>
                  <a:cubicBezTo>
                    <a:pt x="30142" y="6086"/>
                    <a:pt x="28571" y="7533"/>
                    <a:pt x="27387" y="8566"/>
                  </a:cubicBezTo>
                  <a:cubicBezTo>
                    <a:pt x="26153" y="9633"/>
                    <a:pt x="25052" y="10834"/>
                    <a:pt x="24018" y="12135"/>
                  </a:cubicBezTo>
                  <a:cubicBezTo>
                    <a:pt x="24552" y="10800"/>
                    <a:pt x="25019" y="9399"/>
                    <a:pt x="25352" y="8065"/>
                  </a:cubicBezTo>
                  <a:cubicBezTo>
                    <a:pt x="25886" y="5797"/>
                    <a:pt x="26820" y="2094"/>
                    <a:pt x="24218" y="727"/>
                  </a:cubicBezTo>
                  <a:cubicBezTo>
                    <a:pt x="23371" y="269"/>
                    <a:pt x="22377" y="1"/>
                    <a:pt x="214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
            <p:cNvSpPr/>
            <p:nvPr/>
          </p:nvSpPr>
          <p:spPr>
            <a:xfrm>
              <a:off x="3872925" y="889400"/>
              <a:ext cx="337775" cy="248550"/>
            </a:xfrm>
            <a:custGeom>
              <a:avLst/>
              <a:gdLst/>
              <a:ahLst/>
              <a:cxnLst/>
              <a:rect l="l" t="t" r="r" b="b"/>
              <a:pathLst>
                <a:path w="13511" h="9942" fill="none" extrusionOk="0">
                  <a:moveTo>
                    <a:pt x="9107" y="1269"/>
                  </a:moveTo>
                  <a:cubicBezTo>
                    <a:pt x="5805" y="3837"/>
                    <a:pt x="2436" y="6506"/>
                    <a:pt x="1" y="9941"/>
                  </a:cubicBezTo>
                  <a:cubicBezTo>
                    <a:pt x="4237" y="6272"/>
                    <a:pt x="8774" y="2936"/>
                    <a:pt x="13511" y="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
            <p:cNvSpPr/>
            <p:nvPr/>
          </p:nvSpPr>
          <p:spPr>
            <a:xfrm>
              <a:off x="3887125" y="1122925"/>
              <a:ext cx="375275" cy="60050"/>
            </a:xfrm>
            <a:custGeom>
              <a:avLst/>
              <a:gdLst/>
              <a:ahLst/>
              <a:cxnLst/>
              <a:rect l="l" t="t" r="r" b="b"/>
              <a:pathLst>
                <a:path w="15011" h="2402" fill="none" extrusionOk="0">
                  <a:moveTo>
                    <a:pt x="15011" y="667"/>
                  </a:moveTo>
                  <a:cubicBezTo>
                    <a:pt x="10007" y="167"/>
                    <a:pt x="5004" y="0"/>
                    <a:pt x="0" y="167"/>
                  </a:cubicBezTo>
                  <a:cubicBezTo>
                    <a:pt x="4503" y="1134"/>
                    <a:pt x="9107" y="1835"/>
                    <a:pt x="13710" y="2402"/>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
            <p:cNvSpPr/>
            <p:nvPr/>
          </p:nvSpPr>
          <p:spPr>
            <a:xfrm>
              <a:off x="3886275" y="1151275"/>
              <a:ext cx="325250" cy="68400"/>
            </a:xfrm>
            <a:custGeom>
              <a:avLst/>
              <a:gdLst/>
              <a:ahLst/>
              <a:cxnLst/>
              <a:rect l="l" t="t" r="r" b="b"/>
              <a:pathLst>
                <a:path w="13010" h="2736" fill="none" extrusionOk="0">
                  <a:moveTo>
                    <a:pt x="1" y="0"/>
                  </a:moveTo>
                  <a:cubicBezTo>
                    <a:pt x="4204" y="1368"/>
                    <a:pt x="8573" y="2302"/>
                    <a:pt x="13010" y="2735"/>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
            <p:cNvSpPr/>
            <p:nvPr/>
          </p:nvSpPr>
          <p:spPr>
            <a:xfrm>
              <a:off x="3867100" y="724300"/>
              <a:ext cx="75075" cy="439500"/>
            </a:xfrm>
            <a:custGeom>
              <a:avLst/>
              <a:gdLst/>
              <a:ahLst/>
              <a:cxnLst/>
              <a:rect l="l" t="t" r="r" b="b"/>
              <a:pathLst>
                <a:path w="3003" h="17580" fill="none" extrusionOk="0">
                  <a:moveTo>
                    <a:pt x="2869" y="0"/>
                  </a:moveTo>
                  <a:cubicBezTo>
                    <a:pt x="3003" y="5938"/>
                    <a:pt x="2135" y="11909"/>
                    <a:pt x="367" y="17580"/>
                  </a:cubicBezTo>
                  <a:cubicBezTo>
                    <a:pt x="0" y="13043"/>
                    <a:pt x="634" y="8506"/>
                    <a:pt x="1635" y="4036"/>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3"/>
            <p:cNvSpPr/>
            <p:nvPr/>
          </p:nvSpPr>
          <p:spPr>
            <a:xfrm>
              <a:off x="3842925" y="737625"/>
              <a:ext cx="15850" cy="375300"/>
            </a:xfrm>
            <a:custGeom>
              <a:avLst/>
              <a:gdLst/>
              <a:ahLst/>
              <a:cxnLst/>
              <a:rect l="l" t="t" r="r" b="b"/>
              <a:pathLst>
                <a:path w="634" h="15012" fill="none" extrusionOk="0">
                  <a:moveTo>
                    <a:pt x="634" y="1"/>
                  </a:moveTo>
                  <a:cubicBezTo>
                    <a:pt x="0" y="4971"/>
                    <a:pt x="0" y="10041"/>
                    <a:pt x="634" y="15012"/>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3"/>
            <p:cNvSpPr/>
            <p:nvPr/>
          </p:nvSpPr>
          <p:spPr>
            <a:xfrm>
              <a:off x="3616925" y="825200"/>
              <a:ext cx="220175" cy="272725"/>
            </a:xfrm>
            <a:custGeom>
              <a:avLst/>
              <a:gdLst/>
              <a:ahLst/>
              <a:cxnLst/>
              <a:rect l="l" t="t" r="r" b="b"/>
              <a:pathLst>
                <a:path w="8807" h="10909" fill="none" extrusionOk="0">
                  <a:moveTo>
                    <a:pt x="334" y="3169"/>
                  </a:moveTo>
                  <a:cubicBezTo>
                    <a:pt x="3103" y="5738"/>
                    <a:pt x="6038" y="8340"/>
                    <a:pt x="8807" y="10908"/>
                  </a:cubicBezTo>
                  <a:cubicBezTo>
                    <a:pt x="6505" y="6839"/>
                    <a:pt x="3503" y="3136"/>
                    <a:pt x="0" y="0"/>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3"/>
            <p:cNvSpPr/>
            <p:nvPr/>
          </p:nvSpPr>
          <p:spPr>
            <a:xfrm>
              <a:off x="3729500" y="866900"/>
              <a:ext cx="120950" cy="234350"/>
            </a:xfrm>
            <a:custGeom>
              <a:avLst/>
              <a:gdLst/>
              <a:ahLst/>
              <a:cxnLst/>
              <a:rect l="l" t="t" r="r" b="b"/>
              <a:pathLst>
                <a:path w="4838" h="9374" fill="none" extrusionOk="0">
                  <a:moveTo>
                    <a:pt x="1" y="0"/>
                  </a:moveTo>
                  <a:cubicBezTo>
                    <a:pt x="2135" y="2836"/>
                    <a:pt x="3770" y="6038"/>
                    <a:pt x="4837" y="9374"/>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
            <p:cNvSpPr/>
            <p:nvPr/>
          </p:nvSpPr>
          <p:spPr>
            <a:xfrm>
              <a:off x="3445125" y="1062875"/>
              <a:ext cx="397825" cy="76750"/>
            </a:xfrm>
            <a:custGeom>
              <a:avLst/>
              <a:gdLst/>
              <a:ahLst/>
              <a:cxnLst/>
              <a:rect l="l" t="t" r="r" b="b"/>
              <a:pathLst>
                <a:path w="15913" h="3070" fill="none" extrusionOk="0">
                  <a:moveTo>
                    <a:pt x="1" y="0"/>
                  </a:moveTo>
                  <a:cubicBezTo>
                    <a:pt x="1068" y="100"/>
                    <a:pt x="2169" y="200"/>
                    <a:pt x="3236" y="334"/>
                  </a:cubicBezTo>
                  <a:cubicBezTo>
                    <a:pt x="7506" y="767"/>
                    <a:pt x="11809" y="1235"/>
                    <a:pt x="15912" y="2435"/>
                  </a:cubicBezTo>
                  <a:cubicBezTo>
                    <a:pt x="11676" y="3069"/>
                    <a:pt x="7339" y="3069"/>
                    <a:pt x="3070" y="2402"/>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3"/>
            <p:cNvSpPr/>
            <p:nvPr/>
          </p:nvSpPr>
          <p:spPr>
            <a:xfrm>
              <a:off x="3504350" y="1026175"/>
              <a:ext cx="315250" cy="61725"/>
            </a:xfrm>
            <a:custGeom>
              <a:avLst/>
              <a:gdLst/>
              <a:ahLst/>
              <a:cxnLst/>
              <a:rect l="l" t="t" r="r" b="b"/>
              <a:pathLst>
                <a:path w="12610" h="2469" fill="none" extrusionOk="0">
                  <a:moveTo>
                    <a:pt x="0" y="1"/>
                  </a:moveTo>
                  <a:cubicBezTo>
                    <a:pt x="2268" y="367"/>
                    <a:pt x="4470" y="734"/>
                    <a:pt x="6705" y="1068"/>
                  </a:cubicBezTo>
                  <a:cubicBezTo>
                    <a:pt x="8706" y="1402"/>
                    <a:pt x="10708" y="1735"/>
                    <a:pt x="12609" y="2469"/>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
            <p:cNvSpPr/>
            <p:nvPr/>
          </p:nvSpPr>
          <p:spPr>
            <a:xfrm>
              <a:off x="3519350" y="1147100"/>
              <a:ext cx="286075" cy="256050"/>
            </a:xfrm>
            <a:custGeom>
              <a:avLst/>
              <a:gdLst/>
              <a:ahLst/>
              <a:cxnLst/>
              <a:rect l="l" t="t" r="r" b="b"/>
              <a:pathLst>
                <a:path w="11443" h="10242" fill="none" extrusionOk="0">
                  <a:moveTo>
                    <a:pt x="1" y="6939"/>
                  </a:moveTo>
                  <a:cubicBezTo>
                    <a:pt x="3069" y="3636"/>
                    <a:pt x="7106" y="1168"/>
                    <a:pt x="11442" y="0"/>
                  </a:cubicBezTo>
                  <a:cubicBezTo>
                    <a:pt x="7339" y="3103"/>
                    <a:pt x="3603" y="6338"/>
                    <a:pt x="334" y="1024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
            <p:cNvSpPr/>
            <p:nvPr/>
          </p:nvSpPr>
          <p:spPr>
            <a:xfrm>
              <a:off x="3595250" y="1136250"/>
              <a:ext cx="267700" cy="241025"/>
            </a:xfrm>
            <a:custGeom>
              <a:avLst/>
              <a:gdLst/>
              <a:ahLst/>
              <a:cxnLst/>
              <a:rect l="l" t="t" r="r" b="b"/>
              <a:pathLst>
                <a:path w="10708" h="9641" fill="none" extrusionOk="0">
                  <a:moveTo>
                    <a:pt x="0" y="9641"/>
                  </a:moveTo>
                  <a:cubicBezTo>
                    <a:pt x="3036" y="5905"/>
                    <a:pt x="6671" y="2636"/>
                    <a:pt x="10708" y="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
            <p:cNvSpPr/>
            <p:nvPr/>
          </p:nvSpPr>
          <p:spPr>
            <a:xfrm>
              <a:off x="3794550" y="1159600"/>
              <a:ext cx="69250" cy="391150"/>
            </a:xfrm>
            <a:custGeom>
              <a:avLst/>
              <a:gdLst/>
              <a:ahLst/>
              <a:cxnLst/>
              <a:rect l="l" t="t" r="r" b="b"/>
              <a:pathLst>
                <a:path w="2770" h="15646" fill="none" extrusionOk="0">
                  <a:moveTo>
                    <a:pt x="0" y="15645"/>
                  </a:moveTo>
                  <a:cubicBezTo>
                    <a:pt x="934" y="10475"/>
                    <a:pt x="1668" y="5271"/>
                    <a:pt x="2102" y="1"/>
                  </a:cubicBezTo>
                  <a:cubicBezTo>
                    <a:pt x="2569" y="4504"/>
                    <a:pt x="2769" y="8874"/>
                    <a:pt x="2435" y="13377"/>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
            <p:cNvSpPr/>
            <p:nvPr/>
          </p:nvSpPr>
          <p:spPr>
            <a:xfrm>
              <a:off x="3762850" y="1130425"/>
              <a:ext cx="65925" cy="287725"/>
            </a:xfrm>
            <a:custGeom>
              <a:avLst/>
              <a:gdLst/>
              <a:ahLst/>
              <a:cxnLst/>
              <a:rect l="l" t="t" r="r" b="b"/>
              <a:pathLst>
                <a:path w="2637" h="11509" fill="none" extrusionOk="0">
                  <a:moveTo>
                    <a:pt x="2636" y="0"/>
                  </a:moveTo>
                  <a:cubicBezTo>
                    <a:pt x="1135" y="3670"/>
                    <a:pt x="201" y="7539"/>
                    <a:pt x="1" y="11508"/>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
            <p:cNvSpPr/>
            <p:nvPr/>
          </p:nvSpPr>
          <p:spPr>
            <a:xfrm>
              <a:off x="3874600" y="1172950"/>
              <a:ext cx="226025" cy="285225"/>
            </a:xfrm>
            <a:custGeom>
              <a:avLst/>
              <a:gdLst/>
              <a:ahLst/>
              <a:cxnLst/>
              <a:rect l="l" t="t" r="r" b="b"/>
              <a:pathLst>
                <a:path w="9041" h="11409" fill="none" extrusionOk="0">
                  <a:moveTo>
                    <a:pt x="1" y="0"/>
                  </a:moveTo>
                  <a:cubicBezTo>
                    <a:pt x="2636" y="4103"/>
                    <a:pt x="5671" y="7906"/>
                    <a:pt x="9040" y="11409"/>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
            <p:cNvSpPr/>
            <p:nvPr/>
          </p:nvSpPr>
          <p:spPr>
            <a:xfrm>
              <a:off x="3878775" y="1203800"/>
              <a:ext cx="122600" cy="214350"/>
            </a:xfrm>
            <a:custGeom>
              <a:avLst/>
              <a:gdLst/>
              <a:ahLst/>
              <a:cxnLst/>
              <a:rect l="l" t="t" r="r" b="b"/>
              <a:pathLst>
                <a:path w="4904" h="8574" fill="none" extrusionOk="0">
                  <a:moveTo>
                    <a:pt x="0" y="1"/>
                  </a:moveTo>
                  <a:cubicBezTo>
                    <a:pt x="1401" y="3003"/>
                    <a:pt x="3036" y="5872"/>
                    <a:pt x="4904" y="8573"/>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3"/>
            <p:cNvSpPr/>
            <p:nvPr/>
          </p:nvSpPr>
          <p:spPr>
            <a:xfrm>
              <a:off x="3901300" y="1180450"/>
              <a:ext cx="123425" cy="136800"/>
            </a:xfrm>
            <a:custGeom>
              <a:avLst/>
              <a:gdLst/>
              <a:ahLst/>
              <a:cxnLst/>
              <a:rect l="l" t="t" r="r" b="b"/>
              <a:pathLst>
                <a:path w="4937" h="5472" fill="none" extrusionOk="0">
                  <a:moveTo>
                    <a:pt x="0" y="1"/>
                  </a:moveTo>
                  <a:cubicBezTo>
                    <a:pt x="1334" y="2102"/>
                    <a:pt x="3002" y="3937"/>
                    <a:pt x="4937" y="547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
            <p:cNvSpPr/>
            <p:nvPr/>
          </p:nvSpPr>
          <p:spPr>
            <a:xfrm>
              <a:off x="3717000" y="996150"/>
              <a:ext cx="265200" cy="264375"/>
            </a:xfrm>
            <a:custGeom>
              <a:avLst/>
              <a:gdLst/>
              <a:ahLst/>
              <a:cxnLst/>
              <a:rect l="l" t="t" r="r" b="b"/>
              <a:pathLst>
                <a:path w="10608" h="10575" extrusionOk="0">
                  <a:moveTo>
                    <a:pt x="5304" y="1"/>
                  </a:moveTo>
                  <a:cubicBezTo>
                    <a:pt x="2369" y="1"/>
                    <a:pt x="0" y="2369"/>
                    <a:pt x="0" y="5305"/>
                  </a:cubicBezTo>
                  <a:cubicBezTo>
                    <a:pt x="0" y="8207"/>
                    <a:pt x="2369" y="10575"/>
                    <a:pt x="5304" y="10575"/>
                  </a:cubicBezTo>
                  <a:cubicBezTo>
                    <a:pt x="8206" y="10575"/>
                    <a:pt x="10608" y="8207"/>
                    <a:pt x="10608" y="5305"/>
                  </a:cubicBezTo>
                  <a:cubicBezTo>
                    <a:pt x="10608" y="2369"/>
                    <a:pt x="8206" y="1"/>
                    <a:pt x="5304"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
            <p:cNvSpPr/>
            <p:nvPr/>
          </p:nvSpPr>
          <p:spPr>
            <a:xfrm>
              <a:off x="3732825" y="1022025"/>
              <a:ext cx="233525" cy="212650"/>
            </a:xfrm>
            <a:custGeom>
              <a:avLst/>
              <a:gdLst/>
              <a:ahLst/>
              <a:cxnLst/>
              <a:rect l="l" t="t" r="r" b="b"/>
              <a:pathLst>
                <a:path w="9341" h="8506" extrusionOk="0">
                  <a:moveTo>
                    <a:pt x="4684" y="0"/>
                  </a:moveTo>
                  <a:cubicBezTo>
                    <a:pt x="2725" y="0"/>
                    <a:pt x="963" y="1343"/>
                    <a:pt x="501" y="3336"/>
                  </a:cubicBezTo>
                  <a:cubicBezTo>
                    <a:pt x="1" y="5604"/>
                    <a:pt x="1469" y="7905"/>
                    <a:pt x="3737" y="8406"/>
                  </a:cubicBezTo>
                  <a:cubicBezTo>
                    <a:pt x="4046" y="8473"/>
                    <a:pt x="4355" y="8505"/>
                    <a:pt x="4658" y="8505"/>
                  </a:cubicBezTo>
                  <a:cubicBezTo>
                    <a:pt x="6616" y="8505"/>
                    <a:pt x="8374" y="7163"/>
                    <a:pt x="8807" y="5170"/>
                  </a:cubicBezTo>
                  <a:cubicBezTo>
                    <a:pt x="9341" y="2869"/>
                    <a:pt x="7873" y="600"/>
                    <a:pt x="5605" y="100"/>
                  </a:cubicBezTo>
                  <a:cubicBezTo>
                    <a:pt x="5296" y="33"/>
                    <a:pt x="4987" y="0"/>
                    <a:pt x="46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
            <p:cNvSpPr/>
            <p:nvPr/>
          </p:nvSpPr>
          <p:spPr>
            <a:xfrm>
              <a:off x="3569375" y="2192850"/>
              <a:ext cx="298575" cy="294425"/>
            </a:xfrm>
            <a:custGeom>
              <a:avLst/>
              <a:gdLst/>
              <a:ahLst/>
              <a:cxnLst/>
              <a:rect l="l" t="t" r="r" b="b"/>
              <a:pathLst>
                <a:path w="11943" h="11777" extrusionOk="0">
                  <a:moveTo>
                    <a:pt x="268" y="0"/>
                  </a:moveTo>
                  <a:lnTo>
                    <a:pt x="268" y="0"/>
                  </a:lnTo>
                  <a:cubicBezTo>
                    <a:pt x="1" y="3036"/>
                    <a:pt x="2569" y="7372"/>
                    <a:pt x="4671" y="9641"/>
                  </a:cubicBezTo>
                  <a:cubicBezTo>
                    <a:pt x="6356" y="11462"/>
                    <a:pt x="7643" y="11777"/>
                    <a:pt x="9705" y="11777"/>
                  </a:cubicBezTo>
                  <a:cubicBezTo>
                    <a:pt x="10173" y="11777"/>
                    <a:pt x="10681" y="11761"/>
                    <a:pt x="11242" y="11742"/>
                  </a:cubicBezTo>
                  <a:cubicBezTo>
                    <a:pt x="11609" y="8807"/>
                    <a:pt x="11943" y="7139"/>
                    <a:pt x="9841" y="5071"/>
                  </a:cubicBezTo>
                  <a:cubicBezTo>
                    <a:pt x="7706" y="3036"/>
                    <a:pt x="3203" y="534"/>
                    <a:pt x="2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
            <p:cNvSpPr/>
            <p:nvPr/>
          </p:nvSpPr>
          <p:spPr>
            <a:xfrm>
              <a:off x="3629425" y="2257050"/>
              <a:ext cx="221025" cy="228525"/>
            </a:xfrm>
            <a:custGeom>
              <a:avLst/>
              <a:gdLst/>
              <a:ahLst/>
              <a:cxnLst/>
              <a:rect l="l" t="t" r="r" b="b"/>
              <a:pathLst>
                <a:path w="8841" h="9141" fill="none" extrusionOk="0">
                  <a:moveTo>
                    <a:pt x="1" y="1"/>
                  </a:moveTo>
                  <a:cubicBezTo>
                    <a:pt x="434" y="468"/>
                    <a:pt x="8840" y="9141"/>
                    <a:pt x="8840" y="914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
            <p:cNvSpPr/>
            <p:nvPr/>
          </p:nvSpPr>
          <p:spPr>
            <a:xfrm>
              <a:off x="3845425" y="2202025"/>
              <a:ext cx="303575" cy="285650"/>
            </a:xfrm>
            <a:custGeom>
              <a:avLst/>
              <a:gdLst/>
              <a:ahLst/>
              <a:cxnLst/>
              <a:rect l="l" t="t" r="r" b="b"/>
              <a:pathLst>
                <a:path w="12143" h="11426" extrusionOk="0">
                  <a:moveTo>
                    <a:pt x="11909" y="0"/>
                  </a:moveTo>
                  <a:lnTo>
                    <a:pt x="11909" y="0"/>
                  </a:lnTo>
                  <a:cubicBezTo>
                    <a:pt x="9007" y="467"/>
                    <a:pt x="4403" y="2802"/>
                    <a:pt x="2202" y="4770"/>
                  </a:cubicBezTo>
                  <a:cubicBezTo>
                    <a:pt x="0" y="6705"/>
                    <a:pt x="334" y="8440"/>
                    <a:pt x="567" y="11342"/>
                  </a:cubicBezTo>
                  <a:cubicBezTo>
                    <a:pt x="1356" y="11385"/>
                    <a:pt x="2036" y="11425"/>
                    <a:pt x="2648" y="11425"/>
                  </a:cubicBezTo>
                  <a:cubicBezTo>
                    <a:pt x="4419" y="11425"/>
                    <a:pt x="5619" y="11085"/>
                    <a:pt x="7205" y="9474"/>
                  </a:cubicBezTo>
                  <a:cubicBezTo>
                    <a:pt x="9374" y="7305"/>
                    <a:pt x="12142" y="3036"/>
                    <a:pt x="11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
            <p:cNvSpPr/>
            <p:nvPr/>
          </p:nvSpPr>
          <p:spPr>
            <a:xfrm>
              <a:off x="3859600" y="2264575"/>
              <a:ext cx="228525" cy="221000"/>
            </a:xfrm>
            <a:custGeom>
              <a:avLst/>
              <a:gdLst/>
              <a:ahLst/>
              <a:cxnLst/>
              <a:rect l="l" t="t" r="r" b="b"/>
              <a:pathLst>
                <a:path w="9141" h="8840" fill="none" extrusionOk="0">
                  <a:moveTo>
                    <a:pt x="9140" y="0"/>
                  </a:moveTo>
                  <a:cubicBezTo>
                    <a:pt x="8673" y="467"/>
                    <a:pt x="0" y="8840"/>
                    <a:pt x="0" y="884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 name="Google Shape;385;p3"/>
          <p:cNvGrpSpPr/>
          <p:nvPr/>
        </p:nvGrpSpPr>
        <p:grpSpPr>
          <a:xfrm rot="842653">
            <a:off x="-943933" y="1991756"/>
            <a:ext cx="2260828" cy="3330941"/>
            <a:chOff x="2557750" y="3969075"/>
            <a:chExt cx="447100" cy="658725"/>
          </a:xfrm>
        </p:grpSpPr>
        <p:sp>
          <p:nvSpPr>
            <p:cNvPr id="386" name="Google Shape;386;p3"/>
            <p:cNvSpPr/>
            <p:nvPr/>
          </p:nvSpPr>
          <p:spPr>
            <a:xfrm>
              <a:off x="2557750" y="3969075"/>
              <a:ext cx="447100" cy="658725"/>
            </a:xfrm>
            <a:custGeom>
              <a:avLst/>
              <a:gdLst/>
              <a:ahLst/>
              <a:cxnLst/>
              <a:rect l="l" t="t" r="r" b="b"/>
              <a:pathLst>
                <a:path w="17884" h="26349" extrusionOk="0">
                  <a:moveTo>
                    <a:pt x="17884" y="0"/>
                  </a:moveTo>
                  <a:lnTo>
                    <a:pt x="17884" y="0"/>
                  </a:lnTo>
                  <a:cubicBezTo>
                    <a:pt x="15276" y="417"/>
                    <a:pt x="13121" y="2810"/>
                    <a:pt x="12966" y="5441"/>
                  </a:cubicBezTo>
                  <a:lnTo>
                    <a:pt x="12943" y="5584"/>
                  </a:lnTo>
                  <a:cubicBezTo>
                    <a:pt x="12133" y="6227"/>
                    <a:pt x="11383" y="6965"/>
                    <a:pt x="10728" y="7787"/>
                  </a:cubicBezTo>
                  <a:cubicBezTo>
                    <a:pt x="10704" y="5263"/>
                    <a:pt x="9478" y="3001"/>
                    <a:pt x="7537" y="1370"/>
                  </a:cubicBezTo>
                  <a:lnTo>
                    <a:pt x="7537" y="1370"/>
                  </a:lnTo>
                  <a:cubicBezTo>
                    <a:pt x="7585" y="3894"/>
                    <a:pt x="8716" y="6263"/>
                    <a:pt x="10645" y="7894"/>
                  </a:cubicBezTo>
                  <a:cubicBezTo>
                    <a:pt x="10097" y="8549"/>
                    <a:pt x="9525" y="9311"/>
                    <a:pt x="8966" y="10156"/>
                  </a:cubicBezTo>
                  <a:cubicBezTo>
                    <a:pt x="8621" y="8894"/>
                    <a:pt x="8275" y="7608"/>
                    <a:pt x="7680" y="6442"/>
                  </a:cubicBezTo>
                  <a:cubicBezTo>
                    <a:pt x="7085" y="5275"/>
                    <a:pt x="6204" y="4191"/>
                    <a:pt x="5037" y="3596"/>
                  </a:cubicBezTo>
                  <a:lnTo>
                    <a:pt x="5037" y="3596"/>
                  </a:lnTo>
                  <a:cubicBezTo>
                    <a:pt x="4918" y="4441"/>
                    <a:pt x="5120" y="5299"/>
                    <a:pt x="5596" y="6013"/>
                  </a:cubicBezTo>
                  <a:cubicBezTo>
                    <a:pt x="5942" y="6537"/>
                    <a:pt x="6418" y="6965"/>
                    <a:pt x="6751" y="7501"/>
                  </a:cubicBezTo>
                  <a:cubicBezTo>
                    <a:pt x="6989" y="7894"/>
                    <a:pt x="7144" y="8335"/>
                    <a:pt x="7394" y="8728"/>
                  </a:cubicBezTo>
                  <a:cubicBezTo>
                    <a:pt x="7751" y="9311"/>
                    <a:pt x="8299" y="9954"/>
                    <a:pt x="8954" y="10180"/>
                  </a:cubicBezTo>
                  <a:cubicBezTo>
                    <a:pt x="7990" y="11597"/>
                    <a:pt x="7156" y="13097"/>
                    <a:pt x="6454" y="14669"/>
                  </a:cubicBezTo>
                  <a:cubicBezTo>
                    <a:pt x="5825" y="14313"/>
                    <a:pt x="5110" y="14164"/>
                    <a:pt x="4388" y="14164"/>
                  </a:cubicBezTo>
                  <a:cubicBezTo>
                    <a:pt x="3975" y="14164"/>
                    <a:pt x="3559" y="14213"/>
                    <a:pt x="3156" y="14300"/>
                  </a:cubicBezTo>
                  <a:cubicBezTo>
                    <a:pt x="2048" y="14550"/>
                    <a:pt x="1012" y="15074"/>
                    <a:pt x="0" y="15597"/>
                  </a:cubicBezTo>
                  <a:cubicBezTo>
                    <a:pt x="241" y="15606"/>
                    <a:pt x="491" y="15611"/>
                    <a:pt x="749" y="15611"/>
                  </a:cubicBezTo>
                  <a:cubicBezTo>
                    <a:pt x="2599" y="15611"/>
                    <a:pt x="4831" y="15372"/>
                    <a:pt x="6430" y="14693"/>
                  </a:cubicBezTo>
                  <a:lnTo>
                    <a:pt x="6430" y="14693"/>
                  </a:lnTo>
                  <a:cubicBezTo>
                    <a:pt x="4799" y="18288"/>
                    <a:pt x="3810" y="22444"/>
                    <a:pt x="4620" y="26349"/>
                  </a:cubicBezTo>
                  <a:lnTo>
                    <a:pt x="4846" y="26301"/>
                  </a:lnTo>
                  <a:cubicBezTo>
                    <a:pt x="4549" y="24861"/>
                    <a:pt x="4477" y="23372"/>
                    <a:pt x="4632" y="21896"/>
                  </a:cubicBezTo>
                  <a:lnTo>
                    <a:pt x="4632" y="21896"/>
                  </a:lnTo>
                  <a:cubicBezTo>
                    <a:pt x="4739" y="22217"/>
                    <a:pt x="5049" y="22467"/>
                    <a:pt x="5334" y="22682"/>
                  </a:cubicBezTo>
                  <a:lnTo>
                    <a:pt x="7001" y="23896"/>
                  </a:lnTo>
                  <a:cubicBezTo>
                    <a:pt x="6894" y="23551"/>
                    <a:pt x="6751" y="23206"/>
                    <a:pt x="6596" y="22884"/>
                  </a:cubicBezTo>
                  <a:cubicBezTo>
                    <a:pt x="6418" y="22503"/>
                    <a:pt x="6168" y="22146"/>
                    <a:pt x="5882" y="21848"/>
                  </a:cubicBezTo>
                  <a:cubicBezTo>
                    <a:pt x="5573" y="21551"/>
                    <a:pt x="5192" y="21360"/>
                    <a:pt x="4763" y="21312"/>
                  </a:cubicBezTo>
                  <a:lnTo>
                    <a:pt x="4680" y="21443"/>
                  </a:lnTo>
                  <a:cubicBezTo>
                    <a:pt x="4858" y="20003"/>
                    <a:pt x="5192" y="18586"/>
                    <a:pt x="5668" y="17205"/>
                  </a:cubicBezTo>
                  <a:cubicBezTo>
                    <a:pt x="5704" y="17300"/>
                    <a:pt x="5739" y="17407"/>
                    <a:pt x="5751" y="17502"/>
                  </a:cubicBezTo>
                  <a:cubicBezTo>
                    <a:pt x="5823" y="17967"/>
                    <a:pt x="5930" y="18419"/>
                    <a:pt x="6085" y="18860"/>
                  </a:cubicBezTo>
                  <a:cubicBezTo>
                    <a:pt x="6537" y="20003"/>
                    <a:pt x="7573" y="20836"/>
                    <a:pt x="8680" y="21372"/>
                  </a:cubicBezTo>
                  <a:cubicBezTo>
                    <a:pt x="8549" y="20479"/>
                    <a:pt x="8025" y="19705"/>
                    <a:pt x="7442" y="19038"/>
                  </a:cubicBezTo>
                  <a:cubicBezTo>
                    <a:pt x="6870" y="18384"/>
                    <a:pt x="6227" y="17812"/>
                    <a:pt x="5692" y="17133"/>
                  </a:cubicBezTo>
                  <a:cubicBezTo>
                    <a:pt x="6037" y="16121"/>
                    <a:pt x="6442" y="15133"/>
                    <a:pt x="6906" y="14169"/>
                  </a:cubicBezTo>
                  <a:lnTo>
                    <a:pt x="6906" y="14193"/>
                  </a:lnTo>
                  <a:lnTo>
                    <a:pt x="6930" y="14204"/>
                  </a:lnTo>
                  <a:lnTo>
                    <a:pt x="6906" y="14157"/>
                  </a:lnTo>
                  <a:cubicBezTo>
                    <a:pt x="8763" y="10311"/>
                    <a:pt x="11276" y="7204"/>
                    <a:pt x="12883" y="5930"/>
                  </a:cubicBezTo>
                  <a:lnTo>
                    <a:pt x="13121" y="5739"/>
                  </a:lnTo>
                  <a:cubicBezTo>
                    <a:pt x="13193" y="5680"/>
                    <a:pt x="13264" y="5632"/>
                    <a:pt x="13324" y="5584"/>
                  </a:cubicBezTo>
                  <a:lnTo>
                    <a:pt x="13312" y="5572"/>
                  </a:lnTo>
                  <a:cubicBezTo>
                    <a:pt x="15169" y="4013"/>
                    <a:pt x="16717" y="2120"/>
                    <a:pt x="17884"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
            <p:cNvSpPr/>
            <p:nvPr/>
          </p:nvSpPr>
          <p:spPr>
            <a:xfrm>
              <a:off x="2810750" y="4002700"/>
              <a:ext cx="56875" cy="118500"/>
            </a:xfrm>
            <a:custGeom>
              <a:avLst/>
              <a:gdLst/>
              <a:ahLst/>
              <a:cxnLst/>
              <a:rect l="l" t="t" r="r" b="b"/>
              <a:pathLst>
                <a:path w="2275" h="4740" extrusionOk="0">
                  <a:moveTo>
                    <a:pt x="489" y="1"/>
                  </a:moveTo>
                  <a:lnTo>
                    <a:pt x="489" y="1"/>
                  </a:lnTo>
                  <a:cubicBezTo>
                    <a:pt x="1" y="1739"/>
                    <a:pt x="596" y="3596"/>
                    <a:pt x="2001" y="4739"/>
                  </a:cubicBezTo>
                  <a:cubicBezTo>
                    <a:pt x="2275" y="3084"/>
                    <a:pt x="1846" y="977"/>
                    <a:pt x="489"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
            <p:cNvSpPr/>
            <p:nvPr/>
          </p:nvSpPr>
          <p:spPr>
            <a:xfrm>
              <a:off x="2566075" y="4194700"/>
              <a:ext cx="183400" cy="81500"/>
            </a:xfrm>
            <a:custGeom>
              <a:avLst/>
              <a:gdLst/>
              <a:ahLst/>
              <a:cxnLst/>
              <a:rect l="l" t="t" r="r" b="b"/>
              <a:pathLst>
                <a:path w="7336" h="3260" extrusionOk="0">
                  <a:moveTo>
                    <a:pt x="1" y="0"/>
                  </a:moveTo>
                  <a:cubicBezTo>
                    <a:pt x="953" y="953"/>
                    <a:pt x="1906" y="1917"/>
                    <a:pt x="3049" y="2608"/>
                  </a:cubicBezTo>
                  <a:cubicBezTo>
                    <a:pt x="3802" y="3071"/>
                    <a:pt x="4855" y="3260"/>
                    <a:pt x="5861" y="3260"/>
                  </a:cubicBezTo>
                  <a:cubicBezTo>
                    <a:pt x="6381" y="3260"/>
                    <a:pt x="6888" y="3209"/>
                    <a:pt x="7335" y="3120"/>
                  </a:cubicBezTo>
                  <a:cubicBezTo>
                    <a:pt x="6311" y="2227"/>
                    <a:pt x="5240" y="1322"/>
                    <a:pt x="3930" y="953"/>
                  </a:cubicBezTo>
                  <a:cubicBezTo>
                    <a:pt x="3477" y="834"/>
                    <a:pt x="3025" y="750"/>
                    <a:pt x="2573" y="691"/>
                  </a:cubicBezTo>
                  <a:cubicBezTo>
                    <a:pt x="1691" y="536"/>
                    <a:pt x="834" y="310"/>
                    <a:pt x="1"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
            <p:cNvSpPr/>
            <p:nvPr/>
          </p:nvSpPr>
          <p:spPr>
            <a:xfrm>
              <a:off x="2559825" y="4414125"/>
              <a:ext cx="127125" cy="59875"/>
            </a:xfrm>
            <a:custGeom>
              <a:avLst/>
              <a:gdLst/>
              <a:ahLst/>
              <a:cxnLst/>
              <a:rect l="l" t="t" r="r" b="b"/>
              <a:pathLst>
                <a:path w="5085" h="2395" extrusionOk="0">
                  <a:moveTo>
                    <a:pt x="4319" y="0"/>
                  </a:moveTo>
                  <a:cubicBezTo>
                    <a:pt x="3335" y="0"/>
                    <a:pt x="2372" y="341"/>
                    <a:pt x="1596" y="974"/>
                  </a:cubicBezTo>
                  <a:cubicBezTo>
                    <a:pt x="1060" y="1415"/>
                    <a:pt x="620" y="2010"/>
                    <a:pt x="1" y="2344"/>
                  </a:cubicBezTo>
                  <a:cubicBezTo>
                    <a:pt x="237" y="2378"/>
                    <a:pt x="474" y="2395"/>
                    <a:pt x="709" y="2395"/>
                  </a:cubicBezTo>
                  <a:cubicBezTo>
                    <a:pt x="2188" y="2395"/>
                    <a:pt x="3600" y="1727"/>
                    <a:pt x="4525" y="546"/>
                  </a:cubicBezTo>
                  <a:lnTo>
                    <a:pt x="5085" y="70"/>
                  </a:lnTo>
                  <a:cubicBezTo>
                    <a:pt x="4830" y="23"/>
                    <a:pt x="4574" y="0"/>
                    <a:pt x="4319"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
            <p:cNvSpPr/>
            <p:nvPr/>
          </p:nvSpPr>
          <p:spPr>
            <a:xfrm>
              <a:off x="2851225" y="4149125"/>
              <a:ext cx="97675" cy="46450"/>
            </a:xfrm>
            <a:custGeom>
              <a:avLst/>
              <a:gdLst/>
              <a:ahLst/>
              <a:cxnLst/>
              <a:rect l="l" t="t" r="r" b="b"/>
              <a:pathLst>
                <a:path w="3907" h="1858" extrusionOk="0">
                  <a:moveTo>
                    <a:pt x="238" y="0"/>
                  </a:moveTo>
                  <a:cubicBezTo>
                    <a:pt x="159" y="0"/>
                    <a:pt x="80" y="1"/>
                    <a:pt x="1" y="2"/>
                  </a:cubicBezTo>
                  <a:cubicBezTo>
                    <a:pt x="465" y="656"/>
                    <a:pt x="1192" y="1049"/>
                    <a:pt x="1882" y="1430"/>
                  </a:cubicBezTo>
                  <a:cubicBezTo>
                    <a:pt x="2192" y="1633"/>
                    <a:pt x="2537" y="1776"/>
                    <a:pt x="2906" y="1847"/>
                  </a:cubicBezTo>
                  <a:cubicBezTo>
                    <a:pt x="2962" y="1854"/>
                    <a:pt x="3019" y="1858"/>
                    <a:pt x="3076" y="1858"/>
                  </a:cubicBezTo>
                  <a:cubicBezTo>
                    <a:pt x="3397" y="1858"/>
                    <a:pt x="3724" y="1742"/>
                    <a:pt x="3906" y="1490"/>
                  </a:cubicBezTo>
                  <a:cubicBezTo>
                    <a:pt x="3585" y="1133"/>
                    <a:pt x="3228" y="823"/>
                    <a:pt x="2835" y="561"/>
                  </a:cubicBezTo>
                  <a:cubicBezTo>
                    <a:pt x="2034" y="78"/>
                    <a:pt x="1162" y="0"/>
                    <a:pt x="238"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
            <p:cNvSpPr/>
            <p:nvPr/>
          </p:nvSpPr>
          <p:spPr>
            <a:xfrm>
              <a:off x="2811950" y="4197975"/>
              <a:ext cx="100325" cy="69275"/>
            </a:xfrm>
            <a:custGeom>
              <a:avLst/>
              <a:gdLst/>
              <a:ahLst/>
              <a:cxnLst/>
              <a:rect l="l" t="t" r="r" b="b"/>
              <a:pathLst>
                <a:path w="4013" h="2771" extrusionOk="0">
                  <a:moveTo>
                    <a:pt x="60" y="0"/>
                  </a:moveTo>
                  <a:lnTo>
                    <a:pt x="60" y="0"/>
                  </a:lnTo>
                  <a:cubicBezTo>
                    <a:pt x="0" y="298"/>
                    <a:pt x="143" y="536"/>
                    <a:pt x="369" y="738"/>
                  </a:cubicBezTo>
                  <a:cubicBezTo>
                    <a:pt x="596" y="929"/>
                    <a:pt x="834" y="1107"/>
                    <a:pt x="1084" y="1286"/>
                  </a:cubicBezTo>
                  <a:cubicBezTo>
                    <a:pt x="1548" y="1643"/>
                    <a:pt x="1882" y="2143"/>
                    <a:pt x="2370" y="2453"/>
                  </a:cubicBezTo>
                  <a:cubicBezTo>
                    <a:pt x="2704" y="2665"/>
                    <a:pt x="3088" y="2771"/>
                    <a:pt x="3476" y="2771"/>
                  </a:cubicBezTo>
                  <a:cubicBezTo>
                    <a:pt x="3656" y="2771"/>
                    <a:pt x="3836" y="2748"/>
                    <a:pt x="4013" y="2703"/>
                  </a:cubicBezTo>
                  <a:cubicBezTo>
                    <a:pt x="3739" y="1893"/>
                    <a:pt x="3191" y="1203"/>
                    <a:pt x="2465" y="750"/>
                  </a:cubicBezTo>
                  <a:cubicBezTo>
                    <a:pt x="1727" y="322"/>
                    <a:pt x="905" y="60"/>
                    <a:pt x="60"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
            <p:cNvSpPr/>
            <p:nvPr/>
          </p:nvSpPr>
          <p:spPr>
            <a:xfrm>
              <a:off x="2774150" y="4250350"/>
              <a:ext cx="84850" cy="91100"/>
            </a:xfrm>
            <a:custGeom>
              <a:avLst/>
              <a:gdLst/>
              <a:ahLst/>
              <a:cxnLst/>
              <a:rect l="l" t="t" r="r" b="b"/>
              <a:pathLst>
                <a:path w="3394" h="3644" extrusionOk="0">
                  <a:moveTo>
                    <a:pt x="48" y="1"/>
                  </a:moveTo>
                  <a:cubicBezTo>
                    <a:pt x="0" y="227"/>
                    <a:pt x="191" y="417"/>
                    <a:pt x="346" y="584"/>
                  </a:cubicBezTo>
                  <a:cubicBezTo>
                    <a:pt x="834" y="1120"/>
                    <a:pt x="1084" y="1834"/>
                    <a:pt x="1536" y="2406"/>
                  </a:cubicBezTo>
                  <a:cubicBezTo>
                    <a:pt x="2001" y="3013"/>
                    <a:pt x="2655" y="3442"/>
                    <a:pt x="3394" y="3644"/>
                  </a:cubicBezTo>
                  <a:cubicBezTo>
                    <a:pt x="2751" y="2096"/>
                    <a:pt x="1608" y="584"/>
                    <a:pt x="48"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
            <p:cNvSpPr/>
            <p:nvPr/>
          </p:nvSpPr>
          <p:spPr>
            <a:xfrm>
              <a:off x="2730975" y="4324175"/>
              <a:ext cx="98250" cy="99175"/>
            </a:xfrm>
            <a:custGeom>
              <a:avLst/>
              <a:gdLst/>
              <a:ahLst/>
              <a:cxnLst/>
              <a:rect l="l" t="t" r="r" b="b"/>
              <a:pathLst>
                <a:path w="3930" h="3967" extrusionOk="0">
                  <a:moveTo>
                    <a:pt x="1" y="0"/>
                  </a:moveTo>
                  <a:lnTo>
                    <a:pt x="1" y="0"/>
                  </a:lnTo>
                  <a:cubicBezTo>
                    <a:pt x="549" y="1417"/>
                    <a:pt x="1715" y="2489"/>
                    <a:pt x="2835" y="3501"/>
                  </a:cubicBezTo>
                  <a:cubicBezTo>
                    <a:pt x="3079" y="3726"/>
                    <a:pt x="3395" y="3967"/>
                    <a:pt x="3718" y="3967"/>
                  </a:cubicBezTo>
                  <a:cubicBezTo>
                    <a:pt x="3789" y="3967"/>
                    <a:pt x="3860" y="3955"/>
                    <a:pt x="3930" y="3929"/>
                  </a:cubicBezTo>
                  <a:cubicBezTo>
                    <a:pt x="3049" y="2251"/>
                    <a:pt x="1680" y="881"/>
                    <a:pt x="1"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4" name="Google Shape;394;p3"/>
          <p:cNvSpPr/>
          <p:nvPr/>
        </p:nvSpPr>
        <p:spPr>
          <a:xfrm rot="-2540834">
            <a:off x="-518845" y="4125478"/>
            <a:ext cx="3682993" cy="1894599"/>
          </a:xfrm>
          <a:custGeom>
            <a:avLst/>
            <a:gdLst/>
            <a:ahLst/>
            <a:cxnLst/>
            <a:rect l="l" t="t" r="r" b="b"/>
            <a:pathLst>
              <a:path w="49936" h="25688" extrusionOk="0">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5" name="Google Shape;395;p3"/>
          <p:cNvGrpSpPr/>
          <p:nvPr/>
        </p:nvGrpSpPr>
        <p:grpSpPr>
          <a:xfrm rot="3450807">
            <a:off x="-42016" y="2544063"/>
            <a:ext cx="1380550" cy="3255999"/>
            <a:chOff x="6152550" y="3804050"/>
            <a:chExt cx="386075" cy="910550"/>
          </a:xfrm>
        </p:grpSpPr>
        <p:sp>
          <p:nvSpPr>
            <p:cNvPr id="396" name="Google Shape;396;p3"/>
            <p:cNvSpPr/>
            <p:nvPr/>
          </p:nvSpPr>
          <p:spPr>
            <a:xfrm>
              <a:off x="6152550" y="3804050"/>
              <a:ext cx="386075" cy="847575"/>
            </a:xfrm>
            <a:custGeom>
              <a:avLst/>
              <a:gdLst/>
              <a:ahLst/>
              <a:cxnLst/>
              <a:rect l="l" t="t" r="r" b="b"/>
              <a:pathLst>
                <a:path w="15443" h="33903" extrusionOk="0">
                  <a:moveTo>
                    <a:pt x="2736" y="1"/>
                  </a:moveTo>
                  <a:cubicBezTo>
                    <a:pt x="2631" y="1"/>
                    <a:pt x="2572" y="5"/>
                    <a:pt x="2572" y="5"/>
                  </a:cubicBezTo>
                  <a:cubicBezTo>
                    <a:pt x="1608" y="493"/>
                    <a:pt x="84" y="1458"/>
                    <a:pt x="143" y="4696"/>
                  </a:cubicBezTo>
                  <a:cubicBezTo>
                    <a:pt x="1179" y="5327"/>
                    <a:pt x="2572" y="6137"/>
                    <a:pt x="2572" y="6137"/>
                  </a:cubicBezTo>
                  <a:lnTo>
                    <a:pt x="215" y="5780"/>
                  </a:lnTo>
                  <a:lnTo>
                    <a:pt x="215" y="5780"/>
                  </a:lnTo>
                  <a:cubicBezTo>
                    <a:pt x="226" y="5935"/>
                    <a:pt x="250" y="6101"/>
                    <a:pt x="274" y="6268"/>
                  </a:cubicBezTo>
                  <a:cubicBezTo>
                    <a:pt x="917" y="10757"/>
                    <a:pt x="0" y="12507"/>
                    <a:pt x="357" y="18972"/>
                  </a:cubicBezTo>
                  <a:lnTo>
                    <a:pt x="4644" y="18972"/>
                  </a:lnTo>
                  <a:lnTo>
                    <a:pt x="596" y="21008"/>
                  </a:lnTo>
                  <a:cubicBezTo>
                    <a:pt x="1429" y="25473"/>
                    <a:pt x="3977" y="25854"/>
                    <a:pt x="5596" y="29580"/>
                  </a:cubicBezTo>
                  <a:cubicBezTo>
                    <a:pt x="5858" y="30188"/>
                    <a:pt x="6203" y="30759"/>
                    <a:pt x="6632" y="31283"/>
                  </a:cubicBezTo>
                  <a:lnTo>
                    <a:pt x="8132" y="30735"/>
                  </a:lnTo>
                  <a:lnTo>
                    <a:pt x="7037" y="31747"/>
                  </a:lnTo>
                  <a:cubicBezTo>
                    <a:pt x="9085" y="33831"/>
                    <a:pt x="11799" y="33902"/>
                    <a:pt x="11799" y="33902"/>
                  </a:cubicBezTo>
                  <a:cubicBezTo>
                    <a:pt x="11799" y="33902"/>
                    <a:pt x="14407" y="29295"/>
                    <a:pt x="15228" y="25711"/>
                  </a:cubicBezTo>
                  <a:cubicBezTo>
                    <a:pt x="15443" y="24770"/>
                    <a:pt x="15407" y="23699"/>
                    <a:pt x="15216" y="22544"/>
                  </a:cubicBezTo>
                  <a:lnTo>
                    <a:pt x="13026" y="23020"/>
                  </a:lnTo>
                  <a:lnTo>
                    <a:pt x="14990" y="21389"/>
                  </a:lnTo>
                  <a:cubicBezTo>
                    <a:pt x="14300" y="18412"/>
                    <a:pt x="12883" y="15055"/>
                    <a:pt x="12276" y="12126"/>
                  </a:cubicBezTo>
                  <a:cubicBezTo>
                    <a:pt x="11990" y="10661"/>
                    <a:pt x="11430" y="9268"/>
                    <a:pt x="10621" y="8018"/>
                  </a:cubicBezTo>
                  <a:lnTo>
                    <a:pt x="8251" y="8399"/>
                  </a:lnTo>
                  <a:lnTo>
                    <a:pt x="9763" y="6768"/>
                  </a:lnTo>
                  <a:cubicBezTo>
                    <a:pt x="8954" y="5673"/>
                    <a:pt x="8108" y="4625"/>
                    <a:pt x="7418" y="3137"/>
                  </a:cubicBezTo>
                  <a:cubicBezTo>
                    <a:pt x="6067" y="197"/>
                    <a:pt x="3420" y="1"/>
                    <a:pt x="27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
            <p:cNvSpPr/>
            <p:nvPr/>
          </p:nvSpPr>
          <p:spPr>
            <a:xfrm>
              <a:off x="6152550" y="3811600"/>
              <a:ext cx="282800" cy="838825"/>
            </a:xfrm>
            <a:custGeom>
              <a:avLst/>
              <a:gdLst/>
              <a:ahLst/>
              <a:cxnLst/>
              <a:rect l="l" t="t" r="r" b="b"/>
              <a:pathLst>
                <a:path w="11312" h="33553" extrusionOk="0">
                  <a:moveTo>
                    <a:pt x="2060" y="1"/>
                  </a:moveTo>
                  <a:cubicBezTo>
                    <a:pt x="1155" y="584"/>
                    <a:pt x="95" y="1704"/>
                    <a:pt x="143" y="4406"/>
                  </a:cubicBezTo>
                  <a:cubicBezTo>
                    <a:pt x="1179" y="5025"/>
                    <a:pt x="2572" y="5835"/>
                    <a:pt x="2572" y="5835"/>
                  </a:cubicBezTo>
                  <a:lnTo>
                    <a:pt x="215" y="5478"/>
                  </a:lnTo>
                  <a:lnTo>
                    <a:pt x="215" y="5478"/>
                  </a:lnTo>
                  <a:cubicBezTo>
                    <a:pt x="226" y="5633"/>
                    <a:pt x="250" y="5799"/>
                    <a:pt x="274" y="5966"/>
                  </a:cubicBezTo>
                  <a:cubicBezTo>
                    <a:pt x="917" y="10455"/>
                    <a:pt x="0" y="12205"/>
                    <a:pt x="357" y="18670"/>
                  </a:cubicBezTo>
                  <a:lnTo>
                    <a:pt x="4644" y="18670"/>
                  </a:lnTo>
                  <a:lnTo>
                    <a:pt x="596" y="20706"/>
                  </a:lnTo>
                  <a:cubicBezTo>
                    <a:pt x="1429" y="25171"/>
                    <a:pt x="3977" y="25552"/>
                    <a:pt x="5596" y="29278"/>
                  </a:cubicBezTo>
                  <a:cubicBezTo>
                    <a:pt x="5858" y="29886"/>
                    <a:pt x="6203" y="30457"/>
                    <a:pt x="6632" y="30981"/>
                  </a:cubicBezTo>
                  <a:lnTo>
                    <a:pt x="8132" y="30433"/>
                  </a:lnTo>
                  <a:lnTo>
                    <a:pt x="7037" y="31445"/>
                  </a:lnTo>
                  <a:cubicBezTo>
                    <a:pt x="8561" y="32993"/>
                    <a:pt x="10442" y="33434"/>
                    <a:pt x="11311" y="33553"/>
                  </a:cubicBezTo>
                  <a:cubicBezTo>
                    <a:pt x="6299" y="11562"/>
                    <a:pt x="2727" y="1739"/>
                    <a:pt x="2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
            <p:cNvSpPr/>
            <p:nvPr/>
          </p:nvSpPr>
          <p:spPr>
            <a:xfrm>
              <a:off x="6216475" y="3841875"/>
              <a:ext cx="244475" cy="872725"/>
            </a:xfrm>
            <a:custGeom>
              <a:avLst/>
              <a:gdLst/>
              <a:ahLst/>
              <a:cxnLst/>
              <a:rect l="l" t="t" r="r" b="b"/>
              <a:pathLst>
                <a:path w="9779" h="34909" extrusionOk="0">
                  <a:moveTo>
                    <a:pt x="68" y="0"/>
                  </a:moveTo>
                  <a:cubicBezTo>
                    <a:pt x="34" y="0"/>
                    <a:pt x="1" y="28"/>
                    <a:pt x="15" y="64"/>
                  </a:cubicBezTo>
                  <a:cubicBezTo>
                    <a:pt x="3218" y="11518"/>
                    <a:pt x="6230" y="23019"/>
                    <a:pt x="8909" y="34616"/>
                  </a:cubicBezTo>
                  <a:cubicBezTo>
                    <a:pt x="8956" y="34819"/>
                    <a:pt x="9111" y="34908"/>
                    <a:pt x="9273" y="34908"/>
                  </a:cubicBezTo>
                  <a:cubicBezTo>
                    <a:pt x="9518" y="34908"/>
                    <a:pt x="9778" y="34705"/>
                    <a:pt x="9707" y="34390"/>
                  </a:cubicBezTo>
                  <a:cubicBezTo>
                    <a:pt x="7016" y="22805"/>
                    <a:pt x="3861" y="11315"/>
                    <a:pt x="122" y="40"/>
                  </a:cubicBezTo>
                  <a:cubicBezTo>
                    <a:pt x="113" y="12"/>
                    <a:pt x="90"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9" name="Google Shape;399;p3"/>
          <p:cNvSpPr txBox="1">
            <a:spLocks noGrp="1"/>
          </p:cNvSpPr>
          <p:nvPr>
            <p:ph type="title"/>
          </p:nvPr>
        </p:nvSpPr>
        <p:spPr>
          <a:xfrm>
            <a:off x="2020450" y="2332025"/>
            <a:ext cx="51030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9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400" name="Google Shape;400;p3"/>
          <p:cNvSpPr txBox="1">
            <a:spLocks noGrp="1"/>
          </p:cNvSpPr>
          <p:nvPr>
            <p:ph type="subTitle" idx="1"/>
          </p:nvPr>
        </p:nvSpPr>
        <p:spPr>
          <a:xfrm>
            <a:off x="2391925" y="3132175"/>
            <a:ext cx="4360200" cy="7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01" name="Google Shape;401;p3"/>
          <p:cNvSpPr txBox="1">
            <a:spLocks noGrp="1"/>
          </p:cNvSpPr>
          <p:nvPr>
            <p:ph type="title" idx="2" hasCustomPrompt="1"/>
          </p:nvPr>
        </p:nvSpPr>
        <p:spPr>
          <a:xfrm>
            <a:off x="3903525" y="1337825"/>
            <a:ext cx="13320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solidFill>
                  <a:schemeClr val="dk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pic>
        <p:nvPicPr>
          <p:cNvPr id="404" name="Google Shape;404;p3"/>
          <p:cNvPicPr preferRelativeResize="0"/>
          <p:nvPr/>
        </p:nvPicPr>
        <p:blipFill>
          <a:blip r:embed="rId2">
            <a:alphaModFix amt="50000"/>
          </a:blip>
          <a:stretch>
            <a:fillRect/>
          </a:stretch>
        </p:blipFill>
        <p:spPr>
          <a:xfrm>
            <a:off x="7000376" y="2569393"/>
            <a:ext cx="3852000" cy="3445953"/>
          </a:xfrm>
          <a:prstGeom prst="rect">
            <a:avLst/>
          </a:prstGeom>
          <a:noFill/>
          <a:ln>
            <a:noFill/>
          </a:ln>
        </p:spPr>
      </p:pic>
      <p:pic>
        <p:nvPicPr>
          <p:cNvPr id="405" name="Google Shape;405;p3"/>
          <p:cNvPicPr preferRelativeResize="0"/>
          <p:nvPr/>
        </p:nvPicPr>
        <p:blipFill>
          <a:blip r:embed="rId2">
            <a:alphaModFix amt="50000"/>
          </a:blip>
          <a:stretch>
            <a:fillRect/>
          </a:stretch>
        </p:blipFill>
        <p:spPr>
          <a:xfrm rot="-1518675">
            <a:off x="-1049136" y="2179619"/>
            <a:ext cx="3852000" cy="3445952"/>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469170" y="-164267"/>
            <a:ext cx="255434" cy="662200"/>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 name="Google Shape;758;p4"/>
          <p:cNvGrpSpPr/>
          <p:nvPr/>
        </p:nvGrpSpPr>
        <p:grpSpPr>
          <a:xfrm>
            <a:off x="202008" y="-176001"/>
            <a:ext cx="471978" cy="659725"/>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1" name="Google Shape;781;p4"/>
          <p:cNvSpPr txBox="1">
            <a:spLocks noGrp="1"/>
          </p:cNvSpPr>
          <p:nvPr>
            <p:ph type="title"/>
          </p:nvPr>
        </p:nvSpPr>
        <p:spPr>
          <a:xfrm>
            <a:off x="927975" y="521625"/>
            <a:ext cx="5723400" cy="5604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939150" y="1142825"/>
            <a:ext cx="7455900" cy="36369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091179"/>
              </a:buClr>
              <a:buSzPts val="1200"/>
              <a:buFont typeface="Nunito"/>
              <a:buAutoNum type="arabicPeriod"/>
              <a:defRPr sz="1200">
                <a:latin typeface="Nunito"/>
                <a:ea typeface="Nunito"/>
                <a:cs typeface="Nunito"/>
                <a:sym typeface="Nunito"/>
              </a:defRPr>
            </a:lvl1pPr>
            <a:lvl2pPr marL="914400" lvl="1" indent="-304800" rtl="0">
              <a:spcBef>
                <a:spcPts val="0"/>
              </a:spcBef>
              <a:spcAft>
                <a:spcPts val="0"/>
              </a:spcAft>
              <a:buClr>
                <a:srgbClr val="091179"/>
              </a:buClr>
              <a:buSzPts val="1200"/>
              <a:buFont typeface="Nunito"/>
              <a:buAutoNum type="alphaLcPeriod"/>
              <a:defRPr/>
            </a:lvl2pPr>
            <a:lvl3pPr marL="1371600" lvl="2" indent="-304800" rtl="0">
              <a:spcBef>
                <a:spcPts val="0"/>
              </a:spcBef>
              <a:spcAft>
                <a:spcPts val="0"/>
              </a:spcAft>
              <a:buClr>
                <a:srgbClr val="091179"/>
              </a:buClr>
              <a:buSzPts val="1200"/>
              <a:buFont typeface="Nunito"/>
              <a:buAutoNum type="romanLcPeriod"/>
              <a:defRPr/>
            </a:lvl3pPr>
            <a:lvl4pPr marL="1828800" lvl="3" indent="-304800" rtl="0">
              <a:spcBef>
                <a:spcPts val="0"/>
              </a:spcBef>
              <a:spcAft>
                <a:spcPts val="0"/>
              </a:spcAft>
              <a:buClr>
                <a:srgbClr val="091179"/>
              </a:buClr>
              <a:buSzPts val="1200"/>
              <a:buFont typeface="Nunito"/>
              <a:buAutoNum type="arabicPeriod"/>
              <a:defRPr/>
            </a:lvl4pPr>
            <a:lvl5pPr marL="2286000" lvl="4" indent="-304800" rtl="0">
              <a:spcBef>
                <a:spcPts val="0"/>
              </a:spcBef>
              <a:spcAft>
                <a:spcPts val="0"/>
              </a:spcAft>
              <a:buClr>
                <a:srgbClr val="091179"/>
              </a:buClr>
              <a:buSzPts val="1200"/>
              <a:buFont typeface="Nunito"/>
              <a:buAutoNum type="alphaLcPeriod"/>
              <a:defRPr/>
            </a:lvl5pPr>
            <a:lvl6pPr marL="2743200" lvl="5" indent="-304800" rtl="0">
              <a:spcBef>
                <a:spcPts val="0"/>
              </a:spcBef>
              <a:spcAft>
                <a:spcPts val="0"/>
              </a:spcAft>
              <a:buClr>
                <a:srgbClr val="091179"/>
              </a:buClr>
              <a:buSzPts val="1200"/>
              <a:buFont typeface="Nunito"/>
              <a:buAutoNum type="romanLcPeriod"/>
              <a:defRPr/>
            </a:lvl6pPr>
            <a:lvl7pPr marL="3200400" lvl="6" indent="-304800" rtl="0">
              <a:spcBef>
                <a:spcPts val="0"/>
              </a:spcBef>
              <a:spcAft>
                <a:spcPts val="0"/>
              </a:spcAft>
              <a:buClr>
                <a:srgbClr val="091179"/>
              </a:buClr>
              <a:buSzPts val="1200"/>
              <a:buFont typeface="Nunito"/>
              <a:buAutoNum type="arabicPeriod"/>
              <a:defRPr/>
            </a:lvl7pPr>
            <a:lvl8pPr marL="3657600" lvl="7" indent="-304800" rtl="0">
              <a:spcBef>
                <a:spcPts val="0"/>
              </a:spcBef>
              <a:spcAft>
                <a:spcPts val="0"/>
              </a:spcAft>
              <a:buClr>
                <a:srgbClr val="674EA7"/>
              </a:buClr>
              <a:buSzPts val="1200"/>
              <a:buFont typeface="Inconsolata"/>
              <a:buAutoNum type="alphaLcPeriod"/>
              <a:defRPr/>
            </a:lvl8pPr>
            <a:lvl9pPr marL="4114800" lvl="8" indent="-304800" rtl="0">
              <a:spcBef>
                <a:spcPts val="0"/>
              </a:spcBef>
              <a:spcAft>
                <a:spcPts val="0"/>
              </a:spcAft>
              <a:buClr>
                <a:srgbClr val="674EA7"/>
              </a:buClr>
              <a:buSzPts val="1200"/>
              <a:buFont typeface="Arial" panose="020B0604020202020204"/>
              <a:buAutoNum type="romanLcPeriod"/>
              <a:defRPr/>
            </a:lvl9pPr>
          </a:lstStyle>
          <a:p>
            <a:endParaRPr/>
          </a:p>
        </p:txBody>
      </p:sp>
      <p:grpSp>
        <p:nvGrpSpPr>
          <p:cNvPr id="783" name="Google Shape;783;p4"/>
          <p:cNvGrpSpPr/>
          <p:nvPr/>
        </p:nvGrpSpPr>
        <p:grpSpPr>
          <a:xfrm>
            <a:off x="468253" y="629728"/>
            <a:ext cx="123669" cy="11222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7" name="Google Shape;787;p4"/>
          <p:cNvSpPr/>
          <p:nvPr/>
        </p:nvSpPr>
        <p:spPr>
          <a:xfrm>
            <a:off x="4939899" y="-47200"/>
            <a:ext cx="4288460" cy="669714"/>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8" name="Google Shape;788;p4"/>
          <p:cNvGrpSpPr/>
          <p:nvPr/>
        </p:nvGrpSpPr>
        <p:grpSpPr>
          <a:xfrm>
            <a:off x="2" y="-201096"/>
            <a:ext cx="334905" cy="906426"/>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4"/>
          <p:cNvGrpSpPr/>
          <p:nvPr/>
        </p:nvGrpSpPr>
        <p:grpSpPr>
          <a:xfrm>
            <a:off x="8569241" y="4248248"/>
            <a:ext cx="380417" cy="103044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 name="Google Shape;841;p4"/>
          <p:cNvGrpSpPr/>
          <p:nvPr/>
        </p:nvGrpSpPr>
        <p:grpSpPr>
          <a:xfrm flipH="1">
            <a:off x="93561" y="4452607"/>
            <a:ext cx="671388" cy="735384"/>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 name="Google Shape;892;p4"/>
          <p:cNvGrpSpPr/>
          <p:nvPr/>
        </p:nvGrpSpPr>
        <p:grpSpPr>
          <a:xfrm>
            <a:off x="5949062" y="113836"/>
            <a:ext cx="395340" cy="515393"/>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 name="Google Shape;915;p4"/>
          <p:cNvGrpSpPr/>
          <p:nvPr/>
        </p:nvGrpSpPr>
        <p:grpSpPr>
          <a:xfrm>
            <a:off x="8027249" y="-284967"/>
            <a:ext cx="1116750" cy="1145263"/>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 name="Google Shape;977;p4"/>
          <p:cNvGrpSpPr/>
          <p:nvPr/>
        </p:nvGrpSpPr>
        <p:grpSpPr>
          <a:xfrm rot="-5400000">
            <a:off x="6963891" y="93879"/>
            <a:ext cx="161913" cy="145916"/>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06"/>
        <p:cNvGrpSpPr/>
        <p:nvPr/>
      </p:nvGrpSpPr>
      <p:grpSpPr>
        <a:xfrm>
          <a:off x="0" y="0"/>
          <a:ext cx="0" cy="0"/>
          <a:chOff x="0" y="0"/>
          <a:chExt cx="0" cy="0"/>
        </a:xfrm>
      </p:grpSpPr>
      <p:sp>
        <p:nvSpPr>
          <p:cNvPr id="407" name="Google Shape;407;p4"/>
          <p:cNvSpPr/>
          <p:nvPr/>
        </p:nvSpPr>
        <p:spPr>
          <a:xfrm rot="-9434754">
            <a:off x="-463511" y="-444528"/>
            <a:ext cx="1572134" cy="1584859"/>
          </a:xfrm>
          <a:custGeom>
            <a:avLst/>
            <a:gdLst/>
            <a:ahLst/>
            <a:cxnLst/>
            <a:rect l="l" t="t" r="r" b="b"/>
            <a:pathLst>
              <a:path w="48002" h="40452" extrusionOk="0">
                <a:moveTo>
                  <a:pt x="28396" y="0"/>
                </a:moveTo>
                <a:cubicBezTo>
                  <a:pt x="25181" y="0"/>
                  <a:pt x="21974" y="788"/>
                  <a:pt x="19314" y="2519"/>
                </a:cubicBezTo>
                <a:cubicBezTo>
                  <a:pt x="15778" y="4821"/>
                  <a:pt x="13277" y="8924"/>
                  <a:pt x="13510" y="13194"/>
                </a:cubicBezTo>
                <a:cubicBezTo>
                  <a:pt x="13677" y="15762"/>
                  <a:pt x="14778" y="18331"/>
                  <a:pt x="14277" y="20866"/>
                </a:cubicBezTo>
                <a:cubicBezTo>
                  <a:pt x="13844" y="22934"/>
                  <a:pt x="12343" y="24702"/>
                  <a:pt x="10608" y="25936"/>
                </a:cubicBezTo>
                <a:cubicBezTo>
                  <a:pt x="8840" y="27170"/>
                  <a:pt x="6839" y="27937"/>
                  <a:pt x="4837" y="28771"/>
                </a:cubicBezTo>
                <a:cubicBezTo>
                  <a:pt x="3937" y="29172"/>
                  <a:pt x="2969" y="29572"/>
                  <a:pt x="2269" y="30272"/>
                </a:cubicBezTo>
                <a:cubicBezTo>
                  <a:pt x="0" y="32441"/>
                  <a:pt x="1435" y="35943"/>
                  <a:pt x="3503" y="37678"/>
                </a:cubicBezTo>
                <a:cubicBezTo>
                  <a:pt x="4937" y="38712"/>
                  <a:pt x="6705" y="39246"/>
                  <a:pt x="8473" y="39612"/>
                </a:cubicBezTo>
                <a:cubicBezTo>
                  <a:pt x="11073" y="40175"/>
                  <a:pt x="13732" y="40452"/>
                  <a:pt x="16392" y="40452"/>
                </a:cubicBezTo>
                <a:cubicBezTo>
                  <a:pt x="23354" y="40452"/>
                  <a:pt x="30322" y="38554"/>
                  <a:pt x="36260" y="34909"/>
                </a:cubicBezTo>
                <a:cubicBezTo>
                  <a:pt x="39328" y="33041"/>
                  <a:pt x="42097" y="30739"/>
                  <a:pt x="44199" y="27871"/>
                </a:cubicBezTo>
                <a:cubicBezTo>
                  <a:pt x="46334" y="25035"/>
                  <a:pt x="47701" y="21566"/>
                  <a:pt x="47835" y="18030"/>
                </a:cubicBezTo>
                <a:cubicBezTo>
                  <a:pt x="48001" y="13627"/>
                  <a:pt x="46167" y="9257"/>
                  <a:pt x="43098" y="6089"/>
                </a:cubicBezTo>
                <a:cubicBezTo>
                  <a:pt x="40062" y="2920"/>
                  <a:pt x="35893" y="918"/>
                  <a:pt x="31556" y="251"/>
                </a:cubicBezTo>
                <a:cubicBezTo>
                  <a:pt x="30515" y="86"/>
                  <a:pt x="29455" y="0"/>
                  <a:pt x="283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4"/>
          <p:cNvSpPr txBox="1">
            <a:spLocks noGrp="1"/>
          </p:cNvSpPr>
          <p:nvPr>
            <p:ph type="body" idx="1"/>
          </p:nvPr>
        </p:nvSpPr>
        <p:spPr>
          <a:xfrm>
            <a:off x="720000" y="1152475"/>
            <a:ext cx="7704000" cy="34509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grpSp>
        <p:nvGrpSpPr>
          <p:cNvPr id="409" name="Google Shape;409;p4"/>
          <p:cNvGrpSpPr/>
          <p:nvPr/>
        </p:nvGrpSpPr>
        <p:grpSpPr>
          <a:xfrm rot="-1262251" flipH="1">
            <a:off x="8360754" y="4098368"/>
            <a:ext cx="1045011" cy="1839257"/>
            <a:chOff x="4836950" y="647600"/>
            <a:chExt cx="1044950" cy="1839150"/>
          </a:xfrm>
        </p:grpSpPr>
        <p:sp>
          <p:nvSpPr>
            <p:cNvPr id="410" name="Google Shape;410;p4"/>
            <p:cNvSpPr/>
            <p:nvPr/>
          </p:nvSpPr>
          <p:spPr>
            <a:xfrm>
              <a:off x="5305625" y="1783375"/>
              <a:ext cx="459525" cy="703375"/>
            </a:xfrm>
            <a:custGeom>
              <a:avLst/>
              <a:gdLst/>
              <a:ahLst/>
              <a:cxnLst/>
              <a:rect l="l" t="t" r="r" b="b"/>
              <a:pathLst>
                <a:path w="18381" h="28135" extrusionOk="0">
                  <a:moveTo>
                    <a:pt x="18380" y="1"/>
                  </a:moveTo>
                  <a:lnTo>
                    <a:pt x="18380" y="1"/>
                  </a:lnTo>
                  <a:cubicBezTo>
                    <a:pt x="6205" y="9041"/>
                    <a:pt x="1" y="13744"/>
                    <a:pt x="4337" y="27754"/>
                  </a:cubicBezTo>
                  <a:cubicBezTo>
                    <a:pt x="4417" y="28009"/>
                    <a:pt x="4633" y="28134"/>
                    <a:pt x="4845" y="28134"/>
                  </a:cubicBezTo>
                  <a:cubicBezTo>
                    <a:pt x="5077" y="28134"/>
                    <a:pt x="5303" y="27984"/>
                    <a:pt x="5338" y="27687"/>
                  </a:cubicBezTo>
                  <a:cubicBezTo>
                    <a:pt x="7206" y="17180"/>
                    <a:pt x="11108" y="8540"/>
                    <a:pt x="183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4"/>
            <p:cNvSpPr/>
            <p:nvPr/>
          </p:nvSpPr>
          <p:spPr>
            <a:xfrm>
              <a:off x="4836950" y="1473175"/>
              <a:ext cx="587275" cy="975300"/>
            </a:xfrm>
            <a:custGeom>
              <a:avLst/>
              <a:gdLst/>
              <a:ahLst/>
              <a:cxnLst/>
              <a:rect l="l" t="t" r="r" b="b"/>
              <a:pathLst>
                <a:path w="23491" h="39012" extrusionOk="0">
                  <a:moveTo>
                    <a:pt x="1" y="0"/>
                  </a:moveTo>
                  <a:cubicBezTo>
                    <a:pt x="5438" y="4970"/>
                    <a:pt x="9941" y="12109"/>
                    <a:pt x="13777" y="19481"/>
                  </a:cubicBezTo>
                  <a:cubicBezTo>
                    <a:pt x="17046" y="25785"/>
                    <a:pt x="19748" y="32123"/>
                    <a:pt x="22383" y="38661"/>
                  </a:cubicBezTo>
                  <a:cubicBezTo>
                    <a:pt x="22478" y="38905"/>
                    <a:pt x="22683" y="39011"/>
                    <a:pt x="22889" y="39011"/>
                  </a:cubicBezTo>
                  <a:cubicBezTo>
                    <a:pt x="23189" y="39011"/>
                    <a:pt x="23491" y="38784"/>
                    <a:pt x="23451" y="38428"/>
                  </a:cubicBezTo>
                  <a:cubicBezTo>
                    <a:pt x="23184" y="34658"/>
                    <a:pt x="22750" y="30855"/>
                    <a:pt x="21883" y="27019"/>
                  </a:cubicBezTo>
                  <a:cubicBezTo>
                    <a:pt x="20716" y="21949"/>
                    <a:pt x="18681" y="16679"/>
                    <a:pt x="15612" y="12742"/>
                  </a:cubicBezTo>
                  <a:cubicBezTo>
                    <a:pt x="13911" y="10574"/>
                    <a:pt x="12009" y="8806"/>
                    <a:pt x="10075" y="7239"/>
                  </a:cubicBezTo>
                  <a:cubicBezTo>
                    <a:pt x="6772" y="4503"/>
                    <a:pt x="3403" y="210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4"/>
            <p:cNvSpPr/>
            <p:nvPr/>
          </p:nvSpPr>
          <p:spPr>
            <a:xfrm>
              <a:off x="5288125" y="1393950"/>
              <a:ext cx="216000" cy="1090800"/>
            </a:xfrm>
            <a:custGeom>
              <a:avLst/>
              <a:gdLst/>
              <a:ahLst/>
              <a:cxnLst/>
              <a:rect l="l" t="t" r="r" b="b"/>
              <a:pathLst>
                <a:path w="8640" h="43632" fill="none" extrusionOk="0">
                  <a:moveTo>
                    <a:pt x="0" y="0"/>
                  </a:moveTo>
                  <a:cubicBezTo>
                    <a:pt x="0" y="0"/>
                    <a:pt x="8640" y="19080"/>
                    <a:pt x="5004" y="4363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4"/>
            <p:cNvSpPr/>
            <p:nvPr/>
          </p:nvSpPr>
          <p:spPr>
            <a:xfrm>
              <a:off x="5229750" y="1151275"/>
              <a:ext cx="226850" cy="1333475"/>
            </a:xfrm>
            <a:custGeom>
              <a:avLst/>
              <a:gdLst/>
              <a:ahLst/>
              <a:cxnLst/>
              <a:rect l="l" t="t" r="r" b="b"/>
              <a:pathLst>
                <a:path w="9074" h="53339" fill="none" extrusionOk="0">
                  <a:moveTo>
                    <a:pt x="9073" y="0"/>
                  </a:moveTo>
                  <a:cubicBezTo>
                    <a:pt x="9073" y="0"/>
                    <a:pt x="0" y="19314"/>
                    <a:pt x="7372" y="53338"/>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4"/>
            <p:cNvSpPr/>
            <p:nvPr/>
          </p:nvSpPr>
          <p:spPr>
            <a:xfrm>
              <a:off x="5412375" y="647600"/>
              <a:ext cx="469525" cy="538750"/>
            </a:xfrm>
            <a:custGeom>
              <a:avLst/>
              <a:gdLst/>
              <a:ahLst/>
              <a:cxnLst/>
              <a:rect l="l" t="t" r="r" b="b"/>
              <a:pathLst>
                <a:path w="18781" h="21550" extrusionOk="0">
                  <a:moveTo>
                    <a:pt x="13122" y="1"/>
                  </a:moveTo>
                  <a:cubicBezTo>
                    <a:pt x="11182" y="1"/>
                    <a:pt x="8721" y="1823"/>
                    <a:pt x="7239" y="2334"/>
                  </a:cubicBezTo>
                  <a:cubicBezTo>
                    <a:pt x="6923" y="2446"/>
                    <a:pt x="6621" y="2490"/>
                    <a:pt x="6324" y="2490"/>
                  </a:cubicBezTo>
                  <a:cubicBezTo>
                    <a:pt x="5649" y="2490"/>
                    <a:pt x="5009" y="2263"/>
                    <a:pt x="4337" y="2101"/>
                  </a:cubicBezTo>
                  <a:cubicBezTo>
                    <a:pt x="3781" y="1932"/>
                    <a:pt x="3017" y="1588"/>
                    <a:pt x="2358" y="1588"/>
                  </a:cubicBezTo>
                  <a:cubicBezTo>
                    <a:pt x="2107" y="1588"/>
                    <a:pt x="1871" y="1638"/>
                    <a:pt x="1668" y="1767"/>
                  </a:cubicBezTo>
                  <a:cubicBezTo>
                    <a:pt x="1568" y="1801"/>
                    <a:pt x="1535" y="1834"/>
                    <a:pt x="1501" y="1867"/>
                  </a:cubicBezTo>
                  <a:cubicBezTo>
                    <a:pt x="1435" y="1967"/>
                    <a:pt x="1401" y="2001"/>
                    <a:pt x="1368" y="2034"/>
                  </a:cubicBezTo>
                  <a:cubicBezTo>
                    <a:pt x="1335" y="2101"/>
                    <a:pt x="1268" y="2168"/>
                    <a:pt x="1234" y="2201"/>
                  </a:cubicBezTo>
                  <a:cubicBezTo>
                    <a:pt x="1101" y="2501"/>
                    <a:pt x="1034" y="2835"/>
                    <a:pt x="934" y="3168"/>
                  </a:cubicBezTo>
                  <a:cubicBezTo>
                    <a:pt x="767" y="3802"/>
                    <a:pt x="734" y="4469"/>
                    <a:pt x="767" y="5136"/>
                  </a:cubicBezTo>
                  <a:cubicBezTo>
                    <a:pt x="834" y="6471"/>
                    <a:pt x="1068" y="7838"/>
                    <a:pt x="1201" y="9139"/>
                  </a:cubicBezTo>
                  <a:cubicBezTo>
                    <a:pt x="1234" y="9273"/>
                    <a:pt x="1234" y="9373"/>
                    <a:pt x="1234" y="9506"/>
                  </a:cubicBezTo>
                  <a:cubicBezTo>
                    <a:pt x="1234" y="9806"/>
                    <a:pt x="1268" y="10040"/>
                    <a:pt x="1268" y="10340"/>
                  </a:cubicBezTo>
                  <a:lnTo>
                    <a:pt x="1268" y="11041"/>
                  </a:lnTo>
                  <a:lnTo>
                    <a:pt x="1268" y="11174"/>
                  </a:lnTo>
                  <a:lnTo>
                    <a:pt x="1268" y="11207"/>
                  </a:lnTo>
                  <a:lnTo>
                    <a:pt x="1268" y="11608"/>
                  </a:lnTo>
                  <a:cubicBezTo>
                    <a:pt x="1268" y="11708"/>
                    <a:pt x="1234" y="11875"/>
                    <a:pt x="1234" y="12008"/>
                  </a:cubicBezTo>
                  <a:cubicBezTo>
                    <a:pt x="1234" y="12141"/>
                    <a:pt x="1201" y="12275"/>
                    <a:pt x="1201" y="12375"/>
                  </a:cubicBezTo>
                  <a:cubicBezTo>
                    <a:pt x="1201" y="12475"/>
                    <a:pt x="1201" y="12608"/>
                    <a:pt x="1168" y="12675"/>
                  </a:cubicBezTo>
                  <a:lnTo>
                    <a:pt x="1034" y="13175"/>
                  </a:lnTo>
                  <a:cubicBezTo>
                    <a:pt x="1034" y="13309"/>
                    <a:pt x="1001" y="13442"/>
                    <a:pt x="934" y="13576"/>
                  </a:cubicBezTo>
                  <a:cubicBezTo>
                    <a:pt x="934" y="13609"/>
                    <a:pt x="901" y="13609"/>
                    <a:pt x="901" y="13642"/>
                  </a:cubicBezTo>
                  <a:cubicBezTo>
                    <a:pt x="868" y="13709"/>
                    <a:pt x="868" y="13809"/>
                    <a:pt x="834" y="13876"/>
                  </a:cubicBezTo>
                  <a:cubicBezTo>
                    <a:pt x="767" y="14043"/>
                    <a:pt x="734" y="14176"/>
                    <a:pt x="667" y="14343"/>
                  </a:cubicBezTo>
                  <a:lnTo>
                    <a:pt x="667" y="14376"/>
                  </a:lnTo>
                  <a:cubicBezTo>
                    <a:pt x="434" y="15277"/>
                    <a:pt x="234" y="16178"/>
                    <a:pt x="100" y="17045"/>
                  </a:cubicBezTo>
                  <a:cubicBezTo>
                    <a:pt x="67" y="17345"/>
                    <a:pt x="34" y="17645"/>
                    <a:pt x="34" y="17879"/>
                  </a:cubicBezTo>
                  <a:cubicBezTo>
                    <a:pt x="0" y="18179"/>
                    <a:pt x="0" y="18446"/>
                    <a:pt x="34" y="18713"/>
                  </a:cubicBezTo>
                  <a:cubicBezTo>
                    <a:pt x="34" y="18946"/>
                    <a:pt x="67" y="19146"/>
                    <a:pt x="100" y="19347"/>
                  </a:cubicBezTo>
                  <a:lnTo>
                    <a:pt x="100" y="19380"/>
                  </a:lnTo>
                  <a:cubicBezTo>
                    <a:pt x="167" y="19613"/>
                    <a:pt x="234" y="19814"/>
                    <a:pt x="334" y="20014"/>
                  </a:cubicBezTo>
                  <a:cubicBezTo>
                    <a:pt x="625" y="20782"/>
                    <a:pt x="1211" y="21550"/>
                    <a:pt x="1974" y="21550"/>
                  </a:cubicBezTo>
                  <a:cubicBezTo>
                    <a:pt x="2172" y="21550"/>
                    <a:pt x="2382" y="21498"/>
                    <a:pt x="2602" y="21381"/>
                  </a:cubicBezTo>
                  <a:cubicBezTo>
                    <a:pt x="3203" y="21115"/>
                    <a:pt x="3569" y="20547"/>
                    <a:pt x="4003" y="20014"/>
                  </a:cubicBezTo>
                  <a:cubicBezTo>
                    <a:pt x="5237" y="18379"/>
                    <a:pt x="6572" y="16878"/>
                    <a:pt x="8106" y="15644"/>
                  </a:cubicBezTo>
                  <a:cubicBezTo>
                    <a:pt x="8573" y="15177"/>
                    <a:pt x="9073" y="14777"/>
                    <a:pt x="9607" y="14376"/>
                  </a:cubicBezTo>
                  <a:lnTo>
                    <a:pt x="10007" y="14143"/>
                  </a:lnTo>
                  <a:lnTo>
                    <a:pt x="10241" y="14009"/>
                  </a:lnTo>
                  <a:cubicBezTo>
                    <a:pt x="10241" y="13976"/>
                    <a:pt x="10274" y="13976"/>
                    <a:pt x="10274" y="13976"/>
                  </a:cubicBezTo>
                  <a:cubicBezTo>
                    <a:pt x="11575" y="13309"/>
                    <a:pt x="13010" y="13009"/>
                    <a:pt x="14377" y="12608"/>
                  </a:cubicBezTo>
                  <a:cubicBezTo>
                    <a:pt x="14411" y="12608"/>
                    <a:pt x="14444" y="12575"/>
                    <a:pt x="14511" y="12575"/>
                  </a:cubicBezTo>
                  <a:cubicBezTo>
                    <a:pt x="14577" y="12508"/>
                    <a:pt x="14711" y="12508"/>
                    <a:pt x="14777" y="12475"/>
                  </a:cubicBezTo>
                  <a:cubicBezTo>
                    <a:pt x="14911" y="12475"/>
                    <a:pt x="15011" y="12442"/>
                    <a:pt x="15111" y="12408"/>
                  </a:cubicBezTo>
                  <a:lnTo>
                    <a:pt x="15511" y="12275"/>
                  </a:lnTo>
                  <a:cubicBezTo>
                    <a:pt x="15678" y="12241"/>
                    <a:pt x="15845" y="12141"/>
                    <a:pt x="16012" y="12075"/>
                  </a:cubicBezTo>
                  <a:cubicBezTo>
                    <a:pt x="17379" y="11441"/>
                    <a:pt x="18780" y="10474"/>
                    <a:pt x="18047" y="9106"/>
                  </a:cubicBezTo>
                  <a:cubicBezTo>
                    <a:pt x="18013" y="9006"/>
                    <a:pt x="17946" y="8939"/>
                    <a:pt x="17813" y="8839"/>
                  </a:cubicBezTo>
                  <a:cubicBezTo>
                    <a:pt x="17379" y="8105"/>
                    <a:pt x="16746" y="7471"/>
                    <a:pt x="16312" y="6704"/>
                  </a:cubicBezTo>
                  <a:cubicBezTo>
                    <a:pt x="15711" y="5537"/>
                    <a:pt x="15378" y="4336"/>
                    <a:pt x="15111" y="3035"/>
                  </a:cubicBezTo>
                  <a:cubicBezTo>
                    <a:pt x="14944" y="2201"/>
                    <a:pt x="15411" y="1267"/>
                    <a:pt x="14711" y="600"/>
                  </a:cubicBezTo>
                  <a:cubicBezTo>
                    <a:pt x="14258" y="171"/>
                    <a:pt x="13714" y="1"/>
                    <a:pt x="131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4"/>
            <p:cNvSpPr/>
            <p:nvPr/>
          </p:nvSpPr>
          <p:spPr>
            <a:xfrm>
              <a:off x="5557250" y="727025"/>
              <a:ext cx="316300" cy="187225"/>
            </a:xfrm>
            <a:custGeom>
              <a:avLst/>
              <a:gdLst/>
              <a:ahLst/>
              <a:cxnLst/>
              <a:rect l="l" t="t" r="r" b="b"/>
              <a:pathLst>
                <a:path w="12652" h="7489" extrusionOk="0">
                  <a:moveTo>
                    <a:pt x="11625" y="0"/>
                  </a:moveTo>
                  <a:cubicBezTo>
                    <a:pt x="9030" y="0"/>
                    <a:pt x="1831" y="2811"/>
                    <a:pt x="643" y="5462"/>
                  </a:cubicBezTo>
                  <a:cubicBezTo>
                    <a:pt x="0" y="6440"/>
                    <a:pt x="857" y="7489"/>
                    <a:pt x="1779" y="7489"/>
                  </a:cubicBezTo>
                  <a:cubicBezTo>
                    <a:pt x="1957" y="7489"/>
                    <a:pt x="2138" y="7450"/>
                    <a:pt x="2311" y="7363"/>
                  </a:cubicBezTo>
                  <a:cubicBezTo>
                    <a:pt x="3645" y="6596"/>
                    <a:pt x="4479" y="4561"/>
                    <a:pt x="5814" y="3594"/>
                  </a:cubicBezTo>
                  <a:cubicBezTo>
                    <a:pt x="8549" y="1392"/>
                    <a:pt x="12652" y="1259"/>
                    <a:pt x="12552" y="392"/>
                  </a:cubicBezTo>
                  <a:cubicBezTo>
                    <a:pt x="12506" y="122"/>
                    <a:pt x="12165" y="0"/>
                    <a:pt x="116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4"/>
            <p:cNvSpPr/>
            <p:nvPr/>
          </p:nvSpPr>
          <p:spPr>
            <a:xfrm>
              <a:off x="5414025" y="688225"/>
              <a:ext cx="257725" cy="498550"/>
            </a:xfrm>
            <a:custGeom>
              <a:avLst/>
              <a:gdLst/>
              <a:ahLst/>
              <a:cxnLst/>
              <a:rect l="l" t="t" r="r" b="b"/>
              <a:pathLst>
                <a:path w="10309" h="19942" extrusionOk="0">
                  <a:moveTo>
                    <a:pt x="2210" y="0"/>
                  </a:moveTo>
                  <a:cubicBezTo>
                    <a:pt x="2011" y="0"/>
                    <a:pt x="1806" y="60"/>
                    <a:pt x="1669" y="142"/>
                  </a:cubicBezTo>
                  <a:cubicBezTo>
                    <a:pt x="1602" y="176"/>
                    <a:pt x="1535" y="209"/>
                    <a:pt x="1502" y="276"/>
                  </a:cubicBezTo>
                  <a:cubicBezTo>
                    <a:pt x="1469" y="342"/>
                    <a:pt x="1435" y="376"/>
                    <a:pt x="1369" y="443"/>
                  </a:cubicBezTo>
                  <a:cubicBezTo>
                    <a:pt x="1335" y="476"/>
                    <a:pt x="1302" y="543"/>
                    <a:pt x="1269" y="576"/>
                  </a:cubicBezTo>
                  <a:cubicBezTo>
                    <a:pt x="1135" y="876"/>
                    <a:pt x="1035" y="1210"/>
                    <a:pt x="968" y="1543"/>
                  </a:cubicBezTo>
                  <a:cubicBezTo>
                    <a:pt x="802" y="2177"/>
                    <a:pt x="768" y="2844"/>
                    <a:pt x="802" y="3511"/>
                  </a:cubicBezTo>
                  <a:cubicBezTo>
                    <a:pt x="835" y="4846"/>
                    <a:pt x="1102" y="6213"/>
                    <a:pt x="1202" y="7514"/>
                  </a:cubicBezTo>
                  <a:cubicBezTo>
                    <a:pt x="1269" y="7648"/>
                    <a:pt x="1269" y="7781"/>
                    <a:pt x="1269" y="7881"/>
                  </a:cubicBezTo>
                  <a:cubicBezTo>
                    <a:pt x="1269" y="8181"/>
                    <a:pt x="1302" y="8415"/>
                    <a:pt x="1302" y="8715"/>
                  </a:cubicBezTo>
                  <a:lnTo>
                    <a:pt x="1302" y="9449"/>
                  </a:lnTo>
                  <a:lnTo>
                    <a:pt x="1302" y="9549"/>
                  </a:lnTo>
                  <a:lnTo>
                    <a:pt x="1302" y="9582"/>
                  </a:lnTo>
                  <a:lnTo>
                    <a:pt x="1302" y="9983"/>
                  </a:lnTo>
                  <a:cubicBezTo>
                    <a:pt x="1302" y="10083"/>
                    <a:pt x="1269" y="10283"/>
                    <a:pt x="1269" y="10383"/>
                  </a:cubicBezTo>
                  <a:cubicBezTo>
                    <a:pt x="1269" y="10516"/>
                    <a:pt x="1202" y="10650"/>
                    <a:pt x="1202" y="10783"/>
                  </a:cubicBezTo>
                  <a:cubicBezTo>
                    <a:pt x="1202" y="10850"/>
                    <a:pt x="1202" y="10983"/>
                    <a:pt x="1168" y="11050"/>
                  </a:cubicBezTo>
                  <a:lnTo>
                    <a:pt x="1035" y="11550"/>
                  </a:lnTo>
                  <a:cubicBezTo>
                    <a:pt x="1035" y="11684"/>
                    <a:pt x="1002" y="11817"/>
                    <a:pt x="968" y="11951"/>
                  </a:cubicBezTo>
                  <a:cubicBezTo>
                    <a:pt x="968" y="11984"/>
                    <a:pt x="935" y="11984"/>
                    <a:pt x="935" y="12017"/>
                  </a:cubicBezTo>
                  <a:cubicBezTo>
                    <a:pt x="935" y="12118"/>
                    <a:pt x="868" y="12184"/>
                    <a:pt x="835" y="12284"/>
                  </a:cubicBezTo>
                  <a:cubicBezTo>
                    <a:pt x="802" y="12451"/>
                    <a:pt x="768" y="12551"/>
                    <a:pt x="668" y="12718"/>
                  </a:cubicBezTo>
                  <a:lnTo>
                    <a:pt x="668" y="12785"/>
                  </a:lnTo>
                  <a:cubicBezTo>
                    <a:pt x="468" y="13652"/>
                    <a:pt x="268" y="14553"/>
                    <a:pt x="134" y="15453"/>
                  </a:cubicBezTo>
                  <a:cubicBezTo>
                    <a:pt x="101" y="15720"/>
                    <a:pt x="34" y="15987"/>
                    <a:pt x="34" y="16287"/>
                  </a:cubicBezTo>
                  <a:cubicBezTo>
                    <a:pt x="1" y="16554"/>
                    <a:pt x="1" y="16821"/>
                    <a:pt x="34" y="17121"/>
                  </a:cubicBezTo>
                  <a:cubicBezTo>
                    <a:pt x="34" y="17321"/>
                    <a:pt x="101" y="17521"/>
                    <a:pt x="134" y="17722"/>
                  </a:cubicBezTo>
                  <a:lnTo>
                    <a:pt x="134" y="17788"/>
                  </a:lnTo>
                  <a:cubicBezTo>
                    <a:pt x="168" y="17988"/>
                    <a:pt x="268" y="18189"/>
                    <a:pt x="335" y="18389"/>
                  </a:cubicBezTo>
                  <a:cubicBezTo>
                    <a:pt x="629" y="19165"/>
                    <a:pt x="1225" y="19942"/>
                    <a:pt x="2018" y="19942"/>
                  </a:cubicBezTo>
                  <a:cubicBezTo>
                    <a:pt x="2212" y="19942"/>
                    <a:pt x="2419" y="19895"/>
                    <a:pt x="2636" y="19790"/>
                  </a:cubicBezTo>
                  <a:cubicBezTo>
                    <a:pt x="3203" y="19490"/>
                    <a:pt x="3604" y="18956"/>
                    <a:pt x="4004" y="18389"/>
                  </a:cubicBezTo>
                  <a:cubicBezTo>
                    <a:pt x="5271" y="16788"/>
                    <a:pt x="6606" y="15286"/>
                    <a:pt x="8140" y="14019"/>
                  </a:cubicBezTo>
                  <a:cubicBezTo>
                    <a:pt x="8607" y="13552"/>
                    <a:pt x="9107" y="13152"/>
                    <a:pt x="9641" y="12785"/>
                  </a:cubicBezTo>
                  <a:lnTo>
                    <a:pt x="10008" y="12518"/>
                  </a:lnTo>
                  <a:cubicBezTo>
                    <a:pt x="10108" y="12484"/>
                    <a:pt x="10175" y="12451"/>
                    <a:pt x="10308" y="12351"/>
                  </a:cubicBezTo>
                  <a:cubicBezTo>
                    <a:pt x="9941" y="11184"/>
                    <a:pt x="9441" y="10049"/>
                    <a:pt x="8707" y="9049"/>
                  </a:cubicBezTo>
                  <a:cubicBezTo>
                    <a:pt x="8474" y="8715"/>
                    <a:pt x="8173" y="8382"/>
                    <a:pt x="7873" y="8115"/>
                  </a:cubicBezTo>
                  <a:cubicBezTo>
                    <a:pt x="7006" y="7181"/>
                    <a:pt x="6005" y="6447"/>
                    <a:pt x="5038" y="5613"/>
                  </a:cubicBezTo>
                  <a:cubicBezTo>
                    <a:pt x="3770" y="4512"/>
                    <a:pt x="2536" y="3211"/>
                    <a:pt x="2102" y="1643"/>
                  </a:cubicBezTo>
                  <a:cubicBezTo>
                    <a:pt x="1969" y="1176"/>
                    <a:pt x="1902" y="709"/>
                    <a:pt x="2169" y="342"/>
                  </a:cubicBezTo>
                  <a:cubicBezTo>
                    <a:pt x="2303" y="209"/>
                    <a:pt x="2369" y="142"/>
                    <a:pt x="2503" y="42"/>
                  </a:cubicBezTo>
                  <a:cubicBezTo>
                    <a:pt x="2469" y="9"/>
                    <a:pt x="2369" y="9"/>
                    <a:pt x="2336" y="9"/>
                  </a:cubicBezTo>
                  <a:cubicBezTo>
                    <a:pt x="2295" y="3"/>
                    <a:pt x="2252" y="0"/>
                    <a:pt x="2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4"/>
            <p:cNvSpPr/>
            <p:nvPr/>
          </p:nvSpPr>
          <p:spPr>
            <a:xfrm>
              <a:off x="5406525" y="868575"/>
              <a:ext cx="475375" cy="318200"/>
            </a:xfrm>
            <a:custGeom>
              <a:avLst/>
              <a:gdLst/>
              <a:ahLst/>
              <a:cxnLst/>
              <a:rect l="l" t="t" r="r" b="b"/>
              <a:pathLst>
                <a:path w="19015" h="12728" extrusionOk="0">
                  <a:moveTo>
                    <a:pt x="18114" y="0"/>
                  </a:moveTo>
                  <a:cubicBezTo>
                    <a:pt x="18080" y="400"/>
                    <a:pt x="17847" y="734"/>
                    <a:pt x="17580" y="967"/>
                  </a:cubicBezTo>
                  <a:cubicBezTo>
                    <a:pt x="17238" y="1241"/>
                    <a:pt x="16827" y="1330"/>
                    <a:pt x="16395" y="1330"/>
                  </a:cubicBezTo>
                  <a:cubicBezTo>
                    <a:pt x="15983" y="1330"/>
                    <a:pt x="15552" y="1249"/>
                    <a:pt x="15145" y="1168"/>
                  </a:cubicBezTo>
                  <a:cubicBezTo>
                    <a:pt x="13597" y="876"/>
                    <a:pt x="12018" y="735"/>
                    <a:pt x="10440" y="735"/>
                  </a:cubicBezTo>
                  <a:cubicBezTo>
                    <a:pt x="9672" y="735"/>
                    <a:pt x="8904" y="768"/>
                    <a:pt x="8140" y="834"/>
                  </a:cubicBezTo>
                  <a:cubicBezTo>
                    <a:pt x="5905" y="1067"/>
                    <a:pt x="3670" y="1568"/>
                    <a:pt x="1602" y="2335"/>
                  </a:cubicBezTo>
                  <a:cubicBezTo>
                    <a:pt x="1502" y="2435"/>
                    <a:pt x="1435" y="3603"/>
                    <a:pt x="1435" y="3736"/>
                  </a:cubicBezTo>
                  <a:cubicBezTo>
                    <a:pt x="1335" y="4403"/>
                    <a:pt x="1135" y="4937"/>
                    <a:pt x="935" y="5571"/>
                  </a:cubicBezTo>
                  <a:lnTo>
                    <a:pt x="935" y="5604"/>
                  </a:lnTo>
                  <a:cubicBezTo>
                    <a:pt x="935" y="5637"/>
                    <a:pt x="901" y="5671"/>
                    <a:pt x="901" y="5737"/>
                  </a:cubicBezTo>
                  <a:cubicBezTo>
                    <a:pt x="334" y="7239"/>
                    <a:pt x="1" y="8973"/>
                    <a:pt x="401" y="10508"/>
                  </a:cubicBezTo>
                  <a:lnTo>
                    <a:pt x="401" y="10574"/>
                  </a:lnTo>
                  <a:cubicBezTo>
                    <a:pt x="434" y="10774"/>
                    <a:pt x="501" y="10975"/>
                    <a:pt x="601" y="11175"/>
                  </a:cubicBezTo>
                  <a:cubicBezTo>
                    <a:pt x="896" y="11951"/>
                    <a:pt x="1491" y="12728"/>
                    <a:pt x="2284" y="12728"/>
                  </a:cubicBezTo>
                  <a:cubicBezTo>
                    <a:pt x="2479" y="12728"/>
                    <a:pt x="2686" y="12681"/>
                    <a:pt x="2903" y="12576"/>
                  </a:cubicBezTo>
                  <a:cubicBezTo>
                    <a:pt x="3470" y="12276"/>
                    <a:pt x="3837" y="11742"/>
                    <a:pt x="4270" y="11175"/>
                  </a:cubicBezTo>
                  <a:cubicBezTo>
                    <a:pt x="5505" y="9574"/>
                    <a:pt x="6839" y="8072"/>
                    <a:pt x="8407" y="6805"/>
                  </a:cubicBezTo>
                  <a:cubicBezTo>
                    <a:pt x="9141" y="6171"/>
                    <a:pt x="9941" y="5637"/>
                    <a:pt x="10775" y="5170"/>
                  </a:cubicBezTo>
                  <a:cubicBezTo>
                    <a:pt x="12076" y="4470"/>
                    <a:pt x="13410" y="4103"/>
                    <a:pt x="14745" y="3669"/>
                  </a:cubicBezTo>
                  <a:cubicBezTo>
                    <a:pt x="14811" y="3636"/>
                    <a:pt x="14945" y="3636"/>
                    <a:pt x="15011" y="3603"/>
                  </a:cubicBezTo>
                  <a:cubicBezTo>
                    <a:pt x="15145" y="3603"/>
                    <a:pt x="15245" y="3536"/>
                    <a:pt x="15345" y="3503"/>
                  </a:cubicBezTo>
                  <a:lnTo>
                    <a:pt x="15745" y="3369"/>
                  </a:lnTo>
                  <a:cubicBezTo>
                    <a:pt x="15912" y="3336"/>
                    <a:pt x="16079" y="3269"/>
                    <a:pt x="16246" y="3169"/>
                  </a:cubicBezTo>
                  <a:cubicBezTo>
                    <a:pt x="17580" y="2635"/>
                    <a:pt x="19014" y="1668"/>
                    <a:pt x="18247" y="234"/>
                  </a:cubicBezTo>
                  <a:cubicBezTo>
                    <a:pt x="18180" y="167"/>
                    <a:pt x="18147" y="100"/>
                    <a:pt x="181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4"/>
            <p:cNvSpPr/>
            <p:nvPr/>
          </p:nvSpPr>
          <p:spPr>
            <a:xfrm>
              <a:off x="4892825" y="896250"/>
              <a:ext cx="427825" cy="521825"/>
            </a:xfrm>
            <a:custGeom>
              <a:avLst/>
              <a:gdLst/>
              <a:ahLst/>
              <a:cxnLst/>
              <a:rect l="l" t="t" r="r" b="b"/>
              <a:pathLst>
                <a:path w="17113" h="20873" extrusionOk="0">
                  <a:moveTo>
                    <a:pt x="4570" y="1"/>
                  </a:moveTo>
                  <a:cubicBezTo>
                    <a:pt x="3968" y="1"/>
                    <a:pt x="3426" y="193"/>
                    <a:pt x="3003" y="694"/>
                  </a:cubicBezTo>
                  <a:cubicBezTo>
                    <a:pt x="2369" y="1395"/>
                    <a:pt x="2869" y="2329"/>
                    <a:pt x="2736" y="3196"/>
                  </a:cubicBezTo>
                  <a:cubicBezTo>
                    <a:pt x="2569" y="4530"/>
                    <a:pt x="2336" y="5731"/>
                    <a:pt x="1835" y="6932"/>
                  </a:cubicBezTo>
                  <a:cubicBezTo>
                    <a:pt x="1502" y="7733"/>
                    <a:pt x="968" y="8400"/>
                    <a:pt x="568" y="9167"/>
                  </a:cubicBezTo>
                  <a:cubicBezTo>
                    <a:pt x="668" y="9234"/>
                    <a:pt x="635" y="9334"/>
                    <a:pt x="601" y="9367"/>
                  </a:cubicBezTo>
                  <a:cubicBezTo>
                    <a:pt x="1" y="10802"/>
                    <a:pt x="1302" y="11702"/>
                    <a:pt x="2536" y="12203"/>
                  </a:cubicBezTo>
                  <a:cubicBezTo>
                    <a:pt x="2703" y="12303"/>
                    <a:pt x="2869" y="12336"/>
                    <a:pt x="3003" y="12369"/>
                  </a:cubicBezTo>
                  <a:cubicBezTo>
                    <a:pt x="3136" y="12403"/>
                    <a:pt x="3203" y="12469"/>
                    <a:pt x="3336" y="12503"/>
                  </a:cubicBezTo>
                  <a:cubicBezTo>
                    <a:pt x="3470" y="12536"/>
                    <a:pt x="3537" y="12536"/>
                    <a:pt x="3637" y="12570"/>
                  </a:cubicBezTo>
                  <a:cubicBezTo>
                    <a:pt x="3703" y="12636"/>
                    <a:pt x="3803" y="12636"/>
                    <a:pt x="3870" y="12670"/>
                  </a:cubicBezTo>
                  <a:cubicBezTo>
                    <a:pt x="3937" y="12670"/>
                    <a:pt x="3970" y="12670"/>
                    <a:pt x="3970" y="12703"/>
                  </a:cubicBezTo>
                  <a:cubicBezTo>
                    <a:pt x="5271" y="13037"/>
                    <a:pt x="6505" y="13203"/>
                    <a:pt x="7673" y="13837"/>
                  </a:cubicBezTo>
                  <a:lnTo>
                    <a:pt x="7706" y="13837"/>
                  </a:lnTo>
                  <a:cubicBezTo>
                    <a:pt x="7806" y="13870"/>
                    <a:pt x="7873" y="13904"/>
                    <a:pt x="7940" y="13971"/>
                  </a:cubicBezTo>
                  <a:cubicBezTo>
                    <a:pt x="8040" y="14037"/>
                    <a:pt x="8140" y="14071"/>
                    <a:pt x="8273" y="14171"/>
                  </a:cubicBezTo>
                  <a:cubicBezTo>
                    <a:pt x="8774" y="14504"/>
                    <a:pt x="9207" y="14905"/>
                    <a:pt x="9674" y="15338"/>
                  </a:cubicBezTo>
                  <a:cubicBezTo>
                    <a:pt x="11142" y="16506"/>
                    <a:pt x="12376" y="17907"/>
                    <a:pt x="13610" y="19474"/>
                  </a:cubicBezTo>
                  <a:cubicBezTo>
                    <a:pt x="13977" y="19975"/>
                    <a:pt x="14378" y="20509"/>
                    <a:pt x="14878" y="20742"/>
                  </a:cubicBezTo>
                  <a:cubicBezTo>
                    <a:pt x="15058" y="20832"/>
                    <a:pt x="15229" y="20872"/>
                    <a:pt x="15390" y="20872"/>
                  </a:cubicBezTo>
                  <a:cubicBezTo>
                    <a:pt x="16127" y="20872"/>
                    <a:pt x="16661" y="20029"/>
                    <a:pt x="16879" y="19208"/>
                  </a:cubicBezTo>
                  <a:cubicBezTo>
                    <a:pt x="16980" y="19007"/>
                    <a:pt x="17013" y="18774"/>
                    <a:pt x="17046" y="18540"/>
                  </a:cubicBezTo>
                  <a:lnTo>
                    <a:pt x="17046" y="18507"/>
                  </a:lnTo>
                  <a:cubicBezTo>
                    <a:pt x="17113" y="18307"/>
                    <a:pt x="17113" y="18073"/>
                    <a:pt x="17113" y="17873"/>
                  </a:cubicBezTo>
                  <a:cubicBezTo>
                    <a:pt x="17113" y="17573"/>
                    <a:pt x="17113" y="17340"/>
                    <a:pt x="17046" y="17039"/>
                  </a:cubicBezTo>
                  <a:cubicBezTo>
                    <a:pt x="17013" y="16739"/>
                    <a:pt x="17013" y="16506"/>
                    <a:pt x="16980" y="16239"/>
                  </a:cubicBezTo>
                  <a:cubicBezTo>
                    <a:pt x="16846" y="15372"/>
                    <a:pt x="16613" y="14504"/>
                    <a:pt x="16346" y="13637"/>
                  </a:cubicBezTo>
                  <a:lnTo>
                    <a:pt x="16346" y="13570"/>
                  </a:lnTo>
                  <a:cubicBezTo>
                    <a:pt x="16279" y="13470"/>
                    <a:pt x="16212" y="13303"/>
                    <a:pt x="16179" y="13170"/>
                  </a:cubicBezTo>
                  <a:cubicBezTo>
                    <a:pt x="16146" y="13070"/>
                    <a:pt x="16112" y="13003"/>
                    <a:pt x="16112" y="12903"/>
                  </a:cubicBezTo>
                  <a:cubicBezTo>
                    <a:pt x="16112" y="12870"/>
                    <a:pt x="16046" y="12870"/>
                    <a:pt x="16046" y="12836"/>
                  </a:cubicBezTo>
                  <a:lnTo>
                    <a:pt x="15945" y="12469"/>
                  </a:lnTo>
                  <a:lnTo>
                    <a:pt x="15812" y="11969"/>
                  </a:lnTo>
                  <a:cubicBezTo>
                    <a:pt x="15779" y="11869"/>
                    <a:pt x="15779" y="11736"/>
                    <a:pt x="15779" y="11669"/>
                  </a:cubicBezTo>
                  <a:cubicBezTo>
                    <a:pt x="15712" y="11535"/>
                    <a:pt x="15712" y="11402"/>
                    <a:pt x="15679" y="11269"/>
                  </a:cubicBezTo>
                  <a:cubicBezTo>
                    <a:pt x="15679" y="11169"/>
                    <a:pt x="15645" y="11002"/>
                    <a:pt x="15645" y="10868"/>
                  </a:cubicBezTo>
                  <a:cubicBezTo>
                    <a:pt x="15645" y="10735"/>
                    <a:pt x="15612" y="10635"/>
                    <a:pt x="15612" y="10501"/>
                  </a:cubicBezTo>
                  <a:lnTo>
                    <a:pt x="15612" y="10435"/>
                  </a:lnTo>
                  <a:lnTo>
                    <a:pt x="15612" y="10335"/>
                  </a:lnTo>
                  <a:cubicBezTo>
                    <a:pt x="15612" y="10068"/>
                    <a:pt x="15545" y="9868"/>
                    <a:pt x="15545" y="9601"/>
                  </a:cubicBezTo>
                  <a:lnTo>
                    <a:pt x="15545" y="8767"/>
                  </a:lnTo>
                  <a:lnTo>
                    <a:pt x="15545" y="8400"/>
                  </a:lnTo>
                  <a:cubicBezTo>
                    <a:pt x="15612" y="7099"/>
                    <a:pt x="15745" y="5698"/>
                    <a:pt x="15745" y="4364"/>
                  </a:cubicBezTo>
                  <a:cubicBezTo>
                    <a:pt x="15745" y="3696"/>
                    <a:pt x="15679" y="3029"/>
                    <a:pt x="15512" y="2396"/>
                  </a:cubicBezTo>
                  <a:cubicBezTo>
                    <a:pt x="15412" y="2062"/>
                    <a:pt x="15345" y="1728"/>
                    <a:pt x="15178" y="1495"/>
                  </a:cubicBezTo>
                  <a:cubicBezTo>
                    <a:pt x="15145" y="1428"/>
                    <a:pt x="15078" y="1361"/>
                    <a:pt x="15045" y="1328"/>
                  </a:cubicBezTo>
                  <a:lnTo>
                    <a:pt x="14911" y="1195"/>
                  </a:lnTo>
                  <a:lnTo>
                    <a:pt x="14811" y="1061"/>
                  </a:lnTo>
                  <a:cubicBezTo>
                    <a:pt x="14648" y="972"/>
                    <a:pt x="14472" y="936"/>
                    <a:pt x="14289" y="936"/>
                  </a:cubicBezTo>
                  <a:cubicBezTo>
                    <a:pt x="13649" y="936"/>
                    <a:pt x="12929" y="1380"/>
                    <a:pt x="12410" y="1562"/>
                  </a:cubicBezTo>
                  <a:cubicBezTo>
                    <a:pt x="11751" y="1815"/>
                    <a:pt x="11132" y="2087"/>
                    <a:pt x="10463" y="2087"/>
                  </a:cubicBezTo>
                  <a:cubicBezTo>
                    <a:pt x="10250" y="2087"/>
                    <a:pt x="10033" y="2060"/>
                    <a:pt x="9808" y="1995"/>
                  </a:cubicBezTo>
                  <a:cubicBezTo>
                    <a:pt x="8498" y="1575"/>
                    <a:pt x="6290" y="1"/>
                    <a:pt x="4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4"/>
            <p:cNvSpPr/>
            <p:nvPr/>
          </p:nvSpPr>
          <p:spPr>
            <a:xfrm>
              <a:off x="4892825" y="981825"/>
              <a:ext cx="291875" cy="172400"/>
            </a:xfrm>
            <a:custGeom>
              <a:avLst/>
              <a:gdLst/>
              <a:ahLst/>
              <a:cxnLst/>
              <a:rect l="l" t="t" r="r" b="b"/>
              <a:pathLst>
                <a:path w="11675" h="6896" extrusionOk="0">
                  <a:moveTo>
                    <a:pt x="1114" y="1"/>
                  </a:moveTo>
                  <a:cubicBezTo>
                    <a:pt x="503" y="1"/>
                    <a:pt x="121" y="137"/>
                    <a:pt x="101" y="440"/>
                  </a:cubicBezTo>
                  <a:cubicBezTo>
                    <a:pt x="1" y="1341"/>
                    <a:pt x="3770" y="1174"/>
                    <a:pt x="6305" y="3242"/>
                  </a:cubicBezTo>
                  <a:cubicBezTo>
                    <a:pt x="7539" y="4110"/>
                    <a:pt x="8373" y="6111"/>
                    <a:pt x="9641" y="6812"/>
                  </a:cubicBezTo>
                  <a:cubicBezTo>
                    <a:pt x="9769" y="6869"/>
                    <a:pt x="9901" y="6895"/>
                    <a:pt x="10031" y="6895"/>
                  </a:cubicBezTo>
                  <a:cubicBezTo>
                    <a:pt x="10884" y="6895"/>
                    <a:pt x="11674" y="5761"/>
                    <a:pt x="11009" y="4777"/>
                  </a:cubicBezTo>
                  <a:cubicBezTo>
                    <a:pt x="9884" y="2260"/>
                    <a:pt x="3602" y="1"/>
                    <a:pt x="111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4"/>
            <p:cNvSpPr/>
            <p:nvPr/>
          </p:nvSpPr>
          <p:spPr>
            <a:xfrm>
              <a:off x="5087125" y="919125"/>
              <a:ext cx="235200" cy="498100"/>
            </a:xfrm>
            <a:custGeom>
              <a:avLst/>
              <a:gdLst/>
              <a:ahLst/>
              <a:cxnLst/>
              <a:rect l="l" t="t" r="r" b="b"/>
              <a:pathLst>
                <a:path w="9408" h="19924" extrusionOk="0">
                  <a:moveTo>
                    <a:pt x="6660" y="0"/>
                  </a:moveTo>
                  <a:cubicBezTo>
                    <a:pt x="6602" y="0"/>
                    <a:pt x="6539" y="5"/>
                    <a:pt x="6472" y="13"/>
                  </a:cubicBezTo>
                  <a:cubicBezTo>
                    <a:pt x="6439" y="13"/>
                    <a:pt x="6406" y="80"/>
                    <a:pt x="6372" y="80"/>
                  </a:cubicBezTo>
                  <a:cubicBezTo>
                    <a:pt x="6472" y="113"/>
                    <a:pt x="6572" y="180"/>
                    <a:pt x="6639" y="313"/>
                  </a:cubicBezTo>
                  <a:cubicBezTo>
                    <a:pt x="6906" y="647"/>
                    <a:pt x="6906" y="1147"/>
                    <a:pt x="6772" y="1581"/>
                  </a:cubicBezTo>
                  <a:cubicBezTo>
                    <a:pt x="6439" y="3182"/>
                    <a:pt x="5405" y="4583"/>
                    <a:pt x="4304" y="5750"/>
                  </a:cubicBezTo>
                  <a:cubicBezTo>
                    <a:pt x="3537" y="6618"/>
                    <a:pt x="2636" y="7452"/>
                    <a:pt x="1902" y="8419"/>
                  </a:cubicBezTo>
                  <a:cubicBezTo>
                    <a:pt x="1635" y="8752"/>
                    <a:pt x="1435" y="9086"/>
                    <a:pt x="1202" y="9420"/>
                  </a:cubicBezTo>
                  <a:cubicBezTo>
                    <a:pt x="668" y="10487"/>
                    <a:pt x="234" y="11655"/>
                    <a:pt x="1" y="12889"/>
                  </a:cubicBezTo>
                  <a:cubicBezTo>
                    <a:pt x="101" y="12922"/>
                    <a:pt x="168" y="12955"/>
                    <a:pt x="234" y="12989"/>
                  </a:cubicBezTo>
                  <a:cubicBezTo>
                    <a:pt x="368" y="13089"/>
                    <a:pt x="435" y="13122"/>
                    <a:pt x="568" y="13222"/>
                  </a:cubicBezTo>
                  <a:cubicBezTo>
                    <a:pt x="1068" y="13556"/>
                    <a:pt x="1535" y="13956"/>
                    <a:pt x="2002" y="14390"/>
                  </a:cubicBezTo>
                  <a:cubicBezTo>
                    <a:pt x="3437" y="15557"/>
                    <a:pt x="4704" y="16958"/>
                    <a:pt x="5905" y="18493"/>
                  </a:cubicBezTo>
                  <a:cubicBezTo>
                    <a:pt x="6272" y="18993"/>
                    <a:pt x="6706" y="19560"/>
                    <a:pt x="7206" y="19794"/>
                  </a:cubicBezTo>
                  <a:cubicBezTo>
                    <a:pt x="7386" y="19883"/>
                    <a:pt x="7556" y="19924"/>
                    <a:pt x="7715" y="19924"/>
                  </a:cubicBezTo>
                  <a:cubicBezTo>
                    <a:pt x="8445" y="19924"/>
                    <a:pt x="8961" y="19080"/>
                    <a:pt x="9208" y="18259"/>
                  </a:cubicBezTo>
                  <a:cubicBezTo>
                    <a:pt x="9274" y="18059"/>
                    <a:pt x="9341" y="17826"/>
                    <a:pt x="9374" y="17592"/>
                  </a:cubicBezTo>
                  <a:lnTo>
                    <a:pt x="9374" y="17559"/>
                  </a:lnTo>
                  <a:cubicBezTo>
                    <a:pt x="9408" y="17325"/>
                    <a:pt x="9408" y="17125"/>
                    <a:pt x="9408" y="16925"/>
                  </a:cubicBezTo>
                  <a:cubicBezTo>
                    <a:pt x="9408" y="16625"/>
                    <a:pt x="9408" y="16391"/>
                    <a:pt x="9374" y="16091"/>
                  </a:cubicBezTo>
                  <a:cubicBezTo>
                    <a:pt x="9341" y="15791"/>
                    <a:pt x="9341" y="15557"/>
                    <a:pt x="9274" y="15290"/>
                  </a:cubicBezTo>
                  <a:cubicBezTo>
                    <a:pt x="9174" y="14423"/>
                    <a:pt x="8907" y="13556"/>
                    <a:pt x="8674" y="12655"/>
                  </a:cubicBezTo>
                  <a:lnTo>
                    <a:pt x="8674" y="12622"/>
                  </a:lnTo>
                  <a:cubicBezTo>
                    <a:pt x="8574" y="12488"/>
                    <a:pt x="8540" y="12322"/>
                    <a:pt x="8507" y="12222"/>
                  </a:cubicBezTo>
                  <a:cubicBezTo>
                    <a:pt x="8440" y="12122"/>
                    <a:pt x="8407" y="12055"/>
                    <a:pt x="8407" y="11955"/>
                  </a:cubicBezTo>
                  <a:cubicBezTo>
                    <a:pt x="8407" y="11921"/>
                    <a:pt x="8374" y="11921"/>
                    <a:pt x="8374" y="11888"/>
                  </a:cubicBezTo>
                  <a:lnTo>
                    <a:pt x="8240" y="11488"/>
                  </a:lnTo>
                  <a:lnTo>
                    <a:pt x="8107" y="10987"/>
                  </a:lnTo>
                  <a:cubicBezTo>
                    <a:pt x="8073" y="10921"/>
                    <a:pt x="8073" y="10787"/>
                    <a:pt x="8073" y="10721"/>
                  </a:cubicBezTo>
                  <a:cubicBezTo>
                    <a:pt x="8040" y="10587"/>
                    <a:pt x="8040" y="10454"/>
                    <a:pt x="8007" y="10320"/>
                  </a:cubicBezTo>
                  <a:cubicBezTo>
                    <a:pt x="8007" y="10220"/>
                    <a:pt x="7940" y="10053"/>
                    <a:pt x="7940" y="9920"/>
                  </a:cubicBezTo>
                  <a:cubicBezTo>
                    <a:pt x="7940" y="9787"/>
                    <a:pt x="7907" y="9653"/>
                    <a:pt x="7907" y="9520"/>
                  </a:cubicBezTo>
                  <a:lnTo>
                    <a:pt x="7907" y="9486"/>
                  </a:lnTo>
                  <a:lnTo>
                    <a:pt x="7907" y="9386"/>
                  </a:lnTo>
                  <a:cubicBezTo>
                    <a:pt x="7907" y="9119"/>
                    <a:pt x="7873" y="8919"/>
                    <a:pt x="7873" y="8652"/>
                  </a:cubicBezTo>
                  <a:lnTo>
                    <a:pt x="7873" y="7818"/>
                  </a:lnTo>
                  <a:lnTo>
                    <a:pt x="7873" y="7452"/>
                  </a:lnTo>
                  <a:cubicBezTo>
                    <a:pt x="7907" y="6151"/>
                    <a:pt x="8073" y="4750"/>
                    <a:pt x="8073" y="3415"/>
                  </a:cubicBezTo>
                  <a:cubicBezTo>
                    <a:pt x="8073" y="2748"/>
                    <a:pt x="7973" y="2081"/>
                    <a:pt x="7807" y="1447"/>
                  </a:cubicBezTo>
                  <a:cubicBezTo>
                    <a:pt x="7740" y="1114"/>
                    <a:pt x="7640" y="780"/>
                    <a:pt x="7473" y="513"/>
                  </a:cubicBezTo>
                  <a:cubicBezTo>
                    <a:pt x="7440" y="480"/>
                    <a:pt x="7406" y="413"/>
                    <a:pt x="7373" y="346"/>
                  </a:cubicBezTo>
                  <a:lnTo>
                    <a:pt x="7239" y="246"/>
                  </a:lnTo>
                  <a:lnTo>
                    <a:pt x="7106" y="113"/>
                  </a:lnTo>
                  <a:cubicBezTo>
                    <a:pt x="6981" y="38"/>
                    <a:pt x="6837" y="0"/>
                    <a:pt x="66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4"/>
            <p:cNvSpPr/>
            <p:nvPr/>
          </p:nvSpPr>
          <p:spPr>
            <a:xfrm>
              <a:off x="4892000" y="1124575"/>
              <a:ext cx="434500" cy="295100"/>
            </a:xfrm>
            <a:custGeom>
              <a:avLst/>
              <a:gdLst/>
              <a:ahLst/>
              <a:cxnLst/>
              <a:rect l="l" t="t" r="r" b="b"/>
              <a:pathLst>
                <a:path w="17380" h="11804" extrusionOk="0">
                  <a:moveTo>
                    <a:pt x="701" y="1"/>
                  </a:moveTo>
                  <a:lnTo>
                    <a:pt x="567" y="234"/>
                  </a:lnTo>
                  <a:cubicBezTo>
                    <a:pt x="0" y="1735"/>
                    <a:pt x="1368" y="2603"/>
                    <a:pt x="2569" y="3070"/>
                  </a:cubicBezTo>
                  <a:cubicBezTo>
                    <a:pt x="2736" y="3170"/>
                    <a:pt x="2902" y="3203"/>
                    <a:pt x="3036" y="3236"/>
                  </a:cubicBezTo>
                  <a:cubicBezTo>
                    <a:pt x="3169" y="3270"/>
                    <a:pt x="3303" y="3336"/>
                    <a:pt x="3369" y="3370"/>
                  </a:cubicBezTo>
                  <a:cubicBezTo>
                    <a:pt x="3503" y="3403"/>
                    <a:pt x="3570" y="3403"/>
                    <a:pt x="3670" y="3437"/>
                  </a:cubicBezTo>
                  <a:cubicBezTo>
                    <a:pt x="3736" y="3503"/>
                    <a:pt x="3836" y="3503"/>
                    <a:pt x="3903" y="3537"/>
                  </a:cubicBezTo>
                  <a:cubicBezTo>
                    <a:pt x="5171" y="3870"/>
                    <a:pt x="6338" y="4170"/>
                    <a:pt x="7539" y="4771"/>
                  </a:cubicBezTo>
                  <a:cubicBezTo>
                    <a:pt x="8340" y="5204"/>
                    <a:pt x="9074" y="5671"/>
                    <a:pt x="9741" y="6239"/>
                  </a:cubicBezTo>
                  <a:cubicBezTo>
                    <a:pt x="11208" y="7406"/>
                    <a:pt x="12476" y="8840"/>
                    <a:pt x="13677" y="10375"/>
                  </a:cubicBezTo>
                  <a:cubicBezTo>
                    <a:pt x="14044" y="10875"/>
                    <a:pt x="14477" y="11409"/>
                    <a:pt x="14978" y="11676"/>
                  </a:cubicBezTo>
                  <a:cubicBezTo>
                    <a:pt x="15154" y="11764"/>
                    <a:pt x="15320" y="11803"/>
                    <a:pt x="15477" y="11803"/>
                  </a:cubicBezTo>
                  <a:cubicBezTo>
                    <a:pt x="16212" y="11803"/>
                    <a:pt x="16732" y="10933"/>
                    <a:pt x="16979" y="10108"/>
                  </a:cubicBezTo>
                  <a:cubicBezTo>
                    <a:pt x="17046" y="9908"/>
                    <a:pt x="17079" y="9708"/>
                    <a:pt x="17146" y="9441"/>
                  </a:cubicBezTo>
                  <a:lnTo>
                    <a:pt x="17146" y="9407"/>
                  </a:lnTo>
                  <a:cubicBezTo>
                    <a:pt x="17379" y="7840"/>
                    <a:pt x="17013" y="6105"/>
                    <a:pt x="16479" y="4604"/>
                  </a:cubicBezTo>
                  <a:cubicBezTo>
                    <a:pt x="16479" y="4571"/>
                    <a:pt x="16412" y="4537"/>
                    <a:pt x="16412" y="4504"/>
                  </a:cubicBezTo>
                  <a:lnTo>
                    <a:pt x="16412" y="4437"/>
                  </a:lnTo>
                  <a:cubicBezTo>
                    <a:pt x="16212" y="3837"/>
                    <a:pt x="16012" y="3336"/>
                    <a:pt x="15878" y="2669"/>
                  </a:cubicBezTo>
                  <a:cubicBezTo>
                    <a:pt x="15845" y="2536"/>
                    <a:pt x="15745" y="1402"/>
                    <a:pt x="15678" y="1335"/>
                  </a:cubicBezTo>
                  <a:cubicBezTo>
                    <a:pt x="13744" y="668"/>
                    <a:pt x="11742" y="334"/>
                    <a:pt x="9707" y="234"/>
                  </a:cubicBezTo>
                  <a:cubicBezTo>
                    <a:pt x="9473" y="227"/>
                    <a:pt x="9239" y="223"/>
                    <a:pt x="9006" y="223"/>
                  </a:cubicBezTo>
                  <a:cubicBezTo>
                    <a:pt x="7112" y="223"/>
                    <a:pt x="5244" y="467"/>
                    <a:pt x="3403" y="1001"/>
                  </a:cubicBezTo>
                  <a:cubicBezTo>
                    <a:pt x="3019" y="1111"/>
                    <a:pt x="2585" y="1221"/>
                    <a:pt x="2173" y="1221"/>
                  </a:cubicBezTo>
                  <a:cubicBezTo>
                    <a:pt x="1832" y="1221"/>
                    <a:pt x="1506" y="1146"/>
                    <a:pt x="1235" y="935"/>
                  </a:cubicBezTo>
                  <a:cubicBezTo>
                    <a:pt x="968" y="735"/>
                    <a:pt x="768" y="368"/>
                    <a:pt x="7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 name="Google Shape;422;p4"/>
          <p:cNvGrpSpPr/>
          <p:nvPr/>
        </p:nvGrpSpPr>
        <p:grpSpPr>
          <a:xfrm rot="-6296729">
            <a:off x="7657416" y="-508700"/>
            <a:ext cx="1449226" cy="1567043"/>
            <a:chOff x="1415350" y="3883125"/>
            <a:chExt cx="464350" cy="502100"/>
          </a:xfrm>
        </p:grpSpPr>
        <p:sp>
          <p:nvSpPr>
            <p:cNvPr id="423" name="Google Shape;423;p4"/>
            <p:cNvSpPr/>
            <p:nvPr/>
          </p:nvSpPr>
          <p:spPr>
            <a:xfrm>
              <a:off x="1561800" y="3883125"/>
              <a:ext cx="75925" cy="145800"/>
            </a:xfrm>
            <a:custGeom>
              <a:avLst/>
              <a:gdLst/>
              <a:ahLst/>
              <a:cxnLst/>
              <a:rect l="l" t="t" r="r" b="b"/>
              <a:pathLst>
                <a:path w="3037" h="5832" extrusionOk="0">
                  <a:moveTo>
                    <a:pt x="1744" y="1"/>
                  </a:moveTo>
                  <a:cubicBezTo>
                    <a:pt x="1466" y="1"/>
                    <a:pt x="1160" y="203"/>
                    <a:pt x="857" y="688"/>
                  </a:cubicBezTo>
                  <a:cubicBezTo>
                    <a:pt x="0" y="2069"/>
                    <a:pt x="2310" y="5831"/>
                    <a:pt x="2310" y="5831"/>
                  </a:cubicBezTo>
                  <a:cubicBezTo>
                    <a:pt x="2310" y="5831"/>
                    <a:pt x="3036" y="2962"/>
                    <a:pt x="2834" y="1593"/>
                  </a:cubicBezTo>
                  <a:cubicBezTo>
                    <a:pt x="2694" y="708"/>
                    <a:pt x="2266" y="1"/>
                    <a:pt x="17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4"/>
            <p:cNvSpPr/>
            <p:nvPr/>
          </p:nvSpPr>
          <p:spPr>
            <a:xfrm>
              <a:off x="1634125" y="3914000"/>
              <a:ext cx="82800" cy="131600"/>
            </a:xfrm>
            <a:custGeom>
              <a:avLst/>
              <a:gdLst/>
              <a:ahLst/>
              <a:cxnLst/>
              <a:rect l="l" t="t" r="r" b="b"/>
              <a:pathLst>
                <a:path w="3312" h="5264" extrusionOk="0">
                  <a:moveTo>
                    <a:pt x="2378" y="1"/>
                  </a:moveTo>
                  <a:cubicBezTo>
                    <a:pt x="2195" y="1"/>
                    <a:pt x="1978" y="63"/>
                    <a:pt x="1727" y="203"/>
                  </a:cubicBezTo>
                  <a:cubicBezTo>
                    <a:pt x="298" y="1001"/>
                    <a:pt x="0" y="5263"/>
                    <a:pt x="0" y="5263"/>
                  </a:cubicBezTo>
                  <a:cubicBezTo>
                    <a:pt x="0" y="5263"/>
                    <a:pt x="2227" y="3311"/>
                    <a:pt x="2822" y="2072"/>
                  </a:cubicBezTo>
                  <a:cubicBezTo>
                    <a:pt x="3312" y="1083"/>
                    <a:pt x="3143" y="1"/>
                    <a:pt x="23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4"/>
            <p:cNvSpPr/>
            <p:nvPr/>
          </p:nvSpPr>
          <p:spPr>
            <a:xfrm>
              <a:off x="1647225" y="3975475"/>
              <a:ext cx="132175" cy="126975"/>
            </a:xfrm>
            <a:custGeom>
              <a:avLst/>
              <a:gdLst/>
              <a:ahLst/>
              <a:cxnLst/>
              <a:rect l="l" t="t" r="r" b="b"/>
              <a:pathLst>
                <a:path w="5287" h="5079" extrusionOk="0">
                  <a:moveTo>
                    <a:pt x="4064" y="1"/>
                  </a:moveTo>
                  <a:cubicBezTo>
                    <a:pt x="3931" y="1"/>
                    <a:pt x="3784" y="18"/>
                    <a:pt x="3620" y="54"/>
                  </a:cubicBezTo>
                  <a:cubicBezTo>
                    <a:pt x="1762" y="459"/>
                    <a:pt x="0" y="5078"/>
                    <a:pt x="0" y="5078"/>
                  </a:cubicBezTo>
                  <a:cubicBezTo>
                    <a:pt x="0" y="5078"/>
                    <a:pt x="3132" y="3661"/>
                    <a:pt x="4215" y="2495"/>
                  </a:cubicBezTo>
                  <a:cubicBezTo>
                    <a:pt x="5182" y="1442"/>
                    <a:pt x="5286" y="1"/>
                    <a:pt x="40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4"/>
            <p:cNvSpPr/>
            <p:nvPr/>
          </p:nvSpPr>
          <p:spPr>
            <a:xfrm>
              <a:off x="1660600" y="4038775"/>
              <a:ext cx="201550" cy="108025"/>
            </a:xfrm>
            <a:custGeom>
              <a:avLst/>
              <a:gdLst/>
              <a:ahLst/>
              <a:cxnLst/>
              <a:rect l="l" t="t" r="r" b="b"/>
              <a:pathLst>
                <a:path w="8062" h="4321" extrusionOk="0">
                  <a:moveTo>
                    <a:pt x="5830" y="0"/>
                  </a:moveTo>
                  <a:cubicBezTo>
                    <a:pt x="3565" y="0"/>
                    <a:pt x="1" y="4320"/>
                    <a:pt x="1" y="4320"/>
                  </a:cubicBezTo>
                  <a:cubicBezTo>
                    <a:pt x="1" y="4320"/>
                    <a:pt x="4073" y="3916"/>
                    <a:pt x="5752" y="3011"/>
                  </a:cubicBezTo>
                  <a:cubicBezTo>
                    <a:pt x="7419" y="2094"/>
                    <a:pt x="8062" y="248"/>
                    <a:pt x="6014" y="10"/>
                  </a:cubicBezTo>
                  <a:cubicBezTo>
                    <a:pt x="5954" y="4"/>
                    <a:pt x="5892" y="0"/>
                    <a:pt x="5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4"/>
            <p:cNvSpPr/>
            <p:nvPr/>
          </p:nvSpPr>
          <p:spPr>
            <a:xfrm>
              <a:off x="1676675" y="4148775"/>
              <a:ext cx="203025" cy="65600"/>
            </a:xfrm>
            <a:custGeom>
              <a:avLst/>
              <a:gdLst/>
              <a:ahLst/>
              <a:cxnLst/>
              <a:rect l="l" t="t" r="r" b="b"/>
              <a:pathLst>
                <a:path w="8121" h="2624" extrusionOk="0">
                  <a:moveTo>
                    <a:pt x="5102" y="1"/>
                  </a:moveTo>
                  <a:cubicBezTo>
                    <a:pt x="2992" y="1"/>
                    <a:pt x="1" y="1242"/>
                    <a:pt x="1" y="1242"/>
                  </a:cubicBezTo>
                  <a:cubicBezTo>
                    <a:pt x="1" y="1242"/>
                    <a:pt x="3377" y="2623"/>
                    <a:pt x="5099" y="2623"/>
                  </a:cubicBezTo>
                  <a:cubicBezTo>
                    <a:pt x="5106" y="2623"/>
                    <a:pt x="5113" y="2623"/>
                    <a:pt x="5121" y="2623"/>
                  </a:cubicBezTo>
                  <a:cubicBezTo>
                    <a:pt x="6823" y="2599"/>
                    <a:pt x="8121" y="1397"/>
                    <a:pt x="6585" y="349"/>
                  </a:cubicBezTo>
                  <a:cubicBezTo>
                    <a:pt x="6217" y="98"/>
                    <a:pt x="5694" y="1"/>
                    <a:pt x="5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4"/>
            <p:cNvSpPr/>
            <p:nvPr/>
          </p:nvSpPr>
          <p:spPr>
            <a:xfrm>
              <a:off x="1683525" y="4228025"/>
              <a:ext cx="130550" cy="74725"/>
            </a:xfrm>
            <a:custGeom>
              <a:avLst/>
              <a:gdLst/>
              <a:ahLst/>
              <a:cxnLst/>
              <a:rect l="l" t="t" r="r" b="b"/>
              <a:pathLst>
                <a:path w="5222" h="2989" extrusionOk="0">
                  <a:moveTo>
                    <a:pt x="1" y="1"/>
                  </a:moveTo>
                  <a:lnTo>
                    <a:pt x="1" y="1"/>
                  </a:lnTo>
                  <a:cubicBezTo>
                    <a:pt x="1" y="1"/>
                    <a:pt x="1811" y="2132"/>
                    <a:pt x="2977" y="2715"/>
                  </a:cubicBezTo>
                  <a:cubicBezTo>
                    <a:pt x="3339" y="2898"/>
                    <a:pt x="3715" y="2989"/>
                    <a:pt x="4040" y="2989"/>
                  </a:cubicBezTo>
                  <a:cubicBezTo>
                    <a:pt x="4752" y="2989"/>
                    <a:pt x="5221" y="2554"/>
                    <a:pt x="4763" y="1703"/>
                  </a:cubicBezTo>
                  <a:cubicBezTo>
                    <a:pt x="4037" y="334"/>
                    <a:pt x="1"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4"/>
            <p:cNvSpPr/>
            <p:nvPr/>
          </p:nvSpPr>
          <p:spPr>
            <a:xfrm>
              <a:off x="1482000" y="3956225"/>
              <a:ext cx="131900" cy="94125"/>
            </a:xfrm>
            <a:custGeom>
              <a:avLst/>
              <a:gdLst/>
              <a:ahLst/>
              <a:cxnLst/>
              <a:rect l="l" t="t" r="r" b="b"/>
              <a:pathLst>
                <a:path w="5276" h="3765" extrusionOk="0">
                  <a:moveTo>
                    <a:pt x="1387" y="0"/>
                  </a:moveTo>
                  <a:cubicBezTo>
                    <a:pt x="0" y="0"/>
                    <a:pt x="262" y="1353"/>
                    <a:pt x="1323" y="2169"/>
                  </a:cubicBezTo>
                  <a:cubicBezTo>
                    <a:pt x="2418" y="3003"/>
                    <a:pt x="5276" y="3765"/>
                    <a:pt x="5276" y="3765"/>
                  </a:cubicBezTo>
                  <a:cubicBezTo>
                    <a:pt x="5276" y="3765"/>
                    <a:pt x="3109" y="74"/>
                    <a:pt x="1478" y="2"/>
                  </a:cubicBezTo>
                  <a:cubicBezTo>
                    <a:pt x="1447" y="1"/>
                    <a:pt x="1416" y="0"/>
                    <a:pt x="13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4"/>
            <p:cNvSpPr/>
            <p:nvPr/>
          </p:nvSpPr>
          <p:spPr>
            <a:xfrm>
              <a:off x="1448075" y="4030475"/>
              <a:ext cx="178325" cy="73500"/>
            </a:xfrm>
            <a:custGeom>
              <a:avLst/>
              <a:gdLst/>
              <a:ahLst/>
              <a:cxnLst/>
              <a:rect l="l" t="t" r="r" b="b"/>
              <a:pathLst>
                <a:path w="7133" h="2940" extrusionOk="0">
                  <a:moveTo>
                    <a:pt x="2046" y="0"/>
                  </a:moveTo>
                  <a:cubicBezTo>
                    <a:pt x="1913" y="0"/>
                    <a:pt x="1787" y="14"/>
                    <a:pt x="1668" y="45"/>
                  </a:cubicBezTo>
                  <a:cubicBezTo>
                    <a:pt x="1" y="473"/>
                    <a:pt x="739" y="1938"/>
                    <a:pt x="2227" y="2497"/>
                  </a:cubicBezTo>
                  <a:cubicBezTo>
                    <a:pt x="3241" y="2878"/>
                    <a:pt x="5150" y="2939"/>
                    <a:pt x="6264" y="2939"/>
                  </a:cubicBezTo>
                  <a:cubicBezTo>
                    <a:pt x="6785" y="2939"/>
                    <a:pt x="7133" y="2926"/>
                    <a:pt x="7133" y="2926"/>
                  </a:cubicBezTo>
                  <a:cubicBezTo>
                    <a:pt x="7133" y="2926"/>
                    <a:pt x="3957" y="0"/>
                    <a:pt x="20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4"/>
            <p:cNvSpPr/>
            <p:nvPr/>
          </p:nvSpPr>
          <p:spPr>
            <a:xfrm>
              <a:off x="1415350" y="4113200"/>
              <a:ext cx="225950" cy="72950"/>
            </a:xfrm>
            <a:custGeom>
              <a:avLst/>
              <a:gdLst/>
              <a:ahLst/>
              <a:cxnLst/>
              <a:rect l="l" t="t" r="r" b="b"/>
              <a:pathLst>
                <a:path w="9038" h="2918" extrusionOk="0">
                  <a:moveTo>
                    <a:pt x="3260" y="1"/>
                  </a:moveTo>
                  <a:cubicBezTo>
                    <a:pt x="2653" y="1"/>
                    <a:pt x="2117" y="102"/>
                    <a:pt x="1727" y="355"/>
                  </a:cubicBezTo>
                  <a:cubicBezTo>
                    <a:pt x="0" y="1474"/>
                    <a:pt x="1405" y="2844"/>
                    <a:pt x="3298" y="2915"/>
                  </a:cubicBezTo>
                  <a:cubicBezTo>
                    <a:pt x="3344" y="2917"/>
                    <a:pt x="3390" y="2917"/>
                    <a:pt x="3438" y="2917"/>
                  </a:cubicBezTo>
                  <a:cubicBezTo>
                    <a:pt x="5384" y="2917"/>
                    <a:pt x="9037" y="1522"/>
                    <a:pt x="9037" y="1522"/>
                  </a:cubicBezTo>
                  <a:cubicBezTo>
                    <a:pt x="9037" y="1522"/>
                    <a:pt x="5618" y="1"/>
                    <a:pt x="32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4"/>
            <p:cNvSpPr/>
            <p:nvPr/>
          </p:nvSpPr>
          <p:spPr>
            <a:xfrm>
              <a:off x="1469175" y="4181900"/>
              <a:ext cx="173000" cy="96650"/>
            </a:xfrm>
            <a:custGeom>
              <a:avLst/>
              <a:gdLst/>
              <a:ahLst/>
              <a:cxnLst/>
              <a:rect l="l" t="t" r="r" b="b"/>
              <a:pathLst>
                <a:path w="6920" h="3866" extrusionOk="0">
                  <a:moveTo>
                    <a:pt x="6920" y="0"/>
                  </a:moveTo>
                  <a:cubicBezTo>
                    <a:pt x="6920" y="0"/>
                    <a:pt x="1610" y="369"/>
                    <a:pt x="621" y="2155"/>
                  </a:cubicBezTo>
                  <a:cubicBezTo>
                    <a:pt x="1" y="3281"/>
                    <a:pt x="628" y="3866"/>
                    <a:pt x="1585" y="3866"/>
                  </a:cubicBezTo>
                  <a:cubicBezTo>
                    <a:pt x="2004" y="3866"/>
                    <a:pt x="2487" y="3753"/>
                    <a:pt x="2955" y="3524"/>
                  </a:cubicBezTo>
                  <a:cubicBezTo>
                    <a:pt x="4491" y="2774"/>
                    <a:pt x="6920" y="0"/>
                    <a:pt x="69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4"/>
            <p:cNvSpPr/>
            <p:nvPr/>
          </p:nvSpPr>
          <p:spPr>
            <a:xfrm>
              <a:off x="1573700" y="4225650"/>
              <a:ext cx="88125" cy="115500"/>
            </a:xfrm>
            <a:custGeom>
              <a:avLst/>
              <a:gdLst/>
              <a:ahLst/>
              <a:cxnLst/>
              <a:rect l="l" t="t" r="r" b="b"/>
              <a:pathLst>
                <a:path w="3525" h="4620" extrusionOk="0">
                  <a:moveTo>
                    <a:pt x="3525" y="0"/>
                  </a:moveTo>
                  <a:cubicBezTo>
                    <a:pt x="3524" y="1"/>
                    <a:pt x="72" y="2096"/>
                    <a:pt x="24" y="3644"/>
                  </a:cubicBezTo>
                  <a:cubicBezTo>
                    <a:pt x="1" y="4327"/>
                    <a:pt x="302" y="4619"/>
                    <a:pt x="708" y="4619"/>
                  </a:cubicBezTo>
                  <a:cubicBezTo>
                    <a:pt x="1136" y="4619"/>
                    <a:pt x="1681" y="4295"/>
                    <a:pt x="2084" y="3763"/>
                  </a:cubicBezTo>
                  <a:cubicBezTo>
                    <a:pt x="2858" y="2715"/>
                    <a:pt x="3525" y="1"/>
                    <a:pt x="35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4"/>
            <p:cNvSpPr/>
            <p:nvPr/>
          </p:nvSpPr>
          <p:spPr>
            <a:xfrm>
              <a:off x="1484100" y="3937375"/>
              <a:ext cx="322100" cy="447850"/>
            </a:xfrm>
            <a:custGeom>
              <a:avLst/>
              <a:gdLst/>
              <a:ahLst/>
              <a:cxnLst/>
              <a:rect l="l" t="t" r="r" b="b"/>
              <a:pathLst>
                <a:path w="12884" h="17914" extrusionOk="0">
                  <a:moveTo>
                    <a:pt x="4823" y="0"/>
                  </a:moveTo>
                  <a:cubicBezTo>
                    <a:pt x="4817" y="0"/>
                    <a:pt x="4811" y="6"/>
                    <a:pt x="4811" y="18"/>
                  </a:cubicBezTo>
                  <a:cubicBezTo>
                    <a:pt x="5049" y="1244"/>
                    <a:pt x="5073" y="2495"/>
                    <a:pt x="5323" y="3721"/>
                  </a:cubicBezTo>
                  <a:cubicBezTo>
                    <a:pt x="5394" y="4114"/>
                    <a:pt x="5466" y="4519"/>
                    <a:pt x="5549" y="4912"/>
                  </a:cubicBezTo>
                  <a:cubicBezTo>
                    <a:pt x="5120" y="4435"/>
                    <a:pt x="4704" y="3971"/>
                    <a:pt x="4144" y="3638"/>
                  </a:cubicBezTo>
                  <a:cubicBezTo>
                    <a:pt x="3382" y="3209"/>
                    <a:pt x="2656" y="2733"/>
                    <a:pt x="1917" y="2257"/>
                  </a:cubicBezTo>
                  <a:cubicBezTo>
                    <a:pt x="1914" y="2253"/>
                    <a:pt x="1910" y="2252"/>
                    <a:pt x="1908" y="2252"/>
                  </a:cubicBezTo>
                  <a:cubicBezTo>
                    <a:pt x="1901" y="2252"/>
                    <a:pt x="1897" y="2260"/>
                    <a:pt x="1906" y="2268"/>
                  </a:cubicBezTo>
                  <a:cubicBezTo>
                    <a:pt x="2584" y="2745"/>
                    <a:pt x="3275" y="3209"/>
                    <a:pt x="3989" y="3650"/>
                  </a:cubicBezTo>
                  <a:cubicBezTo>
                    <a:pt x="4632" y="4042"/>
                    <a:pt x="5096" y="4602"/>
                    <a:pt x="5585" y="5174"/>
                  </a:cubicBezTo>
                  <a:cubicBezTo>
                    <a:pt x="5692" y="5662"/>
                    <a:pt x="5811" y="6150"/>
                    <a:pt x="5930" y="6638"/>
                  </a:cubicBezTo>
                  <a:cubicBezTo>
                    <a:pt x="5739" y="6543"/>
                    <a:pt x="5549" y="6459"/>
                    <a:pt x="5346" y="6388"/>
                  </a:cubicBezTo>
                  <a:cubicBezTo>
                    <a:pt x="4846" y="6209"/>
                    <a:pt x="4334" y="6055"/>
                    <a:pt x="3822" y="5888"/>
                  </a:cubicBezTo>
                  <a:cubicBezTo>
                    <a:pt x="2870" y="5590"/>
                    <a:pt x="1870" y="5352"/>
                    <a:pt x="989" y="4876"/>
                  </a:cubicBezTo>
                  <a:cubicBezTo>
                    <a:pt x="977" y="4876"/>
                    <a:pt x="965" y="4888"/>
                    <a:pt x="977" y="4888"/>
                  </a:cubicBezTo>
                  <a:cubicBezTo>
                    <a:pt x="1703" y="5352"/>
                    <a:pt x="2560" y="5566"/>
                    <a:pt x="3358" y="5852"/>
                  </a:cubicBezTo>
                  <a:cubicBezTo>
                    <a:pt x="3822" y="6019"/>
                    <a:pt x="4275" y="6186"/>
                    <a:pt x="4715" y="6352"/>
                  </a:cubicBezTo>
                  <a:cubicBezTo>
                    <a:pt x="5132" y="6495"/>
                    <a:pt x="5644" y="6638"/>
                    <a:pt x="6001" y="6912"/>
                  </a:cubicBezTo>
                  <a:cubicBezTo>
                    <a:pt x="6144" y="7483"/>
                    <a:pt x="6299" y="8043"/>
                    <a:pt x="6442" y="8603"/>
                  </a:cubicBezTo>
                  <a:cubicBezTo>
                    <a:pt x="5950" y="8412"/>
                    <a:pt x="5412" y="8363"/>
                    <a:pt x="4868" y="8363"/>
                  </a:cubicBezTo>
                  <a:cubicBezTo>
                    <a:pt x="4424" y="8363"/>
                    <a:pt x="3977" y="8396"/>
                    <a:pt x="3549" y="8412"/>
                  </a:cubicBezTo>
                  <a:cubicBezTo>
                    <a:pt x="2808" y="8442"/>
                    <a:pt x="2063" y="8506"/>
                    <a:pt x="1319" y="8506"/>
                  </a:cubicBezTo>
                  <a:cubicBezTo>
                    <a:pt x="891" y="8506"/>
                    <a:pt x="463" y="8485"/>
                    <a:pt x="36" y="8424"/>
                  </a:cubicBezTo>
                  <a:cubicBezTo>
                    <a:pt x="12" y="8424"/>
                    <a:pt x="1" y="8472"/>
                    <a:pt x="36" y="8472"/>
                  </a:cubicBezTo>
                  <a:cubicBezTo>
                    <a:pt x="503" y="8554"/>
                    <a:pt x="967" y="8579"/>
                    <a:pt x="1430" y="8579"/>
                  </a:cubicBezTo>
                  <a:cubicBezTo>
                    <a:pt x="2032" y="8579"/>
                    <a:pt x="2634" y="8538"/>
                    <a:pt x="3239" y="8531"/>
                  </a:cubicBezTo>
                  <a:cubicBezTo>
                    <a:pt x="3751" y="8531"/>
                    <a:pt x="4263" y="8543"/>
                    <a:pt x="4775" y="8567"/>
                  </a:cubicBezTo>
                  <a:cubicBezTo>
                    <a:pt x="5394" y="8591"/>
                    <a:pt x="5954" y="8614"/>
                    <a:pt x="6513" y="8888"/>
                  </a:cubicBezTo>
                  <a:lnTo>
                    <a:pt x="6525" y="8888"/>
                  </a:lnTo>
                  <a:cubicBezTo>
                    <a:pt x="6597" y="9126"/>
                    <a:pt x="6668" y="9376"/>
                    <a:pt x="6740" y="9626"/>
                  </a:cubicBezTo>
                  <a:cubicBezTo>
                    <a:pt x="6658" y="9607"/>
                    <a:pt x="6575" y="9598"/>
                    <a:pt x="6492" y="9598"/>
                  </a:cubicBezTo>
                  <a:cubicBezTo>
                    <a:pt x="5871" y="9598"/>
                    <a:pt x="5222" y="10099"/>
                    <a:pt x="4739" y="10424"/>
                  </a:cubicBezTo>
                  <a:cubicBezTo>
                    <a:pt x="3811" y="11079"/>
                    <a:pt x="2846" y="11746"/>
                    <a:pt x="1798" y="12210"/>
                  </a:cubicBezTo>
                  <a:cubicBezTo>
                    <a:pt x="2679" y="11829"/>
                    <a:pt x="3525" y="11365"/>
                    <a:pt x="4323" y="10853"/>
                  </a:cubicBezTo>
                  <a:cubicBezTo>
                    <a:pt x="4715" y="10603"/>
                    <a:pt x="5108" y="10377"/>
                    <a:pt x="5513" y="10162"/>
                  </a:cubicBezTo>
                  <a:cubicBezTo>
                    <a:pt x="5837" y="9979"/>
                    <a:pt x="6141" y="9820"/>
                    <a:pt x="6460" y="9820"/>
                  </a:cubicBezTo>
                  <a:cubicBezTo>
                    <a:pt x="6574" y="9820"/>
                    <a:pt x="6691" y="9841"/>
                    <a:pt x="6811" y="9888"/>
                  </a:cubicBezTo>
                  <a:cubicBezTo>
                    <a:pt x="6859" y="10055"/>
                    <a:pt x="6906" y="10210"/>
                    <a:pt x="6954" y="10377"/>
                  </a:cubicBezTo>
                  <a:cubicBezTo>
                    <a:pt x="7049" y="10734"/>
                    <a:pt x="7156" y="11079"/>
                    <a:pt x="7251" y="11436"/>
                  </a:cubicBezTo>
                  <a:cubicBezTo>
                    <a:pt x="6859" y="11555"/>
                    <a:pt x="6501" y="12162"/>
                    <a:pt x="6335" y="12448"/>
                  </a:cubicBezTo>
                  <a:cubicBezTo>
                    <a:pt x="5823" y="13258"/>
                    <a:pt x="5370" y="14139"/>
                    <a:pt x="4692" y="14841"/>
                  </a:cubicBezTo>
                  <a:cubicBezTo>
                    <a:pt x="4682" y="14860"/>
                    <a:pt x="4694" y="14885"/>
                    <a:pt x="4711" y="14885"/>
                  </a:cubicBezTo>
                  <a:cubicBezTo>
                    <a:pt x="4716" y="14885"/>
                    <a:pt x="4722" y="14883"/>
                    <a:pt x="4727" y="14877"/>
                  </a:cubicBezTo>
                  <a:cubicBezTo>
                    <a:pt x="5204" y="14413"/>
                    <a:pt x="5620" y="13889"/>
                    <a:pt x="5978" y="13329"/>
                  </a:cubicBezTo>
                  <a:cubicBezTo>
                    <a:pt x="6168" y="13032"/>
                    <a:pt x="6359" y="12734"/>
                    <a:pt x="6561" y="12436"/>
                  </a:cubicBezTo>
                  <a:cubicBezTo>
                    <a:pt x="6740" y="12162"/>
                    <a:pt x="6966" y="11734"/>
                    <a:pt x="7299" y="11662"/>
                  </a:cubicBezTo>
                  <a:cubicBezTo>
                    <a:pt x="7525" y="12472"/>
                    <a:pt x="7728" y="13282"/>
                    <a:pt x="7894" y="14103"/>
                  </a:cubicBezTo>
                  <a:cubicBezTo>
                    <a:pt x="8025" y="14710"/>
                    <a:pt x="8133" y="15318"/>
                    <a:pt x="8216" y="15937"/>
                  </a:cubicBezTo>
                  <a:cubicBezTo>
                    <a:pt x="8299" y="16556"/>
                    <a:pt x="8240" y="17258"/>
                    <a:pt x="8478" y="17818"/>
                  </a:cubicBezTo>
                  <a:cubicBezTo>
                    <a:pt x="8511" y="17883"/>
                    <a:pt x="8571" y="17914"/>
                    <a:pt x="8631" y="17914"/>
                  </a:cubicBezTo>
                  <a:cubicBezTo>
                    <a:pt x="8702" y="17914"/>
                    <a:pt x="8774" y="17871"/>
                    <a:pt x="8799" y="17794"/>
                  </a:cubicBezTo>
                  <a:cubicBezTo>
                    <a:pt x="8954" y="17282"/>
                    <a:pt x="8799" y="16651"/>
                    <a:pt x="8740" y="16139"/>
                  </a:cubicBezTo>
                  <a:cubicBezTo>
                    <a:pt x="8645" y="15484"/>
                    <a:pt x="8537" y="14841"/>
                    <a:pt x="8394" y="14198"/>
                  </a:cubicBezTo>
                  <a:cubicBezTo>
                    <a:pt x="8216" y="13341"/>
                    <a:pt x="7990" y="12484"/>
                    <a:pt x="7752" y="11639"/>
                  </a:cubicBezTo>
                  <a:lnTo>
                    <a:pt x="7752" y="11639"/>
                  </a:lnTo>
                  <a:cubicBezTo>
                    <a:pt x="8037" y="11662"/>
                    <a:pt x="8383" y="11972"/>
                    <a:pt x="8585" y="12079"/>
                  </a:cubicBezTo>
                  <a:cubicBezTo>
                    <a:pt x="8835" y="12246"/>
                    <a:pt x="9097" y="12401"/>
                    <a:pt x="9371" y="12543"/>
                  </a:cubicBezTo>
                  <a:cubicBezTo>
                    <a:pt x="9883" y="12805"/>
                    <a:pt x="10419" y="13044"/>
                    <a:pt x="10954" y="13246"/>
                  </a:cubicBezTo>
                  <a:cubicBezTo>
                    <a:pt x="10959" y="13248"/>
                    <a:pt x="10964" y="13248"/>
                    <a:pt x="10967" y="13248"/>
                  </a:cubicBezTo>
                  <a:cubicBezTo>
                    <a:pt x="10990" y="13248"/>
                    <a:pt x="10987" y="13220"/>
                    <a:pt x="10966" y="13210"/>
                  </a:cubicBezTo>
                  <a:cubicBezTo>
                    <a:pt x="10169" y="12889"/>
                    <a:pt x="9466" y="12424"/>
                    <a:pt x="8740" y="11960"/>
                  </a:cubicBezTo>
                  <a:cubicBezTo>
                    <a:pt x="8540" y="11831"/>
                    <a:pt x="8051" y="11400"/>
                    <a:pt x="7694" y="11400"/>
                  </a:cubicBezTo>
                  <a:cubicBezTo>
                    <a:pt x="7690" y="11400"/>
                    <a:pt x="7685" y="11400"/>
                    <a:pt x="7680" y="11401"/>
                  </a:cubicBezTo>
                  <a:cubicBezTo>
                    <a:pt x="7585" y="11055"/>
                    <a:pt x="7490" y="10710"/>
                    <a:pt x="7382" y="10377"/>
                  </a:cubicBezTo>
                  <a:cubicBezTo>
                    <a:pt x="7335" y="10222"/>
                    <a:pt x="7287" y="10067"/>
                    <a:pt x="7240" y="9912"/>
                  </a:cubicBezTo>
                  <a:cubicBezTo>
                    <a:pt x="7639" y="9737"/>
                    <a:pt x="8057" y="9687"/>
                    <a:pt x="8483" y="9687"/>
                  </a:cubicBezTo>
                  <a:cubicBezTo>
                    <a:pt x="9009" y="9687"/>
                    <a:pt x="9547" y="9763"/>
                    <a:pt x="10073" y="9769"/>
                  </a:cubicBezTo>
                  <a:cubicBezTo>
                    <a:pt x="10100" y="9770"/>
                    <a:pt x="10127" y="9770"/>
                    <a:pt x="10155" y="9770"/>
                  </a:cubicBezTo>
                  <a:cubicBezTo>
                    <a:pt x="11077" y="9770"/>
                    <a:pt x="11957" y="9577"/>
                    <a:pt x="12859" y="9531"/>
                  </a:cubicBezTo>
                  <a:cubicBezTo>
                    <a:pt x="12883" y="9531"/>
                    <a:pt x="12883" y="9507"/>
                    <a:pt x="12859" y="9507"/>
                  </a:cubicBezTo>
                  <a:cubicBezTo>
                    <a:pt x="12796" y="9505"/>
                    <a:pt x="12732" y="9504"/>
                    <a:pt x="12669" y="9504"/>
                  </a:cubicBezTo>
                  <a:cubicBezTo>
                    <a:pt x="11879" y="9504"/>
                    <a:pt x="11095" y="9663"/>
                    <a:pt x="10300" y="9663"/>
                  </a:cubicBezTo>
                  <a:cubicBezTo>
                    <a:pt x="10130" y="9663"/>
                    <a:pt x="9959" y="9656"/>
                    <a:pt x="9788" y="9638"/>
                  </a:cubicBezTo>
                  <a:cubicBezTo>
                    <a:pt x="9287" y="9577"/>
                    <a:pt x="8786" y="9494"/>
                    <a:pt x="8292" y="9494"/>
                  </a:cubicBezTo>
                  <a:cubicBezTo>
                    <a:pt x="7917" y="9494"/>
                    <a:pt x="7545" y="9542"/>
                    <a:pt x="7180" y="9686"/>
                  </a:cubicBezTo>
                  <a:cubicBezTo>
                    <a:pt x="7061" y="9317"/>
                    <a:pt x="6942" y="8936"/>
                    <a:pt x="6823" y="8555"/>
                  </a:cubicBezTo>
                  <a:cubicBezTo>
                    <a:pt x="7478" y="7817"/>
                    <a:pt x="8525" y="7388"/>
                    <a:pt x="9395" y="6995"/>
                  </a:cubicBezTo>
                  <a:cubicBezTo>
                    <a:pt x="10395" y="6578"/>
                    <a:pt x="11335" y="6043"/>
                    <a:pt x="12228" y="5424"/>
                  </a:cubicBezTo>
                  <a:cubicBezTo>
                    <a:pt x="12238" y="5414"/>
                    <a:pt x="12232" y="5397"/>
                    <a:pt x="12217" y="5397"/>
                  </a:cubicBezTo>
                  <a:cubicBezTo>
                    <a:pt x="12213" y="5397"/>
                    <a:pt x="12209" y="5397"/>
                    <a:pt x="12204" y="5400"/>
                  </a:cubicBezTo>
                  <a:cubicBezTo>
                    <a:pt x="11181" y="6019"/>
                    <a:pt x="10109" y="6567"/>
                    <a:pt x="9014" y="7055"/>
                  </a:cubicBezTo>
                  <a:cubicBezTo>
                    <a:pt x="8490" y="7293"/>
                    <a:pt x="7990" y="7555"/>
                    <a:pt x="7502" y="7864"/>
                  </a:cubicBezTo>
                  <a:cubicBezTo>
                    <a:pt x="7240" y="8007"/>
                    <a:pt x="7001" y="8186"/>
                    <a:pt x="6787" y="8388"/>
                  </a:cubicBezTo>
                  <a:cubicBezTo>
                    <a:pt x="6644" y="7948"/>
                    <a:pt x="6501" y="7495"/>
                    <a:pt x="6359" y="7055"/>
                  </a:cubicBezTo>
                  <a:cubicBezTo>
                    <a:pt x="6787" y="6138"/>
                    <a:pt x="7502" y="5459"/>
                    <a:pt x="8240" y="4804"/>
                  </a:cubicBezTo>
                  <a:cubicBezTo>
                    <a:pt x="8252" y="4793"/>
                    <a:pt x="8252" y="4781"/>
                    <a:pt x="8252" y="4781"/>
                  </a:cubicBezTo>
                  <a:cubicBezTo>
                    <a:pt x="8287" y="4745"/>
                    <a:pt x="8323" y="4721"/>
                    <a:pt x="8347" y="4673"/>
                  </a:cubicBezTo>
                  <a:lnTo>
                    <a:pt x="8394" y="4626"/>
                  </a:lnTo>
                  <a:lnTo>
                    <a:pt x="8406" y="4626"/>
                  </a:lnTo>
                  <a:cubicBezTo>
                    <a:pt x="9002" y="4031"/>
                    <a:pt x="9573" y="3435"/>
                    <a:pt x="10109" y="2792"/>
                  </a:cubicBezTo>
                  <a:cubicBezTo>
                    <a:pt x="10117" y="2784"/>
                    <a:pt x="10114" y="2775"/>
                    <a:pt x="10103" y="2775"/>
                  </a:cubicBezTo>
                  <a:cubicBezTo>
                    <a:pt x="10098" y="2775"/>
                    <a:pt x="10092" y="2777"/>
                    <a:pt x="10085" y="2780"/>
                  </a:cubicBezTo>
                  <a:cubicBezTo>
                    <a:pt x="9490" y="3423"/>
                    <a:pt x="8895" y="4054"/>
                    <a:pt x="8252" y="4650"/>
                  </a:cubicBezTo>
                  <a:cubicBezTo>
                    <a:pt x="8240" y="4650"/>
                    <a:pt x="8240" y="4662"/>
                    <a:pt x="8240" y="4685"/>
                  </a:cubicBezTo>
                  <a:cubicBezTo>
                    <a:pt x="8216" y="4685"/>
                    <a:pt x="8204" y="4697"/>
                    <a:pt x="8192" y="4721"/>
                  </a:cubicBezTo>
                  <a:cubicBezTo>
                    <a:pt x="8192" y="4721"/>
                    <a:pt x="8180" y="4733"/>
                    <a:pt x="8168" y="4733"/>
                  </a:cubicBezTo>
                  <a:cubicBezTo>
                    <a:pt x="7466" y="5352"/>
                    <a:pt x="6740" y="5983"/>
                    <a:pt x="6287" y="6805"/>
                  </a:cubicBezTo>
                  <a:cubicBezTo>
                    <a:pt x="6132" y="6305"/>
                    <a:pt x="5989" y="5793"/>
                    <a:pt x="5847" y="5281"/>
                  </a:cubicBezTo>
                  <a:cubicBezTo>
                    <a:pt x="5930" y="4590"/>
                    <a:pt x="6263" y="3983"/>
                    <a:pt x="6620" y="3388"/>
                  </a:cubicBezTo>
                  <a:cubicBezTo>
                    <a:pt x="7049" y="2673"/>
                    <a:pt x="7418" y="1935"/>
                    <a:pt x="7787" y="1197"/>
                  </a:cubicBezTo>
                  <a:cubicBezTo>
                    <a:pt x="7787" y="1185"/>
                    <a:pt x="7775" y="1185"/>
                    <a:pt x="7775" y="1185"/>
                  </a:cubicBezTo>
                  <a:cubicBezTo>
                    <a:pt x="7359" y="2006"/>
                    <a:pt x="6882" y="2768"/>
                    <a:pt x="6406" y="3554"/>
                  </a:cubicBezTo>
                  <a:cubicBezTo>
                    <a:pt x="6120" y="3995"/>
                    <a:pt x="5906" y="4471"/>
                    <a:pt x="5763" y="4983"/>
                  </a:cubicBezTo>
                  <a:cubicBezTo>
                    <a:pt x="5573" y="4245"/>
                    <a:pt x="5406" y="3507"/>
                    <a:pt x="5263" y="2768"/>
                  </a:cubicBezTo>
                  <a:cubicBezTo>
                    <a:pt x="5263" y="2745"/>
                    <a:pt x="5251" y="2745"/>
                    <a:pt x="5239" y="2733"/>
                  </a:cubicBezTo>
                  <a:cubicBezTo>
                    <a:pt x="5204" y="2578"/>
                    <a:pt x="5180" y="2423"/>
                    <a:pt x="5156" y="2268"/>
                  </a:cubicBezTo>
                  <a:cubicBezTo>
                    <a:pt x="5073" y="1506"/>
                    <a:pt x="5025" y="756"/>
                    <a:pt x="4835" y="18"/>
                  </a:cubicBezTo>
                  <a:cubicBezTo>
                    <a:pt x="4835" y="6"/>
                    <a:pt x="4829" y="0"/>
                    <a:pt x="4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 name="Google Shape;435;p4"/>
          <p:cNvGrpSpPr/>
          <p:nvPr/>
        </p:nvGrpSpPr>
        <p:grpSpPr>
          <a:xfrm rot="-8220563" flipH="1">
            <a:off x="8782148" y="-799886"/>
            <a:ext cx="939578" cy="2149414"/>
            <a:chOff x="5067575" y="3176425"/>
            <a:chExt cx="473000" cy="1081975"/>
          </a:xfrm>
        </p:grpSpPr>
        <p:sp>
          <p:nvSpPr>
            <p:cNvPr id="436" name="Google Shape;436;p4"/>
            <p:cNvSpPr/>
            <p:nvPr/>
          </p:nvSpPr>
          <p:spPr>
            <a:xfrm>
              <a:off x="5067875" y="3176425"/>
              <a:ext cx="472700" cy="964425"/>
            </a:xfrm>
            <a:custGeom>
              <a:avLst/>
              <a:gdLst/>
              <a:ahLst/>
              <a:cxnLst/>
              <a:rect l="l" t="t" r="r" b="b"/>
              <a:pathLst>
                <a:path w="18908" h="38577" extrusionOk="0">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4"/>
            <p:cNvSpPr/>
            <p:nvPr/>
          </p:nvSpPr>
          <p:spPr>
            <a:xfrm>
              <a:off x="5067575" y="3176425"/>
              <a:ext cx="403350" cy="964425"/>
            </a:xfrm>
            <a:custGeom>
              <a:avLst/>
              <a:gdLst/>
              <a:ahLst/>
              <a:cxnLst/>
              <a:rect l="l" t="t" r="r" b="b"/>
              <a:pathLst>
                <a:path w="16134" h="38577" extrusionOk="0">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4"/>
            <p:cNvSpPr/>
            <p:nvPr/>
          </p:nvSpPr>
          <p:spPr>
            <a:xfrm>
              <a:off x="5249150" y="3221450"/>
              <a:ext cx="178150" cy="1036950"/>
            </a:xfrm>
            <a:custGeom>
              <a:avLst/>
              <a:gdLst/>
              <a:ahLst/>
              <a:cxnLst/>
              <a:rect l="l" t="t" r="r" b="b"/>
              <a:pathLst>
                <a:path w="7126" h="41478" extrusionOk="0">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4"/>
            <p:cNvSpPr/>
            <p:nvPr/>
          </p:nvSpPr>
          <p:spPr>
            <a:xfrm>
              <a:off x="5111350" y="3176425"/>
              <a:ext cx="404525" cy="893625"/>
            </a:xfrm>
            <a:custGeom>
              <a:avLst/>
              <a:gdLst/>
              <a:ahLst/>
              <a:cxnLst/>
              <a:rect l="l" t="t" r="r" b="b"/>
              <a:pathLst>
                <a:path w="16181" h="35745" extrusionOk="0">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40" name="Google Shape;440;p4"/>
          <p:cNvPicPr preferRelativeResize="0"/>
          <p:nvPr/>
        </p:nvPicPr>
        <p:blipFill>
          <a:blip r:embed="rId2">
            <a:alphaModFix amt="50000"/>
          </a:blip>
          <a:stretch>
            <a:fillRect/>
          </a:stretch>
        </p:blipFill>
        <p:spPr>
          <a:xfrm rot="1802387">
            <a:off x="-1380746" y="-973383"/>
            <a:ext cx="3071170" cy="2747418"/>
          </a:xfrm>
          <a:prstGeom prst="rect">
            <a:avLst/>
          </a:prstGeom>
          <a:noFill/>
          <a:ln>
            <a:noFill/>
          </a:ln>
        </p:spPr>
      </p:pic>
      <p:pic>
        <p:nvPicPr>
          <p:cNvPr id="441" name="Google Shape;441;p4"/>
          <p:cNvPicPr preferRelativeResize="0"/>
          <p:nvPr/>
        </p:nvPicPr>
        <p:blipFill>
          <a:blip r:embed="rId2">
            <a:alphaModFix amt="50000"/>
          </a:blip>
          <a:stretch>
            <a:fillRect/>
          </a:stretch>
        </p:blipFill>
        <p:spPr>
          <a:xfrm rot="1802387">
            <a:off x="7801354" y="-1098883"/>
            <a:ext cx="3071170" cy="2747418"/>
          </a:xfrm>
          <a:prstGeom prst="rect">
            <a:avLst/>
          </a:prstGeom>
          <a:noFill/>
          <a:ln>
            <a:noFill/>
          </a:ln>
        </p:spPr>
      </p:pic>
      <p:pic>
        <p:nvPicPr>
          <p:cNvPr id="442" name="Google Shape;442;p4"/>
          <p:cNvPicPr preferRelativeResize="0"/>
          <p:nvPr/>
        </p:nvPicPr>
        <p:blipFill>
          <a:blip r:embed="rId2">
            <a:alphaModFix amt="50000"/>
          </a:blip>
          <a:stretch>
            <a:fillRect/>
          </a:stretch>
        </p:blipFill>
        <p:spPr>
          <a:xfrm rot="1802387">
            <a:off x="7658479" y="4082717"/>
            <a:ext cx="3071170" cy="2747418"/>
          </a:xfrm>
          <a:prstGeom prst="rect">
            <a:avLst/>
          </a:prstGeom>
          <a:noFill/>
          <a:ln>
            <a:noFill/>
          </a:ln>
        </p:spPr>
      </p:pic>
      <p:sp>
        <p:nvSpPr>
          <p:cNvPr id="443" name="Google Shape;443;p4"/>
          <p:cNvSpPr txBox="1">
            <a:spLocks noGrp="1"/>
          </p:cNvSpPr>
          <p:nvPr>
            <p:ph type="title"/>
          </p:nvPr>
        </p:nvSpPr>
        <p:spPr>
          <a:xfrm>
            <a:off x="720000" y="540000"/>
            <a:ext cx="7704000" cy="572700"/>
          </a:xfrm>
          <a:prstGeom prst="rect">
            <a:avLst/>
          </a:prstGeom>
        </p:spPr>
        <p:txBody>
          <a:bodyPr spcFirstLastPara="1" wrap="square" lIns="91425" tIns="91425" rIns="91425" bIns="91425" anchor="ctr" anchorCtr="0">
            <a:noAutofit/>
          </a:bodyPr>
          <a:lstStyle>
            <a:lvl1pPr lvl="0">
              <a:spcBef>
                <a:spcPts val="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444"/>
        <p:cNvGrpSpPr/>
        <p:nvPr/>
      </p:nvGrpSpPr>
      <p:grpSpPr>
        <a:xfrm>
          <a:off x="0" y="0"/>
          <a:ext cx="0" cy="0"/>
          <a:chOff x="0" y="0"/>
          <a:chExt cx="0" cy="0"/>
        </a:xfrm>
      </p:grpSpPr>
      <p:sp>
        <p:nvSpPr>
          <p:cNvPr id="445" name="Google Shape;445;p5"/>
          <p:cNvSpPr txBox="1">
            <a:spLocks noGrp="1"/>
          </p:cNvSpPr>
          <p:nvPr>
            <p:ph type="subTitle" idx="1"/>
          </p:nvPr>
        </p:nvSpPr>
        <p:spPr>
          <a:xfrm>
            <a:off x="2020447" y="3087225"/>
            <a:ext cx="2178000" cy="891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6" name="Google Shape;446;p5"/>
          <p:cNvSpPr txBox="1">
            <a:spLocks noGrp="1"/>
          </p:cNvSpPr>
          <p:nvPr>
            <p:ph type="subTitle" idx="2"/>
          </p:nvPr>
        </p:nvSpPr>
        <p:spPr>
          <a:xfrm>
            <a:off x="5924447" y="3087225"/>
            <a:ext cx="2178000" cy="891300"/>
          </a:xfrm>
          <a:prstGeom prst="rect">
            <a:avLst/>
          </a:prstGeom>
        </p:spPr>
        <p:txBody>
          <a:bodyPr spcFirstLastPara="1" wrap="square" lIns="91425" tIns="91425" rIns="91425" bIns="91425" anchor="ctr"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47" name="Google Shape;447;p5"/>
          <p:cNvSpPr txBox="1">
            <a:spLocks noGrp="1"/>
          </p:cNvSpPr>
          <p:nvPr>
            <p:ph type="subTitle" idx="3"/>
          </p:nvPr>
        </p:nvSpPr>
        <p:spPr>
          <a:xfrm>
            <a:off x="2020447" y="2473200"/>
            <a:ext cx="2178000" cy="572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2000"/>
              <a:buNone/>
              <a:defRPr sz="2000">
                <a:solidFill>
                  <a:schemeClr val="dk1"/>
                </a:solidFill>
                <a:latin typeface="Denk One" panose="02000506060000020004"/>
                <a:ea typeface="Denk One" panose="02000506060000020004"/>
                <a:cs typeface="Denk One" panose="02000506060000020004"/>
                <a:sym typeface="Denk One" panose="02000506060000020004"/>
              </a:defRPr>
            </a:lvl1pPr>
            <a:lvl2pPr lvl="1" algn="ctr" rtl="0">
              <a:lnSpc>
                <a:spcPct val="100000"/>
              </a:lnSpc>
              <a:spcBef>
                <a:spcPts val="0"/>
              </a:spcBef>
              <a:spcAft>
                <a:spcPts val="0"/>
              </a:spcAft>
              <a:buClr>
                <a:schemeClr val="dk1"/>
              </a:buClr>
              <a:buSzPts val="2000"/>
              <a:buNone/>
              <a:defRPr sz="2000">
                <a:solidFill>
                  <a:schemeClr val="dk1"/>
                </a:solidFill>
              </a:defRPr>
            </a:lvl2pPr>
            <a:lvl3pPr lvl="2" algn="ctr" rtl="0">
              <a:lnSpc>
                <a:spcPct val="100000"/>
              </a:lnSpc>
              <a:spcBef>
                <a:spcPts val="0"/>
              </a:spcBef>
              <a:spcAft>
                <a:spcPts val="0"/>
              </a:spcAft>
              <a:buClr>
                <a:schemeClr val="dk1"/>
              </a:buClr>
              <a:buSzPts val="2000"/>
              <a:buNone/>
              <a:defRPr sz="2000">
                <a:solidFill>
                  <a:schemeClr val="dk1"/>
                </a:solidFill>
              </a:defRPr>
            </a:lvl3pPr>
            <a:lvl4pPr lvl="3" algn="ctr" rtl="0">
              <a:lnSpc>
                <a:spcPct val="100000"/>
              </a:lnSpc>
              <a:spcBef>
                <a:spcPts val="0"/>
              </a:spcBef>
              <a:spcAft>
                <a:spcPts val="0"/>
              </a:spcAft>
              <a:buClr>
                <a:schemeClr val="dk1"/>
              </a:buClr>
              <a:buSzPts val="2000"/>
              <a:buNone/>
              <a:defRPr sz="2000">
                <a:solidFill>
                  <a:schemeClr val="dk1"/>
                </a:solidFill>
              </a:defRPr>
            </a:lvl4pPr>
            <a:lvl5pPr lvl="4" algn="ctr" rtl="0">
              <a:lnSpc>
                <a:spcPct val="100000"/>
              </a:lnSpc>
              <a:spcBef>
                <a:spcPts val="0"/>
              </a:spcBef>
              <a:spcAft>
                <a:spcPts val="0"/>
              </a:spcAft>
              <a:buClr>
                <a:schemeClr val="dk1"/>
              </a:buClr>
              <a:buSzPts val="2000"/>
              <a:buNone/>
              <a:defRPr sz="2000">
                <a:solidFill>
                  <a:schemeClr val="dk1"/>
                </a:solidFill>
              </a:defRPr>
            </a:lvl5pPr>
            <a:lvl6pPr lvl="5" algn="ctr" rtl="0">
              <a:lnSpc>
                <a:spcPct val="100000"/>
              </a:lnSpc>
              <a:spcBef>
                <a:spcPts val="0"/>
              </a:spcBef>
              <a:spcAft>
                <a:spcPts val="0"/>
              </a:spcAft>
              <a:buClr>
                <a:schemeClr val="dk1"/>
              </a:buClr>
              <a:buSzPts val="2000"/>
              <a:buNone/>
              <a:defRPr sz="2000">
                <a:solidFill>
                  <a:schemeClr val="dk1"/>
                </a:solidFill>
              </a:defRPr>
            </a:lvl6pPr>
            <a:lvl7pPr lvl="6" algn="ctr" rtl="0">
              <a:lnSpc>
                <a:spcPct val="100000"/>
              </a:lnSpc>
              <a:spcBef>
                <a:spcPts val="0"/>
              </a:spcBef>
              <a:spcAft>
                <a:spcPts val="0"/>
              </a:spcAft>
              <a:buClr>
                <a:schemeClr val="dk1"/>
              </a:buClr>
              <a:buSzPts val="2000"/>
              <a:buNone/>
              <a:defRPr sz="2000">
                <a:solidFill>
                  <a:schemeClr val="dk1"/>
                </a:solidFill>
              </a:defRPr>
            </a:lvl7pPr>
            <a:lvl8pPr lvl="7" algn="ctr" rtl="0">
              <a:lnSpc>
                <a:spcPct val="100000"/>
              </a:lnSpc>
              <a:spcBef>
                <a:spcPts val="0"/>
              </a:spcBef>
              <a:spcAft>
                <a:spcPts val="0"/>
              </a:spcAft>
              <a:buClr>
                <a:schemeClr val="dk1"/>
              </a:buClr>
              <a:buSzPts val="2000"/>
              <a:buNone/>
              <a:defRPr sz="2000">
                <a:solidFill>
                  <a:schemeClr val="dk1"/>
                </a:solidFill>
              </a:defRPr>
            </a:lvl8pPr>
            <a:lvl9pPr lvl="8" algn="ctr" rtl="0">
              <a:lnSpc>
                <a:spcPct val="100000"/>
              </a:lnSpc>
              <a:spcBef>
                <a:spcPts val="0"/>
              </a:spcBef>
              <a:spcAft>
                <a:spcPts val="0"/>
              </a:spcAft>
              <a:buClr>
                <a:schemeClr val="dk1"/>
              </a:buClr>
              <a:buSzPts val="2000"/>
              <a:buNone/>
              <a:defRPr sz="2000">
                <a:solidFill>
                  <a:schemeClr val="dk1"/>
                </a:solidFill>
              </a:defRPr>
            </a:lvl9pPr>
          </a:lstStyle>
          <a:p>
            <a:endParaRPr/>
          </a:p>
        </p:txBody>
      </p:sp>
      <p:sp>
        <p:nvSpPr>
          <p:cNvPr id="448" name="Google Shape;448;p5"/>
          <p:cNvSpPr txBox="1">
            <a:spLocks noGrp="1"/>
          </p:cNvSpPr>
          <p:nvPr>
            <p:ph type="subTitle" idx="4"/>
          </p:nvPr>
        </p:nvSpPr>
        <p:spPr>
          <a:xfrm>
            <a:off x="5924447" y="2473200"/>
            <a:ext cx="2178000" cy="572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chemeClr val="dk1"/>
              </a:buClr>
              <a:buSzPts val="2000"/>
              <a:buNone/>
              <a:defRPr sz="2000">
                <a:solidFill>
                  <a:schemeClr val="dk1"/>
                </a:solidFill>
                <a:latin typeface="Denk One" panose="02000506060000020004"/>
                <a:ea typeface="Denk One" panose="02000506060000020004"/>
                <a:cs typeface="Denk One" panose="02000506060000020004"/>
                <a:sym typeface="Denk One" panose="02000506060000020004"/>
              </a:defRPr>
            </a:lvl1pPr>
            <a:lvl2pPr lvl="1" algn="ctr" rtl="0">
              <a:lnSpc>
                <a:spcPct val="100000"/>
              </a:lnSpc>
              <a:spcBef>
                <a:spcPts val="0"/>
              </a:spcBef>
              <a:spcAft>
                <a:spcPts val="0"/>
              </a:spcAft>
              <a:buClr>
                <a:schemeClr val="dk1"/>
              </a:buClr>
              <a:buSzPts val="2000"/>
              <a:buNone/>
              <a:defRPr sz="2000">
                <a:solidFill>
                  <a:schemeClr val="dk1"/>
                </a:solidFill>
              </a:defRPr>
            </a:lvl2pPr>
            <a:lvl3pPr lvl="2" algn="ctr" rtl="0">
              <a:lnSpc>
                <a:spcPct val="100000"/>
              </a:lnSpc>
              <a:spcBef>
                <a:spcPts val="0"/>
              </a:spcBef>
              <a:spcAft>
                <a:spcPts val="0"/>
              </a:spcAft>
              <a:buClr>
                <a:schemeClr val="dk1"/>
              </a:buClr>
              <a:buSzPts val="2000"/>
              <a:buNone/>
              <a:defRPr sz="2000">
                <a:solidFill>
                  <a:schemeClr val="dk1"/>
                </a:solidFill>
              </a:defRPr>
            </a:lvl3pPr>
            <a:lvl4pPr lvl="3" algn="ctr" rtl="0">
              <a:lnSpc>
                <a:spcPct val="100000"/>
              </a:lnSpc>
              <a:spcBef>
                <a:spcPts val="0"/>
              </a:spcBef>
              <a:spcAft>
                <a:spcPts val="0"/>
              </a:spcAft>
              <a:buClr>
                <a:schemeClr val="dk1"/>
              </a:buClr>
              <a:buSzPts val="2000"/>
              <a:buNone/>
              <a:defRPr sz="2000">
                <a:solidFill>
                  <a:schemeClr val="dk1"/>
                </a:solidFill>
              </a:defRPr>
            </a:lvl4pPr>
            <a:lvl5pPr lvl="4" algn="ctr" rtl="0">
              <a:lnSpc>
                <a:spcPct val="100000"/>
              </a:lnSpc>
              <a:spcBef>
                <a:spcPts val="0"/>
              </a:spcBef>
              <a:spcAft>
                <a:spcPts val="0"/>
              </a:spcAft>
              <a:buClr>
                <a:schemeClr val="dk1"/>
              </a:buClr>
              <a:buSzPts val="2000"/>
              <a:buNone/>
              <a:defRPr sz="2000">
                <a:solidFill>
                  <a:schemeClr val="dk1"/>
                </a:solidFill>
              </a:defRPr>
            </a:lvl5pPr>
            <a:lvl6pPr lvl="5" algn="ctr" rtl="0">
              <a:lnSpc>
                <a:spcPct val="100000"/>
              </a:lnSpc>
              <a:spcBef>
                <a:spcPts val="0"/>
              </a:spcBef>
              <a:spcAft>
                <a:spcPts val="0"/>
              </a:spcAft>
              <a:buClr>
                <a:schemeClr val="dk1"/>
              </a:buClr>
              <a:buSzPts val="2000"/>
              <a:buNone/>
              <a:defRPr sz="2000">
                <a:solidFill>
                  <a:schemeClr val="dk1"/>
                </a:solidFill>
              </a:defRPr>
            </a:lvl6pPr>
            <a:lvl7pPr lvl="6" algn="ctr" rtl="0">
              <a:lnSpc>
                <a:spcPct val="100000"/>
              </a:lnSpc>
              <a:spcBef>
                <a:spcPts val="0"/>
              </a:spcBef>
              <a:spcAft>
                <a:spcPts val="0"/>
              </a:spcAft>
              <a:buClr>
                <a:schemeClr val="dk1"/>
              </a:buClr>
              <a:buSzPts val="2000"/>
              <a:buNone/>
              <a:defRPr sz="2000">
                <a:solidFill>
                  <a:schemeClr val="dk1"/>
                </a:solidFill>
              </a:defRPr>
            </a:lvl7pPr>
            <a:lvl8pPr lvl="7" algn="ctr" rtl="0">
              <a:lnSpc>
                <a:spcPct val="100000"/>
              </a:lnSpc>
              <a:spcBef>
                <a:spcPts val="0"/>
              </a:spcBef>
              <a:spcAft>
                <a:spcPts val="0"/>
              </a:spcAft>
              <a:buClr>
                <a:schemeClr val="dk1"/>
              </a:buClr>
              <a:buSzPts val="2000"/>
              <a:buNone/>
              <a:defRPr sz="2000">
                <a:solidFill>
                  <a:schemeClr val="dk1"/>
                </a:solidFill>
              </a:defRPr>
            </a:lvl8pPr>
            <a:lvl9pPr lvl="8" algn="ctr" rtl="0">
              <a:lnSpc>
                <a:spcPct val="100000"/>
              </a:lnSpc>
              <a:spcBef>
                <a:spcPts val="0"/>
              </a:spcBef>
              <a:spcAft>
                <a:spcPts val="0"/>
              </a:spcAft>
              <a:buClr>
                <a:schemeClr val="dk1"/>
              </a:buClr>
              <a:buSzPts val="2000"/>
              <a:buNone/>
              <a:defRPr sz="2000">
                <a:solidFill>
                  <a:schemeClr val="dk1"/>
                </a:solidFill>
              </a:defRPr>
            </a:lvl9pPr>
          </a:lstStyle>
          <a:p>
            <a:endParaRPr/>
          </a:p>
        </p:txBody>
      </p:sp>
      <p:grpSp>
        <p:nvGrpSpPr>
          <p:cNvPr id="449" name="Google Shape;449;p5"/>
          <p:cNvGrpSpPr/>
          <p:nvPr/>
        </p:nvGrpSpPr>
        <p:grpSpPr>
          <a:xfrm rot="10138916" flipH="1">
            <a:off x="-680800" y="-97103"/>
            <a:ext cx="1870257" cy="1846921"/>
            <a:chOff x="4045425" y="3839900"/>
            <a:chExt cx="559025" cy="552050"/>
          </a:xfrm>
        </p:grpSpPr>
        <p:sp>
          <p:nvSpPr>
            <p:cNvPr id="450" name="Google Shape;450;p5"/>
            <p:cNvSpPr/>
            <p:nvPr/>
          </p:nvSpPr>
          <p:spPr>
            <a:xfrm>
              <a:off x="4302300" y="3839900"/>
              <a:ext cx="67900" cy="274150"/>
            </a:xfrm>
            <a:custGeom>
              <a:avLst/>
              <a:gdLst/>
              <a:ahLst/>
              <a:cxnLst/>
              <a:rect l="l" t="t" r="r" b="b"/>
              <a:pathLst>
                <a:path w="2716" h="10966" extrusionOk="0">
                  <a:moveTo>
                    <a:pt x="406" y="0"/>
                  </a:moveTo>
                  <a:cubicBezTo>
                    <a:pt x="406" y="0"/>
                    <a:pt x="1" y="3572"/>
                    <a:pt x="156" y="5524"/>
                  </a:cubicBezTo>
                  <a:cubicBezTo>
                    <a:pt x="311" y="7477"/>
                    <a:pt x="1799" y="10966"/>
                    <a:pt x="1799" y="10966"/>
                  </a:cubicBezTo>
                  <a:cubicBezTo>
                    <a:pt x="1799" y="10966"/>
                    <a:pt x="2716" y="7525"/>
                    <a:pt x="2287" y="5524"/>
                  </a:cubicBezTo>
                  <a:cubicBezTo>
                    <a:pt x="1858" y="3524"/>
                    <a:pt x="406" y="0"/>
                    <a:pt x="406"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5"/>
            <p:cNvSpPr/>
            <p:nvPr/>
          </p:nvSpPr>
          <p:spPr>
            <a:xfrm>
              <a:off x="4142475" y="3927100"/>
              <a:ext cx="196475" cy="194400"/>
            </a:xfrm>
            <a:custGeom>
              <a:avLst/>
              <a:gdLst/>
              <a:ahLst/>
              <a:cxnLst/>
              <a:rect l="l" t="t" r="r" b="b"/>
              <a:pathLst>
                <a:path w="7859" h="7776" extrusionOk="0">
                  <a:moveTo>
                    <a:pt x="0" y="1"/>
                  </a:moveTo>
                  <a:cubicBezTo>
                    <a:pt x="0" y="1"/>
                    <a:pt x="1882" y="3060"/>
                    <a:pt x="3215" y="4501"/>
                  </a:cubicBezTo>
                  <a:cubicBezTo>
                    <a:pt x="4537" y="5942"/>
                    <a:pt x="7858" y="7775"/>
                    <a:pt x="7858" y="7775"/>
                  </a:cubicBezTo>
                  <a:cubicBezTo>
                    <a:pt x="7858" y="7775"/>
                    <a:pt x="6453" y="4501"/>
                    <a:pt x="4882" y="3191"/>
                  </a:cubicBezTo>
                  <a:cubicBezTo>
                    <a:pt x="3322" y="1882"/>
                    <a:pt x="1" y="1"/>
                    <a:pt x="0"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5"/>
            <p:cNvSpPr/>
            <p:nvPr/>
          </p:nvSpPr>
          <p:spPr>
            <a:xfrm>
              <a:off x="4360050" y="3883050"/>
              <a:ext cx="113450" cy="228325"/>
            </a:xfrm>
            <a:custGeom>
              <a:avLst/>
              <a:gdLst/>
              <a:ahLst/>
              <a:cxnLst/>
              <a:rect l="l" t="t" r="r" b="b"/>
              <a:pathLst>
                <a:path w="4538" h="9133" extrusionOk="0">
                  <a:moveTo>
                    <a:pt x="4537" y="0"/>
                  </a:moveTo>
                  <a:cubicBezTo>
                    <a:pt x="4537" y="1"/>
                    <a:pt x="2346" y="2489"/>
                    <a:pt x="1465" y="4072"/>
                  </a:cubicBezTo>
                  <a:cubicBezTo>
                    <a:pt x="572" y="5644"/>
                    <a:pt x="1" y="9132"/>
                    <a:pt x="1" y="9132"/>
                  </a:cubicBezTo>
                  <a:cubicBezTo>
                    <a:pt x="1" y="9132"/>
                    <a:pt x="2537" y="7025"/>
                    <a:pt x="3227" y="5263"/>
                  </a:cubicBezTo>
                  <a:cubicBezTo>
                    <a:pt x="3906" y="3501"/>
                    <a:pt x="4537" y="1"/>
                    <a:pt x="4537"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5"/>
            <p:cNvSpPr/>
            <p:nvPr/>
          </p:nvSpPr>
          <p:spPr>
            <a:xfrm>
              <a:off x="4362450" y="4017875"/>
              <a:ext cx="235150" cy="128325"/>
            </a:xfrm>
            <a:custGeom>
              <a:avLst/>
              <a:gdLst/>
              <a:ahLst/>
              <a:cxnLst/>
              <a:rect l="l" t="t" r="r" b="b"/>
              <a:pathLst>
                <a:path w="9406" h="5133" extrusionOk="0">
                  <a:moveTo>
                    <a:pt x="9406" y="1"/>
                  </a:moveTo>
                  <a:cubicBezTo>
                    <a:pt x="9406" y="1"/>
                    <a:pt x="6036" y="870"/>
                    <a:pt x="4322" y="1692"/>
                  </a:cubicBezTo>
                  <a:cubicBezTo>
                    <a:pt x="2607" y="2513"/>
                    <a:pt x="0" y="5133"/>
                    <a:pt x="0" y="5133"/>
                  </a:cubicBezTo>
                  <a:cubicBezTo>
                    <a:pt x="0" y="5133"/>
                    <a:pt x="3441" y="4775"/>
                    <a:pt x="5096" y="3680"/>
                  </a:cubicBezTo>
                  <a:cubicBezTo>
                    <a:pt x="6739" y="2585"/>
                    <a:pt x="9406" y="1"/>
                    <a:pt x="9406"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5"/>
            <p:cNvSpPr/>
            <p:nvPr/>
          </p:nvSpPr>
          <p:spPr>
            <a:xfrm>
              <a:off x="4366000" y="4165700"/>
              <a:ext cx="238450" cy="53125"/>
            </a:xfrm>
            <a:custGeom>
              <a:avLst/>
              <a:gdLst/>
              <a:ahLst/>
              <a:cxnLst/>
              <a:rect l="l" t="t" r="r" b="b"/>
              <a:pathLst>
                <a:path w="9538" h="2125" extrusionOk="0">
                  <a:moveTo>
                    <a:pt x="4134" y="1"/>
                  </a:moveTo>
                  <a:cubicBezTo>
                    <a:pt x="2384" y="1"/>
                    <a:pt x="1" y="529"/>
                    <a:pt x="1" y="529"/>
                  </a:cubicBezTo>
                  <a:cubicBezTo>
                    <a:pt x="1" y="529"/>
                    <a:pt x="2668" y="2125"/>
                    <a:pt x="4454" y="2125"/>
                  </a:cubicBezTo>
                  <a:cubicBezTo>
                    <a:pt x="6228" y="2125"/>
                    <a:pt x="9538" y="1446"/>
                    <a:pt x="9538" y="1446"/>
                  </a:cubicBezTo>
                  <a:cubicBezTo>
                    <a:pt x="9538" y="1446"/>
                    <a:pt x="6645" y="315"/>
                    <a:pt x="4966" y="53"/>
                  </a:cubicBezTo>
                  <a:cubicBezTo>
                    <a:pt x="4718" y="16"/>
                    <a:pt x="4435" y="1"/>
                    <a:pt x="4134"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5"/>
            <p:cNvSpPr/>
            <p:nvPr/>
          </p:nvSpPr>
          <p:spPr>
            <a:xfrm>
              <a:off x="4360050" y="4217900"/>
              <a:ext cx="183375" cy="94975"/>
            </a:xfrm>
            <a:custGeom>
              <a:avLst/>
              <a:gdLst/>
              <a:ahLst/>
              <a:cxnLst/>
              <a:rect l="l" t="t" r="r" b="b"/>
              <a:pathLst>
                <a:path w="7335" h="3799" extrusionOk="0">
                  <a:moveTo>
                    <a:pt x="1" y="1"/>
                  </a:moveTo>
                  <a:cubicBezTo>
                    <a:pt x="1" y="1"/>
                    <a:pt x="1489" y="2275"/>
                    <a:pt x="2930" y="2823"/>
                  </a:cubicBezTo>
                  <a:cubicBezTo>
                    <a:pt x="4370" y="3382"/>
                    <a:pt x="7335" y="3799"/>
                    <a:pt x="7335" y="3799"/>
                  </a:cubicBezTo>
                  <a:cubicBezTo>
                    <a:pt x="7335" y="3799"/>
                    <a:pt x="5466" y="1882"/>
                    <a:pt x="4216" y="1120"/>
                  </a:cubicBezTo>
                  <a:cubicBezTo>
                    <a:pt x="2954" y="358"/>
                    <a:pt x="1" y="1"/>
                    <a:pt x="1"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5"/>
            <p:cNvSpPr/>
            <p:nvPr/>
          </p:nvSpPr>
          <p:spPr>
            <a:xfrm>
              <a:off x="4045425" y="4084900"/>
              <a:ext cx="293525" cy="61250"/>
            </a:xfrm>
            <a:custGeom>
              <a:avLst/>
              <a:gdLst/>
              <a:ahLst/>
              <a:cxnLst/>
              <a:rect l="l" t="t" r="r" b="b"/>
              <a:pathLst>
                <a:path w="11741" h="2450" extrusionOk="0">
                  <a:moveTo>
                    <a:pt x="3481" y="0"/>
                  </a:moveTo>
                  <a:cubicBezTo>
                    <a:pt x="1690" y="0"/>
                    <a:pt x="1" y="94"/>
                    <a:pt x="1" y="94"/>
                  </a:cubicBezTo>
                  <a:cubicBezTo>
                    <a:pt x="1" y="94"/>
                    <a:pt x="3561" y="1654"/>
                    <a:pt x="5633" y="2154"/>
                  </a:cubicBezTo>
                  <a:cubicBezTo>
                    <a:pt x="6594" y="2387"/>
                    <a:pt x="7988" y="2449"/>
                    <a:pt x="9202" y="2449"/>
                  </a:cubicBezTo>
                  <a:cubicBezTo>
                    <a:pt x="10589" y="2449"/>
                    <a:pt x="11740" y="2368"/>
                    <a:pt x="11740" y="2368"/>
                  </a:cubicBezTo>
                  <a:cubicBezTo>
                    <a:pt x="11740" y="2368"/>
                    <a:pt x="8466" y="368"/>
                    <a:pt x="6275" y="118"/>
                  </a:cubicBezTo>
                  <a:cubicBezTo>
                    <a:pt x="5491" y="29"/>
                    <a:pt x="4471" y="0"/>
                    <a:pt x="3481"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5"/>
            <p:cNvSpPr/>
            <p:nvPr/>
          </p:nvSpPr>
          <p:spPr>
            <a:xfrm>
              <a:off x="4068950" y="4163625"/>
              <a:ext cx="261075" cy="57450"/>
            </a:xfrm>
            <a:custGeom>
              <a:avLst/>
              <a:gdLst/>
              <a:ahLst/>
              <a:cxnLst/>
              <a:rect l="l" t="t" r="r" b="b"/>
              <a:pathLst>
                <a:path w="10443" h="2298" extrusionOk="0">
                  <a:moveTo>
                    <a:pt x="6522" y="1"/>
                  </a:moveTo>
                  <a:cubicBezTo>
                    <a:pt x="6068" y="1"/>
                    <a:pt x="5632" y="36"/>
                    <a:pt x="5251" y="124"/>
                  </a:cubicBezTo>
                  <a:cubicBezTo>
                    <a:pt x="3346" y="553"/>
                    <a:pt x="0" y="2041"/>
                    <a:pt x="0" y="2041"/>
                  </a:cubicBezTo>
                  <a:cubicBezTo>
                    <a:pt x="0" y="2041"/>
                    <a:pt x="2293" y="2297"/>
                    <a:pt x="4142" y="2297"/>
                  </a:cubicBezTo>
                  <a:cubicBezTo>
                    <a:pt x="4546" y="2297"/>
                    <a:pt x="4930" y="2285"/>
                    <a:pt x="5263" y="2255"/>
                  </a:cubicBezTo>
                  <a:cubicBezTo>
                    <a:pt x="7132" y="2089"/>
                    <a:pt x="10442" y="565"/>
                    <a:pt x="10442" y="565"/>
                  </a:cubicBezTo>
                  <a:cubicBezTo>
                    <a:pt x="10442" y="565"/>
                    <a:pt x="8339" y="1"/>
                    <a:pt x="6522"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5"/>
            <p:cNvSpPr/>
            <p:nvPr/>
          </p:nvSpPr>
          <p:spPr>
            <a:xfrm>
              <a:off x="4152900" y="4210775"/>
              <a:ext cx="175625" cy="118175"/>
            </a:xfrm>
            <a:custGeom>
              <a:avLst/>
              <a:gdLst/>
              <a:ahLst/>
              <a:cxnLst/>
              <a:rect l="l" t="t" r="r" b="b"/>
              <a:pathLst>
                <a:path w="7025" h="4727" extrusionOk="0">
                  <a:moveTo>
                    <a:pt x="7025" y="0"/>
                  </a:moveTo>
                  <a:lnTo>
                    <a:pt x="7025" y="0"/>
                  </a:lnTo>
                  <a:cubicBezTo>
                    <a:pt x="7024" y="0"/>
                    <a:pt x="4262" y="250"/>
                    <a:pt x="3060" y="1274"/>
                  </a:cubicBezTo>
                  <a:cubicBezTo>
                    <a:pt x="1845" y="2286"/>
                    <a:pt x="0" y="4727"/>
                    <a:pt x="0" y="4727"/>
                  </a:cubicBezTo>
                  <a:cubicBezTo>
                    <a:pt x="0" y="4727"/>
                    <a:pt x="2643" y="3965"/>
                    <a:pt x="3941" y="3215"/>
                  </a:cubicBezTo>
                  <a:cubicBezTo>
                    <a:pt x="5227" y="2453"/>
                    <a:pt x="7025" y="0"/>
                    <a:pt x="7025"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5"/>
            <p:cNvSpPr/>
            <p:nvPr/>
          </p:nvSpPr>
          <p:spPr>
            <a:xfrm>
              <a:off x="4177000" y="3962400"/>
              <a:ext cx="329100" cy="429550"/>
            </a:xfrm>
            <a:custGeom>
              <a:avLst/>
              <a:gdLst/>
              <a:ahLst/>
              <a:cxnLst/>
              <a:rect l="l" t="t" r="r" b="b"/>
              <a:pathLst>
                <a:path w="13164" h="17182" extrusionOk="0">
                  <a:moveTo>
                    <a:pt x="6209" y="0"/>
                  </a:moveTo>
                  <a:cubicBezTo>
                    <a:pt x="6202" y="0"/>
                    <a:pt x="6192" y="5"/>
                    <a:pt x="6192" y="5"/>
                  </a:cubicBezTo>
                  <a:cubicBezTo>
                    <a:pt x="6466" y="1160"/>
                    <a:pt x="6656" y="2327"/>
                    <a:pt x="6751" y="3518"/>
                  </a:cubicBezTo>
                  <a:cubicBezTo>
                    <a:pt x="6763" y="3923"/>
                    <a:pt x="6763" y="4339"/>
                    <a:pt x="6763" y="4756"/>
                  </a:cubicBezTo>
                  <a:cubicBezTo>
                    <a:pt x="6763" y="4982"/>
                    <a:pt x="6751" y="5220"/>
                    <a:pt x="6751" y="5447"/>
                  </a:cubicBezTo>
                  <a:lnTo>
                    <a:pt x="6751" y="5530"/>
                  </a:lnTo>
                  <a:cubicBezTo>
                    <a:pt x="6751" y="5887"/>
                    <a:pt x="6727" y="6256"/>
                    <a:pt x="6716" y="6625"/>
                  </a:cubicBezTo>
                  <a:cubicBezTo>
                    <a:pt x="6168" y="5911"/>
                    <a:pt x="5489" y="5316"/>
                    <a:pt x="4834" y="4696"/>
                  </a:cubicBezTo>
                  <a:cubicBezTo>
                    <a:pt x="4049" y="3946"/>
                    <a:pt x="3167" y="3149"/>
                    <a:pt x="2596" y="2220"/>
                  </a:cubicBezTo>
                  <a:cubicBezTo>
                    <a:pt x="2591" y="2211"/>
                    <a:pt x="2585" y="2207"/>
                    <a:pt x="2580" y="2207"/>
                  </a:cubicBezTo>
                  <a:cubicBezTo>
                    <a:pt x="2571" y="2207"/>
                    <a:pt x="2565" y="2217"/>
                    <a:pt x="2572" y="2232"/>
                  </a:cubicBezTo>
                  <a:cubicBezTo>
                    <a:pt x="3084" y="3101"/>
                    <a:pt x="3870" y="3851"/>
                    <a:pt x="4584" y="4565"/>
                  </a:cubicBezTo>
                  <a:cubicBezTo>
                    <a:pt x="5323" y="5304"/>
                    <a:pt x="6073" y="6018"/>
                    <a:pt x="6704" y="6851"/>
                  </a:cubicBezTo>
                  <a:cubicBezTo>
                    <a:pt x="6692" y="7018"/>
                    <a:pt x="6680" y="7185"/>
                    <a:pt x="6668" y="7340"/>
                  </a:cubicBezTo>
                  <a:cubicBezTo>
                    <a:pt x="5846" y="6887"/>
                    <a:pt x="4882" y="6744"/>
                    <a:pt x="3965" y="6554"/>
                  </a:cubicBezTo>
                  <a:cubicBezTo>
                    <a:pt x="2940" y="6344"/>
                    <a:pt x="1903" y="6077"/>
                    <a:pt x="843" y="6077"/>
                  </a:cubicBezTo>
                  <a:cubicBezTo>
                    <a:pt x="820" y="6077"/>
                    <a:pt x="797" y="6077"/>
                    <a:pt x="774" y="6078"/>
                  </a:cubicBezTo>
                  <a:lnTo>
                    <a:pt x="774" y="6089"/>
                  </a:lnTo>
                  <a:cubicBezTo>
                    <a:pt x="1846" y="6113"/>
                    <a:pt x="2906" y="6423"/>
                    <a:pt x="3941" y="6649"/>
                  </a:cubicBezTo>
                  <a:cubicBezTo>
                    <a:pt x="4382" y="6756"/>
                    <a:pt x="4846" y="6851"/>
                    <a:pt x="5299" y="6971"/>
                  </a:cubicBezTo>
                  <a:cubicBezTo>
                    <a:pt x="5763" y="7113"/>
                    <a:pt x="6227" y="7304"/>
                    <a:pt x="6656" y="7542"/>
                  </a:cubicBezTo>
                  <a:cubicBezTo>
                    <a:pt x="6632" y="7875"/>
                    <a:pt x="6596" y="8209"/>
                    <a:pt x="6561" y="8542"/>
                  </a:cubicBezTo>
                  <a:cubicBezTo>
                    <a:pt x="6277" y="8506"/>
                    <a:pt x="5987" y="8491"/>
                    <a:pt x="5694" y="8491"/>
                  </a:cubicBezTo>
                  <a:cubicBezTo>
                    <a:pt x="4930" y="8491"/>
                    <a:pt x="4149" y="8589"/>
                    <a:pt x="3418" y="8649"/>
                  </a:cubicBezTo>
                  <a:cubicBezTo>
                    <a:pt x="2263" y="8733"/>
                    <a:pt x="1132" y="8959"/>
                    <a:pt x="24" y="9304"/>
                  </a:cubicBezTo>
                  <a:cubicBezTo>
                    <a:pt x="0" y="9316"/>
                    <a:pt x="12" y="9352"/>
                    <a:pt x="36" y="9352"/>
                  </a:cubicBezTo>
                  <a:cubicBezTo>
                    <a:pt x="1132" y="9018"/>
                    <a:pt x="2275" y="8816"/>
                    <a:pt x="3418" y="8756"/>
                  </a:cubicBezTo>
                  <a:cubicBezTo>
                    <a:pt x="3941" y="8721"/>
                    <a:pt x="4465" y="8709"/>
                    <a:pt x="4977" y="8685"/>
                  </a:cubicBezTo>
                  <a:cubicBezTo>
                    <a:pt x="5220" y="8668"/>
                    <a:pt x="5463" y="8660"/>
                    <a:pt x="5705" y="8660"/>
                  </a:cubicBezTo>
                  <a:cubicBezTo>
                    <a:pt x="5985" y="8660"/>
                    <a:pt x="6263" y="8671"/>
                    <a:pt x="6537" y="8697"/>
                  </a:cubicBezTo>
                  <a:cubicBezTo>
                    <a:pt x="6501" y="9054"/>
                    <a:pt x="6454" y="9399"/>
                    <a:pt x="6382" y="9757"/>
                  </a:cubicBezTo>
                  <a:cubicBezTo>
                    <a:pt x="5727" y="9757"/>
                    <a:pt x="5132" y="10233"/>
                    <a:pt x="4620" y="10602"/>
                  </a:cubicBezTo>
                  <a:cubicBezTo>
                    <a:pt x="3941" y="11090"/>
                    <a:pt x="3322" y="11650"/>
                    <a:pt x="2679" y="12185"/>
                  </a:cubicBezTo>
                  <a:cubicBezTo>
                    <a:pt x="2661" y="12213"/>
                    <a:pt x="2678" y="12241"/>
                    <a:pt x="2703" y="12241"/>
                  </a:cubicBezTo>
                  <a:cubicBezTo>
                    <a:pt x="2711" y="12241"/>
                    <a:pt x="2719" y="12238"/>
                    <a:pt x="2727" y="12233"/>
                  </a:cubicBezTo>
                  <a:cubicBezTo>
                    <a:pt x="3287" y="11781"/>
                    <a:pt x="3882" y="11340"/>
                    <a:pt x="4477" y="10923"/>
                  </a:cubicBezTo>
                  <a:cubicBezTo>
                    <a:pt x="4977" y="10590"/>
                    <a:pt x="5680" y="10030"/>
                    <a:pt x="6335" y="10019"/>
                  </a:cubicBezTo>
                  <a:lnTo>
                    <a:pt x="6335" y="10019"/>
                  </a:lnTo>
                  <a:cubicBezTo>
                    <a:pt x="6323" y="10066"/>
                    <a:pt x="6311" y="10126"/>
                    <a:pt x="6299" y="10173"/>
                  </a:cubicBezTo>
                  <a:cubicBezTo>
                    <a:pt x="5858" y="12447"/>
                    <a:pt x="5025" y="14650"/>
                    <a:pt x="4251" y="16841"/>
                  </a:cubicBezTo>
                  <a:cubicBezTo>
                    <a:pt x="4180" y="17048"/>
                    <a:pt x="4348" y="17182"/>
                    <a:pt x="4520" y="17182"/>
                  </a:cubicBezTo>
                  <a:cubicBezTo>
                    <a:pt x="4634" y="17182"/>
                    <a:pt x="4751" y="17122"/>
                    <a:pt x="4799" y="16984"/>
                  </a:cubicBezTo>
                  <a:cubicBezTo>
                    <a:pt x="5549" y="14876"/>
                    <a:pt x="6287" y="12697"/>
                    <a:pt x="6680" y="10483"/>
                  </a:cubicBezTo>
                  <a:cubicBezTo>
                    <a:pt x="6807" y="10450"/>
                    <a:pt x="6938" y="10436"/>
                    <a:pt x="7071" y="10436"/>
                  </a:cubicBezTo>
                  <a:cubicBezTo>
                    <a:pt x="7670" y="10436"/>
                    <a:pt x="8304" y="10729"/>
                    <a:pt x="8811" y="10983"/>
                  </a:cubicBezTo>
                  <a:cubicBezTo>
                    <a:pt x="9418" y="11292"/>
                    <a:pt x="10002" y="11638"/>
                    <a:pt x="10549" y="12031"/>
                  </a:cubicBezTo>
                  <a:cubicBezTo>
                    <a:pt x="10555" y="12034"/>
                    <a:pt x="10561" y="12036"/>
                    <a:pt x="10566" y="12036"/>
                  </a:cubicBezTo>
                  <a:cubicBezTo>
                    <a:pt x="10595" y="12036"/>
                    <a:pt x="10615" y="11991"/>
                    <a:pt x="10585" y="11971"/>
                  </a:cubicBezTo>
                  <a:cubicBezTo>
                    <a:pt x="9918" y="11507"/>
                    <a:pt x="9287" y="10995"/>
                    <a:pt x="8549" y="10626"/>
                  </a:cubicBezTo>
                  <a:cubicBezTo>
                    <a:pt x="8082" y="10397"/>
                    <a:pt x="7557" y="10168"/>
                    <a:pt x="7029" y="10168"/>
                  </a:cubicBezTo>
                  <a:cubicBezTo>
                    <a:pt x="6924" y="10168"/>
                    <a:pt x="6820" y="10177"/>
                    <a:pt x="6716" y="10197"/>
                  </a:cubicBezTo>
                  <a:cubicBezTo>
                    <a:pt x="6727" y="10126"/>
                    <a:pt x="6739" y="10054"/>
                    <a:pt x="6751" y="9983"/>
                  </a:cubicBezTo>
                  <a:cubicBezTo>
                    <a:pt x="6811" y="9590"/>
                    <a:pt x="6858" y="9197"/>
                    <a:pt x="6894" y="8816"/>
                  </a:cubicBezTo>
                  <a:cubicBezTo>
                    <a:pt x="7363" y="8777"/>
                    <a:pt x="7837" y="8756"/>
                    <a:pt x="8311" y="8756"/>
                  </a:cubicBezTo>
                  <a:cubicBezTo>
                    <a:pt x="8849" y="8756"/>
                    <a:pt x="9387" y="8783"/>
                    <a:pt x="9918" y="8840"/>
                  </a:cubicBezTo>
                  <a:cubicBezTo>
                    <a:pt x="10966" y="8923"/>
                    <a:pt x="12097" y="8935"/>
                    <a:pt x="13109" y="9197"/>
                  </a:cubicBezTo>
                  <a:cubicBezTo>
                    <a:pt x="13112" y="9205"/>
                    <a:pt x="13117" y="9208"/>
                    <a:pt x="13122" y="9208"/>
                  </a:cubicBezTo>
                  <a:cubicBezTo>
                    <a:pt x="13139" y="9208"/>
                    <a:pt x="13163" y="9173"/>
                    <a:pt x="13145" y="9173"/>
                  </a:cubicBezTo>
                  <a:cubicBezTo>
                    <a:pt x="12145" y="8911"/>
                    <a:pt x="11097" y="8852"/>
                    <a:pt x="10085" y="8745"/>
                  </a:cubicBezTo>
                  <a:cubicBezTo>
                    <a:pt x="9445" y="8664"/>
                    <a:pt x="8800" y="8624"/>
                    <a:pt x="8154" y="8624"/>
                  </a:cubicBezTo>
                  <a:cubicBezTo>
                    <a:pt x="7742" y="8624"/>
                    <a:pt x="7330" y="8641"/>
                    <a:pt x="6918" y="8673"/>
                  </a:cubicBezTo>
                  <a:cubicBezTo>
                    <a:pt x="6942" y="8340"/>
                    <a:pt x="6954" y="8006"/>
                    <a:pt x="6966" y="7673"/>
                  </a:cubicBezTo>
                  <a:cubicBezTo>
                    <a:pt x="8966" y="6804"/>
                    <a:pt x="10764" y="5518"/>
                    <a:pt x="12621" y="4387"/>
                  </a:cubicBezTo>
                  <a:lnTo>
                    <a:pt x="12621" y="4387"/>
                  </a:lnTo>
                  <a:cubicBezTo>
                    <a:pt x="10716" y="5375"/>
                    <a:pt x="8954" y="6637"/>
                    <a:pt x="6977" y="7471"/>
                  </a:cubicBezTo>
                  <a:lnTo>
                    <a:pt x="6977" y="6923"/>
                  </a:lnTo>
                  <a:cubicBezTo>
                    <a:pt x="6977" y="6828"/>
                    <a:pt x="6989" y="6744"/>
                    <a:pt x="6977" y="6649"/>
                  </a:cubicBezTo>
                  <a:cubicBezTo>
                    <a:pt x="7537" y="5768"/>
                    <a:pt x="8073" y="4863"/>
                    <a:pt x="8597" y="3958"/>
                  </a:cubicBezTo>
                  <a:cubicBezTo>
                    <a:pt x="9085" y="3113"/>
                    <a:pt x="9585" y="2244"/>
                    <a:pt x="9859" y="1291"/>
                  </a:cubicBezTo>
                  <a:cubicBezTo>
                    <a:pt x="9859" y="1285"/>
                    <a:pt x="9856" y="1282"/>
                    <a:pt x="9851" y="1282"/>
                  </a:cubicBezTo>
                  <a:cubicBezTo>
                    <a:pt x="9847" y="1282"/>
                    <a:pt x="9841" y="1285"/>
                    <a:pt x="9835" y="1291"/>
                  </a:cubicBezTo>
                  <a:cubicBezTo>
                    <a:pt x="9514" y="2279"/>
                    <a:pt x="8966" y="3149"/>
                    <a:pt x="8430" y="4030"/>
                  </a:cubicBezTo>
                  <a:cubicBezTo>
                    <a:pt x="7954" y="4815"/>
                    <a:pt x="7466" y="5589"/>
                    <a:pt x="6966" y="6363"/>
                  </a:cubicBezTo>
                  <a:cubicBezTo>
                    <a:pt x="6954" y="5768"/>
                    <a:pt x="6918" y="5161"/>
                    <a:pt x="6882" y="4565"/>
                  </a:cubicBezTo>
                  <a:cubicBezTo>
                    <a:pt x="6894" y="4280"/>
                    <a:pt x="6906" y="4006"/>
                    <a:pt x="6894" y="3720"/>
                  </a:cubicBezTo>
                  <a:cubicBezTo>
                    <a:pt x="6823" y="2470"/>
                    <a:pt x="6525" y="1220"/>
                    <a:pt x="6215" y="5"/>
                  </a:cubicBezTo>
                  <a:cubicBezTo>
                    <a:pt x="6215" y="1"/>
                    <a:pt x="6213" y="0"/>
                    <a:pt x="6209"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 name="Google Shape;460;p5"/>
          <p:cNvGrpSpPr/>
          <p:nvPr/>
        </p:nvGrpSpPr>
        <p:grpSpPr>
          <a:xfrm rot="7291453">
            <a:off x="363914" y="-572117"/>
            <a:ext cx="803593" cy="1838199"/>
            <a:chOff x="5067575" y="3176425"/>
            <a:chExt cx="473000" cy="1081975"/>
          </a:xfrm>
        </p:grpSpPr>
        <p:sp>
          <p:nvSpPr>
            <p:cNvPr id="461" name="Google Shape;461;p5"/>
            <p:cNvSpPr/>
            <p:nvPr/>
          </p:nvSpPr>
          <p:spPr>
            <a:xfrm>
              <a:off x="5067875" y="3176425"/>
              <a:ext cx="472700" cy="964425"/>
            </a:xfrm>
            <a:custGeom>
              <a:avLst/>
              <a:gdLst/>
              <a:ahLst/>
              <a:cxnLst/>
              <a:rect l="l" t="t" r="r" b="b"/>
              <a:pathLst>
                <a:path w="18908" h="38577" extrusionOk="0">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5"/>
            <p:cNvSpPr/>
            <p:nvPr/>
          </p:nvSpPr>
          <p:spPr>
            <a:xfrm>
              <a:off x="5067575" y="3176425"/>
              <a:ext cx="403350" cy="964425"/>
            </a:xfrm>
            <a:custGeom>
              <a:avLst/>
              <a:gdLst/>
              <a:ahLst/>
              <a:cxnLst/>
              <a:rect l="l" t="t" r="r" b="b"/>
              <a:pathLst>
                <a:path w="16134" h="38577" extrusionOk="0">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5"/>
            <p:cNvSpPr/>
            <p:nvPr/>
          </p:nvSpPr>
          <p:spPr>
            <a:xfrm>
              <a:off x="5249150" y="3221450"/>
              <a:ext cx="178150" cy="1036950"/>
            </a:xfrm>
            <a:custGeom>
              <a:avLst/>
              <a:gdLst/>
              <a:ahLst/>
              <a:cxnLst/>
              <a:rect l="l" t="t" r="r" b="b"/>
              <a:pathLst>
                <a:path w="7126" h="41478" extrusionOk="0">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5"/>
            <p:cNvSpPr/>
            <p:nvPr/>
          </p:nvSpPr>
          <p:spPr>
            <a:xfrm>
              <a:off x="5111350" y="3176425"/>
              <a:ext cx="404525" cy="893625"/>
            </a:xfrm>
            <a:custGeom>
              <a:avLst/>
              <a:gdLst/>
              <a:ahLst/>
              <a:cxnLst/>
              <a:rect l="l" t="t" r="r" b="b"/>
              <a:pathLst>
                <a:path w="16181" h="35745" extrusionOk="0">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 name="Google Shape;465;p5"/>
          <p:cNvGrpSpPr/>
          <p:nvPr/>
        </p:nvGrpSpPr>
        <p:grpSpPr>
          <a:xfrm rot="-8939404" flipH="1">
            <a:off x="8094940" y="-535618"/>
            <a:ext cx="1160605" cy="1843547"/>
            <a:chOff x="4836950" y="647600"/>
            <a:chExt cx="1160575" cy="1843500"/>
          </a:xfrm>
        </p:grpSpPr>
        <p:sp>
          <p:nvSpPr>
            <p:cNvPr id="466" name="Google Shape;466;p5"/>
            <p:cNvSpPr/>
            <p:nvPr/>
          </p:nvSpPr>
          <p:spPr>
            <a:xfrm>
              <a:off x="5305625" y="1783375"/>
              <a:ext cx="459525" cy="703375"/>
            </a:xfrm>
            <a:custGeom>
              <a:avLst/>
              <a:gdLst/>
              <a:ahLst/>
              <a:cxnLst/>
              <a:rect l="l" t="t" r="r" b="b"/>
              <a:pathLst>
                <a:path w="18381" h="28135" extrusionOk="0">
                  <a:moveTo>
                    <a:pt x="18380" y="1"/>
                  </a:moveTo>
                  <a:lnTo>
                    <a:pt x="18380" y="1"/>
                  </a:lnTo>
                  <a:cubicBezTo>
                    <a:pt x="6205" y="9041"/>
                    <a:pt x="1" y="13744"/>
                    <a:pt x="4337" y="27754"/>
                  </a:cubicBezTo>
                  <a:cubicBezTo>
                    <a:pt x="4417" y="28009"/>
                    <a:pt x="4633" y="28134"/>
                    <a:pt x="4845" y="28134"/>
                  </a:cubicBezTo>
                  <a:cubicBezTo>
                    <a:pt x="5077" y="28134"/>
                    <a:pt x="5303" y="27984"/>
                    <a:pt x="5338" y="27687"/>
                  </a:cubicBezTo>
                  <a:cubicBezTo>
                    <a:pt x="7206" y="17180"/>
                    <a:pt x="11108" y="8540"/>
                    <a:pt x="183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5"/>
            <p:cNvSpPr/>
            <p:nvPr/>
          </p:nvSpPr>
          <p:spPr>
            <a:xfrm>
              <a:off x="4836950" y="1473175"/>
              <a:ext cx="587275" cy="975300"/>
            </a:xfrm>
            <a:custGeom>
              <a:avLst/>
              <a:gdLst/>
              <a:ahLst/>
              <a:cxnLst/>
              <a:rect l="l" t="t" r="r" b="b"/>
              <a:pathLst>
                <a:path w="23491" h="39012" extrusionOk="0">
                  <a:moveTo>
                    <a:pt x="1" y="0"/>
                  </a:moveTo>
                  <a:cubicBezTo>
                    <a:pt x="5438" y="4970"/>
                    <a:pt x="9941" y="12109"/>
                    <a:pt x="13777" y="19481"/>
                  </a:cubicBezTo>
                  <a:cubicBezTo>
                    <a:pt x="17046" y="25785"/>
                    <a:pt x="19748" y="32123"/>
                    <a:pt x="22383" y="38661"/>
                  </a:cubicBezTo>
                  <a:cubicBezTo>
                    <a:pt x="22478" y="38905"/>
                    <a:pt x="22683" y="39011"/>
                    <a:pt x="22889" y="39011"/>
                  </a:cubicBezTo>
                  <a:cubicBezTo>
                    <a:pt x="23189" y="39011"/>
                    <a:pt x="23491" y="38784"/>
                    <a:pt x="23451" y="38428"/>
                  </a:cubicBezTo>
                  <a:cubicBezTo>
                    <a:pt x="23184" y="34658"/>
                    <a:pt x="22750" y="30855"/>
                    <a:pt x="21883" y="27019"/>
                  </a:cubicBezTo>
                  <a:cubicBezTo>
                    <a:pt x="20716" y="21949"/>
                    <a:pt x="18681" y="16679"/>
                    <a:pt x="15612" y="12742"/>
                  </a:cubicBezTo>
                  <a:cubicBezTo>
                    <a:pt x="13911" y="10574"/>
                    <a:pt x="12009" y="8806"/>
                    <a:pt x="10075" y="7239"/>
                  </a:cubicBezTo>
                  <a:cubicBezTo>
                    <a:pt x="6772" y="4503"/>
                    <a:pt x="3403" y="210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5"/>
            <p:cNvSpPr/>
            <p:nvPr/>
          </p:nvSpPr>
          <p:spPr>
            <a:xfrm>
              <a:off x="5288125" y="1393950"/>
              <a:ext cx="216000" cy="1090800"/>
            </a:xfrm>
            <a:custGeom>
              <a:avLst/>
              <a:gdLst/>
              <a:ahLst/>
              <a:cxnLst/>
              <a:rect l="l" t="t" r="r" b="b"/>
              <a:pathLst>
                <a:path w="8640" h="43632" fill="none" extrusionOk="0">
                  <a:moveTo>
                    <a:pt x="0" y="0"/>
                  </a:moveTo>
                  <a:cubicBezTo>
                    <a:pt x="0" y="0"/>
                    <a:pt x="8640" y="19080"/>
                    <a:pt x="5004" y="4363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5"/>
            <p:cNvSpPr/>
            <p:nvPr/>
          </p:nvSpPr>
          <p:spPr>
            <a:xfrm>
              <a:off x="5229750" y="1151275"/>
              <a:ext cx="226850" cy="1333475"/>
            </a:xfrm>
            <a:custGeom>
              <a:avLst/>
              <a:gdLst/>
              <a:ahLst/>
              <a:cxnLst/>
              <a:rect l="l" t="t" r="r" b="b"/>
              <a:pathLst>
                <a:path w="9074" h="53339" fill="none" extrusionOk="0">
                  <a:moveTo>
                    <a:pt x="9073" y="0"/>
                  </a:moveTo>
                  <a:cubicBezTo>
                    <a:pt x="9073" y="0"/>
                    <a:pt x="0" y="19314"/>
                    <a:pt x="7372" y="53338"/>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5"/>
            <p:cNvSpPr/>
            <p:nvPr/>
          </p:nvSpPr>
          <p:spPr>
            <a:xfrm>
              <a:off x="5174700" y="1917650"/>
              <a:ext cx="239350" cy="567100"/>
            </a:xfrm>
            <a:custGeom>
              <a:avLst/>
              <a:gdLst/>
              <a:ahLst/>
              <a:cxnLst/>
              <a:rect l="l" t="t" r="r" b="b"/>
              <a:pathLst>
                <a:path w="9574" h="22684" fill="none" extrusionOk="0">
                  <a:moveTo>
                    <a:pt x="0" y="0"/>
                  </a:moveTo>
                  <a:cubicBezTo>
                    <a:pt x="0" y="0"/>
                    <a:pt x="8773" y="9374"/>
                    <a:pt x="9574" y="22683"/>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5"/>
            <p:cNvSpPr/>
            <p:nvPr/>
          </p:nvSpPr>
          <p:spPr>
            <a:xfrm>
              <a:off x="5352325" y="1633275"/>
              <a:ext cx="252700" cy="844800"/>
            </a:xfrm>
            <a:custGeom>
              <a:avLst/>
              <a:gdLst/>
              <a:ahLst/>
              <a:cxnLst/>
              <a:rect l="l" t="t" r="r" b="b"/>
              <a:pathLst>
                <a:path w="10108" h="33792" fill="none" extrusionOk="0">
                  <a:moveTo>
                    <a:pt x="10108" y="1"/>
                  </a:moveTo>
                  <a:cubicBezTo>
                    <a:pt x="10108" y="1"/>
                    <a:pt x="1" y="10441"/>
                    <a:pt x="2436" y="3379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5"/>
            <p:cNvSpPr/>
            <p:nvPr/>
          </p:nvSpPr>
          <p:spPr>
            <a:xfrm>
              <a:off x="5412375" y="647600"/>
              <a:ext cx="469525" cy="538750"/>
            </a:xfrm>
            <a:custGeom>
              <a:avLst/>
              <a:gdLst/>
              <a:ahLst/>
              <a:cxnLst/>
              <a:rect l="l" t="t" r="r" b="b"/>
              <a:pathLst>
                <a:path w="18781" h="21550" extrusionOk="0">
                  <a:moveTo>
                    <a:pt x="13122" y="1"/>
                  </a:moveTo>
                  <a:cubicBezTo>
                    <a:pt x="11182" y="1"/>
                    <a:pt x="8721" y="1823"/>
                    <a:pt x="7239" y="2334"/>
                  </a:cubicBezTo>
                  <a:cubicBezTo>
                    <a:pt x="6923" y="2446"/>
                    <a:pt x="6621" y="2490"/>
                    <a:pt x="6324" y="2490"/>
                  </a:cubicBezTo>
                  <a:cubicBezTo>
                    <a:pt x="5649" y="2490"/>
                    <a:pt x="5009" y="2263"/>
                    <a:pt x="4337" y="2101"/>
                  </a:cubicBezTo>
                  <a:cubicBezTo>
                    <a:pt x="3781" y="1932"/>
                    <a:pt x="3017" y="1588"/>
                    <a:pt x="2358" y="1588"/>
                  </a:cubicBezTo>
                  <a:cubicBezTo>
                    <a:pt x="2107" y="1588"/>
                    <a:pt x="1871" y="1638"/>
                    <a:pt x="1668" y="1767"/>
                  </a:cubicBezTo>
                  <a:cubicBezTo>
                    <a:pt x="1568" y="1801"/>
                    <a:pt x="1535" y="1834"/>
                    <a:pt x="1501" y="1867"/>
                  </a:cubicBezTo>
                  <a:cubicBezTo>
                    <a:pt x="1435" y="1967"/>
                    <a:pt x="1401" y="2001"/>
                    <a:pt x="1368" y="2034"/>
                  </a:cubicBezTo>
                  <a:cubicBezTo>
                    <a:pt x="1335" y="2101"/>
                    <a:pt x="1268" y="2168"/>
                    <a:pt x="1234" y="2201"/>
                  </a:cubicBezTo>
                  <a:cubicBezTo>
                    <a:pt x="1101" y="2501"/>
                    <a:pt x="1034" y="2835"/>
                    <a:pt x="934" y="3168"/>
                  </a:cubicBezTo>
                  <a:cubicBezTo>
                    <a:pt x="767" y="3802"/>
                    <a:pt x="734" y="4469"/>
                    <a:pt x="767" y="5136"/>
                  </a:cubicBezTo>
                  <a:cubicBezTo>
                    <a:pt x="834" y="6471"/>
                    <a:pt x="1068" y="7838"/>
                    <a:pt x="1201" y="9139"/>
                  </a:cubicBezTo>
                  <a:cubicBezTo>
                    <a:pt x="1234" y="9273"/>
                    <a:pt x="1234" y="9373"/>
                    <a:pt x="1234" y="9506"/>
                  </a:cubicBezTo>
                  <a:cubicBezTo>
                    <a:pt x="1234" y="9806"/>
                    <a:pt x="1268" y="10040"/>
                    <a:pt x="1268" y="10340"/>
                  </a:cubicBezTo>
                  <a:lnTo>
                    <a:pt x="1268" y="11041"/>
                  </a:lnTo>
                  <a:lnTo>
                    <a:pt x="1268" y="11174"/>
                  </a:lnTo>
                  <a:lnTo>
                    <a:pt x="1268" y="11207"/>
                  </a:lnTo>
                  <a:lnTo>
                    <a:pt x="1268" y="11608"/>
                  </a:lnTo>
                  <a:cubicBezTo>
                    <a:pt x="1268" y="11708"/>
                    <a:pt x="1234" y="11875"/>
                    <a:pt x="1234" y="12008"/>
                  </a:cubicBezTo>
                  <a:cubicBezTo>
                    <a:pt x="1234" y="12141"/>
                    <a:pt x="1201" y="12275"/>
                    <a:pt x="1201" y="12375"/>
                  </a:cubicBezTo>
                  <a:cubicBezTo>
                    <a:pt x="1201" y="12475"/>
                    <a:pt x="1201" y="12608"/>
                    <a:pt x="1168" y="12675"/>
                  </a:cubicBezTo>
                  <a:lnTo>
                    <a:pt x="1034" y="13175"/>
                  </a:lnTo>
                  <a:cubicBezTo>
                    <a:pt x="1034" y="13309"/>
                    <a:pt x="1001" y="13442"/>
                    <a:pt x="934" y="13576"/>
                  </a:cubicBezTo>
                  <a:cubicBezTo>
                    <a:pt x="934" y="13609"/>
                    <a:pt x="901" y="13609"/>
                    <a:pt x="901" y="13642"/>
                  </a:cubicBezTo>
                  <a:cubicBezTo>
                    <a:pt x="868" y="13709"/>
                    <a:pt x="868" y="13809"/>
                    <a:pt x="834" y="13876"/>
                  </a:cubicBezTo>
                  <a:cubicBezTo>
                    <a:pt x="767" y="14043"/>
                    <a:pt x="734" y="14176"/>
                    <a:pt x="667" y="14343"/>
                  </a:cubicBezTo>
                  <a:lnTo>
                    <a:pt x="667" y="14376"/>
                  </a:lnTo>
                  <a:cubicBezTo>
                    <a:pt x="434" y="15277"/>
                    <a:pt x="234" y="16178"/>
                    <a:pt x="100" y="17045"/>
                  </a:cubicBezTo>
                  <a:cubicBezTo>
                    <a:pt x="67" y="17345"/>
                    <a:pt x="34" y="17645"/>
                    <a:pt x="34" y="17879"/>
                  </a:cubicBezTo>
                  <a:cubicBezTo>
                    <a:pt x="0" y="18179"/>
                    <a:pt x="0" y="18446"/>
                    <a:pt x="34" y="18713"/>
                  </a:cubicBezTo>
                  <a:cubicBezTo>
                    <a:pt x="34" y="18946"/>
                    <a:pt x="67" y="19146"/>
                    <a:pt x="100" y="19347"/>
                  </a:cubicBezTo>
                  <a:lnTo>
                    <a:pt x="100" y="19380"/>
                  </a:lnTo>
                  <a:cubicBezTo>
                    <a:pt x="167" y="19613"/>
                    <a:pt x="234" y="19814"/>
                    <a:pt x="334" y="20014"/>
                  </a:cubicBezTo>
                  <a:cubicBezTo>
                    <a:pt x="625" y="20782"/>
                    <a:pt x="1211" y="21550"/>
                    <a:pt x="1974" y="21550"/>
                  </a:cubicBezTo>
                  <a:cubicBezTo>
                    <a:pt x="2172" y="21550"/>
                    <a:pt x="2382" y="21498"/>
                    <a:pt x="2602" y="21381"/>
                  </a:cubicBezTo>
                  <a:cubicBezTo>
                    <a:pt x="3203" y="21115"/>
                    <a:pt x="3569" y="20547"/>
                    <a:pt x="4003" y="20014"/>
                  </a:cubicBezTo>
                  <a:cubicBezTo>
                    <a:pt x="5237" y="18379"/>
                    <a:pt x="6572" y="16878"/>
                    <a:pt x="8106" y="15644"/>
                  </a:cubicBezTo>
                  <a:cubicBezTo>
                    <a:pt x="8573" y="15177"/>
                    <a:pt x="9073" y="14777"/>
                    <a:pt x="9607" y="14376"/>
                  </a:cubicBezTo>
                  <a:lnTo>
                    <a:pt x="10007" y="14143"/>
                  </a:lnTo>
                  <a:lnTo>
                    <a:pt x="10241" y="14009"/>
                  </a:lnTo>
                  <a:cubicBezTo>
                    <a:pt x="10241" y="13976"/>
                    <a:pt x="10274" y="13976"/>
                    <a:pt x="10274" y="13976"/>
                  </a:cubicBezTo>
                  <a:cubicBezTo>
                    <a:pt x="11575" y="13309"/>
                    <a:pt x="13010" y="13009"/>
                    <a:pt x="14377" y="12608"/>
                  </a:cubicBezTo>
                  <a:cubicBezTo>
                    <a:pt x="14411" y="12608"/>
                    <a:pt x="14444" y="12575"/>
                    <a:pt x="14511" y="12575"/>
                  </a:cubicBezTo>
                  <a:cubicBezTo>
                    <a:pt x="14577" y="12508"/>
                    <a:pt x="14711" y="12508"/>
                    <a:pt x="14777" y="12475"/>
                  </a:cubicBezTo>
                  <a:cubicBezTo>
                    <a:pt x="14911" y="12475"/>
                    <a:pt x="15011" y="12442"/>
                    <a:pt x="15111" y="12408"/>
                  </a:cubicBezTo>
                  <a:lnTo>
                    <a:pt x="15511" y="12275"/>
                  </a:lnTo>
                  <a:cubicBezTo>
                    <a:pt x="15678" y="12241"/>
                    <a:pt x="15845" y="12141"/>
                    <a:pt x="16012" y="12075"/>
                  </a:cubicBezTo>
                  <a:cubicBezTo>
                    <a:pt x="17379" y="11441"/>
                    <a:pt x="18780" y="10474"/>
                    <a:pt x="18047" y="9106"/>
                  </a:cubicBezTo>
                  <a:cubicBezTo>
                    <a:pt x="18013" y="9006"/>
                    <a:pt x="17946" y="8939"/>
                    <a:pt x="17813" y="8839"/>
                  </a:cubicBezTo>
                  <a:cubicBezTo>
                    <a:pt x="17379" y="8105"/>
                    <a:pt x="16746" y="7471"/>
                    <a:pt x="16312" y="6704"/>
                  </a:cubicBezTo>
                  <a:cubicBezTo>
                    <a:pt x="15711" y="5537"/>
                    <a:pt x="15378" y="4336"/>
                    <a:pt x="15111" y="3035"/>
                  </a:cubicBezTo>
                  <a:cubicBezTo>
                    <a:pt x="14944" y="2201"/>
                    <a:pt x="15411" y="1267"/>
                    <a:pt x="14711" y="600"/>
                  </a:cubicBezTo>
                  <a:cubicBezTo>
                    <a:pt x="14258" y="171"/>
                    <a:pt x="13714" y="1"/>
                    <a:pt x="131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5"/>
            <p:cNvSpPr/>
            <p:nvPr/>
          </p:nvSpPr>
          <p:spPr>
            <a:xfrm>
              <a:off x="5557250" y="727025"/>
              <a:ext cx="316300" cy="187225"/>
            </a:xfrm>
            <a:custGeom>
              <a:avLst/>
              <a:gdLst/>
              <a:ahLst/>
              <a:cxnLst/>
              <a:rect l="l" t="t" r="r" b="b"/>
              <a:pathLst>
                <a:path w="12652" h="7489" extrusionOk="0">
                  <a:moveTo>
                    <a:pt x="11625" y="0"/>
                  </a:moveTo>
                  <a:cubicBezTo>
                    <a:pt x="9030" y="0"/>
                    <a:pt x="1831" y="2811"/>
                    <a:pt x="643" y="5462"/>
                  </a:cubicBezTo>
                  <a:cubicBezTo>
                    <a:pt x="0" y="6440"/>
                    <a:pt x="857" y="7489"/>
                    <a:pt x="1779" y="7489"/>
                  </a:cubicBezTo>
                  <a:cubicBezTo>
                    <a:pt x="1957" y="7489"/>
                    <a:pt x="2138" y="7450"/>
                    <a:pt x="2311" y="7363"/>
                  </a:cubicBezTo>
                  <a:cubicBezTo>
                    <a:pt x="3645" y="6596"/>
                    <a:pt x="4479" y="4561"/>
                    <a:pt x="5814" y="3594"/>
                  </a:cubicBezTo>
                  <a:cubicBezTo>
                    <a:pt x="8549" y="1392"/>
                    <a:pt x="12652" y="1259"/>
                    <a:pt x="12552" y="392"/>
                  </a:cubicBezTo>
                  <a:cubicBezTo>
                    <a:pt x="12506" y="122"/>
                    <a:pt x="12165" y="0"/>
                    <a:pt x="116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5"/>
            <p:cNvSpPr/>
            <p:nvPr/>
          </p:nvSpPr>
          <p:spPr>
            <a:xfrm>
              <a:off x="5414025" y="688225"/>
              <a:ext cx="257725" cy="498550"/>
            </a:xfrm>
            <a:custGeom>
              <a:avLst/>
              <a:gdLst/>
              <a:ahLst/>
              <a:cxnLst/>
              <a:rect l="l" t="t" r="r" b="b"/>
              <a:pathLst>
                <a:path w="10309" h="19942" extrusionOk="0">
                  <a:moveTo>
                    <a:pt x="2210" y="0"/>
                  </a:moveTo>
                  <a:cubicBezTo>
                    <a:pt x="2011" y="0"/>
                    <a:pt x="1806" y="60"/>
                    <a:pt x="1669" y="142"/>
                  </a:cubicBezTo>
                  <a:cubicBezTo>
                    <a:pt x="1602" y="176"/>
                    <a:pt x="1535" y="209"/>
                    <a:pt x="1502" y="276"/>
                  </a:cubicBezTo>
                  <a:cubicBezTo>
                    <a:pt x="1469" y="342"/>
                    <a:pt x="1435" y="376"/>
                    <a:pt x="1369" y="443"/>
                  </a:cubicBezTo>
                  <a:cubicBezTo>
                    <a:pt x="1335" y="476"/>
                    <a:pt x="1302" y="543"/>
                    <a:pt x="1269" y="576"/>
                  </a:cubicBezTo>
                  <a:cubicBezTo>
                    <a:pt x="1135" y="876"/>
                    <a:pt x="1035" y="1210"/>
                    <a:pt x="968" y="1543"/>
                  </a:cubicBezTo>
                  <a:cubicBezTo>
                    <a:pt x="802" y="2177"/>
                    <a:pt x="768" y="2844"/>
                    <a:pt x="802" y="3511"/>
                  </a:cubicBezTo>
                  <a:cubicBezTo>
                    <a:pt x="835" y="4846"/>
                    <a:pt x="1102" y="6213"/>
                    <a:pt x="1202" y="7514"/>
                  </a:cubicBezTo>
                  <a:cubicBezTo>
                    <a:pt x="1269" y="7648"/>
                    <a:pt x="1269" y="7781"/>
                    <a:pt x="1269" y="7881"/>
                  </a:cubicBezTo>
                  <a:cubicBezTo>
                    <a:pt x="1269" y="8181"/>
                    <a:pt x="1302" y="8415"/>
                    <a:pt x="1302" y="8715"/>
                  </a:cubicBezTo>
                  <a:lnTo>
                    <a:pt x="1302" y="9449"/>
                  </a:lnTo>
                  <a:lnTo>
                    <a:pt x="1302" y="9549"/>
                  </a:lnTo>
                  <a:lnTo>
                    <a:pt x="1302" y="9582"/>
                  </a:lnTo>
                  <a:lnTo>
                    <a:pt x="1302" y="9983"/>
                  </a:lnTo>
                  <a:cubicBezTo>
                    <a:pt x="1302" y="10083"/>
                    <a:pt x="1269" y="10283"/>
                    <a:pt x="1269" y="10383"/>
                  </a:cubicBezTo>
                  <a:cubicBezTo>
                    <a:pt x="1269" y="10516"/>
                    <a:pt x="1202" y="10650"/>
                    <a:pt x="1202" y="10783"/>
                  </a:cubicBezTo>
                  <a:cubicBezTo>
                    <a:pt x="1202" y="10850"/>
                    <a:pt x="1202" y="10983"/>
                    <a:pt x="1168" y="11050"/>
                  </a:cubicBezTo>
                  <a:lnTo>
                    <a:pt x="1035" y="11550"/>
                  </a:lnTo>
                  <a:cubicBezTo>
                    <a:pt x="1035" y="11684"/>
                    <a:pt x="1002" y="11817"/>
                    <a:pt x="968" y="11951"/>
                  </a:cubicBezTo>
                  <a:cubicBezTo>
                    <a:pt x="968" y="11984"/>
                    <a:pt x="935" y="11984"/>
                    <a:pt x="935" y="12017"/>
                  </a:cubicBezTo>
                  <a:cubicBezTo>
                    <a:pt x="935" y="12118"/>
                    <a:pt x="868" y="12184"/>
                    <a:pt x="835" y="12284"/>
                  </a:cubicBezTo>
                  <a:cubicBezTo>
                    <a:pt x="802" y="12451"/>
                    <a:pt x="768" y="12551"/>
                    <a:pt x="668" y="12718"/>
                  </a:cubicBezTo>
                  <a:lnTo>
                    <a:pt x="668" y="12785"/>
                  </a:lnTo>
                  <a:cubicBezTo>
                    <a:pt x="468" y="13652"/>
                    <a:pt x="268" y="14553"/>
                    <a:pt x="134" y="15453"/>
                  </a:cubicBezTo>
                  <a:cubicBezTo>
                    <a:pt x="101" y="15720"/>
                    <a:pt x="34" y="15987"/>
                    <a:pt x="34" y="16287"/>
                  </a:cubicBezTo>
                  <a:cubicBezTo>
                    <a:pt x="1" y="16554"/>
                    <a:pt x="1" y="16821"/>
                    <a:pt x="34" y="17121"/>
                  </a:cubicBezTo>
                  <a:cubicBezTo>
                    <a:pt x="34" y="17321"/>
                    <a:pt x="101" y="17521"/>
                    <a:pt x="134" y="17722"/>
                  </a:cubicBezTo>
                  <a:lnTo>
                    <a:pt x="134" y="17788"/>
                  </a:lnTo>
                  <a:cubicBezTo>
                    <a:pt x="168" y="17988"/>
                    <a:pt x="268" y="18189"/>
                    <a:pt x="335" y="18389"/>
                  </a:cubicBezTo>
                  <a:cubicBezTo>
                    <a:pt x="629" y="19165"/>
                    <a:pt x="1225" y="19942"/>
                    <a:pt x="2018" y="19942"/>
                  </a:cubicBezTo>
                  <a:cubicBezTo>
                    <a:pt x="2212" y="19942"/>
                    <a:pt x="2419" y="19895"/>
                    <a:pt x="2636" y="19790"/>
                  </a:cubicBezTo>
                  <a:cubicBezTo>
                    <a:pt x="3203" y="19490"/>
                    <a:pt x="3604" y="18956"/>
                    <a:pt x="4004" y="18389"/>
                  </a:cubicBezTo>
                  <a:cubicBezTo>
                    <a:pt x="5271" y="16788"/>
                    <a:pt x="6606" y="15286"/>
                    <a:pt x="8140" y="14019"/>
                  </a:cubicBezTo>
                  <a:cubicBezTo>
                    <a:pt x="8607" y="13552"/>
                    <a:pt x="9107" y="13152"/>
                    <a:pt x="9641" y="12785"/>
                  </a:cubicBezTo>
                  <a:lnTo>
                    <a:pt x="10008" y="12518"/>
                  </a:lnTo>
                  <a:cubicBezTo>
                    <a:pt x="10108" y="12484"/>
                    <a:pt x="10175" y="12451"/>
                    <a:pt x="10308" y="12351"/>
                  </a:cubicBezTo>
                  <a:cubicBezTo>
                    <a:pt x="9941" y="11184"/>
                    <a:pt x="9441" y="10049"/>
                    <a:pt x="8707" y="9049"/>
                  </a:cubicBezTo>
                  <a:cubicBezTo>
                    <a:pt x="8474" y="8715"/>
                    <a:pt x="8173" y="8382"/>
                    <a:pt x="7873" y="8115"/>
                  </a:cubicBezTo>
                  <a:cubicBezTo>
                    <a:pt x="7006" y="7181"/>
                    <a:pt x="6005" y="6447"/>
                    <a:pt x="5038" y="5613"/>
                  </a:cubicBezTo>
                  <a:cubicBezTo>
                    <a:pt x="3770" y="4512"/>
                    <a:pt x="2536" y="3211"/>
                    <a:pt x="2102" y="1643"/>
                  </a:cubicBezTo>
                  <a:cubicBezTo>
                    <a:pt x="1969" y="1176"/>
                    <a:pt x="1902" y="709"/>
                    <a:pt x="2169" y="342"/>
                  </a:cubicBezTo>
                  <a:cubicBezTo>
                    <a:pt x="2303" y="209"/>
                    <a:pt x="2369" y="142"/>
                    <a:pt x="2503" y="42"/>
                  </a:cubicBezTo>
                  <a:cubicBezTo>
                    <a:pt x="2469" y="9"/>
                    <a:pt x="2369" y="9"/>
                    <a:pt x="2336" y="9"/>
                  </a:cubicBezTo>
                  <a:cubicBezTo>
                    <a:pt x="2295" y="3"/>
                    <a:pt x="2252" y="0"/>
                    <a:pt x="2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5"/>
            <p:cNvSpPr/>
            <p:nvPr/>
          </p:nvSpPr>
          <p:spPr>
            <a:xfrm>
              <a:off x="5406525" y="868575"/>
              <a:ext cx="475375" cy="318200"/>
            </a:xfrm>
            <a:custGeom>
              <a:avLst/>
              <a:gdLst/>
              <a:ahLst/>
              <a:cxnLst/>
              <a:rect l="l" t="t" r="r" b="b"/>
              <a:pathLst>
                <a:path w="19015" h="12728" extrusionOk="0">
                  <a:moveTo>
                    <a:pt x="18114" y="0"/>
                  </a:moveTo>
                  <a:cubicBezTo>
                    <a:pt x="18080" y="400"/>
                    <a:pt x="17847" y="734"/>
                    <a:pt x="17580" y="967"/>
                  </a:cubicBezTo>
                  <a:cubicBezTo>
                    <a:pt x="17238" y="1241"/>
                    <a:pt x="16827" y="1330"/>
                    <a:pt x="16395" y="1330"/>
                  </a:cubicBezTo>
                  <a:cubicBezTo>
                    <a:pt x="15983" y="1330"/>
                    <a:pt x="15552" y="1249"/>
                    <a:pt x="15145" y="1168"/>
                  </a:cubicBezTo>
                  <a:cubicBezTo>
                    <a:pt x="13597" y="876"/>
                    <a:pt x="12018" y="735"/>
                    <a:pt x="10440" y="735"/>
                  </a:cubicBezTo>
                  <a:cubicBezTo>
                    <a:pt x="9672" y="735"/>
                    <a:pt x="8904" y="768"/>
                    <a:pt x="8140" y="834"/>
                  </a:cubicBezTo>
                  <a:cubicBezTo>
                    <a:pt x="5905" y="1067"/>
                    <a:pt x="3670" y="1568"/>
                    <a:pt x="1602" y="2335"/>
                  </a:cubicBezTo>
                  <a:cubicBezTo>
                    <a:pt x="1502" y="2435"/>
                    <a:pt x="1435" y="3603"/>
                    <a:pt x="1435" y="3736"/>
                  </a:cubicBezTo>
                  <a:cubicBezTo>
                    <a:pt x="1335" y="4403"/>
                    <a:pt x="1135" y="4937"/>
                    <a:pt x="935" y="5571"/>
                  </a:cubicBezTo>
                  <a:lnTo>
                    <a:pt x="935" y="5604"/>
                  </a:lnTo>
                  <a:cubicBezTo>
                    <a:pt x="935" y="5637"/>
                    <a:pt x="901" y="5671"/>
                    <a:pt x="901" y="5737"/>
                  </a:cubicBezTo>
                  <a:cubicBezTo>
                    <a:pt x="334" y="7239"/>
                    <a:pt x="1" y="8973"/>
                    <a:pt x="401" y="10508"/>
                  </a:cubicBezTo>
                  <a:lnTo>
                    <a:pt x="401" y="10574"/>
                  </a:lnTo>
                  <a:cubicBezTo>
                    <a:pt x="434" y="10774"/>
                    <a:pt x="501" y="10975"/>
                    <a:pt x="601" y="11175"/>
                  </a:cubicBezTo>
                  <a:cubicBezTo>
                    <a:pt x="896" y="11951"/>
                    <a:pt x="1491" y="12728"/>
                    <a:pt x="2284" y="12728"/>
                  </a:cubicBezTo>
                  <a:cubicBezTo>
                    <a:pt x="2479" y="12728"/>
                    <a:pt x="2686" y="12681"/>
                    <a:pt x="2903" y="12576"/>
                  </a:cubicBezTo>
                  <a:cubicBezTo>
                    <a:pt x="3470" y="12276"/>
                    <a:pt x="3837" y="11742"/>
                    <a:pt x="4270" y="11175"/>
                  </a:cubicBezTo>
                  <a:cubicBezTo>
                    <a:pt x="5505" y="9574"/>
                    <a:pt x="6839" y="8072"/>
                    <a:pt x="8407" y="6805"/>
                  </a:cubicBezTo>
                  <a:cubicBezTo>
                    <a:pt x="9141" y="6171"/>
                    <a:pt x="9941" y="5637"/>
                    <a:pt x="10775" y="5170"/>
                  </a:cubicBezTo>
                  <a:cubicBezTo>
                    <a:pt x="12076" y="4470"/>
                    <a:pt x="13410" y="4103"/>
                    <a:pt x="14745" y="3669"/>
                  </a:cubicBezTo>
                  <a:cubicBezTo>
                    <a:pt x="14811" y="3636"/>
                    <a:pt x="14945" y="3636"/>
                    <a:pt x="15011" y="3603"/>
                  </a:cubicBezTo>
                  <a:cubicBezTo>
                    <a:pt x="15145" y="3603"/>
                    <a:pt x="15245" y="3536"/>
                    <a:pt x="15345" y="3503"/>
                  </a:cubicBezTo>
                  <a:lnTo>
                    <a:pt x="15745" y="3369"/>
                  </a:lnTo>
                  <a:cubicBezTo>
                    <a:pt x="15912" y="3336"/>
                    <a:pt x="16079" y="3269"/>
                    <a:pt x="16246" y="3169"/>
                  </a:cubicBezTo>
                  <a:cubicBezTo>
                    <a:pt x="17580" y="2635"/>
                    <a:pt x="19014" y="1668"/>
                    <a:pt x="18247" y="234"/>
                  </a:cubicBezTo>
                  <a:cubicBezTo>
                    <a:pt x="18180" y="167"/>
                    <a:pt x="18147" y="100"/>
                    <a:pt x="181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5"/>
            <p:cNvSpPr/>
            <p:nvPr/>
          </p:nvSpPr>
          <p:spPr>
            <a:xfrm>
              <a:off x="5576650" y="1298500"/>
              <a:ext cx="395300" cy="378900"/>
            </a:xfrm>
            <a:custGeom>
              <a:avLst/>
              <a:gdLst/>
              <a:ahLst/>
              <a:cxnLst/>
              <a:rect l="l" t="t" r="r" b="b"/>
              <a:pathLst>
                <a:path w="15812" h="15156" extrusionOk="0">
                  <a:moveTo>
                    <a:pt x="4764" y="0"/>
                  </a:moveTo>
                  <a:cubicBezTo>
                    <a:pt x="4665" y="0"/>
                    <a:pt x="4567" y="15"/>
                    <a:pt x="4470" y="49"/>
                  </a:cubicBezTo>
                  <a:cubicBezTo>
                    <a:pt x="4404" y="49"/>
                    <a:pt x="4370" y="49"/>
                    <a:pt x="4337" y="82"/>
                  </a:cubicBezTo>
                  <a:cubicBezTo>
                    <a:pt x="4304" y="115"/>
                    <a:pt x="4237" y="115"/>
                    <a:pt x="4204" y="149"/>
                  </a:cubicBezTo>
                  <a:lnTo>
                    <a:pt x="4070" y="282"/>
                  </a:lnTo>
                  <a:cubicBezTo>
                    <a:pt x="3903" y="482"/>
                    <a:pt x="3803" y="716"/>
                    <a:pt x="3670" y="949"/>
                  </a:cubicBezTo>
                  <a:cubicBezTo>
                    <a:pt x="3403" y="1416"/>
                    <a:pt x="3303" y="1917"/>
                    <a:pt x="3170" y="2417"/>
                  </a:cubicBezTo>
                  <a:cubicBezTo>
                    <a:pt x="2969" y="3451"/>
                    <a:pt x="2903" y="4552"/>
                    <a:pt x="2736" y="5553"/>
                  </a:cubicBezTo>
                  <a:cubicBezTo>
                    <a:pt x="2736" y="5619"/>
                    <a:pt x="2703" y="5753"/>
                    <a:pt x="2703" y="5820"/>
                  </a:cubicBezTo>
                  <a:lnTo>
                    <a:pt x="2569" y="6453"/>
                  </a:lnTo>
                  <a:cubicBezTo>
                    <a:pt x="2536" y="6620"/>
                    <a:pt x="2502" y="6820"/>
                    <a:pt x="2469" y="6987"/>
                  </a:cubicBezTo>
                  <a:cubicBezTo>
                    <a:pt x="2402" y="7054"/>
                    <a:pt x="2402" y="7054"/>
                    <a:pt x="2402" y="7087"/>
                  </a:cubicBezTo>
                  <a:lnTo>
                    <a:pt x="2402" y="7120"/>
                  </a:lnTo>
                  <a:cubicBezTo>
                    <a:pt x="2369" y="7254"/>
                    <a:pt x="2369" y="7321"/>
                    <a:pt x="2336" y="7421"/>
                  </a:cubicBezTo>
                  <a:cubicBezTo>
                    <a:pt x="2302" y="7554"/>
                    <a:pt x="2236" y="7621"/>
                    <a:pt x="2202" y="7754"/>
                  </a:cubicBezTo>
                  <a:cubicBezTo>
                    <a:pt x="2169" y="7821"/>
                    <a:pt x="2135" y="7954"/>
                    <a:pt x="2069" y="8054"/>
                  </a:cubicBezTo>
                  <a:cubicBezTo>
                    <a:pt x="2069" y="8088"/>
                    <a:pt x="2035" y="8155"/>
                    <a:pt x="2002" y="8255"/>
                  </a:cubicBezTo>
                  <a:cubicBezTo>
                    <a:pt x="1969" y="8388"/>
                    <a:pt x="1902" y="8488"/>
                    <a:pt x="1835" y="8622"/>
                  </a:cubicBezTo>
                  <a:cubicBezTo>
                    <a:pt x="1735" y="8722"/>
                    <a:pt x="1702" y="8788"/>
                    <a:pt x="1668" y="8888"/>
                  </a:cubicBezTo>
                  <a:cubicBezTo>
                    <a:pt x="1668" y="8922"/>
                    <a:pt x="1635" y="8922"/>
                    <a:pt x="1635" y="8955"/>
                  </a:cubicBezTo>
                  <a:cubicBezTo>
                    <a:pt x="1568" y="8988"/>
                    <a:pt x="1535" y="9089"/>
                    <a:pt x="1502" y="9122"/>
                  </a:cubicBezTo>
                  <a:cubicBezTo>
                    <a:pt x="1468" y="9222"/>
                    <a:pt x="1368" y="9322"/>
                    <a:pt x="1302" y="9422"/>
                  </a:cubicBezTo>
                  <a:cubicBezTo>
                    <a:pt x="968" y="10056"/>
                    <a:pt x="634" y="10656"/>
                    <a:pt x="368" y="11323"/>
                  </a:cubicBezTo>
                  <a:cubicBezTo>
                    <a:pt x="301" y="11557"/>
                    <a:pt x="201" y="11757"/>
                    <a:pt x="167" y="11957"/>
                  </a:cubicBezTo>
                  <a:lnTo>
                    <a:pt x="34" y="12591"/>
                  </a:lnTo>
                  <a:cubicBezTo>
                    <a:pt x="34" y="12758"/>
                    <a:pt x="1" y="12925"/>
                    <a:pt x="1" y="13091"/>
                  </a:cubicBezTo>
                  <a:cubicBezTo>
                    <a:pt x="1" y="13292"/>
                    <a:pt x="1" y="13458"/>
                    <a:pt x="34" y="13625"/>
                  </a:cubicBezTo>
                  <a:cubicBezTo>
                    <a:pt x="154" y="14377"/>
                    <a:pt x="545" y="15155"/>
                    <a:pt x="1281" y="15155"/>
                  </a:cubicBezTo>
                  <a:cubicBezTo>
                    <a:pt x="1361" y="15155"/>
                    <a:pt x="1446" y="15146"/>
                    <a:pt x="1535" y="15126"/>
                  </a:cubicBezTo>
                  <a:cubicBezTo>
                    <a:pt x="2002" y="14993"/>
                    <a:pt x="2402" y="14659"/>
                    <a:pt x="2836" y="14326"/>
                  </a:cubicBezTo>
                  <a:cubicBezTo>
                    <a:pt x="4070" y="13325"/>
                    <a:pt x="5371" y="12458"/>
                    <a:pt x="6805" y="11790"/>
                  </a:cubicBezTo>
                  <a:cubicBezTo>
                    <a:pt x="7206" y="11557"/>
                    <a:pt x="7673" y="11323"/>
                    <a:pt x="8173" y="11123"/>
                  </a:cubicBezTo>
                  <a:cubicBezTo>
                    <a:pt x="8307" y="11090"/>
                    <a:pt x="8373" y="11023"/>
                    <a:pt x="8507" y="10990"/>
                  </a:cubicBezTo>
                  <a:cubicBezTo>
                    <a:pt x="8573" y="10957"/>
                    <a:pt x="8640" y="10923"/>
                    <a:pt x="8707" y="10923"/>
                  </a:cubicBezTo>
                  <a:lnTo>
                    <a:pt x="8740" y="10923"/>
                  </a:lnTo>
                  <a:cubicBezTo>
                    <a:pt x="9874" y="10623"/>
                    <a:pt x="11008" y="10656"/>
                    <a:pt x="12143" y="10623"/>
                  </a:cubicBezTo>
                  <a:lnTo>
                    <a:pt x="12710" y="10623"/>
                  </a:lnTo>
                  <a:cubicBezTo>
                    <a:pt x="12810" y="10623"/>
                    <a:pt x="12943" y="10590"/>
                    <a:pt x="13010" y="10590"/>
                  </a:cubicBezTo>
                  <a:cubicBezTo>
                    <a:pt x="13143" y="10590"/>
                    <a:pt x="13277" y="10590"/>
                    <a:pt x="13444" y="10556"/>
                  </a:cubicBezTo>
                  <a:cubicBezTo>
                    <a:pt x="14544" y="10323"/>
                    <a:pt x="15812" y="9889"/>
                    <a:pt x="15512" y="8655"/>
                  </a:cubicBezTo>
                  <a:cubicBezTo>
                    <a:pt x="15478" y="8588"/>
                    <a:pt x="15478" y="8555"/>
                    <a:pt x="15412" y="8488"/>
                  </a:cubicBezTo>
                  <a:cubicBezTo>
                    <a:pt x="15212" y="7888"/>
                    <a:pt x="14845" y="7287"/>
                    <a:pt x="14678" y="6620"/>
                  </a:cubicBezTo>
                  <a:cubicBezTo>
                    <a:pt x="14411" y="5619"/>
                    <a:pt x="14411" y="4619"/>
                    <a:pt x="14478" y="3585"/>
                  </a:cubicBezTo>
                  <a:cubicBezTo>
                    <a:pt x="14511" y="2917"/>
                    <a:pt x="15045" y="2250"/>
                    <a:pt x="14644" y="1617"/>
                  </a:cubicBezTo>
                  <a:cubicBezTo>
                    <a:pt x="14225" y="994"/>
                    <a:pt x="13531" y="788"/>
                    <a:pt x="12738" y="788"/>
                  </a:cubicBezTo>
                  <a:cubicBezTo>
                    <a:pt x="11324" y="788"/>
                    <a:pt x="9600" y="1443"/>
                    <a:pt x="8573" y="1550"/>
                  </a:cubicBezTo>
                  <a:cubicBezTo>
                    <a:pt x="8519" y="1554"/>
                    <a:pt x="8466" y="1556"/>
                    <a:pt x="8414" y="1556"/>
                  </a:cubicBezTo>
                  <a:cubicBezTo>
                    <a:pt x="7661" y="1556"/>
                    <a:pt x="7091" y="1126"/>
                    <a:pt x="6405" y="783"/>
                  </a:cubicBezTo>
                  <a:cubicBezTo>
                    <a:pt x="5977" y="526"/>
                    <a:pt x="5353" y="0"/>
                    <a:pt x="47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5"/>
            <p:cNvSpPr/>
            <p:nvPr/>
          </p:nvSpPr>
          <p:spPr>
            <a:xfrm>
              <a:off x="5726650" y="1395825"/>
              <a:ext cx="270875" cy="100425"/>
            </a:xfrm>
            <a:custGeom>
              <a:avLst/>
              <a:gdLst/>
              <a:ahLst/>
              <a:cxnLst/>
              <a:rect l="l" t="t" r="r" b="b"/>
              <a:pathLst>
                <a:path w="10835" h="4017" extrusionOk="0">
                  <a:moveTo>
                    <a:pt x="8630" y="0"/>
                  </a:moveTo>
                  <a:cubicBezTo>
                    <a:pt x="6033" y="0"/>
                    <a:pt x="1908" y="779"/>
                    <a:pt x="772" y="2227"/>
                  </a:cubicBezTo>
                  <a:cubicBezTo>
                    <a:pt x="1" y="2936"/>
                    <a:pt x="656" y="4017"/>
                    <a:pt x="1498" y="4017"/>
                  </a:cubicBezTo>
                  <a:cubicBezTo>
                    <a:pt x="1566" y="4017"/>
                    <a:pt x="1636" y="4010"/>
                    <a:pt x="1706" y="3995"/>
                  </a:cubicBezTo>
                  <a:cubicBezTo>
                    <a:pt x="2874" y="3661"/>
                    <a:pt x="3874" y="2260"/>
                    <a:pt x="5109" y="1760"/>
                  </a:cubicBezTo>
                  <a:cubicBezTo>
                    <a:pt x="7544" y="592"/>
                    <a:pt x="10779" y="1326"/>
                    <a:pt x="10813" y="592"/>
                  </a:cubicBezTo>
                  <a:cubicBezTo>
                    <a:pt x="10835" y="193"/>
                    <a:pt x="9922" y="0"/>
                    <a:pt x="863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5"/>
            <p:cNvSpPr/>
            <p:nvPr/>
          </p:nvSpPr>
          <p:spPr>
            <a:xfrm>
              <a:off x="5575825" y="1300000"/>
              <a:ext cx="218500" cy="378450"/>
            </a:xfrm>
            <a:custGeom>
              <a:avLst/>
              <a:gdLst/>
              <a:ahLst/>
              <a:cxnLst/>
              <a:rect l="l" t="t" r="r" b="b"/>
              <a:pathLst>
                <a:path w="8740" h="15138" extrusionOk="0">
                  <a:moveTo>
                    <a:pt x="4666" y="0"/>
                  </a:moveTo>
                  <a:cubicBezTo>
                    <a:pt x="4592" y="0"/>
                    <a:pt x="4525" y="8"/>
                    <a:pt x="4470" y="22"/>
                  </a:cubicBezTo>
                  <a:cubicBezTo>
                    <a:pt x="4403" y="22"/>
                    <a:pt x="4370" y="22"/>
                    <a:pt x="4337" y="55"/>
                  </a:cubicBezTo>
                  <a:cubicBezTo>
                    <a:pt x="4270" y="89"/>
                    <a:pt x="4237" y="89"/>
                    <a:pt x="4203" y="156"/>
                  </a:cubicBezTo>
                  <a:lnTo>
                    <a:pt x="4070" y="256"/>
                  </a:lnTo>
                  <a:cubicBezTo>
                    <a:pt x="3903" y="489"/>
                    <a:pt x="3770" y="689"/>
                    <a:pt x="3670" y="923"/>
                  </a:cubicBezTo>
                  <a:cubicBezTo>
                    <a:pt x="3403" y="1390"/>
                    <a:pt x="3303" y="1890"/>
                    <a:pt x="3169" y="2390"/>
                  </a:cubicBezTo>
                  <a:cubicBezTo>
                    <a:pt x="2936" y="3425"/>
                    <a:pt x="2902" y="4525"/>
                    <a:pt x="2736" y="5526"/>
                  </a:cubicBezTo>
                  <a:cubicBezTo>
                    <a:pt x="2736" y="5593"/>
                    <a:pt x="2702" y="5726"/>
                    <a:pt x="2702" y="5826"/>
                  </a:cubicBezTo>
                  <a:lnTo>
                    <a:pt x="2569" y="6427"/>
                  </a:lnTo>
                  <a:cubicBezTo>
                    <a:pt x="2535" y="6593"/>
                    <a:pt x="2502" y="6794"/>
                    <a:pt x="2435" y="6994"/>
                  </a:cubicBezTo>
                  <a:cubicBezTo>
                    <a:pt x="2402" y="7027"/>
                    <a:pt x="2402" y="7027"/>
                    <a:pt x="2402" y="7060"/>
                  </a:cubicBezTo>
                  <a:lnTo>
                    <a:pt x="2402" y="7094"/>
                  </a:lnTo>
                  <a:cubicBezTo>
                    <a:pt x="2369" y="7227"/>
                    <a:pt x="2369" y="7327"/>
                    <a:pt x="2335" y="7394"/>
                  </a:cubicBezTo>
                  <a:cubicBezTo>
                    <a:pt x="2269" y="7527"/>
                    <a:pt x="2235" y="7594"/>
                    <a:pt x="2202" y="7728"/>
                  </a:cubicBezTo>
                  <a:cubicBezTo>
                    <a:pt x="2168" y="7828"/>
                    <a:pt x="2102" y="7928"/>
                    <a:pt x="2068" y="8028"/>
                  </a:cubicBezTo>
                  <a:cubicBezTo>
                    <a:pt x="2068" y="8061"/>
                    <a:pt x="2035" y="8161"/>
                    <a:pt x="2002" y="8228"/>
                  </a:cubicBezTo>
                  <a:cubicBezTo>
                    <a:pt x="1935" y="8361"/>
                    <a:pt x="1902" y="8495"/>
                    <a:pt x="1835" y="8595"/>
                  </a:cubicBezTo>
                  <a:cubicBezTo>
                    <a:pt x="1735" y="8695"/>
                    <a:pt x="1701" y="8762"/>
                    <a:pt x="1668" y="8862"/>
                  </a:cubicBezTo>
                  <a:cubicBezTo>
                    <a:pt x="1668" y="8895"/>
                    <a:pt x="1601" y="8895"/>
                    <a:pt x="1601" y="8928"/>
                  </a:cubicBezTo>
                  <a:cubicBezTo>
                    <a:pt x="1568" y="8995"/>
                    <a:pt x="1535" y="9062"/>
                    <a:pt x="1501" y="9095"/>
                  </a:cubicBezTo>
                  <a:cubicBezTo>
                    <a:pt x="1435" y="9195"/>
                    <a:pt x="1368" y="9329"/>
                    <a:pt x="1268" y="9395"/>
                  </a:cubicBezTo>
                  <a:cubicBezTo>
                    <a:pt x="934" y="10029"/>
                    <a:pt x="601" y="10663"/>
                    <a:pt x="367" y="11330"/>
                  </a:cubicBezTo>
                  <a:cubicBezTo>
                    <a:pt x="267" y="11530"/>
                    <a:pt x="200" y="11730"/>
                    <a:pt x="167" y="11931"/>
                  </a:cubicBezTo>
                  <a:lnTo>
                    <a:pt x="34" y="12564"/>
                  </a:lnTo>
                  <a:cubicBezTo>
                    <a:pt x="34" y="12731"/>
                    <a:pt x="0" y="12898"/>
                    <a:pt x="0" y="13065"/>
                  </a:cubicBezTo>
                  <a:cubicBezTo>
                    <a:pt x="0" y="13265"/>
                    <a:pt x="0" y="13432"/>
                    <a:pt x="34" y="13598"/>
                  </a:cubicBezTo>
                  <a:cubicBezTo>
                    <a:pt x="152" y="14341"/>
                    <a:pt x="510" y="15137"/>
                    <a:pt x="1246" y="15137"/>
                  </a:cubicBezTo>
                  <a:cubicBezTo>
                    <a:pt x="1337" y="15137"/>
                    <a:pt x="1433" y="15125"/>
                    <a:pt x="1535" y="15100"/>
                  </a:cubicBezTo>
                  <a:cubicBezTo>
                    <a:pt x="2002" y="14966"/>
                    <a:pt x="2402" y="14666"/>
                    <a:pt x="2836" y="14299"/>
                  </a:cubicBezTo>
                  <a:cubicBezTo>
                    <a:pt x="4070" y="13298"/>
                    <a:pt x="5371" y="12431"/>
                    <a:pt x="6772" y="11764"/>
                  </a:cubicBezTo>
                  <a:cubicBezTo>
                    <a:pt x="7205" y="11530"/>
                    <a:pt x="7672" y="11330"/>
                    <a:pt x="8173" y="11097"/>
                  </a:cubicBezTo>
                  <a:cubicBezTo>
                    <a:pt x="8306" y="11063"/>
                    <a:pt x="8373" y="11030"/>
                    <a:pt x="8506" y="10963"/>
                  </a:cubicBezTo>
                  <a:cubicBezTo>
                    <a:pt x="8573" y="10930"/>
                    <a:pt x="8673" y="10930"/>
                    <a:pt x="8740" y="10897"/>
                  </a:cubicBezTo>
                  <a:cubicBezTo>
                    <a:pt x="8706" y="9896"/>
                    <a:pt x="8540" y="8928"/>
                    <a:pt x="8173" y="8095"/>
                  </a:cubicBezTo>
                  <a:cubicBezTo>
                    <a:pt x="8039" y="7828"/>
                    <a:pt x="7873" y="7527"/>
                    <a:pt x="7706" y="7227"/>
                  </a:cubicBezTo>
                  <a:cubicBezTo>
                    <a:pt x="7239" y="6393"/>
                    <a:pt x="6638" y="5593"/>
                    <a:pt x="6038" y="4826"/>
                  </a:cubicBezTo>
                  <a:cubicBezTo>
                    <a:pt x="5304" y="3725"/>
                    <a:pt x="4570" y="2524"/>
                    <a:pt x="4537" y="1223"/>
                  </a:cubicBezTo>
                  <a:cubicBezTo>
                    <a:pt x="4503" y="889"/>
                    <a:pt x="4537" y="489"/>
                    <a:pt x="4837" y="256"/>
                  </a:cubicBezTo>
                  <a:cubicBezTo>
                    <a:pt x="4904" y="189"/>
                    <a:pt x="5004" y="122"/>
                    <a:pt x="5137" y="89"/>
                  </a:cubicBezTo>
                  <a:cubicBezTo>
                    <a:pt x="5071" y="89"/>
                    <a:pt x="5037" y="55"/>
                    <a:pt x="5004" y="55"/>
                  </a:cubicBezTo>
                  <a:cubicBezTo>
                    <a:pt x="4887" y="16"/>
                    <a:pt x="4769" y="0"/>
                    <a:pt x="46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5"/>
            <p:cNvSpPr/>
            <p:nvPr/>
          </p:nvSpPr>
          <p:spPr>
            <a:xfrm>
              <a:off x="5575825" y="1473275"/>
              <a:ext cx="396125" cy="204125"/>
            </a:xfrm>
            <a:custGeom>
              <a:avLst/>
              <a:gdLst/>
              <a:ahLst/>
              <a:cxnLst/>
              <a:rect l="l" t="t" r="r" b="b"/>
              <a:pathLst>
                <a:path w="15845" h="8165" extrusionOk="0">
                  <a:moveTo>
                    <a:pt x="4672" y="1"/>
                  </a:moveTo>
                  <a:cubicBezTo>
                    <a:pt x="3917" y="1"/>
                    <a:pt x="3160" y="44"/>
                    <a:pt x="2402" y="129"/>
                  </a:cubicBezTo>
                  <a:cubicBezTo>
                    <a:pt x="2335" y="163"/>
                    <a:pt x="2068" y="1063"/>
                    <a:pt x="2035" y="1130"/>
                  </a:cubicBezTo>
                  <a:cubicBezTo>
                    <a:pt x="1868" y="1631"/>
                    <a:pt x="1601" y="1997"/>
                    <a:pt x="1335" y="2431"/>
                  </a:cubicBezTo>
                  <a:cubicBezTo>
                    <a:pt x="1335" y="2464"/>
                    <a:pt x="1268" y="2464"/>
                    <a:pt x="1268" y="2498"/>
                  </a:cubicBezTo>
                  <a:cubicBezTo>
                    <a:pt x="567" y="3599"/>
                    <a:pt x="0" y="4833"/>
                    <a:pt x="0" y="6100"/>
                  </a:cubicBezTo>
                  <a:cubicBezTo>
                    <a:pt x="0" y="6301"/>
                    <a:pt x="0" y="6467"/>
                    <a:pt x="34" y="6634"/>
                  </a:cubicBezTo>
                  <a:cubicBezTo>
                    <a:pt x="154" y="7386"/>
                    <a:pt x="518" y="8164"/>
                    <a:pt x="1272" y="8164"/>
                  </a:cubicBezTo>
                  <a:cubicBezTo>
                    <a:pt x="1355" y="8164"/>
                    <a:pt x="1442" y="8155"/>
                    <a:pt x="1535" y="8135"/>
                  </a:cubicBezTo>
                  <a:cubicBezTo>
                    <a:pt x="2002" y="8002"/>
                    <a:pt x="2402" y="7668"/>
                    <a:pt x="2836" y="7335"/>
                  </a:cubicBezTo>
                  <a:cubicBezTo>
                    <a:pt x="4070" y="6334"/>
                    <a:pt x="5371" y="5467"/>
                    <a:pt x="6772" y="4799"/>
                  </a:cubicBezTo>
                  <a:cubicBezTo>
                    <a:pt x="7472" y="4466"/>
                    <a:pt x="8173" y="4232"/>
                    <a:pt x="8907" y="3999"/>
                  </a:cubicBezTo>
                  <a:cubicBezTo>
                    <a:pt x="10041" y="3732"/>
                    <a:pt x="11075" y="3732"/>
                    <a:pt x="12209" y="3632"/>
                  </a:cubicBezTo>
                  <a:lnTo>
                    <a:pt x="12709" y="3632"/>
                  </a:lnTo>
                  <a:cubicBezTo>
                    <a:pt x="12809" y="3632"/>
                    <a:pt x="12876" y="3599"/>
                    <a:pt x="13010" y="3599"/>
                  </a:cubicBezTo>
                  <a:cubicBezTo>
                    <a:pt x="13143" y="3599"/>
                    <a:pt x="13243" y="3599"/>
                    <a:pt x="13410" y="3565"/>
                  </a:cubicBezTo>
                  <a:cubicBezTo>
                    <a:pt x="14544" y="3332"/>
                    <a:pt x="15845" y="2898"/>
                    <a:pt x="15511" y="1664"/>
                  </a:cubicBezTo>
                  <a:cubicBezTo>
                    <a:pt x="15511" y="1597"/>
                    <a:pt x="15511" y="1497"/>
                    <a:pt x="15445" y="1464"/>
                  </a:cubicBezTo>
                  <a:cubicBezTo>
                    <a:pt x="15345" y="1731"/>
                    <a:pt x="15111" y="1964"/>
                    <a:pt x="14844" y="2098"/>
                  </a:cubicBezTo>
                  <a:cubicBezTo>
                    <a:pt x="14668" y="2185"/>
                    <a:pt x="14484" y="2222"/>
                    <a:pt x="14296" y="2222"/>
                  </a:cubicBezTo>
                  <a:cubicBezTo>
                    <a:pt x="13842" y="2222"/>
                    <a:pt x="13367" y="2010"/>
                    <a:pt x="12943" y="1797"/>
                  </a:cubicBezTo>
                  <a:cubicBezTo>
                    <a:pt x="11275" y="997"/>
                    <a:pt x="9507" y="463"/>
                    <a:pt x="7672" y="230"/>
                  </a:cubicBezTo>
                  <a:cubicBezTo>
                    <a:pt x="6681" y="77"/>
                    <a:pt x="5679" y="1"/>
                    <a:pt x="46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5"/>
            <p:cNvSpPr/>
            <p:nvPr/>
          </p:nvSpPr>
          <p:spPr>
            <a:xfrm>
              <a:off x="4892825" y="896250"/>
              <a:ext cx="427825" cy="521825"/>
            </a:xfrm>
            <a:custGeom>
              <a:avLst/>
              <a:gdLst/>
              <a:ahLst/>
              <a:cxnLst/>
              <a:rect l="l" t="t" r="r" b="b"/>
              <a:pathLst>
                <a:path w="17113" h="20873" extrusionOk="0">
                  <a:moveTo>
                    <a:pt x="4570" y="1"/>
                  </a:moveTo>
                  <a:cubicBezTo>
                    <a:pt x="3968" y="1"/>
                    <a:pt x="3426" y="193"/>
                    <a:pt x="3003" y="694"/>
                  </a:cubicBezTo>
                  <a:cubicBezTo>
                    <a:pt x="2369" y="1395"/>
                    <a:pt x="2869" y="2329"/>
                    <a:pt x="2736" y="3196"/>
                  </a:cubicBezTo>
                  <a:cubicBezTo>
                    <a:pt x="2569" y="4530"/>
                    <a:pt x="2336" y="5731"/>
                    <a:pt x="1835" y="6932"/>
                  </a:cubicBezTo>
                  <a:cubicBezTo>
                    <a:pt x="1502" y="7733"/>
                    <a:pt x="968" y="8400"/>
                    <a:pt x="568" y="9167"/>
                  </a:cubicBezTo>
                  <a:cubicBezTo>
                    <a:pt x="668" y="9234"/>
                    <a:pt x="635" y="9334"/>
                    <a:pt x="601" y="9367"/>
                  </a:cubicBezTo>
                  <a:cubicBezTo>
                    <a:pt x="1" y="10802"/>
                    <a:pt x="1302" y="11702"/>
                    <a:pt x="2536" y="12203"/>
                  </a:cubicBezTo>
                  <a:cubicBezTo>
                    <a:pt x="2703" y="12303"/>
                    <a:pt x="2869" y="12336"/>
                    <a:pt x="3003" y="12369"/>
                  </a:cubicBezTo>
                  <a:cubicBezTo>
                    <a:pt x="3136" y="12403"/>
                    <a:pt x="3203" y="12469"/>
                    <a:pt x="3336" y="12503"/>
                  </a:cubicBezTo>
                  <a:cubicBezTo>
                    <a:pt x="3470" y="12536"/>
                    <a:pt x="3537" y="12536"/>
                    <a:pt x="3637" y="12570"/>
                  </a:cubicBezTo>
                  <a:cubicBezTo>
                    <a:pt x="3703" y="12636"/>
                    <a:pt x="3803" y="12636"/>
                    <a:pt x="3870" y="12670"/>
                  </a:cubicBezTo>
                  <a:cubicBezTo>
                    <a:pt x="3937" y="12670"/>
                    <a:pt x="3970" y="12670"/>
                    <a:pt x="3970" y="12703"/>
                  </a:cubicBezTo>
                  <a:cubicBezTo>
                    <a:pt x="5271" y="13037"/>
                    <a:pt x="6505" y="13203"/>
                    <a:pt x="7673" y="13837"/>
                  </a:cubicBezTo>
                  <a:lnTo>
                    <a:pt x="7706" y="13837"/>
                  </a:lnTo>
                  <a:cubicBezTo>
                    <a:pt x="7806" y="13870"/>
                    <a:pt x="7873" y="13904"/>
                    <a:pt x="7940" y="13971"/>
                  </a:cubicBezTo>
                  <a:cubicBezTo>
                    <a:pt x="8040" y="14037"/>
                    <a:pt x="8140" y="14071"/>
                    <a:pt x="8273" y="14171"/>
                  </a:cubicBezTo>
                  <a:cubicBezTo>
                    <a:pt x="8774" y="14504"/>
                    <a:pt x="9207" y="14905"/>
                    <a:pt x="9674" y="15338"/>
                  </a:cubicBezTo>
                  <a:cubicBezTo>
                    <a:pt x="11142" y="16506"/>
                    <a:pt x="12376" y="17907"/>
                    <a:pt x="13610" y="19474"/>
                  </a:cubicBezTo>
                  <a:cubicBezTo>
                    <a:pt x="13977" y="19975"/>
                    <a:pt x="14378" y="20509"/>
                    <a:pt x="14878" y="20742"/>
                  </a:cubicBezTo>
                  <a:cubicBezTo>
                    <a:pt x="15058" y="20832"/>
                    <a:pt x="15229" y="20872"/>
                    <a:pt x="15390" y="20872"/>
                  </a:cubicBezTo>
                  <a:cubicBezTo>
                    <a:pt x="16127" y="20872"/>
                    <a:pt x="16661" y="20029"/>
                    <a:pt x="16879" y="19208"/>
                  </a:cubicBezTo>
                  <a:cubicBezTo>
                    <a:pt x="16980" y="19007"/>
                    <a:pt x="17013" y="18774"/>
                    <a:pt x="17046" y="18540"/>
                  </a:cubicBezTo>
                  <a:lnTo>
                    <a:pt x="17046" y="18507"/>
                  </a:lnTo>
                  <a:cubicBezTo>
                    <a:pt x="17113" y="18307"/>
                    <a:pt x="17113" y="18073"/>
                    <a:pt x="17113" y="17873"/>
                  </a:cubicBezTo>
                  <a:cubicBezTo>
                    <a:pt x="17113" y="17573"/>
                    <a:pt x="17113" y="17340"/>
                    <a:pt x="17046" y="17039"/>
                  </a:cubicBezTo>
                  <a:cubicBezTo>
                    <a:pt x="17013" y="16739"/>
                    <a:pt x="17013" y="16506"/>
                    <a:pt x="16980" y="16239"/>
                  </a:cubicBezTo>
                  <a:cubicBezTo>
                    <a:pt x="16846" y="15372"/>
                    <a:pt x="16613" y="14504"/>
                    <a:pt x="16346" y="13637"/>
                  </a:cubicBezTo>
                  <a:lnTo>
                    <a:pt x="16346" y="13570"/>
                  </a:lnTo>
                  <a:cubicBezTo>
                    <a:pt x="16279" y="13470"/>
                    <a:pt x="16212" y="13303"/>
                    <a:pt x="16179" y="13170"/>
                  </a:cubicBezTo>
                  <a:cubicBezTo>
                    <a:pt x="16146" y="13070"/>
                    <a:pt x="16112" y="13003"/>
                    <a:pt x="16112" y="12903"/>
                  </a:cubicBezTo>
                  <a:cubicBezTo>
                    <a:pt x="16112" y="12870"/>
                    <a:pt x="16046" y="12870"/>
                    <a:pt x="16046" y="12836"/>
                  </a:cubicBezTo>
                  <a:lnTo>
                    <a:pt x="15945" y="12469"/>
                  </a:lnTo>
                  <a:lnTo>
                    <a:pt x="15812" y="11969"/>
                  </a:lnTo>
                  <a:cubicBezTo>
                    <a:pt x="15779" y="11869"/>
                    <a:pt x="15779" y="11736"/>
                    <a:pt x="15779" y="11669"/>
                  </a:cubicBezTo>
                  <a:cubicBezTo>
                    <a:pt x="15712" y="11535"/>
                    <a:pt x="15712" y="11402"/>
                    <a:pt x="15679" y="11269"/>
                  </a:cubicBezTo>
                  <a:cubicBezTo>
                    <a:pt x="15679" y="11169"/>
                    <a:pt x="15645" y="11002"/>
                    <a:pt x="15645" y="10868"/>
                  </a:cubicBezTo>
                  <a:cubicBezTo>
                    <a:pt x="15645" y="10735"/>
                    <a:pt x="15612" y="10635"/>
                    <a:pt x="15612" y="10501"/>
                  </a:cubicBezTo>
                  <a:lnTo>
                    <a:pt x="15612" y="10435"/>
                  </a:lnTo>
                  <a:lnTo>
                    <a:pt x="15612" y="10335"/>
                  </a:lnTo>
                  <a:cubicBezTo>
                    <a:pt x="15612" y="10068"/>
                    <a:pt x="15545" y="9868"/>
                    <a:pt x="15545" y="9601"/>
                  </a:cubicBezTo>
                  <a:lnTo>
                    <a:pt x="15545" y="8767"/>
                  </a:lnTo>
                  <a:lnTo>
                    <a:pt x="15545" y="8400"/>
                  </a:lnTo>
                  <a:cubicBezTo>
                    <a:pt x="15612" y="7099"/>
                    <a:pt x="15745" y="5698"/>
                    <a:pt x="15745" y="4364"/>
                  </a:cubicBezTo>
                  <a:cubicBezTo>
                    <a:pt x="15745" y="3696"/>
                    <a:pt x="15679" y="3029"/>
                    <a:pt x="15512" y="2396"/>
                  </a:cubicBezTo>
                  <a:cubicBezTo>
                    <a:pt x="15412" y="2062"/>
                    <a:pt x="15345" y="1728"/>
                    <a:pt x="15178" y="1495"/>
                  </a:cubicBezTo>
                  <a:cubicBezTo>
                    <a:pt x="15145" y="1428"/>
                    <a:pt x="15078" y="1361"/>
                    <a:pt x="15045" y="1328"/>
                  </a:cubicBezTo>
                  <a:lnTo>
                    <a:pt x="14911" y="1195"/>
                  </a:lnTo>
                  <a:lnTo>
                    <a:pt x="14811" y="1061"/>
                  </a:lnTo>
                  <a:cubicBezTo>
                    <a:pt x="14648" y="972"/>
                    <a:pt x="14472" y="936"/>
                    <a:pt x="14289" y="936"/>
                  </a:cubicBezTo>
                  <a:cubicBezTo>
                    <a:pt x="13649" y="936"/>
                    <a:pt x="12929" y="1380"/>
                    <a:pt x="12410" y="1562"/>
                  </a:cubicBezTo>
                  <a:cubicBezTo>
                    <a:pt x="11751" y="1815"/>
                    <a:pt x="11132" y="2087"/>
                    <a:pt x="10463" y="2087"/>
                  </a:cubicBezTo>
                  <a:cubicBezTo>
                    <a:pt x="10250" y="2087"/>
                    <a:pt x="10033" y="2060"/>
                    <a:pt x="9808" y="1995"/>
                  </a:cubicBezTo>
                  <a:cubicBezTo>
                    <a:pt x="8498" y="1575"/>
                    <a:pt x="6290" y="1"/>
                    <a:pt x="4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5"/>
            <p:cNvSpPr/>
            <p:nvPr/>
          </p:nvSpPr>
          <p:spPr>
            <a:xfrm>
              <a:off x="4892825" y="981825"/>
              <a:ext cx="291875" cy="172400"/>
            </a:xfrm>
            <a:custGeom>
              <a:avLst/>
              <a:gdLst/>
              <a:ahLst/>
              <a:cxnLst/>
              <a:rect l="l" t="t" r="r" b="b"/>
              <a:pathLst>
                <a:path w="11675" h="6896" extrusionOk="0">
                  <a:moveTo>
                    <a:pt x="1114" y="1"/>
                  </a:moveTo>
                  <a:cubicBezTo>
                    <a:pt x="503" y="1"/>
                    <a:pt x="121" y="137"/>
                    <a:pt x="101" y="440"/>
                  </a:cubicBezTo>
                  <a:cubicBezTo>
                    <a:pt x="1" y="1341"/>
                    <a:pt x="3770" y="1174"/>
                    <a:pt x="6305" y="3242"/>
                  </a:cubicBezTo>
                  <a:cubicBezTo>
                    <a:pt x="7539" y="4110"/>
                    <a:pt x="8373" y="6111"/>
                    <a:pt x="9641" y="6812"/>
                  </a:cubicBezTo>
                  <a:cubicBezTo>
                    <a:pt x="9769" y="6869"/>
                    <a:pt x="9901" y="6895"/>
                    <a:pt x="10031" y="6895"/>
                  </a:cubicBezTo>
                  <a:cubicBezTo>
                    <a:pt x="10884" y="6895"/>
                    <a:pt x="11674" y="5761"/>
                    <a:pt x="11009" y="4777"/>
                  </a:cubicBezTo>
                  <a:cubicBezTo>
                    <a:pt x="9884" y="2260"/>
                    <a:pt x="3602" y="1"/>
                    <a:pt x="111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5"/>
            <p:cNvSpPr/>
            <p:nvPr/>
          </p:nvSpPr>
          <p:spPr>
            <a:xfrm>
              <a:off x="5087125" y="919125"/>
              <a:ext cx="235200" cy="498100"/>
            </a:xfrm>
            <a:custGeom>
              <a:avLst/>
              <a:gdLst/>
              <a:ahLst/>
              <a:cxnLst/>
              <a:rect l="l" t="t" r="r" b="b"/>
              <a:pathLst>
                <a:path w="9408" h="19924" extrusionOk="0">
                  <a:moveTo>
                    <a:pt x="6660" y="0"/>
                  </a:moveTo>
                  <a:cubicBezTo>
                    <a:pt x="6602" y="0"/>
                    <a:pt x="6539" y="5"/>
                    <a:pt x="6472" y="13"/>
                  </a:cubicBezTo>
                  <a:cubicBezTo>
                    <a:pt x="6439" y="13"/>
                    <a:pt x="6406" y="80"/>
                    <a:pt x="6372" y="80"/>
                  </a:cubicBezTo>
                  <a:cubicBezTo>
                    <a:pt x="6472" y="113"/>
                    <a:pt x="6572" y="180"/>
                    <a:pt x="6639" y="313"/>
                  </a:cubicBezTo>
                  <a:cubicBezTo>
                    <a:pt x="6906" y="647"/>
                    <a:pt x="6906" y="1147"/>
                    <a:pt x="6772" y="1581"/>
                  </a:cubicBezTo>
                  <a:cubicBezTo>
                    <a:pt x="6439" y="3182"/>
                    <a:pt x="5405" y="4583"/>
                    <a:pt x="4304" y="5750"/>
                  </a:cubicBezTo>
                  <a:cubicBezTo>
                    <a:pt x="3537" y="6618"/>
                    <a:pt x="2636" y="7452"/>
                    <a:pt x="1902" y="8419"/>
                  </a:cubicBezTo>
                  <a:cubicBezTo>
                    <a:pt x="1635" y="8752"/>
                    <a:pt x="1435" y="9086"/>
                    <a:pt x="1202" y="9420"/>
                  </a:cubicBezTo>
                  <a:cubicBezTo>
                    <a:pt x="668" y="10487"/>
                    <a:pt x="234" y="11655"/>
                    <a:pt x="1" y="12889"/>
                  </a:cubicBezTo>
                  <a:cubicBezTo>
                    <a:pt x="101" y="12922"/>
                    <a:pt x="168" y="12955"/>
                    <a:pt x="234" y="12989"/>
                  </a:cubicBezTo>
                  <a:cubicBezTo>
                    <a:pt x="368" y="13089"/>
                    <a:pt x="435" y="13122"/>
                    <a:pt x="568" y="13222"/>
                  </a:cubicBezTo>
                  <a:cubicBezTo>
                    <a:pt x="1068" y="13556"/>
                    <a:pt x="1535" y="13956"/>
                    <a:pt x="2002" y="14390"/>
                  </a:cubicBezTo>
                  <a:cubicBezTo>
                    <a:pt x="3437" y="15557"/>
                    <a:pt x="4704" y="16958"/>
                    <a:pt x="5905" y="18493"/>
                  </a:cubicBezTo>
                  <a:cubicBezTo>
                    <a:pt x="6272" y="18993"/>
                    <a:pt x="6706" y="19560"/>
                    <a:pt x="7206" y="19794"/>
                  </a:cubicBezTo>
                  <a:cubicBezTo>
                    <a:pt x="7386" y="19883"/>
                    <a:pt x="7556" y="19924"/>
                    <a:pt x="7715" y="19924"/>
                  </a:cubicBezTo>
                  <a:cubicBezTo>
                    <a:pt x="8445" y="19924"/>
                    <a:pt x="8961" y="19080"/>
                    <a:pt x="9208" y="18259"/>
                  </a:cubicBezTo>
                  <a:cubicBezTo>
                    <a:pt x="9274" y="18059"/>
                    <a:pt x="9341" y="17826"/>
                    <a:pt x="9374" y="17592"/>
                  </a:cubicBezTo>
                  <a:lnTo>
                    <a:pt x="9374" y="17559"/>
                  </a:lnTo>
                  <a:cubicBezTo>
                    <a:pt x="9408" y="17325"/>
                    <a:pt x="9408" y="17125"/>
                    <a:pt x="9408" y="16925"/>
                  </a:cubicBezTo>
                  <a:cubicBezTo>
                    <a:pt x="9408" y="16625"/>
                    <a:pt x="9408" y="16391"/>
                    <a:pt x="9374" y="16091"/>
                  </a:cubicBezTo>
                  <a:cubicBezTo>
                    <a:pt x="9341" y="15791"/>
                    <a:pt x="9341" y="15557"/>
                    <a:pt x="9274" y="15290"/>
                  </a:cubicBezTo>
                  <a:cubicBezTo>
                    <a:pt x="9174" y="14423"/>
                    <a:pt x="8907" y="13556"/>
                    <a:pt x="8674" y="12655"/>
                  </a:cubicBezTo>
                  <a:lnTo>
                    <a:pt x="8674" y="12622"/>
                  </a:lnTo>
                  <a:cubicBezTo>
                    <a:pt x="8574" y="12488"/>
                    <a:pt x="8540" y="12322"/>
                    <a:pt x="8507" y="12222"/>
                  </a:cubicBezTo>
                  <a:cubicBezTo>
                    <a:pt x="8440" y="12122"/>
                    <a:pt x="8407" y="12055"/>
                    <a:pt x="8407" y="11955"/>
                  </a:cubicBezTo>
                  <a:cubicBezTo>
                    <a:pt x="8407" y="11921"/>
                    <a:pt x="8374" y="11921"/>
                    <a:pt x="8374" y="11888"/>
                  </a:cubicBezTo>
                  <a:lnTo>
                    <a:pt x="8240" y="11488"/>
                  </a:lnTo>
                  <a:lnTo>
                    <a:pt x="8107" y="10987"/>
                  </a:lnTo>
                  <a:cubicBezTo>
                    <a:pt x="8073" y="10921"/>
                    <a:pt x="8073" y="10787"/>
                    <a:pt x="8073" y="10721"/>
                  </a:cubicBezTo>
                  <a:cubicBezTo>
                    <a:pt x="8040" y="10587"/>
                    <a:pt x="8040" y="10454"/>
                    <a:pt x="8007" y="10320"/>
                  </a:cubicBezTo>
                  <a:cubicBezTo>
                    <a:pt x="8007" y="10220"/>
                    <a:pt x="7940" y="10053"/>
                    <a:pt x="7940" y="9920"/>
                  </a:cubicBezTo>
                  <a:cubicBezTo>
                    <a:pt x="7940" y="9787"/>
                    <a:pt x="7907" y="9653"/>
                    <a:pt x="7907" y="9520"/>
                  </a:cubicBezTo>
                  <a:lnTo>
                    <a:pt x="7907" y="9486"/>
                  </a:lnTo>
                  <a:lnTo>
                    <a:pt x="7907" y="9386"/>
                  </a:lnTo>
                  <a:cubicBezTo>
                    <a:pt x="7907" y="9119"/>
                    <a:pt x="7873" y="8919"/>
                    <a:pt x="7873" y="8652"/>
                  </a:cubicBezTo>
                  <a:lnTo>
                    <a:pt x="7873" y="7818"/>
                  </a:lnTo>
                  <a:lnTo>
                    <a:pt x="7873" y="7452"/>
                  </a:lnTo>
                  <a:cubicBezTo>
                    <a:pt x="7907" y="6151"/>
                    <a:pt x="8073" y="4750"/>
                    <a:pt x="8073" y="3415"/>
                  </a:cubicBezTo>
                  <a:cubicBezTo>
                    <a:pt x="8073" y="2748"/>
                    <a:pt x="7973" y="2081"/>
                    <a:pt x="7807" y="1447"/>
                  </a:cubicBezTo>
                  <a:cubicBezTo>
                    <a:pt x="7740" y="1114"/>
                    <a:pt x="7640" y="780"/>
                    <a:pt x="7473" y="513"/>
                  </a:cubicBezTo>
                  <a:cubicBezTo>
                    <a:pt x="7440" y="480"/>
                    <a:pt x="7406" y="413"/>
                    <a:pt x="7373" y="346"/>
                  </a:cubicBezTo>
                  <a:lnTo>
                    <a:pt x="7239" y="246"/>
                  </a:lnTo>
                  <a:lnTo>
                    <a:pt x="7106" y="113"/>
                  </a:lnTo>
                  <a:cubicBezTo>
                    <a:pt x="6981" y="38"/>
                    <a:pt x="6837" y="0"/>
                    <a:pt x="66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5"/>
            <p:cNvSpPr/>
            <p:nvPr/>
          </p:nvSpPr>
          <p:spPr>
            <a:xfrm>
              <a:off x="4892000" y="1124575"/>
              <a:ext cx="434500" cy="295100"/>
            </a:xfrm>
            <a:custGeom>
              <a:avLst/>
              <a:gdLst/>
              <a:ahLst/>
              <a:cxnLst/>
              <a:rect l="l" t="t" r="r" b="b"/>
              <a:pathLst>
                <a:path w="17380" h="11804" extrusionOk="0">
                  <a:moveTo>
                    <a:pt x="701" y="1"/>
                  </a:moveTo>
                  <a:lnTo>
                    <a:pt x="567" y="234"/>
                  </a:lnTo>
                  <a:cubicBezTo>
                    <a:pt x="0" y="1735"/>
                    <a:pt x="1368" y="2603"/>
                    <a:pt x="2569" y="3070"/>
                  </a:cubicBezTo>
                  <a:cubicBezTo>
                    <a:pt x="2736" y="3170"/>
                    <a:pt x="2902" y="3203"/>
                    <a:pt x="3036" y="3236"/>
                  </a:cubicBezTo>
                  <a:cubicBezTo>
                    <a:pt x="3169" y="3270"/>
                    <a:pt x="3303" y="3336"/>
                    <a:pt x="3369" y="3370"/>
                  </a:cubicBezTo>
                  <a:cubicBezTo>
                    <a:pt x="3503" y="3403"/>
                    <a:pt x="3570" y="3403"/>
                    <a:pt x="3670" y="3437"/>
                  </a:cubicBezTo>
                  <a:cubicBezTo>
                    <a:pt x="3736" y="3503"/>
                    <a:pt x="3836" y="3503"/>
                    <a:pt x="3903" y="3537"/>
                  </a:cubicBezTo>
                  <a:cubicBezTo>
                    <a:pt x="5171" y="3870"/>
                    <a:pt x="6338" y="4170"/>
                    <a:pt x="7539" y="4771"/>
                  </a:cubicBezTo>
                  <a:cubicBezTo>
                    <a:pt x="8340" y="5204"/>
                    <a:pt x="9074" y="5671"/>
                    <a:pt x="9741" y="6239"/>
                  </a:cubicBezTo>
                  <a:cubicBezTo>
                    <a:pt x="11208" y="7406"/>
                    <a:pt x="12476" y="8840"/>
                    <a:pt x="13677" y="10375"/>
                  </a:cubicBezTo>
                  <a:cubicBezTo>
                    <a:pt x="14044" y="10875"/>
                    <a:pt x="14477" y="11409"/>
                    <a:pt x="14978" y="11676"/>
                  </a:cubicBezTo>
                  <a:cubicBezTo>
                    <a:pt x="15154" y="11764"/>
                    <a:pt x="15320" y="11803"/>
                    <a:pt x="15477" y="11803"/>
                  </a:cubicBezTo>
                  <a:cubicBezTo>
                    <a:pt x="16212" y="11803"/>
                    <a:pt x="16732" y="10933"/>
                    <a:pt x="16979" y="10108"/>
                  </a:cubicBezTo>
                  <a:cubicBezTo>
                    <a:pt x="17046" y="9908"/>
                    <a:pt x="17079" y="9708"/>
                    <a:pt x="17146" y="9441"/>
                  </a:cubicBezTo>
                  <a:lnTo>
                    <a:pt x="17146" y="9407"/>
                  </a:lnTo>
                  <a:cubicBezTo>
                    <a:pt x="17379" y="7840"/>
                    <a:pt x="17013" y="6105"/>
                    <a:pt x="16479" y="4604"/>
                  </a:cubicBezTo>
                  <a:cubicBezTo>
                    <a:pt x="16479" y="4571"/>
                    <a:pt x="16412" y="4537"/>
                    <a:pt x="16412" y="4504"/>
                  </a:cubicBezTo>
                  <a:lnTo>
                    <a:pt x="16412" y="4437"/>
                  </a:lnTo>
                  <a:cubicBezTo>
                    <a:pt x="16212" y="3837"/>
                    <a:pt x="16012" y="3336"/>
                    <a:pt x="15878" y="2669"/>
                  </a:cubicBezTo>
                  <a:cubicBezTo>
                    <a:pt x="15845" y="2536"/>
                    <a:pt x="15745" y="1402"/>
                    <a:pt x="15678" y="1335"/>
                  </a:cubicBezTo>
                  <a:cubicBezTo>
                    <a:pt x="13744" y="668"/>
                    <a:pt x="11742" y="334"/>
                    <a:pt x="9707" y="234"/>
                  </a:cubicBezTo>
                  <a:cubicBezTo>
                    <a:pt x="9473" y="227"/>
                    <a:pt x="9239" y="223"/>
                    <a:pt x="9006" y="223"/>
                  </a:cubicBezTo>
                  <a:cubicBezTo>
                    <a:pt x="7112" y="223"/>
                    <a:pt x="5244" y="467"/>
                    <a:pt x="3403" y="1001"/>
                  </a:cubicBezTo>
                  <a:cubicBezTo>
                    <a:pt x="3019" y="1111"/>
                    <a:pt x="2585" y="1221"/>
                    <a:pt x="2173" y="1221"/>
                  </a:cubicBezTo>
                  <a:cubicBezTo>
                    <a:pt x="1832" y="1221"/>
                    <a:pt x="1506" y="1146"/>
                    <a:pt x="1235" y="935"/>
                  </a:cubicBezTo>
                  <a:cubicBezTo>
                    <a:pt x="968" y="735"/>
                    <a:pt x="768" y="368"/>
                    <a:pt x="7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5"/>
            <p:cNvSpPr/>
            <p:nvPr/>
          </p:nvSpPr>
          <p:spPr>
            <a:xfrm>
              <a:off x="4876975" y="1577850"/>
              <a:ext cx="326925" cy="371600"/>
            </a:xfrm>
            <a:custGeom>
              <a:avLst/>
              <a:gdLst/>
              <a:ahLst/>
              <a:cxnLst/>
              <a:rect l="l" t="t" r="r" b="b"/>
              <a:pathLst>
                <a:path w="13077" h="14864" extrusionOk="0">
                  <a:moveTo>
                    <a:pt x="9771" y="1"/>
                  </a:moveTo>
                  <a:cubicBezTo>
                    <a:pt x="9287" y="1"/>
                    <a:pt x="8740" y="531"/>
                    <a:pt x="8340" y="817"/>
                  </a:cubicBezTo>
                  <a:cubicBezTo>
                    <a:pt x="7784" y="1218"/>
                    <a:pt x="7314" y="1591"/>
                    <a:pt x="6665" y="1591"/>
                  </a:cubicBezTo>
                  <a:cubicBezTo>
                    <a:pt x="6613" y="1591"/>
                    <a:pt x="6560" y="1589"/>
                    <a:pt x="6506" y="1584"/>
                  </a:cubicBezTo>
                  <a:cubicBezTo>
                    <a:pt x="5670" y="1500"/>
                    <a:pt x="4338" y="894"/>
                    <a:pt x="3197" y="894"/>
                  </a:cubicBezTo>
                  <a:cubicBezTo>
                    <a:pt x="2515" y="894"/>
                    <a:pt x="1901" y="1110"/>
                    <a:pt x="1502" y="1784"/>
                  </a:cubicBezTo>
                  <a:cubicBezTo>
                    <a:pt x="1135" y="2418"/>
                    <a:pt x="1569" y="3085"/>
                    <a:pt x="1569" y="3719"/>
                  </a:cubicBezTo>
                  <a:cubicBezTo>
                    <a:pt x="1569" y="4753"/>
                    <a:pt x="1469" y="5720"/>
                    <a:pt x="1235" y="6721"/>
                  </a:cubicBezTo>
                  <a:cubicBezTo>
                    <a:pt x="1068" y="7388"/>
                    <a:pt x="735" y="7955"/>
                    <a:pt x="501" y="8589"/>
                  </a:cubicBezTo>
                  <a:cubicBezTo>
                    <a:pt x="401" y="8589"/>
                    <a:pt x="401" y="8656"/>
                    <a:pt x="335" y="8722"/>
                  </a:cubicBezTo>
                  <a:cubicBezTo>
                    <a:pt x="1" y="9923"/>
                    <a:pt x="1068" y="10323"/>
                    <a:pt x="1969" y="10490"/>
                  </a:cubicBezTo>
                  <a:cubicBezTo>
                    <a:pt x="2102" y="10557"/>
                    <a:pt x="2236" y="10557"/>
                    <a:pt x="2336" y="10557"/>
                  </a:cubicBezTo>
                  <a:cubicBezTo>
                    <a:pt x="2436" y="10557"/>
                    <a:pt x="2503" y="10557"/>
                    <a:pt x="2603" y="10590"/>
                  </a:cubicBezTo>
                  <a:lnTo>
                    <a:pt x="3103" y="10590"/>
                  </a:lnTo>
                  <a:cubicBezTo>
                    <a:pt x="4071" y="10624"/>
                    <a:pt x="4971" y="10557"/>
                    <a:pt x="5872" y="10790"/>
                  </a:cubicBezTo>
                  <a:lnTo>
                    <a:pt x="5939" y="10790"/>
                  </a:lnTo>
                  <a:cubicBezTo>
                    <a:pt x="5972" y="10790"/>
                    <a:pt x="6072" y="10824"/>
                    <a:pt x="6105" y="10824"/>
                  </a:cubicBezTo>
                  <a:lnTo>
                    <a:pt x="6339" y="10957"/>
                  </a:lnTo>
                  <a:cubicBezTo>
                    <a:pt x="6706" y="11124"/>
                    <a:pt x="7106" y="11391"/>
                    <a:pt x="7473" y="11624"/>
                  </a:cubicBezTo>
                  <a:cubicBezTo>
                    <a:pt x="8607" y="12258"/>
                    <a:pt x="9641" y="13125"/>
                    <a:pt x="10642" y="14093"/>
                  </a:cubicBezTo>
                  <a:cubicBezTo>
                    <a:pt x="10975" y="14393"/>
                    <a:pt x="11276" y="14760"/>
                    <a:pt x="11676" y="14827"/>
                  </a:cubicBezTo>
                  <a:cubicBezTo>
                    <a:pt x="11758" y="14851"/>
                    <a:pt x="11836" y="14863"/>
                    <a:pt x="11910" y="14863"/>
                  </a:cubicBezTo>
                  <a:cubicBezTo>
                    <a:pt x="12538" y="14863"/>
                    <a:pt x="12921" y="14041"/>
                    <a:pt x="13010" y="13326"/>
                  </a:cubicBezTo>
                  <a:cubicBezTo>
                    <a:pt x="13077" y="13159"/>
                    <a:pt x="13077" y="12992"/>
                    <a:pt x="13077" y="12792"/>
                  </a:cubicBezTo>
                  <a:cubicBezTo>
                    <a:pt x="13077" y="12625"/>
                    <a:pt x="13077" y="12458"/>
                    <a:pt x="13010" y="12291"/>
                  </a:cubicBezTo>
                  <a:cubicBezTo>
                    <a:pt x="13010" y="12091"/>
                    <a:pt x="12977" y="11891"/>
                    <a:pt x="12944" y="11658"/>
                  </a:cubicBezTo>
                  <a:cubicBezTo>
                    <a:pt x="12910" y="11458"/>
                    <a:pt x="12843" y="11257"/>
                    <a:pt x="12810" y="11091"/>
                  </a:cubicBezTo>
                  <a:cubicBezTo>
                    <a:pt x="12643" y="10423"/>
                    <a:pt x="12410" y="9790"/>
                    <a:pt x="12143" y="9223"/>
                  </a:cubicBezTo>
                  <a:cubicBezTo>
                    <a:pt x="12110" y="9123"/>
                    <a:pt x="12010" y="8989"/>
                    <a:pt x="11976" y="8922"/>
                  </a:cubicBezTo>
                  <a:cubicBezTo>
                    <a:pt x="11943" y="8889"/>
                    <a:pt x="11943" y="8789"/>
                    <a:pt x="11909" y="8756"/>
                  </a:cubicBezTo>
                  <a:cubicBezTo>
                    <a:pt x="11909" y="8722"/>
                    <a:pt x="11843" y="8722"/>
                    <a:pt x="11843" y="8722"/>
                  </a:cubicBezTo>
                  <a:lnTo>
                    <a:pt x="11709" y="8455"/>
                  </a:lnTo>
                  <a:cubicBezTo>
                    <a:pt x="11676" y="8322"/>
                    <a:pt x="11643" y="8222"/>
                    <a:pt x="11609" y="8122"/>
                  </a:cubicBezTo>
                  <a:cubicBezTo>
                    <a:pt x="11543" y="8055"/>
                    <a:pt x="11543" y="7955"/>
                    <a:pt x="11509" y="7922"/>
                  </a:cubicBezTo>
                  <a:cubicBezTo>
                    <a:pt x="11476" y="7822"/>
                    <a:pt x="11476" y="7755"/>
                    <a:pt x="11442" y="7621"/>
                  </a:cubicBezTo>
                  <a:cubicBezTo>
                    <a:pt x="11376" y="7555"/>
                    <a:pt x="11376" y="7421"/>
                    <a:pt x="11342" y="7288"/>
                  </a:cubicBezTo>
                  <a:cubicBezTo>
                    <a:pt x="11342" y="7221"/>
                    <a:pt x="11309" y="7121"/>
                    <a:pt x="11309" y="7054"/>
                  </a:cubicBezTo>
                  <a:lnTo>
                    <a:pt x="11309" y="6988"/>
                  </a:lnTo>
                  <a:lnTo>
                    <a:pt x="11309" y="6921"/>
                  </a:lnTo>
                  <a:cubicBezTo>
                    <a:pt x="11276" y="6754"/>
                    <a:pt x="11276" y="6554"/>
                    <a:pt x="11242" y="6387"/>
                  </a:cubicBezTo>
                  <a:cubicBezTo>
                    <a:pt x="11176" y="6154"/>
                    <a:pt x="11176" y="5954"/>
                    <a:pt x="11142" y="5753"/>
                  </a:cubicBezTo>
                  <a:cubicBezTo>
                    <a:pt x="11142" y="5653"/>
                    <a:pt x="11142" y="5553"/>
                    <a:pt x="11109" y="5453"/>
                  </a:cubicBezTo>
                  <a:cubicBezTo>
                    <a:pt x="11009" y="4453"/>
                    <a:pt x="11042" y="3385"/>
                    <a:pt x="10942" y="2384"/>
                  </a:cubicBezTo>
                  <a:cubicBezTo>
                    <a:pt x="10842" y="1884"/>
                    <a:pt x="10775" y="1384"/>
                    <a:pt x="10609" y="917"/>
                  </a:cubicBezTo>
                  <a:cubicBezTo>
                    <a:pt x="10508" y="650"/>
                    <a:pt x="10442" y="450"/>
                    <a:pt x="10308" y="283"/>
                  </a:cubicBezTo>
                  <a:cubicBezTo>
                    <a:pt x="10275" y="250"/>
                    <a:pt x="10275" y="216"/>
                    <a:pt x="10242" y="149"/>
                  </a:cubicBezTo>
                  <a:cubicBezTo>
                    <a:pt x="10175" y="116"/>
                    <a:pt x="10142" y="116"/>
                    <a:pt x="10142" y="83"/>
                  </a:cubicBezTo>
                  <a:cubicBezTo>
                    <a:pt x="10108" y="49"/>
                    <a:pt x="10075" y="49"/>
                    <a:pt x="10008" y="49"/>
                  </a:cubicBezTo>
                  <a:cubicBezTo>
                    <a:pt x="9931" y="16"/>
                    <a:pt x="9852" y="1"/>
                    <a:pt x="97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5"/>
            <p:cNvSpPr/>
            <p:nvPr/>
          </p:nvSpPr>
          <p:spPr>
            <a:xfrm>
              <a:off x="4864475" y="1677350"/>
              <a:ext cx="222850" cy="97025"/>
            </a:xfrm>
            <a:custGeom>
              <a:avLst/>
              <a:gdLst/>
              <a:ahLst/>
              <a:cxnLst/>
              <a:rect l="l" t="t" r="r" b="b"/>
              <a:pathLst>
                <a:path w="8914" h="3881" extrusionOk="0">
                  <a:moveTo>
                    <a:pt x="2075" y="1"/>
                  </a:moveTo>
                  <a:cubicBezTo>
                    <a:pt x="881" y="1"/>
                    <a:pt x="1" y="213"/>
                    <a:pt x="1" y="639"/>
                  </a:cubicBezTo>
                  <a:cubicBezTo>
                    <a:pt x="1" y="1340"/>
                    <a:pt x="2736" y="606"/>
                    <a:pt x="4737" y="1707"/>
                  </a:cubicBezTo>
                  <a:cubicBezTo>
                    <a:pt x="5671" y="2174"/>
                    <a:pt x="6472" y="3575"/>
                    <a:pt x="7406" y="3875"/>
                  </a:cubicBezTo>
                  <a:cubicBezTo>
                    <a:pt x="7435" y="3879"/>
                    <a:pt x="7464" y="3881"/>
                    <a:pt x="7493" y="3881"/>
                  </a:cubicBezTo>
                  <a:cubicBezTo>
                    <a:pt x="8201" y="3881"/>
                    <a:pt x="8914" y="2746"/>
                    <a:pt x="8273" y="2074"/>
                  </a:cubicBezTo>
                  <a:cubicBezTo>
                    <a:pt x="7435" y="698"/>
                    <a:pt x="4240"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5"/>
            <p:cNvSpPr/>
            <p:nvPr/>
          </p:nvSpPr>
          <p:spPr>
            <a:xfrm>
              <a:off x="5024600" y="1581075"/>
              <a:ext cx="179300" cy="371500"/>
            </a:xfrm>
            <a:custGeom>
              <a:avLst/>
              <a:gdLst/>
              <a:ahLst/>
              <a:cxnLst/>
              <a:rect l="l" t="t" r="r" b="b"/>
              <a:pathLst>
                <a:path w="7172" h="14860" extrusionOk="0">
                  <a:moveTo>
                    <a:pt x="3970" y="1"/>
                  </a:moveTo>
                  <a:cubicBezTo>
                    <a:pt x="3881" y="1"/>
                    <a:pt x="3775" y="24"/>
                    <a:pt x="3669" y="87"/>
                  </a:cubicBezTo>
                  <a:cubicBezTo>
                    <a:pt x="3603" y="87"/>
                    <a:pt x="3569" y="121"/>
                    <a:pt x="3569" y="121"/>
                  </a:cubicBezTo>
                  <a:lnTo>
                    <a:pt x="3836" y="254"/>
                  </a:lnTo>
                  <a:cubicBezTo>
                    <a:pt x="4036" y="454"/>
                    <a:pt x="4070" y="821"/>
                    <a:pt x="4036" y="1188"/>
                  </a:cubicBezTo>
                  <a:cubicBezTo>
                    <a:pt x="3903" y="2489"/>
                    <a:pt x="3269" y="3690"/>
                    <a:pt x="2602" y="4791"/>
                  </a:cubicBezTo>
                  <a:cubicBezTo>
                    <a:pt x="2102" y="5591"/>
                    <a:pt x="1535" y="6358"/>
                    <a:pt x="1068" y="7259"/>
                  </a:cubicBezTo>
                  <a:cubicBezTo>
                    <a:pt x="901" y="7526"/>
                    <a:pt x="767" y="7826"/>
                    <a:pt x="667" y="8126"/>
                  </a:cubicBezTo>
                  <a:cubicBezTo>
                    <a:pt x="267" y="8827"/>
                    <a:pt x="67" y="9727"/>
                    <a:pt x="0" y="10761"/>
                  </a:cubicBezTo>
                  <a:cubicBezTo>
                    <a:pt x="67" y="10795"/>
                    <a:pt x="100" y="10795"/>
                    <a:pt x="200" y="10828"/>
                  </a:cubicBezTo>
                  <a:lnTo>
                    <a:pt x="434" y="10962"/>
                  </a:lnTo>
                  <a:cubicBezTo>
                    <a:pt x="834" y="11128"/>
                    <a:pt x="1201" y="11362"/>
                    <a:pt x="1568" y="11629"/>
                  </a:cubicBezTo>
                  <a:cubicBezTo>
                    <a:pt x="2702" y="12229"/>
                    <a:pt x="3736" y="13130"/>
                    <a:pt x="4737" y="14097"/>
                  </a:cubicBezTo>
                  <a:cubicBezTo>
                    <a:pt x="5070" y="14364"/>
                    <a:pt x="5371" y="14764"/>
                    <a:pt x="5771" y="14831"/>
                  </a:cubicBezTo>
                  <a:cubicBezTo>
                    <a:pt x="5845" y="14850"/>
                    <a:pt x="5915" y="14859"/>
                    <a:pt x="5983" y="14859"/>
                  </a:cubicBezTo>
                  <a:cubicBezTo>
                    <a:pt x="6624" y="14859"/>
                    <a:pt x="7015" y="14054"/>
                    <a:pt x="7105" y="13330"/>
                  </a:cubicBezTo>
                  <a:cubicBezTo>
                    <a:pt x="7172" y="13163"/>
                    <a:pt x="7172" y="12996"/>
                    <a:pt x="7172" y="12796"/>
                  </a:cubicBezTo>
                  <a:cubicBezTo>
                    <a:pt x="7172" y="12629"/>
                    <a:pt x="7172" y="12463"/>
                    <a:pt x="7105" y="12296"/>
                  </a:cubicBezTo>
                  <a:cubicBezTo>
                    <a:pt x="7105" y="12096"/>
                    <a:pt x="7072" y="11862"/>
                    <a:pt x="7039" y="11662"/>
                  </a:cubicBezTo>
                  <a:cubicBezTo>
                    <a:pt x="7005" y="11462"/>
                    <a:pt x="6938" y="11262"/>
                    <a:pt x="6905" y="11095"/>
                  </a:cubicBezTo>
                  <a:cubicBezTo>
                    <a:pt x="6738" y="10428"/>
                    <a:pt x="6505" y="9794"/>
                    <a:pt x="6238" y="9194"/>
                  </a:cubicBezTo>
                  <a:cubicBezTo>
                    <a:pt x="6205" y="9127"/>
                    <a:pt x="6105" y="8994"/>
                    <a:pt x="6071" y="8927"/>
                  </a:cubicBezTo>
                  <a:cubicBezTo>
                    <a:pt x="6038" y="8860"/>
                    <a:pt x="6038" y="8793"/>
                    <a:pt x="6004" y="8760"/>
                  </a:cubicBezTo>
                  <a:cubicBezTo>
                    <a:pt x="6004" y="8693"/>
                    <a:pt x="5938" y="8693"/>
                    <a:pt x="5938" y="8693"/>
                  </a:cubicBezTo>
                  <a:lnTo>
                    <a:pt x="5838" y="8460"/>
                  </a:lnTo>
                  <a:cubicBezTo>
                    <a:pt x="5771" y="8326"/>
                    <a:pt x="5738" y="8193"/>
                    <a:pt x="5704" y="8126"/>
                  </a:cubicBezTo>
                  <a:cubicBezTo>
                    <a:pt x="5671" y="8026"/>
                    <a:pt x="5671" y="7959"/>
                    <a:pt x="5604" y="7926"/>
                  </a:cubicBezTo>
                  <a:cubicBezTo>
                    <a:pt x="5571" y="7826"/>
                    <a:pt x="5571" y="7759"/>
                    <a:pt x="5537" y="7626"/>
                  </a:cubicBezTo>
                  <a:cubicBezTo>
                    <a:pt x="5504" y="7526"/>
                    <a:pt x="5504" y="7426"/>
                    <a:pt x="5437" y="7292"/>
                  </a:cubicBezTo>
                  <a:cubicBezTo>
                    <a:pt x="5437" y="7192"/>
                    <a:pt x="5404" y="7126"/>
                    <a:pt x="5404" y="7025"/>
                  </a:cubicBezTo>
                  <a:lnTo>
                    <a:pt x="5404" y="6992"/>
                  </a:lnTo>
                  <a:lnTo>
                    <a:pt x="5404" y="6925"/>
                  </a:lnTo>
                  <a:cubicBezTo>
                    <a:pt x="5371" y="6759"/>
                    <a:pt x="5371" y="6525"/>
                    <a:pt x="5337" y="6358"/>
                  </a:cubicBezTo>
                  <a:cubicBezTo>
                    <a:pt x="5271" y="6158"/>
                    <a:pt x="5271" y="5958"/>
                    <a:pt x="5237" y="5758"/>
                  </a:cubicBezTo>
                  <a:cubicBezTo>
                    <a:pt x="5237" y="5658"/>
                    <a:pt x="5237" y="5524"/>
                    <a:pt x="5204" y="5458"/>
                  </a:cubicBezTo>
                  <a:cubicBezTo>
                    <a:pt x="5104" y="4457"/>
                    <a:pt x="5171" y="3356"/>
                    <a:pt x="5037" y="2355"/>
                  </a:cubicBezTo>
                  <a:cubicBezTo>
                    <a:pt x="4937" y="1855"/>
                    <a:pt x="4870" y="1355"/>
                    <a:pt x="4704" y="921"/>
                  </a:cubicBezTo>
                  <a:cubicBezTo>
                    <a:pt x="4603" y="654"/>
                    <a:pt x="4537" y="454"/>
                    <a:pt x="4403" y="287"/>
                  </a:cubicBezTo>
                  <a:cubicBezTo>
                    <a:pt x="4370" y="254"/>
                    <a:pt x="4370" y="187"/>
                    <a:pt x="4337" y="154"/>
                  </a:cubicBezTo>
                  <a:cubicBezTo>
                    <a:pt x="4270" y="121"/>
                    <a:pt x="4237" y="121"/>
                    <a:pt x="4237" y="87"/>
                  </a:cubicBezTo>
                  <a:cubicBezTo>
                    <a:pt x="4203" y="20"/>
                    <a:pt x="4170" y="20"/>
                    <a:pt x="4103" y="20"/>
                  </a:cubicBezTo>
                  <a:cubicBezTo>
                    <a:pt x="4067" y="8"/>
                    <a:pt x="4021" y="1"/>
                    <a:pt x="39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5"/>
            <p:cNvSpPr/>
            <p:nvPr/>
          </p:nvSpPr>
          <p:spPr>
            <a:xfrm>
              <a:off x="4878650" y="1750525"/>
              <a:ext cx="326100" cy="200350"/>
            </a:xfrm>
            <a:custGeom>
              <a:avLst/>
              <a:gdLst/>
              <a:ahLst/>
              <a:cxnLst/>
              <a:rect l="l" t="t" r="r" b="b"/>
              <a:pathLst>
                <a:path w="13044" h="8014" extrusionOk="0">
                  <a:moveTo>
                    <a:pt x="9864" y="0"/>
                  </a:moveTo>
                  <a:cubicBezTo>
                    <a:pt x="8885" y="0"/>
                    <a:pt x="7895" y="112"/>
                    <a:pt x="6906" y="314"/>
                  </a:cubicBezTo>
                  <a:cubicBezTo>
                    <a:pt x="5371" y="581"/>
                    <a:pt x="3870" y="1181"/>
                    <a:pt x="2436" y="1982"/>
                  </a:cubicBezTo>
                  <a:cubicBezTo>
                    <a:pt x="2062" y="2181"/>
                    <a:pt x="1651" y="2400"/>
                    <a:pt x="1258" y="2400"/>
                  </a:cubicBezTo>
                  <a:cubicBezTo>
                    <a:pt x="1125" y="2400"/>
                    <a:pt x="994" y="2375"/>
                    <a:pt x="868" y="2316"/>
                  </a:cubicBezTo>
                  <a:cubicBezTo>
                    <a:pt x="668" y="2182"/>
                    <a:pt x="501" y="1915"/>
                    <a:pt x="401" y="1682"/>
                  </a:cubicBezTo>
                  <a:cubicBezTo>
                    <a:pt x="368" y="1715"/>
                    <a:pt x="368" y="1815"/>
                    <a:pt x="368" y="1882"/>
                  </a:cubicBezTo>
                  <a:cubicBezTo>
                    <a:pt x="1" y="3049"/>
                    <a:pt x="1035" y="3483"/>
                    <a:pt x="1935" y="3650"/>
                  </a:cubicBezTo>
                  <a:cubicBezTo>
                    <a:pt x="2069" y="3683"/>
                    <a:pt x="2202" y="3683"/>
                    <a:pt x="2336" y="3683"/>
                  </a:cubicBezTo>
                  <a:cubicBezTo>
                    <a:pt x="2402" y="3683"/>
                    <a:pt x="2469" y="3683"/>
                    <a:pt x="2569" y="3717"/>
                  </a:cubicBezTo>
                  <a:lnTo>
                    <a:pt x="3003" y="3717"/>
                  </a:lnTo>
                  <a:cubicBezTo>
                    <a:pt x="3903" y="3750"/>
                    <a:pt x="4771" y="3750"/>
                    <a:pt x="5705" y="4050"/>
                  </a:cubicBezTo>
                  <a:cubicBezTo>
                    <a:pt x="6272" y="4217"/>
                    <a:pt x="6872" y="4484"/>
                    <a:pt x="7406" y="4751"/>
                  </a:cubicBezTo>
                  <a:cubicBezTo>
                    <a:pt x="8540" y="5384"/>
                    <a:pt x="9574" y="6252"/>
                    <a:pt x="10575" y="7219"/>
                  </a:cubicBezTo>
                  <a:cubicBezTo>
                    <a:pt x="10908" y="7519"/>
                    <a:pt x="11209" y="7886"/>
                    <a:pt x="11609" y="7986"/>
                  </a:cubicBezTo>
                  <a:cubicBezTo>
                    <a:pt x="11681" y="8005"/>
                    <a:pt x="11749" y="8014"/>
                    <a:pt x="11816" y="8014"/>
                  </a:cubicBezTo>
                  <a:cubicBezTo>
                    <a:pt x="12460" y="8014"/>
                    <a:pt x="12853" y="7181"/>
                    <a:pt x="12943" y="6485"/>
                  </a:cubicBezTo>
                  <a:cubicBezTo>
                    <a:pt x="13010" y="6318"/>
                    <a:pt x="13010" y="6152"/>
                    <a:pt x="13010" y="5918"/>
                  </a:cubicBezTo>
                  <a:cubicBezTo>
                    <a:pt x="13043" y="4684"/>
                    <a:pt x="12610" y="3483"/>
                    <a:pt x="12109" y="2416"/>
                  </a:cubicBezTo>
                  <a:cubicBezTo>
                    <a:pt x="12109" y="2382"/>
                    <a:pt x="12076" y="2382"/>
                    <a:pt x="12076" y="2349"/>
                  </a:cubicBezTo>
                  <a:cubicBezTo>
                    <a:pt x="11876" y="1915"/>
                    <a:pt x="11709" y="1548"/>
                    <a:pt x="11576" y="1081"/>
                  </a:cubicBezTo>
                  <a:cubicBezTo>
                    <a:pt x="11542" y="1015"/>
                    <a:pt x="11375" y="147"/>
                    <a:pt x="11275" y="81"/>
                  </a:cubicBezTo>
                  <a:cubicBezTo>
                    <a:pt x="10808" y="26"/>
                    <a:pt x="10337" y="0"/>
                    <a:pt x="98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5"/>
            <p:cNvSpPr/>
            <p:nvPr/>
          </p:nvSpPr>
          <p:spPr>
            <a:xfrm>
              <a:off x="5415500" y="1860950"/>
              <a:ext cx="558950" cy="630150"/>
            </a:xfrm>
            <a:custGeom>
              <a:avLst/>
              <a:gdLst/>
              <a:ahLst/>
              <a:cxnLst/>
              <a:rect l="l" t="t" r="r" b="b"/>
              <a:pathLst>
                <a:path w="22358" h="25206" extrusionOk="0">
                  <a:moveTo>
                    <a:pt x="22358" y="0"/>
                  </a:moveTo>
                  <a:lnTo>
                    <a:pt x="22358" y="0"/>
                  </a:lnTo>
                  <a:cubicBezTo>
                    <a:pt x="19089" y="1068"/>
                    <a:pt x="15820" y="2302"/>
                    <a:pt x="12618" y="3803"/>
                  </a:cubicBezTo>
                  <a:cubicBezTo>
                    <a:pt x="10750" y="4737"/>
                    <a:pt x="8882" y="5671"/>
                    <a:pt x="7247" y="7005"/>
                  </a:cubicBezTo>
                  <a:cubicBezTo>
                    <a:pt x="4278" y="9474"/>
                    <a:pt x="2410" y="12976"/>
                    <a:pt x="1376" y="16479"/>
                  </a:cubicBezTo>
                  <a:cubicBezTo>
                    <a:pt x="576" y="19147"/>
                    <a:pt x="242" y="21849"/>
                    <a:pt x="42" y="24584"/>
                  </a:cubicBezTo>
                  <a:cubicBezTo>
                    <a:pt x="0" y="24960"/>
                    <a:pt x="298" y="25205"/>
                    <a:pt x="601" y="25205"/>
                  </a:cubicBezTo>
                  <a:cubicBezTo>
                    <a:pt x="781" y="25205"/>
                    <a:pt x="964" y="25118"/>
                    <a:pt x="1076" y="24918"/>
                  </a:cubicBezTo>
                  <a:cubicBezTo>
                    <a:pt x="3545" y="20481"/>
                    <a:pt x="6080" y="16278"/>
                    <a:pt x="9182" y="12142"/>
                  </a:cubicBezTo>
                  <a:cubicBezTo>
                    <a:pt x="12818" y="7339"/>
                    <a:pt x="17121" y="2835"/>
                    <a:pt x="22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5"/>
            <p:cNvSpPr/>
            <p:nvPr/>
          </p:nvSpPr>
          <p:spPr>
            <a:xfrm>
              <a:off x="4846125" y="1958500"/>
              <a:ext cx="582325" cy="527850"/>
            </a:xfrm>
            <a:custGeom>
              <a:avLst/>
              <a:gdLst/>
              <a:ahLst/>
              <a:cxnLst/>
              <a:rect l="l" t="t" r="r" b="b"/>
              <a:pathLst>
                <a:path w="23293" h="21114" extrusionOk="0">
                  <a:moveTo>
                    <a:pt x="1" y="1"/>
                  </a:moveTo>
                  <a:lnTo>
                    <a:pt x="1" y="1"/>
                  </a:lnTo>
                  <a:cubicBezTo>
                    <a:pt x="9874" y="5238"/>
                    <a:pt x="16646" y="11776"/>
                    <a:pt x="22217" y="20849"/>
                  </a:cubicBezTo>
                  <a:cubicBezTo>
                    <a:pt x="22339" y="21033"/>
                    <a:pt x="22520" y="21113"/>
                    <a:pt x="22697" y="21113"/>
                  </a:cubicBezTo>
                  <a:cubicBezTo>
                    <a:pt x="23001" y="21113"/>
                    <a:pt x="23293" y="20875"/>
                    <a:pt x="23251" y="20516"/>
                  </a:cubicBezTo>
                  <a:cubicBezTo>
                    <a:pt x="22083" y="5972"/>
                    <a:pt x="14645" y="390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90" name="Google Shape;490;p5"/>
          <p:cNvPicPr preferRelativeResize="0"/>
          <p:nvPr/>
        </p:nvPicPr>
        <p:blipFill>
          <a:blip r:embed="rId2">
            <a:alphaModFix amt="51000"/>
          </a:blip>
          <a:stretch>
            <a:fillRect/>
          </a:stretch>
        </p:blipFill>
        <p:spPr>
          <a:xfrm rot="1802387">
            <a:off x="7887079" y="-1021008"/>
            <a:ext cx="3071170" cy="2747418"/>
          </a:xfrm>
          <a:prstGeom prst="rect">
            <a:avLst/>
          </a:prstGeom>
          <a:noFill/>
          <a:ln>
            <a:noFill/>
          </a:ln>
        </p:spPr>
      </p:pic>
      <p:pic>
        <p:nvPicPr>
          <p:cNvPr id="491" name="Google Shape;491;p5"/>
          <p:cNvPicPr preferRelativeResize="0"/>
          <p:nvPr/>
        </p:nvPicPr>
        <p:blipFill>
          <a:blip r:embed="rId2">
            <a:alphaModFix amt="51000"/>
          </a:blip>
          <a:stretch>
            <a:fillRect/>
          </a:stretch>
        </p:blipFill>
        <p:spPr>
          <a:xfrm rot="1802387">
            <a:off x="-1418846" y="-1249608"/>
            <a:ext cx="3071170" cy="2747418"/>
          </a:xfrm>
          <a:prstGeom prst="rect">
            <a:avLst/>
          </a:prstGeom>
          <a:noFill/>
          <a:ln>
            <a:noFill/>
          </a:ln>
        </p:spPr>
      </p:pic>
      <p:sp>
        <p:nvSpPr>
          <p:cNvPr id="492" name="Google Shape;492;p5"/>
          <p:cNvSpPr txBox="1">
            <a:spLocks noGrp="1"/>
          </p:cNvSpPr>
          <p:nvPr>
            <p:ph type="title"/>
          </p:nvPr>
        </p:nvSpPr>
        <p:spPr>
          <a:xfrm>
            <a:off x="720000" y="540000"/>
            <a:ext cx="7704000" cy="572700"/>
          </a:xfrm>
          <a:prstGeom prst="rect">
            <a:avLst/>
          </a:prstGeom>
        </p:spPr>
        <p:txBody>
          <a:bodyPr spcFirstLastPara="1" wrap="square" lIns="91425" tIns="91425" rIns="91425" bIns="91425" anchor="ctr" anchorCtr="0">
            <a:noAutofit/>
          </a:bodyPr>
          <a:lstStyle>
            <a:lvl1pPr lvl="0">
              <a:spcBef>
                <a:spcPts val="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93"/>
        <p:cNvGrpSpPr/>
        <p:nvPr/>
      </p:nvGrpSpPr>
      <p:grpSpPr>
        <a:xfrm>
          <a:off x="0" y="0"/>
          <a:ext cx="0" cy="0"/>
          <a:chOff x="0" y="0"/>
          <a:chExt cx="0" cy="0"/>
        </a:xfrm>
      </p:grpSpPr>
      <p:sp>
        <p:nvSpPr>
          <p:cNvPr id="494" name="Google Shape;494;p6"/>
          <p:cNvSpPr/>
          <p:nvPr/>
        </p:nvSpPr>
        <p:spPr>
          <a:xfrm rot="-7444187">
            <a:off x="-511160" y="-433351"/>
            <a:ext cx="1455539" cy="1863437"/>
          </a:xfrm>
          <a:custGeom>
            <a:avLst/>
            <a:gdLst/>
            <a:ahLst/>
            <a:cxnLst/>
            <a:rect l="l" t="t" r="r" b="b"/>
            <a:pathLst>
              <a:path w="44165" h="79670" extrusionOk="0">
                <a:moveTo>
                  <a:pt x="24637" y="0"/>
                </a:moveTo>
                <a:cubicBezTo>
                  <a:pt x="17879" y="0"/>
                  <a:pt x="11033" y="3215"/>
                  <a:pt x="7087" y="7826"/>
                </a:cubicBezTo>
                <a:cubicBezTo>
                  <a:pt x="2567" y="13126"/>
                  <a:pt x="0" y="20408"/>
                  <a:pt x="1312" y="27271"/>
                </a:cubicBezTo>
                <a:cubicBezTo>
                  <a:pt x="2483" y="33576"/>
                  <a:pt x="6613" y="38877"/>
                  <a:pt x="8984" y="44820"/>
                </a:cubicBezTo>
                <a:cubicBezTo>
                  <a:pt x="10881" y="49618"/>
                  <a:pt x="11634" y="54835"/>
                  <a:pt x="11160" y="59969"/>
                </a:cubicBezTo>
                <a:cubicBezTo>
                  <a:pt x="10658" y="65353"/>
                  <a:pt x="8956" y="71324"/>
                  <a:pt x="12025" y="75760"/>
                </a:cubicBezTo>
                <a:cubicBezTo>
                  <a:pt x="13888" y="78408"/>
                  <a:pt x="17101" y="79669"/>
                  <a:pt x="20366" y="79669"/>
                </a:cubicBezTo>
                <a:cubicBezTo>
                  <a:pt x="22089" y="79669"/>
                  <a:pt x="23827" y="79318"/>
                  <a:pt x="25389" y="78633"/>
                </a:cubicBezTo>
                <a:cubicBezTo>
                  <a:pt x="29908" y="76625"/>
                  <a:pt x="33117" y="72496"/>
                  <a:pt x="35516" y="68199"/>
                </a:cubicBezTo>
                <a:cubicBezTo>
                  <a:pt x="42435" y="55812"/>
                  <a:pt x="43941" y="41165"/>
                  <a:pt x="44081" y="26964"/>
                </a:cubicBezTo>
                <a:cubicBezTo>
                  <a:pt x="44165" y="18622"/>
                  <a:pt x="41905" y="6403"/>
                  <a:pt x="33033" y="1911"/>
                </a:cubicBezTo>
                <a:cubicBezTo>
                  <a:pt x="30407" y="589"/>
                  <a:pt x="27530" y="0"/>
                  <a:pt x="246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5" name="Google Shape;495;p6"/>
          <p:cNvGrpSpPr/>
          <p:nvPr/>
        </p:nvGrpSpPr>
        <p:grpSpPr>
          <a:xfrm rot="-6296729">
            <a:off x="7657416" y="-508700"/>
            <a:ext cx="1449226" cy="1567043"/>
            <a:chOff x="1415350" y="3883125"/>
            <a:chExt cx="464350" cy="502100"/>
          </a:xfrm>
        </p:grpSpPr>
        <p:sp>
          <p:nvSpPr>
            <p:cNvPr id="496" name="Google Shape;496;p6"/>
            <p:cNvSpPr/>
            <p:nvPr/>
          </p:nvSpPr>
          <p:spPr>
            <a:xfrm>
              <a:off x="1561800" y="3883125"/>
              <a:ext cx="75925" cy="145800"/>
            </a:xfrm>
            <a:custGeom>
              <a:avLst/>
              <a:gdLst/>
              <a:ahLst/>
              <a:cxnLst/>
              <a:rect l="l" t="t" r="r" b="b"/>
              <a:pathLst>
                <a:path w="3037" h="5832" extrusionOk="0">
                  <a:moveTo>
                    <a:pt x="1744" y="1"/>
                  </a:moveTo>
                  <a:cubicBezTo>
                    <a:pt x="1466" y="1"/>
                    <a:pt x="1160" y="203"/>
                    <a:pt x="857" y="688"/>
                  </a:cubicBezTo>
                  <a:cubicBezTo>
                    <a:pt x="0" y="2069"/>
                    <a:pt x="2310" y="5831"/>
                    <a:pt x="2310" y="5831"/>
                  </a:cubicBezTo>
                  <a:cubicBezTo>
                    <a:pt x="2310" y="5831"/>
                    <a:pt x="3036" y="2962"/>
                    <a:pt x="2834" y="1593"/>
                  </a:cubicBezTo>
                  <a:cubicBezTo>
                    <a:pt x="2694" y="708"/>
                    <a:pt x="2266" y="1"/>
                    <a:pt x="17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6"/>
            <p:cNvSpPr/>
            <p:nvPr/>
          </p:nvSpPr>
          <p:spPr>
            <a:xfrm>
              <a:off x="1634125" y="3914000"/>
              <a:ext cx="82800" cy="131600"/>
            </a:xfrm>
            <a:custGeom>
              <a:avLst/>
              <a:gdLst/>
              <a:ahLst/>
              <a:cxnLst/>
              <a:rect l="l" t="t" r="r" b="b"/>
              <a:pathLst>
                <a:path w="3312" h="5264" extrusionOk="0">
                  <a:moveTo>
                    <a:pt x="2378" y="1"/>
                  </a:moveTo>
                  <a:cubicBezTo>
                    <a:pt x="2195" y="1"/>
                    <a:pt x="1978" y="63"/>
                    <a:pt x="1727" y="203"/>
                  </a:cubicBezTo>
                  <a:cubicBezTo>
                    <a:pt x="298" y="1001"/>
                    <a:pt x="0" y="5263"/>
                    <a:pt x="0" y="5263"/>
                  </a:cubicBezTo>
                  <a:cubicBezTo>
                    <a:pt x="0" y="5263"/>
                    <a:pt x="2227" y="3311"/>
                    <a:pt x="2822" y="2072"/>
                  </a:cubicBezTo>
                  <a:cubicBezTo>
                    <a:pt x="3312" y="1083"/>
                    <a:pt x="3143" y="1"/>
                    <a:pt x="23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6"/>
            <p:cNvSpPr/>
            <p:nvPr/>
          </p:nvSpPr>
          <p:spPr>
            <a:xfrm>
              <a:off x="1647225" y="3975475"/>
              <a:ext cx="132175" cy="126975"/>
            </a:xfrm>
            <a:custGeom>
              <a:avLst/>
              <a:gdLst/>
              <a:ahLst/>
              <a:cxnLst/>
              <a:rect l="l" t="t" r="r" b="b"/>
              <a:pathLst>
                <a:path w="5287" h="5079" extrusionOk="0">
                  <a:moveTo>
                    <a:pt x="4064" y="1"/>
                  </a:moveTo>
                  <a:cubicBezTo>
                    <a:pt x="3931" y="1"/>
                    <a:pt x="3784" y="18"/>
                    <a:pt x="3620" y="54"/>
                  </a:cubicBezTo>
                  <a:cubicBezTo>
                    <a:pt x="1762" y="459"/>
                    <a:pt x="0" y="5078"/>
                    <a:pt x="0" y="5078"/>
                  </a:cubicBezTo>
                  <a:cubicBezTo>
                    <a:pt x="0" y="5078"/>
                    <a:pt x="3132" y="3661"/>
                    <a:pt x="4215" y="2495"/>
                  </a:cubicBezTo>
                  <a:cubicBezTo>
                    <a:pt x="5182" y="1442"/>
                    <a:pt x="5286" y="1"/>
                    <a:pt x="40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6"/>
            <p:cNvSpPr/>
            <p:nvPr/>
          </p:nvSpPr>
          <p:spPr>
            <a:xfrm>
              <a:off x="1660600" y="4038775"/>
              <a:ext cx="201550" cy="108025"/>
            </a:xfrm>
            <a:custGeom>
              <a:avLst/>
              <a:gdLst/>
              <a:ahLst/>
              <a:cxnLst/>
              <a:rect l="l" t="t" r="r" b="b"/>
              <a:pathLst>
                <a:path w="8062" h="4321" extrusionOk="0">
                  <a:moveTo>
                    <a:pt x="5830" y="0"/>
                  </a:moveTo>
                  <a:cubicBezTo>
                    <a:pt x="3565" y="0"/>
                    <a:pt x="1" y="4320"/>
                    <a:pt x="1" y="4320"/>
                  </a:cubicBezTo>
                  <a:cubicBezTo>
                    <a:pt x="1" y="4320"/>
                    <a:pt x="4073" y="3916"/>
                    <a:pt x="5752" y="3011"/>
                  </a:cubicBezTo>
                  <a:cubicBezTo>
                    <a:pt x="7419" y="2094"/>
                    <a:pt x="8062" y="248"/>
                    <a:pt x="6014" y="10"/>
                  </a:cubicBezTo>
                  <a:cubicBezTo>
                    <a:pt x="5954" y="4"/>
                    <a:pt x="5892" y="0"/>
                    <a:pt x="5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6"/>
            <p:cNvSpPr/>
            <p:nvPr/>
          </p:nvSpPr>
          <p:spPr>
            <a:xfrm>
              <a:off x="1676675" y="4148775"/>
              <a:ext cx="203025" cy="65600"/>
            </a:xfrm>
            <a:custGeom>
              <a:avLst/>
              <a:gdLst/>
              <a:ahLst/>
              <a:cxnLst/>
              <a:rect l="l" t="t" r="r" b="b"/>
              <a:pathLst>
                <a:path w="8121" h="2624" extrusionOk="0">
                  <a:moveTo>
                    <a:pt x="5102" y="1"/>
                  </a:moveTo>
                  <a:cubicBezTo>
                    <a:pt x="2992" y="1"/>
                    <a:pt x="1" y="1242"/>
                    <a:pt x="1" y="1242"/>
                  </a:cubicBezTo>
                  <a:cubicBezTo>
                    <a:pt x="1" y="1242"/>
                    <a:pt x="3377" y="2623"/>
                    <a:pt x="5099" y="2623"/>
                  </a:cubicBezTo>
                  <a:cubicBezTo>
                    <a:pt x="5106" y="2623"/>
                    <a:pt x="5113" y="2623"/>
                    <a:pt x="5121" y="2623"/>
                  </a:cubicBezTo>
                  <a:cubicBezTo>
                    <a:pt x="6823" y="2599"/>
                    <a:pt x="8121" y="1397"/>
                    <a:pt x="6585" y="349"/>
                  </a:cubicBezTo>
                  <a:cubicBezTo>
                    <a:pt x="6217" y="98"/>
                    <a:pt x="5694" y="1"/>
                    <a:pt x="5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6"/>
            <p:cNvSpPr/>
            <p:nvPr/>
          </p:nvSpPr>
          <p:spPr>
            <a:xfrm>
              <a:off x="1683525" y="4228025"/>
              <a:ext cx="130550" cy="74725"/>
            </a:xfrm>
            <a:custGeom>
              <a:avLst/>
              <a:gdLst/>
              <a:ahLst/>
              <a:cxnLst/>
              <a:rect l="l" t="t" r="r" b="b"/>
              <a:pathLst>
                <a:path w="5222" h="2989" extrusionOk="0">
                  <a:moveTo>
                    <a:pt x="1" y="1"/>
                  </a:moveTo>
                  <a:lnTo>
                    <a:pt x="1" y="1"/>
                  </a:lnTo>
                  <a:cubicBezTo>
                    <a:pt x="1" y="1"/>
                    <a:pt x="1811" y="2132"/>
                    <a:pt x="2977" y="2715"/>
                  </a:cubicBezTo>
                  <a:cubicBezTo>
                    <a:pt x="3339" y="2898"/>
                    <a:pt x="3715" y="2989"/>
                    <a:pt x="4040" y="2989"/>
                  </a:cubicBezTo>
                  <a:cubicBezTo>
                    <a:pt x="4752" y="2989"/>
                    <a:pt x="5221" y="2554"/>
                    <a:pt x="4763" y="1703"/>
                  </a:cubicBezTo>
                  <a:cubicBezTo>
                    <a:pt x="4037" y="334"/>
                    <a:pt x="1"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6"/>
            <p:cNvSpPr/>
            <p:nvPr/>
          </p:nvSpPr>
          <p:spPr>
            <a:xfrm>
              <a:off x="1482000" y="3956225"/>
              <a:ext cx="131900" cy="94125"/>
            </a:xfrm>
            <a:custGeom>
              <a:avLst/>
              <a:gdLst/>
              <a:ahLst/>
              <a:cxnLst/>
              <a:rect l="l" t="t" r="r" b="b"/>
              <a:pathLst>
                <a:path w="5276" h="3765" extrusionOk="0">
                  <a:moveTo>
                    <a:pt x="1387" y="0"/>
                  </a:moveTo>
                  <a:cubicBezTo>
                    <a:pt x="0" y="0"/>
                    <a:pt x="262" y="1353"/>
                    <a:pt x="1323" y="2169"/>
                  </a:cubicBezTo>
                  <a:cubicBezTo>
                    <a:pt x="2418" y="3003"/>
                    <a:pt x="5276" y="3765"/>
                    <a:pt x="5276" y="3765"/>
                  </a:cubicBezTo>
                  <a:cubicBezTo>
                    <a:pt x="5276" y="3765"/>
                    <a:pt x="3109" y="74"/>
                    <a:pt x="1478" y="2"/>
                  </a:cubicBezTo>
                  <a:cubicBezTo>
                    <a:pt x="1447" y="1"/>
                    <a:pt x="1416" y="0"/>
                    <a:pt x="13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6"/>
            <p:cNvSpPr/>
            <p:nvPr/>
          </p:nvSpPr>
          <p:spPr>
            <a:xfrm>
              <a:off x="1448075" y="4030475"/>
              <a:ext cx="178325" cy="73500"/>
            </a:xfrm>
            <a:custGeom>
              <a:avLst/>
              <a:gdLst/>
              <a:ahLst/>
              <a:cxnLst/>
              <a:rect l="l" t="t" r="r" b="b"/>
              <a:pathLst>
                <a:path w="7133" h="2940" extrusionOk="0">
                  <a:moveTo>
                    <a:pt x="2046" y="0"/>
                  </a:moveTo>
                  <a:cubicBezTo>
                    <a:pt x="1913" y="0"/>
                    <a:pt x="1787" y="14"/>
                    <a:pt x="1668" y="45"/>
                  </a:cubicBezTo>
                  <a:cubicBezTo>
                    <a:pt x="1" y="473"/>
                    <a:pt x="739" y="1938"/>
                    <a:pt x="2227" y="2497"/>
                  </a:cubicBezTo>
                  <a:cubicBezTo>
                    <a:pt x="3241" y="2878"/>
                    <a:pt x="5150" y="2939"/>
                    <a:pt x="6264" y="2939"/>
                  </a:cubicBezTo>
                  <a:cubicBezTo>
                    <a:pt x="6785" y="2939"/>
                    <a:pt x="7133" y="2926"/>
                    <a:pt x="7133" y="2926"/>
                  </a:cubicBezTo>
                  <a:cubicBezTo>
                    <a:pt x="7133" y="2926"/>
                    <a:pt x="3957" y="0"/>
                    <a:pt x="20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6"/>
            <p:cNvSpPr/>
            <p:nvPr/>
          </p:nvSpPr>
          <p:spPr>
            <a:xfrm>
              <a:off x="1415350" y="4113200"/>
              <a:ext cx="225950" cy="72950"/>
            </a:xfrm>
            <a:custGeom>
              <a:avLst/>
              <a:gdLst/>
              <a:ahLst/>
              <a:cxnLst/>
              <a:rect l="l" t="t" r="r" b="b"/>
              <a:pathLst>
                <a:path w="9038" h="2918" extrusionOk="0">
                  <a:moveTo>
                    <a:pt x="3260" y="1"/>
                  </a:moveTo>
                  <a:cubicBezTo>
                    <a:pt x="2653" y="1"/>
                    <a:pt x="2117" y="102"/>
                    <a:pt x="1727" y="355"/>
                  </a:cubicBezTo>
                  <a:cubicBezTo>
                    <a:pt x="0" y="1474"/>
                    <a:pt x="1405" y="2844"/>
                    <a:pt x="3298" y="2915"/>
                  </a:cubicBezTo>
                  <a:cubicBezTo>
                    <a:pt x="3344" y="2917"/>
                    <a:pt x="3390" y="2917"/>
                    <a:pt x="3438" y="2917"/>
                  </a:cubicBezTo>
                  <a:cubicBezTo>
                    <a:pt x="5384" y="2917"/>
                    <a:pt x="9037" y="1522"/>
                    <a:pt x="9037" y="1522"/>
                  </a:cubicBezTo>
                  <a:cubicBezTo>
                    <a:pt x="9037" y="1522"/>
                    <a:pt x="5618" y="1"/>
                    <a:pt x="32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6"/>
            <p:cNvSpPr/>
            <p:nvPr/>
          </p:nvSpPr>
          <p:spPr>
            <a:xfrm>
              <a:off x="1469175" y="4181900"/>
              <a:ext cx="173000" cy="96650"/>
            </a:xfrm>
            <a:custGeom>
              <a:avLst/>
              <a:gdLst/>
              <a:ahLst/>
              <a:cxnLst/>
              <a:rect l="l" t="t" r="r" b="b"/>
              <a:pathLst>
                <a:path w="6920" h="3866" extrusionOk="0">
                  <a:moveTo>
                    <a:pt x="6920" y="0"/>
                  </a:moveTo>
                  <a:cubicBezTo>
                    <a:pt x="6920" y="0"/>
                    <a:pt x="1610" y="369"/>
                    <a:pt x="621" y="2155"/>
                  </a:cubicBezTo>
                  <a:cubicBezTo>
                    <a:pt x="1" y="3281"/>
                    <a:pt x="628" y="3866"/>
                    <a:pt x="1585" y="3866"/>
                  </a:cubicBezTo>
                  <a:cubicBezTo>
                    <a:pt x="2004" y="3866"/>
                    <a:pt x="2487" y="3753"/>
                    <a:pt x="2955" y="3524"/>
                  </a:cubicBezTo>
                  <a:cubicBezTo>
                    <a:pt x="4491" y="2774"/>
                    <a:pt x="6920" y="0"/>
                    <a:pt x="69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6"/>
            <p:cNvSpPr/>
            <p:nvPr/>
          </p:nvSpPr>
          <p:spPr>
            <a:xfrm>
              <a:off x="1573700" y="4225650"/>
              <a:ext cx="88125" cy="115500"/>
            </a:xfrm>
            <a:custGeom>
              <a:avLst/>
              <a:gdLst/>
              <a:ahLst/>
              <a:cxnLst/>
              <a:rect l="l" t="t" r="r" b="b"/>
              <a:pathLst>
                <a:path w="3525" h="4620" extrusionOk="0">
                  <a:moveTo>
                    <a:pt x="3525" y="0"/>
                  </a:moveTo>
                  <a:cubicBezTo>
                    <a:pt x="3524" y="1"/>
                    <a:pt x="72" y="2096"/>
                    <a:pt x="24" y="3644"/>
                  </a:cubicBezTo>
                  <a:cubicBezTo>
                    <a:pt x="1" y="4327"/>
                    <a:pt x="302" y="4619"/>
                    <a:pt x="708" y="4619"/>
                  </a:cubicBezTo>
                  <a:cubicBezTo>
                    <a:pt x="1136" y="4619"/>
                    <a:pt x="1681" y="4295"/>
                    <a:pt x="2084" y="3763"/>
                  </a:cubicBezTo>
                  <a:cubicBezTo>
                    <a:pt x="2858" y="2715"/>
                    <a:pt x="3525" y="1"/>
                    <a:pt x="35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6"/>
            <p:cNvSpPr/>
            <p:nvPr/>
          </p:nvSpPr>
          <p:spPr>
            <a:xfrm>
              <a:off x="1484100" y="3937375"/>
              <a:ext cx="322100" cy="447850"/>
            </a:xfrm>
            <a:custGeom>
              <a:avLst/>
              <a:gdLst/>
              <a:ahLst/>
              <a:cxnLst/>
              <a:rect l="l" t="t" r="r" b="b"/>
              <a:pathLst>
                <a:path w="12884" h="17914" extrusionOk="0">
                  <a:moveTo>
                    <a:pt x="4823" y="0"/>
                  </a:moveTo>
                  <a:cubicBezTo>
                    <a:pt x="4817" y="0"/>
                    <a:pt x="4811" y="6"/>
                    <a:pt x="4811" y="18"/>
                  </a:cubicBezTo>
                  <a:cubicBezTo>
                    <a:pt x="5049" y="1244"/>
                    <a:pt x="5073" y="2495"/>
                    <a:pt x="5323" y="3721"/>
                  </a:cubicBezTo>
                  <a:cubicBezTo>
                    <a:pt x="5394" y="4114"/>
                    <a:pt x="5466" y="4519"/>
                    <a:pt x="5549" y="4912"/>
                  </a:cubicBezTo>
                  <a:cubicBezTo>
                    <a:pt x="5120" y="4435"/>
                    <a:pt x="4704" y="3971"/>
                    <a:pt x="4144" y="3638"/>
                  </a:cubicBezTo>
                  <a:cubicBezTo>
                    <a:pt x="3382" y="3209"/>
                    <a:pt x="2656" y="2733"/>
                    <a:pt x="1917" y="2257"/>
                  </a:cubicBezTo>
                  <a:cubicBezTo>
                    <a:pt x="1914" y="2253"/>
                    <a:pt x="1910" y="2252"/>
                    <a:pt x="1908" y="2252"/>
                  </a:cubicBezTo>
                  <a:cubicBezTo>
                    <a:pt x="1901" y="2252"/>
                    <a:pt x="1897" y="2260"/>
                    <a:pt x="1906" y="2268"/>
                  </a:cubicBezTo>
                  <a:cubicBezTo>
                    <a:pt x="2584" y="2745"/>
                    <a:pt x="3275" y="3209"/>
                    <a:pt x="3989" y="3650"/>
                  </a:cubicBezTo>
                  <a:cubicBezTo>
                    <a:pt x="4632" y="4042"/>
                    <a:pt x="5096" y="4602"/>
                    <a:pt x="5585" y="5174"/>
                  </a:cubicBezTo>
                  <a:cubicBezTo>
                    <a:pt x="5692" y="5662"/>
                    <a:pt x="5811" y="6150"/>
                    <a:pt x="5930" y="6638"/>
                  </a:cubicBezTo>
                  <a:cubicBezTo>
                    <a:pt x="5739" y="6543"/>
                    <a:pt x="5549" y="6459"/>
                    <a:pt x="5346" y="6388"/>
                  </a:cubicBezTo>
                  <a:cubicBezTo>
                    <a:pt x="4846" y="6209"/>
                    <a:pt x="4334" y="6055"/>
                    <a:pt x="3822" y="5888"/>
                  </a:cubicBezTo>
                  <a:cubicBezTo>
                    <a:pt x="2870" y="5590"/>
                    <a:pt x="1870" y="5352"/>
                    <a:pt x="989" y="4876"/>
                  </a:cubicBezTo>
                  <a:cubicBezTo>
                    <a:pt x="977" y="4876"/>
                    <a:pt x="965" y="4888"/>
                    <a:pt x="977" y="4888"/>
                  </a:cubicBezTo>
                  <a:cubicBezTo>
                    <a:pt x="1703" y="5352"/>
                    <a:pt x="2560" y="5566"/>
                    <a:pt x="3358" y="5852"/>
                  </a:cubicBezTo>
                  <a:cubicBezTo>
                    <a:pt x="3822" y="6019"/>
                    <a:pt x="4275" y="6186"/>
                    <a:pt x="4715" y="6352"/>
                  </a:cubicBezTo>
                  <a:cubicBezTo>
                    <a:pt x="5132" y="6495"/>
                    <a:pt x="5644" y="6638"/>
                    <a:pt x="6001" y="6912"/>
                  </a:cubicBezTo>
                  <a:cubicBezTo>
                    <a:pt x="6144" y="7483"/>
                    <a:pt x="6299" y="8043"/>
                    <a:pt x="6442" y="8603"/>
                  </a:cubicBezTo>
                  <a:cubicBezTo>
                    <a:pt x="5950" y="8412"/>
                    <a:pt x="5412" y="8363"/>
                    <a:pt x="4868" y="8363"/>
                  </a:cubicBezTo>
                  <a:cubicBezTo>
                    <a:pt x="4424" y="8363"/>
                    <a:pt x="3977" y="8396"/>
                    <a:pt x="3549" y="8412"/>
                  </a:cubicBezTo>
                  <a:cubicBezTo>
                    <a:pt x="2808" y="8442"/>
                    <a:pt x="2063" y="8506"/>
                    <a:pt x="1319" y="8506"/>
                  </a:cubicBezTo>
                  <a:cubicBezTo>
                    <a:pt x="891" y="8506"/>
                    <a:pt x="463" y="8485"/>
                    <a:pt x="36" y="8424"/>
                  </a:cubicBezTo>
                  <a:cubicBezTo>
                    <a:pt x="12" y="8424"/>
                    <a:pt x="1" y="8472"/>
                    <a:pt x="36" y="8472"/>
                  </a:cubicBezTo>
                  <a:cubicBezTo>
                    <a:pt x="503" y="8554"/>
                    <a:pt x="967" y="8579"/>
                    <a:pt x="1430" y="8579"/>
                  </a:cubicBezTo>
                  <a:cubicBezTo>
                    <a:pt x="2032" y="8579"/>
                    <a:pt x="2634" y="8538"/>
                    <a:pt x="3239" y="8531"/>
                  </a:cubicBezTo>
                  <a:cubicBezTo>
                    <a:pt x="3751" y="8531"/>
                    <a:pt x="4263" y="8543"/>
                    <a:pt x="4775" y="8567"/>
                  </a:cubicBezTo>
                  <a:cubicBezTo>
                    <a:pt x="5394" y="8591"/>
                    <a:pt x="5954" y="8614"/>
                    <a:pt x="6513" y="8888"/>
                  </a:cubicBezTo>
                  <a:lnTo>
                    <a:pt x="6525" y="8888"/>
                  </a:lnTo>
                  <a:cubicBezTo>
                    <a:pt x="6597" y="9126"/>
                    <a:pt x="6668" y="9376"/>
                    <a:pt x="6740" y="9626"/>
                  </a:cubicBezTo>
                  <a:cubicBezTo>
                    <a:pt x="6658" y="9607"/>
                    <a:pt x="6575" y="9598"/>
                    <a:pt x="6492" y="9598"/>
                  </a:cubicBezTo>
                  <a:cubicBezTo>
                    <a:pt x="5871" y="9598"/>
                    <a:pt x="5222" y="10099"/>
                    <a:pt x="4739" y="10424"/>
                  </a:cubicBezTo>
                  <a:cubicBezTo>
                    <a:pt x="3811" y="11079"/>
                    <a:pt x="2846" y="11746"/>
                    <a:pt x="1798" y="12210"/>
                  </a:cubicBezTo>
                  <a:cubicBezTo>
                    <a:pt x="2679" y="11829"/>
                    <a:pt x="3525" y="11365"/>
                    <a:pt x="4323" y="10853"/>
                  </a:cubicBezTo>
                  <a:cubicBezTo>
                    <a:pt x="4715" y="10603"/>
                    <a:pt x="5108" y="10377"/>
                    <a:pt x="5513" y="10162"/>
                  </a:cubicBezTo>
                  <a:cubicBezTo>
                    <a:pt x="5837" y="9979"/>
                    <a:pt x="6141" y="9820"/>
                    <a:pt x="6460" y="9820"/>
                  </a:cubicBezTo>
                  <a:cubicBezTo>
                    <a:pt x="6574" y="9820"/>
                    <a:pt x="6691" y="9841"/>
                    <a:pt x="6811" y="9888"/>
                  </a:cubicBezTo>
                  <a:cubicBezTo>
                    <a:pt x="6859" y="10055"/>
                    <a:pt x="6906" y="10210"/>
                    <a:pt x="6954" y="10377"/>
                  </a:cubicBezTo>
                  <a:cubicBezTo>
                    <a:pt x="7049" y="10734"/>
                    <a:pt x="7156" y="11079"/>
                    <a:pt x="7251" y="11436"/>
                  </a:cubicBezTo>
                  <a:cubicBezTo>
                    <a:pt x="6859" y="11555"/>
                    <a:pt x="6501" y="12162"/>
                    <a:pt x="6335" y="12448"/>
                  </a:cubicBezTo>
                  <a:cubicBezTo>
                    <a:pt x="5823" y="13258"/>
                    <a:pt x="5370" y="14139"/>
                    <a:pt x="4692" y="14841"/>
                  </a:cubicBezTo>
                  <a:cubicBezTo>
                    <a:pt x="4682" y="14860"/>
                    <a:pt x="4694" y="14885"/>
                    <a:pt x="4711" y="14885"/>
                  </a:cubicBezTo>
                  <a:cubicBezTo>
                    <a:pt x="4716" y="14885"/>
                    <a:pt x="4722" y="14883"/>
                    <a:pt x="4727" y="14877"/>
                  </a:cubicBezTo>
                  <a:cubicBezTo>
                    <a:pt x="5204" y="14413"/>
                    <a:pt x="5620" y="13889"/>
                    <a:pt x="5978" y="13329"/>
                  </a:cubicBezTo>
                  <a:cubicBezTo>
                    <a:pt x="6168" y="13032"/>
                    <a:pt x="6359" y="12734"/>
                    <a:pt x="6561" y="12436"/>
                  </a:cubicBezTo>
                  <a:cubicBezTo>
                    <a:pt x="6740" y="12162"/>
                    <a:pt x="6966" y="11734"/>
                    <a:pt x="7299" y="11662"/>
                  </a:cubicBezTo>
                  <a:cubicBezTo>
                    <a:pt x="7525" y="12472"/>
                    <a:pt x="7728" y="13282"/>
                    <a:pt x="7894" y="14103"/>
                  </a:cubicBezTo>
                  <a:cubicBezTo>
                    <a:pt x="8025" y="14710"/>
                    <a:pt x="8133" y="15318"/>
                    <a:pt x="8216" y="15937"/>
                  </a:cubicBezTo>
                  <a:cubicBezTo>
                    <a:pt x="8299" y="16556"/>
                    <a:pt x="8240" y="17258"/>
                    <a:pt x="8478" y="17818"/>
                  </a:cubicBezTo>
                  <a:cubicBezTo>
                    <a:pt x="8511" y="17883"/>
                    <a:pt x="8571" y="17914"/>
                    <a:pt x="8631" y="17914"/>
                  </a:cubicBezTo>
                  <a:cubicBezTo>
                    <a:pt x="8702" y="17914"/>
                    <a:pt x="8774" y="17871"/>
                    <a:pt x="8799" y="17794"/>
                  </a:cubicBezTo>
                  <a:cubicBezTo>
                    <a:pt x="8954" y="17282"/>
                    <a:pt x="8799" y="16651"/>
                    <a:pt x="8740" y="16139"/>
                  </a:cubicBezTo>
                  <a:cubicBezTo>
                    <a:pt x="8645" y="15484"/>
                    <a:pt x="8537" y="14841"/>
                    <a:pt x="8394" y="14198"/>
                  </a:cubicBezTo>
                  <a:cubicBezTo>
                    <a:pt x="8216" y="13341"/>
                    <a:pt x="7990" y="12484"/>
                    <a:pt x="7752" y="11639"/>
                  </a:cubicBezTo>
                  <a:lnTo>
                    <a:pt x="7752" y="11639"/>
                  </a:lnTo>
                  <a:cubicBezTo>
                    <a:pt x="8037" y="11662"/>
                    <a:pt x="8383" y="11972"/>
                    <a:pt x="8585" y="12079"/>
                  </a:cubicBezTo>
                  <a:cubicBezTo>
                    <a:pt x="8835" y="12246"/>
                    <a:pt x="9097" y="12401"/>
                    <a:pt x="9371" y="12543"/>
                  </a:cubicBezTo>
                  <a:cubicBezTo>
                    <a:pt x="9883" y="12805"/>
                    <a:pt x="10419" y="13044"/>
                    <a:pt x="10954" y="13246"/>
                  </a:cubicBezTo>
                  <a:cubicBezTo>
                    <a:pt x="10959" y="13248"/>
                    <a:pt x="10964" y="13248"/>
                    <a:pt x="10967" y="13248"/>
                  </a:cubicBezTo>
                  <a:cubicBezTo>
                    <a:pt x="10990" y="13248"/>
                    <a:pt x="10987" y="13220"/>
                    <a:pt x="10966" y="13210"/>
                  </a:cubicBezTo>
                  <a:cubicBezTo>
                    <a:pt x="10169" y="12889"/>
                    <a:pt x="9466" y="12424"/>
                    <a:pt x="8740" y="11960"/>
                  </a:cubicBezTo>
                  <a:cubicBezTo>
                    <a:pt x="8540" y="11831"/>
                    <a:pt x="8051" y="11400"/>
                    <a:pt x="7694" y="11400"/>
                  </a:cubicBezTo>
                  <a:cubicBezTo>
                    <a:pt x="7690" y="11400"/>
                    <a:pt x="7685" y="11400"/>
                    <a:pt x="7680" y="11401"/>
                  </a:cubicBezTo>
                  <a:cubicBezTo>
                    <a:pt x="7585" y="11055"/>
                    <a:pt x="7490" y="10710"/>
                    <a:pt x="7382" y="10377"/>
                  </a:cubicBezTo>
                  <a:cubicBezTo>
                    <a:pt x="7335" y="10222"/>
                    <a:pt x="7287" y="10067"/>
                    <a:pt x="7240" y="9912"/>
                  </a:cubicBezTo>
                  <a:cubicBezTo>
                    <a:pt x="7639" y="9737"/>
                    <a:pt x="8057" y="9687"/>
                    <a:pt x="8483" y="9687"/>
                  </a:cubicBezTo>
                  <a:cubicBezTo>
                    <a:pt x="9009" y="9687"/>
                    <a:pt x="9547" y="9763"/>
                    <a:pt x="10073" y="9769"/>
                  </a:cubicBezTo>
                  <a:cubicBezTo>
                    <a:pt x="10100" y="9770"/>
                    <a:pt x="10127" y="9770"/>
                    <a:pt x="10155" y="9770"/>
                  </a:cubicBezTo>
                  <a:cubicBezTo>
                    <a:pt x="11077" y="9770"/>
                    <a:pt x="11957" y="9577"/>
                    <a:pt x="12859" y="9531"/>
                  </a:cubicBezTo>
                  <a:cubicBezTo>
                    <a:pt x="12883" y="9531"/>
                    <a:pt x="12883" y="9507"/>
                    <a:pt x="12859" y="9507"/>
                  </a:cubicBezTo>
                  <a:cubicBezTo>
                    <a:pt x="12796" y="9505"/>
                    <a:pt x="12732" y="9504"/>
                    <a:pt x="12669" y="9504"/>
                  </a:cubicBezTo>
                  <a:cubicBezTo>
                    <a:pt x="11879" y="9504"/>
                    <a:pt x="11095" y="9663"/>
                    <a:pt x="10300" y="9663"/>
                  </a:cubicBezTo>
                  <a:cubicBezTo>
                    <a:pt x="10130" y="9663"/>
                    <a:pt x="9959" y="9656"/>
                    <a:pt x="9788" y="9638"/>
                  </a:cubicBezTo>
                  <a:cubicBezTo>
                    <a:pt x="9287" y="9577"/>
                    <a:pt x="8786" y="9494"/>
                    <a:pt x="8292" y="9494"/>
                  </a:cubicBezTo>
                  <a:cubicBezTo>
                    <a:pt x="7917" y="9494"/>
                    <a:pt x="7545" y="9542"/>
                    <a:pt x="7180" y="9686"/>
                  </a:cubicBezTo>
                  <a:cubicBezTo>
                    <a:pt x="7061" y="9317"/>
                    <a:pt x="6942" y="8936"/>
                    <a:pt x="6823" y="8555"/>
                  </a:cubicBezTo>
                  <a:cubicBezTo>
                    <a:pt x="7478" y="7817"/>
                    <a:pt x="8525" y="7388"/>
                    <a:pt x="9395" y="6995"/>
                  </a:cubicBezTo>
                  <a:cubicBezTo>
                    <a:pt x="10395" y="6578"/>
                    <a:pt x="11335" y="6043"/>
                    <a:pt x="12228" y="5424"/>
                  </a:cubicBezTo>
                  <a:cubicBezTo>
                    <a:pt x="12238" y="5414"/>
                    <a:pt x="12232" y="5397"/>
                    <a:pt x="12217" y="5397"/>
                  </a:cubicBezTo>
                  <a:cubicBezTo>
                    <a:pt x="12213" y="5397"/>
                    <a:pt x="12209" y="5397"/>
                    <a:pt x="12204" y="5400"/>
                  </a:cubicBezTo>
                  <a:cubicBezTo>
                    <a:pt x="11181" y="6019"/>
                    <a:pt x="10109" y="6567"/>
                    <a:pt x="9014" y="7055"/>
                  </a:cubicBezTo>
                  <a:cubicBezTo>
                    <a:pt x="8490" y="7293"/>
                    <a:pt x="7990" y="7555"/>
                    <a:pt x="7502" y="7864"/>
                  </a:cubicBezTo>
                  <a:cubicBezTo>
                    <a:pt x="7240" y="8007"/>
                    <a:pt x="7001" y="8186"/>
                    <a:pt x="6787" y="8388"/>
                  </a:cubicBezTo>
                  <a:cubicBezTo>
                    <a:pt x="6644" y="7948"/>
                    <a:pt x="6501" y="7495"/>
                    <a:pt x="6359" y="7055"/>
                  </a:cubicBezTo>
                  <a:cubicBezTo>
                    <a:pt x="6787" y="6138"/>
                    <a:pt x="7502" y="5459"/>
                    <a:pt x="8240" y="4804"/>
                  </a:cubicBezTo>
                  <a:cubicBezTo>
                    <a:pt x="8252" y="4793"/>
                    <a:pt x="8252" y="4781"/>
                    <a:pt x="8252" y="4781"/>
                  </a:cubicBezTo>
                  <a:cubicBezTo>
                    <a:pt x="8287" y="4745"/>
                    <a:pt x="8323" y="4721"/>
                    <a:pt x="8347" y="4673"/>
                  </a:cubicBezTo>
                  <a:lnTo>
                    <a:pt x="8394" y="4626"/>
                  </a:lnTo>
                  <a:lnTo>
                    <a:pt x="8406" y="4626"/>
                  </a:lnTo>
                  <a:cubicBezTo>
                    <a:pt x="9002" y="4031"/>
                    <a:pt x="9573" y="3435"/>
                    <a:pt x="10109" y="2792"/>
                  </a:cubicBezTo>
                  <a:cubicBezTo>
                    <a:pt x="10117" y="2784"/>
                    <a:pt x="10114" y="2775"/>
                    <a:pt x="10103" y="2775"/>
                  </a:cubicBezTo>
                  <a:cubicBezTo>
                    <a:pt x="10098" y="2775"/>
                    <a:pt x="10092" y="2777"/>
                    <a:pt x="10085" y="2780"/>
                  </a:cubicBezTo>
                  <a:cubicBezTo>
                    <a:pt x="9490" y="3423"/>
                    <a:pt x="8895" y="4054"/>
                    <a:pt x="8252" y="4650"/>
                  </a:cubicBezTo>
                  <a:cubicBezTo>
                    <a:pt x="8240" y="4650"/>
                    <a:pt x="8240" y="4662"/>
                    <a:pt x="8240" y="4685"/>
                  </a:cubicBezTo>
                  <a:cubicBezTo>
                    <a:pt x="8216" y="4685"/>
                    <a:pt x="8204" y="4697"/>
                    <a:pt x="8192" y="4721"/>
                  </a:cubicBezTo>
                  <a:cubicBezTo>
                    <a:pt x="8192" y="4721"/>
                    <a:pt x="8180" y="4733"/>
                    <a:pt x="8168" y="4733"/>
                  </a:cubicBezTo>
                  <a:cubicBezTo>
                    <a:pt x="7466" y="5352"/>
                    <a:pt x="6740" y="5983"/>
                    <a:pt x="6287" y="6805"/>
                  </a:cubicBezTo>
                  <a:cubicBezTo>
                    <a:pt x="6132" y="6305"/>
                    <a:pt x="5989" y="5793"/>
                    <a:pt x="5847" y="5281"/>
                  </a:cubicBezTo>
                  <a:cubicBezTo>
                    <a:pt x="5930" y="4590"/>
                    <a:pt x="6263" y="3983"/>
                    <a:pt x="6620" y="3388"/>
                  </a:cubicBezTo>
                  <a:cubicBezTo>
                    <a:pt x="7049" y="2673"/>
                    <a:pt x="7418" y="1935"/>
                    <a:pt x="7787" y="1197"/>
                  </a:cubicBezTo>
                  <a:cubicBezTo>
                    <a:pt x="7787" y="1185"/>
                    <a:pt x="7775" y="1185"/>
                    <a:pt x="7775" y="1185"/>
                  </a:cubicBezTo>
                  <a:cubicBezTo>
                    <a:pt x="7359" y="2006"/>
                    <a:pt x="6882" y="2768"/>
                    <a:pt x="6406" y="3554"/>
                  </a:cubicBezTo>
                  <a:cubicBezTo>
                    <a:pt x="6120" y="3995"/>
                    <a:pt x="5906" y="4471"/>
                    <a:pt x="5763" y="4983"/>
                  </a:cubicBezTo>
                  <a:cubicBezTo>
                    <a:pt x="5573" y="4245"/>
                    <a:pt x="5406" y="3507"/>
                    <a:pt x="5263" y="2768"/>
                  </a:cubicBezTo>
                  <a:cubicBezTo>
                    <a:pt x="5263" y="2745"/>
                    <a:pt x="5251" y="2745"/>
                    <a:pt x="5239" y="2733"/>
                  </a:cubicBezTo>
                  <a:cubicBezTo>
                    <a:pt x="5204" y="2578"/>
                    <a:pt x="5180" y="2423"/>
                    <a:pt x="5156" y="2268"/>
                  </a:cubicBezTo>
                  <a:cubicBezTo>
                    <a:pt x="5073" y="1506"/>
                    <a:pt x="5025" y="756"/>
                    <a:pt x="4835" y="18"/>
                  </a:cubicBezTo>
                  <a:cubicBezTo>
                    <a:pt x="4835" y="6"/>
                    <a:pt x="4829" y="0"/>
                    <a:pt x="4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 name="Google Shape;508;p6"/>
          <p:cNvGrpSpPr/>
          <p:nvPr/>
        </p:nvGrpSpPr>
        <p:grpSpPr>
          <a:xfrm rot="-8220563" flipH="1">
            <a:off x="8782148" y="-799886"/>
            <a:ext cx="939578" cy="2149414"/>
            <a:chOff x="5067575" y="3176425"/>
            <a:chExt cx="473000" cy="1081975"/>
          </a:xfrm>
        </p:grpSpPr>
        <p:sp>
          <p:nvSpPr>
            <p:cNvPr id="509" name="Google Shape;509;p6"/>
            <p:cNvSpPr/>
            <p:nvPr/>
          </p:nvSpPr>
          <p:spPr>
            <a:xfrm>
              <a:off x="5067875" y="3176425"/>
              <a:ext cx="472700" cy="964425"/>
            </a:xfrm>
            <a:custGeom>
              <a:avLst/>
              <a:gdLst/>
              <a:ahLst/>
              <a:cxnLst/>
              <a:rect l="l" t="t" r="r" b="b"/>
              <a:pathLst>
                <a:path w="18908" h="38577" extrusionOk="0">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6"/>
            <p:cNvSpPr/>
            <p:nvPr/>
          </p:nvSpPr>
          <p:spPr>
            <a:xfrm>
              <a:off x="5067575" y="3176425"/>
              <a:ext cx="403350" cy="964425"/>
            </a:xfrm>
            <a:custGeom>
              <a:avLst/>
              <a:gdLst/>
              <a:ahLst/>
              <a:cxnLst/>
              <a:rect l="l" t="t" r="r" b="b"/>
              <a:pathLst>
                <a:path w="16134" h="38577" extrusionOk="0">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6"/>
            <p:cNvSpPr/>
            <p:nvPr/>
          </p:nvSpPr>
          <p:spPr>
            <a:xfrm>
              <a:off x="5249150" y="3221450"/>
              <a:ext cx="178150" cy="1036950"/>
            </a:xfrm>
            <a:custGeom>
              <a:avLst/>
              <a:gdLst/>
              <a:ahLst/>
              <a:cxnLst/>
              <a:rect l="l" t="t" r="r" b="b"/>
              <a:pathLst>
                <a:path w="7126" h="41478" extrusionOk="0">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6"/>
            <p:cNvSpPr/>
            <p:nvPr/>
          </p:nvSpPr>
          <p:spPr>
            <a:xfrm>
              <a:off x="5111350" y="3176425"/>
              <a:ext cx="404525" cy="893625"/>
            </a:xfrm>
            <a:custGeom>
              <a:avLst/>
              <a:gdLst/>
              <a:ahLst/>
              <a:cxnLst/>
              <a:rect l="l" t="t" r="r" b="b"/>
              <a:pathLst>
                <a:path w="16181" h="35745" extrusionOk="0">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13" name="Google Shape;513;p6"/>
          <p:cNvPicPr preferRelativeResize="0"/>
          <p:nvPr/>
        </p:nvPicPr>
        <p:blipFill>
          <a:blip r:embed="rId2">
            <a:alphaModFix amt="49000"/>
          </a:blip>
          <a:stretch>
            <a:fillRect/>
          </a:stretch>
        </p:blipFill>
        <p:spPr>
          <a:xfrm rot="1802387">
            <a:off x="7868029" y="-1125783"/>
            <a:ext cx="3071170" cy="2747418"/>
          </a:xfrm>
          <a:prstGeom prst="rect">
            <a:avLst/>
          </a:prstGeom>
          <a:noFill/>
          <a:ln>
            <a:noFill/>
          </a:ln>
        </p:spPr>
      </p:pic>
      <p:pic>
        <p:nvPicPr>
          <p:cNvPr id="514" name="Google Shape;514;p6"/>
          <p:cNvPicPr preferRelativeResize="0"/>
          <p:nvPr/>
        </p:nvPicPr>
        <p:blipFill>
          <a:blip r:embed="rId2">
            <a:alphaModFix amt="49000"/>
          </a:blip>
          <a:stretch>
            <a:fillRect/>
          </a:stretch>
        </p:blipFill>
        <p:spPr>
          <a:xfrm rot="1802387">
            <a:off x="-1818896" y="-1708458"/>
            <a:ext cx="3071170" cy="2747418"/>
          </a:xfrm>
          <a:prstGeom prst="rect">
            <a:avLst/>
          </a:prstGeom>
          <a:noFill/>
          <a:ln>
            <a:noFill/>
          </a:ln>
        </p:spPr>
      </p:pic>
      <p:sp>
        <p:nvSpPr>
          <p:cNvPr id="515" name="Google Shape;515;p6"/>
          <p:cNvSpPr txBox="1">
            <a:spLocks noGrp="1"/>
          </p:cNvSpPr>
          <p:nvPr>
            <p:ph type="title"/>
          </p:nvPr>
        </p:nvSpPr>
        <p:spPr>
          <a:xfrm>
            <a:off x="720000" y="540000"/>
            <a:ext cx="7704000" cy="5727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16"/>
        <p:cNvGrpSpPr/>
        <p:nvPr/>
      </p:nvGrpSpPr>
      <p:grpSpPr>
        <a:xfrm>
          <a:off x="0" y="0"/>
          <a:ext cx="0" cy="0"/>
          <a:chOff x="0" y="0"/>
          <a:chExt cx="0" cy="0"/>
        </a:xfrm>
      </p:grpSpPr>
      <p:sp>
        <p:nvSpPr>
          <p:cNvPr id="517" name="Google Shape;517;p7"/>
          <p:cNvSpPr txBox="1">
            <a:spLocks noGrp="1"/>
          </p:cNvSpPr>
          <p:nvPr>
            <p:ph type="title"/>
          </p:nvPr>
        </p:nvSpPr>
        <p:spPr>
          <a:xfrm>
            <a:off x="720000" y="789149"/>
            <a:ext cx="3852000" cy="11256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518" name="Google Shape;518;p7"/>
          <p:cNvSpPr txBox="1">
            <a:spLocks noGrp="1"/>
          </p:cNvSpPr>
          <p:nvPr>
            <p:ph type="body" idx="1"/>
          </p:nvPr>
        </p:nvSpPr>
        <p:spPr>
          <a:xfrm>
            <a:off x="720000" y="1914758"/>
            <a:ext cx="4468200" cy="24423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a:lvl1pPr>
            <a:lvl2pPr marL="914400" lvl="1" indent="-317500" rtl="0">
              <a:spcBef>
                <a:spcPts val="0"/>
              </a:spcBef>
              <a:spcAft>
                <a:spcPts val="0"/>
              </a:spcAft>
              <a:buSzPts val="1400"/>
              <a:buChar char="○"/>
              <a:defRPr/>
            </a:lvl2pPr>
            <a:lvl3pPr marL="1371600" lvl="2" indent="-311150" rtl="0">
              <a:spcBef>
                <a:spcPts val="0"/>
              </a:spcBef>
              <a:spcAft>
                <a:spcPts val="0"/>
              </a:spcAft>
              <a:buSzPts val="1300"/>
              <a:buChar char="■"/>
              <a:defRPr sz="1300"/>
            </a:lvl3pPr>
            <a:lvl4pPr marL="1828800" lvl="3" indent="-311150" rtl="0">
              <a:spcBef>
                <a:spcPts val="0"/>
              </a:spcBef>
              <a:spcAft>
                <a:spcPts val="0"/>
              </a:spcAft>
              <a:buSzPts val="1300"/>
              <a:buChar char="●"/>
              <a:defRPr sz="1300"/>
            </a:lvl4pPr>
            <a:lvl5pPr marL="2286000" lvl="4" indent="-311150" rtl="0">
              <a:spcBef>
                <a:spcPts val="0"/>
              </a:spcBef>
              <a:spcAft>
                <a:spcPts val="0"/>
              </a:spcAft>
              <a:buSzPts val="1300"/>
              <a:buChar char="○"/>
              <a:defRPr sz="1300"/>
            </a:lvl5pPr>
            <a:lvl6pPr marL="2743200" lvl="5" indent="-311150" rtl="0">
              <a:spcBef>
                <a:spcPts val="0"/>
              </a:spcBef>
              <a:spcAft>
                <a:spcPts val="0"/>
              </a:spcAft>
              <a:buSzPts val="1300"/>
              <a:buChar char="■"/>
              <a:defRPr sz="1300"/>
            </a:lvl6pPr>
            <a:lvl7pPr marL="3200400" lvl="6" indent="-311150" rtl="0">
              <a:spcBef>
                <a:spcPts val="0"/>
              </a:spcBef>
              <a:spcAft>
                <a:spcPts val="0"/>
              </a:spcAft>
              <a:buSzPts val="1300"/>
              <a:buChar char="●"/>
              <a:defRPr sz="1300"/>
            </a:lvl7pPr>
            <a:lvl8pPr marL="3657600" lvl="7" indent="-311150" rtl="0">
              <a:spcBef>
                <a:spcPts val="0"/>
              </a:spcBef>
              <a:spcAft>
                <a:spcPts val="0"/>
              </a:spcAft>
              <a:buSzPts val="1300"/>
              <a:buChar char="○"/>
              <a:defRPr sz="1300"/>
            </a:lvl8pPr>
            <a:lvl9pPr marL="4114800" lvl="8" indent="-311150" rtl="0">
              <a:spcBef>
                <a:spcPts val="0"/>
              </a:spcBef>
              <a:spcAft>
                <a:spcPts val="0"/>
              </a:spcAft>
              <a:buSzPts val="1300"/>
              <a:buChar char="■"/>
              <a:defRPr sz="1300"/>
            </a:lvl9pPr>
          </a:lstStyle>
          <a:p>
            <a:endParaRPr/>
          </a:p>
        </p:txBody>
      </p:sp>
      <p:sp>
        <p:nvSpPr>
          <p:cNvPr id="519" name="Google Shape;519;p7"/>
          <p:cNvSpPr/>
          <p:nvPr/>
        </p:nvSpPr>
        <p:spPr>
          <a:xfrm rot="4063359" flipH="1">
            <a:off x="5772910" y="-39163"/>
            <a:ext cx="6289879" cy="5552452"/>
          </a:xfrm>
          <a:custGeom>
            <a:avLst/>
            <a:gdLst/>
            <a:ahLst/>
            <a:cxnLst/>
            <a:rect l="l" t="t" r="r" b="b"/>
            <a:pathLst>
              <a:path w="48469" h="41838" extrusionOk="0">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0" name="Google Shape;520;p7"/>
          <p:cNvGrpSpPr/>
          <p:nvPr/>
        </p:nvGrpSpPr>
        <p:grpSpPr>
          <a:xfrm rot="-8696288" flipH="1">
            <a:off x="8262358" y="-693915"/>
            <a:ext cx="1310990" cy="2858005"/>
            <a:chOff x="3345650" y="2840950"/>
            <a:chExt cx="370900" cy="808575"/>
          </a:xfrm>
        </p:grpSpPr>
        <p:sp>
          <p:nvSpPr>
            <p:cNvPr id="521" name="Google Shape;521;p7"/>
            <p:cNvSpPr/>
            <p:nvPr/>
          </p:nvSpPr>
          <p:spPr>
            <a:xfrm>
              <a:off x="3486400" y="2932175"/>
              <a:ext cx="95900" cy="717350"/>
            </a:xfrm>
            <a:custGeom>
              <a:avLst/>
              <a:gdLst/>
              <a:ahLst/>
              <a:cxnLst/>
              <a:rect l="l" t="t" r="r" b="b"/>
              <a:pathLst>
                <a:path w="3836" h="28694" extrusionOk="0">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7"/>
            <p:cNvSpPr/>
            <p:nvPr/>
          </p:nvSpPr>
          <p:spPr>
            <a:xfrm>
              <a:off x="3537325" y="2851675"/>
              <a:ext cx="44075" cy="80975"/>
            </a:xfrm>
            <a:custGeom>
              <a:avLst/>
              <a:gdLst/>
              <a:ahLst/>
              <a:cxnLst/>
              <a:rect l="l" t="t" r="r" b="b"/>
              <a:pathLst>
                <a:path w="1763" h="3239" extrusionOk="0">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7"/>
            <p:cNvSpPr/>
            <p:nvPr/>
          </p:nvSpPr>
          <p:spPr>
            <a:xfrm>
              <a:off x="3581400" y="2840950"/>
              <a:ext cx="34850" cy="91400"/>
            </a:xfrm>
            <a:custGeom>
              <a:avLst/>
              <a:gdLst/>
              <a:ahLst/>
              <a:cxnLst/>
              <a:rect l="l" t="t" r="r" b="b"/>
              <a:pathLst>
                <a:path w="1394" h="3656" extrusionOk="0">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7"/>
            <p:cNvSpPr/>
            <p:nvPr/>
          </p:nvSpPr>
          <p:spPr>
            <a:xfrm>
              <a:off x="3587050" y="2889475"/>
              <a:ext cx="62225" cy="56575"/>
            </a:xfrm>
            <a:custGeom>
              <a:avLst/>
              <a:gdLst/>
              <a:ahLst/>
              <a:cxnLst/>
              <a:rect l="l" t="t" r="r" b="b"/>
              <a:pathLst>
                <a:path w="2489" h="2263" extrusionOk="0">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7"/>
            <p:cNvSpPr/>
            <p:nvPr/>
          </p:nvSpPr>
          <p:spPr>
            <a:xfrm>
              <a:off x="3581975" y="2931750"/>
              <a:ext cx="76825" cy="52700"/>
            </a:xfrm>
            <a:custGeom>
              <a:avLst/>
              <a:gdLst/>
              <a:ahLst/>
              <a:cxnLst/>
              <a:rect l="l" t="t" r="r" b="b"/>
              <a:pathLst>
                <a:path w="3073" h="2108" extrusionOk="0">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7"/>
            <p:cNvSpPr/>
            <p:nvPr/>
          </p:nvSpPr>
          <p:spPr>
            <a:xfrm>
              <a:off x="3582275" y="2973700"/>
              <a:ext cx="90525" cy="43200"/>
            </a:xfrm>
            <a:custGeom>
              <a:avLst/>
              <a:gdLst/>
              <a:ahLst/>
              <a:cxnLst/>
              <a:rect l="l" t="t" r="r" b="b"/>
              <a:pathLst>
                <a:path w="3621" h="1728" extrusionOk="0">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7"/>
            <p:cNvSpPr/>
            <p:nvPr/>
          </p:nvSpPr>
          <p:spPr>
            <a:xfrm>
              <a:off x="3581975" y="3015075"/>
              <a:ext cx="104800" cy="36800"/>
            </a:xfrm>
            <a:custGeom>
              <a:avLst/>
              <a:gdLst/>
              <a:ahLst/>
              <a:cxnLst/>
              <a:rect l="l" t="t" r="r" b="b"/>
              <a:pathLst>
                <a:path w="4192" h="1472" extrusionOk="0">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7"/>
            <p:cNvSpPr/>
            <p:nvPr/>
          </p:nvSpPr>
          <p:spPr>
            <a:xfrm>
              <a:off x="3583175" y="3056450"/>
              <a:ext cx="113725" cy="34125"/>
            </a:xfrm>
            <a:custGeom>
              <a:avLst/>
              <a:gdLst/>
              <a:ahLst/>
              <a:cxnLst/>
              <a:rect l="l" t="t" r="r" b="b"/>
              <a:pathLst>
                <a:path w="4549" h="1365" extrusionOk="0">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7"/>
            <p:cNvSpPr/>
            <p:nvPr/>
          </p:nvSpPr>
          <p:spPr>
            <a:xfrm>
              <a:off x="3573650" y="3110475"/>
              <a:ext cx="122950" cy="23100"/>
            </a:xfrm>
            <a:custGeom>
              <a:avLst/>
              <a:gdLst/>
              <a:ahLst/>
              <a:cxnLst/>
              <a:rect l="l" t="t" r="r" b="b"/>
              <a:pathLst>
                <a:path w="4918" h="924" extrusionOk="0">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7"/>
            <p:cNvSpPr/>
            <p:nvPr/>
          </p:nvSpPr>
          <p:spPr>
            <a:xfrm>
              <a:off x="3572450" y="3161925"/>
              <a:ext cx="137250" cy="28750"/>
            </a:xfrm>
            <a:custGeom>
              <a:avLst/>
              <a:gdLst/>
              <a:ahLst/>
              <a:cxnLst/>
              <a:rect l="l" t="t" r="r" b="b"/>
              <a:pathLst>
                <a:path w="5490" h="1150" extrusionOk="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7"/>
            <p:cNvSpPr/>
            <p:nvPr/>
          </p:nvSpPr>
          <p:spPr>
            <a:xfrm>
              <a:off x="3567400" y="3207950"/>
              <a:ext cx="144675" cy="39025"/>
            </a:xfrm>
            <a:custGeom>
              <a:avLst/>
              <a:gdLst/>
              <a:ahLst/>
              <a:cxnLst/>
              <a:rect l="l" t="t" r="r" b="b"/>
              <a:pathLst>
                <a:path w="5787" h="1561" extrusionOk="0">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7"/>
            <p:cNvSpPr/>
            <p:nvPr/>
          </p:nvSpPr>
          <p:spPr>
            <a:xfrm>
              <a:off x="3560250" y="3266600"/>
              <a:ext cx="149750" cy="58450"/>
            </a:xfrm>
            <a:custGeom>
              <a:avLst/>
              <a:gdLst/>
              <a:ahLst/>
              <a:cxnLst/>
              <a:rect l="l" t="t" r="r" b="b"/>
              <a:pathLst>
                <a:path w="5990" h="2338" extrusionOk="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7"/>
            <p:cNvSpPr/>
            <p:nvPr/>
          </p:nvSpPr>
          <p:spPr>
            <a:xfrm>
              <a:off x="3550425" y="3329700"/>
              <a:ext cx="166125" cy="64500"/>
            </a:xfrm>
            <a:custGeom>
              <a:avLst/>
              <a:gdLst/>
              <a:ahLst/>
              <a:cxnLst/>
              <a:rect l="l" t="t" r="r" b="b"/>
              <a:pathLst>
                <a:path w="6645" h="2580" extrusionOk="0">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7"/>
            <p:cNvSpPr/>
            <p:nvPr/>
          </p:nvSpPr>
          <p:spPr>
            <a:xfrm>
              <a:off x="3548050" y="3391325"/>
              <a:ext cx="152725" cy="76375"/>
            </a:xfrm>
            <a:custGeom>
              <a:avLst/>
              <a:gdLst/>
              <a:ahLst/>
              <a:cxnLst/>
              <a:rect l="l" t="t" r="r" b="b"/>
              <a:pathLst>
                <a:path w="6109" h="3055" extrusionOk="0">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7"/>
            <p:cNvSpPr/>
            <p:nvPr/>
          </p:nvSpPr>
          <p:spPr>
            <a:xfrm>
              <a:off x="3537325" y="3449950"/>
              <a:ext cx="121475" cy="84875"/>
            </a:xfrm>
            <a:custGeom>
              <a:avLst/>
              <a:gdLst/>
              <a:ahLst/>
              <a:cxnLst/>
              <a:rect l="l" t="t" r="r" b="b"/>
              <a:pathLst>
                <a:path w="4859" h="3395" extrusionOk="0">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7"/>
            <p:cNvSpPr/>
            <p:nvPr/>
          </p:nvSpPr>
          <p:spPr>
            <a:xfrm>
              <a:off x="3524525" y="3525850"/>
              <a:ext cx="83375" cy="78925"/>
            </a:xfrm>
            <a:custGeom>
              <a:avLst/>
              <a:gdLst/>
              <a:ahLst/>
              <a:cxnLst/>
              <a:rect l="l" t="t" r="r" b="b"/>
              <a:pathLst>
                <a:path w="3335" h="3157" extrusionOk="0">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7"/>
            <p:cNvSpPr/>
            <p:nvPr/>
          </p:nvSpPr>
          <p:spPr>
            <a:xfrm>
              <a:off x="3515900" y="2901975"/>
              <a:ext cx="60150" cy="71175"/>
            </a:xfrm>
            <a:custGeom>
              <a:avLst/>
              <a:gdLst/>
              <a:ahLst/>
              <a:cxnLst/>
              <a:rect l="l" t="t" r="r" b="b"/>
              <a:pathLst>
                <a:path w="2406" h="2847" extrusionOk="0">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7"/>
            <p:cNvSpPr/>
            <p:nvPr/>
          </p:nvSpPr>
          <p:spPr>
            <a:xfrm>
              <a:off x="3494475" y="2941275"/>
              <a:ext cx="76225" cy="65500"/>
            </a:xfrm>
            <a:custGeom>
              <a:avLst/>
              <a:gdLst/>
              <a:ahLst/>
              <a:cxnLst/>
              <a:rect l="l" t="t" r="r" b="b"/>
              <a:pathLst>
                <a:path w="3049" h="2620" extrusionOk="0">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7"/>
            <p:cNvSpPr/>
            <p:nvPr/>
          </p:nvSpPr>
          <p:spPr>
            <a:xfrm>
              <a:off x="3472150" y="2979675"/>
              <a:ext cx="92600" cy="59850"/>
            </a:xfrm>
            <a:custGeom>
              <a:avLst/>
              <a:gdLst/>
              <a:ahLst/>
              <a:cxnLst/>
              <a:rect l="l" t="t" r="r" b="b"/>
              <a:pathLst>
                <a:path w="3704" h="2394" extrusionOk="0">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7"/>
            <p:cNvSpPr/>
            <p:nvPr/>
          </p:nvSpPr>
          <p:spPr>
            <a:xfrm>
              <a:off x="3456675" y="3024600"/>
              <a:ext cx="102700" cy="58975"/>
            </a:xfrm>
            <a:custGeom>
              <a:avLst/>
              <a:gdLst/>
              <a:ahLst/>
              <a:cxnLst/>
              <a:rect l="l" t="t" r="r" b="b"/>
              <a:pathLst>
                <a:path w="4108" h="2359" extrusionOk="0">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7"/>
            <p:cNvSpPr/>
            <p:nvPr/>
          </p:nvSpPr>
          <p:spPr>
            <a:xfrm>
              <a:off x="3443275" y="3077900"/>
              <a:ext cx="117900" cy="40600"/>
            </a:xfrm>
            <a:custGeom>
              <a:avLst/>
              <a:gdLst/>
              <a:ahLst/>
              <a:cxnLst/>
              <a:rect l="l" t="t" r="r" b="b"/>
              <a:pathLst>
                <a:path w="4716" h="1624" extrusionOk="0">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7"/>
            <p:cNvSpPr/>
            <p:nvPr/>
          </p:nvSpPr>
          <p:spPr>
            <a:xfrm>
              <a:off x="3416200" y="3132050"/>
              <a:ext cx="134550" cy="37125"/>
            </a:xfrm>
            <a:custGeom>
              <a:avLst/>
              <a:gdLst/>
              <a:ahLst/>
              <a:cxnLst/>
              <a:rect l="l" t="t" r="r" b="b"/>
              <a:pathLst>
                <a:path w="5382" h="1485" extrusionOk="0">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7"/>
            <p:cNvSpPr/>
            <p:nvPr/>
          </p:nvSpPr>
          <p:spPr>
            <a:xfrm>
              <a:off x="3395350" y="3195475"/>
              <a:ext cx="147375" cy="29600"/>
            </a:xfrm>
            <a:custGeom>
              <a:avLst/>
              <a:gdLst/>
              <a:ahLst/>
              <a:cxnLst/>
              <a:rect l="l" t="t" r="r" b="b"/>
              <a:pathLst>
                <a:path w="5895" h="1184" extrusionOk="0">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7"/>
            <p:cNvSpPr/>
            <p:nvPr/>
          </p:nvSpPr>
          <p:spPr>
            <a:xfrm>
              <a:off x="3371550" y="3261400"/>
              <a:ext cx="158975" cy="34325"/>
            </a:xfrm>
            <a:custGeom>
              <a:avLst/>
              <a:gdLst/>
              <a:ahLst/>
              <a:cxnLst/>
              <a:rect l="l" t="t" r="r" b="b"/>
              <a:pathLst>
                <a:path w="6359" h="1373" extrusionOk="0">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7"/>
            <p:cNvSpPr/>
            <p:nvPr/>
          </p:nvSpPr>
          <p:spPr>
            <a:xfrm>
              <a:off x="3345650" y="3324350"/>
              <a:ext cx="176525" cy="38050"/>
            </a:xfrm>
            <a:custGeom>
              <a:avLst/>
              <a:gdLst/>
              <a:ahLst/>
              <a:cxnLst/>
              <a:rect l="l" t="t" r="r" b="b"/>
              <a:pathLst>
                <a:path w="7061" h="1522" extrusionOk="0">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7"/>
            <p:cNvSpPr/>
            <p:nvPr/>
          </p:nvSpPr>
          <p:spPr>
            <a:xfrm>
              <a:off x="3346250" y="3377325"/>
              <a:ext cx="167000" cy="45500"/>
            </a:xfrm>
            <a:custGeom>
              <a:avLst/>
              <a:gdLst/>
              <a:ahLst/>
              <a:cxnLst/>
              <a:rect l="l" t="t" r="r" b="b"/>
              <a:pathLst>
                <a:path w="6680" h="1820" extrusionOk="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7"/>
            <p:cNvSpPr/>
            <p:nvPr/>
          </p:nvSpPr>
          <p:spPr>
            <a:xfrm>
              <a:off x="3364700" y="3436275"/>
              <a:ext cx="139325" cy="53525"/>
            </a:xfrm>
            <a:custGeom>
              <a:avLst/>
              <a:gdLst/>
              <a:ahLst/>
              <a:cxnLst/>
              <a:rect l="l" t="t" r="r" b="b"/>
              <a:pathLst>
                <a:path w="5573" h="2141" extrusionOk="0">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7"/>
            <p:cNvSpPr/>
            <p:nvPr/>
          </p:nvSpPr>
          <p:spPr>
            <a:xfrm>
              <a:off x="3398025" y="3500550"/>
              <a:ext cx="100925" cy="54275"/>
            </a:xfrm>
            <a:custGeom>
              <a:avLst/>
              <a:gdLst/>
              <a:ahLst/>
              <a:cxnLst/>
              <a:rect l="l" t="t" r="r" b="b"/>
              <a:pathLst>
                <a:path w="4037" h="2171" extrusionOk="0">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7"/>
            <p:cNvSpPr/>
            <p:nvPr/>
          </p:nvSpPr>
          <p:spPr>
            <a:xfrm>
              <a:off x="3449300" y="3499025"/>
              <a:ext cx="66150" cy="36450"/>
            </a:xfrm>
            <a:custGeom>
              <a:avLst/>
              <a:gdLst/>
              <a:ahLst/>
              <a:cxnLst/>
              <a:rect l="l" t="t" r="r" b="b"/>
              <a:pathLst>
                <a:path w="2646" h="1458" extrusionOk="0">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7"/>
            <p:cNvSpPr/>
            <p:nvPr/>
          </p:nvSpPr>
          <p:spPr>
            <a:xfrm>
              <a:off x="3505200" y="3517225"/>
              <a:ext cx="60675" cy="56950"/>
            </a:xfrm>
            <a:custGeom>
              <a:avLst/>
              <a:gdLst/>
              <a:ahLst/>
              <a:cxnLst/>
              <a:rect l="l" t="t" r="r" b="b"/>
              <a:pathLst>
                <a:path w="2427" h="2278" extrusionOk="0">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7"/>
            <p:cNvSpPr/>
            <p:nvPr/>
          </p:nvSpPr>
          <p:spPr>
            <a:xfrm>
              <a:off x="3433825" y="3435975"/>
              <a:ext cx="163850" cy="67375"/>
            </a:xfrm>
            <a:custGeom>
              <a:avLst/>
              <a:gdLst/>
              <a:ahLst/>
              <a:cxnLst/>
              <a:rect l="l" t="t" r="r" b="b"/>
              <a:pathLst>
                <a:path w="6554" h="2695" extrusionOk="0">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7"/>
            <p:cNvSpPr/>
            <p:nvPr/>
          </p:nvSpPr>
          <p:spPr>
            <a:xfrm>
              <a:off x="3410525" y="3375750"/>
              <a:ext cx="201800" cy="64150"/>
            </a:xfrm>
            <a:custGeom>
              <a:avLst/>
              <a:gdLst/>
              <a:ahLst/>
              <a:cxnLst/>
              <a:rect l="l" t="t" r="r" b="b"/>
              <a:pathLst>
                <a:path w="8072" h="2566" extrusionOk="0">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7"/>
            <p:cNvSpPr/>
            <p:nvPr/>
          </p:nvSpPr>
          <p:spPr>
            <a:xfrm>
              <a:off x="3436425" y="3322425"/>
              <a:ext cx="183275" cy="41000"/>
            </a:xfrm>
            <a:custGeom>
              <a:avLst/>
              <a:gdLst/>
              <a:ahLst/>
              <a:cxnLst/>
              <a:rect l="l" t="t" r="r" b="b"/>
              <a:pathLst>
                <a:path w="7331" h="1640" extrusionOk="0">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7"/>
            <p:cNvSpPr/>
            <p:nvPr/>
          </p:nvSpPr>
          <p:spPr>
            <a:xfrm>
              <a:off x="3442975" y="3261025"/>
              <a:ext cx="176325" cy="32875"/>
            </a:xfrm>
            <a:custGeom>
              <a:avLst/>
              <a:gdLst/>
              <a:ahLst/>
              <a:cxnLst/>
              <a:rect l="l" t="t" r="r" b="b"/>
              <a:pathLst>
                <a:path w="7053" h="1315" extrusionOk="0">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7"/>
            <p:cNvSpPr/>
            <p:nvPr/>
          </p:nvSpPr>
          <p:spPr>
            <a:xfrm>
              <a:off x="3463525" y="3202400"/>
              <a:ext cx="187250" cy="31925"/>
            </a:xfrm>
            <a:custGeom>
              <a:avLst/>
              <a:gdLst/>
              <a:ahLst/>
              <a:cxnLst/>
              <a:rect l="l" t="t" r="r" b="b"/>
              <a:pathLst>
                <a:path w="7490" h="1277" extrusionOk="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7"/>
            <p:cNvSpPr/>
            <p:nvPr/>
          </p:nvSpPr>
          <p:spPr>
            <a:xfrm>
              <a:off x="3459950" y="3149025"/>
              <a:ext cx="189025" cy="28300"/>
            </a:xfrm>
            <a:custGeom>
              <a:avLst/>
              <a:gdLst/>
              <a:ahLst/>
              <a:cxnLst/>
              <a:rect l="l" t="t" r="r" b="b"/>
              <a:pathLst>
                <a:path w="7561" h="1132" extrusionOk="0">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7"/>
            <p:cNvSpPr/>
            <p:nvPr/>
          </p:nvSpPr>
          <p:spPr>
            <a:xfrm>
              <a:off x="3486150" y="3101700"/>
              <a:ext cx="143175" cy="17775"/>
            </a:xfrm>
            <a:custGeom>
              <a:avLst/>
              <a:gdLst/>
              <a:ahLst/>
              <a:cxnLst/>
              <a:rect l="l" t="t" r="r" b="b"/>
              <a:pathLst>
                <a:path w="5727" h="711" extrusionOk="0">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7"/>
            <p:cNvSpPr/>
            <p:nvPr/>
          </p:nvSpPr>
          <p:spPr>
            <a:xfrm>
              <a:off x="3482950" y="3046500"/>
              <a:ext cx="85375" cy="45800"/>
            </a:xfrm>
            <a:custGeom>
              <a:avLst/>
              <a:gdLst/>
              <a:ahLst/>
              <a:cxnLst/>
              <a:rect l="l" t="t" r="r" b="b"/>
              <a:pathLst>
                <a:path w="3415" h="1832" extrusionOk="0">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7"/>
            <p:cNvSpPr/>
            <p:nvPr/>
          </p:nvSpPr>
          <p:spPr>
            <a:xfrm>
              <a:off x="3564750" y="3065400"/>
              <a:ext cx="100475" cy="34500"/>
            </a:xfrm>
            <a:custGeom>
              <a:avLst/>
              <a:gdLst/>
              <a:ahLst/>
              <a:cxnLst/>
              <a:rect l="l" t="t" r="r" b="b"/>
              <a:pathLst>
                <a:path w="4019" h="1380" extrusionOk="0">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7"/>
            <p:cNvSpPr/>
            <p:nvPr/>
          </p:nvSpPr>
          <p:spPr>
            <a:xfrm>
              <a:off x="3664425" y="3027225"/>
              <a:ext cx="825" cy="450"/>
            </a:xfrm>
            <a:custGeom>
              <a:avLst/>
              <a:gdLst/>
              <a:ahLst/>
              <a:cxnLst/>
              <a:rect l="l" t="t" r="r" b="b"/>
              <a:pathLst>
                <a:path w="33" h="18" extrusionOk="0">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7"/>
            <p:cNvSpPr/>
            <p:nvPr/>
          </p:nvSpPr>
          <p:spPr>
            <a:xfrm>
              <a:off x="3569725" y="3029025"/>
              <a:ext cx="91675" cy="29000"/>
            </a:xfrm>
            <a:custGeom>
              <a:avLst/>
              <a:gdLst/>
              <a:ahLst/>
              <a:cxnLst/>
              <a:rect l="l" t="t" r="r" b="b"/>
              <a:pathLst>
                <a:path w="3667" h="1160" extrusionOk="0">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7"/>
            <p:cNvSpPr/>
            <p:nvPr/>
          </p:nvSpPr>
          <p:spPr>
            <a:xfrm>
              <a:off x="3490700" y="2997400"/>
              <a:ext cx="82550" cy="53375"/>
            </a:xfrm>
            <a:custGeom>
              <a:avLst/>
              <a:gdLst/>
              <a:ahLst/>
              <a:cxnLst/>
              <a:rect l="l" t="t" r="r" b="b"/>
              <a:pathLst>
                <a:path w="3302" h="2135" extrusionOk="0">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7"/>
            <p:cNvSpPr/>
            <p:nvPr/>
          </p:nvSpPr>
          <p:spPr>
            <a:xfrm>
              <a:off x="3510400" y="2961975"/>
              <a:ext cx="65350" cy="55825"/>
            </a:xfrm>
            <a:custGeom>
              <a:avLst/>
              <a:gdLst/>
              <a:ahLst/>
              <a:cxnLst/>
              <a:rect l="l" t="t" r="r" b="b"/>
              <a:pathLst>
                <a:path w="2614" h="2233" extrusionOk="0">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7"/>
            <p:cNvSpPr/>
            <p:nvPr/>
          </p:nvSpPr>
          <p:spPr>
            <a:xfrm>
              <a:off x="3572900" y="2991800"/>
              <a:ext cx="77475" cy="29675"/>
            </a:xfrm>
            <a:custGeom>
              <a:avLst/>
              <a:gdLst/>
              <a:ahLst/>
              <a:cxnLst/>
              <a:rect l="l" t="t" r="r" b="b"/>
              <a:pathLst>
                <a:path w="3099" h="1187" extrusionOk="0">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7"/>
            <p:cNvSpPr/>
            <p:nvPr/>
          </p:nvSpPr>
          <p:spPr>
            <a:xfrm>
              <a:off x="3533550" y="2930600"/>
              <a:ext cx="46025" cy="46775"/>
            </a:xfrm>
            <a:custGeom>
              <a:avLst/>
              <a:gdLst/>
              <a:ahLst/>
              <a:cxnLst/>
              <a:rect l="l" t="t" r="r" b="b"/>
              <a:pathLst>
                <a:path w="1841" h="1871" extrusionOk="0">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7"/>
            <p:cNvSpPr/>
            <p:nvPr/>
          </p:nvSpPr>
          <p:spPr>
            <a:xfrm>
              <a:off x="3576225" y="2954900"/>
              <a:ext cx="60475" cy="38750"/>
            </a:xfrm>
            <a:custGeom>
              <a:avLst/>
              <a:gdLst/>
              <a:ahLst/>
              <a:cxnLst/>
              <a:rect l="l" t="t" r="r" b="b"/>
              <a:pathLst>
                <a:path w="2419" h="1550" extrusionOk="0">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7"/>
            <p:cNvSpPr/>
            <p:nvPr/>
          </p:nvSpPr>
          <p:spPr>
            <a:xfrm>
              <a:off x="3579000" y="2921425"/>
              <a:ext cx="42825" cy="42325"/>
            </a:xfrm>
            <a:custGeom>
              <a:avLst/>
              <a:gdLst/>
              <a:ahLst/>
              <a:cxnLst/>
              <a:rect l="l" t="t" r="r" b="b"/>
              <a:pathLst>
                <a:path w="1713" h="1693" extrusionOk="0">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7"/>
            <p:cNvSpPr/>
            <p:nvPr/>
          </p:nvSpPr>
          <p:spPr>
            <a:xfrm>
              <a:off x="3552000" y="2885375"/>
              <a:ext cx="48175" cy="63875"/>
            </a:xfrm>
            <a:custGeom>
              <a:avLst/>
              <a:gdLst/>
              <a:ahLst/>
              <a:cxnLst/>
              <a:rect l="l" t="t" r="r" b="b"/>
              <a:pathLst>
                <a:path w="1927" h="2555" extrusionOk="0">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 name="Google Shape;569;p7"/>
          <p:cNvGrpSpPr/>
          <p:nvPr/>
        </p:nvGrpSpPr>
        <p:grpSpPr>
          <a:xfrm rot="-2156410">
            <a:off x="8556261" y="3173835"/>
            <a:ext cx="1241662" cy="2706867"/>
            <a:chOff x="3345650" y="2840950"/>
            <a:chExt cx="370900" cy="808575"/>
          </a:xfrm>
        </p:grpSpPr>
        <p:sp>
          <p:nvSpPr>
            <p:cNvPr id="570" name="Google Shape;570;p7"/>
            <p:cNvSpPr/>
            <p:nvPr/>
          </p:nvSpPr>
          <p:spPr>
            <a:xfrm>
              <a:off x="3486400" y="2932175"/>
              <a:ext cx="95900" cy="717350"/>
            </a:xfrm>
            <a:custGeom>
              <a:avLst/>
              <a:gdLst/>
              <a:ahLst/>
              <a:cxnLst/>
              <a:rect l="l" t="t" r="r" b="b"/>
              <a:pathLst>
                <a:path w="3836" h="28694" extrusionOk="0">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7"/>
            <p:cNvSpPr/>
            <p:nvPr/>
          </p:nvSpPr>
          <p:spPr>
            <a:xfrm>
              <a:off x="3537325" y="2851675"/>
              <a:ext cx="44075" cy="80975"/>
            </a:xfrm>
            <a:custGeom>
              <a:avLst/>
              <a:gdLst/>
              <a:ahLst/>
              <a:cxnLst/>
              <a:rect l="l" t="t" r="r" b="b"/>
              <a:pathLst>
                <a:path w="1763" h="3239" extrusionOk="0">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7"/>
            <p:cNvSpPr/>
            <p:nvPr/>
          </p:nvSpPr>
          <p:spPr>
            <a:xfrm>
              <a:off x="3581400" y="2840950"/>
              <a:ext cx="34850" cy="91400"/>
            </a:xfrm>
            <a:custGeom>
              <a:avLst/>
              <a:gdLst/>
              <a:ahLst/>
              <a:cxnLst/>
              <a:rect l="l" t="t" r="r" b="b"/>
              <a:pathLst>
                <a:path w="1394" h="3656" extrusionOk="0">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7"/>
            <p:cNvSpPr/>
            <p:nvPr/>
          </p:nvSpPr>
          <p:spPr>
            <a:xfrm>
              <a:off x="3587050" y="2889475"/>
              <a:ext cx="62225" cy="56575"/>
            </a:xfrm>
            <a:custGeom>
              <a:avLst/>
              <a:gdLst/>
              <a:ahLst/>
              <a:cxnLst/>
              <a:rect l="l" t="t" r="r" b="b"/>
              <a:pathLst>
                <a:path w="2489" h="2263" extrusionOk="0">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7"/>
            <p:cNvSpPr/>
            <p:nvPr/>
          </p:nvSpPr>
          <p:spPr>
            <a:xfrm>
              <a:off x="3581975" y="2931750"/>
              <a:ext cx="76825" cy="52700"/>
            </a:xfrm>
            <a:custGeom>
              <a:avLst/>
              <a:gdLst/>
              <a:ahLst/>
              <a:cxnLst/>
              <a:rect l="l" t="t" r="r" b="b"/>
              <a:pathLst>
                <a:path w="3073" h="2108" extrusionOk="0">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7"/>
            <p:cNvSpPr/>
            <p:nvPr/>
          </p:nvSpPr>
          <p:spPr>
            <a:xfrm>
              <a:off x="3582275" y="2973700"/>
              <a:ext cx="90525" cy="43200"/>
            </a:xfrm>
            <a:custGeom>
              <a:avLst/>
              <a:gdLst/>
              <a:ahLst/>
              <a:cxnLst/>
              <a:rect l="l" t="t" r="r" b="b"/>
              <a:pathLst>
                <a:path w="3621" h="1728" extrusionOk="0">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7"/>
            <p:cNvSpPr/>
            <p:nvPr/>
          </p:nvSpPr>
          <p:spPr>
            <a:xfrm>
              <a:off x="3581975" y="3015075"/>
              <a:ext cx="104800" cy="36800"/>
            </a:xfrm>
            <a:custGeom>
              <a:avLst/>
              <a:gdLst/>
              <a:ahLst/>
              <a:cxnLst/>
              <a:rect l="l" t="t" r="r" b="b"/>
              <a:pathLst>
                <a:path w="4192" h="1472" extrusionOk="0">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7"/>
            <p:cNvSpPr/>
            <p:nvPr/>
          </p:nvSpPr>
          <p:spPr>
            <a:xfrm>
              <a:off x="3583175" y="3056450"/>
              <a:ext cx="113725" cy="34125"/>
            </a:xfrm>
            <a:custGeom>
              <a:avLst/>
              <a:gdLst/>
              <a:ahLst/>
              <a:cxnLst/>
              <a:rect l="l" t="t" r="r" b="b"/>
              <a:pathLst>
                <a:path w="4549" h="1365" extrusionOk="0">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7"/>
            <p:cNvSpPr/>
            <p:nvPr/>
          </p:nvSpPr>
          <p:spPr>
            <a:xfrm>
              <a:off x="3573650" y="3110475"/>
              <a:ext cx="122950" cy="23100"/>
            </a:xfrm>
            <a:custGeom>
              <a:avLst/>
              <a:gdLst/>
              <a:ahLst/>
              <a:cxnLst/>
              <a:rect l="l" t="t" r="r" b="b"/>
              <a:pathLst>
                <a:path w="4918" h="924" extrusionOk="0">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7"/>
            <p:cNvSpPr/>
            <p:nvPr/>
          </p:nvSpPr>
          <p:spPr>
            <a:xfrm>
              <a:off x="3572450" y="3161925"/>
              <a:ext cx="137250" cy="28750"/>
            </a:xfrm>
            <a:custGeom>
              <a:avLst/>
              <a:gdLst/>
              <a:ahLst/>
              <a:cxnLst/>
              <a:rect l="l" t="t" r="r" b="b"/>
              <a:pathLst>
                <a:path w="5490" h="1150" extrusionOk="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7"/>
            <p:cNvSpPr/>
            <p:nvPr/>
          </p:nvSpPr>
          <p:spPr>
            <a:xfrm>
              <a:off x="3567400" y="3207950"/>
              <a:ext cx="144675" cy="39025"/>
            </a:xfrm>
            <a:custGeom>
              <a:avLst/>
              <a:gdLst/>
              <a:ahLst/>
              <a:cxnLst/>
              <a:rect l="l" t="t" r="r" b="b"/>
              <a:pathLst>
                <a:path w="5787" h="1561" extrusionOk="0">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7"/>
            <p:cNvSpPr/>
            <p:nvPr/>
          </p:nvSpPr>
          <p:spPr>
            <a:xfrm>
              <a:off x="3560250" y="3266600"/>
              <a:ext cx="149750" cy="58450"/>
            </a:xfrm>
            <a:custGeom>
              <a:avLst/>
              <a:gdLst/>
              <a:ahLst/>
              <a:cxnLst/>
              <a:rect l="l" t="t" r="r" b="b"/>
              <a:pathLst>
                <a:path w="5990" h="2338" extrusionOk="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7"/>
            <p:cNvSpPr/>
            <p:nvPr/>
          </p:nvSpPr>
          <p:spPr>
            <a:xfrm>
              <a:off x="3550425" y="3329700"/>
              <a:ext cx="166125" cy="64500"/>
            </a:xfrm>
            <a:custGeom>
              <a:avLst/>
              <a:gdLst/>
              <a:ahLst/>
              <a:cxnLst/>
              <a:rect l="l" t="t" r="r" b="b"/>
              <a:pathLst>
                <a:path w="6645" h="2580" extrusionOk="0">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7"/>
            <p:cNvSpPr/>
            <p:nvPr/>
          </p:nvSpPr>
          <p:spPr>
            <a:xfrm>
              <a:off x="3548050" y="3391325"/>
              <a:ext cx="152725" cy="76375"/>
            </a:xfrm>
            <a:custGeom>
              <a:avLst/>
              <a:gdLst/>
              <a:ahLst/>
              <a:cxnLst/>
              <a:rect l="l" t="t" r="r" b="b"/>
              <a:pathLst>
                <a:path w="6109" h="3055" extrusionOk="0">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7"/>
            <p:cNvSpPr/>
            <p:nvPr/>
          </p:nvSpPr>
          <p:spPr>
            <a:xfrm>
              <a:off x="3537325" y="3449950"/>
              <a:ext cx="121475" cy="84875"/>
            </a:xfrm>
            <a:custGeom>
              <a:avLst/>
              <a:gdLst/>
              <a:ahLst/>
              <a:cxnLst/>
              <a:rect l="l" t="t" r="r" b="b"/>
              <a:pathLst>
                <a:path w="4859" h="3395" extrusionOk="0">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7"/>
            <p:cNvSpPr/>
            <p:nvPr/>
          </p:nvSpPr>
          <p:spPr>
            <a:xfrm>
              <a:off x="3524525" y="3525850"/>
              <a:ext cx="83375" cy="78925"/>
            </a:xfrm>
            <a:custGeom>
              <a:avLst/>
              <a:gdLst/>
              <a:ahLst/>
              <a:cxnLst/>
              <a:rect l="l" t="t" r="r" b="b"/>
              <a:pathLst>
                <a:path w="3335" h="3157" extrusionOk="0">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7"/>
            <p:cNvSpPr/>
            <p:nvPr/>
          </p:nvSpPr>
          <p:spPr>
            <a:xfrm>
              <a:off x="3515900" y="2901975"/>
              <a:ext cx="60150" cy="71175"/>
            </a:xfrm>
            <a:custGeom>
              <a:avLst/>
              <a:gdLst/>
              <a:ahLst/>
              <a:cxnLst/>
              <a:rect l="l" t="t" r="r" b="b"/>
              <a:pathLst>
                <a:path w="2406" h="2847" extrusionOk="0">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7"/>
            <p:cNvSpPr/>
            <p:nvPr/>
          </p:nvSpPr>
          <p:spPr>
            <a:xfrm>
              <a:off x="3494475" y="2941275"/>
              <a:ext cx="76225" cy="65500"/>
            </a:xfrm>
            <a:custGeom>
              <a:avLst/>
              <a:gdLst/>
              <a:ahLst/>
              <a:cxnLst/>
              <a:rect l="l" t="t" r="r" b="b"/>
              <a:pathLst>
                <a:path w="3049" h="2620" extrusionOk="0">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7"/>
            <p:cNvSpPr/>
            <p:nvPr/>
          </p:nvSpPr>
          <p:spPr>
            <a:xfrm>
              <a:off x="3472150" y="2979675"/>
              <a:ext cx="92600" cy="59850"/>
            </a:xfrm>
            <a:custGeom>
              <a:avLst/>
              <a:gdLst/>
              <a:ahLst/>
              <a:cxnLst/>
              <a:rect l="l" t="t" r="r" b="b"/>
              <a:pathLst>
                <a:path w="3704" h="2394" extrusionOk="0">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7"/>
            <p:cNvSpPr/>
            <p:nvPr/>
          </p:nvSpPr>
          <p:spPr>
            <a:xfrm>
              <a:off x="3456675" y="3024600"/>
              <a:ext cx="102700" cy="58975"/>
            </a:xfrm>
            <a:custGeom>
              <a:avLst/>
              <a:gdLst/>
              <a:ahLst/>
              <a:cxnLst/>
              <a:rect l="l" t="t" r="r" b="b"/>
              <a:pathLst>
                <a:path w="4108" h="2359" extrusionOk="0">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7"/>
            <p:cNvSpPr/>
            <p:nvPr/>
          </p:nvSpPr>
          <p:spPr>
            <a:xfrm>
              <a:off x="3443275" y="3077900"/>
              <a:ext cx="117900" cy="40600"/>
            </a:xfrm>
            <a:custGeom>
              <a:avLst/>
              <a:gdLst/>
              <a:ahLst/>
              <a:cxnLst/>
              <a:rect l="l" t="t" r="r" b="b"/>
              <a:pathLst>
                <a:path w="4716" h="1624" extrusionOk="0">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7"/>
            <p:cNvSpPr/>
            <p:nvPr/>
          </p:nvSpPr>
          <p:spPr>
            <a:xfrm>
              <a:off x="3416200" y="3132050"/>
              <a:ext cx="134550" cy="37125"/>
            </a:xfrm>
            <a:custGeom>
              <a:avLst/>
              <a:gdLst/>
              <a:ahLst/>
              <a:cxnLst/>
              <a:rect l="l" t="t" r="r" b="b"/>
              <a:pathLst>
                <a:path w="5382" h="1485" extrusionOk="0">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7"/>
            <p:cNvSpPr/>
            <p:nvPr/>
          </p:nvSpPr>
          <p:spPr>
            <a:xfrm>
              <a:off x="3395350" y="3195475"/>
              <a:ext cx="147375" cy="29600"/>
            </a:xfrm>
            <a:custGeom>
              <a:avLst/>
              <a:gdLst/>
              <a:ahLst/>
              <a:cxnLst/>
              <a:rect l="l" t="t" r="r" b="b"/>
              <a:pathLst>
                <a:path w="5895" h="1184" extrusionOk="0">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7"/>
            <p:cNvSpPr/>
            <p:nvPr/>
          </p:nvSpPr>
          <p:spPr>
            <a:xfrm>
              <a:off x="3371550" y="3261400"/>
              <a:ext cx="158975" cy="34325"/>
            </a:xfrm>
            <a:custGeom>
              <a:avLst/>
              <a:gdLst/>
              <a:ahLst/>
              <a:cxnLst/>
              <a:rect l="l" t="t" r="r" b="b"/>
              <a:pathLst>
                <a:path w="6359" h="1373" extrusionOk="0">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7"/>
            <p:cNvSpPr/>
            <p:nvPr/>
          </p:nvSpPr>
          <p:spPr>
            <a:xfrm>
              <a:off x="3345650" y="3324350"/>
              <a:ext cx="176525" cy="38050"/>
            </a:xfrm>
            <a:custGeom>
              <a:avLst/>
              <a:gdLst/>
              <a:ahLst/>
              <a:cxnLst/>
              <a:rect l="l" t="t" r="r" b="b"/>
              <a:pathLst>
                <a:path w="7061" h="1522" extrusionOk="0">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7"/>
            <p:cNvSpPr/>
            <p:nvPr/>
          </p:nvSpPr>
          <p:spPr>
            <a:xfrm>
              <a:off x="3346250" y="3377325"/>
              <a:ext cx="167000" cy="45500"/>
            </a:xfrm>
            <a:custGeom>
              <a:avLst/>
              <a:gdLst/>
              <a:ahLst/>
              <a:cxnLst/>
              <a:rect l="l" t="t" r="r" b="b"/>
              <a:pathLst>
                <a:path w="6680" h="1820" extrusionOk="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7"/>
            <p:cNvSpPr/>
            <p:nvPr/>
          </p:nvSpPr>
          <p:spPr>
            <a:xfrm>
              <a:off x="3364700" y="3436275"/>
              <a:ext cx="139325" cy="53525"/>
            </a:xfrm>
            <a:custGeom>
              <a:avLst/>
              <a:gdLst/>
              <a:ahLst/>
              <a:cxnLst/>
              <a:rect l="l" t="t" r="r" b="b"/>
              <a:pathLst>
                <a:path w="5573" h="2141" extrusionOk="0">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7"/>
            <p:cNvSpPr/>
            <p:nvPr/>
          </p:nvSpPr>
          <p:spPr>
            <a:xfrm>
              <a:off x="3398025" y="3500550"/>
              <a:ext cx="100925" cy="54275"/>
            </a:xfrm>
            <a:custGeom>
              <a:avLst/>
              <a:gdLst/>
              <a:ahLst/>
              <a:cxnLst/>
              <a:rect l="l" t="t" r="r" b="b"/>
              <a:pathLst>
                <a:path w="4037" h="2171" extrusionOk="0">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7"/>
            <p:cNvSpPr/>
            <p:nvPr/>
          </p:nvSpPr>
          <p:spPr>
            <a:xfrm>
              <a:off x="3449300" y="3499025"/>
              <a:ext cx="66150" cy="36450"/>
            </a:xfrm>
            <a:custGeom>
              <a:avLst/>
              <a:gdLst/>
              <a:ahLst/>
              <a:cxnLst/>
              <a:rect l="l" t="t" r="r" b="b"/>
              <a:pathLst>
                <a:path w="2646" h="1458" extrusionOk="0">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7"/>
            <p:cNvSpPr/>
            <p:nvPr/>
          </p:nvSpPr>
          <p:spPr>
            <a:xfrm>
              <a:off x="3505200" y="3517225"/>
              <a:ext cx="60675" cy="56950"/>
            </a:xfrm>
            <a:custGeom>
              <a:avLst/>
              <a:gdLst/>
              <a:ahLst/>
              <a:cxnLst/>
              <a:rect l="l" t="t" r="r" b="b"/>
              <a:pathLst>
                <a:path w="2427" h="2278" extrusionOk="0">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7"/>
            <p:cNvSpPr/>
            <p:nvPr/>
          </p:nvSpPr>
          <p:spPr>
            <a:xfrm>
              <a:off x="3433825" y="3435975"/>
              <a:ext cx="163850" cy="67375"/>
            </a:xfrm>
            <a:custGeom>
              <a:avLst/>
              <a:gdLst/>
              <a:ahLst/>
              <a:cxnLst/>
              <a:rect l="l" t="t" r="r" b="b"/>
              <a:pathLst>
                <a:path w="6554" h="2695" extrusionOk="0">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7"/>
            <p:cNvSpPr/>
            <p:nvPr/>
          </p:nvSpPr>
          <p:spPr>
            <a:xfrm>
              <a:off x="3410525" y="3375750"/>
              <a:ext cx="201800" cy="64150"/>
            </a:xfrm>
            <a:custGeom>
              <a:avLst/>
              <a:gdLst/>
              <a:ahLst/>
              <a:cxnLst/>
              <a:rect l="l" t="t" r="r" b="b"/>
              <a:pathLst>
                <a:path w="8072" h="2566" extrusionOk="0">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7"/>
            <p:cNvSpPr/>
            <p:nvPr/>
          </p:nvSpPr>
          <p:spPr>
            <a:xfrm>
              <a:off x="3436425" y="3322425"/>
              <a:ext cx="183275" cy="41000"/>
            </a:xfrm>
            <a:custGeom>
              <a:avLst/>
              <a:gdLst/>
              <a:ahLst/>
              <a:cxnLst/>
              <a:rect l="l" t="t" r="r" b="b"/>
              <a:pathLst>
                <a:path w="7331" h="1640" extrusionOk="0">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7"/>
            <p:cNvSpPr/>
            <p:nvPr/>
          </p:nvSpPr>
          <p:spPr>
            <a:xfrm>
              <a:off x="3442975" y="3261025"/>
              <a:ext cx="176325" cy="32875"/>
            </a:xfrm>
            <a:custGeom>
              <a:avLst/>
              <a:gdLst/>
              <a:ahLst/>
              <a:cxnLst/>
              <a:rect l="l" t="t" r="r" b="b"/>
              <a:pathLst>
                <a:path w="7053" h="1315" extrusionOk="0">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7"/>
            <p:cNvSpPr/>
            <p:nvPr/>
          </p:nvSpPr>
          <p:spPr>
            <a:xfrm>
              <a:off x="3463525" y="3202400"/>
              <a:ext cx="187250" cy="31925"/>
            </a:xfrm>
            <a:custGeom>
              <a:avLst/>
              <a:gdLst/>
              <a:ahLst/>
              <a:cxnLst/>
              <a:rect l="l" t="t" r="r" b="b"/>
              <a:pathLst>
                <a:path w="7490" h="1277" extrusionOk="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7"/>
            <p:cNvSpPr/>
            <p:nvPr/>
          </p:nvSpPr>
          <p:spPr>
            <a:xfrm>
              <a:off x="3459950" y="3149025"/>
              <a:ext cx="189025" cy="28300"/>
            </a:xfrm>
            <a:custGeom>
              <a:avLst/>
              <a:gdLst/>
              <a:ahLst/>
              <a:cxnLst/>
              <a:rect l="l" t="t" r="r" b="b"/>
              <a:pathLst>
                <a:path w="7561" h="1132" extrusionOk="0">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7"/>
            <p:cNvSpPr/>
            <p:nvPr/>
          </p:nvSpPr>
          <p:spPr>
            <a:xfrm>
              <a:off x="3486150" y="3101700"/>
              <a:ext cx="143175" cy="17775"/>
            </a:xfrm>
            <a:custGeom>
              <a:avLst/>
              <a:gdLst/>
              <a:ahLst/>
              <a:cxnLst/>
              <a:rect l="l" t="t" r="r" b="b"/>
              <a:pathLst>
                <a:path w="5727" h="711" extrusionOk="0">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7"/>
            <p:cNvSpPr/>
            <p:nvPr/>
          </p:nvSpPr>
          <p:spPr>
            <a:xfrm>
              <a:off x="3482950" y="3046500"/>
              <a:ext cx="85375" cy="45800"/>
            </a:xfrm>
            <a:custGeom>
              <a:avLst/>
              <a:gdLst/>
              <a:ahLst/>
              <a:cxnLst/>
              <a:rect l="l" t="t" r="r" b="b"/>
              <a:pathLst>
                <a:path w="3415" h="1832" extrusionOk="0">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7"/>
            <p:cNvSpPr/>
            <p:nvPr/>
          </p:nvSpPr>
          <p:spPr>
            <a:xfrm>
              <a:off x="3564750" y="3065400"/>
              <a:ext cx="100475" cy="34500"/>
            </a:xfrm>
            <a:custGeom>
              <a:avLst/>
              <a:gdLst/>
              <a:ahLst/>
              <a:cxnLst/>
              <a:rect l="l" t="t" r="r" b="b"/>
              <a:pathLst>
                <a:path w="4019" h="1380" extrusionOk="0">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7"/>
            <p:cNvSpPr/>
            <p:nvPr/>
          </p:nvSpPr>
          <p:spPr>
            <a:xfrm>
              <a:off x="3664425" y="3027225"/>
              <a:ext cx="825" cy="450"/>
            </a:xfrm>
            <a:custGeom>
              <a:avLst/>
              <a:gdLst/>
              <a:ahLst/>
              <a:cxnLst/>
              <a:rect l="l" t="t" r="r" b="b"/>
              <a:pathLst>
                <a:path w="33" h="18" extrusionOk="0">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7"/>
            <p:cNvSpPr/>
            <p:nvPr/>
          </p:nvSpPr>
          <p:spPr>
            <a:xfrm>
              <a:off x="3569725" y="3029025"/>
              <a:ext cx="91675" cy="29000"/>
            </a:xfrm>
            <a:custGeom>
              <a:avLst/>
              <a:gdLst/>
              <a:ahLst/>
              <a:cxnLst/>
              <a:rect l="l" t="t" r="r" b="b"/>
              <a:pathLst>
                <a:path w="3667" h="1160" extrusionOk="0">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7"/>
            <p:cNvSpPr/>
            <p:nvPr/>
          </p:nvSpPr>
          <p:spPr>
            <a:xfrm>
              <a:off x="3490700" y="2997400"/>
              <a:ext cx="82550" cy="53375"/>
            </a:xfrm>
            <a:custGeom>
              <a:avLst/>
              <a:gdLst/>
              <a:ahLst/>
              <a:cxnLst/>
              <a:rect l="l" t="t" r="r" b="b"/>
              <a:pathLst>
                <a:path w="3302" h="2135" extrusionOk="0">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7"/>
            <p:cNvSpPr/>
            <p:nvPr/>
          </p:nvSpPr>
          <p:spPr>
            <a:xfrm>
              <a:off x="3510400" y="2961975"/>
              <a:ext cx="65350" cy="55825"/>
            </a:xfrm>
            <a:custGeom>
              <a:avLst/>
              <a:gdLst/>
              <a:ahLst/>
              <a:cxnLst/>
              <a:rect l="l" t="t" r="r" b="b"/>
              <a:pathLst>
                <a:path w="2614" h="2233" extrusionOk="0">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7"/>
            <p:cNvSpPr/>
            <p:nvPr/>
          </p:nvSpPr>
          <p:spPr>
            <a:xfrm>
              <a:off x="3572900" y="2991800"/>
              <a:ext cx="77475" cy="29675"/>
            </a:xfrm>
            <a:custGeom>
              <a:avLst/>
              <a:gdLst/>
              <a:ahLst/>
              <a:cxnLst/>
              <a:rect l="l" t="t" r="r" b="b"/>
              <a:pathLst>
                <a:path w="3099" h="1187" extrusionOk="0">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7"/>
            <p:cNvSpPr/>
            <p:nvPr/>
          </p:nvSpPr>
          <p:spPr>
            <a:xfrm>
              <a:off x="3533550" y="2930600"/>
              <a:ext cx="46025" cy="46775"/>
            </a:xfrm>
            <a:custGeom>
              <a:avLst/>
              <a:gdLst/>
              <a:ahLst/>
              <a:cxnLst/>
              <a:rect l="l" t="t" r="r" b="b"/>
              <a:pathLst>
                <a:path w="1841" h="1871" extrusionOk="0">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7"/>
            <p:cNvSpPr/>
            <p:nvPr/>
          </p:nvSpPr>
          <p:spPr>
            <a:xfrm>
              <a:off x="3576225" y="2954900"/>
              <a:ext cx="60475" cy="38750"/>
            </a:xfrm>
            <a:custGeom>
              <a:avLst/>
              <a:gdLst/>
              <a:ahLst/>
              <a:cxnLst/>
              <a:rect l="l" t="t" r="r" b="b"/>
              <a:pathLst>
                <a:path w="2419" h="1550" extrusionOk="0">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7"/>
            <p:cNvSpPr/>
            <p:nvPr/>
          </p:nvSpPr>
          <p:spPr>
            <a:xfrm>
              <a:off x="3579000" y="2921425"/>
              <a:ext cx="42825" cy="42325"/>
            </a:xfrm>
            <a:custGeom>
              <a:avLst/>
              <a:gdLst/>
              <a:ahLst/>
              <a:cxnLst/>
              <a:rect l="l" t="t" r="r" b="b"/>
              <a:pathLst>
                <a:path w="1713" h="1693" extrusionOk="0">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7"/>
            <p:cNvSpPr/>
            <p:nvPr/>
          </p:nvSpPr>
          <p:spPr>
            <a:xfrm>
              <a:off x="3552000" y="2885375"/>
              <a:ext cx="48175" cy="63875"/>
            </a:xfrm>
            <a:custGeom>
              <a:avLst/>
              <a:gdLst/>
              <a:ahLst/>
              <a:cxnLst/>
              <a:rect l="l" t="t" r="r" b="b"/>
              <a:pathLst>
                <a:path w="1927" h="2555" extrusionOk="0">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 name="Google Shape;618;p7"/>
          <p:cNvGrpSpPr/>
          <p:nvPr/>
        </p:nvGrpSpPr>
        <p:grpSpPr>
          <a:xfrm rot="-7015689">
            <a:off x="8444053" y="1897765"/>
            <a:ext cx="1690894" cy="1828312"/>
            <a:chOff x="1415350" y="3883125"/>
            <a:chExt cx="464350" cy="502100"/>
          </a:xfrm>
        </p:grpSpPr>
        <p:sp>
          <p:nvSpPr>
            <p:cNvPr id="619" name="Google Shape;619;p7"/>
            <p:cNvSpPr/>
            <p:nvPr/>
          </p:nvSpPr>
          <p:spPr>
            <a:xfrm>
              <a:off x="1561800" y="3883125"/>
              <a:ext cx="75925" cy="145800"/>
            </a:xfrm>
            <a:custGeom>
              <a:avLst/>
              <a:gdLst/>
              <a:ahLst/>
              <a:cxnLst/>
              <a:rect l="l" t="t" r="r" b="b"/>
              <a:pathLst>
                <a:path w="3037" h="5832" extrusionOk="0">
                  <a:moveTo>
                    <a:pt x="1744" y="1"/>
                  </a:moveTo>
                  <a:cubicBezTo>
                    <a:pt x="1466" y="1"/>
                    <a:pt x="1160" y="203"/>
                    <a:pt x="857" y="688"/>
                  </a:cubicBezTo>
                  <a:cubicBezTo>
                    <a:pt x="0" y="2069"/>
                    <a:pt x="2310" y="5831"/>
                    <a:pt x="2310" y="5831"/>
                  </a:cubicBezTo>
                  <a:cubicBezTo>
                    <a:pt x="2310" y="5831"/>
                    <a:pt x="3036" y="2962"/>
                    <a:pt x="2834" y="1593"/>
                  </a:cubicBezTo>
                  <a:cubicBezTo>
                    <a:pt x="2694" y="708"/>
                    <a:pt x="2266" y="1"/>
                    <a:pt x="17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7"/>
            <p:cNvSpPr/>
            <p:nvPr/>
          </p:nvSpPr>
          <p:spPr>
            <a:xfrm>
              <a:off x="1634125" y="3914000"/>
              <a:ext cx="82800" cy="131600"/>
            </a:xfrm>
            <a:custGeom>
              <a:avLst/>
              <a:gdLst/>
              <a:ahLst/>
              <a:cxnLst/>
              <a:rect l="l" t="t" r="r" b="b"/>
              <a:pathLst>
                <a:path w="3312" h="5264" extrusionOk="0">
                  <a:moveTo>
                    <a:pt x="2378" y="1"/>
                  </a:moveTo>
                  <a:cubicBezTo>
                    <a:pt x="2195" y="1"/>
                    <a:pt x="1978" y="63"/>
                    <a:pt x="1727" y="203"/>
                  </a:cubicBezTo>
                  <a:cubicBezTo>
                    <a:pt x="298" y="1001"/>
                    <a:pt x="0" y="5263"/>
                    <a:pt x="0" y="5263"/>
                  </a:cubicBezTo>
                  <a:cubicBezTo>
                    <a:pt x="0" y="5263"/>
                    <a:pt x="2227" y="3311"/>
                    <a:pt x="2822" y="2072"/>
                  </a:cubicBezTo>
                  <a:cubicBezTo>
                    <a:pt x="3312" y="1083"/>
                    <a:pt x="3143" y="1"/>
                    <a:pt x="23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7"/>
            <p:cNvSpPr/>
            <p:nvPr/>
          </p:nvSpPr>
          <p:spPr>
            <a:xfrm>
              <a:off x="1647225" y="3975475"/>
              <a:ext cx="132175" cy="126975"/>
            </a:xfrm>
            <a:custGeom>
              <a:avLst/>
              <a:gdLst/>
              <a:ahLst/>
              <a:cxnLst/>
              <a:rect l="l" t="t" r="r" b="b"/>
              <a:pathLst>
                <a:path w="5287" h="5079" extrusionOk="0">
                  <a:moveTo>
                    <a:pt x="4064" y="1"/>
                  </a:moveTo>
                  <a:cubicBezTo>
                    <a:pt x="3931" y="1"/>
                    <a:pt x="3784" y="18"/>
                    <a:pt x="3620" y="54"/>
                  </a:cubicBezTo>
                  <a:cubicBezTo>
                    <a:pt x="1762" y="459"/>
                    <a:pt x="0" y="5078"/>
                    <a:pt x="0" y="5078"/>
                  </a:cubicBezTo>
                  <a:cubicBezTo>
                    <a:pt x="0" y="5078"/>
                    <a:pt x="3132" y="3661"/>
                    <a:pt x="4215" y="2495"/>
                  </a:cubicBezTo>
                  <a:cubicBezTo>
                    <a:pt x="5182" y="1442"/>
                    <a:pt x="5286" y="1"/>
                    <a:pt x="40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7"/>
            <p:cNvSpPr/>
            <p:nvPr/>
          </p:nvSpPr>
          <p:spPr>
            <a:xfrm>
              <a:off x="1660600" y="4038775"/>
              <a:ext cx="201550" cy="108025"/>
            </a:xfrm>
            <a:custGeom>
              <a:avLst/>
              <a:gdLst/>
              <a:ahLst/>
              <a:cxnLst/>
              <a:rect l="l" t="t" r="r" b="b"/>
              <a:pathLst>
                <a:path w="8062" h="4321" extrusionOk="0">
                  <a:moveTo>
                    <a:pt x="5830" y="0"/>
                  </a:moveTo>
                  <a:cubicBezTo>
                    <a:pt x="3565" y="0"/>
                    <a:pt x="1" y="4320"/>
                    <a:pt x="1" y="4320"/>
                  </a:cubicBezTo>
                  <a:cubicBezTo>
                    <a:pt x="1" y="4320"/>
                    <a:pt x="4073" y="3916"/>
                    <a:pt x="5752" y="3011"/>
                  </a:cubicBezTo>
                  <a:cubicBezTo>
                    <a:pt x="7419" y="2094"/>
                    <a:pt x="8062" y="248"/>
                    <a:pt x="6014" y="10"/>
                  </a:cubicBezTo>
                  <a:cubicBezTo>
                    <a:pt x="5954" y="4"/>
                    <a:pt x="5892" y="0"/>
                    <a:pt x="5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7"/>
            <p:cNvSpPr/>
            <p:nvPr/>
          </p:nvSpPr>
          <p:spPr>
            <a:xfrm>
              <a:off x="1676675" y="4148775"/>
              <a:ext cx="203025" cy="65600"/>
            </a:xfrm>
            <a:custGeom>
              <a:avLst/>
              <a:gdLst/>
              <a:ahLst/>
              <a:cxnLst/>
              <a:rect l="l" t="t" r="r" b="b"/>
              <a:pathLst>
                <a:path w="8121" h="2624" extrusionOk="0">
                  <a:moveTo>
                    <a:pt x="5102" y="1"/>
                  </a:moveTo>
                  <a:cubicBezTo>
                    <a:pt x="2992" y="1"/>
                    <a:pt x="1" y="1242"/>
                    <a:pt x="1" y="1242"/>
                  </a:cubicBezTo>
                  <a:cubicBezTo>
                    <a:pt x="1" y="1242"/>
                    <a:pt x="3377" y="2623"/>
                    <a:pt x="5099" y="2623"/>
                  </a:cubicBezTo>
                  <a:cubicBezTo>
                    <a:pt x="5106" y="2623"/>
                    <a:pt x="5113" y="2623"/>
                    <a:pt x="5121" y="2623"/>
                  </a:cubicBezTo>
                  <a:cubicBezTo>
                    <a:pt x="6823" y="2599"/>
                    <a:pt x="8121" y="1397"/>
                    <a:pt x="6585" y="349"/>
                  </a:cubicBezTo>
                  <a:cubicBezTo>
                    <a:pt x="6217" y="98"/>
                    <a:pt x="5694" y="1"/>
                    <a:pt x="5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7"/>
            <p:cNvSpPr/>
            <p:nvPr/>
          </p:nvSpPr>
          <p:spPr>
            <a:xfrm>
              <a:off x="1683525" y="4228025"/>
              <a:ext cx="130550" cy="74725"/>
            </a:xfrm>
            <a:custGeom>
              <a:avLst/>
              <a:gdLst/>
              <a:ahLst/>
              <a:cxnLst/>
              <a:rect l="l" t="t" r="r" b="b"/>
              <a:pathLst>
                <a:path w="5222" h="2989" extrusionOk="0">
                  <a:moveTo>
                    <a:pt x="1" y="1"/>
                  </a:moveTo>
                  <a:lnTo>
                    <a:pt x="1" y="1"/>
                  </a:lnTo>
                  <a:cubicBezTo>
                    <a:pt x="1" y="1"/>
                    <a:pt x="1811" y="2132"/>
                    <a:pt x="2977" y="2715"/>
                  </a:cubicBezTo>
                  <a:cubicBezTo>
                    <a:pt x="3339" y="2898"/>
                    <a:pt x="3715" y="2989"/>
                    <a:pt x="4040" y="2989"/>
                  </a:cubicBezTo>
                  <a:cubicBezTo>
                    <a:pt x="4752" y="2989"/>
                    <a:pt x="5221" y="2554"/>
                    <a:pt x="4763" y="1703"/>
                  </a:cubicBezTo>
                  <a:cubicBezTo>
                    <a:pt x="4037" y="334"/>
                    <a:pt x="1"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7"/>
            <p:cNvSpPr/>
            <p:nvPr/>
          </p:nvSpPr>
          <p:spPr>
            <a:xfrm>
              <a:off x="1482000" y="3956225"/>
              <a:ext cx="131900" cy="94125"/>
            </a:xfrm>
            <a:custGeom>
              <a:avLst/>
              <a:gdLst/>
              <a:ahLst/>
              <a:cxnLst/>
              <a:rect l="l" t="t" r="r" b="b"/>
              <a:pathLst>
                <a:path w="5276" h="3765" extrusionOk="0">
                  <a:moveTo>
                    <a:pt x="1387" y="0"/>
                  </a:moveTo>
                  <a:cubicBezTo>
                    <a:pt x="0" y="0"/>
                    <a:pt x="262" y="1353"/>
                    <a:pt x="1323" y="2169"/>
                  </a:cubicBezTo>
                  <a:cubicBezTo>
                    <a:pt x="2418" y="3003"/>
                    <a:pt x="5276" y="3765"/>
                    <a:pt x="5276" y="3765"/>
                  </a:cubicBezTo>
                  <a:cubicBezTo>
                    <a:pt x="5276" y="3765"/>
                    <a:pt x="3109" y="74"/>
                    <a:pt x="1478" y="2"/>
                  </a:cubicBezTo>
                  <a:cubicBezTo>
                    <a:pt x="1447" y="1"/>
                    <a:pt x="1416" y="0"/>
                    <a:pt x="13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7"/>
            <p:cNvSpPr/>
            <p:nvPr/>
          </p:nvSpPr>
          <p:spPr>
            <a:xfrm>
              <a:off x="1448075" y="4030475"/>
              <a:ext cx="178325" cy="73500"/>
            </a:xfrm>
            <a:custGeom>
              <a:avLst/>
              <a:gdLst/>
              <a:ahLst/>
              <a:cxnLst/>
              <a:rect l="l" t="t" r="r" b="b"/>
              <a:pathLst>
                <a:path w="7133" h="2940" extrusionOk="0">
                  <a:moveTo>
                    <a:pt x="2046" y="0"/>
                  </a:moveTo>
                  <a:cubicBezTo>
                    <a:pt x="1913" y="0"/>
                    <a:pt x="1787" y="14"/>
                    <a:pt x="1668" y="45"/>
                  </a:cubicBezTo>
                  <a:cubicBezTo>
                    <a:pt x="1" y="473"/>
                    <a:pt x="739" y="1938"/>
                    <a:pt x="2227" y="2497"/>
                  </a:cubicBezTo>
                  <a:cubicBezTo>
                    <a:pt x="3241" y="2878"/>
                    <a:pt x="5150" y="2939"/>
                    <a:pt x="6264" y="2939"/>
                  </a:cubicBezTo>
                  <a:cubicBezTo>
                    <a:pt x="6785" y="2939"/>
                    <a:pt x="7133" y="2926"/>
                    <a:pt x="7133" y="2926"/>
                  </a:cubicBezTo>
                  <a:cubicBezTo>
                    <a:pt x="7133" y="2926"/>
                    <a:pt x="3957" y="0"/>
                    <a:pt x="20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7"/>
            <p:cNvSpPr/>
            <p:nvPr/>
          </p:nvSpPr>
          <p:spPr>
            <a:xfrm>
              <a:off x="1415350" y="4113200"/>
              <a:ext cx="225950" cy="72950"/>
            </a:xfrm>
            <a:custGeom>
              <a:avLst/>
              <a:gdLst/>
              <a:ahLst/>
              <a:cxnLst/>
              <a:rect l="l" t="t" r="r" b="b"/>
              <a:pathLst>
                <a:path w="9038" h="2918" extrusionOk="0">
                  <a:moveTo>
                    <a:pt x="3260" y="1"/>
                  </a:moveTo>
                  <a:cubicBezTo>
                    <a:pt x="2653" y="1"/>
                    <a:pt x="2117" y="102"/>
                    <a:pt x="1727" y="355"/>
                  </a:cubicBezTo>
                  <a:cubicBezTo>
                    <a:pt x="0" y="1474"/>
                    <a:pt x="1405" y="2844"/>
                    <a:pt x="3298" y="2915"/>
                  </a:cubicBezTo>
                  <a:cubicBezTo>
                    <a:pt x="3344" y="2917"/>
                    <a:pt x="3390" y="2917"/>
                    <a:pt x="3438" y="2917"/>
                  </a:cubicBezTo>
                  <a:cubicBezTo>
                    <a:pt x="5384" y="2917"/>
                    <a:pt x="9037" y="1522"/>
                    <a:pt x="9037" y="1522"/>
                  </a:cubicBezTo>
                  <a:cubicBezTo>
                    <a:pt x="9037" y="1522"/>
                    <a:pt x="5618" y="1"/>
                    <a:pt x="32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7"/>
            <p:cNvSpPr/>
            <p:nvPr/>
          </p:nvSpPr>
          <p:spPr>
            <a:xfrm>
              <a:off x="1469175" y="4181900"/>
              <a:ext cx="173000" cy="96650"/>
            </a:xfrm>
            <a:custGeom>
              <a:avLst/>
              <a:gdLst/>
              <a:ahLst/>
              <a:cxnLst/>
              <a:rect l="l" t="t" r="r" b="b"/>
              <a:pathLst>
                <a:path w="6920" h="3866" extrusionOk="0">
                  <a:moveTo>
                    <a:pt x="6920" y="0"/>
                  </a:moveTo>
                  <a:cubicBezTo>
                    <a:pt x="6920" y="0"/>
                    <a:pt x="1610" y="369"/>
                    <a:pt x="621" y="2155"/>
                  </a:cubicBezTo>
                  <a:cubicBezTo>
                    <a:pt x="1" y="3281"/>
                    <a:pt x="628" y="3866"/>
                    <a:pt x="1585" y="3866"/>
                  </a:cubicBezTo>
                  <a:cubicBezTo>
                    <a:pt x="2004" y="3866"/>
                    <a:pt x="2487" y="3753"/>
                    <a:pt x="2955" y="3524"/>
                  </a:cubicBezTo>
                  <a:cubicBezTo>
                    <a:pt x="4491" y="2774"/>
                    <a:pt x="6920" y="0"/>
                    <a:pt x="69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7"/>
            <p:cNvSpPr/>
            <p:nvPr/>
          </p:nvSpPr>
          <p:spPr>
            <a:xfrm>
              <a:off x="1573700" y="4225650"/>
              <a:ext cx="88125" cy="115500"/>
            </a:xfrm>
            <a:custGeom>
              <a:avLst/>
              <a:gdLst/>
              <a:ahLst/>
              <a:cxnLst/>
              <a:rect l="l" t="t" r="r" b="b"/>
              <a:pathLst>
                <a:path w="3525" h="4620" extrusionOk="0">
                  <a:moveTo>
                    <a:pt x="3525" y="0"/>
                  </a:moveTo>
                  <a:cubicBezTo>
                    <a:pt x="3524" y="1"/>
                    <a:pt x="72" y="2096"/>
                    <a:pt x="24" y="3644"/>
                  </a:cubicBezTo>
                  <a:cubicBezTo>
                    <a:pt x="1" y="4327"/>
                    <a:pt x="302" y="4619"/>
                    <a:pt x="708" y="4619"/>
                  </a:cubicBezTo>
                  <a:cubicBezTo>
                    <a:pt x="1136" y="4619"/>
                    <a:pt x="1681" y="4295"/>
                    <a:pt x="2084" y="3763"/>
                  </a:cubicBezTo>
                  <a:cubicBezTo>
                    <a:pt x="2858" y="2715"/>
                    <a:pt x="3525" y="1"/>
                    <a:pt x="35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7"/>
            <p:cNvSpPr/>
            <p:nvPr/>
          </p:nvSpPr>
          <p:spPr>
            <a:xfrm>
              <a:off x="1484100" y="3937375"/>
              <a:ext cx="322100" cy="447850"/>
            </a:xfrm>
            <a:custGeom>
              <a:avLst/>
              <a:gdLst/>
              <a:ahLst/>
              <a:cxnLst/>
              <a:rect l="l" t="t" r="r" b="b"/>
              <a:pathLst>
                <a:path w="12884" h="17914" extrusionOk="0">
                  <a:moveTo>
                    <a:pt x="4823" y="0"/>
                  </a:moveTo>
                  <a:cubicBezTo>
                    <a:pt x="4817" y="0"/>
                    <a:pt x="4811" y="6"/>
                    <a:pt x="4811" y="18"/>
                  </a:cubicBezTo>
                  <a:cubicBezTo>
                    <a:pt x="5049" y="1244"/>
                    <a:pt x="5073" y="2495"/>
                    <a:pt x="5323" y="3721"/>
                  </a:cubicBezTo>
                  <a:cubicBezTo>
                    <a:pt x="5394" y="4114"/>
                    <a:pt x="5466" y="4519"/>
                    <a:pt x="5549" y="4912"/>
                  </a:cubicBezTo>
                  <a:cubicBezTo>
                    <a:pt x="5120" y="4435"/>
                    <a:pt x="4704" y="3971"/>
                    <a:pt x="4144" y="3638"/>
                  </a:cubicBezTo>
                  <a:cubicBezTo>
                    <a:pt x="3382" y="3209"/>
                    <a:pt x="2656" y="2733"/>
                    <a:pt x="1917" y="2257"/>
                  </a:cubicBezTo>
                  <a:cubicBezTo>
                    <a:pt x="1914" y="2253"/>
                    <a:pt x="1910" y="2252"/>
                    <a:pt x="1908" y="2252"/>
                  </a:cubicBezTo>
                  <a:cubicBezTo>
                    <a:pt x="1901" y="2252"/>
                    <a:pt x="1897" y="2260"/>
                    <a:pt x="1906" y="2268"/>
                  </a:cubicBezTo>
                  <a:cubicBezTo>
                    <a:pt x="2584" y="2745"/>
                    <a:pt x="3275" y="3209"/>
                    <a:pt x="3989" y="3650"/>
                  </a:cubicBezTo>
                  <a:cubicBezTo>
                    <a:pt x="4632" y="4042"/>
                    <a:pt x="5096" y="4602"/>
                    <a:pt x="5585" y="5174"/>
                  </a:cubicBezTo>
                  <a:cubicBezTo>
                    <a:pt x="5692" y="5662"/>
                    <a:pt x="5811" y="6150"/>
                    <a:pt x="5930" y="6638"/>
                  </a:cubicBezTo>
                  <a:cubicBezTo>
                    <a:pt x="5739" y="6543"/>
                    <a:pt x="5549" y="6459"/>
                    <a:pt x="5346" y="6388"/>
                  </a:cubicBezTo>
                  <a:cubicBezTo>
                    <a:pt x="4846" y="6209"/>
                    <a:pt x="4334" y="6055"/>
                    <a:pt x="3822" y="5888"/>
                  </a:cubicBezTo>
                  <a:cubicBezTo>
                    <a:pt x="2870" y="5590"/>
                    <a:pt x="1870" y="5352"/>
                    <a:pt x="989" y="4876"/>
                  </a:cubicBezTo>
                  <a:cubicBezTo>
                    <a:pt x="977" y="4876"/>
                    <a:pt x="965" y="4888"/>
                    <a:pt x="977" y="4888"/>
                  </a:cubicBezTo>
                  <a:cubicBezTo>
                    <a:pt x="1703" y="5352"/>
                    <a:pt x="2560" y="5566"/>
                    <a:pt x="3358" y="5852"/>
                  </a:cubicBezTo>
                  <a:cubicBezTo>
                    <a:pt x="3822" y="6019"/>
                    <a:pt x="4275" y="6186"/>
                    <a:pt x="4715" y="6352"/>
                  </a:cubicBezTo>
                  <a:cubicBezTo>
                    <a:pt x="5132" y="6495"/>
                    <a:pt x="5644" y="6638"/>
                    <a:pt x="6001" y="6912"/>
                  </a:cubicBezTo>
                  <a:cubicBezTo>
                    <a:pt x="6144" y="7483"/>
                    <a:pt x="6299" y="8043"/>
                    <a:pt x="6442" y="8603"/>
                  </a:cubicBezTo>
                  <a:cubicBezTo>
                    <a:pt x="5950" y="8412"/>
                    <a:pt x="5412" y="8363"/>
                    <a:pt x="4868" y="8363"/>
                  </a:cubicBezTo>
                  <a:cubicBezTo>
                    <a:pt x="4424" y="8363"/>
                    <a:pt x="3977" y="8396"/>
                    <a:pt x="3549" y="8412"/>
                  </a:cubicBezTo>
                  <a:cubicBezTo>
                    <a:pt x="2808" y="8442"/>
                    <a:pt x="2063" y="8506"/>
                    <a:pt x="1319" y="8506"/>
                  </a:cubicBezTo>
                  <a:cubicBezTo>
                    <a:pt x="891" y="8506"/>
                    <a:pt x="463" y="8485"/>
                    <a:pt x="36" y="8424"/>
                  </a:cubicBezTo>
                  <a:cubicBezTo>
                    <a:pt x="12" y="8424"/>
                    <a:pt x="1" y="8472"/>
                    <a:pt x="36" y="8472"/>
                  </a:cubicBezTo>
                  <a:cubicBezTo>
                    <a:pt x="503" y="8554"/>
                    <a:pt x="967" y="8579"/>
                    <a:pt x="1430" y="8579"/>
                  </a:cubicBezTo>
                  <a:cubicBezTo>
                    <a:pt x="2032" y="8579"/>
                    <a:pt x="2634" y="8538"/>
                    <a:pt x="3239" y="8531"/>
                  </a:cubicBezTo>
                  <a:cubicBezTo>
                    <a:pt x="3751" y="8531"/>
                    <a:pt x="4263" y="8543"/>
                    <a:pt x="4775" y="8567"/>
                  </a:cubicBezTo>
                  <a:cubicBezTo>
                    <a:pt x="5394" y="8591"/>
                    <a:pt x="5954" y="8614"/>
                    <a:pt x="6513" y="8888"/>
                  </a:cubicBezTo>
                  <a:lnTo>
                    <a:pt x="6525" y="8888"/>
                  </a:lnTo>
                  <a:cubicBezTo>
                    <a:pt x="6597" y="9126"/>
                    <a:pt x="6668" y="9376"/>
                    <a:pt x="6740" y="9626"/>
                  </a:cubicBezTo>
                  <a:cubicBezTo>
                    <a:pt x="6658" y="9607"/>
                    <a:pt x="6575" y="9598"/>
                    <a:pt x="6492" y="9598"/>
                  </a:cubicBezTo>
                  <a:cubicBezTo>
                    <a:pt x="5871" y="9598"/>
                    <a:pt x="5222" y="10099"/>
                    <a:pt x="4739" y="10424"/>
                  </a:cubicBezTo>
                  <a:cubicBezTo>
                    <a:pt x="3811" y="11079"/>
                    <a:pt x="2846" y="11746"/>
                    <a:pt x="1798" y="12210"/>
                  </a:cubicBezTo>
                  <a:cubicBezTo>
                    <a:pt x="2679" y="11829"/>
                    <a:pt x="3525" y="11365"/>
                    <a:pt x="4323" y="10853"/>
                  </a:cubicBezTo>
                  <a:cubicBezTo>
                    <a:pt x="4715" y="10603"/>
                    <a:pt x="5108" y="10377"/>
                    <a:pt x="5513" y="10162"/>
                  </a:cubicBezTo>
                  <a:cubicBezTo>
                    <a:pt x="5837" y="9979"/>
                    <a:pt x="6141" y="9820"/>
                    <a:pt x="6460" y="9820"/>
                  </a:cubicBezTo>
                  <a:cubicBezTo>
                    <a:pt x="6574" y="9820"/>
                    <a:pt x="6691" y="9841"/>
                    <a:pt x="6811" y="9888"/>
                  </a:cubicBezTo>
                  <a:cubicBezTo>
                    <a:pt x="6859" y="10055"/>
                    <a:pt x="6906" y="10210"/>
                    <a:pt x="6954" y="10377"/>
                  </a:cubicBezTo>
                  <a:cubicBezTo>
                    <a:pt x="7049" y="10734"/>
                    <a:pt x="7156" y="11079"/>
                    <a:pt x="7251" y="11436"/>
                  </a:cubicBezTo>
                  <a:cubicBezTo>
                    <a:pt x="6859" y="11555"/>
                    <a:pt x="6501" y="12162"/>
                    <a:pt x="6335" y="12448"/>
                  </a:cubicBezTo>
                  <a:cubicBezTo>
                    <a:pt x="5823" y="13258"/>
                    <a:pt x="5370" y="14139"/>
                    <a:pt x="4692" y="14841"/>
                  </a:cubicBezTo>
                  <a:cubicBezTo>
                    <a:pt x="4682" y="14860"/>
                    <a:pt x="4694" y="14885"/>
                    <a:pt x="4711" y="14885"/>
                  </a:cubicBezTo>
                  <a:cubicBezTo>
                    <a:pt x="4716" y="14885"/>
                    <a:pt x="4722" y="14883"/>
                    <a:pt x="4727" y="14877"/>
                  </a:cubicBezTo>
                  <a:cubicBezTo>
                    <a:pt x="5204" y="14413"/>
                    <a:pt x="5620" y="13889"/>
                    <a:pt x="5978" y="13329"/>
                  </a:cubicBezTo>
                  <a:cubicBezTo>
                    <a:pt x="6168" y="13032"/>
                    <a:pt x="6359" y="12734"/>
                    <a:pt x="6561" y="12436"/>
                  </a:cubicBezTo>
                  <a:cubicBezTo>
                    <a:pt x="6740" y="12162"/>
                    <a:pt x="6966" y="11734"/>
                    <a:pt x="7299" y="11662"/>
                  </a:cubicBezTo>
                  <a:cubicBezTo>
                    <a:pt x="7525" y="12472"/>
                    <a:pt x="7728" y="13282"/>
                    <a:pt x="7894" y="14103"/>
                  </a:cubicBezTo>
                  <a:cubicBezTo>
                    <a:pt x="8025" y="14710"/>
                    <a:pt x="8133" y="15318"/>
                    <a:pt x="8216" y="15937"/>
                  </a:cubicBezTo>
                  <a:cubicBezTo>
                    <a:pt x="8299" y="16556"/>
                    <a:pt x="8240" y="17258"/>
                    <a:pt x="8478" y="17818"/>
                  </a:cubicBezTo>
                  <a:cubicBezTo>
                    <a:pt x="8511" y="17883"/>
                    <a:pt x="8571" y="17914"/>
                    <a:pt x="8631" y="17914"/>
                  </a:cubicBezTo>
                  <a:cubicBezTo>
                    <a:pt x="8702" y="17914"/>
                    <a:pt x="8774" y="17871"/>
                    <a:pt x="8799" y="17794"/>
                  </a:cubicBezTo>
                  <a:cubicBezTo>
                    <a:pt x="8954" y="17282"/>
                    <a:pt x="8799" y="16651"/>
                    <a:pt x="8740" y="16139"/>
                  </a:cubicBezTo>
                  <a:cubicBezTo>
                    <a:pt x="8645" y="15484"/>
                    <a:pt x="8537" y="14841"/>
                    <a:pt x="8394" y="14198"/>
                  </a:cubicBezTo>
                  <a:cubicBezTo>
                    <a:pt x="8216" y="13341"/>
                    <a:pt x="7990" y="12484"/>
                    <a:pt x="7752" y="11639"/>
                  </a:cubicBezTo>
                  <a:lnTo>
                    <a:pt x="7752" y="11639"/>
                  </a:lnTo>
                  <a:cubicBezTo>
                    <a:pt x="8037" y="11662"/>
                    <a:pt x="8383" y="11972"/>
                    <a:pt x="8585" y="12079"/>
                  </a:cubicBezTo>
                  <a:cubicBezTo>
                    <a:pt x="8835" y="12246"/>
                    <a:pt x="9097" y="12401"/>
                    <a:pt x="9371" y="12543"/>
                  </a:cubicBezTo>
                  <a:cubicBezTo>
                    <a:pt x="9883" y="12805"/>
                    <a:pt x="10419" y="13044"/>
                    <a:pt x="10954" y="13246"/>
                  </a:cubicBezTo>
                  <a:cubicBezTo>
                    <a:pt x="10959" y="13248"/>
                    <a:pt x="10964" y="13248"/>
                    <a:pt x="10967" y="13248"/>
                  </a:cubicBezTo>
                  <a:cubicBezTo>
                    <a:pt x="10990" y="13248"/>
                    <a:pt x="10987" y="13220"/>
                    <a:pt x="10966" y="13210"/>
                  </a:cubicBezTo>
                  <a:cubicBezTo>
                    <a:pt x="10169" y="12889"/>
                    <a:pt x="9466" y="12424"/>
                    <a:pt x="8740" y="11960"/>
                  </a:cubicBezTo>
                  <a:cubicBezTo>
                    <a:pt x="8540" y="11831"/>
                    <a:pt x="8051" y="11400"/>
                    <a:pt x="7694" y="11400"/>
                  </a:cubicBezTo>
                  <a:cubicBezTo>
                    <a:pt x="7690" y="11400"/>
                    <a:pt x="7685" y="11400"/>
                    <a:pt x="7680" y="11401"/>
                  </a:cubicBezTo>
                  <a:cubicBezTo>
                    <a:pt x="7585" y="11055"/>
                    <a:pt x="7490" y="10710"/>
                    <a:pt x="7382" y="10377"/>
                  </a:cubicBezTo>
                  <a:cubicBezTo>
                    <a:pt x="7335" y="10222"/>
                    <a:pt x="7287" y="10067"/>
                    <a:pt x="7240" y="9912"/>
                  </a:cubicBezTo>
                  <a:cubicBezTo>
                    <a:pt x="7639" y="9737"/>
                    <a:pt x="8057" y="9687"/>
                    <a:pt x="8483" y="9687"/>
                  </a:cubicBezTo>
                  <a:cubicBezTo>
                    <a:pt x="9009" y="9687"/>
                    <a:pt x="9547" y="9763"/>
                    <a:pt x="10073" y="9769"/>
                  </a:cubicBezTo>
                  <a:cubicBezTo>
                    <a:pt x="10100" y="9770"/>
                    <a:pt x="10127" y="9770"/>
                    <a:pt x="10155" y="9770"/>
                  </a:cubicBezTo>
                  <a:cubicBezTo>
                    <a:pt x="11077" y="9770"/>
                    <a:pt x="11957" y="9577"/>
                    <a:pt x="12859" y="9531"/>
                  </a:cubicBezTo>
                  <a:cubicBezTo>
                    <a:pt x="12883" y="9531"/>
                    <a:pt x="12883" y="9507"/>
                    <a:pt x="12859" y="9507"/>
                  </a:cubicBezTo>
                  <a:cubicBezTo>
                    <a:pt x="12796" y="9505"/>
                    <a:pt x="12732" y="9504"/>
                    <a:pt x="12669" y="9504"/>
                  </a:cubicBezTo>
                  <a:cubicBezTo>
                    <a:pt x="11879" y="9504"/>
                    <a:pt x="11095" y="9663"/>
                    <a:pt x="10300" y="9663"/>
                  </a:cubicBezTo>
                  <a:cubicBezTo>
                    <a:pt x="10130" y="9663"/>
                    <a:pt x="9959" y="9656"/>
                    <a:pt x="9788" y="9638"/>
                  </a:cubicBezTo>
                  <a:cubicBezTo>
                    <a:pt x="9287" y="9577"/>
                    <a:pt x="8786" y="9494"/>
                    <a:pt x="8292" y="9494"/>
                  </a:cubicBezTo>
                  <a:cubicBezTo>
                    <a:pt x="7917" y="9494"/>
                    <a:pt x="7545" y="9542"/>
                    <a:pt x="7180" y="9686"/>
                  </a:cubicBezTo>
                  <a:cubicBezTo>
                    <a:pt x="7061" y="9317"/>
                    <a:pt x="6942" y="8936"/>
                    <a:pt x="6823" y="8555"/>
                  </a:cubicBezTo>
                  <a:cubicBezTo>
                    <a:pt x="7478" y="7817"/>
                    <a:pt x="8525" y="7388"/>
                    <a:pt x="9395" y="6995"/>
                  </a:cubicBezTo>
                  <a:cubicBezTo>
                    <a:pt x="10395" y="6578"/>
                    <a:pt x="11335" y="6043"/>
                    <a:pt x="12228" y="5424"/>
                  </a:cubicBezTo>
                  <a:cubicBezTo>
                    <a:pt x="12238" y="5414"/>
                    <a:pt x="12232" y="5397"/>
                    <a:pt x="12217" y="5397"/>
                  </a:cubicBezTo>
                  <a:cubicBezTo>
                    <a:pt x="12213" y="5397"/>
                    <a:pt x="12209" y="5397"/>
                    <a:pt x="12204" y="5400"/>
                  </a:cubicBezTo>
                  <a:cubicBezTo>
                    <a:pt x="11181" y="6019"/>
                    <a:pt x="10109" y="6567"/>
                    <a:pt x="9014" y="7055"/>
                  </a:cubicBezTo>
                  <a:cubicBezTo>
                    <a:pt x="8490" y="7293"/>
                    <a:pt x="7990" y="7555"/>
                    <a:pt x="7502" y="7864"/>
                  </a:cubicBezTo>
                  <a:cubicBezTo>
                    <a:pt x="7240" y="8007"/>
                    <a:pt x="7001" y="8186"/>
                    <a:pt x="6787" y="8388"/>
                  </a:cubicBezTo>
                  <a:cubicBezTo>
                    <a:pt x="6644" y="7948"/>
                    <a:pt x="6501" y="7495"/>
                    <a:pt x="6359" y="7055"/>
                  </a:cubicBezTo>
                  <a:cubicBezTo>
                    <a:pt x="6787" y="6138"/>
                    <a:pt x="7502" y="5459"/>
                    <a:pt x="8240" y="4804"/>
                  </a:cubicBezTo>
                  <a:cubicBezTo>
                    <a:pt x="8252" y="4793"/>
                    <a:pt x="8252" y="4781"/>
                    <a:pt x="8252" y="4781"/>
                  </a:cubicBezTo>
                  <a:cubicBezTo>
                    <a:pt x="8287" y="4745"/>
                    <a:pt x="8323" y="4721"/>
                    <a:pt x="8347" y="4673"/>
                  </a:cubicBezTo>
                  <a:lnTo>
                    <a:pt x="8394" y="4626"/>
                  </a:lnTo>
                  <a:lnTo>
                    <a:pt x="8406" y="4626"/>
                  </a:lnTo>
                  <a:cubicBezTo>
                    <a:pt x="9002" y="4031"/>
                    <a:pt x="9573" y="3435"/>
                    <a:pt x="10109" y="2792"/>
                  </a:cubicBezTo>
                  <a:cubicBezTo>
                    <a:pt x="10117" y="2784"/>
                    <a:pt x="10114" y="2775"/>
                    <a:pt x="10103" y="2775"/>
                  </a:cubicBezTo>
                  <a:cubicBezTo>
                    <a:pt x="10098" y="2775"/>
                    <a:pt x="10092" y="2777"/>
                    <a:pt x="10085" y="2780"/>
                  </a:cubicBezTo>
                  <a:cubicBezTo>
                    <a:pt x="9490" y="3423"/>
                    <a:pt x="8895" y="4054"/>
                    <a:pt x="8252" y="4650"/>
                  </a:cubicBezTo>
                  <a:cubicBezTo>
                    <a:pt x="8240" y="4650"/>
                    <a:pt x="8240" y="4662"/>
                    <a:pt x="8240" y="4685"/>
                  </a:cubicBezTo>
                  <a:cubicBezTo>
                    <a:pt x="8216" y="4685"/>
                    <a:pt x="8204" y="4697"/>
                    <a:pt x="8192" y="4721"/>
                  </a:cubicBezTo>
                  <a:cubicBezTo>
                    <a:pt x="8192" y="4721"/>
                    <a:pt x="8180" y="4733"/>
                    <a:pt x="8168" y="4733"/>
                  </a:cubicBezTo>
                  <a:cubicBezTo>
                    <a:pt x="7466" y="5352"/>
                    <a:pt x="6740" y="5983"/>
                    <a:pt x="6287" y="6805"/>
                  </a:cubicBezTo>
                  <a:cubicBezTo>
                    <a:pt x="6132" y="6305"/>
                    <a:pt x="5989" y="5793"/>
                    <a:pt x="5847" y="5281"/>
                  </a:cubicBezTo>
                  <a:cubicBezTo>
                    <a:pt x="5930" y="4590"/>
                    <a:pt x="6263" y="3983"/>
                    <a:pt x="6620" y="3388"/>
                  </a:cubicBezTo>
                  <a:cubicBezTo>
                    <a:pt x="7049" y="2673"/>
                    <a:pt x="7418" y="1935"/>
                    <a:pt x="7787" y="1197"/>
                  </a:cubicBezTo>
                  <a:cubicBezTo>
                    <a:pt x="7787" y="1185"/>
                    <a:pt x="7775" y="1185"/>
                    <a:pt x="7775" y="1185"/>
                  </a:cubicBezTo>
                  <a:cubicBezTo>
                    <a:pt x="7359" y="2006"/>
                    <a:pt x="6882" y="2768"/>
                    <a:pt x="6406" y="3554"/>
                  </a:cubicBezTo>
                  <a:cubicBezTo>
                    <a:pt x="6120" y="3995"/>
                    <a:pt x="5906" y="4471"/>
                    <a:pt x="5763" y="4983"/>
                  </a:cubicBezTo>
                  <a:cubicBezTo>
                    <a:pt x="5573" y="4245"/>
                    <a:pt x="5406" y="3507"/>
                    <a:pt x="5263" y="2768"/>
                  </a:cubicBezTo>
                  <a:cubicBezTo>
                    <a:pt x="5263" y="2745"/>
                    <a:pt x="5251" y="2745"/>
                    <a:pt x="5239" y="2733"/>
                  </a:cubicBezTo>
                  <a:cubicBezTo>
                    <a:pt x="5204" y="2578"/>
                    <a:pt x="5180" y="2423"/>
                    <a:pt x="5156" y="2268"/>
                  </a:cubicBezTo>
                  <a:cubicBezTo>
                    <a:pt x="5073" y="1506"/>
                    <a:pt x="5025" y="756"/>
                    <a:pt x="4835" y="18"/>
                  </a:cubicBezTo>
                  <a:cubicBezTo>
                    <a:pt x="4835" y="6"/>
                    <a:pt x="4829" y="0"/>
                    <a:pt x="48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 name="Google Shape;631;p7"/>
          <p:cNvGrpSpPr/>
          <p:nvPr/>
        </p:nvGrpSpPr>
        <p:grpSpPr>
          <a:xfrm rot="-5722401" flipH="1">
            <a:off x="8694315" y="1279678"/>
            <a:ext cx="803611" cy="1838239"/>
            <a:chOff x="5067575" y="3176425"/>
            <a:chExt cx="473000" cy="1081975"/>
          </a:xfrm>
        </p:grpSpPr>
        <p:sp>
          <p:nvSpPr>
            <p:cNvPr id="632" name="Google Shape;632;p7"/>
            <p:cNvSpPr/>
            <p:nvPr/>
          </p:nvSpPr>
          <p:spPr>
            <a:xfrm>
              <a:off x="5067875" y="3176425"/>
              <a:ext cx="472700" cy="964425"/>
            </a:xfrm>
            <a:custGeom>
              <a:avLst/>
              <a:gdLst/>
              <a:ahLst/>
              <a:cxnLst/>
              <a:rect l="l" t="t" r="r" b="b"/>
              <a:pathLst>
                <a:path w="18908" h="38577" extrusionOk="0">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7"/>
            <p:cNvSpPr/>
            <p:nvPr/>
          </p:nvSpPr>
          <p:spPr>
            <a:xfrm>
              <a:off x="5067575" y="3176425"/>
              <a:ext cx="403350" cy="964425"/>
            </a:xfrm>
            <a:custGeom>
              <a:avLst/>
              <a:gdLst/>
              <a:ahLst/>
              <a:cxnLst/>
              <a:rect l="l" t="t" r="r" b="b"/>
              <a:pathLst>
                <a:path w="16134" h="38577" extrusionOk="0">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7"/>
            <p:cNvSpPr/>
            <p:nvPr/>
          </p:nvSpPr>
          <p:spPr>
            <a:xfrm>
              <a:off x="5249150" y="3221450"/>
              <a:ext cx="178150" cy="1036950"/>
            </a:xfrm>
            <a:custGeom>
              <a:avLst/>
              <a:gdLst/>
              <a:ahLst/>
              <a:cxnLst/>
              <a:rect l="l" t="t" r="r" b="b"/>
              <a:pathLst>
                <a:path w="7126" h="41478" extrusionOk="0">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7"/>
            <p:cNvSpPr/>
            <p:nvPr/>
          </p:nvSpPr>
          <p:spPr>
            <a:xfrm>
              <a:off x="5111350" y="3176425"/>
              <a:ext cx="404525" cy="893625"/>
            </a:xfrm>
            <a:custGeom>
              <a:avLst/>
              <a:gdLst/>
              <a:ahLst/>
              <a:cxnLst/>
              <a:rect l="l" t="t" r="r" b="b"/>
              <a:pathLst>
                <a:path w="16181" h="35745" extrusionOk="0">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 name="Google Shape;636;p7"/>
          <p:cNvGrpSpPr/>
          <p:nvPr/>
        </p:nvGrpSpPr>
        <p:grpSpPr>
          <a:xfrm rot="-7362346">
            <a:off x="8406019" y="-2458922"/>
            <a:ext cx="1861171" cy="4062243"/>
            <a:chOff x="7386050" y="661025"/>
            <a:chExt cx="1576975" cy="3441950"/>
          </a:xfrm>
        </p:grpSpPr>
        <p:sp>
          <p:nvSpPr>
            <p:cNvPr id="637" name="Google Shape;637;p7"/>
            <p:cNvSpPr/>
            <p:nvPr/>
          </p:nvSpPr>
          <p:spPr>
            <a:xfrm>
              <a:off x="7386050" y="661025"/>
              <a:ext cx="1576975" cy="2190650"/>
            </a:xfrm>
            <a:custGeom>
              <a:avLst/>
              <a:gdLst/>
              <a:ahLst/>
              <a:cxnLst/>
              <a:rect l="l" t="t" r="r" b="b"/>
              <a:pathLst>
                <a:path w="63079" h="87626" extrusionOk="0">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7"/>
            <p:cNvSpPr/>
            <p:nvPr/>
          </p:nvSpPr>
          <p:spPr>
            <a:xfrm>
              <a:off x="7775225" y="2297475"/>
              <a:ext cx="1023959" cy="429780"/>
            </a:xfrm>
            <a:custGeom>
              <a:avLst/>
              <a:gdLst/>
              <a:ahLst/>
              <a:cxnLst/>
              <a:rect l="l" t="t" r="r" b="b"/>
              <a:pathLst>
                <a:path w="45333" h="19849" fill="none" extrusionOk="0">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7"/>
            <p:cNvSpPr/>
            <p:nvPr/>
          </p:nvSpPr>
          <p:spPr>
            <a:xfrm>
              <a:off x="7648645" y="2179075"/>
              <a:ext cx="1232668" cy="335250"/>
            </a:xfrm>
            <a:custGeom>
              <a:avLst/>
              <a:gdLst/>
              <a:ahLst/>
              <a:cxnLst/>
              <a:rect l="l" t="t" r="r" b="b"/>
              <a:pathLst>
                <a:path w="54573" h="13410" fill="none" extrusionOk="0">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7"/>
            <p:cNvSpPr/>
            <p:nvPr/>
          </p:nvSpPr>
          <p:spPr>
            <a:xfrm>
              <a:off x="7568031" y="2029800"/>
              <a:ext cx="1271089" cy="251875"/>
            </a:xfrm>
            <a:custGeom>
              <a:avLst/>
              <a:gdLst/>
              <a:ahLst/>
              <a:cxnLst/>
              <a:rect l="l" t="t" r="r" b="b"/>
              <a:pathLst>
                <a:path w="56274" h="10075" fill="none" extrusionOk="0">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7"/>
            <p:cNvSpPr/>
            <p:nvPr/>
          </p:nvSpPr>
          <p:spPr>
            <a:xfrm>
              <a:off x="7463294" y="1775450"/>
              <a:ext cx="1334402" cy="276050"/>
            </a:xfrm>
            <a:custGeom>
              <a:avLst/>
              <a:gdLst/>
              <a:ahLst/>
              <a:cxnLst/>
              <a:rect l="l" t="t" r="r" b="b"/>
              <a:pathLst>
                <a:path w="59077" h="11042" fill="none" extrusionOk="0">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7"/>
            <p:cNvSpPr/>
            <p:nvPr/>
          </p:nvSpPr>
          <p:spPr>
            <a:xfrm>
              <a:off x="7414325" y="1511925"/>
              <a:ext cx="1275991" cy="311075"/>
            </a:xfrm>
            <a:custGeom>
              <a:avLst/>
              <a:gdLst/>
              <a:ahLst/>
              <a:cxnLst/>
              <a:rect l="l" t="t" r="r" b="b"/>
              <a:pathLst>
                <a:path w="56875" h="12443" fill="none" extrusionOk="0">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7"/>
            <p:cNvSpPr/>
            <p:nvPr/>
          </p:nvSpPr>
          <p:spPr>
            <a:xfrm>
              <a:off x="7414325" y="1289275"/>
              <a:ext cx="1138674" cy="387800"/>
            </a:xfrm>
            <a:custGeom>
              <a:avLst/>
              <a:gdLst/>
              <a:ahLst/>
              <a:cxnLst/>
              <a:rect l="l" t="t" r="r" b="b"/>
              <a:pathLst>
                <a:path w="51805" h="15512" fill="none" extrusionOk="0">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7"/>
            <p:cNvSpPr/>
            <p:nvPr/>
          </p:nvSpPr>
          <p:spPr>
            <a:xfrm>
              <a:off x="7482900" y="1071600"/>
              <a:ext cx="934864" cy="405325"/>
            </a:xfrm>
            <a:custGeom>
              <a:avLst/>
              <a:gdLst/>
              <a:ahLst/>
              <a:cxnLst/>
              <a:rect l="l" t="t" r="r" b="b"/>
              <a:pathLst>
                <a:path w="43131" h="16213" fill="none" extrusionOk="0">
                  <a:moveTo>
                    <a:pt x="43131" y="1"/>
                  </a:moveTo>
                  <a:cubicBezTo>
                    <a:pt x="43131" y="1"/>
                    <a:pt x="37060" y="1035"/>
                    <a:pt x="32356" y="8640"/>
                  </a:cubicBezTo>
                  <a:cubicBezTo>
                    <a:pt x="27653" y="16212"/>
                    <a:pt x="14444" y="10942"/>
                    <a:pt x="0" y="5205"/>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7"/>
            <p:cNvSpPr/>
            <p:nvPr/>
          </p:nvSpPr>
          <p:spPr>
            <a:xfrm>
              <a:off x="7569150" y="929850"/>
              <a:ext cx="721381" cy="302725"/>
            </a:xfrm>
            <a:custGeom>
              <a:avLst/>
              <a:gdLst/>
              <a:ahLst/>
              <a:cxnLst/>
              <a:rect l="l" t="t" r="r" b="b"/>
              <a:pathLst>
                <a:path w="33324" h="12109" fill="none" extrusionOk="0">
                  <a:moveTo>
                    <a:pt x="0" y="934"/>
                  </a:moveTo>
                  <a:cubicBezTo>
                    <a:pt x="0" y="934"/>
                    <a:pt x="14244" y="6004"/>
                    <a:pt x="19447" y="12109"/>
                  </a:cubicBezTo>
                  <a:cubicBezTo>
                    <a:pt x="23584" y="5170"/>
                    <a:pt x="33324" y="0"/>
                    <a:pt x="3332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7"/>
            <p:cNvSpPr/>
            <p:nvPr/>
          </p:nvSpPr>
          <p:spPr>
            <a:xfrm>
              <a:off x="7666134" y="824993"/>
              <a:ext cx="548726" cy="200989"/>
            </a:xfrm>
            <a:custGeom>
              <a:avLst/>
              <a:gdLst/>
              <a:ahLst/>
              <a:cxnLst/>
              <a:rect l="l" t="t" r="r" b="b"/>
              <a:pathLst>
                <a:path w="25319" h="9074" fill="none" extrusionOk="0">
                  <a:moveTo>
                    <a:pt x="1" y="0"/>
                  </a:moveTo>
                  <a:cubicBezTo>
                    <a:pt x="1" y="0"/>
                    <a:pt x="8006" y="3436"/>
                    <a:pt x="13343" y="9074"/>
                  </a:cubicBezTo>
                  <a:cubicBezTo>
                    <a:pt x="17947" y="834"/>
                    <a:pt x="25319" y="501"/>
                    <a:pt x="25319" y="501"/>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7"/>
            <p:cNvSpPr/>
            <p:nvPr/>
          </p:nvSpPr>
          <p:spPr>
            <a:xfrm>
              <a:off x="7929775" y="899825"/>
              <a:ext cx="572100" cy="3203150"/>
            </a:xfrm>
            <a:custGeom>
              <a:avLst/>
              <a:gdLst/>
              <a:ahLst/>
              <a:cxnLst/>
              <a:rect l="l" t="t" r="r" b="b"/>
              <a:pathLst>
                <a:path w="22884" h="128126" extrusionOk="0">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8" name="Google Shape;648;p7"/>
          <p:cNvSpPr/>
          <p:nvPr/>
        </p:nvSpPr>
        <p:spPr>
          <a:xfrm rot="-6783968">
            <a:off x="7839051" y="3747098"/>
            <a:ext cx="2031959" cy="2081806"/>
          </a:xfrm>
          <a:custGeom>
            <a:avLst/>
            <a:gdLst/>
            <a:ahLst/>
            <a:cxnLst/>
            <a:rect l="l" t="t" r="r" b="b"/>
            <a:pathLst>
              <a:path w="21075" h="21592" extrusionOk="0">
                <a:moveTo>
                  <a:pt x="10919" y="0"/>
                </a:moveTo>
                <a:cubicBezTo>
                  <a:pt x="9665" y="0"/>
                  <a:pt x="8719" y="653"/>
                  <a:pt x="8359" y="2042"/>
                </a:cubicBezTo>
                <a:cubicBezTo>
                  <a:pt x="7954" y="3590"/>
                  <a:pt x="7656" y="5078"/>
                  <a:pt x="8930" y="6090"/>
                </a:cubicBezTo>
                <a:cubicBezTo>
                  <a:pt x="9944" y="6893"/>
                  <a:pt x="9928" y="7911"/>
                  <a:pt x="9260" y="7911"/>
                </a:cubicBezTo>
                <a:cubicBezTo>
                  <a:pt x="9097" y="7911"/>
                  <a:pt x="8893" y="7850"/>
                  <a:pt x="8657" y="7709"/>
                </a:cubicBezTo>
                <a:cubicBezTo>
                  <a:pt x="7442" y="7007"/>
                  <a:pt x="7240" y="4245"/>
                  <a:pt x="7740" y="2661"/>
                </a:cubicBezTo>
                <a:cubicBezTo>
                  <a:pt x="7980" y="1902"/>
                  <a:pt x="7674" y="1564"/>
                  <a:pt x="7150" y="1564"/>
                </a:cubicBezTo>
                <a:cubicBezTo>
                  <a:pt x="6581" y="1564"/>
                  <a:pt x="5754" y="1961"/>
                  <a:pt x="5085" y="2649"/>
                </a:cubicBezTo>
                <a:cubicBezTo>
                  <a:pt x="3787" y="3983"/>
                  <a:pt x="4251" y="5709"/>
                  <a:pt x="5751" y="7197"/>
                </a:cubicBezTo>
                <a:cubicBezTo>
                  <a:pt x="7252" y="8686"/>
                  <a:pt x="8109" y="9709"/>
                  <a:pt x="7049" y="9840"/>
                </a:cubicBezTo>
                <a:cubicBezTo>
                  <a:pt x="7023" y="9844"/>
                  <a:pt x="6998" y="9845"/>
                  <a:pt x="6972" y="9845"/>
                </a:cubicBezTo>
                <a:cubicBezTo>
                  <a:pt x="5961" y="9845"/>
                  <a:pt x="5397" y="7343"/>
                  <a:pt x="4573" y="6519"/>
                </a:cubicBezTo>
                <a:cubicBezTo>
                  <a:pt x="4098" y="6044"/>
                  <a:pt x="3774" y="5658"/>
                  <a:pt x="3369" y="5658"/>
                </a:cubicBezTo>
                <a:cubicBezTo>
                  <a:pt x="3064" y="5658"/>
                  <a:pt x="2712" y="5878"/>
                  <a:pt x="2215" y="6447"/>
                </a:cubicBezTo>
                <a:cubicBezTo>
                  <a:pt x="1096" y="7745"/>
                  <a:pt x="1084" y="11305"/>
                  <a:pt x="3323" y="12531"/>
                </a:cubicBezTo>
                <a:cubicBezTo>
                  <a:pt x="4011" y="12908"/>
                  <a:pt x="4624" y="13039"/>
                  <a:pt x="5142" y="13039"/>
                </a:cubicBezTo>
                <a:cubicBezTo>
                  <a:pt x="6311" y="13039"/>
                  <a:pt x="7001" y="12377"/>
                  <a:pt x="7002" y="12376"/>
                </a:cubicBezTo>
                <a:lnTo>
                  <a:pt x="7002" y="12376"/>
                </a:lnTo>
                <a:lnTo>
                  <a:pt x="6990" y="12424"/>
                </a:lnTo>
                <a:cubicBezTo>
                  <a:pt x="3846" y="15436"/>
                  <a:pt x="858" y="18913"/>
                  <a:pt x="1" y="21556"/>
                </a:cubicBezTo>
                <a:lnTo>
                  <a:pt x="120" y="21592"/>
                </a:lnTo>
                <a:cubicBezTo>
                  <a:pt x="965" y="19008"/>
                  <a:pt x="3858" y="15615"/>
                  <a:pt x="6942" y="12650"/>
                </a:cubicBezTo>
                <a:lnTo>
                  <a:pt x="6942" y="12650"/>
                </a:lnTo>
                <a:cubicBezTo>
                  <a:pt x="6787" y="13424"/>
                  <a:pt x="6597" y="15651"/>
                  <a:pt x="8954" y="16794"/>
                </a:cubicBezTo>
                <a:cubicBezTo>
                  <a:pt x="9585" y="17102"/>
                  <a:pt x="10282" y="17231"/>
                  <a:pt x="10990" y="17231"/>
                </a:cubicBezTo>
                <a:cubicBezTo>
                  <a:pt x="11979" y="17231"/>
                  <a:pt x="12990" y="16978"/>
                  <a:pt x="13871" y="16603"/>
                </a:cubicBezTo>
                <a:cubicBezTo>
                  <a:pt x="15241" y="16032"/>
                  <a:pt x="16277" y="15174"/>
                  <a:pt x="16372" y="14543"/>
                </a:cubicBezTo>
                <a:cubicBezTo>
                  <a:pt x="16515" y="13662"/>
                  <a:pt x="15586" y="13948"/>
                  <a:pt x="14336" y="13781"/>
                </a:cubicBezTo>
                <a:cubicBezTo>
                  <a:pt x="13645" y="13698"/>
                  <a:pt x="12990" y="13436"/>
                  <a:pt x="12419" y="13031"/>
                </a:cubicBezTo>
                <a:cubicBezTo>
                  <a:pt x="11015" y="12024"/>
                  <a:pt x="11530" y="11285"/>
                  <a:pt x="12466" y="11285"/>
                </a:cubicBezTo>
                <a:cubicBezTo>
                  <a:pt x="12880" y="11285"/>
                  <a:pt x="13375" y="11429"/>
                  <a:pt x="13824" y="11757"/>
                </a:cubicBezTo>
                <a:cubicBezTo>
                  <a:pt x="14514" y="12257"/>
                  <a:pt x="15122" y="12531"/>
                  <a:pt x="15657" y="12591"/>
                </a:cubicBezTo>
                <a:cubicBezTo>
                  <a:pt x="15750" y="12605"/>
                  <a:pt x="15843" y="12612"/>
                  <a:pt x="15935" y="12612"/>
                </a:cubicBezTo>
                <a:cubicBezTo>
                  <a:pt x="16387" y="12612"/>
                  <a:pt x="16823" y="12445"/>
                  <a:pt x="17169" y="12138"/>
                </a:cubicBezTo>
                <a:cubicBezTo>
                  <a:pt x="18003" y="11448"/>
                  <a:pt x="19515" y="9364"/>
                  <a:pt x="19491" y="9114"/>
                </a:cubicBezTo>
                <a:cubicBezTo>
                  <a:pt x="19490" y="9099"/>
                  <a:pt x="19481" y="9092"/>
                  <a:pt x="19463" y="9092"/>
                </a:cubicBezTo>
                <a:cubicBezTo>
                  <a:pt x="19255" y="9092"/>
                  <a:pt x="17931" y="10043"/>
                  <a:pt x="16396" y="10186"/>
                </a:cubicBezTo>
                <a:cubicBezTo>
                  <a:pt x="16283" y="10196"/>
                  <a:pt x="16170" y="10201"/>
                  <a:pt x="16057" y="10201"/>
                </a:cubicBezTo>
                <a:cubicBezTo>
                  <a:pt x="15655" y="10201"/>
                  <a:pt x="15253" y="10135"/>
                  <a:pt x="14872" y="9995"/>
                </a:cubicBezTo>
                <a:cubicBezTo>
                  <a:pt x="12985" y="9299"/>
                  <a:pt x="13826" y="9056"/>
                  <a:pt x="14858" y="9056"/>
                </a:cubicBezTo>
                <a:cubicBezTo>
                  <a:pt x="15044" y="9056"/>
                  <a:pt x="15236" y="9064"/>
                  <a:pt x="15419" y="9078"/>
                </a:cubicBezTo>
                <a:cubicBezTo>
                  <a:pt x="15467" y="9079"/>
                  <a:pt x="15514" y="9080"/>
                  <a:pt x="15561" y="9080"/>
                </a:cubicBezTo>
                <a:cubicBezTo>
                  <a:pt x="16181" y="9080"/>
                  <a:pt x="16798" y="9007"/>
                  <a:pt x="17396" y="8852"/>
                </a:cubicBezTo>
                <a:cubicBezTo>
                  <a:pt x="18539" y="8602"/>
                  <a:pt x="19682" y="8174"/>
                  <a:pt x="19932" y="7745"/>
                </a:cubicBezTo>
                <a:cubicBezTo>
                  <a:pt x="20325" y="7043"/>
                  <a:pt x="20241" y="5888"/>
                  <a:pt x="20241" y="5888"/>
                </a:cubicBezTo>
                <a:lnTo>
                  <a:pt x="20241" y="5888"/>
                </a:lnTo>
                <a:cubicBezTo>
                  <a:pt x="19527" y="6364"/>
                  <a:pt x="18765" y="6792"/>
                  <a:pt x="17991" y="7162"/>
                </a:cubicBezTo>
                <a:cubicBezTo>
                  <a:pt x="17321" y="7462"/>
                  <a:pt x="16626" y="7698"/>
                  <a:pt x="16090" y="7698"/>
                </a:cubicBezTo>
                <a:cubicBezTo>
                  <a:pt x="15797" y="7698"/>
                  <a:pt x="15552" y="7627"/>
                  <a:pt x="15384" y="7459"/>
                </a:cubicBezTo>
                <a:cubicBezTo>
                  <a:pt x="14669" y="6721"/>
                  <a:pt x="16348" y="6721"/>
                  <a:pt x="17920" y="6007"/>
                </a:cubicBezTo>
                <a:cubicBezTo>
                  <a:pt x="18586" y="5721"/>
                  <a:pt x="19170" y="5257"/>
                  <a:pt x="19598" y="4661"/>
                </a:cubicBezTo>
                <a:cubicBezTo>
                  <a:pt x="21075" y="2471"/>
                  <a:pt x="19694" y="875"/>
                  <a:pt x="20182" y="494"/>
                </a:cubicBezTo>
                <a:cubicBezTo>
                  <a:pt x="20182" y="494"/>
                  <a:pt x="19826" y="352"/>
                  <a:pt x="19254" y="352"/>
                </a:cubicBezTo>
                <a:cubicBezTo>
                  <a:pt x="18921" y="352"/>
                  <a:pt x="18514" y="400"/>
                  <a:pt x="18062" y="554"/>
                </a:cubicBezTo>
                <a:cubicBezTo>
                  <a:pt x="17777" y="661"/>
                  <a:pt x="17503" y="792"/>
                  <a:pt x="17241" y="947"/>
                </a:cubicBezTo>
                <a:cubicBezTo>
                  <a:pt x="15634" y="1935"/>
                  <a:pt x="14657" y="3602"/>
                  <a:pt x="14467" y="4602"/>
                </a:cubicBezTo>
                <a:cubicBezTo>
                  <a:pt x="14349" y="5189"/>
                  <a:pt x="13943" y="5532"/>
                  <a:pt x="13629" y="5532"/>
                </a:cubicBezTo>
                <a:cubicBezTo>
                  <a:pt x="13403" y="5532"/>
                  <a:pt x="13225" y="5353"/>
                  <a:pt x="13240" y="4959"/>
                </a:cubicBezTo>
                <a:cubicBezTo>
                  <a:pt x="13288" y="4006"/>
                  <a:pt x="13586" y="3185"/>
                  <a:pt x="14800" y="1851"/>
                </a:cubicBezTo>
                <a:cubicBezTo>
                  <a:pt x="16026" y="530"/>
                  <a:pt x="16217" y="423"/>
                  <a:pt x="14872" y="327"/>
                </a:cubicBezTo>
                <a:cubicBezTo>
                  <a:pt x="14469" y="299"/>
                  <a:pt x="14129" y="256"/>
                  <a:pt x="13834" y="256"/>
                </a:cubicBezTo>
                <a:cubicBezTo>
                  <a:pt x="13143" y="256"/>
                  <a:pt x="12698" y="488"/>
                  <a:pt x="12264" y="1673"/>
                </a:cubicBezTo>
                <a:cubicBezTo>
                  <a:pt x="11645" y="3352"/>
                  <a:pt x="12681" y="4566"/>
                  <a:pt x="12216" y="5197"/>
                </a:cubicBezTo>
                <a:cubicBezTo>
                  <a:pt x="12008" y="5480"/>
                  <a:pt x="11595" y="5784"/>
                  <a:pt x="11255" y="5784"/>
                </a:cubicBezTo>
                <a:cubicBezTo>
                  <a:pt x="10837" y="5784"/>
                  <a:pt x="10531" y="5323"/>
                  <a:pt x="10859" y="3792"/>
                </a:cubicBezTo>
                <a:cubicBezTo>
                  <a:pt x="11454" y="1018"/>
                  <a:pt x="12871" y="208"/>
                  <a:pt x="11395" y="30"/>
                </a:cubicBezTo>
                <a:cubicBezTo>
                  <a:pt x="11232" y="10"/>
                  <a:pt x="11073" y="0"/>
                  <a:pt x="109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49" name="Google Shape;649;p7"/>
          <p:cNvPicPr preferRelativeResize="0"/>
          <p:nvPr/>
        </p:nvPicPr>
        <p:blipFill>
          <a:blip r:embed="rId2">
            <a:alphaModFix amt="50000"/>
          </a:blip>
          <a:stretch>
            <a:fillRect/>
          </a:stretch>
        </p:blipFill>
        <p:spPr>
          <a:xfrm>
            <a:off x="6445251" y="-876307"/>
            <a:ext cx="3852000" cy="3445953"/>
          </a:xfrm>
          <a:prstGeom prst="rect">
            <a:avLst/>
          </a:prstGeom>
          <a:noFill/>
          <a:ln>
            <a:noFill/>
          </a:ln>
        </p:spPr>
      </p:pic>
      <p:pic>
        <p:nvPicPr>
          <p:cNvPr id="650" name="Google Shape;650;p7"/>
          <p:cNvPicPr preferRelativeResize="0"/>
          <p:nvPr/>
        </p:nvPicPr>
        <p:blipFill>
          <a:blip r:embed="rId2">
            <a:alphaModFix amt="50000"/>
          </a:blip>
          <a:stretch>
            <a:fillRect/>
          </a:stretch>
        </p:blipFill>
        <p:spPr>
          <a:xfrm>
            <a:off x="6883401" y="2569643"/>
            <a:ext cx="3852000" cy="3445953"/>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651"/>
        <p:cNvGrpSpPr/>
        <p:nvPr/>
      </p:nvGrpSpPr>
      <p:grpSpPr>
        <a:xfrm>
          <a:off x="0" y="0"/>
          <a:ext cx="0" cy="0"/>
          <a:chOff x="0" y="0"/>
          <a:chExt cx="0" cy="0"/>
        </a:xfrm>
      </p:grpSpPr>
      <p:sp>
        <p:nvSpPr>
          <p:cNvPr id="652" name="Google Shape;652;p8"/>
          <p:cNvSpPr/>
          <p:nvPr/>
        </p:nvSpPr>
        <p:spPr>
          <a:xfrm rot="-1121250">
            <a:off x="-1152990" y="-152716"/>
            <a:ext cx="4386660" cy="6262066"/>
          </a:xfrm>
          <a:custGeom>
            <a:avLst/>
            <a:gdLst/>
            <a:ahLst/>
            <a:cxnLst/>
            <a:rect l="l" t="t" r="r" b="b"/>
            <a:pathLst>
              <a:path w="46234" h="46528" extrusionOk="0">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3" name="Google Shape;653;p8"/>
          <p:cNvGrpSpPr/>
          <p:nvPr/>
        </p:nvGrpSpPr>
        <p:grpSpPr>
          <a:xfrm rot="-5400000" flipH="1">
            <a:off x="6278936" y="-159644"/>
            <a:ext cx="614991" cy="900387"/>
            <a:chOff x="230525" y="534500"/>
            <a:chExt cx="560050" cy="819950"/>
          </a:xfrm>
        </p:grpSpPr>
        <p:sp>
          <p:nvSpPr>
            <p:cNvPr id="654" name="Google Shape;654;p8"/>
            <p:cNvSpPr/>
            <p:nvPr/>
          </p:nvSpPr>
          <p:spPr>
            <a:xfrm>
              <a:off x="230525" y="534500"/>
              <a:ext cx="560050" cy="819950"/>
            </a:xfrm>
            <a:custGeom>
              <a:avLst/>
              <a:gdLst/>
              <a:ahLst/>
              <a:cxnLst/>
              <a:rect l="l" t="t" r="r" b="b"/>
              <a:pathLst>
                <a:path w="22402" h="32798" extrusionOk="0">
                  <a:moveTo>
                    <a:pt x="12857" y="22979"/>
                  </a:moveTo>
                  <a:cubicBezTo>
                    <a:pt x="12219" y="22219"/>
                    <a:pt x="11003" y="22219"/>
                    <a:pt x="9939" y="22615"/>
                  </a:cubicBezTo>
                  <a:cubicBezTo>
                    <a:pt x="8876" y="23010"/>
                    <a:pt x="6778" y="23496"/>
                    <a:pt x="6778" y="22432"/>
                  </a:cubicBezTo>
                  <a:cubicBezTo>
                    <a:pt x="6778" y="21368"/>
                    <a:pt x="9180" y="21733"/>
                    <a:pt x="9666" y="21156"/>
                  </a:cubicBezTo>
                  <a:cubicBezTo>
                    <a:pt x="10152" y="20578"/>
                    <a:pt x="12219" y="20882"/>
                    <a:pt x="15958" y="19514"/>
                  </a:cubicBezTo>
                  <a:cubicBezTo>
                    <a:pt x="19666" y="18146"/>
                    <a:pt x="20548" y="14712"/>
                    <a:pt x="20882" y="13800"/>
                  </a:cubicBezTo>
                  <a:cubicBezTo>
                    <a:pt x="21216" y="12888"/>
                    <a:pt x="22402" y="12523"/>
                    <a:pt x="22402" y="12523"/>
                  </a:cubicBezTo>
                  <a:cubicBezTo>
                    <a:pt x="21976" y="12310"/>
                    <a:pt x="21459" y="12371"/>
                    <a:pt x="21095" y="12706"/>
                  </a:cubicBezTo>
                  <a:cubicBezTo>
                    <a:pt x="20517" y="13283"/>
                    <a:pt x="18481" y="13131"/>
                    <a:pt x="16687" y="13040"/>
                  </a:cubicBezTo>
                  <a:cubicBezTo>
                    <a:pt x="14924" y="12949"/>
                    <a:pt x="14894" y="14469"/>
                    <a:pt x="13405" y="15046"/>
                  </a:cubicBezTo>
                  <a:cubicBezTo>
                    <a:pt x="11946" y="15624"/>
                    <a:pt x="11277" y="15745"/>
                    <a:pt x="10061" y="17143"/>
                  </a:cubicBezTo>
                  <a:cubicBezTo>
                    <a:pt x="8815" y="18511"/>
                    <a:pt x="7204" y="18845"/>
                    <a:pt x="7295" y="17782"/>
                  </a:cubicBezTo>
                  <a:cubicBezTo>
                    <a:pt x="7386" y="16718"/>
                    <a:pt x="8572" y="16870"/>
                    <a:pt x="9332" y="16019"/>
                  </a:cubicBezTo>
                  <a:cubicBezTo>
                    <a:pt x="10091" y="15198"/>
                    <a:pt x="10456" y="15228"/>
                    <a:pt x="12128" y="14073"/>
                  </a:cubicBezTo>
                  <a:cubicBezTo>
                    <a:pt x="13830" y="12918"/>
                    <a:pt x="13192" y="11946"/>
                    <a:pt x="14104" y="11064"/>
                  </a:cubicBezTo>
                  <a:cubicBezTo>
                    <a:pt x="15016" y="10183"/>
                    <a:pt x="14377" y="8724"/>
                    <a:pt x="14742" y="7447"/>
                  </a:cubicBezTo>
                  <a:cubicBezTo>
                    <a:pt x="15076" y="6201"/>
                    <a:pt x="16414" y="6444"/>
                    <a:pt x="16414" y="6444"/>
                  </a:cubicBezTo>
                  <a:cubicBezTo>
                    <a:pt x="16049" y="6171"/>
                    <a:pt x="15593" y="6049"/>
                    <a:pt x="15137" y="6110"/>
                  </a:cubicBezTo>
                  <a:cubicBezTo>
                    <a:pt x="14377" y="6171"/>
                    <a:pt x="13739" y="6718"/>
                    <a:pt x="13526" y="7478"/>
                  </a:cubicBezTo>
                  <a:cubicBezTo>
                    <a:pt x="13344" y="8207"/>
                    <a:pt x="12037" y="7660"/>
                    <a:pt x="11550" y="9271"/>
                  </a:cubicBezTo>
                  <a:cubicBezTo>
                    <a:pt x="11064" y="10851"/>
                    <a:pt x="10031" y="10335"/>
                    <a:pt x="8268" y="11095"/>
                  </a:cubicBezTo>
                  <a:cubicBezTo>
                    <a:pt x="6505" y="11824"/>
                    <a:pt x="5289" y="14529"/>
                    <a:pt x="5015" y="15593"/>
                  </a:cubicBezTo>
                  <a:cubicBezTo>
                    <a:pt x="4772" y="16657"/>
                    <a:pt x="3708" y="17022"/>
                    <a:pt x="3404" y="15776"/>
                  </a:cubicBezTo>
                  <a:cubicBezTo>
                    <a:pt x="3100" y="14529"/>
                    <a:pt x="4012" y="14864"/>
                    <a:pt x="4195" y="13617"/>
                  </a:cubicBezTo>
                  <a:cubicBezTo>
                    <a:pt x="4377" y="12371"/>
                    <a:pt x="6322" y="10335"/>
                    <a:pt x="7234" y="9058"/>
                  </a:cubicBezTo>
                  <a:cubicBezTo>
                    <a:pt x="8146" y="7781"/>
                    <a:pt x="6869" y="6019"/>
                    <a:pt x="7325" y="3921"/>
                  </a:cubicBezTo>
                  <a:cubicBezTo>
                    <a:pt x="7569" y="2584"/>
                    <a:pt x="7386" y="1216"/>
                    <a:pt x="6778" y="0"/>
                  </a:cubicBezTo>
                  <a:cubicBezTo>
                    <a:pt x="6778" y="0"/>
                    <a:pt x="5593" y="3344"/>
                    <a:pt x="3465" y="4560"/>
                  </a:cubicBezTo>
                  <a:cubicBezTo>
                    <a:pt x="1337" y="5806"/>
                    <a:pt x="760" y="8298"/>
                    <a:pt x="882" y="9666"/>
                  </a:cubicBezTo>
                  <a:cubicBezTo>
                    <a:pt x="1033" y="11034"/>
                    <a:pt x="1246" y="12158"/>
                    <a:pt x="638" y="13739"/>
                  </a:cubicBezTo>
                  <a:cubicBezTo>
                    <a:pt x="0" y="15350"/>
                    <a:pt x="1429" y="16657"/>
                    <a:pt x="578" y="16414"/>
                  </a:cubicBezTo>
                  <a:cubicBezTo>
                    <a:pt x="486" y="16383"/>
                    <a:pt x="395" y="16323"/>
                    <a:pt x="334" y="16262"/>
                  </a:cubicBezTo>
                  <a:lnTo>
                    <a:pt x="334" y="24347"/>
                  </a:lnTo>
                  <a:cubicBezTo>
                    <a:pt x="426" y="24773"/>
                    <a:pt x="578" y="25168"/>
                    <a:pt x="790" y="25533"/>
                  </a:cubicBezTo>
                  <a:cubicBezTo>
                    <a:pt x="1216" y="26262"/>
                    <a:pt x="2371" y="26992"/>
                    <a:pt x="3800" y="27387"/>
                  </a:cubicBezTo>
                  <a:cubicBezTo>
                    <a:pt x="5198" y="27812"/>
                    <a:pt x="4164" y="28420"/>
                    <a:pt x="4012" y="29514"/>
                  </a:cubicBezTo>
                  <a:cubicBezTo>
                    <a:pt x="3860" y="30639"/>
                    <a:pt x="5684" y="30761"/>
                    <a:pt x="6991" y="31004"/>
                  </a:cubicBezTo>
                  <a:cubicBezTo>
                    <a:pt x="8268" y="31216"/>
                    <a:pt x="8420" y="32797"/>
                    <a:pt x="8420" y="32797"/>
                  </a:cubicBezTo>
                  <a:cubicBezTo>
                    <a:pt x="8420" y="32797"/>
                    <a:pt x="8815" y="30913"/>
                    <a:pt x="7721" y="29909"/>
                  </a:cubicBezTo>
                  <a:cubicBezTo>
                    <a:pt x="6626" y="28876"/>
                    <a:pt x="8146" y="28359"/>
                    <a:pt x="7356" y="27113"/>
                  </a:cubicBezTo>
                  <a:cubicBezTo>
                    <a:pt x="6566" y="25867"/>
                    <a:pt x="4803" y="26384"/>
                    <a:pt x="5410" y="25745"/>
                  </a:cubicBezTo>
                  <a:cubicBezTo>
                    <a:pt x="6018" y="25077"/>
                    <a:pt x="8055" y="25958"/>
                    <a:pt x="9119" y="26961"/>
                  </a:cubicBezTo>
                  <a:cubicBezTo>
                    <a:pt x="10183" y="27995"/>
                    <a:pt x="11216" y="28602"/>
                    <a:pt x="12675" y="28025"/>
                  </a:cubicBezTo>
                  <a:cubicBezTo>
                    <a:pt x="14134" y="27478"/>
                    <a:pt x="14316" y="27265"/>
                    <a:pt x="15107" y="27721"/>
                  </a:cubicBezTo>
                  <a:cubicBezTo>
                    <a:pt x="15897" y="28177"/>
                    <a:pt x="17295" y="27934"/>
                    <a:pt x="18845" y="26931"/>
                  </a:cubicBezTo>
                  <a:cubicBezTo>
                    <a:pt x="20396" y="25928"/>
                    <a:pt x="22341" y="26262"/>
                    <a:pt x="22341" y="26262"/>
                  </a:cubicBezTo>
                  <a:cubicBezTo>
                    <a:pt x="22341" y="26262"/>
                    <a:pt x="19757" y="23922"/>
                    <a:pt x="17326" y="23070"/>
                  </a:cubicBezTo>
                  <a:cubicBezTo>
                    <a:pt x="14894" y="22219"/>
                    <a:pt x="13465" y="23709"/>
                    <a:pt x="12857" y="22979"/>
                  </a:cubicBezTo>
                  <a:close/>
                </a:path>
              </a:pathLst>
            </a:custGeom>
            <a:solidFill>
              <a:srgbClr val="595959">
                <a:alpha val="687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8"/>
            <p:cNvSpPr/>
            <p:nvPr/>
          </p:nvSpPr>
          <p:spPr>
            <a:xfrm>
              <a:off x="238125" y="534500"/>
              <a:ext cx="552450" cy="819175"/>
            </a:xfrm>
            <a:custGeom>
              <a:avLst/>
              <a:gdLst/>
              <a:ahLst/>
              <a:cxnLst/>
              <a:rect l="l" t="t" r="r" b="b"/>
              <a:pathLst>
                <a:path w="22098" h="32767" extrusionOk="0">
                  <a:moveTo>
                    <a:pt x="6474" y="0"/>
                  </a:moveTo>
                  <a:cubicBezTo>
                    <a:pt x="6474" y="0"/>
                    <a:pt x="6444" y="91"/>
                    <a:pt x="6353" y="243"/>
                  </a:cubicBezTo>
                  <a:cubicBezTo>
                    <a:pt x="6535" y="2037"/>
                    <a:pt x="5623" y="3708"/>
                    <a:pt x="4803" y="5107"/>
                  </a:cubicBezTo>
                  <a:cubicBezTo>
                    <a:pt x="4255" y="6140"/>
                    <a:pt x="3739" y="7052"/>
                    <a:pt x="3739" y="7812"/>
                  </a:cubicBezTo>
                  <a:cubicBezTo>
                    <a:pt x="3708" y="8754"/>
                    <a:pt x="3526" y="9666"/>
                    <a:pt x="3192" y="10517"/>
                  </a:cubicBezTo>
                  <a:cubicBezTo>
                    <a:pt x="2796" y="11429"/>
                    <a:pt x="2340" y="12341"/>
                    <a:pt x="1824" y="13192"/>
                  </a:cubicBezTo>
                  <a:cubicBezTo>
                    <a:pt x="973" y="14651"/>
                    <a:pt x="851" y="18785"/>
                    <a:pt x="851" y="20335"/>
                  </a:cubicBezTo>
                  <a:cubicBezTo>
                    <a:pt x="638" y="19940"/>
                    <a:pt x="334" y="19362"/>
                    <a:pt x="0" y="18724"/>
                  </a:cubicBezTo>
                  <a:lnTo>
                    <a:pt x="0" y="19301"/>
                  </a:lnTo>
                  <a:cubicBezTo>
                    <a:pt x="334" y="19940"/>
                    <a:pt x="608" y="20487"/>
                    <a:pt x="760" y="20791"/>
                  </a:cubicBezTo>
                  <a:cubicBezTo>
                    <a:pt x="578" y="20760"/>
                    <a:pt x="304" y="20730"/>
                    <a:pt x="0" y="20700"/>
                  </a:cubicBezTo>
                  <a:lnTo>
                    <a:pt x="0" y="20973"/>
                  </a:lnTo>
                  <a:lnTo>
                    <a:pt x="456" y="21034"/>
                  </a:lnTo>
                  <a:lnTo>
                    <a:pt x="274" y="21125"/>
                  </a:lnTo>
                  <a:lnTo>
                    <a:pt x="456" y="21125"/>
                  </a:lnTo>
                  <a:cubicBezTo>
                    <a:pt x="334" y="21186"/>
                    <a:pt x="182" y="21277"/>
                    <a:pt x="0" y="21368"/>
                  </a:cubicBezTo>
                  <a:lnTo>
                    <a:pt x="0" y="21672"/>
                  </a:lnTo>
                  <a:cubicBezTo>
                    <a:pt x="274" y="21520"/>
                    <a:pt x="517" y="21399"/>
                    <a:pt x="699" y="21277"/>
                  </a:cubicBezTo>
                  <a:lnTo>
                    <a:pt x="699" y="21277"/>
                  </a:lnTo>
                  <a:cubicBezTo>
                    <a:pt x="456" y="21976"/>
                    <a:pt x="304" y="23435"/>
                    <a:pt x="1976" y="24864"/>
                  </a:cubicBezTo>
                  <a:cubicBezTo>
                    <a:pt x="2736" y="25472"/>
                    <a:pt x="3435" y="25988"/>
                    <a:pt x="4043" y="26384"/>
                  </a:cubicBezTo>
                  <a:cubicBezTo>
                    <a:pt x="5167" y="27174"/>
                    <a:pt x="5866" y="27660"/>
                    <a:pt x="5623" y="28207"/>
                  </a:cubicBezTo>
                  <a:cubicBezTo>
                    <a:pt x="5410" y="28572"/>
                    <a:pt x="5319" y="28998"/>
                    <a:pt x="5350" y="29423"/>
                  </a:cubicBezTo>
                  <a:cubicBezTo>
                    <a:pt x="5410" y="29788"/>
                    <a:pt x="5654" y="30092"/>
                    <a:pt x="6018" y="30244"/>
                  </a:cubicBezTo>
                  <a:cubicBezTo>
                    <a:pt x="6140" y="30305"/>
                    <a:pt x="6292" y="30365"/>
                    <a:pt x="6444" y="30426"/>
                  </a:cubicBezTo>
                  <a:cubicBezTo>
                    <a:pt x="7021" y="30669"/>
                    <a:pt x="7751" y="31004"/>
                    <a:pt x="7933" y="32098"/>
                  </a:cubicBezTo>
                  <a:cubicBezTo>
                    <a:pt x="8024" y="32311"/>
                    <a:pt x="8085" y="32523"/>
                    <a:pt x="8116" y="32767"/>
                  </a:cubicBezTo>
                  <a:cubicBezTo>
                    <a:pt x="8176" y="32463"/>
                    <a:pt x="8207" y="32189"/>
                    <a:pt x="8176" y="31916"/>
                  </a:cubicBezTo>
                  <a:cubicBezTo>
                    <a:pt x="7964" y="30761"/>
                    <a:pt x="7173" y="30457"/>
                    <a:pt x="6565" y="30183"/>
                  </a:cubicBezTo>
                  <a:cubicBezTo>
                    <a:pt x="6413" y="30122"/>
                    <a:pt x="6262" y="30061"/>
                    <a:pt x="6140" y="29970"/>
                  </a:cubicBezTo>
                  <a:cubicBezTo>
                    <a:pt x="5866" y="29879"/>
                    <a:pt x="5684" y="29636"/>
                    <a:pt x="5623" y="29362"/>
                  </a:cubicBezTo>
                  <a:cubicBezTo>
                    <a:pt x="5593" y="28998"/>
                    <a:pt x="5684" y="28633"/>
                    <a:pt x="5897" y="28329"/>
                  </a:cubicBezTo>
                  <a:cubicBezTo>
                    <a:pt x="6231" y="27569"/>
                    <a:pt x="5441" y="27052"/>
                    <a:pt x="4195" y="26171"/>
                  </a:cubicBezTo>
                  <a:cubicBezTo>
                    <a:pt x="3617" y="25776"/>
                    <a:pt x="2918" y="25259"/>
                    <a:pt x="2158" y="24651"/>
                  </a:cubicBezTo>
                  <a:cubicBezTo>
                    <a:pt x="486" y="23253"/>
                    <a:pt x="790" y="21824"/>
                    <a:pt x="1003" y="21277"/>
                  </a:cubicBezTo>
                  <a:lnTo>
                    <a:pt x="1003" y="21277"/>
                  </a:lnTo>
                  <a:lnTo>
                    <a:pt x="1155" y="21581"/>
                  </a:lnTo>
                  <a:lnTo>
                    <a:pt x="1155" y="21338"/>
                  </a:lnTo>
                  <a:cubicBezTo>
                    <a:pt x="1733" y="21976"/>
                    <a:pt x="3161" y="23405"/>
                    <a:pt x="5137" y="23891"/>
                  </a:cubicBezTo>
                  <a:cubicBezTo>
                    <a:pt x="5958" y="24074"/>
                    <a:pt x="6809" y="24195"/>
                    <a:pt x="7660" y="24286"/>
                  </a:cubicBezTo>
                  <a:cubicBezTo>
                    <a:pt x="8845" y="24438"/>
                    <a:pt x="9727" y="24529"/>
                    <a:pt x="10243" y="25077"/>
                  </a:cubicBezTo>
                  <a:cubicBezTo>
                    <a:pt x="10514" y="25389"/>
                    <a:pt x="10943" y="25496"/>
                    <a:pt x="11470" y="25496"/>
                  </a:cubicBezTo>
                  <a:cubicBezTo>
                    <a:pt x="12070" y="25496"/>
                    <a:pt x="12796" y="25358"/>
                    <a:pt x="13556" y="25229"/>
                  </a:cubicBezTo>
                  <a:cubicBezTo>
                    <a:pt x="14408" y="25016"/>
                    <a:pt x="15289" y="24925"/>
                    <a:pt x="16140" y="24894"/>
                  </a:cubicBezTo>
                  <a:cubicBezTo>
                    <a:pt x="16264" y="24890"/>
                    <a:pt x="16387" y="24888"/>
                    <a:pt x="16511" y="24888"/>
                  </a:cubicBezTo>
                  <a:cubicBezTo>
                    <a:pt x="17360" y="24888"/>
                    <a:pt x="18209" y="24978"/>
                    <a:pt x="19058" y="25137"/>
                  </a:cubicBezTo>
                  <a:cubicBezTo>
                    <a:pt x="20000" y="25320"/>
                    <a:pt x="20882" y="25684"/>
                    <a:pt x="21703" y="26201"/>
                  </a:cubicBezTo>
                  <a:cubicBezTo>
                    <a:pt x="21824" y="26201"/>
                    <a:pt x="21915" y="26232"/>
                    <a:pt x="22037" y="26262"/>
                  </a:cubicBezTo>
                  <a:cubicBezTo>
                    <a:pt x="22037" y="26262"/>
                    <a:pt x="21763" y="26019"/>
                    <a:pt x="21399" y="25715"/>
                  </a:cubicBezTo>
                  <a:cubicBezTo>
                    <a:pt x="20669" y="25320"/>
                    <a:pt x="19909" y="25016"/>
                    <a:pt x="19119" y="24864"/>
                  </a:cubicBezTo>
                  <a:cubicBezTo>
                    <a:pt x="18270" y="24705"/>
                    <a:pt x="17397" y="24615"/>
                    <a:pt x="16542" y="24615"/>
                  </a:cubicBezTo>
                  <a:cubicBezTo>
                    <a:pt x="16418" y="24615"/>
                    <a:pt x="16294" y="24617"/>
                    <a:pt x="16171" y="24621"/>
                  </a:cubicBezTo>
                  <a:cubicBezTo>
                    <a:pt x="15289" y="24621"/>
                    <a:pt x="14408" y="24742"/>
                    <a:pt x="13556" y="24925"/>
                  </a:cubicBezTo>
                  <a:cubicBezTo>
                    <a:pt x="12789" y="25078"/>
                    <a:pt x="12069" y="25222"/>
                    <a:pt x="11499" y="25222"/>
                  </a:cubicBezTo>
                  <a:cubicBezTo>
                    <a:pt x="11054" y="25222"/>
                    <a:pt x="10700" y="25134"/>
                    <a:pt x="10487" y="24894"/>
                  </a:cubicBezTo>
                  <a:cubicBezTo>
                    <a:pt x="9909" y="24256"/>
                    <a:pt x="8967" y="24165"/>
                    <a:pt x="7721" y="24013"/>
                  </a:cubicBezTo>
                  <a:cubicBezTo>
                    <a:pt x="6869" y="23922"/>
                    <a:pt x="6049" y="23800"/>
                    <a:pt x="5198" y="23618"/>
                  </a:cubicBezTo>
                  <a:cubicBezTo>
                    <a:pt x="3192" y="23131"/>
                    <a:pt x="1763" y="21642"/>
                    <a:pt x="1277" y="21064"/>
                  </a:cubicBezTo>
                  <a:cubicBezTo>
                    <a:pt x="2553" y="21034"/>
                    <a:pt x="7812" y="20760"/>
                    <a:pt x="9271" y="19879"/>
                  </a:cubicBezTo>
                  <a:cubicBezTo>
                    <a:pt x="9848" y="19514"/>
                    <a:pt x="10395" y="19089"/>
                    <a:pt x="10882" y="18633"/>
                  </a:cubicBezTo>
                  <a:cubicBezTo>
                    <a:pt x="11490" y="18116"/>
                    <a:pt x="11946" y="17690"/>
                    <a:pt x="12645" y="17569"/>
                  </a:cubicBezTo>
                  <a:lnTo>
                    <a:pt x="12918" y="17538"/>
                  </a:lnTo>
                  <a:cubicBezTo>
                    <a:pt x="14104" y="17356"/>
                    <a:pt x="15289" y="17174"/>
                    <a:pt x="16049" y="16140"/>
                  </a:cubicBezTo>
                  <a:cubicBezTo>
                    <a:pt x="16809" y="15107"/>
                    <a:pt x="19484" y="14225"/>
                    <a:pt x="19484" y="14225"/>
                  </a:cubicBezTo>
                  <a:lnTo>
                    <a:pt x="19514" y="14225"/>
                  </a:lnTo>
                  <a:lnTo>
                    <a:pt x="19544" y="14195"/>
                  </a:lnTo>
                  <a:cubicBezTo>
                    <a:pt x="19544" y="14195"/>
                    <a:pt x="21044" y="12580"/>
                    <a:pt x="21824" y="12580"/>
                  </a:cubicBezTo>
                  <a:cubicBezTo>
                    <a:pt x="21845" y="12580"/>
                    <a:pt x="21865" y="12582"/>
                    <a:pt x="21885" y="12584"/>
                  </a:cubicBezTo>
                  <a:lnTo>
                    <a:pt x="22098" y="12523"/>
                  </a:lnTo>
                  <a:cubicBezTo>
                    <a:pt x="21915" y="12432"/>
                    <a:pt x="21733" y="12371"/>
                    <a:pt x="21520" y="12371"/>
                  </a:cubicBezTo>
                  <a:cubicBezTo>
                    <a:pt x="20669" y="12645"/>
                    <a:pt x="19514" y="13800"/>
                    <a:pt x="19362" y="13982"/>
                  </a:cubicBezTo>
                  <a:cubicBezTo>
                    <a:pt x="19028" y="14073"/>
                    <a:pt x="16596" y="14955"/>
                    <a:pt x="15836" y="15988"/>
                  </a:cubicBezTo>
                  <a:cubicBezTo>
                    <a:pt x="15137" y="16931"/>
                    <a:pt x="14012" y="17113"/>
                    <a:pt x="12888" y="17295"/>
                  </a:cubicBezTo>
                  <a:lnTo>
                    <a:pt x="12614" y="17326"/>
                  </a:lnTo>
                  <a:cubicBezTo>
                    <a:pt x="11824" y="17447"/>
                    <a:pt x="11338" y="17903"/>
                    <a:pt x="10699" y="18420"/>
                  </a:cubicBezTo>
                  <a:cubicBezTo>
                    <a:pt x="10213" y="18876"/>
                    <a:pt x="9696" y="19271"/>
                    <a:pt x="9149" y="19636"/>
                  </a:cubicBezTo>
                  <a:cubicBezTo>
                    <a:pt x="7842" y="20396"/>
                    <a:pt x="3374" y="20700"/>
                    <a:pt x="1672" y="20760"/>
                  </a:cubicBezTo>
                  <a:cubicBezTo>
                    <a:pt x="2644" y="20274"/>
                    <a:pt x="4620" y="19119"/>
                    <a:pt x="5380" y="17569"/>
                  </a:cubicBezTo>
                  <a:cubicBezTo>
                    <a:pt x="5866" y="16505"/>
                    <a:pt x="6444" y="15502"/>
                    <a:pt x="7082" y="14529"/>
                  </a:cubicBezTo>
                  <a:cubicBezTo>
                    <a:pt x="7599" y="13678"/>
                    <a:pt x="8359" y="12979"/>
                    <a:pt x="9271" y="12523"/>
                  </a:cubicBezTo>
                  <a:cubicBezTo>
                    <a:pt x="10000" y="12189"/>
                    <a:pt x="10730" y="11794"/>
                    <a:pt x="11368" y="11277"/>
                  </a:cubicBezTo>
                  <a:cubicBezTo>
                    <a:pt x="12037" y="10760"/>
                    <a:pt x="12493" y="10213"/>
                    <a:pt x="12584" y="9848"/>
                  </a:cubicBezTo>
                  <a:cubicBezTo>
                    <a:pt x="12705" y="9575"/>
                    <a:pt x="12918" y="9332"/>
                    <a:pt x="13161" y="9119"/>
                  </a:cubicBezTo>
                  <a:cubicBezTo>
                    <a:pt x="13526" y="8754"/>
                    <a:pt x="13921" y="8359"/>
                    <a:pt x="13921" y="7903"/>
                  </a:cubicBezTo>
                  <a:cubicBezTo>
                    <a:pt x="13921" y="7660"/>
                    <a:pt x="13982" y="7417"/>
                    <a:pt x="14073" y="7204"/>
                  </a:cubicBezTo>
                  <a:cubicBezTo>
                    <a:pt x="14164" y="6991"/>
                    <a:pt x="14316" y="6778"/>
                    <a:pt x="14499" y="6626"/>
                  </a:cubicBezTo>
                  <a:cubicBezTo>
                    <a:pt x="14712" y="6474"/>
                    <a:pt x="14955" y="6383"/>
                    <a:pt x="15228" y="6383"/>
                  </a:cubicBezTo>
                  <a:cubicBezTo>
                    <a:pt x="15350" y="6383"/>
                    <a:pt x="15471" y="6414"/>
                    <a:pt x="15593" y="6444"/>
                  </a:cubicBezTo>
                  <a:cubicBezTo>
                    <a:pt x="15669" y="6429"/>
                    <a:pt x="15753" y="6421"/>
                    <a:pt x="15836" y="6421"/>
                  </a:cubicBezTo>
                  <a:cubicBezTo>
                    <a:pt x="15920" y="6421"/>
                    <a:pt x="16003" y="6429"/>
                    <a:pt x="16079" y="6444"/>
                  </a:cubicBezTo>
                  <a:cubicBezTo>
                    <a:pt x="15836" y="6262"/>
                    <a:pt x="15593" y="6140"/>
                    <a:pt x="15319" y="6110"/>
                  </a:cubicBezTo>
                  <a:lnTo>
                    <a:pt x="15198" y="6110"/>
                  </a:lnTo>
                  <a:cubicBezTo>
                    <a:pt x="15164" y="6107"/>
                    <a:pt x="15130" y="6105"/>
                    <a:pt x="15096" y="6105"/>
                  </a:cubicBezTo>
                  <a:cubicBezTo>
                    <a:pt x="14802" y="6105"/>
                    <a:pt x="14535" y="6223"/>
                    <a:pt x="14316" y="6414"/>
                  </a:cubicBezTo>
                  <a:cubicBezTo>
                    <a:pt x="14073" y="6596"/>
                    <a:pt x="13921" y="6839"/>
                    <a:pt x="13800" y="7082"/>
                  </a:cubicBezTo>
                  <a:cubicBezTo>
                    <a:pt x="13678" y="7356"/>
                    <a:pt x="13617" y="7630"/>
                    <a:pt x="13617" y="7903"/>
                  </a:cubicBezTo>
                  <a:cubicBezTo>
                    <a:pt x="13617" y="8237"/>
                    <a:pt x="13283" y="8602"/>
                    <a:pt x="12949" y="8937"/>
                  </a:cubicBezTo>
                  <a:cubicBezTo>
                    <a:pt x="12675" y="9149"/>
                    <a:pt x="12432" y="9453"/>
                    <a:pt x="12310" y="9788"/>
                  </a:cubicBezTo>
                  <a:cubicBezTo>
                    <a:pt x="12037" y="10304"/>
                    <a:pt x="11672" y="10730"/>
                    <a:pt x="11186" y="11064"/>
                  </a:cubicBezTo>
                  <a:cubicBezTo>
                    <a:pt x="10547" y="11551"/>
                    <a:pt x="9879" y="11946"/>
                    <a:pt x="9149" y="12250"/>
                  </a:cubicBezTo>
                  <a:cubicBezTo>
                    <a:pt x="8268" y="12614"/>
                    <a:pt x="7508" y="13405"/>
                    <a:pt x="6869" y="14347"/>
                  </a:cubicBezTo>
                  <a:cubicBezTo>
                    <a:pt x="6201" y="15350"/>
                    <a:pt x="5623" y="16383"/>
                    <a:pt x="5106" y="17447"/>
                  </a:cubicBezTo>
                  <a:cubicBezTo>
                    <a:pt x="4255" y="19180"/>
                    <a:pt x="1824" y="20396"/>
                    <a:pt x="1125" y="20730"/>
                  </a:cubicBezTo>
                  <a:cubicBezTo>
                    <a:pt x="1125" y="19666"/>
                    <a:pt x="1185" y="14864"/>
                    <a:pt x="2067" y="13344"/>
                  </a:cubicBezTo>
                  <a:cubicBezTo>
                    <a:pt x="2614" y="12462"/>
                    <a:pt x="3070" y="11551"/>
                    <a:pt x="3435" y="10608"/>
                  </a:cubicBezTo>
                  <a:cubicBezTo>
                    <a:pt x="3799" y="9727"/>
                    <a:pt x="4012" y="8785"/>
                    <a:pt x="4012" y="7812"/>
                  </a:cubicBezTo>
                  <a:cubicBezTo>
                    <a:pt x="4012" y="7113"/>
                    <a:pt x="4499" y="6262"/>
                    <a:pt x="5076" y="5259"/>
                  </a:cubicBezTo>
                  <a:cubicBezTo>
                    <a:pt x="5866" y="3860"/>
                    <a:pt x="6778" y="2219"/>
                    <a:pt x="6657" y="395"/>
                  </a:cubicBezTo>
                  <a:cubicBezTo>
                    <a:pt x="6596" y="274"/>
                    <a:pt x="6535" y="122"/>
                    <a:pt x="6474" y="0"/>
                  </a:cubicBezTo>
                  <a:close/>
                </a:path>
              </a:pathLst>
            </a:custGeom>
            <a:solidFill>
              <a:srgbClr val="595959">
                <a:alpha val="687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 name="Google Shape;656;p8"/>
          <p:cNvGrpSpPr/>
          <p:nvPr/>
        </p:nvGrpSpPr>
        <p:grpSpPr>
          <a:xfrm rot="-7362476">
            <a:off x="7856058" y="-1653428"/>
            <a:ext cx="1730025" cy="3776002"/>
            <a:chOff x="7386050" y="661025"/>
            <a:chExt cx="1576975" cy="3441950"/>
          </a:xfrm>
        </p:grpSpPr>
        <p:sp>
          <p:nvSpPr>
            <p:cNvPr id="657" name="Google Shape;657;p8"/>
            <p:cNvSpPr/>
            <p:nvPr/>
          </p:nvSpPr>
          <p:spPr>
            <a:xfrm>
              <a:off x="7386050" y="661025"/>
              <a:ext cx="1576975" cy="2190650"/>
            </a:xfrm>
            <a:custGeom>
              <a:avLst/>
              <a:gdLst/>
              <a:ahLst/>
              <a:cxnLst/>
              <a:rect l="l" t="t" r="r" b="b"/>
              <a:pathLst>
                <a:path w="63079" h="87626" extrusionOk="0">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8"/>
            <p:cNvSpPr/>
            <p:nvPr/>
          </p:nvSpPr>
          <p:spPr>
            <a:xfrm>
              <a:off x="7775225" y="2297475"/>
              <a:ext cx="1023959" cy="429780"/>
            </a:xfrm>
            <a:custGeom>
              <a:avLst/>
              <a:gdLst/>
              <a:ahLst/>
              <a:cxnLst/>
              <a:rect l="l" t="t" r="r" b="b"/>
              <a:pathLst>
                <a:path w="45333" h="19849" fill="none" extrusionOk="0">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8"/>
            <p:cNvSpPr/>
            <p:nvPr/>
          </p:nvSpPr>
          <p:spPr>
            <a:xfrm>
              <a:off x="7648645" y="2179075"/>
              <a:ext cx="1232668" cy="335250"/>
            </a:xfrm>
            <a:custGeom>
              <a:avLst/>
              <a:gdLst/>
              <a:ahLst/>
              <a:cxnLst/>
              <a:rect l="l" t="t" r="r" b="b"/>
              <a:pathLst>
                <a:path w="54573" h="13410" fill="none" extrusionOk="0">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8"/>
            <p:cNvSpPr/>
            <p:nvPr/>
          </p:nvSpPr>
          <p:spPr>
            <a:xfrm>
              <a:off x="7568031" y="2029800"/>
              <a:ext cx="1271089" cy="251875"/>
            </a:xfrm>
            <a:custGeom>
              <a:avLst/>
              <a:gdLst/>
              <a:ahLst/>
              <a:cxnLst/>
              <a:rect l="l" t="t" r="r" b="b"/>
              <a:pathLst>
                <a:path w="56274" h="10075" fill="none" extrusionOk="0">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8"/>
            <p:cNvSpPr/>
            <p:nvPr/>
          </p:nvSpPr>
          <p:spPr>
            <a:xfrm>
              <a:off x="7463294" y="1775450"/>
              <a:ext cx="1334402" cy="276050"/>
            </a:xfrm>
            <a:custGeom>
              <a:avLst/>
              <a:gdLst/>
              <a:ahLst/>
              <a:cxnLst/>
              <a:rect l="l" t="t" r="r" b="b"/>
              <a:pathLst>
                <a:path w="59077" h="11042" fill="none" extrusionOk="0">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8"/>
            <p:cNvSpPr/>
            <p:nvPr/>
          </p:nvSpPr>
          <p:spPr>
            <a:xfrm>
              <a:off x="7414325" y="1511925"/>
              <a:ext cx="1275991" cy="311075"/>
            </a:xfrm>
            <a:custGeom>
              <a:avLst/>
              <a:gdLst/>
              <a:ahLst/>
              <a:cxnLst/>
              <a:rect l="l" t="t" r="r" b="b"/>
              <a:pathLst>
                <a:path w="56875" h="12443" fill="none" extrusionOk="0">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8"/>
            <p:cNvSpPr/>
            <p:nvPr/>
          </p:nvSpPr>
          <p:spPr>
            <a:xfrm>
              <a:off x="7414325" y="1289275"/>
              <a:ext cx="1138674" cy="387800"/>
            </a:xfrm>
            <a:custGeom>
              <a:avLst/>
              <a:gdLst/>
              <a:ahLst/>
              <a:cxnLst/>
              <a:rect l="l" t="t" r="r" b="b"/>
              <a:pathLst>
                <a:path w="51805" h="15512" fill="none" extrusionOk="0">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8"/>
            <p:cNvSpPr/>
            <p:nvPr/>
          </p:nvSpPr>
          <p:spPr>
            <a:xfrm>
              <a:off x="7482900" y="1071600"/>
              <a:ext cx="934864" cy="405325"/>
            </a:xfrm>
            <a:custGeom>
              <a:avLst/>
              <a:gdLst/>
              <a:ahLst/>
              <a:cxnLst/>
              <a:rect l="l" t="t" r="r" b="b"/>
              <a:pathLst>
                <a:path w="43131" h="16213" fill="none" extrusionOk="0">
                  <a:moveTo>
                    <a:pt x="43131" y="1"/>
                  </a:moveTo>
                  <a:cubicBezTo>
                    <a:pt x="43131" y="1"/>
                    <a:pt x="37060" y="1035"/>
                    <a:pt x="32356" y="8640"/>
                  </a:cubicBezTo>
                  <a:cubicBezTo>
                    <a:pt x="27653" y="16212"/>
                    <a:pt x="14444" y="10942"/>
                    <a:pt x="0" y="5205"/>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8"/>
            <p:cNvSpPr/>
            <p:nvPr/>
          </p:nvSpPr>
          <p:spPr>
            <a:xfrm>
              <a:off x="7569150" y="929850"/>
              <a:ext cx="721381" cy="302725"/>
            </a:xfrm>
            <a:custGeom>
              <a:avLst/>
              <a:gdLst/>
              <a:ahLst/>
              <a:cxnLst/>
              <a:rect l="l" t="t" r="r" b="b"/>
              <a:pathLst>
                <a:path w="33324" h="12109" fill="none" extrusionOk="0">
                  <a:moveTo>
                    <a:pt x="0" y="934"/>
                  </a:moveTo>
                  <a:cubicBezTo>
                    <a:pt x="0" y="934"/>
                    <a:pt x="14244" y="6004"/>
                    <a:pt x="19447" y="12109"/>
                  </a:cubicBezTo>
                  <a:cubicBezTo>
                    <a:pt x="23584" y="5170"/>
                    <a:pt x="33324" y="0"/>
                    <a:pt x="3332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8"/>
            <p:cNvSpPr/>
            <p:nvPr/>
          </p:nvSpPr>
          <p:spPr>
            <a:xfrm>
              <a:off x="7666134" y="824993"/>
              <a:ext cx="548726" cy="200989"/>
            </a:xfrm>
            <a:custGeom>
              <a:avLst/>
              <a:gdLst/>
              <a:ahLst/>
              <a:cxnLst/>
              <a:rect l="l" t="t" r="r" b="b"/>
              <a:pathLst>
                <a:path w="25319" h="9074" fill="none" extrusionOk="0">
                  <a:moveTo>
                    <a:pt x="1" y="0"/>
                  </a:moveTo>
                  <a:cubicBezTo>
                    <a:pt x="1" y="0"/>
                    <a:pt x="8006" y="3436"/>
                    <a:pt x="13343" y="9074"/>
                  </a:cubicBezTo>
                  <a:cubicBezTo>
                    <a:pt x="17947" y="834"/>
                    <a:pt x="25319" y="501"/>
                    <a:pt x="25319" y="501"/>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8"/>
            <p:cNvSpPr/>
            <p:nvPr/>
          </p:nvSpPr>
          <p:spPr>
            <a:xfrm>
              <a:off x="7929775" y="899825"/>
              <a:ext cx="572100" cy="3203150"/>
            </a:xfrm>
            <a:custGeom>
              <a:avLst/>
              <a:gdLst/>
              <a:ahLst/>
              <a:cxnLst/>
              <a:rect l="l" t="t" r="r" b="b"/>
              <a:pathLst>
                <a:path w="22884" h="128126" extrusionOk="0">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 name="Google Shape;668;p8"/>
          <p:cNvGrpSpPr/>
          <p:nvPr/>
        </p:nvGrpSpPr>
        <p:grpSpPr>
          <a:xfrm rot="5400000" flipH="1">
            <a:off x="1625174" y="-270607"/>
            <a:ext cx="853663" cy="1360985"/>
            <a:chOff x="6585500" y="675825"/>
            <a:chExt cx="777400" cy="1239400"/>
          </a:xfrm>
        </p:grpSpPr>
        <p:sp>
          <p:nvSpPr>
            <p:cNvPr id="669" name="Google Shape;669;p8"/>
            <p:cNvSpPr/>
            <p:nvPr/>
          </p:nvSpPr>
          <p:spPr>
            <a:xfrm>
              <a:off x="6585500" y="675825"/>
              <a:ext cx="775875" cy="1239400"/>
            </a:xfrm>
            <a:custGeom>
              <a:avLst/>
              <a:gdLst/>
              <a:ahLst/>
              <a:cxnLst/>
              <a:rect l="l" t="t" r="r" b="b"/>
              <a:pathLst>
                <a:path w="31035" h="49576" extrusionOk="0">
                  <a:moveTo>
                    <a:pt x="27691" y="16293"/>
                  </a:moveTo>
                  <a:cubicBezTo>
                    <a:pt x="28603" y="10852"/>
                    <a:pt x="30274" y="7357"/>
                    <a:pt x="28937" y="4621"/>
                  </a:cubicBezTo>
                  <a:cubicBezTo>
                    <a:pt x="28056" y="2919"/>
                    <a:pt x="26749" y="1460"/>
                    <a:pt x="25138" y="366"/>
                  </a:cubicBezTo>
                  <a:cubicBezTo>
                    <a:pt x="23770" y="92"/>
                    <a:pt x="22372" y="1"/>
                    <a:pt x="21004" y="153"/>
                  </a:cubicBezTo>
                  <a:cubicBezTo>
                    <a:pt x="19666" y="366"/>
                    <a:pt x="18329" y="639"/>
                    <a:pt x="17022" y="1004"/>
                  </a:cubicBezTo>
                  <a:cubicBezTo>
                    <a:pt x="17022" y="1004"/>
                    <a:pt x="20943" y="4986"/>
                    <a:pt x="21125" y="8755"/>
                  </a:cubicBezTo>
                  <a:cubicBezTo>
                    <a:pt x="21308" y="12524"/>
                    <a:pt x="18207" y="14651"/>
                    <a:pt x="17751" y="11126"/>
                  </a:cubicBezTo>
                  <a:cubicBezTo>
                    <a:pt x="17295" y="7569"/>
                    <a:pt x="17934" y="5259"/>
                    <a:pt x="15806" y="2736"/>
                  </a:cubicBezTo>
                  <a:cubicBezTo>
                    <a:pt x="13648" y="244"/>
                    <a:pt x="10608" y="1186"/>
                    <a:pt x="7964" y="1642"/>
                  </a:cubicBezTo>
                  <a:cubicBezTo>
                    <a:pt x="5289" y="2128"/>
                    <a:pt x="3769" y="1004"/>
                    <a:pt x="3769" y="1004"/>
                  </a:cubicBezTo>
                  <a:cubicBezTo>
                    <a:pt x="3769" y="1004"/>
                    <a:pt x="5350" y="4043"/>
                    <a:pt x="4104" y="7265"/>
                  </a:cubicBezTo>
                  <a:cubicBezTo>
                    <a:pt x="2858" y="10487"/>
                    <a:pt x="0" y="17417"/>
                    <a:pt x="4347" y="19788"/>
                  </a:cubicBezTo>
                  <a:cubicBezTo>
                    <a:pt x="8693" y="22129"/>
                    <a:pt x="12736" y="18998"/>
                    <a:pt x="16748" y="19424"/>
                  </a:cubicBezTo>
                  <a:cubicBezTo>
                    <a:pt x="20761" y="19880"/>
                    <a:pt x="21186" y="22767"/>
                    <a:pt x="15320" y="23436"/>
                  </a:cubicBezTo>
                  <a:cubicBezTo>
                    <a:pt x="9423" y="24074"/>
                    <a:pt x="1277" y="21156"/>
                    <a:pt x="1277" y="21156"/>
                  </a:cubicBezTo>
                  <a:cubicBezTo>
                    <a:pt x="1277" y="21156"/>
                    <a:pt x="3800" y="33102"/>
                    <a:pt x="9727" y="36901"/>
                  </a:cubicBezTo>
                  <a:cubicBezTo>
                    <a:pt x="15654" y="40670"/>
                    <a:pt x="18785" y="38877"/>
                    <a:pt x="23648" y="36901"/>
                  </a:cubicBezTo>
                  <a:cubicBezTo>
                    <a:pt x="28542" y="34925"/>
                    <a:pt x="30548" y="35320"/>
                    <a:pt x="30214" y="36354"/>
                  </a:cubicBezTo>
                  <a:cubicBezTo>
                    <a:pt x="29849" y="37357"/>
                    <a:pt x="24651" y="38026"/>
                    <a:pt x="21855" y="39515"/>
                  </a:cubicBezTo>
                  <a:cubicBezTo>
                    <a:pt x="19028" y="41035"/>
                    <a:pt x="17083" y="41521"/>
                    <a:pt x="15776" y="41217"/>
                  </a:cubicBezTo>
                  <a:cubicBezTo>
                    <a:pt x="14742" y="40883"/>
                    <a:pt x="13739" y="40427"/>
                    <a:pt x="12827" y="39849"/>
                  </a:cubicBezTo>
                  <a:cubicBezTo>
                    <a:pt x="12827" y="39849"/>
                    <a:pt x="14104" y="44622"/>
                    <a:pt x="18086" y="45655"/>
                  </a:cubicBezTo>
                  <a:cubicBezTo>
                    <a:pt x="22098" y="46688"/>
                    <a:pt x="22037" y="48846"/>
                    <a:pt x="26049" y="49394"/>
                  </a:cubicBezTo>
                  <a:cubicBezTo>
                    <a:pt x="27721" y="49576"/>
                    <a:pt x="29423" y="49424"/>
                    <a:pt x="31034" y="48938"/>
                  </a:cubicBezTo>
                  <a:lnTo>
                    <a:pt x="31034" y="16384"/>
                  </a:lnTo>
                  <a:cubicBezTo>
                    <a:pt x="29575" y="19819"/>
                    <a:pt x="26992" y="20639"/>
                    <a:pt x="27691" y="16293"/>
                  </a:cubicBezTo>
                  <a:close/>
                  <a:moveTo>
                    <a:pt x="13344" y="14682"/>
                  </a:moveTo>
                  <a:cubicBezTo>
                    <a:pt x="11459" y="14682"/>
                    <a:pt x="9484" y="14013"/>
                    <a:pt x="11064" y="12889"/>
                  </a:cubicBezTo>
                  <a:cubicBezTo>
                    <a:pt x="12645" y="11794"/>
                    <a:pt x="15654" y="13284"/>
                    <a:pt x="15654" y="13284"/>
                  </a:cubicBezTo>
                  <a:cubicBezTo>
                    <a:pt x="17174" y="13588"/>
                    <a:pt x="15259" y="14682"/>
                    <a:pt x="13344" y="14682"/>
                  </a:cubicBezTo>
                  <a:close/>
                  <a:moveTo>
                    <a:pt x="13283" y="33102"/>
                  </a:moveTo>
                  <a:cubicBezTo>
                    <a:pt x="10821" y="32372"/>
                    <a:pt x="12706" y="31065"/>
                    <a:pt x="10943" y="30214"/>
                  </a:cubicBezTo>
                  <a:cubicBezTo>
                    <a:pt x="9180" y="29363"/>
                    <a:pt x="8876" y="27995"/>
                    <a:pt x="11156" y="27843"/>
                  </a:cubicBezTo>
                  <a:cubicBezTo>
                    <a:pt x="13435" y="27661"/>
                    <a:pt x="17052" y="29697"/>
                    <a:pt x="17052" y="29697"/>
                  </a:cubicBezTo>
                  <a:cubicBezTo>
                    <a:pt x="19940" y="31035"/>
                    <a:pt x="15745" y="33801"/>
                    <a:pt x="13283" y="33102"/>
                  </a:cubicBezTo>
                  <a:close/>
                  <a:moveTo>
                    <a:pt x="28572" y="25138"/>
                  </a:moveTo>
                  <a:cubicBezTo>
                    <a:pt x="27508" y="23892"/>
                    <a:pt x="28056" y="22281"/>
                    <a:pt x="28056" y="22281"/>
                  </a:cubicBezTo>
                  <a:cubicBezTo>
                    <a:pt x="28755" y="22038"/>
                    <a:pt x="29363" y="22676"/>
                    <a:pt x="29606" y="23709"/>
                  </a:cubicBezTo>
                  <a:cubicBezTo>
                    <a:pt x="29819" y="24712"/>
                    <a:pt x="29636" y="26384"/>
                    <a:pt x="28572" y="25138"/>
                  </a:cubicBezTo>
                  <a:close/>
                </a:path>
              </a:pathLst>
            </a:custGeom>
            <a:solidFill>
              <a:srgbClr val="5F85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8"/>
            <p:cNvSpPr/>
            <p:nvPr/>
          </p:nvSpPr>
          <p:spPr>
            <a:xfrm>
              <a:off x="6754200" y="849850"/>
              <a:ext cx="608700" cy="853375"/>
            </a:xfrm>
            <a:custGeom>
              <a:avLst/>
              <a:gdLst/>
              <a:ahLst/>
              <a:cxnLst/>
              <a:rect l="l" t="t" r="r" b="b"/>
              <a:pathLst>
                <a:path w="24348" h="34135" extrusionOk="0">
                  <a:moveTo>
                    <a:pt x="24317" y="22645"/>
                  </a:moveTo>
                  <a:cubicBezTo>
                    <a:pt x="23101" y="23739"/>
                    <a:pt x="19757" y="26566"/>
                    <a:pt x="16657" y="27417"/>
                  </a:cubicBezTo>
                  <a:cubicBezTo>
                    <a:pt x="12766" y="28511"/>
                    <a:pt x="10791" y="27934"/>
                    <a:pt x="10791" y="27934"/>
                  </a:cubicBezTo>
                  <a:cubicBezTo>
                    <a:pt x="10791" y="27934"/>
                    <a:pt x="15016" y="27721"/>
                    <a:pt x="18298" y="26019"/>
                  </a:cubicBezTo>
                  <a:cubicBezTo>
                    <a:pt x="20365" y="24925"/>
                    <a:pt x="22219" y="23466"/>
                    <a:pt x="23830" y="21733"/>
                  </a:cubicBezTo>
                  <a:lnTo>
                    <a:pt x="19727" y="17387"/>
                  </a:lnTo>
                  <a:cubicBezTo>
                    <a:pt x="17508" y="18572"/>
                    <a:pt x="15107" y="19393"/>
                    <a:pt x="12584" y="19727"/>
                  </a:cubicBezTo>
                  <a:cubicBezTo>
                    <a:pt x="8754" y="20183"/>
                    <a:pt x="6292" y="19028"/>
                    <a:pt x="6292" y="19028"/>
                  </a:cubicBezTo>
                  <a:cubicBezTo>
                    <a:pt x="6292" y="19028"/>
                    <a:pt x="10213" y="19758"/>
                    <a:pt x="12918" y="19058"/>
                  </a:cubicBezTo>
                  <a:cubicBezTo>
                    <a:pt x="15624" y="18390"/>
                    <a:pt x="18815" y="16596"/>
                    <a:pt x="18815" y="16596"/>
                  </a:cubicBezTo>
                  <a:cubicBezTo>
                    <a:pt x="18815" y="16596"/>
                    <a:pt x="14864" y="11490"/>
                    <a:pt x="13678" y="10426"/>
                  </a:cubicBezTo>
                  <a:cubicBezTo>
                    <a:pt x="12979" y="9788"/>
                    <a:pt x="12219" y="9241"/>
                    <a:pt x="11399" y="8754"/>
                  </a:cubicBezTo>
                  <a:cubicBezTo>
                    <a:pt x="9605" y="9909"/>
                    <a:pt x="7538" y="10578"/>
                    <a:pt x="5411" y="10639"/>
                  </a:cubicBezTo>
                  <a:cubicBezTo>
                    <a:pt x="3465" y="10669"/>
                    <a:pt x="1550" y="10061"/>
                    <a:pt x="0" y="8906"/>
                  </a:cubicBezTo>
                  <a:cubicBezTo>
                    <a:pt x="0" y="8906"/>
                    <a:pt x="3070" y="10031"/>
                    <a:pt x="5411" y="9970"/>
                  </a:cubicBezTo>
                  <a:cubicBezTo>
                    <a:pt x="7781" y="9940"/>
                    <a:pt x="11003" y="7903"/>
                    <a:pt x="11003" y="7903"/>
                  </a:cubicBezTo>
                  <a:cubicBezTo>
                    <a:pt x="11003" y="7903"/>
                    <a:pt x="8663" y="5745"/>
                    <a:pt x="6809" y="3982"/>
                  </a:cubicBezTo>
                  <a:cubicBezTo>
                    <a:pt x="4985" y="2219"/>
                    <a:pt x="2979" y="31"/>
                    <a:pt x="2979" y="31"/>
                  </a:cubicBezTo>
                  <a:lnTo>
                    <a:pt x="9088" y="5289"/>
                  </a:lnTo>
                  <a:cubicBezTo>
                    <a:pt x="9088" y="5289"/>
                    <a:pt x="9636" y="4469"/>
                    <a:pt x="9484" y="2888"/>
                  </a:cubicBezTo>
                  <a:cubicBezTo>
                    <a:pt x="9332" y="1338"/>
                    <a:pt x="8025" y="0"/>
                    <a:pt x="8025" y="0"/>
                  </a:cubicBezTo>
                  <a:cubicBezTo>
                    <a:pt x="8937" y="608"/>
                    <a:pt x="9605" y="1520"/>
                    <a:pt x="9909" y="2554"/>
                  </a:cubicBezTo>
                  <a:cubicBezTo>
                    <a:pt x="10335" y="3648"/>
                    <a:pt x="10274" y="4864"/>
                    <a:pt x="9818" y="5928"/>
                  </a:cubicBezTo>
                  <a:cubicBezTo>
                    <a:pt x="9818" y="5928"/>
                    <a:pt x="12280" y="8207"/>
                    <a:pt x="14104" y="9757"/>
                  </a:cubicBezTo>
                  <a:cubicBezTo>
                    <a:pt x="15928" y="11277"/>
                    <a:pt x="16535" y="12341"/>
                    <a:pt x="16535" y="12341"/>
                  </a:cubicBezTo>
                  <a:cubicBezTo>
                    <a:pt x="16535" y="12341"/>
                    <a:pt x="18329" y="9210"/>
                    <a:pt x="18268" y="6444"/>
                  </a:cubicBezTo>
                  <a:cubicBezTo>
                    <a:pt x="18238" y="4681"/>
                    <a:pt x="17964" y="2949"/>
                    <a:pt x="17447" y="1247"/>
                  </a:cubicBezTo>
                  <a:cubicBezTo>
                    <a:pt x="18420" y="3405"/>
                    <a:pt x="18876" y="5776"/>
                    <a:pt x="18754" y="8177"/>
                  </a:cubicBezTo>
                  <a:cubicBezTo>
                    <a:pt x="18572" y="12098"/>
                    <a:pt x="17356" y="13557"/>
                    <a:pt x="17356" y="13557"/>
                  </a:cubicBezTo>
                  <a:cubicBezTo>
                    <a:pt x="18207" y="14773"/>
                    <a:pt x="19210" y="15897"/>
                    <a:pt x="20335" y="16900"/>
                  </a:cubicBezTo>
                  <a:lnTo>
                    <a:pt x="23526" y="19575"/>
                  </a:lnTo>
                  <a:cubicBezTo>
                    <a:pt x="23526" y="19575"/>
                    <a:pt x="23861" y="19180"/>
                    <a:pt x="24347" y="18542"/>
                  </a:cubicBezTo>
                  <a:lnTo>
                    <a:pt x="24347" y="19879"/>
                  </a:lnTo>
                  <a:lnTo>
                    <a:pt x="24104" y="20213"/>
                  </a:lnTo>
                  <a:lnTo>
                    <a:pt x="24347" y="20457"/>
                  </a:lnTo>
                  <a:close/>
                  <a:moveTo>
                    <a:pt x="24317" y="31733"/>
                  </a:moveTo>
                  <a:cubicBezTo>
                    <a:pt x="21034" y="33831"/>
                    <a:pt x="18238" y="34135"/>
                    <a:pt x="18238" y="34135"/>
                  </a:cubicBezTo>
                  <a:cubicBezTo>
                    <a:pt x="18238" y="34135"/>
                    <a:pt x="22219" y="32524"/>
                    <a:pt x="24317" y="3091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 name="Google Shape;671;p8"/>
          <p:cNvGrpSpPr/>
          <p:nvPr/>
        </p:nvGrpSpPr>
        <p:grpSpPr>
          <a:xfrm flipH="1">
            <a:off x="-94556" y="-16946"/>
            <a:ext cx="2412812" cy="1338177"/>
            <a:chOff x="4586225" y="470675"/>
            <a:chExt cx="2775900" cy="1539550"/>
          </a:xfrm>
        </p:grpSpPr>
        <p:sp>
          <p:nvSpPr>
            <p:cNvPr id="672" name="Google Shape;672;p8"/>
            <p:cNvSpPr/>
            <p:nvPr/>
          </p:nvSpPr>
          <p:spPr>
            <a:xfrm>
              <a:off x="5521650" y="763975"/>
              <a:ext cx="1840475" cy="652775"/>
            </a:xfrm>
            <a:custGeom>
              <a:avLst/>
              <a:gdLst/>
              <a:ahLst/>
              <a:cxnLst/>
              <a:rect l="l" t="t" r="r" b="b"/>
              <a:pathLst>
                <a:path w="73619" h="26111" extrusionOk="0">
                  <a:moveTo>
                    <a:pt x="73619" y="1"/>
                  </a:moveTo>
                  <a:cubicBezTo>
                    <a:pt x="62099" y="487"/>
                    <a:pt x="47266" y="2524"/>
                    <a:pt x="32858" y="8481"/>
                  </a:cubicBezTo>
                  <a:cubicBezTo>
                    <a:pt x="2827" y="20913"/>
                    <a:pt x="912" y="24591"/>
                    <a:pt x="912" y="24591"/>
                  </a:cubicBezTo>
                  <a:cubicBezTo>
                    <a:pt x="912" y="24591"/>
                    <a:pt x="0" y="26110"/>
                    <a:pt x="3526" y="23648"/>
                  </a:cubicBezTo>
                  <a:cubicBezTo>
                    <a:pt x="7083" y="21217"/>
                    <a:pt x="19545" y="15442"/>
                    <a:pt x="35411" y="9119"/>
                  </a:cubicBezTo>
                  <a:cubicBezTo>
                    <a:pt x="49606" y="3466"/>
                    <a:pt x="64378" y="1460"/>
                    <a:pt x="73619" y="1004"/>
                  </a:cubicBezTo>
                  <a:close/>
                </a:path>
              </a:pathLst>
            </a:custGeom>
            <a:solidFill>
              <a:srgbClr val="2D4F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8"/>
            <p:cNvSpPr/>
            <p:nvPr/>
          </p:nvSpPr>
          <p:spPr>
            <a:xfrm>
              <a:off x="5234400" y="782225"/>
              <a:ext cx="784250" cy="379200"/>
            </a:xfrm>
            <a:custGeom>
              <a:avLst/>
              <a:gdLst/>
              <a:ahLst/>
              <a:cxnLst/>
              <a:rect l="l" t="t" r="r" b="b"/>
              <a:pathLst>
                <a:path w="31370" h="15168" extrusionOk="0">
                  <a:moveTo>
                    <a:pt x="31369" y="14256"/>
                  </a:moveTo>
                  <a:cubicBezTo>
                    <a:pt x="31369" y="14256"/>
                    <a:pt x="23253" y="8511"/>
                    <a:pt x="14986" y="4803"/>
                  </a:cubicBezTo>
                  <a:cubicBezTo>
                    <a:pt x="10183" y="2614"/>
                    <a:pt x="5168" y="1003"/>
                    <a:pt x="1" y="0"/>
                  </a:cubicBezTo>
                  <a:cubicBezTo>
                    <a:pt x="1" y="0"/>
                    <a:pt x="10822" y="5593"/>
                    <a:pt x="16232" y="9362"/>
                  </a:cubicBezTo>
                  <a:cubicBezTo>
                    <a:pt x="21673" y="13131"/>
                    <a:pt x="26810" y="15168"/>
                    <a:pt x="31369" y="14256"/>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8"/>
            <p:cNvSpPr/>
            <p:nvPr/>
          </p:nvSpPr>
          <p:spPr>
            <a:xfrm>
              <a:off x="5429700" y="616550"/>
              <a:ext cx="794100" cy="466600"/>
            </a:xfrm>
            <a:custGeom>
              <a:avLst/>
              <a:gdLst/>
              <a:ahLst/>
              <a:cxnLst/>
              <a:rect l="l" t="t" r="r" b="b"/>
              <a:pathLst>
                <a:path w="31764" h="18664" extrusionOk="0">
                  <a:moveTo>
                    <a:pt x="31764" y="17144"/>
                  </a:moveTo>
                  <a:cubicBezTo>
                    <a:pt x="31764" y="17144"/>
                    <a:pt x="23588" y="8299"/>
                    <a:pt x="16080" y="4196"/>
                  </a:cubicBezTo>
                  <a:cubicBezTo>
                    <a:pt x="8542" y="62"/>
                    <a:pt x="0" y="1"/>
                    <a:pt x="0" y="1"/>
                  </a:cubicBezTo>
                  <a:cubicBezTo>
                    <a:pt x="0" y="1"/>
                    <a:pt x="11672" y="2980"/>
                    <a:pt x="16597" y="7600"/>
                  </a:cubicBezTo>
                  <a:cubicBezTo>
                    <a:pt x="21490" y="12220"/>
                    <a:pt x="27600" y="18664"/>
                    <a:pt x="31764" y="17144"/>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8"/>
            <p:cNvSpPr/>
            <p:nvPr/>
          </p:nvSpPr>
          <p:spPr>
            <a:xfrm>
              <a:off x="4878775" y="1104400"/>
              <a:ext cx="787275" cy="218125"/>
            </a:xfrm>
            <a:custGeom>
              <a:avLst/>
              <a:gdLst/>
              <a:ahLst/>
              <a:cxnLst/>
              <a:rect l="l" t="t" r="r" b="b"/>
              <a:pathLst>
                <a:path w="31491" h="8725" extrusionOk="0">
                  <a:moveTo>
                    <a:pt x="31491" y="7813"/>
                  </a:moveTo>
                  <a:cubicBezTo>
                    <a:pt x="31491" y="7813"/>
                    <a:pt x="24864" y="2645"/>
                    <a:pt x="14712" y="1338"/>
                  </a:cubicBezTo>
                  <a:cubicBezTo>
                    <a:pt x="4560" y="1"/>
                    <a:pt x="1" y="1278"/>
                    <a:pt x="1" y="1278"/>
                  </a:cubicBezTo>
                  <a:cubicBezTo>
                    <a:pt x="1" y="1278"/>
                    <a:pt x="8967" y="1825"/>
                    <a:pt x="16901" y="4499"/>
                  </a:cubicBezTo>
                  <a:cubicBezTo>
                    <a:pt x="24803" y="7205"/>
                    <a:pt x="29484" y="8724"/>
                    <a:pt x="31491" y="7813"/>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8"/>
            <p:cNvSpPr/>
            <p:nvPr/>
          </p:nvSpPr>
          <p:spPr>
            <a:xfrm>
              <a:off x="5423625" y="1302750"/>
              <a:ext cx="354900" cy="619325"/>
            </a:xfrm>
            <a:custGeom>
              <a:avLst/>
              <a:gdLst/>
              <a:ahLst/>
              <a:cxnLst/>
              <a:rect l="l" t="t" r="r" b="b"/>
              <a:pathLst>
                <a:path w="14196" h="24773" extrusionOk="0">
                  <a:moveTo>
                    <a:pt x="9757" y="0"/>
                  </a:moveTo>
                  <a:cubicBezTo>
                    <a:pt x="9757" y="0"/>
                    <a:pt x="7356" y="3252"/>
                    <a:pt x="5076" y="9423"/>
                  </a:cubicBezTo>
                  <a:cubicBezTo>
                    <a:pt x="2797" y="15563"/>
                    <a:pt x="0" y="24773"/>
                    <a:pt x="0" y="24773"/>
                  </a:cubicBezTo>
                  <a:cubicBezTo>
                    <a:pt x="0" y="24773"/>
                    <a:pt x="14195" y="8724"/>
                    <a:pt x="9757" y="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8"/>
            <p:cNvSpPr/>
            <p:nvPr/>
          </p:nvSpPr>
          <p:spPr>
            <a:xfrm>
              <a:off x="4586225" y="1349850"/>
              <a:ext cx="993950" cy="606425"/>
            </a:xfrm>
            <a:custGeom>
              <a:avLst/>
              <a:gdLst/>
              <a:ahLst/>
              <a:cxnLst/>
              <a:rect l="l" t="t" r="r" b="b"/>
              <a:pathLst>
                <a:path w="39758" h="24257" extrusionOk="0">
                  <a:moveTo>
                    <a:pt x="39758" y="244"/>
                  </a:moveTo>
                  <a:cubicBezTo>
                    <a:pt x="39758" y="244"/>
                    <a:pt x="33284" y="1"/>
                    <a:pt x="23466" y="6566"/>
                  </a:cubicBezTo>
                  <a:cubicBezTo>
                    <a:pt x="13648" y="13132"/>
                    <a:pt x="0" y="24256"/>
                    <a:pt x="0" y="24256"/>
                  </a:cubicBezTo>
                  <a:cubicBezTo>
                    <a:pt x="0" y="24256"/>
                    <a:pt x="32250" y="10062"/>
                    <a:pt x="39758" y="244"/>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8"/>
            <p:cNvSpPr/>
            <p:nvPr/>
          </p:nvSpPr>
          <p:spPr>
            <a:xfrm>
              <a:off x="6765600" y="470675"/>
              <a:ext cx="135275" cy="376150"/>
            </a:xfrm>
            <a:custGeom>
              <a:avLst/>
              <a:gdLst/>
              <a:ahLst/>
              <a:cxnLst/>
              <a:rect l="l" t="t" r="r" b="b"/>
              <a:pathLst>
                <a:path w="5411" h="15046" extrusionOk="0">
                  <a:moveTo>
                    <a:pt x="1945" y="14924"/>
                  </a:moveTo>
                  <a:cubicBezTo>
                    <a:pt x="1945" y="14924"/>
                    <a:pt x="5411" y="9210"/>
                    <a:pt x="5411" y="3465"/>
                  </a:cubicBezTo>
                  <a:cubicBezTo>
                    <a:pt x="5411" y="2280"/>
                    <a:pt x="5350" y="1125"/>
                    <a:pt x="5259" y="0"/>
                  </a:cubicBezTo>
                  <a:lnTo>
                    <a:pt x="2979" y="0"/>
                  </a:lnTo>
                  <a:cubicBezTo>
                    <a:pt x="2584" y="2432"/>
                    <a:pt x="2067" y="4833"/>
                    <a:pt x="1459" y="6231"/>
                  </a:cubicBezTo>
                  <a:cubicBezTo>
                    <a:pt x="0" y="9970"/>
                    <a:pt x="1824" y="15046"/>
                    <a:pt x="1945" y="14924"/>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8"/>
            <p:cNvSpPr/>
            <p:nvPr/>
          </p:nvSpPr>
          <p:spPr>
            <a:xfrm>
              <a:off x="6896300" y="474450"/>
              <a:ext cx="215825" cy="366300"/>
            </a:xfrm>
            <a:custGeom>
              <a:avLst/>
              <a:gdLst/>
              <a:ahLst/>
              <a:cxnLst/>
              <a:rect l="l" t="t" r="r" b="b"/>
              <a:pathLst>
                <a:path w="8633" h="14652" extrusionOk="0">
                  <a:moveTo>
                    <a:pt x="1550" y="14135"/>
                  </a:moveTo>
                  <a:cubicBezTo>
                    <a:pt x="1642" y="14652"/>
                    <a:pt x="4620" y="10822"/>
                    <a:pt x="6626" y="6658"/>
                  </a:cubicBezTo>
                  <a:cubicBezTo>
                    <a:pt x="8633" y="2493"/>
                    <a:pt x="7660" y="1"/>
                    <a:pt x="7660" y="1"/>
                  </a:cubicBezTo>
                  <a:cubicBezTo>
                    <a:pt x="7660" y="1"/>
                    <a:pt x="1368" y="7357"/>
                    <a:pt x="699" y="9880"/>
                  </a:cubicBezTo>
                  <a:cubicBezTo>
                    <a:pt x="0" y="12402"/>
                    <a:pt x="1490" y="14196"/>
                    <a:pt x="1550" y="14135"/>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8"/>
            <p:cNvSpPr/>
            <p:nvPr/>
          </p:nvSpPr>
          <p:spPr>
            <a:xfrm>
              <a:off x="6599925" y="470675"/>
              <a:ext cx="183925" cy="391350"/>
            </a:xfrm>
            <a:custGeom>
              <a:avLst/>
              <a:gdLst/>
              <a:ahLst/>
              <a:cxnLst/>
              <a:rect l="l" t="t" r="r" b="b"/>
              <a:pathLst>
                <a:path w="7357" h="15654" extrusionOk="0">
                  <a:moveTo>
                    <a:pt x="4682" y="2310"/>
                  </a:moveTo>
                  <a:cubicBezTo>
                    <a:pt x="4408" y="1550"/>
                    <a:pt x="4135" y="790"/>
                    <a:pt x="3800" y="0"/>
                  </a:cubicBezTo>
                  <a:lnTo>
                    <a:pt x="1" y="0"/>
                  </a:lnTo>
                  <a:cubicBezTo>
                    <a:pt x="1794" y="6535"/>
                    <a:pt x="4013" y="13344"/>
                    <a:pt x="6019" y="15654"/>
                  </a:cubicBezTo>
                  <a:cubicBezTo>
                    <a:pt x="5989" y="15654"/>
                    <a:pt x="7357" y="9970"/>
                    <a:pt x="4682" y="231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8"/>
            <p:cNvSpPr/>
            <p:nvPr/>
          </p:nvSpPr>
          <p:spPr>
            <a:xfrm>
              <a:off x="5657675" y="495750"/>
              <a:ext cx="711275" cy="483300"/>
            </a:xfrm>
            <a:custGeom>
              <a:avLst/>
              <a:gdLst/>
              <a:ahLst/>
              <a:cxnLst/>
              <a:rect l="l" t="t" r="r" b="b"/>
              <a:pathLst>
                <a:path w="28451" h="19332" extrusionOk="0">
                  <a:moveTo>
                    <a:pt x="9879" y="8450"/>
                  </a:moveTo>
                  <a:cubicBezTo>
                    <a:pt x="16414" y="11763"/>
                    <a:pt x="18815" y="14712"/>
                    <a:pt x="22067" y="17174"/>
                  </a:cubicBezTo>
                  <a:cubicBezTo>
                    <a:pt x="23891" y="18602"/>
                    <a:pt x="26140" y="19332"/>
                    <a:pt x="28451" y="19301"/>
                  </a:cubicBezTo>
                  <a:cubicBezTo>
                    <a:pt x="25837" y="14833"/>
                    <a:pt x="22007" y="11186"/>
                    <a:pt x="17447" y="8724"/>
                  </a:cubicBezTo>
                  <a:cubicBezTo>
                    <a:pt x="9909" y="4803"/>
                    <a:pt x="6991" y="4286"/>
                    <a:pt x="4438" y="2857"/>
                  </a:cubicBezTo>
                  <a:cubicBezTo>
                    <a:pt x="2888" y="2006"/>
                    <a:pt x="1398" y="1034"/>
                    <a:pt x="0" y="0"/>
                  </a:cubicBezTo>
                  <a:cubicBezTo>
                    <a:pt x="2553" y="3587"/>
                    <a:pt x="5927" y="6474"/>
                    <a:pt x="9879" y="845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8"/>
            <p:cNvSpPr/>
            <p:nvPr/>
          </p:nvSpPr>
          <p:spPr>
            <a:xfrm>
              <a:off x="6102200" y="470675"/>
              <a:ext cx="405050" cy="461275"/>
            </a:xfrm>
            <a:custGeom>
              <a:avLst/>
              <a:gdLst/>
              <a:ahLst/>
              <a:cxnLst/>
              <a:rect l="l" t="t" r="r" b="b"/>
              <a:pathLst>
                <a:path w="16202" h="18451" extrusionOk="0">
                  <a:moveTo>
                    <a:pt x="16202" y="18055"/>
                  </a:moveTo>
                  <a:cubicBezTo>
                    <a:pt x="16202" y="18055"/>
                    <a:pt x="9241" y="8176"/>
                    <a:pt x="4864" y="3040"/>
                  </a:cubicBezTo>
                  <a:cubicBezTo>
                    <a:pt x="3861" y="1885"/>
                    <a:pt x="2919" y="881"/>
                    <a:pt x="2068" y="0"/>
                  </a:cubicBezTo>
                  <a:lnTo>
                    <a:pt x="1" y="0"/>
                  </a:lnTo>
                  <a:cubicBezTo>
                    <a:pt x="2220" y="3374"/>
                    <a:pt x="5289" y="7903"/>
                    <a:pt x="7417" y="10942"/>
                  </a:cubicBezTo>
                  <a:cubicBezTo>
                    <a:pt x="11186" y="16231"/>
                    <a:pt x="13861" y="18450"/>
                    <a:pt x="16202" y="18055"/>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8"/>
            <p:cNvSpPr/>
            <p:nvPr/>
          </p:nvSpPr>
          <p:spPr>
            <a:xfrm>
              <a:off x="4997325" y="933425"/>
              <a:ext cx="831350" cy="309300"/>
            </a:xfrm>
            <a:custGeom>
              <a:avLst/>
              <a:gdLst/>
              <a:ahLst/>
              <a:cxnLst/>
              <a:rect l="l" t="t" r="r" b="b"/>
              <a:pathLst>
                <a:path w="33254" h="12372" extrusionOk="0">
                  <a:moveTo>
                    <a:pt x="33253" y="11521"/>
                  </a:moveTo>
                  <a:cubicBezTo>
                    <a:pt x="33253" y="11521"/>
                    <a:pt x="24134" y="4682"/>
                    <a:pt x="15897" y="2585"/>
                  </a:cubicBezTo>
                  <a:cubicBezTo>
                    <a:pt x="10669" y="1278"/>
                    <a:pt x="5350" y="396"/>
                    <a:pt x="0" y="1"/>
                  </a:cubicBezTo>
                  <a:cubicBezTo>
                    <a:pt x="0" y="1"/>
                    <a:pt x="11915" y="3496"/>
                    <a:pt x="18299" y="6961"/>
                  </a:cubicBezTo>
                  <a:cubicBezTo>
                    <a:pt x="24682" y="10427"/>
                    <a:pt x="31095" y="12372"/>
                    <a:pt x="33253" y="1152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8"/>
            <p:cNvSpPr/>
            <p:nvPr/>
          </p:nvSpPr>
          <p:spPr>
            <a:xfrm>
              <a:off x="6334725" y="470675"/>
              <a:ext cx="303975" cy="414150"/>
            </a:xfrm>
            <a:custGeom>
              <a:avLst/>
              <a:gdLst/>
              <a:ahLst/>
              <a:cxnLst/>
              <a:rect l="l" t="t" r="r" b="b"/>
              <a:pathLst>
                <a:path w="12159" h="16566" extrusionOk="0">
                  <a:moveTo>
                    <a:pt x="1" y="0"/>
                  </a:moveTo>
                  <a:cubicBezTo>
                    <a:pt x="3375" y="7356"/>
                    <a:pt x="7964" y="15441"/>
                    <a:pt x="12159" y="16566"/>
                  </a:cubicBezTo>
                  <a:cubicBezTo>
                    <a:pt x="12159" y="16566"/>
                    <a:pt x="7691" y="7204"/>
                    <a:pt x="3435" y="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8"/>
            <p:cNvSpPr/>
            <p:nvPr/>
          </p:nvSpPr>
          <p:spPr>
            <a:xfrm>
              <a:off x="6732925" y="860475"/>
              <a:ext cx="159600" cy="661900"/>
            </a:xfrm>
            <a:custGeom>
              <a:avLst/>
              <a:gdLst/>
              <a:ahLst/>
              <a:cxnLst/>
              <a:rect l="l" t="t" r="r" b="b"/>
              <a:pathLst>
                <a:path w="6384" h="26476" extrusionOk="0">
                  <a:moveTo>
                    <a:pt x="2280" y="11095"/>
                  </a:moveTo>
                  <a:cubicBezTo>
                    <a:pt x="4559" y="18603"/>
                    <a:pt x="6262" y="26475"/>
                    <a:pt x="6262" y="26475"/>
                  </a:cubicBezTo>
                  <a:cubicBezTo>
                    <a:pt x="6262" y="26475"/>
                    <a:pt x="6383" y="5837"/>
                    <a:pt x="1368" y="1"/>
                  </a:cubicBezTo>
                  <a:cubicBezTo>
                    <a:pt x="1368" y="1"/>
                    <a:pt x="0" y="3557"/>
                    <a:pt x="2280" y="11095"/>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8"/>
            <p:cNvSpPr/>
            <p:nvPr/>
          </p:nvSpPr>
          <p:spPr>
            <a:xfrm>
              <a:off x="6618925" y="881000"/>
              <a:ext cx="161875" cy="810075"/>
            </a:xfrm>
            <a:custGeom>
              <a:avLst/>
              <a:gdLst/>
              <a:ahLst/>
              <a:cxnLst/>
              <a:rect l="l" t="t" r="r" b="b"/>
              <a:pathLst>
                <a:path w="6475" h="32403" extrusionOk="0">
                  <a:moveTo>
                    <a:pt x="2037" y="16293"/>
                  </a:moveTo>
                  <a:cubicBezTo>
                    <a:pt x="4104" y="26445"/>
                    <a:pt x="5928" y="32402"/>
                    <a:pt x="5928" y="32402"/>
                  </a:cubicBezTo>
                  <a:cubicBezTo>
                    <a:pt x="5928" y="32402"/>
                    <a:pt x="6475" y="4560"/>
                    <a:pt x="1824" y="1"/>
                  </a:cubicBezTo>
                  <a:cubicBezTo>
                    <a:pt x="1824" y="1"/>
                    <a:pt x="1" y="6141"/>
                    <a:pt x="2037" y="16293"/>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8"/>
            <p:cNvSpPr/>
            <p:nvPr/>
          </p:nvSpPr>
          <p:spPr>
            <a:xfrm>
              <a:off x="6806625" y="852125"/>
              <a:ext cx="284225" cy="553225"/>
            </a:xfrm>
            <a:custGeom>
              <a:avLst/>
              <a:gdLst/>
              <a:ahLst/>
              <a:cxnLst/>
              <a:rect l="l" t="t" r="r" b="b"/>
              <a:pathLst>
                <a:path w="11369" h="22129" extrusionOk="0">
                  <a:moveTo>
                    <a:pt x="0" y="1"/>
                  </a:moveTo>
                  <a:cubicBezTo>
                    <a:pt x="0" y="1"/>
                    <a:pt x="1247" y="6049"/>
                    <a:pt x="5350" y="9818"/>
                  </a:cubicBezTo>
                  <a:cubicBezTo>
                    <a:pt x="9484" y="13587"/>
                    <a:pt x="10943" y="22129"/>
                    <a:pt x="10943" y="22129"/>
                  </a:cubicBezTo>
                  <a:cubicBezTo>
                    <a:pt x="10943" y="22129"/>
                    <a:pt x="11368" y="5928"/>
                    <a:pt x="0" y="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8"/>
            <p:cNvSpPr/>
            <p:nvPr/>
          </p:nvSpPr>
          <p:spPr>
            <a:xfrm>
              <a:off x="6909200" y="830850"/>
              <a:ext cx="337425" cy="393650"/>
            </a:xfrm>
            <a:custGeom>
              <a:avLst/>
              <a:gdLst/>
              <a:ahLst/>
              <a:cxnLst/>
              <a:rect l="l" t="t" r="r" b="b"/>
              <a:pathLst>
                <a:path w="13497" h="15746" extrusionOk="0">
                  <a:moveTo>
                    <a:pt x="1" y="1"/>
                  </a:moveTo>
                  <a:cubicBezTo>
                    <a:pt x="1" y="1"/>
                    <a:pt x="1034" y="3526"/>
                    <a:pt x="4743" y="6748"/>
                  </a:cubicBezTo>
                  <a:cubicBezTo>
                    <a:pt x="8451" y="9940"/>
                    <a:pt x="13497" y="15745"/>
                    <a:pt x="13497" y="15745"/>
                  </a:cubicBezTo>
                  <a:cubicBezTo>
                    <a:pt x="13497" y="15745"/>
                    <a:pt x="6506" y="1"/>
                    <a:pt x="1" y="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8"/>
            <p:cNvSpPr/>
            <p:nvPr/>
          </p:nvSpPr>
          <p:spPr>
            <a:xfrm>
              <a:off x="5938075" y="1127200"/>
              <a:ext cx="180100" cy="831350"/>
            </a:xfrm>
            <a:custGeom>
              <a:avLst/>
              <a:gdLst/>
              <a:ahLst/>
              <a:cxnLst/>
              <a:rect l="l" t="t" r="r" b="b"/>
              <a:pathLst>
                <a:path w="7204" h="33254" extrusionOk="0">
                  <a:moveTo>
                    <a:pt x="578" y="12554"/>
                  </a:moveTo>
                  <a:cubicBezTo>
                    <a:pt x="0" y="20883"/>
                    <a:pt x="1490" y="33254"/>
                    <a:pt x="1490" y="33254"/>
                  </a:cubicBezTo>
                  <a:cubicBezTo>
                    <a:pt x="1490" y="33254"/>
                    <a:pt x="7204" y="7326"/>
                    <a:pt x="3891" y="1"/>
                  </a:cubicBezTo>
                  <a:cubicBezTo>
                    <a:pt x="3891" y="1"/>
                    <a:pt x="1155" y="4226"/>
                    <a:pt x="578" y="12554"/>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8"/>
            <p:cNvSpPr/>
            <p:nvPr/>
          </p:nvSpPr>
          <p:spPr>
            <a:xfrm>
              <a:off x="6456325" y="920525"/>
              <a:ext cx="174025" cy="892875"/>
            </a:xfrm>
            <a:custGeom>
              <a:avLst/>
              <a:gdLst/>
              <a:ahLst/>
              <a:cxnLst/>
              <a:rect l="l" t="t" r="r" b="b"/>
              <a:pathLst>
                <a:path w="6961" h="35715" extrusionOk="0">
                  <a:moveTo>
                    <a:pt x="2948" y="0"/>
                  </a:moveTo>
                  <a:cubicBezTo>
                    <a:pt x="2948" y="0"/>
                    <a:pt x="3648" y="7660"/>
                    <a:pt x="1824" y="14712"/>
                  </a:cubicBezTo>
                  <a:cubicBezTo>
                    <a:pt x="0" y="21794"/>
                    <a:pt x="1702" y="35715"/>
                    <a:pt x="1702" y="35715"/>
                  </a:cubicBezTo>
                  <a:cubicBezTo>
                    <a:pt x="1702" y="35715"/>
                    <a:pt x="2158" y="23405"/>
                    <a:pt x="4559" y="16201"/>
                  </a:cubicBezTo>
                  <a:cubicBezTo>
                    <a:pt x="6961" y="9028"/>
                    <a:pt x="5350" y="1398"/>
                    <a:pt x="2948" y="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8"/>
            <p:cNvSpPr/>
            <p:nvPr/>
          </p:nvSpPr>
          <p:spPr>
            <a:xfrm>
              <a:off x="6132600" y="1040575"/>
              <a:ext cx="155050" cy="838175"/>
            </a:xfrm>
            <a:custGeom>
              <a:avLst/>
              <a:gdLst/>
              <a:ahLst/>
              <a:cxnLst/>
              <a:rect l="l" t="t" r="r" b="b"/>
              <a:pathLst>
                <a:path w="6202" h="33527" extrusionOk="0">
                  <a:moveTo>
                    <a:pt x="4104" y="1"/>
                  </a:moveTo>
                  <a:cubicBezTo>
                    <a:pt x="4104" y="1"/>
                    <a:pt x="2615" y="3314"/>
                    <a:pt x="1307" y="11642"/>
                  </a:cubicBezTo>
                  <a:cubicBezTo>
                    <a:pt x="0" y="19971"/>
                    <a:pt x="1429" y="33527"/>
                    <a:pt x="1429" y="33527"/>
                  </a:cubicBezTo>
                  <a:cubicBezTo>
                    <a:pt x="1429" y="33527"/>
                    <a:pt x="2341" y="21460"/>
                    <a:pt x="4256" y="13344"/>
                  </a:cubicBezTo>
                  <a:cubicBezTo>
                    <a:pt x="6201" y="5259"/>
                    <a:pt x="5988" y="1368"/>
                    <a:pt x="4104" y="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8"/>
            <p:cNvSpPr/>
            <p:nvPr/>
          </p:nvSpPr>
          <p:spPr>
            <a:xfrm>
              <a:off x="5677425" y="1211550"/>
              <a:ext cx="275100" cy="798675"/>
            </a:xfrm>
            <a:custGeom>
              <a:avLst/>
              <a:gdLst/>
              <a:ahLst/>
              <a:cxnLst/>
              <a:rect l="l" t="t" r="r" b="b"/>
              <a:pathLst>
                <a:path w="11004" h="31947" extrusionOk="0">
                  <a:moveTo>
                    <a:pt x="3587" y="9119"/>
                  </a:moveTo>
                  <a:cubicBezTo>
                    <a:pt x="1642" y="16141"/>
                    <a:pt x="0" y="31946"/>
                    <a:pt x="0" y="31946"/>
                  </a:cubicBezTo>
                  <a:cubicBezTo>
                    <a:pt x="0" y="31946"/>
                    <a:pt x="11004" y="5290"/>
                    <a:pt x="7356" y="1"/>
                  </a:cubicBezTo>
                  <a:cubicBezTo>
                    <a:pt x="7356" y="1"/>
                    <a:pt x="5532" y="2128"/>
                    <a:pt x="3587" y="9119"/>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8"/>
            <p:cNvSpPr/>
            <p:nvPr/>
          </p:nvSpPr>
          <p:spPr>
            <a:xfrm>
              <a:off x="6301300" y="969150"/>
              <a:ext cx="135275" cy="938500"/>
            </a:xfrm>
            <a:custGeom>
              <a:avLst/>
              <a:gdLst/>
              <a:ahLst/>
              <a:cxnLst/>
              <a:rect l="l" t="t" r="r" b="b"/>
              <a:pathLst>
                <a:path w="5411" h="37540" extrusionOk="0">
                  <a:moveTo>
                    <a:pt x="3435" y="0"/>
                  </a:moveTo>
                  <a:cubicBezTo>
                    <a:pt x="3435" y="0"/>
                    <a:pt x="152" y="13466"/>
                    <a:pt x="31" y="21916"/>
                  </a:cubicBezTo>
                  <a:cubicBezTo>
                    <a:pt x="0" y="27174"/>
                    <a:pt x="547" y="32402"/>
                    <a:pt x="1733" y="37539"/>
                  </a:cubicBezTo>
                  <a:cubicBezTo>
                    <a:pt x="1733" y="37539"/>
                    <a:pt x="1155" y="24986"/>
                    <a:pt x="3222" y="17113"/>
                  </a:cubicBezTo>
                  <a:cubicBezTo>
                    <a:pt x="5289" y="9241"/>
                    <a:pt x="5411" y="1034"/>
                    <a:pt x="3435" y="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 name="Google Shape;694;p8"/>
          <p:cNvGrpSpPr/>
          <p:nvPr/>
        </p:nvGrpSpPr>
        <p:grpSpPr>
          <a:xfrm flipH="1">
            <a:off x="3108880" y="-16946"/>
            <a:ext cx="1366833" cy="981317"/>
            <a:chOff x="4090000" y="453950"/>
            <a:chExt cx="1244725" cy="893650"/>
          </a:xfrm>
        </p:grpSpPr>
        <p:sp>
          <p:nvSpPr>
            <p:cNvPr id="695" name="Google Shape;695;p8"/>
            <p:cNvSpPr/>
            <p:nvPr/>
          </p:nvSpPr>
          <p:spPr>
            <a:xfrm>
              <a:off x="4090000" y="453950"/>
              <a:ext cx="1244725" cy="892900"/>
            </a:xfrm>
            <a:custGeom>
              <a:avLst/>
              <a:gdLst/>
              <a:ahLst/>
              <a:cxnLst/>
              <a:rect l="l" t="t" r="r" b="b"/>
              <a:pathLst>
                <a:path w="49789" h="35716" extrusionOk="0">
                  <a:moveTo>
                    <a:pt x="49211" y="13131"/>
                  </a:moveTo>
                  <a:cubicBezTo>
                    <a:pt x="48695" y="12098"/>
                    <a:pt x="47600" y="11855"/>
                    <a:pt x="47449" y="10152"/>
                  </a:cubicBezTo>
                  <a:cubicBezTo>
                    <a:pt x="47327" y="8481"/>
                    <a:pt x="45594" y="7113"/>
                    <a:pt x="43254" y="6414"/>
                  </a:cubicBezTo>
                  <a:cubicBezTo>
                    <a:pt x="40913" y="5745"/>
                    <a:pt x="40974" y="4468"/>
                    <a:pt x="40974" y="4468"/>
                  </a:cubicBezTo>
                  <a:cubicBezTo>
                    <a:pt x="41400" y="4742"/>
                    <a:pt x="41886" y="4894"/>
                    <a:pt x="42372" y="4924"/>
                  </a:cubicBezTo>
                  <a:cubicBezTo>
                    <a:pt x="43224" y="4985"/>
                    <a:pt x="44379" y="4499"/>
                    <a:pt x="45594" y="3861"/>
                  </a:cubicBezTo>
                  <a:cubicBezTo>
                    <a:pt x="46780" y="3222"/>
                    <a:pt x="47692" y="4438"/>
                    <a:pt x="47692" y="4438"/>
                  </a:cubicBezTo>
                  <a:cubicBezTo>
                    <a:pt x="47692" y="4438"/>
                    <a:pt x="46749" y="2098"/>
                    <a:pt x="45625" y="2128"/>
                  </a:cubicBezTo>
                  <a:cubicBezTo>
                    <a:pt x="44470" y="2158"/>
                    <a:pt x="44743" y="2098"/>
                    <a:pt x="43588" y="669"/>
                  </a:cubicBezTo>
                  <a:lnTo>
                    <a:pt x="38178" y="669"/>
                  </a:lnTo>
                  <a:cubicBezTo>
                    <a:pt x="36263" y="1064"/>
                    <a:pt x="34682" y="1338"/>
                    <a:pt x="34682" y="1338"/>
                  </a:cubicBezTo>
                  <a:cubicBezTo>
                    <a:pt x="34682" y="1338"/>
                    <a:pt x="34925" y="1064"/>
                    <a:pt x="35412" y="669"/>
                  </a:cubicBezTo>
                  <a:lnTo>
                    <a:pt x="6809" y="669"/>
                  </a:lnTo>
                  <a:cubicBezTo>
                    <a:pt x="7083" y="791"/>
                    <a:pt x="7357" y="882"/>
                    <a:pt x="7630" y="1003"/>
                  </a:cubicBezTo>
                  <a:cubicBezTo>
                    <a:pt x="11278" y="2250"/>
                    <a:pt x="13436" y="0"/>
                    <a:pt x="14348" y="1125"/>
                  </a:cubicBezTo>
                  <a:cubicBezTo>
                    <a:pt x="15290" y="2250"/>
                    <a:pt x="17174" y="2250"/>
                    <a:pt x="18755" y="1642"/>
                  </a:cubicBezTo>
                  <a:cubicBezTo>
                    <a:pt x="20366" y="1034"/>
                    <a:pt x="23497" y="335"/>
                    <a:pt x="23497" y="1915"/>
                  </a:cubicBezTo>
                  <a:cubicBezTo>
                    <a:pt x="23497" y="3526"/>
                    <a:pt x="19910" y="2979"/>
                    <a:pt x="19150" y="3861"/>
                  </a:cubicBezTo>
                  <a:cubicBezTo>
                    <a:pt x="18421" y="4712"/>
                    <a:pt x="15290" y="4256"/>
                    <a:pt x="9697" y="6323"/>
                  </a:cubicBezTo>
                  <a:cubicBezTo>
                    <a:pt x="4104" y="8389"/>
                    <a:pt x="2767" y="13557"/>
                    <a:pt x="2281" y="14925"/>
                  </a:cubicBezTo>
                  <a:cubicBezTo>
                    <a:pt x="1825" y="16323"/>
                    <a:pt x="1" y="16870"/>
                    <a:pt x="1" y="16870"/>
                  </a:cubicBezTo>
                  <a:cubicBezTo>
                    <a:pt x="1" y="16870"/>
                    <a:pt x="1156" y="17478"/>
                    <a:pt x="2007" y="16596"/>
                  </a:cubicBezTo>
                  <a:cubicBezTo>
                    <a:pt x="2858" y="15745"/>
                    <a:pt x="5958" y="15928"/>
                    <a:pt x="8603" y="16080"/>
                  </a:cubicBezTo>
                  <a:cubicBezTo>
                    <a:pt x="11278" y="16201"/>
                    <a:pt x="11338" y="13921"/>
                    <a:pt x="13557" y="13070"/>
                  </a:cubicBezTo>
                  <a:cubicBezTo>
                    <a:pt x="15746" y="12189"/>
                    <a:pt x="16749" y="12007"/>
                    <a:pt x="18633" y="9940"/>
                  </a:cubicBezTo>
                  <a:cubicBezTo>
                    <a:pt x="20488" y="7873"/>
                    <a:pt x="22889" y="7326"/>
                    <a:pt x="22767" y="8937"/>
                  </a:cubicBezTo>
                  <a:cubicBezTo>
                    <a:pt x="22615" y="10517"/>
                    <a:pt x="20822" y="10335"/>
                    <a:pt x="19697" y="11581"/>
                  </a:cubicBezTo>
                  <a:cubicBezTo>
                    <a:pt x="18573" y="12858"/>
                    <a:pt x="18025" y="12797"/>
                    <a:pt x="15503" y="14529"/>
                  </a:cubicBezTo>
                  <a:cubicBezTo>
                    <a:pt x="12949" y="16262"/>
                    <a:pt x="13892" y="17721"/>
                    <a:pt x="12554" y="19058"/>
                  </a:cubicBezTo>
                  <a:cubicBezTo>
                    <a:pt x="11186" y="20396"/>
                    <a:pt x="12159" y="22615"/>
                    <a:pt x="11612" y="24499"/>
                  </a:cubicBezTo>
                  <a:cubicBezTo>
                    <a:pt x="11065" y="26414"/>
                    <a:pt x="9089" y="26019"/>
                    <a:pt x="9089" y="26019"/>
                  </a:cubicBezTo>
                  <a:cubicBezTo>
                    <a:pt x="9606" y="26444"/>
                    <a:pt x="10305" y="26627"/>
                    <a:pt x="10974" y="26566"/>
                  </a:cubicBezTo>
                  <a:cubicBezTo>
                    <a:pt x="12129" y="26414"/>
                    <a:pt x="13101" y="25624"/>
                    <a:pt x="13436" y="24499"/>
                  </a:cubicBezTo>
                  <a:cubicBezTo>
                    <a:pt x="13679" y="23374"/>
                    <a:pt x="15655" y="24195"/>
                    <a:pt x="16384" y="21794"/>
                  </a:cubicBezTo>
                  <a:cubicBezTo>
                    <a:pt x="17114" y="19393"/>
                    <a:pt x="18664" y="20183"/>
                    <a:pt x="21339" y="19058"/>
                  </a:cubicBezTo>
                  <a:cubicBezTo>
                    <a:pt x="23983" y="17934"/>
                    <a:pt x="25807" y="13861"/>
                    <a:pt x="26202" y="12250"/>
                  </a:cubicBezTo>
                  <a:cubicBezTo>
                    <a:pt x="26597" y="10639"/>
                    <a:pt x="28208" y="10122"/>
                    <a:pt x="28664" y="11976"/>
                  </a:cubicBezTo>
                  <a:cubicBezTo>
                    <a:pt x="29120" y="13861"/>
                    <a:pt x="27722" y="13374"/>
                    <a:pt x="27479" y="15259"/>
                  </a:cubicBezTo>
                  <a:cubicBezTo>
                    <a:pt x="27205" y="17113"/>
                    <a:pt x="24257" y="20183"/>
                    <a:pt x="22858" y="22128"/>
                  </a:cubicBezTo>
                  <a:cubicBezTo>
                    <a:pt x="21460" y="24043"/>
                    <a:pt x="23406" y="26718"/>
                    <a:pt x="22737" y="29849"/>
                  </a:cubicBezTo>
                  <a:cubicBezTo>
                    <a:pt x="22372" y="31855"/>
                    <a:pt x="22646" y="33891"/>
                    <a:pt x="23527" y="35715"/>
                  </a:cubicBezTo>
                  <a:cubicBezTo>
                    <a:pt x="23527" y="35715"/>
                    <a:pt x="25320" y="30730"/>
                    <a:pt x="28542" y="28846"/>
                  </a:cubicBezTo>
                  <a:cubicBezTo>
                    <a:pt x="31734" y="26992"/>
                    <a:pt x="32585" y="23253"/>
                    <a:pt x="32403" y="21186"/>
                  </a:cubicBezTo>
                  <a:cubicBezTo>
                    <a:pt x="32190" y="19119"/>
                    <a:pt x="31856" y="17447"/>
                    <a:pt x="32767" y="15046"/>
                  </a:cubicBezTo>
                  <a:cubicBezTo>
                    <a:pt x="33710" y="12645"/>
                    <a:pt x="31582" y="10639"/>
                    <a:pt x="32859" y="11034"/>
                  </a:cubicBezTo>
                  <a:cubicBezTo>
                    <a:pt x="34105" y="11459"/>
                    <a:pt x="35321" y="14256"/>
                    <a:pt x="34774" y="15380"/>
                  </a:cubicBezTo>
                  <a:cubicBezTo>
                    <a:pt x="34257" y="16505"/>
                    <a:pt x="34409" y="17508"/>
                    <a:pt x="35594" y="19332"/>
                  </a:cubicBezTo>
                  <a:cubicBezTo>
                    <a:pt x="36749" y="21125"/>
                    <a:pt x="36172" y="21976"/>
                    <a:pt x="35533" y="23557"/>
                  </a:cubicBezTo>
                  <a:cubicBezTo>
                    <a:pt x="34925" y="25137"/>
                    <a:pt x="37114" y="26201"/>
                    <a:pt x="38026" y="27508"/>
                  </a:cubicBezTo>
                  <a:cubicBezTo>
                    <a:pt x="38907" y="28846"/>
                    <a:pt x="36688" y="31460"/>
                    <a:pt x="36688" y="31460"/>
                  </a:cubicBezTo>
                  <a:cubicBezTo>
                    <a:pt x="36688" y="31460"/>
                    <a:pt x="38482" y="30700"/>
                    <a:pt x="39029" y="29849"/>
                  </a:cubicBezTo>
                  <a:cubicBezTo>
                    <a:pt x="39546" y="28967"/>
                    <a:pt x="39302" y="28116"/>
                    <a:pt x="40609" y="26931"/>
                  </a:cubicBezTo>
                  <a:cubicBezTo>
                    <a:pt x="41947" y="25776"/>
                    <a:pt x="40913" y="24013"/>
                    <a:pt x="41825" y="23435"/>
                  </a:cubicBezTo>
                  <a:cubicBezTo>
                    <a:pt x="42737" y="22888"/>
                    <a:pt x="42555" y="21581"/>
                    <a:pt x="41886" y="20365"/>
                  </a:cubicBezTo>
                  <a:cubicBezTo>
                    <a:pt x="41217" y="19180"/>
                    <a:pt x="41613" y="16475"/>
                    <a:pt x="41461" y="14681"/>
                  </a:cubicBezTo>
                  <a:cubicBezTo>
                    <a:pt x="41309" y="12888"/>
                    <a:pt x="40062" y="12523"/>
                    <a:pt x="38695" y="11581"/>
                  </a:cubicBezTo>
                  <a:cubicBezTo>
                    <a:pt x="37327" y="10639"/>
                    <a:pt x="37266" y="8329"/>
                    <a:pt x="37266" y="8329"/>
                  </a:cubicBezTo>
                  <a:cubicBezTo>
                    <a:pt x="37266" y="8329"/>
                    <a:pt x="39029" y="8663"/>
                    <a:pt x="39394" y="9788"/>
                  </a:cubicBezTo>
                  <a:cubicBezTo>
                    <a:pt x="39758" y="10882"/>
                    <a:pt x="40822" y="10912"/>
                    <a:pt x="41734" y="11095"/>
                  </a:cubicBezTo>
                  <a:cubicBezTo>
                    <a:pt x="42616" y="11307"/>
                    <a:pt x="42524" y="11855"/>
                    <a:pt x="42828" y="13496"/>
                  </a:cubicBezTo>
                  <a:cubicBezTo>
                    <a:pt x="43132" y="15137"/>
                    <a:pt x="45290" y="15168"/>
                    <a:pt x="46962" y="15441"/>
                  </a:cubicBezTo>
                  <a:cubicBezTo>
                    <a:pt x="48634" y="15715"/>
                    <a:pt x="48816" y="17873"/>
                    <a:pt x="48816" y="17873"/>
                  </a:cubicBezTo>
                  <a:cubicBezTo>
                    <a:pt x="48816" y="17873"/>
                    <a:pt x="49789" y="14165"/>
                    <a:pt x="49211" y="1313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8"/>
            <p:cNvSpPr/>
            <p:nvPr/>
          </p:nvSpPr>
          <p:spPr>
            <a:xfrm>
              <a:off x="4090775" y="470675"/>
              <a:ext cx="1226475" cy="876925"/>
            </a:xfrm>
            <a:custGeom>
              <a:avLst/>
              <a:gdLst/>
              <a:ahLst/>
              <a:cxnLst/>
              <a:rect l="l" t="t" r="r" b="b"/>
              <a:pathLst>
                <a:path w="49059" h="35077" extrusionOk="0">
                  <a:moveTo>
                    <a:pt x="26961" y="0"/>
                  </a:moveTo>
                  <a:cubicBezTo>
                    <a:pt x="28633" y="760"/>
                    <a:pt x="30092" y="1915"/>
                    <a:pt x="31308" y="3313"/>
                  </a:cubicBezTo>
                  <a:cubicBezTo>
                    <a:pt x="29393" y="3374"/>
                    <a:pt x="21490" y="3769"/>
                    <a:pt x="19271" y="5137"/>
                  </a:cubicBezTo>
                  <a:cubicBezTo>
                    <a:pt x="18390" y="5654"/>
                    <a:pt x="17599" y="6292"/>
                    <a:pt x="16839" y="6961"/>
                  </a:cubicBezTo>
                  <a:cubicBezTo>
                    <a:pt x="15958" y="7751"/>
                    <a:pt x="15259" y="8359"/>
                    <a:pt x="14225" y="8541"/>
                  </a:cubicBezTo>
                  <a:lnTo>
                    <a:pt x="13800" y="8602"/>
                  </a:lnTo>
                  <a:cubicBezTo>
                    <a:pt x="12007" y="8876"/>
                    <a:pt x="10244" y="9149"/>
                    <a:pt x="9089" y="10730"/>
                  </a:cubicBezTo>
                  <a:cubicBezTo>
                    <a:pt x="7933" y="12310"/>
                    <a:pt x="3952" y="13617"/>
                    <a:pt x="3952" y="13617"/>
                  </a:cubicBezTo>
                  <a:lnTo>
                    <a:pt x="3891" y="13617"/>
                  </a:lnTo>
                  <a:lnTo>
                    <a:pt x="3860" y="13648"/>
                  </a:lnTo>
                  <a:cubicBezTo>
                    <a:pt x="3860" y="13648"/>
                    <a:pt x="1566" y="16086"/>
                    <a:pt x="404" y="16086"/>
                  </a:cubicBezTo>
                  <a:cubicBezTo>
                    <a:pt x="370" y="16086"/>
                    <a:pt x="336" y="16084"/>
                    <a:pt x="304" y="16079"/>
                  </a:cubicBezTo>
                  <a:cubicBezTo>
                    <a:pt x="213" y="16110"/>
                    <a:pt x="91" y="16140"/>
                    <a:pt x="0" y="16170"/>
                  </a:cubicBezTo>
                  <a:cubicBezTo>
                    <a:pt x="274" y="16322"/>
                    <a:pt x="547" y="16383"/>
                    <a:pt x="851" y="16383"/>
                  </a:cubicBezTo>
                  <a:cubicBezTo>
                    <a:pt x="2158" y="15988"/>
                    <a:pt x="3860" y="14256"/>
                    <a:pt x="4134" y="13952"/>
                  </a:cubicBezTo>
                  <a:cubicBezTo>
                    <a:pt x="4590" y="13800"/>
                    <a:pt x="8268" y="12523"/>
                    <a:pt x="9423" y="10942"/>
                  </a:cubicBezTo>
                  <a:cubicBezTo>
                    <a:pt x="10487" y="9514"/>
                    <a:pt x="12159" y="9271"/>
                    <a:pt x="13861" y="8997"/>
                  </a:cubicBezTo>
                  <a:lnTo>
                    <a:pt x="14286" y="8936"/>
                  </a:lnTo>
                  <a:cubicBezTo>
                    <a:pt x="15441" y="8754"/>
                    <a:pt x="16171" y="8085"/>
                    <a:pt x="17113" y="7265"/>
                  </a:cubicBezTo>
                  <a:cubicBezTo>
                    <a:pt x="17842" y="6596"/>
                    <a:pt x="18633" y="5988"/>
                    <a:pt x="19484" y="5471"/>
                  </a:cubicBezTo>
                  <a:cubicBezTo>
                    <a:pt x="21429" y="4286"/>
                    <a:pt x="28147" y="3860"/>
                    <a:pt x="30730" y="3739"/>
                  </a:cubicBezTo>
                  <a:lnTo>
                    <a:pt x="30730" y="3739"/>
                  </a:lnTo>
                  <a:cubicBezTo>
                    <a:pt x="29241" y="4499"/>
                    <a:pt x="26323" y="6231"/>
                    <a:pt x="25137" y="8572"/>
                  </a:cubicBezTo>
                  <a:cubicBezTo>
                    <a:pt x="24408" y="10152"/>
                    <a:pt x="23526" y="11702"/>
                    <a:pt x="22584" y="13161"/>
                  </a:cubicBezTo>
                  <a:cubicBezTo>
                    <a:pt x="21612" y="14529"/>
                    <a:pt x="20548" y="15654"/>
                    <a:pt x="19301" y="16170"/>
                  </a:cubicBezTo>
                  <a:cubicBezTo>
                    <a:pt x="18146" y="16657"/>
                    <a:pt x="17083" y="17295"/>
                    <a:pt x="16110" y="18055"/>
                  </a:cubicBezTo>
                  <a:cubicBezTo>
                    <a:pt x="15107" y="18845"/>
                    <a:pt x="14438" y="19666"/>
                    <a:pt x="14286" y="20183"/>
                  </a:cubicBezTo>
                  <a:cubicBezTo>
                    <a:pt x="14104" y="20608"/>
                    <a:pt x="13800" y="20973"/>
                    <a:pt x="13435" y="21277"/>
                  </a:cubicBezTo>
                  <a:cubicBezTo>
                    <a:pt x="12888" y="21854"/>
                    <a:pt x="12310" y="22432"/>
                    <a:pt x="12310" y="23131"/>
                  </a:cubicBezTo>
                  <a:cubicBezTo>
                    <a:pt x="12280" y="23496"/>
                    <a:pt x="12219" y="23830"/>
                    <a:pt x="12067" y="24164"/>
                  </a:cubicBezTo>
                  <a:cubicBezTo>
                    <a:pt x="11915" y="24499"/>
                    <a:pt x="11703" y="24803"/>
                    <a:pt x="11429" y="25046"/>
                  </a:cubicBezTo>
                  <a:cubicBezTo>
                    <a:pt x="11123" y="25268"/>
                    <a:pt x="10766" y="25415"/>
                    <a:pt x="10405" y="25415"/>
                  </a:cubicBezTo>
                  <a:cubicBezTo>
                    <a:pt x="10372" y="25415"/>
                    <a:pt x="10338" y="25413"/>
                    <a:pt x="10304" y="25411"/>
                  </a:cubicBezTo>
                  <a:cubicBezTo>
                    <a:pt x="10122" y="25411"/>
                    <a:pt x="9909" y="25411"/>
                    <a:pt x="9727" y="25350"/>
                  </a:cubicBezTo>
                  <a:cubicBezTo>
                    <a:pt x="9626" y="25363"/>
                    <a:pt x="9531" y="25370"/>
                    <a:pt x="9436" y="25370"/>
                  </a:cubicBezTo>
                  <a:cubicBezTo>
                    <a:pt x="9302" y="25370"/>
                    <a:pt x="9170" y="25355"/>
                    <a:pt x="9028" y="25320"/>
                  </a:cubicBezTo>
                  <a:lnTo>
                    <a:pt x="9028" y="25320"/>
                  </a:lnTo>
                  <a:cubicBezTo>
                    <a:pt x="9362" y="25593"/>
                    <a:pt x="9757" y="25745"/>
                    <a:pt x="10152" y="25836"/>
                  </a:cubicBezTo>
                  <a:lnTo>
                    <a:pt x="10335" y="25836"/>
                  </a:lnTo>
                  <a:cubicBezTo>
                    <a:pt x="10375" y="25839"/>
                    <a:pt x="10416" y="25840"/>
                    <a:pt x="10457" y="25840"/>
                  </a:cubicBezTo>
                  <a:cubicBezTo>
                    <a:pt x="10906" y="25840"/>
                    <a:pt x="11371" y="25687"/>
                    <a:pt x="11733" y="25380"/>
                  </a:cubicBezTo>
                  <a:cubicBezTo>
                    <a:pt x="12067" y="25107"/>
                    <a:pt x="12310" y="24742"/>
                    <a:pt x="12493" y="24347"/>
                  </a:cubicBezTo>
                  <a:cubicBezTo>
                    <a:pt x="12645" y="23982"/>
                    <a:pt x="12736" y="23557"/>
                    <a:pt x="12766" y="23131"/>
                  </a:cubicBezTo>
                  <a:cubicBezTo>
                    <a:pt x="12766" y="22614"/>
                    <a:pt x="13283" y="22098"/>
                    <a:pt x="13769" y="21611"/>
                  </a:cubicBezTo>
                  <a:cubicBezTo>
                    <a:pt x="14195" y="21247"/>
                    <a:pt x="14529" y="20821"/>
                    <a:pt x="14742" y="20304"/>
                  </a:cubicBezTo>
                  <a:cubicBezTo>
                    <a:pt x="14864" y="19879"/>
                    <a:pt x="15472" y="19180"/>
                    <a:pt x="16414" y="18420"/>
                  </a:cubicBezTo>
                  <a:cubicBezTo>
                    <a:pt x="17356" y="17660"/>
                    <a:pt x="18390" y="17052"/>
                    <a:pt x="19484" y="16596"/>
                  </a:cubicBezTo>
                  <a:cubicBezTo>
                    <a:pt x="20821" y="16049"/>
                    <a:pt x="21946" y="14863"/>
                    <a:pt x="22949" y="13435"/>
                  </a:cubicBezTo>
                  <a:cubicBezTo>
                    <a:pt x="23922" y="11945"/>
                    <a:pt x="24803" y="10395"/>
                    <a:pt x="25563" y="8784"/>
                  </a:cubicBezTo>
                  <a:cubicBezTo>
                    <a:pt x="26870" y="6201"/>
                    <a:pt x="30518" y="4347"/>
                    <a:pt x="31551" y="3860"/>
                  </a:cubicBezTo>
                  <a:lnTo>
                    <a:pt x="31551" y="3860"/>
                  </a:lnTo>
                  <a:cubicBezTo>
                    <a:pt x="31551" y="5441"/>
                    <a:pt x="31490" y="12675"/>
                    <a:pt x="30122" y="14985"/>
                  </a:cubicBezTo>
                  <a:cubicBezTo>
                    <a:pt x="29332" y="16292"/>
                    <a:pt x="28663" y="17660"/>
                    <a:pt x="28086" y="19058"/>
                  </a:cubicBezTo>
                  <a:cubicBezTo>
                    <a:pt x="27539" y="20395"/>
                    <a:pt x="27235" y="21824"/>
                    <a:pt x="27204" y="23283"/>
                  </a:cubicBezTo>
                  <a:cubicBezTo>
                    <a:pt x="27204" y="24347"/>
                    <a:pt x="26475" y="25654"/>
                    <a:pt x="25654" y="27143"/>
                  </a:cubicBezTo>
                  <a:cubicBezTo>
                    <a:pt x="24469" y="29271"/>
                    <a:pt x="23071" y="31733"/>
                    <a:pt x="23253" y="34438"/>
                  </a:cubicBezTo>
                  <a:cubicBezTo>
                    <a:pt x="23405" y="34833"/>
                    <a:pt x="23526" y="35076"/>
                    <a:pt x="23526" y="35076"/>
                  </a:cubicBezTo>
                  <a:cubicBezTo>
                    <a:pt x="23526" y="35076"/>
                    <a:pt x="23587" y="34925"/>
                    <a:pt x="23678" y="34651"/>
                  </a:cubicBezTo>
                  <a:cubicBezTo>
                    <a:pt x="23405" y="31976"/>
                    <a:pt x="24803" y="29484"/>
                    <a:pt x="26019" y="27326"/>
                  </a:cubicBezTo>
                  <a:cubicBezTo>
                    <a:pt x="26870" y="25806"/>
                    <a:pt x="27630" y="24438"/>
                    <a:pt x="27630" y="23283"/>
                  </a:cubicBezTo>
                  <a:cubicBezTo>
                    <a:pt x="27660" y="21885"/>
                    <a:pt x="27964" y="20517"/>
                    <a:pt x="28481" y="19210"/>
                  </a:cubicBezTo>
                  <a:cubicBezTo>
                    <a:pt x="29028" y="17812"/>
                    <a:pt x="29727" y="16474"/>
                    <a:pt x="30487" y="15198"/>
                  </a:cubicBezTo>
                  <a:cubicBezTo>
                    <a:pt x="31794" y="13009"/>
                    <a:pt x="31976" y="6748"/>
                    <a:pt x="31976" y="4407"/>
                  </a:cubicBezTo>
                  <a:cubicBezTo>
                    <a:pt x="32706" y="5866"/>
                    <a:pt x="34317" y="8936"/>
                    <a:pt x="35563" y="10517"/>
                  </a:cubicBezTo>
                  <a:cubicBezTo>
                    <a:pt x="35867" y="10882"/>
                    <a:pt x="36141" y="11216"/>
                    <a:pt x="36384" y="11520"/>
                  </a:cubicBezTo>
                  <a:cubicBezTo>
                    <a:pt x="37600" y="12979"/>
                    <a:pt x="38420" y="13952"/>
                    <a:pt x="38086" y="14924"/>
                  </a:cubicBezTo>
                  <a:cubicBezTo>
                    <a:pt x="37843" y="15563"/>
                    <a:pt x="38299" y="16505"/>
                    <a:pt x="38846" y="17508"/>
                  </a:cubicBezTo>
                  <a:cubicBezTo>
                    <a:pt x="39484" y="18784"/>
                    <a:pt x="40244" y="20243"/>
                    <a:pt x="39484" y="21064"/>
                  </a:cubicBezTo>
                  <a:cubicBezTo>
                    <a:pt x="38968" y="21611"/>
                    <a:pt x="38633" y="22310"/>
                    <a:pt x="38481" y="23040"/>
                  </a:cubicBezTo>
                  <a:cubicBezTo>
                    <a:pt x="38360" y="23678"/>
                    <a:pt x="38481" y="24377"/>
                    <a:pt x="38846" y="24924"/>
                  </a:cubicBezTo>
                  <a:cubicBezTo>
                    <a:pt x="39028" y="25228"/>
                    <a:pt x="39028" y="26201"/>
                    <a:pt x="38755" y="27326"/>
                  </a:cubicBezTo>
                  <a:cubicBezTo>
                    <a:pt x="38481" y="28389"/>
                    <a:pt x="37934" y="29393"/>
                    <a:pt x="37144" y="30152"/>
                  </a:cubicBezTo>
                  <a:cubicBezTo>
                    <a:pt x="36870" y="30517"/>
                    <a:pt x="36657" y="30760"/>
                    <a:pt x="36657" y="30760"/>
                  </a:cubicBezTo>
                  <a:cubicBezTo>
                    <a:pt x="36961" y="30639"/>
                    <a:pt x="37265" y="30487"/>
                    <a:pt x="37539" y="30335"/>
                  </a:cubicBezTo>
                  <a:cubicBezTo>
                    <a:pt x="38329" y="29514"/>
                    <a:pt x="38876" y="28511"/>
                    <a:pt x="39150" y="27417"/>
                  </a:cubicBezTo>
                  <a:cubicBezTo>
                    <a:pt x="39454" y="26201"/>
                    <a:pt x="39423" y="25076"/>
                    <a:pt x="39211" y="24712"/>
                  </a:cubicBezTo>
                  <a:cubicBezTo>
                    <a:pt x="38876" y="24225"/>
                    <a:pt x="38785" y="23648"/>
                    <a:pt x="38876" y="23101"/>
                  </a:cubicBezTo>
                  <a:cubicBezTo>
                    <a:pt x="38998" y="22432"/>
                    <a:pt x="39332" y="21854"/>
                    <a:pt x="39788" y="21368"/>
                  </a:cubicBezTo>
                  <a:cubicBezTo>
                    <a:pt x="40700" y="20304"/>
                    <a:pt x="39910" y="18724"/>
                    <a:pt x="39180" y="17325"/>
                  </a:cubicBezTo>
                  <a:cubicBezTo>
                    <a:pt x="38694" y="16414"/>
                    <a:pt x="38268" y="15563"/>
                    <a:pt x="38420" y="15076"/>
                  </a:cubicBezTo>
                  <a:cubicBezTo>
                    <a:pt x="38876" y="13860"/>
                    <a:pt x="37995" y="12827"/>
                    <a:pt x="36688" y="11246"/>
                  </a:cubicBezTo>
                  <a:cubicBezTo>
                    <a:pt x="36445" y="10942"/>
                    <a:pt x="36141" y="10608"/>
                    <a:pt x="35867" y="10243"/>
                  </a:cubicBezTo>
                  <a:cubicBezTo>
                    <a:pt x="34469" y="8480"/>
                    <a:pt x="32615" y="4863"/>
                    <a:pt x="32068" y="3739"/>
                  </a:cubicBezTo>
                  <a:lnTo>
                    <a:pt x="32068" y="3739"/>
                  </a:lnTo>
                  <a:cubicBezTo>
                    <a:pt x="33496" y="3921"/>
                    <a:pt x="38633" y="4590"/>
                    <a:pt x="39727" y="6505"/>
                  </a:cubicBezTo>
                  <a:cubicBezTo>
                    <a:pt x="41004" y="8693"/>
                    <a:pt x="42159" y="9210"/>
                    <a:pt x="43527" y="9818"/>
                  </a:cubicBezTo>
                  <a:lnTo>
                    <a:pt x="43800" y="9970"/>
                  </a:lnTo>
                  <a:cubicBezTo>
                    <a:pt x="44408" y="10213"/>
                    <a:pt x="44955" y="10578"/>
                    <a:pt x="45442" y="11034"/>
                  </a:cubicBezTo>
                  <a:cubicBezTo>
                    <a:pt x="45837" y="11338"/>
                    <a:pt x="46080" y="11793"/>
                    <a:pt x="46171" y="12280"/>
                  </a:cubicBezTo>
                  <a:cubicBezTo>
                    <a:pt x="46262" y="12675"/>
                    <a:pt x="46627" y="13009"/>
                    <a:pt x="47053" y="13435"/>
                  </a:cubicBezTo>
                  <a:cubicBezTo>
                    <a:pt x="47752" y="14073"/>
                    <a:pt x="48664" y="14955"/>
                    <a:pt x="48664" y="16505"/>
                  </a:cubicBezTo>
                  <a:cubicBezTo>
                    <a:pt x="48755" y="16748"/>
                    <a:pt x="48785" y="16961"/>
                    <a:pt x="48816" y="17204"/>
                  </a:cubicBezTo>
                  <a:cubicBezTo>
                    <a:pt x="48816" y="17204"/>
                    <a:pt x="48937" y="16718"/>
                    <a:pt x="49059" y="16049"/>
                  </a:cubicBezTo>
                  <a:cubicBezTo>
                    <a:pt x="48937" y="14620"/>
                    <a:pt x="48025" y="13769"/>
                    <a:pt x="47326" y="13131"/>
                  </a:cubicBezTo>
                  <a:cubicBezTo>
                    <a:pt x="46962" y="12766"/>
                    <a:pt x="46627" y="12462"/>
                    <a:pt x="46566" y="12219"/>
                  </a:cubicBezTo>
                  <a:cubicBezTo>
                    <a:pt x="46475" y="11642"/>
                    <a:pt x="46171" y="11125"/>
                    <a:pt x="45746" y="10730"/>
                  </a:cubicBezTo>
                  <a:cubicBezTo>
                    <a:pt x="45229" y="10243"/>
                    <a:pt x="44621" y="9848"/>
                    <a:pt x="43983" y="9575"/>
                  </a:cubicBezTo>
                  <a:lnTo>
                    <a:pt x="43679" y="9453"/>
                  </a:lnTo>
                  <a:cubicBezTo>
                    <a:pt x="42402" y="8876"/>
                    <a:pt x="41308" y="8359"/>
                    <a:pt x="40092" y="6292"/>
                  </a:cubicBezTo>
                  <a:cubicBezTo>
                    <a:pt x="38998" y="4407"/>
                    <a:pt x="34347" y="3617"/>
                    <a:pt x="32493" y="3374"/>
                  </a:cubicBezTo>
                  <a:lnTo>
                    <a:pt x="32797" y="3252"/>
                  </a:lnTo>
                  <a:lnTo>
                    <a:pt x="32524" y="3252"/>
                  </a:lnTo>
                  <a:cubicBezTo>
                    <a:pt x="33506" y="2709"/>
                    <a:pt x="35434" y="1793"/>
                    <a:pt x="37354" y="1793"/>
                  </a:cubicBezTo>
                  <a:cubicBezTo>
                    <a:pt x="37691" y="1793"/>
                    <a:pt x="38028" y="1821"/>
                    <a:pt x="38360" y="1885"/>
                  </a:cubicBezTo>
                  <a:cubicBezTo>
                    <a:pt x="39101" y="2012"/>
                    <a:pt x="39843" y="2065"/>
                    <a:pt x="40595" y="2065"/>
                  </a:cubicBezTo>
                  <a:cubicBezTo>
                    <a:pt x="40922" y="2065"/>
                    <a:pt x="41250" y="2055"/>
                    <a:pt x="41582" y="2037"/>
                  </a:cubicBezTo>
                  <a:cubicBezTo>
                    <a:pt x="41909" y="2031"/>
                    <a:pt x="42235" y="2024"/>
                    <a:pt x="42559" y="2024"/>
                  </a:cubicBezTo>
                  <a:cubicBezTo>
                    <a:pt x="44013" y="2024"/>
                    <a:pt x="45432" y="2156"/>
                    <a:pt x="46749" y="3100"/>
                  </a:cubicBezTo>
                  <a:cubicBezTo>
                    <a:pt x="47114" y="3222"/>
                    <a:pt x="47418" y="3465"/>
                    <a:pt x="47661" y="3769"/>
                  </a:cubicBezTo>
                  <a:cubicBezTo>
                    <a:pt x="47539" y="3495"/>
                    <a:pt x="47418" y="3222"/>
                    <a:pt x="47266" y="2948"/>
                  </a:cubicBezTo>
                  <a:cubicBezTo>
                    <a:pt x="45809" y="1813"/>
                    <a:pt x="44273" y="1620"/>
                    <a:pt x="42688" y="1620"/>
                  </a:cubicBezTo>
                  <a:cubicBezTo>
                    <a:pt x="42322" y="1620"/>
                    <a:pt x="41953" y="1630"/>
                    <a:pt x="41582" y="1641"/>
                  </a:cubicBezTo>
                  <a:cubicBezTo>
                    <a:pt x="41307" y="1657"/>
                    <a:pt x="41034" y="1665"/>
                    <a:pt x="40763" y="1665"/>
                  </a:cubicBezTo>
                  <a:cubicBezTo>
                    <a:pt x="39984" y="1665"/>
                    <a:pt x="39217" y="1602"/>
                    <a:pt x="38451" y="1489"/>
                  </a:cubicBezTo>
                  <a:cubicBezTo>
                    <a:pt x="38085" y="1417"/>
                    <a:pt x="37714" y="1385"/>
                    <a:pt x="37345" y="1385"/>
                  </a:cubicBezTo>
                  <a:cubicBezTo>
                    <a:pt x="35227" y="1385"/>
                    <a:pt x="33142" y="2435"/>
                    <a:pt x="32159" y="2979"/>
                  </a:cubicBezTo>
                  <a:cubicBezTo>
                    <a:pt x="32493" y="2006"/>
                    <a:pt x="32463" y="942"/>
                    <a:pt x="32068" y="0"/>
                  </a:cubicBezTo>
                  <a:lnTo>
                    <a:pt x="31612" y="0"/>
                  </a:lnTo>
                  <a:cubicBezTo>
                    <a:pt x="32037" y="942"/>
                    <a:pt x="32098" y="2037"/>
                    <a:pt x="31703" y="3009"/>
                  </a:cubicBezTo>
                  <a:lnTo>
                    <a:pt x="31521" y="2523"/>
                  </a:lnTo>
                  <a:lnTo>
                    <a:pt x="31521" y="2918"/>
                  </a:lnTo>
                  <a:cubicBezTo>
                    <a:pt x="30487" y="1733"/>
                    <a:pt x="29271" y="760"/>
                    <a:pt x="279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 name="Google Shape;697;p8"/>
          <p:cNvGrpSpPr/>
          <p:nvPr/>
        </p:nvGrpSpPr>
        <p:grpSpPr>
          <a:xfrm flipH="1">
            <a:off x="4625537" y="-9056"/>
            <a:ext cx="2243830" cy="768533"/>
            <a:chOff x="1519300" y="470675"/>
            <a:chExt cx="2043375" cy="699875"/>
          </a:xfrm>
        </p:grpSpPr>
        <p:sp>
          <p:nvSpPr>
            <p:cNvPr id="698" name="Google Shape;698;p8"/>
            <p:cNvSpPr/>
            <p:nvPr/>
          </p:nvSpPr>
          <p:spPr>
            <a:xfrm>
              <a:off x="2285275" y="470675"/>
              <a:ext cx="403525" cy="214300"/>
            </a:xfrm>
            <a:custGeom>
              <a:avLst/>
              <a:gdLst/>
              <a:ahLst/>
              <a:cxnLst/>
              <a:rect l="l" t="t" r="r" b="b"/>
              <a:pathLst>
                <a:path w="16141" h="8572" extrusionOk="0">
                  <a:moveTo>
                    <a:pt x="13496" y="0"/>
                  </a:moveTo>
                  <a:cubicBezTo>
                    <a:pt x="1702" y="5502"/>
                    <a:pt x="760" y="7295"/>
                    <a:pt x="760" y="7295"/>
                  </a:cubicBezTo>
                  <a:cubicBezTo>
                    <a:pt x="760" y="7295"/>
                    <a:pt x="0" y="8572"/>
                    <a:pt x="2918" y="6535"/>
                  </a:cubicBezTo>
                  <a:cubicBezTo>
                    <a:pt x="4742" y="5258"/>
                    <a:pt x="9544" y="2888"/>
                    <a:pt x="161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8"/>
            <p:cNvSpPr/>
            <p:nvPr/>
          </p:nvSpPr>
          <p:spPr>
            <a:xfrm>
              <a:off x="1519300" y="630250"/>
              <a:ext cx="814625" cy="496225"/>
            </a:xfrm>
            <a:custGeom>
              <a:avLst/>
              <a:gdLst/>
              <a:ahLst/>
              <a:cxnLst/>
              <a:rect l="l" t="t" r="r" b="b"/>
              <a:pathLst>
                <a:path w="32585" h="19849" extrusionOk="0">
                  <a:moveTo>
                    <a:pt x="32584" y="182"/>
                  </a:moveTo>
                  <a:cubicBezTo>
                    <a:pt x="32584" y="182"/>
                    <a:pt x="27265" y="0"/>
                    <a:pt x="19210" y="5350"/>
                  </a:cubicBezTo>
                  <a:cubicBezTo>
                    <a:pt x="11186" y="10730"/>
                    <a:pt x="0" y="19848"/>
                    <a:pt x="0" y="19848"/>
                  </a:cubicBezTo>
                  <a:cubicBezTo>
                    <a:pt x="0" y="19848"/>
                    <a:pt x="26414" y="8207"/>
                    <a:pt x="32584" y="18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8"/>
            <p:cNvSpPr/>
            <p:nvPr/>
          </p:nvSpPr>
          <p:spPr>
            <a:xfrm>
              <a:off x="2626450" y="470675"/>
              <a:ext cx="136800" cy="658075"/>
            </a:xfrm>
            <a:custGeom>
              <a:avLst/>
              <a:gdLst/>
              <a:ahLst/>
              <a:cxnLst/>
              <a:rect l="l" t="t" r="r" b="b"/>
              <a:pathLst>
                <a:path w="5472" h="26323" extrusionOk="0">
                  <a:moveTo>
                    <a:pt x="2706" y="0"/>
                  </a:moveTo>
                  <a:cubicBezTo>
                    <a:pt x="2007" y="1459"/>
                    <a:pt x="791" y="4559"/>
                    <a:pt x="487" y="9362"/>
                  </a:cubicBezTo>
                  <a:cubicBezTo>
                    <a:pt x="1" y="16201"/>
                    <a:pt x="1247" y="26323"/>
                    <a:pt x="1247" y="26323"/>
                  </a:cubicBezTo>
                  <a:cubicBezTo>
                    <a:pt x="1247" y="26323"/>
                    <a:pt x="5472" y="6991"/>
                    <a:pt x="35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8"/>
            <p:cNvSpPr/>
            <p:nvPr/>
          </p:nvSpPr>
          <p:spPr>
            <a:xfrm>
              <a:off x="2413675" y="516250"/>
              <a:ext cx="224975" cy="654300"/>
            </a:xfrm>
            <a:custGeom>
              <a:avLst/>
              <a:gdLst/>
              <a:ahLst/>
              <a:cxnLst/>
              <a:rect l="l" t="t" r="r" b="b"/>
              <a:pathLst>
                <a:path w="8999" h="26172" extrusionOk="0">
                  <a:moveTo>
                    <a:pt x="2919" y="7478"/>
                  </a:moveTo>
                  <a:cubicBezTo>
                    <a:pt x="1338" y="13223"/>
                    <a:pt x="1" y="26171"/>
                    <a:pt x="1" y="26171"/>
                  </a:cubicBezTo>
                  <a:cubicBezTo>
                    <a:pt x="1" y="26171"/>
                    <a:pt x="8998" y="4347"/>
                    <a:pt x="6019" y="1"/>
                  </a:cubicBezTo>
                  <a:cubicBezTo>
                    <a:pt x="6019" y="1"/>
                    <a:pt x="4530" y="1733"/>
                    <a:pt x="2919" y="747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8"/>
            <p:cNvSpPr/>
            <p:nvPr/>
          </p:nvSpPr>
          <p:spPr>
            <a:xfrm>
              <a:off x="2205475" y="591475"/>
              <a:ext cx="291075" cy="506875"/>
            </a:xfrm>
            <a:custGeom>
              <a:avLst/>
              <a:gdLst/>
              <a:ahLst/>
              <a:cxnLst/>
              <a:rect l="l" t="t" r="r" b="b"/>
              <a:pathLst>
                <a:path w="11643" h="20275" extrusionOk="0">
                  <a:moveTo>
                    <a:pt x="7995" y="1"/>
                  </a:moveTo>
                  <a:cubicBezTo>
                    <a:pt x="7995" y="1"/>
                    <a:pt x="6019" y="2645"/>
                    <a:pt x="4165" y="7691"/>
                  </a:cubicBezTo>
                  <a:cubicBezTo>
                    <a:pt x="2280" y="12737"/>
                    <a:pt x="0" y="20275"/>
                    <a:pt x="0" y="20275"/>
                  </a:cubicBezTo>
                  <a:cubicBezTo>
                    <a:pt x="0" y="20275"/>
                    <a:pt x="11642" y="7144"/>
                    <a:pt x="79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8"/>
            <p:cNvSpPr/>
            <p:nvPr/>
          </p:nvSpPr>
          <p:spPr>
            <a:xfrm>
              <a:off x="1893150" y="470675"/>
              <a:ext cx="510675" cy="136800"/>
            </a:xfrm>
            <a:custGeom>
              <a:avLst/>
              <a:gdLst/>
              <a:ahLst/>
              <a:cxnLst/>
              <a:rect l="l" t="t" r="r" b="b"/>
              <a:pathLst>
                <a:path w="20427" h="5472" extrusionOk="0">
                  <a:moveTo>
                    <a:pt x="20427" y="4742"/>
                  </a:moveTo>
                  <a:cubicBezTo>
                    <a:pt x="17266" y="2492"/>
                    <a:pt x="13709" y="881"/>
                    <a:pt x="9910" y="0"/>
                  </a:cubicBezTo>
                  <a:lnTo>
                    <a:pt x="1" y="0"/>
                  </a:lnTo>
                  <a:cubicBezTo>
                    <a:pt x="2858" y="456"/>
                    <a:pt x="5715" y="1125"/>
                    <a:pt x="8481" y="2037"/>
                  </a:cubicBezTo>
                  <a:cubicBezTo>
                    <a:pt x="14956" y="4225"/>
                    <a:pt x="18785" y="5471"/>
                    <a:pt x="20427" y="474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8"/>
            <p:cNvSpPr/>
            <p:nvPr/>
          </p:nvSpPr>
          <p:spPr>
            <a:xfrm>
              <a:off x="2310350" y="470675"/>
              <a:ext cx="226450" cy="67650"/>
            </a:xfrm>
            <a:custGeom>
              <a:avLst/>
              <a:gdLst/>
              <a:ahLst/>
              <a:cxnLst/>
              <a:rect l="l" t="t" r="r" b="b"/>
              <a:pathLst>
                <a:path w="9058" h="2706" extrusionOk="0">
                  <a:moveTo>
                    <a:pt x="9058" y="2158"/>
                  </a:moveTo>
                  <a:cubicBezTo>
                    <a:pt x="9058" y="2158"/>
                    <a:pt x="7812" y="1216"/>
                    <a:pt x="5897" y="0"/>
                  </a:cubicBezTo>
                  <a:lnTo>
                    <a:pt x="0" y="0"/>
                  </a:lnTo>
                  <a:cubicBezTo>
                    <a:pt x="4043" y="1824"/>
                    <a:pt x="7660" y="2705"/>
                    <a:pt x="9058" y="215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8"/>
            <p:cNvSpPr/>
            <p:nvPr/>
          </p:nvSpPr>
          <p:spPr>
            <a:xfrm>
              <a:off x="3329350" y="470675"/>
              <a:ext cx="76775" cy="300925"/>
            </a:xfrm>
            <a:custGeom>
              <a:avLst/>
              <a:gdLst/>
              <a:ahLst/>
              <a:cxnLst/>
              <a:rect l="l" t="t" r="r" b="b"/>
              <a:pathLst>
                <a:path w="3071" h="12037" extrusionOk="0">
                  <a:moveTo>
                    <a:pt x="1" y="0"/>
                  </a:moveTo>
                  <a:cubicBezTo>
                    <a:pt x="1764" y="5988"/>
                    <a:pt x="3071" y="12037"/>
                    <a:pt x="3071" y="12037"/>
                  </a:cubicBezTo>
                  <a:cubicBezTo>
                    <a:pt x="3071" y="7994"/>
                    <a:pt x="2797" y="3982"/>
                    <a:pt x="2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8"/>
            <p:cNvSpPr/>
            <p:nvPr/>
          </p:nvSpPr>
          <p:spPr>
            <a:xfrm>
              <a:off x="3487425" y="470675"/>
              <a:ext cx="75250" cy="204425"/>
            </a:xfrm>
            <a:custGeom>
              <a:avLst/>
              <a:gdLst/>
              <a:ahLst/>
              <a:cxnLst/>
              <a:rect l="l" t="t" r="r" b="b"/>
              <a:pathLst>
                <a:path w="3010" h="8177" extrusionOk="0">
                  <a:moveTo>
                    <a:pt x="0" y="0"/>
                  </a:moveTo>
                  <a:cubicBezTo>
                    <a:pt x="2189" y="3435"/>
                    <a:pt x="3009" y="8176"/>
                    <a:pt x="3009" y="8176"/>
                  </a:cubicBezTo>
                  <a:cubicBezTo>
                    <a:pt x="3009" y="5410"/>
                    <a:pt x="2584" y="2644"/>
                    <a:pt x="17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8"/>
            <p:cNvSpPr/>
            <p:nvPr/>
          </p:nvSpPr>
          <p:spPr>
            <a:xfrm>
              <a:off x="3210050" y="470675"/>
              <a:ext cx="101100" cy="438475"/>
            </a:xfrm>
            <a:custGeom>
              <a:avLst/>
              <a:gdLst/>
              <a:ahLst/>
              <a:cxnLst/>
              <a:rect l="l" t="t" r="r" b="b"/>
              <a:pathLst>
                <a:path w="4044" h="17539" extrusionOk="0">
                  <a:moveTo>
                    <a:pt x="1" y="0"/>
                  </a:moveTo>
                  <a:cubicBezTo>
                    <a:pt x="153" y="1459"/>
                    <a:pt x="365" y="2918"/>
                    <a:pt x="669" y="4347"/>
                  </a:cubicBezTo>
                  <a:cubicBezTo>
                    <a:pt x="2341" y="12675"/>
                    <a:pt x="3830" y="17538"/>
                    <a:pt x="3830" y="17538"/>
                  </a:cubicBezTo>
                  <a:cubicBezTo>
                    <a:pt x="3830" y="17538"/>
                    <a:pt x="4043" y="7781"/>
                    <a:pt x="31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8"/>
            <p:cNvSpPr/>
            <p:nvPr/>
          </p:nvSpPr>
          <p:spPr>
            <a:xfrm>
              <a:off x="2786025" y="470675"/>
              <a:ext cx="115525" cy="592725"/>
            </a:xfrm>
            <a:custGeom>
              <a:avLst/>
              <a:gdLst/>
              <a:ahLst/>
              <a:cxnLst/>
              <a:rect l="l" t="t" r="r" b="b"/>
              <a:pathLst>
                <a:path w="4621" h="23709" extrusionOk="0">
                  <a:moveTo>
                    <a:pt x="1065" y="5775"/>
                  </a:moveTo>
                  <a:cubicBezTo>
                    <a:pt x="1" y="12584"/>
                    <a:pt x="1156" y="23709"/>
                    <a:pt x="1156" y="23709"/>
                  </a:cubicBezTo>
                  <a:cubicBezTo>
                    <a:pt x="1156" y="23709"/>
                    <a:pt x="1916" y="13800"/>
                    <a:pt x="3496" y="7173"/>
                  </a:cubicBezTo>
                  <a:cubicBezTo>
                    <a:pt x="4256" y="4073"/>
                    <a:pt x="4591" y="1733"/>
                    <a:pt x="4621" y="0"/>
                  </a:cubicBezTo>
                  <a:lnTo>
                    <a:pt x="2220" y="0"/>
                  </a:lnTo>
                  <a:cubicBezTo>
                    <a:pt x="1855" y="1459"/>
                    <a:pt x="1460" y="3344"/>
                    <a:pt x="1065" y="577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8"/>
            <p:cNvSpPr/>
            <p:nvPr/>
          </p:nvSpPr>
          <p:spPr>
            <a:xfrm>
              <a:off x="3051225" y="470675"/>
              <a:ext cx="117825" cy="538775"/>
            </a:xfrm>
            <a:custGeom>
              <a:avLst/>
              <a:gdLst/>
              <a:ahLst/>
              <a:cxnLst/>
              <a:rect l="l" t="t" r="r" b="b"/>
              <a:pathLst>
                <a:path w="4713" h="21551" extrusionOk="0">
                  <a:moveTo>
                    <a:pt x="1490" y="4347"/>
                  </a:moveTo>
                  <a:cubicBezTo>
                    <a:pt x="1" y="10152"/>
                    <a:pt x="1399" y="21550"/>
                    <a:pt x="1399" y="21550"/>
                  </a:cubicBezTo>
                  <a:cubicBezTo>
                    <a:pt x="1399" y="21550"/>
                    <a:pt x="1794" y="11459"/>
                    <a:pt x="3740" y="5562"/>
                  </a:cubicBezTo>
                  <a:cubicBezTo>
                    <a:pt x="4317" y="3769"/>
                    <a:pt x="4651" y="1885"/>
                    <a:pt x="4712" y="0"/>
                  </a:cubicBezTo>
                  <a:lnTo>
                    <a:pt x="2281" y="0"/>
                  </a:lnTo>
                  <a:cubicBezTo>
                    <a:pt x="2129" y="1459"/>
                    <a:pt x="1855" y="2918"/>
                    <a:pt x="1490" y="434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8"/>
            <p:cNvSpPr/>
            <p:nvPr/>
          </p:nvSpPr>
          <p:spPr>
            <a:xfrm>
              <a:off x="2924325" y="470675"/>
              <a:ext cx="98050" cy="616275"/>
            </a:xfrm>
            <a:custGeom>
              <a:avLst/>
              <a:gdLst/>
              <a:ahLst/>
              <a:cxnLst/>
              <a:rect l="l" t="t" r="r" b="b"/>
              <a:pathLst>
                <a:path w="3922" h="24651" extrusionOk="0">
                  <a:moveTo>
                    <a:pt x="31" y="11824"/>
                  </a:moveTo>
                  <a:cubicBezTo>
                    <a:pt x="1" y="16140"/>
                    <a:pt x="457" y="20426"/>
                    <a:pt x="1429" y="24651"/>
                  </a:cubicBezTo>
                  <a:cubicBezTo>
                    <a:pt x="1429" y="24651"/>
                    <a:pt x="943" y="14347"/>
                    <a:pt x="2645" y="7933"/>
                  </a:cubicBezTo>
                  <a:cubicBezTo>
                    <a:pt x="3314" y="5319"/>
                    <a:pt x="3739" y="2675"/>
                    <a:pt x="3922" y="0"/>
                  </a:cubicBezTo>
                  <a:lnTo>
                    <a:pt x="1521" y="0"/>
                  </a:lnTo>
                  <a:cubicBezTo>
                    <a:pt x="821" y="3678"/>
                    <a:pt x="92" y="8298"/>
                    <a:pt x="31" y="118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 name="Google Shape;711;p8"/>
          <p:cNvGrpSpPr/>
          <p:nvPr/>
        </p:nvGrpSpPr>
        <p:grpSpPr>
          <a:xfrm flipH="1">
            <a:off x="2667627" y="-16946"/>
            <a:ext cx="701796" cy="571589"/>
            <a:chOff x="5488975" y="470675"/>
            <a:chExt cx="639100" cy="520525"/>
          </a:xfrm>
        </p:grpSpPr>
        <p:sp>
          <p:nvSpPr>
            <p:cNvPr id="712" name="Google Shape;712;p8"/>
            <p:cNvSpPr/>
            <p:nvPr/>
          </p:nvSpPr>
          <p:spPr>
            <a:xfrm>
              <a:off x="5488975" y="470675"/>
              <a:ext cx="639100" cy="520525"/>
            </a:xfrm>
            <a:custGeom>
              <a:avLst/>
              <a:gdLst/>
              <a:ahLst/>
              <a:cxnLst/>
              <a:rect l="l" t="t" r="r" b="b"/>
              <a:pathLst>
                <a:path w="25564" h="20821" extrusionOk="0">
                  <a:moveTo>
                    <a:pt x="24499" y="16262"/>
                  </a:moveTo>
                  <a:cubicBezTo>
                    <a:pt x="24803" y="13556"/>
                    <a:pt x="24894" y="9027"/>
                    <a:pt x="22250" y="1550"/>
                  </a:cubicBezTo>
                  <a:cubicBezTo>
                    <a:pt x="22068" y="1033"/>
                    <a:pt x="21855" y="517"/>
                    <a:pt x="21612" y="0"/>
                  </a:cubicBezTo>
                  <a:lnTo>
                    <a:pt x="426" y="0"/>
                  </a:lnTo>
                  <a:cubicBezTo>
                    <a:pt x="0" y="2979"/>
                    <a:pt x="213" y="6717"/>
                    <a:pt x="2675" y="9787"/>
                  </a:cubicBezTo>
                  <a:cubicBezTo>
                    <a:pt x="7599" y="15988"/>
                    <a:pt x="14773" y="17204"/>
                    <a:pt x="18815" y="17417"/>
                  </a:cubicBezTo>
                  <a:cubicBezTo>
                    <a:pt x="22827" y="17629"/>
                    <a:pt x="25563" y="20821"/>
                    <a:pt x="25563" y="20821"/>
                  </a:cubicBezTo>
                  <a:cubicBezTo>
                    <a:pt x="24712" y="19484"/>
                    <a:pt x="24317" y="17842"/>
                    <a:pt x="24499" y="162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8"/>
            <p:cNvSpPr/>
            <p:nvPr/>
          </p:nvSpPr>
          <p:spPr>
            <a:xfrm>
              <a:off x="5497325" y="470675"/>
              <a:ext cx="630750" cy="520525"/>
            </a:xfrm>
            <a:custGeom>
              <a:avLst/>
              <a:gdLst/>
              <a:ahLst/>
              <a:cxnLst/>
              <a:rect l="l" t="t" r="r" b="b"/>
              <a:pathLst>
                <a:path w="25230" h="20821" extrusionOk="0">
                  <a:moveTo>
                    <a:pt x="10882" y="0"/>
                  </a:moveTo>
                  <a:cubicBezTo>
                    <a:pt x="11992" y="167"/>
                    <a:pt x="13109" y="251"/>
                    <a:pt x="14222" y="251"/>
                  </a:cubicBezTo>
                  <a:cubicBezTo>
                    <a:pt x="15335" y="251"/>
                    <a:pt x="16445" y="167"/>
                    <a:pt x="17539" y="0"/>
                  </a:cubicBezTo>
                  <a:close/>
                  <a:moveTo>
                    <a:pt x="3496" y="0"/>
                  </a:moveTo>
                  <a:cubicBezTo>
                    <a:pt x="2645" y="1550"/>
                    <a:pt x="1460" y="2888"/>
                    <a:pt x="1" y="3921"/>
                  </a:cubicBezTo>
                  <a:cubicBezTo>
                    <a:pt x="1" y="4073"/>
                    <a:pt x="31" y="4225"/>
                    <a:pt x="61" y="4377"/>
                  </a:cubicBezTo>
                  <a:cubicBezTo>
                    <a:pt x="1703" y="3252"/>
                    <a:pt x="3040" y="1763"/>
                    <a:pt x="3952" y="0"/>
                  </a:cubicBezTo>
                  <a:close/>
                  <a:moveTo>
                    <a:pt x="13040" y="5745"/>
                  </a:moveTo>
                  <a:lnTo>
                    <a:pt x="13040" y="5775"/>
                  </a:lnTo>
                  <a:cubicBezTo>
                    <a:pt x="13983" y="6535"/>
                    <a:pt x="14895" y="7325"/>
                    <a:pt x="15776" y="8176"/>
                  </a:cubicBezTo>
                  <a:cubicBezTo>
                    <a:pt x="15229" y="9271"/>
                    <a:pt x="14864" y="10456"/>
                    <a:pt x="14712" y="11672"/>
                  </a:cubicBezTo>
                  <a:cubicBezTo>
                    <a:pt x="14013" y="12249"/>
                    <a:pt x="13375" y="12888"/>
                    <a:pt x="12797" y="13587"/>
                  </a:cubicBezTo>
                  <a:cubicBezTo>
                    <a:pt x="12007" y="11003"/>
                    <a:pt x="12098" y="8268"/>
                    <a:pt x="13040" y="5745"/>
                  </a:cubicBezTo>
                  <a:close/>
                  <a:moveTo>
                    <a:pt x="6323" y="0"/>
                  </a:moveTo>
                  <a:cubicBezTo>
                    <a:pt x="6080" y="669"/>
                    <a:pt x="5563" y="2128"/>
                    <a:pt x="5077" y="4012"/>
                  </a:cubicBezTo>
                  <a:cubicBezTo>
                    <a:pt x="3922" y="5380"/>
                    <a:pt x="2432" y="6444"/>
                    <a:pt x="761" y="7082"/>
                  </a:cubicBezTo>
                  <a:lnTo>
                    <a:pt x="943" y="7477"/>
                  </a:lnTo>
                  <a:cubicBezTo>
                    <a:pt x="2402" y="6869"/>
                    <a:pt x="3739" y="5988"/>
                    <a:pt x="4894" y="4863"/>
                  </a:cubicBezTo>
                  <a:lnTo>
                    <a:pt x="4894" y="4863"/>
                  </a:lnTo>
                  <a:cubicBezTo>
                    <a:pt x="4347" y="7052"/>
                    <a:pt x="4013" y="9301"/>
                    <a:pt x="3922" y="11550"/>
                  </a:cubicBezTo>
                  <a:lnTo>
                    <a:pt x="4347" y="11915"/>
                  </a:lnTo>
                  <a:cubicBezTo>
                    <a:pt x="4347" y="7052"/>
                    <a:pt x="6201" y="1520"/>
                    <a:pt x="6718" y="122"/>
                  </a:cubicBezTo>
                  <a:cubicBezTo>
                    <a:pt x="7539" y="1155"/>
                    <a:pt x="8451" y="2128"/>
                    <a:pt x="9423" y="3009"/>
                  </a:cubicBezTo>
                  <a:cubicBezTo>
                    <a:pt x="9059" y="3921"/>
                    <a:pt x="7052" y="9392"/>
                    <a:pt x="8086" y="14620"/>
                  </a:cubicBezTo>
                  <a:lnTo>
                    <a:pt x="8542" y="14863"/>
                  </a:lnTo>
                  <a:cubicBezTo>
                    <a:pt x="7417" y="9879"/>
                    <a:pt x="9302" y="4529"/>
                    <a:pt x="9758" y="3283"/>
                  </a:cubicBezTo>
                  <a:cubicBezTo>
                    <a:pt x="10305" y="3769"/>
                    <a:pt x="10882" y="4195"/>
                    <a:pt x="11490" y="4620"/>
                  </a:cubicBezTo>
                  <a:cubicBezTo>
                    <a:pt x="11916" y="4894"/>
                    <a:pt x="12311" y="5198"/>
                    <a:pt x="12736" y="5502"/>
                  </a:cubicBezTo>
                  <a:cubicBezTo>
                    <a:pt x="12402" y="6231"/>
                    <a:pt x="11125" y="9605"/>
                    <a:pt x="12493" y="14012"/>
                  </a:cubicBezTo>
                  <a:cubicBezTo>
                    <a:pt x="12037" y="14620"/>
                    <a:pt x="11673" y="15350"/>
                    <a:pt x="11460" y="16110"/>
                  </a:cubicBezTo>
                  <a:lnTo>
                    <a:pt x="11855" y="16231"/>
                  </a:lnTo>
                  <a:cubicBezTo>
                    <a:pt x="12311" y="14438"/>
                    <a:pt x="13922" y="12888"/>
                    <a:pt x="14651" y="12249"/>
                  </a:cubicBezTo>
                  <a:lnTo>
                    <a:pt x="14651" y="12249"/>
                  </a:lnTo>
                  <a:cubicBezTo>
                    <a:pt x="14530" y="13891"/>
                    <a:pt x="14712" y="15502"/>
                    <a:pt x="15199" y="17052"/>
                  </a:cubicBezTo>
                  <a:lnTo>
                    <a:pt x="15654" y="17113"/>
                  </a:lnTo>
                  <a:cubicBezTo>
                    <a:pt x="14682" y="14286"/>
                    <a:pt x="14834" y="11186"/>
                    <a:pt x="16080" y="8480"/>
                  </a:cubicBezTo>
                  <a:cubicBezTo>
                    <a:pt x="16901" y="9301"/>
                    <a:pt x="17691" y="10183"/>
                    <a:pt x="18420" y="11064"/>
                  </a:cubicBezTo>
                  <a:cubicBezTo>
                    <a:pt x="18177" y="13161"/>
                    <a:pt x="18208" y="15319"/>
                    <a:pt x="18542" y="17417"/>
                  </a:cubicBezTo>
                  <a:cubicBezTo>
                    <a:pt x="18694" y="17417"/>
                    <a:pt x="18816" y="17417"/>
                    <a:pt x="18968" y="17447"/>
                  </a:cubicBezTo>
                  <a:cubicBezTo>
                    <a:pt x="18785" y="16535"/>
                    <a:pt x="18694" y="15623"/>
                    <a:pt x="18664" y="14711"/>
                  </a:cubicBezTo>
                  <a:lnTo>
                    <a:pt x="18664" y="14711"/>
                  </a:lnTo>
                  <a:cubicBezTo>
                    <a:pt x="18998" y="15471"/>
                    <a:pt x="19515" y="16566"/>
                    <a:pt x="20092" y="17660"/>
                  </a:cubicBezTo>
                  <a:lnTo>
                    <a:pt x="20639" y="17812"/>
                  </a:lnTo>
                  <a:cubicBezTo>
                    <a:pt x="19636" y="15958"/>
                    <a:pt x="18785" y="13921"/>
                    <a:pt x="18664" y="13648"/>
                  </a:cubicBezTo>
                  <a:cubicBezTo>
                    <a:pt x="18664" y="12705"/>
                    <a:pt x="18755" y="11945"/>
                    <a:pt x="18785" y="11490"/>
                  </a:cubicBezTo>
                  <a:lnTo>
                    <a:pt x="18937" y="11672"/>
                  </a:lnTo>
                  <a:cubicBezTo>
                    <a:pt x="20001" y="12979"/>
                    <a:pt x="20974" y="14286"/>
                    <a:pt x="21825" y="15563"/>
                  </a:cubicBezTo>
                  <a:cubicBezTo>
                    <a:pt x="21582" y="16353"/>
                    <a:pt x="21369" y="17204"/>
                    <a:pt x="21247" y="18025"/>
                  </a:cubicBezTo>
                  <a:lnTo>
                    <a:pt x="21642" y="18207"/>
                  </a:lnTo>
                  <a:cubicBezTo>
                    <a:pt x="21734" y="17447"/>
                    <a:pt x="21916" y="16718"/>
                    <a:pt x="22129" y="15988"/>
                  </a:cubicBezTo>
                  <a:cubicBezTo>
                    <a:pt x="23193" y="17599"/>
                    <a:pt x="24104" y="19088"/>
                    <a:pt x="24834" y="20395"/>
                  </a:cubicBezTo>
                  <a:cubicBezTo>
                    <a:pt x="25108" y="20639"/>
                    <a:pt x="25229" y="20821"/>
                    <a:pt x="25229" y="20821"/>
                  </a:cubicBezTo>
                  <a:cubicBezTo>
                    <a:pt x="24834" y="20183"/>
                    <a:pt x="24530" y="19484"/>
                    <a:pt x="24348" y="18724"/>
                  </a:cubicBezTo>
                  <a:cubicBezTo>
                    <a:pt x="23101" y="16657"/>
                    <a:pt x="21764" y="14651"/>
                    <a:pt x="20305" y="12736"/>
                  </a:cubicBezTo>
                  <a:lnTo>
                    <a:pt x="20305" y="12736"/>
                  </a:lnTo>
                  <a:cubicBezTo>
                    <a:pt x="21734" y="13344"/>
                    <a:pt x="23071" y="14164"/>
                    <a:pt x="24256" y="15167"/>
                  </a:cubicBezTo>
                  <a:cubicBezTo>
                    <a:pt x="24256" y="14985"/>
                    <a:pt x="24256" y="14833"/>
                    <a:pt x="24287" y="14651"/>
                  </a:cubicBezTo>
                  <a:cubicBezTo>
                    <a:pt x="22949" y="13587"/>
                    <a:pt x="21430" y="12736"/>
                    <a:pt x="19819" y="12128"/>
                  </a:cubicBezTo>
                  <a:cubicBezTo>
                    <a:pt x="19636" y="11885"/>
                    <a:pt x="19424" y="11642"/>
                    <a:pt x="19241" y="11429"/>
                  </a:cubicBezTo>
                  <a:cubicBezTo>
                    <a:pt x="18816" y="10882"/>
                    <a:pt x="18360" y="10334"/>
                    <a:pt x="17873" y="9787"/>
                  </a:cubicBezTo>
                  <a:lnTo>
                    <a:pt x="17873" y="9787"/>
                  </a:lnTo>
                  <a:cubicBezTo>
                    <a:pt x="20183" y="10183"/>
                    <a:pt x="22372" y="11094"/>
                    <a:pt x="24287" y="12462"/>
                  </a:cubicBezTo>
                  <a:cubicBezTo>
                    <a:pt x="24287" y="12310"/>
                    <a:pt x="24287" y="12128"/>
                    <a:pt x="24256" y="11945"/>
                  </a:cubicBezTo>
                  <a:cubicBezTo>
                    <a:pt x="23101" y="11155"/>
                    <a:pt x="21855" y="10547"/>
                    <a:pt x="20548" y="10061"/>
                  </a:cubicBezTo>
                  <a:cubicBezTo>
                    <a:pt x="21673" y="9727"/>
                    <a:pt x="22797" y="9514"/>
                    <a:pt x="23983" y="9453"/>
                  </a:cubicBezTo>
                  <a:lnTo>
                    <a:pt x="23892" y="9058"/>
                  </a:lnTo>
                  <a:cubicBezTo>
                    <a:pt x="22554" y="9149"/>
                    <a:pt x="21186" y="9392"/>
                    <a:pt x="19910" y="9848"/>
                  </a:cubicBezTo>
                  <a:cubicBezTo>
                    <a:pt x="19120" y="9605"/>
                    <a:pt x="18299" y="9453"/>
                    <a:pt x="17448" y="9362"/>
                  </a:cubicBezTo>
                  <a:cubicBezTo>
                    <a:pt x="16718" y="8541"/>
                    <a:pt x="15928" y="7751"/>
                    <a:pt x="15107" y="7021"/>
                  </a:cubicBezTo>
                  <a:lnTo>
                    <a:pt x="15107" y="7021"/>
                  </a:lnTo>
                  <a:cubicBezTo>
                    <a:pt x="17965" y="7751"/>
                    <a:pt x="20852" y="8207"/>
                    <a:pt x="23770" y="8359"/>
                  </a:cubicBezTo>
                  <a:lnTo>
                    <a:pt x="23709" y="7933"/>
                  </a:lnTo>
                  <a:cubicBezTo>
                    <a:pt x="19454" y="7812"/>
                    <a:pt x="14925" y="6565"/>
                    <a:pt x="14439" y="6413"/>
                  </a:cubicBezTo>
                  <a:cubicBezTo>
                    <a:pt x="13831" y="5897"/>
                    <a:pt x="13192" y="5380"/>
                    <a:pt x="12554" y="4894"/>
                  </a:cubicBezTo>
                  <a:lnTo>
                    <a:pt x="12554" y="4894"/>
                  </a:lnTo>
                  <a:cubicBezTo>
                    <a:pt x="14591" y="5319"/>
                    <a:pt x="19424" y="6231"/>
                    <a:pt x="23314" y="6231"/>
                  </a:cubicBezTo>
                  <a:lnTo>
                    <a:pt x="23223" y="5806"/>
                  </a:lnTo>
                  <a:cubicBezTo>
                    <a:pt x="18420" y="5806"/>
                    <a:pt x="12220" y="4407"/>
                    <a:pt x="11703" y="4286"/>
                  </a:cubicBezTo>
                  <a:cubicBezTo>
                    <a:pt x="10396" y="3404"/>
                    <a:pt x="9241" y="2401"/>
                    <a:pt x="8177" y="1246"/>
                  </a:cubicBezTo>
                  <a:lnTo>
                    <a:pt x="8177" y="1246"/>
                  </a:lnTo>
                  <a:cubicBezTo>
                    <a:pt x="10274" y="1733"/>
                    <a:pt x="17235" y="3313"/>
                    <a:pt x="22524" y="3404"/>
                  </a:cubicBezTo>
                  <a:lnTo>
                    <a:pt x="22402" y="2979"/>
                  </a:lnTo>
                  <a:cubicBezTo>
                    <a:pt x="20092" y="2918"/>
                    <a:pt x="17782" y="2675"/>
                    <a:pt x="15502" y="2280"/>
                  </a:cubicBezTo>
                  <a:cubicBezTo>
                    <a:pt x="17630" y="2128"/>
                    <a:pt x="19697" y="1611"/>
                    <a:pt x="21612" y="760"/>
                  </a:cubicBezTo>
                  <a:cubicBezTo>
                    <a:pt x="21551" y="638"/>
                    <a:pt x="21521" y="517"/>
                    <a:pt x="21460" y="395"/>
                  </a:cubicBezTo>
                  <a:cubicBezTo>
                    <a:pt x="19090" y="1382"/>
                    <a:pt x="16538" y="1925"/>
                    <a:pt x="13971" y="1925"/>
                  </a:cubicBezTo>
                  <a:cubicBezTo>
                    <a:pt x="13773" y="1925"/>
                    <a:pt x="13574" y="1921"/>
                    <a:pt x="13375" y="1915"/>
                  </a:cubicBezTo>
                  <a:cubicBezTo>
                    <a:pt x="10396" y="1368"/>
                    <a:pt x="8086" y="790"/>
                    <a:pt x="7691" y="699"/>
                  </a:cubicBezTo>
                  <a:cubicBezTo>
                    <a:pt x="7478" y="456"/>
                    <a:pt x="7296" y="243"/>
                    <a:pt x="7144" y="30"/>
                  </a:cubicBezTo>
                  <a:lnTo>
                    <a:pt x="63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 name="Google Shape;714;p8"/>
          <p:cNvGrpSpPr/>
          <p:nvPr/>
        </p:nvGrpSpPr>
        <p:grpSpPr>
          <a:xfrm flipH="1">
            <a:off x="6597317" y="-16952"/>
            <a:ext cx="1322773" cy="1338296"/>
            <a:chOff x="238125" y="470675"/>
            <a:chExt cx="2524375" cy="2554000"/>
          </a:xfrm>
        </p:grpSpPr>
        <p:sp>
          <p:nvSpPr>
            <p:cNvPr id="715" name="Google Shape;715;p8"/>
            <p:cNvSpPr/>
            <p:nvPr/>
          </p:nvSpPr>
          <p:spPr>
            <a:xfrm>
              <a:off x="974450" y="470675"/>
              <a:ext cx="974200" cy="1541075"/>
            </a:xfrm>
            <a:custGeom>
              <a:avLst/>
              <a:gdLst/>
              <a:ahLst/>
              <a:cxnLst/>
              <a:rect l="l" t="t" r="r" b="b"/>
              <a:pathLst>
                <a:path w="38968" h="61643" extrusionOk="0">
                  <a:moveTo>
                    <a:pt x="0" y="0"/>
                  </a:moveTo>
                  <a:cubicBezTo>
                    <a:pt x="3040" y="8997"/>
                    <a:pt x="7052" y="17660"/>
                    <a:pt x="11946" y="25806"/>
                  </a:cubicBezTo>
                  <a:cubicBezTo>
                    <a:pt x="32281" y="59211"/>
                    <a:pt x="36962" y="60852"/>
                    <a:pt x="36962" y="60852"/>
                  </a:cubicBezTo>
                  <a:cubicBezTo>
                    <a:pt x="36962" y="60852"/>
                    <a:pt x="38968" y="61642"/>
                    <a:pt x="35411" y="57873"/>
                  </a:cubicBezTo>
                  <a:cubicBezTo>
                    <a:pt x="31825" y="54135"/>
                    <a:pt x="22676" y="40365"/>
                    <a:pt x="12220" y="22645"/>
                  </a:cubicBezTo>
                  <a:cubicBezTo>
                    <a:pt x="8025" y="15411"/>
                    <a:pt x="4499" y="7842"/>
                    <a:pt x="16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8"/>
            <p:cNvSpPr/>
            <p:nvPr/>
          </p:nvSpPr>
          <p:spPr>
            <a:xfrm>
              <a:off x="1039800" y="470675"/>
              <a:ext cx="188475" cy="116275"/>
            </a:xfrm>
            <a:custGeom>
              <a:avLst/>
              <a:gdLst/>
              <a:ahLst/>
              <a:cxnLst/>
              <a:rect l="l" t="t" r="r" b="b"/>
              <a:pathLst>
                <a:path w="7539" h="4651" extrusionOk="0">
                  <a:moveTo>
                    <a:pt x="2280" y="0"/>
                  </a:moveTo>
                  <a:cubicBezTo>
                    <a:pt x="1338" y="1429"/>
                    <a:pt x="578" y="3009"/>
                    <a:pt x="0" y="4651"/>
                  </a:cubicBezTo>
                  <a:cubicBezTo>
                    <a:pt x="2766" y="3526"/>
                    <a:pt x="5320" y="1945"/>
                    <a:pt x="75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8"/>
            <p:cNvSpPr/>
            <p:nvPr/>
          </p:nvSpPr>
          <p:spPr>
            <a:xfrm>
              <a:off x="1172775" y="742700"/>
              <a:ext cx="1067675" cy="160375"/>
            </a:xfrm>
            <a:custGeom>
              <a:avLst/>
              <a:gdLst/>
              <a:ahLst/>
              <a:cxnLst/>
              <a:rect l="l" t="t" r="r" b="b"/>
              <a:pathLst>
                <a:path w="42707" h="6415" extrusionOk="0">
                  <a:moveTo>
                    <a:pt x="18968" y="1520"/>
                  </a:moveTo>
                  <a:cubicBezTo>
                    <a:pt x="9971" y="1"/>
                    <a:pt x="1186" y="3314"/>
                    <a:pt x="1" y="6414"/>
                  </a:cubicBezTo>
                  <a:cubicBezTo>
                    <a:pt x="1" y="6414"/>
                    <a:pt x="8967" y="4195"/>
                    <a:pt x="17721" y="5077"/>
                  </a:cubicBezTo>
                  <a:cubicBezTo>
                    <a:pt x="26475" y="5928"/>
                    <a:pt x="42707" y="1338"/>
                    <a:pt x="42707" y="1338"/>
                  </a:cubicBezTo>
                  <a:cubicBezTo>
                    <a:pt x="42707" y="1338"/>
                    <a:pt x="27965" y="3071"/>
                    <a:pt x="18968" y="15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8"/>
            <p:cNvSpPr/>
            <p:nvPr/>
          </p:nvSpPr>
          <p:spPr>
            <a:xfrm>
              <a:off x="1100600" y="479775"/>
              <a:ext cx="944550" cy="297150"/>
            </a:xfrm>
            <a:custGeom>
              <a:avLst/>
              <a:gdLst/>
              <a:ahLst/>
              <a:cxnLst/>
              <a:rect l="l" t="t" r="r" b="b"/>
              <a:pathLst>
                <a:path w="37782" h="11886" extrusionOk="0">
                  <a:moveTo>
                    <a:pt x="0" y="10852"/>
                  </a:moveTo>
                  <a:cubicBezTo>
                    <a:pt x="0" y="10852"/>
                    <a:pt x="7660" y="11885"/>
                    <a:pt x="19362" y="7569"/>
                  </a:cubicBezTo>
                  <a:cubicBezTo>
                    <a:pt x="31065" y="3253"/>
                    <a:pt x="37782" y="1"/>
                    <a:pt x="37782" y="1"/>
                  </a:cubicBezTo>
                  <a:cubicBezTo>
                    <a:pt x="37782" y="1"/>
                    <a:pt x="4559" y="4439"/>
                    <a:pt x="0" y="108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8"/>
            <p:cNvSpPr/>
            <p:nvPr/>
          </p:nvSpPr>
          <p:spPr>
            <a:xfrm>
              <a:off x="1057275" y="470675"/>
              <a:ext cx="509150" cy="186175"/>
            </a:xfrm>
            <a:custGeom>
              <a:avLst/>
              <a:gdLst/>
              <a:ahLst/>
              <a:cxnLst/>
              <a:rect l="l" t="t" r="r" b="b"/>
              <a:pathLst>
                <a:path w="20366" h="7447" extrusionOk="0">
                  <a:moveTo>
                    <a:pt x="1" y="6474"/>
                  </a:moveTo>
                  <a:cubicBezTo>
                    <a:pt x="1" y="6474"/>
                    <a:pt x="4469" y="7447"/>
                    <a:pt x="13010" y="3344"/>
                  </a:cubicBezTo>
                  <a:cubicBezTo>
                    <a:pt x="15502" y="2158"/>
                    <a:pt x="18025" y="1033"/>
                    <a:pt x="20366" y="0"/>
                  </a:cubicBezTo>
                  <a:lnTo>
                    <a:pt x="12311" y="0"/>
                  </a:lnTo>
                  <a:cubicBezTo>
                    <a:pt x="7113" y="1672"/>
                    <a:pt x="2250" y="3830"/>
                    <a:pt x="1" y="6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8"/>
            <p:cNvSpPr/>
            <p:nvPr/>
          </p:nvSpPr>
          <p:spPr>
            <a:xfrm>
              <a:off x="1786025" y="1686475"/>
              <a:ext cx="781175" cy="348825"/>
            </a:xfrm>
            <a:custGeom>
              <a:avLst/>
              <a:gdLst/>
              <a:ahLst/>
              <a:cxnLst/>
              <a:rect l="l" t="t" r="r" b="b"/>
              <a:pathLst>
                <a:path w="31247" h="13953" extrusionOk="0">
                  <a:moveTo>
                    <a:pt x="0" y="6901"/>
                  </a:moveTo>
                  <a:cubicBezTo>
                    <a:pt x="0" y="6901"/>
                    <a:pt x="4316" y="9150"/>
                    <a:pt x="12067" y="10731"/>
                  </a:cubicBezTo>
                  <a:cubicBezTo>
                    <a:pt x="19818" y="12311"/>
                    <a:pt x="31247" y="13952"/>
                    <a:pt x="31247" y="13952"/>
                  </a:cubicBezTo>
                  <a:cubicBezTo>
                    <a:pt x="31247" y="13952"/>
                    <a:pt x="9575" y="1"/>
                    <a:pt x="0" y="69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8"/>
            <p:cNvSpPr/>
            <p:nvPr/>
          </p:nvSpPr>
          <p:spPr>
            <a:xfrm>
              <a:off x="1641625" y="1512475"/>
              <a:ext cx="984100" cy="228000"/>
            </a:xfrm>
            <a:custGeom>
              <a:avLst/>
              <a:gdLst/>
              <a:ahLst/>
              <a:cxnLst/>
              <a:rect l="l" t="t" r="r" b="b"/>
              <a:pathLst>
                <a:path w="39364" h="9120" extrusionOk="0">
                  <a:moveTo>
                    <a:pt x="1" y="5320"/>
                  </a:moveTo>
                  <a:cubicBezTo>
                    <a:pt x="1" y="5320"/>
                    <a:pt x="2858" y="7083"/>
                    <a:pt x="11551" y="8116"/>
                  </a:cubicBezTo>
                  <a:cubicBezTo>
                    <a:pt x="20275" y="9119"/>
                    <a:pt x="39363" y="8177"/>
                    <a:pt x="39363" y="8177"/>
                  </a:cubicBezTo>
                  <a:cubicBezTo>
                    <a:pt x="39363" y="8177"/>
                    <a:pt x="5654" y="0"/>
                    <a:pt x="1" y="53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8"/>
            <p:cNvSpPr/>
            <p:nvPr/>
          </p:nvSpPr>
          <p:spPr>
            <a:xfrm>
              <a:off x="1369600" y="1145450"/>
              <a:ext cx="1009925" cy="117050"/>
            </a:xfrm>
            <a:custGeom>
              <a:avLst/>
              <a:gdLst/>
              <a:ahLst/>
              <a:cxnLst/>
              <a:rect l="l" t="t" r="r" b="b"/>
              <a:pathLst>
                <a:path w="40397" h="4682" extrusionOk="0">
                  <a:moveTo>
                    <a:pt x="15836" y="821"/>
                  </a:moveTo>
                  <a:cubicBezTo>
                    <a:pt x="5836" y="0"/>
                    <a:pt x="1277" y="973"/>
                    <a:pt x="0" y="3465"/>
                  </a:cubicBezTo>
                  <a:cubicBezTo>
                    <a:pt x="0" y="3465"/>
                    <a:pt x="4195" y="4620"/>
                    <a:pt x="14347" y="4651"/>
                  </a:cubicBezTo>
                  <a:cubicBezTo>
                    <a:pt x="24499" y="4681"/>
                    <a:pt x="40396" y="487"/>
                    <a:pt x="40396" y="487"/>
                  </a:cubicBezTo>
                  <a:cubicBezTo>
                    <a:pt x="40396" y="487"/>
                    <a:pt x="25837" y="1611"/>
                    <a:pt x="15836" y="8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8"/>
            <p:cNvSpPr/>
            <p:nvPr/>
          </p:nvSpPr>
          <p:spPr>
            <a:xfrm>
              <a:off x="1256375" y="941800"/>
              <a:ext cx="1123900" cy="158825"/>
            </a:xfrm>
            <a:custGeom>
              <a:avLst/>
              <a:gdLst/>
              <a:ahLst/>
              <a:cxnLst/>
              <a:rect l="l" t="t" r="r" b="b"/>
              <a:pathLst>
                <a:path w="44956" h="6353" extrusionOk="0">
                  <a:moveTo>
                    <a:pt x="20396" y="2006"/>
                  </a:moveTo>
                  <a:cubicBezTo>
                    <a:pt x="10669" y="1003"/>
                    <a:pt x="882" y="2371"/>
                    <a:pt x="0" y="4894"/>
                  </a:cubicBezTo>
                  <a:cubicBezTo>
                    <a:pt x="0" y="4894"/>
                    <a:pt x="16627" y="6353"/>
                    <a:pt x="26688" y="4924"/>
                  </a:cubicBezTo>
                  <a:cubicBezTo>
                    <a:pt x="32949" y="4012"/>
                    <a:pt x="39089" y="2341"/>
                    <a:pt x="44955" y="0"/>
                  </a:cubicBezTo>
                  <a:cubicBezTo>
                    <a:pt x="44955" y="0"/>
                    <a:pt x="30153" y="3009"/>
                    <a:pt x="20396" y="20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8"/>
            <p:cNvSpPr/>
            <p:nvPr/>
          </p:nvSpPr>
          <p:spPr>
            <a:xfrm>
              <a:off x="1509425" y="1321750"/>
              <a:ext cx="1000025" cy="193775"/>
            </a:xfrm>
            <a:custGeom>
              <a:avLst/>
              <a:gdLst/>
              <a:ahLst/>
              <a:cxnLst/>
              <a:rect l="l" t="t" r="r" b="b"/>
              <a:pathLst>
                <a:path w="40001" h="7751" extrusionOk="0">
                  <a:moveTo>
                    <a:pt x="0" y="5289"/>
                  </a:moveTo>
                  <a:cubicBezTo>
                    <a:pt x="0" y="5289"/>
                    <a:pt x="5532" y="7751"/>
                    <a:pt x="15563" y="6900"/>
                  </a:cubicBezTo>
                  <a:cubicBezTo>
                    <a:pt x="25563" y="6049"/>
                    <a:pt x="40001" y="2006"/>
                    <a:pt x="40001" y="2006"/>
                  </a:cubicBezTo>
                  <a:cubicBezTo>
                    <a:pt x="40001" y="2006"/>
                    <a:pt x="8085" y="0"/>
                    <a:pt x="0" y="5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8"/>
            <p:cNvSpPr/>
            <p:nvPr/>
          </p:nvSpPr>
          <p:spPr>
            <a:xfrm>
              <a:off x="1457750" y="1682675"/>
              <a:ext cx="237100" cy="1041850"/>
            </a:xfrm>
            <a:custGeom>
              <a:avLst/>
              <a:gdLst/>
              <a:ahLst/>
              <a:cxnLst/>
              <a:rect l="l" t="t" r="r" b="b"/>
              <a:pathLst>
                <a:path w="9484" h="41674" extrusionOk="0">
                  <a:moveTo>
                    <a:pt x="8085" y="1"/>
                  </a:moveTo>
                  <a:cubicBezTo>
                    <a:pt x="8085" y="1"/>
                    <a:pt x="1611" y="12098"/>
                    <a:pt x="608" y="22281"/>
                  </a:cubicBezTo>
                  <a:cubicBezTo>
                    <a:pt x="31" y="28725"/>
                    <a:pt x="0" y="35229"/>
                    <a:pt x="486" y="41673"/>
                  </a:cubicBezTo>
                  <a:cubicBezTo>
                    <a:pt x="486" y="41673"/>
                    <a:pt x="2432" y="26871"/>
                    <a:pt x="5411" y="18603"/>
                  </a:cubicBezTo>
                  <a:cubicBezTo>
                    <a:pt x="8359" y="10366"/>
                    <a:pt x="9484" y="2433"/>
                    <a:pt x="80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8"/>
            <p:cNvSpPr/>
            <p:nvPr/>
          </p:nvSpPr>
          <p:spPr>
            <a:xfrm>
              <a:off x="975975" y="1245000"/>
              <a:ext cx="465825" cy="1024350"/>
            </a:xfrm>
            <a:custGeom>
              <a:avLst/>
              <a:gdLst/>
              <a:ahLst/>
              <a:cxnLst/>
              <a:rect l="l" t="t" r="r" b="b"/>
              <a:pathLst>
                <a:path w="18633" h="40974" extrusionOk="0">
                  <a:moveTo>
                    <a:pt x="16019" y="0"/>
                  </a:moveTo>
                  <a:cubicBezTo>
                    <a:pt x="16019" y="0"/>
                    <a:pt x="7022" y="11338"/>
                    <a:pt x="3526" y="21064"/>
                  </a:cubicBezTo>
                  <a:cubicBezTo>
                    <a:pt x="0" y="30760"/>
                    <a:pt x="1520" y="40973"/>
                    <a:pt x="1520" y="40973"/>
                  </a:cubicBezTo>
                  <a:cubicBezTo>
                    <a:pt x="1520" y="40973"/>
                    <a:pt x="2888" y="26535"/>
                    <a:pt x="7478" y="19818"/>
                  </a:cubicBezTo>
                  <a:cubicBezTo>
                    <a:pt x="12098" y="13101"/>
                    <a:pt x="18633" y="4681"/>
                    <a:pt x="160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8"/>
            <p:cNvSpPr/>
            <p:nvPr/>
          </p:nvSpPr>
          <p:spPr>
            <a:xfrm>
              <a:off x="1246500" y="1472200"/>
              <a:ext cx="328300" cy="998525"/>
            </a:xfrm>
            <a:custGeom>
              <a:avLst/>
              <a:gdLst/>
              <a:ahLst/>
              <a:cxnLst/>
              <a:rect l="l" t="t" r="r" b="b"/>
              <a:pathLst>
                <a:path w="13132" h="39941" extrusionOk="0">
                  <a:moveTo>
                    <a:pt x="11186" y="0"/>
                  </a:moveTo>
                  <a:cubicBezTo>
                    <a:pt x="11186" y="0"/>
                    <a:pt x="5836" y="10700"/>
                    <a:pt x="2948" y="21216"/>
                  </a:cubicBezTo>
                  <a:cubicBezTo>
                    <a:pt x="61" y="31733"/>
                    <a:pt x="0" y="39940"/>
                    <a:pt x="0" y="39940"/>
                  </a:cubicBezTo>
                  <a:cubicBezTo>
                    <a:pt x="0" y="39940"/>
                    <a:pt x="4651" y="26019"/>
                    <a:pt x="8146" y="18876"/>
                  </a:cubicBezTo>
                  <a:cubicBezTo>
                    <a:pt x="11611" y="11733"/>
                    <a:pt x="13131" y="5259"/>
                    <a:pt x="111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8"/>
            <p:cNvSpPr/>
            <p:nvPr/>
          </p:nvSpPr>
          <p:spPr>
            <a:xfrm>
              <a:off x="1659100" y="1861250"/>
              <a:ext cx="161125" cy="967375"/>
            </a:xfrm>
            <a:custGeom>
              <a:avLst/>
              <a:gdLst/>
              <a:ahLst/>
              <a:cxnLst/>
              <a:rect l="l" t="t" r="r" b="b"/>
              <a:pathLst>
                <a:path w="6445" h="38695" extrusionOk="0">
                  <a:moveTo>
                    <a:pt x="305" y="21156"/>
                  </a:moveTo>
                  <a:cubicBezTo>
                    <a:pt x="639" y="33466"/>
                    <a:pt x="2980" y="38694"/>
                    <a:pt x="2980" y="38694"/>
                  </a:cubicBezTo>
                  <a:cubicBezTo>
                    <a:pt x="2980" y="38694"/>
                    <a:pt x="2007" y="27934"/>
                    <a:pt x="3740" y="17995"/>
                  </a:cubicBezTo>
                  <a:cubicBezTo>
                    <a:pt x="5472" y="8056"/>
                    <a:pt x="6445" y="2220"/>
                    <a:pt x="4986" y="1"/>
                  </a:cubicBezTo>
                  <a:cubicBezTo>
                    <a:pt x="4955" y="1"/>
                    <a:pt x="1" y="8846"/>
                    <a:pt x="305" y="211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8"/>
            <p:cNvSpPr/>
            <p:nvPr/>
          </p:nvSpPr>
          <p:spPr>
            <a:xfrm>
              <a:off x="1865050" y="1953200"/>
              <a:ext cx="897450" cy="1071475"/>
            </a:xfrm>
            <a:custGeom>
              <a:avLst/>
              <a:gdLst/>
              <a:ahLst/>
              <a:cxnLst/>
              <a:rect l="l" t="t" r="r" b="b"/>
              <a:pathLst>
                <a:path w="35898" h="42859" extrusionOk="0">
                  <a:moveTo>
                    <a:pt x="0" y="1"/>
                  </a:moveTo>
                  <a:cubicBezTo>
                    <a:pt x="0" y="1"/>
                    <a:pt x="912" y="7782"/>
                    <a:pt x="10548" y="18238"/>
                  </a:cubicBezTo>
                  <a:cubicBezTo>
                    <a:pt x="20153" y="28694"/>
                    <a:pt x="35898" y="42859"/>
                    <a:pt x="35898" y="42859"/>
                  </a:cubicBezTo>
                  <a:cubicBezTo>
                    <a:pt x="35898" y="42859"/>
                    <a:pt x="13070" y="714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8"/>
            <p:cNvSpPr/>
            <p:nvPr/>
          </p:nvSpPr>
          <p:spPr>
            <a:xfrm>
              <a:off x="827800" y="1084650"/>
              <a:ext cx="454425" cy="935450"/>
            </a:xfrm>
            <a:custGeom>
              <a:avLst/>
              <a:gdLst/>
              <a:ahLst/>
              <a:cxnLst/>
              <a:rect l="l" t="t" r="r" b="b"/>
              <a:pathLst>
                <a:path w="18177" h="37418" extrusionOk="0">
                  <a:moveTo>
                    <a:pt x="16353" y="7995"/>
                  </a:moveTo>
                  <a:cubicBezTo>
                    <a:pt x="17721" y="5563"/>
                    <a:pt x="18177" y="2736"/>
                    <a:pt x="17690" y="1"/>
                  </a:cubicBezTo>
                  <a:cubicBezTo>
                    <a:pt x="12857" y="3952"/>
                    <a:pt x="9210" y="9150"/>
                    <a:pt x="7173" y="15046"/>
                  </a:cubicBezTo>
                  <a:cubicBezTo>
                    <a:pt x="3860" y="24712"/>
                    <a:pt x="3800" y="28269"/>
                    <a:pt x="2584" y="31612"/>
                  </a:cubicBezTo>
                  <a:cubicBezTo>
                    <a:pt x="1824" y="33588"/>
                    <a:pt x="973" y="35533"/>
                    <a:pt x="0" y="37418"/>
                  </a:cubicBezTo>
                  <a:cubicBezTo>
                    <a:pt x="3769" y="33709"/>
                    <a:pt x="6596" y="29150"/>
                    <a:pt x="8237" y="24104"/>
                  </a:cubicBezTo>
                  <a:cubicBezTo>
                    <a:pt x="10943" y="15715"/>
                    <a:pt x="14043" y="12311"/>
                    <a:pt x="16353" y="79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8"/>
            <p:cNvSpPr/>
            <p:nvPr/>
          </p:nvSpPr>
          <p:spPr>
            <a:xfrm>
              <a:off x="323975" y="780700"/>
              <a:ext cx="785750" cy="646700"/>
            </a:xfrm>
            <a:custGeom>
              <a:avLst/>
              <a:gdLst/>
              <a:ahLst/>
              <a:cxnLst/>
              <a:rect l="l" t="t" r="r" b="b"/>
              <a:pathLst>
                <a:path w="31430" h="25868" extrusionOk="0">
                  <a:moveTo>
                    <a:pt x="31430" y="0"/>
                  </a:moveTo>
                  <a:cubicBezTo>
                    <a:pt x="31430" y="0"/>
                    <a:pt x="17873" y="9271"/>
                    <a:pt x="10122" y="16171"/>
                  </a:cubicBezTo>
                  <a:cubicBezTo>
                    <a:pt x="2341" y="23071"/>
                    <a:pt x="1" y="25867"/>
                    <a:pt x="1" y="25867"/>
                  </a:cubicBezTo>
                  <a:cubicBezTo>
                    <a:pt x="1" y="25867"/>
                    <a:pt x="30336" y="9849"/>
                    <a:pt x="3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8"/>
            <p:cNvSpPr/>
            <p:nvPr/>
          </p:nvSpPr>
          <p:spPr>
            <a:xfrm>
              <a:off x="238125" y="638600"/>
              <a:ext cx="824500" cy="425550"/>
            </a:xfrm>
            <a:custGeom>
              <a:avLst/>
              <a:gdLst/>
              <a:ahLst/>
              <a:cxnLst/>
              <a:rect l="l" t="t" r="r" b="b"/>
              <a:pathLst>
                <a:path w="32980" h="17022" extrusionOk="0">
                  <a:moveTo>
                    <a:pt x="32979" y="578"/>
                  </a:moveTo>
                  <a:cubicBezTo>
                    <a:pt x="32979" y="578"/>
                    <a:pt x="25928" y="0"/>
                    <a:pt x="17326" y="4590"/>
                  </a:cubicBezTo>
                  <a:cubicBezTo>
                    <a:pt x="10456" y="8268"/>
                    <a:pt x="2796" y="14286"/>
                    <a:pt x="0" y="16536"/>
                  </a:cubicBezTo>
                  <a:lnTo>
                    <a:pt x="0" y="17022"/>
                  </a:lnTo>
                  <a:cubicBezTo>
                    <a:pt x="5350" y="14955"/>
                    <a:pt x="28450" y="5836"/>
                    <a:pt x="32979" y="5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8"/>
            <p:cNvSpPr/>
            <p:nvPr/>
          </p:nvSpPr>
          <p:spPr>
            <a:xfrm>
              <a:off x="336150" y="502575"/>
              <a:ext cx="696075" cy="158075"/>
            </a:xfrm>
            <a:custGeom>
              <a:avLst/>
              <a:gdLst/>
              <a:ahLst/>
              <a:cxnLst/>
              <a:rect l="l" t="t" r="r" b="b"/>
              <a:pathLst>
                <a:path w="27843" h="6323" extrusionOk="0">
                  <a:moveTo>
                    <a:pt x="17447" y="5229"/>
                  </a:moveTo>
                  <a:cubicBezTo>
                    <a:pt x="22159" y="6323"/>
                    <a:pt x="27843" y="3223"/>
                    <a:pt x="27691" y="3101"/>
                  </a:cubicBezTo>
                  <a:cubicBezTo>
                    <a:pt x="27691" y="3101"/>
                    <a:pt x="20274" y="1"/>
                    <a:pt x="13405" y="1064"/>
                  </a:cubicBezTo>
                  <a:cubicBezTo>
                    <a:pt x="8845" y="1855"/>
                    <a:pt x="4347" y="3071"/>
                    <a:pt x="0" y="4742"/>
                  </a:cubicBezTo>
                  <a:cubicBezTo>
                    <a:pt x="0" y="4742"/>
                    <a:pt x="12766" y="4165"/>
                    <a:pt x="17447" y="5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8"/>
            <p:cNvSpPr/>
            <p:nvPr/>
          </p:nvSpPr>
          <p:spPr>
            <a:xfrm>
              <a:off x="599825" y="930400"/>
              <a:ext cx="601100" cy="671775"/>
            </a:xfrm>
            <a:custGeom>
              <a:avLst/>
              <a:gdLst/>
              <a:ahLst/>
              <a:cxnLst/>
              <a:rect l="l" t="t" r="r" b="b"/>
              <a:pathLst>
                <a:path w="24044" h="26871" extrusionOk="0">
                  <a:moveTo>
                    <a:pt x="23131" y="0"/>
                  </a:moveTo>
                  <a:cubicBezTo>
                    <a:pt x="23131" y="0"/>
                    <a:pt x="12675" y="10092"/>
                    <a:pt x="7387" y="16262"/>
                  </a:cubicBezTo>
                  <a:cubicBezTo>
                    <a:pt x="2098" y="22432"/>
                    <a:pt x="0" y="26870"/>
                    <a:pt x="0" y="26870"/>
                  </a:cubicBezTo>
                  <a:cubicBezTo>
                    <a:pt x="0" y="26870"/>
                    <a:pt x="10669" y="17204"/>
                    <a:pt x="16292" y="11763"/>
                  </a:cubicBezTo>
                  <a:cubicBezTo>
                    <a:pt x="21916" y="6292"/>
                    <a:pt x="24043" y="2706"/>
                    <a:pt x="23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 name="Google Shape;735;p8"/>
          <p:cNvGrpSpPr/>
          <p:nvPr/>
        </p:nvGrpSpPr>
        <p:grpSpPr>
          <a:xfrm>
            <a:off x="4050998" y="-16946"/>
            <a:ext cx="1168615" cy="1435411"/>
            <a:chOff x="3439550" y="458500"/>
            <a:chExt cx="1041825" cy="1279675"/>
          </a:xfrm>
        </p:grpSpPr>
        <p:sp>
          <p:nvSpPr>
            <p:cNvPr id="736" name="Google Shape;736;p8"/>
            <p:cNvSpPr/>
            <p:nvPr/>
          </p:nvSpPr>
          <p:spPr>
            <a:xfrm>
              <a:off x="3860525" y="470675"/>
              <a:ext cx="281950" cy="722675"/>
            </a:xfrm>
            <a:custGeom>
              <a:avLst/>
              <a:gdLst/>
              <a:ahLst/>
              <a:cxnLst/>
              <a:rect l="l" t="t" r="r" b="b"/>
              <a:pathLst>
                <a:path w="11278" h="28907" extrusionOk="0">
                  <a:moveTo>
                    <a:pt x="0" y="0"/>
                  </a:moveTo>
                  <a:cubicBezTo>
                    <a:pt x="547" y="3313"/>
                    <a:pt x="1368" y="6596"/>
                    <a:pt x="2462" y="9787"/>
                  </a:cubicBezTo>
                  <a:cubicBezTo>
                    <a:pt x="8420" y="27113"/>
                    <a:pt x="10426" y="28329"/>
                    <a:pt x="10426" y="28329"/>
                  </a:cubicBezTo>
                  <a:cubicBezTo>
                    <a:pt x="10426" y="28329"/>
                    <a:pt x="11277" y="28906"/>
                    <a:pt x="10001" y="26809"/>
                  </a:cubicBezTo>
                  <a:cubicBezTo>
                    <a:pt x="8754" y="24742"/>
                    <a:pt x="5897" y="17538"/>
                    <a:pt x="2888" y="8359"/>
                  </a:cubicBezTo>
                  <a:cubicBezTo>
                    <a:pt x="2006" y="5623"/>
                    <a:pt x="1307" y="2827"/>
                    <a:pt x="7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8"/>
            <p:cNvSpPr/>
            <p:nvPr/>
          </p:nvSpPr>
          <p:spPr>
            <a:xfrm>
              <a:off x="3439550" y="458500"/>
              <a:ext cx="1041825" cy="1279675"/>
            </a:xfrm>
            <a:custGeom>
              <a:avLst/>
              <a:gdLst/>
              <a:ahLst/>
              <a:cxnLst/>
              <a:rect l="l" t="t" r="r" b="b"/>
              <a:pathLst>
                <a:path w="41673" h="51187" extrusionOk="0">
                  <a:moveTo>
                    <a:pt x="17295" y="973"/>
                  </a:moveTo>
                  <a:cubicBezTo>
                    <a:pt x="17295" y="973"/>
                    <a:pt x="14104" y="1"/>
                    <a:pt x="9727" y="1247"/>
                  </a:cubicBezTo>
                  <a:cubicBezTo>
                    <a:pt x="5319" y="2493"/>
                    <a:pt x="0" y="5290"/>
                    <a:pt x="0" y="5290"/>
                  </a:cubicBezTo>
                  <a:cubicBezTo>
                    <a:pt x="0" y="5290"/>
                    <a:pt x="14347" y="3162"/>
                    <a:pt x="17295" y="973"/>
                  </a:cubicBezTo>
                  <a:close/>
                  <a:moveTo>
                    <a:pt x="17660" y="3496"/>
                  </a:moveTo>
                  <a:cubicBezTo>
                    <a:pt x="17660" y="3496"/>
                    <a:pt x="10487" y="6384"/>
                    <a:pt x="6262" y="8785"/>
                  </a:cubicBezTo>
                  <a:cubicBezTo>
                    <a:pt x="2037" y="11156"/>
                    <a:pt x="669" y="12189"/>
                    <a:pt x="669" y="12189"/>
                  </a:cubicBezTo>
                  <a:cubicBezTo>
                    <a:pt x="669" y="12189"/>
                    <a:pt x="16140" y="7904"/>
                    <a:pt x="17630" y="3496"/>
                  </a:cubicBezTo>
                  <a:close/>
                  <a:moveTo>
                    <a:pt x="18329" y="6505"/>
                  </a:moveTo>
                  <a:cubicBezTo>
                    <a:pt x="18329" y="6505"/>
                    <a:pt x="12523" y="10092"/>
                    <a:pt x="9484" y="12372"/>
                  </a:cubicBezTo>
                  <a:cubicBezTo>
                    <a:pt x="6444" y="14682"/>
                    <a:pt x="5046" y="16505"/>
                    <a:pt x="5046" y="16505"/>
                  </a:cubicBezTo>
                  <a:cubicBezTo>
                    <a:pt x="5046" y="16505"/>
                    <a:pt x="10882" y="13162"/>
                    <a:pt x="14013" y="11217"/>
                  </a:cubicBezTo>
                  <a:cubicBezTo>
                    <a:pt x="17113" y="9271"/>
                    <a:pt x="18450" y="7843"/>
                    <a:pt x="18298" y="6505"/>
                  </a:cubicBezTo>
                  <a:close/>
                  <a:moveTo>
                    <a:pt x="19393" y="9697"/>
                  </a:moveTo>
                  <a:cubicBezTo>
                    <a:pt x="16779" y="11034"/>
                    <a:pt x="14590" y="13040"/>
                    <a:pt x="13070" y="15533"/>
                  </a:cubicBezTo>
                  <a:cubicBezTo>
                    <a:pt x="10578" y="19636"/>
                    <a:pt x="10213" y="21278"/>
                    <a:pt x="9301" y="22676"/>
                  </a:cubicBezTo>
                  <a:cubicBezTo>
                    <a:pt x="8784" y="23496"/>
                    <a:pt x="8207" y="24317"/>
                    <a:pt x="7569" y="25077"/>
                  </a:cubicBezTo>
                  <a:cubicBezTo>
                    <a:pt x="9666" y="23740"/>
                    <a:pt x="11398" y="21946"/>
                    <a:pt x="12645" y="19788"/>
                  </a:cubicBezTo>
                  <a:cubicBezTo>
                    <a:pt x="14742" y="16232"/>
                    <a:pt x="16475" y="14986"/>
                    <a:pt x="17964" y="13223"/>
                  </a:cubicBezTo>
                  <a:cubicBezTo>
                    <a:pt x="18815" y="12250"/>
                    <a:pt x="19301" y="11004"/>
                    <a:pt x="19362" y="9697"/>
                  </a:cubicBezTo>
                  <a:close/>
                  <a:moveTo>
                    <a:pt x="20700" y="13071"/>
                  </a:moveTo>
                  <a:cubicBezTo>
                    <a:pt x="20700" y="13071"/>
                    <a:pt x="15441" y="17357"/>
                    <a:pt x="12857" y="21460"/>
                  </a:cubicBezTo>
                  <a:cubicBezTo>
                    <a:pt x="10304" y="25563"/>
                    <a:pt x="9970" y="30366"/>
                    <a:pt x="9970" y="30366"/>
                  </a:cubicBezTo>
                  <a:cubicBezTo>
                    <a:pt x="9970" y="30366"/>
                    <a:pt x="12037" y="23892"/>
                    <a:pt x="14803" y="21278"/>
                  </a:cubicBezTo>
                  <a:cubicBezTo>
                    <a:pt x="17569" y="18694"/>
                    <a:pt x="21399" y="15472"/>
                    <a:pt x="20669" y="13071"/>
                  </a:cubicBezTo>
                  <a:close/>
                  <a:moveTo>
                    <a:pt x="22554" y="17812"/>
                  </a:moveTo>
                  <a:cubicBezTo>
                    <a:pt x="20304" y="20609"/>
                    <a:pt x="18329" y="23588"/>
                    <a:pt x="16627" y="26718"/>
                  </a:cubicBezTo>
                  <a:cubicBezTo>
                    <a:pt x="15228" y="29332"/>
                    <a:pt x="14134" y="32098"/>
                    <a:pt x="13405" y="34986"/>
                  </a:cubicBezTo>
                  <a:cubicBezTo>
                    <a:pt x="13405" y="34986"/>
                    <a:pt x="16931" y="29089"/>
                    <a:pt x="19241" y="26141"/>
                  </a:cubicBezTo>
                  <a:cubicBezTo>
                    <a:pt x="21551" y="23223"/>
                    <a:pt x="22888" y="20426"/>
                    <a:pt x="22523" y="17812"/>
                  </a:cubicBezTo>
                  <a:close/>
                  <a:moveTo>
                    <a:pt x="24134" y="22220"/>
                  </a:moveTo>
                  <a:cubicBezTo>
                    <a:pt x="24134" y="22220"/>
                    <a:pt x="19940" y="27114"/>
                    <a:pt x="18481" y="31673"/>
                  </a:cubicBezTo>
                  <a:cubicBezTo>
                    <a:pt x="17569" y="34560"/>
                    <a:pt x="16900" y="37539"/>
                    <a:pt x="16505" y="40548"/>
                  </a:cubicBezTo>
                  <a:cubicBezTo>
                    <a:pt x="16505" y="40548"/>
                    <a:pt x="18876" y="33953"/>
                    <a:pt x="21064" y="30457"/>
                  </a:cubicBezTo>
                  <a:cubicBezTo>
                    <a:pt x="23253" y="26992"/>
                    <a:pt x="24529" y="23466"/>
                    <a:pt x="24134" y="22220"/>
                  </a:cubicBezTo>
                  <a:close/>
                  <a:moveTo>
                    <a:pt x="25684" y="25989"/>
                  </a:moveTo>
                  <a:cubicBezTo>
                    <a:pt x="23526" y="28664"/>
                    <a:pt x="22067" y="31825"/>
                    <a:pt x="21429" y="35199"/>
                  </a:cubicBezTo>
                  <a:cubicBezTo>
                    <a:pt x="20335" y="40883"/>
                    <a:pt x="20912" y="43497"/>
                    <a:pt x="20912" y="43497"/>
                  </a:cubicBezTo>
                  <a:cubicBezTo>
                    <a:pt x="21338" y="40275"/>
                    <a:pt x="22159" y="37114"/>
                    <a:pt x="23314" y="34105"/>
                  </a:cubicBezTo>
                  <a:cubicBezTo>
                    <a:pt x="25077" y="29728"/>
                    <a:pt x="26110" y="27144"/>
                    <a:pt x="25654" y="25989"/>
                  </a:cubicBezTo>
                  <a:close/>
                  <a:moveTo>
                    <a:pt x="26809" y="27995"/>
                  </a:moveTo>
                  <a:cubicBezTo>
                    <a:pt x="26809" y="27995"/>
                    <a:pt x="26444" y="31642"/>
                    <a:pt x="29818" y="37387"/>
                  </a:cubicBezTo>
                  <a:cubicBezTo>
                    <a:pt x="33192" y="43132"/>
                    <a:pt x="38998" y="51187"/>
                    <a:pt x="38998" y="51187"/>
                  </a:cubicBezTo>
                  <a:cubicBezTo>
                    <a:pt x="38998" y="51187"/>
                    <a:pt x="32068" y="32554"/>
                    <a:pt x="26809" y="27995"/>
                  </a:cubicBezTo>
                  <a:close/>
                  <a:moveTo>
                    <a:pt x="25745" y="25958"/>
                  </a:moveTo>
                  <a:cubicBezTo>
                    <a:pt x="27326" y="27144"/>
                    <a:pt x="29028" y="28147"/>
                    <a:pt x="30882" y="28907"/>
                  </a:cubicBezTo>
                  <a:cubicBezTo>
                    <a:pt x="34256" y="30396"/>
                    <a:pt x="39332" y="32281"/>
                    <a:pt x="39332" y="32281"/>
                  </a:cubicBezTo>
                  <a:cubicBezTo>
                    <a:pt x="39332" y="32281"/>
                    <a:pt x="30791" y="23740"/>
                    <a:pt x="25745" y="25958"/>
                  </a:cubicBezTo>
                  <a:close/>
                  <a:moveTo>
                    <a:pt x="23952" y="21460"/>
                  </a:moveTo>
                  <a:cubicBezTo>
                    <a:pt x="23952" y="21460"/>
                    <a:pt x="25077" y="22554"/>
                    <a:pt x="28967" y="23892"/>
                  </a:cubicBezTo>
                  <a:cubicBezTo>
                    <a:pt x="32827" y="25199"/>
                    <a:pt x="41673" y="26718"/>
                    <a:pt x="41673" y="26718"/>
                  </a:cubicBezTo>
                  <a:cubicBezTo>
                    <a:pt x="41673" y="26718"/>
                    <a:pt x="27052" y="19575"/>
                    <a:pt x="23952" y="21460"/>
                  </a:cubicBezTo>
                  <a:close/>
                  <a:moveTo>
                    <a:pt x="22280" y="17417"/>
                  </a:moveTo>
                  <a:cubicBezTo>
                    <a:pt x="22280" y="17417"/>
                    <a:pt x="24560" y="19089"/>
                    <a:pt x="29241" y="19697"/>
                  </a:cubicBezTo>
                  <a:cubicBezTo>
                    <a:pt x="33922" y="20275"/>
                    <a:pt x="40943" y="19879"/>
                    <a:pt x="40943" y="19879"/>
                  </a:cubicBezTo>
                  <a:cubicBezTo>
                    <a:pt x="40943" y="19879"/>
                    <a:pt x="26505" y="15806"/>
                    <a:pt x="22280" y="17417"/>
                  </a:cubicBezTo>
                  <a:close/>
                  <a:moveTo>
                    <a:pt x="20578" y="12797"/>
                  </a:moveTo>
                  <a:cubicBezTo>
                    <a:pt x="20578" y="12797"/>
                    <a:pt x="22402" y="13739"/>
                    <a:pt x="27052" y="14773"/>
                  </a:cubicBezTo>
                  <a:cubicBezTo>
                    <a:pt x="31703" y="15776"/>
                    <a:pt x="39393" y="15442"/>
                    <a:pt x="39393" y="15442"/>
                  </a:cubicBezTo>
                  <a:cubicBezTo>
                    <a:pt x="39393" y="15442"/>
                    <a:pt x="32615" y="14530"/>
                    <a:pt x="28116" y="13162"/>
                  </a:cubicBezTo>
                  <a:cubicBezTo>
                    <a:pt x="23618" y="11825"/>
                    <a:pt x="21429" y="11794"/>
                    <a:pt x="20578" y="12797"/>
                  </a:cubicBezTo>
                  <a:close/>
                  <a:moveTo>
                    <a:pt x="19180" y="9271"/>
                  </a:moveTo>
                  <a:cubicBezTo>
                    <a:pt x="19180" y="9271"/>
                    <a:pt x="26657" y="11581"/>
                    <a:pt x="31399" y="11916"/>
                  </a:cubicBezTo>
                  <a:cubicBezTo>
                    <a:pt x="34378" y="12129"/>
                    <a:pt x="37356" y="11977"/>
                    <a:pt x="40274" y="11521"/>
                  </a:cubicBezTo>
                  <a:cubicBezTo>
                    <a:pt x="40274" y="11521"/>
                    <a:pt x="33192" y="11399"/>
                    <a:pt x="28815" y="10001"/>
                  </a:cubicBezTo>
                  <a:cubicBezTo>
                    <a:pt x="24469" y="8572"/>
                    <a:pt x="19848" y="8207"/>
                    <a:pt x="19180" y="9271"/>
                  </a:cubicBezTo>
                  <a:close/>
                  <a:moveTo>
                    <a:pt x="18298" y="5989"/>
                  </a:moveTo>
                  <a:cubicBezTo>
                    <a:pt x="18298" y="5989"/>
                    <a:pt x="22615" y="5867"/>
                    <a:pt x="26536" y="7113"/>
                  </a:cubicBezTo>
                  <a:cubicBezTo>
                    <a:pt x="30457" y="8390"/>
                    <a:pt x="38359" y="7904"/>
                    <a:pt x="38359" y="7904"/>
                  </a:cubicBezTo>
                  <a:cubicBezTo>
                    <a:pt x="38359" y="7904"/>
                    <a:pt x="31429" y="7235"/>
                    <a:pt x="27478" y="5624"/>
                  </a:cubicBezTo>
                  <a:cubicBezTo>
                    <a:pt x="23496" y="4013"/>
                    <a:pt x="19149" y="4682"/>
                    <a:pt x="18298" y="5989"/>
                  </a:cubicBezTo>
                  <a:close/>
                  <a:moveTo>
                    <a:pt x="17569" y="2919"/>
                  </a:moveTo>
                  <a:cubicBezTo>
                    <a:pt x="17569" y="2919"/>
                    <a:pt x="21004" y="4165"/>
                    <a:pt x="26779" y="3344"/>
                  </a:cubicBezTo>
                  <a:cubicBezTo>
                    <a:pt x="32554" y="2524"/>
                    <a:pt x="35958" y="1703"/>
                    <a:pt x="35958" y="1703"/>
                  </a:cubicBezTo>
                  <a:cubicBezTo>
                    <a:pt x="35958" y="1703"/>
                    <a:pt x="20335" y="426"/>
                    <a:pt x="17569" y="2919"/>
                  </a:cubicBezTo>
                  <a:close/>
                  <a:moveTo>
                    <a:pt x="17386" y="487"/>
                  </a:moveTo>
                  <a:lnTo>
                    <a:pt x="23314" y="487"/>
                  </a:lnTo>
                  <a:cubicBezTo>
                    <a:pt x="19149" y="1429"/>
                    <a:pt x="17295" y="578"/>
                    <a:pt x="17295" y="578"/>
                  </a:cubicBezTo>
                  <a:cubicBezTo>
                    <a:pt x="17326" y="548"/>
                    <a:pt x="17356" y="517"/>
                    <a:pt x="17386" y="4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 name="Google Shape;738;p8"/>
          <p:cNvGrpSpPr/>
          <p:nvPr/>
        </p:nvGrpSpPr>
        <p:grpSpPr>
          <a:xfrm rot="-7923048">
            <a:off x="8120563" y="-186835"/>
            <a:ext cx="913676" cy="1677934"/>
            <a:chOff x="4830275" y="2608450"/>
            <a:chExt cx="1324325" cy="2432075"/>
          </a:xfrm>
        </p:grpSpPr>
        <p:sp>
          <p:nvSpPr>
            <p:cNvPr id="739" name="Google Shape;739;p8"/>
            <p:cNvSpPr/>
            <p:nvPr/>
          </p:nvSpPr>
          <p:spPr>
            <a:xfrm>
              <a:off x="5018750" y="3690575"/>
              <a:ext cx="519575" cy="1330675"/>
            </a:xfrm>
            <a:custGeom>
              <a:avLst/>
              <a:gdLst/>
              <a:ahLst/>
              <a:cxnLst/>
              <a:rect l="l" t="t" r="r" b="b"/>
              <a:pathLst>
                <a:path w="20783" h="53227" extrusionOk="0">
                  <a:moveTo>
                    <a:pt x="1" y="1"/>
                  </a:moveTo>
                  <a:lnTo>
                    <a:pt x="1" y="1"/>
                  </a:lnTo>
                  <a:cubicBezTo>
                    <a:pt x="9107" y="15979"/>
                    <a:pt x="15111" y="32291"/>
                    <a:pt x="19781" y="52405"/>
                  </a:cubicBezTo>
                  <a:cubicBezTo>
                    <a:pt x="19901" y="52951"/>
                    <a:pt x="20152" y="53227"/>
                    <a:pt x="20368" y="53227"/>
                  </a:cubicBezTo>
                  <a:cubicBezTo>
                    <a:pt x="20574" y="53227"/>
                    <a:pt x="20749" y="52976"/>
                    <a:pt x="20749" y="52472"/>
                  </a:cubicBezTo>
                  <a:cubicBezTo>
                    <a:pt x="20782" y="25152"/>
                    <a:pt x="13777" y="16513"/>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8"/>
            <p:cNvSpPr/>
            <p:nvPr/>
          </p:nvSpPr>
          <p:spPr>
            <a:xfrm>
              <a:off x="5531825" y="3352850"/>
              <a:ext cx="622775" cy="1631100"/>
            </a:xfrm>
            <a:custGeom>
              <a:avLst/>
              <a:gdLst/>
              <a:ahLst/>
              <a:cxnLst/>
              <a:rect l="l" t="t" r="r" b="b"/>
              <a:pathLst>
                <a:path w="24911" h="65244" extrusionOk="0">
                  <a:moveTo>
                    <a:pt x="24910" y="0"/>
                  </a:moveTo>
                  <a:lnTo>
                    <a:pt x="24910" y="0"/>
                  </a:lnTo>
                  <a:cubicBezTo>
                    <a:pt x="21508" y="3503"/>
                    <a:pt x="18139" y="7539"/>
                    <a:pt x="14803" y="12076"/>
                  </a:cubicBezTo>
                  <a:cubicBezTo>
                    <a:pt x="12835" y="14777"/>
                    <a:pt x="10900" y="17646"/>
                    <a:pt x="9132" y="21315"/>
                  </a:cubicBezTo>
                  <a:cubicBezTo>
                    <a:pt x="5930" y="27954"/>
                    <a:pt x="3662" y="36693"/>
                    <a:pt x="2261" y="45199"/>
                  </a:cubicBezTo>
                  <a:cubicBezTo>
                    <a:pt x="1227" y="51637"/>
                    <a:pt x="559" y="57908"/>
                    <a:pt x="59" y="64213"/>
                  </a:cubicBezTo>
                  <a:cubicBezTo>
                    <a:pt x="0" y="64861"/>
                    <a:pt x="265" y="65244"/>
                    <a:pt x="548" y="65244"/>
                  </a:cubicBezTo>
                  <a:cubicBezTo>
                    <a:pt x="745" y="65244"/>
                    <a:pt x="950" y="65058"/>
                    <a:pt x="1060" y="64646"/>
                  </a:cubicBezTo>
                  <a:cubicBezTo>
                    <a:pt x="3928" y="53672"/>
                    <a:pt x="6931" y="43064"/>
                    <a:pt x="10500" y="32557"/>
                  </a:cubicBezTo>
                  <a:cubicBezTo>
                    <a:pt x="14636" y="20215"/>
                    <a:pt x="19340" y="8339"/>
                    <a:pt x="249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8"/>
            <p:cNvSpPr/>
            <p:nvPr/>
          </p:nvSpPr>
          <p:spPr>
            <a:xfrm>
              <a:off x="5366500" y="3998300"/>
              <a:ext cx="170975" cy="1031600"/>
            </a:xfrm>
            <a:custGeom>
              <a:avLst/>
              <a:gdLst/>
              <a:ahLst/>
              <a:cxnLst/>
              <a:rect l="l" t="t" r="r" b="b"/>
              <a:pathLst>
                <a:path w="6839" h="41264" fill="none" extrusionOk="0">
                  <a:moveTo>
                    <a:pt x="5071" y="1"/>
                  </a:moveTo>
                  <a:cubicBezTo>
                    <a:pt x="1" y="16746"/>
                    <a:pt x="768" y="32090"/>
                    <a:pt x="6839" y="41264"/>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8"/>
            <p:cNvSpPr/>
            <p:nvPr/>
          </p:nvSpPr>
          <p:spPr>
            <a:xfrm>
              <a:off x="5467400" y="3605525"/>
              <a:ext cx="231025" cy="403925"/>
            </a:xfrm>
            <a:custGeom>
              <a:avLst/>
              <a:gdLst/>
              <a:ahLst/>
              <a:cxnLst/>
              <a:rect l="l" t="t" r="r" b="b"/>
              <a:pathLst>
                <a:path w="9241" h="16157" extrusionOk="0">
                  <a:moveTo>
                    <a:pt x="4237" y="0"/>
                  </a:moveTo>
                  <a:cubicBezTo>
                    <a:pt x="4037" y="0"/>
                    <a:pt x="2870" y="67"/>
                    <a:pt x="2669" y="67"/>
                  </a:cubicBezTo>
                  <a:cubicBezTo>
                    <a:pt x="668" y="5238"/>
                    <a:pt x="1" y="10608"/>
                    <a:pt x="801" y="15712"/>
                  </a:cubicBezTo>
                  <a:cubicBezTo>
                    <a:pt x="829" y="15901"/>
                    <a:pt x="944" y="16157"/>
                    <a:pt x="1093" y="16157"/>
                  </a:cubicBezTo>
                  <a:cubicBezTo>
                    <a:pt x="1128" y="16157"/>
                    <a:pt x="1164" y="16143"/>
                    <a:pt x="1202" y="16112"/>
                  </a:cubicBezTo>
                  <a:cubicBezTo>
                    <a:pt x="1235" y="16079"/>
                    <a:pt x="1302" y="16012"/>
                    <a:pt x="1335" y="15912"/>
                  </a:cubicBezTo>
                  <a:cubicBezTo>
                    <a:pt x="1902" y="14411"/>
                    <a:pt x="6739" y="4904"/>
                    <a:pt x="9241" y="2035"/>
                  </a:cubicBezTo>
                  <a:cubicBezTo>
                    <a:pt x="9074" y="1902"/>
                    <a:pt x="8974" y="1768"/>
                    <a:pt x="8807" y="1702"/>
                  </a:cubicBezTo>
                  <a:cubicBezTo>
                    <a:pt x="8540" y="1902"/>
                    <a:pt x="8307" y="2102"/>
                    <a:pt x="8040" y="2369"/>
                  </a:cubicBezTo>
                  <a:cubicBezTo>
                    <a:pt x="8207" y="2069"/>
                    <a:pt x="8340" y="1768"/>
                    <a:pt x="8507" y="1502"/>
                  </a:cubicBezTo>
                  <a:cubicBezTo>
                    <a:pt x="7873" y="1034"/>
                    <a:pt x="7173" y="701"/>
                    <a:pt x="6472" y="434"/>
                  </a:cubicBezTo>
                  <a:cubicBezTo>
                    <a:pt x="6139" y="834"/>
                    <a:pt x="5838" y="1235"/>
                    <a:pt x="5538" y="1668"/>
                  </a:cubicBezTo>
                  <a:lnTo>
                    <a:pt x="5905" y="267"/>
                  </a:lnTo>
                  <a:cubicBezTo>
                    <a:pt x="5605" y="201"/>
                    <a:pt x="5338" y="100"/>
                    <a:pt x="5038" y="67"/>
                  </a:cubicBezTo>
                  <a:cubicBezTo>
                    <a:pt x="4404" y="834"/>
                    <a:pt x="3837" y="1668"/>
                    <a:pt x="3303" y="2502"/>
                  </a:cubicBezTo>
                  <a:cubicBezTo>
                    <a:pt x="3503" y="1602"/>
                    <a:pt x="3837" y="768"/>
                    <a:pt x="4237"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8"/>
            <p:cNvSpPr/>
            <p:nvPr/>
          </p:nvSpPr>
          <p:spPr>
            <a:xfrm>
              <a:off x="5485950" y="3631375"/>
              <a:ext cx="295875" cy="378250"/>
            </a:xfrm>
            <a:custGeom>
              <a:avLst/>
              <a:gdLst/>
              <a:ahLst/>
              <a:cxnLst/>
              <a:rect l="l" t="t" r="r" b="b"/>
              <a:pathLst>
                <a:path w="11835" h="15130" extrusionOk="0">
                  <a:moveTo>
                    <a:pt x="5997" y="0"/>
                  </a:moveTo>
                  <a:cubicBezTo>
                    <a:pt x="2661" y="4437"/>
                    <a:pt x="626" y="9441"/>
                    <a:pt x="59" y="14578"/>
                  </a:cubicBezTo>
                  <a:cubicBezTo>
                    <a:pt x="1" y="14841"/>
                    <a:pt x="71" y="15129"/>
                    <a:pt x="246" y="15129"/>
                  </a:cubicBezTo>
                  <a:cubicBezTo>
                    <a:pt x="271" y="15129"/>
                    <a:pt x="297" y="15124"/>
                    <a:pt x="326" y="15111"/>
                  </a:cubicBezTo>
                  <a:cubicBezTo>
                    <a:pt x="393" y="15111"/>
                    <a:pt x="460" y="15045"/>
                    <a:pt x="493" y="14978"/>
                  </a:cubicBezTo>
                  <a:cubicBezTo>
                    <a:pt x="1460" y="13677"/>
                    <a:pt x="8666" y="5838"/>
                    <a:pt x="11834" y="3703"/>
                  </a:cubicBezTo>
                  <a:cubicBezTo>
                    <a:pt x="11768" y="3536"/>
                    <a:pt x="11668" y="3403"/>
                    <a:pt x="11568" y="3203"/>
                  </a:cubicBezTo>
                  <a:cubicBezTo>
                    <a:pt x="11234" y="3336"/>
                    <a:pt x="10934" y="3436"/>
                    <a:pt x="10634" y="3603"/>
                  </a:cubicBezTo>
                  <a:cubicBezTo>
                    <a:pt x="10834" y="3403"/>
                    <a:pt x="11101" y="3169"/>
                    <a:pt x="11301" y="2903"/>
                  </a:cubicBezTo>
                  <a:cubicBezTo>
                    <a:pt x="10800" y="2336"/>
                    <a:pt x="10233" y="1768"/>
                    <a:pt x="9600" y="1368"/>
                  </a:cubicBezTo>
                  <a:cubicBezTo>
                    <a:pt x="9166" y="1602"/>
                    <a:pt x="8766" y="1935"/>
                    <a:pt x="8399" y="2269"/>
                  </a:cubicBezTo>
                  <a:cubicBezTo>
                    <a:pt x="8599" y="1869"/>
                    <a:pt x="8832" y="1435"/>
                    <a:pt x="9099" y="1035"/>
                  </a:cubicBezTo>
                  <a:cubicBezTo>
                    <a:pt x="8832" y="868"/>
                    <a:pt x="8599" y="734"/>
                    <a:pt x="8299" y="601"/>
                  </a:cubicBezTo>
                  <a:cubicBezTo>
                    <a:pt x="7465" y="1201"/>
                    <a:pt x="6731" y="1835"/>
                    <a:pt x="5964" y="2502"/>
                  </a:cubicBezTo>
                  <a:cubicBezTo>
                    <a:pt x="6431" y="1702"/>
                    <a:pt x="6931" y="1001"/>
                    <a:pt x="7565" y="334"/>
                  </a:cubicBezTo>
                  <a:cubicBezTo>
                    <a:pt x="7331" y="234"/>
                    <a:pt x="6230" y="34"/>
                    <a:pt x="5997"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8"/>
            <p:cNvSpPr/>
            <p:nvPr/>
          </p:nvSpPr>
          <p:spPr>
            <a:xfrm>
              <a:off x="5308125" y="3614700"/>
              <a:ext cx="218525" cy="392625"/>
            </a:xfrm>
            <a:custGeom>
              <a:avLst/>
              <a:gdLst/>
              <a:ahLst/>
              <a:cxnLst/>
              <a:rect l="l" t="t" r="r" b="b"/>
              <a:pathLst>
                <a:path w="8741" h="15705" extrusionOk="0">
                  <a:moveTo>
                    <a:pt x="5938" y="0"/>
                  </a:moveTo>
                  <a:cubicBezTo>
                    <a:pt x="5738" y="34"/>
                    <a:pt x="5505" y="67"/>
                    <a:pt x="5238" y="134"/>
                  </a:cubicBezTo>
                  <a:cubicBezTo>
                    <a:pt x="5605" y="834"/>
                    <a:pt x="5871" y="1635"/>
                    <a:pt x="6005" y="2469"/>
                  </a:cubicBezTo>
                  <a:cubicBezTo>
                    <a:pt x="5505" y="1702"/>
                    <a:pt x="5004" y="1001"/>
                    <a:pt x="4404" y="367"/>
                  </a:cubicBezTo>
                  <a:cubicBezTo>
                    <a:pt x="4104" y="467"/>
                    <a:pt x="3770" y="567"/>
                    <a:pt x="3503" y="701"/>
                  </a:cubicBezTo>
                  <a:cubicBezTo>
                    <a:pt x="3570" y="1135"/>
                    <a:pt x="3703" y="1568"/>
                    <a:pt x="3737" y="2002"/>
                  </a:cubicBezTo>
                  <a:cubicBezTo>
                    <a:pt x="3503" y="1635"/>
                    <a:pt x="3203" y="1301"/>
                    <a:pt x="2903" y="968"/>
                  </a:cubicBezTo>
                  <a:cubicBezTo>
                    <a:pt x="2169" y="1335"/>
                    <a:pt x="1402" y="1802"/>
                    <a:pt x="734" y="2335"/>
                  </a:cubicBezTo>
                  <a:cubicBezTo>
                    <a:pt x="868" y="2569"/>
                    <a:pt x="1001" y="2869"/>
                    <a:pt x="1101" y="3136"/>
                  </a:cubicBezTo>
                  <a:cubicBezTo>
                    <a:pt x="868" y="2902"/>
                    <a:pt x="668" y="2736"/>
                    <a:pt x="368" y="2636"/>
                  </a:cubicBezTo>
                  <a:cubicBezTo>
                    <a:pt x="267" y="2802"/>
                    <a:pt x="101" y="2902"/>
                    <a:pt x="1" y="3036"/>
                  </a:cubicBezTo>
                  <a:cubicBezTo>
                    <a:pt x="1735" y="4137"/>
                    <a:pt x="3236" y="5671"/>
                    <a:pt x="4370" y="7539"/>
                  </a:cubicBezTo>
                  <a:cubicBezTo>
                    <a:pt x="5038" y="8640"/>
                    <a:pt x="5571" y="9807"/>
                    <a:pt x="5938" y="11075"/>
                  </a:cubicBezTo>
                  <a:cubicBezTo>
                    <a:pt x="6405" y="12509"/>
                    <a:pt x="6505" y="14044"/>
                    <a:pt x="6939" y="15478"/>
                  </a:cubicBezTo>
                  <a:cubicBezTo>
                    <a:pt x="7006" y="15545"/>
                    <a:pt x="7006" y="15645"/>
                    <a:pt x="7072" y="15678"/>
                  </a:cubicBezTo>
                  <a:cubicBezTo>
                    <a:pt x="7100" y="15697"/>
                    <a:pt x="7128" y="15705"/>
                    <a:pt x="7156" y="15705"/>
                  </a:cubicBezTo>
                  <a:cubicBezTo>
                    <a:pt x="7333" y="15705"/>
                    <a:pt x="7511" y="15379"/>
                    <a:pt x="7539" y="15178"/>
                  </a:cubicBezTo>
                  <a:cubicBezTo>
                    <a:pt x="8740" y="9974"/>
                    <a:pt x="8340" y="4170"/>
                    <a:pt x="5938"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8"/>
            <p:cNvSpPr/>
            <p:nvPr/>
          </p:nvSpPr>
          <p:spPr>
            <a:xfrm>
              <a:off x="5204725" y="3765650"/>
              <a:ext cx="281050" cy="240500"/>
            </a:xfrm>
            <a:custGeom>
              <a:avLst/>
              <a:gdLst/>
              <a:ahLst/>
              <a:cxnLst/>
              <a:rect l="l" t="t" r="r" b="b"/>
              <a:pathLst>
                <a:path w="11242" h="9620" extrusionOk="0">
                  <a:moveTo>
                    <a:pt x="1802" y="0"/>
                  </a:moveTo>
                  <a:cubicBezTo>
                    <a:pt x="1668" y="167"/>
                    <a:pt x="1568" y="334"/>
                    <a:pt x="1468" y="500"/>
                  </a:cubicBezTo>
                  <a:cubicBezTo>
                    <a:pt x="2068" y="767"/>
                    <a:pt x="2669" y="1134"/>
                    <a:pt x="3203" y="1601"/>
                  </a:cubicBezTo>
                  <a:cubicBezTo>
                    <a:pt x="2502" y="1368"/>
                    <a:pt x="1835" y="1268"/>
                    <a:pt x="1101" y="1168"/>
                  </a:cubicBezTo>
                  <a:cubicBezTo>
                    <a:pt x="1001" y="1434"/>
                    <a:pt x="868" y="1668"/>
                    <a:pt x="768" y="1968"/>
                  </a:cubicBezTo>
                  <a:cubicBezTo>
                    <a:pt x="1068" y="2168"/>
                    <a:pt x="1368" y="2435"/>
                    <a:pt x="1668" y="2669"/>
                  </a:cubicBezTo>
                  <a:cubicBezTo>
                    <a:pt x="1301" y="2602"/>
                    <a:pt x="968" y="2502"/>
                    <a:pt x="567" y="2502"/>
                  </a:cubicBezTo>
                  <a:cubicBezTo>
                    <a:pt x="334" y="3202"/>
                    <a:pt x="167" y="3970"/>
                    <a:pt x="67" y="4703"/>
                  </a:cubicBezTo>
                  <a:cubicBezTo>
                    <a:pt x="267" y="4803"/>
                    <a:pt x="534" y="4870"/>
                    <a:pt x="734" y="5004"/>
                  </a:cubicBezTo>
                  <a:cubicBezTo>
                    <a:pt x="501" y="5004"/>
                    <a:pt x="234" y="5037"/>
                    <a:pt x="34" y="5104"/>
                  </a:cubicBezTo>
                  <a:cubicBezTo>
                    <a:pt x="0" y="5304"/>
                    <a:pt x="0" y="5504"/>
                    <a:pt x="0" y="5671"/>
                  </a:cubicBezTo>
                  <a:cubicBezTo>
                    <a:pt x="608" y="5547"/>
                    <a:pt x="1230" y="5487"/>
                    <a:pt x="1857" y="5487"/>
                  </a:cubicBezTo>
                  <a:cubicBezTo>
                    <a:pt x="2916" y="5487"/>
                    <a:pt x="3990" y="5657"/>
                    <a:pt x="5037" y="5971"/>
                  </a:cubicBezTo>
                  <a:cubicBezTo>
                    <a:pt x="6038" y="6271"/>
                    <a:pt x="7005" y="6705"/>
                    <a:pt x="7906" y="7305"/>
                  </a:cubicBezTo>
                  <a:cubicBezTo>
                    <a:pt x="8973" y="7972"/>
                    <a:pt x="9874" y="8906"/>
                    <a:pt x="10908" y="9540"/>
                  </a:cubicBezTo>
                  <a:cubicBezTo>
                    <a:pt x="10957" y="9589"/>
                    <a:pt x="11006" y="9620"/>
                    <a:pt x="11042" y="9620"/>
                  </a:cubicBezTo>
                  <a:cubicBezTo>
                    <a:pt x="11055" y="9620"/>
                    <a:pt x="11066" y="9616"/>
                    <a:pt x="11075" y="9607"/>
                  </a:cubicBezTo>
                  <a:cubicBezTo>
                    <a:pt x="11242" y="9540"/>
                    <a:pt x="11208" y="9207"/>
                    <a:pt x="11075" y="8973"/>
                  </a:cubicBezTo>
                  <a:cubicBezTo>
                    <a:pt x="8907" y="4837"/>
                    <a:pt x="5504" y="1301"/>
                    <a:pt x="1802"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8"/>
            <p:cNvSpPr/>
            <p:nvPr/>
          </p:nvSpPr>
          <p:spPr>
            <a:xfrm>
              <a:off x="5479925" y="3749800"/>
              <a:ext cx="372775" cy="253875"/>
            </a:xfrm>
            <a:custGeom>
              <a:avLst/>
              <a:gdLst/>
              <a:ahLst/>
              <a:cxnLst/>
              <a:rect l="l" t="t" r="r" b="b"/>
              <a:pathLst>
                <a:path w="14911" h="10155" extrusionOk="0">
                  <a:moveTo>
                    <a:pt x="12909" y="0"/>
                  </a:moveTo>
                  <a:cubicBezTo>
                    <a:pt x="8039" y="1301"/>
                    <a:pt x="3369" y="5071"/>
                    <a:pt x="300" y="9474"/>
                  </a:cubicBezTo>
                  <a:cubicBezTo>
                    <a:pt x="134" y="9741"/>
                    <a:pt x="0" y="10107"/>
                    <a:pt x="234" y="10141"/>
                  </a:cubicBezTo>
                  <a:cubicBezTo>
                    <a:pt x="263" y="10151"/>
                    <a:pt x="289" y="10155"/>
                    <a:pt x="315" y="10155"/>
                  </a:cubicBezTo>
                  <a:cubicBezTo>
                    <a:pt x="376" y="10155"/>
                    <a:pt x="430" y="10131"/>
                    <a:pt x="501" y="10107"/>
                  </a:cubicBezTo>
                  <a:cubicBezTo>
                    <a:pt x="1902" y="9474"/>
                    <a:pt x="3169" y="8440"/>
                    <a:pt x="4537" y="7772"/>
                  </a:cubicBezTo>
                  <a:cubicBezTo>
                    <a:pt x="5804" y="7172"/>
                    <a:pt x="7072" y="6672"/>
                    <a:pt x="8373" y="6405"/>
                  </a:cubicBezTo>
                  <a:cubicBezTo>
                    <a:pt x="9645" y="6077"/>
                    <a:pt x="10939" y="5917"/>
                    <a:pt x="12204" y="5917"/>
                  </a:cubicBezTo>
                  <a:cubicBezTo>
                    <a:pt x="13129" y="5917"/>
                    <a:pt x="14038" y="6002"/>
                    <a:pt x="14911" y="6171"/>
                  </a:cubicBezTo>
                  <a:lnTo>
                    <a:pt x="14911" y="5604"/>
                  </a:lnTo>
                  <a:cubicBezTo>
                    <a:pt x="14644" y="5504"/>
                    <a:pt x="14344" y="5504"/>
                    <a:pt x="14010" y="5471"/>
                  </a:cubicBezTo>
                  <a:cubicBezTo>
                    <a:pt x="14310" y="5404"/>
                    <a:pt x="14577" y="5271"/>
                    <a:pt x="14877" y="5171"/>
                  </a:cubicBezTo>
                  <a:cubicBezTo>
                    <a:pt x="14811" y="4337"/>
                    <a:pt x="14644" y="3503"/>
                    <a:pt x="14377" y="2769"/>
                  </a:cubicBezTo>
                  <a:cubicBezTo>
                    <a:pt x="13910" y="2769"/>
                    <a:pt x="13476" y="2836"/>
                    <a:pt x="13009" y="2936"/>
                  </a:cubicBezTo>
                  <a:cubicBezTo>
                    <a:pt x="13376" y="2635"/>
                    <a:pt x="13743" y="2435"/>
                    <a:pt x="14177" y="2168"/>
                  </a:cubicBezTo>
                  <a:cubicBezTo>
                    <a:pt x="14044" y="1902"/>
                    <a:pt x="13910" y="1601"/>
                    <a:pt x="13743" y="1301"/>
                  </a:cubicBezTo>
                  <a:cubicBezTo>
                    <a:pt x="12843" y="1335"/>
                    <a:pt x="11909" y="1468"/>
                    <a:pt x="11008" y="1668"/>
                  </a:cubicBezTo>
                  <a:cubicBezTo>
                    <a:pt x="11709" y="1168"/>
                    <a:pt x="12509" y="801"/>
                    <a:pt x="13310" y="567"/>
                  </a:cubicBezTo>
                  <a:cubicBezTo>
                    <a:pt x="13176" y="401"/>
                    <a:pt x="13043" y="167"/>
                    <a:pt x="12909"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8"/>
            <p:cNvSpPr/>
            <p:nvPr/>
          </p:nvSpPr>
          <p:spPr>
            <a:xfrm>
              <a:off x="5488250" y="3916825"/>
              <a:ext cx="341950" cy="144050"/>
            </a:xfrm>
            <a:custGeom>
              <a:avLst/>
              <a:gdLst/>
              <a:ahLst/>
              <a:cxnLst/>
              <a:rect l="l" t="t" r="r" b="b"/>
              <a:pathLst>
                <a:path w="13678" h="5762" extrusionOk="0">
                  <a:moveTo>
                    <a:pt x="11218" y="1"/>
                  </a:moveTo>
                  <a:cubicBezTo>
                    <a:pt x="7761" y="1"/>
                    <a:pt x="3868" y="1192"/>
                    <a:pt x="468" y="3093"/>
                  </a:cubicBezTo>
                  <a:cubicBezTo>
                    <a:pt x="234" y="3226"/>
                    <a:pt x="1" y="3460"/>
                    <a:pt x="134" y="3593"/>
                  </a:cubicBezTo>
                  <a:cubicBezTo>
                    <a:pt x="201" y="3627"/>
                    <a:pt x="234" y="3627"/>
                    <a:pt x="334" y="3627"/>
                  </a:cubicBezTo>
                  <a:cubicBezTo>
                    <a:pt x="1635" y="3627"/>
                    <a:pt x="2970" y="3293"/>
                    <a:pt x="4237" y="3260"/>
                  </a:cubicBezTo>
                  <a:cubicBezTo>
                    <a:pt x="4383" y="3256"/>
                    <a:pt x="4528" y="3253"/>
                    <a:pt x="4672" y="3253"/>
                  </a:cubicBezTo>
                  <a:cubicBezTo>
                    <a:pt x="5679" y="3253"/>
                    <a:pt x="6635" y="3356"/>
                    <a:pt x="7539" y="3560"/>
                  </a:cubicBezTo>
                  <a:cubicBezTo>
                    <a:pt x="9341" y="3927"/>
                    <a:pt x="10909" y="4727"/>
                    <a:pt x="12143" y="5761"/>
                  </a:cubicBezTo>
                  <a:cubicBezTo>
                    <a:pt x="12209" y="5595"/>
                    <a:pt x="12310" y="5461"/>
                    <a:pt x="12343" y="5294"/>
                  </a:cubicBezTo>
                  <a:cubicBezTo>
                    <a:pt x="12109" y="5161"/>
                    <a:pt x="11943" y="4994"/>
                    <a:pt x="11742" y="4894"/>
                  </a:cubicBezTo>
                  <a:cubicBezTo>
                    <a:pt x="12009" y="4894"/>
                    <a:pt x="12243" y="4928"/>
                    <a:pt x="12510" y="4961"/>
                  </a:cubicBezTo>
                  <a:cubicBezTo>
                    <a:pt x="12877" y="4294"/>
                    <a:pt x="13110" y="3593"/>
                    <a:pt x="13344" y="2859"/>
                  </a:cubicBezTo>
                  <a:cubicBezTo>
                    <a:pt x="13010" y="2726"/>
                    <a:pt x="12676" y="2593"/>
                    <a:pt x="12276" y="2492"/>
                  </a:cubicBezTo>
                  <a:cubicBezTo>
                    <a:pt x="12676" y="2426"/>
                    <a:pt x="13077" y="2392"/>
                    <a:pt x="13477" y="2326"/>
                  </a:cubicBezTo>
                  <a:cubicBezTo>
                    <a:pt x="13510" y="2059"/>
                    <a:pt x="13544" y="1759"/>
                    <a:pt x="13577" y="1492"/>
                  </a:cubicBezTo>
                  <a:cubicBezTo>
                    <a:pt x="12977" y="1258"/>
                    <a:pt x="12243" y="991"/>
                    <a:pt x="11542" y="825"/>
                  </a:cubicBezTo>
                  <a:cubicBezTo>
                    <a:pt x="11965" y="770"/>
                    <a:pt x="12367" y="745"/>
                    <a:pt x="12754" y="745"/>
                  </a:cubicBezTo>
                  <a:cubicBezTo>
                    <a:pt x="13071" y="745"/>
                    <a:pt x="13377" y="761"/>
                    <a:pt x="13677" y="791"/>
                  </a:cubicBezTo>
                  <a:lnTo>
                    <a:pt x="13677" y="224"/>
                  </a:lnTo>
                  <a:cubicBezTo>
                    <a:pt x="12893" y="73"/>
                    <a:pt x="12069" y="1"/>
                    <a:pt x="11218"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8"/>
            <p:cNvSpPr/>
            <p:nvPr/>
          </p:nvSpPr>
          <p:spPr>
            <a:xfrm>
              <a:off x="5488250" y="3452925"/>
              <a:ext cx="116775" cy="459500"/>
            </a:xfrm>
            <a:custGeom>
              <a:avLst/>
              <a:gdLst/>
              <a:ahLst/>
              <a:cxnLst/>
              <a:rect l="l" t="t" r="r" b="b"/>
              <a:pathLst>
                <a:path w="4671" h="18380" extrusionOk="0">
                  <a:moveTo>
                    <a:pt x="2970" y="0"/>
                  </a:moveTo>
                  <a:lnTo>
                    <a:pt x="2736" y="67"/>
                  </a:lnTo>
                  <a:cubicBezTo>
                    <a:pt x="4404" y="5137"/>
                    <a:pt x="3203" y="13143"/>
                    <a:pt x="1" y="18313"/>
                  </a:cubicBezTo>
                  <a:lnTo>
                    <a:pt x="201" y="18380"/>
                  </a:lnTo>
                  <a:cubicBezTo>
                    <a:pt x="3470" y="13176"/>
                    <a:pt x="4671" y="5104"/>
                    <a:pt x="29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8"/>
            <p:cNvSpPr/>
            <p:nvPr/>
          </p:nvSpPr>
          <p:spPr>
            <a:xfrm>
              <a:off x="5534950" y="3436125"/>
              <a:ext cx="44225" cy="25425"/>
            </a:xfrm>
            <a:custGeom>
              <a:avLst/>
              <a:gdLst/>
              <a:ahLst/>
              <a:cxnLst/>
              <a:rect l="l" t="t" r="r" b="b"/>
              <a:pathLst>
                <a:path w="1769" h="1017" extrusionOk="0">
                  <a:moveTo>
                    <a:pt x="1314" y="1"/>
                  </a:moveTo>
                  <a:cubicBezTo>
                    <a:pt x="1163" y="1"/>
                    <a:pt x="982" y="35"/>
                    <a:pt x="801" y="105"/>
                  </a:cubicBezTo>
                  <a:cubicBezTo>
                    <a:pt x="334" y="205"/>
                    <a:pt x="1" y="539"/>
                    <a:pt x="101" y="805"/>
                  </a:cubicBezTo>
                  <a:cubicBezTo>
                    <a:pt x="121" y="949"/>
                    <a:pt x="281" y="1017"/>
                    <a:pt x="509" y="1017"/>
                  </a:cubicBezTo>
                  <a:cubicBezTo>
                    <a:pt x="652" y="1017"/>
                    <a:pt x="822" y="990"/>
                    <a:pt x="1001" y="939"/>
                  </a:cubicBezTo>
                  <a:cubicBezTo>
                    <a:pt x="1468" y="772"/>
                    <a:pt x="1769" y="439"/>
                    <a:pt x="1702" y="205"/>
                  </a:cubicBezTo>
                  <a:cubicBezTo>
                    <a:pt x="1683" y="69"/>
                    <a:pt x="1527" y="1"/>
                    <a:pt x="1314" y="1"/>
                  </a:cubicBezTo>
                  <a:close/>
                </a:path>
              </a:pathLst>
            </a:custGeom>
            <a:solidFill>
              <a:srgbClr val="FFFB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8"/>
            <p:cNvSpPr/>
            <p:nvPr/>
          </p:nvSpPr>
          <p:spPr>
            <a:xfrm>
              <a:off x="5495750" y="3503775"/>
              <a:ext cx="139300" cy="417000"/>
            </a:xfrm>
            <a:custGeom>
              <a:avLst/>
              <a:gdLst/>
              <a:ahLst/>
              <a:cxnLst/>
              <a:rect l="l" t="t" r="r" b="b"/>
              <a:pathLst>
                <a:path w="5572" h="16680" extrusionOk="0">
                  <a:moveTo>
                    <a:pt x="5338" y="1"/>
                  </a:moveTo>
                  <a:cubicBezTo>
                    <a:pt x="5071" y="4838"/>
                    <a:pt x="3337" y="10275"/>
                    <a:pt x="1" y="16613"/>
                  </a:cubicBezTo>
                  <a:lnTo>
                    <a:pt x="234" y="16679"/>
                  </a:lnTo>
                  <a:cubicBezTo>
                    <a:pt x="3570" y="10342"/>
                    <a:pt x="5338" y="4904"/>
                    <a:pt x="55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8"/>
            <p:cNvSpPr/>
            <p:nvPr/>
          </p:nvSpPr>
          <p:spPr>
            <a:xfrm>
              <a:off x="5610850" y="3485425"/>
              <a:ext cx="41725" cy="24225"/>
            </a:xfrm>
            <a:custGeom>
              <a:avLst/>
              <a:gdLst/>
              <a:ahLst/>
              <a:cxnLst/>
              <a:rect l="l" t="t" r="r" b="b"/>
              <a:pathLst>
                <a:path w="1669" h="969" extrusionOk="0">
                  <a:moveTo>
                    <a:pt x="901" y="1"/>
                  </a:moveTo>
                  <a:cubicBezTo>
                    <a:pt x="401" y="34"/>
                    <a:pt x="0" y="234"/>
                    <a:pt x="0" y="501"/>
                  </a:cubicBezTo>
                  <a:cubicBezTo>
                    <a:pt x="0" y="735"/>
                    <a:pt x="334" y="968"/>
                    <a:pt x="801" y="968"/>
                  </a:cubicBezTo>
                  <a:cubicBezTo>
                    <a:pt x="1268" y="968"/>
                    <a:pt x="1635" y="735"/>
                    <a:pt x="1668" y="468"/>
                  </a:cubicBezTo>
                  <a:cubicBezTo>
                    <a:pt x="1668" y="201"/>
                    <a:pt x="1335" y="1"/>
                    <a:pt x="9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8"/>
            <p:cNvSpPr/>
            <p:nvPr/>
          </p:nvSpPr>
          <p:spPr>
            <a:xfrm>
              <a:off x="5460725" y="3506275"/>
              <a:ext cx="86775" cy="406150"/>
            </a:xfrm>
            <a:custGeom>
              <a:avLst/>
              <a:gdLst/>
              <a:ahLst/>
              <a:cxnLst/>
              <a:rect l="l" t="t" r="r" b="b"/>
              <a:pathLst>
                <a:path w="3471" h="16246" extrusionOk="0">
                  <a:moveTo>
                    <a:pt x="234" y="1"/>
                  </a:moveTo>
                  <a:lnTo>
                    <a:pt x="1" y="134"/>
                  </a:lnTo>
                  <a:cubicBezTo>
                    <a:pt x="2836" y="4904"/>
                    <a:pt x="3237" y="10742"/>
                    <a:pt x="1068" y="16179"/>
                  </a:cubicBezTo>
                  <a:lnTo>
                    <a:pt x="1302" y="16246"/>
                  </a:lnTo>
                  <a:cubicBezTo>
                    <a:pt x="3470" y="10809"/>
                    <a:pt x="3103" y="4871"/>
                    <a:pt x="2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8"/>
            <p:cNvSpPr/>
            <p:nvPr/>
          </p:nvSpPr>
          <p:spPr>
            <a:xfrm>
              <a:off x="5439050" y="3488675"/>
              <a:ext cx="42550" cy="29625"/>
            </a:xfrm>
            <a:custGeom>
              <a:avLst/>
              <a:gdLst/>
              <a:ahLst/>
              <a:cxnLst/>
              <a:rect l="l" t="t" r="r" b="b"/>
              <a:pathLst>
                <a:path w="1702" h="1185" extrusionOk="0">
                  <a:moveTo>
                    <a:pt x="1236" y="0"/>
                  </a:moveTo>
                  <a:cubicBezTo>
                    <a:pt x="1057" y="0"/>
                    <a:pt x="841" y="67"/>
                    <a:pt x="634" y="205"/>
                  </a:cubicBezTo>
                  <a:cubicBezTo>
                    <a:pt x="201" y="438"/>
                    <a:pt x="1" y="838"/>
                    <a:pt x="101" y="1038"/>
                  </a:cubicBezTo>
                  <a:cubicBezTo>
                    <a:pt x="149" y="1135"/>
                    <a:pt x="274" y="1185"/>
                    <a:pt x="436" y="1185"/>
                  </a:cubicBezTo>
                  <a:cubicBezTo>
                    <a:pt x="610" y="1185"/>
                    <a:pt x="827" y="1126"/>
                    <a:pt x="1035" y="1005"/>
                  </a:cubicBezTo>
                  <a:cubicBezTo>
                    <a:pt x="1468" y="738"/>
                    <a:pt x="1702" y="371"/>
                    <a:pt x="1602" y="171"/>
                  </a:cubicBezTo>
                  <a:cubicBezTo>
                    <a:pt x="1537" y="58"/>
                    <a:pt x="1403" y="0"/>
                    <a:pt x="12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8"/>
            <p:cNvSpPr/>
            <p:nvPr/>
          </p:nvSpPr>
          <p:spPr>
            <a:xfrm>
              <a:off x="5545800" y="3626375"/>
              <a:ext cx="261050" cy="301900"/>
            </a:xfrm>
            <a:custGeom>
              <a:avLst/>
              <a:gdLst/>
              <a:ahLst/>
              <a:cxnLst/>
              <a:rect l="l" t="t" r="r" b="b"/>
              <a:pathLst>
                <a:path w="10442" h="12076" extrusionOk="0">
                  <a:moveTo>
                    <a:pt x="10374" y="0"/>
                  </a:moveTo>
                  <a:cubicBezTo>
                    <a:pt x="5071" y="2435"/>
                    <a:pt x="1668" y="6405"/>
                    <a:pt x="0" y="12009"/>
                  </a:cubicBezTo>
                  <a:lnTo>
                    <a:pt x="201" y="12076"/>
                  </a:lnTo>
                  <a:cubicBezTo>
                    <a:pt x="1868" y="6538"/>
                    <a:pt x="5237" y="2669"/>
                    <a:pt x="10441" y="200"/>
                  </a:cubicBezTo>
                  <a:lnTo>
                    <a:pt x="1037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8"/>
            <p:cNvSpPr/>
            <p:nvPr/>
          </p:nvSpPr>
          <p:spPr>
            <a:xfrm>
              <a:off x="5798475" y="3607450"/>
              <a:ext cx="28375" cy="40375"/>
            </a:xfrm>
            <a:custGeom>
              <a:avLst/>
              <a:gdLst/>
              <a:ahLst/>
              <a:cxnLst/>
              <a:rect l="l" t="t" r="r" b="b"/>
              <a:pathLst>
                <a:path w="1135" h="1615" extrusionOk="0">
                  <a:moveTo>
                    <a:pt x="369" y="1"/>
                  </a:moveTo>
                  <a:cubicBezTo>
                    <a:pt x="333" y="1"/>
                    <a:pt x="298" y="8"/>
                    <a:pt x="267" y="23"/>
                  </a:cubicBezTo>
                  <a:cubicBezTo>
                    <a:pt x="67" y="157"/>
                    <a:pt x="1" y="624"/>
                    <a:pt x="167" y="1024"/>
                  </a:cubicBezTo>
                  <a:cubicBezTo>
                    <a:pt x="308" y="1391"/>
                    <a:pt x="569" y="1614"/>
                    <a:pt x="787" y="1614"/>
                  </a:cubicBezTo>
                  <a:cubicBezTo>
                    <a:pt x="827" y="1614"/>
                    <a:pt x="865" y="1607"/>
                    <a:pt x="901" y="1591"/>
                  </a:cubicBezTo>
                  <a:cubicBezTo>
                    <a:pt x="1101" y="1458"/>
                    <a:pt x="1135" y="991"/>
                    <a:pt x="968" y="591"/>
                  </a:cubicBezTo>
                  <a:cubicBezTo>
                    <a:pt x="827" y="224"/>
                    <a:pt x="567" y="1"/>
                    <a:pt x="3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8"/>
            <p:cNvSpPr/>
            <p:nvPr/>
          </p:nvSpPr>
          <p:spPr>
            <a:xfrm>
              <a:off x="5487425" y="3560500"/>
              <a:ext cx="70900" cy="351925"/>
            </a:xfrm>
            <a:custGeom>
              <a:avLst/>
              <a:gdLst/>
              <a:ahLst/>
              <a:cxnLst/>
              <a:rect l="l" t="t" r="r" b="b"/>
              <a:pathLst>
                <a:path w="2836" h="14077" extrusionOk="0">
                  <a:moveTo>
                    <a:pt x="2069" y="0"/>
                  </a:moveTo>
                  <a:lnTo>
                    <a:pt x="1835" y="33"/>
                  </a:lnTo>
                  <a:cubicBezTo>
                    <a:pt x="2536" y="4403"/>
                    <a:pt x="2502" y="8306"/>
                    <a:pt x="0" y="14010"/>
                  </a:cubicBezTo>
                  <a:lnTo>
                    <a:pt x="234" y="14077"/>
                  </a:lnTo>
                  <a:cubicBezTo>
                    <a:pt x="2736" y="8339"/>
                    <a:pt x="2836" y="4403"/>
                    <a:pt x="20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8"/>
            <p:cNvSpPr/>
            <p:nvPr/>
          </p:nvSpPr>
          <p:spPr>
            <a:xfrm>
              <a:off x="5512450" y="3541550"/>
              <a:ext cx="44225" cy="26250"/>
            </a:xfrm>
            <a:custGeom>
              <a:avLst/>
              <a:gdLst/>
              <a:ahLst/>
              <a:cxnLst/>
              <a:rect l="l" t="t" r="r" b="b"/>
              <a:pathLst>
                <a:path w="1769" h="1050" extrusionOk="0">
                  <a:moveTo>
                    <a:pt x="1250" y="0"/>
                  </a:moveTo>
                  <a:cubicBezTo>
                    <a:pt x="1105" y="0"/>
                    <a:pt x="939" y="30"/>
                    <a:pt x="767" y="91"/>
                  </a:cubicBezTo>
                  <a:cubicBezTo>
                    <a:pt x="334" y="258"/>
                    <a:pt x="0" y="558"/>
                    <a:pt x="67" y="791"/>
                  </a:cubicBezTo>
                  <a:cubicBezTo>
                    <a:pt x="88" y="960"/>
                    <a:pt x="270" y="1049"/>
                    <a:pt x="519" y="1049"/>
                  </a:cubicBezTo>
                  <a:cubicBezTo>
                    <a:pt x="663" y="1049"/>
                    <a:pt x="830" y="1019"/>
                    <a:pt x="1001" y="958"/>
                  </a:cubicBezTo>
                  <a:cubicBezTo>
                    <a:pt x="1434" y="825"/>
                    <a:pt x="1768" y="491"/>
                    <a:pt x="1701" y="258"/>
                  </a:cubicBezTo>
                  <a:cubicBezTo>
                    <a:pt x="1680" y="89"/>
                    <a:pt x="1499" y="0"/>
                    <a:pt x="12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8"/>
            <p:cNvSpPr/>
            <p:nvPr/>
          </p:nvSpPr>
          <p:spPr>
            <a:xfrm>
              <a:off x="5545800" y="3610525"/>
              <a:ext cx="189325" cy="317750"/>
            </a:xfrm>
            <a:custGeom>
              <a:avLst/>
              <a:gdLst/>
              <a:ahLst/>
              <a:cxnLst/>
              <a:rect l="l" t="t" r="r" b="b"/>
              <a:pathLst>
                <a:path w="7573" h="12710" extrusionOk="0">
                  <a:moveTo>
                    <a:pt x="7406" y="1"/>
                  </a:moveTo>
                  <a:cubicBezTo>
                    <a:pt x="2702" y="3870"/>
                    <a:pt x="267" y="6906"/>
                    <a:pt x="0" y="12710"/>
                  </a:cubicBezTo>
                  <a:lnTo>
                    <a:pt x="234" y="12710"/>
                  </a:lnTo>
                  <a:cubicBezTo>
                    <a:pt x="534" y="7039"/>
                    <a:pt x="2936" y="4037"/>
                    <a:pt x="7572" y="167"/>
                  </a:cubicBezTo>
                  <a:lnTo>
                    <a:pt x="74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8"/>
            <p:cNvSpPr/>
            <p:nvPr/>
          </p:nvSpPr>
          <p:spPr>
            <a:xfrm>
              <a:off x="5721750" y="3591875"/>
              <a:ext cx="34225" cy="34825"/>
            </a:xfrm>
            <a:custGeom>
              <a:avLst/>
              <a:gdLst/>
              <a:ahLst/>
              <a:cxnLst/>
              <a:rect l="l" t="t" r="r" b="b"/>
              <a:pathLst>
                <a:path w="1369" h="1393" extrusionOk="0">
                  <a:moveTo>
                    <a:pt x="401" y="0"/>
                  </a:moveTo>
                  <a:cubicBezTo>
                    <a:pt x="312" y="0"/>
                    <a:pt x="231" y="26"/>
                    <a:pt x="168" y="79"/>
                  </a:cubicBezTo>
                  <a:cubicBezTo>
                    <a:pt x="1" y="280"/>
                    <a:pt x="34" y="680"/>
                    <a:pt x="334" y="1047"/>
                  </a:cubicBezTo>
                  <a:cubicBezTo>
                    <a:pt x="493" y="1274"/>
                    <a:pt x="730" y="1393"/>
                    <a:pt x="928" y="1393"/>
                  </a:cubicBezTo>
                  <a:cubicBezTo>
                    <a:pt x="1020" y="1393"/>
                    <a:pt x="1104" y="1367"/>
                    <a:pt x="1168" y="1314"/>
                  </a:cubicBezTo>
                  <a:cubicBezTo>
                    <a:pt x="1368" y="1147"/>
                    <a:pt x="1302" y="680"/>
                    <a:pt x="1001" y="346"/>
                  </a:cubicBezTo>
                  <a:cubicBezTo>
                    <a:pt x="820" y="119"/>
                    <a:pt x="592" y="0"/>
                    <a:pt x="4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8"/>
            <p:cNvSpPr/>
            <p:nvPr/>
          </p:nvSpPr>
          <p:spPr>
            <a:xfrm>
              <a:off x="5466575" y="3704850"/>
              <a:ext cx="186000" cy="308550"/>
            </a:xfrm>
            <a:custGeom>
              <a:avLst/>
              <a:gdLst/>
              <a:ahLst/>
              <a:cxnLst/>
              <a:rect l="l" t="t" r="r" b="b"/>
              <a:pathLst>
                <a:path w="7440" h="12342" extrusionOk="0">
                  <a:moveTo>
                    <a:pt x="3014" y="1"/>
                  </a:moveTo>
                  <a:cubicBezTo>
                    <a:pt x="2665" y="1"/>
                    <a:pt x="2213" y="30"/>
                    <a:pt x="2102" y="30"/>
                  </a:cubicBezTo>
                  <a:cubicBezTo>
                    <a:pt x="501" y="3933"/>
                    <a:pt x="0" y="8003"/>
                    <a:pt x="601" y="11972"/>
                  </a:cubicBezTo>
                  <a:cubicBezTo>
                    <a:pt x="655" y="12135"/>
                    <a:pt x="731" y="12342"/>
                    <a:pt x="848" y="12342"/>
                  </a:cubicBezTo>
                  <a:cubicBezTo>
                    <a:pt x="874" y="12342"/>
                    <a:pt x="903" y="12331"/>
                    <a:pt x="934" y="12306"/>
                  </a:cubicBezTo>
                  <a:cubicBezTo>
                    <a:pt x="1035" y="12272"/>
                    <a:pt x="1035" y="12239"/>
                    <a:pt x="1068" y="12139"/>
                  </a:cubicBezTo>
                  <a:cubicBezTo>
                    <a:pt x="1535" y="11038"/>
                    <a:pt x="5438" y="3866"/>
                    <a:pt x="7439" y="1732"/>
                  </a:cubicBezTo>
                  <a:cubicBezTo>
                    <a:pt x="7339" y="1631"/>
                    <a:pt x="7206" y="1565"/>
                    <a:pt x="7172" y="1465"/>
                  </a:cubicBezTo>
                  <a:lnTo>
                    <a:pt x="6538" y="1965"/>
                  </a:lnTo>
                  <a:cubicBezTo>
                    <a:pt x="6672" y="1765"/>
                    <a:pt x="6772" y="1531"/>
                    <a:pt x="6905" y="1298"/>
                  </a:cubicBezTo>
                  <a:cubicBezTo>
                    <a:pt x="6372" y="931"/>
                    <a:pt x="5838" y="631"/>
                    <a:pt x="5238" y="431"/>
                  </a:cubicBezTo>
                  <a:cubicBezTo>
                    <a:pt x="4937" y="731"/>
                    <a:pt x="4704" y="998"/>
                    <a:pt x="4504" y="1331"/>
                  </a:cubicBezTo>
                  <a:cubicBezTo>
                    <a:pt x="4570" y="998"/>
                    <a:pt x="4670" y="631"/>
                    <a:pt x="4771" y="297"/>
                  </a:cubicBezTo>
                  <a:cubicBezTo>
                    <a:pt x="4537" y="264"/>
                    <a:pt x="4337" y="197"/>
                    <a:pt x="4070" y="130"/>
                  </a:cubicBezTo>
                  <a:cubicBezTo>
                    <a:pt x="3570" y="697"/>
                    <a:pt x="3069" y="1298"/>
                    <a:pt x="2669" y="1932"/>
                  </a:cubicBezTo>
                  <a:cubicBezTo>
                    <a:pt x="2836" y="1265"/>
                    <a:pt x="3069" y="597"/>
                    <a:pt x="3403" y="30"/>
                  </a:cubicBezTo>
                  <a:cubicBezTo>
                    <a:pt x="3336" y="8"/>
                    <a:pt x="3188" y="1"/>
                    <a:pt x="3014"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8"/>
            <p:cNvSpPr/>
            <p:nvPr/>
          </p:nvSpPr>
          <p:spPr>
            <a:xfrm>
              <a:off x="5338975" y="3710600"/>
              <a:ext cx="175150" cy="302450"/>
            </a:xfrm>
            <a:custGeom>
              <a:avLst/>
              <a:gdLst/>
              <a:ahLst/>
              <a:cxnLst/>
              <a:rect l="l" t="t" r="r" b="b"/>
              <a:pathLst>
                <a:path w="7006" h="12098" extrusionOk="0">
                  <a:moveTo>
                    <a:pt x="4838" y="0"/>
                  </a:moveTo>
                  <a:cubicBezTo>
                    <a:pt x="4671" y="34"/>
                    <a:pt x="4471" y="34"/>
                    <a:pt x="4304" y="67"/>
                  </a:cubicBezTo>
                  <a:cubicBezTo>
                    <a:pt x="4571" y="634"/>
                    <a:pt x="4804" y="1235"/>
                    <a:pt x="4871" y="1902"/>
                  </a:cubicBezTo>
                  <a:cubicBezTo>
                    <a:pt x="4504" y="1335"/>
                    <a:pt x="4070" y="734"/>
                    <a:pt x="3570" y="234"/>
                  </a:cubicBezTo>
                  <a:lnTo>
                    <a:pt x="2836" y="501"/>
                  </a:lnTo>
                  <a:cubicBezTo>
                    <a:pt x="2903" y="834"/>
                    <a:pt x="3003" y="1168"/>
                    <a:pt x="3036" y="1502"/>
                  </a:cubicBezTo>
                  <a:cubicBezTo>
                    <a:pt x="2836" y="1201"/>
                    <a:pt x="2636" y="901"/>
                    <a:pt x="2369" y="668"/>
                  </a:cubicBezTo>
                  <a:cubicBezTo>
                    <a:pt x="1735" y="901"/>
                    <a:pt x="1168" y="1235"/>
                    <a:pt x="568" y="1668"/>
                  </a:cubicBezTo>
                  <a:cubicBezTo>
                    <a:pt x="701" y="1868"/>
                    <a:pt x="801" y="2069"/>
                    <a:pt x="868" y="2269"/>
                  </a:cubicBezTo>
                  <a:cubicBezTo>
                    <a:pt x="701" y="2102"/>
                    <a:pt x="501" y="2002"/>
                    <a:pt x="301" y="1868"/>
                  </a:cubicBezTo>
                  <a:cubicBezTo>
                    <a:pt x="268" y="1868"/>
                    <a:pt x="134" y="1969"/>
                    <a:pt x="1" y="2069"/>
                  </a:cubicBezTo>
                  <a:cubicBezTo>
                    <a:pt x="1368" y="3003"/>
                    <a:pt x="2636" y="4237"/>
                    <a:pt x="3503" y="5705"/>
                  </a:cubicBezTo>
                  <a:cubicBezTo>
                    <a:pt x="4037" y="6572"/>
                    <a:pt x="4471" y="7506"/>
                    <a:pt x="4771" y="8507"/>
                  </a:cubicBezTo>
                  <a:cubicBezTo>
                    <a:pt x="5104" y="9574"/>
                    <a:pt x="5171" y="10808"/>
                    <a:pt x="5538" y="11909"/>
                  </a:cubicBezTo>
                  <a:cubicBezTo>
                    <a:pt x="5538" y="11976"/>
                    <a:pt x="5605" y="12042"/>
                    <a:pt x="5638" y="12076"/>
                  </a:cubicBezTo>
                  <a:cubicBezTo>
                    <a:pt x="5663" y="12091"/>
                    <a:pt x="5688" y="12097"/>
                    <a:pt x="5713" y="12097"/>
                  </a:cubicBezTo>
                  <a:cubicBezTo>
                    <a:pt x="5852" y="12097"/>
                    <a:pt x="5977" y="11879"/>
                    <a:pt x="6005" y="11709"/>
                  </a:cubicBezTo>
                  <a:cubicBezTo>
                    <a:pt x="7006" y="7739"/>
                    <a:pt x="6706" y="3303"/>
                    <a:pt x="4838" y="0"/>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8"/>
            <p:cNvSpPr/>
            <p:nvPr/>
          </p:nvSpPr>
          <p:spPr>
            <a:xfrm>
              <a:off x="5280600" y="3783150"/>
              <a:ext cx="203500" cy="226850"/>
            </a:xfrm>
            <a:custGeom>
              <a:avLst/>
              <a:gdLst/>
              <a:ahLst/>
              <a:cxnLst/>
              <a:rect l="l" t="t" r="r" b="b"/>
              <a:pathLst>
                <a:path w="8140" h="9074" extrusionOk="0">
                  <a:moveTo>
                    <a:pt x="2536" y="1"/>
                  </a:moveTo>
                  <a:cubicBezTo>
                    <a:pt x="2436" y="101"/>
                    <a:pt x="2302" y="234"/>
                    <a:pt x="2202" y="301"/>
                  </a:cubicBezTo>
                  <a:cubicBezTo>
                    <a:pt x="2636" y="634"/>
                    <a:pt x="3036" y="1001"/>
                    <a:pt x="3370" y="1468"/>
                  </a:cubicBezTo>
                  <a:cubicBezTo>
                    <a:pt x="2870" y="1168"/>
                    <a:pt x="2336" y="935"/>
                    <a:pt x="1835" y="701"/>
                  </a:cubicBezTo>
                  <a:cubicBezTo>
                    <a:pt x="1669" y="868"/>
                    <a:pt x="1535" y="1068"/>
                    <a:pt x="1435" y="1201"/>
                  </a:cubicBezTo>
                  <a:cubicBezTo>
                    <a:pt x="1635" y="1435"/>
                    <a:pt x="1802" y="1668"/>
                    <a:pt x="1969" y="1935"/>
                  </a:cubicBezTo>
                  <a:cubicBezTo>
                    <a:pt x="1702" y="1768"/>
                    <a:pt x="1435" y="1668"/>
                    <a:pt x="1168" y="1535"/>
                  </a:cubicBezTo>
                  <a:cubicBezTo>
                    <a:pt x="835" y="2002"/>
                    <a:pt x="601" y="2536"/>
                    <a:pt x="334" y="3103"/>
                  </a:cubicBezTo>
                  <a:cubicBezTo>
                    <a:pt x="501" y="3203"/>
                    <a:pt x="668" y="3336"/>
                    <a:pt x="801" y="3470"/>
                  </a:cubicBezTo>
                  <a:cubicBezTo>
                    <a:pt x="601" y="3436"/>
                    <a:pt x="434" y="3370"/>
                    <a:pt x="201" y="3370"/>
                  </a:cubicBezTo>
                  <a:cubicBezTo>
                    <a:pt x="101" y="3503"/>
                    <a:pt x="34" y="3636"/>
                    <a:pt x="1" y="3770"/>
                  </a:cubicBezTo>
                  <a:cubicBezTo>
                    <a:pt x="1335" y="3837"/>
                    <a:pt x="2669" y="4304"/>
                    <a:pt x="3904" y="5071"/>
                  </a:cubicBezTo>
                  <a:cubicBezTo>
                    <a:pt x="4637" y="5504"/>
                    <a:pt x="5305" y="6072"/>
                    <a:pt x="5938" y="6672"/>
                  </a:cubicBezTo>
                  <a:cubicBezTo>
                    <a:pt x="6606" y="7406"/>
                    <a:pt x="7139" y="8306"/>
                    <a:pt x="7840" y="8974"/>
                  </a:cubicBezTo>
                  <a:cubicBezTo>
                    <a:pt x="7873" y="9007"/>
                    <a:pt x="7940" y="9074"/>
                    <a:pt x="7973" y="9074"/>
                  </a:cubicBezTo>
                  <a:cubicBezTo>
                    <a:pt x="8140" y="9074"/>
                    <a:pt x="8140" y="8807"/>
                    <a:pt x="8107" y="8607"/>
                  </a:cubicBezTo>
                  <a:cubicBezTo>
                    <a:pt x="7206" y="5104"/>
                    <a:pt x="5171" y="1735"/>
                    <a:pt x="2536"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8"/>
            <p:cNvSpPr/>
            <p:nvPr/>
          </p:nvSpPr>
          <p:spPr>
            <a:xfrm>
              <a:off x="5479925" y="3768975"/>
              <a:ext cx="268550" cy="243525"/>
            </a:xfrm>
            <a:custGeom>
              <a:avLst/>
              <a:gdLst/>
              <a:ahLst/>
              <a:cxnLst/>
              <a:rect l="l" t="t" r="r" b="b"/>
              <a:pathLst>
                <a:path w="10742" h="9741" extrusionOk="0">
                  <a:moveTo>
                    <a:pt x="7906" y="0"/>
                  </a:moveTo>
                  <a:cubicBezTo>
                    <a:pt x="4403" y="1802"/>
                    <a:pt x="1535" y="5404"/>
                    <a:pt x="67" y="9240"/>
                  </a:cubicBezTo>
                  <a:cubicBezTo>
                    <a:pt x="34" y="9474"/>
                    <a:pt x="0" y="9741"/>
                    <a:pt x="200" y="9741"/>
                  </a:cubicBezTo>
                  <a:cubicBezTo>
                    <a:pt x="234" y="9741"/>
                    <a:pt x="334" y="9707"/>
                    <a:pt x="367" y="9674"/>
                  </a:cubicBezTo>
                  <a:cubicBezTo>
                    <a:pt x="1334" y="8907"/>
                    <a:pt x="2135" y="7973"/>
                    <a:pt x="3036" y="7206"/>
                  </a:cubicBezTo>
                  <a:cubicBezTo>
                    <a:pt x="3870" y="6505"/>
                    <a:pt x="4737" y="5971"/>
                    <a:pt x="5704" y="5504"/>
                  </a:cubicBezTo>
                  <a:cubicBezTo>
                    <a:pt x="7305" y="4737"/>
                    <a:pt x="9040" y="4304"/>
                    <a:pt x="10741" y="4237"/>
                  </a:cubicBezTo>
                  <a:cubicBezTo>
                    <a:pt x="10708" y="4070"/>
                    <a:pt x="10674" y="3970"/>
                    <a:pt x="10641" y="3837"/>
                  </a:cubicBezTo>
                  <a:cubicBezTo>
                    <a:pt x="10374" y="3837"/>
                    <a:pt x="10141" y="3837"/>
                    <a:pt x="9874" y="3870"/>
                  </a:cubicBezTo>
                  <a:lnTo>
                    <a:pt x="10508" y="3503"/>
                  </a:lnTo>
                  <a:cubicBezTo>
                    <a:pt x="10241" y="2903"/>
                    <a:pt x="9974" y="2335"/>
                    <a:pt x="9574" y="1802"/>
                  </a:cubicBezTo>
                  <a:cubicBezTo>
                    <a:pt x="9240" y="1868"/>
                    <a:pt x="8873" y="2002"/>
                    <a:pt x="8540" y="2169"/>
                  </a:cubicBezTo>
                  <a:lnTo>
                    <a:pt x="9307" y="1401"/>
                  </a:lnTo>
                  <a:cubicBezTo>
                    <a:pt x="9140" y="1201"/>
                    <a:pt x="8973" y="1001"/>
                    <a:pt x="8806" y="834"/>
                  </a:cubicBezTo>
                  <a:cubicBezTo>
                    <a:pt x="8073" y="1035"/>
                    <a:pt x="7405" y="1301"/>
                    <a:pt x="6738" y="1568"/>
                  </a:cubicBezTo>
                  <a:cubicBezTo>
                    <a:pt x="7239" y="1068"/>
                    <a:pt x="7739" y="668"/>
                    <a:pt x="8339" y="334"/>
                  </a:cubicBezTo>
                  <a:cubicBezTo>
                    <a:pt x="8206" y="201"/>
                    <a:pt x="8039" y="134"/>
                    <a:pt x="7906" y="0"/>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8"/>
            <p:cNvSpPr/>
            <p:nvPr/>
          </p:nvSpPr>
          <p:spPr>
            <a:xfrm>
              <a:off x="5483250" y="3890725"/>
              <a:ext cx="256875" cy="121325"/>
            </a:xfrm>
            <a:custGeom>
              <a:avLst/>
              <a:gdLst/>
              <a:ahLst/>
              <a:cxnLst/>
              <a:rect l="l" t="t" r="r" b="b"/>
              <a:pathLst>
                <a:path w="10275" h="4853" extrusionOk="0">
                  <a:moveTo>
                    <a:pt x="10008" y="1"/>
                  </a:moveTo>
                  <a:cubicBezTo>
                    <a:pt x="6739" y="134"/>
                    <a:pt x="3069" y="1935"/>
                    <a:pt x="267" y="4437"/>
                  </a:cubicBezTo>
                  <a:cubicBezTo>
                    <a:pt x="167" y="4537"/>
                    <a:pt x="1" y="4771"/>
                    <a:pt x="101" y="4837"/>
                  </a:cubicBezTo>
                  <a:cubicBezTo>
                    <a:pt x="123" y="4849"/>
                    <a:pt x="145" y="4852"/>
                    <a:pt x="166" y="4852"/>
                  </a:cubicBezTo>
                  <a:cubicBezTo>
                    <a:pt x="208" y="4852"/>
                    <a:pt x="245" y="4837"/>
                    <a:pt x="267" y="4837"/>
                  </a:cubicBezTo>
                  <a:cubicBezTo>
                    <a:pt x="1268" y="4637"/>
                    <a:pt x="2236" y="4137"/>
                    <a:pt x="3236" y="3870"/>
                  </a:cubicBezTo>
                  <a:cubicBezTo>
                    <a:pt x="4104" y="3670"/>
                    <a:pt x="5038" y="3536"/>
                    <a:pt x="5871" y="3536"/>
                  </a:cubicBezTo>
                  <a:cubicBezTo>
                    <a:pt x="7339" y="3536"/>
                    <a:pt x="8740" y="3837"/>
                    <a:pt x="9908" y="4437"/>
                  </a:cubicBezTo>
                  <a:cubicBezTo>
                    <a:pt x="9941" y="4304"/>
                    <a:pt x="10008" y="4170"/>
                    <a:pt x="10041" y="4003"/>
                  </a:cubicBezTo>
                  <a:cubicBezTo>
                    <a:pt x="9874" y="3937"/>
                    <a:pt x="9674" y="3870"/>
                    <a:pt x="9507" y="3803"/>
                  </a:cubicBezTo>
                  <a:cubicBezTo>
                    <a:pt x="9674" y="3803"/>
                    <a:pt x="9874" y="3770"/>
                    <a:pt x="10074" y="3770"/>
                  </a:cubicBezTo>
                  <a:cubicBezTo>
                    <a:pt x="10208" y="3170"/>
                    <a:pt x="10275" y="2602"/>
                    <a:pt x="10275" y="2035"/>
                  </a:cubicBezTo>
                  <a:cubicBezTo>
                    <a:pt x="10008" y="1969"/>
                    <a:pt x="9708" y="1902"/>
                    <a:pt x="9407" y="1902"/>
                  </a:cubicBezTo>
                  <a:cubicBezTo>
                    <a:pt x="9708" y="1802"/>
                    <a:pt x="10008" y="1668"/>
                    <a:pt x="10275" y="1568"/>
                  </a:cubicBezTo>
                  <a:cubicBezTo>
                    <a:pt x="10275" y="1368"/>
                    <a:pt x="10275" y="1168"/>
                    <a:pt x="10241" y="968"/>
                  </a:cubicBezTo>
                  <a:cubicBezTo>
                    <a:pt x="9674" y="835"/>
                    <a:pt x="9074" y="801"/>
                    <a:pt x="8507" y="801"/>
                  </a:cubicBezTo>
                  <a:cubicBezTo>
                    <a:pt x="9040" y="568"/>
                    <a:pt x="9574" y="468"/>
                    <a:pt x="10108" y="434"/>
                  </a:cubicBezTo>
                  <a:cubicBezTo>
                    <a:pt x="10074" y="301"/>
                    <a:pt x="10041" y="134"/>
                    <a:pt x="10008"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8"/>
            <p:cNvSpPr/>
            <p:nvPr/>
          </p:nvSpPr>
          <p:spPr>
            <a:xfrm>
              <a:off x="5560800" y="3953275"/>
              <a:ext cx="145125" cy="24200"/>
            </a:xfrm>
            <a:custGeom>
              <a:avLst/>
              <a:gdLst/>
              <a:ahLst/>
              <a:cxnLst/>
              <a:rect l="l" t="t" r="r" b="b"/>
              <a:pathLst>
                <a:path w="5805" h="968" fill="none" extrusionOk="0">
                  <a:moveTo>
                    <a:pt x="1" y="968"/>
                  </a:moveTo>
                  <a:cubicBezTo>
                    <a:pt x="1835" y="201"/>
                    <a:pt x="3904" y="0"/>
                    <a:pt x="5805" y="30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8"/>
            <p:cNvSpPr/>
            <p:nvPr/>
          </p:nvSpPr>
          <p:spPr>
            <a:xfrm>
              <a:off x="5633350" y="3932425"/>
              <a:ext cx="48400" cy="8375"/>
            </a:xfrm>
            <a:custGeom>
              <a:avLst/>
              <a:gdLst/>
              <a:ahLst/>
              <a:cxnLst/>
              <a:rect l="l" t="t" r="r" b="b"/>
              <a:pathLst>
                <a:path w="1936" h="335" fill="none" extrusionOk="0">
                  <a:moveTo>
                    <a:pt x="1" y="334"/>
                  </a:moveTo>
                  <a:cubicBezTo>
                    <a:pt x="601" y="101"/>
                    <a:pt x="1268" y="0"/>
                    <a:pt x="1936" y="3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8"/>
            <p:cNvSpPr/>
            <p:nvPr/>
          </p:nvSpPr>
          <p:spPr>
            <a:xfrm>
              <a:off x="5500775" y="3844025"/>
              <a:ext cx="149300" cy="145125"/>
            </a:xfrm>
            <a:custGeom>
              <a:avLst/>
              <a:gdLst/>
              <a:ahLst/>
              <a:cxnLst/>
              <a:rect l="l" t="t" r="r" b="b"/>
              <a:pathLst>
                <a:path w="5972" h="5805" fill="none" extrusionOk="0">
                  <a:moveTo>
                    <a:pt x="0" y="5805"/>
                  </a:moveTo>
                  <a:cubicBezTo>
                    <a:pt x="1201" y="3236"/>
                    <a:pt x="3369" y="1135"/>
                    <a:pt x="5971" y="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8"/>
            <p:cNvSpPr/>
            <p:nvPr/>
          </p:nvSpPr>
          <p:spPr>
            <a:xfrm>
              <a:off x="5492425" y="3755625"/>
              <a:ext cx="25050" cy="191000"/>
            </a:xfrm>
            <a:custGeom>
              <a:avLst/>
              <a:gdLst/>
              <a:ahLst/>
              <a:cxnLst/>
              <a:rect l="l" t="t" r="r" b="b"/>
              <a:pathLst>
                <a:path w="1002" h="7640" fill="none" extrusionOk="0">
                  <a:moveTo>
                    <a:pt x="1001" y="1"/>
                  </a:moveTo>
                  <a:cubicBezTo>
                    <a:pt x="334" y="2503"/>
                    <a:pt x="1" y="5071"/>
                    <a:pt x="1" y="764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8"/>
            <p:cNvSpPr/>
            <p:nvPr/>
          </p:nvSpPr>
          <p:spPr>
            <a:xfrm>
              <a:off x="5522450" y="3798150"/>
              <a:ext cx="8350" cy="42575"/>
            </a:xfrm>
            <a:custGeom>
              <a:avLst/>
              <a:gdLst/>
              <a:ahLst/>
              <a:cxnLst/>
              <a:rect l="l" t="t" r="r" b="b"/>
              <a:pathLst>
                <a:path w="334" h="1703" fill="none" extrusionOk="0">
                  <a:moveTo>
                    <a:pt x="334" y="1"/>
                  </a:moveTo>
                  <a:cubicBezTo>
                    <a:pt x="134" y="535"/>
                    <a:pt x="0" y="1135"/>
                    <a:pt x="34" y="1702"/>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8"/>
            <p:cNvSpPr/>
            <p:nvPr/>
          </p:nvSpPr>
          <p:spPr>
            <a:xfrm>
              <a:off x="5585825" y="3766475"/>
              <a:ext cx="23375" cy="49225"/>
            </a:xfrm>
            <a:custGeom>
              <a:avLst/>
              <a:gdLst/>
              <a:ahLst/>
              <a:cxnLst/>
              <a:rect l="l" t="t" r="r" b="b"/>
              <a:pathLst>
                <a:path w="935" h="1969" fill="none" extrusionOk="0">
                  <a:moveTo>
                    <a:pt x="935" y="0"/>
                  </a:moveTo>
                  <a:cubicBezTo>
                    <a:pt x="501" y="601"/>
                    <a:pt x="234" y="1268"/>
                    <a:pt x="1" y="1968"/>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8"/>
            <p:cNvSpPr/>
            <p:nvPr/>
          </p:nvSpPr>
          <p:spPr>
            <a:xfrm>
              <a:off x="5409875" y="3776475"/>
              <a:ext cx="60900" cy="106775"/>
            </a:xfrm>
            <a:custGeom>
              <a:avLst/>
              <a:gdLst/>
              <a:ahLst/>
              <a:cxnLst/>
              <a:rect l="l" t="t" r="r" b="b"/>
              <a:pathLst>
                <a:path w="2436" h="4271" fill="none" extrusionOk="0">
                  <a:moveTo>
                    <a:pt x="0" y="1"/>
                  </a:moveTo>
                  <a:cubicBezTo>
                    <a:pt x="1134" y="1202"/>
                    <a:pt x="1968" y="2703"/>
                    <a:pt x="2435" y="427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8"/>
            <p:cNvSpPr/>
            <p:nvPr/>
          </p:nvSpPr>
          <p:spPr>
            <a:xfrm>
              <a:off x="5327300" y="3861550"/>
              <a:ext cx="77600" cy="46725"/>
            </a:xfrm>
            <a:custGeom>
              <a:avLst/>
              <a:gdLst/>
              <a:ahLst/>
              <a:cxnLst/>
              <a:rect l="l" t="t" r="r" b="b"/>
              <a:pathLst>
                <a:path w="3104" h="1869" fill="none" extrusionOk="0">
                  <a:moveTo>
                    <a:pt x="1" y="0"/>
                  </a:moveTo>
                  <a:cubicBezTo>
                    <a:pt x="1135" y="434"/>
                    <a:pt x="2236" y="1034"/>
                    <a:pt x="3103" y="1868"/>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8"/>
            <p:cNvSpPr/>
            <p:nvPr/>
          </p:nvSpPr>
          <p:spPr>
            <a:xfrm>
              <a:off x="5402350" y="3877375"/>
              <a:ext cx="66750" cy="108450"/>
            </a:xfrm>
            <a:custGeom>
              <a:avLst/>
              <a:gdLst/>
              <a:ahLst/>
              <a:cxnLst/>
              <a:rect l="l" t="t" r="r" b="b"/>
              <a:pathLst>
                <a:path w="2670" h="4338" fill="none" extrusionOk="0">
                  <a:moveTo>
                    <a:pt x="1" y="1"/>
                  </a:moveTo>
                  <a:cubicBezTo>
                    <a:pt x="1168" y="1235"/>
                    <a:pt x="2102" y="2703"/>
                    <a:pt x="2670" y="433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8"/>
            <p:cNvSpPr/>
            <p:nvPr/>
          </p:nvSpPr>
          <p:spPr>
            <a:xfrm>
              <a:off x="5535800" y="3462075"/>
              <a:ext cx="251850" cy="1567000"/>
            </a:xfrm>
            <a:custGeom>
              <a:avLst/>
              <a:gdLst/>
              <a:ahLst/>
              <a:cxnLst/>
              <a:rect l="l" t="t" r="r" b="b"/>
              <a:pathLst>
                <a:path w="10074" h="62680" fill="none" extrusionOk="0">
                  <a:moveTo>
                    <a:pt x="234" y="1"/>
                  </a:moveTo>
                  <a:cubicBezTo>
                    <a:pt x="10074" y="18114"/>
                    <a:pt x="10074" y="41030"/>
                    <a:pt x="0" y="6267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8"/>
            <p:cNvSpPr/>
            <p:nvPr/>
          </p:nvSpPr>
          <p:spPr>
            <a:xfrm>
              <a:off x="5068800" y="2869175"/>
              <a:ext cx="479425" cy="622000"/>
            </a:xfrm>
            <a:custGeom>
              <a:avLst/>
              <a:gdLst/>
              <a:ahLst/>
              <a:cxnLst/>
              <a:rect l="l" t="t" r="r" b="b"/>
              <a:pathLst>
                <a:path w="19177" h="24880" extrusionOk="0">
                  <a:moveTo>
                    <a:pt x="9640" y="0"/>
                  </a:moveTo>
                  <a:cubicBezTo>
                    <a:pt x="9307" y="67"/>
                    <a:pt x="7439" y="400"/>
                    <a:pt x="7105" y="534"/>
                  </a:cubicBezTo>
                  <a:cubicBezTo>
                    <a:pt x="8106" y="1635"/>
                    <a:pt x="8940" y="2835"/>
                    <a:pt x="9640" y="4136"/>
                  </a:cubicBezTo>
                  <a:cubicBezTo>
                    <a:pt x="8439" y="3002"/>
                    <a:pt x="7172" y="1968"/>
                    <a:pt x="5904" y="1001"/>
                  </a:cubicBezTo>
                  <a:cubicBezTo>
                    <a:pt x="5437" y="1201"/>
                    <a:pt x="5004" y="1401"/>
                    <a:pt x="4570" y="1668"/>
                  </a:cubicBezTo>
                  <a:cubicBezTo>
                    <a:pt x="4970" y="2335"/>
                    <a:pt x="5337" y="3002"/>
                    <a:pt x="5738" y="3703"/>
                  </a:cubicBezTo>
                  <a:cubicBezTo>
                    <a:pt x="5104" y="3136"/>
                    <a:pt x="4437" y="2635"/>
                    <a:pt x="3769" y="2168"/>
                  </a:cubicBezTo>
                  <a:cubicBezTo>
                    <a:pt x="2735" y="2869"/>
                    <a:pt x="1768" y="3703"/>
                    <a:pt x="934" y="4670"/>
                  </a:cubicBezTo>
                  <a:cubicBezTo>
                    <a:pt x="1301" y="5037"/>
                    <a:pt x="1635" y="5471"/>
                    <a:pt x="2002" y="5871"/>
                  </a:cubicBezTo>
                  <a:cubicBezTo>
                    <a:pt x="1501" y="5571"/>
                    <a:pt x="1001" y="5371"/>
                    <a:pt x="500" y="5170"/>
                  </a:cubicBezTo>
                  <a:cubicBezTo>
                    <a:pt x="334" y="5337"/>
                    <a:pt x="167" y="5604"/>
                    <a:pt x="0" y="5838"/>
                  </a:cubicBezTo>
                  <a:cubicBezTo>
                    <a:pt x="5170" y="9373"/>
                    <a:pt x="16812" y="22383"/>
                    <a:pt x="18347" y="24551"/>
                  </a:cubicBezTo>
                  <a:cubicBezTo>
                    <a:pt x="18447" y="24684"/>
                    <a:pt x="18513" y="24818"/>
                    <a:pt x="18647" y="24851"/>
                  </a:cubicBezTo>
                  <a:cubicBezTo>
                    <a:pt x="18690" y="24871"/>
                    <a:pt x="18730" y="24880"/>
                    <a:pt x="18768" y="24880"/>
                  </a:cubicBezTo>
                  <a:cubicBezTo>
                    <a:pt x="19050" y="24880"/>
                    <a:pt x="19177" y="24371"/>
                    <a:pt x="19147" y="24017"/>
                  </a:cubicBezTo>
                  <a:cubicBezTo>
                    <a:pt x="18280" y="15645"/>
                    <a:pt x="15011" y="7372"/>
                    <a:pt x="9640"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8"/>
            <p:cNvSpPr/>
            <p:nvPr/>
          </p:nvSpPr>
          <p:spPr>
            <a:xfrm>
              <a:off x="4962875" y="2951725"/>
              <a:ext cx="585450" cy="539700"/>
            </a:xfrm>
            <a:custGeom>
              <a:avLst/>
              <a:gdLst/>
              <a:ahLst/>
              <a:cxnLst/>
              <a:rect l="l" t="t" r="r" b="b"/>
              <a:pathLst>
                <a:path w="23418" h="21588" extrusionOk="0">
                  <a:moveTo>
                    <a:pt x="7740" y="0"/>
                  </a:moveTo>
                  <a:cubicBezTo>
                    <a:pt x="7406" y="167"/>
                    <a:pt x="5738" y="1001"/>
                    <a:pt x="5471" y="1168"/>
                  </a:cubicBezTo>
                  <a:cubicBezTo>
                    <a:pt x="6706" y="1968"/>
                    <a:pt x="7840" y="2869"/>
                    <a:pt x="8840" y="3970"/>
                  </a:cubicBezTo>
                  <a:cubicBezTo>
                    <a:pt x="7373" y="3203"/>
                    <a:pt x="5872" y="2536"/>
                    <a:pt x="4371" y="1968"/>
                  </a:cubicBezTo>
                  <a:cubicBezTo>
                    <a:pt x="4004" y="2302"/>
                    <a:pt x="3637" y="2636"/>
                    <a:pt x="3303" y="2936"/>
                  </a:cubicBezTo>
                  <a:cubicBezTo>
                    <a:pt x="3870" y="3503"/>
                    <a:pt x="4404" y="4037"/>
                    <a:pt x="4971" y="4604"/>
                  </a:cubicBezTo>
                  <a:cubicBezTo>
                    <a:pt x="4204" y="4237"/>
                    <a:pt x="3470" y="3903"/>
                    <a:pt x="2669" y="3670"/>
                  </a:cubicBezTo>
                  <a:cubicBezTo>
                    <a:pt x="1835" y="4604"/>
                    <a:pt x="1168" y="5671"/>
                    <a:pt x="635" y="6839"/>
                  </a:cubicBezTo>
                  <a:lnTo>
                    <a:pt x="2002" y="7706"/>
                  </a:lnTo>
                  <a:cubicBezTo>
                    <a:pt x="1468" y="7572"/>
                    <a:pt x="901" y="7472"/>
                    <a:pt x="368" y="7406"/>
                  </a:cubicBezTo>
                  <a:cubicBezTo>
                    <a:pt x="201" y="7673"/>
                    <a:pt x="134" y="7906"/>
                    <a:pt x="1" y="8206"/>
                  </a:cubicBezTo>
                  <a:cubicBezTo>
                    <a:pt x="5905" y="10241"/>
                    <a:pt x="20582" y="19714"/>
                    <a:pt x="22650" y="21382"/>
                  </a:cubicBezTo>
                  <a:cubicBezTo>
                    <a:pt x="22750" y="21482"/>
                    <a:pt x="22884" y="21549"/>
                    <a:pt x="23017" y="21582"/>
                  </a:cubicBezTo>
                  <a:cubicBezTo>
                    <a:pt x="23038" y="21586"/>
                    <a:pt x="23058" y="21588"/>
                    <a:pt x="23076" y="21588"/>
                  </a:cubicBezTo>
                  <a:cubicBezTo>
                    <a:pt x="23417" y="21588"/>
                    <a:pt x="23409" y="21028"/>
                    <a:pt x="23251" y="20648"/>
                  </a:cubicBezTo>
                  <a:cubicBezTo>
                    <a:pt x="20182" y="12743"/>
                    <a:pt x="14878" y="5671"/>
                    <a:pt x="77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8"/>
            <p:cNvSpPr/>
            <p:nvPr/>
          </p:nvSpPr>
          <p:spPr>
            <a:xfrm>
              <a:off x="5380675" y="2846650"/>
              <a:ext cx="321925" cy="636925"/>
            </a:xfrm>
            <a:custGeom>
              <a:avLst/>
              <a:gdLst/>
              <a:ahLst/>
              <a:cxnLst/>
              <a:rect l="l" t="t" r="r" b="b"/>
              <a:pathLst>
                <a:path w="12877" h="25477" extrusionOk="0">
                  <a:moveTo>
                    <a:pt x="4637" y="0"/>
                  </a:moveTo>
                  <a:cubicBezTo>
                    <a:pt x="3970" y="1268"/>
                    <a:pt x="3403" y="2602"/>
                    <a:pt x="2969" y="4003"/>
                  </a:cubicBezTo>
                  <a:cubicBezTo>
                    <a:pt x="2836" y="2602"/>
                    <a:pt x="2903" y="1268"/>
                    <a:pt x="3203" y="0"/>
                  </a:cubicBezTo>
                  <a:lnTo>
                    <a:pt x="3203" y="0"/>
                  </a:lnTo>
                  <a:cubicBezTo>
                    <a:pt x="2803" y="34"/>
                    <a:pt x="2402" y="34"/>
                    <a:pt x="2035" y="67"/>
                  </a:cubicBezTo>
                  <a:cubicBezTo>
                    <a:pt x="1" y="7673"/>
                    <a:pt x="1735" y="17046"/>
                    <a:pt x="5838" y="24785"/>
                  </a:cubicBezTo>
                  <a:cubicBezTo>
                    <a:pt x="5996" y="25100"/>
                    <a:pt x="6339" y="25477"/>
                    <a:pt x="6608" y="25477"/>
                  </a:cubicBezTo>
                  <a:cubicBezTo>
                    <a:pt x="6681" y="25477"/>
                    <a:pt x="6749" y="25449"/>
                    <a:pt x="6806" y="25385"/>
                  </a:cubicBezTo>
                  <a:cubicBezTo>
                    <a:pt x="6872" y="25285"/>
                    <a:pt x="6939" y="25118"/>
                    <a:pt x="6939" y="25018"/>
                  </a:cubicBezTo>
                  <a:cubicBezTo>
                    <a:pt x="7072" y="22583"/>
                    <a:pt x="6572" y="20081"/>
                    <a:pt x="6705" y="17680"/>
                  </a:cubicBezTo>
                  <a:cubicBezTo>
                    <a:pt x="6839" y="15511"/>
                    <a:pt x="7206" y="13410"/>
                    <a:pt x="7806" y="11409"/>
                  </a:cubicBezTo>
                  <a:cubicBezTo>
                    <a:pt x="8840" y="8006"/>
                    <a:pt x="10608" y="4904"/>
                    <a:pt x="12877" y="2435"/>
                  </a:cubicBezTo>
                  <a:cubicBezTo>
                    <a:pt x="12610" y="2269"/>
                    <a:pt x="12309" y="2102"/>
                    <a:pt x="12009" y="1902"/>
                  </a:cubicBezTo>
                  <a:cubicBezTo>
                    <a:pt x="11642" y="2235"/>
                    <a:pt x="11342" y="2602"/>
                    <a:pt x="11042" y="3036"/>
                  </a:cubicBezTo>
                  <a:cubicBezTo>
                    <a:pt x="11142" y="2569"/>
                    <a:pt x="11209" y="2069"/>
                    <a:pt x="11342" y="1602"/>
                  </a:cubicBezTo>
                  <a:cubicBezTo>
                    <a:pt x="10008" y="1034"/>
                    <a:pt x="8674" y="601"/>
                    <a:pt x="7306" y="334"/>
                  </a:cubicBezTo>
                  <a:cubicBezTo>
                    <a:pt x="6906" y="934"/>
                    <a:pt x="6639" y="1602"/>
                    <a:pt x="6372" y="2335"/>
                  </a:cubicBezTo>
                  <a:cubicBezTo>
                    <a:pt x="6305" y="1602"/>
                    <a:pt x="6238" y="868"/>
                    <a:pt x="6238" y="167"/>
                  </a:cubicBezTo>
                  <a:cubicBezTo>
                    <a:pt x="5705" y="67"/>
                    <a:pt x="5171" y="34"/>
                    <a:pt x="46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8"/>
            <p:cNvSpPr/>
            <p:nvPr/>
          </p:nvSpPr>
          <p:spPr>
            <a:xfrm>
              <a:off x="5548300" y="3004250"/>
              <a:ext cx="407825" cy="475375"/>
            </a:xfrm>
            <a:custGeom>
              <a:avLst/>
              <a:gdLst/>
              <a:ahLst/>
              <a:cxnLst/>
              <a:rect l="l" t="t" r="r" b="b"/>
              <a:pathLst>
                <a:path w="16313" h="19015" extrusionOk="0">
                  <a:moveTo>
                    <a:pt x="11142" y="1"/>
                  </a:moveTo>
                  <a:cubicBezTo>
                    <a:pt x="5805" y="3603"/>
                    <a:pt x="1802" y="10608"/>
                    <a:pt x="101" y="18080"/>
                  </a:cubicBezTo>
                  <a:cubicBezTo>
                    <a:pt x="0" y="18447"/>
                    <a:pt x="67" y="19014"/>
                    <a:pt x="334" y="19014"/>
                  </a:cubicBezTo>
                  <a:cubicBezTo>
                    <a:pt x="434" y="19014"/>
                    <a:pt x="501" y="18948"/>
                    <a:pt x="601" y="18848"/>
                  </a:cubicBezTo>
                  <a:cubicBezTo>
                    <a:pt x="2002" y="17447"/>
                    <a:pt x="3069" y="15512"/>
                    <a:pt x="4437" y="14078"/>
                  </a:cubicBezTo>
                  <a:cubicBezTo>
                    <a:pt x="5638" y="12743"/>
                    <a:pt x="7005" y="11643"/>
                    <a:pt x="8440" y="10742"/>
                  </a:cubicBezTo>
                  <a:cubicBezTo>
                    <a:pt x="10908" y="9174"/>
                    <a:pt x="13610" y="8307"/>
                    <a:pt x="16312" y="8140"/>
                  </a:cubicBezTo>
                  <a:cubicBezTo>
                    <a:pt x="16245" y="7873"/>
                    <a:pt x="16112" y="7606"/>
                    <a:pt x="16045" y="7339"/>
                  </a:cubicBezTo>
                  <a:cubicBezTo>
                    <a:pt x="15678" y="7339"/>
                    <a:pt x="15278" y="7406"/>
                    <a:pt x="14878" y="7473"/>
                  </a:cubicBezTo>
                  <a:cubicBezTo>
                    <a:pt x="15211" y="7173"/>
                    <a:pt x="15512" y="6973"/>
                    <a:pt x="15845" y="6739"/>
                  </a:cubicBezTo>
                  <a:cubicBezTo>
                    <a:pt x="15345" y="5572"/>
                    <a:pt x="14778" y="4437"/>
                    <a:pt x="14111" y="3437"/>
                  </a:cubicBezTo>
                  <a:cubicBezTo>
                    <a:pt x="13577" y="3603"/>
                    <a:pt x="13010" y="3837"/>
                    <a:pt x="12476" y="4137"/>
                  </a:cubicBezTo>
                  <a:cubicBezTo>
                    <a:pt x="12810" y="3637"/>
                    <a:pt x="13177" y="3136"/>
                    <a:pt x="13577" y="2669"/>
                  </a:cubicBezTo>
                  <a:cubicBezTo>
                    <a:pt x="13277" y="2303"/>
                    <a:pt x="12976" y="1936"/>
                    <a:pt x="12676" y="1602"/>
                  </a:cubicBezTo>
                  <a:cubicBezTo>
                    <a:pt x="11642" y="1969"/>
                    <a:pt x="10541" y="2503"/>
                    <a:pt x="9541" y="3103"/>
                  </a:cubicBezTo>
                  <a:cubicBezTo>
                    <a:pt x="10241" y="2136"/>
                    <a:pt x="10975" y="1302"/>
                    <a:pt x="11842" y="668"/>
                  </a:cubicBezTo>
                  <a:cubicBezTo>
                    <a:pt x="11642" y="435"/>
                    <a:pt x="11409" y="234"/>
                    <a:pt x="11142"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8"/>
            <p:cNvSpPr/>
            <p:nvPr/>
          </p:nvSpPr>
          <p:spPr>
            <a:xfrm>
              <a:off x="4910350" y="3209400"/>
              <a:ext cx="647150" cy="270650"/>
            </a:xfrm>
            <a:custGeom>
              <a:avLst/>
              <a:gdLst/>
              <a:ahLst/>
              <a:cxnLst/>
              <a:rect l="l" t="t" r="r" b="b"/>
              <a:pathLst>
                <a:path w="25886" h="10826" extrusionOk="0">
                  <a:moveTo>
                    <a:pt x="1268" y="1"/>
                  </a:moveTo>
                  <a:cubicBezTo>
                    <a:pt x="1134" y="334"/>
                    <a:pt x="1001" y="668"/>
                    <a:pt x="868" y="1035"/>
                  </a:cubicBezTo>
                  <a:cubicBezTo>
                    <a:pt x="2269" y="1102"/>
                    <a:pt x="3636" y="1368"/>
                    <a:pt x="5004" y="1802"/>
                  </a:cubicBezTo>
                  <a:cubicBezTo>
                    <a:pt x="3469" y="1902"/>
                    <a:pt x="1968" y="2069"/>
                    <a:pt x="501" y="2302"/>
                  </a:cubicBezTo>
                  <a:cubicBezTo>
                    <a:pt x="367" y="2803"/>
                    <a:pt x="300" y="3303"/>
                    <a:pt x="200" y="3870"/>
                  </a:cubicBezTo>
                  <a:cubicBezTo>
                    <a:pt x="968" y="4070"/>
                    <a:pt x="1668" y="4270"/>
                    <a:pt x="2369" y="4537"/>
                  </a:cubicBezTo>
                  <a:cubicBezTo>
                    <a:pt x="1601" y="4571"/>
                    <a:pt x="834" y="4704"/>
                    <a:pt x="100" y="4871"/>
                  </a:cubicBezTo>
                  <a:cubicBezTo>
                    <a:pt x="0" y="6205"/>
                    <a:pt x="34" y="7539"/>
                    <a:pt x="267" y="8907"/>
                  </a:cubicBezTo>
                  <a:cubicBezTo>
                    <a:pt x="767" y="8907"/>
                    <a:pt x="1268" y="8940"/>
                    <a:pt x="1802" y="8974"/>
                  </a:cubicBezTo>
                  <a:cubicBezTo>
                    <a:pt x="1301" y="9141"/>
                    <a:pt x="834" y="9374"/>
                    <a:pt x="367" y="9574"/>
                  </a:cubicBezTo>
                  <a:cubicBezTo>
                    <a:pt x="467" y="9941"/>
                    <a:pt x="567" y="10241"/>
                    <a:pt x="634" y="10542"/>
                  </a:cubicBezTo>
                  <a:cubicBezTo>
                    <a:pt x="3770" y="9041"/>
                    <a:pt x="7406" y="8207"/>
                    <a:pt x="11142" y="8107"/>
                  </a:cubicBezTo>
                  <a:cubicBezTo>
                    <a:pt x="11296" y="8104"/>
                    <a:pt x="11450" y="8103"/>
                    <a:pt x="11605" y="8103"/>
                  </a:cubicBezTo>
                  <a:cubicBezTo>
                    <a:pt x="13632" y="8103"/>
                    <a:pt x="15735" y="8307"/>
                    <a:pt x="17780" y="8740"/>
                  </a:cubicBezTo>
                  <a:cubicBezTo>
                    <a:pt x="20281" y="9241"/>
                    <a:pt x="22650" y="10341"/>
                    <a:pt x="25152" y="10775"/>
                  </a:cubicBezTo>
                  <a:cubicBezTo>
                    <a:pt x="25218" y="10808"/>
                    <a:pt x="25293" y="10825"/>
                    <a:pt x="25364" y="10825"/>
                  </a:cubicBezTo>
                  <a:cubicBezTo>
                    <a:pt x="25435" y="10825"/>
                    <a:pt x="25502" y="10808"/>
                    <a:pt x="25552" y="10775"/>
                  </a:cubicBezTo>
                  <a:cubicBezTo>
                    <a:pt x="25885" y="10608"/>
                    <a:pt x="25552" y="10041"/>
                    <a:pt x="25218" y="9741"/>
                  </a:cubicBezTo>
                  <a:cubicBezTo>
                    <a:pt x="18513" y="4037"/>
                    <a:pt x="9540" y="34"/>
                    <a:pt x="12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8"/>
            <p:cNvSpPr/>
            <p:nvPr/>
          </p:nvSpPr>
          <p:spPr>
            <a:xfrm>
              <a:off x="4967875" y="3434775"/>
              <a:ext cx="577125" cy="260000"/>
            </a:xfrm>
            <a:custGeom>
              <a:avLst/>
              <a:gdLst/>
              <a:ahLst/>
              <a:cxnLst/>
              <a:rect l="l" t="t" r="r" b="b"/>
              <a:pathLst>
                <a:path w="23085" h="10400" extrusionOk="0">
                  <a:moveTo>
                    <a:pt x="11714" y="0"/>
                  </a:moveTo>
                  <a:cubicBezTo>
                    <a:pt x="7419" y="0"/>
                    <a:pt x="3330" y="725"/>
                    <a:pt x="1" y="2260"/>
                  </a:cubicBezTo>
                  <a:cubicBezTo>
                    <a:pt x="101" y="2561"/>
                    <a:pt x="168" y="2894"/>
                    <a:pt x="268" y="3194"/>
                  </a:cubicBezTo>
                  <a:cubicBezTo>
                    <a:pt x="1302" y="2761"/>
                    <a:pt x="2436" y="2494"/>
                    <a:pt x="3637" y="2361"/>
                  </a:cubicBezTo>
                  <a:lnTo>
                    <a:pt x="3637" y="2361"/>
                  </a:lnTo>
                  <a:cubicBezTo>
                    <a:pt x="2536" y="2928"/>
                    <a:pt x="1535" y="3561"/>
                    <a:pt x="635" y="4262"/>
                  </a:cubicBezTo>
                  <a:cubicBezTo>
                    <a:pt x="801" y="4696"/>
                    <a:pt x="1002" y="5096"/>
                    <a:pt x="1202" y="5529"/>
                  </a:cubicBezTo>
                  <a:cubicBezTo>
                    <a:pt x="1836" y="5429"/>
                    <a:pt x="2469" y="5363"/>
                    <a:pt x="3136" y="5263"/>
                  </a:cubicBezTo>
                  <a:lnTo>
                    <a:pt x="3136" y="5263"/>
                  </a:lnTo>
                  <a:cubicBezTo>
                    <a:pt x="2603" y="5563"/>
                    <a:pt x="2102" y="5896"/>
                    <a:pt x="1635" y="6330"/>
                  </a:cubicBezTo>
                  <a:cubicBezTo>
                    <a:pt x="2202" y="7364"/>
                    <a:pt x="2970" y="8365"/>
                    <a:pt x="3804" y="9266"/>
                  </a:cubicBezTo>
                  <a:cubicBezTo>
                    <a:pt x="4171" y="9099"/>
                    <a:pt x="4537" y="8999"/>
                    <a:pt x="4971" y="8832"/>
                  </a:cubicBezTo>
                  <a:lnTo>
                    <a:pt x="4971" y="8832"/>
                  </a:lnTo>
                  <a:cubicBezTo>
                    <a:pt x="4704" y="9099"/>
                    <a:pt x="4471" y="9399"/>
                    <a:pt x="4271" y="9733"/>
                  </a:cubicBezTo>
                  <a:cubicBezTo>
                    <a:pt x="4437" y="9999"/>
                    <a:pt x="4638" y="10200"/>
                    <a:pt x="4838" y="10400"/>
                  </a:cubicBezTo>
                  <a:cubicBezTo>
                    <a:pt x="6339" y="8198"/>
                    <a:pt x="8540" y="6363"/>
                    <a:pt x="11209" y="4996"/>
                  </a:cubicBezTo>
                  <a:cubicBezTo>
                    <a:pt x="12777" y="4195"/>
                    <a:pt x="14478" y="3561"/>
                    <a:pt x="16313" y="3161"/>
                  </a:cubicBezTo>
                  <a:cubicBezTo>
                    <a:pt x="18347" y="2694"/>
                    <a:pt x="20649" y="2661"/>
                    <a:pt x="22650" y="2160"/>
                  </a:cubicBezTo>
                  <a:cubicBezTo>
                    <a:pt x="22784" y="2094"/>
                    <a:pt x="22884" y="2094"/>
                    <a:pt x="22951" y="2027"/>
                  </a:cubicBezTo>
                  <a:cubicBezTo>
                    <a:pt x="23084" y="1760"/>
                    <a:pt x="22550" y="1493"/>
                    <a:pt x="22183" y="1360"/>
                  </a:cubicBezTo>
                  <a:cubicBezTo>
                    <a:pt x="18751" y="468"/>
                    <a:pt x="15166" y="0"/>
                    <a:pt x="117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8"/>
            <p:cNvSpPr/>
            <p:nvPr/>
          </p:nvSpPr>
          <p:spPr>
            <a:xfrm>
              <a:off x="5184700" y="2636500"/>
              <a:ext cx="321100" cy="700525"/>
            </a:xfrm>
            <a:custGeom>
              <a:avLst/>
              <a:gdLst/>
              <a:ahLst/>
              <a:cxnLst/>
              <a:rect l="l" t="t" r="r" b="b"/>
              <a:pathLst>
                <a:path w="12844" h="28021" extrusionOk="0">
                  <a:moveTo>
                    <a:pt x="534" y="0"/>
                  </a:moveTo>
                  <a:lnTo>
                    <a:pt x="534" y="0"/>
                  </a:lnTo>
                  <a:cubicBezTo>
                    <a:pt x="1" y="8807"/>
                    <a:pt x="5305" y="21115"/>
                    <a:pt x="12610" y="28020"/>
                  </a:cubicBezTo>
                  <a:lnTo>
                    <a:pt x="12843" y="27787"/>
                  </a:lnTo>
                  <a:cubicBezTo>
                    <a:pt x="5605" y="20949"/>
                    <a:pt x="368" y="8773"/>
                    <a:pt x="935" y="67"/>
                  </a:cubicBezTo>
                  <a:lnTo>
                    <a:pt x="53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8"/>
            <p:cNvSpPr/>
            <p:nvPr/>
          </p:nvSpPr>
          <p:spPr>
            <a:xfrm>
              <a:off x="5171375" y="2608450"/>
              <a:ext cx="70075" cy="36950"/>
            </a:xfrm>
            <a:custGeom>
              <a:avLst/>
              <a:gdLst/>
              <a:ahLst/>
              <a:cxnLst/>
              <a:rect l="l" t="t" r="r" b="b"/>
              <a:pathLst>
                <a:path w="2803" h="1478" extrusionOk="0">
                  <a:moveTo>
                    <a:pt x="1061" y="0"/>
                  </a:moveTo>
                  <a:cubicBezTo>
                    <a:pt x="466" y="0"/>
                    <a:pt x="0" y="246"/>
                    <a:pt x="0" y="589"/>
                  </a:cubicBezTo>
                  <a:cubicBezTo>
                    <a:pt x="0" y="1022"/>
                    <a:pt x="634" y="1389"/>
                    <a:pt x="1401" y="1456"/>
                  </a:cubicBezTo>
                  <a:cubicBezTo>
                    <a:pt x="1511" y="1470"/>
                    <a:pt x="1618" y="1477"/>
                    <a:pt x="1720" y="1477"/>
                  </a:cubicBezTo>
                  <a:cubicBezTo>
                    <a:pt x="2336" y="1477"/>
                    <a:pt x="2802" y="1232"/>
                    <a:pt x="2802" y="889"/>
                  </a:cubicBezTo>
                  <a:cubicBezTo>
                    <a:pt x="2802" y="522"/>
                    <a:pt x="2168" y="88"/>
                    <a:pt x="1368" y="22"/>
                  </a:cubicBezTo>
                  <a:cubicBezTo>
                    <a:pt x="1263" y="7"/>
                    <a:pt x="1160" y="0"/>
                    <a:pt x="10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8"/>
            <p:cNvSpPr/>
            <p:nvPr/>
          </p:nvSpPr>
          <p:spPr>
            <a:xfrm>
              <a:off x="5105475" y="2744075"/>
              <a:ext cx="391975" cy="608800"/>
            </a:xfrm>
            <a:custGeom>
              <a:avLst/>
              <a:gdLst/>
              <a:ahLst/>
              <a:cxnLst/>
              <a:rect l="l" t="t" r="r" b="b"/>
              <a:pathLst>
                <a:path w="15679" h="24352" extrusionOk="0">
                  <a:moveTo>
                    <a:pt x="368" y="0"/>
                  </a:moveTo>
                  <a:lnTo>
                    <a:pt x="1" y="134"/>
                  </a:lnTo>
                  <a:cubicBezTo>
                    <a:pt x="2469" y="7773"/>
                    <a:pt x="7473" y="15678"/>
                    <a:pt x="15378" y="24351"/>
                  </a:cubicBezTo>
                  <a:lnTo>
                    <a:pt x="15679" y="24051"/>
                  </a:lnTo>
                  <a:cubicBezTo>
                    <a:pt x="7840" y="15411"/>
                    <a:pt x="2803" y="7539"/>
                    <a:pt x="3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8"/>
            <p:cNvSpPr/>
            <p:nvPr/>
          </p:nvSpPr>
          <p:spPr>
            <a:xfrm>
              <a:off x="5072125" y="2716625"/>
              <a:ext cx="73400" cy="39900"/>
            </a:xfrm>
            <a:custGeom>
              <a:avLst/>
              <a:gdLst/>
              <a:ahLst/>
              <a:cxnLst/>
              <a:rect l="l" t="t" r="r" b="b"/>
              <a:pathLst>
                <a:path w="2936" h="1596" extrusionOk="0">
                  <a:moveTo>
                    <a:pt x="1773" y="0"/>
                  </a:moveTo>
                  <a:cubicBezTo>
                    <a:pt x="1594" y="0"/>
                    <a:pt x="1401" y="21"/>
                    <a:pt x="1201" y="64"/>
                  </a:cubicBezTo>
                  <a:cubicBezTo>
                    <a:pt x="468" y="231"/>
                    <a:pt x="1" y="698"/>
                    <a:pt x="134" y="1098"/>
                  </a:cubicBezTo>
                  <a:cubicBezTo>
                    <a:pt x="258" y="1421"/>
                    <a:pt x="677" y="1596"/>
                    <a:pt x="1172" y="1596"/>
                  </a:cubicBezTo>
                  <a:cubicBezTo>
                    <a:pt x="1342" y="1596"/>
                    <a:pt x="1522" y="1575"/>
                    <a:pt x="1702" y="1532"/>
                  </a:cubicBezTo>
                  <a:cubicBezTo>
                    <a:pt x="2469" y="1365"/>
                    <a:pt x="2936" y="898"/>
                    <a:pt x="2803" y="465"/>
                  </a:cubicBezTo>
                  <a:cubicBezTo>
                    <a:pt x="2679" y="168"/>
                    <a:pt x="2282" y="0"/>
                    <a:pt x="17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8"/>
            <p:cNvSpPr/>
            <p:nvPr/>
          </p:nvSpPr>
          <p:spPr>
            <a:xfrm>
              <a:off x="5310625" y="2681525"/>
              <a:ext cx="196000" cy="654675"/>
            </a:xfrm>
            <a:custGeom>
              <a:avLst/>
              <a:gdLst/>
              <a:ahLst/>
              <a:cxnLst/>
              <a:rect l="l" t="t" r="r" b="b"/>
              <a:pathLst>
                <a:path w="7840" h="26187" extrusionOk="0">
                  <a:moveTo>
                    <a:pt x="2502" y="1"/>
                  </a:moveTo>
                  <a:lnTo>
                    <a:pt x="2502" y="1"/>
                  </a:lnTo>
                  <a:cubicBezTo>
                    <a:pt x="1" y="8874"/>
                    <a:pt x="1835" y="18414"/>
                    <a:pt x="7573" y="26186"/>
                  </a:cubicBezTo>
                  <a:lnTo>
                    <a:pt x="7840" y="25986"/>
                  </a:lnTo>
                  <a:cubicBezTo>
                    <a:pt x="2202" y="18314"/>
                    <a:pt x="434" y="8874"/>
                    <a:pt x="2869" y="134"/>
                  </a:cubicBezTo>
                  <a:lnTo>
                    <a:pt x="250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8"/>
            <p:cNvSpPr/>
            <p:nvPr/>
          </p:nvSpPr>
          <p:spPr>
            <a:xfrm>
              <a:off x="5347325" y="2654650"/>
              <a:ext cx="71750" cy="40175"/>
            </a:xfrm>
            <a:custGeom>
              <a:avLst/>
              <a:gdLst/>
              <a:ahLst/>
              <a:cxnLst/>
              <a:rect l="l" t="t" r="r" b="b"/>
              <a:pathLst>
                <a:path w="2870" h="1607" extrusionOk="0">
                  <a:moveTo>
                    <a:pt x="873" y="1"/>
                  </a:moveTo>
                  <a:cubicBezTo>
                    <a:pt x="435" y="1"/>
                    <a:pt x="102" y="158"/>
                    <a:pt x="34" y="408"/>
                  </a:cubicBezTo>
                  <a:cubicBezTo>
                    <a:pt x="0" y="775"/>
                    <a:pt x="534" y="1276"/>
                    <a:pt x="1301" y="1476"/>
                  </a:cubicBezTo>
                  <a:cubicBezTo>
                    <a:pt x="1550" y="1566"/>
                    <a:pt x="1791" y="1607"/>
                    <a:pt x="2004" y="1607"/>
                  </a:cubicBezTo>
                  <a:cubicBezTo>
                    <a:pt x="2422" y="1607"/>
                    <a:pt x="2736" y="1452"/>
                    <a:pt x="2802" y="1209"/>
                  </a:cubicBezTo>
                  <a:cubicBezTo>
                    <a:pt x="2869" y="775"/>
                    <a:pt x="2302" y="275"/>
                    <a:pt x="1535" y="108"/>
                  </a:cubicBezTo>
                  <a:cubicBezTo>
                    <a:pt x="1302" y="34"/>
                    <a:pt x="1077" y="1"/>
                    <a:pt x="8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8"/>
            <p:cNvSpPr/>
            <p:nvPr/>
          </p:nvSpPr>
          <p:spPr>
            <a:xfrm>
              <a:off x="4884500" y="3013425"/>
              <a:ext cx="538725" cy="372800"/>
            </a:xfrm>
            <a:custGeom>
              <a:avLst/>
              <a:gdLst/>
              <a:ahLst/>
              <a:cxnLst/>
              <a:rect l="l" t="t" r="r" b="b"/>
              <a:pathLst>
                <a:path w="21549" h="14912" extrusionOk="0">
                  <a:moveTo>
                    <a:pt x="100" y="1"/>
                  </a:moveTo>
                  <a:lnTo>
                    <a:pt x="0" y="368"/>
                  </a:lnTo>
                  <a:cubicBezTo>
                    <a:pt x="9307" y="2036"/>
                    <a:pt x="16278" y="6839"/>
                    <a:pt x="21215" y="14911"/>
                  </a:cubicBezTo>
                  <a:lnTo>
                    <a:pt x="21549" y="14745"/>
                  </a:lnTo>
                  <a:cubicBezTo>
                    <a:pt x="16512" y="6539"/>
                    <a:pt x="9507" y="1702"/>
                    <a:pt x="1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8"/>
            <p:cNvSpPr/>
            <p:nvPr/>
          </p:nvSpPr>
          <p:spPr>
            <a:xfrm>
              <a:off x="4854475" y="2982425"/>
              <a:ext cx="41725" cy="68700"/>
            </a:xfrm>
            <a:custGeom>
              <a:avLst/>
              <a:gdLst/>
              <a:ahLst/>
              <a:cxnLst/>
              <a:rect l="l" t="t" r="r" b="b"/>
              <a:pathLst>
                <a:path w="1669" h="2748" extrusionOk="0">
                  <a:moveTo>
                    <a:pt x="962" y="1"/>
                  </a:moveTo>
                  <a:cubicBezTo>
                    <a:pt x="584" y="1"/>
                    <a:pt x="196" y="484"/>
                    <a:pt x="134" y="1174"/>
                  </a:cubicBezTo>
                  <a:cubicBezTo>
                    <a:pt x="0" y="1941"/>
                    <a:pt x="234" y="2608"/>
                    <a:pt x="667" y="2742"/>
                  </a:cubicBezTo>
                  <a:cubicBezTo>
                    <a:pt x="691" y="2746"/>
                    <a:pt x="716" y="2748"/>
                    <a:pt x="740" y="2748"/>
                  </a:cubicBezTo>
                  <a:cubicBezTo>
                    <a:pt x="1118" y="2748"/>
                    <a:pt x="1505" y="2264"/>
                    <a:pt x="1568" y="1574"/>
                  </a:cubicBezTo>
                  <a:cubicBezTo>
                    <a:pt x="1668" y="807"/>
                    <a:pt x="1468" y="140"/>
                    <a:pt x="1034" y="7"/>
                  </a:cubicBezTo>
                  <a:cubicBezTo>
                    <a:pt x="1010" y="3"/>
                    <a:pt x="986" y="1"/>
                    <a:pt x="96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8"/>
            <p:cNvSpPr/>
            <p:nvPr/>
          </p:nvSpPr>
          <p:spPr>
            <a:xfrm>
              <a:off x="5280600" y="2794950"/>
              <a:ext cx="226025" cy="541250"/>
            </a:xfrm>
            <a:custGeom>
              <a:avLst/>
              <a:gdLst/>
              <a:ahLst/>
              <a:cxnLst/>
              <a:rect l="l" t="t" r="r" b="b"/>
              <a:pathLst>
                <a:path w="9041" h="21650" extrusionOk="0">
                  <a:moveTo>
                    <a:pt x="368" y="0"/>
                  </a:moveTo>
                  <a:lnTo>
                    <a:pt x="1" y="34"/>
                  </a:lnTo>
                  <a:cubicBezTo>
                    <a:pt x="668" y="7406"/>
                    <a:pt x="2369" y="13577"/>
                    <a:pt x="8774" y="21649"/>
                  </a:cubicBezTo>
                  <a:lnTo>
                    <a:pt x="9041" y="21382"/>
                  </a:lnTo>
                  <a:cubicBezTo>
                    <a:pt x="2736" y="13376"/>
                    <a:pt x="1068" y="7272"/>
                    <a:pt x="3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8"/>
            <p:cNvSpPr/>
            <p:nvPr/>
          </p:nvSpPr>
          <p:spPr>
            <a:xfrm>
              <a:off x="5251475" y="2769025"/>
              <a:ext cx="71650" cy="36850"/>
            </a:xfrm>
            <a:custGeom>
              <a:avLst/>
              <a:gdLst/>
              <a:ahLst/>
              <a:cxnLst/>
              <a:rect l="l" t="t" r="r" b="b"/>
              <a:pathLst>
                <a:path w="2866" h="1474" extrusionOk="0">
                  <a:moveTo>
                    <a:pt x="1243" y="0"/>
                  </a:moveTo>
                  <a:cubicBezTo>
                    <a:pt x="563" y="0"/>
                    <a:pt x="0" y="261"/>
                    <a:pt x="32" y="670"/>
                  </a:cubicBezTo>
                  <a:cubicBezTo>
                    <a:pt x="98" y="1071"/>
                    <a:pt x="699" y="1437"/>
                    <a:pt x="1499" y="1471"/>
                  </a:cubicBezTo>
                  <a:cubicBezTo>
                    <a:pt x="1538" y="1473"/>
                    <a:pt x="1577" y="1473"/>
                    <a:pt x="1615" y="1473"/>
                  </a:cubicBezTo>
                  <a:cubicBezTo>
                    <a:pt x="2326" y="1473"/>
                    <a:pt x="2865" y="1184"/>
                    <a:pt x="2834" y="804"/>
                  </a:cubicBezTo>
                  <a:cubicBezTo>
                    <a:pt x="2800" y="370"/>
                    <a:pt x="2167" y="3"/>
                    <a:pt x="1366" y="3"/>
                  </a:cubicBezTo>
                  <a:cubicBezTo>
                    <a:pt x="1325" y="1"/>
                    <a:pt x="1284" y="0"/>
                    <a:pt x="12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8"/>
            <p:cNvSpPr/>
            <p:nvPr/>
          </p:nvSpPr>
          <p:spPr>
            <a:xfrm>
              <a:off x="4992900" y="2956725"/>
              <a:ext cx="430325" cy="428675"/>
            </a:xfrm>
            <a:custGeom>
              <a:avLst/>
              <a:gdLst/>
              <a:ahLst/>
              <a:cxnLst/>
              <a:rect l="l" t="t" r="r" b="b"/>
              <a:pathLst>
                <a:path w="17213" h="17147" extrusionOk="0">
                  <a:moveTo>
                    <a:pt x="167" y="1"/>
                  </a:moveTo>
                  <a:lnTo>
                    <a:pt x="1" y="334"/>
                  </a:lnTo>
                  <a:cubicBezTo>
                    <a:pt x="8974" y="4504"/>
                    <a:pt x="14044" y="8240"/>
                    <a:pt x="16846" y="17146"/>
                  </a:cubicBezTo>
                  <a:lnTo>
                    <a:pt x="17213" y="17046"/>
                  </a:lnTo>
                  <a:cubicBezTo>
                    <a:pt x="14344" y="8006"/>
                    <a:pt x="9207" y="4204"/>
                    <a:pt x="1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8"/>
            <p:cNvSpPr/>
            <p:nvPr/>
          </p:nvSpPr>
          <p:spPr>
            <a:xfrm>
              <a:off x="4962050" y="2925025"/>
              <a:ext cx="47550" cy="63425"/>
            </a:xfrm>
            <a:custGeom>
              <a:avLst/>
              <a:gdLst/>
              <a:ahLst/>
              <a:cxnLst/>
              <a:rect l="l" t="t" r="r" b="b"/>
              <a:pathLst>
                <a:path w="1902" h="2537" extrusionOk="0">
                  <a:moveTo>
                    <a:pt x="1254" y="1"/>
                  </a:moveTo>
                  <a:cubicBezTo>
                    <a:pt x="902" y="1"/>
                    <a:pt x="509" y="365"/>
                    <a:pt x="267" y="902"/>
                  </a:cubicBezTo>
                  <a:cubicBezTo>
                    <a:pt x="0" y="1569"/>
                    <a:pt x="34" y="2269"/>
                    <a:pt x="401" y="2469"/>
                  </a:cubicBezTo>
                  <a:cubicBezTo>
                    <a:pt x="472" y="2515"/>
                    <a:pt x="552" y="2536"/>
                    <a:pt x="635" y="2536"/>
                  </a:cubicBezTo>
                  <a:cubicBezTo>
                    <a:pt x="978" y="2536"/>
                    <a:pt x="1387" y="2172"/>
                    <a:pt x="1602" y="1635"/>
                  </a:cubicBezTo>
                  <a:cubicBezTo>
                    <a:pt x="1902" y="968"/>
                    <a:pt x="1868" y="268"/>
                    <a:pt x="1501" y="68"/>
                  </a:cubicBezTo>
                  <a:cubicBezTo>
                    <a:pt x="1423" y="22"/>
                    <a:pt x="1340" y="1"/>
                    <a:pt x="125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8"/>
            <p:cNvSpPr/>
            <p:nvPr/>
          </p:nvSpPr>
          <p:spPr>
            <a:xfrm>
              <a:off x="5179700" y="3019275"/>
              <a:ext cx="376975" cy="475950"/>
            </a:xfrm>
            <a:custGeom>
              <a:avLst/>
              <a:gdLst/>
              <a:ahLst/>
              <a:cxnLst/>
              <a:rect l="l" t="t" r="r" b="b"/>
              <a:pathLst>
                <a:path w="15079" h="19038" extrusionOk="0">
                  <a:moveTo>
                    <a:pt x="7706" y="0"/>
                  </a:moveTo>
                  <a:cubicBezTo>
                    <a:pt x="7406" y="100"/>
                    <a:pt x="5972" y="434"/>
                    <a:pt x="5671" y="501"/>
                  </a:cubicBezTo>
                  <a:cubicBezTo>
                    <a:pt x="6472" y="1301"/>
                    <a:pt x="7139" y="2202"/>
                    <a:pt x="7673" y="3203"/>
                  </a:cubicBezTo>
                  <a:cubicBezTo>
                    <a:pt x="6705" y="2369"/>
                    <a:pt x="5705" y="1635"/>
                    <a:pt x="4704" y="934"/>
                  </a:cubicBezTo>
                  <a:cubicBezTo>
                    <a:pt x="4337" y="1068"/>
                    <a:pt x="4003" y="1301"/>
                    <a:pt x="3670" y="1501"/>
                  </a:cubicBezTo>
                  <a:cubicBezTo>
                    <a:pt x="4003" y="2002"/>
                    <a:pt x="4304" y="2502"/>
                    <a:pt x="4571" y="3036"/>
                  </a:cubicBezTo>
                  <a:cubicBezTo>
                    <a:pt x="4070" y="2636"/>
                    <a:pt x="3570" y="2269"/>
                    <a:pt x="3036" y="1902"/>
                  </a:cubicBezTo>
                  <a:cubicBezTo>
                    <a:pt x="2202" y="2502"/>
                    <a:pt x="1468" y="3169"/>
                    <a:pt x="801" y="3970"/>
                  </a:cubicBezTo>
                  <a:cubicBezTo>
                    <a:pt x="1068" y="4237"/>
                    <a:pt x="1368" y="4537"/>
                    <a:pt x="1635" y="4870"/>
                  </a:cubicBezTo>
                  <a:cubicBezTo>
                    <a:pt x="1235" y="4670"/>
                    <a:pt x="835" y="4504"/>
                    <a:pt x="468" y="4370"/>
                  </a:cubicBezTo>
                  <a:cubicBezTo>
                    <a:pt x="301" y="4537"/>
                    <a:pt x="134" y="4704"/>
                    <a:pt x="1" y="4937"/>
                  </a:cubicBezTo>
                  <a:cubicBezTo>
                    <a:pt x="4070" y="7506"/>
                    <a:pt x="13210" y="17179"/>
                    <a:pt x="14411" y="18814"/>
                  </a:cubicBezTo>
                  <a:cubicBezTo>
                    <a:pt x="14511" y="18880"/>
                    <a:pt x="14544" y="18981"/>
                    <a:pt x="14678" y="19014"/>
                  </a:cubicBezTo>
                  <a:cubicBezTo>
                    <a:pt x="14714" y="19030"/>
                    <a:pt x="14747" y="19037"/>
                    <a:pt x="14777" y="19037"/>
                  </a:cubicBezTo>
                  <a:cubicBezTo>
                    <a:pt x="15001" y="19037"/>
                    <a:pt x="15078" y="18640"/>
                    <a:pt x="15078" y="18347"/>
                  </a:cubicBezTo>
                  <a:cubicBezTo>
                    <a:pt x="14478" y="11842"/>
                    <a:pt x="11976" y="5538"/>
                    <a:pt x="77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8"/>
            <p:cNvSpPr/>
            <p:nvPr/>
          </p:nvSpPr>
          <p:spPr>
            <a:xfrm>
              <a:off x="5425700" y="2995925"/>
              <a:ext cx="255225" cy="493075"/>
            </a:xfrm>
            <a:custGeom>
              <a:avLst/>
              <a:gdLst/>
              <a:ahLst/>
              <a:cxnLst/>
              <a:rect l="l" t="t" r="r" b="b"/>
              <a:pathLst>
                <a:path w="10209" h="19723" extrusionOk="0">
                  <a:moveTo>
                    <a:pt x="3704" y="0"/>
                  </a:moveTo>
                  <a:cubicBezTo>
                    <a:pt x="3170" y="1034"/>
                    <a:pt x="2736" y="2102"/>
                    <a:pt x="2369" y="3203"/>
                  </a:cubicBezTo>
                  <a:cubicBezTo>
                    <a:pt x="2236" y="2135"/>
                    <a:pt x="2336" y="1068"/>
                    <a:pt x="2536" y="67"/>
                  </a:cubicBezTo>
                  <a:cubicBezTo>
                    <a:pt x="2236" y="67"/>
                    <a:pt x="1902" y="100"/>
                    <a:pt x="1635" y="134"/>
                  </a:cubicBezTo>
                  <a:cubicBezTo>
                    <a:pt x="1" y="6138"/>
                    <a:pt x="1369" y="13343"/>
                    <a:pt x="4638" y="19247"/>
                  </a:cubicBezTo>
                  <a:cubicBezTo>
                    <a:pt x="4767" y="19455"/>
                    <a:pt x="5017" y="19722"/>
                    <a:pt x="5216" y="19722"/>
                  </a:cubicBezTo>
                  <a:cubicBezTo>
                    <a:pt x="5274" y="19722"/>
                    <a:pt x="5327" y="19700"/>
                    <a:pt x="5371" y="19648"/>
                  </a:cubicBezTo>
                  <a:cubicBezTo>
                    <a:pt x="5472" y="19581"/>
                    <a:pt x="5472" y="19481"/>
                    <a:pt x="5472" y="19381"/>
                  </a:cubicBezTo>
                  <a:cubicBezTo>
                    <a:pt x="5572" y="17479"/>
                    <a:pt x="5205" y="15545"/>
                    <a:pt x="5305" y="13643"/>
                  </a:cubicBezTo>
                  <a:cubicBezTo>
                    <a:pt x="5371" y="11976"/>
                    <a:pt x="5672" y="10308"/>
                    <a:pt x="6172" y="8740"/>
                  </a:cubicBezTo>
                  <a:cubicBezTo>
                    <a:pt x="6973" y="6038"/>
                    <a:pt x="8374" y="3536"/>
                    <a:pt x="10208" y="1535"/>
                  </a:cubicBezTo>
                  <a:cubicBezTo>
                    <a:pt x="10008" y="1401"/>
                    <a:pt x="9741" y="1301"/>
                    <a:pt x="9508" y="1268"/>
                  </a:cubicBezTo>
                  <a:cubicBezTo>
                    <a:pt x="9241" y="1568"/>
                    <a:pt x="9007" y="1835"/>
                    <a:pt x="8741" y="2169"/>
                  </a:cubicBezTo>
                  <a:lnTo>
                    <a:pt x="9007" y="1068"/>
                  </a:lnTo>
                  <a:cubicBezTo>
                    <a:pt x="7973" y="701"/>
                    <a:pt x="6873" y="401"/>
                    <a:pt x="5805" y="234"/>
                  </a:cubicBezTo>
                  <a:cubicBezTo>
                    <a:pt x="5505" y="734"/>
                    <a:pt x="5305" y="1268"/>
                    <a:pt x="5071" y="1802"/>
                  </a:cubicBezTo>
                  <a:cubicBezTo>
                    <a:pt x="5038" y="1235"/>
                    <a:pt x="5005" y="667"/>
                    <a:pt x="5005" y="100"/>
                  </a:cubicBezTo>
                  <a:cubicBezTo>
                    <a:pt x="4538" y="67"/>
                    <a:pt x="4137" y="0"/>
                    <a:pt x="37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8"/>
            <p:cNvSpPr/>
            <p:nvPr/>
          </p:nvSpPr>
          <p:spPr>
            <a:xfrm>
              <a:off x="5552475" y="3069300"/>
              <a:ext cx="270200" cy="416325"/>
            </a:xfrm>
            <a:custGeom>
              <a:avLst/>
              <a:gdLst/>
              <a:ahLst/>
              <a:cxnLst/>
              <a:rect l="l" t="t" r="r" b="b"/>
              <a:pathLst>
                <a:path w="10808" h="16653" extrusionOk="0">
                  <a:moveTo>
                    <a:pt x="5304" y="1"/>
                  </a:moveTo>
                  <a:cubicBezTo>
                    <a:pt x="1802" y="3870"/>
                    <a:pt x="0" y="10008"/>
                    <a:pt x="67" y="15979"/>
                  </a:cubicBezTo>
                  <a:cubicBezTo>
                    <a:pt x="67" y="16228"/>
                    <a:pt x="154" y="16652"/>
                    <a:pt x="384" y="16652"/>
                  </a:cubicBezTo>
                  <a:cubicBezTo>
                    <a:pt x="400" y="16652"/>
                    <a:pt x="416" y="16650"/>
                    <a:pt x="434" y="16646"/>
                  </a:cubicBezTo>
                  <a:cubicBezTo>
                    <a:pt x="501" y="16646"/>
                    <a:pt x="534" y="16546"/>
                    <a:pt x="601" y="16479"/>
                  </a:cubicBezTo>
                  <a:cubicBezTo>
                    <a:pt x="1435" y="15045"/>
                    <a:pt x="1902" y="13410"/>
                    <a:pt x="2669" y="12009"/>
                  </a:cubicBezTo>
                  <a:cubicBezTo>
                    <a:pt x="3403" y="10742"/>
                    <a:pt x="4237" y="9641"/>
                    <a:pt x="5171" y="8640"/>
                  </a:cubicBezTo>
                  <a:cubicBezTo>
                    <a:pt x="6805" y="6939"/>
                    <a:pt x="8740" y="5638"/>
                    <a:pt x="10808" y="4904"/>
                  </a:cubicBezTo>
                  <a:cubicBezTo>
                    <a:pt x="10675" y="4771"/>
                    <a:pt x="10574" y="4604"/>
                    <a:pt x="10474" y="4337"/>
                  </a:cubicBezTo>
                  <a:lnTo>
                    <a:pt x="9607" y="4704"/>
                  </a:lnTo>
                  <a:cubicBezTo>
                    <a:pt x="9774" y="4471"/>
                    <a:pt x="9974" y="4204"/>
                    <a:pt x="10174" y="3970"/>
                  </a:cubicBezTo>
                  <a:cubicBezTo>
                    <a:pt x="9607" y="3170"/>
                    <a:pt x="8940" y="2503"/>
                    <a:pt x="8239" y="1869"/>
                  </a:cubicBezTo>
                  <a:cubicBezTo>
                    <a:pt x="7806" y="2169"/>
                    <a:pt x="7439" y="2469"/>
                    <a:pt x="7105" y="2803"/>
                  </a:cubicBezTo>
                  <a:cubicBezTo>
                    <a:pt x="7272" y="2336"/>
                    <a:pt x="7472" y="1935"/>
                    <a:pt x="7672" y="1468"/>
                  </a:cubicBezTo>
                  <a:lnTo>
                    <a:pt x="6805" y="835"/>
                  </a:lnTo>
                  <a:cubicBezTo>
                    <a:pt x="6071" y="1368"/>
                    <a:pt x="5304" y="2002"/>
                    <a:pt x="4637" y="2669"/>
                  </a:cubicBezTo>
                  <a:cubicBezTo>
                    <a:pt x="4970" y="1802"/>
                    <a:pt x="5437" y="1001"/>
                    <a:pt x="5971" y="334"/>
                  </a:cubicBezTo>
                  <a:cubicBezTo>
                    <a:pt x="5771" y="201"/>
                    <a:pt x="5504" y="67"/>
                    <a:pt x="53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8"/>
            <p:cNvSpPr/>
            <p:nvPr/>
          </p:nvSpPr>
          <p:spPr>
            <a:xfrm>
              <a:off x="5078800" y="3185225"/>
              <a:ext cx="482025" cy="305575"/>
            </a:xfrm>
            <a:custGeom>
              <a:avLst/>
              <a:gdLst/>
              <a:ahLst/>
              <a:cxnLst/>
              <a:rect l="l" t="t" r="r" b="b"/>
              <a:pathLst>
                <a:path w="19281" h="12223" extrusionOk="0">
                  <a:moveTo>
                    <a:pt x="2636" y="0"/>
                  </a:moveTo>
                  <a:cubicBezTo>
                    <a:pt x="2469" y="234"/>
                    <a:pt x="2302" y="467"/>
                    <a:pt x="2135" y="701"/>
                  </a:cubicBezTo>
                  <a:cubicBezTo>
                    <a:pt x="3203" y="1001"/>
                    <a:pt x="4203" y="1401"/>
                    <a:pt x="5137" y="2002"/>
                  </a:cubicBezTo>
                  <a:cubicBezTo>
                    <a:pt x="3970" y="1802"/>
                    <a:pt x="2769" y="1668"/>
                    <a:pt x="1602" y="1668"/>
                  </a:cubicBezTo>
                  <a:cubicBezTo>
                    <a:pt x="1401" y="2035"/>
                    <a:pt x="1235" y="2402"/>
                    <a:pt x="1068" y="2802"/>
                  </a:cubicBezTo>
                  <a:cubicBezTo>
                    <a:pt x="1568" y="3069"/>
                    <a:pt x="2102" y="3369"/>
                    <a:pt x="2602" y="3670"/>
                  </a:cubicBezTo>
                  <a:cubicBezTo>
                    <a:pt x="1968" y="3570"/>
                    <a:pt x="1401" y="3536"/>
                    <a:pt x="801" y="3536"/>
                  </a:cubicBezTo>
                  <a:cubicBezTo>
                    <a:pt x="434" y="4537"/>
                    <a:pt x="234" y="5571"/>
                    <a:pt x="100" y="6672"/>
                  </a:cubicBezTo>
                  <a:cubicBezTo>
                    <a:pt x="467" y="6739"/>
                    <a:pt x="868" y="6872"/>
                    <a:pt x="1268" y="7005"/>
                  </a:cubicBezTo>
                  <a:cubicBezTo>
                    <a:pt x="868" y="7039"/>
                    <a:pt x="467" y="7139"/>
                    <a:pt x="67" y="7206"/>
                  </a:cubicBezTo>
                  <a:cubicBezTo>
                    <a:pt x="34" y="7406"/>
                    <a:pt x="0" y="7673"/>
                    <a:pt x="0" y="7873"/>
                  </a:cubicBezTo>
                  <a:cubicBezTo>
                    <a:pt x="1406" y="7543"/>
                    <a:pt x="2884" y="7376"/>
                    <a:pt x="4383" y="7376"/>
                  </a:cubicBezTo>
                  <a:cubicBezTo>
                    <a:pt x="5764" y="7376"/>
                    <a:pt x="7164" y="7518"/>
                    <a:pt x="8540" y="7806"/>
                  </a:cubicBezTo>
                  <a:cubicBezTo>
                    <a:pt x="10208" y="8140"/>
                    <a:pt x="11876" y="8640"/>
                    <a:pt x="13510" y="9374"/>
                  </a:cubicBezTo>
                  <a:cubicBezTo>
                    <a:pt x="15278" y="10174"/>
                    <a:pt x="16912" y="11409"/>
                    <a:pt x="18714" y="12176"/>
                  </a:cubicBezTo>
                  <a:cubicBezTo>
                    <a:pt x="18761" y="12199"/>
                    <a:pt x="18841" y="12223"/>
                    <a:pt x="18920" y="12223"/>
                  </a:cubicBezTo>
                  <a:cubicBezTo>
                    <a:pt x="18953" y="12223"/>
                    <a:pt x="18985" y="12219"/>
                    <a:pt x="19014" y="12209"/>
                  </a:cubicBezTo>
                  <a:cubicBezTo>
                    <a:pt x="19281" y="12142"/>
                    <a:pt x="19147" y="11675"/>
                    <a:pt x="18947" y="11375"/>
                  </a:cubicBezTo>
                  <a:cubicBezTo>
                    <a:pt x="15044" y="5905"/>
                    <a:pt x="9007" y="1368"/>
                    <a:pt x="26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8"/>
            <p:cNvSpPr/>
            <p:nvPr/>
          </p:nvSpPr>
          <p:spPr>
            <a:xfrm>
              <a:off x="5110475" y="3392300"/>
              <a:ext cx="446200" cy="184050"/>
            </a:xfrm>
            <a:custGeom>
              <a:avLst/>
              <a:gdLst/>
              <a:ahLst/>
              <a:cxnLst/>
              <a:rect l="l" t="t" r="r" b="b"/>
              <a:pathLst>
                <a:path w="17848" h="7362" extrusionOk="0">
                  <a:moveTo>
                    <a:pt x="4059" y="1"/>
                  </a:moveTo>
                  <a:cubicBezTo>
                    <a:pt x="2652" y="1"/>
                    <a:pt x="1288" y="137"/>
                    <a:pt x="1" y="424"/>
                  </a:cubicBezTo>
                  <a:lnTo>
                    <a:pt x="1" y="1157"/>
                  </a:lnTo>
                  <a:cubicBezTo>
                    <a:pt x="476" y="1069"/>
                    <a:pt x="952" y="1028"/>
                    <a:pt x="1437" y="1028"/>
                  </a:cubicBezTo>
                  <a:cubicBezTo>
                    <a:pt x="1871" y="1028"/>
                    <a:pt x="2313" y="1061"/>
                    <a:pt x="2770" y="1124"/>
                  </a:cubicBezTo>
                  <a:cubicBezTo>
                    <a:pt x="1802" y="1391"/>
                    <a:pt x="935" y="1725"/>
                    <a:pt x="68" y="2091"/>
                  </a:cubicBezTo>
                  <a:cubicBezTo>
                    <a:pt x="101" y="2425"/>
                    <a:pt x="134" y="2792"/>
                    <a:pt x="234" y="3126"/>
                  </a:cubicBezTo>
                  <a:lnTo>
                    <a:pt x="1736" y="3259"/>
                  </a:lnTo>
                  <a:cubicBezTo>
                    <a:pt x="1235" y="3392"/>
                    <a:pt x="802" y="3593"/>
                    <a:pt x="335" y="3793"/>
                  </a:cubicBezTo>
                  <a:cubicBezTo>
                    <a:pt x="601" y="4660"/>
                    <a:pt x="935" y="5561"/>
                    <a:pt x="1402" y="6428"/>
                  </a:cubicBezTo>
                  <a:cubicBezTo>
                    <a:pt x="1736" y="6395"/>
                    <a:pt x="2069" y="6294"/>
                    <a:pt x="2336" y="6261"/>
                  </a:cubicBezTo>
                  <a:lnTo>
                    <a:pt x="2336" y="6261"/>
                  </a:lnTo>
                  <a:cubicBezTo>
                    <a:pt x="2102" y="6428"/>
                    <a:pt x="1836" y="6628"/>
                    <a:pt x="1602" y="6828"/>
                  </a:cubicBezTo>
                  <a:cubicBezTo>
                    <a:pt x="1769" y="6962"/>
                    <a:pt x="1902" y="7128"/>
                    <a:pt x="2002" y="7362"/>
                  </a:cubicBezTo>
                  <a:cubicBezTo>
                    <a:pt x="3637" y="5928"/>
                    <a:pt x="5705" y="4893"/>
                    <a:pt x="8073" y="4293"/>
                  </a:cubicBezTo>
                  <a:cubicBezTo>
                    <a:pt x="9441" y="3959"/>
                    <a:pt x="10842" y="3759"/>
                    <a:pt x="12343" y="3759"/>
                  </a:cubicBezTo>
                  <a:cubicBezTo>
                    <a:pt x="13932" y="3759"/>
                    <a:pt x="15611" y="4062"/>
                    <a:pt x="17208" y="4062"/>
                  </a:cubicBezTo>
                  <a:cubicBezTo>
                    <a:pt x="17288" y="4062"/>
                    <a:pt x="17367" y="4061"/>
                    <a:pt x="17447" y="4060"/>
                  </a:cubicBezTo>
                  <a:cubicBezTo>
                    <a:pt x="17513" y="4060"/>
                    <a:pt x="17647" y="4060"/>
                    <a:pt x="17680" y="3993"/>
                  </a:cubicBezTo>
                  <a:cubicBezTo>
                    <a:pt x="17847" y="3826"/>
                    <a:pt x="17513" y="3559"/>
                    <a:pt x="17247" y="3392"/>
                  </a:cubicBezTo>
                  <a:cubicBezTo>
                    <a:pt x="13096" y="1279"/>
                    <a:pt x="8376" y="1"/>
                    <a:pt x="40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8"/>
            <p:cNvSpPr/>
            <p:nvPr/>
          </p:nvSpPr>
          <p:spPr>
            <a:xfrm>
              <a:off x="5258100" y="3266125"/>
              <a:ext cx="227675" cy="149275"/>
            </a:xfrm>
            <a:custGeom>
              <a:avLst/>
              <a:gdLst/>
              <a:ahLst/>
              <a:cxnLst/>
              <a:rect l="l" t="t" r="r" b="b"/>
              <a:pathLst>
                <a:path w="9107" h="5971" fill="none" extrusionOk="0">
                  <a:moveTo>
                    <a:pt x="0" y="0"/>
                  </a:moveTo>
                  <a:cubicBezTo>
                    <a:pt x="3603" y="901"/>
                    <a:pt x="6872" y="3002"/>
                    <a:pt x="9107" y="597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8"/>
            <p:cNvSpPr/>
            <p:nvPr/>
          </p:nvSpPr>
          <p:spPr>
            <a:xfrm>
              <a:off x="5284775" y="3316150"/>
              <a:ext cx="65900" cy="27550"/>
            </a:xfrm>
            <a:custGeom>
              <a:avLst/>
              <a:gdLst/>
              <a:ahLst/>
              <a:cxnLst/>
              <a:rect l="l" t="t" r="r" b="b"/>
              <a:pathLst>
                <a:path w="2636" h="1102" fill="none" extrusionOk="0">
                  <a:moveTo>
                    <a:pt x="1" y="0"/>
                  </a:moveTo>
                  <a:cubicBezTo>
                    <a:pt x="968" y="134"/>
                    <a:pt x="1869" y="568"/>
                    <a:pt x="2636" y="110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8"/>
            <p:cNvSpPr/>
            <p:nvPr/>
          </p:nvSpPr>
          <p:spPr>
            <a:xfrm>
              <a:off x="5543300" y="3092650"/>
              <a:ext cx="27550" cy="108450"/>
            </a:xfrm>
            <a:custGeom>
              <a:avLst/>
              <a:gdLst/>
              <a:ahLst/>
              <a:cxnLst/>
              <a:rect l="l" t="t" r="r" b="b"/>
              <a:pathLst>
                <a:path w="1102" h="4338" fill="none" extrusionOk="0">
                  <a:moveTo>
                    <a:pt x="1101" y="1"/>
                  </a:moveTo>
                  <a:cubicBezTo>
                    <a:pt x="434" y="1335"/>
                    <a:pt x="34" y="2836"/>
                    <a:pt x="0" y="433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8"/>
            <p:cNvSpPr/>
            <p:nvPr/>
          </p:nvSpPr>
          <p:spPr>
            <a:xfrm>
              <a:off x="5535800" y="3071800"/>
              <a:ext cx="10025" cy="43400"/>
            </a:xfrm>
            <a:custGeom>
              <a:avLst/>
              <a:gdLst/>
              <a:ahLst/>
              <a:cxnLst/>
              <a:rect l="l" t="t" r="r" b="b"/>
              <a:pathLst>
                <a:path w="401" h="1736" fill="none" extrusionOk="0">
                  <a:moveTo>
                    <a:pt x="400" y="1"/>
                  </a:moveTo>
                  <a:cubicBezTo>
                    <a:pt x="134" y="535"/>
                    <a:pt x="0" y="1102"/>
                    <a:pt x="0" y="1735"/>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8"/>
            <p:cNvSpPr/>
            <p:nvPr/>
          </p:nvSpPr>
          <p:spPr>
            <a:xfrm>
              <a:off x="5481575" y="3188550"/>
              <a:ext cx="20875" cy="102600"/>
            </a:xfrm>
            <a:custGeom>
              <a:avLst/>
              <a:gdLst/>
              <a:ahLst/>
              <a:cxnLst/>
              <a:rect l="l" t="t" r="r" b="b"/>
              <a:pathLst>
                <a:path w="835" h="4104" fill="none" extrusionOk="0">
                  <a:moveTo>
                    <a:pt x="1" y="1"/>
                  </a:moveTo>
                  <a:cubicBezTo>
                    <a:pt x="68" y="1402"/>
                    <a:pt x="334" y="2836"/>
                    <a:pt x="835" y="410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8"/>
            <p:cNvSpPr/>
            <p:nvPr/>
          </p:nvSpPr>
          <p:spPr>
            <a:xfrm>
              <a:off x="5275600" y="3132675"/>
              <a:ext cx="209350" cy="216850"/>
            </a:xfrm>
            <a:custGeom>
              <a:avLst/>
              <a:gdLst/>
              <a:ahLst/>
              <a:cxnLst/>
              <a:rect l="l" t="t" r="r" b="b"/>
              <a:pathLst>
                <a:path w="8374" h="8674" fill="none" extrusionOk="0">
                  <a:moveTo>
                    <a:pt x="1" y="1"/>
                  </a:moveTo>
                  <a:cubicBezTo>
                    <a:pt x="3270" y="2336"/>
                    <a:pt x="6138" y="5305"/>
                    <a:pt x="8373" y="867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8"/>
            <p:cNvSpPr/>
            <p:nvPr/>
          </p:nvSpPr>
          <p:spPr>
            <a:xfrm>
              <a:off x="5566650" y="3186900"/>
              <a:ext cx="180150" cy="258525"/>
            </a:xfrm>
            <a:custGeom>
              <a:avLst/>
              <a:gdLst/>
              <a:ahLst/>
              <a:cxnLst/>
              <a:rect l="l" t="t" r="r" b="b"/>
              <a:pathLst>
                <a:path w="7206" h="10341" fill="none" extrusionOk="0">
                  <a:moveTo>
                    <a:pt x="0" y="10341"/>
                  </a:moveTo>
                  <a:cubicBezTo>
                    <a:pt x="1001" y="6171"/>
                    <a:pt x="3603" y="2368"/>
                    <a:pt x="7205" y="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8"/>
            <p:cNvSpPr/>
            <p:nvPr/>
          </p:nvSpPr>
          <p:spPr>
            <a:xfrm>
              <a:off x="5655050" y="3178550"/>
              <a:ext cx="43375" cy="39225"/>
            </a:xfrm>
            <a:custGeom>
              <a:avLst/>
              <a:gdLst/>
              <a:ahLst/>
              <a:cxnLst/>
              <a:rect l="l" t="t" r="r" b="b"/>
              <a:pathLst>
                <a:path w="1735" h="1569" fill="none" extrusionOk="0">
                  <a:moveTo>
                    <a:pt x="0" y="1568"/>
                  </a:moveTo>
                  <a:cubicBezTo>
                    <a:pt x="501" y="968"/>
                    <a:pt x="1068" y="434"/>
                    <a:pt x="1735" y="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8"/>
            <p:cNvSpPr/>
            <p:nvPr/>
          </p:nvSpPr>
          <p:spPr>
            <a:xfrm>
              <a:off x="5216400" y="3456250"/>
              <a:ext cx="229350" cy="22550"/>
            </a:xfrm>
            <a:custGeom>
              <a:avLst/>
              <a:gdLst/>
              <a:ahLst/>
              <a:cxnLst/>
              <a:rect l="l" t="t" r="r" b="b"/>
              <a:pathLst>
                <a:path w="9174" h="902" fill="none" extrusionOk="0">
                  <a:moveTo>
                    <a:pt x="0" y="901"/>
                  </a:moveTo>
                  <a:cubicBezTo>
                    <a:pt x="3002" y="167"/>
                    <a:pt x="6105" y="0"/>
                    <a:pt x="9174" y="36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8"/>
            <p:cNvSpPr/>
            <p:nvPr/>
          </p:nvSpPr>
          <p:spPr>
            <a:xfrm>
              <a:off x="4830275" y="3891550"/>
              <a:ext cx="714425" cy="1148975"/>
            </a:xfrm>
            <a:custGeom>
              <a:avLst/>
              <a:gdLst/>
              <a:ahLst/>
              <a:cxnLst/>
              <a:rect l="l" t="t" r="r" b="b"/>
              <a:pathLst>
                <a:path w="28577" h="45959" extrusionOk="0">
                  <a:moveTo>
                    <a:pt x="1" y="1"/>
                  </a:moveTo>
                  <a:lnTo>
                    <a:pt x="1" y="1"/>
                  </a:lnTo>
                  <a:cubicBezTo>
                    <a:pt x="5939" y="5305"/>
                    <a:pt x="11342" y="13577"/>
                    <a:pt x="16179" y="22317"/>
                  </a:cubicBezTo>
                  <a:cubicBezTo>
                    <a:pt x="20282" y="29789"/>
                    <a:pt x="23885" y="37428"/>
                    <a:pt x="27487" y="45433"/>
                  </a:cubicBezTo>
                  <a:cubicBezTo>
                    <a:pt x="27643" y="45798"/>
                    <a:pt x="27855" y="45959"/>
                    <a:pt x="28044" y="45959"/>
                  </a:cubicBezTo>
                  <a:cubicBezTo>
                    <a:pt x="28339" y="45959"/>
                    <a:pt x="28577" y="45564"/>
                    <a:pt x="28455" y="44933"/>
                  </a:cubicBezTo>
                  <a:cubicBezTo>
                    <a:pt x="27521" y="40096"/>
                    <a:pt x="26487" y="35193"/>
                    <a:pt x="25019" y="30356"/>
                  </a:cubicBezTo>
                  <a:cubicBezTo>
                    <a:pt x="23117" y="24018"/>
                    <a:pt x="20315" y="17647"/>
                    <a:pt x="16780" y="13177"/>
                  </a:cubicBezTo>
                  <a:cubicBezTo>
                    <a:pt x="14812" y="10742"/>
                    <a:pt x="12710" y="8907"/>
                    <a:pt x="10642" y="7239"/>
                  </a:cubicBezTo>
                  <a:cubicBezTo>
                    <a:pt x="7106" y="4404"/>
                    <a:pt x="3537" y="196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8"/>
            <p:cNvSpPr/>
            <p:nvPr/>
          </p:nvSpPr>
          <p:spPr>
            <a:xfrm>
              <a:off x="5517775" y="4299350"/>
              <a:ext cx="558425" cy="740675"/>
            </a:xfrm>
            <a:custGeom>
              <a:avLst/>
              <a:gdLst/>
              <a:ahLst/>
              <a:cxnLst/>
              <a:rect l="l" t="t" r="r" b="b"/>
              <a:pathLst>
                <a:path w="22337" h="29627" extrusionOk="0">
                  <a:moveTo>
                    <a:pt x="22337" y="1"/>
                  </a:moveTo>
                  <a:lnTo>
                    <a:pt x="22337" y="1"/>
                  </a:lnTo>
                  <a:cubicBezTo>
                    <a:pt x="8327" y="5471"/>
                    <a:pt x="1155" y="8440"/>
                    <a:pt x="21" y="28788"/>
                  </a:cubicBezTo>
                  <a:cubicBezTo>
                    <a:pt x="0" y="29303"/>
                    <a:pt x="259" y="29627"/>
                    <a:pt x="539" y="29627"/>
                  </a:cubicBezTo>
                  <a:cubicBezTo>
                    <a:pt x="712" y="29627"/>
                    <a:pt x="894" y="29502"/>
                    <a:pt x="1021" y="29222"/>
                  </a:cubicBezTo>
                  <a:cubicBezTo>
                    <a:pt x="6392" y="16546"/>
                    <a:pt x="12863" y="7373"/>
                    <a:pt x="223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 name="Google Shape;809;p8"/>
          <p:cNvGrpSpPr/>
          <p:nvPr/>
        </p:nvGrpSpPr>
        <p:grpSpPr>
          <a:xfrm>
            <a:off x="1113350" y="4098975"/>
            <a:ext cx="1965875" cy="1076025"/>
            <a:chOff x="1580075" y="4143975"/>
            <a:chExt cx="1965875" cy="1076025"/>
          </a:xfrm>
        </p:grpSpPr>
        <p:sp>
          <p:nvSpPr>
            <p:cNvPr id="810" name="Google Shape;810;p8"/>
            <p:cNvSpPr/>
            <p:nvPr/>
          </p:nvSpPr>
          <p:spPr>
            <a:xfrm>
              <a:off x="2039050" y="4668300"/>
              <a:ext cx="800200" cy="551700"/>
            </a:xfrm>
            <a:custGeom>
              <a:avLst/>
              <a:gdLst/>
              <a:ahLst/>
              <a:cxnLst/>
              <a:rect l="l" t="t" r="r" b="b"/>
              <a:pathLst>
                <a:path w="32008" h="22068" extrusionOk="0">
                  <a:moveTo>
                    <a:pt x="1" y="22067"/>
                  </a:moveTo>
                  <a:cubicBezTo>
                    <a:pt x="2524" y="19514"/>
                    <a:pt x="5198" y="17113"/>
                    <a:pt x="8056" y="14924"/>
                  </a:cubicBezTo>
                  <a:cubicBezTo>
                    <a:pt x="27539" y="0"/>
                    <a:pt x="30670" y="122"/>
                    <a:pt x="30670" y="122"/>
                  </a:cubicBezTo>
                  <a:cubicBezTo>
                    <a:pt x="30670" y="122"/>
                    <a:pt x="32007" y="122"/>
                    <a:pt x="29059" y="1490"/>
                  </a:cubicBezTo>
                  <a:cubicBezTo>
                    <a:pt x="26141" y="2857"/>
                    <a:pt x="17630" y="8845"/>
                    <a:pt x="7509" y="16870"/>
                  </a:cubicBezTo>
                  <a:cubicBezTo>
                    <a:pt x="5381" y="18541"/>
                    <a:pt x="3405" y="20274"/>
                    <a:pt x="1551" y="2206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8"/>
            <p:cNvSpPr/>
            <p:nvPr/>
          </p:nvSpPr>
          <p:spPr>
            <a:xfrm>
              <a:off x="2159875" y="4411450"/>
              <a:ext cx="103375" cy="648200"/>
            </a:xfrm>
            <a:custGeom>
              <a:avLst/>
              <a:gdLst/>
              <a:ahLst/>
              <a:cxnLst/>
              <a:rect l="l" t="t" r="r" b="b"/>
              <a:pathLst>
                <a:path w="4135" h="25928" extrusionOk="0">
                  <a:moveTo>
                    <a:pt x="3891" y="20943"/>
                  </a:moveTo>
                  <a:cubicBezTo>
                    <a:pt x="3527" y="17903"/>
                    <a:pt x="2493" y="15198"/>
                    <a:pt x="2797" y="9666"/>
                  </a:cubicBezTo>
                  <a:cubicBezTo>
                    <a:pt x="3010" y="6353"/>
                    <a:pt x="2372" y="3040"/>
                    <a:pt x="1004" y="0"/>
                  </a:cubicBezTo>
                  <a:cubicBezTo>
                    <a:pt x="1156" y="1338"/>
                    <a:pt x="1217" y="2675"/>
                    <a:pt x="1186" y="4013"/>
                  </a:cubicBezTo>
                  <a:cubicBezTo>
                    <a:pt x="1156" y="6232"/>
                    <a:pt x="396" y="8329"/>
                    <a:pt x="122" y="14742"/>
                  </a:cubicBezTo>
                  <a:cubicBezTo>
                    <a:pt x="1" y="18633"/>
                    <a:pt x="943" y="22524"/>
                    <a:pt x="2858" y="25928"/>
                  </a:cubicBezTo>
                  <a:cubicBezTo>
                    <a:pt x="3770" y="24439"/>
                    <a:pt x="4135" y="22676"/>
                    <a:pt x="3891" y="2094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8"/>
            <p:cNvSpPr/>
            <p:nvPr/>
          </p:nvSpPr>
          <p:spPr>
            <a:xfrm>
              <a:off x="2262475" y="4308100"/>
              <a:ext cx="132250" cy="681650"/>
            </a:xfrm>
            <a:custGeom>
              <a:avLst/>
              <a:gdLst/>
              <a:ahLst/>
              <a:cxnLst/>
              <a:rect l="l" t="t" r="r" b="b"/>
              <a:pathLst>
                <a:path w="5290" h="27266" extrusionOk="0">
                  <a:moveTo>
                    <a:pt x="2219" y="13709"/>
                  </a:moveTo>
                  <a:cubicBezTo>
                    <a:pt x="1034" y="8755"/>
                    <a:pt x="3526" y="1"/>
                    <a:pt x="3526" y="1"/>
                  </a:cubicBezTo>
                  <a:cubicBezTo>
                    <a:pt x="3526" y="1"/>
                    <a:pt x="335" y="5624"/>
                    <a:pt x="183" y="12098"/>
                  </a:cubicBezTo>
                  <a:cubicBezTo>
                    <a:pt x="0" y="18572"/>
                    <a:pt x="2705" y="27265"/>
                    <a:pt x="2705" y="27265"/>
                  </a:cubicBezTo>
                  <a:cubicBezTo>
                    <a:pt x="5289" y="25107"/>
                    <a:pt x="3374" y="18664"/>
                    <a:pt x="2219" y="1370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8"/>
            <p:cNvSpPr/>
            <p:nvPr/>
          </p:nvSpPr>
          <p:spPr>
            <a:xfrm>
              <a:off x="1580075" y="5118900"/>
              <a:ext cx="292600" cy="101100"/>
            </a:xfrm>
            <a:custGeom>
              <a:avLst/>
              <a:gdLst/>
              <a:ahLst/>
              <a:cxnLst/>
              <a:rect l="l" t="t" r="r" b="b"/>
              <a:pathLst>
                <a:path w="11704" h="4044" extrusionOk="0">
                  <a:moveTo>
                    <a:pt x="1" y="1"/>
                  </a:moveTo>
                  <a:cubicBezTo>
                    <a:pt x="1612" y="1460"/>
                    <a:pt x="3344" y="2828"/>
                    <a:pt x="5168" y="4043"/>
                  </a:cubicBezTo>
                  <a:lnTo>
                    <a:pt x="11703" y="4043"/>
                  </a:lnTo>
                  <a:cubicBezTo>
                    <a:pt x="11247" y="3861"/>
                    <a:pt x="10791" y="3739"/>
                    <a:pt x="10305" y="3679"/>
                  </a:cubicBezTo>
                  <a:cubicBezTo>
                    <a:pt x="7326" y="3223"/>
                    <a:pt x="1"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8"/>
            <p:cNvSpPr/>
            <p:nvPr/>
          </p:nvSpPr>
          <p:spPr>
            <a:xfrm>
              <a:off x="2569475" y="4144725"/>
              <a:ext cx="152000" cy="653525"/>
            </a:xfrm>
            <a:custGeom>
              <a:avLst/>
              <a:gdLst/>
              <a:ahLst/>
              <a:cxnLst/>
              <a:rect l="l" t="t" r="r" b="b"/>
              <a:pathLst>
                <a:path w="6080" h="26141" extrusionOk="0">
                  <a:moveTo>
                    <a:pt x="3708" y="14621"/>
                  </a:moveTo>
                  <a:cubicBezTo>
                    <a:pt x="3830" y="9119"/>
                    <a:pt x="6079" y="1"/>
                    <a:pt x="6079" y="1"/>
                  </a:cubicBezTo>
                  <a:cubicBezTo>
                    <a:pt x="4316" y="3648"/>
                    <a:pt x="2857" y="7478"/>
                    <a:pt x="1733" y="11399"/>
                  </a:cubicBezTo>
                  <a:cubicBezTo>
                    <a:pt x="0" y="17569"/>
                    <a:pt x="1033" y="26141"/>
                    <a:pt x="1033" y="26141"/>
                  </a:cubicBezTo>
                  <a:cubicBezTo>
                    <a:pt x="2432" y="25016"/>
                    <a:pt x="3556" y="20122"/>
                    <a:pt x="3708" y="1462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8"/>
            <p:cNvSpPr/>
            <p:nvPr/>
          </p:nvSpPr>
          <p:spPr>
            <a:xfrm>
              <a:off x="2697875" y="4143975"/>
              <a:ext cx="200650" cy="576775"/>
            </a:xfrm>
            <a:custGeom>
              <a:avLst/>
              <a:gdLst/>
              <a:ahLst/>
              <a:cxnLst/>
              <a:rect l="l" t="t" r="r" b="b"/>
              <a:pathLst>
                <a:path w="8026" h="23071" extrusionOk="0">
                  <a:moveTo>
                    <a:pt x="426" y="23070"/>
                  </a:moveTo>
                  <a:cubicBezTo>
                    <a:pt x="1764" y="22128"/>
                    <a:pt x="2524" y="18481"/>
                    <a:pt x="3770" y="12280"/>
                  </a:cubicBezTo>
                  <a:cubicBezTo>
                    <a:pt x="5016" y="6049"/>
                    <a:pt x="8025" y="0"/>
                    <a:pt x="8025" y="0"/>
                  </a:cubicBezTo>
                  <a:cubicBezTo>
                    <a:pt x="8025" y="0"/>
                    <a:pt x="5472" y="2493"/>
                    <a:pt x="2493" y="9636"/>
                  </a:cubicBezTo>
                  <a:cubicBezTo>
                    <a:pt x="730" y="13891"/>
                    <a:pt x="1" y="18481"/>
                    <a:pt x="426" y="2307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8"/>
            <p:cNvSpPr/>
            <p:nvPr/>
          </p:nvSpPr>
          <p:spPr>
            <a:xfrm>
              <a:off x="2776925" y="4262500"/>
              <a:ext cx="769025" cy="423300"/>
            </a:xfrm>
            <a:custGeom>
              <a:avLst/>
              <a:gdLst/>
              <a:ahLst/>
              <a:cxnLst/>
              <a:rect l="l" t="t" r="r" b="b"/>
              <a:pathLst>
                <a:path w="30761" h="16932" extrusionOk="0">
                  <a:moveTo>
                    <a:pt x="0" y="16931"/>
                  </a:moveTo>
                  <a:cubicBezTo>
                    <a:pt x="9271" y="15715"/>
                    <a:pt x="30761" y="1"/>
                    <a:pt x="30761" y="1"/>
                  </a:cubicBezTo>
                  <a:cubicBezTo>
                    <a:pt x="30761" y="1"/>
                    <a:pt x="18329" y="4712"/>
                    <a:pt x="10304" y="8664"/>
                  </a:cubicBezTo>
                  <a:cubicBezTo>
                    <a:pt x="2310" y="12615"/>
                    <a:pt x="0" y="16931"/>
                    <a:pt x="0" y="1693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8"/>
            <p:cNvSpPr/>
            <p:nvPr/>
          </p:nvSpPr>
          <p:spPr>
            <a:xfrm>
              <a:off x="1608950" y="4824075"/>
              <a:ext cx="379225" cy="395925"/>
            </a:xfrm>
            <a:custGeom>
              <a:avLst/>
              <a:gdLst/>
              <a:ahLst/>
              <a:cxnLst/>
              <a:rect l="l" t="t" r="r" b="b"/>
              <a:pathLst>
                <a:path w="15169" h="15837" extrusionOk="0">
                  <a:moveTo>
                    <a:pt x="1" y="0"/>
                  </a:moveTo>
                  <a:cubicBezTo>
                    <a:pt x="1" y="0"/>
                    <a:pt x="3892" y="7113"/>
                    <a:pt x="7873" y="11733"/>
                  </a:cubicBezTo>
                  <a:cubicBezTo>
                    <a:pt x="9241" y="13314"/>
                    <a:pt x="10822" y="14681"/>
                    <a:pt x="12554" y="15836"/>
                  </a:cubicBezTo>
                  <a:lnTo>
                    <a:pt x="15168" y="15836"/>
                  </a:lnTo>
                  <a:cubicBezTo>
                    <a:pt x="11490" y="10304"/>
                    <a:pt x="1"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8"/>
            <p:cNvSpPr/>
            <p:nvPr/>
          </p:nvSpPr>
          <p:spPr>
            <a:xfrm>
              <a:off x="2451675" y="4242750"/>
              <a:ext cx="91225" cy="648225"/>
            </a:xfrm>
            <a:custGeom>
              <a:avLst/>
              <a:gdLst/>
              <a:ahLst/>
              <a:cxnLst/>
              <a:rect l="l" t="t" r="r" b="b"/>
              <a:pathLst>
                <a:path w="3649" h="25929" extrusionOk="0">
                  <a:moveTo>
                    <a:pt x="3223" y="14165"/>
                  </a:moveTo>
                  <a:cubicBezTo>
                    <a:pt x="2797" y="9180"/>
                    <a:pt x="3223" y="1"/>
                    <a:pt x="3223" y="1"/>
                  </a:cubicBezTo>
                  <a:cubicBezTo>
                    <a:pt x="1916" y="3739"/>
                    <a:pt x="1065" y="7660"/>
                    <a:pt x="700" y="11612"/>
                  </a:cubicBezTo>
                  <a:cubicBezTo>
                    <a:pt x="1" y="18420"/>
                    <a:pt x="700" y="25928"/>
                    <a:pt x="700" y="25928"/>
                  </a:cubicBezTo>
                  <a:cubicBezTo>
                    <a:pt x="3040" y="23284"/>
                    <a:pt x="3648" y="19119"/>
                    <a:pt x="3223" y="1416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8"/>
            <p:cNvSpPr/>
            <p:nvPr/>
          </p:nvSpPr>
          <p:spPr>
            <a:xfrm>
              <a:off x="1956225" y="4604450"/>
              <a:ext cx="215075" cy="524350"/>
            </a:xfrm>
            <a:custGeom>
              <a:avLst/>
              <a:gdLst/>
              <a:ahLst/>
              <a:cxnLst/>
              <a:rect l="l" t="t" r="r" b="b"/>
              <a:pathLst>
                <a:path w="8603" h="20974" extrusionOk="0">
                  <a:moveTo>
                    <a:pt x="7478" y="20974"/>
                  </a:moveTo>
                  <a:cubicBezTo>
                    <a:pt x="8603" y="19606"/>
                    <a:pt x="8177" y="16992"/>
                    <a:pt x="6110" y="12524"/>
                  </a:cubicBezTo>
                  <a:cubicBezTo>
                    <a:pt x="4074" y="8056"/>
                    <a:pt x="1" y="1"/>
                    <a:pt x="1" y="1"/>
                  </a:cubicBezTo>
                  <a:cubicBezTo>
                    <a:pt x="1" y="1"/>
                    <a:pt x="244" y="3040"/>
                    <a:pt x="1946" y="7873"/>
                  </a:cubicBezTo>
                  <a:cubicBezTo>
                    <a:pt x="3648" y="12676"/>
                    <a:pt x="7478" y="20974"/>
                    <a:pt x="7478" y="2097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8"/>
            <p:cNvSpPr/>
            <p:nvPr/>
          </p:nvSpPr>
          <p:spPr>
            <a:xfrm>
              <a:off x="2323250" y="4995050"/>
              <a:ext cx="504600" cy="224950"/>
            </a:xfrm>
            <a:custGeom>
              <a:avLst/>
              <a:gdLst/>
              <a:ahLst/>
              <a:cxnLst/>
              <a:rect l="l" t="t" r="r" b="b"/>
              <a:pathLst>
                <a:path w="20184" h="8998" extrusionOk="0">
                  <a:moveTo>
                    <a:pt x="1" y="0"/>
                  </a:moveTo>
                  <a:cubicBezTo>
                    <a:pt x="183" y="1763"/>
                    <a:pt x="2645" y="3374"/>
                    <a:pt x="8694" y="5168"/>
                  </a:cubicBezTo>
                  <a:cubicBezTo>
                    <a:pt x="12098" y="6262"/>
                    <a:pt x="15442" y="7538"/>
                    <a:pt x="18725" y="8997"/>
                  </a:cubicBezTo>
                  <a:lnTo>
                    <a:pt x="20184" y="8997"/>
                  </a:lnTo>
                  <a:cubicBezTo>
                    <a:pt x="17205" y="7022"/>
                    <a:pt x="12463" y="4043"/>
                    <a:pt x="8664" y="2584"/>
                  </a:cubicBezTo>
                  <a:cubicBezTo>
                    <a:pt x="2736" y="304"/>
                    <a:pt x="1"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8"/>
            <p:cNvSpPr/>
            <p:nvPr/>
          </p:nvSpPr>
          <p:spPr>
            <a:xfrm>
              <a:off x="2455475" y="4892450"/>
              <a:ext cx="566900" cy="280425"/>
            </a:xfrm>
            <a:custGeom>
              <a:avLst/>
              <a:gdLst/>
              <a:ahLst/>
              <a:cxnLst/>
              <a:rect l="l" t="t" r="r" b="b"/>
              <a:pathLst>
                <a:path w="22676" h="11217" extrusionOk="0">
                  <a:moveTo>
                    <a:pt x="1" y="183"/>
                  </a:moveTo>
                  <a:cubicBezTo>
                    <a:pt x="3557" y="5138"/>
                    <a:pt x="22676" y="11217"/>
                    <a:pt x="22676" y="11217"/>
                  </a:cubicBezTo>
                  <a:cubicBezTo>
                    <a:pt x="22676" y="11217"/>
                    <a:pt x="15138" y="5563"/>
                    <a:pt x="9484" y="2767"/>
                  </a:cubicBezTo>
                  <a:cubicBezTo>
                    <a:pt x="3800" y="1"/>
                    <a:pt x="1" y="183"/>
                    <a:pt x="1" y="18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8"/>
            <p:cNvSpPr/>
            <p:nvPr/>
          </p:nvSpPr>
          <p:spPr>
            <a:xfrm>
              <a:off x="2576300" y="4805825"/>
              <a:ext cx="592750" cy="190775"/>
            </a:xfrm>
            <a:custGeom>
              <a:avLst/>
              <a:gdLst/>
              <a:ahLst/>
              <a:cxnLst/>
              <a:rect l="l" t="t" r="r" b="b"/>
              <a:pathLst>
                <a:path w="23710" h="7631" extrusionOk="0">
                  <a:moveTo>
                    <a:pt x="1" y="396"/>
                  </a:moveTo>
                  <a:cubicBezTo>
                    <a:pt x="2098" y="4803"/>
                    <a:pt x="23709" y="7630"/>
                    <a:pt x="23709" y="7630"/>
                  </a:cubicBezTo>
                  <a:cubicBezTo>
                    <a:pt x="23709" y="7630"/>
                    <a:pt x="12736" y="2736"/>
                    <a:pt x="7417" y="1369"/>
                  </a:cubicBezTo>
                  <a:cubicBezTo>
                    <a:pt x="2098" y="1"/>
                    <a:pt x="1" y="396"/>
                    <a:pt x="1" y="39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8"/>
            <p:cNvSpPr/>
            <p:nvPr/>
          </p:nvSpPr>
          <p:spPr>
            <a:xfrm>
              <a:off x="2709275" y="4714650"/>
              <a:ext cx="497775" cy="163400"/>
            </a:xfrm>
            <a:custGeom>
              <a:avLst/>
              <a:gdLst/>
              <a:ahLst/>
              <a:cxnLst/>
              <a:rect l="l" t="t" r="r" b="b"/>
              <a:pathLst>
                <a:path w="19911" h="6536" extrusionOk="0">
                  <a:moveTo>
                    <a:pt x="1" y="335"/>
                  </a:moveTo>
                  <a:cubicBezTo>
                    <a:pt x="4043" y="6535"/>
                    <a:pt x="19910" y="3313"/>
                    <a:pt x="19910" y="3313"/>
                  </a:cubicBezTo>
                  <a:cubicBezTo>
                    <a:pt x="19910" y="3313"/>
                    <a:pt x="12828" y="1672"/>
                    <a:pt x="7934" y="821"/>
                  </a:cubicBezTo>
                  <a:cubicBezTo>
                    <a:pt x="3040" y="0"/>
                    <a:pt x="1" y="335"/>
                    <a:pt x="1" y="33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8"/>
            <p:cNvSpPr/>
            <p:nvPr/>
          </p:nvSpPr>
          <p:spPr>
            <a:xfrm>
              <a:off x="1755625" y="4643975"/>
              <a:ext cx="352600" cy="557025"/>
            </a:xfrm>
            <a:custGeom>
              <a:avLst/>
              <a:gdLst/>
              <a:ahLst/>
              <a:cxnLst/>
              <a:rect l="l" t="t" r="r" b="b"/>
              <a:pathLst>
                <a:path w="14104" h="22281" extrusionOk="0">
                  <a:moveTo>
                    <a:pt x="3708" y="7964"/>
                  </a:moveTo>
                  <a:cubicBezTo>
                    <a:pt x="6687" y="13770"/>
                    <a:pt x="12523" y="22280"/>
                    <a:pt x="12523" y="22280"/>
                  </a:cubicBezTo>
                  <a:cubicBezTo>
                    <a:pt x="14104" y="16262"/>
                    <a:pt x="0" y="1"/>
                    <a:pt x="0" y="1"/>
                  </a:cubicBezTo>
                  <a:cubicBezTo>
                    <a:pt x="0" y="1"/>
                    <a:pt x="760" y="2159"/>
                    <a:pt x="3708" y="796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8"/>
            <p:cNvSpPr/>
            <p:nvPr/>
          </p:nvSpPr>
          <p:spPr>
            <a:xfrm>
              <a:off x="2217625" y="5068000"/>
              <a:ext cx="393650" cy="152000"/>
            </a:xfrm>
            <a:custGeom>
              <a:avLst/>
              <a:gdLst/>
              <a:ahLst/>
              <a:cxnLst/>
              <a:rect l="l" t="t" r="r" b="b"/>
              <a:pathLst>
                <a:path w="15746" h="6080" extrusionOk="0">
                  <a:moveTo>
                    <a:pt x="62" y="0"/>
                  </a:moveTo>
                  <a:cubicBezTo>
                    <a:pt x="1" y="1581"/>
                    <a:pt x="4895" y="4408"/>
                    <a:pt x="10487" y="6079"/>
                  </a:cubicBezTo>
                  <a:lnTo>
                    <a:pt x="15746" y="6079"/>
                  </a:lnTo>
                  <a:lnTo>
                    <a:pt x="15685" y="6049"/>
                  </a:lnTo>
                  <a:cubicBezTo>
                    <a:pt x="10123" y="2918"/>
                    <a:pt x="62" y="0"/>
                    <a:pt x="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8"/>
            <p:cNvSpPr/>
            <p:nvPr/>
          </p:nvSpPr>
          <p:spPr>
            <a:xfrm>
              <a:off x="2133275" y="5143225"/>
              <a:ext cx="136050" cy="76775"/>
            </a:xfrm>
            <a:custGeom>
              <a:avLst/>
              <a:gdLst/>
              <a:ahLst/>
              <a:cxnLst/>
              <a:rect l="l" t="t" r="r" b="b"/>
              <a:pathLst>
                <a:path w="5442" h="3071" extrusionOk="0">
                  <a:moveTo>
                    <a:pt x="1885" y="3070"/>
                  </a:moveTo>
                  <a:lnTo>
                    <a:pt x="5442" y="3070"/>
                  </a:lnTo>
                  <a:cubicBezTo>
                    <a:pt x="3557" y="2189"/>
                    <a:pt x="1733" y="1155"/>
                    <a:pt x="1" y="0"/>
                  </a:cubicBezTo>
                  <a:cubicBezTo>
                    <a:pt x="1" y="821"/>
                    <a:pt x="700" y="1946"/>
                    <a:pt x="1885" y="307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 name="Google Shape;827;p8"/>
          <p:cNvGrpSpPr/>
          <p:nvPr/>
        </p:nvGrpSpPr>
        <p:grpSpPr>
          <a:xfrm rot="5400000" flipH="1">
            <a:off x="3145183" y="4326773"/>
            <a:ext cx="737649" cy="958806"/>
            <a:chOff x="238125" y="1386325"/>
            <a:chExt cx="671750" cy="873150"/>
          </a:xfrm>
        </p:grpSpPr>
        <p:sp>
          <p:nvSpPr>
            <p:cNvPr id="828" name="Google Shape;828;p8"/>
            <p:cNvSpPr/>
            <p:nvPr/>
          </p:nvSpPr>
          <p:spPr>
            <a:xfrm>
              <a:off x="238125" y="1386325"/>
              <a:ext cx="671750" cy="873150"/>
            </a:xfrm>
            <a:custGeom>
              <a:avLst/>
              <a:gdLst/>
              <a:ahLst/>
              <a:cxnLst/>
              <a:rect l="l" t="t" r="r" b="b"/>
              <a:pathLst>
                <a:path w="26870" h="34926" extrusionOk="0">
                  <a:moveTo>
                    <a:pt x="16140" y="16414"/>
                  </a:moveTo>
                  <a:cubicBezTo>
                    <a:pt x="11976" y="15958"/>
                    <a:pt x="12310" y="13922"/>
                    <a:pt x="15107" y="13618"/>
                  </a:cubicBezTo>
                  <a:cubicBezTo>
                    <a:pt x="17933" y="13314"/>
                    <a:pt x="20760" y="15502"/>
                    <a:pt x="23800" y="13861"/>
                  </a:cubicBezTo>
                  <a:cubicBezTo>
                    <a:pt x="26870" y="12220"/>
                    <a:pt x="24864" y="7356"/>
                    <a:pt x="23982" y="5077"/>
                  </a:cubicBezTo>
                  <a:cubicBezTo>
                    <a:pt x="23496" y="3648"/>
                    <a:pt x="23587" y="2068"/>
                    <a:pt x="24225" y="700"/>
                  </a:cubicBezTo>
                  <a:cubicBezTo>
                    <a:pt x="24225" y="700"/>
                    <a:pt x="23162" y="1490"/>
                    <a:pt x="21277" y="1156"/>
                  </a:cubicBezTo>
                  <a:cubicBezTo>
                    <a:pt x="19423" y="821"/>
                    <a:pt x="17295" y="153"/>
                    <a:pt x="15775" y="1916"/>
                  </a:cubicBezTo>
                  <a:cubicBezTo>
                    <a:pt x="14286" y="3648"/>
                    <a:pt x="14742" y="5289"/>
                    <a:pt x="14408" y="7782"/>
                  </a:cubicBezTo>
                  <a:cubicBezTo>
                    <a:pt x="14104" y="10244"/>
                    <a:pt x="11915" y="8755"/>
                    <a:pt x="12037" y="6110"/>
                  </a:cubicBezTo>
                  <a:cubicBezTo>
                    <a:pt x="12158" y="3466"/>
                    <a:pt x="14924" y="700"/>
                    <a:pt x="14924" y="700"/>
                  </a:cubicBezTo>
                  <a:cubicBezTo>
                    <a:pt x="14012" y="426"/>
                    <a:pt x="13070" y="213"/>
                    <a:pt x="12128" y="92"/>
                  </a:cubicBezTo>
                  <a:cubicBezTo>
                    <a:pt x="11155" y="1"/>
                    <a:pt x="10183" y="31"/>
                    <a:pt x="9240" y="244"/>
                  </a:cubicBezTo>
                  <a:cubicBezTo>
                    <a:pt x="8116" y="1004"/>
                    <a:pt x="7204" y="2007"/>
                    <a:pt x="6596" y="3223"/>
                  </a:cubicBezTo>
                  <a:cubicBezTo>
                    <a:pt x="5654" y="5138"/>
                    <a:pt x="6809" y="7600"/>
                    <a:pt x="7447" y="11429"/>
                  </a:cubicBezTo>
                  <a:cubicBezTo>
                    <a:pt x="8085" y="15229"/>
                    <a:pt x="5046" y="13375"/>
                    <a:pt x="4468" y="9302"/>
                  </a:cubicBezTo>
                  <a:cubicBezTo>
                    <a:pt x="3921" y="5229"/>
                    <a:pt x="6474" y="1065"/>
                    <a:pt x="6474" y="1065"/>
                  </a:cubicBezTo>
                  <a:cubicBezTo>
                    <a:pt x="6474" y="1065"/>
                    <a:pt x="3313" y="2128"/>
                    <a:pt x="1337" y="3618"/>
                  </a:cubicBezTo>
                  <a:cubicBezTo>
                    <a:pt x="729" y="4043"/>
                    <a:pt x="274" y="4651"/>
                    <a:pt x="0" y="5350"/>
                  </a:cubicBezTo>
                  <a:lnTo>
                    <a:pt x="0" y="10609"/>
                  </a:lnTo>
                  <a:cubicBezTo>
                    <a:pt x="395" y="12311"/>
                    <a:pt x="973" y="13952"/>
                    <a:pt x="1672" y="15533"/>
                  </a:cubicBezTo>
                  <a:cubicBezTo>
                    <a:pt x="2523" y="17569"/>
                    <a:pt x="1094" y="16749"/>
                    <a:pt x="0" y="14834"/>
                  </a:cubicBezTo>
                  <a:lnTo>
                    <a:pt x="0" y="29758"/>
                  </a:lnTo>
                  <a:cubicBezTo>
                    <a:pt x="1398" y="34135"/>
                    <a:pt x="6444" y="34925"/>
                    <a:pt x="8602" y="34621"/>
                  </a:cubicBezTo>
                  <a:cubicBezTo>
                    <a:pt x="11398" y="34256"/>
                    <a:pt x="11368" y="32737"/>
                    <a:pt x="14164" y="32007"/>
                  </a:cubicBezTo>
                  <a:cubicBezTo>
                    <a:pt x="16961" y="31278"/>
                    <a:pt x="17873" y="27965"/>
                    <a:pt x="17873" y="27965"/>
                  </a:cubicBezTo>
                  <a:cubicBezTo>
                    <a:pt x="17234" y="28360"/>
                    <a:pt x="16535" y="28694"/>
                    <a:pt x="15806" y="28907"/>
                  </a:cubicBezTo>
                  <a:cubicBezTo>
                    <a:pt x="14894" y="29120"/>
                    <a:pt x="13526" y="28785"/>
                    <a:pt x="11550" y="27721"/>
                  </a:cubicBezTo>
                  <a:cubicBezTo>
                    <a:pt x="9575" y="26658"/>
                    <a:pt x="5927" y="26202"/>
                    <a:pt x="5684" y="25503"/>
                  </a:cubicBezTo>
                  <a:cubicBezTo>
                    <a:pt x="5441" y="24773"/>
                    <a:pt x="6839" y="24469"/>
                    <a:pt x="10274" y="25867"/>
                  </a:cubicBezTo>
                  <a:cubicBezTo>
                    <a:pt x="13708" y="27266"/>
                    <a:pt x="15867" y="28542"/>
                    <a:pt x="20031" y="25867"/>
                  </a:cubicBezTo>
                  <a:cubicBezTo>
                    <a:pt x="24225" y="23223"/>
                    <a:pt x="25988" y="14834"/>
                    <a:pt x="25988" y="14834"/>
                  </a:cubicBezTo>
                  <a:cubicBezTo>
                    <a:pt x="25988" y="14834"/>
                    <a:pt x="20274" y="16870"/>
                    <a:pt x="16140" y="16414"/>
                  </a:cubicBezTo>
                  <a:close/>
                  <a:moveTo>
                    <a:pt x="15897" y="9302"/>
                  </a:moveTo>
                  <a:cubicBezTo>
                    <a:pt x="15897" y="9302"/>
                    <a:pt x="18025" y="8268"/>
                    <a:pt x="19119" y="9028"/>
                  </a:cubicBezTo>
                  <a:cubicBezTo>
                    <a:pt x="20213" y="9818"/>
                    <a:pt x="18845" y="10274"/>
                    <a:pt x="17508" y="10274"/>
                  </a:cubicBezTo>
                  <a:cubicBezTo>
                    <a:pt x="16171" y="10305"/>
                    <a:pt x="14833" y="9514"/>
                    <a:pt x="15897" y="9302"/>
                  </a:cubicBezTo>
                  <a:close/>
                  <a:moveTo>
                    <a:pt x="1429" y="8025"/>
                  </a:moveTo>
                  <a:cubicBezTo>
                    <a:pt x="1429" y="8025"/>
                    <a:pt x="334" y="6505"/>
                    <a:pt x="1307" y="4986"/>
                  </a:cubicBezTo>
                  <a:cubicBezTo>
                    <a:pt x="2249" y="3466"/>
                    <a:pt x="3921" y="3283"/>
                    <a:pt x="3496" y="4408"/>
                  </a:cubicBezTo>
                  <a:cubicBezTo>
                    <a:pt x="3070" y="5533"/>
                    <a:pt x="2736" y="5685"/>
                    <a:pt x="2948" y="6627"/>
                  </a:cubicBezTo>
                  <a:cubicBezTo>
                    <a:pt x="3131" y="7539"/>
                    <a:pt x="3587" y="8147"/>
                    <a:pt x="2705" y="8694"/>
                  </a:cubicBezTo>
                  <a:cubicBezTo>
                    <a:pt x="1854" y="9241"/>
                    <a:pt x="1368" y="8572"/>
                    <a:pt x="1429" y="8025"/>
                  </a:cubicBezTo>
                  <a:close/>
                  <a:moveTo>
                    <a:pt x="2614" y="29515"/>
                  </a:moveTo>
                  <a:cubicBezTo>
                    <a:pt x="2128" y="29180"/>
                    <a:pt x="1155" y="28238"/>
                    <a:pt x="2128" y="28086"/>
                  </a:cubicBezTo>
                  <a:cubicBezTo>
                    <a:pt x="2128" y="28086"/>
                    <a:pt x="5076" y="27509"/>
                    <a:pt x="5015" y="28694"/>
                  </a:cubicBezTo>
                  <a:cubicBezTo>
                    <a:pt x="4985" y="29880"/>
                    <a:pt x="3100" y="29819"/>
                    <a:pt x="2614" y="29515"/>
                  </a:cubicBezTo>
                  <a:close/>
                  <a:moveTo>
                    <a:pt x="6809" y="17630"/>
                  </a:moveTo>
                  <a:cubicBezTo>
                    <a:pt x="6049" y="18481"/>
                    <a:pt x="5927" y="17326"/>
                    <a:pt x="6110" y="16627"/>
                  </a:cubicBezTo>
                  <a:cubicBezTo>
                    <a:pt x="6262" y="15898"/>
                    <a:pt x="6687" y="15442"/>
                    <a:pt x="7204" y="15624"/>
                  </a:cubicBezTo>
                  <a:cubicBezTo>
                    <a:pt x="7386" y="16293"/>
                    <a:pt x="7265" y="17053"/>
                    <a:pt x="6809" y="17630"/>
                  </a:cubicBezTo>
                  <a:close/>
                  <a:moveTo>
                    <a:pt x="19210" y="21186"/>
                  </a:moveTo>
                  <a:cubicBezTo>
                    <a:pt x="17964" y="21794"/>
                    <a:pt x="19301" y="22706"/>
                    <a:pt x="17569" y="23192"/>
                  </a:cubicBezTo>
                  <a:cubicBezTo>
                    <a:pt x="15836" y="23709"/>
                    <a:pt x="12888" y="21764"/>
                    <a:pt x="14894" y="20822"/>
                  </a:cubicBezTo>
                  <a:cubicBezTo>
                    <a:pt x="14894" y="20822"/>
                    <a:pt x="17447" y="19393"/>
                    <a:pt x="19058" y="19515"/>
                  </a:cubicBezTo>
                  <a:cubicBezTo>
                    <a:pt x="20639" y="19636"/>
                    <a:pt x="20426" y="20578"/>
                    <a:pt x="19210" y="2118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8"/>
            <p:cNvSpPr/>
            <p:nvPr/>
          </p:nvSpPr>
          <p:spPr>
            <a:xfrm>
              <a:off x="238125" y="1507900"/>
              <a:ext cx="553225" cy="598825"/>
            </a:xfrm>
            <a:custGeom>
              <a:avLst/>
              <a:gdLst/>
              <a:ahLst/>
              <a:cxnLst/>
              <a:rect l="l" t="t" r="r" b="b"/>
              <a:pathLst>
                <a:path w="22129" h="23953" extrusionOk="0">
                  <a:moveTo>
                    <a:pt x="304" y="20032"/>
                  </a:moveTo>
                  <a:lnTo>
                    <a:pt x="1763" y="18664"/>
                  </a:lnTo>
                  <a:cubicBezTo>
                    <a:pt x="2492" y="20092"/>
                    <a:pt x="3587" y="21308"/>
                    <a:pt x="4924" y="22159"/>
                  </a:cubicBezTo>
                  <a:cubicBezTo>
                    <a:pt x="6262" y="23071"/>
                    <a:pt x="7751" y="23710"/>
                    <a:pt x="9331" y="23953"/>
                  </a:cubicBezTo>
                  <a:cubicBezTo>
                    <a:pt x="9331" y="23953"/>
                    <a:pt x="5593" y="22463"/>
                    <a:pt x="4468" y="21187"/>
                  </a:cubicBezTo>
                  <a:cubicBezTo>
                    <a:pt x="3678" y="20214"/>
                    <a:pt x="2979" y="19150"/>
                    <a:pt x="2371" y="18056"/>
                  </a:cubicBezTo>
                  <a:lnTo>
                    <a:pt x="4742" y="15594"/>
                  </a:lnTo>
                  <a:cubicBezTo>
                    <a:pt x="4742" y="15594"/>
                    <a:pt x="7690" y="18512"/>
                    <a:pt x="10426" y="19241"/>
                  </a:cubicBezTo>
                  <a:cubicBezTo>
                    <a:pt x="13161" y="20001"/>
                    <a:pt x="14529" y="19606"/>
                    <a:pt x="14529" y="19606"/>
                  </a:cubicBezTo>
                  <a:cubicBezTo>
                    <a:pt x="14529" y="19606"/>
                    <a:pt x="11581" y="19454"/>
                    <a:pt x="9301" y="18269"/>
                  </a:cubicBezTo>
                  <a:cubicBezTo>
                    <a:pt x="7842" y="17478"/>
                    <a:pt x="6535" y="16475"/>
                    <a:pt x="5380" y="15260"/>
                  </a:cubicBezTo>
                  <a:lnTo>
                    <a:pt x="8268" y="12190"/>
                  </a:lnTo>
                  <a:cubicBezTo>
                    <a:pt x="9818" y="13041"/>
                    <a:pt x="11520" y="13588"/>
                    <a:pt x="13283" y="13861"/>
                  </a:cubicBezTo>
                  <a:cubicBezTo>
                    <a:pt x="14772" y="14074"/>
                    <a:pt x="16292" y="13892"/>
                    <a:pt x="17721" y="13375"/>
                  </a:cubicBezTo>
                  <a:cubicBezTo>
                    <a:pt x="17721" y="13375"/>
                    <a:pt x="14955" y="13861"/>
                    <a:pt x="13040" y="13375"/>
                  </a:cubicBezTo>
                  <a:cubicBezTo>
                    <a:pt x="11611" y="12949"/>
                    <a:pt x="10213" y="12372"/>
                    <a:pt x="8906" y="11642"/>
                  </a:cubicBezTo>
                  <a:cubicBezTo>
                    <a:pt x="8906" y="11642"/>
                    <a:pt x="11672" y="8086"/>
                    <a:pt x="12523" y="7326"/>
                  </a:cubicBezTo>
                  <a:cubicBezTo>
                    <a:pt x="13009" y="6870"/>
                    <a:pt x="13556" y="6475"/>
                    <a:pt x="14104" y="6141"/>
                  </a:cubicBezTo>
                  <a:cubicBezTo>
                    <a:pt x="15350" y="6962"/>
                    <a:pt x="16839" y="7417"/>
                    <a:pt x="18329" y="7478"/>
                  </a:cubicBezTo>
                  <a:cubicBezTo>
                    <a:pt x="19696" y="7478"/>
                    <a:pt x="21034" y="7053"/>
                    <a:pt x="22128" y="6232"/>
                  </a:cubicBezTo>
                  <a:cubicBezTo>
                    <a:pt x="22128" y="6232"/>
                    <a:pt x="19970" y="7022"/>
                    <a:pt x="18329" y="6992"/>
                  </a:cubicBezTo>
                  <a:cubicBezTo>
                    <a:pt x="16687" y="6962"/>
                    <a:pt x="14408" y="5533"/>
                    <a:pt x="14408" y="5533"/>
                  </a:cubicBezTo>
                  <a:cubicBezTo>
                    <a:pt x="14408" y="5533"/>
                    <a:pt x="16049" y="4013"/>
                    <a:pt x="17326" y="2797"/>
                  </a:cubicBezTo>
                  <a:cubicBezTo>
                    <a:pt x="18633" y="1551"/>
                    <a:pt x="20031" y="1"/>
                    <a:pt x="20031" y="1"/>
                  </a:cubicBezTo>
                  <a:lnTo>
                    <a:pt x="15745" y="3740"/>
                  </a:lnTo>
                  <a:cubicBezTo>
                    <a:pt x="15471" y="3192"/>
                    <a:pt x="15380" y="2615"/>
                    <a:pt x="15471" y="2037"/>
                  </a:cubicBezTo>
                  <a:cubicBezTo>
                    <a:pt x="15623" y="1278"/>
                    <a:pt x="15958" y="578"/>
                    <a:pt x="16505" y="1"/>
                  </a:cubicBezTo>
                  <a:cubicBezTo>
                    <a:pt x="15867" y="426"/>
                    <a:pt x="15380" y="1065"/>
                    <a:pt x="15167" y="1794"/>
                  </a:cubicBezTo>
                  <a:cubicBezTo>
                    <a:pt x="14894" y="2554"/>
                    <a:pt x="14924" y="3405"/>
                    <a:pt x="15228" y="4165"/>
                  </a:cubicBezTo>
                  <a:cubicBezTo>
                    <a:pt x="15228" y="4165"/>
                    <a:pt x="13496" y="5776"/>
                    <a:pt x="12219" y="6840"/>
                  </a:cubicBezTo>
                  <a:cubicBezTo>
                    <a:pt x="11581" y="7357"/>
                    <a:pt x="10973" y="7965"/>
                    <a:pt x="10517" y="8664"/>
                  </a:cubicBezTo>
                  <a:cubicBezTo>
                    <a:pt x="10517" y="8664"/>
                    <a:pt x="9271" y="6475"/>
                    <a:pt x="9301" y="4530"/>
                  </a:cubicBezTo>
                  <a:cubicBezTo>
                    <a:pt x="9331" y="3284"/>
                    <a:pt x="9514" y="2068"/>
                    <a:pt x="9879" y="882"/>
                  </a:cubicBezTo>
                  <a:cubicBezTo>
                    <a:pt x="9210" y="2402"/>
                    <a:pt x="8876" y="4074"/>
                    <a:pt x="8967" y="5746"/>
                  </a:cubicBezTo>
                  <a:cubicBezTo>
                    <a:pt x="9088" y="8512"/>
                    <a:pt x="9939" y="9515"/>
                    <a:pt x="9939" y="9515"/>
                  </a:cubicBezTo>
                  <a:cubicBezTo>
                    <a:pt x="9362" y="10366"/>
                    <a:pt x="8663" y="11156"/>
                    <a:pt x="7872" y="11886"/>
                  </a:cubicBezTo>
                  <a:lnTo>
                    <a:pt x="5654" y="13740"/>
                  </a:lnTo>
                  <a:cubicBezTo>
                    <a:pt x="5654" y="13740"/>
                    <a:pt x="3799" y="11551"/>
                    <a:pt x="2918" y="9454"/>
                  </a:cubicBezTo>
                  <a:cubicBezTo>
                    <a:pt x="2371" y="8025"/>
                    <a:pt x="2097" y="6536"/>
                    <a:pt x="2128" y="5047"/>
                  </a:cubicBezTo>
                  <a:cubicBezTo>
                    <a:pt x="2128" y="5047"/>
                    <a:pt x="1793" y="7965"/>
                    <a:pt x="2614" y="9788"/>
                  </a:cubicBezTo>
                  <a:cubicBezTo>
                    <a:pt x="3374" y="11308"/>
                    <a:pt x="4255" y="12798"/>
                    <a:pt x="5228" y="14226"/>
                  </a:cubicBezTo>
                  <a:lnTo>
                    <a:pt x="2553" y="16779"/>
                  </a:lnTo>
                  <a:cubicBezTo>
                    <a:pt x="1641" y="15867"/>
                    <a:pt x="881" y="14834"/>
                    <a:pt x="274" y="13709"/>
                  </a:cubicBezTo>
                  <a:lnTo>
                    <a:pt x="0" y="13162"/>
                  </a:lnTo>
                  <a:lnTo>
                    <a:pt x="0" y="14135"/>
                  </a:lnTo>
                  <a:cubicBezTo>
                    <a:pt x="578" y="15229"/>
                    <a:pt x="1277" y="16293"/>
                    <a:pt x="2097" y="17235"/>
                  </a:cubicBezTo>
                  <a:cubicBezTo>
                    <a:pt x="2097" y="17235"/>
                    <a:pt x="1216" y="18481"/>
                    <a:pt x="274" y="20032"/>
                  </a:cubicBez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 name="Google Shape;830;p8"/>
          <p:cNvGrpSpPr/>
          <p:nvPr/>
        </p:nvGrpSpPr>
        <p:grpSpPr>
          <a:xfrm rot="10800000" flipH="1">
            <a:off x="6984267" y="3990830"/>
            <a:ext cx="2132169" cy="1182528"/>
            <a:chOff x="4586225" y="470675"/>
            <a:chExt cx="2775900" cy="1539550"/>
          </a:xfrm>
        </p:grpSpPr>
        <p:sp>
          <p:nvSpPr>
            <p:cNvPr id="831" name="Google Shape;831;p8"/>
            <p:cNvSpPr/>
            <p:nvPr/>
          </p:nvSpPr>
          <p:spPr>
            <a:xfrm>
              <a:off x="5521650" y="763975"/>
              <a:ext cx="1840475" cy="652775"/>
            </a:xfrm>
            <a:custGeom>
              <a:avLst/>
              <a:gdLst/>
              <a:ahLst/>
              <a:cxnLst/>
              <a:rect l="l" t="t" r="r" b="b"/>
              <a:pathLst>
                <a:path w="73619" h="26111" extrusionOk="0">
                  <a:moveTo>
                    <a:pt x="73619" y="1"/>
                  </a:moveTo>
                  <a:cubicBezTo>
                    <a:pt x="62099" y="487"/>
                    <a:pt x="47266" y="2524"/>
                    <a:pt x="32858" y="8481"/>
                  </a:cubicBezTo>
                  <a:cubicBezTo>
                    <a:pt x="2827" y="20913"/>
                    <a:pt x="912" y="24591"/>
                    <a:pt x="912" y="24591"/>
                  </a:cubicBezTo>
                  <a:cubicBezTo>
                    <a:pt x="912" y="24591"/>
                    <a:pt x="0" y="26110"/>
                    <a:pt x="3526" y="23648"/>
                  </a:cubicBezTo>
                  <a:cubicBezTo>
                    <a:pt x="7083" y="21217"/>
                    <a:pt x="19545" y="15442"/>
                    <a:pt x="35411" y="9119"/>
                  </a:cubicBezTo>
                  <a:cubicBezTo>
                    <a:pt x="49606" y="3466"/>
                    <a:pt x="64378" y="1460"/>
                    <a:pt x="73619" y="1004"/>
                  </a:cubicBezTo>
                  <a:close/>
                </a:path>
              </a:pathLst>
            </a:custGeom>
            <a:solidFill>
              <a:srgbClr val="2D4F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8"/>
            <p:cNvSpPr/>
            <p:nvPr/>
          </p:nvSpPr>
          <p:spPr>
            <a:xfrm>
              <a:off x="5234400" y="782225"/>
              <a:ext cx="784250" cy="379200"/>
            </a:xfrm>
            <a:custGeom>
              <a:avLst/>
              <a:gdLst/>
              <a:ahLst/>
              <a:cxnLst/>
              <a:rect l="l" t="t" r="r" b="b"/>
              <a:pathLst>
                <a:path w="31370" h="15168" extrusionOk="0">
                  <a:moveTo>
                    <a:pt x="31369" y="14256"/>
                  </a:moveTo>
                  <a:cubicBezTo>
                    <a:pt x="31369" y="14256"/>
                    <a:pt x="23253" y="8511"/>
                    <a:pt x="14986" y="4803"/>
                  </a:cubicBezTo>
                  <a:cubicBezTo>
                    <a:pt x="10183" y="2614"/>
                    <a:pt x="5168" y="1003"/>
                    <a:pt x="1" y="0"/>
                  </a:cubicBezTo>
                  <a:cubicBezTo>
                    <a:pt x="1" y="0"/>
                    <a:pt x="10822" y="5593"/>
                    <a:pt x="16232" y="9362"/>
                  </a:cubicBezTo>
                  <a:cubicBezTo>
                    <a:pt x="21673" y="13131"/>
                    <a:pt x="26810" y="15168"/>
                    <a:pt x="31369" y="14256"/>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8"/>
            <p:cNvSpPr/>
            <p:nvPr/>
          </p:nvSpPr>
          <p:spPr>
            <a:xfrm>
              <a:off x="5429700" y="616550"/>
              <a:ext cx="794100" cy="466600"/>
            </a:xfrm>
            <a:custGeom>
              <a:avLst/>
              <a:gdLst/>
              <a:ahLst/>
              <a:cxnLst/>
              <a:rect l="l" t="t" r="r" b="b"/>
              <a:pathLst>
                <a:path w="31764" h="18664" extrusionOk="0">
                  <a:moveTo>
                    <a:pt x="31764" y="17144"/>
                  </a:moveTo>
                  <a:cubicBezTo>
                    <a:pt x="31764" y="17144"/>
                    <a:pt x="23588" y="8299"/>
                    <a:pt x="16080" y="4196"/>
                  </a:cubicBezTo>
                  <a:cubicBezTo>
                    <a:pt x="8542" y="62"/>
                    <a:pt x="0" y="1"/>
                    <a:pt x="0" y="1"/>
                  </a:cubicBezTo>
                  <a:cubicBezTo>
                    <a:pt x="0" y="1"/>
                    <a:pt x="11672" y="2980"/>
                    <a:pt x="16597" y="7600"/>
                  </a:cubicBezTo>
                  <a:cubicBezTo>
                    <a:pt x="21490" y="12220"/>
                    <a:pt x="27600" y="18664"/>
                    <a:pt x="31764" y="17144"/>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8"/>
            <p:cNvSpPr/>
            <p:nvPr/>
          </p:nvSpPr>
          <p:spPr>
            <a:xfrm>
              <a:off x="4878775" y="1104400"/>
              <a:ext cx="787275" cy="218125"/>
            </a:xfrm>
            <a:custGeom>
              <a:avLst/>
              <a:gdLst/>
              <a:ahLst/>
              <a:cxnLst/>
              <a:rect l="l" t="t" r="r" b="b"/>
              <a:pathLst>
                <a:path w="31491" h="8725" extrusionOk="0">
                  <a:moveTo>
                    <a:pt x="31491" y="7813"/>
                  </a:moveTo>
                  <a:cubicBezTo>
                    <a:pt x="31491" y="7813"/>
                    <a:pt x="24864" y="2645"/>
                    <a:pt x="14712" y="1338"/>
                  </a:cubicBezTo>
                  <a:cubicBezTo>
                    <a:pt x="4560" y="1"/>
                    <a:pt x="1" y="1278"/>
                    <a:pt x="1" y="1278"/>
                  </a:cubicBezTo>
                  <a:cubicBezTo>
                    <a:pt x="1" y="1278"/>
                    <a:pt x="8967" y="1825"/>
                    <a:pt x="16901" y="4499"/>
                  </a:cubicBezTo>
                  <a:cubicBezTo>
                    <a:pt x="24803" y="7205"/>
                    <a:pt x="29484" y="8724"/>
                    <a:pt x="31491" y="7813"/>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8"/>
            <p:cNvSpPr/>
            <p:nvPr/>
          </p:nvSpPr>
          <p:spPr>
            <a:xfrm>
              <a:off x="5423625" y="1302750"/>
              <a:ext cx="354900" cy="619325"/>
            </a:xfrm>
            <a:custGeom>
              <a:avLst/>
              <a:gdLst/>
              <a:ahLst/>
              <a:cxnLst/>
              <a:rect l="l" t="t" r="r" b="b"/>
              <a:pathLst>
                <a:path w="14196" h="24773" extrusionOk="0">
                  <a:moveTo>
                    <a:pt x="9757" y="0"/>
                  </a:moveTo>
                  <a:cubicBezTo>
                    <a:pt x="9757" y="0"/>
                    <a:pt x="7356" y="3252"/>
                    <a:pt x="5076" y="9423"/>
                  </a:cubicBezTo>
                  <a:cubicBezTo>
                    <a:pt x="2797" y="15563"/>
                    <a:pt x="0" y="24773"/>
                    <a:pt x="0" y="24773"/>
                  </a:cubicBezTo>
                  <a:cubicBezTo>
                    <a:pt x="0" y="24773"/>
                    <a:pt x="14195" y="8724"/>
                    <a:pt x="9757" y="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8"/>
            <p:cNvSpPr/>
            <p:nvPr/>
          </p:nvSpPr>
          <p:spPr>
            <a:xfrm>
              <a:off x="4586225" y="1349850"/>
              <a:ext cx="993950" cy="606425"/>
            </a:xfrm>
            <a:custGeom>
              <a:avLst/>
              <a:gdLst/>
              <a:ahLst/>
              <a:cxnLst/>
              <a:rect l="l" t="t" r="r" b="b"/>
              <a:pathLst>
                <a:path w="39758" h="24257" extrusionOk="0">
                  <a:moveTo>
                    <a:pt x="39758" y="244"/>
                  </a:moveTo>
                  <a:cubicBezTo>
                    <a:pt x="39758" y="244"/>
                    <a:pt x="33284" y="1"/>
                    <a:pt x="23466" y="6566"/>
                  </a:cubicBezTo>
                  <a:cubicBezTo>
                    <a:pt x="13648" y="13132"/>
                    <a:pt x="0" y="24256"/>
                    <a:pt x="0" y="24256"/>
                  </a:cubicBezTo>
                  <a:cubicBezTo>
                    <a:pt x="0" y="24256"/>
                    <a:pt x="32250" y="10062"/>
                    <a:pt x="39758" y="244"/>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8"/>
            <p:cNvSpPr/>
            <p:nvPr/>
          </p:nvSpPr>
          <p:spPr>
            <a:xfrm>
              <a:off x="6765600" y="470675"/>
              <a:ext cx="135275" cy="376150"/>
            </a:xfrm>
            <a:custGeom>
              <a:avLst/>
              <a:gdLst/>
              <a:ahLst/>
              <a:cxnLst/>
              <a:rect l="l" t="t" r="r" b="b"/>
              <a:pathLst>
                <a:path w="5411" h="15046" extrusionOk="0">
                  <a:moveTo>
                    <a:pt x="1945" y="14924"/>
                  </a:moveTo>
                  <a:cubicBezTo>
                    <a:pt x="1945" y="14924"/>
                    <a:pt x="5411" y="9210"/>
                    <a:pt x="5411" y="3465"/>
                  </a:cubicBezTo>
                  <a:cubicBezTo>
                    <a:pt x="5411" y="2280"/>
                    <a:pt x="5350" y="1125"/>
                    <a:pt x="5259" y="0"/>
                  </a:cubicBezTo>
                  <a:lnTo>
                    <a:pt x="2979" y="0"/>
                  </a:lnTo>
                  <a:cubicBezTo>
                    <a:pt x="2584" y="2432"/>
                    <a:pt x="2067" y="4833"/>
                    <a:pt x="1459" y="6231"/>
                  </a:cubicBezTo>
                  <a:cubicBezTo>
                    <a:pt x="0" y="9970"/>
                    <a:pt x="1824" y="15046"/>
                    <a:pt x="1945" y="14924"/>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8"/>
            <p:cNvSpPr/>
            <p:nvPr/>
          </p:nvSpPr>
          <p:spPr>
            <a:xfrm>
              <a:off x="6896300" y="474450"/>
              <a:ext cx="215825" cy="366300"/>
            </a:xfrm>
            <a:custGeom>
              <a:avLst/>
              <a:gdLst/>
              <a:ahLst/>
              <a:cxnLst/>
              <a:rect l="l" t="t" r="r" b="b"/>
              <a:pathLst>
                <a:path w="8633" h="14652" extrusionOk="0">
                  <a:moveTo>
                    <a:pt x="1550" y="14135"/>
                  </a:moveTo>
                  <a:cubicBezTo>
                    <a:pt x="1642" y="14652"/>
                    <a:pt x="4620" y="10822"/>
                    <a:pt x="6626" y="6658"/>
                  </a:cubicBezTo>
                  <a:cubicBezTo>
                    <a:pt x="8633" y="2493"/>
                    <a:pt x="7660" y="1"/>
                    <a:pt x="7660" y="1"/>
                  </a:cubicBezTo>
                  <a:cubicBezTo>
                    <a:pt x="7660" y="1"/>
                    <a:pt x="1368" y="7357"/>
                    <a:pt x="699" y="9880"/>
                  </a:cubicBezTo>
                  <a:cubicBezTo>
                    <a:pt x="0" y="12402"/>
                    <a:pt x="1490" y="14196"/>
                    <a:pt x="1550" y="14135"/>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8"/>
            <p:cNvSpPr/>
            <p:nvPr/>
          </p:nvSpPr>
          <p:spPr>
            <a:xfrm>
              <a:off x="6599925" y="470675"/>
              <a:ext cx="183925" cy="391350"/>
            </a:xfrm>
            <a:custGeom>
              <a:avLst/>
              <a:gdLst/>
              <a:ahLst/>
              <a:cxnLst/>
              <a:rect l="l" t="t" r="r" b="b"/>
              <a:pathLst>
                <a:path w="7357" h="15654" extrusionOk="0">
                  <a:moveTo>
                    <a:pt x="4682" y="2310"/>
                  </a:moveTo>
                  <a:cubicBezTo>
                    <a:pt x="4408" y="1550"/>
                    <a:pt x="4135" y="790"/>
                    <a:pt x="3800" y="0"/>
                  </a:cubicBezTo>
                  <a:lnTo>
                    <a:pt x="1" y="0"/>
                  </a:lnTo>
                  <a:cubicBezTo>
                    <a:pt x="1794" y="6535"/>
                    <a:pt x="4013" y="13344"/>
                    <a:pt x="6019" y="15654"/>
                  </a:cubicBezTo>
                  <a:cubicBezTo>
                    <a:pt x="5989" y="15654"/>
                    <a:pt x="7357" y="9970"/>
                    <a:pt x="4682" y="231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8"/>
            <p:cNvSpPr/>
            <p:nvPr/>
          </p:nvSpPr>
          <p:spPr>
            <a:xfrm>
              <a:off x="5657675" y="495750"/>
              <a:ext cx="711275" cy="483300"/>
            </a:xfrm>
            <a:custGeom>
              <a:avLst/>
              <a:gdLst/>
              <a:ahLst/>
              <a:cxnLst/>
              <a:rect l="l" t="t" r="r" b="b"/>
              <a:pathLst>
                <a:path w="28451" h="19332" extrusionOk="0">
                  <a:moveTo>
                    <a:pt x="9879" y="8450"/>
                  </a:moveTo>
                  <a:cubicBezTo>
                    <a:pt x="16414" y="11763"/>
                    <a:pt x="18815" y="14712"/>
                    <a:pt x="22067" y="17174"/>
                  </a:cubicBezTo>
                  <a:cubicBezTo>
                    <a:pt x="23891" y="18602"/>
                    <a:pt x="26140" y="19332"/>
                    <a:pt x="28451" y="19301"/>
                  </a:cubicBezTo>
                  <a:cubicBezTo>
                    <a:pt x="25837" y="14833"/>
                    <a:pt x="22007" y="11186"/>
                    <a:pt x="17447" y="8724"/>
                  </a:cubicBezTo>
                  <a:cubicBezTo>
                    <a:pt x="9909" y="4803"/>
                    <a:pt x="6991" y="4286"/>
                    <a:pt x="4438" y="2857"/>
                  </a:cubicBezTo>
                  <a:cubicBezTo>
                    <a:pt x="2888" y="2006"/>
                    <a:pt x="1398" y="1034"/>
                    <a:pt x="0" y="0"/>
                  </a:cubicBezTo>
                  <a:cubicBezTo>
                    <a:pt x="2553" y="3587"/>
                    <a:pt x="5927" y="6474"/>
                    <a:pt x="9879" y="845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8"/>
            <p:cNvSpPr/>
            <p:nvPr/>
          </p:nvSpPr>
          <p:spPr>
            <a:xfrm>
              <a:off x="6102200" y="470675"/>
              <a:ext cx="405050" cy="461275"/>
            </a:xfrm>
            <a:custGeom>
              <a:avLst/>
              <a:gdLst/>
              <a:ahLst/>
              <a:cxnLst/>
              <a:rect l="l" t="t" r="r" b="b"/>
              <a:pathLst>
                <a:path w="16202" h="18451" extrusionOk="0">
                  <a:moveTo>
                    <a:pt x="16202" y="18055"/>
                  </a:moveTo>
                  <a:cubicBezTo>
                    <a:pt x="16202" y="18055"/>
                    <a:pt x="9241" y="8176"/>
                    <a:pt x="4864" y="3040"/>
                  </a:cubicBezTo>
                  <a:cubicBezTo>
                    <a:pt x="3861" y="1885"/>
                    <a:pt x="2919" y="881"/>
                    <a:pt x="2068" y="0"/>
                  </a:cubicBezTo>
                  <a:lnTo>
                    <a:pt x="1" y="0"/>
                  </a:lnTo>
                  <a:cubicBezTo>
                    <a:pt x="2220" y="3374"/>
                    <a:pt x="5289" y="7903"/>
                    <a:pt x="7417" y="10942"/>
                  </a:cubicBezTo>
                  <a:cubicBezTo>
                    <a:pt x="11186" y="16231"/>
                    <a:pt x="13861" y="18450"/>
                    <a:pt x="16202" y="18055"/>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8"/>
            <p:cNvSpPr/>
            <p:nvPr/>
          </p:nvSpPr>
          <p:spPr>
            <a:xfrm>
              <a:off x="4997325" y="933425"/>
              <a:ext cx="831350" cy="309300"/>
            </a:xfrm>
            <a:custGeom>
              <a:avLst/>
              <a:gdLst/>
              <a:ahLst/>
              <a:cxnLst/>
              <a:rect l="l" t="t" r="r" b="b"/>
              <a:pathLst>
                <a:path w="33254" h="12372" extrusionOk="0">
                  <a:moveTo>
                    <a:pt x="33253" y="11521"/>
                  </a:moveTo>
                  <a:cubicBezTo>
                    <a:pt x="33253" y="11521"/>
                    <a:pt x="24134" y="4682"/>
                    <a:pt x="15897" y="2585"/>
                  </a:cubicBezTo>
                  <a:cubicBezTo>
                    <a:pt x="10669" y="1278"/>
                    <a:pt x="5350" y="396"/>
                    <a:pt x="0" y="1"/>
                  </a:cubicBezTo>
                  <a:cubicBezTo>
                    <a:pt x="0" y="1"/>
                    <a:pt x="11915" y="3496"/>
                    <a:pt x="18299" y="6961"/>
                  </a:cubicBezTo>
                  <a:cubicBezTo>
                    <a:pt x="24682" y="10427"/>
                    <a:pt x="31095" y="12372"/>
                    <a:pt x="33253" y="1152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8"/>
            <p:cNvSpPr/>
            <p:nvPr/>
          </p:nvSpPr>
          <p:spPr>
            <a:xfrm>
              <a:off x="6334725" y="470675"/>
              <a:ext cx="303975" cy="414150"/>
            </a:xfrm>
            <a:custGeom>
              <a:avLst/>
              <a:gdLst/>
              <a:ahLst/>
              <a:cxnLst/>
              <a:rect l="l" t="t" r="r" b="b"/>
              <a:pathLst>
                <a:path w="12159" h="16566" extrusionOk="0">
                  <a:moveTo>
                    <a:pt x="1" y="0"/>
                  </a:moveTo>
                  <a:cubicBezTo>
                    <a:pt x="3375" y="7356"/>
                    <a:pt x="7964" y="15441"/>
                    <a:pt x="12159" y="16566"/>
                  </a:cubicBezTo>
                  <a:cubicBezTo>
                    <a:pt x="12159" y="16566"/>
                    <a:pt x="7691" y="7204"/>
                    <a:pt x="3435" y="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8"/>
            <p:cNvSpPr/>
            <p:nvPr/>
          </p:nvSpPr>
          <p:spPr>
            <a:xfrm>
              <a:off x="6732925" y="860475"/>
              <a:ext cx="159600" cy="661900"/>
            </a:xfrm>
            <a:custGeom>
              <a:avLst/>
              <a:gdLst/>
              <a:ahLst/>
              <a:cxnLst/>
              <a:rect l="l" t="t" r="r" b="b"/>
              <a:pathLst>
                <a:path w="6384" h="26476" extrusionOk="0">
                  <a:moveTo>
                    <a:pt x="2280" y="11095"/>
                  </a:moveTo>
                  <a:cubicBezTo>
                    <a:pt x="4559" y="18603"/>
                    <a:pt x="6262" y="26475"/>
                    <a:pt x="6262" y="26475"/>
                  </a:cubicBezTo>
                  <a:cubicBezTo>
                    <a:pt x="6262" y="26475"/>
                    <a:pt x="6383" y="5837"/>
                    <a:pt x="1368" y="1"/>
                  </a:cubicBezTo>
                  <a:cubicBezTo>
                    <a:pt x="1368" y="1"/>
                    <a:pt x="0" y="3557"/>
                    <a:pt x="2280" y="11095"/>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8"/>
            <p:cNvSpPr/>
            <p:nvPr/>
          </p:nvSpPr>
          <p:spPr>
            <a:xfrm>
              <a:off x="6618925" y="881000"/>
              <a:ext cx="161875" cy="810075"/>
            </a:xfrm>
            <a:custGeom>
              <a:avLst/>
              <a:gdLst/>
              <a:ahLst/>
              <a:cxnLst/>
              <a:rect l="l" t="t" r="r" b="b"/>
              <a:pathLst>
                <a:path w="6475" h="32403" extrusionOk="0">
                  <a:moveTo>
                    <a:pt x="2037" y="16293"/>
                  </a:moveTo>
                  <a:cubicBezTo>
                    <a:pt x="4104" y="26445"/>
                    <a:pt x="5928" y="32402"/>
                    <a:pt x="5928" y="32402"/>
                  </a:cubicBezTo>
                  <a:cubicBezTo>
                    <a:pt x="5928" y="32402"/>
                    <a:pt x="6475" y="4560"/>
                    <a:pt x="1824" y="1"/>
                  </a:cubicBezTo>
                  <a:cubicBezTo>
                    <a:pt x="1824" y="1"/>
                    <a:pt x="1" y="6141"/>
                    <a:pt x="2037" y="16293"/>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8"/>
            <p:cNvSpPr/>
            <p:nvPr/>
          </p:nvSpPr>
          <p:spPr>
            <a:xfrm>
              <a:off x="6806625" y="852125"/>
              <a:ext cx="284225" cy="553225"/>
            </a:xfrm>
            <a:custGeom>
              <a:avLst/>
              <a:gdLst/>
              <a:ahLst/>
              <a:cxnLst/>
              <a:rect l="l" t="t" r="r" b="b"/>
              <a:pathLst>
                <a:path w="11369" h="22129" extrusionOk="0">
                  <a:moveTo>
                    <a:pt x="0" y="1"/>
                  </a:moveTo>
                  <a:cubicBezTo>
                    <a:pt x="0" y="1"/>
                    <a:pt x="1247" y="6049"/>
                    <a:pt x="5350" y="9818"/>
                  </a:cubicBezTo>
                  <a:cubicBezTo>
                    <a:pt x="9484" y="13587"/>
                    <a:pt x="10943" y="22129"/>
                    <a:pt x="10943" y="22129"/>
                  </a:cubicBezTo>
                  <a:cubicBezTo>
                    <a:pt x="10943" y="22129"/>
                    <a:pt x="11368" y="5928"/>
                    <a:pt x="0" y="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8"/>
            <p:cNvSpPr/>
            <p:nvPr/>
          </p:nvSpPr>
          <p:spPr>
            <a:xfrm>
              <a:off x="6909200" y="830850"/>
              <a:ext cx="337425" cy="393650"/>
            </a:xfrm>
            <a:custGeom>
              <a:avLst/>
              <a:gdLst/>
              <a:ahLst/>
              <a:cxnLst/>
              <a:rect l="l" t="t" r="r" b="b"/>
              <a:pathLst>
                <a:path w="13497" h="15746" extrusionOk="0">
                  <a:moveTo>
                    <a:pt x="1" y="1"/>
                  </a:moveTo>
                  <a:cubicBezTo>
                    <a:pt x="1" y="1"/>
                    <a:pt x="1034" y="3526"/>
                    <a:pt x="4743" y="6748"/>
                  </a:cubicBezTo>
                  <a:cubicBezTo>
                    <a:pt x="8451" y="9940"/>
                    <a:pt x="13497" y="15745"/>
                    <a:pt x="13497" y="15745"/>
                  </a:cubicBezTo>
                  <a:cubicBezTo>
                    <a:pt x="13497" y="15745"/>
                    <a:pt x="6506" y="1"/>
                    <a:pt x="1" y="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8"/>
            <p:cNvSpPr/>
            <p:nvPr/>
          </p:nvSpPr>
          <p:spPr>
            <a:xfrm>
              <a:off x="5938075" y="1127200"/>
              <a:ext cx="180100" cy="831350"/>
            </a:xfrm>
            <a:custGeom>
              <a:avLst/>
              <a:gdLst/>
              <a:ahLst/>
              <a:cxnLst/>
              <a:rect l="l" t="t" r="r" b="b"/>
              <a:pathLst>
                <a:path w="7204" h="33254" extrusionOk="0">
                  <a:moveTo>
                    <a:pt x="578" y="12554"/>
                  </a:moveTo>
                  <a:cubicBezTo>
                    <a:pt x="0" y="20883"/>
                    <a:pt x="1490" y="33254"/>
                    <a:pt x="1490" y="33254"/>
                  </a:cubicBezTo>
                  <a:cubicBezTo>
                    <a:pt x="1490" y="33254"/>
                    <a:pt x="7204" y="7326"/>
                    <a:pt x="3891" y="1"/>
                  </a:cubicBezTo>
                  <a:cubicBezTo>
                    <a:pt x="3891" y="1"/>
                    <a:pt x="1155" y="4226"/>
                    <a:pt x="578" y="12554"/>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8"/>
            <p:cNvSpPr/>
            <p:nvPr/>
          </p:nvSpPr>
          <p:spPr>
            <a:xfrm>
              <a:off x="6456325" y="920525"/>
              <a:ext cx="174025" cy="892875"/>
            </a:xfrm>
            <a:custGeom>
              <a:avLst/>
              <a:gdLst/>
              <a:ahLst/>
              <a:cxnLst/>
              <a:rect l="l" t="t" r="r" b="b"/>
              <a:pathLst>
                <a:path w="6961" h="35715" extrusionOk="0">
                  <a:moveTo>
                    <a:pt x="2948" y="0"/>
                  </a:moveTo>
                  <a:cubicBezTo>
                    <a:pt x="2948" y="0"/>
                    <a:pt x="3648" y="7660"/>
                    <a:pt x="1824" y="14712"/>
                  </a:cubicBezTo>
                  <a:cubicBezTo>
                    <a:pt x="0" y="21794"/>
                    <a:pt x="1702" y="35715"/>
                    <a:pt x="1702" y="35715"/>
                  </a:cubicBezTo>
                  <a:cubicBezTo>
                    <a:pt x="1702" y="35715"/>
                    <a:pt x="2158" y="23405"/>
                    <a:pt x="4559" y="16201"/>
                  </a:cubicBezTo>
                  <a:cubicBezTo>
                    <a:pt x="6961" y="9028"/>
                    <a:pt x="5350" y="1398"/>
                    <a:pt x="2948" y="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8"/>
            <p:cNvSpPr/>
            <p:nvPr/>
          </p:nvSpPr>
          <p:spPr>
            <a:xfrm>
              <a:off x="6132600" y="1040575"/>
              <a:ext cx="155050" cy="838175"/>
            </a:xfrm>
            <a:custGeom>
              <a:avLst/>
              <a:gdLst/>
              <a:ahLst/>
              <a:cxnLst/>
              <a:rect l="l" t="t" r="r" b="b"/>
              <a:pathLst>
                <a:path w="6202" h="33527" extrusionOk="0">
                  <a:moveTo>
                    <a:pt x="4104" y="1"/>
                  </a:moveTo>
                  <a:cubicBezTo>
                    <a:pt x="4104" y="1"/>
                    <a:pt x="2615" y="3314"/>
                    <a:pt x="1307" y="11642"/>
                  </a:cubicBezTo>
                  <a:cubicBezTo>
                    <a:pt x="0" y="19971"/>
                    <a:pt x="1429" y="33527"/>
                    <a:pt x="1429" y="33527"/>
                  </a:cubicBezTo>
                  <a:cubicBezTo>
                    <a:pt x="1429" y="33527"/>
                    <a:pt x="2341" y="21460"/>
                    <a:pt x="4256" y="13344"/>
                  </a:cubicBezTo>
                  <a:cubicBezTo>
                    <a:pt x="6201" y="5259"/>
                    <a:pt x="5988" y="1368"/>
                    <a:pt x="4104" y="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8"/>
            <p:cNvSpPr/>
            <p:nvPr/>
          </p:nvSpPr>
          <p:spPr>
            <a:xfrm>
              <a:off x="5677425" y="1211550"/>
              <a:ext cx="275100" cy="798675"/>
            </a:xfrm>
            <a:custGeom>
              <a:avLst/>
              <a:gdLst/>
              <a:ahLst/>
              <a:cxnLst/>
              <a:rect l="l" t="t" r="r" b="b"/>
              <a:pathLst>
                <a:path w="11004" h="31947" extrusionOk="0">
                  <a:moveTo>
                    <a:pt x="3587" y="9119"/>
                  </a:moveTo>
                  <a:cubicBezTo>
                    <a:pt x="1642" y="16141"/>
                    <a:pt x="0" y="31946"/>
                    <a:pt x="0" y="31946"/>
                  </a:cubicBezTo>
                  <a:cubicBezTo>
                    <a:pt x="0" y="31946"/>
                    <a:pt x="11004" y="5290"/>
                    <a:pt x="7356" y="1"/>
                  </a:cubicBezTo>
                  <a:cubicBezTo>
                    <a:pt x="7356" y="1"/>
                    <a:pt x="5532" y="2128"/>
                    <a:pt x="3587" y="9119"/>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8"/>
            <p:cNvSpPr/>
            <p:nvPr/>
          </p:nvSpPr>
          <p:spPr>
            <a:xfrm>
              <a:off x="6301300" y="969150"/>
              <a:ext cx="135275" cy="938500"/>
            </a:xfrm>
            <a:custGeom>
              <a:avLst/>
              <a:gdLst/>
              <a:ahLst/>
              <a:cxnLst/>
              <a:rect l="l" t="t" r="r" b="b"/>
              <a:pathLst>
                <a:path w="5411" h="37540" extrusionOk="0">
                  <a:moveTo>
                    <a:pt x="3435" y="0"/>
                  </a:moveTo>
                  <a:cubicBezTo>
                    <a:pt x="3435" y="0"/>
                    <a:pt x="152" y="13466"/>
                    <a:pt x="31" y="21916"/>
                  </a:cubicBezTo>
                  <a:cubicBezTo>
                    <a:pt x="0" y="27174"/>
                    <a:pt x="547" y="32402"/>
                    <a:pt x="1733" y="37539"/>
                  </a:cubicBezTo>
                  <a:cubicBezTo>
                    <a:pt x="1733" y="37539"/>
                    <a:pt x="1155" y="24986"/>
                    <a:pt x="3222" y="17113"/>
                  </a:cubicBezTo>
                  <a:cubicBezTo>
                    <a:pt x="5289" y="9241"/>
                    <a:pt x="5411" y="1034"/>
                    <a:pt x="3435" y="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 name="Google Shape;853;p8"/>
          <p:cNvGrpSpPr/>
          <p:nvPr/>
        </p:nvGrpSpPr>
        <p:grpSpPr>
          <a:xfrm rot="5400000">
            <a:off x="6346673" y="3723317"/>
            <a:ext cx="1535000" cy="1338200"/>
            <a:chOff x="5827125" y="3881800"/>
            <a:chExt cx="1535000" cy="1338200"/>
          </a:xfrm>
        </p:grpSpPr>
        <p:sp>
          <p:nvSpPr>
            <p:cNvPr id="854" name="Google Shape;854;p8"/>
            <p:cNvSpPr/>
            <p:nvPr/>
          </p:nvSpPr>
          <p:spPr>
            <a:xfrm>
              <a:off x="6669075" y="4415250"/>
              <a:ext cx="693050" cy="377700"/>
            </a:xfrm>
            <a:custGeom>
              <a:avLst/>
              <a:gdLst/>
              <a:ahLst/>
              <a:cxnLst/>
              <a:rect l="l" t="t" r="r" b="b"/>
              <a:pathLst>
                <a:path w="27722" h="15108" extrusionOk="0">
                  <a:moveTo>
                    <a:pt x="27722" y="15107"/>
                  </a:moveTo>
                  <a:cubicBezTo>
                    <a:pt x="2493" y="4529"/>
                    <a:pt x="822" y="1399"/>
                    <a:pt x="822" y="1399"/>
                  </a:cubicBezTo>
                  <a:cubicBezTo>
                    <a:pt x="822" y="1399"/>
                    <a:pt x="1" y="0"/>
                    <a:pt x="3192" y="2219"/>
                  </a:cubicBezTo>
                  <a:cubicBezTo>
                    <a:pt x="6050" y="4195"/>
                    <a:pt x="15442" y="8602"/>
                    <a:pt x="27722" y="13618"/>
                  </a:cubicBezTo>
                  <a:close/>
                </a:path>
              </a:pathLst>
            </a:custGeom>
            <a:solidFill>
              <a:srgbClr val="2D4F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8"/>
            <p:cNvSpPr/>
            <p:nvPr/>
          </p:nvSpPr>
          <p:spPr>
            <a:xfrm>
              <a:off x="5827125" y="3930450"/>
              <a:ext cx="895175" cy="544850"/>
            </a:xfrm>
            <a:custGeom>
              <a:avLst/>
              <a:gdLst/>
              <a:ahLst/>
              <a:cxnLst/>
              <a:rect l="l" t="t" r="r" b="b"/>
              <a:pathLst>
                <a:path w="35807" h="21794" extrusionOk="0">
                  <a:moveTo>
                    <a:pt x="35807" y="21611"/>
                  </a:moveTo>
                  <a:cubicBezTo>
                    <a:pt x="29028" y="12766"/>
                    <a:pt x="0" y="0"/>
                    <a:pt x="0" y="0"/>
                  </a:cubicBezTo>
                  <a:cubicBezTo>
                    <a:pt x="0" y="0"/>
                    <a:pt x="12280" y="10000"/>
                    <a:pt x="21125" y="15897"/>
                  </a:cubicBezTo>
                  <a:cubicBezTo>
                    <a:pt x="29940" y="21794"/>
                    <a:pt x="35807" y="21611"/>
                    <a:pt x="35807" y="2161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8"/>
            <p:cNvSpPr/>
            <p:nvPr/>
          </p:nvSpPr>
          <p:spPr>
            <a:xfrm>
              <a:off x="6580925" y="3960825"/>
              <a:ext cx="319200" cy="557025"/>
            </a:xfrm>
            <a:custGeom>
              <a:avLst/>
              <a:gdLst/>
              <a:ahLst/>
              <a:cxnLst/>
              <a:rect l="l" t="t" r="r" b="b"/>
              <a:pathLst>
                <a:path w="12768" h="22281" extrusionOk="0">
                  <a:moveTo>
                    <a:pt x="8785" y="22281"/>
                  </a:moveTo>
                  <a:cubicBezTo>
                    <a:pt x="12767" y="14439"/>
                    <a:pt x="1" y="1"/>
                    <a:pt x="1" y="1"/>
                  </a:cubicBezTo>
                  <a:cubicBezTo>
                    <a:pt x="1" y="1"/>
                    <a:pt x="2524" y="8268"/>
                    <a:pt x="4560" y="13831"/>
                  </a:cubicBezTo>
                  <a:cubicBezTo>
                    <a:pt x="6597" y="19363"/>
                    <a:pt x="8785" y="22281"/>
                    <a:pt x="8785" y="2228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8"/>
            <p:cNvSpPr/>
            <p:nvPr/>
          </p:nvSpPr>
          <p:spPr>
            <a:xfrm>
              <a:off x="6809675" y="3881800"/>
              <a:ext cx="247750" cy="718125"/>
            </a:xfrm>
            <a:custGeom>
              <a:avLst/>
              <a:gdLst/>
              <a:ahLst/>
              <a:cxnLst/>
              <a:rect l="l" t="t" r="r" b="b"/>
              <a:pathLst>
                <a:path w="9910" h="28725" extrusionOk="0">
                  <a:moveTo>
                    <a:pt x="6596" y="28725"/>
                  </a:moveTo>
                  <a:cubicBezTo>
                    <a:pt x="9909" y="23952"/>
                    <a:pt x="0" y="1"/>
                    <a:pt x="0" y="1"/>
                  </a:cubicBezTo>
                  <a:cubicBezTo>
                    <a:pt x="0" y="1"/>
                    <a:pt x="1489" y="14195"/>
                    <a:pt x="3222" y="20518"/>
                  </a:cubicBezTo>
                  <a:cubicBezTo>
                    <a:pt x="4955" y="26810"/>
                    <a:pt x="6596" y="28725"/>
                    <a:pt x="6596" y="28725"/>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8"/>
            <p:cNvSpPr/>
            <p:nvPr/>
          </p:nvSpPr>
          <p:spPr>
            <a:xfrm>
              <a:off x="7044475" y="3927400"/>
              <a:ext cx="161875" cy="748525"/>
            </a:xfrm>
            <a:custGeom>
              <a:avLst/>
              <a:gdLst/>
              <a:ahLst/>
              <a:cxnLst/>
              <a:rect l="l" t="t" r="r" b="b"/>
              <a:pathLst>
                <a:path w="6475" h="29941" extrusionOk="0">
                  <a:moveTo>
                    <a:pt x="3496" y="29940"/>
                  </a:moveTo>
                  <a:cubicBezTo>
                    <a:pt x="6475" y="23375"/>
                    <a:pt x="1338" y="0"/>
                    <a:pt x="1338" y="0"/>
                  </a:cubicBezTo>
                  <a:cubicBezTo>
                    <a:pt x="1338" y="0"/>
                    <a:pt x="0" y="11156"/>
                    <a:pt x="487" y="18633"/>
                  </a:cubicBezTo>
                  <a:cubicBezTo>
                    <a:pt x="1003" y="26141"/>
                    <a:pt x="3496" y="29940"/>
                    <a:pt x="3496" y="2994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8"/>
            <p:cNvSpPr/>
            <p:nvPr/>
          </p:nvSpPr>
          <p:spPr>
            <a:xfrm>
              <a:off x="7218475" y="4000350"/>
              <a:ext cx="139850" cy="754600"/>
            </a:xfrm>
            <a:custGeom>
              <a:avLst/>
              <a:gdLst/>
              <a:ahLst/>
              <a:cxnLst/>
              <a:rect l="l" t="t" r="r" b="b"/>
              <a:pathLst>
                <a:path w="5594" h="30184" extrusionOk="0">
                  <a:moveTo>
                    <a:pt x="3709" y="30183"/>
                  </a:moveTo>
                  <a:cubicBezTo>
                    <a:pt x="5411" y="28937"/>
                    <a:pt x="5594" y="25442"/>
                    <a:pt x="3861" y="18147"/>
                  </a:cubicBezTo>
                  <a:cubicBezTo>
                    <a:pt x="2129" y="10882"/>
                    <a:pt x="1308" y="0"/>
                    <a:pt x="1308" y="0"/>
                  </a:cubicBezTo>
                  <a:cubicBezTo>
                    <a:pt x="1308" y="0"/>
                    <a:pt x="1" y="12189"/>
                    <a:pt x="1186" y="19697"/>
                  </a:cubicBezTo>
                  <a:cubicBezTo>
                    <a:pt x="2372" y="27204"/>
                    <a:pt x="3709" y="30183"/>
                    <a:pt x="3709" y="30183"/>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8"/>
            <p:cNvSpPr/>
            <p:nvPr/>
          </p:nvSpPr>
          <p:spPr>
            <a:xfrm>
              <a:off x="6090800" y="4499600"/>
              <a:ext cx="708250" cy="196825"/>
            </a:xfrm>
            <a:custGeom>
              <a:avLst/>
              <a:gdLst/>
              <a:ahLst/>
              <a:cxnLst/>
              <a:rect l="l" t="t" r="r" b="b"/>
              <a:pathLst>
                <a:path w="28330" h="7873" extrusionOk="0">
                  <a:moveTo>
                    <a:pt x="13253" y="6687"/>
                  </a:moveTo>
                  <a:cubicBezTo>
                    <a:pt x="18664" y="6019"/>
                    <a:pt x="23861" y="3982"/>
                    <a:pt x="28330" y="821"/>
                  </a:cubicBezTo>
                  <a:cubicBezTo>
                    <a:pt x="26536" y="0"/>
                    <a:pt x="22311" y="1399"/>
                    <a:pt x="15199" y="3800"/>
                  </a:cubicBezTo>
                  <a:cubicBezTo>
                    <a:pt x="8056" y="6231"/>
                    <a:pt x="1" y="6748"/>
                    <a:pt x="1" y="6748"/>
                  </a:cubicBezTo>
                  <a:cubicBezTo>
                    <a:pt x="1" y="6748"/>
                    <a:pt x="4104" y="7873"/>
                    <a:pt x="13253" y="6687"/>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8"/>
            <p:cNvSpPr/>
            <p:nvPr/>
          </p:nvSpPr>
          <p:spPr>
            <a:xfrm>
              <a:off x="6809675" y="4819500"/>
              <a:ext cx="552450" cy="400500"/>
            </a:xfrm>
            <a:custGeom>
              <a:avLst/>
              <a:gdLst/>
              <a:ahLst/>
              <a:cxnLst/>
              <a:rect l="l" t="t" r="r" b="b"/>
              <a:pathLst>
                <a:path w="22098" h="16020" extrusionOk="0">
                  <a:moveTo>
                    <a:pt x="19149" y="1551"/>
                  </a:moveTo>
                  <a:cubicBezTo>
                    <a:pt x="16201" y="3740"/>
                    <a:pt x="14043" y="6414"/>
                    <a:pt x="8146" y="9393"/>
                  </a:cubicBezTo>
                  <a:cubicBezTo>
                    <a:pt x="4985" y="11004"/>
                    <a:pt x="2219" y="13253"/>
                    <a:pt x="0" y="16019"/>
                  </a:cubicBezTo>
                  <a:lnTo>
                    <a:pt x="669" y="16019"/>
                  </a:lnTo>
                  <a:cubicBezTo>
                    <a:pt x="1337" y="15563"/>
                    <a:pt x="2249" y="14986"/>
                    <a:pt x="3283" y="14439"/>
                  </a:cubicBezTo>
                  <a:cubicBezTo>
                    <a:pt x="5593" y="13132"/>
                    <a:pt x="8207" y="12676"/>
                    <a:pt x="14985" y="9150"/>
                  </a:cubicBezTo>
                  <a:cubicBezTo>
                    <a:pt x="17660" y="7691"/>
                    <a:pt x="20092" y="5776"/>
                    <a:pt x="22098" y="3496"/>
                  </a:cubicBezTo>
                  <a:lnTo>
                    <a:pt x="22098" y="1"/>
                  </a:lnTo>
                  <a:cubicBezTo>
                    <a:pt x="21034" y="335"/>
                    <a:pt x="20031" y="852"/>
                    <a:pt x="19149" y="155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8"/>
            <p:cNvSpPr/>
            <p:nvPr/>
          </p:nvSpPr>
          <p:spPr>
            <a:xfrm>
              <a:off x="7222275" y="5016325"/>
              <a:ext cx="139850" cy="203675"/>
            </a:xfrm>
            <a:custGeom>
              <a:avLst/>
              <a:gdLst/>
              <a:ahLst/>
              <a:cxnLst/>
              <a:rect l="l" t="t" r="r" b="b"/>
              <a:pathLst>
                <a:path w="5594" h="8147" extrusionOk="0">
                  <a:moveTo>
                    <a:pt x="1" y="8146"/>
                  </a:moveTo>
                  <a:lnTo>
                    <a:pt x="2372" y="8146"/>
                  </a:lnTo>
                  <a:cubicBezTo>
                    <a:pt x="2615" y="7873"/>
                    <a:pt x="2889" y="7569"/>
                    <a:pt x="3132" y="7265"/>
                  </a:cubicBezTo>
                  <a:cubicBezTo>
                    <a:pt x="3892" y="6383"/>
                    <a:pt x="4712" y="5380"/>
                    <a:pt x="5594" y="4256"/>
                  </a:cubicBezTo>
                  <a:lnTo>
                    <a:pt x="5594" y="0"/>
                  </a:lnTo>
                  <a:lnTo>
                    <a:pt x="5442" y="183"/>
                  </a:lnTo>
                  <a:cubicBezTo>
                    <a:pt x="3892" y="2371"/>
                    <a:pt x="1825" y="5472"/>
                    <a:pt x="1" y="8146"/>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8"/>
            <p:cNvSpPr/>
            <p:nvPr/>
          </p:nvSpPr>
          <p:spPr>
            <a:xfrm>
              <a:off x="6585500" y="4715400"/>
              <a:ext cx="715075" cy="420250"/>
            </a:xfrm>
            <a:custGeom>
              <a:avLst/>
              <a:gdLst/>
              <a:ahLst/>
              <a:cxnLst/>
              <a:rect l="l" t="t" r="r" b="b"/>
              <a:pathLst>
                <a:path w="28603" h="16810" extrusionOk="0">
                  <a:moveTo>
                    <a:pt x="28603" y="1399"/>
                  </a:moveTo>
                  <a:cubicBezTo>
                    <a:pt x="24864" y="1"/>
                    <a:pt x="19362" y="5806"/>
                    <a:pt x="14955" y="9970"/>
                  </a:cubicBezTo>
                  <a:cubicBezTo>
                    <a:pt x="10548" y="14135"/>
                    <a:pt x="0" y="16809"/>
                    <a:pt x="0" y="16809"/>
                  </a:cubicBezTo>
                  <a:cubicBezTo>
                    <a:pt x="0" y="16809"/>
                    <a:pt x="7721" y="16749"/>
                    <a:pt x="14499" y="13071"/>
                  </a:cubicBezTo>
                  <a:cubicBezTo>
                    <a:pt x="21247" y="9363"/>
                    <a:pt x="28603" y="1399"/>
                    <a:pt x="28603" y="1399"/>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8"/>
            <p:cNvSpPr/>
            <p:nvPr/>
          </p:nvSpPr>
          <p:spPr>
            <a:xfrm>
              <a:off x="6197200" y="4571775"/>
              <a:ext cx="747750" cy="278925"/>
            </a:xfrm>
            <a:custGeom>
              <a:avLst/>
              <a:gdLst/>
              <a:ahLst/>
              <a:cxnLst/>
              <a:rect l="l" t="t" r="r" b="b"/>
              <a:pathLst>
                <a:path w="29910" h="11157" extrusionOk="0">
                  <a:moveTo>
                    <a:pt x="29909" y="761"/>
                  </a:moveTo>
                  <a:cubicBezTo>
                    <a:pt x="27964" y="1"/>
                    <a:pt x="22219" y="1764"/>
                    <a:pt x="16475" y="4895"/>
                  </a:cubicBezTo>
                  <a:cubicBezTo>
                    <a:pt x="10730" y="8025"/>
                    <a:pt x="0" y="11156"/>
                    <a:pt x="0" y="11156"/>
                  </a:cubicBezTo>
                  <a:cubicBezTo>
                    <a:pt x="4833" y="10791"/>
                    <a:pt x="9636" y="10001"/>
                    <a:pt x="14316" y="8846"/>
                  </a:cubicBezTo>
                  <a:cubicBezTo>
                    <a:pt x="21733" y="6931"/>
                    <a:pt x="29909" y="761"/>
                    <a:pt x="29909" y="76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8"/>
            <p:cNvSpPr/>
            <p:nvPr/>
          </p:nvSpPr>
          <p:spPr>
            <a:xfrm>
              <a:off x="6409950" y="4644725"/>
              <a:ext cx="705975" cy="341975"/>
            </a:xfrm>
            <a:custGeom>
              <a:avLst/>
              <a:gdLst/>
              <a:ahLst/>
              <a:cxnLst/>
              <a:rect l="l" t="t" r="r" b="b"/>
              <a:pathLst>
                <a:path w="28239" h="13679" extrusionOk="0">
                  <a:moveTo>
                    <a:pt x="28239" y="822"/>
                  </a:moveTo>
                  <a:cubicBezTo>
                    <a:pt x="24135" y="1"/>
                    <a:pt x="19515" y="1855"/>
                    <a:pt x="14652" y="5259"/>
                  </a:cubicBezTo>
                  <a:cubicBezTo>
                    <a:pt x="9788" y="8633"/>
                    <a:pt x="1" y="13679"/>
                    <a:pt x="1" y="13679"/>
                  </a:cubicBezTo>
                  <a:cubicBezTo>
                    <a:pt x="4651" y="12767"/>
                    <a:pt x="9211" y="11308"/>
                    <a:pt x="13527" y="9363"/>
                  </a:cubicBezTo>
                  <a:cubicBezTo>
                    <a:pt x="20944" y="6019"/>
                    <a:pt x="28239" y="822"/>
                    <a:pt x="28239" y="822"/>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 name="Google Shape;866;p8"/>
          <p:cNvGrpSpPr/>
          <p:nvPr/>
        </p:nvGrpSpPr>
        <p:grpSpPr>
          <a:xfrm>
            <a:off x="-3" y="3825425"/>
            <a:ext cx="1620376" cy="1349504"/>
            <a:chOff x="238125" y="3754900"/>
            <a:chExt cx="1759175" cy="1465100"/>
          </a:xfrm>
        </p:grpSpPr>
        <p:sp>
          <p:nvSpPr>
            <p:cNvPr id="867" name="Google Shape;867;p8"/>
            <p:cNvSpPr/>
            <p:nvPr/>
          </p:nvSpPr>
          <p:spPr>
            <a:xfrm>
              <a:off x="238125" y="3754900"/>
              <a:ext cx="1759175" cy="1465100"/>
            </a:xfrm>
            <a:custGeom>
              <a:avLst/>
              <a:gdLst/>
              <a:ahLst/>
              <a:cxnLst/>
              <a:rect l="l" t="t" r="r" b="b"/>
              <a:pathLst>
                <a:path w="70367" h="58604" extrusionOk="0">
                  <a:moveTo>
                    <a:pt x="5897" y="40214"/>
                  </a:moveTo>
                  <a:cubicBezTo>
                    <a:pt x="5897" y="40214"/>
                    <a:pt x="8511" y="34804"/>
                    <a:pt x="6201" y="34287"/>
                  </a:cubicBezTo>
                  <a:cubicBezTo>
                    <a:pt x="3891" y="33770"/>
                    <a:pt x="3009" y="37448"/>
                    <a:pt x="3374" y="38542"/>
                  </a:cubicBezTo>
                  <a:cubicBezTo>
                    <a:pt x="3769" y="39667"/>
                    <a:pt x="5076" y="42007"/>
                    <a:pt x="5897" y="40214"/>
                  </a:cubicBezTo>
                  <a:moveTo>
                    <a:pt x="26566" y="19271"/>
                  </a:moveTo>
                  <a:cubicBezTo>
                    <a:pt x="26566" y="19271"/>
                    <a:pt x="30639" y="15077"/>
                    <a:pt x="31247" y="11916"/>
                  </a:cubicBezTo>
                  <a:cubicBezTo>
                    <a:pt x="31824" y="8785"/>
                    <a:pt x="29879" y="8694"/>
                    <a:pt x="28086" y="10791"/>
                  </a:cubicBezTo>
                  <a:cubicBezTo>
                    <a:pt x="26262" y="12858"/>
                    <a:pt x="25198" y="9818"/>
                    <a:pt x="23344" y="12919"/>
                  </a:cubicBezTo>
                  <a:cubicBezTo>
                    <a:pt x="21459" y="15989"/>
                    <a:pt x="23709" y="22706"/>
                    <a:pt x="26566" y="19271"/>
                  </a:cubicBezTo>
                  <a:close/>
                  <a:moveTo>
                    <a:pt x="32645" y="36871"/>
                  </a:moveTo>
                  <a:cubicBezTo>
                    <a:pt x="32645" y="36871"/>
                    <a:pt x="30608" y="35594"/>
                    <a:pt x="28542" y="36567"/>
                  </a:cubicBezTo>
                  <a:cubicBezTo>
                    <a:pt x="26475" y="37570"/>
                    <a:pt x="28694" y="38421"/>
                    <a:pt x="30122" y="38481"/>
                  </a:cubicBezTo>
                  <a:cubicBezTo>
                    <a:pt x="31581" y="38512"/>
                    <a:pt x="32706" y="37934"/>
                    <a:pt x="32645" y="36871"/>
                  </a:cubicBezTo>
                  <a:close/>
                  <a:moveTo>
                    <a:pt x="49363" y="23314"/>
                  </a:moveTo>
                  <a:cubicBezTo>
                    <a:pt x="49363" y="23314"/>
                    <a:pt x="52493" y="19758"/>
                    <a:pt x="51551" y="17235"/>
                  </a:cubicBezTo>
                  <a:cubicBezTo>
                    <a:pt x="50609" y="14712"/>
                    <a:pt x="48998" y="17083"/>
                    <a:pt x="48299" y="19697"/>
                  </a:cubicBezTo>
                  <a:cubicBezTo>
                    <a:pt x="47600" y="22281"/>
                    <a:pt x="48420" y="25290"/>
                    <a:pt x="49363" y="23314"/>
                  </a:cubicBezTo>
                  <a:close/>
                  <a:moveTo>
                    <a:pt x="44317" y="52008"/>
                  </a:moveTo>
                  <a:cubicBezTo>
                    <a:pt x="44317" y="52008"/>
                    <a:pt x="46688" y="54865"/>
                    <a:pt x="50123" y="53801"/>
                  </a:cubicBezTo>
                  <a:cubicBezTo>
                    <a:pt x="53557" y="52737"/>
                    <a:pt x="54773" y="49606"/>
                    <a:pt x="52402" y="49849"/>
                  </a:cubicBezTo>
                  <a:cubicBezTo>
                    <a:pt x="50062" y="50062"/>
                    <a:pt x="49545" y="50640"/>
                    <a:pt x="47843" y="49758"/>
                  </a:cubicBezTo>
                  <a:cubicBezTo>
                    <a:pt x="46141" y="48907"/>
                    <a:pt x="45229" y="47722"/>
                    <a:pt x="43739" y="49150"/>
                  </a:cubicBezTo>
                  <a:cubicBezTo>
                    <a:pt x="42220" y="50549"/>
                    <a:pt x="43283" y="51795"/>
                    <a:pt x="44347" y="52008"/>
                  </a:cubicBezTo>
                  <a:close/>
                  <a:moveTo>
                    <a:pt x="11520" y="46871"/>
                  </a:moveTo>
                  <a:cubicBezTo>
                    <a:pt x="10669" y="48725"/>
                    <a:pt x="8450" y="54318"/>
                    <a:pt x="10000" y="58603"/>
                  </a:cubicBezTo>
                  <a:lnTo>
                    <a:pt x="27022" y="58603"/>
                  </a:lnTo>
                  <a:cubicBezTo>
                    <a:pt x="26231" y="57843"/>
                    <a:pt x="26019" y="56871"/>
                    <a:pt x="27174" y="56111"/>
                  </a:cubicBezTo>
                  <a:cubicBezTo>
                    <a:pt x="29453" y="54591"/>
                    <a:pt x="32767" y="57843"/>
                    <a:pt x="32767" y="57843"/>
                  </a:cubicBezTo>
                  <a:cubicBezTo>
                    <a:pt x="33010" y="58026"/>
                    <a:pt x="33040" y="58360"/>
                    <a:pt x="32858" y="58603"/>
                  </a:cubicBezTo>
                  <a:lnTo>
                    <a:pt x="45259" y="58603"/>
                  </a:lnTo>
                  <a:cubicBezTo>
                    <a:pt x="45654" y="58360"/>
                    <a:pt x="45867" y="58208"/>
                    <a:pt x="45867" y="58208"/>
                  </a:cubicBezTo>
                  <a:cubicBezTo>
                    <a:pt x="45867" y="58208"/>
                    <a:pt x="37660" y="56567"/>
                    <a:pt x="32767" y="53163"/>
                  </a:cubicBezTo>
                  <a:cubicBezTo>
                    <a:pt x="27842" y="49758"/>
                    <a:pt x="25654" y="44378"/>
                    <a:pt x="29940" y="47661"/>
                  </a:cubicBezTo>
                  <a:cubicBezTo>
                    <a:pt x="34256" y="50944"/>
                    <a:pt x="38055" y="53618"/>
                    <a:pt x="41794" y="54682"/>
                  </a:cubicBezTo>
                  <a:cubicBezTo>
                    <a:pt x="45563" y="55746"/>
                    <a:pt x="48907" y="57479"/>
                    <a:pt x="52828" y="54439"/>
                  </a:cubicBezTo>
                  <a:cubicBezTo>
                    <a:pt x="56718" y="51400"/>
                    <a:pt x="60427" y="45837"/>
                    <a:pt x="60427" y="45837"/>
                  </a:cubicBezTo>
                  <a:cubicBezTo>
                    <a:pt x="60427" y="45837"/>
                    <a:pt x="51065" y="48634"/>
                    <a:pt x="43466" y="45442"/>
                  </a:cubicBezTo>
                  <a:cubicBezTo>
                    <a:pt x="35897" y="42220"/>
                    <a:pt x="33830" y="35381"/>
                    <a:pt x="40882" y="38603"/>
                  </a:cubicBezTo>
                  <a:cubicBezTo>
                    <a:pt x="47964" y="41795"/>
                    <a:pt x="52098" y="45351"/>
                    <a:pt x="56293" y="44530"/>
                  </a:cubicBezTo>
                  <a:cubicBezTo>
                    <a:pt x="58937" y="43922"/>
                    <a:pt x="61399" y="42676"/>
                    <a:pt x="63466" y="40913"/>
                  </a:cubicBezTo>
                  <a:cubicBezTo>
                    <a:pt x="63466" y="40913"/>
                    <a:pt x="64925" y="38117"/>
                    <a:pt x="65260" y="35381"/>
                  </a:cubicBezTo>
                  <a:cubicBezTo>
                    <a:pt x="65472" y="33497"/>
                    <a:pt x="65564" y="31582"/>
                    <a:pt x="65533" y="29667"/>
                  </a:cubicBezTo>
                  <a:cubicBezTo>
                    <a:pt x="65533" y="29667"/>
                    <a:pt x="58694" y="33557"/>
                    <a:pt x="53527" y="32433"/>
                  </a:cubicBezTo>
                  <a:cubicBezTo>
                    <a:pt x="48390" y="31308"/>
                    <a:pt x="46597" y="26323"/>
                    <a:pt x="51551" y="26992"/>
                  </a:cubicBezTo>
                  <a:cubicBezTo>
                    <a:pt x="56536" y="27661"/>
                    <a:pt x="59454" y="29393"/>
                    <a:pt x="63618" y="27357"/>
                  </a:cubicBezTo>
                  <a:cubicBezTo>
                    <a:pt x="67813" y="25351"/>
                    <a:pt x="67661" y="20913"/>
                    <a:pt x="67965" y="17113"/>
                  </a:cubicBezTo>
                  <a:cubicBezTo>
                    <a:pt x="68299" y="13314"/>
                    <a:pt x="70366" y="11673"/>
                    <a:pt x="70366" y="11673"/>
                  </a:cubicBezTo>
                  <a:cubicBezTo>
                    <a:pt x="70366" y="11673"/>
                    <a:pt x="65685" y="12706"/>
                    <a:pt x="61734" y="9849"/>
                  </a:cubicBezTo>
                  <a:cubicBezTo>
                    <a:pt x="57813" y="6992"/>
                    <a:pt x="49454" y="578"/>
                    <a:pt x="44651" y="5624"/>
                  </a:cubicBezTo>
                  <a:cubicBezTo>
                    <a:pt x="39849" y="10670"/>
                    <a:pt x="42676" y="17296"/>
                    <a:pt x="40609" y="22585"/>
                  </a:cubicBezTo>
                  <a:cubicBezTo>
                    <a:pt x="38572" y="27873"/>
                    <a:pt x="34438" y="27417"/>
                    <a:pt x="35715" y="19180"/>
                  </a:cubicBezTo>
                  <a:cubicBezTo>
                    <a:pt x="36992" y="10913"/>
                    <a:pt x="43922" y="943"/>
                    <a:pt x="43922" y="943"/>
                  </a:cubicBezTo>
                  <a:cubicBezTo>
                    <a:pt x="43922" y="943"/>
                    <a:pt x="26748" y="1"/>
                    <a:pt x="19453" y="6688"/>
                  </a:cubicBezTo>
                  <a:cubicBezTo>
                    <a:pt x="12158" y="13375"/>
                    <a:pt x="13465" y="18238"/>
                    <a:pt x="14408" y="25624"/>
                  </a:cubicBezTo>
                  <a:cubicBezTo>
                    <a:pt x="15350" y="32980"/>
                    <a:pt x="14012" y="35533"/>
                    <a:pt x="12766" y="34682"/>
                  </a:cubicBezTo>
                  <a:cubicBezTo>
                    <a:pt x="11520" y="33831"/>
                    <a:pt x="12523" y="26566"/>
                    <a:pt x="11490" y="22189"/>
                  </a:cubicBezTo>
                  <a:cubicBezTo>
                    <a:pt x="10456" y="17812"/>
                    <a:pt x="10517" y="14955"/>
                    <a:pt x="11398" y="13344"/>
                  </a:cubicBezTo>
                  <a:cubicBezTo>
                    <a:pt x="12310" y="11703"/>
                    <a:pt x="14316" y="9818"/>
                    <a:pt x="14316" y="9818"/>
                  </a:cubicBezTo>
                  <a:cubicBezTo>
                    <a:pt x="14316" y="9818"/>
                    <a:pt x="7356" y="9818"/>
                    <a:pt x="4499" y="14895"/>
                  </a:cubicBezTo>
                  <a:cubicBezTo>
                    <a:pt x="2979" y="17600"/>
                    <a:pt x="1429" y="18603"/>
                    <a:pt x="0" y="19788"/>
                  </a:cubicBezTo>
                  <a:lnTo>
                    <a:pt x="0" y="42342"/>
                  </a:lnTo>
                  <a:cubicBezTo>
                    <a:pt x="1854" y="43953"/>
                    <a:pt x="4407" y="45199"/>
                    <a:pt x="7812" y="45807"/>
                  </a:cubicBezTo>
                  <a:cubicBezTo>
                    <a:pt x="5380" y="46536"/>
                    <a:pt x="2492" y="47357"/>
                    <a:pt x="0" y="47965"/>
                  </a:cubicBezTo>
                  <a:lnTo>
                    <a:pt x="0" y="50822"/>
                  </a:lnTo>
                  <a:cubicBezTo>
                    <a:pt x="3982" y="49941"/>
                    <a:pt x="7842" y="48634"/>
                    <a:pt x="11550" y="468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8"/>
            <p:cNvSpPr/>
            <p:nvPr/>
          </p:nvSpPr>
          <p:spPr>
            <a:xfrm>
              <a:off x="427325" y="4012500"/>
              <a:ext cx="1313125" cy="1106425"/>
            </a:xfrm>
            <a:custGeom>
              <a:avLst/>
              <a:gdLst/>
              <a:ahLst/>
              <a:cxnLst/>
              <a:rect l="l" t="t" r="r" b="b"/>
              <a:pathLst>
                <a:path w="52525" h="44257" extrusionOk="0">
                  <a:moveTo>
                    <a:pt x="3557" y="35138"/>
                  </a:moveTo>
                  <a:lnTo>
                    <a:pt x="6961" y="32950"/>
                  </a:lnTo>
                  <a:cubicBezTo>
                    <a:pt x="6961" y="32950"/>
                    <a:pt x="3618" y="30427"/>
                    <a:pt x="1824" y="25047"/>
                  </a:cubicBezTo>
                  <a:cubicBezTo>
                    <a:pt x="1" y="19636"/>
                    <a:pt x="639" y="15594"/>
                    <a:pt x="639" y="15594"/>
                  </a:cubicBezTo>
                  <a:cubicBezTo>
                    <a:pt x="639" y="15594"/>
                    <a:pt x="1612" y="23557"/>
                    <a:pt x="3496" y="26384"/>
                  </a:cubicBezTo>
                  <a:cubicBezTo>
                    <a:pt x="5411" y="29211"/>
                    <a:pt x="8481" y="32099"/>
                    <a:pt x="8481" y="32099"/>
                  </a:cubicBezTo>
                  <a:lnTo>
                    <a:pt x="14469" y="28816"/>
                  </a:lnTo>
                  <a:cubicBezTo>
                    <a:pt x="14469" y="28816"/>
                    <a:pt x="10365" y="21551"/>
                    <a:pt x="10335" y="15898"/>
                  </a:cubicBezTo>
                  <a:cubicBezTo>
                    <a:pt x="10305" y="10214"/>
                    <a:pt x="11764" y="7752"/>
                    <a:pt x="11764" y="7752"/>
                  </a:cubicBezTo>
                  <a:cubicBezTo>
                    <a:pt x="11764" y="7752"/>
                    <a:pt x="10517" y="13557"/>
                    <a:pt x="11642" y="18603"/>
                  </a:cubicBezTo>
                  <a:cubicBezTo>
                    <a:pt x="12402" y="21825"/>
                    <a:pt x="13709" y="24895"/>
                    <a:pt x="15442" y="27722"/>
                  </a:cubicBezTo>
                  <a:lnTo>
                    <a:pt x="22888" y="23740"/>
                  </a:lnTo>
                  <a:cubicBezTo>
                    <a:pt x="22888" y="23740"/>
                    <a:pt x="21490" y="18572"/>
                    <a:pt x="22281" y="13192"/>
                  </a:cubicBezTo>
                  <a:cubicBezTo>
                    <a:pt x="23040" y="7812"/>
                    <a:pt x="25503" y="4864"/>
                    <a:pt x="25503" y="4864"/>
                  </a:cubicBezTo>
                  <a:cubicBezTo>
                    <a:pt x="25503" y="4864"/>
                    <a:pt x="23101" y="9940"/>
                    <a:pt x="23040" y="13831"/>
                  </a:cubicBezTo>
                  <a:cubicBezTo>
                    <a:pt x="22980" y="17752"/>
                    <a:pt x="24226" y="22767"/>
                    <a:pt x="24226" y="22767"/>
                  </a:cubicBezTo>
                  <a:cubicBezTo>
                    <a:pt x="24226" y="22767"/>
                    <a:pt x="32585" y="19241"/>
                    <a:pt x="34500" y="18025"/>
                  </a:cubicBezTo>
                  <a:cubicBezTo>
                    <a:pt x="35594" y="17296"/>
                    <a:pt x="36627" y="16475"/>
                    <a:pt x="37600" y="15563"/>
                  </a:cubicBezTo>
                  <a:cubicBezTo>
                    <a:pt x="37600" y="15563"/>
                    <a:pt x="35989" y="11247"/>
                    <a:pt x="37205" y="6718"/>
                  </a:cubicBezTo>
                  <a:cubicBezTo>
                    <a:pt x="37904" y="4074"/>
                    <a:pt x="39424" y="1703"/>
                    <a:pt x="41551" y="1"/>
                  </a:cubicBezTo>
                  <a:cubicBezTo>
                    <a:pt x="41551" y="1"/>
                    <a:pt x="38907" y="3800"/>
                    <a:pt x="38117" y="6992"/>
                  </a:cubicBezTo>
                  <a:cubicBezTo>
                    <a:pt x="37326" y="10214"/>
                    <a:pt x="38907" y="15320"/>
                    <a:pt x="38907" y="15320"/>
                  </a:cubicBezTo>
                  <a:cubicBezTo>
                    <a:pt x="38907" y="15320"/>
                    <a:pt x="42706" y="12919"/>
                    <a:pt x="45746" y="11095"/>
                  </a:cubicBezTo>
                  <a:cubicBezTo>
                    <a:pt x="48786" y="9241"/>
                    <a:pt x="52524" y="7296"/>
                    <a:pt x="52524" y="7296"/>
                  </a:cubicBezTo>
                  <a:lnTo>
                    <a:pt x="43132" y="13709"/>
                  </a:lnTo>
                  <a:cubicBezTo>
                    <a:pt x="43132" y="13709"/>
                    <a:pt x="44074" y="14743"/>
                    <a:pt x="46263" y="15077"/>
                  </a:cubicBezTo>
                  <a:cubicBezTo>
                    <a:pt x="48451" y="15411"/>
                    <a:pt x="50701" y="14135"/>
                    <a:pt x="50701" y="14135"/>
                  </a:cubicBezTo>
                  <a:cubicBezTo>
                    <a:pt x="50701" y="14135"/>
                    <a:pt x="49363" y="15594"/>
                    <a:pt x="46567" y="15806"/>
                  </a:cubicBezTo>
                  <a:cubicBezTo>
                    <a:pt x="44925" y="15958"/>
                    <a:pt x="43284" y="15472"/>
                    <a:pt x="42007" y="14439"/>
                  </a:cubicBezTo>
                  <a:cubicBezTo>
                    <a:pt x="42007" y="14439"/>
                    <a:pt x="37995" y="16962"/>
                    <a:pt x="35260" y="18876"/>
                  </a:cubicBezTo>
                  <a:cubicBezTo>
                    <a:pt x="32524" y="20791"/>
                    <a:pt x="30822" y="21247"/>
                    <a:pt x="30822" y="21247"/>
                  </a:cubicBezTo>
                  <a:cubicBezTo>
                    <a:pt x="30822" y="21247"/>
                    <a:pt x="34439" y="24773"/>
                    <a:pt x="38208" y="25715"/>
                  </a:cubicBezTo>
                  <a:cubicBezTo>
                    <a:pt x="40609" y="26293"/>
                    <a:pt x="43102" y="26567"/>
                    <a:pt x="45594" y="26536"/>
                  </a:cubicBezTo>
                  <a:cubicBezTo>
                    <a:pt x="42281" y="27022"/>
                    <a:pt x="38907" y="26779"/>
                    <a:pt x="35715" y="25776"/>
                  </a:cubicBezTo>
                  <a:cubicBezTo>
                    <a:pt x="30427" y="24074"/>
                    <a:pt x="28907" y="21886"/>
                    <a:pt x="28907" y="21886"/>
                  </a:cubicBezTo>
                  <a:cubicBezTo>
                    <a:pt x="28907" y="21886"/>
                    <a:pt x="25533" y="23071"/>
                    <a:pt x="23253" y="24682"/>
                  </a:cubicBezTo>
                  <a:lnTo>
                    <a:pt x="18481" y="28026"/>
                  </a:lnTo>
                  <a:cubicBezTo>
                    <a:pt x="18481" y="28026"/>
                    <a:pt x="21764" y="32767"/>
                    <a:pt x="25411" y="35564"/>
                  </a:cubicBezTo>
                  <a:cubicBezTo>
                    <a:pt x="29028" y="38360"/>
                    <a:pt x="33527" y="39363"/>
                    <a:pt x="33527" y="39363"/>
                  </a:cubicBezTo>
                  <a:cubicBezTo>
                    <a:pt x="33527" y="39363"/>
                    <a:pt x="27661" y="38451"/>
                    <a:pt x="24591" y="35928"/>
                  </a:cubicBezTo>
                  <a:cubicBezTo>
                    <a:pt x="21521" y="33406"/>
                    <a:pt x="17356" y="28542"/>
                    <a:pt x="17356" y="28542"/>
                  </a:cubicBezTo>
                  <a:lnTo>
                    <a:pt x="11004" y="32433"/>
                  </a:lnTo>
                  <a:cubicBezTo>
                    <a:pt x="12341" y="34652"/>
                    <a:pt x="13952" y="36658"/>
                    <a:pt x="15806" y="38451"/>
                  </a:cubicBezTo>
                  <a:cubicBezTo>
                    <a:pt x="18876" y="41339"/>
                    <a:pt x="22676" y="44257"/>
                    <a:pt x="22676" y="44257"/>
                  </a:cubicBezTo>
                  <a:cubicBezTo>
                    <a:pt x="20062" y="42980"/>
                    <a:pt x="17630" y="41339"/>
                    <a:pt x="15502" y="39363"/>
                  </a:cubicBezTo>
                  <a:cubicBezTo>
                    <a:pt x="11703" y="35959"/>
                    <a:pt x="9910" y="33071"/>
                    <a:pt x="9910" y="33071"/>
                  </a:cubicBezTo>
                  <a:cubicBezTo>
                    <a:pt x="9910" y="33071"/>
                    <a:pt x="7052" y="34135"/>
                    <a:pt x="3557" y="351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 name="Google Shape;869;p8"/>
          <p:cNvGrpSpPr/>
          <p:nvPr/>
        </p:nvGrpSpPr>
        <p:grpSpPr>
          <a:xfrm>
            <a:off x="3635450" y="4295025"/>
            <a:ext cx="1709025" cy="879975"/>
            <a:chOff x="4102175" y="4352175"/>
            <a:chExt cx="1709025" cy="879975"/>
          </a:xfrm>
        </p:grpSpPr>
        <p:sp>
          <p:nvSpPr>
            <p:cNvPr id="870" name="Google Shape;870;p8"/>
            <p:cNvSpPr/>
            <p:nvPr/>
          </p:nvSpPr>
          <p:spPr>
            <a:xfrm>
              <a:off x="4412200" y="4352175"/>
              <a:ext cx="1157350" cy="879975"/>
            </a:xfrm>
            <a:custGeom>
              <a:avLst/>
              <a:gdLst/>
              <a:ahLst/>
              <a:cxnLst/>
              <a:rect l="l" t="t" r="r" b="b"/>
              <a:pathLst>
                <a:path w="46294" h="35199" extrusionOk="0">
                  <a:moveTo>
                    <a:pt x="44561" y="28907"/>
                  </a:moveTo>
                  <a:cubicBezTo>
                    <a:pt x="44773" y="26445"/>
                    <a:pt x="44226" y="22736"/>
                    <a:pt x="45138" y="21065"/>
                  </a:cubicBezTo>
                  <a:cubicBezTo>
                    <a:pt x="46050" y="19423"/>
                    <a:pt x="46293" y="17630"/>
                    <a:pt x="45047" y="16870"/>
                  </a:cubicBezTo>
                  <a:cubicBezTo>
                    <a:pt x="43831" y="16080"/>
                    <a:pt x="45229" y="13648"/>
                    <a:pt x="43406" y="12037"/>
                  </a:cubicBezTo>
                  <a:cubicBezTo>
                    <a:pt x="41582" y="10426"/>
                    <a:pt x="41947" y="9241"/>
                    <a:pt x="41217" y="8055"/>
                  </a:cubicBezTo>
                  <a:cubicBezTo>
                    <a:pt x="40457" y="6870"/>
                    <a:pt x="37995" y="5867"/>
                    <a:pt x="37995" y="5867"/>
                  </a:cubicBezTo>
                  <a:cubicBezTo>
                    <a:pt x="37995" y="5867"/>
                    <a:pt x="41065" y="9423"/>
                    <a:pt x="39819" y="11277"/>
                  </a:cubicBezTo>
                  <a:cubicBezTo>
                    <a:pt x="38603" y="13101"/>
                    <a:pt x="35564" y="14560"/>
                    <a:pt x="36445" y="16718"/>
                  </a:cubicBezTo>
                  <a:cubicBezTo>
                    <a:pt x="37296" y="18876"/>
                    <a:pt x="38117" y="20062"/>
                    <a:pt x="36475" y="22554"/>
                  </a:cubicBezTo>
                  <a:cubicBezTo>
                    <a:pt x="34834" y="25016"/>
                    <a:pt x="34652" y="26384"/>
                    <a:pt x="35381" y="27965"/>
                  </a:cubicBezTo>
                  <a:cubicBezTo>
                    <a:pt x="36111" y="29515"/>
                    <a:pt x="34469" y="33375"/>
                    <a:pt x="32706" y="33922"/>
                  </a:cubicBezTo>
                  <a:cubicBezTo>
                    <a:pt x="30974" y="34469"/>
                    <a:pt x="33922" y="31703"/>
                    <a:pt x="32615" y="28420"/>
                  </a:cubicBezTo>
                  <a:cubicBezTo>
                    <a:pt x="31339" y="25107"/>
                    <a:pt x="31795" y="22828"/>
                    <a:pt x="32068" y="19970"/>
                  </a:cubicBezTo>
                  <a:cubicBezTo>
                    <a:pt x="32342" y="17144"/>
                    <a:pt x="31156" y="12007"/>
                    <a:pt x="26749" y="9423"/>
                  </a:cubicBezTo>
                  <a:cubicBezTo>
                    <a:pt x="22341" y="6870"/>
                    <a:pt x="19879" y="1"/>
                    <a:pt x="19879" y="1"/>
                  </a:cubicBezTo>
                  <a:cubicBezTo>
                    <a:pt x="19879" y="1"/>
                    <a:pt x="17873" y="3739"/>
                    <a:pt x="18785" y="8055"/>
                  </a:cubicBezTo>
                  <a:cubicBezTo>
                    <a:pt x="19697" y="12372"/>
                    <a:pt x="17053" y="16049"/>
                    <a:pt x="18968" y="18694"/>
                  </a:cubicBezTo>
                  <a:cubicBezTo>
                    <a:pt x="20882" y="21369"/>
                    <a:pt x="24925" y="25563"/>
                    <a:pt x="25290" y="28147"/>
                  </a:cubicBezTo>
                  <a:cubicBezTo>
                    <a:pt x="25655" y="30700"/>
                    <a:pt x="27570" y="30062"/>
                    <a:pt x="26931" y="32645"/>
                  </a:cubicBezTo>
                  <a:cubicBezTo>
                    <a:pt x="26323" y="35199"/>
                    <a:pt x="24104" y="34469"/>
                    <a:pt x="23557" y="32250"/>
                  </a:cubicBezTo>
                  <a:cubicBezTo>
                    <a:pt x="23010" y="30031"/>
                    <a:pt x="20518" y="24469"/>
                    <a:pt x="16870" y="22888"/>
                  </a:cubicBezTo>
                  <a:cubicBezTo>
                    <a:pt x="13192" y="21338"/>
                    <a:pt x="11095" y="22433"/>
                    <a:pt x="10062" y="19150"/>
                  </a:cubicBezTo>
                  <a:cubicBezTo>
                    <a:pt x="9059" y="15837"/>
                    <a:pt x="6353" y="16961"/>
                    <a:pt x="5989" y="15442"/>
                  </a:cubicBezTo>
                  <a:cubicBezTo>
                    <a:pt x="5563" y="13891"/>
                    <a:pt x="4226" y="12767"/>
                    <a:pt x="2615" y="12584"/>
                  </a:cubicBezTo>
                  <a:cubicBezTo>
                    <a:pt x="1703" y="12493"/>
                    <a:pt x="760" y="12736"/>
                    <a:pt x="1" y="13314"/>
                  </a:cubicBezTo>
                  <a:cubicBezTo>
                    <a:pt x="1" y="13314"/>
                    <a:pt x="2767" y="12767"/>
                    <a:pt x="3496" y="15381"/>
                  </a:cubicBezTo>
                  <a:cubicBezTo>
                    <a:pt x="4226" y="17995"/>
                    <a:pt x="2888" y="21034"/>
                    <a:pt x="4773" y="22858"/>
                  </a:cubicBezTo>
                  <a:cubicBezTo>
                    <a:pt x="6657" y="24682"/>
                    <a:pt x="5381" y="26718"/>
                    <a:pt x="8846" y="29089"/>
                  </a:cubicBezTo>
                  <a:cubicBezTo>
                    <a:pt x="12341" y="31460"/>
                    <a:pt x="13071" y="31369"/>
                    <a:pt x="14621" y="33132"/>
                  </a:cubicBezTo>
                  <a:cubicBezTo>
                    <a:pt x="15350" y="33952"/>
                    <a:pt x="16293" y="34317"/>
                    <a:pt x="17083" y="34712"/>
                  </a:cubicBezTo>
                  <a:lnTo>
                    <a:pt x="39485" y="34712"/>
                  </a:lnTo>
                  <a:cubicBezTo>
                    <a:pt x="39758" y="34074"/>
                    <a:pt x="40184" y="33557"/>
                    <a:pt x="40731" y="33162"/>
                  </a:cubicBezTo>
                  <a:cubicBezTo>
                    <a:pt x="42615" y="31886"/>
                    <a:pt x="44318" y="31399"/>
                    <a:pt x="44561" y="2890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8"/>
            <p:cNvSpPr/>
            <p:nvPr/>
          </p:nvSpPr>
          <p:spPr>
            <a:xfrm>
              <a:off x="4102175" y="4979075"/>
              <a:ext cx="622375" cy="240925"/>
            </a:xfrm>
            <a:custGeom>
              <a:avLst/>
              <a:gdLst/>
              <a:ahLst/>
              <a:cxnLst/>
              <a:rect l="l" t="t" r="r" b="b"/>
              <a:pathLst>
                <a:path w="24895" h="9637" extrusionOk="0">
                  <a:moveTo>
                    <a:pt x="11824" y="1916"/>
                  </a:moveTo>
                  <a:cubicBezTo>
                    <a:pt x="8146" y="2098"/>
                    <a:pt x="3952" y="2372"/>
                    <a:pt x="2736" y="1186"/>
                  </a:cubicBezTo>
                  <a:cubicBezTo>
                    <a:pt x="1550" y="1"/>
                    <a:pt x="0" y="791"/>
                    <a:pt x="0" y="791"/>
                  </a:cubicBezTo>
                  <a:cubicBezTo>
                    <a:pt x="0" y="791"/>
                    <a:pt x="2462" y="1521"/>
                    <a:pt x="3101" y="3466"/>
                  </a:cubicBezTo>
                  <a:cubicBezTo>
                    <a:pt x="3739" y="5655"/>
                    <a:pt x="4681" y="7752"/>
                    <a:pt x="5958" y="9636"/>
                  </a:cubicBezTo>
                  <a:lnTo>
                    <a:pt x="24894" y="9636"/>
                  </a:lnTo>
                  <a:cubicBezTo>
                    <a:pt x="22736" y="7448"/>
                    <a:pt x="21338" y="7114"/>
                    <a:pt x="18602" y="6050"/>
                  </a:cubicBezTo>
                  <a:cubicBezTo>
                    <a:pt x="15563" y="4864"/>
                    <a:pt x="15472" y="1734"/>
                    <a:pt x="11824" y="191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8"/>
            <p:cNvSpPr/>
            <p:nvPr/>
          </p:nvSpPr>
          <p:spPr>
            <a:xfrm>
              <a:off x="5469225" y="4964650"/>
              <a:ext cx="341975" cy="255350"/>
            </a:xfrm>
            <a:custGeom>
              <a:avLst/>
              <a:gdLst/>
              <a:ahLst/>
              <a:cxnLst/>
              <a:rect l="l" t="t" r="r" b="b"/>
              <a:pathLst>
                <a:path w="13679" h="10214" extrusionOk="0">
                  <a:moveTo>
                    <a:pt x="12401" y="0"/>
                  </a:moveTo>
                  <a:cubicBezTo>
                    <a:pt x="12401" y="0"/>
                    <a:pt x="12128" y="3010"/>
                    <a:pt x="9818" y="3374"/>
                  </a:cubicBezTo>
                  <a:cubicBezTo>
                    <a:pt x="7538" y="3709"/>
                    <a:pt x="4559" y="3769"/>
                    <a:pt x="4134" y="6019"/>
                  </a:cubicBezTo>
                  <a:cubicBezTo>
                    <a:pt x="3708" y="8268"/>
                    <a:pt x="3860" y="9058"/>
                    <a:pt x="2614" y="9332"/>
                  </a:cubicBezTo>
                  <a:cubicBezTo>
                    <a:pt x="1702" y="9514"/>
                    <a:pt x="669" y="9605"/>
                    <a:pt x="0" y="10213"/>
                  </a:cubicBezTo>
                  <a:lnTo>
                    <a:pt x="10578" y="10213"/>
                  </a:lnTo>
                  <a:cubicBezTo>
                    <a:pt x="10882" y="8238"/>
                    <a:pt x="12249" y="7873"/>
                    <a:pt x="12949" y="6535"/>
                  </a:cubicBezTo>
                  <a:cubicBezTo>
                    <a:pt x="13678" y="5107"/>
                    <a:pt x="12401" y="0"/>
                    <a:pt x="12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8"/>
            <p:cNvSpPr/>
            <p:nvPr/>
          </p:nvSpPr>
          <p:spPr>
            <a:xfrm>
              <a:off x="4102175" y="4352175"/>
              <a:ext cx="1686225" cy="867825"/>
            </a:xfrm>
            <a:custGeom>
              <a:avLst/>
              <a:gdLst/>
              <a:ahLst/>
              <a:cxnLst/>
              <a:rect l="l" t="t" r="r" b="b"/>
              <a:pathLst>
                <a:path w="67449" h="34713" extrusionOk="0">
                  <a:moveTo>
                    <a:pt x="1186" y="25624"/>
                  </a:moveTo>
                  <a:cubicBezTo>
                    <a:pt x="760" y="25624"/>
                    <a:pt x="365" y="25715"/>
                    <a:pt x="0" y="25898"/>
                  </a:cubicBezTo>
                  <a:cubicBezTo>
                    <a:pt x="0" y="25898"/>
                    <a:pt x="152" y="25928"/>
                    <a:pt x="426" y="26050"/>
                  </a:cubicBezTo>
                  <a:cubicBezTo>
                    <a:pt x="471" y="26043"/>
                    <a:pt x="518" y="26040"/>
                    <a:pt x="566" y="26040"/>
                  </a:cubicBezTo>
                  <a:cubicBezTo>
                    <a:pt x="2167" y="26040"/>
                    <a:pt x="5290" y="29364"/>
                    <a:pt x="5319" y="29393"/>
                  </a:cubicBezTo>
                  <a:lnTo>
                    <a:pt x="5350" y="29424"/>
                  </a:lnTo>
                  <a:lnTo>
                    <a:pt x="5441" y="29454"/>
                  </a:lnTo>
                  <a:cubicBezTo>
                    <a:pt x="5441" y="29454"/>
                    <a:pt x="10882" y="31247"/>
                    <a:pt x="12493" y="33405"/>
                  </a:cubicBezTo>
                  <a:cubicBezTo>
                    <a:pt x="12858" y="33922"/>
                    <a:pt x="13313" y="34348"/>
                    <a:pt x="13800" y="34712"/>
                  </a:cubicBezTo>
                  <a:lnTo>
                    <a:pt x="14924" y="34712"/>
                  </a:lnTo>
                  <a:cubicBezTo>
                    <a:pt x="14165" y="34348"/>
                    <a:pt x="13465" y="33770"/>
                    <a:pt x="12949" y="33071"/>
                  </a:cubicBezTo>
                  <a:cubicBezTo>
                    <a:pt x="11338" y="30913"/>
                    <a:pt x="6322" y="29150"/>
                    <a:pt x="5684" y="28937"/>
                  </a:cubicBezTo>
                  <a:cubicBezTo>
                    <a:pt x="5289" y="28572"/>
                    <a:pt x="2979" y="26171"/>
                    <a:pt x="1186" y="25624"/>
                  </a:cubicBezTo>
                  <a:close/>
                  <a:moveTo>
                    <a:pt x="13982" y="12615"/>
                  </a:moveTo>
                  <a:cubicBezTo>
                    <a:pt x="13405" y="12736"/>
                    <a:pt x="12858" y="12980"/>
                    <a:pt x="12402" y="13314"/>
                  </a:cubicBezTo>
                  <a:cubicBezTo>
                    <a:pt x="12638" y="13292"/>
                    <a:pt x="12874" y="13271"/>
                    <a:pt x="13100" y="13271"/>
                  </a:cubicBezTo>
                  <a:cubicBezTo>
                    <a:pt x="13194" y="13271"/>
                    <a:pt x="13285" y="13275"/>
                    <a:pt x="13374" y="13283"/>
                  </a:cubicBezTo>
                  <a:cubicBezTo>
                    <a:pt x="13648" y="13223"/>
                    <a:pt x="13921" y="13192"/>
                    <a:pt x="14195" y="13192"/>
                  </a:cubicBezTo>
                  <a:cubicBezTo>
                    <a:pt x="14742" y="13192"/>
                    <a:pt x="15259" y="13375"/>
                    <a:pt x="15715" y="13709"/>
                  </a:cubicBezTo>
                  <a:cubicBezTo>
                    <a:pt x="16079" y="14043"/>
                    <a:pt x="16383" y="14439"/>
                    <a:pt x="16596" y="14894"/>
                  </a:cubicBezTo>
                  <a:cubicBezTo>
                    <a:pt x="16779" y="15350"/>
                    <a:pt x="16900" y="15837"/>
                    <a:pt x="16900" y="16353"/>
                  </a:cubicBezTo>
                  <a:cubicBezTo>
                    <a:pt x="16900" y="17296"/>
                    <a:pt x="17721" y="18116"/>
                    <a:pt x="18481" y="18876"/>
                  </a:cubicBezTo>
                  <a:cubicBezTo>
                    <a:pt x="19028" y="19393"/>
                    <a:pt x="19545" y="19940"/>
                    <a:pt x="19666" y="20396"/>
                  </a:cubicBezTo>
                  <a:cubicBezTo>
                    <a:pt x="19849" y="21095"/>
                    <a:pt x="20791" y="22220"/>
                    <a:pt x="22159" y="23314"/>
                  </a:cubicBezTo>
                  <a:cubicBezTo>
                    <a:pt x="23496" y="24347"/>
                    <a:pt x="24955" y="25229"/>
                    <a:pt x="26536" y="25867"/>
                  </a:cubicBezTo>
                  <a:cubicBezTo>
                    <a:pt x="28268" y="26597"/>
                    <a:pt x="29727" y="28147"/>
                    <a:pt x="31034" y="30031"/>
                  </a:cubicBezTo>
                  <a:cubicBezTo>
                    <a:pt x="32037" y="31521"/>
                    <a:pt x="32949" y="33071"/>
                    <a:pt x="33739" y="34682"/>
                  </a:cubicBezTo>
                  <a:lnTo>
                    <a:pt x="34378" y="34712"/>
                  </a:lnTo>
                  <a:cubicBezTo>
                    <a:pt x="33527" y="32980"/>
                    <a:pt x="32554" y="31308"/>
                    <a:pt x="31490" y="29697"/>
                  </a:cubicBezTo>
                  <a:cubicBezTo>
                    <a:pt x="30122" y="27752"/>
                    <a:pt x="28572" y="26141"/>
                    <a:pt x="26748" y="25381"/>
                  </a:cubicBezTo>
                  <a:cubicBezTo>
                    <a:pt x="25229" y="24743"/>
                    <a:pt x="23800" y="23892"/>
                    <a:pt x="22523" y="22888"/>
                  </a:cubicBezTo>
                  <a:cubicBezTo>
                    <a:pt x="21216" y="21855"/>
                    <a:pt x="20365" y="20852"/>
                    <a:pt x="20213" y="20244"/>
                  </a:cubicBezTo>
                  <a:cubicBezTo>
                    <a:pt x="20031" y="19636"/>
                    <a:pt x="19453" y="19059"/>
                    <a:pt x="18876" y="18481"/>
                  </a:cubicBezTo>
                  <a:cubicBezTo>
                    <a:pt x="18207" y="17782"/>
                    <a:pt x="17478" y="17083"/>
                    <a:pt x="17478" y="16353"/>
                  </a:cubicBezTo>
                  <a:cubicBezTo>
                    <a:pt x="17478" y="15776"/>
                    <a:pt x="17326" y="15198"/>
                    <a:pt x="17113" y="14682"/>
                  </a:cubicBezTo>
                  <a:cubicBezTo>
                    <a:pt x="16870" y="14135"/>
                    <a:pt x="16505" y="13648"/>
                    <a:pt x="16049" y="13283"/>
                  </a:cubicBezTo>
                  <a:cubicBezTo>
                    <a:pt x="15532" y="12828"/>
                    <a:pt x="14864" y="12615"/>
                    <a:pt x="14195" y="12615"/>
                  </a:cubicBezTo>
                  <a:close/>
                  <a:moveTo>
                    <a:pt x="32280" y="1"/>
                  </a:moveTo>
                  <a:cubicBezTo>
                    <a:pt x="32280" y="1"/>
                    <a:pt x="32128" y="305"/>
                    <a:pt x="31916" y="852"/>
                  </a:cubicBezTo>
                  <a:cubicBezTo>
                    <a:pt x="31672" y="4590"/>
                    <a:pt x="33557" y="7964"/>
                    <a:pt x="35198" y="10882"/>
                  </a:cubicBezTo>
                  <a:cubicBezTo>
                    <a:pt x="36353" y="12949"/>
                    <a:pt x="37356" y="14742"/>
                    <a:pt x="37356" y="16201"/>
                  </a:cubicBezTo>
                  <a:cubicBezTo>
                    <a:pt x="37417" y="18177"/>
                    <a:pt x="37812" y="20153"/>
                    <a:pt x="38572" y="21977"/>
                  </a:cubicBezTo>
                  <a:cubicBezTo>
                    <a:pt x="39332" y="23922"/>
                    <a:pt x="40274" y="25806"/>
                    <a:pt x="41369" y="27600"/>
                  </a:cubicBezTo>
                  <a:cubicBezTo>
                    <a:pt x="42220" y="29028"/>
                    <a:pt x="42706" y="31855"/>
                    <a:pt x="42980" y="34712"/>
                  </a:cubicBezTo>
                  <a:lnTo>
                    <a:pt x="43557" y="34712"/>
                  </a:lnTo>
                  <a:cubicBezTo>
                    <a:pt x="43253" y="31764"/>
                    <a:pt x="42767" y="28816"/>
                    <a:pt x="41855" y="27296"/>
                  </a:cubicBezTo>
                  <a:cubicBezTo>
                    <a:pt x="40791" y="25533"/>
                    <a:pt x="39879" y="23679"/>
                    <a:pt x="39089" y="21794"/>
                  </a:cubicBezTo>
                  <a:cubicBezTo>
                    <a:pt x="38360" y="20001"/>
                    <a:pt x="37964" y="18116"/>
                    <a:pt x="37934" y="16201"/>
                  </a:cubicBezTo>
                  <a:cubicBezTo>
                    <a:pt x="37934" y="14590"/>
                    <a:pt x="36901" y="12736"/>
                    <a:pt x="35715" y="10609"/>
                  </a:cubicBezTo>
                  <a:cubicBezTo>
                    <a:pt x="34043" y="7660"/>
                    <a:pt x="32128" y="4256"/>
                    <a:pt x="32493" y="548"/>
                  </a:cubicBezTo>
                  <a:cubicBezTo>
                    <a:pt x="32372" y="183"/>
                    <a:pt x="32280" y="1"/>
                    <a:pt x="32280" y="1"/>
                  </a:cubicBezTo>
                  <a:close/>
                  <a:moveTo>
                    <a:pt x="50366" y="5867"/>
                  </a:moveTo>
                  <a:lnTo>
                    <a:pt x="50366" y="5867"/>
                  </a:lnTo>
                  <a:cubicBezTo>
                    <a:pt x="50366" y="5867"/>
                    <a:pt x="50639" y="6201"/>
                    <a:pt x="51004" y="6688"/>
                  </a:cubicBezTo>
                  <a:cubicBezTo>
                    <a:pt x="52098" y="7751"/>
                    <a:pt x="52858" y="9119"/>
                    <a:pt x="53223" y="10578"/>
                  </a:cubicBezTo>
                  <a:cubicBezTo>
                    <a:pt x="53588" y="12098"/>
                    <a:pt x="53588" y="13466"/>
                    <a:pt x="53375" y="13861"/>
                  </a:cubicBezTo>
                  <a:lnTo>
                    <a:pt x="53375" y="13891"/>
                  </a:lnTo>
                  <a:cubicBezTo>
                    <a:pt x="52858" y="14651"/>
                    <a:pt x="52646" y="15594"/>
                    <a:pt x="52828" y="16505"/>
                  </a:cubicBezTo>
                  <a:cubicBezTo>
                    <a:pt x="53010" y="17539"/>
                    <a:pt x="53497" y="18451"/>
                    <a:pt x="54226" y="19211"/>
                  </a:cubicBezTo>
                  <a:cubicBezTo>
                    <a:pt x="55260" y="20335"/>
                    <a:pt x="54226" y="22341"/>
                    <a:pt x="53314" y="24104"/>
                  </a:cubicBezTo>
                  <a:cubicBezTo>
                    <a:pt x="52585" y="25472"/>
                    <a:pt x="51946" y="26749"/>
                    <a:pt x="52250" y="27630"/>
                  </a:cubicBezTo>
                  <a:cubicBezTo>
                    <a:pt x="52767" y="28998"/>
                    <a:pt x="51642" y="30335"/>
                    <a:pt x="49971" y="32372"/>
                  </a:cubicBezTo>
                  <a:cubicBezTo>
                    <a:pt x="49606" y="32797"/>
                    <a:pt x="49211" y="33253"/>
                    <a:pt x="48816" y="33740"/>
                  </a:cubicBezTo>
                  <a:cubicBezTo>
                    <a:pt x="48572" y="34044"/>
                    <a:pt x="48329" y="34348"/>
                    <a:pt x="48086" y="34712"/>
                  </a:cubicBezTo>
                  <a:lnTo>
                    <a:pt x="48816" y="34712"/>
                  </a:lnTo>
                  <a:cubicBezTo>
                    <a:pt x="48998" y="34500"/>
                    <a:pt x="49150" y="34287"/>
                    <a:pt x="49302" y="34104"/>
                  </a:cubicBezTo>
                  <a:cubicBezTo>
                    <a:pt x="49667" y="33618"/>
                    <a:pt x="50062" y="33162"/>
                    <a:pt x="50427" y="32706"/>
                  </a:cubicBezTo>
                  <a:cubicBezTo>
                    <a:pt x="52250" y="30548"/>
                    <a:pt x="53436" y="29089"/>
                    <a:pt x="52828" y="27448"/>
                  </a:cubicBezTo>
                  <a:cubicBezTo>
                    <a:pt x="52615" y="26810"/>
                    <a:pt x="53223" y="25624"/>
                    <a:pt x="53861" y="24347"/>
                  </a:cubicBezTo>
                  <a:cubicBezTo>
                    <a:pt x="54864" y="22433"/>
                    <a:pt x="55989" y="20274"/>
                    <a:pt x="54682" y="18815"/>
                  </a:cubicBezTo>
                  <a:cubicBezTo>
                    <a:pt x="54044" y="18147"/>
                    <a:pt x="53618" y="17326"/>
                    <a:pt x="53436" y="16414"/>
                  </a:cubicBezTo>
                  <a:cubicBezTo>
                    <a:pt x="53284" y="15654"/>
                    <a:pt x="53436" y="14864"/>
                    <a:pt x="53861" y="14195"/>
                  </a:cubicBezTo>
                  <a:lnTo>
                    <a:pt x="53861" y="14165"/>
                  </a:lnTo>
                  <a:cubicBezTo>
                    <a:pt x="54135" y="13679"/>
                    <a:pt x="54196" y="12128"/>
                    <a:pt x="53770" y="10457"/>
                  </a:cubicBezTo>
                  <a:cubicBezTo>
                    <a:pt x="53405" y="8937"/>
                    <a:pt x="52646" y="7569"/>
                    <a:pt x="51582" y="6444"/>
                  </a:cubicBezTo>
                  <a:cubicBezTo>
                    <a:pt x="51187" y="6232"/>
                    <a:pt x="50761" y="6049"/>
                    <a:pt x="50366" y="5867"/>
                  </a:cubicBezTo>
                  <a:close/>
                  <a:moveTo>
                    <a:pt x="67083" y="24499"/>
                  </a:moveTo>
                  <a:cubicBezTo>
                    <a:pt x="67053" y="24834"/>
                    <a:pt x="66992" y="25138"/>
                    <a:pt x="66901" y="25442"/>
                  </a:cubicBezTo>
                  <a:cubicBezTo>
                    <a:pt x="66901" y="27600"/>
                    <a:pt x="65624" y="28785"/>
                    <a:pt x="64652" y="29727"/>
                  </a:cubicBezTo>
                  <a:cubicBezTo>
                    <a:pt x="64044" y="30275"/>
                    <a:pt x="63558" y="30731"/>
                    <a:pt x="63466" y="31308"/>
                  </a:cubicBezTo>
                  <a:cubicBezTo>
                    <a:pt x="63345" y="31946"/>
                    <a:pt x="62980" y="32554"/>
                    <a:pt x="62494" y="33010"/>
                  </a:cubicBezTo>
                  <a:cubicBezTo>
                    <a:pt x="61825" y="33618"/>
                    <a:pt x="61065" y="34135"/>
                    <a:pt x="60214" y="34469"/>
                  </a:cubicBezTo>
                  <a:lnTo>
                    <a:pt x="59819" y="34652"/>
                  </a:lnTo>
                  <a:lnTo>
                    <a:pt x="59697" y="34712"/>
                  </a:lnTo>
                  <a:lnTo>
                    <a:pt x="61035" y="34712"/>
                  </a:lnTo>
                  <a:cubicBezTo>
                    <a:pt x="61703" y="34378"/>
                    <a:pt x="62342" y="33952"/>
                    <a:pt x="62889" y="33436"/>
                  </a:cubicBezTo>
                  <a:cubicBezTo>
                    <a:pt x="63466" y="32889"/>
                    <a:pt x="63862" y="32190"/>
                    <a:pt x="64014" y="31399"/>
                  </a:cubicBezTo>
                  <a:cubicBezTo>
                    <a:pt x="64105" y="31004"/>
                    <a:pt x="64530" y="30639"/>
                    <a:pt x="65047" y="30123"/>
                  </a:cubicBezTo>
                  <a:cubicBezTo>
                    <a:pt x="66020" y="29241"/>
                    <a:pt x="67235" y="28056"/>
                    <a:pt x="67448" y="26080"/>
                  </a:cubicBezTo>
                  <a:cubicBezTo>
                    <a:pt x="67266" y="25168"/>
                    <a:pt x="67083" y="24499"/>
                    <a:pt x="67083" y="2449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 name="Google Shape;874;p8"/>
          <p:cNvGrpSpPr/>
          <p:nvPr/>
        </p:nvGrpSpPr>
        <p:grpSpPr>
          <a:xfrm>
            <a:off x="8473750" y="4489550"/>
            <a:ext cx="670250" cy="685450"/>
            <a:chOff x="6691875" y="4534550"/>
            <a:chExt cx="670250" cy="685450"/>
          </a:xfrm>
        </p:grpSpPr>
        <p:sp>
          <p:nvSpPr>
            <p:cNvPr id="875" name="Google Shape;875;p8"/>
            <p:cNvSpPr/>
            <p:nvPr/>
          </p:nvSpPr>
          <p:spPr>
            <a:xfrm>
              <a:off x="6691875" y="4534550"/>
              <a:ext cx="670250" cy="685450"/>
            </a:xfrm>
            <a:custGeom>
              <a:avLst/>
              <a:gdLst/>
              <a:ahLst/>
              <a:cxnLst/>
              <a:rect l="l" t="t" r="r" b="b"/>
              <a:pathLst>
                <a:path w="26810" h="27418" extrusionOk="0">
                  <a:moveTo>
                    <a:pt x="25108" y="365"/>
                  </a:moveTo>
                  <a:cubicBezTo>
                    <a:pt x="23770" y="61"/>
                    <a:pt x="22372" y="1"/>
                    <a:pt x="21004" y="122"/>
                  </a:cubicBezTo>
                  <a:cubicBezTo>
                    <a:pt x="19636" y="335"/>
                    <a:pt x="18329" y="608"/>
                    <a:pt x="17022" y="1004"/>
                  </a:cubicBezTo>
                  <a:cubicBezTo>
                    <a:pt x="17022" y="1004"/>
                    <a:pt x="20943" y="4955"/>
                    <a:pt x="21126" y="8724"/>
                  </a:cubicBezTo>
                  <a:cubicBezTo>
                    <a:pt x="21308" y="12493"/>
                    <a:pt x="18208" y="14621"/>
                    <a:pt x="17752" y="11095"/>
                  </a:cubicBezTo>
                  <a:cubicBezTo>
                    <a:pt x="17265" y="7539"/>
                    <a:pt x="17934" y="5229"/>
                    <a:pt x="15776" y="2736"/>
                  </a:cubicBezTo>
                  <a:cubicBezTo>
                    <a:pt x="13618" y="244"/>
                    <a:pt x="10609" y="1156"/>
                    <a:pt x="7934" y="1642"/>
                  </a:cubicBezTo>
                  <a:cubicBezTo>
                    <a:pt x="5290" y="2128"/>
                    <a:pt x="3770" y="1004"/>
                    <a:pt x="3770" y="1004"/>
                  </a:cubicBezTo>
                  <a:cubicBezTo>
                    <a:pt x="3770" y="1004"/>
                    <a:pt x="5320" y="4013"/>
                    <a:pt x="4104" y="7265"/>
                  </a:cubicBezTo>
                  <a:cubicBezTo>
                    <a:pt x="2858" y="10487"/>
                    <a:pt x="1" y="17417"/>
                    <a:pt x="4347" y="19758"/>
                  </a:cubicBezTo>
                  <a:cubicBezTo>
                    <a:pt x="8694" y="22129"/>
                    <a:pt x="12737" y="18967"/>
                    <a:pt x="16749" y="19423"/>
                  </a:cubicBezTo>
                  <a:cubicBezTo>
                    <a:pt x="20731" y="19849"/>
                    <a:pt x="21187" y="22767"/>
                    <a:pt x="15290" y="23405"/>
                  </a:cubicBezTo>
                  <a:cubicBezTo>
                    <a:pt x="9393" y="24074"/>
                    <a:pt x="1277" y="21125"/>
                    <a:pt x="1277" y="21125"/>
                  </a:cubicBezTo>
                  <a:cubicBezTo>
                    <a:pt x="1764" y="23284"/>
                    <a:pt x="2402" y="25381"/>
                    <a:pt x="3192" y="27417"/>
                  </a:cubicBezTo>
                  <a:lnTo>
                    <a:pt x="26810" y="27417"/>
                  </a:lnTo>
                  <a:lnTo>
                    <a:pt x="26810" y="1763"/>
                  </a:lnTo>
                  <a:cubicBezTo>
                    <a:pt x="26293" y="1216"/>
                    <a:pt x="25715" y="760"/>
                    <a:pt x="25108" y="365"/>
                  </a:cubicBezTo>
                  <a:close/>
                  <a:moveTo>
                    <a:pt x="13344" y="14651"/>
                  </a:moveTo>
                  <a:cubicBezTo>
                    <a:pt x="11430" y="14651"/>
                    <a:pt x="9484" y="13983"/>
                    <a:pt x="11065" y="12888"/>
                  </a:cubicBezTo>
                  <a:cubicBezTo>
                    <a:pt x="12615" y="11764"/>
                    <a:pt x="15655" y="13253"/>
                    <a:pt x="15655" y="13253"/>
                  </a:cubicBezTo>
                  <a:cubicBezTo>
                    <a:pt x="17144" y="13557"/>
                    <a:pt x="15229" y="14682"/>
                    <a:pt x="13344" y="14651"/>
                  </a:cubicBezTo>
                  <a:close/>
                </a:path>
              </a:pathLst>
            </a:custGeom>
            <a:solidFill>
              <a:srgbClr val="5F85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8"/>
            <p:cNvSpPr/>
            <p:nvPr/>
          </p:nvSpPr>
          <p:spPr>
            <a:xfrm>
              <a:off x="6860575" y="4708575"/>
              <a:ext cx="501550" cy="503825"/>
            </a:xfrm>
            <a:custGeom>
              <a:avLst/>
              <a:gdLst/>
              <a:ahLst/>
              <a:cxnLst/>
              <a:rect l="l" t="t" r="r" b="b"/>
              <a:pathLst>
                <a:path w="20062" h="20153" extrusionOk="0">
                  <a:moveTo>
                    <a:pt x="20062" y="17721"/>
                  </a:moveTo>
                  <a:lnTo>
                    <a:pt x="19727" y="17326"/>
                  </a:lnTo>
                  <a:cubicBezTo>
                    <a:pt x="17478" y="18541"/>
                    <a:pt x="15077" y="19332"/>
                    <a:pt x="12584" y="19696"/>
                  </a:cubicBezTo>
                  <a:cubicBezTo>
                    <a:pt x="8755" y="20152"/>
                    <a:pt x="6262" y="18997"/>
                    <a:pt x="6262" y="18997"/>
                  </a:cubicBezTo>
                  <a:cubicBezTo>
                    <a:pt x="6262" y="18997"/>
                    <a:pt x="10183" y="19727"/>
                    <a:pt x="12888" y="19028"/>
                  </a:cubicBezTo>
                  <a:cubicBezTo>
                    <a:pt x="15624" y="18359"/>
                    <a:pt x="18816" y="16566"/>
                    <a:pt x="18816" y="16566"/>
                  </a:cubicBezTo>
                  <a:cubicBezTo>
                    <a:pt x="18816" y="16566"/>
                    <a:pt x="14864" y="11459"/>
                    <a:pt x="13648" y="10395"/>
                  </a:cubicBezTo>
                  <a:cubicBezTo>
                    <a:pt x="12949" y="9788"/>
                    <a:pt x="12189" y="9210"/>
                    <a:pt x="11399" y="8724"/>
                  </a:cubicBezTo>
                  <a:cubicBezTo>
                    <a:pt x="9606" y="9909"/>
                    <a:pt x="7539" y="10547"/>
                    <a:pt x="5381" y="10608"/>
                  </a:cubicBezTo>
                  <a:cubicBezTo>
                    <a:pt x="3435" y="10639"/>
                    <a:pt x="1551" y="10031"/>
                    <a:pt x="1" y="8876"/>
                  </a:cubicBezTo>
                  <a:cubicBezTo>
                    <a:pt x="1" y="8876"/>
                    <a:pt x="3071" y="10000"/>
                    <a:pt x="5411" y="9970"/>
                  </a:cubicBezTo>
                  <a:cubicBezTo>
                    <a:pt x="7782" y="9909"/>
                    <a:pt x="11004" y="7873"/>
                    <a:pt x="11004" y="7873"/>
                  </a:cubicBezTo>
                  <a:cubicBezTo>
                    <a:pt x="11004" y="7873"/>
                    <a:pt x="8663" y="5714"/>
                    <a:pt x="6809" y="3952"/>
                  </a:cubicBezTo>
                  <a:cubicBezTo>
                    <a:pt x="4985" y="2219"/>
                    <a:pt x="2979" y="0"/>
                    <a:pt x="2979" y="0"/>
                  </a:cubicBezTo>
                  <a:lnTo>
                    <a:pt x="9089" y="5289"/>
                  </a:lnTo>
                  <a:cubicBezTo>
                    <a:pt x="9089" y="5289"/>
                    <a:pt x="9636" y="4438"/>
                    <a:pt x="9484" y="2857"/>
                  </a:cubicBezTo>
                  <a:cubicBezTo>
                    <a:pt x="9332" y="1307"/>
                    <a:pt x="8025" y="0"/>
                    <a:pt x="8025" y="0"/>
                  </a:cubicBezTo>
                  <a:cubicBezTo>
                    <a:pt x="8937" y="578"/>
                    <a:pt x="9606" y="1490"/>
                    <a:pt x="9910" y="2523"/>
                  </a:cubicBezTo>
                  <a:cubicBezTo>
                    <a:pt x="10305" y="3617"/>
                    <a:pt x="10274" y="4833"/>
                    <a:pt x="9818" y="5897"/>
                  </a:cubicBezTo>
                  <a:cubicBezTo>
                    <a:pt x="9818" y="5897"/>
                    <a:pt x="12280" y="8207"/>
                    <a:pt x="14104" y="9727"/>
                  </a:cubicBezTo>
                  <a:cubicBezTo>
                    <a:pt x="15928" y="11246"/>
                    <a:pt x="16536" y="12310"/>
                    <a:pt x="16536" y="12310"/>
                  </a:cubicBezTo>
                  <a:cubicBezTo>
                    <a:pt x="16536" y="12310"/>
                    <a:pt x="18299" y="9180"/>
                    <a:pt x="18268" y="6444"/>
                  </a:cubicBezTo>
                  <a:cubicBezTo>
                    <a:pt x="18208" y="4681"/>
                    <a:pt x="17934" y="2918"/>
                    <a:pt x="17448" y="1216"/>
                  </a:cubicBezTo>
                  <a:cubicBezTo>
                    <a:pt x="18420" y="3404"/>
                    <a:pt x="18876" y="5775"/>
                    <a:pt x="18755" y="8146"/>
                  </a:cubicBezTo>
                  <a:cubicBezTo>
                    <a:pt x="18572" y="12098"/>
                    <a:pt x="17357" y="13526"/>
                    <a:pt x="17357" y="13526"/>
                  </a:cubicBezTo>
                  <a:cubicBezTo>
                    <a:pt x="18147" y="14681"/>
                    <a:pt x="19059" y="15715"/>
                    <a:pt x="20062" y="16687"/>
                  </a:cubicBezTo>
                  <a:close/>
                </a:path>
              </a:pathLst>
            </a:custGeom>
            <a:solidFill>
              <a:srgbClr val="2D4F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 name="Google Shape;877;p8"/>
          <p:cNvGrpSpPr/>
          <p:nvPr/>
        </p:nvGrpSpPr>
        <p:grpSpPr>
          <a:xfrm>
            <a:off x="2272450" y="4046803"/>
            <a:ext cx="958766" cy="1127690"/>
            <a:chOff x="2634050" y="3784550"/>
            <a:chExt cx="1220425" cy="1435450"/>
          </a:xfrm>
        </p:grpSpPr>
        <p:sp>
          <p:nvSpPr>
            <p:cNvPr id="878" name="Google Shape;878;p8"/>
            <p:cNvSpPr/>
            <p:nvPr/>
          </p:nvSpPr>
          <p:spPr>
            <a:xfrm>
              <a:off x="3062625" y="4406125"/>
              <a:ext cx="486375" cy="813875"/>
            </a:xfrm>
            <a:custGeom>
              <a:avLst/>
              <a:gdLst/>
              <a:ahLst/>
              <a:cxnLst/>
              <a:rect l="l" t="t" r="r" b="b"/>
              <a:pathLst>
                <a:path w="19455" h="32555" extrusionOk="0">
                  <a:moveTo>
                    <a:pt x="18390" y="32554"/>
                  </a:moveTo>
                  <a:cubicBezTo>
                    <a:pt x="15229" y="29059"/>
                    <a:pt x="12463" y="25259"/>
                    <a:pt x="10092" y="21186"/>
                  </a:cubicBezTo>
                  <a:cubicBezTo>
                    <a:pt x="1" y="3648"/>
                    <a:pt x="457" y="1095"/>
                    <a:pt x="457" y="1095"/>
                  </a:cubicBezTo>
                  <a:cubicBezTo>
                    <a:pt x="457" y="1095"/>
                    <a:pt x="578" y="1"/>
                    <a:pt x="1399" y="2554"/>
                  </a:cubicBezTo>
                  <a:cubicBezTo>
                    <a:pt x="2189" y="5107"/>
                    <a:pt x="6141" y="12706"/>
                    <a:pt x="11582" y="21855"/>
                  </a:cubicBezTo>
                  <a:cubicBezTo>
                    <a:pt x="13861" y="25655"/>
                    <a:pt x="16506" y="29241"/>
                    <a:pt x="19454" y="3255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8"/>
            <p:cNvSpPr/>
            <p:nvPr/>
          </p:nvSpPr>
          <p:spPr>
            <a:xfrm>
              <a:off x="2820975" y="3784550"/>
              <a:ext cx="262200" cy="674025"/>
            </a:xfrm>
            <a:custGeom>
              <a:avLst/>
              <a:gdLst/>
              <a:ahLst/>
              <a:cxnLst/>
              <a:rect l="l" t="t" r="r" b="b"/>
              <a:pathLst>
                <a:path w="10488" h="26961" extrusionOk="0">
                  <a:moveTo>
                    <a:pt x="10488" y="26961"/>
                  </a:moveTo>
                  <a:cubicBezTo>
                    <a:pt x="10488" y="19271"/>
                    <a:pt x="1" y="0"/>
                    <a:pt x="1" y="0"/>
                  </a:cubicBezTo>
                  <a:cubicBezTo>
                    <a:pt x="1" y="0"/>
                    <a:pt x="2524" y="10699"/>
                    <a:pt x="4834" y="17630"/>
                  </a:cubicBezTo>
                  <a:cubicBezTo>
                    <a:pt x="7174" y="24590"/>
                    <a:pt x="10488" y="26961"/>
                    <a:pt x="10488" y="2696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8"/>
            <p:cNvSpPr/>
            <p:nvPr/>
          </p:nvSpPr>
          <p:spPr>
            <a:xfrm>
              <a:off x="3105950" y="4119650"/>
              <a:ext cx="137550" cy="398200"/>
            </a:xfrm>
            <a:custGeom>
              <a:avLst/>
              <a:gdLst/>
              <a:ahLst/>
              <a:cxnLst/>
              <a:rect l="l" t="t" r="r" b="b"/>
              <a:pathLst>
                <a:path w="5502" h="15928" extrusionOk="0">
                  <a:moveTo>
                    <a:pt x="4590" y="1"/>
                  </a:moveTo>
                  <a:cubicBezTo>
                    <a:pt x="4590" y="1"/>
                    <a:pt x="2493" y="5593"/>
                    <a:pt x="1277" y="9514"/>
                  </a:cubicBezTo>
                  <a:cubicBezTo>
                    <a:pt x="61" y="13405"/>
                    <a:pt x="0" y="15928"/>
                    <a:pt x="0" y="15928"/>
                  </a:cubicBezTo>
                  <a:cubicBezTo>
                    <a:pt x="5502" y="13314"/>
                    <a:pt x="4590" y="1"/>
                    <a:pt x="4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8"/>
            <p:cNvSpPr/>
            <p:nvPr/>
          </p:nvSpPr>
          <p:spPr>
            <a:xfrm>
              <a:off x="3220700" y="4311150"/>
              <a:ext cx="286500" cy="433150"/>
            </a:xfrm>
            <a:custGeom>
              <a:avLst/>
              <a:gdLst/>
              <a:ahLst/>
              <a:cxnLst/>
              <a:rect l="l" t="t" r="r" b="b"/>
              <a:pathLst>
                <a:path w="11460" h="17326" extrusionOk="0">
                  <a:moveTo>
                    <a:pt x="0" y="17326"/>
                  </a:moveTo>
                  <a:cubicBezTo>
                    <a:pt x="4408" y="14985"/>
                    <a:pt x="11459" y="0"/>
                    <a:pt x="11459" y="0"/>
                  </a:cubicBezTo>
                  <a:cubicBezTo>
                    <a:pt x="11459" y="0"/>
                    <a:pt x="6018" y="5563"/>
                    <a:pt x="3131" y="9879"/>
                  </a:cubicBezTo>
                  <a:cubicBezTo>
                    <a:pt x="243" y="14225"/>
                    <a:pt x="0" y="17326"/>
                    <a:pt x="0" y="173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8"/>
            <p:cNvSpPr/>
            <p:nvPr/>
          </p:nvSpPr>
          <p:spPr>
            <a:xfrm>
              <a:off x="3163700" y="4172850"/>
              <a:ext cx="215825" cy="463550"/>
            </a:xfrm>
            <a:custGeom>
              <a:avLst/>
              <a:gdLst/>
              <a:ahLst/>
              <a:cxnLst/>
              <a:rect l="l" t="t" r="r" b="b"/>
              <a:pathLst>
                <a:path w="8633" h="18542" extrusionOk="0">
                  <a:moveTo>
                    <a:pt x="122" y="18542"/>
                  </a:moveTo>
                  <a:cubicBezTo>
                    <a:pt x="3952" y="17326"/>
                    <a:pt x="8633" y="0"/>
                    <a:pt x="8633" y="0"/>
                  </a:cubicBezTo>
                  <a:cubicBezTo>
                    <a:pt x="8633" y="0"/>
                    <a:pt x="3435" y="8420"/>
                    <a:pt x="1733" y="12645"/>
                  </a:cubicBezTo>
                  <a:cubicBezTo>
                    <a:pt x="0" y="16839"/>
                    <a:pt x="122" y="18542"/>
                    <a:pt x="122" y="185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8"/>
            <p:cNvSpPr/>
            <p:nvPr/>
          </p:nvSpPr>
          <p:spPr>
            <a:xfrm>
              <a:off x="3286050" y="4423600"/>
              <a:ext cx="285725" cy="440775"/>
            </a:xfrm>
            <a:custGeom>
              <a:avLst/>
              <a:gdLst/>
              <a:ahLst/>
              <a:cxnLst/>
              <a:rect l="l" t="t" r="r" b="b"/>
              <a:pathLst>
                <a:path w="11429" h="17631" extrusionOk="0">
                  <a:moveTo>
                    <a:pt x="0" y="17569"/>
                  </a:moveTo>
                  <a:cubicBezTo>
                    <a:pt x="1459" y="17630"/>
                    <a:pt x="3040" y="15776"/>
                    <a:pt x="5167" y="11065"/>
                  </a:cubicBezTo>
                  <a:cubicBezTo>
                    <a:pt x="7265" y="6323"/>
                    <a:pt x="11429" y="1"/>
                    <a:pt x="11429" y="1"/>
                  </a:cubicBezTo>
                  <a:cubicBezTo>
                    <a:pt x="11429" y="1"/>
                    <a:pt x="5563" y="6171"/>
                    <a:pt x="3040" y="10761"/>
                  </a:cubicBezTo>
                  <a:cubicBezTo>
                    <a:pt x="517" y="15381"/>
                    <a:pt x="0" y="17569"/>
                    <a:pt x="0" y="1756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8"/>
            <p:cNvSpPr/>
            <p:nvPr/>
          </p:nvSpPr>
          <p:spPr>
            <a:xfrm>
              <a:off x="3479825" y="4874225"/>
              <a:ext cx="312325" cy="279650"/>
            </a:xfrm>
            <a:custGeom>
              <a:avLst/>
              <a:gdLst/>
              <a:ahLst/>
              <a:cxnLst/>
              <a:rect l="l" t="t" r="r" b="b"/>
              <a:pathLst>
                <a:path w="12493" h="11186" extrusionOk="0">
                  <a:moveTo>
                    <a:pt x="4651" y="6079"/>
                  </a:moveTo>
                  <a:cubicBezTo>
                    <a:pt x="669" y="8906"/>
                    <a:pt x="0" y="11186"/>
                    <a:pt x="0" y="11186"/>
                  </a:cubicBezTo>
                  <a:cubicBezTo>
                    <a:pt x="4681" y="10213"/>
                    <a:pt x="12493" y="0"/>
                    <a:pt x="12493" y="0"/>
                  </a:cubicBezTo>
                  <a:cubicBezTo>
                    <a:pt x="12493" y="0"/>
                    <a:pt x="8663" y="3222"/>
                    <a:pt x="4651" y="60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8"/>
            <p:cNvSpPr/>
            <p:nvPr/>
          </p:nvSpPr>
          <p:spPr>
            <a:xfrm>
              <a:off x="3496525" y="5004175"/>
              <a:ext cx="345025" cy="203675"/>
            </a:xfrm>
            <a:custGeom>
              <a:avLst/>
              <a:gdLst/>
              <a:ahLst/>
              <a:cxnLst/>
              <a:rect l="l" t="t" r="r" b="b"/>
              <a:pathLst>
                <a:path w="13801" h="8147" extrusionOk="0">
                  <a:moveTo>
                    <a:pt x="13800" y="0"/>
                  </a:moveTo>
                  <a:cubicBezTo>
                    <a:pt x="13800" y="0"/>
                    <a:pt x="9819" y="3678"/>
                    <a:pt x="6384" y="3951"/>
                  </a:cubicBezTo>
                  <a:cubicBezTo>
                    <a:pt x="2919" y="4255"/>
                    <a:pt x="1" y="6748"/>
                    <a:pt x="1" y="6748"/>
                  </a:cubicBezTo>
                  <a:cubicBezTo>
                    <a:pt x="7843" y="8146"/>
                    <a:pt x="13800" y="0"/>
                    <a:pt x="13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8"/>
            <p:cNvSpPr/>
            <p:nvPr/>
          </p:nvSpPr>
          <p:spPr>
            <a:xfrm>
              <a:off x="3386350" y="4582425"/>
              <a:ext cx="323725" cy="457475"/>
            </a:xfrm>
            <a:custGeom>
              <a:avLst/>
              <a:gdLst/>
              <a:ahLst/>
              <a:cxnLst/>
              <a:rect l="l" t="t" r="r" b="b"/>
              <a:pathLst>
                <a:path w="12949" h="18299" extrusionOk="0">
                  <a:moveTo>
                    <a:pt x="0" y="18086"/>
                  </a:moveTo>
                  <a:cubicBezTo>
                    <a:pt x="1703" y="18299"/>
                    <a:pt x="5380" y="15137"/>
                    <a:pt x="6931" y="10700"/>
                  </a:cubicBezTo>
                  <a:cubicBezTo>
                    <a:pt x="8481" y="6232"/>
                    <a:pt x="12949" y="0"/>
                    <a:pt x="12949" y="0"/>
                  </a:cubicBezTo>
                  <a:cubicBezTo>
                    <a:pt x="12949" y="0"/>
                    <a:pt x="6809" y="6201"/>
                    <a:pt x="5016" y="10396"/>
                  </a:cubicBezTo>
                  <a:cubicBezTo>
                    <a:pt x="3253" y="14560"/>
                    <a:pt x="0" y="18086"/>
                    <a:pt x="0" y="1808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8"/>
            <p:cNvSpPr/>
            <p:nvPr/>
          </p:nvSpPr>
          <p:spPr>
            <a:xfrm>
              <a:off x="3333925" y="4476800"/>
              <a:ext cx="335875" cy="484825"/>
            </a:xfrm>
            <a:custGeom>
              <a:avLst/>
              <a:gdLst/>
              <a:ahLst/>
              <a:cxnLst/>
              <a:rect l="l" t="t" r="r" b="b"/>
              <a:pathLst>
                <a:path w="13435" h="19393" extrusionOk="0">
                  <a:moveTo>
                    <a:pt x="0" y="19180"/>
                  </a:moveTo>
                  <a:cubicBezTo>
                    <a:pt x="1368" y="19393"/>
                    <a:pt x="4407" y="15320"/>
                    <a:pt x="6414" y="10639"/>
                  </a:cubicBezTo>
                  <a:cubicBezTo>
                    <a:pt x="8389" y="5988"/>
                    <a:pt x="13435" y="0"/>
                    <a:pt x="13435" y="0"/>
                  </a:cubicBezTo>
                  <a:cubicBezTo>
                    <a:pt x="10912" y="2098"/>
                    <a:pt x="8632" y="4469"/>
                    <a:pt x="6657" y="7052"/>
                  </a:cubicBezTo>
                  <a:cubicBezTo>
                    <a:pt x="3496" y="11277"/>
                    <a:pt x="0" y="19180"/>
                    <a:pt x="0" y="19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8"/>
            <p:cNvSpPr/>
            <p:nvPr/>
          </p:nvSpPr>
          <p:spPr>
            <a:xfrm>
              <a:off x="3437250" y="4744275"/>
              <a:ext cx="358700" cy="360975"/>
            </a:xfrm>
            <a:custGeom>
              <a:avLst/>
              <a:gdLst/>
              <a:ahLst/>
              <a:cxnLst/>
              <a:rect l="l" t="t" r="r" b="b"/>
              <a:pathLst>
                <a:path w="14348" h="14439" extrusionOk="0">
                  <a:moveTo>
                    <a:pt x="1" y="14439"/>
                  </a:moveTo>
                  <a:cubicBezTo>
                    <a:pt x="4044" y="13952"/>
                    <a:pt x="14348" y="1"/>
                    <a:pt x="14348" y="1"/>
                  </a:cubicBezTo>
                  <a:cubicBezTo>
                    <a:pt x="14348" y="1"/>
                    <a:pt x="11187" y="2250"/>
                    <a:pt x="6293" y="6475"/>
                  </a:cubicBezTo>
                  <a:cubicBezTo>
                    <a:pt x="1430" y="10700"/>
                    <a:pt x="1" y="14439"/>
                    <a:pt x="1" y="144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8"/>
            <p:cNvSpPr/>
            <p:nvPr/>
          </p:nvSpPr>
          <p:spPr>
            <a:xfrm>
              <a:off x="3336200" y="5146250"/>
              <a:ext cx="136050" cy="73750"/>
            </a:xfrm>
            <a:custGeom>
              <a:avLst/>
              <a:gdLst/>
              <a:ahLst/>
              <a:cxnLst/>
              <a:rect l="l" t="t" r="r" b="b"/>
              <a:pathLst>
                <a:path w="5442" h="2950" extrusionOk="0">
                  <a:moveTo>
                    <a:pt x="0" y="2949"/>
                  </a:moveTo>
                  <a:lnTo>
                    <a:pt x="3405" y="2949"/>
                  </a:lnTo>
                  <a:cubicBezTo>
                    <a:pt x="4195" y="2068"/>
                    <a:pt x="4894" y="1095"/>
                    <a:pt x="5441" y="1"/>
                  </a:cubicBezTo>
                  <a:cubicBezTo>
                    <a:pt x="4195" y="305"/>
                    <a:pt x="2189" y="1460"/>
                    <a:pt x="0" y="294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8"/>
            <p:cNvSpPr/>
            <p:nvPr/>
          </p:nvSpPr>
          <p:spPr>
            <a:xfrm>
              <a:off x="2926600" y="4998075"/>
              <a:ext cx="449125" cy="125425"/>
            </a:xfrm>
            <a:custGeom>
              <a:avLst/>
              <a:gdLst/>
              <a:ahLst/>
              <a:cxnLst/>
              <a:rect l="l" t="t" r="r" b="b"/>
              <a:pathLst>
                <a:path w="17965" h="5017" extrusionOk="0">
                  <a:moveTo>
                    <a:pt x="17965" y="1065"/>
                  </a:moveTo>
                  <a:cubicBezTo>
                    <a:pt x="16962" y="1"/>
                    <a:pt x="14773" y="62"/>
                    <a:pt x="10913" y="1247"/>
                  </a:cubicBezTo>
                  <a:cubicBezTo>
                    <a:pt x="7053" y="2432"/>
                    <a:pt x="1" y="4864"/>
                    <a:pt x="1" y="4864"/>
                  </a:cubicBezTo>
                  <a:cubicBezTo>
                    <a:pt x="1" y="4864"/>
                    <a:pt x="2524" y="5016"/>
                    <a:pt x="6658" y="4165"/>
                  </a:cubicBezTo>
                  <a:cubicBezTo>
                    <a:pt x="10761" y="3284"/>
                    <a:pt x="17965" y="1065"/>
                    <a:pt x="17965" y="106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8"/>
            <p:cNvSpPr/>
            <p:nvPr/>
          </p:nvSpPr>
          <p:spPr>
            <a:xfrm>
              <a:off x="3048950" y="5061925"/>
              <a:ext cx="376925" cy="158075"/>
            </a:xfrm>
            <a:custGeom>
              <a:avLst/>
              <a:gdLst/>
              <a:ahLst/>
              <a:cxnLst/>
              <a:rect l="l" t="t" r="r" b="b"/>
              <a:pathLst>
                <a:path w="15077" h="6323" extrusionOk="0">
                  <a:moveTo>
                    <a:pt x="1" y="6322"/>
                  </a:moveTo>
                  <a:lnTo>
                    <a:pt x="3922" y="6322"/>
                  </a:lnTo>
                  <a:cubicBezTo>
                    <a:pt x="8876" y="4407"/>
                    <a:pt x="15077" y="1246"/>
                    <a:pt x="15077" y="1246"/>
                  </a:cubicBezTo>
                  <a:cubicBezTo>
                    <a:pt x="12007" y="0"/>
                    <a:pt x="4773" y="3617"/>
                    <a:pt x="1" y="632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8"/>
            <p:cNvSpPr/>
            <p:nvPr/>
          </p:nvSpPr>
          <p:spPr>
            <a:xfrm>
              <a:off x="3447150" y="5180450"/>
              <a:ext cx="49400" cy="39550"/>
            </a:xfrm>
            <a:custGeom>
              <a:avLst/>
              <a:gdLst/>
              <a:ahLst/>
              <a:cxnLst/>
              <a:rect l="l" t="t" r="r" b="b"/>
              <a:pathLst>
                <a:path w="1976" h="1582" extrusionOk="0">
                  <a:moveTo>
                    <a:pt x="0" y="1581"/>
                  </a:moveTo>
                  <a:lnTo>
                    <a:pt x="1702" y="1581"/>
                  </a:lnTo>
                  <a:cubicBezTo>
                    <a:pt x="1824" y="1065"/>
                    <a:pt x="1915" y="518"/>
                    <a:pt x="1976" y="1"/>
                  </a:cubicBezTo>
                  <a:cubicBezTo>
                    <a:pt x="1216" y="396"/>
                    <a:pt x="547" y="943"/>
                    <a:pt x="0" y="158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8"/>
            <p:cNvSpPr/>
            <p:nvPr/>
          </p:nvSpPr>
          <p:spPr>
            <a:xfrm>
              <a:off x="3542875" y="5156900"/>
              <a:ext cx="311600" cy="63100"/>
            </a:xfrm>
            <a:custGeom>
              <a:avLst/>
              <a:gdLst/>
              <a:ahLst/>
              <a:cxnLst/>
              <a:rect l="l" t="t" r="r" b="b"/>
              <a:pathLst>
                <a:path w="12464" h="2524" extrusionOk="0">
                  <a:moveTo>
                    <a:pt x="4743" y="1125"/>
                  </a:moveTo>
                  <a:cubicBezTo>
                    <a:pt x="3071" y="1186"/>
                    <a:pt x="1460" y="1672"/>
                    <a:pt x="1" y="2523"/>
                  </a:cubicBezTo>
                  <a:lnTo>
                    <a:pt x="6506" y="2523"/>
                  </a:lnTo>
                  <a:cubicBezTo>
                    <a:pt x="8573" y="1855"/>
                    <a:pt x="10548" y="1004"/>
                    <a:pt x="12463" y="1"/>
                  </a:cubicBezTo>
                  <a:cubicBezTo>
                    <a:pt x="12463" y="1"/>
                    <a:pt x="7782" y="943"/>
                    <a:pt x="4743" y="112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8"/>
            <p:cNvSpPr/>
            <p:nvPr/>
          </p:nvSpPr>
          <p:spPr>
            <a:xfrm>
              <a:off x="2653050" y="4300500"/>
              <a:ext cx="450650" cy="218125"/>
            </a:xfrm>
            <a:custGeom>
              <a:avLst/>
              <a:gdLst/>
              <a:ahLst/>
              <a:cxnLst/>
              <a:rect l="l" t="t" r="r" b="b"/>
              <a:pathLst>
                <a:path w="18026" h="8725" extrusionOk="0">
                  <a:moveTo>
                    <a:pt x="7296" y="5563"/>
                  </a:moveTo>
                  <a:cubicBezTo>
                    <a:pt x="10578" y="7478"/>
                    <a:pt x="14256" y="8572"/>
                    <a:pt x="18025" y="8724"/>
                  </a:cubicBezTo>
                  <a:cubicBezTo>
                    <a:pt x="17387" y="7508"/>
                    <a:pt x="14499" y="6505"/>
                    <a:pt x="9575" y="4803"/>
                  </a:cubicBezTo>
                  <a:cubicBezTo>
                    <a:pt x="4651" y="3131"/>
                    <a:pt x="1" y="1"/>
                    <a:pt x="1" y="1"/>
                  </a:cubicBezTo>
                  <a:cubicBezTo>
                    <a:pt x="1" y="1"/>
                    <a:pt x="1794" y="2341"/>
                    <a:pt x="7296" y="55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8"/>
            <p:cNvSpPr/>
            <p:nvPr/>
          </p:nvSpPr>
          <p:spPr>
            <a:xfrm>
              <a:off x="2634050" y="4445650"/>
              <a:ext cx="520550" cy="173275"/>
            </a:xfrm>
            <a:custGeom>
              <a:avLst/>
              <a:gdLst/>
              <a:ahLst/>
              <a:cxnLst/>
              <a:rect l="l" t="t" r="r" b="b"/>
              <a:pathLst>
                <a:path w="20822" h="6931" extrusionOk="0">
                  <a:moveTo>
                    <a:pt x="20822" y="6930"/>
                  </a:moveTo>
                  <a:cubicBezTo>
                    <a:pt x="20062" y="5684"/>
                    <a:pt x="16171" y="4225"/>
                    <a:pt x="11703" y="3526"/>
                  </a:cubicBezTo>
                  <a:cubicBezTo>
                    <a:pt x="7204" y="2827"/>
                    <a:pt x="1" y="0"/>
                    <a:pt x="1" y="0"/>
                  </a:cubicBezTo>
                  <a:cubicBezTo>
                    <a:pt x="2827" y="1824"/>
                    <a:pt x="5776" y="3435"/>
                    <a:pt x="8846" y="4772"/>
                  </a:cubicBezTo>
                  <a:cubicBezTo>
                    <a:pt x="13709" y="6839"/>
                    <a:pt x="20822" y="6930"/>
                    <a:pt x="20822" y="69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8"/>
            <p:cNvSpPr/>
            <p:nvPr/>
          </p:nvSpPr>
          <p:spPr>
            <a:xfrm>
              <a:off x="2694075" y="4609775"/>
              <a:ext cx="522075" cy="122375"/>
            </a:xfrm>
            <a:custGeom>
              <a:avLst/>
              <a:gdLst/>
              <a:ahLst/>
              <a:cxnLst/>
              <a:rect l="l" t="t" r="r" b="b"/>
              <a:pathLst>
                <a:path w="20883" h="4895" extrusionOk="0">
                  <a:moveTo>
                    <a:pt x="20883" y="4894"/>
                  </a:moveTo>
                  <a:cubicBezTo>
                    <a:pt x="18998" y="2706"/>
                    <a:pt x="15655" y="1764"/>
                    <a:pt x="11582" y="1551"/>
                  </a:cubicBezTo>
                  <a:cubicBezTo>
                    <a:pt x="7478" y="1369"/>
                    <a:pt x="1" y="1"/>
                    <a:pt x="1" y="1"/>
                  </a:cubicBezTo>
                  <a:cubicBezTo>
                    <a:pt x="2919" y="1460"/>
                    <a:pt x="6019" y="2584"/>
                    <a:pt x="9211" y="3344"/>
                  </a:cubicBezTo>
                  <a:cubicBezTo>
                    <a:pt x="13041" y="4195"/>
                    <a:pt x="16962" y="4712"/>
                    <a:pt x="20883" y="48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8"/>
            <p:cNvSpPr/>
            <p:nvPr/>
          </p:nvSpPr>
          <p:spPr>
            <a:xfrm>
              <a:off x="2727525" y="4765550"/>
              <a:ext cx="554750" cy="122375"/>
            </a:xfrm>
            <a:custGeom>
              <a:avLst/>
              <a:gdLst/>
              <a:ahLst/>
              <a:cxnLst/>
              <a:rect l="l" t="t" r="r" b="b"/>
              <a:pathLst>
                <a:path w="22190" h="4895" extrusionOk="0">
                  <a:moveTo>
                    <a:pt x="22189" y="3648"/>
                  </a:moveTo>
                  <a:cubicBezTo>
                    <a:pt x="20700" y="1308"/>
                    <a:pt x="15259" y="2159"/>
                    <a:pt x="11064" y="2584"/>
                  </a:cubicBezTo>
                  <a:cubicBezTo>
                    <a:pt x="6900" y="2980"/>
                    <a:pt x="0" y="1"/>
                    <a:pt x="0" y="1"/>
                  </a:cubicBezTo>
                  <a:cubicBezTo>
                    <a:pt x="0" y="1"/>
                    <a:pt x="4256" y="3223"/>
                    <a:pt x="9514" y="4074"/>
                  </a:cubicBezTo>
                  <a:cubicBezTo>
                    <a:pt x="14803" y="4894"/>
                    <a:pt x="22189" y="3648"/>
                    <a:pt x="22189" y="364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8"/>
            <p:cNvSpPr/>
            <p:nvPr/>
          </p:nvSpPr>
          <p:spPr>
            <a:xfrm>
              <a:off x="2794400" y="4888650"/>
              <a:ext cx="533450" cy="95025"/>
            </a:xfrm>
            <a:custGeom>
              <a:avLst/>
              <a:gdLst/>
              <a:ahLst/>
              <a:cxnLst/>
              <a:rect l="l" t="t" r="r" b="b"/>
              <a:pathLst>
                <a:path w="21338" h="3801" extrusionOk="0">
                  <a:moveTo>
                    <a:pt x="21338" y="2250"/>
                  </a:moveTo>
                  <a:cubicBezTo>
                    <a:pt x="20244" y="1338"/>
                    <a:pt x="18845" y="852"/>
                    <a:pt x="17386" y="852"/>
                  </a:cubicBezTo>
                  <a:cubicBezTo>
                    <a:pt x="14864" y="822"/>
                    <a:pt x="12554" y="1369"/>
                    <a:pt x="8055" y="518"/>
                  </a:cubicBezTo>
                  <a:cubicBezTo>
                    <a:pt x="5380" y="1"/>
                    <a:pt x="2614" y="122"/>
                    <a:pt x="0" y="913"/>
                  </a:cubicBezTo>
                  <a:cubicBezTo>
                    <a:pt x="1094" y="943"/>
                    <a:pt x="2189" y="1034"/>
                    <a:pt x="3252" y="1217"/>
                  </a:cubicBezTo>
                  <a:cubicBezTo>
                    <a:pt x="5076" y="1490"/>
                    <a:pt x="6687" y="2341"/>
                    <a:pt x="11915" y="3253"/>
                  </a:cubicBezTo>
                  <a:cubicBezTo>
                    <a:pt x="15107" y="3800"/>
                    <a:pt x="18359" y="3436"/>
                    <a:pt x="21338" y="2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 name="Google Shape;899;p8"/>
          <p:cNvGrpSpPr/>
          <p:nvPr/>
        </p:nvGrpSpPr>
        <p:grpSpPr>
          <a:xfrm>
            <a:off x="7455048" y="4472122"/>
            <a:ext cx="701773" cy="702653"/>
            <a:chOff x="5856000" y="4600650"/>
            <a:chExt cx="618575" cy="619350"/>
          </a:xfrm>
        </p:grpSpPr>
        <p:sp>
          <p:nvSpPr>
            <p:cNvPr id="900" name="Google Shape;900;p8"/>
            <p:cNvSpPr/>
            <p:nvPr/>
          </p:nvSpPr>
          <p:spPr>
            <a:xfrm>
              <a:off x="5909200" y="5028475"/>
              <a:ext cx="438475" cy="120100"/>
            </a:xfrm>
            <a:custGeom>
              <a:avLst/>
              <a:gdLst/>
              <a:ahLst/>
              <a:cxnLst/>
              <a:rect l="l" t="t" r="r" b="b"/>
              <a:pathLst>
                <a:path w="17539" h="4804" extrusionOk="0">
                  <a:moveTo>
                    <a:pt x="3617" y="4469"/>
                  </a:moveTo>
                  <a:cubicBezTo>
                    <a:pt x="5380" y="4803"/>
                    <a:pt x="8085" y="4317"/>
                    <a:pt x="11915" y="2827"/>
                  </a:cubicBezTo>
                  <a:cubicBezTo>
                    <a:pt x="15745" y="1338"/>
                    <a:pt x="17538" y="3952"/>
                    <a:pt x="17538" y="3952"/>
                  </a:cubicBezTo>
                  <a:cubicBezTo>
                    <a:pt x="17447" y="3648"/>
                    <a:pt x="17356" y="3344"/>
                    <a:pt x="17234" y="3040"/>
                  </a:cubicBezTo>
                  <a:cubicBezTo>
                    <a:pt x="16201" y="1"/>
                    <a:pt x="13678" y="1855"/>
                    <a:pt x="7174" y="1642"/>
                  </a:cubicBezTo>
                  <a:cubicBezTo>
                    <a:pt x="7022" y="1642"/>
                    <a:pt x="6870" y="1642"/>
                    <a:pt x="6718" y="1612"/>
                  </a:cubicBezTo>
                  <a:lnTo>
                    <a:pt x="5228" y="2615"/>
                  </a:lnTo>
                  <a:cubicBezTo>
                    <a:pt x="3040" y="4104"/>
                    <a:pt x="0" y="1672"/>
                    <a:pt x="0" y="1672"/>
                  </a:cubicBezTo>
                  <a:cubicBezTo>
                    <a:pt x="0" y="1672"/>
                    <a:pt x="1915" y="4165"/>
                    <a:pt x="3617" y="4469"/>
                  </a:cubicBez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8"/>
            <p:cNvSpPr/>
            <p:nvPr/>
          </p:nvSpPr>
          <p:spPr>
            <a:xfrm>
              <a:off x="6325600" y="4613575"/>
              <a:ext cx="148975" cy="421775"/>
            </a:xfrm>
            <a:custGeom>
              <a:avLst/>
              <a:gdLst/>
              <a:ahLst/>
              <a:cxnLst/>
              <a:rect l="l" t="t" r="r" b="b"/>
              <a:pathLst>
                <a:path w="5959" h="16871" extrusionOk="0">
                  <a:moveTo>
                    <a:pt x="791" y="15685"/>
                  </a:moveTo>
                  <a:cubicBezTo>
                    <a:pt x="791" y="15685"/>
                    <a:pt x="3041" y="14408"/>
                    <a:pt x="4500" y="8177"/>
                  </a:cubicBezTo>
                  <a:cubicBezTo>
                    <a:pt x="5959" y="1916"/>
                    <a:pt x="5533" y="1"/>
                    <a:pt x="5533" y="1"/>
                  </a:cubicBezTo>
                  <a:cubicBezTo>
                    <a:pt x="4135" y="2432"/>
                    <a:pt x="2858" y="4925"/>
                    <a:pt x="1734" y="7508"/>
                  </a:cubicBezTo>
                  <a:cubicBezTo>
                    <a:pt x="700" y="9879"/>
                    <a:pt x="92" y="12402"/>
                    <a:pt x="1" y="15016"/>
                  </a:cubicBezTo>
                  <a:cubicBezTo>
                    <a:pt x="1" y="15016"/>
                    <a:pt x="92" y="16870"/>
                    <a:pt x="791" y="15685"/>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8"/>
            <p:cNvSpPr/>
            <p:nvPr/>
          </p:nvSpPr>
          <p:spPr>
            <a:xfrm>
              <a:off x="6343100" y="4672850"/>
              <a:ext cx="120075" cy="335900"/>
            </a:xfrm>
            <a:custGeom>
              <a:avLst/>
              <a:gdLst/>
              <a:ahLst/>
              <a:cxnLst/>
              <a:rect l="l" t="t" r="r" b="b"/>
              <a:pathLst>
                <a:path w="4803" h="13436" extrusionOk="0">
                  <a:moveTo>
                    <a:pt x="4803" y="1"/>
                  </a:moveTo>
                  <a:cubicBezTo>
                    <a:pt x="3252" y="3131"/>
                    <a:pt x="334" y="9514"/>
                    <a:pt x="0" y="13435"/>
                  </a:cubicBezTo>
                  <a:lnTo>
                    <a:pt x="91" y="13314"/>
                  </a:lnTo>
                  <a:cubicBezTo>
                    <a:pt x="91" y="13314"/>
                    <a:pt x="2341" y="12037"/>
                    <a:pt x="3800" y="5806"/>
                  </a:cubicBezTo>
                  <a:cubicBezTo>
                    <a:pt x="4255" y="3891"/>
                    <a:pt x="4590" y="1946"/>
                    <a:pt x="48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8"/>
            <p:cNvSpPr/>
            <p:nvPr/>
          </p:nvSpPr>
          <p:spPr>
            <a:xfrm>
              <a:off x="6235175" y="4600650"/>
              <a:ext cx="131500" cy="431650"/>
            </a:xfrm>
            <a:custGeom>
              <a:avLst/>
              <a:gdLst/>
              <a:ahLst/>
              <a:cxnLst/>
              <a:rect l="l" t="t" r="r" b="b"/>
              <a:pathLst>
                <a:path w="5260" h="17266" extrusionOk="0">
                  <a:moveTo>
                    <a:pt x="4013" y="15898"/>
                  </a:moveTo>
                  <a:cubicBezTo>
                    <a:pt x="4013" y="15898"/>
                    <a:pt x="5259" y="13649"/>
                    <a:pt x="3314" y="7539"/>
                  </a:cubicBezTo>
                  <a:cubicBezTo>
                    <a:pt x="1338" y="1430"/>
                    <a:pt x="1" y="1"/>
                    <a:pt x="1" y="1"/>
                  </a:cubicBezTo>
                  <a:cubicBezTo>
                    <a:pt x="62" y="2797"/>
                    <a:pt x="244" y="5594"/>
                    <a:pt x="578" y="8360"/>
                  </a:cubicBezTo>
                  <a:cubicBezTo>
                    <a:pt x="913" y="10943"/>
                    <a:pt x="1703" y="13436"/>
                    <a:pt x="2980" y="15685"/>
                  </a:cubicBezTo>
                  <a:cubicBezTo>
                    <a:pt x="2980" y="15685"/>
                    <a:pt x="3983" y="17266"/>
                    <a:pt x="4013" y="15867"/>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8"/>
            <p:cNvSpPr/>
            <p:nvPr/>
          </p:nvSpPr>
          <p:spPr>
            <a:xfrm>
              <a:off x="6264825" y="4651575"/>
              <a:ext cx="101850" cy="349575"/>
            </a:xfrm>
            <a:custGeom>
              <a:avLst/>
              <a:gdLst/>
              <a:ahLst/>
              <a:cxnLst/>
              <a:rect l="l" t="t" r="r" b="b"/>
              <a:pathLst>
                <a:path w="4074" h="13983" extrusionOk="0">
                  <a:moveTo>
                    <a:pt x="31" y="0"/>
                  </a:moveTo>
                  <a:cubicBezTo>
                    <a:pt x="304" y="3466"/>
                    <a:pt x="1064" y="10457"/>
                    <a:pt x="2797" y="13982"/>
                  </a:cubicBezTo>
                  <a:lnTo>
                    <a:pt x="2797" y="13861"/>
                  </a:lnTo>
                  <a:cubicBezTo>
                    <a:pt x="2797" y="13800"/>
                    <a:pt x="4073" y="11612"/>
                    <a:pt x="2098" y="5502"/>
                  </a:cubicBezTo>
                  <a:cubicBezTo>
                    <a:pt x="1520" y="3618"/>
                    <a:pt x="821" y="1794"/>
                    <a:pt x="0" y="0"/>
                  </a:cubicBezTo>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8"/>
            <p:cNvSpPr/>
            <p:nvPr/>
          </p:nvSpPr>
          <p:spPr>
            <a:xfrm>
              <a:off x="6029250" y="4702475"/>
              <a:ext cx="308550" cy="318425"/>
            </a:xfrm>
            <a:custGeom>
              <a:avLst/>
              <a:gdLst/>
              <a:ahLst/>
              <a:cxnLst/>
              <a:rect l="l" t="t" r="r" b="b"/>
              <a:pathLst>
                <a:path w="12342" h="12737" extrusionOk="0">
                  <a:moveTo>
                    <a:pt x="11642" y="11551"/>
                  </a:moveTo>
                  <a:cubicBezTo>
                    <a:pt x="11642" y="11551"/>
                    <a:pt x="11551" y="8968"/>
                    <a:pt x="6718" y="4743"/>
                  </a:cubicBezTo>
                  <a:cubicBezTo>
                    <a:pt x="1885" y="518"/>
                    <a:pt x="1" y="1"/>
                    <a:pt x="1" y="1"/>
                  </a:cubicBezTo>
                  <a:cubicBezTo>
                    <a:pt x="1490" y="2372"/>
                    <a:pt x="3101" y="4651"/>
                    <a:pt x="4834" y="6870"/>
                  </a:cubicBezTo>
                  <a:cubicBezTo>
                    <a:pt x="6445" y="8907"/>
                    <a:pt x="8420" y="10639"/>
                    <a:pt x="10639" y="11916"/>
                  </a:cubicBezTo>
                  <a:cubicBezTo>
                    <a:pt x="10639" y="11916"/>
                    <a:pt x="12341" y="12737"/>
                    <a:pt x="11642" y="11551"/>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8"/>
            <p:cNvSpPr/>
            <p:nvPr/>
          </p:nvSpPr>
          <p:spPr>
            <a:xfrm>
              <a:off x="6081675" y="4730600"/>
              <a:ext cx="240150" cy="263700"/>
            </a:xfrm>
            <a:custGeom>
              <a:avLst/>
              <a:gdLst/>
              <a:ahLst/>
              <a:cxnLst/>
              <a:rect l="l" t="t" r="r" b="b"/>
              <a:pathLst>
                <a:path w="9606" h="10548" extrusionOk="0">
                  <a:moveTo>
                    <a:pt x="1" y="1"/>
                  </a:moveTo>
                  <a:cubicBezTo>
                    <a:pt x="2037" y="2858"/>
                    <a:pt x="6262" y="8420"/>
                    <a:pt x="9606" y="10548"/>
                  </a:cubicBezTo>
                  <a:cubicBezTo>
                    <a:pt x="9576" y="10517"/>
                    <a:pt x="9576" y="10457"/>
                    <a:pt x="9545" y="10426"/>
                  </a:cubicBezTo>
                  <a:cubicBezTo>
                    <a:pt x="9545" y="10426"/>
                    <a:pt x="9454" y="7843"/>
                    <a:pt x="4621" y="3618"/>
                  </a:cubicBezTo>
                  <a:cubicBezTo>
                    <a:pt x="3162" y="2311"/>
                    <a:pt x="1612" y="1095"/>
                    <a:pt x="1" y="1"/>
                  </a:cubicBezTo>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8"/>
            <p:cNvSpPr/>
            <p:nvPr/>
          </p:nvSpPr>
          <p:spPr>
            <a:xfrm>
              <a:off x="5911475" y="4850675"/>
              <a:ext cx="417200" cy="160350"/>
            </a:xfrm>
            <a:custGeom>
              <a:avLst/>
              <a:gdLst/>
              <a:ahLst/>
              <a:cxnLst/>
              <a:rect l="l" t="t" r="r" b="b"/>
              <a:pathLst>
                <a:path w="16688" h="6414" extrusionOk="0">
                  <a:moveTo>
                    <a:pt x="15533" y="5623"/>
                  </a:moveTo>
                  <a:cubicBezTo>
                    <a:pt x="15533" y="5623"/>
                    <a:pt x="14317" y="3344"/>
                    <a:pt x="8116" y="1672"/>
                  </a:cubicBezTo>
                  <a:cubicBezTo>
                    <a:pt x="1915" y="0"/>
                    <a:pt x="0" y="365"/>
                    <a:pt x="0" y="365"/>
                  </a:cubicBezTo>
                  <a:cubicBezTo>
                    <a:pt x="2402" y="1824"/>
                    <a:pt x="4833" y="3192"/>
                    <a:pt x="7356" y="4407"/>
                  </a:cubicBezTo>
                  <a:cubicBezTo>
                    <a:pt x="9697" y="5532"/>
                    <a:pt x="12219" y="6231"/>
                    <a:pt x="14803" y="6414"/>
                  </a:cubicBezTo>
                  <a:cubicBezTo>
                    <a:pt x="14803" y="6414"/>
                    <a:pt x="16688" y="6414"/>
                    <a:pt x="15533" y="5654"/>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8"/>
            <p:cNvSpPr/>
            <p:nvPr/>
          </p:nvSpPr>
          <p:spPr>
            <a:xfrm>
              <a:off x="5970750" y="4862075"/>
              <a:ext cx="332100" cy="131475"/>
            </a:xfrm>
            <a:custGeom>
              <a:avLst/>
              <a:gdLst/>
              <a:ahLst/>
              <a:cxnLst/>
              <a:rect l="l" t="t" r="r" b="b"/>
              <a:pathLst>
                <a:path w="13284" h="5259" extrusionOk="0">
                  <a:moveTo>
                    <a:pt x="0" y="0"/>
                  </a:moveTo>
                  <a:cubicBezTo>
                    <a:pt x="3070" y="1672"/>
                    <a:pt x="9332" y="4803"/>
                    <a:pt x="13283" y="5258"/>
                  </a:cubicBezTo>
                  <a:cubicBezTo>
                    <a:pt x="13222" y="5228"/>
                    <a:pt x="13192" y="5198"/>
                    <a:pt x="13162" y="5167"/>
                  </a:cubicBezTo>
                  <a:cubicBezTo>
                    <a:pt x="13162" y="5167"/>
                    <a:pt x="11946" y="2888"/>
                    <a:pt x="5745" y="1216"/>
                  </a:cubicBezTo>
                  <a:cubicBezTo>
                    <a:pt x="3860" y="699"/>
                    <a:pt x="1946" y="274"/>
                    <a:pt x="0" y="0"/>
                  </a:cubicBezTo>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8"/>
            <p:cNvSpPr/>
            <p:nvPr/>
          </p:nvSpPr>
          <p:spPr>
            <a:xfrm>
              <a:off x="5856000" y="4907650"/>
              <a:ext cx="586650" cy="312350"/>
            </a:xfrm>
            <a:custGeom>
              <a:avLst/>
              <a:gdLst/>
              <a:ahLst/>
              <a:cxnLst/>
              <a:rect l="l" t="t" r="r" b="b"/>
              <a:pathLst>
                <a:path w="23466" h="12494" extrusionOk="0">
                  <a:moveTo>
                    <a:pt x="21764" y="6323"/>
                  </a:moveTo>
                  <a:cubicBezTo>
                    <a:pt x="20852" y="3770"/>
                    <a:pt x="19666" y="2372"/>
                    <a:pt x="15563" y="3192"/>
                  </a:cubicBezTo>
                  <a:cubicBezTo>
                    <a:pt x="11490" y="4013"/>
                    <a:pt x="7599" y="3891"/>
                    <a:pt x="5198" y="3192"/>
                  </a:cubicBezTo>
                  <a:cubicBezTo>
                    <a:pt x="2797" y="2493"/>
                    <a:pt x="0" y="1"/>
                    <a:pt x="0" y="1"/>
                  </a:cubicBezTo>
                  <a:cubicBezTo>
                    <a:pt x="0" y="1"/>
                    <a:pt x="2827" y="6262"/>
                    <a:pt x="9302" y="6475"/>
                  </a:cubicBezTo>
                  <a:cubicBezTo>
                    <a:pt x="15806" y="6688"/>
                    <a:pt x="18329" y="4834"/>
                    <a:pt x="19362" y="7873"/>
                  </a:cubicBezTo>
                  <a:cubicBezTo>
                    <a:pt x="20305" y="10548"/>
                    <a:pt x="19910" y="11399"/>
                    <a:pt x="20791" y="12493"/>
                  </a:cubicBezTo>
                  <a:lnTo>
                    <a:pt x="23466" y="12493"/>
                  </a:lnTo>
                  <a:cubicBezTo>
                    <a:pt x="22919" y="10305"/>
                    <a:pt x="22250" y="7660"/>
                    <a:pt x="21764" y="63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 name="Google Shape;910;p8"/>
          <p:cNvGrpSpPr/>
          <p:nvPr/>
        </p:nvGrpSpPr>
        <p:grpSpPr>
          <a:xfrm rot="5400000">
            <a:off x="5480746" y="4271075"/>
            <a:ext cx="1245475" cy="927850"/>
            <a:chOff x="5924400" y="1795900"/>
            <a:chExt cx="1245475" cy="927850"/>
          </a:xfrm>
        </p:grpSpPr>
        <p:sp>
          <p:nvSpPr>
            <p:cNvPr id="911" name="Google Shape;911;p8"/>
            <p:cNvSpPr/>
            <p:nvPr/>
          </p:nvSpPr>
          <p:spPr>
            <a:xfrm>
              <a:off x="5924400" y="1795900"/>
              <a:ext cx="1245475" cy="927850"/>
            </a:xfrm>
            <a:custGeom>
              <a:avLst/>
              <a:gdLst/>
              <a:ahLst/>
              <a:cxnLst/>
              <a:rect l="l" t="t" r="r" b="b"/>
              <a:pathLst>
                <a:path w="49819" h="37114" extrusionOk="0">
                  <a:moveTo>
                    <a:pt x="37691" y="4287"/>
                  </a:moveTo>
                  <a:cubicBezTo>
                    <a:pt x="26718" y="1"/>
                    <a:pt x="16596" y="3740"/>
                    <a:pt x="11277" y="6445"/>
                  </a:cubicBezTo>
                  <a:cubicBezTo>
                    <a:pt x="5927" y="9180"/>
                    <a:pt x="0" y="7083"/>
                    <a:pt x="0" y="7083"/>
                  </a:cubicBezTo>
                  <a:cubicBezTo>
                    <a:pt x="2128" y="8208"/>
                    <a:pt x="3830" y="10001"/>
                    <a:pt x="4803" y="12190"/>
                  </a:cubicBezTo>
                  <a:cubicBezTo>
                    <a:pt x="6444" y="15898"/>
                    <a:pt x="9666" y="21734"/>
                    <a:pt x="18572" y="29424"/>
                  </a:cubicBezTo>
                  <a:cubicBezTo>
                    <a:pt x="27478" y="37114"/>
                    <a:pt x="40882" y="34561"/>
                    <a:pt x="40882" y="34561"/>
                  </a:cubicBezTo>
                  <a:cubicBezTo>
                    <a:pt x="40821" y="23223"/>
                    <a:pt x="49819" y="23132"/>
                    <a:pt x="49819" y="23132"/>
                  </a:cubicBezTo>
                  <a:cubicBezTo>
                    <a:pt x="49819" y="23132"/>
                    <a:pt x="48664" y="8572"/>
                    <a:pt x="37691" y="4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8"/>
            <p:cNvSpPr/>
            <p:nvPr/>
          </p:nvSpPr>
          <p:spPr>
            <a:xfrm>
              <a:off x="5924400" y="1854425"/>
              <a:ext cx="1158850" cy="815375"/>
            </a:xfrm>
            <a:custGeom>
              <a:avLst/>
              <a:gdLst/>
              <a:ahLst/>
              <a:cxnLst/>
              <a:rect l="l" t="t" r="r" b="b"/>
              <a:pathLst>
                <a:path w="46354" h="32615" extrusionOk="0">
                  <a:moveTo>
                    <a:pt x="21399" y="4803"/>
                  </a:moveTo>
                  <a:cubicBezTo>
                    <a:pt x="25806" y="9058"/>
                    <a:pt x="26718" y="13739"/>
                    <a:pt x="26870" y="15077"/>
                  </a:cubicBezTo>
                  <a:cubicBezTo>
                    <a:pt x="25107" y="14803"/>
                    <a:pt x="23344" y="14438"/>
                    <a:pt x="21611" y="13982"/>
                  </a:cubicBezTo>
                  <a:cubicBezTo>
                    <a:pt x="21490" y="12159"/>
                    <a:pt x="21064" y="10396"/>
                    <a:pt x="20335" y="8693"/>
                  </a:cubicBezTo>
                  <a:cubicBezTo>
                    <a:pt x="20821" y="7447"/>
                    <a:pt x="21186" y="6140"/>
                    <a:pt x="21399" y="4803"/>
                  </a:cubicBezTo>
                  <a:close/>
                  <a:moveTo>
                    <a:pt x="25928" y="0"/>
                  </a:moveTo>
                  <a:cubicBezTo>
                    <a:pt x="31064" y="5593"/>
                    <a:pt x="32645" y="13861"/>
                    <a:pt x="32949" y="15806"/>
                  </a:cubicBezTo>
                  <a:cubicBezTo>
                    <a:pt x="31885" y="15593"/>
                    <a:pt x="30821" y="15472"/>
                    <a:pt x="29757" y="15381"/>
                  </a:cubicBezTo>
                  <a:cubicBezTo>
                    <a:pt x="28998" y="15320"/>
                    <a:pt x="28238" y="15259"/>
                    <a:pt x="27508" y="15137"/>
                  </a:cubicBezTo>
                  <a:cubicBezTo>
                    <a:pt x="27356" y="13952"/>
                    <a:pt x="26505" y="8693"/>
                    <a:pt x="21459" y="4043"/>
                  </a:cubicBezTo>
                  <a:cubicBezTo>
                    <a:pt x="21611" y="2888"/>
                    <a:pt x="21520" y="1733"/>
                    <a:pt x="21247" y="578"/>
                  </a:cubicBezTo>
                  <a:lnTo>
                    <a:pt x="20669" y="699"/>
                  </a:lnTo>
                  <a:cubicBezTo>
                    <a:pt x="21399" y="3374"/>
                    <a:pt x="20456" y="6535"/>
                    <a:pt x="19970" y="7903"/>
                  </a:cubicBezTo>
                  <a:cubicBezTo>
                    <a:pt x="18937" y="5715"/>
                    <a:pt x="17508" y="3769"/>
                    <a:pt x="15745" y="2128"/>
                  </a:cubicBezTo>
                  <a:lnTo>
                    <a:pt x="15107" y="2371"/>
                  </a:lnTo>
                  <a:cubicBezTo>
                    <a:pt x="20183" y="6931"/>
                    <a:pt x="20882" y="12311"/>
                    <a:pt x="20973" y="13800"/>
                  </a:cubicBezTo>
                  <a:cubicBezTo>
                    <a:pt x="19301" y="13344"/>
                    <a:pt x="17660" y="12827"/>
                    <a:pt x="16049" y="12250"/>
                  </a:cubicBezTo>
                  <a:cubicBezTo>
                    <a:pt x="15715" y="11459"/>
                    <a:pt x="13830" y="7265"/>
                    <a:pt x="11155" y="4165"/>
                  </a:cubicBezTo>
                  <a:cubicBezTo>
                    <a:pt x="10973" y="4256"/>
                    <a:pt x="10760" y="4347"/>
                    <a:pt x="10578" y="4408"/>
                  </a:cubicBezTo>
                  <a:cubicBezTo>
                    <a:pt x="11459" y="5472"/>
                    <a:pt x="12280" y="6566"/>
                    <a:pt x="13009" y="7751"/>
                  </a:cubicBezTo>
                  <a:cubicBezTo>
                    <a:pt x="12006" y="7022"/>
                    <a:pt x="10517" y="5988"/>
                    <a:pt x="8967" y="4985"/>
                  </a:cubicBezTo>
                  <a:cubicBezTo>
                    <a:pt x="8693" y="5076"/>
                    <a:pt x="8450" y="5137"/>
                    <a:pt x="8176" y="5198"/>
                  </a:cubicBezTo>
                  <a:cubicBezTo>
                    <a:pt x="10821" y="6839"/>
                    <a:pt x="13435" y="8815"/>
                    <a:pt x="13800" y="9089"/>
                  </a:cubicBezTo>
                  <a:cubicBezTo>
                    <a:pt x="14468" y="10274"/>
                    <a:pt x="14955" y="11338"/>
                    <a:pt x="15228" y="11946"/>
                  </a:cubicBezTo>
                  <a:lnTo>
                    <a:pt x="14894" y="11824"/>
                  </a:lnTo>
                  <a:cubicBezTo>
                    <a:pt x="12584" y="10943"/>
                    <a:pt x="10335" y="9970"/>
                    <a:pt x="8298" y="8997"/>
                  </a:cubicBezTo>
                  <a:cubicBezTo>
                    <a:pt x="8025" y="7751"/>
                    <a:pt x="7660" y="6535"/>
                    <a:pt x="7204" y="5350"/>
                  </a:cubicBezTo>
                  <a:cubicBezTo>
                    <a:pt x="6991" y="5380"/>
                    <a:pt x="6778" y="5411"/>
                    <a:pt x="6596" y="5441"/>
                  </a:cubicBezTo>
                  <a:cubicBezTo>
                    <a:pt x="6991" y="6475"/>
                    <a:pt x="7325" y="7538"/>
                    <a:pt x="7599" y="8633"/>
                  </a:cubicBezTo>
                  <a:cubicBezTo>
                    <a:pt x="5015" y="7386"/>
                    <a:pt x="2736" y="6110"/>
                    <a:pt x="851" y="4985"/>
                  </a:cubicBezTo>
                  <a:cubicBezTo>
                    <a:pt x="304" y="4833"/>
                    <a:pt x="0" y="4742"/>
                    <a:pt x="0" y="4742"/>
                  </a:cubicBezTo>
                  <a:lnTo>
                    <a:pt x="0" y="4742"/>
                  </a:lnTo>
                  <a:cubicBezTo>
                    <a:pt x="1003" y="5259"/>
                    <a:pt x="1915" y="5927"/>
                    <a:pt x="2705" y="6748"/>
                  </a:cubicBezTo>
                  <a:cubicBezTo>
                    <a:pt x="5806" y="8511"/>
                    <a:pt x="9028" y="10092"/>
                    <a:pt x="12341" y="11459"/>
                  </a:cubicBezTo>
                  <a:cubicBezTo>
                    <a:pt x="11390" y="11574"/>
                    <a:pt x="10434" y="11629"/>
                    <a:pt x="9477" y="11629"/>
                  </a:cubicBezTo>
                  <a:cubicBezTo>
                    <a:pt x="8140" y="11629"/>
                    <a:pt x="6800" y="11520"/>
                    <a:pt x="5471" y="11307"/>
                  </a:cubicBezTo>
                  <a:lnTo>
                    <a:pt x="5471" y="11307"/>
                  </a:lnTo>
                  <a:cubicBezTo>
                    <a:pt x="5562" y="11520"/>
                    <a:pt x="5684" y="11733"/>
                    <a:pt x="5806" y="11976"/>
                  </a:cubicBezTo>
                  <a:cubicBezTo>
                    <a:pt x="6997" y="12163"/>
                    <a:pt x="8202" y="12255"/>
                    <a:pt x="9408" y="12255"/>
                  </a:cubicBezTo>
                  <a:cubicBezTo>
                    <a:pt x="10755" y="12255"/>
                    <a:pt x="12104" y="12140"/>
                    <a:pt x="13435" y="11915"/>
                  </a:cubicBezTo>
                  <a:cubicBezTo>
                    <a:pt x="13860" y="12067"/>
                    <a:pt x="14256" y="12250"/>
                    <a:pt x="14681" y="12402"/>
                  </a:cubicBezTo>
                  <a:cubicBezTo>
                    <a:pt x="15654" y="12766"/>
                    <a:pt x="16657" y="13131"/>
                    <a:pt x="17660" y="13466"/>
                  </a:cubicBezTo>
                  <a:cubicBezTo>
                    <a:pt x="15098" y="14423"/>
                    <a:pt x="12386" y="14909"/>
                    <a:pt x="9657" y="14909"/>
                  </a:cubicBezTo>
                  <a:cubicBezTo>
                    <a:pt x="8920" y="14909"/>
                    <a:pt x="8183" y="14874"/>
                    <a:pt x="7447" y="14803"/>
                  </a:cubicBezTo>
                  <a:lnTo>
                    <a:pt x="7447" y="14803"/>
                  </a:lnTo>
                  <a:cubicBezTo>
                    <a:pt x="7599" y="15016"/>
                    <a:pt x="7751" y="15229"/>
                    <a:pt x="7873" y="15441"/>
                  </a:cubicBezTo>
                  <a:cubicBezTo>
                    <a:pt x="8456" y="15484"/>
                    <a:pt x="9039" y="15505"/>
                    <a:pt x="9621" y="15505"/>
                  </a:cubicBezTo>
                  <a:cubicBezTo>
                    <a:pt x="11101" y="15505"/>
                    <a:pt x="12572" y="15369"/>
                    <a:pt x="14012" y="15107"/>
                  </a:cubicBezTo>
                  <a:lnTo>
                    <a:pt x="14012" y="15107"/>
                  </a:lnTo>
                  <a:cubicBezTo>
                    <a:pt x="12857" y="16384"/>
                    <a:pt x="11550" y="17508"/>
                    <a:pt x="10091" y="18450"/>
                  </a:cubicBezTo>
                  <a:lnTo>
                    <a:pt x="10487" y="18906"/>
                  </a:lnTo>
                  <a:cubicBezTo>
                    <a:pt x="12158" y="17782"/>
                    <a:pt x="13709" y="16444"/>
                    <a:pt x="15046" y="14894"/>
                  </a:cubicBezTo>
                  <a:cubicBezTo>
                    <a:pt x="16231" y="14621"/>
                    <a:pt x="17417" y="14256"/>
                    <a:pt x="18572" y="13739"/>
                  </a:cubicBezTo>
                  <a:cubicBezTo>
                    <a:pt x="20122" y="14225"/>
                    <a:pt x="21703" y="14651"/>
                    <a:pt x="23283" y="15016"/>
                  </a:cubicBezTo>
                  <a:cubicBezTo>
                    <a:pt x="20943" y="15654"/>
                    <a:pt x="15654" y="17295"/>
                    <a:pt x="11155" y="19727"/>
                  </a:cubicBezTo>
                  <a:lnTo>
                    <a:pt x="11581" y="20183"/>
                  </a:lnTo>
                  <a:cubicBezTo>
                    <a:pt x="17143" y="17204"/>
                    <a:pt x="23891" y="15472"/>
                    <a:pt x="24621" y="15289"/>
                  </a:cubicBezTo>
                  <a:cubicBezTo>
                    <a:pt x="25806" y="15532"/>
                    <a:pt x="27022" y="15715"/>
                    <a:pt x="28207" y="15836"/>
                  </a:cubicBezTo>
                  <a:cubicBezTo>
                    <a:pt x="25259" y="16809"/>
                    <a:pt x="18359" y="19210"/>
                    <a:pt x="13374" y="22159"/>
                  </a:cubicBezTo>
                  <a:lnTo>
                    <a:pt x="13800" y="22584"/>
                  </a:lnTo>
                  <a:cubicBezTo>
                    <a:pt x="19970" y="19028"/>
                    <a:pt x="28998" y="16232"/>
                    <a:pt x="29757" y="15988"/>
                  </a:cubicBezTo>
                  <a:cubicBezTo>
                    <a:pt x="32037" y="16171"/>
                    <a:pt x="34317" y="16596"/>
                    <a:pt x="36536" y="17295"/>
                  </a:cubicBezTo>
                  <a:cubicBezTo>
                    <a:pt x="33435" y="18238"/>
                    <a:pt x="23344" y="21368"/>
                    <a:pt x="16444" y="25198"/>
                  </a:cubicBezTo>
                  <a:lnTo>
                    <a:pt x="16930" y="25624"/>
                  </a:lnTo>
                  <a:cubicBezTo>
                    <a:pt x="19970" y="24013"/>
                    <a:pt x="23101" y="22615"/>
                    <a:pt x="26323" y="21399"/>
                  </a:cubicBezTo>
                  <a:lnTo>
                    <a:pt x="26323" y="21399"/>
                  </a:lnTo>
                  <a:cubicBezTo>
                    <a:pt x="23709" y="23162"/>
                    <a:pt x="21429" y="25350"/>
                    <a:pt x="19544" y="27873"/>
                  </a:cubicBezTo>
                  <a:cubicBezTo>
                    <a:pt x="19696" y="27995"/>
                    <a:pt x="19879" y="28116"/>
                    <a:pt x="20031" y="28238"/>
                  </a:cubicBezTo>
                  <a:cubicBezTo>
                    <a:pt x="23800" y="23010"/>
                    <a:pt x="29332" y="20305"/>
                    <a:pt x="29332" y="20305"/>
                  </a:cubicBezTo>
                  <a:cubicBezTo>
                    <a:pt x="33557" y="18785"/>
                    <a:pt x="36961" y="17812"/>
                    <a:pt x="37539" y="17630"/>
                  </a:cubicBezTo>
                  <a:cubicBezTo>
                    <a:pt x="38724" y="18025"/>
                    <a:pt x="39849" y="18511"/>
                    <a:pt x="40973" y="19058"/>
                  </a:cubicBezTo>
                  <a:cubicBezTo>
                    <a:pt x="33527" y="20092"/>
                    <a:pt x="26718" y="23709"/>
                    <a:pt x="21703" y="29271"/>
                  </a:cubicBezTo>
                  <a:cubicBezTo>
                    <a:pt x="21885" y="29393"/>
                    <a:pt x="22098" y="29484"/>
                    <a:pt x="22250" y="29575"/>
                  </a:cubicBezTo>
                  <a:cubicBezTo>
                    <a:pt x="25441" y="26080"/>
                    <a:pt x="29393" y="23344"/>
                    <a:pt x="33830" y="21581"/>
                  </a:cubicBezTo>
                  <a:lnTo>
                    <a:pt x="33830" y="21581"/>
                  </a:lnTo>
                  <a:cubicBezTo>
                    <a:pt x="31885" y="23314"/>
                    <a:pt x="28177" y="26961"/>
                    <a:pt x="25928" y="31156"/>
                  </a:cubicBezTo>
                  <a:lnTo>
                    <a:pt x="26536" y="31338"/>
                  </a:lnTo>
                  <a:cubicBezTo>
                    <a:pt x="29484" y="25867"/>
                    <a:pt x="34986" y="21338"/>
                    <a:pt x="35441" y="20973"/>
                  </a:cubicBezTo>
                  <a:cubicBezTo>
                    <a:pt x="37539" y="20244"/>
                    <a:pt x="39727" y="19757"/>
                    <a:pt x="41977" y="19575"/>
                  </a:cubicBezTo>
                  <a:cubicBezTo>
                    <a:pt x="43101" y="20183"/>
                    <a:pt x="44195" y="20852"/>
                    <a:pt x="45259" y="21612"/>
                  </a:cubicBezTo>
                  <a:cubicBezTo>
                    <a:pt x="42584" y="22007"/>
                    <a:pt x="33709" y="23952"/>
                    <a:pt x="29788" y="32128"/>
                  </a:cubicBezTo>
                  <a:cubicBezTo>
                    <a:pt x="30001" y="32159"/>
                    <a:pt x="30213" y="32189"/>
                    <a:pt x="30426" y="32220"/>
                  </a:cubicBezTo>
                  <a:cubicBezTo>
                    <a:pt x="32068" y="28998"/>
                    <a:pt x="34651" y="26384"/>
                    <a:pt x="37873" y="24742"/>
                  </a:cubicBezTo>
                  <a:lnTo>
                    <a:pt x="37873" y="24742"/>
                  </a:lnTo>
                  <a:cubicBezTo>
                    <a:pt x="36293" y="27144"/>
                    <a:pt x="35168" y="29818"/>
                    <a:pt x="34499" y="32615"/>
                  </a:cubicBezTo>
                  <a:lnTo>
                    <a:pt x="35137" y="32615"/>
                  </a:lnTo>
                  <a:cubicBezTo>
                    <a:pt x="35867" y="29575"/>
                    <a:pt x="37174" y="26718"/>
                    <a:pt x="38998" y="24165"/>
                  </a:cubicBezTo>
                  <a:cubicBezTo>
                    <a:pt x="41004" y="23223"/>
                    <a:pt x="43162" y="22554"/>
                    <a:pt x="45381" y="22220"/>
                  </a:cubicBezTo>
                  <a:cubicBezTo>
                    <a:pt x="45685" y="22007"/>
                    <a:pt x="46019" y="21824"/>
                    <a:pt x="46354" y="21672"/>
                  </a:cubicBezTo>
                  <a:cubicBezTo>
                    <a:pt x="45746" y="21216"/>
                    <a:pt x="45046" y="20730"/>
                    <a:pt x="44256" y="20213"/>
                  </a:cubicBezTo>
                  <a:cubicBezTo>
                    <a:pt x="43983" y="19484"/>
                    <a:pt x="42159" y="14195"/>
                    <a:pt x="45016" y="7751"/>
                  </a:cubicBezTo>
                  <a:cubicBezTo>
                    <a:pt x="44895" y="7569"/>
                    <a:pt x="44743" y="7386"/>
                    <a:pt x="44621" y="7204"/>
                  </a:cubicBezTo>
                  <a:cubicBezTo>
                    <a:pt x="42736" y="11095"/>
                    <a:pt x="42341" y="15563"/>
                    <a:pt x="43466" y="19727"/>
                  </a:cubicBezTo>
                  <a:cubicBezTo>
                    <a:pt x="42311" y="19058"/>
                    <a:pt x="41125" y="18450"/>
                    <a:pt x="39910" y="17934"/>
                  </a:cubicBezTo>
                  <a:cubicBezTo>
                    <a:pt x="39818" y="17265"/>
                    <a:pt x="39332" y="14681"/>
                    <a:pt x="38451" y="11429"/>
                  </a:cubicBezTo>
                  <a:cubicBezTo>
                    <a:pt x="38511" y="10943"/>
                    <a:pt x="39028" y="7751"/>
                    <a:pt x="41703" y="4256"/>
                  </a:cubicBezTo>
                  <a:cubicBezTo>
                    <a:pt x="41551" y="4134"/>
                    <a:pt x="41399" y="4013"/>
                    <a:pt x="41217" y="3891"/>
                  </a:cubicBezTo>
                  <a:cubicBezTo>
                    <a:pt x="39788" y="5745"/>
                    <a:pt x="38694" y="7873"/>
                    <a:pt x="38086" y="10152"/>
                  </a:cubicBezTo>
                  <a:cubicBezTo>
                    <a:pt x="37174" y="6931"/>
                    <a:pt x="35897" y="3830"/>
                    <a:pt x="34347" y="851"/>
                  </a:cubicBezTo>
                  <a:cubicBezTo>
                    <a:pt x="34074" y="791"/>
                    <a:pt x="33800" y="730"/>
                    <a:pt x="33527" y="669"/>
                  </a:cubicBezTo>
                  <a:lnTo>
                    <a:pt x="33527" y="669"/>
                  </a:lnTo>
                  <a:cubicBezTo>
                    <a:pt x="37144" y="6931"/>
                    <a:pt x="38846" y="15411"/>
                    <a:pt x="39241" y="17630"/>
                  </a:cubicBezTo>
                  <a:cubicBezTo>
                    <a:pt x="37417" y="16870"/>
                    <a:pt x="35533" y="16292"/>
                    <a:pt x="33587" y="15928"/>
                  </a:cubicBezTo>
                  <a:cubicBezTo>
                    <a:pt x="33375" y="14469"/>
                    <a:pt x="31916" y="5927"/>
                    <a:pt x="267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 name="Google Shape;913;p8"/>
          <p:cNvGrpSpPr/>
          <p:nvPr/>
        </p:nvGrpSpPr>
        <p:grpSpPr>
          <a:xfrm rot="5400000">
            <a:off x="5050088" y="4578838"/>
            <a:ext cx="667975" cy="838925"/>
            <a:chOff x="6445675" y="2653075"/>
            <a:chExt cx="667975" cy="838925"/>
          </a:xfrm>
        </p:grpSpPr>
        <p:sp>
          <p:nvSpPr>
            <p:cNvPr id="914" name="Google Shape;914;p8"/>
            <p:cNvSpPr/>
            <p:nvPr/>
          </p:nvSpPr>
          <p:spPr>
            <a:xfrm>
              <a:off x="6445675" y="2653075"/>
              <a:ext cx="667975" cy="838175"/>
            </a:xfrm>
            <a:custGeom>
              <a:avLst/>
              <a:gdLst/>
              <a:ahLst/>
              <a:cxnLst/>
              <a:rect l="l" t="t" r="r" b="b"/>
              <a:pathLst>
                <a:path w="26719" h="33527" extrusionOk="0">
                  <a:moveTo>
                    <a:pt x="20426" y="1915"/>
                  </a:moveTo>
                  <a:cubicBezTo>
                    <a:pt x="20426" y="1915"/>
                    <a:pt x="10092" y="0"/>
                    <a:pt x="5077" y="6839"/>
                  </a:cubicBezTo>
                  <a:cubicBezTo>
                    <a:pt x="61" y="13678"/>
                    <a:pt x="760" y="21368"/>
                    <a:pt x="1642" y="25593"/>
                  </a:cubicBezTo>
                  <a:cubicBezTo>
                    <a:pt x="2554" y="29818"/>
                    <a:pt x="1" y="33526"/>
                    <a:pt x="1" y="33526"/>
                  </a:cubicBezTo>
                  <a:cubicBezTo>
                    <a:pt x="1186" y="32250"/>
                    <a:pt x="2736" y="31399"/>
                    <a:pt x="4438" y="31156"/>
                  </a:cubicBezTo>
                  <a:cubicBezTo>
                    <a:pt x="7326" y="30700"/>
                    <a:pt x="11976" y="29545"/>
                    <a:pt x="18998" y="24772"/>
                  </a:cubicBezTo>
                  <a:cubicBezTo>
                    <a:pt x="25989" y="20031"/>
                    <a:pt x="26718" y="10243"/>
                    <a:pt x="26718" y="10243"/>
                  </a:cubicBezTo>
                  <a:cubicBezTo>
                    <a:pt x="18815" y="8177"/>
                    <a:pt x="20426" y="1915"/>
                    <a:pt x="20426" y="191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8"/>
            <p:cNvSpPr/>
            <p:nvPr/>
          </p:nvSpPr>
          <p:spPr>
            <a:xfrm>
              <a:off x="6446425" y="2723725"/>
              <a:ext cx="646700" cy="768275"/>
            </a:xfrm>
            <a:custGeom>
              <a:avLst/>
              <a:gdLst/>
              <a:ahLst/>
              <a:cxnLst/>
              <a:rect l="l" t="t" r="r" b="b"/>
              <a:pathLst>
                <a:path w="25868" h="30731" extrusionOk="0">
                  <a:moveTo>
                    <a:pt x="10907" y="13893"/>
                  </a:moveTo>
                  <a:cubicBezTo>
                    <a:pt x="11324" y="13893"/>
                    <a:pt x="11741" y="13912"/>
                    <a:pt x="12159" y="13952"/>
                  </a:cubicBezTo>
                  <a:cubicBezTo>
                    <a:pt x="11642" y="15138"/>
                    <a:pt x="11065" y="16293"/>
                    <a:pt x="10427" y="17418"/>
                  </a:cubicBezTo>
                  <a:cubicBezTo>
                    <a:pt x="9680" y="17279"/>
                    <a:pt x="8933" y="17209"/>
                    <a:pt x="8186" y="17209"/>
                  </a:cubicBezTo>
                  <a:cubicBezTo>
                    <a:pt x="7626" y="17209"/>
                    <a:pt x="7066" y="17248"/>
                    <a:pt x="6506" y="17326"/>
                  </a:cubicBezTo>
                  <a:cubicBezTo>
                    <a:pt x="5715" y="16749"/>
                    <a:pt x="4895" y="16263"/>
                    <a:pt x="4013" y="15867"/>
                  </a:cubicBezTo>
                  <a:cubicBezTo>
                    <a:pt x="6089" y="14570"/>
                    <a:pt x="8476" y="13893"/>
                    <a:pt x="10907" y="13893"/>
                  </a:cubicBezTo>
                  <a:close/>
                  <a:moveTo>
                    <a:pt x="10427" y="1"/>
                  </a:moveTo>
                  <a:cubicBezTo>
                    <a:pt x="10275" y="62"/>
                    <a:pt x="10123" y="122"/>
                    <a:pt x="9971" y="183"/>
                  </a:cubicBezTo>
                  <a:cubicBezTo>
                    <a:pt x="12342" y="2220"/>
                    <a:pt x="15351" y="3314"/>
                    <a:pt x="18451" y="3314"/>
                  </a:cubicBezTo>
                  <a:cubicBezTo>
                    <a:pt x="17782" y="3983"/>
                    <a:pt x="17144" y="4682"/>
                    <a:pt x="16536" y="5442"/>
                  </a:cubicBezTo>
                  <a:cubicBezTo>
                    <a:pt x="16087" y="5414"/>
                    <a:pt x="14471" y="5256"/>
                    <a:pt x="12311" y="5256"/>
                  </a:cubicBezTo>
                  <a:cubicBezTo>
                    <a:pt x="12132" y="5256"/>
                    <a:pt x="11950" y="5257"/>
                    <a:pt x="11764" y="5259"/>
                  </a:cubicBezTo>
                  <a:cubicBezTo>
                    <a:pt x="10031" y="4439"/>
                    <a:pt x="8512" y="3192"/>
                    <a:pt x="7387" y="1673"/>
                  </a:cubicBezTo>
                  <a:cubicBezTo>
                    <a:pt x="7265" y="1733"/>
                    <a:pt x="7144" y="1825"/>
                    <a:pt x="7022" y="1916"/>
                  </a:cubicBezTo>
                  <a:cubicBezTo>
                    <a:pt x="8056" y="3284"/>
                    <a:pt x="9363" y="4408"/>
                    <a:pt x="10822" y="5290"/>
                  </a:cubicBezTo>
                  <a:cubicBezTo>
                    <a:pt x="8421" y="5320"/>
                    <a:pt x="6019" y="5594"/>
                    <a:pt x="3679" y="6141"/>
                  </a:cubicBezTo>
                  <a:cubicBezTo>
                    <a:pt x="3557" y="6323"/>
                    <a:pt x="3466" y="6506"/>
                    <a:pt x="3375" y="6658"/>
                  </a:cubicBezTo>
                  <a:cubicBezTo>
                    <a:pt x="6268" y="5891"/>
                    <a:pt x="9542" y="5693"/>
                    <a:pt x="12112" y="5693"/>
                  </a:cubicBezTo>
                  <a:cubicBezTo>
                    <a:pt x="14023" y="5693"/>
                    <a:pt x="15545" y="5802"/>
                    <a:pt x="16232" y="5867"/>
                  </a:cubicBezTo>
                  <a:cubicBezTo>
                    <a:pt x="15381" y="6992"/>
                    <a:pt x="14621" y="8177"/>
                    <a:pt x="13983" y="9454"/>
                  </a:cubicBezTo>
                  <a:cubicBezTo>
                    <a:pt x="13618" y="9411"/>
                    <a:pt x="12608" y="9311"/>
                    <a:pt x="11230" y="9311"/>
                  </a:cubicBezTo>
                  <a:cubicBezTo>
                    <a:pt x="8706" y="9311"/>
                    <a:pt x="4945" y="9646"/>
                    <a:pt x="1642" y="11278"/>
                  </a:cubicBezTo>
                  <a:cubicBezTo>
                    <a:pt x="1612" y="11460"/>
                    <a:pt x="1551" y="11642"/>
                    <a:pt x="1521" y="11825"/>
                  </a:cubicBezTo>
                  <a:cubicBezTo>
                    <a:pt x="4816" y="10104"/>
                    <a:pt x="8677" y="9755"/>
                    <a:pt x="11243" y="9755"/>
                  </a:cubicBezTo>
                  <a:cubicBezTo>
                    <a:pt x="12440" y="9755"/>
                    <a:pt x="13356" y="9831"/>
                    <a:pt x="13801" y="9879"/>
                  </a:cubicBezTo>
                  <a:cubicBezTo>
                    <a:pt x="13466" y="10579"/>
                    <a:pt x="13162" y="11278"/>
                    <a:pt x="12919" y="12007"/>
                  </a:cubicBezTo>
                  <a:cubicBezTo>
                    <a:pt x="12737" y="12524"/>
                    <a:pt x="12524" y="13041"/>
                    <a:pt x="12342" y="13527"/>
                  </a:cubicBezTo>
                  <a:cubicBezTo>
                    <a:pt x="12100" y="13492"/>
                    <a:pt x="11618" y="13438"/>
                    <a:pt x="10957" y="13438"/>
                  </a:cubicBezTo>
                  <a:cubicBezTo>
                    <a:pt x="9289" y="13438"/>
                    <a:pt x="6479" y="13783"/>
                    <a:pt x="3496" y="15655"/>
                  </a:cubicBezTo>
                  <a:cubicBezTo>
                    <a:pt x="2706" y="15351"/>
                    <a:pt x="1885" y="15199"/>
                    <a:pt x="1034" y="15168"/>
                  </a:cubicBezTo>
                  <a:lnTo>
                    <a:pt x="1034" y="15594"/>
                  </a:lnTo>
                  <a:cubicBezTo>
                    <a:pt x="3010" y="15594"/>
                    <a:pt x="5047" y="16840"/>
                    <a:pt x="5898" y="17418"/>
                  </a:cubicBezTo>
                  <a:cubicBezTo>
                    <a:pt x="4196" y="17722"/>
                    <a:pt x="2554" y="18390"/>
                    <a:pt x="1095" y="19302"/>
                  </a:cubicBezTo>
                  <a:lnTo>
                    <a:pt x="1156" y="19788"/>
                  </a:lnTo>
                  <a:cubicBezTo>
                    <a:pt x="3231" y="18405"/>
                    <a:pt x="5661" y="17677"/>
                    <a:pt x="8139" y="17677"/>
                  </a:cubicBezTo>
                  <a:cubicBezTo>
                    <a:pt x="8819" y="17677"/>
                    <a:pt x="9503" y="17732"/>
                    <a:pt x="10183" y="17843"/>
                  </a:cubicBezTo>
                  <a:cubicBezTo>
                    <a:pt x="9545" y="18937"/>
                    <a:pt x="8876" y="19971"/>
                    <a:pt x="8177" y="20974"/>
                  </a:cubicBezTo>
                  <a:cubicBezTo>
                    <a:pt x="7569" y="21065"/>
                    <a:pt x="4317" y="21582"/>
                    <a:pt x="1642" y="22889"/>
                  </a:cubicBezTo>
                  <a:cubicBezTo>
                    <a:pt x="1673" y="23041"/>
                    <a:pt x="1703" y="23193"/>
                    <a:pt x="1733" y="23314"/>
                  </a:cubicBezTo>
                  <a:cubicBezTo>
                    <a:pt x="2615" y="22889"/>
                    <a:pt x="3527" y="22554"/>
                    <a:pt x="4499" y="22281"/>
                  </a:cubicBezTo>
                  <a:lnTo>
                    <a:pt x="4499" y="22281"/>
                  </a:lnTo>
                  <a:cubicBezTo>
                    <a:pt x="3800" y="22828"/>
                    <a:pt x="2797" y="23649"/>
                    <a:pt x="1825" y="24561"/>
                  </a:cubicBezTo>
                  <a:lnTo>
                    <a:pt x="1825" y="25138"/>
                  </a:lnTo>
                  <a:cubicBezTo>
                    <a:pt x="3466" y="23618"/>
                    <a:pt x="5320" y="22159"/>
                    <a:pt x="5594" y="21977"/>
                  </a:cubicBezTo>
                  <a:cubicBezTo>
                    <a:pt x="6536" y="21734"/>
                    <a:pt x="7357" y="21582"/>
                    <a:pt x="7873" y="21491"/>
                  </a:cubicBezTo>
                  <a:lnTo>
                    <a:pt x="7873" y="21491"/>
                  </a:lnTo>
                  <a:lnTo>
                    <a:pt x="7721" y="21703"/>
                  </a:lnTo>
                  <a:cubicBezTo>
                    <a:pt x="6658" y="23162"/>
                    <a:pt x="5594" y="24530"/>
                    <a:pt x="4499" y="25776"/>
                  </a:cubicBezTo>
                  <a:cubicBezTo>
                    <a:pt x="4176" y="25755"/>
                    <a:pt x="3857" y="25745"/>
                    <a:pt x="3539" y="25745"/>
                  </a:cubicBezTo>
                  <a:cubicBezTo>
                    <a:pt x="2959" y="25745"/>
                    <a:pt x="2383" y="25778"/>
                    <a:pt x="1794" y="25837"/>
                  </a:cubicBezTo>
                  <a:cubicBezTo>
                    <a:pt x="1764" y="25989"/>
                    <a:pt x="1733" y="26141"/>
                    <a:pt x="1733" y="26293"/>
                  </a:cubicBezTo>
                  <a:cubicBezTo>
                    <a:pt x="2326" y="26225"/>
                    <a:pt x="2936" y="26190"/>
                    <a:pt x="3537" y="26190"/>
                  </a:cubicBezTo>
                  <a:cubicBezTo>
                    <a:pt x="3738" y="26190"/>
                    <a:pt x="3937" y="26194"/>
                    <a:pt x="4135" y="26202"/>
                  </a:cubicBezTo>
                  <a:cubicBezTo>
                    <a:pt x="2797" y="27752"/>
                    <a:pt x="1490" y="29089"/>
                    <a:pt x="335" y="30184"/>
                  </a:cubicBezTo>
                  <a:cubicBezTo>
                    <a:pt x="153" y="30548"/>
                    <a:pt x="1" y="30731"/>
                    <a:pt x="1" y="30731"/>
                  </a:cubicBezTo>
                  <a:cubicBezTo>
                    <a:pt x="548" y="30123"/>
                    <a:pt x="1186" y="29606"/>
                    <a:pt x="1916" y="29211"/>
                  </a:cubicBezTo>
                  <a:cubicBezTo>
                    <a:pt x="3709" y="27387"/>
                    <a:pt x="5411" y="25442"/>
                    <a:pt x="6962" y="23405"/>
                  </a:cubicBezTo>
                  <a:lnTo>
                    <a:pt x="6962" y="23405"/>
                  </a:lnTo>
                  <a:cubicBezTo>
                    <a:pt x="6749" y="25047"/>
                    <a:pt x="6262" y="26627"/>
                    <a:pt x="5563" y="28147"/>
                  </a:cubicBezTo>
                  <a:lnTo>
                    <a:pt x="6110" y="28026"/>
                  </a:lnTo>
                  <a:cubicBezTo>
                    <a:pt x="6840" y="26354"/>
                    <a:pt x="7326" y="24561"/>
                    <a:pt x="7478" y="22706"/>
                  </a:cubicBezTo>
                  <a:cubicBezTo>
                    <a:pt x="7691" y="22463"/>
                    <a:pt x="7873" y="22190"/>
                    <a:pt x="8056" y="21946"/>
                  </a:cubicBezTo>
                  <a:cubicBezTo>
                    <a:pt x="8481" y="21339"/>
                    <a:pt x="8937" y="20731"/>
                    <a:pt x="9332" y="20092"/>
                  </a:cubicBezTo>
                  <a:lnTo>
                    <a:pt x="9332" y="20092"/>
                  </a:lnTo>
                  <a:cubicBezTo>
                    <a:pt x="9606" y="22585"/>
                    <a:pt x="9272" y="25077"/>
                    <a:pt x="8390" y="27418"/>
                  </a:cubicBezTo>
                  <a:cubicBezTo>
                    <a:pt x="8542" y="27357"/>
                    <a:pt x="8724" y="27296"/>
                    <a:pt x="8907" y="27235"/>
                  </a:cubicBezTo>
                  <a:cubicBezTo>
                    <a:pt x="9393" y="25837"/>
                    <a:pt x="9697" y="24409"/>
                    <a:pt x="9819" y="22919"/>
                  </a:cubicBezTo>
                  <a:cubicBezTo>
                    <a:pt x="10487" y="23983"/>
                    <a:pt x="11004" y="25108"/>
                    <a:pt x="11399" y="26263"/>
                  </a:cubicBezTo>
                  <a:lnTo>
                    <a:pt x="11794" y="26080"/>
                  </a:lnTo>
                  <a:cubicBezTo>
                    <a:pt x="11308" y="24712"/>
                    <a:pt x="10670" y="23405"/>
                    <a:pt x="9849" y="22190"/>
                  </a:cubicBezTo>
                  <a:cubicBezTo>
                    <a:pt x="9880" y="21308"/>
                    <a:pt x="9819" y="20396"/>
                    <a:pt x="9697" y="19515"/>
                  </a:cubicBezTo>
                  <a:cubicBezTo>
                    <a:pt x="10305" y="18542"/>
                    <a:pt x="10913" y="17509"/>
                    <a:pt x="11460" y="16475"/>
                  </a:cubicBezTo>
                  <a:cubicBezTo>
                    <a:pt x="11460" y="19606"/>
                    <a:pt x="11825" y="22706"/>
                    <a:pt x="12463" y="25776"/>
                  </a:cubicBezTo>
                  <a:lnTo>
                    <a:pt x="12889" y="25594"/>
                  </a:lnTo>
                  <a:cubicBezTo>
                    <a:pt x="11825" y="21156"/>
                    <a:pt x="11886" y="16141"/>
                    <a:pt x="11886" y="15594"/>
                  </a:cubicBezTo>
                  <a:cubicBezTo>
                    <a:pt x="12281" y="14804"/>
                    <a:pt x="12646" y="14013"/>
                    <a:pt x="12949" y="13193"/>
                  </a:cubicBezTo>
                  <a:cubicBezTo>
                    <a:pt x="13071" y="15442"/>
                    <a:pt x="13466" y="20670"/>
                    <a:pt x="14560" y="24712"/>
                  </a:cubicBezTo>
                  <a:lnTo>
                    <a:pt x="14956" y="24469"/>
                  </a:lnTo>
                  <a:cubicBezTo>
                    <a:pt x="13618" y="19545"/>
                    <a:pt x="13345" y="12737"/>
                    <a:pt x="13345" y="12159"/>
                  </a:cubicBezTo>
                  <a:cubicBezTo>
                    <a:pt x="13892" y="10579"/>
                    <a:pt x="14621" y="9089"/>
                    <a:pt x="15503" y="7691"/>
                  </a:cubicBezTo>
                  <a:cubicBezTo>
                    <a:pt x="15564" y="10001"/>
                    <a:pt x="15898" y="17600"/>
                    <a:pt x="17266" y="23102"/>
                  </a:cubicBezTo>
                  <a:lnTo>
                    <a:pt x="17630" y="22858"/>
                  </a:lnTo>
                  <a:cubicBezTo>
                    <a:pt x="17083" y="20457"/>
                    <a:pt x="16688" y="17995"/>
                    <a:pt x="16445" y="15533"/>
                  </a:cubicBezTo>
                  <a:lnTo>
                    <a:pt x="16445" y="15533"/>
                  </a:lnTo>
                  <a:cubicBezTo>
                    <a:pt x="17174" y="17691"/>
                    <a:pt x="18269" y="19697"/>
                    <a:pt x="19697" y="21460"/>
                  </a:cubicBezTo>
                  <a:lnTo>
                    <a:pt x="20032" y="21187"/>
                  </a:lnTo>
                  <a:cubicBezTo>
                    <a:pt x="18178" y="18846"/>
                    <a:pt x="16901" y="16141"/>
                    <a:pt x="16232" y="13253"/>
                  </a:cubicBezTo>
                  <a:cubicBezTo>
                    <a:pt x="15959" y="10031"/>
                    <a:pt x="15898" y="7478"/>
                    <a:pt x="15898" y="7053"/>
                  </a:cubicBezTo>
                  <a:cubicBezTo>
                    <a:pt x="16415" y="6323"/>
                    <a:pt x="16962" y="5624"/>
                    <a:pt x="17539" y="4955"/>
                  </a:cubicBezTo>
                  <a:lnTo>
                    <a:pt x="17539" y="4955"/>
                  </a:lnTo>
                  <a:cubicBezTo>
                    <a:pt x="16871" y="10305"/>
                    <a:pt x="18117" y="15715"/>
                    <a:pt x="21065" y="20214"/>
                  </a:cubicBezTo>
                  <a:cubicBezTo>
                    <a:pt x="21156" y="20123"/>
                    <a:pt x="21278" y="20001"/>
                    <a:pt x="21369" y="19910"/>
                  </a:cubicBezTo>
                  <a:cubicBezTo>
                    <a:pt x="19515" y="17022"/>
                    <a:pt x="18360" y="13770"/>
                    <a:pt x="17934" y="10366"/>
                  </a:cubicBezTo>
                  <a:lnTo>
                    <a:pt x="17934" y="10366"/>
                  </a:lnTo>
                  <a:cubicBezTo>
                    <a:pt x="18785" y="12038"/>
                    <a:pt x="20640" y="15290"/>
                    <a:pt x="23132" y="17630"/>
                  </a:cubicBezTo>
                  <a:cubicBezTo>
                    <a:pt x="23223" y="17509"/>
                    <a:pt x="23314" y="17387"/>
                    <a:pt x="23375" y="17266"/>
                  </a:cubicBezTo>
                  <a:cubicBezTo>
                    <a:pt x="20123" y="14196"/>
                    <a:pt x="18026" y="9515"/>
                    <a:pt x="17843" y="9120"/>
                  </a:cubicBezTo>
                  <a:cubicBezTo>
                    <a:pt x="17722" y="7539"/>
                    <a:pt x="17782" y="5928"/>
                    <a:pt x="18086" y="4347"/>
                  </a:cubicBezTo>
                  <a:cubicBezTo>
                    <a:pt x="18694" y="3679"/>
                    <a:pt x="19393" y="3040"/>
                    <a:pt x="20092" y="2433"/>
                  </a:cubicBezTo>
                  <a:lnTo>
                    <a:pt x="20092" y="2433"/>
                  </a:lnTo>
                  <a:cubicBezTo>
                    <a:pt x="19880" y="4347"/>
                    <a:pt x="19576" y="10882"/>
                    <a:pt x="24530" y="15138"/>
                  </a:cubicBezTo>
                  <a:lnTo>
                    <a:pt x="24713" y="14712"/>
                  </a:lnTo>
                  <a:cubicBezTo>
                    <a:pt x="22818" y="12999"/>
                    <a:pt x="21489" y="10720"/>
                    <a:pt x="20931" y="8199"/>
                  </a:cubicBezTo>
                  <a:lnTo>
                    <a:pt x="20931" y="8199"/>
                  </a:lnTo>
                  <a:cubicBezTo>
                    <a:pt x="22319" y="9696"/>
                    <a:pt x="23943" y="10955"/>
                    <a:pt x="25746" y="11946"/>
                  </a:cubicBezTo>
                  <a:lnTo>
                    <a:pt x="25868" y="11521"/>
                  </a:lnTo>
                  <a:cubicBezTo>
                    <a:pt x="23892" y="10427"/>
                    <a:pt x="22129" y="8968"/>
                    <a:pt x="20700" y="7235"/>
                  </a:cubicBezTo>
                  <a:cubicBezTo>
                    <a:pt x="20427" y="5654"/>
                    <a:pt x="20366" y="4043"/>
                    <a:pt x="20548" y="2463"/>
                  </a:cubicBezTo>
                  <a:cubicBezTo>
                    <a:pt x="20457" y="2189"/>
                    <a:pt x="20396" y="1946"/>
                    <a:pt x="20366" y="1673"/>
                  </a:cubicBezTo>
                  <a:cubicBezTo>
                    <a:pt x="19910" y="2007"/>
                    <a:pt x="19454" y="2402"/>
                    <a:pt x="18968" y="2858"/>
                  </a:cubicBezTo>
                  <a:cubicBezTo>
                    <a:pt x="18853" y="2870"/>
                    <a:pt x="18604" y="2891"/>
                    <a:pt x="18246" y="2891"/>
                  </a:cubicBezTo>
                  <a:cubicBezTo>
                    <a:pt x="16807" y="2891"/>
                    <a:pt x="13617" y="2558"/>
                    <a:pt x="104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16" name="Google Shape;916;p8"/>
          <p:cNvPicPr preferRelativeResize="0"/>
          <p:nvPr/>
        </p:nvPicPr>
        <p:blipFill>
          <a:blip r:embed="rId2">
            <a:alphaModFix amt="50000"/>
          </a:blip>
          <a:stretch>
            <a:fillRect/>
          </a:stretch>
        </p:blipFill>
        <p:spPr>
          <a:xfrm>
            <a:off x="6235701" y="2571743"/>
            <a:ext cx="3852000" cy="3445953"/>
          </a:xfrm>
          <a:prstGeom prst="rect">
            <a:avLst/>
          </a:prstGeom>
          <a:noFill/>
          <a:ln>
            <a:noFill/>
          </a:ln>
        </p:spPr>
      </p:pic>
      <p:pic>
        <p:nvPicPr>
          <p:cNvPr id="917" name="Google Shape;917;p8"/>
          <p:cNvPicPr preferRelativeResize="0"/>
          <p:nvPr/>
        </p:nvPicPr>
        <p:blipFill>
          <a:blip r:embed="rId2">
            <a:alphaModFix amt="50000"/>
          </a:blip>
          <a:stretch>
            <a:fillRect/>
          </a:stretch>
        </p:blipFill>
        <p:spPr>
          <a:xfrm>
            <a:off x="-216549" y="2777193"/>
            <a:ext cx="3852000" cy="3445953"/>
          </a:xfrm>
          <a:prstGeom prst="rect">
            <a:avLst/>
          </a:prstGeom>
          <a:noFill/>
          <a:ln>
            <a:noFill/>
          </a:ln>
        </p:spPr>
      </p:pic>
      <p:pic>
        <p:nvPicPr>
          <p:cNvPr id="918" name="Google Shape;918;p8"/>
          <p:cNvPicPr preferRelativeResize="0"/>
          <p:nvPr/>
        </p:nvPicPr>
        <p:blipFill>
          <a:blip r:embed="rId2">
            <a:alphaModFix amt="50000"/>
          </a:blip>
          <a:stretch>
            <a:fillRect/>
          </a:stretch>
        </p:blipFill>
        <p:spPr>
          <a:xfrm>
            <a:off x="-216550" y="-939318"/>
            <a:ext cx="4154451" cy="3716517"/>
          </a:xfrm>
          <a:prstGeom prst="rect">
            <a:avLst/>
          </a:prstGeom>
          <a:noFill/>
          <a:ln>
            <a:noFill/>
          </a:ln>
        </p:spPr>
      </p:pic>
      <p:pic>
        <p:nvPicPr>
          <p:cNvPr id="919" name="Google Shape;919;p8"/>
          <p:cNvPicPr preferRelativeResize="0"/>
          <p:nvPr/>
        </p:nvPicPr>
        <p:blipFill>
          <a:blip r:embed="rId2">
            <a:alphaModFix amt="50000"/>
          </a:blip>
          <a:stretch>
            <a:fillRect/>
          </a:stretch>
        </p:blipFill>
        <p:spPr>
          <a:xfrm>
            <a:off x="3897075" y="-2075550"/>
            <a:ext cx="5287650" cy="3716525"/>
          </a:xfrm>
          <a:prstGeom prst="rect">
            <a:avLst/>
          </a:prstGeom>
          <a:noFill/>
          <a:ln>
            <a:noFill/>
          </a:ln>
        </p:spPr>
      </p:pic>
      <p:sp>
        <p:nvSpPr>
          <p:cNvPr id="920" name="Google Shape;920;p8"/>
          <p:cNvSpPr txBox="1">
            <a:spLocks noGrp="1"/>
          </p:cNvSpPr>
          <p:nvPr>
            <p:ph type="title"/>
          </p:nvPr>
        </p:nvSpPr>
        <p:spPr>
          <a:xfrm>
            <a:off x="720000" y="1879610"/>
            <a:ext cx="7704000" cy="138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5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921"/>
        <p:cNvGrpSpPr/>
        <p:nvPr/>
      </p:nvGrpSpPr>
      <p:grpSpPr>
        <a:xfrm>
          <a:off x="0" y="0"/>
          <a:ext cx="0" cy="0"/>
          <a:chOff x="0" y="0"/>
          <a:chExt cx="0" cy="0"/>
        </a:xfrm>
      </p:grpSpPr>
      <p:sp>
        <p:nvSpPr>
          <p:cNvPr id="922" name="Google Shape;922;p9"/>
          <p:cNvSpPr txBox="1">
            <a:spLocks noGrp="1"/>
          </p:cNvSpPr>
          <p:nvPr>
            <p:ph type="title"/>
          </p:nvPr>
        </p:nvSpPr>
        <p:spPr>
          <a:xfrm>
            <a:off x="3319350" y="1911875"/>
            <a:ext cx="4073400" cy="6732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6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23" name="Google Shape;923;p9"/>
          <p:cNvSpPr txBox="1">
            <a:spLocks noGrp="1"/>
          </p:cNvSpPr>
          <p:nvPr>
            <p:ph type="subTitle" idx="1"/>
          </p:nvPr>
        </p:nvSpPr>
        <p:spPr>
          <a:xfrm>
            <a:off x="3319350" y="2543175"/>
            <a:ext cx="4073400" cy="1330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924" name="Google Shape;924;p9"/>
          <p:cNvGrpSpPr/>
          <p:nvPr/>
        </p:nvGrpSpPr>
        <p:grpSpPr>
          <a:xfrm rot="-8878526">
            <a:off x="8060688" y="-50514"/>
            <a:ext cx="1690909" cy="1828347"/>
            <a:chOff x="1415350" y="3883125"/>
            <a:chExt cx="464350" cy="502100"/>
          </a:xfrm>
        </p:grpSpPr>
        <p:sp>
          <p:nvSpPr>
            <p:cNvPr id="925" name="Google Shape;925;p9"/>
            <p:cNvSpPr/>
            <p:nvPr/>
          </p:nvSpPr>
          <p:spPr>
            <a:xfrm>
              <a:off x="1561800" y="3883125"/>
              <a:ext cx="75925" cy="145800"/>
            </a:xfrm>
            <a:custGeom>
              <a:avLst/>
              <a:gdLst/>
              <a:ahLst/>
              <a:cxnLst/>
              <a:rect l="l" t="t" r="r" b="b"/>
              <a:pathLst>
                <a:path w="3037" h="5832" extrusionOk="0">
                  <a:moveTo>
                    <a:pt x="1744" y="1"/>
                  </a:moveTo>
                  <a:cubicBezTo>
                    <a:pt x="1466" y="1"/>
                    <a:pt x="1160" y="203"/>
                    <a:pt x="857" y="688"/>
                  </a:cubicBezTo>
                  <a:cubicBezTo>
                    <a:pt x="0" y="2069"/>
                    <a:pt x="2310" y="5831"/>
                    <a:pt x="2310" y="5831"/>
                  </a:cubicBezTo>
                  <a:cubicBezTo>
                    <a:pt x="2310" y="5831"/>
                    <a:pt x="3036" y="2962"/>
                    <a:pt x="2834" y="1593"/>
                  </a:cubicBezTo>
                  <a:cubicBezTo>
                    <a:pt x="2694" y="708"/>
                    <a:pt x="2266" y="1"/>
                    <a:pt x="17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9"/>
            <p:cNvSpPr/>
            <p:nvPr/>
          </p:nvSpPr>
          <p:spPr>
            <a:xfrm>
              <a:off x="1634125" y="3914000"/>
              <a:ext cx="82800" cy="131600"/>
            </a:xfrm>
            <a:custGeom>
              <a:avLst/>
              <a:gdLst/>
              <a:ahLst/>
              <a:cxnLst/>
              <a:rect l="l" t="t" r="r" b="b"/>
              <a:pathLst>
                <a:path w="3312" h="5264" extrusionOk="0">
                  <a:moveTo>
                    <a:pt x="2378" y="1"/>
                  </a:moveTo>
                  <a:cubicBezTo>
                    <a:pt x="2195" y="1"/>
                    <a:pt x="1978" y="63"/>
                    <a:pt x="1727" y="203"/>
                  </a:cubicBezTo>
                  <a:cubicBezTo>
                    <a:pt x="298" y="1001"/>
                    <a:pt x="0" y="5263"/>
                    <a:pt x="0" y="5263"/>
                  </a:cubicBezTo>
                  <a:cubicBezTo>
                    <a:pt x="0" y="5263"/>
                    <a:pt x="2227" y="3311"/>
                    <a:pt x="2822" y="2072"/>
                  </a:cubicBezTo>
                  <a:cubicBezTo>
                    <a:pt x="3312" y="1083"/>
                    <a:pt x="3143" y="1"/>
                    <a:pt x="23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9"/>
            <p:cNvSpPr/>
            <p:nvPr/>
          </p:nvSpPr>
          <p:spPr>
            <a:xfrm>
              <a:off x="1647225" y="3975475"/>
              <a:ext cx="132175" cy="126975"/>
            </a:xfrm>
            <a:custGeom>
              <a:avLst/>
              <a:gdLst/>
              <a:ahLst/>
              <a:cxnLst/>
              <a:rect l="l" t="t" r="r" b="b"/>
              <a:pathLst>
                <a:path w="5287" h="5079" extrusionOk="0">
                  <a:moveTo>
                    <a:pt x="4064" y="1"/>
                  </a:moveTo>
                  <a:cubicBezTo>
                    <a:pt x="3931" y="1"/>
                    <a:pt x="3784" y="18"/>
                    <a:pt x="3620" y="54"/>
                  </a:cubicBezTo>
                  <a:cubicBezTo>
                    <a:pt x="1762" y="459"/>
                    <a:pt x="0" y="5078"/>
                    <a:pt x="0" y="5078"/>
                  </a:cubicBezTo>
                  <a:cubicBezTo>
                    <a:pt x="0" y="5078"/>
                    <a:pt x="3132" y="3661"/>
                    <a:pt x="4215" y="2495"/>
                  </a:cubicBezTo>
                  <a:cubicBezTo>
                    <a:pt x="5182" y="1442"/>
                    <a:pt x="5286" y="1"/>
                    <a:pt x="40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9"/>
            <p:cNvSpPr/>
            <p:nvPr/>
          </p:nvSpPr>
          <p:spPr>
            <a:xfrm>
              <a:off x="1660600" y="4038775"/>
              <a:ext cx="201550" cy="108025"/>
            </a:xfrm>
            <a:custGeom>
              <a:avLst/>
              <a:gdLst/>
              <a:ahLst/>
              <a:cxnLst/>
              <a:rect l="l" t="t" r="r" b="b"/>
              <a:pathLst>
                <a:path w="8062" h="4321" extrusionOk="0">
                  <a:moveTo>
                    <a:pt x="5830" y="0"/>
                  </a:moveTo>
                  <a:cubicBezTo>
                    <a:pt x="3565" y="0"/>
                    <a:pt x="1" y="4320"/>
                    <a:pt x="1" y="4320"/>
                  </a:cubicBezTo>
                  <a:cubicBezTo>
                    <a:pt x="1" y="4320"/>
                    <a:pt x="4073" y="3916"/>
                    <a:pt x="5752" y="3011"/>
                  </a:cubicBezTo>
                  <a:cubicBezTo>
                    <a:pt x="7419" y="2094"/>
                    <a:pt x="8062" y="248"/>
                    <a:pt x="6014" y="10"/>
                  </a:cubicBezTo>
                  <a:cubicBezTo>
                    <a:pt x="5954" y="4"/>
                    <a:pt x="5892" y="0"/>
                    <a:pt x="5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9"/>
            <p:cNvSpPr/>
            <p:nvPr/>
          </p:nvSpPr>
          <p:spPr>
            <a:xfrm>
              <a:off x="1676675" y="4148775"/>
              <a:ext cx="203025" cy="65600"/>
            </a:xfrm>
            <a:custGeom>
              <a:avLst/>
              <a:gdLst/>
              <a:ahLst/>
              <a:cxnLst/>
              <a:rect l="l" t="t" r="r" b="b"/>
              <a:pathLst>
                <a:path w="8121" h="2624" extrusionOk="0">
                  <a:moveTo>
                    <a:pt x="5102" y="1"/>
                  </a:moveTo>
                  <a:cubicBezTo>
                    <a:pt x="2992" y="1"/>
                    <a:pt x="1" y="1242"/>
                    <a:pt x="1" y="1242"/>
                  </a:cubicBezTo>
                  <a:cubicBezTo>
                    <a:pt x="1" y="1242"/>
                    <a:pt x="3377" y="2623"/>
                    <a:pt x="5099" y="2623"/>
                  </a:cubicBezTo>
                  <a:cubicBezTo>
                    <a:pt x="5106" y="2623"/>
                    <a:pt x="5113" y="2623"/>
                    <a:pt x="5121" y="2623"/>
                  </a:cubicBezTo>
                  <a:cubicBezTo>
                    <a:pt x="6823" y="2599"/>
                    <a:pt x="8121" y="1397"/>
                    <a:pt x="6585" y="349"/>
                  </a:cubicBezTo>
                  <a:cubicBezTo>
                    <a:pt x="6217" y="98"/>
                    <a:pt x="5694" y="1"/>
                    <a:pt x="51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9"/>
            <p:cNvSpPr/>
            <p:nvPr/>
          </p:nvSpPr>
          <p:spPr>
            <a:xfrm>
              <a:off x="1683525" y="4228025"/>
              <a:ext cx="130550" cy="74725"/>
            </a:xfrm>
            <a:custGeom>
              <a:avLst/>
              <a:gdLst/>
              <a:ahLst/>
              <a:cxnLst/>
              <a:rect l="l" t="t" r="r" b="b"/>
              <a:pathLst>
                <a:path w="5222" h="2989" extrusionOk="0">
                  <a:moveTo>
                    <a:pt x="1" y="1"/>
                  </a:moveTo>
                  <a:lnTo>
                    <a:pt x="1" y="1"/>
                  </a:lnTo>
                  <a:cubicBezTo>
                    <a:pt x="1" y="1"/>
                    <a:pt x="1811" y="2132"/>
                    <a:pt x="2977" y="2715"/>
                  </a:cubicBezTo>
                  <a:cubicBezTo>
                    <a:pt x="3339" y="2898"/>
                    <a:pt x="3715" y="2989"/>
                    <a:pt x="4040" y="2989"/>
                  </a:cubicBezTo>
                  <a:cubicBezTo>
                    <a:pt x="4752" y="2989"/>
                    <a:pt x="5221" y="2554"/>
                    <a:pt x="4763" y="1703"/>
                  </a:cubicBezTo>
                  <a:cubicBezTo>
                    <a:pt x="4037" y="334"/>
                    <a:pt x="1"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9"/>
            <p:cNvSpPr/>
            <p:nvPr/>
          </p:nvSpPr>
          <p:spPr>
            <a:xfrm>
              <a:off x="1482000" y="3956225"/>
              <a:ext cx="131900" cy="94125"/>
            </a:xfrm>
            <a:custGeom>
              <a:avLst/>
              <a:gdLst/>
              <a:ahLst/>
              <a:cxnLst/>
              <a:rect l="l" t="t" r="r" b="b"/>
              <a:pathLst>
                <a:path w="5276" h="3765" extrusionOk="0">
                  <a:moveTo>
                    <a:pt x="1387" y="0"/>
                  </a:moveTo>
                  <a:cubicBezTo>
                    <a:pt x="0" y="0"/>
                    <a:pt x="262" y="1353"/>
                    <a:pt x="1323" y="2169"/>
                  </a:cubicBezTo>
                  <a:cubicBezTo>
                    <a:pt x="2418" y="3003"/>
                    <a:pt x="5276" y="3765"/>
                    <a:pt x="5276" y="3765"/>
                  </a:cubicBezTo>
                  <a:cubicBezTo>
                    <a:pt x="5276" y="3765"/>
                    <a:pt x="3109" y="74"/>
                    <a:pt x="1478" y="2"/>
                  </a:cubicBezTo>
                  <a:cubicBezTo>
                    <a:pt x="1447" y="1"/>
                    <a:pt x="1416" y="0"/>
                    <a:pt x="13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9"/>
            <p:cNvSpPr/>
            <p:nvPr/>
          </p:nvSpPr>
          <p:spPr>
            <a:xfrm>
              <a:off x="1448075" y="4030475"/>
              <a:ext cx="178325" cy="73500"/>
            </a:xfrm>
            <a:custGeom>
              <a:avLst/>
              <a:gdLst/>
              <a:ahLst/>
              <a:cxnLst/>
              <a:rect l="l" t="t" r="r" b="b"/>
              <a:pathLst>
                <a:path w="7133" h="2940" extrusionOk="0">
                  <a:moveTo>
                    <a:pt x="2046" y="0"/>
                  </a:moveTo>
                  <a:cubicBezTo>
                    <a:pt x="1913" y="0"/>
                    <a:pt x="1787" y="14"/>
                    <a:pt x="1668" y="45"/>
                  </a:cubicBezTo>
                  <a:cubicBezTo>
                    <a:pt x="1" y="473"/>
                    <a:pt x="739" y="1938"/>
                    <a:pt x="2227" y="2497"/>
                  </a:cubicBezTo>
                  <a:cubicBezTo>
                    <a:pt x="3241" y="2878"/>
                    <a:pt x="5150" y="2939"/>
                    <a:pt x="6264" y="2939"/>
                  </a:cubicBezTo>
                  <a:cubicBezTo>
                    <a:pt x="6785" y="2939"/>
                    <a:pt x="7133" y="2926"/>
                    <a:pt x="7133" y="2926"/>
                  </a:cubicBezTo>
                  <a:cubicBezTo>
                    <a:pt x="7133" y="2926"/>
                    <a:pt x="3957" y="0"/>
                    <a:pt x="20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9"/>
            <p:cNvSpPr/>
            <p:nvPr/>
          </p:nvSpPr>
          <p:spPr>
            <a:xfrm>
              <a:off x="1415350" y="4113200"/>
              <a:ext cx="225950" cy="72950"/>
            </a:xfrm>
            <a:custGeom>
              <a:avLst/>
              <a:gdLst/>
              <a:ahLst/>
              <a:cxnLst/>
              <a:rect l="l" t="t" r="r" b="b"/>
              <a:pathLst>
                <a:path w="9038" h="2918" extrusionOk="0">
                  <a:moveTo>
                    <a:pt x="3260" y="1"/>
                  </a:moveTo>
                  <a:cubicBezTo>
                    <a:pt x="2653" y="1"/>
                    <a:pt x="2117" y="102"/>
                    <a:pt x="1727" y="355"/>
                  </a:cubicBezTo>
                  <a:cubicBezTo>
                    <a:pt x="0" y="1474"/>
                    <a:pt x="1405" y="2844"/>
                    <a:pt x="3298" y="2915"/>
                  </a:cubicBezTo>
                  <a:cubicBezTo>
                    <a:pt x="3344" y="2917"/>
                    <a:pt x="3390" y="2917"/>
                    <a:pt x="3438" y="2917"/>
                  </a:cubicBezTo>
                  <a:cubicBezTo>
                    <a:pt x="5384" y="2917"/>
                    <a:pt x="9037" y="1522"/>
                    <a:pt x="9037" y="1522"/>
                  </a:cubicBezTo>
                  <a:cubicBezTo>
                    <a:pt x="9037" y="1522"/>
                    <a:pt x="5618" y="1"/>
                    <a:pt x="32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9"/>
            <p:cNvSpPr/>
            <p:nvPr/>
          </p:nvSpPr>
          <p:spPr>
            <a:xfrm>
              <a:off x="1469175" y="4181900"/>
              <a:ext cx="173000" cy="96650"/>
            </a:xfrm>
            <a:custGeom>
              <a:avLst/>
              <a:gdLst/>
              <a:ahLst/>
              <a:cxnLst/>
              <a:rect l="l" t="t" r="r" b="b"/>
              <a:pathLst>
                <a:path w="6920" h="3866" extrusionOk="0">
                  <a:moveTo>
                    <a:pt x="6920" y="0"/>
                  </a:moveTo>
                  <a:cubicBezTo>
                    <a:pt x="6920" y="0"/>
                    <a:pt x="1610" y="369"/>
                    <a:pt x="621" y="2155"/>
                  </a:cubicBezTo>
                  <a:cubicBezTo>
                    <a:pt x="1" y="3281"/>
                    <a:pt x="628" y="3866"/>
                    <a:pt x="1585" y="3866"/>
                  </a:cubicBezTo>
                  <a:cubicBezTo>
                    <a:pt x="2004" y="3866"/>
                    <a:pt x="2487" y="3753"/>
                    <a:pt x="2955" y="3524"/>
                  </a:cubicBezTo>
                  <a:cubicBezTo>
                    <a:pt x="4491" y="2774"/>
                    <a:pt x="6920" y="0"/>
                    <a:pt x="69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9"/>
            <p:cNvSpPr/>
            <p:nvPr/>
          </p:nvSpPr>
          <p:spPr>
            <a:xfrm>
              <a:off x="1573700" y="4225650"/>
              <a:ext cx="88125" cy="115500"/>
            </a:xfrm>
            <a:custGeom>
              <a:avLst/>
              <a:gdLst/>
              <a:ahLst/>
              <a:cxnLst/>
              <a:rect l="l" t="t" r="r" b="b"/>
              <a:pathLst>
                <a:path w="3525" h="4620" extrusionOk="0">
                  <a:moveTo>
                    <a:pt x="3525" y="0"/>
                  </a:moveTo>
                  <a:cubicBezTo>
                    <a:pt x="3524" y="1"/>
                    <a:pt x="72" y="2096"/>
                    <a:pt x="24" y="3644"/>
                  </a:cubicBezTo>
                  <a:cubicBezTo>
                    <a:pt x="1" y="4327"/>
                    <a:pt x="302" y="4619"/>
                    <a:pt x="708" y="4619"/>
                  </a:cubicBezTo>
                  <a:cubicBezTo>
                    <a:pt x="1136" y="4619"/>
                    <a:pt x="1681" y="4295"/>
                    <a:pt x="2084" y="3763"/>
                  </a:cubicBezTo>
                  <a:cubicBezTo>
                    <a:pt x="2858" y="2715"/>
                    <a:pt x="3525" y="1"/>
                    <a:pt x="35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9"/>
            <p:cNvSpPr/>
            <p:nvPr/>
          </p:nvSpPr>
          <p:spPr>
            <a:xfrm>
              <a:off x="1484100" y="3937375"/>
              <a:ext cx="322100" cy="447850"/>
            </a:xfrm>
            <a:custGeom>
              <a:avLst/>
              <a:gdLst/>
              <a:ahLst/>
              <a:cxnLst/>
              <a:rect l="l" t="t" r="r" b="b"/>
              <a:pathLst>
                <a:path w="12884" h="17914" extrusionOk="0">
                  <a:moveTo>
                    <a:pt x="4823" y="0"/>
                  </a:moveTo>
                  <a:cubicBezTo>
                    <a:pt x="4817" y="0"/>
                    <a:pt x="4811" y="6"/>
                    <a:pt x="4811" y="18"/>
                  </a:cubicBezTo>
                  <a:cubicBezTo>
                    <a:pt x="5049" y="1244"/>
                    <a:pt x="5073" y="2495"/>
                    <a:pt x="5323" y="3721"/>
                  </a:cubicBezTo>
                  <a:cubicBezTo>
                    <a:pt x="5394" y="4114"/>
                    <a:pt x="5466" y="4519"/>
                    <a:pt x="5549" y="4912"/>
                  </a:cubicBezTo>
                  <a:cubicBezTo>
                    <a:pt x="5120" y="4435"/>
                    <a:pt x="4704" y="3971"/>
                    <a:pt x="4144" y="3638"/>
                  </a:cubicBezTo>
                  <a:cubicBezTo>
                    <a:pt x="3382" y="3209"/>
                    <a:pt x="2656" y="2733"/>
                    <a:pt x="1917" y="2257"/>
                  </a:cubicBezTo>
                  <a:cubicBezTo>
                    <a:pt x="1914" y="2253"/>
                    <a:pt x="1910" y="2252"/>
                    <a:pt x="1908" y="2252"/>
                  </a:cubicBezTo>
                  <a:cubicBezTo>
                    <a:pt x="1901" y="2252"/>
                    <a:pt x="1897" y="2260"/>
                    <a:pt x="1906" y="2268"/>
                  </a:cubicBezTo>
                  <a:cubicBezTo>
                    <a:pt x="2584" y="2745"/>
                    <a:pt x="3275" y="3209"/>
                    <a:pt x="3989" y="3650"/>
                  </a:cubicBezTo>
                  <a:cubicBezTo>
                    <a:pt x="4632" y="4042"/>
                    <a:pt x="5096" y="4602"/>
                    <a:pt x="5585" y="5174"/>
                  </a:cubicBezTo>
                  <a:cubicBezTo>
                    <a:pt x="5692" y="5662"/>
                    <a:pt x="5811" y="6150"/>
                    <a:pt x="5930" y="6638"/>
                  </a:cubicBezTo>
                  <a:cubicBezTo>
                    <a:pt x="5739" y="6543"/>
                    <a:pt x="5549" y="6459"/>
                    <a:pt x="5346" y="6388"/>
                  </a:cubicBezTo>
                  <a:cubicBezTo>
                    <a:pt x="4846" y="6209"/>
                    <a:pt x="4334" y="6055"/>
                    <a:pt x="3822" y="5888"/>
                  </a:cubicBezTo>
                  <a:cubicBezTo>
                    <a:pt x="2870" y="5590"/>
                    <a:pt x="1870" y="5352"/>
                    <a:pt x="989" y="4876"/>
                  </a:cubicBezTo>
                  <a:cubicBezTo>
                    <a:pt x="977" y="4876"/>
                    <a:pt x="965" y="4888"/>
                    <a:pt x="977" y="4888"/>
                  </a:cubicBezTo>
                  <a:cubicBezTo>
                    <a:pt x="1703" y="5352"/>
                    <a:pt x="2560" y="5566"/>
                    <a:pt x="3358" y="5852"/>
                  </a:cubicBezTo>
                  <a:cubicBezTo>
                    <a:pt x="3822" y="6019"/>
                    <a:pt x="4275" y="6186"/>
                    <a:pt x="4715" y="6352"/>
                  </a:cubicBezTo>
                  <a:cubicBezTo>
                    <a:pt x="5132" y="6495"/>
                    <a:pt x="5644" y="6638"/>
                    <a:pt x="6001" y="6912"/>
                  </a:cubicBezTo>
                  <a:cubicBezTo>
                    <a:pt x="6144" y="7483"/>
                    <a:pt x="6299" y="8043"/>
                    <a:pt x="6442" y="8603"/>
                  </a:cubicBezTo>
                  <a:cubicBezTo>
                    <a:pt x="5950" y="8412"/>
                    <a:pt x="5412" y="8363"/>
                    <a:pt x="4868" y="8363"/>
                  </a:cubicBezTo>
                  <a:cubicBezTo>
                    <a:pt x="4424" y="8363"/>
                    <a:pt x="3977" y="8396"/>
                    <a:pt x="3549" y="8412"/>
                  </a:cubicBezTo>
                  <a:cubicBezTo>
                    <a:pt x="2808" y="8442"/>
                    <a:pt x="2063" y="8506"/>
                    <a:pt x="1319" y="8506"/>
                  </a:cubicBezTo>
                  <a:cubicBezTo>
                    <a:pt x="891" y="8506"/>
                    <a:pt x="463" y="8485"/>
                    <a:pt x="36" y="8424"/>
                  </a:cubicBezTo>
                  <a:cubicBezTo>
                    <a:pt x="12" y="8424"/>
                    <a:pt x="1" y="8472"/>
                    <a:pt x="36" y="8472"/>
                  </a:cubicBezTo>
                  <a:cubicBezTo>
                    <a:pt x="503" y="8554"/>
                    <a:pt x="967" y="8579"/>
                    <a:pt x="1430" y="8579"/>
                  </a:cubicBezTo>
                  <a:cubicBezTo>
                    <a:pt x="2032" y="8579"/>
                    <a:pt x="2634" y="8538"/>
                    <a:pt x="3239" y="8531"/>
                  </a:cubicBezTo>
                  <a:cubicBezTo>
                    <a:pt x="3751" y="8531"/>
                    <a:pt x="4263" y="8543"/>
                    <a:pt x="4775" y="8567"/>
                  </a:cubicBezTo>
                  <a:cubicBezTo>
                    <a:pt x="5394" y="8591"/>
                    <a:pt x="5954" y="8614"/>
                    <a:pt x="6513" y="8888"/>
                  </a:cubicBezTo>
                  <a:lnTo>
                    <a:pt x="6525" y="8888"/>
                  </a:lnTo>
                  <a:cubicBezTo>
                    <a:pt x="6597" y="9126"/>
                    <a:pt x="6668" y="9376"/>
                    <a:pt x="6740" y="9626"/>
                  </a:cubicBezTo>
                  <a:cubicBezTo>
                    <a:pt x="6658" y="9607"/>
                    <a:pt x="6575" y="9598"/>
                    <a:pt x="6492" y="9598"/>
                  </a:cubicBezTo>
                  <a:cubicBezTo>
                    <a:pt x="5871" y="9598"/>
                    <a:pt x="5222" y="10099"/>
                    <a:pt x="4739" y="10424"/>
                  </a:cubicBezTo>
                  <a:cubicBezTo>
                    <a:pt x="3811" y="11079"/>
                    <a:pt x="2846" y="11746"/>
                    <a:pt x="1798" y="12210"/>
                  </a:cubicBezTo>
                  <a:cubicBezTo>
                    <a:pt x="2679" y="11829"/>
                    <a:pt x="3525" y="11365"/>
                    <a:pt x="4323" y="10853"/>
                  </a:cubicBezTo>
                  <a:cubicBezTo>
                    <a:pt x="4715" y="10603"/>
                    <a:pt x="5108" y="10377"/>
                    <a:pt x="5513" y="10162"/>
                  </a:cubicBezTo>
                  <a:cubicBezTo>
                    <a:pt x="5837" y="9979"/>
                    <a:pt x="6141" y="9820"/>
                    <a:pt x="6460" y="9820"/>
                  </a:cubicBezTo>
                  <a:cubicBezTo>
                    <a:pt x="6574" y="9820"/>
                    <a:pt x="6691" y="9841"/>
                    <a:pt x="6811" y="9888"/>
                  </a:cubicBezTo>
                  <a:cubicBezTo>
                    <a:pt x="6859" y="10055"/>
                    <a:pt x="6906" y="10210"/>
                    <a:pt x="6954" y="10377"/>
                  </a:cubicBezTo>
                  <a:cubicBezTo>
                    <a:pt x="7049" y="10734"/>
                    <a:pt x="7156" y="11079"/>
                    <a:pt x="7251" y="11436"/>
                  </a:cubicBezTo>
                  <a:cubicBezTo>
                    <a:pt x="6859" y="11555"/>
                    <a:pt x="6501" y="12162"/>
                    <a:pt x="6335" y="12448"/>
                  </a:cubicBezTo>
                  <a:cubicBezTo>
                    <a:pt x="5823" y="13258"/>
                    <a:pt x="5370" y="14139"/>
                    <a:pt x="4692" y="14841"/>
                  </a:cubicBezTo>
                  <a:cubicBezTo>
                    <a:pt x="4682" y="14860"/>
                    <a:pt x="4694" y="14885"/>
                    <a:pt x="4711" y="14885"/>
                  </a:cubicBezTo>
                  <a:cubicBezTo>
                    <a:pt x="4716" y="14885"/>
                    <a:pt x="4722" y="14883"/>
                    <a:pt x="4727" y="14877"/>
                  </a:cubicBezTo>
                  <a:cubicBezTo>
                    <a:pt x="5204" y="14413"/>
                    <a:pt x="5620" y="13889"/>
                    <a:pt x="5978" y="13329"/>
                  </a:cubicBezTo>
                  <a:cubicBezTo>
                    <a:pt x="6168" y="13032"/>
                    <a:pt x="6359" y="12734"/>
                    <a:pt x="6561" y="12436"/>
                  </a:cubicBezTo>
                  <a:cubicBezTo>
                    <a:pt x="6740" y="12162"/>
                    <a:pt x="6966" y="11734"/>
                    <a:pt x="7299" y="11662"/>
                  </a:cubicBezTo>
                  <a:cubicBezTo>
                    <a:pt x="7525" y="12472"/>
                    <a:pt x="7728" y="13282"/>
                    <a:pt x="7894" y="14103"/>
                  </a:cubicBezTo>
                  <a:cubicBezTo>
                    <a:pt x="8025" y="14710"/>
                    <a:pt x="8133" y="15318"/>
                    <a:pt x="8216" y="15937"/>
                  </a:cubicBezTo>
                  <a:cubicBezTo>
                    <a:pt x="8299" y="16556"/>
                    <a:pt x="8240" y="17258"/>
                    <a:pt x="8478" y="17818"/>
                  </a:cubicBezTo>
                  <a:cubicBezTo>
                    <a:pt x="8511" y="17883"/>
                    <a:pt x="8571" y="17914"/>
                    <a:pt x="8631" y="17914"/>
                  </a:cubicBezTo>
                  <a:cubicBezTo>
                    <a:pt x="8702" y="17914"/>
                    <a:pt x="8774" y="17871"/>
                    <a:pt x="8799" y="17794"/>
                  </a:cubicBezTo>
                  <a:cubicBezTo>
                    <a:pt x="8954" y="17282"/>
                    <a:pt x="8799" y="16651"/>
                    <a:pt x="8740" y="16139"/>
                  </a:cubicBezTo>
                  <a:cubicBezTo>
                    <a:pt x="8645" y="15484"/>
                    <a:pt x="8537" y="14841"/>
                    <a:pt x="8394" y="14198"/>
                  </a:cubicBezTo>
                  <a:cubicBezTo>
                    <a:pt x="8216" y="13341"/>
                    <a:pt x="7990" y="12484"/>
                    <a:pt x="7752" y="11639"/>
                  </a:cubicBezTo>
                  <a:lnTo>
                    <a:pt x="7752" y="11639"/>
                  </a:lnTo>
                  <a:cubicBezTo>
                    <a:pt x="8037" y="11662"/>
                    <a:pt x="8383" y="11972"/>
                    <a:pt x="8585" y="12079"/>
                  </a:cubicBezTo>
                  <a:cubicBezTo>
                    <a:pt x="8835" y="12246"/>
                    <a:pt x="9097" y="12401"/>
                    <a:pt x="9371" y="12543"/>
                  </a:cubicBezTo>
                  <a:cubicBezTo>
                    <a:pt x="9883" y="12805"/>
                    <a:pt x="10419" y="13044"/>
                    <a:pt x="10954" y="13246"/>
                  </a:cubicBezTo>
                  <a:cubicBezTo>
                    <a:pt x="10959" y="13248"/>
                    <a:pt x="10964" y="13248"/>
                    <a:pt x="10967" y="13248"/>
                  </a:cubicBezTo>
                  <a:cubicBezTo>
                    <a:pt x="10990" y="13248"/>
                    <a:pt x="10987" y="13220"/>
                    <a:pt x="10966" y="13210"/>
                  </a:cubicBezTo>
                  <a:cubicBezTo>
                    <a:pt x="10169" y="12889"/>
                    <a:pt x="9466" y="12424"/>
                    <a:pt x="8740" y="11960"/>
                  </a:cubicBezTo>
                  <a:cubicBezTo>
                    <a:pt x="8540" y="11831"/>
                    <a:pt x="8051" y="11400"/>
                    <a:pt x="7694" y="11400"/>
                  </a:cubicBezTo>
                  <a:cubicBezTo>
                    <a:pt x="7690" y="11400"/>
                    <a:pt x="7685" y="11400"/>
                    <a:pt x="7680" y="11401"/>
                  </a:cubicBezTo>
                  <a:cubicBezTo>
                    <a:pt x="7585" y="11055"/>
                    <a:pt x="7490" y="10710"/>
                    <a:pt x="7382" y="10377"/>
                  </a:cubicBezTo>
                  <a:cubicBezTo>
                    <a:pt x="7335" y="10222"/>
                    <a:pt x="7287" y="10067"/>
                    <a:pt x="7240" y="9912"/>
                  </a:cubicBezTo>
                  <a:cubicBezTo>
                    <a:pt x="7639" y="9737"/>
                    <a:pt x="8057" y="9687"/>
                    <a:pt x="8483" y="9687"/>
                  </a:cubicBezTo>
                  <a:cubicBezTo>
                    <a:pt x="9009" y="9687"/>
                    <a:pt x="9547" y="9763"/>
                    <a:pt x="10073" y="9769"/>
                  </a:cubicBezTo>
                  <a:cubicBezTo>
                    <a:pt x="10100" y="9770"/>
                    <a:pt x="10127" y="9770"/>
                    <a:pt x="10155" y="9770"/>
                  </a:cubicBezTo>
                  <a:cubicBezTo>
                    <a:pt x="11077" y="9770"/>
                    <a:pt x="11957" y="9577"/>
                    <a:pt x="12859" y="9531"/>
                  </a:cubicBezTo>
                  <a:cubicBezTo>
                    <a:pt x="12883" y="9531"/>
                    <a:pt x="12883" y="9507"/>
                    <a:pt x="12859" y="9507"/>
                  </a:cubicBezTo>
                  <a:cubicBezTo>
                    <a:pt x="12796" y="9505"/>
                    <a:pt x="12732" y="9504"/>
                    <a:pt x="12669" y="9504"/>
                  </a:cubicBezTo>
                  <a:cubicBezTo>
                    <a:pt x="11879" y="9504"/>
                    <a:pt x="11095" y="9663"/>
                    <a:pt x="10300" y="9663"/>
                  </a:cubicBezTo>
                  <a:cubicBezTo>
                    <a:pt x="10130" y="9663"/>
                    <a:pt x="9959" y="9656"/>
                    <a:pt x="9788" y="9638"/>
                  </a:cubicBezTo>
                  <a:cubicBezTo>
                    <a:pt x="9287" y="9577"/>
                    <a:pt x="8786" y="9494"/>
                    <a:pt x="8292" y="9494"/>
                  </a:cubicBezTo>
                  <a:cubicBezTo>
                    <a:pt x="7917" y="9494"/>
                    <a:pt x="7545" y="9542"/>
                    <a:pt x="7180" y="9686"/>
                  </a:cubicBezTo>
                  <a:cubicBezTo>
                    <a:pt x="7061" y="9317"/>
                    <a:pt x="6942" y="8936"/>
                    <a:pt x="6823" y="8555"/>
                  </a:cubicBezTo>
                  <a:cubicBezTo>
                    <a:pt x="7478" y="7817"/>
                    <a:pt x="8525" y="7388"/>
                    <a:pt x="9395" y="6995"/>
                  </a:cubicBezTo>
                  <a:cubicBezTo>
                    <a:pt x="10395" y="6578"/>
                    <a:pt x="11335" y="6043"/>
                    <a:pt x="12228" y="5424"/>
                  </a:cubicBezTo>
                  <a:cubicBezTo>
                    <a:pt x="12238" y="5414"/>
                    <a:pt x="12232" y="5397"/>
                    <a:pt x="12217" y="5397"/>
                  </a:cubicBezTo>
                  <a:cubicBezTo>
                    <a:pt x="12213" y="5397"/>
                    <a:pt x="12209" y="5397"/>
                    <a:pt x="12204" y="5400"/>
                  </a:cubicBezTo>
                  <a:cubicBezTo>
                    <a:pt x="11181" y="6019"/>
                    <a:pt x="10109" y="6567"/>
                    <a:pt x="9014" y="7055"/>
                  </a:cubicBezTo>
                  <a:cubicBezTo>
                    <a:pt x="8490" y="7293"/>
                    <a:pt x="7990" y="7555"/>
                    <a:pt x="7502" y="7864"/>
                  </a:cubicBezTo>
                  <a:cubicBezTo>
                    <a:pt x="7240" y="8007"/>
                    <a:pt x="7001" y="8186"/>
                    <a:pt x="6787" y="8388"/>
                  </a:cubicBezTo>
                  <a:cubicBezTo>
                    <a:pt x="6644" y="7948"/>
                    <a:pt x="6501" y="7495"/>
                    <a:pt x="6359" y="7055"/>
                  </a:cubicBezTo>
                  <a:cubicBezTo>
                    <a:pt x="6787" y="6138"/>
                    <a:pt x="7502" y="5459"/>
                    <a:pt x="8240" y="4804"/>
                  </a:cubicBezTo>
                  <a:cubicBezTo>
                    <a:pt x="8252" y="4793"/>
                    <a:pt x="8252" y="4781"/>
                    <a:pt x="8252" y="4781"/>
                  </a:cubicBezTo>
                  <a:cubicBezTo>
                    <a:pt x="8287" y="4745"/>
                    <a:pt x="8323" y="4721"/>
                    <a:pt x="8347" y="4673"/>
                  </a:cubicBezTo>
                  <a:lnTo>
                    <a:pt x="8394" y="4626"/>
                  </a:lnTo>
                  <a:lnTo>
                    <a:pt x="8406" y="4626"/>
                  </a:lnTo>
                  <a:cubicBezTo>
                    <a:pt x="9002" y="4031"/>
                    <a:pt x="9573" y="3435"/>
                    <a:pt x="10109" y="2792"/>
                  </a:cubicBezTo>
                  <a:cubicBezTo>
                    <a:pt x="10117" y="2784"/>
                    <a:pt x="10114" y="2775"/>
                    <a:pt x="10103" y="2775"/>
                  </a:cubicBezTo>
                  <a:cubicBezTo>
                    <a:pt x="10098" y="2775"/>
                    <a:pt x="10092" y="2777"/>
                    <a:pt x="10085" y="2780"/>
                  </a:cubicBezTo>
                  <a:cubicBezTo>
                    <a:pt x="9490" y="3423"/>
                    <a:pt x="8895" y="4054"/>
                    <a:pt x="8252" y="4650"/>
                  </a:cubicBezTo>
                  <a:cubicBezTo>
                    <a:pt x="8240" y="4650"/>
                    <a:pt x="8240" y="4662"/>
                    <a:pt x="8240" y="4685"/>
                  </a:cubicBezTo>
                  <a:cubicBezTo>
                    <a:pt x="8216" y="4685"/>
                    <a:pt x="8204" y="4697"/>
                    <a:pt x="8192" y="4721"/>
                  </a:cubicBezTo>
                  <a:cubicBezTo>
                    <a:pt x="8192" y="4721"/>
                    <a:pt x="8180" y="4733"/>
                    <a:pt x="8168" y="4733"/>
                  </a:cubicBezTo>
                  <a:cubicBezTo>
                    <a:pt x="7466" y="5352"/>
                    <a:pt x="6740" y="5983"/>
                    <a:pt x="6287" y="6805"/>
                  </a:cubicBezTo>
                  <a:cubicBezTo>
                    <a:pt x="6132" y="6305"/>
                    <a:pt x="5989" y="5793"/>
                    <a:pt x="5847" y="5281"/>
                  </a:cubicBezTo>
                  <a:cubicBezTo>
                    <a:pt x="5930" y="4590"/>
                    <a:pt x="6263" y="3983"/>
                    <a:pt x="6620" y="3388"/>
                  </a:cubicBezTo>
                  <a:cubicBezTo>
                    <a:pt x="7049" y="2673"/>
                    <a:pt x="7418" y="1935"/>
                    <a:pt x="7787" y="1197"/>
                  </a:cubicBezTo>
                  <a:cubicBezTo>
                    <a:pt x="7787" y="1185"/>
                    <a:pt x="7775" y="1185"/>
                    <a:pt x="7775" y="1185"/>
                  </a:cubicBezTo>
                  <a:cubicBezTo>
                    <a:pt x="7359" y="2006"/>
                    <a:pt x="6882" y="2768"/>
                    <a:pt x="6406" y="3554"/>
                  </a:cubicBezTo>
                  <a:cubicBezTo>
                    <a:pt x="6120" y="3995"/>
                    <a:pt x="5906" y="4471"/>
                    <a:pt x="5763" y="4983"/>
                  </a:cubicBezTo>
                  <a:cubicBezTo>
                    <a:pt x="5573" y="4245"/>
                    <a:pt x="5406" y="3507"/>
                    <a:pt x="5263" y="2768"/>
                  </a:cubicBezTo>
                  <a:cubicBezTo>
                    <a:pt x="5263" y="2745"/>
                    <a:pt x="5251" y="2745"/>
                    <a:pt x="5239" y="2733"/>
                  </a:cubicBezTo>
                  <a:cubicBezTo>
                    <a:pt x="5204" y="2578"/>
                    <a:pt x="5180" y="2423"/>
                    <a:pt x="5156" y="2268"/>
                  </a:cubicBezTo>
                  <a:cubicBezTo>
                    <a:pt x="5073" y="1506"/>
                    <a:pt x="5025" y="756"/>
                    <a:pt x="4835" y="18"/>
                  </a:cubicBezTo>
                  <a:cubicBezTo>
                    <a:pt x="4835" y="6"/>
                    <a:pt x="4829" y="0"/>
                    <a:pt x="48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 name="Google Shape;937;p9"/>
          <p:cNvGrpSpPr/>
          <p:nvPr/>
        </p:nvGrpSpPr>
        <p:grpSpPr>
          <a:xfrm rot="-7585282" flipH="1">
            <a:off x="8022200" y="-480713"/>
            <a:ext cx="803604" cy="1838224"/>
            <a:chOff x="5067575" y="3176425"/>
            <a:chExt cx="473000" cy="1081975"/>
          </a:xfrm>
        </p:grpSpPr>
        <p:sp>
          <p:nvSpPr>
            <p:cNvPr id="938" name="Google Shape;938;p9"/>
            <p:cNvSpPr/>
            <p:nvPr/>
          </p:nvSpPr>
          <p:spPr>
            <a:xfrm>
              <a:off x="5067875" y="3176425"/>
              <a:ext cx="472700" cy="964425"/>
            </a:xfrm>
            <a:custGeom>
              <a:avLst/>
              <a:gdLst/>
              <a:ahLst/>
              <a:cxnLst/>
              <a:rect l="l" t="t" r="r" b="b"/>
              <a:pathLst>
                <a:path w="18908" h="38577" extrusionOk="0">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9"/>
            <p:cNvSpPr/>
            <p:nvPr/>
          </p:nvSpPr>
          <p:spPr>
            <a:xfrm>
              <a:off x="5067575" y="3176425"/>
              <a:ext cx="403350" cy="964425"/>
            </a:xfrm>
            <a:custGeom>
              <a:avLst/>
              <a:gdLst/>
              <a:ahLst/>
              <a:cxnLst/>
              <a:rect l="l" t="t" r="r" b="b"/>
              <a:pathLst>
                <a:path w="16134" h="38577" extrusionOk="0">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9"/>
            <p:cNvSpPr/>
            <p:nvPr/>
          </p:nvSpPr>
          <p:spPr>
            <a:xfrm>
              <a:off x="5249150" y="3221450"/>
              <a:ext cx="178150" cy="1036950"/>
            </a:xfrm>
            <a:custGeom>
              <a:avLst/>
              <a:gdLst/>
              <a:ahLst/>
              <a:cxnLst/>
              <a:rect l="l" t="t" r="r" b="b"/>
              <a:pathLst>
                <a:path w="7126" h="41478" extrusionOk="0">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9"/>
            <p:cNvSpPr/>
            <p:nvPr/>
          </p:nvSpPr>
          <p:spPr>
            <a:xfrm>
              <a:off x="5111350" y="3176425"/>
              <a:ext cx="404525" cy="893625"/>
            </a:xfrm>
            <a:custGeom>
              <a:avLst/>
              <a:gdLst/>
              <a:ahLst/>
              <a:cxnLst/>
              <a:rect l="l" t="t" r="r" b="b"/>
              <a:pathLst>
                <a:path w="16181" h="35745" extrusionOk="0">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42" name="Google Shape;942;p9"/>
          <p:cNvPicPr preferRelativeResize="0"/>
          <p:nvPr/>
        </p:nvPicPr>
        <p:blipFill>
          <a:blip r:embed="rId2">
            <a:alphaModFix amt="51000"/>
          </a:blip>
          <a:stretch>
            <a:fillRect/>
          </a:stretch>
        </p:blipFill>
        <p:spPr>
          <a:xfrm rot="1802387">
            <a:off x="7927279" y="-630483"/>
            <a:ext cx="3071170" cy="2747418"/>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Caption">
  <p:cSld name="CAPTION_ONLY">
    <p:bg>
      <p:bgPr>
        <a:solidFill>
          <a:schemeClr val="dk2"/>
        </a:solidFill>
        <a:effectLst/>
      </p:bgPr>
    </p:bg>
    <p:spTree>
      <p:nvGrpSpPr>
        <p:cNvPr id="1" name="Shape 943"/>
        <p:cNvGrpSpPr/>
        <p:nvPr/>
      </p:nvGrpSpPr>
      <p:grpSpPr>
        <a:xfrm>
          <a:off x="0" y="0"/>
          <a:ext cx="0" cy="0"/>
          <a:chOff x="0" y="0"/>
          <a:chExt cx="0" cy="0"/>
        </a:xfrm>
      </p:grpSpPr>
      <p:grpSp>
        <p:nvGrpSpPr>
          <p:cNvPr id="944" name="Google Shape;944;p10"/>
          <p:cNvGrpSpPr/>
          <p:nvPr/>
        </p:nvGrpSpPr>
        <p:grpSpPr>
          <a:xfrm rot="-9838901" flipH="1">
            <a:off x="7225320" y="4037277"/>
            <a:ext cx="1715295" cy="1063395"/>
            <a:chOff x="4878775" y="470675"/>
            <a:chExt cx="2483350" cy="1539550"/>
          </a:xfrm>
        </p:grpSpPr>
        <p:sp>
          <p:nvSpPr>
            <p:cNvPr id="945" name="Google Shape;945;p10"/>
            <p:cNvSpPr/>
            <p:nvPr/>
          </p:nvSpPr>
          <p:spPr>
            <a:xfrm>
              <a:off x="5521650" y="763975"/>
              <a:ext cx="1840475" cy="652775"/>
            </a:xfrm>
            <a:custGeom>
              <a:avLst/>
              <a:gdLst/>
              <a:ahLst/>
              <a:cxnLst/>
              <a:rect l="l" t="t" r="r" b="b"/>
              <a:pathLst>
                <a:path w="73619" h="26111" extrusionOk="0">
                  <a:moveTo>
                    <a:pt x="73619" y="1"/>
                  </a:moveTo>
                  <a:cubicBezTo>
                    <a:pt x="62099" y="487"/>
                    <a:pt x="47266" y="2524"/>
                    <a:pt x="32858" y="8481"/>
                  </a:cubicBezTo>
                  <a:cubicBezTo>
                    <a:pt x="2827" y="20913"/>
                    <a:pt x="912" y="24591"/>
                    <a:pt x="912" y="24591"/>
                  </a:cubicBezTo>
                  <a:cubicBezTo>
                    <a:pt x="912" y="24591"/>
                    <a:pt x="0" y="26110"/>
                    <a:pt x="3526" y="23648"/>
                  </a:cubicBezTo>
                  <a:cubicBezTo>
                    <a:pt x="7083" y="21217"/>
                    <a:pt x="19545" y="15442"/>
                    <a:pt x="35411" y="9119"/>
                  </a:cubicBezTo>
                  <a:cubicBezTo>
                    <a:pt x="49606" y="3466"/>
                    <a:pt x="64378" y="1460"/>
                    <a:pt x="73619" y="1004"/>
                  </a:cubicBezTo>
                  <a:close/>
                </a:path>
              </a:pathLst>
            </a:custGeom>
            <a:solidFill>
              <a:srgbClr val="2D4F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10"/>
            <p:cNvSpPr/>
            <p:nvPr/>
          </p:nvSpPr>
          <p:spPr>
            <a:xfrm>
              <a:off x="5234400" y="782225"/>
              <a:ext cx="784250" cy="379200"/>
            </a:xfrm>
            <a:custGeom>
              <a:avLst/>
              <a:gdLst/>
              <a:ahLst/>
              <a:cxnLst/>
              <a:rect l="l" t="t" r="r" b="b"/>
              <a:pathLst>
                <a:path w="31370" h="15168" extrusionOk="0">
                  <a:moveTo>
                    <a:pt x="31369" y="14256"/>
                  </a:moveTo>
                  <a:cubicBezTo>
                    <a:pt x="31369" y="14256"/>
                    <a:pt x="23253" y="8511"/>
                    <a:pt x="14986" y="4803"/>
                  </a:cubicBezTo>
                  <a:cubicBezTo>
                    <a:pt x="10183" y="2614"/>
                    <a:pt x="5168" y="1003"/>
                    <a:pt x="1" y="0"/>
                  </a:cubicBezTo>
                  <a:cubicBezTo>
                    <a:pt x="1" y="0"/>
                    <a:pt x="10822" y="5593"/>
                    <a:pt x="16232" y="9362"/>
                  </a:cubicBezTo>
                  <a:cubicBezTo>
                    <a:pt x="21673" y="13131"/>
                    <a:pt x="26810" y="15168"/>
                    <a:pt x="31369" y="14256"/>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10"/>
            <p:cNvSpPr/>
            <p:nvPr/>
          </p:nvSpPr>
          <p:spPr>
            <a:xfrm>
              <a:off x="5429700" y="616550"/>
              <a:ext cx="794100" cy="466600"/>
            </a:xfrm>
            <a:custGeom>
              <a:avLst/>
              <a:gdLst/>
              <a:ahLst/>
              <a:cxnLst/>
              <a:rect l="l" t="t" r="r" b="b"/>
              <a:pathLst>
                <a:path w="31764" h="18664" extrusionOk="0">
                  <a:moveTo>
                    <a:pt x="31764" y="17144"/>
                  </a:moveTo>
                  <a:cubicBezTo>
                    <a:pt x="31764" y="17144"/>
                    <a:pt x="23588" y="8299"/>
                    <a:pt x="16080" y="4196"/>
                  </a:cubicBezTo>
                  <a:cubicBezTo>
                    <a:pt x="8542" y="62"/>
                    <a:pt x="0" y="1"/>
                    <a:pt x="0" y="1"/>
                  </a:cubicBezTo>
                  <a:cubicBezTo>
                    <a:pt x="0" y="1"/>
                    <a:pt x="11672" y="2980"/>
                    <a:pt x="16597" y="7600"/>
                  </a:cubicBezTo>
                  <a:cubicBezTo>
                    <a:pt x="21490" y="12220"/>
                    <a:pt x="27600" y="18664"/>
                    <a:pt x="31764" y="17144"/>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10"/>
            <p:cNvSpPr/>
            <p:nvPr/>
          </p:nvSpPr>
          <p:spPr>
            <a:xfrm>
              <a:off x="4878775" y="1104400"/>
              <a:ext cx="787275" cy="218125"/>
            </a:xfrm>
            <a:custGeom>
              <a:avLst/>
              <a:gdLst/>
              <a:ahLst/>
              <a:cxnLst/>
              <a:rect l="l" t="t" r="r" b="b"/>
              <a:pathLst>
                <a:path w="31491" h="8725" extrusionOk="0">
                  <a:moveTo>
                    <a:pt x="31491" y="7813"/>
                  </a:moveTo>
                  <a:cubicBezTo>
                    <a:pt x="31491" y="7813"/>
                    <a:pt x="24864" y="2645"/>
                    <a:pt x="14712" y="1338"/>
                  </a:cubicBezTo>
                  <a:cubicBezTo>
                    <a:pt x="4560" y="1"/>
                    <a:pt x="1" y="1278"/>
                    <a:pt x="1" y="1278"/>
                  </a:cubicBezTo>
                  <a:cubicBezTo>
                    <a:pt x="1" y="1278"/>
                    <a:pt x="8967" y="1825"/>
                    <a:pt x="16901" y="4499"/>
                  </a:cubicBezTo>
                  <a:cubicBezTo>
                    <a:pt x="24803" y="7205"/>
                    <a:pt x="29484" y="8724"/>
                    <a:pt x="31491" y="7813"/>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10"/>
            <p:cNvSpPr/>
            <p:nvPr/>
          </p:nvSpPr>
          <p:spPr>
            <a:xfrm>
              <a:off x="5423625" y="1302750"/>
              <a:ext cx="354900" cy="619325"/>
            </a:xfrm>
            <a:custGeom>
              <a:avLst/>
              <a:gdLst/>
              <a:ahLst/>
              <a:cxnLst/>
              <a:rect l="l" t="t" r="r" b="b"/>
              <a:pathLst>
                <a:path w="14196" h="24773" extrusionOk="0">
                  <a:moveTo>
                    <a:pt x="9757" y="0"/>
                  </a:moveTo>
                  <a:cubicBezTo>
                    <a:pt x="9757" y="0"/>
                    <a:pt x="7356" y="3252"/>
                    <a:pt x="5076" y="9423"/>
                  </a:cubicBezTo>
                  <a:cubicBezTo>
                    <a:pt x="2797" y="15563"/>
                    <a:pt x="0" y="24773"/>
                    <a:pt x="0" y="24773"/>
                  </a:cubicBezTo>
                  <a:cubicBezTo>
                    <a:pt x="0" y="24773"/>
                    <a:pt x="14195" y="8724"/>
                    <a:pt x="9757" y="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10"/>
            <p:cNvSpPr/>
            <p:nvPr/>
          </p:nvSpPr>
          <p:spPr>
            <a:xfrm>
              <a:off x="4919377" y="1349839"/>
              <a:ext cx="660778" cy="403151"/>
            </a:xfrm>
            <a:custGeom>
              <a:avLst/>
              <a:gdLst/>
              <a:ahLst/>
              <a:cxnLst/>
              <a:rect l="l" t="t" r="r" b="b"/>
              <a:pathLst>
                <a:path w="39758" h="24257" extrusionOk="0">
                  <a:moveTo>
                    <a:pt x="39758" y="244"/>
                  </a:moveTo>
                  <a:cubicBezTo>
                    <a:pt x="39758" y="244"/>
                    <a:pt x="33284" y="1"/>
                    <a:pt x="23466" y="6566"/>
                  </a:cubicBezTo>
                  <a:cubicBezTo>
                    <a:pt x="13648" y="13132"/>
                    <a:pt x="0" y="24256"/>
                    <a:pt x="0" y="24256"/>
                  </a:cubicBezTo>
                  <a:cubicBezTo>
                    <a:pt x="0" y="24256"/>
                    <a:pt x="32250" y="10062"/>
                    <a:pt x="39758" y="244"/>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10"/>
            <p:cNvSpPr/>
            <p:nvPr/>
          </p:nvSpPr>
          <p:spPr>
            <a:xfrm>
              <a:off x="6765600" y="470675"/>
              <a:ext cx="135275" cy="376150"/>
            </a:xfrm>
            <a:custGeom>
              <a:avLst/>
              <a:gdLst/>
              <a:ahLst/>
              <a:cxnLst/>
              <a:rect l="l" t="t" r="r" b="b"/>
              <a:pathLst>
                <a:path w="5411" h="15046" extrusionOk="0">
                  <a:moveTo>
                    <a:pt x="1945" y="14924"/>
                  </a:moveTo>
                  <a:cubicBezTo>
                    <a:pt x="1945" y="14924"/>
                    <a:pt x="5411" y="9210"/>
                    <a:pt x="5411" y="3465"/>
                  </a:cubicBezTo>
                  <a:cubicBezTo>
                    <a:pt x="5411" y="2280"/>
                    <a:pt x="5350" y="1125"/>
                    <a:pt x="5259" y="0"/>
                  </a:cubicBezTo>
                  <a:lnTo>
                    <a:pt x="2979" y="0"/>
                  </a:lnTo>
                  <a:cubicBezTo>
                    <a:pt x="2584" y="2432"/>
                    <a:pt x="2067" y="4833"/>
                    <a:pt x="1459" y="6231"/>
                  </a:cubicBezTo>
                  <a:cubicBezTo>
                    <a:pt x="0" y="9970"/>
                    <a:pt x="1824" y="15046"/>
                    <a:pt x="1945" y="14924"/>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10"/>
            <p:cNvSpPr/>
            <p:nvPr/>
          </p:nvSpPr>
          <p:spPr>
            <a:xfrm>
              <a:off x="6896300" y="474450"/>
              <a:ext cx="215825" cy="366300"/>
            </a:xfrm>
            <a:custGeom>
              <a:avLst/>
              <a:gdLst/>
              <a:ahLst/>
              <a:cxnLst/>
              <a:rect l="l" t="t" r="r" b="b"/>
              <a:pathLst>
                <a:path w="8633" h="14652" extrusionOk="0">
                  <a:moveTo>
                    <a:pt x="1550" y="14135"/>
                  </a:moveTo>
                  <a:cubicBezTo>
                    <a:pt x="1642" y="14652"/>
                    <a:pt x="4620" y="10822"/>
                    <a:pt x="6626" y="6658"/>
                  </a:cubicBezTo>
                  <a:cubicBezTo>
                    <a:pt x="8633" y="2493"/>
                    <a:pt x="7660" y="1"/>
                    <a:pt x="7660" y="1"/>
                  </a:cubicBezTo>
                  <a:cubicBezTo>
                    <a:pt x="7660" y="1"/>
                    <a:pt x="1368" y="7357"/>
                    <a:pt x="699" y="9880"/>
                  </a:cubicBezTo>
                  <a:cubicBezTo>
                    <a:pt x="0" y="12402"/>
                    <a:pt x="1490" y="14196"/>
                    <a:pt x="1550" y="14135"/>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10"/>
            <p:cNvSpPr/>
            <p:nvPr/>
          </p:nvSpPr>
          <p:spPr>
            <a:xfrm>
              <a:off x="6599925" y="470675"/>
              <a:ext cx="183925" cy="391350"/>
            </a:xfrm>
            <a:custGeom>
              <a:avLst/>
              <a:gdLst/>
              <a:ahLst/>
              <a:cxnLst/>
              <a:rect l="l" t="t" r="r" b="b"/>
              <a:pathLst>
                <a:path w="7357" h="15654" extrusionOk="0">
                  <a:moveTo>
                    <a:pt x="4682" y="2310"/>
                  </a:moveTo>
                  <a:cubicBezTo>
                    <a:pt x="4408" y="1550"/>
                    <a:pt x="4135" y="790"/>
                    <a:pt x="3800" y="0"/>
                  </a:cubicBezTo>
                  <a:lnTo>
                    <a:pt x="1" y="0"/>
                  </a:lnTo>
                  <a:cubicBezTo>
                    <a:pt x="1794" y="6535"/>
                    <a:pt x="4013" y="13344"/>
                    <a:pt x="6019" y="15654"/>
                  </a:cubicBezTo>
                  <a:cubicBezTo>
                    <a:pt x="5989" y="15654"/>
                    <a:pt x="7357" y="9970"/>
                    <a:pt x="4682" y="231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10"/>
            <p:cNvSpPr/>
            <p:nvPr/>
          </p:nvSpPr>
          <p:spPr>
            <a:xfrm>
              <a:off x="5657675" y="495750"/>
              <a:ext cx="711275" cy="483300"/>
            </a:xfrm>
            <a:custGeom>
              <a:avLst/>
              <a:gdLst/>
              <a:ahLst/>
              <a:cxnLst/>
              <a:rect l="l" t="t" r="r" b="b"/>
              <a:pathLst>
                <a:path w="28451" h="19332" extrusionOk="0">
                  <a:moveTo>
                    <a:pt x="9879" y="8450"/>
                  </a:moveTo>
                  <a:cubicBezTo>
                    <a:pt x="16414" y="11763"/>
                    <a:pt x="18815" y="14712"/>
                    <a:pt x="22067" y="17174"/>
                  </a:cubicBezTo>
                  <a:cubicBezTo>
                    <a:pt x="23891" y="18602"/>
                    <a:pt x="26140" y="19332"/>
                    <a:pt x="28451" y="19301"/>
                  </a:cubicBezTo>
                  <a:cubicBezTo>
                    <a:pt x="25837" y="14833"/>
                    <a:pt x="22007" y="11186"/>
                    <a:pt x="17447" y="8724"/>
                  </a:cubicBezTo>
                  <a:cubicBezTo>
                    <a:pt x="9909" y="4803"/>
                    <a:pt x="6991" y="4286"/>
                    <a:pt x="4438" y="2857"/>
                  </a:cubicBezTo>
                  <a:cubicBezTo>
                    <a:pt x="2888" y="2006"/>
                    <a:pt x="1398" y="1034"/>
                    <a:pt x="0" y="0"/>
                  </a:cubicBezTo>
                  <a:cubicBezTo>
                    <a:pt x="2553" y="3587"/>
                    <a:pt x="5927" y="6474"/>
                    <a:pt x="9879" y="845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10"/>
            <p:cNvSpPr/>
            <p:nvPr/>
          </p:nvSpPr>
          <p:spPr>
            <a:xfrm>
              <a:off x="6102200" y="470675"/>
              <a:ext cx="405050" cy="461275"/>
            </a:xfrm>
            <a:custGeom>
              <a:avLst/>
              <a:gdLst/>
              <a:ahLst/>
              <a:cxnLst/>
              <a:rect l="l" t="t" r="r" b="b"/>
              <a:pathLst>
                <a:path w="16202" h="18451" extrusionOk="0">
                  <a:moveTo>
                    <a:pt x="16202" y="18055"/>
                  </a:moveTo>
                  <a:cubicBezTo>
                    <a:pt x="16202" y="18055"/>
                    <a:pt x="9241" y="8176"/>
                    <a:pt x="4864" y="3040"/>
                  </a:cubicBezTo>
                  <a:cubicBezTo>
                    <a:pt x="3861" y="1885"/>
                    <a:pt x="2919" y="881"/>
                    <a:pt x="2068" y="0"/>
                  </a:cubicBezTo>
                  <a:lnTo>
                    <a:pt x="1" y="0"/>
                  </a:lnTo>
                  <a:cubicBezTo>
                    <a:pt x="2220" y="3374"/>
                    <a:pt x="5289" y="7903"/>
                    <a:pt x="7417" y="10942"/>
                  </a:cubicBezTo>
                  <a:cubicBezTo>
                    <a:pt x="11186" y="16231"/>
                    <a:pt x="13861" y="18450"/>
                    <a:pt x="16202" y="18055"/>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10"/>
            <p:cNvSpPr/>
            <p:nvPr/>
          </p:nvSpPr>
          <p:spPr>
            <a:xfrm>
              <a:off x="4997325" y="933425"/>
              <a:ext cx="831350" cy="309300"/>
            </a:xfrm>
            <a:custGeom>
              <a:avLst/>
              <a:gdLst/>
              <a:ahLst/>
              <a:cxnLst/>
              <a:rect l="l" t="t" r="r" b="b"/>
              <a:pathLst>
                <a:path w="33254" h="12372" extrusionOk="0">
                  <a:moveTo>
                    <a:pt x="33253" y="11521"/>
                  </a:moveTo>
                  <a:cubicBezTo>
                    <a:pt x="33253" y="11521"/>
                    <a:pt x="24134" y="4682"/>
                    <a:pt x="15897" y="2585"/>
                  </a:cubicBezTo>
                  <a:cubicBezTo>
                    <a:pt x="10669" y="1278"/>
                    <a:pt x="5350" y="396"/>
                    <a:pt x="0" y="1"/>
                  </a:cubicBezTo>
                  <a:cubicBezTo>
                    <a:pt x="0" y="1"/>
                    <a:pt x="11915" y="3496"/>
                    <a:pt x="18299" y="6961"/>
                  </a:cubicBezTo>
                  <a:cubicBezTo>
                    <a:pt x="24682" y="10427"/>
                    <a:pt x="31095" y="12372"/>
                    <a:pt x="33253" y="1152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10"/>
            <p:cNvSpPr/>
            <p:nvPr/>
          </p:nvSpPr>
          <p:spPr>
            <a:xfrm>
              <a:off x="6334725" y="470675"/>
              <a:ext cx="303975" cy="414150"/>
            </a:xfrm>
            <a:custGeom>
              <a:avLst/>
              <a:gdLst/>
              <a:ahLst/>
              <a:cxnLst/>
              <a:rect l="l" t="t" r="r" b="b"/>
              <a:pathLst>
                <a:path w="12159" h="16566" extrusionOk="0">
                  <a:moveTo>
                    <a:pt x="1" y="0"/>
                  </a:moveTo>
                  <a:cubicBezTo>
                    <a:pt x="3375" y="7356"/>
                    <a:pt x="7964" y="15441"/>
                    <a:pt x="12159" y="16566"/>
                  </a:cubicBezTo>
                  <a:cubicBezTo>
                    <a:pt x="12159" y="16566"/>
                    <a:pt x="7691" y="7204"/>
                    <a:pt x="3435" y="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10"/>
            <p:cNvSpPr/>
            <p:nvPr/>
          </p:nvSpPr>
          <p:spPr>
            <a:xfrm>
              <a:off x="6732925" y="860475"/>
              <a:ext cx="159600" cy="661900"/>
            </a:xfrm>
            <a:custGeom>
              <a:avLst/>
              <a:gdLst/>
              <a:ahLst/>
              <a:cxnLst/>
              <a:rect l="l" t="t" r="r" b="b"/>
              <a:pathLst>
                <a:path w="6384" h="26476" extrusionOk="0">
                  <a:moveTo>
                    <a:pt x="2280" y="11095"/>
                  </a:moveTo>
                  <a:cubicBezTo>
                    <a:pt x="4559" y="18603"/>
                    <a:pt x="6262" y="26475"/>
                    <a:pt x="6262" y="26475"/>
                  </a:cubicBezTo>
                  <a:cubicBezTo>
                    <a:pt x="6262" y="26475"/>
                    <a:pt x="6383" y="5837"/>
                    <a:pt x="1368" y="1"/>
                  </a:cubicBezTo>
                  <a:cubicBezTo>
                    <a:pt x="1368" y="1"/>
                    <a:pt x="0" y="3557"/>
                    <a:pt x="2280" y="11095"/>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10"/>
            <p:cNvSpPr/>
            <p:nvPr/>
          </p:nvSpPr>
          <p:spPr>
            <a:xfrm>
              <a:off x="6618925" y="881000"/>
              <a:ext cx="161875" cy="810075"/>
            </a:xfrm>
            <a:custGeom>
              <a:avLst/>
              <a:gdLst/>
              <a:ahLst/>
              <a:cxnLst/>
              <a:rect l="l" t="t" r="r" b="b"/>
              <a:pathLst>
                <a:path w="6475" h="32403" extrusionOk="0">
                  <a:moveTo>
                    <a:pt x="2037" y="16293"/>
                  </a:moveTo>
                  <a:cubicBezTo>
                    <a:pt x="4104" y="26445"/>
                    <a:pt x="5928" y="32402"/>
                    <a:pt x="5928" y="32402"/>
                  </a:cubicBezTo>
                  <a:cubicBezTo>
                    <a:pt x="5928" y="32402"/>
                    <a:pt x="6475" y="4560"/>
                    <a:pt x="1824" y="1"/>
                  </a:cubicBezTo>
                  <a:cubicBezTo>
                    <a:pt x="1824" y="1"/>
                    <a:pt x="1" y="6141"/>
                    <a:pt x="2037" y="16293"/>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10"/>
            <p:cNvSpPr/>
            <p:nvPr/>
          </p:nvSpPr>
          <p:spPr>
            <a:xfrm>
              <a:off x="6806625" y="852125"/>
              <a:ext cx="284225" cy="553225"/>
            </a:xfrm>
            <a:custGeom>
              <a:avLst/>
              <a:gdLst/>
              <a:ahLst/>
              <a:cxnLst/>
              <a:rect l="l" t="t" r="r" b="b"/>
              <a:pathLst>
                <a:path w="11369" h="22129" extrusionOk="0">
                  <a:moveTo>
                    <a:pt x="0" y="1"/>
                  </a:moveTo>
                  <a:cubicBezTo>
                    <a:pt x="0" y="1"/>
                    <a:pt x="1247" y="6049"/>
                    <a:pt x="5350" y="9818"/>
                  </a:cubicBezTo>
                  <a:cubicBezTo>
                    <a:pt x="9484" y="13587"/>
                    <a:pt x="10943" y="22129"/>
                    <a:pt x="10943" y="22129"/>
                  </a:cubicBezTo>
                  <a:cubicBezTo>
                    <a:pt x="10943" y="22129"/>
                    <a:pt x="11368" y="5928"/>
                    <a:pt x="0" y="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10"/>
            <p:cNvSpPr/>
            <p:nvPr/>
          </p:nvSpPr>
          <p:spPr>
            <a:xfrm>
              <a:off x="6909200" y="830850"/>
              <a:ext cx="337425" cy="393650"/>
            </a:xfrm>
            <a:custGeom>
              <a:avLst/>
              <a:gdLst/>
              <a:ahLst/>
              <a:cxnLst/>
              <a:rect l="l" t="t" r="r" b="b"/>
              <a:pathLst>
                <a:path w="13497" h="15746" extrusionOk="0">
                  <a:moveTo>
                    <a:pt x="1" y="1"/>
                  </a:moveTo>
                  <a:cubicBezTo>
                    <a:pt x="1" y="1"/>
                    <a:pt x="1034" y="3526"/>
                    <a:pt x="4743" y="6748"/>
                  </a:cubicBezTo>
                  <a:cubicBezTo>
                    <a:pt x="8451" y="9940"/>
                    <a:pt x="13497" y="15745"/>
                    <a:pt x="13497" y="15745"/>
                  </a:cubicBezTo>
                  <a:cubicBezTo>
                    <a:pt x="13497" y="15745"/>
                    <a:pt x="6506" y="1"/>
                    <a:pt x="1" y="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10"/>
            <p:cNvSpPr/>
            <p:nvPr/>
          </p:nvSpPr>
          <p:spPr>
            <a:xfrm>
              <a:off x="5938075" y="1127200"/>
              <a:ext cx="180100" cy="831350"/>
            </a:xfrm>
            <a:custGeom>
              <a:avLst/>
              <a:gdLst/>
              <a:ahLst/>
              <a:cxnLst/>
              <a:rect l="l" t="t" r="r" b="b"/>
              <a:pathLst>
                <a:path w="7204" h="33254" extrusionOk="0">
                  <a:moveTo>
                    <a:pt x="578" y="12554"/>
                  </a:moveTo>
                  <a:cubicBezTo>
                    <a:pt x="0" y="20883"/>
                    <a:pt x="1490" y="33254"/>
                    <a:pt x="1490" y="33254"/>
                  </a:cubicBezTo>
                  <a:cubicBezTo>
                    <a:pt x="1490" y="33254"/>
                    <a:pt x="7204" y="7326"/>
                    <a:pt x="3891" y="1"/>
                  </a:cubicBezTo>
                  <a:cubicBezTo>
                    <a:pt x="3891" y="1"/>
                    <a:pt x="1155" y="4226"/>
                    <a:pt x="578" y="12554"/>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10"/>
            <p:cNvSpPr/>
            <p:nvPr/>
          </p:nvSpPr>
          <p:spPr>
            <a:xfrm>
              <a:off x="6456325" y="920525"/>
              <a:ext cx="174025" cy="892875"/>
            </a:xfrm>
            <a:custGeom>
              <a:avLst/>
              <a:gdLst/>
              <a:ahLst/>
              <a:cxnLst/>
              <a:rect l="l" t="t" r="r" b="b"/>
              <a:pathLst>
                <a:path w="6961" h="35715" extrusionOk="0">
                  <a:moveTo>
                    <a:pt x="2948" y="0"/>
                  </a:moveTo>
                  <a:cubicBezTo>
                    <a:pt x="2948" y="0"/>
                    <a:pt x="3648" y="7660"/>
                    <a:pt x="1824" y="14712"/>
                  </a:cubicBezTo>
                  <a:cubicBezTo>
                    <a:pt x="0" y="21794"/>
                    <a:pt x="1702" y="35715"/>
                    <a:pt x="1702" y="35715"/>
                  </a:cubicBezTo>
                  <a:cubicBezTo>
                    <a:pt x="1702" y="35715"/>
                    <a:pt x="2158" y="23405"/>
                    <a:pt x="4559" y="16201"/>
                  </a:cubicBezTo>
                  <a:cubicBezTo>
                    <a:pt x="6961" y="9028"/>
                    <a:pt x="5350" y="1398"/>
                    <a:pt x="2948" y="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10"/>
            <p:cNvSpPr/>
            <p:nvPr/>
          </p:nvSpPr>
          <p:spPr>
            <a:xfrm>
              <a:off x="6132600" y="1040575"/>
              <a:ext cx="155050" cy="838175"/>
            </a:xfrm>
            <a:custGeom>
              <a:avLst/>
              <a:gdLst/>
              <a:ahLst/>
              <a:cxnLst/>
              <a:rect l="l" t="t" r="r" b="b"/>
              <a:pathLst>
                <a:path w="6202" h="33527" extrusionOk="0">
                  <a:moveTo>
                    <a:pt x="4104" y="1"/>
                  </a:moveTo>
                  <a:cubicBezTo>
                    <a:pt x="4104" y="1"/>
                    <a:pt x="2615" y="3314"/>
                    <a:pt x="1307" y="11642"/>
                  </a:cubicBezTo>
                  <a:cubicBezTo>
                    <a:pt x="0" y="19971"/>
                    <a:pt x="1429" y="33527"/>
                    <a:pt x="1429" y="33527"/>
                  </a:cubicBezTo>
                  <a:cubicBezTo>
                    <a:pt x="1429" y="33527"/>
                    <a:pt x="2341" y="21460"/>
                    <a:pt x="4256" y="13344"/>
                  </a:cubicBezTo>
                  <a:cubicBezTo>
                    <a:pt x="6201" y="5259"/>
                    <a:pt x="5988" y="1368"/>
                    <a:pt x="4104" y="1"/>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10"/>
            <p:cNvSpPr/>
            <p:nvPr/>
          </p:nvSpPr>
          <p:spPr>
            <a:xfrm>
              <a:off x="5677425" y="1211550"/>
              <a:ext cx="275100" cy="798675"/>
            </a:xfrm>
            <a:custGeom>
              <a:avLst/>
              <a:gdLst/>
              <a:ahLst/>
              <a:cxnLst/>
              <a:rect l="l" t="t" r="r" b="b"/>
              <a:pathLst>
                <a:path w="11004" h="31947" extrusionOk="0">
                  <a:moveTo>
                    <a:pt x="3587" y="9119"/>
                  </a:moveTo>
                  <a:cubicBezTo>
                    <a:pt x="1642" y="16141"/>
                    <a:pt x="0" y="31946"/>
                    <a:pt x="0" y="31946"/>
                  </a:cubicBezTo>
                  <a:cubicBezTo>
                    <a:pt x="0" y="31946"/>
                    <a:pt x="11004" y="5290"/>
                    <a:pt x="7356" y="1"/>
                  </a:cubicBezTo>
                  <a:cubicBezTo>
                    <a:pt x="7356" y="1"/>
                    <a:pt x="5532" y="2128"/>
                    <a:pt x="3587" y="9119"/>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10"/>
            <p:cNvSpPr/>
            <p:nvPr/>
          </p:nvSpPr>
          <p:spPr>
            <a:xfrm>
              <a:off x="6301300" y="969150"/>
              <a:ext cx="135275" cy="938500"/>
            </a:xfrm>
            <a:custGeom>
              <a:avLst/>
              <a:gdLst/>
              <a:ahLst/>
              <a:cxnLst/>
              <a:rect l="l" t="t" r="r" b="b"/>
              <a:pathLst>
                <a:path w="5411" h="37540" extrusionOk="0">
                  <a:moveTo>
                    <a:pt x="3435" y="0"/>
                  </a:moveTo>
                  <a:cubicBezTo>
                    <a:pt x="3435" y="0"/>
                    <a:pt x="152" y="13466"/>
                    <a:pt x="31" y="21916"/>
                  </a:cubicBezTo>
                  <a:cubicBezTo>
                    <a:pt x="0" y="27174"/>
                    <a:pt x="547" y="32402"/>
                    <a:pt x="1733" y="37539"/>
                  </a:cubicBezTo>
                  <a:cubicBezTo>
                    <a:pt x="1733" y="37539"/>
                    <a:pt x="1155" y="24986"/>
                    <a:pt x="3222" y="17113"/>
                  </a:cubicBezTo>
                  <a:cubicBezTo>
                    <a:pt x="5289" y="9241"/>
                    <a:pt x="5411" y="1034"/>
                    <a:pt x="3435" y="0"/>
                  </a:cubicBezTo>
                  <a:close/>
                </a:path>
              </a:pathLst>
            </a:custGeom>
            <a:solidFill>
              <a:srgbClr val="5881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 name="Google Shape;967;p10"/>
          <p:cNvSpPr txBox="1">
            <a:spLocks noGrp="1"/>
          </p:cNvSpPr>
          <p:nvPr>
            <p:ph type="title"/>
          </p:nvPr>
        </p:nvSpPr>
        <p:spPr>
          <a:xfrm>
            <a:off x="5438800" y="478450"/>
            <a:ext cx="2683200" cy="1884000"/>
          </a:xfrm>
          <a:prstGeom prst="rect">
            <a:avLst/>
          </a:prstGeom>
        </p:spPr>
        <p:txBody>
          <a:bodyPr spcFirstLastPara="1" wrap="square" lIns="91425" tIns="91425" rIns="91425" bIns="91425" anchor="t" anchorCtr="0">
            <a:noAutofit/>
          </a:bodyPr>
          <a:lstStyle>
            <a:lvl1pPr lvl="0" algn="ctr" rtl="0">
              <a:lnSpc>
                <a:spcPct val="80000"/>
              </a:lnSpc>
              <a:spcBef>
                <a:spcPts val="0"/>
              </a:spcBef>
              <a:spcAft>
                <a:spcPts val="0"/>
              </a:spcAft>
              <a:buSzPts val="2800"/>
              <a:buNone/>
              <a:defRPr sz="3500"/>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
        <p:nvSpPr>
          <p:cNvPr id="968" name="Google Shape;968;p10"/>
          <p:cNvSpPr/>
          <p:nvPr/>
        </p:nvSpPr>
        <p:spPr>
          <a:xfrm rot="9182538">
            <a:off x="-493075" y="3399880"/>
            <a:ext cx="1455499" cy="2625600"/>
          </a:xfrm>
          <a:custGeom>
            <a:avLst/>
            <a:gdLst/>
            <a:ahLst/>
            <a:cxnLst/>
            <a:rect l="l" t="t" r="r" b="b"/>
            <a:pathLst>
              <a:path w="44165" h="79670" extrusionOk="0">
                <a:moveTo>
                  <a:pt x="24637" y="0"/>
                </a:moveTo>
                <a:cubicBezTo>
                  <a:pt x="17879" y="0"/>
                  <a:pt x="11033" y="3215"/>
                  <a:pt x="7087" y="7826"/>
                </a:cubicBezTo>
                <a:cubicBezTo>
                  <a:pt x="2567" y="13126"/>
                  <a:pt x="0" y="20408"/>
                  <a:pt x="1312" y="27271"/>
                </a:cubicBezTo>
                <a:cubicBezTo>
                  <a:pt x="2483" y="33576"/>
                  <a:pt x="6613" y="38877"/>
                  <a:pt x="8984" y="44820"/>
                </a:cubicBezTo>
                <a:cubicBezTo>
                  <a:pt x="10881" y="49618"/>
                  <a:pt x="11634" y="54835"/>
                  <a:pt x="11160" y="59969"/>
                </a:cubicBezTo>
                <a:cubicBezTo>
                  <a:pt x="10658" y="65353"/>
                  <a:pt x="8956" y="71324"/>
                  <a:pt x="12025" y="75760"/>
                </a:cubicBezTo>
                <a:cubicBezTo>
                  <a:pt x="13888" y="78408"/>
                  <a:pt x="17101" y="79669"/>
                  <a:pt x="20366" y="79669"/>
                </a:cubicBezTo>
                <a:cubicBezTo>
                  <a:pt x="22089" y="79669"/>
                  <a:pt x="23827" y="79318"/>
                  <a:pt x="25389" y="78633"/>
                </a:cubicBezTo>
                <a:cubicBezTo>
                  <a:pt x="29908" y="76625"/>
                  <a:pt x="33117" y="72496"/>
                  <a:pt x="35516" y="68199"/>
                </a:cubicBezTo>
                <a:cubicBezTo>
                  <a:pt x="42435" y="55812"/>
                  <a:pt x="43941" y="41165"/>
                  <a:pt x="44081" y="26964"/>
                </a:cubicBezTo>
                <a:cubicBezTo>
                  <a:pt x="44165" y="18622"/>
                  <a:pt x="41905" y="6403"/>
                  <a:pt x="33033" y="1911"/>
                </a:cubicBezTo>
                <a:cubicBezTo>
                  <a:pt x="30407" y="589"/>
                  <a:pt x="27530" y="0"/>
                  <a:pt x="246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 name="Google Shape;969;p10"/>
          <p:cNvGrpSpPr/>
          <p:nvPr/>
        </p:nvGrpSpPr>
        <p:grpSpPr>
          <a:xfrm>
            <a:off x="8156766" y="4165377"/>
            <a:ext cx="987144" cy="1009531"/>
            <a:chOff x="6691875" y="4534550"/>
            <a:chExt cx="670250" cy="685450"/>
          </a:xfrm>
        </p:grpSpPr>
        <p:sp>
          <p:nvSpPr>
            <p:cNvPr id="970" name="Google Shape;970;p10"/>
            <p:cNvSpPr/>
            <p:nvPr/>
          </p:nvSpPr>
          <p:spPr>
            <a:xfrm>
              <a:off x="6691875" y="4534550"/>
              <a:ext cx="670250" cy="685450"/>
            </a:xfrm>
            <a:custGeom>
              <a:avLst/>
              <a:gdLst/>
              <a:ahLst/>
              <a:cxnLst/>
              <a:rect l="l" t="t" r="r" b="b"/>
              <a:pathLst>
                <a:path w="26810" h="27418" extrusionOk="0">
                  <a:moveTo>
                    <a:pt x="25108" y="365"/>
                  </a:moveTo>
                  <a:cubicBezTo>
                    <a:pt x="23770" y="61"/>
                    <a:pt x="22372" y="1"/>
                    <a:pt x="21004" y="122"/>
                  </a:cubicBezTo>
                  <a:cubicBezTo>
                    <a:pt x="19636" y="335"/>
                    <a:pt x="18329" y="608"/>
                    <a:pt x="17022" y="1004"/>
                  </a:cubicBezTo>
                  <a:cubicBezTo>
                    <a:pt x="17022" y="1004"/>
                    <a:pt x="20943" y="4955"/>
                    <a:pt x="21126" y="8724"/>
                  </a:cubicBezTo>
                  <a:cubicBezTo>
                    <a:pt x="21308" y="12493"/>
                    <a:pt x="18208" y="14621"/>
                    <a:pt x="17752" y="11095"/>
                  </a:cubicBezTo>
                  <a:cubicBezTo>
                    <a:pt x="17265" y="7539"/>
                    <a:pt x="17934" y="5229"/>
                    <a:pt x="15776" y="2736"/>
                  </a:cubicBezTo>
                  <a:cubicBezTo>
                    <a:pt x="13618" y="244"/>
                    <a:pt x="10609" y="1156"/>
                    <a:pt x="7934" y="1642"/>
                  </a:cubicBezTo>
                  <a:cubicBezTo>
                    <a:pt x="5290" y="2128"/>
                    <a:pt x="3770" y="1004"/>
                    <a:pt x="3770" y="1004"/>
                  </a:cubicBezTo>
                  <a:cubicBezTo>
                    <a:pt x="3770" y="1004"/>
                    <a:pt x="5320" y="4013"/>
                    <a:pt x="4104" y="7265"/>
                  </a:cubicBezTo>
                  <a:cubicBezTo>
                    <a:pt x="2858" y="10487"/>
                    <a:pt x="1" y="17417"/>
                    <a:pt x="4347" y="19758"/>
                  </a:cubicBezTo>
                  <a:cubicBezTo>
                    <a:pt x="8694" y="22129"/>
                    <a:pt x="12737" y="18967"/>
                    <a:pt x="16749" y="19423"/>
                  </a:cubicBezTo>
                  <a:cubicBezTo>
                    <a:pt x="20731" y="19849"/>
                    <a:pt x="21187" y="22767"/>
                    <a:pt x="15290" y="23405"/>
                  </a:cubicBezTo>
                  <a:cubicBezTo>
                    <a:pt x="9393" y="24074"/>
                    <a:pt x="1277" y="21125"/>
                    <a:pt x="1277" y="21125"/>
                  </a:cubicBezTo>
                  <a:cubicBezTo>
                    <a:pt x="1764" y="23284"/>
                    <a:pt x="2402" y="25381"/>
                    <a:pt x="3192" y="27417"/>
                  </a:cubicBezTo>
                  <a:lnTo>
                    <a:pt x="26810" y="27417"/>
                  </a:lnTo>
                  <a:lnTo>
                    <a:pt x="26810" y="1763"/>
                  </a:lnTo>
                  <a:cubicBezTo>
                    <a:pt x="26293" y="1216"/>
                    <a:pt x="25715" y="760"/>
                    <a:pt x="25108" y="365"/>
                  </a:cubicBezTo>
                  <a:close/>
                  <a:moveTo>
                    <a:pt x="13344" y="14651"/>
                  </a:moveTo>
                  <a:cubicBezTo>
                    <a:pt x="11430" y="14651"/>
                    <a:pt x="9484" y="13983"/>
                    <a:pt x="11065" y="12888"/>
                  </a:cubicBezTo>
                  <a:cubicBezTo>
                    <a:pt x="12615" y="11764"/>
                    <a:pt x="15655" y="13253"/>
                    <a:pt x="15655" y="13253"/>
                  </a:cubicBezTo>
                  <a:cubicBezTo>
                    <a:pt x="17144" y="13557"/>
                    <a:pt x="15229" y="14682"/>
                    <a:pt x="13344" y="14651"/>
                  </a:cubicBezTo>
                  <a:close/>
                </a:path>
              </a:pathLst>
            </a:custGeom>
            <a:solidFill>
              <a:srgbClr val="5F85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10"/>
            <p:cNvSpPr/>
            <p:nvPr/>
          </p:nvSpPr>
          <p:spPr>
            <a:xfrm>
              <a:off x="6860575" y="4708575"/>
              <a:ext cx="501550" cy="503825"/>
            </a:xfrm>
            <a:custGeom>
              <a:avLst/>
              <a:gdLst/>
              <a:ahLst/>
              <a:cxnLst/>
              <a:rect l="l" t="t" r="r" b="b"/>
              <a:pathLst>
                <a:path w="20062" h="20153" extrusionOk="0">
                  <a:moveTo>
                    <a:pt x="20062" y="17721"/>
                  </a:moveTo>
                  <a:lnTo>
                    <a:pt x="19727" y="17326"/>
                  </a:lnTo>
                  <a:cubicBezTo>
                    <a:pt x="17478" y="18541"/>
                    <a:pt x="15077" y="19332"/>
                    <a:pt x="12584" y="19696"/>
                  </a:cubicBezTo>
                  <a:cubicBezTo>
                    <a:pt x="8755" y="20152"/>
                    <a:pt x="6262" y="18997"/>
                    <a:pt x="6262" y="18997"/>
                  </a:cubicBezTo>
                  <a:cubicBezTo>
                    <a:pt x="6262" y="18997"/>
                    <a:pt x="10183" y="19727"/>
                    <a:pt x="12888" y="19028"/>
                  </a:cubicBezTo>
                  <a:cubicBezTo>
                    <a:pt x="15624" y="18359"/>
                    <a:pt x="18816" y="16566"/>
                    <a:pt x="18816" y="16566"/>
                  </a:cubicBezTo>
                  <a:cubicBezTo>
                    <a:pt x="18816" y="16566"/>
                    <a:pt x="14864" y="11459"/>
                    <a:pt x="13648" y="10395"/>
                  </a:cubicBezTo>
                  <a:cubicBezTo>
                    <a:pt x="12949" y="9788"/>
                    <a:pt x="12189" y="9210"/>
                    <a:pt x="11399" y="8724"/>
                  </a:cubicBezTo>
                  <a:cubicBezTo>
                    <a:pt x="9606" y="9909"/>
                    <a:pt x="7539" y="10547"/>
                    <a:pt x="5381" y="10608"/>
                  </a:cubicBezTo>
                  <a:cubicBezTo>
                    <a:pt x="3435" y="10639"/>
                    <a:pt x="1551" y="10031"/>
                    <a:pt x="1" y="8876"/>
                  </a:cubicBezTo>
                  <a:cubicBezTo>
                    <a:pt x="1" y="8876"/>
                    <a:pt x="3071" y="10000"/>
                    <a:pt x="5411" y="9970"/>
                  </a:cubicBezTo>
                  <a:cubicBezTo>
                    <a:pt x="7782" y="9909"/>
                    <a:pt x="11004" y="7873"/>
                    <a:pt x="11004" y="7873"/>
                  </a:cubicBezTo>
                  <a:cubicBezTo>
                    <a:pt x="11004" y="7873"/>
                    <a:pt x="8663" y="5714"/>
                    <a:pt x="6809" y="3952"/>
                  </a:cubicBezTo>
                  <a:cubicBezTo>
                    <a:pt x="4985" y="2219"/>
                    <a:pt x="2979" y="0"/>
                    <a:pt x="2979" y="0"/>
                  </a:cubicBezTo>
                  <a:lnTo>
                    <a:pt x="9089" y="5289"/>
                  </a:lnTo>
                  <a:cubicBezTo>
                    <a:pt x="9089" y="5289"/>
                    <a:pt x="9636" y="4438"/>
                    <a:pt x="9484" y="2857"/>
                  </a:cubicBezTo>
                  <a:cubicBezTo>
                    <a:pt x="9332" y="1307"/>
                    <a:pt x="8025" y="0"/>
                    <a:pt x="8025" y="0"/>
                  </a:cubicBezTo>
                  <a:cubicBezTo>
                    <a:pt x="8937" y="578"/>
                    <a:pt x="9606" y="1490"/>
                    <a:pt x="9910" y="2523"/>
                  </a:cubicBezTo>
                  <a:cubicBezTo>
                    <a:pt x="10305" y="3617"/>
                    <a:pt x="10274" y="4833"/>
                    <a:pt x="9818" y="5897"/>
                  </a:cubicBezTo>
                  <a:cubicBezTo>
                    <a:pt x="9818" y="5897"/>
                    <a:pt x="12280" y="8207"/>
                    <a:pt x="14104" y="9727"/>
                  </a:cubicBezTo>
                  <a:cubicBezTo>
                    <a:pt x="15928" y="11246"/>
                    <a:pt x="16536" y="12310"/>
                    <a:pt x="16536" y="12310"/>
                  </a:cubicBezTo>
                  <a:cubicBezTo>
                    <a:pt x="16536" y="12310"/>
                    <a:pt x="18299" y="9180"/>
                    <a:pt x="18268" y="6444"/>
                  </a:cubicBezTo>
                  <a:cubicBezTo>
                    <a:pt x="18208" y="4681"/>
                    <a:pt x="17934" y="2918"/>
                    <a:pt x="17448" y="1216"/>
                  </a:cubicBezTo>
                  <a:cubicBezTo>
                    <a:pt x="18420" y="3404"/>
                    <a:pt x="18876" y="5775"/>
                    <a:pt x="18755" y="8146"/>
                  </a:cubicBezTo>
                  <a:cubicBezTo>
                    <a:pt x="18572" y="12098"/>
                    <a:pt x="17357" y="13526"/>
                    <a:pt x="17357" y="13526"/>
                  </a:cubicBezTo>
                  <a:cubicBezTo>
                    <a:pt x="18147" y="14681"/>
                    <a:pt x="19059" y="15715"/>
                    <a:pt x="20062" y="16687"/>
                  </a:cubicBezTo>
                  <a:close/>
                </a:path>
              </a:pathLst>
            </a:custGeom>
            <a:solidFill>
              <a:srgbClr val="2D4F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 name="Google Shape;972;p10"/>
          <p:cNvGrpSpPr/>
          <p:nvPr/>
        </p:nvGrpSpPr>
        <p:grpSpPr>
          <a:xfrm>
            <a:off x="7455048" y="4472122"/>
            <a:ext cx="701773" cy="702653"/>
            <a:chOff x="5856000" y="4600650"/>
            <a:chExt cx="618575" cy="619350"/>
          </a:xfrm>
        </p:grpSpPr>
        <p:sp>
          <p:nvSpPr>
            <p:cNvPr id="973" name="Google Shape;973;p10"/>
            <p:cNvSpPr/>
            <p:nvPr/>
          </p:nvSpPr>
          <p:spPr>
            <a:xfrm>
              <a:off x="5909200" y="5028475"/>
              <a:ext cx="438475" cy="120100"/>
            </a:xfrm>
            <a:custGeom>
              <a:avLst/>
              <a:gdLst/>
              <a:ahLst/>
              <a:cxnLst/>
              <a:rect l="l" t="t" r="r" b="b"/>
              <a:pathLst>
                <a:path w="17539" h="4804" extrusionOk="0">
                  <a:moveTo>
                    <a:pt x="3617" y="4469"/>
                  </a:moveTo>
                  <a:cubicBezTo>
                    <a:pt x="5380" y="4803"/>
                    <a:pt x="8085" y="4317"/>
                    <a:pt x="11915" y="2827"/>
                  </a:cubicBezTo>
                  <a:cubicBezTo>
                    <a:pt x="15745" y="1338"/>
                    <a:pt x="17538" y="3952"/>
                    <a:pt x="17538" y="3952"/>
                  </a:cubicBezTo>
                  <a:cubicBezTo>
                    <a:pt x="17447" y="3648"/>
                    <a:pt x="17356" y="3344"/>
                    <a:pt x="17234" y="3040"/>
                  </a:cubicBezTo>
                  <a:cubicBezTo>
                    <a:pt x="16201" y="1"/>
                    <a:pt x="13678" y="1855"/>
                    <a:pt x="7174" y="1642"/>
                  </a:cubicBezTo>
                  <a:cubicBezTo>
                    <a:pt x="7022" y="1642"/>
                    <a:pt x="6870" y="1642"/>
                    <a:pt x="6718" y="1612"/>
                  </a:cubicBezTo>
                  <a:lnTo>
                    <a:pt x="5228" y="2615"/>
                  </a:lnTo>
                  <a:cubicBezTo>
                    <a:pt x="3040" y="4104"/>
                    <a:pt x="0" y="1672"/>
                    <a:pt x="0" y="1672"/>
                  </a:cubicBezTo>
                  <a:cubicBezTo>
                    <a:pt x="0" y="1672"/>
                    <a:pt x="1915" y="4165"/>
                    <a:pt x="3617" y="4469"/>
                  </a:cubicBez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10"/>
            <p:cNvSpPr/>
            <p:nvPr/>
          </p:nvSpPr>
          <p:spPr>
            <a:xfrm>
              <a:off x="6325600" y="4613575"/>
              <a:ext cx="148975" cy="421775"/>
            </a:xfrm>
            <a:custGeom>
              <a:avLst/>
              <a:gdLst/>
              <a:ahLst/>
              <a:cxnLst/>
              <a:rect l="l" t="t" r="r" b="b"/>
              <a:pathLst>
                <a:path w="5959" h="16871" extrusionOk="0">
                  <a:moveTo>
                    <a:pt x="791" y="15685"/>
                  </a:moveTo>
                  <a:cubicBezTo>
                    <a:pt x="791" y="15685"/>
                    <a:pt x="3041" y="14408"/>
                    <a:pt x="4500" y="8177"/>
                  </a:cubicBezTo>
                  <a:cubicBezTo>
                    <a:pt x="5959" y="1916"/>
                    <a:pt x="5533" y="1"/>
                    <a:pt x="5533" y="1"/>
                  </a:cubicBezTo>
                  <a:cubicBezTo>
                    <a:pt x="4135" y="2432"/>
                    <a:pt x="2858" y="4925"/>
                    <a:pt x="1734" y="7508"/>
                  </a:cubicBezTo>
                  <a:cubicBezTo>
                    <a:pt x="700" y="9879"/>
                    <a:pt x="92" y="12402"/>
                    <a:pt x="1" y="15016"/>
                  </a:cubicBezTo>
                  <a:cubicBezTo>
                    <a:pt x="1" y="15016"/>
                    <a:pt x="92" y="16870"/>
                    <a:pt x="791" y="15685"/>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0"/>
            <p:cNvSpPr/>
            <p:nvPr/>
          </p:nvSpPr>
          <p:spPr>
            <a:xfrm>
              <a:off x="6343100" y="4672850"/>
              <a:ext cx="120075" cy="335900"/>
            </a:xfrm>
            <a:custGeom>
              <a:avLst/>
              <a:gdLst/>
              <a:ahLst/>
              <a:cxnLst/>
              <a:rect l="l" t="t" r="r" b="b"/>
              <a:pathLst>
                <a:path w="4803" h="13436" extrusionOk="0">
                  <a:moveTo>
                    <a:pt x="4803" y="1"/>
                  </a:moveTo>
                  <a:cubicBezTo>
                    <a:pt x="3252" y="3131"/>
                    <a:pt x="334" y="9514"/>
                    <a:pt x="0" y="13435"/>
                  </a:cubicBezTo>
                  <a:lnTo>
                    <a:pt x="91" y="13314"/>
                  </a:lnTo>
                  <a:cubicBezTo>
                    <a:pt x="91" y="13314"/>
                    <a:pt x="2341" y="12037"/>
                    <a:pt x="3800" y="5806"/>
                  </a:cubicBezTo>
                  <a:cubicBezTo>
                    <a:pt x="4255" y="3891"/>
                    <a:pt x="4590" y="1946"/>
                    <a:pt x="48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10"/>
            <p:cNvSpPr/>
            <p:nvPr/>
          </p:nvSpPr>
          <p:spPr>
            <a:xfrm>
              <a:off x="6235175" y="4600650"/>
              <a:ext cx="131500" cy="431650"/>
            </a:xfrm>
            <a:custGeom>
              <a:avLst/>
              <a:gdLst/>
              <a:ahLst/>
              <a:cxnLst/>
              <a:rect l="l" t="t" r="r" b="b"/>
              <a:pathLst>
                <a:path w="5260" h="17266" extrusionOk="0">
                  <a:moveTo>
                    <a:pt x="4013" y="15898"/>
                  </a:moveTo>
                  <a:cubicBezTo>
                    <a:pt x="4013" y="15898"/>
                    <a:pt x="5259" y="13649"/>
                    <a:pt x="3314" y="7539"/>
                  </a:cubicBezTo>
                  <a:cubicBezTo>
                    <a:pt x="1338" y="1430"/>
                    <a:pt x="1" y="1"/>
                    <a:pt x="1" y="1"/>
                  </a:cubicBezTo>
                  <a:cubicBezTo>
                    <a:pt x="62" y="2797"/>
                    <a:pt x="244" y="5594"/>
                    <a:pt x="578" y="8360"/>
                  </a:cubicBezTo>
                  <a:cubicBezTo>
                    <a:pt x="913" y="10943"/>
                    <a:pt x="1703" y="13436"/>
                    <a:pt x="2980" y="15685"/>
                  </a:cubicBezTo>
                  <a:cubicBezTo>
                    <a:pt x="2980" y="15685"/>
                    <a:pt x="3983" y="17266"/>
                    <a:pt x="4013" y="15867"/>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10"/>
            <p:cNvSpPr/>
            <p:nvPr/>
          </p:nvSpPr>
          <p:spPr>
            <a:xfrm>
              <a:off x="6264825" y="4651575"/>
              <a:ext cx="101850" cy="349575"/>
            </a:xfrm>
            <a:custGeom>
              <a:avLst/>
              <a:gdLst/>
              <a:ahLst/>
              <a:cxnLst/>
              <a:rect l="l" t="t" r="r" b="b"/>
              <a:pathLst>
                <a:path w="4074" h="13983" extrusionOk="0">
                  <a:moveTo>
                    <a:pt x="31" y="0"/>
                  </a:moveTo>
                  <a:cubicBezTo>
                    <a:pt x="304" y="3466"/>
                    <a:pt x="1064" y="10457"/>
                    <a:pt x="2797" y="13982"/>
                  </a:cubicBezTo>
                  <a:lnTo>
                    <a:pt x="2797" y="13861"/>
                  </a:lnTo>
                  <a:cubicBezTo>
                    <a:pt x="2797" y="13800"/>
                    <a:pt x="4073" y="11612"/>
                    <a:pt x="2098" y="5502"/>
                  </a:cubicBezTo>
                  <a:cubicBezTo>
                    <a:pt x="1520" y="3618"/>
                    <a:pt x="821" y="1794"/>
                    <a:pt x="0" y="0"/>
                  </a:cubicBezTo>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10"/>
            <p:cNvSpPr/>
            <p:nvPr/>
          </p:nvSpPr>
          <p:spPr>
            <a:xfrm>
              <a:off x="6029250" y="4702475"/>
              <a:ext cx="308550" cy="318425"/>
            </a:xfrm>
            <a:custGeom>
              <a:avLst/>
              <a:gdLst/>
              <a:ahLst/>
              <a:cxnLst/>
              <a:rect l="l" t="t" r="r" b="b"/>
              <a:pathLst>
                <a:path w="12342" h="12737" extrusionOk="0">
                  <a:moveTo>
                    <a:pt x="11642" y="11551"/>
                  </a:moveTo>
                  <a:cubicBezTo>
                    <a:pt x="11642" y="11551"/>
                    <a:pt x="11551" y="8968"/>
                    <a:pt x="6718" y="4743"/>
                  </a:cubicBezTo>
                  <a:cubicBezTo>
                    <a:pt x="1885" y="518"/>
                    <a:pt x="1" y="1"/>
                    <a:pt x="1" y="1"/>
                  </a:cubicBezTo>
                  <a:cubicBezTo>
                    <a:pt x="1490" y="2372"/>
                    <a:pt x="3101" y="4651"/>
                    <a:pt x="4834" y="6870"/>
                  </a:cubicBezTo>
                  <a:cubicBezTo>
                    <a:pt x="6445" y="8907"/>
                    <a:pt x="8420" y="10639"/>
                    <a:pt x="10639" y="11916"/>
                  </a:cubicBezTo>
                  <a:cubicBezTo>
                    <a:pt x="10639" y="11916"/>
                    <a:pt x="12341" y="12737"/>
                    <a:pt x="11642" y="11551"/>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10"/>
            <p:cNvSpPr/>
            <p:nvPr/>
          </p:nvSpPr>
          <p:spPr>
            <a:xfrm>
              <a:off x="6081675" y="4730600"/>
              <a:ext cx="240150" cy="263700"/>
            </a:xfrm>
            <a:custGeom>
              <a:avLst/>
              <a:gdLst/>
              <a:ahLst/>
              <a:cxnLst/>
              <a:rect l="l" t="t" r="r" b="b"/>
              <a:pathLst>
                <a:path w="9606" h="10548" extrusionOk="0">
                  <a:moveTo>
                    <a:pt x="1" y="1"/>
                  </a:moveTo>
                  <a:cubicBezTo>
                    <a:pt x="2037" y="2858"/>
                    <a:pt x="6262" y="8420"/>
                    <a:pt x="9606" y="10548"/>
                  </a:cubicBezTo>
                  <a:cubicBezTo>
                    <a:pt x="9576" y="10517"/>
                    <a:pt x="9576" y="10457"/>
                    <a:pt x="9545" y="10426"/>
                  </a:cubicBezTo>
                  <a:cubicBezTo>
                    <a:pt x="9545" y="10426"/>
                    <a:pt x="9454" y="7843"/>
                    <a:pt x="4621" y="3618"/>
                  </a:cubicBezTo>
                  <a:cubicBezTo>
                    <a:pt x="3162" y="2311"/>
                    <a:pt x="1612" y="1095"/>
                    <a:pt x="1" y="1"/>
                  </a:cubicBezTo>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10"/>
            <p:cNvSpPr/>
            <p:nvPr/>
          </p:nvSpPr>
          <p:spPr>
            <a:xfrm>
              <a:off x="5911475" y="4850675"/>
              <a:ext cx="417200" cy="160350"/>
            </a:xfrm>
            <a:custGeom>
              <a:avLst/>
              <a:gdLst/>
              <a:ahLst/>
              <a:cxnLst/>
              <a:rect l="l" t="t" r="r" b="b"/>
              <a:pathLst>
                <a:path w="16688" h="6414" extrusionOk="0">
                  <a:moveTo>
                    <a:pt x="15533" y="5623"/>
                  </a:moveTo>
                  <a:cubicBezTo>
                    <a:pt x="15533" y="5623"/>
                    <a:pt x="14317" y="3344"/>
                    <a:pt x="8116" y="1672"/>
                  </a:cubicBezTo>
                  <a:cubicBezTo>
                    <a:pt x="1915" y="0"/>
                    <a:pt x="0" y="365"/>
                    <a:pt x="0" y="365"/>
                  </a:cubicBezTo>
                  <a:cubicBezTo>
                    <a:pt x="2402" y="1824"/>
                    <a:pt x="4833" y="3192"/>
                    <a:pt x="7356" y="4407"/>
                  </a:cubicBezTo>
                  <a:cubicBezTo>
                    <a:pt x="9697" y="5532"/>
                    <a:pt x="12219" y="6231"/>
                    <a:pt x="14803" y="6414"/>
                  </a:cubicBezTo>
                  <a:cubicBezTo>
                    <a:pt x="14803" y="6414"/>
                    <a:pt x="16688" y="6414"/>
                    <a:pt x="15533" y="5654"/>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10"/>
            <p:cNvSpPr/>
            <p:nvPr/>
          </p:nvSpPr>
          <p:spPr>
            <a:xfrm>
              <a:off x="5970750" y="4862075"/>
              <a:ext cx="332100" cy="131475"/>
            </a:xfrm>
            <a:custGeom>
              <a:avLst/>
              <a:gdLst/>
              <a:ahLst/>
              <a:cxnLst/>
              <a:rect l="l" t="t" r="r" b="b"/>
              <a:pathLst>
                <a:path w="13284" h="5259" extrusionOk="0">
                  <a:moveTo>
                    <a:pt x="0" y="0"/>
                  </a:moveTo>
                  <a:cubicBezTo>
                    <a:pt x="3070" y="1672"/>
                    <a:pt x="9332" y="4803"/>
                    <a:pt x="13283" y="5258"/>
                  </a:cubicBezTo>
                  <a:cubicBezTo>
                    <a:pt x="13222" y="5228"/>
                    <a:pt x="13192" y="5198"/>
                    <a:pt x="13162" y="5167"/>
                  </a:cubicBezTo>
                  <a:cubicBezTo>
                    <a:pt x="13162" y="5167"/>
                    <a:pt x="11946" y="2888"/>
                    <a:pt x="5745" y="1216"/>
                  </a:cubicBezTo>
                  <a:cubicBezTo>
                    <a:pt x="3860" y="699"/>
                    <a:pt x="1946" y="274"/>
                    <a:pt x="0" y="0"/>
                  </a:cubicBezTo>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10"/>
            <p:cNvSpPr/>
            <p:nvPr/>
          </p:nvSpPr>
          <p:spPr>
            <a:xfrm>
              <a:off x="5856000" y="4907650"/>
              <a:ext cx="586650" cy="312350"/>
            </a:xfrm>
            <a:custGeom>
              <a:avLst/>
              <a:gdLst/>
              <a:ahLst/>
              <a:cxnLst/>
              <a:rect l="l" t="t" r="r" b="b"/>
              <a:pathLst>
                <a:path w="23466" h="12494" extrusionOk="0">
                  <a:moveTo>
                    <a:pt x="21764" y="6323"/>
                  </a:moveTo>
                  <a:cubicBezTo>
                    <a:pt x="20852" y="3770"/>
                    <a:pt x="19666" y="2372"/>
                    <a:pt x="15563" y="3192"/>
                  </a:cubicBezTo>
                  <a:cubicBezTo>
                    <a:pt x="11490" y="4013"/>
                    <a:pt x="7599" y="3891"/>
                    <a:pt x="5198" y="3192"/>
                  </a:cubicBezTo>
                  <a:cubicBezTo>
                    <a:pt x="2797" y="2493"/>
                    <a:pt x="0" y="1"/>
                    <a:pt x="0" y="1"/>
                  </a:cubicBezTo>
                  <a:cubicBezTo>
                    <a:pt x="0" y="1"/>
                    <a:pt x="2827" y="6262"/>
                    <a:pt x="9302" y="6475"/>
                  </a:cubicBezTo>
                  <a:cubicBezTo>
                    <a:pt x="15806" y="6688"/>
                    <a:pt x="18329" y="4834"/>
                    <a:pt x="19362" y="7873"/>
                  </a:cubicBezTo>
                  <a:cubicBezTo>
                    <a:pt x="20305" y="10548"/>
                    <a:pt x="19910" y="11399"/>
                    <a:pt x="20791" y="12493"/>
                  </a:cubicBezTo>
                  <a:lnTo>
                    <a:pt x="23466" y="12493"/>
                  </a:lnTo>
                  <a:cubicBezTo>
                    <a:pt x="22919" y="10305"/>
                    <a:pt x="22250" y="7660"/>
                    <a:pt x="21764" y="63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83" name="Google Shape;983;p10"/>
          <p:cNvPicPr preferRelativeResize="0"/>
          <p:nvPr/>
        </p:nvPicPr>
        <p:blipFill>
          <a:blip r:embed="rId2">
            <a:alphaModFix amt="51000"/>
          </a:blip>
          <a:stretch>
            <a:fillRect/>
          </a:stretch>
        </p:blipFill>
        <p:spPr>
          <a:xfrm rot="738133">
            <a:off x="7114755" y="4116892"/>
            <a:ext cx="3071169" cy="2747418"/>
          </a:xfrm>
          <a:prstGeom prst="rect">
            <a:avLst/>
          </a:prstGeom>
          <a:noFill/>
          <a:ln>
            <a:noFill/>
          </a:ln>
        </p:spPr>
      </p:pic>
      <p:pic>
        <p:nvPicPr>
          <p:cNvPr id="984" name="Google Shape;984;p10"/>
          <p:cNvPicPr preferRelativeResize="0"/>
          <p:nvPr/>
        </p:nvPicPr>
        <p:blipFill>
          <a:blip r:embed="rId2">
            <a:alphaModFix amt="51000"/>
          </a:blip>
          <a:stretch>
            <a:fillRect/>
          </a:stretch>
        </p:blipFill>
        <p:spPr>
          <a:xfrm rot="3160642">
            <a:off x="-2080570" y="3624142"/>
            <a:ext cx="3071170" cy="2747417"/>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985"/>
        <p:cNvGrpSpPr/>
        <p:nvPr/>
      </p:nvGrpSpPr>
      <p:grpSpPr>
        <a:xfrm>
          <a:off x="0" y="0"/>
          <a:ext cx="0" cy="0"/>
          <a:chOff x="0" y="0"/>
          <a:chExt cx="0" cy="0"/>
        </a:xfrm>
      </p:grpSpPr>
      <p:sp>
        <p:nvSpPr>
          <p:cNvPr id="986" name="Google Shape;986;p11"/>
          <p:cNvSpPr/>
          <p:nvPr/>
        </p:nvSpPr>
        <p:spPr>
          <a:xfrm rot="5937190">
            <a:off x="3531477" y="-403199"/>
            <a:ext cx="5620306" cy="6954145"/>
          </a:xfrm>
          <a:custGeom>
            <a:avLst/>
            <a:gdLst/>
            <a:ahLst/>
            <a:cxnLst/>
            <a:rect l="l" t="t" r="r" b="b"/>
            <a:pathLst>
              <a:path w="43199" h="42662" extrusionOk="0">
                <a:moveTo>
                  <a:pt x="20782" y="1"/>
                </a:moveTo>
                <a:cubicBezTo>
                  <a:pt x="15645" y="1"/>
                  <a:pt x="9975" y="653"/>
                  <a:pt x="7773" y="3589"/>
                </a:cubicBezTo>
                <a:cubicBezTo>
                  <a:pt x="1102" y="12462"/>
                  <a:pt x="14578" y="15664"/>
                  <a:pt x="8941" y="24137"/>
                </a:cubicBezTo>
                <a:cubicBezTo>
                  <a:pt x="5572" y="28673"/>
                  <a:pt x="1" y="35878"/>
                  <a:pt x="7006" y="39981"/>
                </a:cubicBezTo>
                <a:cubicBezTo>
                  <a:pt x="10665" y="41732"/>
                  <a:pt x="15033" y="42661"/>
                  <a:pt x="19405" y="42661"/>
                </a:cubicBezTo>
                <a:cubicBezTo>
                  <a:pt x="25198" y="42661"/>
                  <a:pt x="30996" y="41030"/>
                  <a:pt x="35159" y="37513"/>
                </a:cubicBezTo>
                <a:cubicBezTo>
                  <a:pt x="43198" y="28840"/>
                  <a:pt x="31190" y="25838"/>
                  <a:pt x="33191" y="18666"/>
                </a:cubicBezTo>
                <a:cubicBezTo>
                  <a:pt x="33925" y="17165"/>
                  <a:pt x="35493" y="16298"/>
                  <a:pt x="36627" y="15030"/>
                </a:cubicBezTo>
                <a:cubicBezTo>
                  <a:pt x="41697" y="8826"/>
                  <a:pt x="34692" y="987"/>
                  <a:pt x="27587" y="286"/>
                </a:cubicBezTo>
                <a:cubicBezTo>
                  <a:pt x="25786" y="164"/>
                  <a:pt x="23351" y="1"/>
                  <a:pt x="207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11"/>
          <p:cNvSpPr/>
          <p:nvPr/>
        </p:nvSpPr>
        <p:spPr>
          <a:xfrm rot="818131" flipH="1">
            <a:off x="5692550" y="-262588"/>
            <a:ext cx="3259946" cy="1676976"/>
          </a:xfrm>
          <a:custGeom>
            <a:avLst/>
            <a:gdLst/>
            <a:ahLst/>
            <a:cxnLst/>
            <a:rect l="l" t="t" r="r" b="b"/>
            <a:pathLst>
              <a:path w="49936" h="25688" extrusionOk="0">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 name="Google Shape;988;p11"/>
          <p:cNvGrpSpPr/>
          <p:nvPr/>
        </p:nvGrpSpPr>
        <p:grpSpPr>
          <a:xfrm rot="5400000">
            <a:off x="8268886" y="-141059"/>
            <a:ext cx="940920" cy="1223021"/>
            <a:chOff x="238125" y="1386325"/>
            <a:chExt cx="671750" cy="873150"/>
          </a:xfrm>
        </p:grpSpPr>
        <p:sp>
          <p:nvSpPr>
            <p:cNvPr id="989" name="Google Shape;989;p11"/>
            <p:cNvSpPr/>
            <p:nvPr/>
          </p:nvSpPr>
          <p:spPr>
            <a:xfrm>
              <a:off x="238125" y="1386325"/>
              <a:ext cx="671750" cy="873150"/>
            </a:xfrm>
            <a:custGeom>
              <a:avLst/>
              <a:gdLst/>
              <a:ahLst/>
              <a:cxnLst/>
              <a:rect l="l" t="t" r="r" b="b"/>
              <a:pathLst>
                <a:path w="26870" h="34926" extrusionOk="0">
                  <a:moveTo>
                    <a:pt x="16140" y="16414"/>
                  </a:moveTo>
                  <a:cubicBezTo>
                    <a:pt x="11976" y="15958"/>
                    <a:pt x="12310" y="13922"/>
                    <a:pt x="15107" y="13618"/>
                  </a:cubicBezTo>
                  <a:cubicBezTo>
                    <a:pt x="17933" y="13314"/>
                    <a:pt x="20760" y="15502"/>
                    <a:pt x="23800" y="13861"/>
                  </a:cubicBezTo>
                  <a:cubicBezTo>
                    <a:pt x="26870" y="12220"/>
                    <a:pt x="24864" y="7356"/>
                    <a:pt x="23982" y="5077"/>
                  </a:cubicBezTo>
                  <a:cubicBezTo>
                    <a:pt x="23496" y="3648"/>
                    <a:pt x="23587" y="2068"/>
                    <a:pt x="24225" y="700"/>
                  </a:cubicBezTo>
                  <a:cubicBezTo>
                    <a:pt x="24225" y="700"/>
                    <a:pt x="23162" y="1490"/>
                    <a:pt x="21277" y="1156"/>
                  </a:cubicBezTo>
                  <a:cubicBezTo>
                    <a:pt x="19423" y="821"/>
                    <a:pt x="17295" y="153"/>
                    <a:pt x="15775" y="1916"/>
                  </a:cubicBezTo>
                  <a:cubicBezTo>
                    <a:pt x="14286" y="3648"/>
                    <a:pt x="14742" y="5289"/>
                    <a:pt x="14408" y="7782"/>
                  </a:cubicBezTo>
                  <a:cubicBezTo>
                    <a:pt x="14104" y="10244"/>
                    <a:pt x="11915" y="8755"/>
                    <a:pt x="12037" y="6110"/>
                  </a:cubicBezTo>
                  <a:cubicBezTo>
                    <a:pt x="12158" y="3466"/>
                    <a:pt x="14924" y="700"/>
                    <a:pt x="14924" y="700"/>
                  </a:cubicBezTo>
                  <a:cubicBezTo>
                    <a:pt x="14012" y="426"/>
                    <a:pt x="13070" y="213"/>
                    <a:pt x="12128" y="92"/>
                  </a:cubicBezTo>
                  <a:cubicBezTo>
                    <a:pt x="11155" y="1"/>
                    <a:pt x="10183" y="31"/>
                    <a:pt x="9240" y="244"/>
                  </a:cubicBezTo>
                  <a:cubicBezTo>
                    <a:pt x="8116" y="1004"/>
                    <a:pt x="7204" y="2007"/>
                    <a:pt x="6596" y="3223"/>
                  </a:cubicBezTo>
                  <a:cubicBezTo>
                    <a:pt x="5654" y="5138"/>
                    <a:pt x="6809" y="7600"/>
                    <a:pt x="7447" y="11429"/>
                  </a:cubicBezTo>
                  <a:cubicBezTo>
                    <a:pt x="8085" y="15229"/>
                    <a:pt x="5046" y="13375"/>
                    <a:pt x="4468" y="9302"/>
                  </a:cubicBezTo>
                  <a:cubicBezTo>
                    <a:pt x="3921" y="5229"/>
                    <a:pt x="6474" y="1065"/>
                    <a:pt x="6474" y="1065"/>
                  </a:cubicBezTo>
                  <a:cubicBezTo>
                    <a:pt x="6474" y="1065"/>
                    <a:pt x="3313" y="2128"/>
                    <a:pt x="1337" y="3618"/>
                  </a:cubicBezTo>
                  <a:cubicBezTo>
                    <a:pt x="729" y="4043"/>
                    <a:pt x="274" y="4651"/>
                    <a:pt x="0" y="5350"/>
                  </a:cubicBezTo>
                  <a:lnTo>
                    <a:pt x="0" y="10609"/>
                  </a:lnTo>
                  <a:cubicBezTo>
                    <a:pt x="395" y="12311"/>
                    <a:pt x="973" y="13952"/>
                    <a:pt x="1672" y="15533"/>
                  </a:cubicBezTo>
                  <a:cubicBezTo>
                    <a:pt x="2523" y="17569"/>
                    <a:pt x="1094" y="16749"/>
                    <a:pt x="0" y="14834"/>
                  </a:cubicBezTo>
                  <a:lnTo>
                    <a:pt x="0" y="29758"/>
                  </a:lnTo>
                  <a:cubicBezTo>
                    <a:pt x="1398" y="34135"/>
                    <a:pt x="6444" y="34925"/>
                    <a:pt x="8602" y="34621"/>
                  </a:cubicBezTo>
                  <a:cubicBezTo>
                    <a:pt x="11398" y="34256"/>
                    <a:pt x="11368" y="32737"/>
                    <a:pt x="14164" y="32007"/>
                  </a:cubicBezTo>
                  <a:cubicBezTo>
                    <a:pt x="16961" y="31278"/>
                    <a:pt x="17873" y="27965"/>
                    <a:pt x="17873" y="27965"/>
                  </a:cubicBezTo>
                  <a:cubicBezTo>
                    <a:pt x="17234" y="28360"/>
                    <a:pt x="16535" y="28694"/>
                    <a:pt x="15806" y="28907"/>
                  </a:cubicBezTo>
                  <a:cubicBezTo>
                    <a:pt x="14894" y="29120"/>
                    <a:pt x="13526" y="28785"/>
                    <a:pt x="11550" y="27721"/>
                  </a:cubicBezTo>
                  <a:cubicBezTo>
                    <a:pt x="9575" y="26658"/>
                    <a:pt x="5927" y="26202"/>
                    <a:pt x="5684" y="25503"/>
                  </a:cubicBezTo>
                  <a:cubicBezTo>
                    <a:pt x="5441" y="24773"/>
                    <a:pt x="6839" y="24469"/>
                    <a:pt x="10274" y="25867"/>
                  </a:cubicBezTo>
                  <a:cubicBezTo>
                    <a:pt x="13708" y="27266"/>
                    <a:pt x="15867" y="28542"/>
                    <a:pt x="20031" y="25867"/>
                  </a:cubicBezTo>
                  <a:cubicBezTo>
                    <a:pt x="24225" y="23223"/>
                    <a:pt x="25988" y="14834"/>
                    <a:pt x="25988" y="14834"/>
                  </a:cubicBezTo>
                  <a:cubicBezTo>
                    <a:pt x="25988" y="14834"/>
                    <a:pt x="20274" y="16870"/>
                    <a:pt x="16140" y="16414"/>
                  </a:cubicBezTo>
                  <a:close/>
                  <a:moveTo>
                    <a:pt x="15897" y="9302"/>
                  </a:moveTo>
                  <a:cubicBezTo>
                    <a:pt x="15897" y="9302"/>
                    <a:pt x="18025" y="8268"/>
                    <a:pt x="19119" y="9028"/>
                  </a:cubicBezTo>
                  <a:cubicBezTo>
                    <a:pt x="20213" y="9818"/>
                    <a:pt x="18845" y="10274"/>
                    <a:pt x="17508" y="10274"/>
                  </a:cubicBezTo>
                  <a:cubicBezTo>
                    <a:pt x="16171" y="10305"/>
                    <a:pt x="14833" y="9514"/>
                    <a:pt x="15897" y="9302"/>
                  </a:cubicBezTo>
                  <a:close/>
                  <a:moveTo>
                    <a:pt x="1429" y="8025"/>
                  </a:moveTo>
                  <a:cubicBezTo>
                    <a:pt x="1429" y="8025"/>
                    <a:pt x="334" y="6505"/>
                    <a:pt x="1307" y="4986"/>
                  </a:cubicBezTo>
                  <a:cubicBezTo>
                    <a:pt x="2249" y="3466"/>
                    <a:pt x="3921" y="3283"/>
                    <a:pt x="3496" y="4408"/>
                  </a:cubicBezTo>
                  <a:cubicBezTo>
                    <a:pt x="3070" y="5533"/>
                    <a:pt x="2736" y="5685"/>
                    <a:pt x="2948" y="6627"/>
                  </a:cubicBezTo>
                  <a:cubicBezTo>
                    <a:pt x="3131" y="7539"/>
                    <a:pt x="3587" y="8147"/>
                    <a:pt x="2705" y="8694"/>
                  </a:cubicBezTo>
                  <a:cubicBezTo>
                    <a:pt x="1854" y="9241"/>
                    <a:pt x="1368" y="8572"/>
                    <a:pt x="1429" y="8025"/>
                  </a:cubicBezTo>
                  <a:close/>
                  <a:moveTo>
                    <a:pt x="2614" y="29515"/>
                  </a:moveTo>
                  <a:cubicBezTo>
                    <a:pt x="2128" y="29180"/>
                    <a:pt x="1155" y="28238"/>
                    <a:pt x="2128" y="28086"/>
                  </a:cubicBezTo>
                  <a:cubicBezTo>
                    <a:pt x="2128" y="28086"/>
                    <a:pt x="5076" y="27509"/>
                    <a:pt x="5015" y="28694"/>
                  </a:cubicBezTo>
                  <a:cubicBezTo>
                    <a:pt x="4985" y="29880"/>
                    <a:pt x="3100" y="29819"/>
                    <a:pt x="2614" y="29515"/>
                  </a:cubicBezTo>
                  <a:close/>
                  <a:moveTo>
                    <a:pt x="6809" y="17630"/>
                  </a:moveTo>
                  <a:cubicBezTo>
                    <a:pt x="6049" y="18481"/>
                    <a:pt x="5927" y="17326"/>
                    <a:pt x="6110" y="16627"/>
                  </a:cubicBezTo>
                  <a:cubicBezTo>
                    <a:pt x="6262" y="15898"/>
                    <a:pt x="6687" y="15442"/>
                    <a:pt x="7204" y="15624"/>
                  </a:cubicBezTo>
                  <a:cubicBezTo>
                    <a:pt x="7386" y="16293"/>
                    <a:pt x="7265" y="17053"/>
                    <a:pt x="6809" y="17630"/>
                  </a:cubicBezTo>
                  <a:close/>
                  <a:moveTo>
                    <a:pt x="19210" y="21186"/>
                  </a:moveTo>
                  <a:cubicBezTo>
                    <a:pt x="17964" y="21794"/>
                    <a:pt x="19301" y="22706"/>
                    <a:pt x="17569" y="23192"/>
                  </a:cubicBezTo>
                  <a:cubicBezTo>
                    <a:pt x="15836" y="23709"/>
                    <a:pt x="12888" y="21764"/>
                    <a:pt x="14894" y="20822"/>
                  </a:cubicBezTo>
                  <a:cubicBezTo>
                    <a:pt x="14894" y="20822"/>
                    <a:pt x="17447" y="19393"/>
                    <a:pt x="19058" y="19515"/>
                  </a:cubicBezTo>
                  <a:cubicBezTo>
                    <a:pt x="20639" y="19636"/>
                    <a:pt x="20426" y="20578"/>
                    <a:pt x="19210" y="2118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11"/>
            <p:cNvSpPr/>
            <p:nvPr/>
          </p:nvSpPr>
          <p:spPr>
            <a:xfrm>
              <a:off x="238125" y="1507900"/>
              <a:ext cx="553225" cy="598825"/>
            </a:xfrm>
            <a:custGeom>
              <a:avLst/>
              <a:gdLst/>
              <a:ahLst/>
              <a:cxnLst/>
              <a:rect l="l" t="t" r="r" b="b"/>
              <a:pathLst>
                <a:path w="22129" h="23953" extrusionOk="0">
                  <a:moveTo>
                    <a:pt x="304" y="20032"/>
                  </a:moveTo>
                  <a:lnTo>
                    <a:pt x="1763" y="18664"/>
                  </a:lnTo>
                  <a:cubicBezTo>
                    <a:pt x="2492" y="20092"/>
                    <a:pt x="3587" y="21308"/>
                    <a:pt x="4924" y="22159"/>
                  </a:cubicBezTo>
                  <a:cubicBezTo>
                    <a:pt x="6262" y="23071"/>
                    <a:pt x="7751" y="23710"/>
                    <a:pt x="9331" y="23953"/>
                  </a:cubicBezTo>
                  <a:cubicBezTo>
                    <a:pt x="9331" y="23953"/>
                    <a:pt x="5593" y="22463"/>
                    <a:pt x="4468" y="21187"/>
                  </a:cubicBezTo>
                  <a:cubicBezTo>
                    <a:pt x="3678" y="20214"/>
                    <a:pt x="2979" y="19150"/>
                    <a:pt x="2371" y="18056"/>
                  </a:cubicBezTo>
                  <a:lnTo>
                    <a:pt x="4742" y="15594"/>
                  </a:lnTo>
                  <a:cubicBezTo>
                    <a:pt x="4742" y="15594"/>
                    <a:pt x="7690" y="18512"/>
                    <a:pt x="10426" y="19241"/>
                  </a:cubicBezTo>
                  <a:cubicBezTo>
                    <a:pt x="13161" y="20001"/>
                    <a:pt x="14529" y="19606"/>
                    <a:pt x="14529" y="19606"/>
                  </a:cubicBezTo>
                  <a:cubicBezTo>
                    <a:pt x="14529" y="19606"/>
                    <a:pt x="11581" y="19454"/>
                    <a:pt x="9301" y="18269"/>
                  </a:cubicBezTo>
                  <a:cubicBezTo>
                    <a:pt x="7842" y="17478"/>
                    <a:pt x="6535" y="16475"/>
                    <a:pt x="5380" y="15260"/>
                  </a:cubicBezTo>
                  <a:lnTo>
                    <a:pt x="8268" y="12190"/>
                  </a:lnTo>
                  <a:cubicBezTo>
                    <a:pt x="9818" y="13041"/>
                    <a:pt x="11520" y="13588"/>
                    <a:pt x="13283" y="13861"/>
                  </a:cubicBezTo>
                  <a:cubicBezTo>
                    <a:pt x="14772" y="14074"/>
                    <a:pt x="16292" y="13892"/>
                    <a:pt x="17721" y="13375"/>
                  </a:cubicBezTo>
                  <a:cubicBezTo>
                    <a:pt x="17721" y="13375"/>
                    <a:pt x="14955" y="13861"/>
                    <a:pt x="13040" y="13375"/>
                  </a:cubicBezTo>
                  <a:cubicBezTo>
                    <a:pt x="11611" y="12949"/>
                    <a:pt x="10213" y="12372"/>
                    <a:pt x="8906" y="11642"/>
                  </a:cubicBezTo>
                  <a:cubicBezTo>
                    <a:pt x="8906" y="11642"/>
                    <a:pt x="11672" y="8086"/>
                    <a:pt x="12523" y="7326"/>
                  </a:cubicBezTo>
                  <a:cubicBezTo>
                    <a:pt x="13009" y="6870"/>
                    <a:pt x="13556" y="6475"/>
                    <a:pt x="14104" y="6141"/>
                  </a:cubicBezTo>
                  <a:cubicBezTo>
                    <a:pt x="15350" y="6962"/>
                    <a:pt x="16839" y="7417"/>
                    <a:pt x="18329" y="7478"/>
                  </a:cubicBezTo>
                  <a:cubicBezTo>
                    <a:pt x="19696" y="7478"/>
                    <a:pt x="21034" y="7053"/>
                    <a:pt x="22128" y="6232"/>
                  </a:cubicBezTo>
                  <a:cubicBezTo>
                    <a:pt x="22128" y="6232"/>
                    <a:pt x="19970" y="7022"/>
                    <a:pt x="18329" y="6992"/>
                  </a:cubicBezTo>
                  <a:cubicBezTo>
                    <a:pt x="16687" y="6962"/>
                    <a:pt x="14408" y="5533"/>
                    <a:pt x="14408" y="5533"/>
                  </a:cubicBezTo>
                  <a:cubicBezTo>
                    <a:pt x="14408" y="5533"/>
                    <a:pt x="16049" y="4013"/>
                    <a:pt x="17326" y="2797"/>
                  </a:cubicBezTo>
                  <a:cubicBezTo>
                    <a:pt x="18633" y="1551"/>
                    <a:pt x="20031" y="1"/>
                    <a:pt x="20031" y="1"/>
                  </a:cubicBezTo>
                  <a:lnTo>
                    <a:pt x="15745" y="3740"/>
                  </a:lnTo>
                  <a:cubicBezTo>
                    <a:pt x="15471" y="3192"/>
                    <a:pt x="15380" y="2615"/>
                    <a:pt x="15471" y="2037"/>
                  </a:cubicBezTo>
                  <a:cubicBezTo>
                    <a:pt x="15623" y="1278"/>
                    <a:pt x="15958" y="578"/>
                    <a:pt x="16505" y="1"/>
                  </a:cubicBezTo>
                  <a:cubicBezTo>
                    <a:pt x="15867" y="426"/>
                    <a:pt x="15380" y="1065"/>
                    <a:pt x="15167" y="1794"/>
                  </a:cubicBezTo>
                  <a:cubicBezTo>
                    <a:pt x="14894" y="2554"/>
                    <a:pt x="14924" y="3405"/>
                    <a:pt x="15228" y="4165"/>
                  </a:cubicBezTo>
                  <a:cubicBezTo>
                    <a:pt x="15228" y="4165"/>
                    <a:pt x="13496" y="5776"/>
                    <a:pt x="12219" y="6840"/>
                  </a:cubicBezTo>
                  <a:cubicBezTo>
                    <a:pt x="11581" y="7357"/>
                    <a:pt x="10973" y="7965"/>
                    <a:pt x="10517" y="8664"/>
                  </a:cubicBezTo>
                  <a:cubicBezTo>
                    <a:pt x="10517" y="8664"/>
                    <a:pt x="9271" y="6475"/>
                    <a:pt x="9301" y="4530"/>
                  </a:cubicBezTo>
                  <a:cubicBezTo>
                    <a:pt x="9331" y="3284"/>
                    <a:pt x="9514" y="2068"/>
                    <a:pt x="9879" y="882"/>
                  </a:cubicBezTo>
                  <a:cubicBezTo>
                    <a:pt x="9210" y="2402"/>
                    <a:pt x="8876" y="4074"/>
                    <a:pt x="8967" y="5746"/>
                  </a:cubicBezTo>
                  <a:cubicBezTo>
                    <a:pt x="9088" y="8512"/>
                    <a:pt x="9939" y="9515"/>
                    <a:pt x="9939" y="9515"/>
                  </a:cubicBezTo>
                  <a:cubicBezTo>
                    <a:pt x="9362" y="10366"/>
                    <a:pt x="8663" y="11156"/>
                    <a:pt x="7872" y="11886"/>
                  </a:cubicBezTo>
                  <a:lnTo>
                    <a:pt x="5654" y="13740"/>
                  </a:lnTo>
                  <a:cubicBezTo>
                    <a:pt x="5654" y="13740"/>
                    <a:pt x="3799" y="11551"/>
                    <a:pt x="2918" y="9454"/>
                  </a:cubicBezTo>
                  <a:cubicBezTo>
                    <a:pt x="2371" y="8025"/>
                    <a:pt x="2097" y="6536"/>
                    <a:pt x="2128" y="5047"/>
                  </a:cubicBezTo>
                  <a:cubicBezTo>
                    <a:pt x="2128" y="5047"/>
                    <a:pt x="1793" y="7965"/>
                    <a:pt x="2614" y="9788"/>
                  </a:cubicBezTo>
                  <a:cubicBezTo>
                    <a:pt x="3374" y="11308"/>
                    <a:pt x="4255" y="12798"/>
                    <a:pt x="5228" y="14226"/>
                  </a:cubicBezTo>
                  <a:lnTo>
                    <a:pt x="2553" y="16779"/>
                  </a:lnTo>
                  <a:cubicBezTo>
                    <a:pt x="1641" y="15867"/>
                    <a:pt x="881" y="14834"/>
                    <a:pt x="274" y="13709"/>
                  </a:cubicBezTo>
                  <a:lnTo>
                    <a:pt x="0" y="13162"/>
                  </a:lnTo>
                  <a:lnTo>
                    <a:pt x="0" y="14135"/>
                  </a:lnTo>
                  <a:cubicBezTo>
                    <a:pt x="578" y="15229"/>
                    <a:pt x="1277" y="16293"/>
                    <a:pt x="2097" y="17235"/>
                  </a:cubicBezTo>
                  <a:cubicBezTo>
                    <a:pt x="2097" y="17235"/>
                    <a:pt x="1216" y="18481"/>
                    <a:pt x="274" y="20032"/>
                  </a:cubicBezTo>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 name="Google Shape;991;p11"/>
          <p:cNvGrpSpPr/>
          <p:nvPr/>
        </p:nvGrpSpPr>
        <p:grpSpPr>
          <a:xfrm rot="10800000" flipH="1">
            <a:off x="6013073" y="1842"/>
            <a:ext cx="984151" cy="1157547"/>
            <a:chOff x="2634050" y="3784550"/>
            <a:chExt cx="1220425" cy="1435450"/>
          </a:xfrm>
        </p:grpSpPr>
        <p:sp>
          <p:nvSpPr>
            <p:cNvPr id="992" name="Google Shape;992;p11"/>
            <p:cNvSpPr/>
            <p:nvPr/>
          </p:nvSpPr>
          <p:spPr>
            <a:xfrm>
              <a:off x="3062625" y="4406125"/>
              <a:ext cx="486375" cy="813875"/>
            </a:xfrm>
            <a:custGeom>
              <a:avLst/>
              <a:gdLst/>
              <a:ahLst/>
              <a:cxnLst/>
              <a:rect l="l" t="t" r="r" b="b"/>
              <a:pathLst>
                <a:path w="19455" h="32555" extrusionOk="0">
                  <a:moveTo>
                    <a:pt x="18390" y="32554"/>
                  </a:moveTo>
                  <a:cubicBezTo>
                    <a:pt x="15229" y="29059"/>
                    <a:pt x="12463" y="25259"/>
                    <a:pt x="10092" y="21186"/>
                  </a:cubicBezTo>
                  <a:cubicBezTo>
                    <a:pt x="1" y="3648"/>
                    <a:pt x="457" y="1095"/>
                    <a:pt x="457" y="1095"/>
                  </a:cubicBezTo>
                  <a:cubicBezTo>
                    <a:pt x="457" y="1095"/>
                    <a:pt x="578" y="1"/>
                    <a:pt x="1399" y="2554"/>
                  </a:cubicBezTo>
                  <a:cubicBezTo>
                    <a:pt x="2189" y="5107"/>
                    <a:pt x="6141" y="12706"/>
                    <a:pt x="11582" y="21855"/>
                  </a:cubicBezTo>
                  <a:cubicBezTo>
                    <a:pt x="13861" y="25655"/>
                    <a:pt x="16506" y="29241"/>
                    <a:pt x="19454" y="3255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11"/>
            <p:cNvSpPr/>
            <p:nvPr/>
          </p:nvSpPr>
          <p:spPr>
            <a:xfrm>
              <a:off x="2820975" y="3784550"/>
              <a:ext cx="262200" cy="674025"/>
            </a:xfrm>
            <a:custGeom>
              <a:avLst/>
              <a:gdLst/>
              <a:ahLst/>
              <a:cxnLst/>
              <a:rect l="l" t="t" r="r" b="b"/>
              <a:pathLst>
                <a:path w="10488" h="26961" extrusionOk="0">
                  <a:moveTo>
                    <a:pt x="10488" y="26961"/>
                  </a:moveTo>
                  <a:cubicBezTo>
                    <a:pt x="10488" y="19271"/>
                    <a:pt x="1" y="0"/>
                    <a:pt x="1" y="0"/>
                  </a:cubicBezTo>
                  <a:cubicBezTo>
                    <a:pt x="1" y="0"/>
                    <a:pt x="2524" y="10699"/>
                    <a:pt x="4834" y="17630"/>
                  </a:cubicBezTo>
                  <a:cubicBezTo>
                    <a:pt x="7174" y="24590"/>
                    <a:pt x="10488" y="26961"/>
                    <a:pt x="10488" y="2696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11"/>
            <p:cNvSpPr/>
            <p:nvPr/>
          </p:nvSpPr>
          <p:spPr>
            <a:xfrm>
              <a:off x="3105950" y="4119650"/>
              <a:ext cx="137550" cy="398200"/>
            </a:xfrm>
            <a:custGeom>
              <a:avLst/>
              <a:gdLst/>
              <a:ahLst/>
              <a:cxnLst/>
              <a:rect l="l" t="t" r="r" b="b"/>
              <a:pathLst>
                <a:path w="5502" h="15928" extrusionOk="0">
                  <a:moveTo>
                    <a:pt x="4590" y="1"/>
                  </a:moveTo>
                  <a:cubicBezTo>
                    <a:pt x="4590" y="1"/>
                    <a:pt x="2493" y="5593"/>
                    <a:pt x="1277" y="9514"/>
                  </a:cubicBezTo>
                  <a:cubicBezTo>
                    <a:pt x="61" y="13405"/>
                    <a:pt x="0" y="15928"/>
                    <a:pt x="0" y="15928"/>
                  </a:cubicBezTo>
                  <a:cubicBezTo>
                    <a:pt x="5502" y="13314"/>
                    <a:pt x="4590" y="1"/>
                    <a:pt x="4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11"/>
            <p:cNvSpPr/>
            <p:nvPr/>
          </p:nvSpPr>
          <p:spPr>
            <a:xfrm>
              <a:off x="3220700" y="4311150"/>
              <a:ext cx="286500" cy="433150"/>
            </a:xfrm>
            <a:custGeom>
              <a:avLst/>
              <a:gdLst/>
              <a:ahLst/>
              <a:cxnLst/>
              <a:rect l="l" t="t" r="r" b="b"/>
              <a:pathLst>
                <a:path w="11460" h="17326" extrusionOk="0">
                  <a:moveTo>
                    <a:pt x="0" y="17326"/>
                  </a:moveTo>
                  <a:cubicBezTo>
                    <a:pt x="4408" y="14985"/>
                    <a:pt x="11459" y="0"/>
                    <a:pt x="11459" y="0"/>
                  </a:cubicBezTo>
                  <a:cubicBezTo>
                    <a:pt x="11459" y="0"/>
                    <a:pt x="6018" y="5563"/>
                    <a:pt x="3131" y="9879"/>
                  </a:cubicBezTo>
                  <a:cubicBezTo>
                    <a:pt x="243" y="14225"/>
                    <a:pt x="0" y="17326"/>
                    <a:pt x="0" y="173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11"/>
            <p:cNvSpPr/>
            <p:nvPr/>
          </p:nvSpPr>
          <p:spPr>
            <a:xfrm>
              <a:off x="3163700" y="4172850"/>
              <a:ext cx="215825" cy="463550"/>
            </a:xfrm>
            <a:custGeom>
              <a:avLst/>
              <a:gdLst/>
              <a:ahLst/>
              <a:cxnLst/>
              <a:rect l="l" t="t" r="r" b="b"/>
              <a:pathLst>
                <a:path w="8633" h="18542" extrusionOk="0">
                  <a:moveTo>
                    <a:pt x="122" y="18542"/>
                  </a:moveTo>
                  <a:cubicBezTo>
                    <a:pt x="3952" y="17326"/>
                    <a:pt x="8633" y="0"/>
                    <a:pt x="8633" y="0"/>
                  </a:cubicBezTo>
                  <a:cubicBezTo>
                    <a:pt x="8633" y="0"/>
                    <a:pt x="3435" y="8420"/>
                    <a:pt x="1733" y="12645"/>
                  </a:cubicBezTo>
                  <a:cubicBezTo>
                    <a:pt x="0" y="16839"/>
                    <a:pt x="122" y="18542"/>
                    <a:pt x="122" y="185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11"/>
            <p:cNvSpPr/>
            <p:nvPr/>
          </p:nvSpPr>
          <p:spPr>
            <a:xfrm>
              <a:off x="3286050" y="4423600"/>
              <a:ext cx="285725" cy="440775"/>
            </a:xfrm>
            <a:custGeom>
              <a:avLst/>
              <a:gdLst/>
              <a:ahLst/>
              <a:cxnLst/>
              <a:rect l="l" t="t" r="r" b="b"/>
              <a:pathLst>
                <a:path w="11429" h="17631" extrusionOk="0">
                  <a:moveTo>
                    <a:pt x="0" y="17569"/>
                  </a:moveTo>
                  <a:cubicBezTo>
                    <a:pt x="1459" y="17630"/>
                    <a:pt x="3040" y="15776"/>
                    <a:pt x="5167" y="11065"/>
                  </a:cubicBezTo>
                  <a:cubicBezTo>
                    <a:pt x="7265" y="6323"/>
                    <a:pt x="11429" y="1"/>
                    <a:pt x="11429" y="1"/>
                  </a:cubicBezTo>
                  <a:cubicBezTo>
                    <a:pt x="11429" y="1"/>
                    <a:pt x="5563" y="6171"/>
                    <a:pt x="3040" y="10761"/>
                  </a:cubicBezTo>
                  <a:cubicBezTo>
                    <a:pt x="517" y="15381"/>
                    <a:pt x="0" y="17569"/>
                    <a:pt x="0" y="1756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11"/>
            <p:cNvSpPr/>
            <p:nvPr/>
          </p:nvSpPr>
          <p:spPr>
            <a:xfrm>
              <a:off x="3479825" y="4874225"/>
              <a:ext cx="312325" cy="279650"/>
            </a:xfrm>
            <a:custGeom>
              <a:avLst/>
              <a:gdLst/>
              <a:ahLst/>
              <a:cxnLst/>
              <a:rect l="l" t="t" r="r" b="b"/>
              <a:pathLst>
                <a:path w="12493" h="11186" extrusionOk="0">
                  <a:moveTo>
                    <a:pt x="4651" y="6079"/>
                  </a:moveTo>
                  <a:cubicBezTo>
                    <a:pt x="669" y="8906"/>
                    <a:pt x="0" y="11186"/>
                    <a:pt x="0" y="11186"/>
                  </a:cubicBezTo>
                  <a:cubicBezTo>
                    <a:pt x="4681" y="10213"/>
                    <a:pt x="12493" y="0"/>
                    <a:pt x="12493" y="0"/>
                  </a:cubicBezTo>
                  <a:cubicBezTo>
                    <a:pt x="12493" y="0"/>
                    <a:pt x="8663" y="3222"/>
                    <a:pt x="4651" y="60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11"/>
            <p:cNvSpPr/>
            <p:nvPr/>
          </p:nvSpPr>
          <p:spPr>
            <a:xfrm>
              <a:off x="3496525" y="5004175"/>
              <a:ext cx="345025" cy="203675"/>
            </a:xfrm>
            <a:custGeom>
              <a:avLst/>
              <a:gdLst/>
              <a:ahLst/>
              <a:cxnLst/>
              <a:rect l="l" t="t" r="r" b="b"/>
              <a:pathLst>
                <a:path w="13801" h="8147" extrusionOk="0">
                  <a:moveTo>
                    <a:pt x="13800" y="0"/>
                  </a:moveTo>
                  <a:cubicBezTo>
                    <a:pt x="13800" y="0"/>
                    <a:pt x="9819" y="3678"/>
                    <a:pt x="6384" y="3951"/>
                  </a:cubicBezTo>
                  <a:cubicBezTo>
                    <a:pt x="2919" y="4255"/>
                    <a:pt x="1" y="6748"/>
                    <a:pt x="1" y="6748"/>
                  </a:cubicBezTo>
                  <a:cubicBezTo>
                    <a:pt x="7843" y="8146"/>
                    <a:pt x="13800" y="0"/>
                    <a:pt x="13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11"/>
            <p:cNvSpPr/>
            <p:nvPr/>
          </p:nvSpPr>
          <p:spPr>
            <a:xfrm>
              <a:off x="3386350" y="4582425"/>
              <a:ext cx="323725" cy="457475"/>
            </a:xfrm>
            <a:custGeom>
              <a:avLst/>
              <a:gdLst/>
              <a:ahLst/>
              <a:cxnLst/>
              <a:rect l="l" t="t" r="r" b="b"/>
              <a:pathLst>
                <a:path w="12949" h="18299" extrusionOk="0">
                  <a:moveTo>
                    <a:pt x="0" y="18086"/>
                  </a:moveTo>
                  <a:cubicBezTo>
                    <a:pt x="1703" y="18299"/>
                    <a:pt x="5380" y="15137"/>
                    <a:pt x="6931" y="10700"/>
                  </a:cubicBezTo>
                  <a:cubicBezTo>
                    <a:pt x="8481" y="6232"/>
                    <a:pt x="12949" y="0"/>
                    <a:pt x="12949" y="0"/>
                  </a:cubicBezTo>
                  <a:cubicBezTo>
                    <a:pt x="12949" y="0"/>
                    <a:pt x="6809" y="6201"/>
                    <a:pt x="5016" y="10396"/>
                  </a:cubicBezTo>
                  <a:cubicBezTo>
                    <a:pt x="3253" y="14560"/>
                    <a:pt x="0" y="18086"/>
                    <a:pt x="0" y="1808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11"/>
            <p:cNvSpPr/>
            <p:nvPr/>
          </p:nvSpPr>
          <p:spPr>
            <a:xfrm>
              <a:off x="3333925" y="4476800"/>
              <a:ext cx="335875" cy="484825"/>
            </a:xfrm>
            <a:custGeom>
              <a:avLst/>
              <a:gdLst/>
              <a:ahLst/>
              <a:cxnLst/>
              <a:rect l="l" t="t" r="r" b="b"/>
              <a:pathLst>
                <a:path w="13435" h="19393" extrusionOk="0">
                  <a:moveTo>
                    <a:pt x="0" y="19180"/>
                  </a:moveTo>
                  <a:cubicBezTo>
                    <a:pt x="1368" y="19393"/>
                    <a:pt x="4407" y="15320"/>
                    <a:pt x="6414" y="10639"/>
                  </a:cubicBezTo>
                  <a:cubicBezTo>
                    <a:pt x="8389" y="5988"/>
                    <a:pt x="13435" y="0"/>
                    <a:pt x="13435" y="0"/>
                  </a:cubicBezTo>
                  <a:cubicBezTo>
                    <a:pt x="10912" y="2098"/>
                    <a:pt x="8632" y="4469"/>
                    <a:pt x="6657" y="7052"/>
                  </a:cubicBezTo>
                  <a:cubicBezTo>
                    <a:pt x="3496" y="11277"/>
                    <a:pt x="0" y="19180"/>
                    <a:pt x="0" y="19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11"/>
            <p:cNvSpPr/>
            <p:nvPr/>
          </p:nvSpPr>
          <p:spPr>
            <a:xfrm>
              <a:off x="3437250" y="4744275"/>
              <a:ext cx="358700" cy="360975"/>
            </a:xfrm>
            <a:custGeom>
              <a:avLst/>
              <a:gdLst/>
              <a:ahLst/>
              <a:cxnLst/>
              <a:rect l="l" t="t" r="r" b="b"/>
              <a:pathLst>
                <a:path w="14348" h="14439" extrusionOk="0">
                  <a:moveTo>
                    <a:pt x="1" y="14439"/>
                  </a:moveTo>
                  <a:cubicBezTo>
                    <a:pt x="4044" y="13952"/>
                    <a:pt x="14348" y="1"/>
                    <a:pt x="14348" y="1"/>
                  </a:cubicBezTo>
                  <a:cubicBezTo>
                    <a:pt x="14348" y="1"/>
                    <a:pt x="11187" y="2250"/>
                    <a:pt x="6293" y="6475"/>
                  </a:cubicBezTo>
                  <a:cubicBezTo>
                    <a:pt x="1430" y="10700"/>
                    <a:pt x="1" y="14439"/>
                    <a:pt x="1" y="144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11"/>
            <p:cNvSpPr/>
            <p:nvPr/>
          </p:nvSpPr>
          <p:spPr>
            <a:xfrm>
              <a:off x="3336200" y="5146250"/>
              <a:ext cx="136050" cy="73750"/>
            </a:xfrm>
            <a:custGeom>
              <a:avLst/>
              <a:gdLst/>
              <a:ahLst/>
              <a:cxnLst/>
              <a:rect l="l" t="t" r="r" b="b"/>
              <a:pathLst>
                <a:path w="5442" h="2950" extrusionOk="0">
                  <a:moveTo>
                    <a:pt x="0" y="2949"/>
                  </a:moveTo>
                  <a:lnTo>
                    <a:pt x="3405" y="2949"/>
                  </a:lnTo>
                  <a:cubicBezTo>
                    <a:pt x="4195" y="2068"/>
                    <a:pt x="4894" y="1095"/>
                    <a:pt x="5441" y="1"/>
                  </a:cubicBezTo>
                  <a:cubicBezTo>
                    <a:pt x="4195" y="305"/>
                    <a:pt x="2189" y="1460"/>
                    <a:pt x="0" y="294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11"/>
            <p:cNvSpPr/>
            <p:nvPr/>
          </p:nvSpPr>
          <p:spPr>
            <a:xfrm>
              <a:off x="2926600" y="4998075"/>
              <a:ext cx="449125" cy="125425"/>
            </a:xfrm>
            <a:custGeom>
              <a:avLst/>
              <a:gdLst/>
              <a:ahLst/>
              <a:cxnLst/>
              <a:rect l="l" t="t" r="r" b="b"/>
              <a:pathLst>
                <a:path w="17965" h="5017" extrusionOk="0">
                  <a:moveTo>
                    <a:pt x="17965" y="1065"/>
                  </a:moveTo>
                  <a:cubicBezTo>
                    <a:pt x="16962" y="1"/>
                    <a:pt x="14773" y="62"/>
                    <a:pt x="10913" y="1247"/>
                  </a:cubicBezTo>
                  <a:cubicBezTo>
                    <a:pt x="7053" y="2432"/>
                    <a:pt x="1" y="4864"/>
                    <a:pt x="1" y="4864"/>
                  </a:cubicBezTo>
                  <a:cubicBezTo>
                    <a:pt x="1" y="4864"/>
                    <a:pt x="2524" y="5016"/>
                    <a:pt x="6658" y="4165"/>
                  </a:cubicBezTo>
                  <a:cubicBezTo>
                    <a:pt x="10761" y="3284"/>
                    <a:pt x="17965" y="1065"/>
                    <a:pt x="17965" y="106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11"/>
            <p:cNvSpPr/>
            <p:nvPr/>
          </p:nvSpPr>
          <p:spPr>
            <a:xfrm>
              <a:off x="3048950" y="5061925"/>
              <a:ext cx="376925" cy="158075"/>
            </a:xfrm>
            <a:custGeom>
              <a:avLst/>
              <a:gdLst/>
              <a:ahLst/>
              <a:cxnLst/>
              <a:rect l="l" t="t" r="r" b="b"/>
              <a:pathLst>
                <a:path w="15077" h="6323" extrusionOk="0">
                  <a:moveTo>
                    <a:pt x="1" y="6322"/>
                  </a:moveTo>
                  <a:lnTo>
                    <a:pt x="3922" y="6322"/>
                  </a:lnTo>
                  <a:cubicBezTo>
                    <a:pt x="8876" y="4407"/>
                    <a:pt x="15077" y="1246"/>
                    <a:pt x="15077" y="1246"/>
                  </a:cubicBezTo>
                  <a:cubicBezTo>
                    <a:pt x="12007" y="0"/>
                    <a:pt x="4773" y="3617"/>
                    <a:pt x="1" y="632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11"/>
            <p:cNvSpPr/>
            <p:nvPr/>
          </p:nvSpPr>
          <p:spPr>
            <a:xfrm>
              <a:off x="3447150" y="5180450"/>
              <a:ext cx="49400" cy="39550"/>
            </a:xfrm>
            <a:custGeom>
              <a:avLst/>
              <a:gdLst/>
              <a:ahLst/>
              <a:cxnLst/>
              <a:rect l="l" t="t" r="r" b="b"/>
              <a:pathLst>
                <a:path w="1976" h="1582" extrusionOk="0">
                  <a:moveTo>
                    <a:pt x="0" y="1581"/>
                  </a:moveTo>
                  <a:lnTo>
                    <a:pt x="1702" y="1581"/>
                  </a:lnTo>
                  <a:cubicBezTo>
                    <a:pt x="1824" y="1065"/>
                    <a:pt x="1915" y="518"/>
                    <a:pt x="1976" y="1"/>
                  </a:cubicBezTo>
                  <a:cubicBezTo>
                    <a:pt x="1216" y="396"/>
                    <a:pt x="547" y="943"/>
                    <a:pt x="0" y="158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11"/>
            <p:cNvSpPr/>
            <p:nvPr/>
          </p:nvSpPr>
          <p:spPr>
            <a:xfrm>
              <a:off x="3542875" y="5156900"/>
              <a:ext cx="311600" cy="63100"/>
            </a:xfrm>
            <a:custGeom>
              <a:avLst/>
              <a:gdLst/>
              <a:ahLst/>
              <a:cxnLst/>
              <a:rect l="l" t="t" r="r" b="b"/>
              <a:pathLst>
                <a:path w="12464" h="2524" extrusionOk="0">
                  <a:moveTo>
                    <a:pt x="4743" y="1125"/>
                  </a:moveTo>
                  <a:cubicBezTo>
                    <a:pt x="3071" y="1186"/>
                    <a:pt x="1460" y="1672"/>
                    <a:pt x="1" y="2523"/>
                  </a:cubicBezTo>
                  <a:lnTo>
                    <a:pt x="6506" y="2523"/>
                  </a:lnTo>
                  <a:cubicBezTo>
                    <a:pt x="8573" y="1855"/>
                    <a:pt x="10548" y="1004"/>
                    <a:pt x="12463" y="1"/>
                  </a:cubicBezTo>
                  <a:cubicBezTo>
                    <a:pt x="12463" y="1"/>
                    <a:pt x="7782" y="943"/>
                    <a:pt x="4743" y="112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11"/>
            <p:cNvSpPr/>
            <p:nvPr/>
          </p:nvSpPr>
          <p:spPr>
            <a:xfrm>
              <a:off x="2653050" y="4300500"/>
              <a:ext cx="450650" cy="218125"/>
            </a:xfrm>
            <a:custGeom>
              <a:avLst/>
              <a:gdLst/>
              <a:ahLst/>
              <a:cxnLst/>
              <a:rect l="l" t="t" r="r" b="b"/>
              <a:pathLst>
                <a:path w="18026" h="8725" extrusionOk="0">
                  <a:moveTo>
                    <a:pt x="7296" y="5563"/>
                  </a:moveTo>
                  <a:cubicBezTo>
                    <a:pt x="10578" y="7478"/>
                    <a:pt x="14256" y="8572"/>
                    <a:pt x="18025" y="8724"/>
                  </a:cubicBezTo>
                  <a:cubicBezTo>
                    <a:pt x="17387" y="7508"/>
                    <a:pt x="14499" y="6505"/>
                    <a:pt x="9575" y="4803"/>
                  </a:cubicBezTo>
                  <a:cubicBezTo>
                    <a:pt x="4651" y="3131"/>
                    <a:pt x="1" y="1"/>
                    <a:pt x="1" y="1"/>
                  </a:cubicBezTo>
                  <a:cubicBezTo>
                    <a:pt x="1" y="1"/>
                    <a:pt x="1794" y="2341"/>
                    <a:pt x="7296" y="55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11"/>
            <p:cNvSpPr/>
            <p:nvPr/>
          </p:nvSpPr>
          <p:spPr>
            <a:xfrm>
              <a:off x="2634050" y="4445650"/>
              <a:ext cx="520550" cy="173275"/>
            </a:xfrm>
            <a:custGeom>
              <a:avLst/>
              <a:gdLst/>
              <a:ahLst/>
              <a:cxnLst/>
              <a:rect l="l" t="t" r="r" b="b"/>
              <a:pathLst>
                <a:path w="20822" h="6931" extrusionOk="0">
                  <a:moveTo>
                    <a:pt x="20822" y="6930"/>
                  </a:moveTo>
                  <a:cubicBezTo>
                    <a:pt x="20062" y="5684"/>
                    <a:pt x="16171" y="4225"/>
                    <a:pt x="11703" y="3526"/>
                  </a:cubicBezTo>
                  <a:cubicBezTo>
                    <a:pt x="7204" y="2827"/>
                    <a:pt x="1" y="0"/>
                    <a:pt x="1" y="0"/>
                  </a:cubicBezTo>
                  <a:cubicBezTo>
                    <a:pt x="2827" y="1824"/>
                    <a:pt x="5776" y="3435"/>
                    <a:pt x="8846" y="4772"/>
                  </a:cubicBezTo>
                  <a:cubicBezTo>
                    <a:pt x="13709" y="6839"/>
                    <a:pt x="20822" y="6930"/>
                    <a:pt x="20822" y="69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11"/>
            <p:cNvSpPr/>
            <p:nvPr/>
          </p:nvSpPr>
          <p:spPr>
            <a:xfrm>
              <a:off x="2694075" y="4609775"/>
              <a:ext cx="522075" cy="122375"/>
            </a:xfrm>
            <a:custGeom>
              <a:avLst/>
              <a:gdLst/>
              <a:ahLst/>
              <a:cxnLst/>
              <a:rect l="l" t="t" r="r" b="b"/>
              <a:pathLst>
                <a:path w="20883" h="4895" extrusionOk="0">
                  <a:moveTo>
                    <a:pt x="20883" y="4894"/>
                  </a:moveTo>
                  <a:cubicBezTo>
                    <a:pt x="18998" y="2706"/>
                    <a:pt x="15655" y="1764"/>
                    <a:pt x="11582" y="1551"/>
                  </a:cubicBezTo>
                  <a:cubicBezTo>
                    <a:pt x="7478" y="1369"/>
                    <a:pt x="1" y="1"/>
                    <a:pt x="1" y="1"/>
                  </a:cubicBezTo>
                  <a:cubicBezTo>
                    <a:pt x="2919" y="1460"/>
                    <a:pt x="6019" y="2584"/>
                    <a:pt x="9211" y="3344"/>
                  </a:cubicBezTo>
                  <a:cubicBezTo>
                    <a:pt x="13041" y="4195"/>
                    <a:pt x="16962" y="4712"/>
                    <a:pt x="20883" y="48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11"/>
            <p:cNvSpPr/>
            <p:nvPr/>
          </p:nvSpPr>
          <p:spPr>
            <a:xfrm>
              <a:off x="2727525" y="4765550"/>
              <a:ext cx="554750" cy="122375"/>
            </a:xfrm>
            <a:custGeom>
              <a:avLst/>
              <a:gdLst/>
              <a:ahLst/>
              <a:cxnLst/>
              <a:rect l="l" t="t" r="r" b="b"/>
              <a:pathLst>
                <a:path w="22190" h="4895" extrusionOk="0">
                  <a:moveTo>
                    <a:pt x="22189" y="3648"/>
                  </a:moveTo>
                  <a:cubicBezTo>
                    <a:pt x="20700" y="1308"/>
                    <a:pt x="15259" y="2159"/>
                    <a:pt x="11064" y="2584"/>
                  </a:cubicBezTo>
                  <a:cubicBezTo>
                    <a:pt x="6900" y="2980"/>
                    <a:pt x="0" y="1"/>
                    <a:pt x="0" y="1"/>
                  </a:cubicBezTo>
                  <a:cubicBezTo>
                    <a:pt x="0" y="1"/>
                    <a:pt x="4256" y="3223"/>
                    <a:pt x="9514" y="4074"/>
                  </a:cubicBezTo>
                  <a:cubicBezTo>
                    <a:pt x="14803" y="4894"/>
                    <a:pt x="22189" y="3648"/>
                    <a:pt x="22189" y="364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11"/>
            <p:cNvSpPr/>
            <p:nvPr/>
          </p:nvSpPr>
          <p:spPr>
            <a:xfrm>
              <a:off x="2794400" y="4888650"/>
              <a:ext cx="533450" cy="95025"/>
            </a:xfrm>
            <a:custGeom>
              <a:avLst/>
              <a:gdLst/>
              <a:ahLst/>
              <a:cxnLst/>
              <a:rect l="l" t="t" r="r" b="b"/>
              <a:pathLst>
                <a:path w="21338" h="3801" extrusionOk="0">
                  <a:moveTo>
                    <a:pt x="21338" y="2250"/>
                  </a:moveTo>
                  <a:cubicBezTo>
                    <a:pt x="20244" y="1338"/>
                    <a:pt x="18845" y="852"/>
                    <a:pt x="17386" y="852"/>
                  </a:cubicBezTo>
                  <a:cubicBezTo>
                    <a:pt x="14864" y="822"/>
                    <a:pt x="12554" y="1369"/>
                    <a:pt x="8055" y="518"/>
                  </a:cubicBezTo>
                  <a:cubicBezTo>
                    <a:pt x="5380" y="1"/>
                    <a:pt x="2614" y="122"/>
                    <a:pt x="0" y="913"/>
                  </a:cubicBezTo>
                  <a:cubicBezTo>
                    <a:pt x="1094" y="943"/>
                    <a:pt x="2189" y="1034"/>
                    <a:pt x="3252" y="1217"/>
                  </a:cubicBezTo>
                  <a:cubicBezTo>
                    <a:pt x="5076" y="1490"/>
                    <a:pt x="6687" y="2341"/>
                    <a:pt x="11915" y="3253"/>
                  </a:cubicBezTo>
                  <a:cubicBezTo>
                    <a:pt x="15107" y="3800"/>
                    <a:pt x="18359" y="3436"/>
                    <a:pt x="21338" y="2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 name="Google Shape;1013;p11"/>
          <p:cNvGrpSpPr/>
          <p:nvPr/>
        </p:nvGrpSpPr>
        <p:grpSpPr>
          <a:xfrm rot="-385873">
            <a:off x="6793022" y="-264892"/>
            <a:ext cx="2318437" cy="1795656"/>
            <a:chOff x="9298389" y="-164681"/>
            <a:chExt cx="3403527" cy="2636070"/>
          </a:xfrm>
        </p:grpSpPr>
        <p:sp>
          <p:nvSpPr>
            <p:cNvPr id="1014" name="Google Shape;1014;p11"/>
            <p:cNvSpPr/>
            <p:nvPr/>
          </p:nvSpPr>
          <p:spPr>
            <a:xfrm rot="-5142096">
              <a:off x="9799889" y="-462995"/>
              <a:ext cx="2400528" cy="3232698"/>
            </a:xfrm>
            <a:custGeom>
              <a:avLst/>
              <a:gdLst/>
              <a:ahLst/>
              <a:cxnLst/>
              <a:rect l="l" t="t" r="r" b="b"/>
              <a:pathLst>
                <a:path w="31088" h="41865" extrusionOk="0">
                  <a:moveTo>
                    <a:pt x="5635" y="0"/>
                  </a:moveTo>
                  <a:cubicBezTo>
                    <a:pt x="5590" y="0"/>
                    <a:pt x="5546" y="1"/>
                    <a:pt x="5501" y="3"/>
                  </a:cubicBezTo>
                  <a:cubicBezTo>
                    <a:pt x="3914" y="65"/>
                    <a:pt x="2419" y="1144"/>
                    <a:pt x="879" y="1144"/>
                  </a:cubicBezTo>
                  <a:cubicBezTo>
                    <a:pt x="662" y="1144"/>
                    <a:pt x="445" y="1123"/>
                    <a:pt x="226" y="1074"/>
                  </a:cubicBezTo>
                  <a:lnTo>
                    <a:pt x="0" y="1062"/>
                  </a:lnTo>
                  <a:lnTo>
                    <a:pt x="0" y="1062"/>
                  </a:lnTo>
                  <a:cubicBezTo>
                    <a:pt x="619" y="1503"/>
                    <a:pt x="786" y="2372"/>
                    <a:pt x="738" y="3134"/>
                  </a:cubicBezTo>
                  <a:cubicBezTo>
                    <a:pt x="679" y="3896"/>
                    <a:pt x="464" y="4658"/>
                    <a:pt x="536" y="5420"/>
                  </a:cubicBezTo>
                  <a:cubicBezTo>
                    <a:pt x="607" y="6182"/>
                    <a:pt x="1083" y="6992"/>
                    <a:pt x="1834" y="7099"/>
                  </a:cubicBezTo>
                  <a:lnTo>
                    <a:pt x="4048" y="5551"/>
                  </a:lnTo>
                  <a:lnTo>
                    <a:pt x="4048" y="5551"/>
                  </a:lnTo>
                  <a:cubicBezTo>
                    <a:pt x="3667" y="6170"/>
                    <a:pt x="3286" y="6789"/>
                    <a:pt x="2905" y="7420"/>
                  </a:cubicBezTo>
                  <a:cubicBezTo>
                    <a:pt x="2762" y="7611"/>
                    <a:pt x="2679" y="7825"/>
                    <a:pt x="2631" y="8063"/>
                  </a:cubicBezTo>
                  <a:cubicBezTo>
                    <a:pt x="2619" y="8337"/>
                    <a:pt x="2679" y="8611"/>
                    <a:pt x="2810" y="8861"/>
                  </a:cubicBezTo>
                  <a:cubicBezTo>
                    <a:pt x="2988" y="9337"/>
                    <a:pt x="3179" y="9801"/>
                    <a:pt x="3369" y="10266"/>
                  </a:cubicBezTo>
                  <a:cubicBezTo>
                    <a:pt x="3405" y="10385"/>
                    <a:pt x="3477" y="10480"/>
                    <a:pt x="3572" y="10551"/>
                  </a:cubicBezTo>
                  <a:cubicBezTo>
                    <a:pt x="3606" y="10568"/>
                    <a:pt x="3641" y="10575"/>
                    <a:pt x="3676" y="10575"/>
                  </a:cubicBezTo>
                  <a:cubicBezTo>
                    <a:pt x="3845" y="10575"/>
                    <a:pt x="4013" y="10402"/>
                    <a:pt x="4131" y="10254"/>
                  </a:cubicBezTo>
                  <a:cubicBezTo>
                    <a:pt x="4751" y="9456"/>
                    <a:pt x="5584" y="8849"/>
                    <a:pt x="6548" y="8527"/>
                  </a:cubicBezTo>
                  <a:lnTo>
                    <a:pt x="6548" y="8527"/>
                  </a:lnTo>
                  <a:cubicBezTo>
                    <a:pt x="5917" y="9325"/>
                    <a:pt x="5274" y="10147"/>
                    <a:pt x="4929" y="11111"/>
                  </a:cubicBezTo>
                  <a:cubicBezTo>
                    <a:pt x="4739" y="11647"/>
                    <a:pt x="4739" y="12373"/>
                    <a:pt x="5108" y="12707"/>
                  </a:cubicBezTo>
                  <a:cubicBezTo>
                    <a:pt x="5191" y="12778"/>
                    <a:pt x="5286" y="12826"/>
                    <a:pt x="5394" y="12861"/>
                  </a:cubicBezTo>
                  <a:cubicBezTo>
                    <a:pt x="5882" y="12290"/>
                    <a:pt x="6382" y="11730"/>
                    <a:pt x="6870" y="11171"/>
                  </a:cubicBezTo>
                  <a:cubicBezTo>
                    <a:pt x="6929" y="11099"/>
                    <a:pt x="6989" y="11028"/>
                    <a:pt x="7049" y="10968"/>
                  </a:cubicBezTo>
                  <a:lnTo>
                    <a:pt x="7049" y="10968"/>
                  </a:lnTo>
                  <a:cubicBezTo>
                    <a:pt x="6989" y="11063"/>
                    <a:pt x="6941" y="11159"/>
                    <a:pt x="6894" y="11266"/>
                  </a:cubicBezTo>
                  <a:cubicBezTo>
                    <a:pt x="6632" y="11814"/>
                    <a:pt x="6406" y="12373"/>
                    <a:pt x="6227" y="12945"/>
                  </a:cubicBezTo>
                  <a:cubicBezTo>
                    <a:pt x="6144" y="13135"/>
                    <a:pt x="6120" y="13338"/>
                    <a:pt x="6144" y="13540"/>
                  </a:cubicBezTo>
                  <a:cubicBezTo>
                    <a:pt x="6263" y="14302"/>
                    <a:pt x="7501" y="14361"/>
                    <a:pt x="7751" y="15076"/>
                  </a:cubicBezTo>
                  <a:cubicBezTo>
                    <a:pt x="8025" y="14564"/>
                    <a:pt x="8489" y="14183"/>
                    <a:pt x="9049" y="14028"/>
                  </a:cubicBezTo>
                  <a:lnTo>
                    <a:pt x="9049" y="14028"/>
                  </a:lnTo>
                  <a:cubicBezTo>
                    <a:pt x="8394" y="14623"/>
                    <a:pt x="8394" y="15814"/>
                    <a:pt x="9073" y="16397"/>
                  </a:cubicBezTo>
                  <a:cubicBezTo>
                    <a:pt x="9370" y="16659"/>
                    <a:pt x="9751" y="16802"/>
                    <a:pt x="10049" y="17052"/>
                  </a:cubicBezTo>
                  <a:cubicBezTo>
                    <a:pt x="10906" y="17755"/>
                    <a:pt x="10918" y="19064"/>
                    <a:pt x="11490" y="20029"/>
                  </a:cubicBezTo>
                  <a:cubicBezTo>
                    <a:pt x="11716" y="20362"/>
                    <a:pt x="11966" y="20696"/>
                    <a:pt x="12228" y="21005"/>
                  </a:cubicBezTo>
                  <a:cubicBezTo>
                    <a:pt x="13049" y="22089"/>
                    <a:pt x="13454" y="23422"/>
                    <a:pt x="13823" y="24732"/>
                  </a:cubicBezTo>
                  <a:cubicBezTo>
                    <a:pt x="13966" y="25232"/>
                    <a:pt x="14109" y="25744"/>
                    <a:pt x="14442" y="26137"/>
                  </a:cubicBezTo>
                  <a:cubicBezTo>
                    <a:pt x="14919" y="26714"/>
                    <a:pt x="15621" y="26908"/>
                    <a:pt x="16377" y="26908"/>
                  </a:cubicBezTo>
                  <a:cubicBezTo>
                    <a:pt x="17055" y="26908"/>
                    <a:pt x="17777" y="26752"/>
                    <a:pt x="18419" y="26577"/>
                  </a:cubicBezTo>
                  <a:lnTo>
                    <a:pt x="18419" y="26577"/>
                  </a:lnTo>
                  <a:cubicBezTo>
                    <a:pt x="17514" y="27280"/>
                    <a:pt x="16609" y="28149"/>
                    <a:pt x="16466" y="29292"/>
                  </a:cubicBezTo>
                  <a:cubicBezTo>
                    <a:pt x="16395" y="29911"/>
                    <a:pt x="16562" y="30542"/>
                    <a:pt x="16800" y="31114"/>
                  </a:cubicBezTo>
                  <a:cubicBezTo>
                    <a:pt x="17550" y="32888"/>
                    <a:pt x="18931" y="34328"/>
                    <a:pt x="20669" y="35138"/>
                  </a:cubicBezTo>
                  <a:cubicBezTo>
                    <a:pt x="21801" y="35650"/>
                    <a:pt x="23019" y="35919"/>
                    <a:pt x="24246" y="35919"/>
                  </a:cubicBezTo>
                  <a:cubicBezTo>
                    <a:pt x="24530" y="35919"/>
                    <a:pt x="24815" y="35905"/>
                    <a:pt x="25098" y="35876"/>
                  </a:cubicBezTo>
                  <a:lnTo>
                    <a:pt x="25098" y="35876"/>
                  </a:lnTo>
                  <a:lnTo>
                    <a:pt x="25015" y="36078"/>
                  </a:lnTo>
                  <a:lnTo>
                    <a:pt x="25265" y="35876"/>
                  </a:lnTo>
                  <a:cubicBezTo>
                    <a:pt x="25860" y="38436"/>
                    <a:pt x="26182" y="40377"/>
                    <a:pt x="26384" y="41865"/>
                  </a:cubicBezTo>
                  <a:lnTo>
                    <a:pt x="26515" y="41853"/>
                  </a:lnTo>
                  <a:cubicBezTo>
                    <a:pt x="26313" y="40365"/>
                    <a:pt x="25991" y="38424"/>
                    <a:pt x="25384" y="35852"/>
                  </a:cubicBezTo>
                  <a:lnTo>
                    <a:pt x="25539" y="35828"/>
                  </a:lnTo>
                  <a:cubicBezTo>
                    <a:pt x="27825" y="35531"/>
                    <a:pt x="29849" y="35495"/>
                    <a:pt x="30444" y="32697"/>
                  </a:cubicBezTo>
                  <a:cubicBezTo>
                    <a:pt x="30635" y="31792"/>
                    <a:pt x="30456" y="30852"/>
                    <a:pt x="30635" y="29947"/>
                  </a:cubicBezTo>
                  <a:lnTo>
                    <a:pt x="30635" y="29947"/>
                  </a:lnTo>
                  <a:cubicBezTo>
                    <a:pt x="30105" y="30607"/>
                    <a:pt x="29316" y="30969"/>
                    <a:pt x="28502" y="30969"/>
                  </a:cubicBezTo>
                  <a:cubicBezTo>
                    <a:pt x="28200" y="30969"/>
                    <a:pt x="27895" y="30919"/>
                    <a:pt x="27599" y="30816"/>
                  </a:cubicBezTo>
                  <a:lnTo>
                    <a:pt x="30611" y="28828"/>
                  </a:lnTo>
                  <a:cubicBezTo>
                    <a:pt x="30801" y="28720"/>
                    <a:pt x="30956" y="28566"/>
                    <a:pt x="31052" y="28375"/>
                  </a:cubicBezTo>
                  <a:cubicBezTo>
                    <a:pt x="31087" y="28173"/>
                    <a:pt x="31063" y="27946"/>
                    <a:pt x="30980" y="27756"/>
                  </a:cubicBezTo>
                  <a:cubicBezTo>
                    <a:pt x="30170" y="25279"/>
                    <a:pt x="29147" y="22874"/>
                    <a:pt x="27932" y="20577"/>
                  </a:cubicBezTo>
                  <a:cubicBezTo>
                    <a:pt x="26730" y="18291"/>
                    <a:pt x="23955" y="14433"/>
                    <a:pt x="23848" y="14242"/>
                  </a:cubicBezTo>
                  <a:cubicBezTo>
                    <a:pt x="22860" y="15004"/>
                    <a:pt x="21967" y="15552"/>
                    <a:pt x="20776" y="15921"/>
                  </a:cubicBezTo>
                  <a:cubicBezTo>
                    <a:pt x="21717" y="14600"/>
                    <a:pt x="21538" y="13695"/>
                    <a:pt x="22646" y="12516"/>
                  </a:cubicBezTo>
                  <a:cubicBezTo>
                    <a:pt x="21550" y="10635"/>
                    <a:pt x="20205" y="8908"/>
                    <a:pt x="18645" y="7373"/>
                  </a:cubicBezTo>
                  <a:cubicBezTo>
                    <a:pt x="18002" y="7992"/>
                    <a:pt x="17300" y="8551"/>
                    <a:pt x="16550" y="9039"/>
                  </a:cubicBezTo>
                  <a:cubicBezTo>
                    <a:pt x="16274" y="9212"/>
                    <a:pt x="15986" y="9373"/>
                    <a:pt x="15677" y="9373"/>
                  </a:cubicBezTo>
                  <a:cubicBezTo>
                    <a:pt x="15667" y="9373"/>
                    <a:pt x="15656" y="9373"/>
                    <a:pt x="15645" y="9373"/>
                  </a:cubicBezTo>
                  <a:cubicBezTo>
                    <a:pt x="15311" y="9361"/>
                    <a:pt x="14978" y="9099"/>
                    <a:pt x="15014" y="8766"/>
                  </a:cubicBezTo>
                  <a:cubicBezTo>
                    <a:pt x="16014" y="8087"/>
                    <a:pt x="16550" y="6896"/>
                    <a:pt x="16419" y="5694"/>
                  </a:cubicBezTo>
                  <a:lnTo>
                    <a:pt x="16419" y="5694"/>
                  </a:lnTo>
                  <a:cubicBezTo>
                    <a:pt x="16133" y="6015"/>
                    <a:pt x="15859" y="6349"/>
                    <a:pt x="15573" y="6670"/>
                  </a:cubicBezTo>
                  <a:cubicBezTo>
                    <a:pt x="15812" y="6075"/>
                    <a:pt x="15609" y="5360"/>
                    <a:pt x="15216" y="4848"/>
                  </a:cubicBezTo>
                  <a:cubicBezTo>
                    <a:pt x="14823" y="4325"/>
                    <a:pt x="14264" y="3967"/>
                    <a:pt x="13728" y="3610"/>
                  </a:cubicBezTo>
                  <a:cubicBezTo>
                    <a:pt x="13281" y="3326"/>
                    <a:pt x="12740" y="3036"/>
                    <a:pt x="12237" y="3036"/>
                  </a:cubicBezTo>
                  <a:cubicBezTo>
                    <a:pt x="12043" y="3036"/>
                    <a:pt x="11855" y="3079"/>
                    <a:pt x="11680" y="3182"/>
                  </a:cubicBezTo>
                  <a:cubicBezTo>
                    <a:pt x="11413" y="3335"/>
                    <a:pt x="11155" y="3622"/>
                    <a:pt x="10876" y="3622"/>
                  </a:cubicBezTo>
                  <a:cubicBezTo>
                    <a:pt x="10831" y="3622"/>
                    <a:pt x="10785" y="3615"/>
                    <a:pt x="10739" y="3598"/>
                  </a:cubicBezTo>
                  <a:cubicBezTo>
                    <a:pt x="10966" y="3146"/>
                    <a:pt x="10799" y="2574"/>
                    <a:pt x="10478" y="2181"/>
                  </a:cubicBezTo>
                  <a:cubicBezTo>
                    <a:pt x="10168" y="1789"/>
                    <a:pt x="9716" y="1538"/>
                    <a:pt x="9275" y="1288"/>
                  </a:cubicBezTo>
                  <a:cubicBezTo>
                    <a:pt x="8136" y="655"/>
                    <a:pt x="6929" y="0"/>
                    <a:pt x="56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11"/>
            <p:cNvSpPr/>
            <p:nvPr/>
          </p:nvSpPr>
          <p:spPr>
            <a:xfrm rot="-5142096">
              <a:off x="10598029" y="408426"/>
              <a:ext cx="1127217" cy="1843406"/>
            </a:xfrm>
            <a:custGeom>
              <a:avLst/>
              <a:gdLst/>
              <a:ahLst/>
              <a:cxnLst/>
              <a:rect l="l" t="t" r="r" b="b"/>
              <a:pathLst>
                <a:path w="14598" h="23873" extrusionOk="0">
                  <a:moveTo>
                    <a:pt x="775" y="1"/>
                  </a:moveTo>
                  <a:cubicBezTo>
                    <a:pt x="513" y="549"/>
                    <a:pt x="287" y="1108"/>
                    <a:pt x="108" y="1692"/>
                  </a:cubicBezTo>
                  <a:cubicBezTo>
                    <a:pt x="25" y="1882"/>
                    <a:pt x="1" y="2085"/>
                    <a:pt x="25" y="2287"/>
                  </a:cubicBezTo>
                  <a:cubicBezTo>
                    <a:pt x="144" y="3037"/>
                    <a:pt x="1382" y="3097"/>
                    <a:pt x="1632" y="3823"/>
                  </a:cubicBezTo>
                  <a:cubicBezTo>
                    <a:pt x="1906" y="3311"/>
                    <a:pt x="2370" y="2918"/>
                    <a:pt x="2930" y="2763"/>
                  </a:cubicBezTo>
                  <a:lnTo>
                    <a:pt x="2930" y="2763"/>
                  </a:lnTo>
                  <a:cubicBezTo>
                    <a:pt x="2275" y="3370"/>
                    <a:pt x="2275" y="4537"/>
                    <a:pt x="2954" y="5133"/>
                  </a:cubicBezTo>
                  <a:cubicBezTo>
                    <a:pt x="3251" y="5394"/>
                    <a:pt x="3632" y="5537"/>
                    <a:pt x="3930" y="5787"/>
                  </a:cubicBezTo>
                  <a:cubicBezTo>
                    <a:pt x="4799" y="6490"/>
                    <a:pt x="4799" y="7811"/>
                    <a:pt x="5371" y="8764"/>
                  </a:cubicBezTo>
                  <a:cubicBezTo>
                    <a:pt x="5597" y="9109"/>
                    <a:pt x="5847" y="9431"/>
                    <a:pt x="6109" y="9752"/>
                  </a:cubicBezTo>
                  <a:cubicBezTo>
                    <a:pt x="6942" y="10836"/>
                    <a:pt x="7335" y="12169"/>
                    <a:pt x="7704" y="13467"/>
                  </a:cubicBezTo>
                  <a:cubicBezTo>
                    <a:pt x="7847" y="13967"/>
                    <a:pt x="7990" y="14479"/>
                    <a:pt x="8323" y="14884"/>
                  </a:cubicBezTo>
                  <a:cubicBezTo>
                    <a:pt x="8798" y="15459"/>
                    <a:pt x="9496" y="15653"/>
                    <a:pt x="10248" y="15653"/>
                  </a:cubicBezTo>
                  <a:cubicBezTo>
                    <a:pt x="10929" y="15653"/>
                    <a:pt x="11655" y="15493"/>
                    <a:pt x="12300" y="15312"/>
                  </a:cubicBezTo>
                  <a:lnTo>
                    <a:pt x="12300" y="15312"/>
                  </a:lnTo>
                  <a:cubicBezTo>
                    <a:pt x="11395" y="16015"/>
                    <a:pt x="10490" y="16896"/>
                    <a:pt x="10347" y="18039"/>
                  </a:cubicBezTo>
                  <a:cubicBezTo>
                    <a:pt x="10276" y="18658"/>
                    <a:pt x="10443" y="19277"/>
                    <a:pt x="10681" y="19861"/>
                  </a:cubicBezTo>
                  <a:cubicBezTo>
                    <a:pt x="11431" y="21635"/>
                    <a:pt x="12812" y="23063"/>
                    <a:pt x="14550" y="23873"/>
                  </a:cubicBezTo>
                  <a:cubicBezTo>
                    <a:pt x="14491" y="23409"/>
                    <a:pt x="14276" y="22980"/>
                    <a:pt x="13931" y="22647"/>
                  </a:cubicBezTo>
                  <a:cubicBezTo>
                    <a:pt x="13717" y="22456"/>
                    <a:pt x="13455" y="22277"/>
                    <a:pt x="13348" y="22004"/>
                  </a:cubicBezTo>
                  <a:cubicBezTo>
                    <a:pt x="13217" y="21635"/>
                    <a:pt x="13443" y="21242"/>
                    <a:pt x="13491" y="20849"/>
                  </a:cubicBezTo>
                  <a:cubicBezTo>
                    <a:pt x="13538" y="20468"/>
                    <a:pt x="13419" y="20075"/>
                    <a:pt x="13455" y="19682"/>
                  </a:cubicBezTo>
                  <a:cubicBezTo>
                    <a:pt x="13514" y="19170"/>
                    <a:pt x="13872" y="18718"/>
                    <a:pt x="14134" y="18277"/>
                  </a:cubicBezTo>
                  <a:cubicBezTo>
                    <a:pt x="14407" y="17825"/>
                    <a:pt x="14598" y="17241"/>
                    <a:pt x="14336" y="16789"/>
                  </a:cubicBezTo>
                  <a:cubicBezTo>
                    <a:pt x="14193" y="16551"/>
                    <a:pt x="13955" y="16384"/>
                    <a:pt x="13836" y="16122"/>
                  </a:cubicBezTo>
                  <a:cubicBezTo>
                    <a:pt x="13550" y="15467"/>
                    <a:pt x="14312" y="14765"/>
                    <a:pt x="14217" y="14038"/>
                  </a:cubicBezTo>
                  <a:lnTo>
                    <a:pt x="14217" y="14038"/>
                  </a:lnTo>
                  <a:cubicBezTo>
                    <a:pt x="14177" y="14042"/>
                    <a:pt x="14137" y="14044"/>
                    <a:pt x="14098" y="14044"/>
                  </a:cubicBezTo>
                  <a:cubicBezTo>
                    <a:pt x="13423" y="14044"/>
                    <a:pt x="12851" y="13480"/>
                    <a:pt x="12502" y="12895"/>
                  </a:cubicBezTo>
                  <a:cubicBezTo>
                    <a:pt x="12121" y="12264"/>
                    <a:pt x="11848" y="11550"/>
                    <a:pt x="11288" y="11086"/>
                  </a:cubicBezTo>
                  <a:cubicBezTo>
                    <a:pt x="10812" y="10705"/>
                    <a:pt x="10204" y="10550"/>
                    <a:pt x="9645" y="10300"/>
                  </a:cubicBezTo>
                  <a:cubicBezTo>
                    <a:pt x="9085" y="10050"/>
                    <a:pt x="8538" y="9645"/>
                    <a:pt x="8419" y="9050"/>
                  </a:cubicBezTo>
                  <a:cubicBezTo>
                    <a:pt x="8288" y="8323"/>
                    <a:pt x="8847" y="7669"/>
                    <a:pt x="9359" y="7145"/>
                  </a:cubicBezTo>
                  <a:cubicBezTo>
                    <a:pt x="8526" y="6657"/>
                    <a:pt x="7776" y="6037"/>
                    <a:pt x="7145" y="5299"/>
                  </a:cubicBezTo>
                  <a:cubicBezTo>
                    <a:pt x="6978" y="5144"/>
                    <a:pt x="6871" y="4942"/>
                    <a:pt x="6811" y="4716"/>
                  </a:cubicBezTo>
                  <a:cubicBezTo>
                    <a:pt x="6740" y="4097"/>
                    <a:pt x="7526" y="3728"/>
                    <a:pt x="7776" y="3156"/>
                  </a:cubicBezTo>
                  <a:cubicBezTo>
                    <a:pt x="7823" y="3073"/>
                    <a:pt x="7823" y="2989"/>
                    <a:pt x="7811" y="2906"/>
                  </a:cubicBezTo>
                  <a:cubicBezTo>
                    <a:pt x="7764" y="2775"/>
                    <a:pt x="7633" y="2716"/>
                    <a:pt x="7514" y="2668"/>
                  </a:cubicBezTo>
                  <a:cubicBezTo>
                    <a:pt x="7014" y="2478"/>
                    <a:pt x="6448" y="2288"/>
                    <a:pt x="5927" y="2288"/>
                  </a:cubicBezTo>
                  <a:cubicBezTo>
                    <a:pt x="5827" y="2288"/>
                    <a:pt x="5728" y="2295"/>
                    <a:pt x="5632" y="2311"/>
                  </a:cubicBezTo>
                  <a:cubicBezTo>
                    <a:pt x="5561" y="2263"/>
                    <a:pt x="5478" y="2227"/>
                    <a:pt x="5382" y="2216"/>
                  </a:cubicBezTo>
                  <a:cubicBezTo>
                    <a:pt x="5168" y="2192"/>
                    <a:pt x="4906" y="2204"/>
                    <a:pt x="4763" y="2061"/>
                  </a:cubicBezTo>
                  <a:cubicBezTo>
                    <a:pt x="4573" y="1870"/>
                    <a:pt x="4668" y="1537"/>
                    <a:pt x="4537" y="1299"/>
                  </a:cubicBezTo>
                  <a:cubicBezTo>
                    <a:pt x="4435" y="1108"/>
                    <a:pt x="4261" y="1042"/>
                    <a:pt x="4055" y="1042"/>
                  </a:cubicBezTo>
                  <a:cubicBezTo>
                    <a:pt x="3736" y="1042"/>
                    <a:pt x="3339" y="1200"/>
                    <a:pt x="3013" y="1287"/>
                  </a:cubicBezTo>
                  <a:cubicBezTo>
                    <a:pt x="2857" y="1330"/>
                    <a:pt x="2699" y="1351"/>
                    <a:pt x="2541" y="1351"/>
                  </a:cubicBezTo>
                  <a:cubicBezTo>
                    <a:pt x="1965" y="1351"/>
                    <a:pt x="1406" y="1071"/>
                    <a:pt x="1060" y="584"/>
                  </a:cubicBezTo>
                  <a:cubicBezTo>
                    <a:pt x="941" y="406"/>
                    <a:pt x="846" y="215"/>
                    <a:pt x="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6" name="Google Shape;1016;p11"/>
          <p:cNvSpPr txBox="1">
            <a:spLocks noGrp="1"/>
          </p:cNvSpPr>
          <p:nvPr>
            <p:ph type="title" hasCustomPrompt="1"/>
          </p:nvPr>
        </p:nvSpPr>
        <p:spPr>
          <a:xfrm>
            <a:off x="3321775" y="1787075"/>
            <a:ext cx="5102100" cy="15111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9600"/>
              <a:buNone/>
              <a:defRPr sz="8500"/>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1017" name="Google Shape;1017;p11"/>
          <p:cNvSpPr txBox="1">
            <a:spLocks noGrp="1"/>
          </p:cNvSpPr>
          <p:nvPr>
            <p:ph type="subTitle" idx="1"/>
          </p:nvPr>
        </p:nvSpPr>
        <p:spPr>
          <a:xfrm>
            <a:off x="3321775" y="3298225"/>
            <a:ext cx="5102100" cy="713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pic>
        <p:nvPicPr>
          <p:cNvPr id="1018" name="Google Shape;1018;p11"/>
          <p:cNvPicPr preferRelativeResize="0"/>
          <p:nvPr/>
        </p:nvPicPr>
        <p:blipFill>
          <a:blip r:embed="rId2">
            <a:alphaModFix amt="52000"/>
          </a:blip>
          <a:stretch>
            <a:fillRect/>
          </a:stretch>
        </p:blipFill>
        <p:spPr>
          <a:xfrm>
            <a:off x="5540825" y="-2262868"/>
            <a:ext cx="4154451" cy="3716517"/>
          </a:xfrm>
          <a:prstGeom prst="rect">
            <a:avLst/>
          </a:prstGeom>
          <a:noFill/>
          <a:ln>
            <a:noFill/>
          </a:ln>
        </p:spPr>
      </p:pic>
      <p:pic>
        <p:nvPicPr>
          <p:cNvPr id="1019" name="Google Shape;1019;p11"/>
          <p:cNvPicPr preferRelativeResize="0"/>
          <p:nvPr/>
        </p:nvPicPr>
        <p:blipFill>
          <a:blip r:embed="rId2">
            <a:alphaModFix amt="52000"/>
          </a:blip>
          <a:stretch>
            <a:fillRect/>
          </a:stretch>
        </p:blipFill>
        <p:spPr>
          <a:xfrm>
            <a:off x="5540825" y="1453657"/>
            <a:ext cx="4154451" cy="3716517"/>
          </a:xfrm>
          <a:prstGeom prst="rect">
            <a:avLst/>
          </a:prstGeom>
          <a:noFill/>
          <a:ln>
            <a:noFill/>
          </a:ln>
        </p:spPr>
      </p:pic>
      <p:pic>
        <p:nvPicPr>
          <p:cNvPr id="1020" name="Google Shape;1020;p11"/>
          <p:cNvPicPr preferRelativeResize="0"/>
          <p:nvPr/>
        </p:nvPicPr>
        <p:blipFill>
          <a:blip r:embed="rId2"/>
          <a:stretch>
            <a:fillRect/>
          </a:stretch>
        </p:blipFill>
        <p:spPr>
          <a:xfrm rot="1363938">
            <a:off x="2470282" y="670368"/>
            <a:ext cx="4545535" cy="4066366"/>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021"/>
        <p:cNvGrpSpPr/>
        <p:nvPr/>
      </p:nvGrpSpPr>
      <p:grpSpPr>
        <a:xfrm>
          <a:off x="0" y="0"/>
          <a:ext cx="0" cy="0"/>
          <a:chOff x="0" y="0"/>
          <a:chExt cx="0" cy="0"/>
        </a:xfrm>
      </p:grpSpPr>
      <p:sp>
        <p:nvSpPr>
          <p:cNvPr id="1022" name="Google Shape;1022;p12"/>
          <p:cNvSpPr/>
          <p:nvPr/>
        </p:nvSpPr>
        <p:spPr>
          <a:xfrm>
            <a:off x="0" y="0"/>
            <a:ext cx="9316800" cy="5143500"/>
          </a:xfrm>
          <a:prstGeom prst="rect">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1023"/>
        <p:cNvGrpSpPr/>
        <p:nvPr/>
      </p:nvGrpSpPr>
      <p:grpSpPr>
        <a:xfrm>
          <a:off x="0" y="0"/>
          <a:ext cx="0" cy="0"/>
          <a:chOff x="0" y="0"/>
          <a:chExt cx="0" cy="0"/>
        </a:xfrm>
      </p:grpSpPr>
      <p:sp>
        <p:nvSpPr>
          <p:cNvPr id="1024" name="Google Shape;1024;p13"/>
          <p:cNvSpPr/>
          <p:nvPr/>
        </p:nvSpPr>
        <p:spPr>
          <a:xfrm>
            <a:off x="-1336650" y="1079238"/>
            <a:ext cx="4670559" cy="4700259"/>
          </a:xfrm>
          <a:custGeom>
            <a:avLst/>
            <a:gdLst/>
            <a:ahLst/>
            <a:cxnLst/>
            <a:rect l="l" t="t" r="r" b="b"/>
            <a:pathLst>
              <a:path w="46234" h="46528" extrusionOk="0">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5" name="Google Shape;1025;p13"/>
          <p:cNvGrpSpPr/>
          <p:nvPr/>
        </p:nvGrpSpPr>
        <p:grpSpPr>
          <a:xfrm>
            <a:off x="451250" y="3380650"/>
            <a:ext cx="1374350" cy="2103450"/>
            <a:chOff x="1537100" y="2937075"/>
            <a:chExt cx="1374350" cy="2103450"/>
          </a:xfrm>
        </p:grpSpPr>
        <p:sp>
          <p:nvSpPr>
            <p:cNvPr id="1026" name="Google Shape;1026;p13"/>
            <p:cNvSpPr/>
            <p:nvPr/>
          </p:nvSpPr>
          <p:spPr>
            <a:xfrm>
              <a:off x="2203400" y="3506275"/>
              <a:ext cx="633000" cy="1514775"/>
            </a:xfrm>
            <a:custGeom>
              <a:avLst/>
              <a:gdLst/>
              <a:ahLst/>
              <a:cxnLst/>
              <a:rect l="l" t="t" r="r" b="b"/>
              <a:pathLst>
                <a:path w="25320" h="60591" extrusionOk="0">
                  <a:moveTo>
                    <a:pt x="25319" y="1"/>
                  </a:moveTo>
                  <a:lnTo>
                    <a:pt x="25319" y="1"/>
                  </a:lnTo>
                  <a:cubicBezTo>
                    <a:pt x="8707" y="18881"/>
                    <a:pt x="268" y="28755"/>
                    <a:pt x="1" y="59744"/>
                  </a:cubicBezTo>
                  <a:cubicBezTo>
                    <a:pt x="1" y="60315"/>
                    <a:pt x="200" y="60591"/>
                    <a:pt x="443" y="60591"/>
                  </a:cubicBezTo>
                  <a:cubicBezTo>
                    <a:pt x="697" y="60591"/>
                    <a:pt x="998" y="60290"/>
                    <a:pt x="1168" y="59710"/>
                  </a:cubicBezTo>
                  <a:cubicBezTo>
                    <a:pt x="6973" y="36761"/>
                    <a:pt x="14311" y="18214"/>
                    <a:pt x="25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13"/>
            <p:cNvSpPr/>
            <p:nvPr/>
          </p:nvSpPr>
          <p:spPr>
            <a:xfrm>
              <a:off x="2048300" y="3608850"/>
              <a:ext cx="360275" cy="1412325"/>
            </a:xfrm>
            <a:custGeom>
              <a:avLst/>
              <a:gdLst/>
              <a:ahLst/>
              <a:cxnLst/>
              <a:rect l="l" t="t" r="r" b="b"/>
              <a:pathLst>
                <a:path w="14411" h="56493" extrusionOk="0">
                  <a:moveTo>
                    <a:pt x="14411" y="1"/>
                  </a:moveTo>
                  <a:cubicBezTo>
                    <a:pt x="4837" y="19281"/>
                    <a:pt x="1" y="29288"/>
                    <a:pt x="6305" y="55841"/>
                  </a:cubicBezTo>
                  <a:cubicBezTo>
                    <a:pt x="6409" y="56285"/>
                    <a:pt x="6598" y="56493"/>
                    <a:pt x="6776" y="56493"/>
                  </a:cubicBezTo>
                  <a:cubicBezTo>
                    <a:pt x="6999" y="56493"/>
                    <a:pt x="7206" y="56167"/>
                    <a:pt x="7206" y="55574"/>
                  </a:cubicBezTo>
                  <a:cubicBezTo>
                    <a:pt x="7139" y="34892"/>
                    <a:pt x="9207" y="17647"/>
                    <a:pt x="144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13"/>
            <p:cNvSpPr/>
            <p:nvPr/>
          </p:nvSpPr>
          <p:spPr>
            <a:xfrm>
              <a:off x="1592975" y="3582175"/>
              <a:ext cx="616950" cy="1400775"/>
            </a:xfrm>
            <a:custGeom>
              <a:avLst/>
              <a:gdLst/>
              <a:ahLst/>
              <a:cxnLst/>
              <a:rect l="l" t="t" r="r" b="b"/>
              <a:pathLst>
                <a:path w="24678" h="56031" extrusionOk="0">
                  <a:moveTo>
                    <a:pt x="1" y="0"/>
                  </a:moveTo>
                  <a:lnTo>
                    <a:pt x="1" y="0"/>
                  </a:lnTo>
                  <a:cubicBezTo>
                    <a:pt x="5504" y="7139"/>
                    <a:pt x="10208" y="17380"/>
                    <a:pt x="14277" y="27987"/>
                  </a:cubicBezTo>
                  <a:cubicBezTo>
                    <a:pt x="17780" y="37027"/>
                    <a:pt x="20749" y="46133"/>
                    <a:pt x="23617" y="55540"/>
                  </a:cubicBezTo>
                  <a:cubicBezTo>
                    <a:pt x="23726" y="55879"/>
                    <a:pt x="23928" y="56031"/>
                    <a:pt x="24123" y="56031"/>
                  </a:cubicBezTo>
                  <a:cubicBezTo>
                    <a:pt x="24408" y="56031"/>
                    <a:pt x="24677" y="55708"/>
                    <a:pt x="24618" y="55173"/>
                  </a:cubicBezTo>
                  <a:cubicBezTo>
                    <a:pt x="24118" y="49803"/>
                    <a:pt x="23517" y="44332"/>
                    <a:pt x="22450" y="38828"/>
                  </a:cubicBezTo>
                  <a:cubicBezTo>
                    <a:pt x="21082" y="31523"/>
                    <a:pt x="18847" y="23984"/>
                    <a:pt x="15678" y="18314"/>
                  </a:cubicBezTo>
                  <a:cubicBezTo>
                    <a:pt x="13910" y="15178"/>
                    <a:pt x="12009" y="12676"/>
                    <a:pt x="10041" y="10375"/>
                  </a:cubicBezTo>
                  <a:cubicBezTo>
                    <a:pt x="6739" y="6505"/>
                    <a:pt x="3370" y="3003"/>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13"/>
            <p:cNvSpPr/>
            <p:nvPr/>
          </p:nvSpPr>
          <p:spPr>
            <a:xfrm>
              <a:off x="2015775" y="4054175"/>
              <a:ext cx="271050" cy="975725"/>
            </a:xfrm>
            <a:custGeom>
              <a:avLst/>
              <a:gdLst/>
              <a:ahLst/>
              <a:cxnLst/>
              <a:rect l="l" t="t" r="r" b="b"/>
              <a:pathLst>
                <a:path w="10842" h="39029" fill="none" extrusionOk="0">
                  <a:moveTo>
                    <a:pt x="1" y="1"/>
                  </a:moveTo>
                  <a:cubicBezTo>
                    <a:pt x="6939" y="10341"/>
                    <a:pt x="10842" y="21016"/>
                    <a:pt x="7539" y="3902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13"/>
            <p:cNvSpPr/>
            <p:nvPr/>
          </p:nvSpPr>
          <p:spPr>
            <a:xfrm>
              <a:off x="1954075" y="3462075"/>
              <a:ext cx="251875" cy="1567000"/>
            </a:xfrm>
            <a:custGeom>
              <a:avLst/>
              <a:gdLst/>
              <a:ahLst/>
              <a:cxnLst/>
              <a:rect l="l" t="t" r="r" b="b"/>
              <a:pathLst>
                <a:path w="10075" h="62680" fill="none" extrusionOk="0">
                  <a:moveTo>
                    <a:pt x="9841" y="1"/>
                  </a:moveTo>
                  <a:cubicBezTo>
                    <a:pt x="0" y="18114"/>
                    <a:pt x="0" y="41030"/>
                    <a:pt x="10074" y="6267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13"/>
            <p:cNvSpPr/>
            <p:nvPr/>
          </p:nvSpPr>
          <p:spPr>
            <a:xfrm>
              <a:off x="2197025" y="3891550"/>
              <a:ext cx="714425" cy="1148975"/>
            </a:xfrm>
            <a:custGeom>
              <a:avLst/>
              <a:gdLst/>
              <a:ahLst/>
              <a:cxnLst/>
              <a:rect l="l" t="t" r="r" b="b"/>
              <a:pathLst>
                <a:path w="28577" h="45959" extrusionOk="0">
                  <a:moveTo>
                    <a:pt x="28576" y="1"/>
                  </a:moveTo>
                  <a:cubicBezTo>
                    <a:pt x="25040" y="1969"/>
                    <a:pt x="21471" y="4404"/>
                    <a:pt x="17935" y="7239"/>
                  </a:cubicBezTo>
                  <a:cubicBezTo>
                    <a:pt x="15867" y="8907"/>
                    <a:pt x="13766" y="10742"/>
                    <a:pt x="11798" y="13177"/>
                  </a:cubicBezTo>
                  <a:cubicBezTo>
                    <a:pt x="8262" y="17647"/>
                    <a:pt x="5460" y="24018"/>
                    <a:pt x="3558" y="30356"/>
                  </a:cubicBezTo>
                  <a:cubicBezTo>
                    <a:pt x="2091" y="35193"/>
                    <a:pt x="1057" y="40096"/>
                    <a:pt x="123" y="44933"/>
                  </a:cubicBezTo>
                  <a:cubicBezTo>
                    <a:pt x="0" y="45564"/>
                    <a:pt x="238" y="45959"/>
                    <a:pt x="533" y="45959"/>
                  </a:cubicBezTo>
                  <a:cubicBezTo>
                    <a:pt x="722" y="45959"/>
                    <a:pt x="934" y="45798"/>
                    <a:pt x="1090" y="45433"/>
                  </a:cubicBezTo>
                  <a:cubicBezTo>
                    <a:pt x="4626" y="37428"/>
                    <a:pt x="8262" y="29789"/>
                    <a:pt x="12398" y="22317"/>
                  </a:cubicBezTo>
                  <a:cubicBezTo>
                    <a:pt x="17235" y="13577"/>
                    <a:pt x="22639" y="5305"/>
                    <a:pt x="285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13"/>
            <p:cNvSpPr/>
            <p:nvPr/>
          </p:nvSpPr>
          <p:spPr>
            <a:xfrm>
              <a:off x="1665525" y="4299350"/>
              <a:ext cx="558450" cy="740675"/>
            </a:xfrm>
            <a:custGeom>
              <a:avLst/>
              <a:gdLst/>
              <a:ahLst/>
              <a:cxnLst/>
              <a:rect l="l" t="t" r="r" b="b"/>
              <a:pathLst>
                <a:path w="22338" h="29627" extrusionOk="0">
                  <a:moveTo>
                    <a:pt x="1" y="1"/>
                  </a:moveTo>
                  <a:lnTo>
                    <a:pt x="1" y="1"/>
                  </a:lnTo>
                  <a:cubicBezTo>
                    <a:pt x="9474" y="7373"/>
                    <a:pt x="15945" y="16546"/>
                    <a:pt x="21316" y="29222"/>
                  </a:cubicBezTo>
                  <a:cubicBezTo>
                    <a:pt x="21431" y="29502"/>
                    <a:pt x="21609" y="29627"/>
                    <a:pt x="21784" y="29627"/>
                  </a:cubicBezTo>
                  <a:cubicBezTo>
                    <a:pt x="22065" y="29627"/>
                    <a:pt x="22337" y="29303"/>
                    <a:pt x="22317" y="28788"/>
                  </a:cubicBezTo>
                  <a:cubicBezTo>
                    <a:pt x="21182" y="8440"/>
                    <a:pt x="14011" y="547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13"/>
            <p:cNvSpPr/>
            <p:nvPr/>
          </p:nvSpPr>
          <p:spPr>
            <a:xfrm>
              <a:off x="2207275" y="4386075"/>
              <a:ext cx="667475" cy="644175"/>
            </a:xfrm>
            <a:custGeom>
              <a:avLst/>
              <a:gdLst/>
              <a:ahLst/>
              <a:cxnLst/>
              <a:rect l="l" t="t" r="r" b="b"/>
              <a:pathLst>
                <a:path w="26699" h="25767" extrusionOk="0">
                  <a:moveTo>
                    <a:pt x="26698" y="1"/>
                  </a:moveTo>
                  <a:lnTo>
                    <a:pt x="26698" y="1"/>
                  </a:lnTo>
                  <a:cubicBezTo>
                    <a:pt x="11988" y="3170"/>
                    <a:pt x="4449" y="4971"/>
                    <a:pt x="113" y="24852"/>
                  </a:cubicBezTo>
                  <a:cubicBezTo>
                    <a:pt x="0" y="25393"/>
                    <a:pt x="268" y="25766"/>
                    <a:pt x="577" y="25766"/>
                  </a:cubicBezTo>
                  <a:cubicBezTo>
                    <a:pt x="726" y="25766"/>
                    <a:pt x="884" y="25680"/>
                    <a:pt x="1013" y="25486"/>
                  </a:cubicBezTo>
                  <a:cubicBezTo>
                    <a:pt x="8352" y="13811"/>
                    <a:pt x="16191" y="5805"/>
                    <a:pt x="26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13"/>
            <p:cNvSpPr/>
            <p:nvPr/>
          </p:nvSpPr>
          <p:spPr>
            <a:xfrm>
              <a:off x="2095000" y="3039900"/>
              <a:ext cx="514550" cy="520725"/>
            </a:xfrm>
            <a:custGeom>
              <a:avLst/>
              <a:gdLst/>
              <a:ahLst/>
              <a:cxnLst/>
              <a:rect l="l" t="t" r="r" b="b"/>
              <a:pathLst>
                <a:path w="20582" h="20829" extrusionOk="0">
                  <a:moveTo>
                    <a:pt x="5326" y="1"/>
                  </a:moveTo>
                  <a:cubicBezTo>
                    <a:pt x="5148" y="1"/>
                    <a:pt x="4980" y="40"/>
                    <a:pt x="4837" y="143"/>
                  </a:cubicBezTo>
                  <a:cubicBezTo>
                    <a:pt x="4237" y="510"/>
                    <a:pt x="4170" y="1344"/>
                    <a:pt x="4170" y="2077"/>
                  </a:cubicBezTo>
                  <a:cubicBezTo>
                    <a:pt x="4137" y="2344"/>
                    <a:pt x="4137" y="2544"/>
                    <a:pt x="4137" y="2711"/>
                  </a:cubicBezTo>
                  <a:lnTo>
                    <a:pt x="4137" y="2878"/>
                  </a:lnTo>
                  <a:cubicBezTo>
                    <a:pt x="4070" y="3078"/>
                    <a:pt x="4070" y="3245"/>
                    <a:pt x="4037" y="3478"/>
                  </a:cubicBezTo>
                  <a:cubicBezTo>
                    <a:pt x="4037" y="3645"/>
                    <a:pt x="4037" y="3745"/>
                    <a:pt x="4003" y="3879"/>
                  </a:cubicBezTo>
                  <a:cubicBezTo>
                    <a:pt x="3870" y="4713"/>
                    <a:pt x="3703" y="5513"/>
                    <a:pt x="3470" y="6314"/>
                  </a:cubicBezTo>
                  <a:cubicBezTo>
                    <a:pt x="3270" y="6881"/>
                    <a:pt x="3036" y="7415"/>
                    <a:pt x="2836" y="8015"/>
                  </a:cubicBezTo>
                  <a:cubicBezTo>
                    <a:pt x="2702" y="8382"/>
                    <a:pt x="2536" y="8749"/>
                    <a:pt x="2369" y="9149"/>
                  </a:cubicBezTo>
                  <a:cubicBezTo>
                    <a:pt x="2135" y="9683"/>
                    <a:pt x="1869" y="10250"/>
                    <a:pt x="1635" y="10817"/>
                  </a:cubicBezTo>
                  <a:cubicBezTo>
                    <a:pt x="834" y="12585"/>
                    <a:pt x="1" y="14520"/>
                    <a:pt x="601" y="16521"/>
                  </a:cubicBezTo>
                  <a:lnTo>
                    <a:pt x="701" y="16888"/>
                  </a:lnTo>
                  <a:cubicBezTo>
                    <a:pt x="801" y="17021"/>
                    <a:pt x="834" y="17088"/>
                    <a:pt x="868" y="17222"/>
                  </a:cubicBezTo>
                  <a:cubicBezTo>
                    <a:pt x="968" y="17322"/>
                    <a:pt x="1001" y="17422"/>
                    <a:pt x="1035" y="17522"/>
                  </a:cubicBezTo>
                  <a:cubicBezTo>
                    <a:pt x="1035" y="17555"/>
                    <a:pt x="1101" y="17555"/>
                    <a:pt x="1101" y="17588"/>
                  </a:cubicBezTo>
                  <a:cubicBezTo>
                    <a:pt x="1135" y="17689"/>
                    <a:pt x="1168" y="17822"/>
                    <a:pt x="1268" y="17889"/>
                  </a:cubicBezTo>
                  <a:cubicBezTo>
                    <a:pt x="1301" y="17989"/>
                    <a:pt x="1368" y="18055"/>
                    <a:pt x="1435" y="18156"/>
                  </a:cubicBezTo>
                  <a:cubicBezTo>
                    <a:pt x="1502" y="18222"/>
                    <a:pt x="1535" y="18322"/>
                    <a:pt x="1635" y="18389"/>
                  </a:cubicBezTo>
                  <a:lnTo>
                    <a:pt x="1668" y="18422"/>
                  </a:lnTo>
                  <a:cubicBezTo>
                    <a:pt x="1802" y="18556"/>
                    <a:pt x="1935" y="18723"/>
                    <a:pt x="2102" y="18856"/>
                  </a:cubicBezTo>
                  <a:cubicBezTo>
                    <a:pt x="2269" y="19023"/>
                    <a:pt x="2369" y="19156"/>
                    <a:pt x="2536" y="19256"/>
                  </a:cubicBezTo>
                  <a:lnTo>
                    <a:pt x="2936" y="19523"/>
                  </a:lnTo>
                  <a:cubicBezTo>
                    <a:pt x="3169" y="19690"/>
                    <a:pt x="3470" y="19857"/>
                    <a:pt x="3770" y="20024"/>
                  </a:cubicBezTo>
                  <a:cubicBezTo>
                    <a:pt x="3837" y="20057"/>
                    <a:pt x="3970" y="20090"/>
                    <a:pt x="4037" y="20157"/>
                  </a:cubicBezTo>
                  <a:lnTo>
                    <a:pt x="4103" y="20157"/>
                  </a:lnTo>
                  <a:cubicBezTo>
                    <a:pt x="4170" y="20190"/>
                    <a:pt x="4304" y="20224"/>
                    <a:pt x="4370" y="20257"/>
                  </a:cubicBezTo>
                  <a:cubicBezTo>
                    <a:pt x="4470" y="20324"/>
                    <a:pt x="4604" y="20357"/>
                    <a:pt x="4671" y="20390"/>
                  </a:cubicBezTo>
                  <a:cubicBezTo>
                    <a:pt x="4771" y="20457"/>
                    <a:pt x="4871" y="20491"/>
                    <a:pt x="4971" y="20524"/>
                  </a:cubicBezTo>
                  <a:cubicBezTo>
                    <a:pt x="5171" y="20557"/>
                    <a:pt x="5438" y="20657"/>
                    <a:pt x="5638" y="20691"/>
                  </a:cubicBezTo>
                  <a:cubicBezTo>
                    <a:pt x="5705" y="20691"/>
                    <a:pt x="5805" y="20724"/>
                    <a:pt x="5871" y="20724"/>
                  </a:cubicBezTo>
                  <a:cubicBezTo>
                    <a:pt x="6227" y="20791"/>
                    <a:pt x="6591" y="20828"/>
                    <a:pt x="6951" y="20828"/>
                  </a:cubicBezTo>
                  <a:cubicBezTo>
                    <a:pt x="7841" y="20828"/>
                    <a:pt x="8709" y="20603"/>
                    <a:pt x="9374" y="20057"/>
                  </a:cubicBezTo>
                  <a:cubicBezTo>
                    <a:pt x="9808" y="19723"/>
                    <a:pt x="10174" y="19356"/>
                    <a:pt x="10508" y="18956"/>
                  </a:cubicBezTo>
                  <a:cubicBezTo>
                    <a:pt x="10541" y="18856"/>
                    <a:pt x="10608" y="18823"/>
                    <a:pt x="10641" y="18789"/>
                  </a:cubicBezTo>
                  <a:cubicBezTo>
                    <a:pt x="11642" y="17488"/>
                    <a:pt x="12376" y="15987"/>
                    <a:pt x="13544" y="14820"/>
                  </a:cubicBezTo>
                  <a:cubicBezTo>
                    <a:pt x="15311" y="13119"/>
                    <a:pt x="17480" y="11884"/>
                    <a:pt x="19615" y="10784"/>
                  </a:cubicBezTo>
                  <a:cubicBezTo>
                    <a:pt x="19615" y="10717"/>
                    <a:pt x="19648" y="10717"/>
                    <a:pt x="19648" y="10717"/>
                  </a:cubicBezTo>
                  <a:cubicBezTo>
                    <a:pt x="20015" y="10550"/>
                    <a:pt x="20448" y="10317"/>
                    <a:pt x="20515" y="9883"/>
                  </a:cubicBezTo>
                  <a:cubicBezTo>
                    <a:pt x="20582" y="9649"/>
                    <a:pt x="20482" y="9349"/>
                    <a:pt x="20382" y="9149"/>
                  </a:cubicBezTo>
                  <a:cubicBezTo>
                    <a:pt x="20215" y="8982"/>
                    <a:pt x="19981" y="8816"/>
                    <a:pt x="19715" y="8715"/>
                  </a:cubicBezTo>
                  <a:cubicBezTo>
                    <a:pt x="19000" y="8442"/>
                    <a:pt x="18232" y="8301"/>
                    <a:pt x="17445" y="8301"/>
                  </a:cubicBezTo>
                  <a:cubicBezTo>
                    <a:pt x="16983" y="8301"/>
                    <a:pt x="16514" y="8350"/>
                    <a:pt x="16045" y="8449"/>
                  </a:cubicBezTo>
                  <a:cubicBezTo>
                    <a:pt x="16179" y="8182"/>
                    <a:pt x="16346" y="7882"/>
                    <a:pt x="16412" y="7648"/>
                  </a:cubicBezTo>
                  <a:cubicBezTo>
                    <a:pt x="16512" y="7448"/>
                    <a:pt x="16579" y="7214"/>
                    <a:pt x="16646" y="7014"/>
                  </a:cubicBezTo>
                  <a:cubicBezTo>
                    <a:pt x="16746" y="6614"/>
                    <a:pt x="16712" y="6147"/>
                    <a:pt x="16579" y="5780"/>
                  </a:cubicBezTo>
                  <a:cubicBezTo>
                    <a:pt x="16512" y="5513"/>
                    <a:pt x="16346" y="5313"/>
                    <a:pt x="16145" y="5146"/>
                  </a:cubicBezTo>
                  <a:cubicBezTo>
                    <a:pt x="15879" y="4933"/>
                    <a:pt x="15505" y="4869"/>
                    <a:pt x="15110" y="4869"/>
                  </a:cubicBezTo>
                  <a:cubicBezTo>
                    <a:pt x="15011" y="4869"/>
                    <a:pt x="14911" y="4873"/>
                    <a:pt x="14811" y="4879"/>
                  </a:cubicBezTo>
                  <a:cubicBezTo>
                    <a:pt x="14511" y="4946"/>
                    <a:pt x="14211" y="4979"/>
                    <a:pt x="13910" y="5113"/>
                  </a:cubicBezTo>
                  <a:cubicBezTo>
                    <a:pt x="13143" y="5380"/>
                    <a:pt x="12409" y="5880"/>
                    <a:pt x="11742" y="6447"/>
                  </a:cubicBezTo>
                  <a:cubicBezTo>
                    <a:pt x="11942" y="6047"/>
                    <a:pt x="12042" y="5647"/>
                    <a:pt x="12143" y="5213"/>
                  </a:cubicBezTo>
                  <a:cubicBezTo>
                    <a:pt x="12209" y="4813"/>
                    <a:pt x="12243" y="4412"/>
                    <a:pt x="12243" y="4045"/>
                  </a:cubicBezTo>
                  <a:cubicBezTo>
                    <a:pt x="12243" y="3278"/>
                    <a:pt x="11942" y="2511"/>
                    <a:pt x="11342" y="2177"/>
                  </a:cubicBezTo>
                  <a:cubicBezTo>
                    <a:pt x="11158" y="2067"/>
                    <a:pt x="10934" y="2018"/>
                    <a:pt x="10703" y="2018"/>
                  </a:cubicBezTo>
                  <a:cubicBezTo>
                    <a:pt x="10514" y="2018"/>
                    <a:pt x="10321" y="2051"/>
                    <a:pt x="10141" y="2111"/>
                  </a:cubicBezTo>
                  <a:cubicBezTo>
                    <a:pt x="9841" y="2177"/>
                    <a:pt x="9541" y="2311"/>
                    <a:pt x="9307" y="2478"/>
                  </a:cubicBezTo>
                  <a:cubicBezTo>
                    <a:pt x="8874" y="2745"/>
                    <a:pt x="8507" y="3111"/>
                    <a:pt x="8140" y="3512"/>
                  </a:cubicBezTo>
                  <a:cubicBezTo>
                    <a:pt x="8073" y="3378"/>
                    <a:pt x="8073" y="3312"/>
                    <a:pt x="8040" y="3178"/>
                  </a:cubicBezTo>
                  <a:cubicBezTo>
                    <a:pt x="7739" y="2144"/>
                    <a:pt x="7206" y="1177"/>
                    <a:pt x="6372" y="476"/>
                  </a:cubicBezTo>
                  <a:cubicBezTo>
                    <a:pt x="6172" y="309"/>
                    <a:pt x="5905" y="143"/>
                    <a:pt x="5671" y="43"/>
                  </a:cubicBezTo>
                  <a:cubicBezTo>
                    <a:pt x="5555" y="17"/>
                    <a:pt x="5439" y="1"/>
                    <a:pt x="5326"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13"/>
            <p:cNvSpPr/>
            <p:nvPr/>
          </p:nvSpPr>
          <p:spPr>
            <a:xfrm>
              <a:off x="2225100" y="3066800"/>
              <a:ext cx="406975" cy="389475"/>
            </a:xfrm>
            <a:custGeom>
              <a:avLst/>
              <a:gdLst/>
              <a:ahLst/>
              <a:cxnLst/>
              <a:rect l="l" t="t" r="r" b="b"/>
              <a:pathLst>
                <a:path w="16279" h="15579" fill="none" extrusionOk="0">
                  <a:moveTo>
                    <a:pt x="0" y="15578"/>
                  </a:moveTo>
                  <a:cubicBezTo>
                    <a:pt x="2836" y="9040"/>
                    <a:pt x="9807" y="2102"/>
                    <a:pt x="16279"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13"/>
            <p:cNvSpPr/>
            <p:nvPr/>
          </p:nvSpPr>
          <p:spPr>
            <a:xfrm>
              <a:off x="2621200" y="3041875"/>
              <a:ext cx="35050" cy="49050"/>
            </a:xfrm>
            <a:custGeom>
              <a:avLst/>
              <a:gdLst/>
              <a:ahLst/>
              <a:cxnLst/>
              <a:rect l="l" t="t" r="r" b="b"/>
              <a:pathLst>
                <a:path w="1402" h="1962" extrusionOk="0">
                  <a:moveTo>
                    <a:pt x="558" y="1"/>
                  </a:moveTo>
                  <a:cubicBezTo>
                    <a:pt x="516" y="1"/>
                    <a:pt x="474" y="10"/>
                    <a:pt x="435" y="30"/>
                  </a:cubicBezTo>
                  <a:cubicBezTo>
                    <a:pt x="134" y="130"/>
                    <a:pt x="1" y="631"/>
                    <a:pt x="168" y="1198"/>
                  </a:cubicBezTo>
                  <a:cubicBezTo>
                    <a:pt x="310" y="1652"/>
                    <a:pt x="572" y="1961"/>
                    <a:pt x="832" y="1961"/>
                  </a:cubicBezTo>
                  <a:cubicBezTo>
                    <a:pt x="878" y="1961"/>
                    <a:pt x="923" y="1952"/>
                    <a:pt x="968" y="1932"/>
                  </a:cubicBezTo>
                  <a:cubicBezTo>
                    <a:pt x="1268" y="1832"/>
                    <a:pt x="1402" y="1298"/>
                    <a:pt x="1202" y="764"/>
                  </a:cubicBezTo>
                  <a:cubicBezTo>
                    <a:pt x="1060" y="310"/>
                    <a:pt x="797" y="1"/>
                    <a:pt x="55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13"/>
            <p:cNvSpPr/>
            <p:nvPr/>
          </p:nvSpPr>
          <p:spPr>
            <a:xfrm>
              <a:off x="2211750" y="3034275"/>
              <a:ext cx="320250" cy="419500"/>
            </a:xfrm>
            <a:custGeom>
              <a:avLst/>
              <a:gdLst/>
              <a:ahLst/>
              <a:cxnLst/>
              <a:rect l="l" t="t" r="r" b="b"/>
              <a:pathLst>
                <a:path w="12810" h="16780" fill="none" extrusionOk="0">
                  <a:moveTo>
                    <a:pt x="1" y="16779"/>
                  </a:moveTo>
                  <a:cubicBezTo>
                    <a:pt x="4837" y="7506"/>
                    <a:pt x="9341" y="2736"/>
                    <a:pt x="12810"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13"/>
            <p:cNvSpPr/>
            <p:nvPr/>
          </p:nvSpPr>
          <p:spPr>
            <a:xfrm>
              <a:off x="2516975" y="3008975"/>
              <a:ext cx="40875" cy="43950"/>
            </a:xfrm>
            <a:custGeom>
              <a:avLst/>
              <a:gdLst/>
              <a:ahLst/>
              <a:cxnLst/>
              <a:rect l="l" t="t" r="r" b="b"/>
              <a:pathLst>
                <a:path w="1635" h="1758" extrusionOk="0">
                  <a:moveTo>
                    <a:pt x="489" y="1"/>
                  </a:moveTo>
                  <a:cubicBezTo>
                    <a:pt x="405" y="1"/>
                    <a:pt x="329" y="26"/>
                    <a:pt x="267" y="79"/>
                  </a:cubicBezTo>
                  <a:cubicBezTo>
                    <a:pt x="0" y="279"/>
                    <a:pt x="100" y="779"/>
                    <a:pt x="367" y="1246"/>
                  </a:cubicBezTo>
                  <a:cubicBezTo>
                    <a:pt x="637" y="1565"/>
                    <a:pt x="925" y="1758"/>
                    <a:pt x="1164" y="1758"/>
                  </a:cubicBezTo>
                  <a:cubicBezTo>
                    <a:pt x="1251" y="1758"/>
                    <a:pt x="1331" y="1733"/>
                    <a:pt x="1401" y="1680"/>
                  </a:cubicBezTo>
                  <a:cubicBezTo>
                    <a:pt x="1635" y="1446"/>
                    <a:pt x="1601" y="946"/>
                    <a:pt x="1268" y="512"/>
                  </a:cubicBezTo>
                  <a:cubicBezTo>
                    <a:pt x="1022" y="193"/>
                    <a:pt x="723" y="1"/>
                    <a:pt x="48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13"/>
            <p:cNvSpPr/>
            <p:nvPr/>
          </p:nvSpPr>
          <p:spPr>
            <a:xfrm>
              <a:off x="2225100" y="3195225"/>
              <a:ext cx="420325" cy="261050"/>
            </a:xfrm>
            <a:custGeom>
              <a:avLst/>
              <a:gdLst/>
              <a:ahLst/>
              <a:cxnLst/>
              <a:rect l="l" t="t" r="r" b="b"/>
              <a:pathLst>
                <a:path w="16813" h="10442" fill="none" extrusionOk="0">
                  <a:moveTo>
                    <a:pt x="0" y="10441"/>
                  </a:moveTo>
                  <a:cubicBezTo>
                    <a:pt x="3970" y="4471"/>
                    <a:pt x="10241" y="701"/>
                    <a:pt x="16812"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13"/>
            <p:cNvSpPr/>
            <p:nvPr/>
          </p:nvSpPr>
          <p:spPr>
            <a:xfrm>
              <a:off x="2637900" y="3171700"/>
              <a:ext cx="28375" cy="51125"/>
            </a:xfrm>
            <a:custGeom>
              <a:avLst/>
              <a:gdLst/>
              <a:ahLst/>
              <a:cxnLst/>
              <a:rect l="l" t="t" r="r" b="b"/>
              <a:pathLst>
                <a:path w="1135" h="2045" extrusionOk="0">
                  <a:moveTo>
                    <a:pt x="562" y="1"/>
                  </a:moveTo>
                  <a:cubicBezTo>
                    <a:pt x="542" y="1"/>
                    <a:pt x="521" y="3"/>
                    <a:pt x="500" y="8"/>
                  </a:cubicBezTo>
                  <a:cubicBezTo>
                    <a:pt x="234" y="41"/>
                    <a:pt x="0" y="541"/>
                    <a:pt x="67" y="1108"/>
                  </a:cubicBezTo>
                  <a:cubicBezTo>
                    <a:pt x="99" y="1653"/>
                    <a:pt x="377" y="2044"/>
                    <a:pt x="636" y="2044"/>
                  </a:cubicBezTo>
                  <a:cubicBezTo>
                    <a:pt x="646" y="2044"/>
                    <a:pt x="657" y="2044"/>
                    <a:pt x="667" y="2042"/>
                  </a:cubicBezTo>
                  <a:cubicBezTo>
                    <a:pt x="967" y="1942"/>
                    <a:pt x="1134" y="1442"/>
                    <a:pt x="1134" y="908"/>
                  </a:cubicBezTo>
                  <a:cubicBezTo>
                    <a:pt x="1103" y="411"/>
                    <a:pt x="840" y="1"/>
                    <a:pt x="5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13"/>
            <p:cNvSpPr/>
            <p:nvPr/>
          </p:nvSpPr>
          <p:spPr>
            <a:xfrm>
              <a:off x="2168375" y="2959225"/>
              <a:ext cx="145975" cy="455350"/>
            </a:xfrm>
            <a:custGeom>
              <a:avLst/>
              <a:gdLst/>
              <a:ahLst/>
              <a:cxnLst/>
              <a:rect l="l" t="t" r="r" b="b"/>
              <a:pathLst>
                <a:path w="5839" h="18214" fill="none" extrusionOk="0">
                  <a:moveTo>
                    <a:pt x="1" y="18214"/>
                  </a:moveTo>
                  <a:cubicBezTo>
                    <a:pt x="4437" y="12543"/>
                    <a:pt x="5838" y="6572"/>
                    <a:pt x="4604"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13"/>
            <p:cNvSpPr/>
            <p:nvPr/>
          </p:nvSpPr>
          <p:spPr>
            <a:xfrm>
              <a:off x="2256775" y="2937075"/>
              <a:ext cx="50075" cy="29300"/>
            </a:xfrm>
            <a:custGeom>
              <a:avLst/>
              <a:gdLst/>
              <a:ahLst/>
              <a:cxnLst/>
              <a:rect l="l" t="t" r="r" b="b"/>
              <a:pathLst>
                <a:path w="2003" h="1172" extrusionOk="0">
                  <a:moveTo>
                    <a:pt x="1324" y="0"/>
                  </a:moveTo>
                  <a:cubicBezTo>
                    <a:pt x="1196" y="0"/>
                    <a:pt x="1053" y="17"/>
                    <a:pt x="901" y="53"/>
                  </a:cubicBezTo>
                  <a:cubicBezTo>
                    <a:pt x="368" y="186"/>
                    <a:pt x="1" y="553"/>
                    <a:pt x="1" y="820"/>
                  </a:cubicBezTo>
                  <a:cubicBezTo>
                    <a:pt x="25" y="1041"/>
                    <a:pt x="286" y="1172"/>
                    <a:pt x="634" y="1172"/>
                  </a:cubicBezTo>
                  <a:cubicBezTo>
                    <a:pt x="759" y="1172"/>
                    <a:pt x="895" y="1155"/>
                    <a:pt x="1035" y="1120"/>
                  </a:cubicBezTo>
                  <a:cubicBezTo>
                    <a:pt x="1569" y="987"/>
                    <a:pt x="2002" y="620"/>
                    <a:pt x="1969" y="320"/>
                  </a:cubicBezTo>
                  <a:cubicBezTo>
                    <a:pt x="1920" y="124"/>
                    <a:pt x="1675" y="0"/>
                    <a:pt x="13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13"/>
            <p:cNvSpPr/>
            <p:nvPr/>
          </p:nvSpPr>
          <p:spPr>
            <a:xfrm>
              <a:off x="2225100" y="3164375"/>
              <a:ext cx="316900" cy="291900"/>
            </a:xfrm>
            <a:custGeom>
              <a:avLst/>
              <a:gdLst/>
              <a:ahLst/>
              <a:cxnLst/>
              <a:rect l="l" t="t" r="r" b="b"/>
              <a:pathLst>
                <a:path w="12676" h="11676" fill="none" extrusionOk="0">
                  <a:moveTo>
                    <a:pt x="0" y="11675"/>
                  </a:moveTo>
                  <a:cubicBezTo>
                    <a:pt x="3836" y="5404"/>
                    <a:pt x="7672" y="2502"/>
                    <a:pt x="12676" y="0"/>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13"/>
            <p:cNvSpPr/>
            <p:nvPr/>
          </p:nvSpPr>
          <p:spPr>
            <a:xfrm>
              <a:off x="2531975" y="3139450"/>
              <a:ext cx="34225" cy="48200"/>
            </a:xfrm>
            <a:custGeom>
              <a:avLst/>
              <a:gdLst/>
              <a:ahLst/>
              <a:cxnLst/>
              <a:rect l="l" t="t" r="r" b="b"/>
              <a:pathLst>
                <a:path w="1369" h="1928" extrusionOk="0">
                  <a:moveTo>
                    <a:pt x="460" y="1"/>
                  </a:moveTo>
                  <a:cubicBezTo>
                    <a:pt x="417" y="1"/>
                    <a:pt x="374" y="10"/>
                    <a:pt x="334" y="30"/>
                  </a:cubicBezTo>
                  <a:cubicBezTo>
                    <a:pt x="67" y="164"/>
                    <a:pt x="1" y="664"/>
                    <a:pt x="167" y="1198"/>
                  </a:cubicBezTo>
                  <a:cubicBezTo>
                    <a:pt x="338" y="1623"/>
                    <a:pt x="604" y="1928"/>
                    <a:pt x="865" y="1928"/>
                  </a:cubicBezTo>
                  <a:cubicBezTo>
                    <a:pt x="911" y="1928"/>
                    <a:pt x="956" y="1918"/>
                    <a:pt x="1001" y="1898"/>
                  </a:cubicBezTo>
                  <a:cubicBezTo>
                    <a:pt x="1302" y="1798"/>
                    <a:pt x="1368" y="1231"/>
                    <a:pt x="1168" y="731"/>
                  </a:cubicBezTo>
                  <a:cubicBezTo>
                    <a:pt x="998" y="305"/>
                    <a:pt x="707" y="1"/>
                    <a:pt x="4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13"/>
            <p:cNvSpPr/>
            <p:nvPr/>
          </p:nvSpPr>
          <p:spPr>
            <a:xfrm>
              <a:off x="2168375" y="3016775"/>
              <a:ext cx="184325" cy="397800"/>
            </a:xfrm>
            <a:custGeom>
              <a:avLst/>
              <a:gdLst/>
              <a:ahLst/>
              <a:cxnLst/>
              <a:rect l="l" t="t" r="r" b="b"/>
              <a:pathLst>
                <a:path w="7373" h="15912" fill="none" extrusionOk="0">
                  <a:moveTo>
                    <a:pt x="1" y="15912"/>
                  </a:moveTo>
                  <a:cubicBezTo>
                    <a:pt x="5572" y="11475"/>
                    <a:pt x="6772" y="6905"/>
                    <a:pt x="7373" y="0"/>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13"/>
            <p:cNvSpPr/>
            <p:nvPr/>
          </p:nvSpPr>
          <p:spPr>
            <a:xfrm>
              <a:off x="2326825" y="2994250"/>
              <a:ext cx="49225" cy="28375"/>
            </a:xfrm>
            <a:custGeom>
              <a:avLst/>
              <a:gdLst/>
              <a:ahLst/>
              <a:cxnLst/>
              <a:rect l="l" t="t" r="r" b="b"/>
              <a:pathLst>
                <a:path w="1969" h="1135" extrusionOk="0">
                  <a:moveTo>
                    <a:pt x="1068" y="1"/>
                  </a:moveTo>
                  <a:cubicBezTo>
                    <a:pt x="568" y="34"/>
                    <a:pt x="68" y="267"/>
                    <a:pt x="34" y="534"/>
                  </a:cubicBezTo>
                  <a:cubicBezTo>
                    <a:pt x="1" y="835"/>
                    <a:pt x="401" y="1135"/>
                    <a:pt x="901" y="1135"/>
                  </a:cubicBezTo>
                  <a:cubicBezTo>
                    <a:pt x="1435" y="1135"/>
                    <a:pt x="1902" y="901"/>
                    <a:pt x="1936" y="568"/>
                  </a:cubicBezTo>
                  <a:cubicBezTo>
                    <a:pt x="1969" y="301"/>
                    <a:pt x="1569" y="1"/>
                    <a:pt x="10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13"/>
            <p:cNvSpPr/>
            <p:nvPr/>
          </p:nvSpPr>
          <p:spPr>
            <a:xfrm>
              <a:off x="2158375" y="3305575"/>
              <a:ext cx="427000" cy="255050"/>
            </a:xfrm>
            <a:custGeom>
              <a:avLst/>
              <a:gdLst/>
              <a:ahLst/>
              <a:cxnLst/>
              <a:rect l="l" t="t" r="r" b="b"/>
              <a:pathLst>
                <a:path w="17080" h="10202" extrusionOk="0">
                  <a:moveTo>
                    <a:pt x="14869" y="1"/>
                  </a:moveTo>
                  <a:cubicBezTo>
                    <a:pt x="10466" y="1"/>
                    <a:pt x="6766" y="1789"/>
                    <a:pt x="5505" y="2592"/>
                  </a:cubicBezTo>
                  <a:cubicBezTo>
                    <a:pt x="5471" y="2592"/>
                    <a:pt x="5471" y="2625"/>
                    <a:pt x="5438" y="2625"/>
                  </a:cubicBezTo>
                  <a:lnTo>
                    <a:pt x="5405" y="2692"/>
                  </a:lnTo>
                  <a:cubicBezTo>
                    <a:pt x="5238" y="2758"/>
                    <a:pt x="5104" y="2892"/>
                    <a:pt x="4971" y="2959"/>
                  </a:cubicBezTo>
                  <a:cubicBezTo>
                    <a:pt x="4837" y="3059"/>
                    <a:pt x="4671" y="3192"/>
                    <a:pt x="4571" y="3259"/>
                  </a:cubicBezTo>
                  <a:cubicBezTo>
                    <a:pt x="4270" y="3526"/>
                    <a:pt x="4004" y="3726"/>
                    <a:pt x="3737" y="3959"/>
                  </a:cubicBezTo>
                  <a:cubicBezTo>
                    <a:pt x="3403" y="4260"/>
                    <a:pt x="3003" y="4593"/>
                    <a:pt x="2669" y="4960"/>
                  </a:cubicBezTo>
                  <a:cubicBezTo>
                    <a:pt x="1635" y="6061"/>
                    <a:pt x="735" y="7295"/>
                    <a:pt x="1" y="8629"/>
                  </a:cubicBezTo>
                  <a:lnTo>
                    <a:pt x="401" y="8896"/>
                  </a:lnTo>
                  <a:cubicBezTo>
                    <a:pt x="634" y="9063"/>
                    <a:pt x="935" y="9230"/>
                    <a:pt x="1235" y="9397"/>
                  </a:cubicBezTo>
                  <a:cubicBezTo>
                    <a:pt x="1302" y="9430"/>
                    <a:pt x="1435" y="9463"/>
                    <a:pt x="1502" y="9530"/>
                  </a:cubicBezTo>
                  <a:lnTo>
                    <a:pt x="1568" y="9530"/>
                  </a:lnTo>
                  <a:cubicBezTo>
                    <a:pt x="1635" y="9563"/>
                    <a:pt x="1769" y="9597"/>
                    <a:pt x="1835" y="9630"/>
                  </a:cubicBezTo>
                  <a:cubicBezTo>
                    <a:pt x="1935" y="9697"/>
                    <a:pt x="2069" y="9730"/>
                    <a:pt x="2136" y="9763"/>
                  </a:cubicBezTo>
                  <a:cubicBezTo>
                    <a:pt x="2236" y="9830"/>
                    <a:pt x="2336" y="9864"/>
                    <a:pt x="2436" y="9897"/>
                  </a:cubicBezTo>
                  <a:cubicBezTo>
                    <a:pt x="2636" y="9930"/>
                    <a:pt x="2903" y="10030"/>
                    <a:pt x="3103" y="10064"/>
                  </a:cubicBezTo>
                  <a:cubicBezTo>
                    <a:pt x="3170" y="10064"/>
                    <a:pt x="3270" y="10097"/>
                    <a:pt x="3336" y="10097"/>
                  </a:cubicBezTo>
                  <a:cubicBezTo>
                    <a:pt x="3692" y="10164"/>
                    <a:pt x="4056" y="10201"/>
                    <a:pt x="4416" y="10201"/>
                  </a:cubicBezTo>
                  <a:cubicBezTo>
                    <a:pt x="5306" y="10201"/>
                    <a:pt x="6174" y="9976"/>
                    <a:pt x="6839" y="9430"/>
                  </a:cubicBezTo>
                  <a:cubicBezTo>
                    <a:pt x="7273" y="9096"/>
                    <a:pt x="7639" y="8729"/>
                    <a:pt x="7973" y="8329"/>
                  </a:cubicBezTo>
                  <a:cubicBezTo>
                    <a:pt x="8006" y="8229"/>
                    <a:pt x="8073" y="8196"/>
                    <a:pt x="8106" y="8162"/>
                  </a:cubicBezTo>
                  <a:cubicBezTo>
                    <a:pt x="9107" y="6861"/>
                    <a:pt x="9841" y="5360"/>
                    <a:pt x="11009" y="4193"/>
                  </a:cubicBezTo>
                  <a:cubicBezTo>
                    <a:pt x="12776" y="2492"/>
                    <a:pt x="14945" y="1257"/>
                    <a:pt x="17080" y="157"/>
                  </a:cubicBezTo>
                  <a:cubicBezTo>
                    <a:pt x="16329" y="49"/>
                    <a:pt x="15590" y="1"/>
                    <a:pt x="148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13"/>
            <p:cNvSpPr/>
            <p:nvPr/>
          </p:nvSpPr>
          <p:spPr>
            <a:xfrm>
              <a:off x="2095825" y="3092650"/>
              <a:ext cx="265225" cy="467975"/>
            </a:xfrm>
            <a:custGeom>
              <a:avLst/>
              <a:gdLst/>
              <a:ahLst/>
              <a:cxnLst/>
              <a:rect l="l" t="t" r="r" b="b"/>
              <a:pathLst>
                <a:path w="10609" h="18719" extrusionOk="0">
                  <a:moveTo>
                    <a:pt x="4171" y="1"/>
                  </a:moveTo>
                  <a:cubicBezTo>
                    <a:pt x="4137" y="234"/>
                    <a:pt x="4137" y="434"/>
                    <a:pt x="4137" y="601"/>
                  </a:cubicBezTo>
                  <a:lnTo>
                    <a:pt x="4137" y="768"/>
                  </a:lnTo>
                  <a:cubicBezTo>
                    <a:pt x="4104" y="1001"/>
                    <a:pt x="4104" y="1202"/>
                    <a:pt x="4037" y="1368"/>
                  </a:cubicBezTo>
                  <a:cubicBezTo>
                    <a:pt x="4037" y="1535"/>
                    <a:pt x="4037" y="1635"/>
                    <a:pt x="4004" y="1769"/>
                  </a:cubicBezTo>
                  <a:cubicBezTo>
                    <a:pt x="3870" y="2603"/>
                    <a:pt x="3704" y="3403"/>
                    <a:pt x="3470" y="4204"/>
                  </a:cubicBezTo>
                  <a:cubicBezTo>
                    <a:pt x="3270" y="4771"/>
                    <a:pt x="3036" y="5338"/>
                    <a:pt x="2836" y="5905"/>
                  </a:cubicBezTo>
                  <a:cubicBezTo>
                    <a:pt x="2736" y="6272"/>
                    <a:pt x="2569" y="6672"/>
                    <a:pt x="2403" y="7039"/>
                  </a:cubicBezTo>
                  <a:cubicBezTo>
                    <a:pt x="2136" y="7573"/>
                    <a:pt x="1902" y="8140"/>
                    <a:pt x="1635" y="8707"/>
                  </a:cubicBezTo>
                  <a:cubicBezTo>
                    <a:pt x="835" y="10508"/>
                    <a:pt x="1" y="12410"/>
                    <a:pt x="601" y="14411"/>
                  </a:cubicBezTo>
                  <a:lnTo>
                    <a:pt x="735" y="14778"/>
                  </a:lnTo>
                  <a:cubicBezTo>
                    <a:pt x="801" y="14911"/>
                    <a:pt x="835" y="14978"/>
                    <a:pt x="902" y="15112"/>
                  </a:cubicBezTo>
                  <a:cubicBezTo>
                    <a:pt x="968" y="15212"/>
                    <a:pt x="1002" y="15312"/>
                    <a:pt x="1068" y="15412"/>
                  </a:cubicBezTo>
                  <a:cubicBezTo>
                    <a:pt x="1068" y="15445"/>
                    <a:pt x="1102" y="15445"/>
                    <a:pt x="1102" y="15478"/>
                  </a:cubicBezTo>
                  <a:cubicBezTo>
                    <a:pt x="1135" y="15579"/>
                    <a:pt x="1168" y="15712"/>
                    <a:pt x="1268" y="15779"/>
                  </a:cubicBezTo>
                  <a:cubicBezTo>
                    <a:pt x="1302" y="15879"/>
                    <a:pt x="1402" y="15945"/>
                    <a:pt x="1435" y="16046"/>
                  </a:cubicBezTo>
                  <a:cubicBezTo>
                    <a:pt x="1502" y="16112"/>
                    <a:pt x="1569" y="16212"/>
                    <a:pt x="1635" y="16279"/>
                  </a:cubicBezTo>
                  <a:lnTo>
                    <a:pt x="1669" y="16346"/>
                  </a:lnTo>
                  <a:cubicBezTo>
                    <a:pt x="1802" y="16446"/>
                    <a:pt x="1936" y="16613"/>
                    <a:pt x="2102" y="16746"/>
                  </a:cubicBezTo>
                  <a:cubicBezTo>
                    <a:pt x="2236" y="16879"/>
                    <a:pt x="2403" y="16980"/>
                    <a:pt x="2569" y="17113"/>
                  </a:cubicBezTo>
                  <a:lnTo>
                    <a:pt x="2636" y="17213"/>
                  </a:lnTo>
                  <a:cubicBezTo>
                    <a:pt x="2736" y="17280"/>
                    <a:pt x="2803" y="17313"/>
                    <a:pt x="2903" y="17413"/>
                  </a:cubicBezTo>
                  <a:cubicBezTo>
                    <a:pt x="3136" y="17580"/>
                    <a:pt x="3437" y="17747"/>
                    <a:pt x="3737" y="17914"/>
                  </a:cubicBezTo>
                  <a:cubicBezTo>
                    <a:pt x="3804" y="17947"/>
                    <a:pt x="3937" y="17980"/>
                    <a:pt x="4004" y="18047"/>
                  </a:cubicBezTo>
                  <a:lnTo>
                    <a:pt x="4070" y="18047"/>
                  </a:lnTo>
                  <a:cubicBezTo>
                    <a:pt x="4137" y="18080"/>
                    <a:pt x="4271" y="18114"/>
                    <a:pt x="4337" y="18147"/>
                  </a:cubicBezTo>
                  <a:cubicBezTo>
                    <a:pt x="4437" y="18214"/>
                    <a:pt x="4571" y="18247"/>
                    <a:pt x="4638" y="18280"/>
                  </a:cubicBezTo>
                  <a:cubicBezTo>
                    <a:pt x="4738" y="18347"/>
                    <a:pt x="4838" y="18381"/>
                    <a:pt x="4938" y="18414"/>
                  </a:cubicBezTo>
                  <a:cubicBezTo>
                    <a:pt x="5138" y="18447"/>
                    <a:pt x="5405" y="18547"/>
                    <a:pt x="5605" y="18581"/>
                  </a:cubicBezTo>
                  <a:cubicBezTo>
                    <a:pt x="5672" y="18581"/>
                    <a:pt x="5772" y="18614"/>
                    <a:pt x="5838" y="18614"/>
                  </a:cubicBezTo>
                  <a:cubicBezTo>
                    <a:pt x="6194" y="18681"/>
                    <a:pt x="6558" y="18718"/>
                    <a:pt x="6918" y="18718"/>
                  </a:cubicBezTo>
                  <a:cubicBezTo>
                    <a:pt x="7808" y="18718"/>
                    <a:pt x="8676" y="18493"/>
                    <a:pt x="9341" y="17947"/>
                  </a:cubicBezTo>
                  <a:cubicBezTo>
                    <a:pt x="9775" y="17613"/>
                    <a:pt x="10141" y="17246"/>
                    <a:pt x="10475" y="16846"/>
                  </a:cubicBezTo>
                  <a:cubicBezTo>
                    <a:pt x="10508" y="16746"/>
                    <a:pt x="10575" y="16713"/>
                    <a:pt x="10608" y="16679"/>
                  </a:cubicBezTo>
                  <a:cubicBezTo>
                    <a:pt x="10575" y="15545"/>
                    <a:pt x="10075" y="14511"/>
                    <a:pt x="9541" y="13444"/>
                  </a:cubicBezTo>
                  <a:cubicBezTo>
                    <a:pt x="9107" y="12710"/>
                    <a:pt x="8540" y="11909"/>
                    <a:pt x="8173" y="11075"/>
                  </a:cubicBezTo>
                  <a:cubicBezTo>
                    <a:pt x="8140" y="11042"/>
                    <a:pt x="8140" y="11042"/>
                    <a:pt x="8140" y="11009"/>
                  </a:cubicBezTo>
                  <a:lnTo>
                    <a:pt x="8140" y="10942"/>
                  </a:lnTo>
                  <a:cubicBezTo>
                    <a:pt x="8107" y="10875"/>
                    <a:pt x="8040" y="10742"/>
                    <a:pt x="8007" y="10608"/>
                  </a:cubicBezTo>
                  <a:cubicBezTo>
                    <a:pt x="7973" y="10508"/>
                    <a:pt x="7940" y="10375"/>
                    <a:pt x="7873" y="10208"/>
                  </a:cubicBezTo>
                  <a:cubicBezTo>
                    <a:pt x="7873" y="10175"/>
                    <a:pt x="7840" y="10075"/>
                    <a:pt x="7840" y="10008"/>
                  </a:cubicBezTo>
                  <a:cubicBezTo>
                    <a:pt x="7806" y="9708"/>
                    <a:pt x="7773" y="9441"/>
                    <a:pt x="7773" y="9174"/>
                  </a:cubicBezTo>
                  <a:cubicBezTo>
                    <a:pt x="7706" y="8640"/>
                    <a:pt x="7706" y="8140"/>
                    <a:pt x="7706" y="7673"/>
                  </a:cubicBezTo>
                  <a:cubicBezTo>
                    <a:pt x="7673" y="6706"/>
                    <a:pt x="7640" y="5705"/>
                    <a:pt x="7306" y="4771"/>
                  </a:cubicBezTo>
                  <a:cubicBezTo>
                    <a:pt x="7206" y="4537"/>
                    <a:pt x="7106" y="4237"/>
                    <a:pt x="6939" y="4004"/>
                  </a:cubicBezTo>
                  <a:cubicBezTo>
                    <a:pt x="6506" y="3336"/>
                    <a:pt x="5938" y="2769"/>
                    <a:pt x="5438" y="2202"/>
                  </a:cubicBezTo>
                  <a:cubicBezTo>
                    <a:pt x="4838" y="1535"/>
                    <a:pt x="4304" y="768"/>
                    <a:pt x="41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13"/>
            <p:cNvSpPr/>
            <p:nvPr/>
          </p:nvSpPr>
          <p:spPr>
            <a:xfrm>
              <a:off x="1602975" y="3658275"/>
              <a:ext cx="483700" cy="475550"/>
            </a:xfrm>
            <a:custGeom>
              <a:avLst/>
              <a:gdLst/>
              <a:ahLst/>
              <a:cxnLst/>
              <a:rect l="l" t="t" r="r" b="b"/>
              <a:pathLst>
                <a:path w="19348" h="19022" extrusionOk="0">
                  <a:moveTo>
                    <a:pt x="11996" y="0"/>
                  </a:moveTo>
                  <a:cubicBezTo>
                    <a:pt x="11837" y="0"/>
                    <a:pt x="11684" y="45"/>
                    <a:pt x="11542" y="125"/>
                  </a:cubicBezTo>
                  <a:cubicBezTo>
                    <a:pt x="11342" y="259"/>
                    <a:pt x="11175" y="426"/>
                    <a:pt x="11009" y="626"/>
                  </a:cubicBezTo>
                  <a:cubicBezTo>
                    <a:pt x="10442" y="1426"/>
                    <a:pt x="10141" y="2394"/>
                    <a:pt x="10108" y="3394"/>
                  </a:cubicBezTo>
                  <a:lnTo>
                    <a:pt x="10108" y="3728"/>
                  </a:lnTo>
                  <a:cubicBezTo>
                    <a:pt x="9674" y="3428"/>
                    <a:pt x="9274" y="3161"/>
                    <a:pt x="8807" y="2994"/>
                  </a:cubicBezTo>
                  <a:cubicBezTo>
                    <a:pt x="8507" y="2927"/>
                    <a:pt x="8273" y="2827"/>
                    <a:pt x="7973" y="2827"/>
                  </a:cubicBezTo>
                  <a:cubicBezTo>
                    <a:pt x="7540" y="2827"/>
                    <a:pt x="7173" y="2927"/>
                    <a:pt x="6872" y="3161"/>
                  </a:cubicBezTo>
                  <a:cubicBezTo>
                    <a:pt x="6439" y="3595"/>
                    <a:pt x="6305" y="4328"/>
                    <a:pt x="6472" y="5062"/>
                  </a:cubicBezTo>
                  <a:cubicBezTo>
                    <a:pt x="6505" y="5396"/>
                    <a:pt x="6639" y="5729"/>
                    <a:pt x="6806" y="6063"/>
                  </a:cubicBezTo>
                  <a:cubicBezTo>
                    <a:pt x="6972" y="6397"/>
                    <a:pt x="7173" y="6730"/>
                    <a:pt x="7373" y="7064"/>
                  </a:cubicBezTo>
                  <a:cubicBezTo>
                    <a:pt x="6672" y="6730"/>
                    <a:pt x="5938" y="6397"/>
                    <a:pt x="5171" y="6296"/>
                  </a:cubicBezTo>
                  <a:cubicBezTo>
                    <a:pt x="5021" y="6280"/>
                    <a:pt x="4879" y="6271"/>
                    <a:pt x="4742" y="6271"/>
                  </a:cubicBezTo>
                  <a:cubicBezTo>
                    <a:pt x="4604" y="6271"/>
                    <a:pt x="4471" y="6280"/>
                    <a:pt x="4337" y="6296"/>
                  </a:cubicBezTo>
                  <a:cubicBezTo>
                    <a:pt x="3870" y="6330"/>
                    <a:pt x="3470" y="6497"/>
                    <a:pt x="3203" y="6797"/>
                  </a:cubicBezTo>
                  <a:cubicBezTo>
                    <a:pt x="3036" y="6964"/>
                    <a:pt x="2970" y="7164"/>
                    <a:pt x="2936" y="7431"/>
                  </a:cubicBezTo>
                  <a:cubicBezTo>
                    <a:pt x="2870" y="7764"/>
                    <a:pt x="2970" y="8164"/>
                    <a:pt x="3136" y="8565"/>
                  </a:cubicBezTo>
                  <a:cubicBezTo>
                    <a:pt x="3203" y="8765"/>
                    <a:pt x="3337" y="8932"/>
                    <a:pt x="3470" y="9098"/>
                  </a:cubicBezTo>
                  <a:lnTo>
                    <a:pt x="3970" y="9732"/>
                  </a:lnTo>
                  <a:cubicBezTo>
                    <a:pt x="2803" y="9732"/>
                    <a:pt x="1635" y="10066"/>
                    <a:pt x="701" y="10733"/>
                  </a:cubicBezTo>
                  <a:cubicBezTo>
                    <a:pt x="501" y="10833"/>
                    <a:pt x="301" y="11000"/>
                    <a:pt x="168" y="11233"/>
                  </a:cubicBezTo>
                  <a:cubicBezTo>
                    <a:pt x="34" y="11433"/>
                    <a:pt x="1" y="11734"/>
                    <a:pt x="134" y="11934"/>
                  </a:cubicBezTo>
                  <a:cubicBezTo>
                    <a:pt x="301" y="12267"/>
                    <a:pt x="701" y="12401"/>
                    <a:pt x="1102" y="12501"/>
                  </a:cubicBezTo>
                  <a:lnTo>
                    <a:pt x="1135" y="12501"/>
                  </a:lnTo>
                  <a:cubicBezTo>
                    <a:pt x="1368" y="12568"/>
                    <a:pt x="1669" y="12634"/>
                    <a:pt x="1936" y="12734"/>
                  </a:cubicBezTo>
                  <a:cubicBezTo>
                    <a:pt x="3804" y="13268"/>
                    <a:pt x="5672" y="13835"/>
                    <a:pt x="7339" y="14903"/>
                  </a:cubicBezTo>
                  <a:cubicBezTo>
                    <a:pt x="8640" y="15670"/>
                    <a:pt x="9608" y="16904"/>
                    <a:pt x="10775" y="17805"/>
                  </a:cubicBezTo>
                  <a:lnTo>
                    <a:pt x="10875" y="17938"/>
                  </a:lnTo>
                  <a:cubicBezTo>
                    <a:pt x="11276" y="18238"/>
                    <a:pt x="11676" y="18505"/>
                    <a:pt x="12143" y="18739"/>
                  </a:cubicBezTo>
                  <a:cubicBezTo>
                    <a:pt x="12579" y="18934"/>
                    <a:pt x="13042" y="19021"/>
                    <a:pt x="13517" y="19021"/>
                  </a:cubicBezTo>
                  <a:cubicBezTo>
                    <a:pt x="14096" y="19021"/>
                    <a:pt x="14692" y="18892"/>
                    <a:pt x="15278" y="18672"/>
                  </a:cubicBezTo>
                  <a:cubicBezTo>
                    <a:pt x="15378" y="18639"/>
                    <a:pt x="15512" y="18605"/>
                    <a:pt x="15612" y="18572"/>
                  </a:cubicBezTo>
                  <a:cubicBezTo>
                    <a:pt x="15812" y="18472"/>
                    <a:pt x="15979" y="18405"/>
                    <a:pt x="16179" y="18272"/>
                  </a:cubicBezTo>
                  <a:cubicBezTo>
                    <a:pt x="16513" y="18072"/>
                    <a:pt x="16880" y="17805"/>
                    <a:pt x="17213" y="17504"/>
                  </a:cubicBezTo>
                  <a:cubicBezTo>
                    <a:pt x="17313" y="17471"/>
                    <a:pt x="17347" y="17438"/>
                    <a:pt x="17380" y="17404"/>
                  </a:cubicBezTo>
                  <a:lnTo>
                    <a:pt x="17613" y="17171"/>
                  </a:lnTo>
                  <a:cubicBezTo>
                    <a:pt x="17780" y="17004"/>
                    <a:pt x="17880" y="16904"/>
                    <a:pt x="18014" y="16737"/>
                  </a:cubicBezTo>
                  <a:lnTo>
                    <a:pt x="18114" y="16637"/>
                  </a:lnTo>
                  <a:cubicBezTo>
                    <a:pt x="18147" y="16570"/>
                    <a:pt x="18214" y="16470"/>
                    <a:pt x="18281" y="16404"/>
                  </a:cubicBezTo>
                  <a:cubicBezTo>
                    <a:pt x="18381" y="16170"/>
                    <a:pt x="18547" y="15970"/>
                    <a:pt x="18681" y="15737"/>
                  </a:cubicBezTo>
                  <a:lnTo>
                    <a:pt x="18681" y="15670"/>
                  </a:lnTo>
                  <a:cubicBezTo>
                    <a:pt x="18714" y="15570"/>
                    <a:pt x="18781" y="15470"/>
                    <a:pt x="18814" y="15403"/>
                  </a:cubicBezTo>
                  <a:lnTo>
                    <a:pt x="18948" y="15136"/>
                  </a:lnTo>
                  <a:cubicBezTo>
                    <a:pt x="18981" y="14936"/>
                    <a:pt x="19048" y="14769"/>
                    <a:pt x="19114" y="14569"/>
                  </a:cubicBezTo>
                  <a:cubicBezTo>
                    <a:pt x="19114" y="14469"/>
                    <a:pt x="19148" y="14436"/>
                    <a:pt x="19148" y="14336"/>
                  </a:cubicBezTo>
                  <a:cubicBezTo>
                    <a:pt x="19148" y="14269"/>
                    <a:pt x="19181" y="14169"/>
                    <a:pt x="19181" y="14069"/>
                  </a:cubicBezTo>
                  <a:cubicBezTo>
                    <a:pt x="19215" y="13969"/>
                    <a:pt x="19215" y="13835"/>
                    <a:pt x="19215" y="13768"/>
                  </a:cubicBezTo>
                  <a:cubicBezTo>
                    <a:pt x="19348" y="11834"/>
                    <a:pt x="18214" y="10299"/>
                    <a:pt x="17280" y="8898"/>
                  </a:cubicBezTo>
                  <a:cubicBezTo>
                    <a:pt x="16379" y="7664"/>
                    <a:pt x="15479" y="6497"/>
                    <a:pt x="14711" y="5229"/>
                  </a:cubicBezTo>
                  <a:cubicBezTo>
                    <a:pt x="14511" y="4895"/>
                    <a:pt x="14344" y="4562"/>
                    <a:pt x="14178" y="4162"/>
                  </a:cubicBezTo>
                  <a:cubicBezTo>
                    <a:pt x="14011" y="3828"/>
                    <a:pt x="13844" y="3461"/>
                    <a:pt x="13711" y="3094"/>
                  </a:cubicBezTo>
                  <a:lnTo>
                    <a:pt x="13477" y="2327"/>
                  </a:lnTo>
                  <a:cubicBezTo>
                    <a:pt x="13444" y="2160"/>
                    <a:pt x="13344" y="1927"/>
                    <a:pt x="13310" y="1660"/>
                  </a:cubicBezTo>
                  <a:cubicBezTo>
                    <a:pt x="13144" y="993"/>
                    <a:pt x="12877" y="259"/>
                    <a:pt x="12310" y="59"/>
                  </a:cubicBezTo>
                  <a:cubicBezTo>
                    <a:pt x="12204" y="19"/>
                    <a:pt x="12099" y="0"/>
                    <a:pt x="11996"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13"/>
            <p:cNvSpPr/>
            <p:nvPr/>
          </p:nvSpPr>
          <p:spPr>
            <a:xfrm>
              <a:off x="1537100" y="3763975"/>
              <a:ext cx="443675" cy="265200"/>
            </a:xfrm>
            <a:custGeom>
              <a:avLst/>
              <a:gdLst/>
              <a:ahLst/>
              <a:cxnLst/>
              <a:rect l="l" t="t" r="r" b="b"/>
              <a:pathLst>
                <a:path w="17747" h="10608" fill="none" extrusionOk="0">
                  <a:moveTo>
                    <a:pt x="17747" y="10608"/>
                  </a:moveTo>
                  <a:cubicBezTo>
                    <a:pt x="13844" y="5337"/>
                    <a:pt x="6172" y="534"/>
                    <a:pt x="1"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13"/>
            <p:cNvSpPr/>
            <p:nvPr/>
          </p:nvSpPr>
          <p:spPr>
            <a:xfrm>
              <a:off x="1619650" y="3714775"/>
              <a:ext cx="371975" cy="310250"/>
            </a:xfrm>
            <a:custGeom>
              <a:avLst/>
              <a:gdLst/>
              <a:ahLst/>
              <a:cxnLst/>
              <a:rect l="l" t="t" r="r" b="b"/>
              <a:pathLst>
                <a:path w="14879" h="12410" fill="none" extrusionOk="0">
                  <a:moveTo>
                    <a:pt x="14878" y="12409"/>
                  </a:moveTo>
                  <a:cubicBezTo>
                    <a:pt x="8640" y="5071"/>
                    <a:pt x="3637" y="1735"/>
                    <a:pt x="1"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13"/>
            <p:cNvSpPr/>
            <p:nvPr/>
          </p:nvSpPr>
          <p:spPr>
            <a:xfrm>
              <a:off x="1597975" y="3692150"/>
              <a:ext cx="32550" cy="41925"/>
            </a:xfrm>
            <a:custGeom>
              <a:avLst/>
              <a:gdLst/>
              <a:ahLst/>
              <a:cxnLst/>
              <a:rect l="l" t="t" r="r" b="b"/>
              <a:pathLst>
                <a:path w="1302" h="1677" extrusionOk="0">
                  <a:moveTo>
                    <a:pt x="809" y="1"/>
                  </a:moveTo>
                  <a:cubicBezTo>
                    <a:pt x="570" y="1"/>
                    <a:pt x="303" y="226"/>
                    <a:pt x="167" y="605"/>
                  </a:cubicBezTo>
                  <a:cubicBezTo>
                    <a:pt x="1" y="1039"/>
                    <a:pt x="34" y="1539"/>
                    <a:pt x="268" y="1639"/>
                  </a:cubicBezTo>
                  <a:cubicBezTo>
                    <a:pt x="318" y="1664"/>
                    <a:pt x="372" y="1676"/>
                    <a:pt x="427" y="1676"/>
                  </a:cubicBezTo>
                  <a:cubicBezTo>
                    <a:pt x="665" y="1676"/>
                    <a:pt x="933" y="1451"/>
                    <a:pt x="1068" y="1072"/>
                  </a:cubicBezTo>
                  <a:cubicBezTo>
                    <a:pt x="1302" y="605"/>
                    <a:pt x="1202" y="138"/>
                    <a:pt x="968" y="38"/>
                  </a:cubicBezTo>
                  <a:cubicBezTo>
                    <a:pt x="918" y="13"/>
                    <a:pt x="864" y="1"/>
                    <a:pt x="8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13"/>
            <p:cNvSpPr/>
            <p:nvPr/>
          </p:nvSpPr>
          <p:spPr>
            <a:xfrm>
              <a:off x="1550450" y="3864875"/>
              <a:ext cx="430325" cy="164300"/>
            </a:xfrm>
            <a:custGeom>
              <a:avLst/>
              <a:gdLst/>
              <a:ahLst/>
              <a:cxnLst/>
              <a:rect l="l" t="t" r="r" b="b"/>
              <a:pathLst>
                <a:path w="17213" h="6572" fill="none" extrusionOk="0">
                  <a:moveTo>
                    <a:pt x="17213" y="6572"/>
                  </a:moveTo>
                  <a:cubicBezTo>
                    <a:pt x="12443" y="2035"/>
                    <a:pt x="6071" y="1"/>
                    <a:pt x="0" y="668"/>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13"/>
            <p:cNvSpPr/>
            <p:nvPr/>
          </p:nvSpPr>
          <p:spPr>
            <a:xfrm>
              <a:off x="1826475" y="3597175"/>
              <a:ext cx="196000" cy="383650"/>
            </a:xfrm>
            <a:custGeom>
              <a:avLst/>
              <a:gdLst/>
              <a:ahLst/>
              <a:cxnLst/>
              <a:rect l="l" t="t" r="r" b="b"/>
              <a:pathLst>
                <a:path w="7840" h="15346" fill="none" extrusionOk="0">
                  <a:moveTo>
                    <a:pt x="7839" y="15345"/>
                  </a:moveTo>
                  <a:cubicBezTo>
                    <a:pt x="2702" y="11176"/>
                    <a:pt x="201" y="6105"/>
                    <a:pt x="1"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13"/>
            <p:cNvSpPr/>
            <p:nvPr/>
          </p:nvSpPr>
          <p:spPr>
            <a:xfrm>
              <a:off x="1802350" y="3577075"/>
              <a:ext cx="49050" cy="24400"/>
            </a:xfrm>
            <a:custGeom>
              <a:avLst/>
              <a:gdLst/>
              <a:ahLst/>
              <a:cxnLst/>
              <a:rect l="l" t="t" r="r" b="b"/>
              <a:pathLst>
                <a:path w="1962" h="976" extrusionOk="0">
                  <a:moveTo>
                    <a:pt x="791" y="1"/>
                  </a:moveTo>
                  <a:cubicBezTo>
                    <a:pt x="342" y="1"/>
                    <a:pt x="1" y="193"/>
                    <a:pt x="32" y="471"/>
                  </a:cubicBezTo>
                  <a:cubicBezTo>
                    <a:pt x="65" y="705"/>
                    <a:pt x="532" y="972"/>
                    <a:pt x="1032" y="972"/>
                  </a:cubicBezTo>
                  <a:cubicBezTo>
                    <a:pt x="1069" y="974"/>
                    <a:pt x="1105" y="975"/>
                    <a:pt x="1140" y="975"/>
                  </a:cubicBezTo>
                  <a:cubicBezTo>
                    <a:pt x="1593" y="975"/>
                    <a:pt x="1961" y="783"/>
                    <a:pt x="1900" y="505"/>
                  </a:cubicBezTo>
                  <a:cubicBezTo>
                    <a:pt x="1866" y="238"/>
                    <a:pt x="1466" y="4"/>
                    <a:pt x="899" y="4"/>
                  </a:cubicBezTo>
                  <a:cubicBezTo>
                    <a:pt x="862" y="2"/>
                    <a:pt x="826" y="1"/>
                    <a:pt x="7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13"/>
            <p:cNvSpPr/>
            <p:nvPr/>
          </p:nvSpPr>
          <p:spPr>
            <a:xfrm>
              <a:off x="1637175" y="3832350"/>
              <a:ext cx="343600" cy="196825"/>
            </a:xfrm>
            <a:custGeom>
              <a:avLst/>
              <a:gdLst/>
              <a:ahLst/>
              <a:cxnLst/>
              <a:rect l="l" t="t" r="r" b="b"/>
              <a:pathLst>
                <a:path w="13744" h="7873" fill="none" extrusionOk="0">
                  <a:moveTo>
                    <a:pt x="13744" y="7873"/>
                  </a:moveTo>
                  <a:cubicBezTo>
                    <a:pt x="9007" y="3036"/>
                    <a:pt x="4971" y="1268"/>
                    <a:pt x="0"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13"/>
            <p:cNvSpPr/>
            <p:nvPr/>
          </p:nvSpPr>
          <p:spPr>
            <a:xfrm>
              <a:off x="1618000" y="3811450"/>
              <a:ext cx="25875" cy="45175"/>
            </a:xfrm>
            <a:custGeom>
              <a:avLst/>
              <a:gdLst/>
              <a:ahLst/>
              <a:cxnLst/>
              <a:rect l="l" t="t" r="r" b="b"/>
              <a:pathLst>
                <a:path w="1035" h="1807" extrusionOk="0">
                  <a:moveTo>
                    <a:pt x="526" y="0"/>
                  </a:moveTo>
                  <a:cubicBezTo>
                    <a:pt x="246" y="0"/>
                    <a:pt x="32" y="326"/>
                    <a:pt x="0" y="803"/>
                  </a:cubicBezTo>
                  <a:cubicBezTo>
                    <a:pt x="0" y="1304"/>
                    <a:pt x="167" y="1771"/>
                    <a:pt x="401" y="1804"/>
                  </a:cubicBezTo>
                  <a:cubicBezTo>
                    <a:pt x="414" y="1805"/>
                    <a:pt x="428" y="1806"/>
                    <a:pt x="442" y="1806"/>
                  </a:cubicBezTo>
                  <a:cubicBezTo>
                    <a:pt x="722" y="1806"/>
                    <a:pt x="937" y="1481"/>
                    <a:pt x="1001" y="1003"/>
                  </a:cubicBezTo>
                  <a:cubicBezTo>
                    <a:pt x="1034" y="503"/>
                    <a:pt x="868" y="36"/>
                    <a:pt x="567" y="3"/>
                  </a:cubicBezTo>
                  <a:cubicBezTo>
                    <a:pt x="553" y="1"/>
                    <a:pt x="540"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13"/>
            <p:cNvSpPr/>
            <p:nvPr/>
          </p:nvSpPr>
          <p:spPr>
            <a:xfrm>
              <a:off x="1776450" y="3662225"/>
              <a:ext cx="246025" cy="318600"/>
            </a:xfrm>
            <a:custGeom>
              <a:avLst/>
              <a:gdLst/>
              <a:ahLst/>
              <a:cxnLst/>
              <a:rect l="l" t="t" r="r" b="b"/>
              <a:pathLst>
                <a:path w="9841" h="12744" fill="none" extrusionOk="0">
                  <a:moveTo>
                    <a:pt x="9840" y="12743"/>
                  </a:moveTo>
                  <a:cubicBezTo>
                    <a:pt x="3903" y="9941"/>
                    <a:pt x="1901" y="6072"/>
                    <a:pt x="0"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13"/>
            <p:cNvSpPr/>
            <p:nvPr/>
          </p:nvSpPr>
          <p:spPr>
            <a:xfrm>
              <a:off x="1752250" y="3642425"/>
              <a:ext cx="46725" cy="26625"/>
            </a:xfrm>
            <a:custGeom>
              <a:avLst/>
              <a:gdLst/>
              <a:ahLst/>
              <a:cxnLst/>
              <a:rect l="l" t="t" r="r" b="b"/>
              <a:pathLst>
                <a:path w="1869" h="1065" extrusionOk="0">
                  <a:moveTo>
                    <a:pt x="1165" y="0"/>
                  </a:moveTo>
                  <a:cubicBezTo>
                    <a:pt x="1030" y="0"/>
                    <a:pt x="884" y="19"/>
                    <a:pt x="735" y="59"/>
                  </a:cubicBezTo>
                  <a:cubicBezTo>
                    <a:pt x="301" y="192"/>
                    <a:pt x="1" y="493"/>
                    <a:pt x="67" y="759"/>
                  </a:cubicBezTo>
                  <a:cubicBezTo>
                    <a:pt x="142" y="958"/>
                    <a:pt x="438" y="1064"/>
                    <a:pt x="778" y="1064"/>
                  </a:cubicBezTo>
                  <a:cubicBezTo>
                    <a:pt x="894" y="1064"/>
                    <a:pt x="1016" y="1052"/>
                    <a:pt x="1135" y="1026"/>
                  </a:cubicBezTo>
                  <a:cubicBezTo>
                    <a:pt x="1569" y="893"/>
                    <a:pt x="1869" y="559"/>
                    <a:pt x="1802" y="292"/>
                  </a:cubicBezTo>
                  <a:cubicBezTo>
                    <a:pt x="1732" y="105"/>
                    <a:pt x="1481" y="0"/>
                    <a:pt x="1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13"/>
            <p:cNvSpPr/>
            <p:nvPr/>
          </p:nvSpPr>
          <p:spPr>
            <a:xfrm>
              <a:off x="1630500" y="3946300"/>
              <a:ext cx="423675" cy="187525"/>
            </a:xfrm>
            <a:custGeom>
              <a:avLst/>
              <a:gdLst/>
              <a:ahLst/>
              <a:cxnLst/>
              <a:rect l="l" t="t" r="r" b="b"/>
              <a:pathLst>
                <a:path w="16947" h="7501" extrusionOk="0">
                  <a:moveTo>
                    <a:pt x="5533" y="1"/>
                  </a:moveTo>
                  <a:cubicBezTo>
                    <a:pt x="3824" y="1"/>
                    <a:pt x="1898" y="246"/>
                    <a:pt x="1" y="980"/>
                  </a:cubicBezTo>
                  <a:cubicBezTo>
                    <a:pt x="234" y="1047"/>
                    <a:pt x="534" y="1113"/>
                    <a:pt x="768" y="1213"/>
                  </a:cubicBezTo>
                  <a:cubicBezTo>
                    <a:pt x="2636" y="1747"/>
                    <a:pt x="4537" y="2314"/>
                    <a:pt x="6205" y="3382"/>
                  </a:cubicBezTo>
                  <a:cubicBezTo>
                    <a:pt x="7506" y="4149"/>
                    <a:pt x="8440" y="5383"/>
                    <a:pt x="9607" y="6284"/>
                  </a:cubicBezTo>
                  <a:lnTo>
                    <a:pt x="9741" y="6417"/>
                  </a:lnTo>
                  <a:cubicBezTo>
                    <a:pt x="10108" y="6717"/>
                    <a:pt x="10541" y="6984"/>
                    <a:pt x="10975" y="7218"/>
                  </a:cubicBezTo>
                  <a:cubicBezTo>
                    <a:pt x="11411" y="7413"/>
                    <a:pt x="11881" y="7500"/>
                    <a:pt x="12360" y="7500"/>
                  </a:cubicBezTo>
                  <a:cubicBezTo>
                    <a:pt x="12944" y="7500"/>
                    <a:pt x="13543" y="7371"/>
                    <a:pt x="14111" y="7151"/>
                  </a:cubicBezTo>
                  <a:cubicBezTo>
                    <a:pt x="14244" y="7118"/>
                    <a:pt x="14378" y="7084"/>
                    <a:pt x="14444" y="7051"/>
                  </a:cubicBezTo>
                  <a:cubicBezTo>
                    <a:pt x="14644" y="6951"/>
                    <a:pt x="14845" y="6884"/>
                    <a:pt x="15045" y="6751"/>
                  </a:cubicBezTo>
                  <a:cubicBezTo>
                    <a:pt x="15378" y="6551"/>
                    <a:pt x="15745" y="6284"/>
                    <a:pt x="16079" y="5983"/>
                  </a:cubicBezTo>
                  <a:cubicBezTo>
                    <a:pt x="16179" y="5950"/>
                    <a:pt x="16212" y="5917"/>
                    <a:pt x="16246" y="5883"/>
                  </a:cubicBezTo>
                  <a:lnTo>
                    <a:pt x="16446" y="5650"/>
                  </a:lnTo>
                  <a:cubicBezTo>
                    <a:pt x="16612" y="5483"/>
                    <a:pt x="16746" y="5383"/>
                    <a:pt x="16879" y="5216"/>
                  </a:cubicBezTo>
                  <a:lnTo>
                    <a:pt x="16946" y="5116"/>
                  </a:lnTo>
                  <a:cubicBezTo>
                    <a:pt x="16045" y="4082"/>
                    <a:pt x="14945" y="3115"/>
                    <a:pt x="13877" y="2381"/>
                  </a:cubicBezTo>
                  <a:cubicBezTo>
                    <a:pt x="13477" y="2114"/>
                    <a:pt x="13077" y="1881"/>
                    <a:pt x="12710" y="1647"/>
                  </a:cubicBezTo>
                  <a:cubicBezTo>
                    <a:pt x="12409" y="1547"/>
                    <a:pt x="12109" y="1380"/>
                    <a:pt x="11809" y="1247"/>
                  </a:cubicBezTo>
                  <a:cubicBezTo>
                    <a:pt x="11676" y="1147"/>
                    <a:pt x="11542" y="1080"/>
                    <a:pt x="11375" y="1047"/>
                  </a:cubicBezTo>
                  <a:cubicBezTo>
                    <a:pt x="11242" y="980"/>
                    <a:pt x="11075" y="913"/>
                    <a:pt x="10942" y="880"/>
                  </a:cubicBezTo>
                  <a:cubicBezTo>
                    <a:pt x="10908" y="813"/>
                    <a:pt x="10908" y="813"/>
                    <a:pt x="10875" y="813"/>
                  </a:cubicBezTo>
                  <a:cubicBezTo>
                    <a:pt x="10808" y="813"/>
                    <a:pt x="10808" y="780"/>
                    <a:pt x="10775" y="780"/>
                  </a:cubicBezTo>
                  <a:cubicBezTo>
                    <a:pt x="9917" y="487"/>
                    <a:pt x="7940" y="1"/>
                    <a:pt x="5533" y="1"/>
                  </a:cubicBezTo>
                  <a:close/>
                </a:path>
              </a:pathLst>
            </a:custGeom>
            <a:solidFill>
              <a:srgbClr val="FF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13"/>
            <p:cNvSpPr/>
            <p:nvPr/>
          </p:nvSpPr>
          <p:spPr>
            <a:xfrm>
              <a:off x="1865675" y="3698100"/>
              <a:ext cx="221000" cy="435725"/>
            </a:xfrm>
            <a:custGeom>
              <a:avLst/>
              <a:gdLst/>
              <a:ahLst/>
              <a:cxnLst/>
              <a:rect l="l" t="t" r="r" b="b"/>
              <a:pathLst>
                <a:path w="8840" h="17429" extrusionOk="0">
                  <a:moveTo>
                    <a:pt x="2636" y="0"/>
                  </a:moveTo>
                  <a:lnTo>
                    <a:pt x="2636" y="0"/>
                  </a:lnTo>
                  <a:cubicBezTo>
                    <a:pt x="2669" y="701"/>
                    <a:pt x="2335" y="1501"/>
                    <a:pt x="1968" y="2202"/>
                  </a:cubicBezTo>
                  <a:cubicBezTo>
                    <a:pt x="1635" y="2835"/>
                    <a:pt x="1201" y="3469"/>
                    <a:pt x="1001" y="4136"/>
                  </a:cubicBezTo>
                  <a:cubicBezTo>
                    <a:pt x="934" y="4370"/>
                    <a:pt x="868" y="4670"/>
                    <a:pt x="834" y="4904"/>
                  </a:cubicBezTo>
                  <a:cubicBezTo>
                    <a:pt x="701" y="5838"/>
                    <a:pt x="868" y="6705"/>
                    <a:pt x="1034" y="7572"/>
                  </a:cubicBezTo>
                  <a:cubicBezTo>
                    <a:pt x="1134" y="8006"/>
                    <a:pt x="1201" y="8473"/>
                    <a:pt x="1301" y="8906"/>
                  </a:cubicBezTo>
                  <a:cubicBezTo>
                    <a:pt x="1335" y="9173"/>
                    <a:pt x="1368" y="9407"/>
                    <a:pt x="1368" y="9674"/>
                  </a:cubicBezTo>
                  <a:lnTo>
                    <a:pt x="1368" y="9874"/>
                  </a:lnTo>
                  <a:lnTo>
                    <a:pt x="1368" y="10307"/>
                  </a:lnTo>
                  <a:cubicBezTo>
                    <a:pt x="1368" y="10374"/>
                    <a:pt x="1335" y="10508"/>
                    <a:pt x="1335" y="10641"/>
                  </a:cubicBezTo>
                  <a:lnTo>
                    <a:pt x="1335" y="10674"/>
                  </a:lnTo>
                  <a:lnTo>
                    <a:pt x="1335" y="10741"/>
                  </a:lnTo>
                  <a:cubicBezTo>
                    <a:pt x="1201" y="11575"/>
                    <a:pt x="868" y="12376"/>
                    <a:pt x="601" y="13176"/>
                  </a:cubicBezTo>
                  <a:cubicBezTo>
                    <a:pt x="267" y="14177"/>
                    <a:pt x="0" y="15211"/>
                    <a:pt x="200" y="16212"/>
                  </a:cubicBezTo>
                  <a:lnTo>
                    <a:pt x="334" y="16345"/>
                  </a:lnTo>
                  <a:cubicBezTo>
                    <a:pt x="701" y="16645"/>
                    <a:pt x="1134" y="16912"/>
                    <a:pt x="1601" y="17146"/>
                  </a:cubicBezTo>
                  <a:cubicBezTo>
                    <a:pt x="2022" y="17341"/>
                    <a:pt x="2484" y="17428"/>
                    <a:pt x="2959" y="17428"/>
                  </a:cubicBezTo>
                  <a:cubicBezTo>
                    <a:pt x="3537" y="17428"/>
                    <a:pt x="4136" y="17299"/>
                    <a:pt x="4704" y="17079"/>
                  </a:cubicBezTo>
                  <a:cubicBezTo>
                    <a:pt x="4837" y="17046"/>
                    <a:pt x="4971" y="17012"/>
                    <a:pt x="5037" y="16979"/>
                  </a:cubicBezTo>
                  <a:cubicBezTo>
                    <a:pt x="5271" y="16879"/>
                    <a:pt x="5438" y="16812"/>
                    <a:pt x="5638" y="16679"/>
                  </a:cubicBezTo>
                  <a:cubicBezTo>
                    <a:pt x="5971" y="16479"/>
                    <a:pt x="6338" y="16212"/>
                    <a:pt x="6672" y="15911"/>
                  </a:cubicBezTo>
                  <a:cubicBezTo>
                    <a:pt x="6772" y="15878"/>
                    <a:pt x="6805" y="15845"/>
                    <a:pt x="6839" y="15811"/>
                  </a:cubicBezTo>
                  <a:lnTo>
                    <a:pt x="7039" y="15578"/>
                  </a:lnTo>
                  <a:cubicBezTo>
                    <a:pt x="7205" y="15411"/>
                    <a:pt x="7339" y="15311"/>
                    <a:pt x="7472" y="15144"/>
                  </a:cubicBezTo>
                  <a:cubicBezTo>
                    <a:pt x="7506" y="15078"/>
                    <a:pt x="7539" y="15078"/>
                    <a:pt x="7539" y="15044"/>
                  </a:cubicBezTo>
                  <a:cubicBezTo>
                    <a:pt x="7639" y="14977"/>
                    <a:pt x="7706" y="14877"/>
                    <a:pt x="7773" y="14811"/>
                  </a:cubicBezTo>
                  <a:cubicBezTo>
                    <a:pt x="7873" y="14577"/>
                    <a:pt x="8039" y="14377"/>
                    <a:pt x="8173" y="14144"/>
                  </a:cubicBezTo>
                  <a:lnTo>
                    <a:pt x="8173" y="14077"/>
                  </a:lnTo>
                  <a:cubicBezTo>
                    <a:pt x="8206" y="13977"/>
                    <a:pt x="8273" y="13877"/>
                    <a:pt x="8306" y="13810"/>
                  </a:cubicBezTo>
                  <a:lnTo>
                    <a:pt x="8440" y="13543"/>
                  </a:lnTo>
                  <a:cubicBezTo>
                    <a:pt x="8473" y="13343"/>
                    <a:pt x="8540" y="13176"/>
                    <a:pt x="8606" y="12976"/>
                  </a:cubicBezTo>
                  <a:cubicBezTo>
                    <a:pt x="8606" y="12876"/>
                    <a:pt x="8640" y="12843"/>
                    <a:pt x="8640" y="12743"/>
                  </a:cubicBezTo>
                  <a:cubicBezTo>
                    <a:pt x="8640" y="12676"/>
                    <a:pt x="8673" y="12576"/>
                    <a:pt x="8673" y="12476"/>
                  </a:cubicBezTo>
                  <a:cubicBezTo>
                    <a:pt x="8707" y="12376"/>
                    <a:pt x="8707" y="12242"/>
                    <a:pt x="8707" y="12175"/>
                  </a:cubicBezTo>
                  <a:cubicBezTo>
                    <a:pt x="8840" y="10241"/>
                    <a:pt x="7706" y="8706"/>
                    <a:pt x="6572" y="7205"/>
                  </a:cubicBezTo>
                  <a:cubicBezTo>
                    <a:pt x="5704" y="6004"/>
                    <a:pt x="4804" y="4837"/>
                    <a:pt x="4037" y="3536"/>
                  </a:cubicBezTo>
                  <a:cubicBezTo>
                    <a:pt x="3836" y="3202"/>
                    <a:pt x="3670" y="2869"/>
                    <a:pt x="3503" y="2502"/>
                  </a:cubicBezTo>
                  <a:cubicBezTo>
                    <a:pt x="3336" y="2168"/>
                    <a:pt x="3169" y="1801"/>
                    <a:pt x="3036" y="1401"/>
                  </a:cubicBezTo>
                  <a:lnTo>
                    <a:pt x="2802" y="667"/>
                  </a:lnTo>
                  <a:cubicBezTo>
                    <a:pt x="2769" y="500"/>
                    <a:pt x="2669" y="234"/>
                    <a:pt x="26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 name="Google Shape;1062;p13"/>
          <p:cNvSpPr txBox="1">
            <a:spLocks noGrp="1"/>
          </p:cNvSpPr>
          <p:nvPr>
            <p:ph type="ctrTitle"/>
          </p:nvPr>
        </p:nvSpPr>
        <p:spPr>
          <a:xfrm>
            <a:off x="4623125" y="542750"/>
            <a:ext cx="3048600" cy="367500"/>
          </a:xfrm>
          <a:prstGeom prst="rect">
            <a:avLst/>
          </a:prstGeom>
        </p:spPr>
        <p:txBody>
          <a:bodyPr spcFirstLastPara="1" wrap="square" lIns="91425" tIns="91425" rIns="91425" bIns="91425" anchor="ctr" anchorCtr="0">
            <a:noAutofit/>
          </a:bodyPr>
          <a:lstStyle>
            <a:lvl1pPr lvl="0" rtl="0">
              <a:spcBef>
                <a:spcPts val="0"/>
              </a:spcBef>
              <a:spcAft>
                <a:spcPts val="0"/>
              </a:spcAft>
              <a:buSzPts val="2000"/>
              <a:buNone/>
              <a:defRPr sz="2000" b="0"/>
            </a:lvl1pPr>
            <a:lvl2pPr lvl="1"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2pPr>
            <a:lvl3pPr lvl="2"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3pPr>
            <a:lvl4pPr lvl="3"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4pPr>
            <a:lvl5pPr lvl="4"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5pPr>
            <a:lvl6pPr lvl="5"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6pPr>
            <a:lvl7pPr lvl="6"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7pPr>
            <a:lvl8pPr lvl="7"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8pPr>
            <a:lvl9pPr lvl="8"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9pPr>
          </a:lstStyle>
          <a:p>
            <a:endParaRPr/>
          </a:p>
        </p:txBody>
      </p:sp>
      <p:sp>
        <p:nvSpPr>
          <p:cNvPr id="1063" name="Google Shape;1063;p13"/>
          <p:cNvSpPr txBox="1">
            <a:spLocks noGrp="1"/>
          </p:cNvSpPr>
          <p:nvPr>
            <p:ph type="subTitle" idx="1"/>
          </p:nvPr>
        </p:nvSpPr>
        <p:spPr>
          <a:xfrm>
            <a:off x="4623125" y="843577"/>
            <a:ext cx="3796200" cy="31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434343"/>
              </a:buClr>
              <a:buSzPts val="1400"/>
              <a:buNone/>
              <a:defRPr>
                <a:solidFill>
                  <a:srgbClr val="434343"/>
                </a:solidFill>
              </a:defRPr>
            </a:lvl1pPr>
            <a:lvl2pPr lvl="1" rtl="0">
              <a:lnSpc>
                <a:spcPct val="100000"/>
              </a:lnSpc>
              <a:spcBef>
                <a:spcPts val="0"/>
              </a:spcBef>
              <a:spcAft>
                <a:spcPts val="0"/>
              </a:spcAft>
              <a:buClr>
                <a:srgbClr val="434343"/>
              </a:buClr>
              <a:buSzPts val="1400"/>
              <a:buNone/>
              <a:defRPr>
                <a:solidFill>
                  <a:srgbClr val="434343"/>
                </a:solidFill>
              </a:defRPr>
            </a:lvl2pPr>
            <a:lvl3pPr lvl="2" rtl="0">
              <a:lnSpc>
                <a:spcPct val="100000"/>
              </a:lnSpc>
              <a:spcBef>
                <a:spcPts val="0"/>
              </a:spcBef>
              <a:spcAft>
                <a:spcPts val="0"/>
              </a:spcAft>
              <a:buClr>
                <a:srgbClr val="434343"/>
              </a:buClr>
              <a:buSzPts val="1400"/>
              <a:buNone/>
              <a:defRPr>
                <a:solidFill>
                  <a:srgbClr val="434343"/>
                </a:solidFill>
              </a:defRPr>
            </a:lvl3pPr>
            <a:lvl4pPr lvl="3" rtl="0">
              <a:lnSpc>
                <a:spcPct val="100000"/>
              </a:lnSpc>
              <a:spcBef>
                <a:spcPts val="0"/>
              </a:spcBef>
              <a:spcAft>
                <a:spcPts val="0"/>
              </a:spcAft>
              <a:buClr>
                <a:srgbClr val="434343"/>
              </a:buClr>
              <a:buSzPts val="1400"/>
              <a:buNone/>
              <a:defRPr>
                <a:solidFill>
                  <a:srgbClr val="434343"/>
                </a:solidFill>
              </a:defRPr>
            </a:lvl4pPr>
            <a:lvl5pPr lvl="4" rtl="0">
              <a:lnSpc>
                <a:spcPct val="100000"/>
              </a:lnSpc>
              <a:spcBef>
                <a:spcPts val="0"/>
              </a:spcBef>
              <a:spcAft>
                <a:spcPts val="0"/>
              </a:spcAft>
              <a:buClr>
                <a:srgbClr val="434343"/>
              </a:buClr>
              <a:buSzPts val="1400"/>
              <a:buNone/>
              <a:defRPr>
                <a:solidFill>
                  <a:srgbClr val="434343"/>
                </a:solidFill>
              </a:defRPr>
            </a:lvl5pPr>
            <a:lvl6pPr lvl="5" rtl="0">
              <a:lnSpc>
                <a:spcPct val="100000"/>
              </a:lnSpc>
              <a:spcBef>
                <a:spcPts val="0"/>
              </a:spcBef>
              <a:spcAft>
                <a:spcPts val="0"/>
              </a:spcAft>
              <a:buClr>
                <a:srgbClr val="434343"/>
              </a:buClr>
              <a:buSzPts val="1400"/>
              <a:buNone/>
              <a:defRPr>
                <a:solidFill>
                  <a:srgbClr val="434343"/>
                </a:solidFill>
              </a:defRPr>
            </a:lvl6pPr>
            <a:lvl7pPr lvl="6" rtl="0">
              <a:lnSpc>
                <a:spcPct val="100000"/>
              </a:lnSpc>
              <a:spcBef>
                <a:spcPts val="0"/>
              </a:spcBef>
              <a:spcAft>
                <a:spcPts val="0"/>
              </a:spcAft>
              <a:buClr>
                <a:srgbClr val="434343"/>
              </a:buClr>
              <a:buSzPts val="1400"/>
              <a:buNone/>
              <a:defRPr>
                <a:solidFill>
                  <a:srgbClr val="434343"/>
                </a:solidFill>
              </a:defRPr>
            </a:lvl7pPr>
            <a:lvl8pPr lvl="7" rtl="0">
              <a:lnSpc>
                <a:spcPct val="100000"/>
              </a:lnSpc>
              <a:spcBef>
                <a:spcPts val="0"/>
              </a:spcBef>
              <a:spcAft>
                <a:spcPts val="0"/>
              </a:spcAft>
              <a:buClr>
                <a:srgbClr val="434343"/>
              </a:buClr>
              <a:buSzPts val="1400"/>
              <a:buNone/>
              <a:defRPr>
                <a:solidFill>
                  <a:srgbClr val="434343"/>
                </a:solidFill>
              </a:defRPr>
            </a:lvl8pPr>
            <a:lvl9pPr lvl="8" rtl="0">
              <a:lnSpc>
                <a:spcPct val="100000"/>
              </a:lnSpc>
              <a:spcBef>
                <a:spcPts val="0"/>
              </a:spcBef>
              <a:spcAft>
                <a:spcPts val="0"/>
              </a:spcAft>
              <a:buClr>
                <a:srgbClr val="434343"/>
              </a:buClr>
              <a:buSzPts val="1400"/>
              <a:buNone/>
              <a:defRPr>
                <a:solidFill>
                  <a:srgbClr val="434343"/>
                </a:solidFill>
              </a:defRPr>
            </a:lvl9pPr>
          </a:lstStyle>
          <a:p>
            <a:endParaRPr/>
          </a:p>
        </p:txBody>
      </p:sp>
      <p:sp>
        <p:nvSpPr>
          <p:cNvPr id="1064" name="Google Shape;1064;p13"/>
          <p:cNvSpPr txBox="1">
            <a:spLocks noGrp="1"/>
          </p:cNvSpPr>
          <p:nvPr>
            <p:ph type="title" idx="2" hasCustomPrompt="1"/>
          </p:nvPr>
        </p:nvSpPr>
        <p:spPr>
          <a:xfrm>
            <a:off x="3650125" y="542750"/>
            <a:ext cx="867300" cy="5607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600"/>
              <a:buNone/>
              <a:defRPr sz="3600" b="0"/>
            </a:lvl1pPr>
            <a:lvl2pPr lvl="1"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2pPr>
            <a:lvl3pPr lvl="2"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3pPr>
            <a:lvl4pPr lvl="3"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4pPr>
            <a:lvl5pPr lvl="4"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5pPr>
            <a:lvl6pPr lvl="5"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6pPr>
            <a:lvl7pPr lvl="6"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7pPr>
            <a:lvl8pPr lvl="7"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8pPr>
            <a:lvl9pPr lvl="8"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9pPr>
          </a:lstStyle>
          <a:p>
            <a:r>
              <a:t>xx%</a:t>
            </a:r>
          </a:p>
        </p:txBody>
      </p:sp>
      <p:sp>
        <p:nvSpPr>
          <p:cNvPr id="1065" name="Google Shape;1065;p13"/>
          <p:cNvSpPr txBox="1">
            <a:spLocks noGrp="1"/>
          </p:cNvSpPr>
          <p:nvPr>
            <p:ph type="ctrTitle" idx="3"/>
          </p:nvPr>
        </p:nvSpPr>
        <p:spPr>
          <a:xfrm>
            <a:off x="4623125" y="1239521"/>
            <a:ext cx="3048600" cy="367500"/>
          </a:xfrm>
          <a:prstGeom prst="rect">
            <a:avLst/>
          </a:prstGeom>
        </p:spPr>
        <p:txBody>
          <a:bodyPr spcFirstLastPara="1" wrap="square" lIns="91425" tIns="91425" rIns="91425" bIns="91425" anchor="ctr" anchorCtr="0">
            <a:noAutofit/>
          </a:bodyPr>
          <a:lstStyle>
            <a:lvl1pPr lvl="0" rtl="0">
              <a:spcBef>
                <a:spcPts val="0"/>
              </a:spcBef>
              <a:spcAft>
                <a:spcPts val="0"/>
              </a:spcAft>
              <a:buSzPts val="2000"/>
              <a:buNone/>
              <a:defRPr sz="2000" b="0"/>
            </a:lvl1pPr>
            <a:lvl2pPr lvl="1"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2pPr>
            <a:lvl3pPr lvl="2"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3pPr>
            <a:lvl4pPr lvl="3"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4pPr>
            <a:lvl5pPr lvl="4"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5pPr>
            <a:lvl6pPr lvl="5"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6pPr>
            <a:lvl7pPr lvl="6"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7pPr>
            <a:lvl8pPr lvl="7"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8pPr>
            <a:lvl9pPr lvl="8"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9pPr>
          </a:lstStyle>
          <a:p>
            <a:endParaRPr/>
          </a:p>
        </p:txBody>
      </p:sp>
      <p:sp>
        <p:nvSpPr>
          <p:cNvPr id="1066" name="Google Shape;1066;p13"/>
          <p:cNvSpPr txBox="1">
            <a:spLocks noGrp="1"/>
          </p:cNvSpPr>
          <p:nvPr>
            <p:ph type="subTitle" idx="4"/>
          </p:nvPr>
        </p:nvSpPr>
        <p:spPr>
          <a:xfrm>
            <a:off x="4623125" y="1530317"/>
            <a:ext cx="3796200" cy="31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434343"/>
              </a:buClr>
              <a:buSzPts val="1400"/>
              <a:buNone/>
              <a:defRPr>
                <a:solidFill>
                  <a:srgbClr val="434343"/>
                </a:solidFill>
              </a:defRPr>
            </a:lvl1pPr>
            <a:lvl2pPr lvl="1" rtl="0">
              <a:lnSpc>
                <a:spcPct val="100000"/>
              </a:lnSpc>
              <a:spcBef>
                <a:spcPts val="0"/>
              </a:spcBef>
              <a:spcAft>
                <a:spcPts val="0"/>
              </a:spcAft>
              <a:buClr>
                <a:srgbClr val="434343"/>
              </a:buClr>
              <a:buSzPts val="1400"/>
              <a:buNone/>
              <a:defRPr>
                <a:solidFill>
                  <a:srgbClr val="434343"/>
                </a:solidFill>
              </a:defRPr>
            </a:lvl2pPr>
            <a:lvl3pPr lvl="2" rtl="0">
              <a:lnSpc>
                <a:spcPct val="100000"/>
              </a:lnSpc>
              <a:spcBef>
                <a:spcPts val="0"/>
              </a:spcBef>
              <a:spcAft>
                <a:spcPts val="0"/>
              </a:spcAft>
              <a:buClr>
                <a:srgbClr val="434343"/>
              </a:buClr>
              <a:buSzPts val="1400"/>
              <a:buNone/>
              <a:defRPr>
                <a:solidFill>
                  <a:srgbClr val="434343"/>
                </a:solidFill>
              </a:defRPr>
            </a:lvl3pPr>
            <a:lvl4pPr lvl="3" rtl="0">
              <a:lnSpc>
                <a:spcPct val="100000"/>
              </a:lnSpc>
              <a:spcBef>
                <a:spcPts val="0"/>
              </a:spcBef>
              <a:spcAft>
                <a:spcPts val="0"/>
              </a:spcAft>
              <a:buClr>
                <a:srgbClr val="434343"/>
              </a:buClr>
              <a:buSzPts val="1400"/>
              <a:buNone/>
              <a:defRPr>
                <a:solidFill>
                  <a:srgbClr val="434343"/>
                </a:solidFill>
              </a:defRPr>
            </a:lvl4pPr>
            <a:lvl5pPr lvl="4" rtl="0">
              <a:lnSpc>
                <a:spcPct val="100000"/>
              </a:lnSpc>
              <a:spcBef>
                <a:spcPts val="0"/>
              </a:spcBef>
              <a:spcAft>
                <a:spcPts val="0"/>
              </a:spcAft>
              <a:buClr>
                <a:srgbClr val="434343"/>
              </a:buClr>
              <a:buSzPts val="1400"/>
              <a:buNone/>
              <a:defRPr>
                <a:solidFill>
                  <a:srgbClr val="434343"/>
                </a:solidFill>
              </a:defRPr>
            </a:lvl5pPr>
            <a:lvl6pPr lvl="5" rtl="0">
              <a:lnSpc>
                <a:spcPct val="100000"/>
              </a:lnSpc>
              <a:spcBef>
                <a:spcPts val="0"/>
              </a:spcBef>
              <a:spcAft>
                <a:spcPts val="0"/>
              </a:spcAft>
              <a:buClr>
                <a:srgbClr val="434343"/>
              </a:buClr>
              <a:buSzPts val="1400"/>
              <a:buNone/>
              <a:defRPr>
                <a:solidFill>
                  <a:srgbClr val="434343"/>
                </a:solidFill>
              </a:defRPr>
            </a:lvl6pPr>
            <a:lvl7pPr lvl="6" rtl="0">
              <a:lnSpc>
                <a:spcPct val="100000"/>
              </a:lnSpc>
              <a:spcBef>
                <a:spcPts val="0"/>
              </a:spcBef>
              <a:spcAft>
                <a:spcPts val="0"/>
              </a:spcAft>
              <a:buClr>
                <a:srgbClr val="434343"/>
              </a:buClr>
              <a:buSzPts val="1400"/>
              <a:buNone/>
              <a:defRPr>
                <a:solidFill>
                  <a:srgbClr val="434343"/>
                </a:solidFill>
              </a:defRPr>
            </a:lvl7pPr>
            <a:lvl8pPr lvl="7" rtl="0">
              <a:lnSpc>
                <a:spcPct val="100000"/>
              </a:lnSpc>
              <a:spcBef>
                <a:spcPts val="0"/>
              </a:spcBef>
              <a:spcAft>
                <a:spcPts val="0"/>
              </a:spcAft>
              <a:buClr>
                <a:srgbClr val="434343"/>
              </a:buClr>
              <a:buSzPts val="1400"/>
              <a:buNone/>
              <a:defRPr>
                <a:solidFill>
                  <a:srgbClr val="434343"/>
                </a:solidFill>
              </a:defRPr>
            </a:lvl8pPr>
            <a:lvl9pPr lvl="8" rtl="0">
              <a:lnSpc>
                <a:spcPct val="100000"/>
              </a:lnSpc>
              <a:spcBef>
                <a:spcPts val="0"/>
              </a:spcBef>
              <a:spcAft>
                <a:spcPts val="0"/>
              </a:spcAft>
              <a:buClr>
                <a:srgbClr val="434343"/>
              </a:buClr>
              <a:buSzPts val="1400"/>
              <a:buNone/>
              <a:defRPr>
                <a:solidFill>
                  <a:srgbClr val="434343"/>
                </a:solidFill>
              </a:defRPr>
            </a:lvl9pPr>
          </a:lstStyle>
          <a:p>
            <a:endParaRPr/>
          </a:p>
        </p:txBody>
      </p:sp>
      <p:sp>
        <p:nvSpPr>
          <p:cNvPr id="1067" name="Google Shape;1067;p13"/>
          <p:cNvSpPr txBox="1">
            <a:spLocks noGrp="1"/>
          </p:cNvSpPr>
          <p:nvPr>
            <p:ph type="title" idx="5" hasCustomPrompt="1"/>
          </p:nvPr>
        </p:nvSpPr>
        <p:spPr>
          <a:xfrm>
            <a:off x="3650125" y="1249663"/>
            <a:ext cx="867300" cy="54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600"/>
              <a:buNone/>
              <a:defRPr sz="3600" b="0"/>
            </a:lvl1pPr>
            <a:lvl2pPr lvl="1"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2pPr>
            <a:lvl3pPr lvl="2"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3pPr>
            <a:lvl4pPr lvl="3"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4pPr>
            <a:lvl5pPr lvl="4"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5pPr>
            <a:lvl6pPr lvl="5"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6pPr>
            <a:lvl7pPr lvl="6"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7pPr>
            <a:lvl8pPr lvl="7"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8pPr>
            <a:lvl9pPr lvl="8"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9pPr>
          </a:lstStyle>
          <a:p>
            <a:r>
              <a:t>xx%</a:t>
            </a:r>
          </a:p>
        </p:txBody>
      </p:sp>
      <p:sp>
        <p:nvSpPr>
          <p:cNvPr id="1068" name="Google Shape;1068;p13"/>
          <p:cNvSpPr txBox="1">
            <a:spLocks noGrp="1"/>
          </p:cNvSpPr>
          <p:nvPr>
            <p:ph type="ctrTitle" idx="6"/>
          </p:nvPr>
        </p:nvSpPr>
        <p:spPr>
          <a:xfrm>
            <a:off x="4623125" y="1936303"/>
            <a:ext cx="3048600" cy="367500"/>
          </a:xfrm>
          <a:prstGeom prst="rect">
            <a:avLst/>
          </a:prstGeom>
        </p:spPr>
        <p:txBody>
          <a:bodyPr spcFirstLastPara="1" wrap="square" lIns="91425" tIns="91425" rIns="91425" bIns="91425" anchor="ctr" anchorCtr="0">
            <a:noAutofit/>
          </a:bodyPr>
          <a:lstStyle>
            <a:lvl1pPr lvl="0" rtl="0">
              <a:spcBef>
                <a:spcPts val="0"/>
              </a:spcBef>
              <a:spcAft>
                <a:spcPts val="0"/>
              </a:spcAft>
              <a:buSzPts val="2000"/>
              <a:buNone/>
              <a:defRPr sz="2000" b="0"/>
            </a:lvl1pPr>
            <a:lvl2pPr lvl="1"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2pPr>
            <a:lvl3pPr lvl="2"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3pPr>
            <a:lvl4pPr lvl="3"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4pPr>
            <a:lvl5pPr lvl="4"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5pPr>
            <a:lvl6pPr lvl="5"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6pPr>
            <a:lvl7pPr lvl="6"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7pPr>
            <a:lvl8pPr lvl="7"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8pPr>
            <a:lvl9pPr lvl="8"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9pPr>
          </a:lstStyle>
          <a:p>
            <a:endParaRPr/>
          </a:p>
        </p:txBody>
      </p:sp>
      <p:sp>
        <p:nvSpPr>
          <p:cNvPr id="1069" name="Google Shape;1069;p13"/>
          <p:cNvSpPr txBox="1">
            <a:spLocks noGrp="1"/>
          </p:cNvSpPr>
          <p:nvPr>
            <p:ph type="subTitle" idx="7"/>
          </p:nvPr>
        </p:nvSpPr>
        <p:spPr>
          <a:xfrm>
            <a:off x="4623125" y="2217056"/>
            <a:ext cx="3796200" cy="31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434343"/>
              </a:buClr>
              <a:buSzPts val="1400"/>
              <a:buNone/>
              <a:defRPr>
                <a:solidFill>
                  <a:srgbClr val="434343"/>
                </a:solidFill>
              </a:defRPr>
            </a:lvl1pPr>
            <a:lvl2pPr lvl="1" rtl="0">
              <a:lnSpc>
                <a:spcPct val="100000"/>
              </a:lnSpc>
              <a:spcBef>
                <a:spcPts val="0"/>
              </a:spcBef>
              <a:spcAft>
                <a:spcPts val="0"/>
              </a:spcAft>
              <a:buClr>
                <a:srgbClr val="434343"/>
              </a:buClr>
              <a:buSzPts val="1400"/>
              <a:buNone/>
              <a:defRPr>
                <a:solidFill>
                  <a:srgbClr val="434343"/>
                </a:solidFill>
              </a:defRPr>
            </a:lvl2pPr>
            <a:lvl3pPr lvl="2" rtl="0">
              <a:lnSpc>
                <a:spcPct val="100000"/>
              </a:lnSpc>
              <a:spcBef>
                <a:spcPts val="0"/>
              </a:spcBef>
              <a:spcAft>
                <a:spcPts val="0"/>
              </a:spcAft>
              <a:buClr>
                <a:srgbClr val="434343"/>
              </a:buClr>
              <a:buSzPts val="1400"/>
              <a:buNone/>
              <a:defRPr>
                <a:solidFill>
                  <a:srgbClr val="434343"/>
                </a:solidFill>
              </a:defRPr>
            </a:lvl3pPr>
            <a:lvl4pPr lvl="3" rtl="0">
              <a:lnSpc>
                <a:spcPct val="100000"/>
              </a:lnSpc>
              <a:spcBef>
                <a:spcPts val="0"/>
              </a:spcBef>
              <a:spcAft>
                <a:spcPts val="0"/>
              </a:spcAft>
              <a:buClr>
                <a:srgbClr val="434343"/>
              </a:buClr>
              <a:buSzPts val="1400"/>
              <a:buNone/>
              <a:defRPr>
                <a:solidFill>
                  <a:srgbClr val="434343"/>
                </a:solidFill>
              </a:defRPr>
            </a:lvl4pPr>
            <a:lvl5pPr lvl="4" rtl="0">
              <a:lnSpc>
                <a:spcPct val="100000"/>
              </a:lnSpc>
              <a:spcBef>
                <a:spcPts val="0"/>
              </a:spcBef>
              <a:spcAft>
                <a:spcPts val="0"/>
              </a:spcAft>
              <a:buClr>
                <a:srgbClr val="434343"/>
              </a:buClr>
              <a:buSzPts val="1400"/>
              <a:buNone/>
              <a:defRPr>
                <a:solidFill>
                  <a:srgbClr val="434343"/>
                </a:solidFill>
              </a:defRPr>
            </a:lvl5pPr>
            <a:lvl6pPr lvl="5" rtl="0">
              <a:lnSpc>
                <a:spcPct val="100000"/>
              </a:lnSpc>
              <a:spcBef>
                <a:spcPts val="0"/>
              </a:spcBef>
              <a:spcAft>
                <a:spcPts val="0"/>
              </a:spcAft>
              <a:buClr>
                <a:srgbClr val="434343"/>
              </a:buClr>
              <a:buSzPts val="1400"/>
              <a:buNone/>
              <a:defRPr>
                <a:solidFill>
                  <a:srgbClr val="434343"/>
                </a:solidFill>
              </a:defRPr>
            </a:lvl6pPr>
            <a:lvl7pPr lvl="6" rtl="0">
              <a:lnSpc>
                <a:spcPct val="100000"/>
              </a:lnSpc>
              <a:spcBef>
                <a:spcPts val="0"/>
              </a:spcBef>
              <a:spcAft>
                <a:spcPts val="0"/>
              </a:spcAft>
              <a:buClr>
                <a:srgbClr val="434343"/>
              </a:buClr>
              <a:buSzPts val="1400"/>
              <a:buNone/>
              <a:defRPr>
                <a:solidFill>
                  <a:srgbClr val="434343"/>
                </a:solidFill>
              </a:defRPr>
            </a:lvl7pPr>
            <a:lvl8pPr lvl="7" rtl="0">
              <a:lnSpc>
                <a:spcPct val="100000"/>
              </a:lnSpc>
              <a:spcBef>
                <a:spcPts val="0"/>
              </a:spcBef>
              <a:spcAft>
                <a:spcPts val="0"/>
              </a:spcAft>
              <a:buClr>
                <a:srgbClr val="434343"/>
              </a:buClr>
              <a:buSzPts val="1400"/>
              <a:buNone/>
              <a:defRPr>
                <a:solidFill>
                  <a:srgbClr val="434343"/>
                </a:solidFill>
              </a:defRPr>
            </a:lvl8pPr>
            <a:lvl9pPr lvl="8" rtl="0">
              <a:lnSpc>
                <a:spcPct val="100000"/>
              </a:lnSpc>
              <a:spcBef>
                <a:spcPts val="0"/>
              </a:spcBef>
              <a:spcAft>
                <a:spcPts val="0"/>
              </a:spcAft>
              <a:buClr>
                <a:srgbClr val="434343"/>
              </a:buClr>
              <a:buSzPts val="1400"/>
              <a:buNone/>
              <a:defRPr>
                <a:solidFill>
                  <a:srgbClr val="434343"/>
                </a:solidFill>
              </a:defRPr>
            </a:lvl9pPr>
          </a:lstStyle>
          <a:p>
            <a:endParaRPr/>
          </a:p>
        </p:txBody>
      </p:sp>
      <p:sp>
        <p:nvSpPr>
          <p:cNvPr id="1070" name="Google Shape;1070;p13"/>
          <p:cNvSpPr txBox="1">
            <a:spLocks noGrp="1"/>
          </p:cNvSpPr>
          <p:nvPr>
            <p:ph type="title" idx="8" hasCustomPrompt="1"/>
          </p:nvPr>
        </p:nvSpPr>
        <p:spPr>
          <a:xfrm>
            <a:off x="3650125" y="1937076"/>
            <a:ext cx="867300" cy="54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600"/>
              <a:buNone/>
              <a:defRPr sz="3600" b="0"/>
            </a:lvl1pPr>
            <a:lvl2pPr lvl="1"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2pPr>
            <a:lvl3pPr lvl="2"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3pPr>
            <a:lvl4pPr lvl="3"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4pPr>
            <a:lvl5pPr lvl="4"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5pPr>
            <a:lvl6pPr lvl="5"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6pPr>
            <a:lvl7pPr lvl="6"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7pPr>
            <a:lvl8pPr lvl="7"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8pPr>
            <a:lvl9pPr lvl="8"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9pPr>
          </a:lstStyle>
          <a:p>
            <a:r>
              <a:t>xx%</a:t>
            </a:r>
          </a:p>
        </p:txBody>
      </p:sp>
      <p:sp>
        <p:nvSpPr>
          <p:cNvPr id="1071" name="Google Shape;1071;p13"/>
          <p:cNvSpPr txBox="1">
            <a:spLocks noGrp="1"/>
          </p:cNvSpPr>
          <p:nvPr>
            <p:ph type="ctrTitle" idx="9"/>
          </p:nvPr>
        </p:nvSpPr>
        <p:spPr>
          <a:xfrm>
            <a:off x="4623125" y="2633085"/>
            <a:ext cx="3048600" cy="367500"/>
          </a:xfrm>
          <a:prstGeom prst="rect">
            <a:avLst/>
          </a:prstGeom>
        </p:spPr>
        <p:txBody>
          <a:bodyPr spcFirstLastPara="1" wrap="square" lIns="91425" tIns="91425" rIns="91425" bIns="91425" anchor="ctr" anchorCtr="0">
            <a:noAutofit/>
          </a:bodyPr>
          <a:lstStyle>
            <a:lvl1pPr lvl="0" rtl="0">
              <a:spcBef>
                <a:spcPts val="0"/>
              </a:spcBef>
              <a:spcAft>
                <a:spcPts val="0"/>
              </a:spcAft>
              <a:buSzPts val="2000"/>
              <a:buNone/>
              <a:defRPr sz="2000" b="0"/>
            </a:lvl1pPr>
            <a:lvl2pPr lvl="1"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2pPr>
            <a:lvl3pPr lvl="2"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3pPr>
            <a:lvl4pPr lvl="3"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4pPr>
            <a:lvl5pPr lvl="4"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5pPr>
            <a:lvl6pPr lvl="5"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6pPr>
            <a:lvl7pPr lvl="6"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7pPr>
            <a:lvl8pPr lvl="7"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8pPr>
            <a:lvl9pPr lvl="8"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9pPr>
          </a:lstStyle>
          <a:p>
            <a:endParaRPr/>
          </a:p>
        </p:txBody>
      </p:sp>
      <p:sp>
        <p:nvSpPr>
          <p:cNvPr id="1072" name="Google Shape;1072;p13"/>
          <p:cNvSpPr txBox="1">
            <a:spLocks noGrp="1"/>
          </p:cNvSpPr>
          <p:nvPr>
            <p:ph type="subTitle" idx="13"/>
          </p:nvPr>
        </p:nvSpPr>
        <p:spPr>
          <a:xfrm>
            <a:off x="4623125" y="2903795"/>
            <a:ext cx="3796200" cy="31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434343"/>
              </a:buClr>
              <a:buSzPts val="1400"/>
              <a:buNone/>
              <a:defRPr>
                <a:solidFill>
                  <a:srgbClr val="434343"/>
                </a:solidFill>
              </a:defRPr>
            </a:lvl1pPr>
            <a:lvl2pPr lvl="1" rtl="0">
              <a:lnSpc>
                <a:spcPct val="100000"/>
              </a:lnSpc>
              <a:spcBef>
                <a:spcPts val="0"/>
              </a:spcBef>
              <a:spcAft>
                <a:spcPts val="0"/>
              </a:spcAft>
              <a:buClr>
                <a:srgbClr val="434343"/>
              </a:buClr>
              <a:buSzPts val="1400"/>
              <a:buNone/>
              <a:defRPr>
                <a:solidFill>
                  <a:srgbClr val="434343"/>
                </a:solidFill>
              </a:defRPr>
            </a:lvl2pPr>
            <a:lvl3pPr lvl="2" rtl="0">
              <a:lnSpc>
                <a:spcPct val="100000"/>
              </a:lnSpc>
              <a:spcBef>
                <a:spcPts val="0"/>
              </a:spcBef>
              <a:spcAft>
                <a:spcPts val="0"/>
              </a:spcAft>
              <a:buClr>
                <a:srgbClr val="434343"/>
              </a:buClr>
              <a:buSzPts val="1400"/>
              <a:buNone/>
              <a:defRPr>
                <a:solidFill>
                  <a:srgbClr val="434343"/>
                </a:solidFill>
              </a:defRPr>
            </a:lvl3pPr>
            <a:lvl4pPr lvl="3" rtl="0">
              <a:lnSpc>
                <a:spcPct val="100000"/>
              </a:lnSpc>
              <a:spcBef>
                <a:spcPts val="0"/>
              </a:spcBef>
              <a:spcAft>
                <a:spcPts val="0"/>
              </a:spcAft>
              <a:buClr>
                <a:srgbClr val="434343"/>
              </a:buClr>
              <a:buSzPts val="1400"/>
              <a:buNone/>
              <a:defRPr>
                <a:solidFill>
                  <a:srgbClr val="434343"/>
                </a:solidFill>
              </a:defRPr>
            </a:lvl4pPr>
            <a:lvl5pPr lvl="4" rtl="0">
              <a:lnSpc>
                <a:spcPct val="100000"/>
              </a:lnSpc>
              <a:spcBef>
                <a:spcPts val="0"/>
              </a:spcBef>
              <a:spcAft>
                <a:spcPts val="0"/>
              </a:spcAft>
              <a:buClr>
                <a:srgbClr val="434343"/>
              </a:buClr>
              <a:buSzPts val="1400"/>
              <a:buNone/>
              <a:defRPr>
                <a:solidFill>
                  <a:srgbClr val="434343"/>
                </a:solidFill>
              </a:defRPr>
            </a:lvl5pPr>
            <a:lvl6pPr lvl="5" rtl="0">
              <a:lnSpc>
                <a:spcPct val="100000"/>
              </a:lnSpc>
              <a:spcBef>
                <a:spcPts val="0"/>
              </a:spcBef>
              <a:spcAft>
                <a:spcPts val="0"/>
              </a:spcAft>
              <a:buClr>
                <a:srgbClr val="434343"/>
              </a:buClr>
              <a:buSzPts val="1400"/>
              <a:buNone/>
              <a:defRPr>
                <a:solidFill>
                  <a:srgbClr val="434343"/>
                </a:solidFill>
              </a:defRPr>
            </a:lvl6pPr>
            <a:lvl7pPr lvl="6" rtl="0">
              <a:lnSpc>
                <a:spcPct val="100000"/>
              </a:lnSpc>
              <a:spcBef>
                <a:spcPts val="0"/>
              </a:spcBef>
              <a:spcAft>
                <a:spcPts val="0"/>
              </a:spcAft>
              <a:buClr>
                <a:srgbClr val="434343"/>
              </a:buClr>
              <a:buSzPts val="1400"/>
              <a:buNone/>
              <a:defRPr>
                <a:solidFill>
                  <a:srgbClr val="434343"/>
                </a:solidFill>
              </a:defRPr>
            </a:lvl7pPr>
            <a:lvl8pPr lvl="7" rtl="0">
              <a:lnSpc>
                <a:spcPct val="100000"/>
              </a:lnSpc>
              <a:spcBef>
                <a:spcPts val="0"/>
              </a:spcBef>
              <a:spcAft>
                <a:spcPts val="0"/>
              </a:spcAft>
              <a:buClr>
                <a:srgbClr val="434343"/>
              </a:buClr>
              <a:buSzPts val="1400"/>
              <a:buNone/>
              <a:defRPr>
                <a:solidFill>
                  <a:srgbClr val="434343"/>
                </a:solidFill>
              </a:defRPr>
            </a:lvl8pPr>
            <a:lvl9pPr lvl="8" rtl="0">
              <a:lnSpc>
                <a:spcPct val="100000"/>
              </a:lnSpc>
              <a:spcBef>
                <a:spcPts val="0"/>
              </a:spcBef>
              <a:spcAft>
                <a:spcPts val="0"/>
              </a:spcAft>
              <a:buClr>
                <a:srgbClr val="434343"/>
              </a:buClr>
              <a:buSzPts val="1400"/>
              <a:buNone/>
              <a:defRPr>
                <a:solidFill>
                  <a:srgbClr val="434343"/>
                </a:solidFill>
              </a:defRPr>
            </a:lvl9pPr>
          </a:lstStyle>
          <a:p>
            <a:endParaRPr/>
          </a:p>
        </p:txBody>
      </p:sp>
      <p:sp>
        <p:nvSpPr>
          <p:cNvPr id="1073" name="Google Shape;1073;p13"/>
          <p:cNvSpPr txBox="1">
            <a:spLocks noGrp="1"/>
          </p:cNvSpPr>
          <p:nvPr>
            <p:ph type="title" idx="14" hasCustomPrompt="1"/>
          </p:nvPr>
        </p:nvSpPr>
        <p:spPr>
          <a:xfrm>
            <a:off x="3650125" y="2624489"/>
            <a:ext cx="867300" cy="541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600"/>
              <a:buNone/>
              <a:defRPr sz="3600" b="0"/>
            </a:lvl1pPr>
            <a:lvl2pPr lvl="1"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2pPr>
            <a:lvl3pPr lvl="2"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3pPr>
            <a:lvl4pPr lvl="3"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4pPr>
            <a:lvl5pPr lvl="4"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5pPr>
            <a:lvl6pPr lvl="5"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6pPr>
            <a:lvl7pPr lvl="6"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7pPr>
            <a:lvl8pPr lvl="7"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8pPr>
            <a:lvl9pPr lvl="8"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9pPr>
          </a:lstStyle>
          <a:p>
            <a:r>
              <a:t>xx%</a:t>
            </a:r>
          </a:p>
        </p:txBody>
      </p:sp>
      <p:sp>
        <p:nvSpPr>
          <p:cNvPr id="1074" name="Google Shape;1074;p13"/>
          <p:cNvSpPr txBox="1">
            <a:spLocks noGrp="1"/>
          </p:cNvSpPr>
          <p:nvPr>
            <p:ph type="subTitle" idx="15"/>
          </p:nvPr>
        </p:nvSpPr>
        <p:spPr>
          <a:xfrm>
            <a:off x="4623125" y="3590535"/>
            <a:ext cx="3796200" cy="31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434343"/>
              </a:buClr>
              <a:buSzPts val="1400"/>
              <a:buNone/>
              <a:defRPr>
                <a:solidFill>
                  <a:srgbClr val="434343"/>
                </a:solidFill>
              </a:defRPr>
            </a:lvl1pPr>
            <a:lvl2pPr lvl="1" rtl="0">
              <a:lnSpc>
                <a:spcPct val="100000"/>
              </a:lnSpc>
              <a:spcBef>
                <a:spcPts val="0"/>
              </a:spcBef>
              <a:spcAft>
                <a:spcPts val="0"/>
              </a:spcAft>
              <a:buClr>
                <a:srgbClr val="434343"/>
              </a:buClr>
              <a:buSzPts val="1400"/>
              <a:buNone/>
              <a:defRPr>
                <a:solidFill>
                  <a:srgbClr val="434343"/>
                </a:solidFill>
              </a:defRPr>
            </a:lvl2pPr>
            <a:lvl3pPr lvl="2" rtl="0">
              <a:lnSpc>
                <a:spcPct val="100000"/>
              </a:lnSpc>
              <a:spcBef>
                <a:spcPts val="0"/>
              </a:spcBef>
              <a:spcAft>
                <a:spcPts val="0"/>
              </a:spcAft>
              <a:buClr>
                <a:srgbClr val="434343"/>
              </a:buClr>
              <a:buSzPts val="1400"/>
              <a:buNone/>
              <a:defRPr>
                <a:solidFill>
                  <a:srgbClr val="434343"/>
                </a:solidFill>
              </a:defRPr>
            </a:lvl3pPr>
            <a:lvl4pPr lvl="3" rtl="0">
              <a:lnSpc>
                <a:spcPct val="100000"/>
              </a:lnSpc>
              <a:spcBef>
                <a:spcPts val="0"/>
              </a:spcBef>
              <a:spcAft>
                <a:spcPts val="0"/>
              </a:spcAft>
              <a:buClr>
                <a:srgbClr val="434343"/>
              </a:buClr>
              <a:buSzPts val="1400"/>
              <a:buNone/>
              <a:defRPr>
                <a:solidFill>
                  <a:srgbClr val="434343"/>
                </a:solidFill>
              </a:defRPr>
            </a:lvl4pPr>
            <a:lvl5pPr lvl="4" rtl="0">
              <a:lnSpc>
                <a:spcPct val="100000"/>
              </a:lnSpc>
              <a:spcBef>
                <a:spcPts val="0"/>
              </a:spcBef>
              <a:spcAft>
                <a:spcPts val="0"/>
              </a:spcAft>
              <a:buClr>
                <a:srgbClr val="434343"/>
              </a:buClr>
              <a:buSzPts val="1400"/>
              <a:buNone/>
              <a:defRPr>
                <a:solidFill>
                  <a:srgbClr val="434343"/>
                </a:solidFill>
              </a:defRPr>
            </a:lvl5pPr>
            <a:lvl6pPr lvl="5" rtl="0">
              <a:lnSpc>
                <a:spcPct val="100000"/>
              </a:lnSpc>
              <a:spcBef>
                <a:spcPts val="0"/>
              </a:spcBef>
              <a:spcAft>
                <a:spcPts val="0"/>
              </a:spcAft>
              <a:buClr>
                <a:srgbClr val="434343"/>
              </a:buClr>
              <a:buSzPts val="1400"/>
              <a:buNone/>
              <a:defRPr>
                <a:solidFill>
                  <a:srgbClr val="434343"/>
                </a:solidFill>
              </a:defRPr>
            </a:lvl6pPr>
            <a:lvl7pPr lvl="6" rtl="0">
              <a:lnSpc>
                <a:spcPct val="100000"/>
              </a:lnSpc>
              <a:spcBef>
                <a:spcPts val="0"/>
              </a:spcBef>
              <a:spcAft>
                <a:spcPts val="0"/>
              </a:spcAft>
              <a:buClr>
                <a:srgbClr val="434343"/>
              </a:buClr>
              <a:buSzPts val="1400"/>
              <a:buNone/>
              <a:defRPr>
                <a:solidFill>
                  <a:srgbClr val="434343"/>
                </a:solidFill>
              </a:defRPr>
            </a:lvl7pPr>
            <a:lvl8pPr lvl="7" rtl="0">
              <a:lnSpc>
                <a:spcPct val="100000"/>
              </a:lnSpc>
              <a:spcBef>
                <a:spcPts val="0"/>
              </a:spcBef>
              <a:spcAft>
                <a:spcPts val="0"/>
              </a:spcAft>
              <a:buClr>
                <a:srgbClr val="434343"/>
              </a:buClr>
              <a:buSzPts val="1400"/>
              <a:buNone/>
              <a:defRPr>
                <a:solidFill>
                  <a:srgbClr val="434343"/>
                </a:solidFill>
              </a:defRPr>
            </a:lvl8pPr>
            <a:lvl9pPr lvl="8" rtl="0">
              <a:lnSpc>
                <a:spcPct val="100000"/>
              </a:lnSpc>
              <a:spcBef>
                <a:spcPts val="0"/>
              </a:spcBef>
              <a:spcAft>
                <a:spcPts val="0"/>
              </a:spcAft>
              <a:buClr>
                <a:srgbClr val="434343"/>
              </a:buClr>
              <a:buSzPts val="1400"/>
              <a:buNone/>
              <a:defRPr>
                <a:solidFill>
                  <a:srgbClr val="434343"/>
                </a:solidFill>
              </a:defRPr>
            </a:lvl9pPr>
          </a:lstStyle>
          <a:p>
            <a:endParaRPr/>
          </a:p>
        </p:txBody>
      </p:sp>
      <p:sp>
        <p:nvSpPr>
          <p:cNvPr id="1075" name="Google Shape;1075;p13"/>
          <p:cNvSpPr txBox="1">
            <a:spLocks noGrp="1"/>
          </p:cNvSpPr>
          <p:nvPr>
            <p:ph type="title" idx="16" hasCustomPrompt="1"/>
          </p:nvPr>
        </p:nvSpPr>
        <p:spPr>
          <a:xfrm>
            <a:off x="3650125" y="3311902"/>
            <a:ext cx="867300" cy="5607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600"/>
              <a:buNone/>
              <a:defRPr sz="3600" b="0"/>
            </a:lvl1pPr>
            <a:lvl2pPr lvl="1"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2pPr>
            <a:lvl3pPr lvl="2"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3pPr>
            <a:lvl4pPr lvl="3"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4pPr>
            <a:lvl5pPr lvl="4"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5pPr>
            <a:lvl6pPr lvl="5"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6pPr>
            <a:lvl7pPr lvl="6"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7pPr>
            <a:lvl8pPr lvl="7"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8pPr>
            <a:lvl9pPr lvl="8"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9pPr>
          </a:lstStyle>
          <a:p>
            <a:r>
              <a:t>xx%</a:t>
            </a:r>
          </a:p>
        </p:txBody>
      </p:sp>
      <p:sp>
        <p:nvSpPr>
          <p:cNvPr id="1076" name="Google Shape;1076;p13"/>
          <p:cNvSpPr txBox="1">
            <a:spLocks noGrp="1"/>
          </p:cNvSpPr>
          <p:nvPr>
            <p:ph type="ctrTitle" idx="17"/>
          </p:nvPr>
        </p:nvSpPr>
        <p:spPr>
          <a:xfrm>
            <a:off x="4623125" y="3317472"/>
            <a:ext cx="3048600" cy="367500"/>
          </a:xfrm>
          <a:prstGeom prst="rect">
            <a:avLst/>
          </a:prstGeom>
        </p:spPr>
        <p:txBody>
          <a:bodyPr spcFirstLastPara="1" wrap="square" lIns="91425" tIns="91425" rIns="91425" bIns="91425" anchor="ctr" anchorCtr="0">
            <a:noAutofit/>
          </a:bodyPr>
          <a:lstStyle>
            <a:lvl1pPr lvl="0" rtl="0">
              <a:spcBef>
                <a:spcPts val="0"/>
              </a:spcBef>
              <a:spcAft>
                <a:spcPts val="0"/>
              </a:spcAft>
              <a:buSzPts val="2000"/>
              <a:buNone/>
              <a:defRPr sz="2000" b="0"/>
            </a:lvl1pPr>
            <a:lvl2pPr lvl="1"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2pPr>
            <a:lvl3pPr lvl="2"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3pPr>
            <a:lvl4pPr lvl="3"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4pPr>
            <a:lvl5pPr lvl="4"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5pPr>
            <a:lvl6pPr lvl="5"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6pPr>
            <a:lvl7pPr lvl="6"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7pPr>
            <a:lvl8pPr lvl="7"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8pPr>
            <a:lvl9pPr lvl="8"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9pPr>
          </a:lstStyle>
          <a:p>
            <a:endParaRPr/>
          </a:p>
        </p:txBody>
      </p:sp>
      <p:sp>
        <p:nvSpPr>
          <p:cNvPr id="1077" name="Google Shape;1077;p13"/>
          <p:cNvSpPr txBox="1">
            <a:spLocks noGrp="1"/>
          </p:cNvSpPr>
          <p:nvPr>
            <p:ph type="subTitle" idx="18"/>
          </p:nvPr>
        </p:nvSpPr>
        <p:spPr>
          <a:xfrm>
            <a:off x="4623125" y="4277274"/>
            <a:ext cx="3796200" cy="310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434343"/>
              </a:buClr>
              <a:buSzPts val="1400"/>
              <a:buNone/>
              <a:defRPr>
                <a:solidFill>
                  <a:srgbClr val="434343"/>
                </a:solidFill>
              </a:defRPr>
            </a:lvl1pPr>
            <a:lvl2pPr lvl="1" rtl="0">
              <a:lnSpc>
                <a:spcPct val="100000"/>
              </a:lnSpc>
              <a:spcBef>
                <a:spcPts val="0"/>
              </a:spcBef>
              <a:spcAft>
                <a:spcPts val="0"/>
              </a:spcAft>
              <a:buClr>
                <a:srgbClr val="434343"/>
              </a:buClr>
              <a:buSzPts val="1400"/>
              <a:buNone/>
              <a:defRPr>
                <a:solidFill>
                  <a:srgbClr val="434343"/>
                </a:solidFill>
              </a:defRPr>
            </a:lvl2pPr>
            <a:lvl3pPr lvl="2" rtl="0">
              <a:lnSpc>
                <a:spcPct val="100000"/>
              </a:lnSpc>
              <a:spcBef>
                <a:spcPts val="0"/>
              </a:spcBef>
              <a:spcAft>
                <a:spcPts val="0"/>
              </a:spcAft>
              <a:buClr>
                <a:srgbClr val="434343"/>
              </a:buClr>
              <a:buSzPts val="1400"/>
              <a:buNone/>
              <a:defRPr>
                <a:solidFill>
                  <a:srgbClr val="434343"/>
                </a:solidFill>
              </a:defRPr>
            </a:lvl3pPr>
            <a:lvl4pPr lvl="3" rtl="0">
              <a:lnSpc>
                <a:spcPct val="100000"/>
              </a:lnSpc>
              <a:spcBef>
                <a:spcPts val="0"/>
              </a:spcBef>
              <a:spcAft>
                <a:spcPts val="0"/>
              </a:spcAft>
              <a:buClr>
                <a:srgbClr val="434343"/>
              </a:buClr>
              <a:buSzPts val="1400"/>
              <a:buNone/>
              <a:defRPr>
                <a:solidFill>
                  <a:srgbClr val="434343"/>
                </a:solidFill>
              </a:defRPr>
            </a:lvl4pPr>
            <a:lvl5pPr lvl="4" rtl="0">
              <a:lnSpc>
                <a:spcPct val="100000"/>
              </a:lnSpc>
              <a:spcBef>
                <a:spcPts val="0"/>
              </a:spcBef>
              <a:spcAft>
                <a:spcPts val="0"/>
              </a:spcAft>
              <a:buClr>
                <a:srgbClr val="434343"/>
              </a:buClr>
              <a:buSzPts val="1400"/>
              <a:buNone/>
              <a:defRPr>
                <a:solidFill>
                  <a:srgbClr val="434343"/>
                </a:solidFill>
              </a:defRPr>
            </a:lvl5pPr>
            <a:lvl6pPr lvl="5" rtl="0">
              <a:lnSpc>
                <a:spcPct val="100000"/>
              </a:lnSpc>
              <a:spcBef>
                <a:spcPts val="0"/>
              </a:spcBef>
              <a:spcAft>
                <a:spcPts val="0"/>
              </a:spcAft>
              <a:buClr>
                <a:srgbClr val="434343"/>
              </a:buClr>
              <a:buSzPts val="1400"/>
              <a:buNone/>
              <a:defRPr>
                <a:solidFill>
                  <a:srgbClr val="434343"/>
                </a:solidFill>
              </a:defRPr>
            </a:lvl6pPr>
            <a:lvl7pPr lvl="6" rtl="0">
              <a:lnSpc>
                <a:spcPct val="100000"/>
              </a:lnSpc>
              <a:spcBef>
                <a:spcPts val="0"/>
              </a:spcBef>
              <a:spcAft>
                <a:spcPts val="0"/>
              </a:spcAft>
              <a:buClr>
                <a:srgbClr val="434343"/>
              </a:buClr>
              <a:buSzPts val="1400"/>
              <a:buNone/>
              <a:defRPr>
                <a:solidFill>
                  <a:srgbClr val="434343"/>
                </a:solidFill>
              </a:defRPr>
            </a:lvl7pPr>
            <a:lvl8pPr lvl="7" rtl="0">
              <a:lnSpc>
                <a:spcPct val="100000"/>
              </a:lnSpc>
              <a:spcBef>
                <a:spcPts val="0"/>
              </a:spcBef>
              <a:spcAft>
                <a:spcPts val="0"/>
              </a:spcAft>
              <a:buClr>
                <a:srgbClr val="434343"/>
              </a:buClr>
              <a:buSzPts val="1400"/>
              <a:buNone/>
              <a:defRPr>
                <a:solidFill>
                  <a:srgbClr val="434343"/>
                </a:solidFill>
              </a:defRPr>
            </a:lvl8pPr>
            <a:lvl9pPr lvl="8" rtl="0">
              <a:lnSpc>
                <a:spcPct val="100000"/>
              </a:lnSpc>
              <a:spcBef>
                <a:spcPts val="0"/>
              </a:spcBef>
              <a:spcAft>
                <a:spcPts val="0"/>
              </a:spcAft>
              <a:buClr>
                <a:srgbClr val="434343"/>
              </a:buClr>
              <a:buSzPts val="1400"/>
              <a:buNone/>
              <a:defRPr>
                <a:solidFill>
                  <a:srgbClr val="434343"/>
                </a:solidFill>
              </a:defRPr>
            </a:lvl9pPr>
          </a:lstStyle>
          <a:p>
            <a:endParaRPr/>
          </a:p>
        </p:txBody>
      </p:sp>
      <p:sp>
        <p:nvSpPr>
          <p:cNvPr id="1078" name="Google Shape;1078;p13"/>
          <p:cNvSpPr txBox="1">
            <a:spLocks noGrp="1"/>
          </p:cNvSpPr>
          <p:nvPr>
            <p:ph type="title" idx="19" hasCustomPrompt="1"/>
          </p:nvPr>
        </p:nvSpPr>
        <p:spPr>
          <a:xfrm>
            <a:off x="3650125" y="4018815"/>
            <a:ext cx="867300" cy="5607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600"/>
              <a:buNone/>
              <a:defRPr sz="3600" b="0"/>
            </a:lvl1pPr>
            <a:lvl2pPr lvl="1"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2pPr>
            <a:lvl3pPr lvl="2"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3pPr>
            <a:lvl4pPr lvl="3"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4pPr>
            <a:lvl5pPr lvl="4"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5pPr>
            <a:lvl6pPr lvl="5"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6pPr>
            <a:lvl7pPr lvl="6"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7pPr>
            <a:lvl8pPr lvl="7"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8pPr>
            <a:lvl9pPr lvl="8" algn="r" rtl="0">
              <a:spcBef>
                <a:spcPts val="0"/>
              </a:spcBef>
              <a:spcAft>
                <a:spcPts val="0"/>
              </a:spcAft>
              <a:buSzPts val="3600"/>
              <a:buFont typeface="Fira Sans Extra Condensed" panose="020B0603050000020004"/>
              <a:buNone/>
              <a:defRPr sz="3600" b="0">
                <a:latin typeface="Fira Sans Extra Condensed" panose="020B0603050000020004"/>
                <a:ea typeface="Fira Sans Extra Condensed" panose="020B0603050000020004"/>
                <a:cs typeface="Fira Sans Extra Condensed" panose="020B0603050000020004"/>
                <a:sym typeface="Fira Sans Extra Condensed" panose="020B0603050000020004"/>
              </a:defRPr>
            </a:lvl9pPr>
          </a:lstStyle>
          <a:p>
            <a:r>
              <a:t>xx%</a:t>
            </a:r>
          </a:p>
        </p:txBody>
      </p:sp>
      <p:sp>
        <p:nvSpPr>
          <p:cNvPr id="1079" name="Google Shape;1079;p13"/>
          <p:cNvSpPr txBox="1">
            <a:spLocks noGrp="1"/>
          </p:cNvSpPr>
          <p:nvPr>
            <p:ph type="ctrTitle" idx="20"/>
          </p:nvPr>
        </p:nvSpPr>
        <p:spPr>
          <a:xfrm>
            <a:off x="4623125" y="4026648"/>
            <a:ext cx="3048600" cy="367500"/>
          </a:xfrm>
          <a:prstGeom prst="rect">
            <a:avLst/>
          </a:prstGeom>
        </p:spPr>
        <p:txBody>
          <a:bodyPr spcFirstLastPara="1" wrap="square" lIns="91425" tIns="91425" rIns="91425" bIns="91425" anchor="ctr" anchorCtr="0">
            <a:noAutofit/>
          </a:bodyPr>
          <a:lstStyle>
            <a:lvl1pPr lvl="0" rtl="0">
              <a:spcBef>
                <a:spcPts val="0"/>
              </a:spcBef>
              <a:spcAft>
                <a:spcPts val="0"/>
              </a:spcAft>
              <a:buSzPts val="2000"/>
              <a:buNone/>
              <a:defRPr sz="2000" b="0"/>
            </a:lvl1pPr>
            <a:lvl2pPr lvl="1"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2pPr>
            <a:lvl3pPr lvl="2"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3pPr>
            <a:lvl4pPr lvl="3"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4pPr>
            <a:lvl5pPr lvl="4"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5pPr>
            <a:lvl6pPr lvl="5"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6pPr>
            <a:lvl7pPr lvl="6"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7pPr>
            <a:lvl8pPr lvl="7"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8pPr>
            <a:lvl9pPr lvl="8" rtl="0">
              <a:spcBef>
                <a:spcPts val="0"/>
              </a:spcBef>
              <a:spcAft>
                <a:spcPts val="0"/>
              </a:spcAft>
              <a:buSzPts val="2000"/>
              <a:buFont typeface="Denk One" panose="02000506060000020004"/>
              <a:buNone/>
              <a:defRPr sz="2000">
                <a:latin typeface="Denk One" panose="02000506060000020004"/>
                <a:ea typeface="Denk One" panose="02000506060000020004"/>
                <a:cs typeface="Denk One" panose="02000506060000020004"/>
                <a:sym typeface="Denk One" panose="02000506060000020004"/>
              </a:defRPr>
            </a:lvl9pPr>
          </a:lstStyle>
          <a:p>
            <a:endParaRPr/>
          </a:p>
        </p:txBody>
      </p:sp>
      <p:grpSp>
        <p:nvGrpSpPr>
          <p:cNvPr id="1080" name="Google Shape;1080;p13"/>
          <p:cNvGrpSpPr/>
          <p:nvPr/>
        </p:nvGrpSpPr>
        <p:grpSpPr>
          <a:xfrm rot="10138916" flipH="1">
            <a:off x="-680800" y="-173303"/>
            <a:ext cx="1870257" cy="1846921"/>
            <a:chOff x="4045425" y="3839900"/>
            <a:chExt cx="559025" cy="552050"/>
          </a:xfrm>
        </p:grpSpPr>
        <p:sp>
          <p:nvSpPr>
            <p:cNvPr id="1081" name="Google Shape;1081;p13"/>
            <p:cNvSpPr/>
            <p:nvPr/>
          </p:nvSpPr>
          <p:spPr>
            <a:xfrm>
              <a:off x="4302300" y="3839900"/>
              <a:ext cx="67900" cy="274150"/>
            </a:xfrm>
            <a:custGeom>
              <a:avLst/>
              <a:gdLst/>
              <a:ahLst/>
              <a:cxnLst/>
              <a:rect l="l" t="t" r="r" b="b"/>
              <a:pathLst>
                <a:path w="2716" h="10966" extrusionOk="0">
                  <a:moveTo>
                    <a:pt x="406" y="0"/>
                  </a:moveTo>
                  <a:cubicBezTo>
                    <a:pt x="406" y="0"/>
                    <a:pt x="1" y="3572"/>
                    <a:pt x="156" y="5524"/>
                  </a:cubicBezTo>
                  <a:cubicBezTo>
                    <a:pt x="311" y="7477"/>
                    <a:pt x="1799" y="10966"/>
                    <a:pt x="1799" y="10966"/>
                  </a:cubicBezTo>
                  <a:cubicBezTo>
                    <a:pt x="1799" y="10966"/>
                    <a:pt x="2716" y="7525"/>
                    <a:pt x="2287" y="5524"/>
                  </a:cubicBezTo>
                  <a:cubicBezTo>
                    <a:pt x="1858" y="3524"/>
                    <a:pt x="406" y="0"/>
                    <a:pt x="406"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13"/>
            <p:cNvSpPr/>
            <p:nvPr/>
          </p:nvSpPr>
          <p:spPr>
            <a:xfrm>
              <a:off x="4142475" y="3927100"/>
              <a:ext cx="196475" cy="194400"/>
            </a:xfrm>
            <a:custGeom>
              <a:avLst/>
              <a:gdLst/>
              <a:ahLst/>
              <a:cxnLst/>
              <a:rect l="l" t="t" r="r" b="b"/>
              <a:pathLst>
                <a:path w="7859" h="7776" extrusionOk="0">
                  <a:moveTo>
                    <a:pt x="0" y="1"/>
                  </a:moveTo>
                  <a:cubicBezTo>
                    <a:pt x="0" y="1"/>
                    <a:pt x="1882" y="3060"/>
                    <a:pt x="3215" y="4501"/>
                  </a:cubicBezTo>
                  <a:cubicBezTo>
                    <a:pt x="4537" y="5942"/>
                    <a:pt x="7858" y="7775"/>
                    <a:pt x="7858" y="7775"/>
                  </a:cubicBezTo>
                  <a:cubicBezTo>
                    <a:pt x="7858" y="7775"/>
                    <a:pt x="6453" y="4501"/>
                    <a:pt x="4882" y="3191"/>
                  </a:cubicBezTo>
                  <a:cubicBezTo>
                    <a:pt x="3322" y="1882"/>
                    <a:pt x="1" y="1"/>
                    <a:pt x="0"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13"/>
            <p:cNvSpPr/>
            <p:nvPr/>
          </p:nvSpPr>
          <p:spPr>
            <a:xfrm>
              <a:off x="4360050" y="3883050"/>
              <a:ext cx="113450" cy="228325"/>
            </a:xfrm>
            <a:custGeom>
              <a:avLst/>
              <a:gdLst/>
              <a:ahLst/>
              <a:cxnLst/>
              <a:rect l="l" t="t" r="r" b="b"/>
              <a:pathLst>
                <a:path w="4538" h="9133" extrusionOk="0">
                  <a:moveTo>
                    <a:pt x="4537" y="0"/>
                  </a:moveTo>
                  <a:cubicBezTo>
                    <a:pt x="4537" y="1"/>
                    <a:pt x="2346" y="2489"/>
                    <a:pt x="1465" y="4072"/>
                  </a:cubicBezTo>
                  <a:cubicBezTo>
                    <a:pt x="572" y="5644"/>
                    <a:pt x="1" y="9132"/>
                    <a:pt x="1" y="9132"/>
                  </a:cubicBezTo>
                  <a:cubicBezTo>
                    <a:pt x="1" y="9132"/>
                    <a:pt x="2537" y="7025"/>
                    <a:pt x="3227" y="5263"/>
                  </a:cubicBezTo>
                  <a:cubicBezTo>
                    <a:pt x="3906" y="3501"/>
                    <a:pt x="4537" y="1"/>
                    <a:pt x="4537"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13"/>
            <p:cNvSpPr/>
            <p:nvPr/>
          </p:nvSpPr>
          <p:spPr>
            <a:xfrm>
              <a:off x="4362450" y="4017875"/>
              <a:ext cx="235150" cy="128325"/>
            </a:xfrm>
            <a:custGeom>
              <a:avLst/>
              <a:gdLst/>
              <a:ahLst/>
              <a:cxnLst/>
              <a:rect l="l" t="t" r="r" b="b"/>
              <a:pathLst>
                <a:path w="9406" h="5133" extrusionOk="0">
                  <a:moveTo>
                    <a:pt x="9406" y="1"/>
                  </a:moveTo>
                  <a:cubicBezTo>
                    <a:pt x="9406" y="1"/>
                    <a:pt x="6036" y="870"/>
                    <a:pt x="4322" y="1692"/>
                  </a:cubicBezTo>
                  <a:cubicBezTo>
                    <a:pt x="2607" y="2513"/>
                    <a:pt x="0" y="5133"/>
                    <a:pt x="0" y="5133"/>
                  </a:cubicBezTo>
                  <a:cubicBezTo>
                    <a:pt x="0" y="5133"/>
                    <a:pt x="3441" y="4775"/>
                    <a:pt x="5096" y="3680"/>
                  </a:cubicBezTo>
                  <a:cubicBezTo>
                    <a:pt x="6739" y="2585"/>
                    <a:pt x="9406" y="1"/>
                    <a:pt x="9406"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13"/>
            <p:cNvSpPr/>
            <p:nvPr/>
          </p:nvSpPr>
          <p:spPr>
            <a:xfrm>
              <a:off x="4366000" y="4165700"/>
              <a:ext cx="238450" cy="53125"/>
            </a:xfrm>
            <a:custGeom>
              <a:avLst/>
              <a:gdLst/>
              <a:ahLst/>
              <a:cxnLst/>
              <a:rect l="l" t="t" r="r" b="b"/>
              <a:pathLst>
                <a:path w="9538" h="2125" extrusionOk="0">
                  <a:moveTo>
                    <a:pt x="4134" y="1"/>
                  </a:moveTo>
                  <a:cubicBezTo>
                    <a:pt x="2384" y="1"/>
                    <a:pt x="1" y="529"/>
                    <a:pt x="1" y="529"/>
                  </a:cubicBezTo>
                  <a:cubicBezTo>
                    <a:pt x="1" y="529"/>
                    <a:pt x="2668" y="2125"/>
                    <a:pt x="4454" y="2125"/>
                  </a:cubicBezTo>
                  <a:cubicBezTo>
                    <a:pt x="6228" y="2125"/>
                    <a:pt x="9538" y="1446"/>
                    <a:pt x="9538" y="1446"/>
                  </a:cubicBezTo>
                  <a:cubicBezTo>
                    <a:pt x="9538" y="1446"/>
                    <a:pt x="6645" y="315"/>
                    <a:pt x="4966" y="53"/>
                  </a:cubicBezTo>
                  <a:cubicBezTo>
                    <a:pt x="4718" y="16"/>
                    <a:pt x="4435" y="1"/>
                    <a:pt x="4134"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13"/>
            <p:cNvSpPr/>
            <p:nvPr/>
          </p:nvSpPr>
          <p:spPr>
            <a:xfrm>
              <a:off x="4360050" y="4217900"/>
              <a:ext cx="183375" cy="94975"/>
            </a:xfrm>
            <a:custGeom>
              <a:avLst/>
              <a:gdLst/>
              <a:ahLst/>
              <a:cxnLst/>
              <a:rect l="l" t="t" r="r" b="b"/>
              <a:pathLst>
                <a:path w="7335" h="3799" extrusionOk="0">
                  <a:moveTo>
                    <a:pt x="1" y="1"/>
                  </a:moveTo>
                  <a:cubicBezTo>
                    <a:pt x="1" y="1"/>
                    <a:pt x="1489" y="2275"/>
                    <a:pt x="2930" y="2823"/>
                  </a:cubicBezTo>
                  <a:cubicBezTo>
                    <a:pt x="4370" y="3382"/>
                    <a:pt x="7335" y="3799"/>
                    <a:pt x="7335" y="3799"/>
                  </a:cubicBezTo>
                  <a:cubicBezTo>
                    <a:pt x="7335" y="3799"/>
                    <a:pt x="5466" y="1882"/>
                    <a:pt x="4216" y="1120"/>
                  </a:cubicBezTo>
                  <a:cubicBezTo>
                    <a:pt x="2954" y="358"/>
                    <a:pt x="1" y="1"/>
                    <a:pt x="1"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13"/>
            <p:cNvSpPr/>
            <p:nvPr/>
          </p:nvSpPr>
          <p:spPr>
            <a:xfrm>
              <a:off x="4045425" y="4084900"/>
              <a:ext cx="293525" cy="61250"/>
            </a:xfrm>
            <a:custGeom>
              <a:avLst/>
              <a:gdLst/>
              <a:ahLst/>
              <a:cxnLst/>
              <a:rect l="l" t="t" r="r" b="b"/>
              <a:pathLst>
                <a:path w="11741" h="2450" extrusionOk="0">
                  <a:moveTo>
                    <a:pt x="3481" y="0"/>
                  </a:moveTo>
                  <a:cubicBezTo>
                    <a:pt x="1690" y="0"/>
                    <a:pt x="1" y="94"/>
                    <a:pt x="1" y="94"/>
                  </a:cubicBezTo>
                  <a:cubicBezTo>
                    <a:pt x="1" y="94"/>
                    <a:pt x="3561" y="1654"/>
                    <a:pt x="5633" y="2154"/>
                  </a:cubicBezTo>
                  <a:cubicBezTo>
                    <a:pt x="6594" y="2387"/>
                    <a:pt x="7988" y="2449"/>
                    <a:pt x="9202" y="2449"/>
                  </a:cubicBezTo>
                  <a:cubicBezTo>
                    <a:pt x="10589" y="2449"/>
                    <a:pt x="11740" y="2368"/>
                    <a:pt x="11740" y="2368"/>
                  </a:cubicBezTo>
                  <a:cubicBezTo>
                    <a:pt x="11740" y="2368"/>
                    <a:pt x="8466" y="368"/>
                    <a:pt x="6275" y="118"/>
                  </a:cubicBezTo>
                  <a:cubicBezTo>
                    <a:pt x="5491" y="29"/>
                    <a:pt x="4471" y="0"/>
                    <a:pt x="3481"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13"/>
            <p:cNvSpPr/>
            <p:nvPr/>
          </p:nvSpPr>
          <p:spPr>
            <a:xfrm>
              <a:off x="4068950" y="4163625"/>
              <a:ext cx="261075" cy="57450"/>
            </a:xfrm>
            <a:custGeom>
              <a:avLst/>
              <a:gdLst/>
              <a:ahLst/>
              <a:cxnLst/>
              <a:rect l="l" t="t" r="r" b="b"/>
              <a:pathLst>
                <a:path w="10443" h="2298" extrusionOk="0">
                  <a:moveTo>
                    <a:pt x="6522" y="1"/>
                  </a:moveTo>
                  <a:cubicBezTo>
                    <a:pt x="6068" y="1"/>
                    <a:pt x="5632" y="36"/>
                    <a:pt x="5251" y="124"/>
                  </a:cubicBezTo>
                  <a:cubicBezTo>
                    <a:pt x="3346" y="553"/>
                    <a:pt x="0" y="2041"/>
                    <a:pt x="0" y="2041"/>
                  </a:cubicBezTo>
                  <a:cubicBezTo>
                    <a:pt x="0" y="2041"/>
                    <a:pt x="2293" y="2297"/>
                    <a:pt x="4142" y="2297"/>
                  </a:cubicBezTo>
                  <a:cubicBezTo>
                    <a:pt x="4546" y="2297"/>
                    <a:pt x="4930" y="2285"/>
                    <a:pt x="5263" y="2255"/>
                  </a:cubicBezTo>
                  <a:cubicBezTo>
                    <a:pt x="7132" y="2089"/>
                    <a:pt x="10442" y="565"/>
                    <a:pt x="10442" y="565"/>
                  </a:cubicBezTo>
                  <a:cubicBezTo>
                    <a:pt x="10442" y="565"/>
                    <a:pt x="8339" y="1"/>
                    <a:pt x="6522"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13"/>
            <p:cNvSpPr/>
            <p:nvPr/>
          </p:nvSpPr>
          <p:spPr>
            <a:xfrm>
              <a:off x="4152900" y="4210775"/>
              <a:ext cx="175625" cy="118175"/>
            </a:xfrm>
            <a:custGeom>
              <a:avLst/>
              <a:gdLst/>
              <a:ahLst/>
              <a:cxnLst/>
              <a:rect l="l" t="t" r="r" b="b"/>
              <a:pathLst>
                <a:path w="7025" h="4727" extrusionOk="0">
                  <a:moveTo>
                    <a:pt x="7025" y="0"/>
                  </a:moveTo>
                  <a:lnTo>
                    <a:pt x="7025" y="0"/>
                  </a:lnTo>
                  <a:cubicBezTo>
                    <a:pt x="7024" y="0"/>
                    <a:pt x="4262" y="250"/>
                    <a:pt x="3060" y="1274"/>
                  </a:cubicBezTo>
                  <a:cubicBezTo>
                    <a:pt x="1845" y="2286"/>
                    <a:pt x="0" y="4727"/>
                    <a:pt x="0" y="4727"/>
                  </a:cubicBezTo>
                  <a:cubicBezTo>
                    <a:pt x="0" y="4727"/>
                    <a:pt x="2643" y="3965"/>
                    <a:pt x="3941" y="3215"/>
                  </a:cubicBezTo>
                  <a:cubicBezTo>
                    <a:pt x="5227" y="2453"/>
                    <a:pt x="7025" y="0"/>
                    <a:pt x="7025"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13"/>
            <p:cNvSpPr/>
            <p:nvPr/>
          </p:nvSpPr>
          <p:spPr>
            <a:xfrm>
              <a:off x="4177000" y="3962400"/>
              <a:ext cx="329100" cy="429550"/>
            </a:xfrm>
            <a:custGeom>
              <a:avLst/>
              <a:gdLst/>
              <a:ahLst/>
              <a:cxnLst/>
              <a:rect l="l" t="t" r="r" b="b"/>
              <a:pathLst>
                <a:path w="13164" h="17182" extrusionOk="0">
                  <a:moveTo>
                    <a:pt x="6209" y="0"/>
                  </a:moveTo>
                  <a:cubicBezTo>
                    <a:pt x="6202" y="0"/>
                    <a:pt x="6192" y="5"/>
                    <a:pt x="6192" y="5"/>
                  </a:cubicBezTo>
                  <a:cubicBezTo>
                    <a:pt x="6466" y="1160"/>
                    <a:pt x="6656" y="2327"/>
                    <a:pt x="6751" y="3518"/>
                  </a:cubicBezTo>
                  <a:cubicBezTo>
                    <a:pt x="6763" y="3923"/>
                    <a:pt x="6763" y="4339"/>
                    <a:pt x="6763" y="4756"/>
                  </a:cubicBezTo>
                  <a:cubicBezTo>
                    <a:pt x="6763" y="4982"/>
                    <a:pt x="6751" y="5220"/>
                    <a:pt x="6751" y="5447"/>
                  </a:cubicBezTo>
                  <a:lnTo>
                    <a:pt x="6751" y="5530"/>
                  </a:lnTo>
                  <a:cubicBezTo>
                    <a:pt x="6751" y="5887"/>
                    <a:pt x="6727" y="6256"/>
                    <a:pt x="6716" y="6625"/>
                  </a:cubicBezTo>
                  <a:cubicBezTo>
                    <a:pt x="6168" y="5911"/>
                    <a:pt x="5489" y="5316"/>
                    <a:pt x="4834" y="4696"/>
                  </a:cubicBezTo>
                  <a:cubicBezTo>
                    <a:pt x="4049" y="3946"/>
                    <a:pt x="3167" y="3149"/>
                    <a:pt x="2596" y="2220"/>
                  </a:cubicBezTo>
                  <a:cubicBezTo>
                    <a:pt x="2591" y="2211"/>
                    <a:pt x="2585" y="2207"/>
                    <a:pt x="2580" y="2207"/>
                  </a:cubicBezTo>
                  <a:cubicBezTo>
                    <a:pt x="2571" y="2207"/>
                    <a:pt x="2565" y="2217"/>
                    <a:pt x="2572" y="2232"/>
                  </a:cubicBezTo>
                  <a:cubicBezTo>
                    <a:pt x="3084" y="3101"/>
                    <a:pt x="3870" y="3851"/>
                    <a:pt x="4584" y="4565"/>
                  </a:cubicBezTo>
                  <a:cubicBezTo>
                    <a:pt x="5323" y="5304"/>
                    <a:pt x="6073" y="6018"/>
                    <a:pt x="6704" y="6851"/>
                  </a:cubicBezTo>
                  <a:cubicBezTo>
                    <a:pt x="6692" y="7018"/>
                    <a:pt x="6680" y="7185"/>
                    <a:pt x="6668" y="7340"/>
                  </a:cubicBezTo>
                  <a:cubicBezTo>
                    <a:pt x="5846" y="6887"/>
                    <a:pt x="4882" y="6744"/>
                    <a:pt x="3965" y="6554"/>
                  </a:cubicBezTo>
                  <a:cubicBezTo>
                    <a:pt x="2940" y="6344"/>
                    <a:pt x="1903" y="6077"/>
                    <a:pt x="843" y="6077"/>
                  </a:cubicBezTo>
                  <a:cubicBezTo>
                    <a:pt x="820" y="6077"/>
                    <a:pt x="797" y="6077"/>
                    <a:pt x="774" y="6078"/>
                  </a:cubicBezTo>
                  <a:lnTo>
                    <a:pt x="774" y="6089"/>
                  </a:lnTo>
                  <a:cubicBezTo>
                    <a:pt x="1846" y="6113"/>
                    <a:pt x="2906" y="6423"/>
                    <a:pt x="3941" y="6649"/>
                  </a:cubicBezTo>
                  <a:cubicBezTo>
                    <a:pt x="4382" y="6756"/>
                    <a:pt x="4846" y="6851"/>
                    <a:pt x="5299" y="6971"/>
                  </a:cubicBezTo>
                  <a:cubicBezTo>
                    <a:pt x="5763" y="7113"/>
                    <a:pt x="6227" y="7304"/>
                    <a:pt x="6656" y="7542"/>
                  </a:cubicBezTo>
                  <a:cubicBezTo>
                    <a:pt x="6632" y="7875"/>
                    <a:pt x="6596" y="8209"/>
                    <a:pt x="6561" y="8542"/>
                  </a:cubicBezTo>
                  <a:cubicBezTo>
                    <a:pt x="6277" y="8506"/>
                    <a:pt x="5987" y="8491"/>
                    <a:pt x="5694" y="8491"/>
                  </a:cubicBezTo>
                  <a:cubicBezTo>
                    <a:pt x="4930" y="8491"/>
                    <a:pt x="4149" y="8589"/>
                    <a:pt x="3418" y="8649"/>
                  </a:cubicBezTo>
                  <a:cubicBezTo>
                    <a:pt x="2263" y="8733"/>
                    <a:pt x="1132" y="8959"/>
                    <a:pt x="24" y="9304"/>
                  </a:cubicBezTo>
                  <a:cubicBezTo>
                    <a:pt x="0" y="9316"/>
                    <a:pt x="12" y="9352"/>
                    <a:pt x="36" y="9352"/>
                  </a:cubicBezTo>
                  <a:cubicBezTo>
                    <a:pt x="1132" y="9018"/>
                    <a:pt x="2275" y="8816"/>
                    <a:pt x="3418" y="8756"/>
                  </a:cubicBezTo>
                  <a:cubicBezTo>
                    <a:pt x="3941" y="8721"/>
                    <a:pt x="4465" y="8709"/>
                    <a:pt x="4977" y="8685"/>
                  </a:cubicBezTo>
                  <a:cubicBezTo>
                    <a:pt x="5220" y="8668"/>
                    <a:pt x="5463" y="8660"/>
                    <a:pt x="5705" y="8660"/>
                  </a:cubicBezTo>
                  <a:cubicBezTo>
                    <a:pt x="5985" y="8660"/>
                    <a:pt x="6263" y="8671"/>
                    <a:pt x="6537" y="8697"/>
                  </a:cubicBezTo>
                  <a:cubicBezTo>
                    <a:pt x="6501" y="9054"/>
                    <a:pt x="6454" y="9399"/>
                    <a:pt x="6382" y="9757"/>
                  </a:cubicBezTo>
                  <a:cubicBezTo>
                    <a:pt x="5727" y="9757"/>
                    <a:pt x="5132" y="10233"/>
                    <a:pt x="4620" y="10602"/>
                  </a:cubicBezTo>
                  <a:cubicBezTo>
                    <a:pt x="3941" y="11090"/>
                    <a:pt x="3322" y="11650"/>
                    <a:pt x="2679" y="12185"/>
                  </a:cubicBezTo>
                  <a:cubicBezTo>
                    <a:pt x="2661" y="12213"/>
                    <a:pt x="2678" y="12241"/>
                    <a:pt x="2703" y="12241"/>
                  </a:cubicBezTo>
                  <a:cubicBezTo>
                    <a:pt x="2711" y="12241"/>
                    <a:pt x="2719" y="12238"/>
                    <a:pt x="2727" y="12233"/>
                  </a:cubicBezTo>
                  <a:cubicBezTo>
                    <a:pt x="3287" y="11781"/>
                    <a:pt x="3882" y="11340"/>
                    <a:pt x="4477" y="10923"/>
                  </a:cubicBezTo>
                  <a:cubicBezTo>
                    <a:pt x="4977" y="10590"/>
                    <a:pt x="5680" y="10030"/>
                    <a:pt x="6335" y="10019"/>
                  </a:cubicBezTo>
                  <a:lnTo>
                    <a:pt x="6335" y="10019"/>
                  </a:lnTo>
                  <a:cubicBezTo>
                    <a:pt x="6323" y="10066"/>
                    <a:pt x="6311" y="10126"/>
                    <a:pt x="6299" y="10173"/>
                  </a:cubicBezTo>
                  <a:cubicBezTo>
                    <a:pt x="5858" y="12447"/>
                    <a:pt x="5025" y="14650"/>
                    <a:pt x="4251" y="16841"/>
                  </a:cubicBezTo>
                  <a:cubicBezTo>
                    <a:pt x="4180" y="17048"/>
                    <a:pt x="4348" y="17182"/>
                    <a:pt x="4520" y="17182"/>
                  </a:cubicBezTo>
                  <a:cubicBezTo>
                    <a:pt x="4634" y="17182"/>
                    <a:pt x="4751" y="17122"/>
                    <a:pt x="4799" y="16984"/>
                  </a:cubicBezTo>
                  <a:cubicBezTo>
                    <a:pt x="5549" y="14876"/>
                    <a:pt x="6287" y="12697"/>
                    <a:pt x="6680" y="10483"/>
                  </a:cubicBezTo>
                  <a:cubicBezTo>
                    <a:pt x="6807" y="10450"/>
                    <a:pt x="6938" y="10436"/>
                    <a:pt x="7071" y="10436"/>
                  </a:cubicBezTo>
                  <a:cubicBezTo>
                    <a:pt x="7670" y="10436"/>
                    <a:pt x="8304" y="10729"/>
                    <a:pt x="8811" y="10983"/>
                  </a:cubicBezTo>
                  <a:cubicBezTo>
                    <a:pt x="9418" y="11292"/>
                    <a:pt x="10002" y="11638"/>
                    <a:pt x="10549" y="12031"/>
                  </a:cubicBezTo>
                  <a:cubicBezTo>
                    <a:pt x="10555" y="12034"/>
                    <a:pt x="10561" y="12036"/>
                    <a:pt x="10566" y="12036"/>
                  </a:cubicBezTo>
                  <a:cubicBezTo>
                    <a:pt x="10595" y="12036"/>
                    <a:pt x="10615" y="11991"/>
                    <a:pt x="10585" y="11971"/>
                  </a:cubicBezTo>
                  <a:cubicBezTo>
                    <a:pt x="9918" y="11507"/>
                    <a:pt x="9287" y="10995"/>
                    <a:pt x="8549" y="10626"/>
                  </a:cubicBezTo>
                  <a:cubicBezTo>
                    <a:pt x="8082" y="10397"/>
                    <a:pt x="7557" y="10168"/>
                    <a:pt x="7029" y="10168"/>
                  </a:cubicBezTo>
                  <a:cubicBezTo>
                    <a:pt x="6924" y="10168"/>
                    <a:pt x="6820" y="10177"/>
                    <a:pt x="6716" y="10197"/>
                  </a:cubicBezTo>
                  <a:cubicBezTo>
                    <a:pt x="6727" y="10126"/>
                    <a:pt x="6739" y="10054"/>
                    <a:pt x="6751" y="9983"/>
                  </a:cubicBezTo>
                  <a:cubicBezTo>
                    <a:pt x="6811" y="9590"/>
                    <a:pt x="6858" y="9197"/>
                    <a:pt x="6894" y="8816"/>
                  </a:cubicBezTo>
                  <a:cubicBezTo>
                    <a:pt x="7363" y="8777"/>
                    <a:pt x="7837" y="8756"/>
                    <a:pt x="8311" y="8756"/>
                  </a:cubicBezTo>
                  <a:cubicBezTo>
                    <a:pt x="8849" y="8756"/>
                    <a:pt x="9387" y="8783"/>
                    <a:pt x="9918" y="8840"/>
                  </a:cubicBezTo>
                  <a:cubicBezTo>
                    <a:pt x="10966" y="8923"/>
                    <a:pt x="12097" y="8935"/>
                    <a:pt x="13109" y="9197"/>
                  </a:cubicBezTo>
                  <a:cubicBezTo>
                    <a:pt x="13112" y="9205"/>
                    <a:pt x="13117" y="9208"/>
                    <a:pt x="13122" y="9208"/>
                  </a:cubicBezTo>
                  <a:cubicBezTo>
                    <a:pt x="13139" y="9208"/>
                    <a:pt x="13163" y="9173"/>
                    <a:pt x="13145" y="9173"/>
                  </a:cubicBezTo>
                  <a:cubicBezTo>
                    <a:pt x="12145" y="8911"/>
                    <a:pt x="11097" y="8852"/>
                    <a:pt x="10085" y="8745"/>
                  </a:cubicBezTo>
                  <a:cubicBezTo>
                    <a:pt x="9445" y="8664"/>
                    <a:pt x="8800" y="8624"/>
                    <a:pt x="8154" y="8624"/>
                  </a:cubicBezTo>
                  <a:cubicBezTo>
                    <a:pt x="7742" y="8624"/>
                    <a:pt x="7330" y="8641"/>
                    <a:pt x="6918" y="8673"/>
                  </a:cubicBezTo>
                  <a:cubicBezTo>
                    <a:pt x="6942" y="8340"/>
                    <a:pt x="6954" y="8006"/>
                    <a:pt x="6966" y="7673"/>
                  </a:cubicBezTo>
                  <a:cubicBezTo>
                    <a:pt x="8966" y="6804"/>
                    <a:pt x="10764" y="5518"/>
                    <a:pt x="12621" y="4387"/>
                  </a:cubicBezTo>
                  <a:lnTo>
                    <a:pt x="12621" y="4387"/>
                  </a:lnTo>
                  <a:cubicBezTo>
                    <a:pt x="10716" y="5375"/>
                    <a:pt x="8954" y="6637"/>
                    <a:pt x="6977" y="7471"/>
                  </a:cubicBezTo>
                  <a:lnTo>
                    <a:pt x="6977" y="6923"/>
                  </a:lnTo>
                  <a:cubicBezTo>
                    <a:pt x="6977" y="6828"/>
                    <a:pt x="6989" y="6744"/>
                    <a:pt x="6977" y="6649"/>
                  </a:cubicBezTo>
                  <a:cubicBezTo>
                    <a:pt x="7537" y="5768"/>
                    <a:pt x="8073" y="4863"/>
                    <a:pt x="8597" y="3958"/>
                  </a:cubicBezTo>
                  <a:cubicBezTo>
                    <a:pt x="9085" y="3113"/>
                    <a:pt x="9585" y="2244"/>
                    <a:pt x="9859" y="1291"/>
                  </a:cubicBezTo>
                  <a:cubicBezTo>
                    <a:pt x="9859" y="1285"/>
                    <a:pt x="9856" y="1282"/>
                    <a:pt x="9851" y="1282"/>
                  </a:cubicBezTo>
                  <a:cubicBezTo>
                    <a:pt x="9847" y="1282"/>
                    <a:pt x="9841" y="1285"/>
                    <a:pt x="9835" y="1291"/>
                  </a:cubicBezTo>
                  <a:cubicBezTo>
                    <a:pt x="9514" y="2279"/>
                    <a:pt x="8966" y="3149"/>
                    <a:pt x="8430" y="4030"/>
                  </a:cubicBezTo>
                  <a:cubicBezTo>
                    <a:pt x="7954" y="4815"/>
                    <a:pt x="7466" y="5589"/>
                    <a:pt x="6966" y="6363"/>
                  </a:cubicBezTo>
                  <a:cubicBezTo>
                    <a:pt x="6954" y="5768"/>
                    <a:pt x="6918" y="5161"/>
                    <a:pt x="6882" y="4565"/>
                  </a:cubicBezTo>
                  <a:cubicBezTo>
                    <a:pt x="6894" y="4280"/>
                    <a:pt x="6906" y="4006"/>
                    <a:pt x="6894" y="3720"/>
                  </a:cubicBezTo>
                  <a:cubicBezTo>
                    <a:pt x="6823" y="2470"/>
                    <a:pt x="6525" y="1220"/>
                    <a:pt x="6215" y="5"/>
                  </a:cubicBezTo>
                  <a:cubicBezTo>
                    <a:pt x="6215" y="1"/>
                    <a:pt x="6213" y="0"/>
                    <a:pt x="6209" y="0"/>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 name="Google Shape;1091;p13"/>
          <p:cNvGrpSpPr/>
          <p:nvPr/>
        </p:nvGrpSpPr>
        <p:grpSpPr>
          <a:xfrm rot="7291453">
            <a:off x="363914" y="-648317"/>
            <a:ext cx="803593" cy="1838199"/>
            <a:chOff x="5067575" y="3176425"/>
            <a:chExt cx="473000" cy="1081975"/>
          </a:xfrm>
        </p:grpSpPr>
        <p:sp>
          <p:nvSpPr>
            <p:cNvPr id="1092" name="Google Shape;1092;p13"/>
            <p:cNvSpPr/>
            <p:nvPr/>
          </p:nvSpPr>
          <p:spPr>
            <a:xfrm>
              <a:off x="5067875" y="3176425"/>
              <a:ext cx="472700" cy="964425"/>
            </a:xfrm>
            <a:custGeom>
              <a:avLst/>
              <a:gdLst/>
              <a:ahLst/>
              <a:cxnLst/>
              <a:rect l="l" t="t" r="r" b="b"/>
              <a:pathLst>
                <a:path w="18908" h="38577" extrusionOk="0">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13"/>
            <p:cNvSpPr/>
            <p:nvPr/>
          </p:nvSpPr>
          <p:spPr>
            <a:xfrm>
              <a:off x="5067575" y="3176425"/>
              <a:ext cx="403350" cy="964425"/>
            </a:xfrm>
            <a:custGeom>
              <a:avLst/>
              <a:gdLst/>
              <a:ahLst/>
              <a:cxnLst/>
              <a:rect l="l" t="t" r="r" b="b"/>
              <a:pathLst>
                <a:path w="16134" h="38577" extrusionOk="0">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13"/>
            <p:cNvSpPr/>
            <p:nvPr/>
          </p:nvSpPr>
          <p:spPr>
            <a:xfrm>
              <a:off x="5249150" y="3221450"/>
              <a:ext cx="178150" cy="1036950"/>
            </a:xfrm>
            <a:custGeom>
              <a:avLst/>
              <a:gdLst/>
              <a:ahLst/>
              <a:cxnLst/>
              <a:rect l="l" t="t" r="r" b="b"/>
              <a:pathLst>
                <a:path w="7126" h="41478" extrusionOk="0">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13"/>
            <p:cNvSpPr/>
            <p:nvPr/>
          </p:nvSpPr>
          <p:spPr>
            <a:xfrm>
              <a:off x="5111350" y="3176425"/>
              <a:ext cx="404525" cy="893625"/>
            </a:xfrm>
            <a:custGeom>
              <a:avLst/>
              <a:gdLst/>
              <a:ahLst/>
              <a:cxnLst/>
              <a:rect l="l" t="t" r="r" b="b"/>
              <a:pathLst>
                <a:path w="16181" h="35745" extrusionOk="0">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96" name="Google Shape;1096;p13"/>
          <p:cNvPicPr preferRelativeResize="0"/>
          <p:nvPr/>
        </p:nvPicPr>
        <p:blipFill>
          <a:blip r:embed="rId2">
            <a:alphaModFix amt="50000"/>
          </a:blip>
          <a:stretch>
            <a:fillRect/>
          </a:stretch>
        </p:blipFill>
        <p:spPr>
          <a:xfrm>
            <a:off x="-522925" y="2394480"/>
            <a:ext cx="3742525" cy="3347995"/>
          </a:xfrm>
          <a:prstGeom prst="rect">
            <a:avLst/>
          </a:prstGeom>
          <a:noFill/>
          <a:ln>
            <a:noFill/>
          </a:ln>
        </p:spPr>
      </p:pic>
      <p:pic>
        <p:nvPicPr>
          <p:cNvPr id="1097" name="Google Shape;1097;p13"/>
          <p:cNvPicPr preferRelativeResize="0"/>
          <p:nvPr/>
        </p:nvPicPr>
        <p:blipFill>
          <a:blip r:embed="rId2">
            <a:alphaModFix amt="50000"/>
          </a:blip>
          <a:stretch>
            <a:fillRect/>
          </a:stretch>
        </p:blipFill>
        <p:spPr>
          <a:xfrm>
            <a:off x="-568900" y="-441751"/>
            <a:ext cx="3563750" cy="3188075"/>
          </a:xfrm>
          <a:prstGeom prst="rect">
            <a:avLst/>
          </a:prstGeom>
          <a:noFill/>
          <a:ln>
            <a:noFill/>
          </a:ln>
        </p:spPr>
      </p:pic>
      <p:sp>
        <p:nvSpPr>
          <p:cNvPr id="1098" name="Google Shape;1098;p13"/>
          <p:cNvSpPr txBox="1">
            <a:spLocks noGrp="1"/>
          </p:cNvSpPr>
          <p:nvPr>
            <p:ph type="title" idx="21"/>
          </p:nvPr>
        </p:nvSpPr>
        <p:spPr>
          <a:xfrm>
            <a:off x="720000" y="1640975"/>
            <a:ext cx="2499600" cy="18666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600"/>
            </a:lvl1pPr>
            <a:lvl2pPr lvl="1" rtl="0">
              <a:spcBef>
                <a:spcPts val="0"/>
              </a:spcBef>
              <a:spcAft>
                <a:spcPts val="0"/>
              </a:spcAft>
              <a:buSzPts val="3600"/>
              <a:buFont typeface="Denk One" panose="02000506060000020004"/>
              <a:buNone/>
              <a:defRPr sz="3600">
                <a:latin typeface="Denk One" panose="02000506060000020004"/>
                <a:ea typeface="Denk One" panose="02000506060000020004"/>
                <a:cs typeface="Denk One" panose="02000506060000020004"/>
                <a:sym typeface="Denk One" panose="02000506060000020004"/>
              </a:defRPr>
            </a:lvl2pPr>
            <a:lvl3pPr lvl="2" rtl="0">
              <a:spcBef>
                <a:spcPts val="0"/>
              </a:spcBef>
              <a:spcAft>
                <a:spcPts val="0"/>
              </a:spcAft>
              <a:buSzPts val="3600"/>
              <a:buFont typeface="Denk One" panose="02000506060000020004"/>
              <a:buNone/>
              <a:defRPr sz="3600">
                <a:latin typeface="Denk One" panose="02000506060000020004"/>
                <a:ea typeface="Denk One" panose="02000506060000020004"/>
                <a:cs typeface="Denk One" panose="02000506060000020004"/>
                <a:sym typeface="Denk One" panose="02000506060000020004"/>
              </a:defRPr>
            </a:lvl3pPr>
            <a:lvl4pPr lvl="3" rtl="0">
              <a:spcBef>
                <a:spcPts val="0"/>
              </a:spcBef>
              <a:spcAft>
                <a:spcPts val="0"/>
              </a:spcAft>
              <a:buSzPts val="3600"/>
              <a:buFont typeface="Denk One" panose="02000506060000020004"/>
              <a:buNone/>
              <a:defRPr sz="3600">
                <a:latin typeface="Denk One" panose="02000506060000020004"/>
                <a:ea typeface="Denk One" panose="02000506060000020004"/>
                <a:cs typeface="Denk One" panose="02000506060000020004"/>
                <a:sym typeface="Denk One" panose="02000506060000020004"/>
              </a:defRPr>
            </a:lvl4pPr>
            <a:lvl5pPr lvl="4" rtl="0">
              <a:spcBef>
                <a:spcPts val="0"/>
              </a:spcBef>
              <a:spcAft>
                <a:spcPts val="0"/>
              </a:spcAft>
              <a:buSzPts val="3600"/>
              <a:buFont typeface="Denk One" panose="02000506060000020004"/>
              <a:buNone/>
              <a:defRPr sz="3600">
                <a:latin typeface="Denk One" panose="02000506060000020004"/>
                <a:ea typeface="Denk One" panose="02000506060000020004"/>
                <a:cs typeface="Denk One" panose="02000506060000020004"/>
                <a:sym typeface="Denk One" panose="02000506060000020004"/>
              </a:defRPr>
            </a:lvl5pPr>
            <a:lvl6pPr lvl="5" rtl="0">
              <a:spcBef>
                <a:spcPts val="0"/>
              </a:spcBef>
              <a:spcAft>
                <a:spcPts val="0"/>
              </a:spcAft>
              <a:buSzPts val="3600"/>
              <a:buFont typeface="Denk One" panose="02000506060000020004"/>
              <a:buNone/>
              <a:defRPr sz="3600">
                <a:latin typeface="Denk One" panose="02000506060000020004"/>
                <a:ea typeface="Denk One" panose="02000506060000020004"/>
                <a:cs typeface="Denk One" panose="02000506060000020004"/>
                <a:sym typeface="Denk One" panose="02000506060000020004"/>
              </a:defRPr>
            </a:lvl6pPr>
            <a:lvl7pPr lvl="6" rtl="0">
              <a:spcBef>
                <a:spcPts val="0"/>
              </a:spcBef>
              <a:spcAft>
                <a:spcPts val="0"/>
              </a:spcAft>
              <a:buSzPts val="3600"/>
              <a:buFont typeface="Denk One" panose="02000506060000020004"/>
              <a:buNone/>
              <a:defRPr sz="3600">
                <a:latin typeface="Denk One" panose="02000506060000020004"/>
                <a:ea typeface="Denk One" panose="02000506060000020004"/>
                <a:cs typeface="Denk One" panose="02000506060000020004"/>
                <a:sym typeface="Denk One" panose="02000506060000020004"/>
              </a:defRPr>
            </a:lvl7pPr>
            <a:lvl8pPr lvl="7" rtl="0">
              <a:spcBef>
                <a:spcPts val="0"/>
              </a:spcBef>
              <a:spcAft>
                <a:spcPts val="0"/>
              </a:spcAft>
              <a:buSzPts val="3600"/>
              <a:buFont typeface="Denk One" panose="02000506060000020004"/>
              <a:buNone/>
              <a:defRPr sz="3600">
                <a:latin typeface="Denk One" panose="02000506060000020004"/>
                <a:ea typeface="Denk One" panose="02000506060000020004"/>
                <a:cs typeface="Denk One" panose="02000506060000020004"/>
                <a:sym typeface="Denk One" panose="02000506060000020004"/>
              </a:defRPr>
            </a:lvl8pPr>
            <a:lvl9pPr lvl="8" rtl="0">
              <a:spcBef>
                <a:spcPts val="0"/>
              </a:spcBef>
              <a:spcAft>
                <a:spcPts val="0"/>
              </a:spcAft>
              <a:buSzPts val="3600"/>
              <a:buFont typeface="Denk One" panose="02000506060000020004"/>
              <a:buNone/>
              <a:defRPr sz="3600">
                <a:latin typeface="Denk One" panose="02000506060000020004"/>
                <a:ea typeface="Denk One" panose="02000506060000020004"/>
                <a:cs typeface="Denk One" panose="02000506060000020004"/>
                <a:sym typeface="Denk One" panose="02000506060000020004"/>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981"/>
        <p:cNvGrpSpPr/>
        <p:nvPr/>
      </p:nvGrpSpPr>
      <p:grpSpPr>
        <a:xfrm>
          <a:off x="0" y="0"/>
          <a:ext cx="0" cy="0"/>
          <a:chOff x="0" y="0"/>
          <a:chExt cx="0" cy="0"/>
        </a:xfrm>
      </p:grpSpPr>
      <p:sp>
        <p:nvSpPr>
          <p:cNvPr id="982" name="Google Shape;982;p5"/>
          <p:cNvSpPr/>
          <p:nvPr/>
        </p:nvSpPr>
        <p:spPr>
          <a:xfrm rot="10800000">
            <a:off x="5202466" y="-103820"/>
            <a:ext cx="4071624" cy="682552"/>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5"/>
          <p:cNvSpPr txBox="1">
            <a:spLocks noGrp="1"/>
          </p:cNvSpPr>
          <p:nvPr>
            <p:ph type="ctrTitle"/>
          </p:nvPr>
        </p:nvSpPr>
        <p:spPr>
          <a:xfrm>
            <a:off x="1596244" y="2795150"/>
            <a:ext cx="2818200" cy="395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Clr>
                <a:schemeClr val="accent2"/>
              </a:buClr>
              <a:buSzPts val="2400"/>
              <a:buNone/>
              <a:defRPr sz="2000">
                <a:solidFill>
                  <a:schemeClr val="accent2"/>
                </a:solidFill>
              </a:defRPr>
            </a:lvl1pPr>
            <a:lvl2pPr lvl="1" algn="ctr" rtl="0">
              <a:spcBef>
                <a:spcPts val="0"/>
              </a:spcBef>
              <a:spcAft>
                <a:spcPts val="0"/>
              </a:spcAft>
              <a:buClr>
                <a:schemeClr val="accent2"/>
              </a:buClr>
              <a:buSzPts val="2400"/>
              <a:buNone/>
              <a:defRPr sz="2400" b="0">
                <a:solidFill>
                  <a:schemeClr val="accent2"/>
                </a:solidFill>
              </a:defRPr>
            </a:lvl2pPr>
            <a:lvl3pPr lvl="2" algn="ctr" rtl="0">
              <a:spcBef>
                <a:spcPts val="0"/>
              </a:spcBef>
              <a:spcAft>
                <a:spcPts val="0"/>
              </a:spcAft>
              <a:buClr>
                <a:schemeClr val="accent2"/>
              </a:buClr>
              <a:buSzPts val="2400"/>
              <a:buNone/>
              <a:defRPr sz="2400" b="0">
                <a:solidFill>
                  <a:schemeClr val="accent2"/>
                </a:solidFill>
              </a:defRPr>
            </a:lvl3pPr>
            <a:lvl4pPr lvl="3" algn="ctr" rtl="0">
              <a:spcBef>
                <a:spcPts val="0"/>
              </a:spcBef>
              <a:spcAft>
                <a:spcPts val="0"/>
              </a:spcAft>
              <a:buClr>
                <a:schemeClr val="accent2"/>
              </a:buClr>
              <a:buSzPts val="2400"/>
              <a:buNone/>
              <a:defRPr sz="2400" b="0">
                <a:solidFill>
                  <a:schemeClr val="accent2"/>
                </a:solidFill>
              </a:defRPr>
            </a:lvl4pPr>
            <a:lvl5pPr lvl="4" algn="ctr" rtl="0">
              <a:spcBef>
                <a:spcPts val="0"/>
              </a:spcBef>
              <a:spcAft>
                <a:spcPts val="0"/>
              </a:spcAft>
              <a:buClr>
                <a:schemeClr val="accent2"/>
              </a:buClr>
              <a:buSzPts val="2400"/>
              <a:buNone/>
              <a:defRPr sz="2400" b="0">
                <a:solidFill>
                  <a:schemeClr val="accent2"/>
                </a:solidFill>
              </a:defRPr>
            </a:lvl5pPr>
            <a:lvl6pPr lvl="5" algn="ctr" rtl="0">
              <a:spcBef>
                <a:spcPts val="0"/>
              </a:spcBef>
              <a:spcAft>
                <a:spcPts val="0"/>
              </a:spcAft>
              <a:buClr>
                <a:schemeClr val="accent2"/>
              </a:buClr>
              <a:buSzPts val="2400"/>
              <a:buNone/>
              <a:defRPr sz="2400" b="0">
                <a:solidFill>
                  <a:schemeClr val="accent2"/>
                </a:solidFill>
              </a:defRPr>
            </a:lvl6pPr>
            <a:lvl7pPr lvl="6" algn="ctr" rtl="0">
              <a:spcBef>
                <a:spcPts val="0"/>
              </a:spcBef>
              <a:spcAft>
                <a:spcPts val="0"/>
              </a:spcAft>
              <a:buClr>
                <a:schemeClr val="accent2"/>
              </a:buClr>
              <a:buSzPts val="2400"/>
              <a:buNone/>
              <a:defRPr sz="2400" b="0">
                <a:solidFill>
                  <a:schemeClr val="accent2"/>
                </a:solidFill>
              </a:defRPr>
            </a:lvl7pPr>
            <a:lvl8pPr lvl="7" algn="ctr" rtl="0">
              <a:spcBef>
                <a:spcPts val="0"/>
              </a:spcBef>
              <a:spcAft>
                <a:spcPts val="0"/>
              </a:spcAft>
              <a:buClr>
                <a:schemeClr val="accent2"/>
              </a:buClr>
              <a:buSzPts val="2400"/>
              <a:buNone/>
              <a:defRPr sz="2400" b="0">
                <a:solidFill>
                  <a:schemeClr val="accent2"/>
                </a:solidFill>
              </a:defRPr>
            </a:lvl8pPr>
            <a:lvl9pPr lvl="8" algn="ctr" rtl="0">
              <a:spcBef>
                <a:spcPts val="0"/>
              </a:spcBef>
              <a:spcAft>
                <a:spcPts val="0"/>
              </a:spcAft>
              <a:buClr>
                <a:schemeClr val="accent2"/>
              </a:buClr>
              <a:buSzPts val="2400"/>
              <a:buNone/>
              <a:defRPr sz="2400" b="0">
                <a:solidFill>
                  <a:schemeClr val="accent2"/>
                </a:solidFill>
              </a:defRPr>
            </a:lvl9pPr>
          </a:lstStyle>
          <a:p>
            <a:endParaRPr/>
          </a:p>
        </p:txBody>
      </p:sp>
      <p:sp>
        <p:nvSpPr>
          <p:cNvPr id="984" name="Google Shape;984;p5"/>
          <p:cNvSpPr txBox="1">
            <a:spLocks noGrp="1"/>
          </p:cNvSpPr>
          <p:nvPr>
            <p:ph type="subTitle" idx="1"/>
          </p:nvPr>
        </p:nvSpPr>
        <p:spPr>
          <a:xfrm>
            <a:off x="1822594" y="3113825"/>
            <a:ext cx="23655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Font typeface="Nunito"/>
              <a:buNone/>
              <a:defRPr sz="1400">
                <a:latin typeface="Nunito"/>
                <a:ea typeface="Nunito"/>
                <a:cs typeface="Nunito"/>
                <a:sym typeface="Nunito"/>
              </a:defRPr>
            </a:lvl1pPr>
            <a:lvl2pPr lvl="1" algn="ctr" rtl="0">
              <a:lnSpc>
                <a:spcPct val="100000"/>
              </a:lnSpc>
              <a:spcBef>
                <a:spcPts val="0"/>
              </a:spcBef>
              <a:spcAft>
                <a:spcPts val="0"/>
              </a:spcAft>
              <a:buSzPts val="1400"/>
              <a:buFont typeface="Nunito"/>
              <a:buNone/>
              <a:defRPr sz="1400">
                <a:latin typeface="Nunito"/>
                <a:ea typeface="Nunito"/>
                <a:cs typeface="Nunito"/>
                <a:sym typeface="Nunito"/>
              </a:defRPr>
            </a:lvl2pPr>
            <a:lvl3pPr lvl="2" algn="ctr" rtl="0">
              <a:lnSpc>
                <a:spcPct val="100000"/>
              </a:lnSpc>
              <a:spcBef>
                <a:spcPts val="0"/>
              </a:spcBef>
              <a:spcAft>
                <a:spcPts val="0"/>
              </a:spcAft>
              <a:buSzPts val="1400"/>
              <a:buFont typeface="Nunito"/>
              <a:buNone/>
              <a:defRPr sz="1400">
                <a:latin typeface="Nunito"/>
                <a:ea typeface="Nunito"/>
                <a:cs typeface="Nunito"/>
                <a:sym typeface="Nunito"/>
              </a:defRPr>
            </a:lvl3pPr>
            <a:lvl4pPr lvl="3" algn="ctr" rtl="0">
              <a:lnSpc>
                <a:spcPct val="100000"/>
              </a:lnSpc>
              <a:spcBef>
                <a:spcPts val="0"/>
              </a:spcBef>
              <a:spcAft>
                <a:spcPts val="0"/>
              </a:spcAft>
              <a:buSzPts val="1400"/>
              <a:buFont typeface="Nunito"/>
              <a:buNone/>
              <a:defRPr sz="1400">
                <a:latin typeface="Nunito"/>
                <a:ea typeface="Nunito"/>
                <a:cs typeface="Nunito"/>
                <a:sym typeface="Nunito"/>
              </a:defRPr>
            </a:lvl4pPr>
            <a:lvl5pPr lvl="4" algn="ctr" rtl="0">
              <a:lnSpc>
                <a:spcPct val="100000"/>
              </a:lnSpc>
              <a:spcBef>
                <a:spcPts val="0"/>
              </a:spcBef>
              <a:spcAft>
                <a:spcPts val="0"/>
              </a:spcAft>
              <a:buSzPts val="1400"/>
              <a:buFont typeface="Nunito"/>
              <a:buNone/>
              <a:defRPr sz="1400">
                <a:latin typeface="Nunito"/>
                <a:ea typeface="Nunito"/>
                <a:cs typeface="Nunito"/>
                <a:sym typeface="Nunito"/>
              </a:defRPr>
            </a:lvl5pPr>
            <a:lvl6pPr lvl="5" algn="ctr" rtl="0">
              <a:lnSpc>
                <a:spcPct val="100000"/>
              </a:lnSpc>
              <a:spcBef>
                <a:spcPts val="0"/>
              </a:spcBef>
              <a:spcAft>
                <a:spcPts val="0"/>
              </a:spcAft>
              <a:buSzPts val="1400"/>
              <a:buFont typeface="Nunito"/>
              <a:buNone/>
              <a:defRPr sz="1400">
                <a:latin typeface="Nunito"/>
                <a:ea typeface="Nunito"/>
                <a:cs typeface="Nunito"/>
                <a:sym typeface="Nunito"/>
              </a:defRPr>
            </a:lvl6pPr>
            <a:lvl7pPr lvl="6" algn="ctr" rtl="0">
              <a:lnSpc>
                <a:spcPct val="100000"/>
              </a:lnSpc>
              <a:spcBef>
                <a:spcPts val="0"/>
              </a:spcBef>
              <a:spcAft>
                <a:spcPts val="0"/>
              </a:spcAft>
              <a:buSzPts val="1400"/>
              <a:buFont typeface="Nunito"/>
              <a:buNone/>
              <a:defRPr sz="1400">
                <a:latin typeface="Nunito"/>
                <a:ea typeface="Nunito"/>
                <a:cs typeface="Nunito"/>
                <a:sym typeface="Nunito"/>
              </a:defRPr>
            </a:lvl7pPr>
            <a:lvl8pPr lvl="7" algn="ctr" rtl="0">
              <a:lnSpc>
                <a:spcPct val="100000"/>
              </a:lnSpc>
              <a:spcBef>
                <a:spcPts val="0"/>
              </a:spcBef>
              <a:spcAft>
                <a:spcPts val="0"/>
              </a:spcAft>
              <a:buSzPts val="1400"/>
              <a:buFont typeface="Nunito"/>
              <a:buNone/>
              <a:defRPr sz="1400">
                <a:latin typeface="Nunito"/>
                <a:ea typeface="Nunito"/>
                <a:cs typeface="Nunito"/>
                <a:sym typeface="Nunito"/>
              </a:defRPr>
            </a:lvl8pPr>
            <a:lvl9pPr lvl="8" algn="ctr" rtl="0">
              <a:lnSpc>
                <a:spcPct val="100000"/>
              </a:lnSpc>
              <a:spcBef>
                <a:spcPts val="0"/>
              </a:spcBef>
              <a:spcAft>
                <a:spcPts val="0"/>
              </a:spcAft>
              <a:buSzPts val="1400"/>
              <a:buFont typeface="Nunito"/>
              <a:buNone/>
              <a:defRPr sz="1400">
                <a:latin typeface="Nunito"/>
                <a:ea typeface="Nunito"/>
                <a:cs typeface="Nunito"/>
                <a:sym typeface="Nunito"/>
              </a:defRPr>
            </a:lvl9pPr>
          </a:lstStyle>
          <a:p>
            <a:endParaRPr/>
          </a:p>
        </p:txBody>
      </p:sp>
      <p:sp>
        <p:nvSpPr>
          <p:cNvPr id="985" name="Google Shape;985;p5"/>
          <p:cNvSpPr txBox="1">
            <a:spLocks noGrp="1"/>
          </p:cNvSpPr>
          <p:nvPr>
            <p:ph type="ctrTitle" idx="2"/>
          </p:nvPr>
        </p:nvSpPr>
        <p:spPr>
          <a:xfrm>
            <a:off x="4729556" y="2795150"/>
            <a:ext cx="2818200" cy="395700"/>
          </a:xfrm>
          <a:prstGeom prst="rect">
            <a:avLst/>
          </a:prstGeom>
          <a:ln>
            <a:noFill/>
          </a:ln>
        </p:spPr>
        <p:txBody>
          <a:bodyPr spcFirstLastPara="1" wrap="square" lIns="91425" tIns="91425" rIns="91425" bIns="91425" anchor="ctr" anchorCtr="0">
            <a:noAutofit/>
          </a:bodyPr>
          <a:lstStyle>
            <a:lvl1pPr lvl="0" algn="ctr" rtl="0">
              <a:spcBef>
                <a:spcPts val="0"/>
              </a:spcBef>
              <a:spcAft>
                <a:spcPts val="0"/>
              </a:spcAft>
              <a:buClr>
                <a:schemeClr val="accent2"/>
              </a:buClr>
              <a:buSzPts val="2400"/>
              <a:buNone/>
              <a:defRPr sz="2000">
                <a:solidFill>
                  <a:schemeClr val="accent2"/>
                </a:solidFill>
              </a:defRPr>
            </a:lvl1pPr>
            <a:lvl2pPr lvl="1" algn="ctr" rtl="0">
              <a:spcBef>
                <a:spcPts val="0"/>
              </a:spcBef>
              <a:spcAft>
                <a:spcPts val="0"/>
              </a:spcAft>
              <a:buClr>
                <a:schemeClr val="accent2"/>
              </a:buClr>
              <a:buSzPts val="2400"/>
              <a:buNone/>
              <a:defRPr sz="2400" b="0">
                <a:solidFill>
                  <a:schemeClr val="accent2"/>
                </a:solidFill>
              </a:defRPr>
            </a:lvl2pPr>
            <a:lvl3pPr lvl="2" algn="ctr" rtl="0">
              <a:spcBef>
                <a:spcPts val="0"/>
              </a:spcBef>
              <a:spcAft>
                <a:spcPts val="0"/>
              </a:spcAft>
              <a:buClr>
                <a:schemeClr val="accent2"/>
              </a:buClr>
              <a:buSzPts val="2400"/>
              <a:buNone/>
              <a:defRPr sz="2400" b="0">
                <a:solidFill>
                  <a:schemeClr val="accent2"/>
                </a:solidFill>
              </a:defRPr>
            </a:lvl3pPr>
            <a:lvl4pPr lvl="3" algn="ctr" rtl="0">
              <a:spcBef>
                <a:spcPts val="0"/>
              </a:spcBef>
              <a:spcAft>
                <a:spcPts val="0"/>
              </a:spcAft>
              <a:buClr>
                <a:schemeClr val="accent2"/>
              </a:buClr>
              <a:buSzPts val="2400"/>
              <a:buNone/>
              <a:defRPr sz="2400" b="0">
                <a:solidFill>
                  <a:schemeClr val="accent2"/>
                </a:solidFill>
              </a:defRPr>
            </a:lvl4pPr>
            <a:lvl5pPr lvl="4" algn="ctr" rtl="0">
              <a:spcBef>
                <a:spcPts val="0"/>
              </a:spcBef>
              <a:spcAft>
                <a:spcPts val="0"/>
              </a:spcAft>
              <a:buClr>
                <a:schemeClr val="accent2"/>
              </a:buClr>
              <a:buSzPts val="2400"/>
              <a:buNone/>
              <a:defRPr sz="2400" b="0">
                <a:solidFill>
                  <a:schemeClr val="accent2"/>
                </a:solidFill>
              </a:defRPr>
            </a:lvl5pPr>
            <a:lvl6pPr lvl="5" algn="ctr" rtl="0">
              <a:spcBef>
                <a:spcPts val="0"/>
              </a:spcBef>
              <a:spcAft>
                <a:spcPts val="0"/>
              </a:spcAft>
              <a:buClr>
                <a:schemeClr val="accent2"/>
              </a:buClr>
              <a:buSzPts val="2400"/>
              <a:buNone/>
              <a:defRPr sz="2400" b="0">
                <a:solidFill>
                  <a:schemeClr val="accent2"/>
                </a:solidFill>
              </a:defRPr>
            </a:lvl6pPr>
            <a:lvl7pPr lvl="6" algn="ctr" rtl="0">
              <a:spcBef>
                <a:spcPts val="0"/>
              </a:spcBef>
              <a:spcAft>
                <a:spcPts val="0"/>
              </a:spcAft>
              <a:buClr>
                <a:schemeClr val="accent2"/>
              </a:buClr>
              <a:buSzPts val="2400"/>
              <a:buNone/>
              <a:defRPr sz="2400" b="0">
                <a:solidFill>
                  <a:schemeClr val="accent2"/>
                </a:solidFill>
              </a:defRPr>
            </a:lvl7pPr>
            <a:lvl8pPr lvl="7" algn="ctr" rtl="0">
              <a:spcBef>
                <a:spcPts val="0"/>
              </a:spcBef>
              <a:spcAft>
                <a:spcPts val="0"/>
              </a:spcAft>
              <a:buClr>
                <a:schemeClr val="accent2"/>
              </a:buClr>
              <a:buSzPts val="2400"/>
              <a:buNone/>
              <a:defRPr sz="2400" b="0">
                <a:solidFill>
                  <a:schemeClr val="accent2"/>
                </a:solidFill>
              </a:defRPr>
            </a:lvl8pPr>
            <a:lvl9pPr lvl="8" algn="ctr" rtl="0">
              <a:spcBef>
                <a:spcPts val="0"/>
              </a:spcBef>
              <a:spcAft>
                <a:spcPts val="0"/>
              </a:spcAft>
              <a:buClr>
                <a:schemeClr val="accent2"/>
              </a:buClr>
              <a:buSzPts val="2400"/>
              <a:buNone/>
              <a:defRPr sz="2400" b="0">
                <a:solidFill>
                  <a:schemeClr val="accent2"/>
                </a:solidFill>
              </a:defRPr>
            </a:lvl9pPr>
          </a:lstStyle>
          <a:p>
            <a:endParaRPr/>
          </a:p>
        </p:txBody>
      </p:sp>
      <p:sp>
        <p:nvSpPr>
          <p:cNvPr id="986" name="Google Shape;986;p5"/>
          <p:cNvSpPr txBox="1">
            <a:spLocks noGrp="1"/>
          </p:cNvSpPr>
          <p:nvPr>
            <p:ph type="subTitle" idx="3"/>
          </p:nvPr>
        </p:nvSpPr>
        <p:spPr>
          <a:xfrm>
            <a:off x="4955906" y="3113825"/>
            <a:ext cx="2365500" cy="71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Font typeface="Nunito"/>
              <a:buNone/>
              <a:defRPr sz="1400">
                <a:latin typeface="Catamaran"/>
                <a:ea typeface="Catamaran"/>
                <a:cs typeface="Catamaran"/>
                <a:sym typeface="Catamaran"/>
              </a:defRPr>
            </a:lvl1pPr>
            <a:lvl2pPr lvl="1" algn="ctr" rtl="0">
              <a:lnSpc>
                <a:spcPct val="100000"/>
              </a:lnSpc>
              <a:spcBef>
                <a:spcPts val="0"/>
              </a:spcBef>
              <a:spcAft>
                <a:spcPts val="0"/>
              </a:spcAft>
              <a:buSzPts val="1400"/>
              <a:buFont typeface="Nunito"/>
              <a:buNone/>
              <a:defRPr sz="1400">
                <a:latin typeface="Nunito"/>
                <a:ea typeface="Nunito"/>
                <a:cs typeface="Nunito"/>
                <a:sym typeface="Nunito"/>
              </a:defRPr>
            </a:lvl2pPr>
            <a:lvl3pPr lvl="2" algn="ctr" rtl="0">
              <a:lnSpc>
                <a:spcPct val="100000"/>
              </a:lnSpc>
              <a:spcBef>
                <a:spcPts val="0"/>
              </a:spcBef>
              <a:spcAft>
                <a:spcPts val="0"/>
              </a:spcAft>
              <a:buSzPts val="1400"/>
              <a:buFont typeface="Nunito"/>
              <a:buNone/>
              <a:defRPr sz="1400">
                <a:latin typeface="Nunito"/>
                <a:ea typeface="Nunito"/>
                <a:cs typeface="Nunito"/>
                <a:sym typeface="Nunito"/>
              </a:defRPr>
            </a:lvl3pPr>
            <a:lvl4pPr lvl="3" algn="ctr" rtl="0">
              <a:lnSpc>
                <a:spcPct val="100000"/>
              </a:lnSpc>
              <a:spcBef>
                <a:spcPts val="0"/>
              </a:spcBef>
              <a:spcAft>
                <a:spcPts val="0"/>
              </a:spcAft>
              <a:buSzPts val="1400"/>
              <a:buFont typeface="Nunito"/>
              <a:buNone/>
              <a:defRPr sz="1400">
                <a:latin typeface="Nunito"/>
                <a:ea typeface="Nunito"/>
                <a:cs typeface="Nunito"/>
                <a:sym typeface="Nunito"/>
              </a:defRPr>
            </a:lvl4pPr>
            <a:lvl5pPr lvl="4" algn="ctr" rtl="0">
              <a:lnSpc>
                <a:spcPct val="100000"/>
              </a:lnSpc>
              <a:spcBef>
                <a:spcPts val="0"/>
              </a:spcBef>
              <a:spcAft>
                <a:spcPts val="0"/>
              </a:spcAft>
              <a:buSzPts val="1400"/>
              <a:buFont typeface="Nunito"/>
              <a:buNone/>
              <a:defRPr sz="1400">
                <a:latin typeface="Nunito"/>
                <a:ea typeface="Nunito"/>
                <a:cs typeface="Nunito"/>
                <a:sym typeface="Nunito"/>
              </a:defRPr>
            </a:lvl5pPr>
            <a:lvl6pPr lvl="5" algn="ctr" rtl="0">
              <a:lnSpc>
                <a:spcPct val="100000"/>
              </a:lnSpc>
              <a:spcBef>
                <a:spcPts val="0"/>
              </a:spcBef>
              <a:spcAft>
                <a:spcPts val="0"/>
              </a:spcAft>
              <a:buSzPts val="1400"/>
              <a:buFont typeface="Nunito"/>
              <a:buNone/>
              <a:defRPr sz="1400">
                <a:latin typeface="Nunito"/>
                <a:ea typeface="Nunito"/>
                <a:cs typeface="Nunito"/>
                <a:sym typeface="Nunito"/>
              </a:defRPr>
            </a:lvl6pPr>
            <a:lvl7pPr lvl="6" algn="ctr" rtl="0">
              <a:lnSpc>
                <a:spcPct val="100000"/>
              </a:lnSpc>
              <a:spcBef>
                <a:spcPts val="0"/>
              </a:spcBef>
              <a:spcAft>
                <a:spcPts val="0"/>
              </a:spcAft>
              <a:buSzPts val="1400"/>
              <a:buFont typeface="Nunito"/>
              <a:buNone/>
              <a:defRPr sz="1400">
                <a:latin typeface="Nunito"/>
                <a:ea typeface="Nunito"/>
                <a:cs typeface="Nunito"/>
                <a:sym typeface="Nunito"/>
              </a:defRPr>
            </a:lvl7pPr>
            <a:lvl8pPr lvl="7" algn="ctr" rtl="0">
              <a:lnSpc>
                <a:spcPct val="100000"/>
              </a:lnSpc>
              <a:spcBef>
                <a:spcPts val="0"/>
              </a:spcBef>
              <a:spcAft>
                <a:spcPts val="0"/>
              </a:spcAft>
              <a:buSzPts val="1400"/>
              <a:buFont typeface="Nunito"/>
              <a:buNone/>
              <a:defRPr sz="1400">
                <a:latin typeface="Nunito"/>
                <a:ea typeface="Nunito"/>
                <a:cs typeface="Nunito"/>
                <a:sym typeface="Nunito"/>
              </a:defRPr>
            </a:lvl8pPr>
            <a:lvl9pPr lvl="8" algn="ctr" rtl="0">
              <a:lnSpc>
                <a:spcPct val="100000"/>
              </a:lnSpc>
              <a:spcBef>
                <a:spcPts val="0"/>
              </a:spcBef>
              <a:spcAft>
                <a:spcPts val="0"/>
              </a:spcAft>
              <a:buSzPts val="1400"/>
              <a:buFont typeface="Nunito"/>
              <a:buNone/>
              <a:defRPr sz="1400">
                <a:latin typeface="Nunito"/>
                <a:ea typeface="Nunito"/>
                <a:cs typeface="Nunito"/>
                <a:sym typeface="Nunito"/>
              </a:defRPr>
            </a:lvl9pPr>
          </a:lstStyle>
          <a:p>
            <a:endParaRPr/>
          </a:p>
        </p:txBody>
      </p:sp>
      <p:sp>
        <p:nvSpPr>
          <p:cNvPr id="987" name="Google Shape;987;p5"/>
          <p:cNvSpPr txBox="1">
            <a:spLocks noGrp="1"/>
          </p:cNvSpPr>
          <p:nvPr>
            <p:ph type="title" idx="4"/>
          </p:nvPr>
        </p:nvSpPr>
        <p:spPr>
          <a:xfrm>
            <a:off x="927975" y="521625"/>
            <a:ext cx="55095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988" name="Google Shape;988;p5"/>
          <p:cNvGrpSpPr/>
          <p:nvPr/>
        </p:nvGrpSpPr>
        <p:grpSpPr>
          <a:xfrm rot="5400000">
            <a:off x="8671068" y="4133682"/>
            <a:ext cx="585438" cy="262694"/>
            <a:chOff x="8502760" y="3542528"/>
            <a:chExt cx="711519" cy="319269"/>
          </a:xfrm>
        </p:grpSpPr>
        <p:sp>
          <p:nvSpPr>
            <p:cNvPr id="989" name="Google Shape;989;p5"/>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5"/>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5"/>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5"/>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5"/>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5"/>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5"/>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5"/>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8" name="Google Shape;998;p5"/>
          <p:cNvSpPr/>
          <p:nvPr/>
        </p:nvSpPr>
        <p:spPr>
          <a:xfrm>
            <a:off x="5641740" y="4752388"/>
            <a:ext cx="3517727" cy="4760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5"/>
          <p:cNvSpPr/>
          <p:nvPr/>
        </p:nvSpPr>
        <p:spPr>
          <a:xfrm rot="-5400000">
            <a:off x="-1146619" y="981999"/>
            <a:ext cx="2707986" cy="61220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0" name="Google Shape;1000;p5"/>
          <p:cNvGrpSpPr/>
          <p:nvPr/>
        </p:nvGrpSpPr>
        <p:grpSpPr>
          <a:xfrm rot="-8956076">
            <a:off x="-267247" y="144558"/>
            <a:ext cx="439072" cy="1138273"/>
            <a:chOff x="1823086" y="-208516"/>
            <a:chExt cx="433159" cy="1122944"/>
          </a:xfrm>
        </p:grpSpPr>
        <p:sp>
          <p:nvSpPr>
            <p:cNvPr id="1001" name="Google Shape;1001;p5"/>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5"/>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5"/>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5"/>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5"/>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5"/>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5"/>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5"/>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 name="Google Shape;1009;p5"/>
          <p:cNvGrpSpPr/>
          <p:nvPr/>
        </p:nvGrpSpPr>
        <p:grpSpPr>
          <a:xfrm rot="-8956076">
            <a:off x="-35410" y="287396"/>
            <a:ext cx="444458" cy="1202932"/>
            <a:chOff x="904476" y="-243594"/>
            <a:chExt cx="438472" cy="1186732"/>
          </a:xfrm>
        </p:grpSpPr>
        <p:sp>
          <p:nvSpPr>
            <p:cNvPr id="1010" name="Google Shape;1010;p5"/>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5"/>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5"/>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5"/>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5"/>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5"/>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5"/>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5"/>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5"/>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5"/>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5"/>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5"/>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5"/>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5"/>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5"/>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5"/>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5"/>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5"/>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5"/>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5"/>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5"/>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5"/>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5"/>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5"/>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5"/>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 name="Google Shape;1037;p5"/>
          <p:cNvGrpSpPr/>
          <p:nvPr/>
        </p:nvGrpSpPr>
        <p:grpSpPr>
          <a:xfrm>
            <a:off x="8281479" y="4529220"/>
            <a:ext cx="876802" cy="561032"/>
            <a:chOff x="7750342" y="3926048"/>
            <a:chExt cx="1406709" cy="900099"/>
          </a:xfrm>
        </p:grpSpPr>
        <p:sp>
          <p:nvSpPr>
            <p:cNvPr id="1038" name="Google Shape;1038;p5"/>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5"/>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5"/>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5"/>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5"/>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5"/>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5"/>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5"/>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 name="Google Shape;1046;p5"/>
          <p:cNvGrpSpPr/>
          <p:nvPr/>
        </p:nvGrpSpPr>
        <p:grpSpPr>
          <a:xfrm>
            <a:off x="8662288" y="4231517"/>
            <a:ext cx="772370" cy="775893"/>
            <a:chOff x="8276926" y="3750868"/>
            <a:chExt cx="1239162" cy="1244814"/>
          </a:xfrm>
        </p:grpSpPr>
        <p:sp>
          <p:nvSpPr>
            <p:cNvPr id="1047" name="Google Shape;1047;p5"/>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5"/>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5"/>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5"/>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5"/>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5"/>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5"/>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5"/>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5"/>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5"/>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5"/>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5"/>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5"/>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5"/>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5"/>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5"/>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5"/>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5"/>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5"/>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5"/>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5"/>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5"/>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5"/>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5"/>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5"/>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5"/>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5"/>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 name="Google Shape;1074;p5"/>
          <p:cNvGrpSpPr/>
          <p:nvPr/>
        </p:nvGrpSpPr>
        <p:grpSpPr>
          <a:xfrm>
            <a:off x="8616189" y="4684966"/>
            <a:ext cx="561571" cy="543421"/>
            <a:chOff x="8202967" y="4478366"/>
            <a:chExt cx="900965" cy="871845"/>
          </a:xfrm>
        </p:grpSpPr>
        <p:sp>
          <p:nvSpPr>
            <p:cNvPr id="1075" name="Google Shape;1075;p5"/>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5"/>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5"/>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5"/>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5"/>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5"/>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5"/>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5"/>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5"/>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5"/>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5"/>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5"/>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5"/>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5"/>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5"/>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5"/>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5"/>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5"/>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5"/>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 name="Google Shape;1094;p5"/>
          <p:cNvGrpSpPr/>
          <p:nvPr/>
        </p:nvGrpSpPr>
        <p:grpSpPr>
          <a:xfrm rot="-5400000">
            <a:off x="8320410" y="4607546"/>
            <a:ext cx="273016" cy="739520"/>
            <a:chOff x="7607455" y="4238363"/>
            <a:chExt cx="438017" cy="1186459"/>
          </a:xfrm>
        </p:grpSpPr>
        <p:sp>
          <p:nvSpPr>
            <p:cNvPr id="1095" name="Google Shape;1095;p5"/>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5"/>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5"/>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5"/>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5"/>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5"/>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5"/>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5"/>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5"/>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5"/>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5"/>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5"/>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5"/>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5"/>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5"/>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5"/>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5"/>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5"/>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5"/>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5"/>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5"/>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5"/>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5"/>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5"/>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 name="Google Shape;1119;p5"/>
          <p:cNvGrpSpPr/>
          <p:nvPr/>
        </p:nvGrpSpPr>
        <p:grpSpPr>
          <a:xfrm>
            <a:off x="6440464" y="328755"/>
            <a:ext cx="908082" cy="545020"/>
            <a:chOff x="8365864" y="2993835"/>
            <a:chExt cx="933472" cy="547264"/>
          </a:xfrm>
        </p:grpSpPr>
        <p:sp>
          <p:nvSpPr>
            <p:cNvPr id="1120" name="Google Shape;1120;p5"/>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5"/>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5"/>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5"/>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5"/>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5"/>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5"/>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 name="Google Shape;1127;p5"/>
          <p:cNvGrpSpPr/>
          <p:nvPr/>
        </p:nvGrpSpPr>
        <p:grpSpPr>
          <a:xfrm rot="-1533232">
            <a:off x="7387918" y="-187252"/>
            <a:ext cx="1147251" cy="849402"/>
            <a:chOff x="8118223" y="2202382"/>
            <a:chExt cx="1151949" cy="873156"/>
          </a:xfrm>
        </p:grpSpPr>
        <p:sp>
          <p:nvSpPr>
            <p:cNvPr id="1128" name="Google Shape;1128;p5"/>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5"/>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5"/>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5"/>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5"/>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5"/>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5"/>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5"/>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5"/>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5"/>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5"/>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5"/>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5"/>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5"/>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5"/>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5"/>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5"/>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5"/>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5"/>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5"/>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 name="Google Shape;1148;p5"/>
          <p:cNvGrpSpPr/>
          <p:nvPr/>
        </p:nvGrpSpPr>
        <p:grpSpPr>
          <a:xfrm>
            <a:off x="-212567" y="3972291"/>
            <a:ext cx="1146207" cy="1063803"/>
            <a:chOff x="-181020" y="4253777"/>
            <a:chExt cx="1117161" cy="1087511"/>
          </a:xfrm>
        </p:grpSpPr>
        <p:sp>
          <p:nvSpPr>
            <p:cNvPr id="1149" name="Google Shape;1149;p5"/>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5"/>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5"/>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5"/>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5"/>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5"/>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5"/>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5"/>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5"/>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5"/>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5"/>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5"/>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5"/>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5"/>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 name="Google Shape;1163;p5"/>
          <p:cNvGrpSpPr/>
          <p:nvPr/>
        </p:nvGrpSpPr>
        <p:grpSpPr>
          <a:xfrm>
            <a:off x="-199238" y="3699426"/>
            <a:ext cx="906954" cy="1160207"/>
            <a:chOff x="-168050" y="4195214"/>
            <a:chExt cx="719519" cy="965231"/>
          </a:xfrm>
        </p:grpSpPr>
        <p:sp>
          <p:nvSpPr>
            <p:cNvPr id="1164" name="Google Shape;1164;p5"/>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5"/>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5"/>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5"/>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5"/>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5"/>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5"/>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5"/>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5"/>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5"/>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5"/>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5"/>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5"/>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5"/>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5"/>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5"/>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5"/>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5"/>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5"/>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5"/>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5"/>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5"/>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5"/>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5"/>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5"/>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5"/>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5"/>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5"/>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5"/>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5"/>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5"/>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5"/>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5"/>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5"/>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5"/>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5"/>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5"/>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5"/>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5"/>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5"/>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5"/>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5"/>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5"/>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5"/>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5"/>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5"/>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5"/>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 name="Google Shape;1211;p5"/>
          <p:cNvGrpSpPr/>
          <p:nvPr/>
        </p:nvGrpSpPr>
        <p:grpSpPr>
          <a:xfrm rot="5400000">
            <a:off x="8282441" y="44200"/>
            <a:ext cx="1112171" cy="1114112"/>
            <a:chOff x="7973149" y="-201092"/>
            <a:chExt cx="1116750" cy="1145263"/>
          </a:xfrm>
        </p:grpSpPr>
        <p:sp>
          <p:nvSpPr>
            <p:cNvPr id="1212" name="Google Shape;1212;p5"/>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5"/>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5"/>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5"/>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5"/>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5"/>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5"/>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5"/>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5"/>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5"/>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5"/>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5"/>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5"/>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5"/>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5"/>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5"/>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5"/>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5"/>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5"/>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5"/>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5"/>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5"/>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5"/>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5"/>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5"/>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5"/>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5"/>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5"/>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5"/>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5"/>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5"/>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5"/>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5"/>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5"/>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5"/>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5"/>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5"/>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5"/>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5"/>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5"/>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5"/>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5"/>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5"/>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5"/>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5"/>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5"/>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5"/>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5"/>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5"/>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5"/>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5"/>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5"/>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5"/>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5"/>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5"/>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5"/>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5"/>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5"/>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5"/>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5"/>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5"/>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 name="Google Shape;1273;p5"/>
          <p:cNvGrpSpPr/>
          <p:nvPr/>
        </p:nvGrpSpPr>
        <p:grpSpPr>
          <a:xfrm rot="5400000">
            <a:off x="295700" y="4213030"/>
            <a:ext cx="428468" cy="1217307"/>
            <a:chOff x="7607455" y="4238363"/>
            <a:chExt cx="438017" cy="1186459"/>
          </a:xfrm>
        </p:grpSpPr>
        <p:sp>
          <p:nvSpPr>
            <p:cNvPr id="1274" name="Google Shape;1274;p5"/>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5"/>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5"/>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5"/>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5"/>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5"/>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5"/>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5"/>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5"/>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5"/>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5"/>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5"/>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5"/>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5"/>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5"/>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5"/>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5"/>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5"/>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5"/>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5"/>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5"/>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5"/>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5"/>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Section Header 1">
  <p:cSld name="CUSTOM_9">
    <p:spTree>
      <p:nvGrpSpPr>
        <p:cNvPr id="1" name="Shape 1099"/>
        <p:cNvGrpSpPr/>
        <p:nvPr/>
      </p:nvGrpSpPr>
      <p:grpSpPr>
        <a:xfrm>
          <a:off x="0" y="0"/>
          <a:ext cx="0" cy="0"/>
          <a:chOff x="0" y="0"/>
          <a:chExt cx="0" cy="0"/>
        </a:xfrm>
      </p:grpSpPr>
      <p:sp>
        <p:nvSpPr>
          <p:cNvPr id="1100" name="Google Shape;1100;p14"/>
          <p:cNvSpPr/>
          <p:nvPr/>
        </p:nvSpPr>
        <p:spPr>
          <a:xfrm>
            <a:off x="5678025" y="-1299900"/>
            <a:ext cx="6241240" cy="7003511"/>
          </a:xfrm>
          <a:custGeom>
            <a:avLst/>
            <a:gdLst/>
            <a:ahLst/>
            <a:cxnLst/>
            <a:rect l="l" t="t" r="r" b="b"/>
            <a:pathLst>
              <a:path w="50036" h="64714" extrusionOk="0">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1" name="Google Shape;1101;p14"/>
          <p:cNvGrpSpPr/>
          <p:nvPr/>
        </p:nvGrpSpPr>
        <p:grpSpPr>
          <a:xfrm rot="2238749" flipH="1">
            <a:off x="-378408" y="2160389"/>
            <a:ext cx="1403448" cy="3309947"/>
            <a:chOff x="6152550" y="3804050"/>
            <a:chExt cx="386075" cy="910550"/>
          </a:xfrm>
        </p:grpSpPr>
        <p:sp>
          <p:nvSpPr>
            <p:cNvPr id="1102" name="Google Shape;1102;p14"/>
            <p:cNvSpPr/>
            <p:nvPr/>
          </p:nvSpPr>
          <p:spPr>
            <a:xfrm>
              <a:off x="6152550" y="3804050"/>
              <a:ext cx="386075" cy="847575"/>
            </a:xfrm>
            <a:custGeom>
              <a:avLst/>
              <a:gdLst/>
              <a:ahLst/>
              <a:cxnLst/>
              <a:rect l="l" t="t" r="r" b="b"/>
              <a:pathLst>
                <a:path w="15443" h="33903" extrusionOk="0">
                  <a:moveTo>
                    <a:pt x="2736" y="1"/>
                  </a:moveTo>
                  <a:cubicBezTo>
                    <a:pt x="2631" y="1"/>
                    <a:pt x="2572" y="5"/>
                    <a:pt x="2572" y="5"/>
                  </a:cubicBezTo>
                  <a:cubicBezTo>
                    <a:pt x="1608" y="493"/>
                    <a:pt x="84" y="1458"/>
                    <a:pt x="143" y="4696"/>
                  </a:cubicBezTo>
                  <a:cubicBezTo>
                    <a:pt x="1179" y="5327"/>
                    <a:pt x="2572" y="6137"/>
                    <a:pt x="2572" y="6137"/>
                  </a:cubicBezTo>
                  <a:lnTo>
                    <a:pt x="215" y="5780"/>
                  </a:lnTo>
                  <a:lnTo>
                    <a:pt x="215" y="5780"/>
                  </a:lnTo>
                  <a:cubicBezTo>
                    <a:pt x="226" y="5935"/>
                    <a:pt x="250" y="6101"/>
                    <a:pt x="274" y="6268"/>
                  </a:cubicBezTo>
                  <a:cubicBezTo>
                    <a:pt x="917" y="10757"/>
                    <a:pt x="0" y="12507"/>
                    <a:pt x="357" y="18972"/>
                  </a:cubicBezTo>
                  <a:lnTo>
                    <a:pt x="4644" y="18972"/>
                  </a:lnTo>
                  <a:lnTo>
                    <a:pt x="596" y="21008"/>
                  </a:lnTo>
                  <a:cubicBezTo>
                    <a:pt x="1429" y="25473"/>
                    <a:pt x="3977" y="25854"/>
                    <a:pt x="5596" y="29580"/>
                  </a:cubicBezTo>
                  <a:cubicBezTo>
                    <a:pt x="5858" y="30188"/>
                    <a:pt x="6203" y="30759"/>
                    <a:pt x="6632" y="31283"/>
                  </a:cubicBezTo>
                  <a:lnTo>
                    <a:pt x="8132" y="30735"/>
                  </a:lnTo>
                  <a:lnTo>
                    <a:pt x="7037" y="31747"/>
                  </a:lnTo>
                  <a:cubicBezTo>
                    <a:pt x="9085" y="33831"/>
                    <a:pt x="11799" y="33902"/>
                    <a:pt x="11799" y="33902"/>
                  </a:cubicBezTo>
                  <a:cubicBezTo>
                    <a:pt x="11799" y="33902"/>
                    <a:pt x="14407" y="29295"/>
                    <a:pt x="15228" y="25711"/>
                  </a:cubicBezTo>
                  <a:cubicBezTo>
                    <a:pt x="15443" y="24770"/>
                    <a:pt x="15407" y="23699"/>
                    <a:pt x="15216" y="22544"/>
                  </a:cubicBezTo>
                  <a:lnTo>
                    <a:pt x="13026" y="23020"/>
                  </a:lnTo>
                  <a:lnTo>
                    <a:pt x="14990" y="21389"/>
                  </a:lnTo>
                  <a:cubicBezTo>
                    <a:pt x="14300" y="18412"/>
                    <a:pt x="12883" y="15055"/>
                    <a:pt x="12276" y="12126"/>
                  </a:cubicBezTo>
                  <a:cubicBezTo>
                    <a:pt x="11990" y="10661"/>
                    <a:pt x="11430" y="9268"/>
                    <a:pt x="10621" y="8018"/>
                  </a:cubicBezTo>
                  <a:lnTo>
                    <a:pt x="8251" y="8399"/>
                  </a:lnTo>
                  <a:lnTo>
                    <a:pt x="9763" y="6768"/>
                  </a:lnTo>
                  <a:cubicBezTo>
                    <a:pt x="8954" y="5673"/>
                    <a:pt x="8108" y="4625"/>
                    <a:pt x="7418" y="3137"/>
                  </a:cubicBezTo>
                  <a:cubicBezTo>
                    <a:pt x="6067" y="197"/>
                    <a:pt x="3420" y="1"/>
                    <a:pt x="2736"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14"/>
            <p:cNvSpPr/>
            <p:nvPr/>
          </p:nvSpPr>
          <p:spPr>
            <a:xfrm>
              <a:off x="6216475" y="3841875"/>
              <a:ext cx="244475" cy="872725"/>
            </a:xfrm>
            <a:custGeom>
              <a:avLst/>
              <a:gdLst/>
              <a:ahLst/>
              <a:cxnLst/>
              <a:rect l="l" t="t" r="r" b="b"/>
              <a:pathLst>
                <a:path w="9779" h="34909" extrusionOk="0">
                  <a:moveTo>
                    <a:pt x="68" y="0"/>
                  </a:moveTo>
                  <a:cubicBezTo>
                    <a:pt x="34" y="0"/>
                    <a:pt x="1" y="28"/>
                    <a:pt x="15" y="64"/>
                  </a:cubicBezTo>
                  <a:cubicBezTo>
                    <a:pt x="3218" y="11518"/>
                    <a:pt x="6230" y="23019"/>
                    <a:pt x="8909" y="34616"/>
                  </a:cubicBezTo>
                  <a:cubicBezTo>
                    <a:pt x="8956" y="34819"/>
                    <a:pt x="9111" y="34908"/>
                    <a:pt x="9273" y="34908"/>
                  </a:cubicBezTo>
                  <a:cubicBezTo>
                    <a:pt x="9518" y="34908"/>
                    <a:pt x="9778" y="34705"/>
                    <a:pt x="9707" y="34390"/>
                  </a:cubicBezTo>
                  <a:cubicBezTo>
                    <a:pt x="7016" y="22805"/>
                    <a:pt x="3861" y="11315"/>
                    <a:pt x="122" y="40"/>
                  </a:cubicBezTo>
                  <a:cubicBezTo>
                    <a:pt x="113" y="12"/>
                    <a:pt x="90" y="0"/>
                    <a:pt x="68"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 name="Google Shape;1104;p14"/>
          <p:cNvGrpSpPr/>
          <p:nvPr/>
        </p:nvGrpSpPr>
        <p:grpSpPr>
          <a:xfrm rot="9807417">
            <a:off x="-244574" y="-400722"/>
            <a:ext cx="1310949" cy="2857914"/>
            <a:chOff x="3345650" y="2840950"/>
            <a:chExt cx="370900" cy="808575"/>
          </a:xfrm>
        </p:grpSpPr>
        <p:sp>
          <p:nvSpPr>
            <p:cNvPr id="1105" name="Google Shape;1105;p14"/>
            <p:cNvSpPr/>
            <p:nvPr/>
          </p:nvSpPr>
          <p:spPr>
            <a:xfrm>
              <a:off x="3486400" y="2932175"/>
              <a:ext cx="95900" cy="717350"/>
            </a:xfrm>
            <a:custGeom>
              <a:avLst/>
              <a:gdLst/>
              <a:ahLst/>
              <a:cxnLst/>
              <a:rect l="l" t="t" r="r" b="b"/>
              <a:pathLst>
                <a:path w="3836" h="28694" extrusionOk="0">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14"/>
            <p:cNvSpPr/>
            <p:nvPr/>
          </p:nvSpPr>
          <p:spPr>
            <a:xfrm>
              <a:off x="3537325" y="2851675"/>
              <a:ext cx="44075" cy="80975"/>
            </a:xfrm>
            <a:custGeom>
              <a:avLst/>
              <a:gdLst/>
              <a:ahLst/>
              <a:cxnLst/>
              <a:rect l="l" t="t" r="r" b="b"/>
              <a:pathLst>
                <a:path w="1763" h="3239" extrusionOk="0">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14"/>
            <p:cNvSpPr/>
            <p:nvPr/>
          </p:nvSpPr>
          <p:spPr>
            <a:xfrm>
              <a:off x="3581400" y="2840950"/>
              <a:ext cx="34850" cy="91400"/>
            </a:xfrm>
            <a:custGeom>
              <a:avLst/>
              <a:gdLst/>
              <a:ahLst/>
              <a:cxnLst/>
              <a:rect l="l" t="t" r="r" b="b"/>
              <a:pathLst>
                <a:path w="1394" h="3656" extrusionOk="0">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14"/>
            <p:cNvSpPr/>
            <p:nvPr/>
          </p:nvSpPr>
          <p:spPr>
            <a:xfrm>
              <a:off x="3587050" y="2889475"/>
              <a:ext cx="62225" cy="56575"/>
            </a:xfrm>
            <a:custGeom>
              <a:avLst/>
              <a:gdLst/>
              <a:ahLst/>
              <a:cxnLst/>
              <a:rect l="l" t="t" r="r" b="b"/>
              <a:pathLst>
                <a:path w="2489" h="2263" extrusionOk="0">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14"/>
            <p:cNvSpPr/>
            <p:nvPr/>
          </p:nvSpPr>
          <p:spPr>
            <a:xfrm>
              <a:off x="3581975" y="2931750"/>
              <a:ext cx="76825" cy="52700"/>
            </a:xfrm>
            <a:custGeom>
              <a:avLst/>
              <a:gdLst/>
              <a:ahLst/>
              <a:cxnLst/>
              <a:rect l="l" t="t" r="r" b="b"/>
              <a:pathLst>
                <a:path w="3073" h="2108" extrusionOk="0">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14"/>
            <p:cNvSpPr/>
            <p:nvPr/>
          </p:nvSpPr>
          <p:spPr>
            <a:xfrm>
              <a:off x="3582275" y="2973700"/>
              <a:ext cx="90525" cy="43200"/>
            </a:xfrm>
            <a:custGeom>
              <a:avLst/>
              <a:gdLst/>
              <a:ahLst/>
              <a:cxnLst/>
              <a:rect l="l" t="t" r="r" b="b"/>
              <a:pathLst>
                <a:path w="3621" h="1728" extrusionOk="0">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14"/>
            <p:cNvSpPr/>
            <p:nvPr/>
          </p:nvSpPr>
          <p:spPr>
            <a:xfrm>
              <a:off x="3581975" y="3015075"/>
              <a:ext cx="104800" cy="36800"/>
            </a:xfrm>
            <a:custGeom>
              <a:avLst/>
              <a:gdLst/>
              <a:ahLst/>
              <a:cxnLst/>
              <a:rect l="l" t="t" r="r" b="b"/>
              <a:pathLst>
                <a:path w="4192" h="1472" extrusionOk="0">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14"/>
            <p:cNvSpPr/>
            <p:nvPr/>
          </p:nvSpPr>
          <p:spPr>
            <a:xfrm>
              <a:off x="3583175" y="3056450"/>
              <a:ext cx="113725" cy="34125"/>
            </a:xfrm>
            <a:custGeom>
              <a:avLst/>
              <a:gdLst/>
              <a:ahLst/>
              <a:cxnLst/>
              <a:rect l="l" t="t" r="r" b="b"/>
              <a:pathLst>
                <a:path w="4549" h="1365" extrusionOk="0">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14"/>
            <p:cNvSpPr/>
            <p:nvPr/>
          </p:nvSpPr>
          <p:spPr>
            <a:xfrm>
              <a:off x="3573650" y="3110475"/>
              <a:ext cx="122950" cy="23100"/>
            </a:xfrm>
            <a:custGeom>
              <a:avLst/>
              <a:gdLst/>
              <a:ahLst/>
              <a:cxnLst/>
              <a:rect l="l" t="t" r="r" b="b"/>
              <a:pathLst>
                <a:path w="4918" h="924" extrusionOk="0">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14"/>
            <p:cNvSpPr/>
            <p:nvPr/>
          </p:nvSpPr>
          <p:spPr>
            <a:xfrm>
              <a:off x="3572450" y="3161925"/>
              <a:ext cx="137250" cy="28750"/>
            </a:xfrm>
            <a:custGeom>
              <a:avLst/>
              <a:gdLst/>
              <a:ahLst/>
              <a:cxnLst/>
              <a:rect l="l" t="t" r="r" b="b"/>
              <a:pathLst>
                <a:path w="5490" h="1150" extrusionOk="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14"/>
            <p:cNvSpPr/>
            <p:nvPr/>
          </p:nvSpPr>
          <p:spPr>
            <a:xfrm>
              <a:off x="3567400" y="3207950"/>
              <a:ext cx="144675" cy="39025"/>
            </a:xfrm>
            <a:custGeom>
              <a:avLst/>
              <a:gdLst/>
              <a:ahLst/>
              <a:cxnLst/>
              <a:rect l="l" t="t" r="r" b="b"/>
              <a:pathLst>
                <a:path w="5787" h="1561" extrusionOk="0">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14"/>
            <p:cNvSpPr/>
            <p:nvPr/>
          </p:nvSpPr>
          <p:spPr>
            <a:xfrm>
              <a:off x="3560250" y="3266600"/>
              <a:ext cx="149750" cy="58450"/>
            </a:xfrm>
            <a:custGeom>
              <a:avLst/>
              <a:gdLst/>
              <a:ahLst/>
              <a:cxnLst/>
              <a:rect l="l" t="t" r="r" b="b"/>
              <a:pathLst>
                <a:path w="5990" h="2338" extrusionOk="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14"/>
            <p:cNvSpPr/>
            <p:nvPr/>
          </p:nvSpPr>
          <p:spPr>
            <a:xfrm>
              <a:off x="3550425" y="3329700"/>
              <a:ext cx="166125" cy="64500"/>
            </a:xfrm>
            <a:custGeom>
              <a:avLst/>
              <a:gdLst/>
              <a:ahLst/>
              <a:cxnLst/>
              <a:rect l="l" t="t" r="r" b="b"/>
              <a:pathLst>
                <a:path w="6645" h="2580" extrusionOk="0">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14"/>
            <p:cNvSpPr/>
            <p:nvPr/>
          </p:nvSpPr>
          <p:spPr>
            <a:xfrm>
              <a:off x="3548050" y="3391325"/>
              <a:ext cx="152725" cy="76375"/>
            </a:xfrm>
            <a:custGeom>
              <a:avLst/>
              <a:gdLst/>
              <a:ahLst/>
              <a:cxnLst/>
              <a:rect l="l" t="t" r="r" b="b"/>
              <a:pathLst>
                <a:path w="6109" h="3055" extrusionOk="0">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14"/>
            <p:cNvSpPr/>
            <p:nvPr/>
          </p:nvSpPr>
          <p:spPr>
            <a:xfrm>
              <a:off x="3537325" y="3449950"/>
              <a:ext cx="121475" cy="84875"/>
            </a:xfrm>
            <a:custGeom>
              <a:avLst/>
              <a:gdLst/>
              <a:ahLst/>
              <a:cxnLst/>
              <a:rect l="l" t="t" r="r" b="b"/>
              <a:pathLst>
                <a:path w="4859" h="3395" extrusionOk="0">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14"/>
            <p:cNvSpPr/>
            <p:nvPr/>
          </p:nvSpPr>
          <p:spPr>
            <a:xfrm>
              <a:off x="3524525" y="3525850"/>
              <a:ext cx="83375" cy="78925"/>
            </a:xfrm>
            <a:custGeom>
              <a:avLst/>
              <a:gdLst/>
              <a:ahLst/>
              <a:cxnLst/>
              <a:rect l="l" t="t" r="r" b="b"/>
              <a:pathLst>
                <a:path w="3335" h="3157" extrusionOk="0">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14"/>
            <p:cNvSpPr/>
            <p:nvPr/>
          </p:nvSpPr>
          <p:spPr>
            <a:xfrm>
              <a:off x="3515900" y="2901975"/>
              <a:ext cx="60150" cy="71175"/>
            </a:xfrm>
            <a:custGeom>
              <a:avLst/>
              <a:gdLst/>
              <a:ahLst/>
              <a:cxnLst/>
              <a:rect l="l" t="t" r="r" b="b"/>
              <a:pathLst>
                <a:path w="2406" h="2847" extrusionOk="0">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14"/>
            <p:cNvSpPr/>
            <p:nvPr/>
          </p:nvSpPr>
          <p:spPr>
            <a:xfrm>
              <a:off x="3494475" y="2941275"/>
              <a:ext cx="76225" cy="65500"/>
            </a:xfrm>
            <a:custGeom>
              <a:avLst/>
              <a:gdLst/>
              <a:ahLst/>
              <a:cxnLst/>
              <a:rect l="l" t="t" r="r" b="b"/>
              <a:pathLst>
                <a:path w="3049" h="2620" extrusionOk="0">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14"/>
            <p:cNvSpPr/>
            <p:nvPr/>
          </p:nvSpPr>
          <p:spPr>
            <a:xfrm>
              <a:off x="3472150" y="2979675"/>
              <a:ext cx="92600" cy="59850"/>
            </a:xfrm>
            <a:custGeom>
              <a:avLst/>
              <a:gdLst/>
              <a:ahLst/>
              <a:cxnLst/>
              <a:rect l="l" t="t" r="r" b="b"/>
              <a:pathLst>
                <a:path w="3704" h="2394" extrusionOk="0">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14"/>
            <p:cNvSpPr/>
            <p:nvPr/>
          </p:nvSpPr>
          <p:spPr>
            <a:xfrm>
              <a:off x="3456675" y="3024600"/>
              <a:ext cx="102700" cy="58975"/>
            </a:xfrm>
            <a:custGeom>
              <a:avLst/>
              <a:gdLst/>
              <a:ahLst/>
              <a:cxnLst/>
              <a:rect l="l" t="t" r="r" b="b"/>
              <a:pathLst>
                <a:path w="4108" h="2359" extrusionOk="0">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14"/>
            <p:cNvSpPr/>
            <p:nvPr/>
          </p:nvSpPr>
          <p:spPr>
            <a:xfrm>
              <a:off x="3443275" y="3077900"/>
              <a:ext cx="117900" cy="40600"/>
            </a:xfrm>
            <a:custGeom>
              <a:avLst/>
              <a:gdLst/>
              <a:ahLst/>
              <a:cxnLst/>
              <a:rect l="l" t="t" r="r" b="b"/>
              <a:pathLst>
                <a:path w="4716" h="1624" extrusionOk="0">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14"/>
            <p:cNvSpPr/>
            <p:nvPr/>
          </p:nvSpPr>
          <p:spPr>
            <a:xfrm>
              <a:off x="3416200" y="3132050"/>
              <a:ext cx="134550" cy="37125"/>
            </a:xfrm>
            <a:custGeom>
              <a:avLst/>
              <a:gdLst/>
              <a:ahLst/>
              <a:cxnLst/>
              <a:rect l="l" t="t" r="r" b="b"/>
              <a:pathLst>
                <a:path w="5382" h="1485" extrusionOk="0">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14"/>
            <p:cNvSpPr/>
            <p:nvPr/>
          </p:nvSpPr>
          <p:spPr>
            <a:xfrm>
              <a:off x="3395350" y="3195475"/>
              <a:ext cx="147375" cy="29600"/>
            </a:xfrm>
            <a:custGeom>
              <a:avLst/>
              <a:gdLst/>
              <a:ahLst/>
              <a:cxnLst/>
              <a:rect l="l" t="t" r="r" b="b"/>
              <a:pathLst>
                <a:path w="5895" h="1184" extrusionOk="0">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14"/>
            <p:cNvSpPr/>
            <p:nvPr/>
          </p:nvSpPr>
          <p:spPr>
            <a:xfrm>
              <a:off x="3371550" y="3261400"/>
              <a:ext cx="158975" cy="34325"/>
            </a:xfrm>
            <a:custGeom>
              <a:avLst/>
              <a:gdLst/>
              <a:ahLst/>
              <a:cxnLst/>
              <a:rect l="l" t="t" r="r" b="b"/>
              <a:pathLst>
                <a:path w="6359" h="1373" extrusionOk="0">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14"/>
            <p:cNvSpPr/>
            <p:nvPr/>
          </p:nvSpPr>
          <p:spPr>
            <a:xfrm>
              <a:off x="3345650" y="3324350"/>
              <a:ext cx="176525" cy="38050"/>
            </a:xfrm>
            <a:custGeom>
              <a:avLst/>
              <a:gdLst/>
              <a:ahLst/>
              <a:cxnLst/>
              <a:rect l="l" t="t" r="r" b="b"/>
              <a:pathLst>
                <a:path w="7061" h="1522" extrusionOk="0">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14"/>
            <p:cNvSpPr/>
            <p:nvPr/>
          </p:nvSpPr>
          <p:spPr>
            <a:xfrm>
              <a:off x="3346250" y="3377325"/>
              <a:ext cx="167000" cy="45500"/>
            </a:xfrm>
            <a:custGeom>
              <a:avLst/>
              <a:gdLst/>
              <a:ahLst/>
              <a:cxnLst/>
              <a:rect l="l" t="t" r="r" b="b"/>
              <a:pathLst>
                <a:path w="6680" h="1820" extrusionOk="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14"/>
            <p:cNvSpPr/>
            <p:nvPr/>
          </p:nvSpPr>
          <p:spPr>
            <a:xfrm>
              <a:off x="3364700" y="3436275"/>
              <a:ext cx="139325" cy="53525"/>
            </a:xfrm>
            <a:custGeom>
              <a:avLst/>
              <a:gdLst/>
              <a:ahLst/>
              <a:cxnLst/>
              <a:rect l="l" t="t" r="r" b="b"/>
              <a:pathLst>
                <a:path w="5573" h="2141" extrusionOk="0">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14"/>
            <p:cNvSpPr/>
            <p:nvPr/>
          </p:nvSpPr>
          <p:spPr>
            <a:xfrm>
              <a:off x="3398025" y="3500550"/>
              <a:ext cx="100925" cy="54275"/>
            </a:xfrm>
            <a:custGeom>
              <a:avLst/>
              <a:gdLst/>
              <a:ahLst/>
              <a:cxnLst/>
              <a:rect l="l" t="t" r="r" b="b"/>
              <a:pathLst>
                <a:path w="4037" h="2171" extrusionOk="0">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14"/>
            <p:cNvSpPr/>
            <p:nvPr/>
          </p:nvSpPr>
          <p:spPr>
            <a:xfrm>
              <a:off x="3449300" y="3499025"/>
              <a:ext cx="66150" cy="36450"/>
            </a:xfrm>
            <a:custGeom>
              <a:avLst/>
              <a:gdLst/>
              <a:ahLst/>
              <a:cxnLst/>
              <a:rect l="l" t="t" r="r" b="b"/>
              <a:pathLst>
                <a:path w="2646" h="1458" extrusionOk="0">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14"/>
            <p:cNvSpPr/>
            <p:nvPr/>
          </p:nvSpPr>
          <p:spPr>
            <a:xfrm>
              <a:off x="3505200" y="3517225"/>
              <a:ext cx="60675" cy="56950"/>
            </a:xfrm>
            <a:custGeom>
              <a:avLst/>
              <a:gdLst/>
              <a:ahLst/>
              <a:cxnLst/>
              <a:rect l="l" t="t" r="r" b="b"/>
              <a:pathLst>
                <a:path w="2427" h="2278" extrusionOk="0">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14"/>
            <p:cNvSpPr/>
            <p:nvPr/>
          </p:nvSpPr>
          <p:spPr>
            <a:xfrm>
              <a:off x="3433825" y="3435975"/>
              <a:ext cx="163850" cy="67375"/>
            </a:xfrm>
            <a:custGeom>
              <a:avLst/>
              <a:gdLst/>
              <a:ahLst/>
              <a:cxnLst/>
              <a:rect l="l" t="t" r="r" b="b"/>
              <a:pathLst>
                <a:path w="6554" h="2695" extrusionOk="0">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14"/>
            <p:cNvSpPr/>
            <p:nvPr/>
          </p:nvSpPr>
          <p:spPr>
            <a:xfrm>
              <a:off x="3410525" y="3375750"/>
              <a:ext cx="201800" cy="64150"/>
            </a:xfrm>
            <a:custGeom>
              <a:avLst/>
              <a:gdLst/>
              <a:ahLst/>
              <a:cxnLst/>
              <a:rect l="l" t="t" r="r" b="b"/>
              <a:pathLst>
                <a:path w="8072" h="2566" extrusionOk="0">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14"/>
            <p:cNvSpPr/>
            <p:nvPr/>
          </p:nvSpPr>
          <p:spPr>
            <a:xfrm>
              <a:off x="3436425" y="3322425"/>
              <a:ext cx="183275" cy="41000"/>
            </a:xfrm>
            <a:custGeom>
              <a:avLst/>
              <a:gdLst/>
              <a:ahLst/>
              <a:cxnLst/>
              <a:rect l="l" t="t" r="r" b="b"/>
              <a:pathLst>
                <a:path w="7331" h="1640" extrusionOk="0">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14"/>
            <p:cNvSpPr/>
            <p:nvPr/>
          </p:nvSpPr>
          <p:spPr>
            <a:xfrm>
              <a:off x="3442975" y="3261025"/>
              <a:ext cx="176325" cy="32875"/>
            </a:xfrm>
            <a:custGeom>
              <a:avLst/>
              <a:gdLst/>
              <a:ahLst/>
              <a:cxnLst/>
              <a:rect l="l" t="t" r="r" b="b"/>
              <a:pathLst>
                <a:path w="7053" h="1315" extrusionOk="0">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14"/>
            <p:cNvSpPr/>
            <p:nvPr/>
          </p:nvSpPr>
          <p:spPr>
            <a:xfrm>
              <a:off x="3463525" y="3202400"/>
              <a:ext cx="187250" cy="31925"/>
            </a:xfrm>
            <a:custGeom>
              <a:avLst/>
              <a:gdLst/>
              <a:ahLst/>
              <a:cxnLst/>
              <a:rect l="l" t="t" r="r" b="b"/>
              <a:pathLst>
                <a:path w="7490" h="1277" extrusionOk="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14"/>
            <p:cNvSpPr/>
            <p:nvPr/>
          </p:nvSpPr>
          <p:spPr>
            <a:xfrm>
              <a:off x="3459950" y="3149025"/>
              <a:ext cx="189025" cy="28300"/>
            </a:xfrm>
            <a:custGeom>
              <a:avLst/>
              <a:gdLst/>
              <a:ahLst/>
              <a:cxnLst/>
              <a:rect l="l" t="t" r="r" b="b"/>
              <a:pathLst>
                <a:path w="7561" h="1132" extrusionOk="0">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14"/>
            <p:cNvSpPr/>
            <p:nvPr/>
          </p:nvSpPr>
          <p:spPr>
            <a:xfrm>
              <a:off x="3486150" y="3101700"/>
              <a:ext cx="143175" cy="17775"/>
            </a:xfrm>
            <a:custGeom>
              <a:avLst/>
              <a:gdLst/>
              <a:ahLst/>
              <a:cxnLst/>
              <a:rect l="l" t="t" r="r" b="b"/>
              <a:pathLst>
                <a:path w="5727" h="711" extrusionOk="0">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14"/>
            <p:cNvSpPr/>
            <p:nvPr/>
          </p:nvSpPr>
          <p:spPr>
            <a:xfrm>
              <a:off x="3482950" y="3046500"/>
              <a:ext cx="85375" cy="45800"/>
            </a:xfrm>
            <a:custGeom>
              <a:avLst/>
              <a:gdLst/>
              <a:ahLst/>
              <a:cxnLst/>
              <a:rect l="l" t="t" r="r" b="b"/>
              <a:pathLst>
                <a:path w="3415" h="1832" extrusionOk="0">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14"/>
            <p:cNvSpPr/>
            <p:nvPr/>
          </p:nvSpPr>
          <p:spPr>
            <a:xfrm>
              <a:off x="3564750" y="3065400"/>
              <a:ext cx="100475" cy="34500"/>
            </a:xfrm>
            <a:custGeom>
              <a:avLst/>
              <a:gdLst/>
              <a:ahLst/>
              <a:cxnLst/>
              <a:rect l="l" t="t" r="r" b="b"/>
              <a:pathLst>
                <a:path w="4019" h="1380" extrusionOk="0">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14"/>
            <p:cNvSpPr/>
            <p:nvPr/>
          </p:nvSpPr>
          <p:spPr>
            <a:xfrm>
              <a:off x="3664425" y="3027225"/>
              <a:ext cx="825" cy="450"/>
            </a:xfrm>
            <a:custGeom>
              <a:avLst/>
              <a:gdLst/>
              <a:ahLst/>
              <a:cxnLst/>
              <a:rect l="l" t="t" r="r" b="b"/>
              <a:pathLst>
                <a:path w="33" h="18" extrusionOk="0">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14"/>
            <p:cNvSpPr/>
            <p:nvPr/>
          </p:nvSpPr>
          <p:spPr>
            <a:xfrm>
              <a:off x="3569725" y="3029025"/>
              <a:ext cx="91675" cy="29000"/>
            </a:xfrm>
            <a:custGeom>
              <a:avLst/>
              <a:gdLst/>
              <a:ahLst/>
              <a:cxnLst/>
              <a:rect l="l" t="t" r="r" b="b"/>
              <a:pathLst>
                <a:path w="3667" h="1160" extrusionOk="0">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14"/>
            <p:cNvSpPr/>
            <p:nvPr/>
          </p:nvSpPr>
          <p:spPr>
            <a:xfrm>
              <a:off x="3490700" y="2997400"/>
              <a:ext cx="82550" cy="53375"/>
            </a:xfrm>
            <a:custGeom>
              <a:avLst/>
              <a:gdLst/>
              <a:ahLst/>
              <a:cxnLst/>
              <a:rect l="l" t="t" r="r" b="b"/>
              <a:pathLst>
                <a:path w="3302" h="2135" extrusionOk="0">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14"/>
            <p:cNvSpPr/>
            <p:nvPr/>
          </p:nvSpPr>
          <p:spPr>
            <a:xfrm>
              <a:off x="3510400" y="2961975"/>
              <a:ext cx="65350" cy="55825"/>
            </a:xfrm>
            <a:custGeom>
              <a:avLst/>
              <a:gdLst/>
              <a:ahLst/>
              <a:cxnLst/>
              <a:rect l="l" t="t" r="r" b="b"/>
              <a:pathLst>
                <a:path w="2614" h="2233" extrusionOk="0">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14"/>
            <p:cNvSpPr/>
            <p:nvPr/>
          </p:nvSpPr>
          <p:spPr>
            <a:xfrm>
              <a:off x="3572900" y="2991800"/>
              <a:ext cx="77475" cy="29675"/>
            </a:xfrm>
            <a:custGeom>
              <a:avLst/>
              <a:gdLst/>
              <a:ahLst/>
              <a:cxnLst/>
              <a:rect l="l" t="t" r="r" b="b"/>
              <a:pathLst>
                <a:path w="3099" h="1187" extrusionOk="0">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14"/>
            <p:cNvSpPr/>
            <p:nvPr/>
          </p:nvSpPr>
          <p:spPr>
            <a:xfrm>
              <a:off x="3533550" y="2930600"/>
              <a:ext cx="46025" cy="46775"/>
            </a:xfrm>
            <a:custGeom>
              <a:avLst/>
              <a:gdLst/>
              <a:ahLst/>
              <a:cxnLst/>
              <a:rect l="l" t="t" r="r" b="b"/>
              <a:pathLst>
                <a:path w="1841" h="1871" extrusionOk="0">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14"/>
            <p:cNvSpPr/>
            <p:nvPr/>
          </p:nvSpPr>
          <p:spPr>
            <a:xfrm>
              <a:off x="3576225" y="2954900"/>
              <a:ext cx="60475" cy="38750"/>
            </a:xfrm>
            <a:custGeom>
              <a:avLst/>
              <a:gdLst/>
              <a:ahLst/>
              <a:cxnLst/>
              <a:rect l="l" t="t" r="r" b="b"/>
              <a:pathLst>
                <a:path w="2419" h="1550" extrusionOk="0">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14"/>
            <p:cNvSpPr/>
            <p:nvPr/>
          </p:nvSpPr>
          <p:spPr>
            <a:xfrm>
              <a:off x="3579000" y="2921425"/>
              <a:ext cx="42825" cy="42325"/>
            </a:xfrm>
            <a:custGeom>
              <a:avLst/>
              <a:gdLst/>
              <a:ahLst/>
              <a:cxnLst/>
              <a:rect l="l" t="t" r="r" b="b"/>
              <a:pathLst>
                <a:path w="1713" h="1693" extrusionOk="0">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14"/>
            <p:cNvSpPr/>
            <p:nvPr/>
          </p:nvSpPr>
          <p:spPr>
            <a:xfrm>
              <a:off x="3552000" y="2885375"/>
              <a:ext cx="48175" cy="63875"/>
            </a:xfrm>
            <a:custGeom>
              <a:avLst/>
              <a:gdLst/>
              <a:ahLst/>
              <a:cxnLst/>
              <a:rect l="l" t="t" r="r" b="b"/>
              <a:pathLst>
                <a:path w="1927" h="2555" extrusionOk="0">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 name="Google Shape;1153;p14"/>
          <p:cNvGrpSpPr/>
          <p:nvPr/>
        </p:nvGrpSpPr>
        <p:grpSpPr>
          <a:xfrm rot="3365436" flipH="1">
            <a:off x="-195279" y="2339740"/>
            <a:ext cx="2205126" cy="4812969"/>
            <a:chOff x="7386050" y="661025"/>
            <a:chExt cx="1576975" cy="3441950"/>
          </a:xfrm>
        </p:grpSpPr>
        <p:sp>
          <p:nvSpPr>
            <p:cNvPr id="1154" name="Google Shape;1154;p14"/>
            <p:cNvSpPr/>
            <p:nvPr/>
          </p:nvSpPr>
          <p:spPr>
            <a:xfrm>
              <a:off x="7386050" y="661025"/>
              <a:ext cx="1576975" cy="2190650"/>
            </a:xfrm>
            <a:custGeom>
              <a:avLst/>
              <a:gdLst/>
              <a:ahLst/>
              <a:cxnLst/>
              <a:rect l="l" t="t" r="r" b="b"/>
              <a:pathLst>
                <a:path w="63079" h="87626" extrusionOk="0">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14"/>
            <p:cNvSpPr/>
            <p:nvPr/>
          </p:nvSpPr>
          <p:spPr>
            <a:xfrm>
              <a:off x="7775225" y="2297475"/>
              <a:ext cx="1023959" cy="429780"/>
            </a:xfrm>
            <a:custGeom>
              <a:avLst/>
              <a:gdLst/>
              <a:ahLst/>
              <a:cxnLst/>
              <a:rect l="l" t="t" r="r" b="b"/>
              <a:pathLst>
                <a:path w="45333" h="19849" fill="none" extrusionOk="0">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14"/>
            <p:cNvSpPr/>
            <p:nvPr/>
          </p:nvSpPr>
          <p:spPr>
            <a:xfrm>
              <a:off x="7648645" y="2179075"/>
              <a:ext cx="1232668" cy="335250"/>
            </a:xfrm>
            <a:custGeom>
              <a:avLst/>
              <a:gdLst/>
              <a:ahLst/>
              <a:cxnLst/>
              <a:rect l="l" t="t" r="r" b="b"/>
              <a:pathLst>
                <a:path w="54573" h="13410" fill="none" extrusionOk="0">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14"/>
            <p:cNvSpPr/>
            <p:nvPr/>
          </p:nvSpPr>
          <p:spPr>
            <a:xfrm>
              <a:off x="7568031" y="2029800"/>
              <a:ext cx="1271089" cy="251875"/>
            </a:xfrm>
            <a:custGeom>
              <a:avLst/>
              <a:gdLst/>
              <a:ahLst/>
              <a:cxnLst/>
              <a:rect l="l" t="t" r="r" b="b"/>
              <a:pathLst>
                <a:path w="56274" h="10075" fill="none" extrusionOk="0">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14"/>
            <p:cNvSpPr/>
            <p:nvPr/>
          </p:nvSpPr>
          <p:spPr>
            <a:xfrm>
              <a:off x="7463294" y="1775450"/>
              <a:ext cx="1334402" cy="276050"/>
            </a:xfrm>
            <a:custGeom>
              <a:avLst/>
              <a:gdLst/>
              <a:ahLst/>
              <a:cxnLst/>
              <a:rect l="l" t="t" r="r" b="b"/>
              <a:pathLst>
                <a:path w="59077" h="11042" fill="none" extrusionOk="0">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14"/>
            <p:cNvSpPr/>
            <p:nvPr/>
          </p:nvSpPr>
          <p:spPr>
            <a:xfrm>
              <a:off x="7414325" y="1511925"/>
              <a:ext cx="1275991" cy="311075"/>
            </a:xfrm>
            <a:custGeom>
              <a:avLst/>
              <a:gdLst/>
              <a:ahLst/>
              <a:cxnLst/>
              <a:rect l="l" t="t" r="r" b="b"/>
              <a:pathLst>
                <a:path w="56875" h="12443" fill="none" extrusionOk="0">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14"/>
            <p:cNvSpPr/>
            <p:nvPr/>
          </p:nvSpPr>
          <p:spPr>
            <a:xfrm>
              <a:off x="7414325" y="1289275"/>
              <a:ext cx="1138674" cy="387800"/>
            </a:xfrm>
            <a:custGeom>
              <a:avLst/>
              <a:gdLst/>
              <a:ahLst/>
              <a:cxnLst/>
              <a:rect l="l" t="t" r="r" b="b"/>
              <a:pathLst>
                <a:path w="51805" h="15512" fill="none" extrusionOk="0">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14"/>
            <p:cNvSpPr/>
            <p:nvPr/>
          </p:nvSpPr>
          <p:spPr>
            <a:xfrm>
              <a:off x="7482900" y="1071600"/>
              <a:ext cx="934864" cy="405325"/>
            </a:xfrm>
            <a:custGeom>
              <a:avLst/>
              <a:gdLst/>
              <a:ahLst/>
              <a:cxnLst/>
              <a:rect l="l" t="t" r="r" b="b"/>
              <a:pathLst>
                <a:path w="43131" h="16213" fill="none" extrusionOk="0">
                  <a:moveTo>
                    <a:pt x="43131" y="1"/>
                  </a:moveTo>
                  <a:cubicBezTo>
                    <a:pt x="43131" y="1"/>
                    <a:pt x="37060" y="1035"/>
                    <a:pt x="32356" y="8640"/>
                  </a:cubicBezTo>
                  <a:cubicBezTo>
                    <a:pt x="27653" y="16212"/>
                    <a:pt x="14444" y="10942"/>
                    <a:pt x="0" y="5205"/>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14"/>
            <p:cNvSpPr/>
            <p:nvPr/>
          </p:nvSpPr>
          <p:spPr>
            <a:xfrm>
              <a:off x="7569150" y="929850"/>
              <a:ext cx="721381" cy="302725"/>
            </a:xfrm>
            <a:custGeom>
              <a:avLst/>
              <a:gdLst/>
              <a:ahLst/>
              <a:cxnLst/>
              <a:rect l="l" t="t" r="r" b="b"/>
              <a:pathLst>
                <a:path w="33324" h="12109" fill="none" extrusionOk="0">
                  <a:moveTo>
                    <a:pt x="0" y="934"/>
                  </a:moveTo>
                  <a:cubicBezTo>
                    <a:pt x="0" y="934"/>
                    <a:pt x="14244" y="6004"/>
                    <a:pt x="19447" y="12109"/>
                  </a:cubicBezTo>
                  <a:cubicBezTo>
                    <a:pt x="23584" y="5170"/>
                    <a:pt x="33324" y="0"/>
                    <a:pt x="3332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14"/>
            <p:cNvSpPr/>
            <p:nvPr/>
          </p:nvSpPr>
          <p:spPr>
            <a:xfrm>
              <a:off x="7666134" y="824993"/>
              <a:ext cx="548726" cy="200989"/>
            </a:xfrm>
            <a:custGeom>
              <a:avLst/>
              <a:gdLst/>
              <a:ahLst/>
              <a:cxnLst/>
              <a:rect l="l" t="t" r="r" b="b"/>
              <a:pathLst>
                <a:path w="25319" h="9074" fill="none" extrusionOk="0">
                  <a:moveTo>
                    <a:pt x="1" y="0"/>
                  </a:moveTo>
                  <a:cubicBezTo>
                    <a:pt x="1" y="0"/>
                    <a:pt x="8006" y="3436"/>
                    <a:pt x="13343" y="9074"/>
                  </a:cubicBezTo>
                  <a:cubicBezTo>
                    <a:pt x="17947" y="834"/>
                    <a:pt x="25319" y="501"/>
                    <a:pt x="25319" y="501"/>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14"/>
            <p:cNvSpPr/>
            <p:nvPr/>
          </p:nvSpPr>
          <p:spPr>
            <a:xfrm>
              <a:off x="7929775" y="899825"/>
              <a:ext cx="572100" cy="3203150"/>
            </a:xfrm>
            <a:custGeom>
              <a:avLst/>
              <a:gdLst/>
              <a:ahLst/>
              <a:cxnLst/>
              <a:rect l="l" t="t" r="r" b="b"/>
              <a:pathLst>
                <a:path w="22884" h="128126" extrusionOk="0">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5" name="Google Shape;1165;p14"/>
          <p:cNvSpPr/>
          <p:nvPr/>
        </p:nvSpPr>
        <p:spPr>
          <a:xfrm rot="60346">
            <a:off x="-12258" y="-121547"/>
            <a:ext cx="4025462" cy="2070772"/>
          </a:xfrm>
          <a:custGeom>
            <a:avLst/>
            <a:gdLst/>
            <a:ahLst/>
            <a:cxnLst/>
            <a:rect l="l" t="t" r="r" b="b"/>
            <a:pathLst>
              <a:path w="49936" h="25688" extrusionOk="0">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6" name="Google Shape;1166;p14"/>
          <p:cNvGrpSpPr/>
          <p:nvPr/>
        </p:nvGrpSpPr>
        <p:grpSpPr>
          <a:xfrm rot="60264">
            <a:off x="-1410794" y="-913729"/>
            <a:ext cx="4195408" cy="3621634"/>
            <a:chOff x="2695275" y="1049450"/>
            <a:chExt cx="1439175" cy="1242350"/>
          </a:xfrm>
        </p:grpSpPr>
        <p:sp>
          <p:nvSpPr>
            <p:cNvPr id="1167" name="Google Shape;1167;p14"/>
            <p:cNvSpPr/>
            <p:nvPr/>
          </p:nvSpPr>
          <p:spPr>
            <a:xfrm>
              <a:off x="2895600" y="1049450"/>
              <a:ext cx="1238850" cy="1242350"/>
            </a:xfrm>
            <a:custGeom>
              <a:avLst/>
              <a:gdLst/>
              <a:ahLst/>
              <a:cxnLst/>
              <a:rect l="l" t="t" r="r" b="b"/>
              <a:pathLst>
                <a:path w="49554" h="49694" extrusionOk="0">
                  <a:moveTo>
                    <a:pt x="12551" y="1"/>
                  </a:moveTo>
                  <a:cubicBezTo>
                    <a:pt x="12492" y="1"/>
                    <a:pt x="12432" y="7"/>
                    <a:pt x="12371" y="21"/>
                  </a:cubicBezTo>
                  <a:cubicBezTo>
                    <a:pt x="12073" y="80"/>
                    <a:pt x="11847" y="342"/>
                    <a:pt x="11644" y="569"/>
                  </a:cubicBezTo>
                  <a:lnTo>
                    <a:pt x="8251" y="4605"/>
                  </a:lnTo>
                  <a:cubicBezTo>
                    <a:pt x="7882" y="2962"/>
                    <a:pt x="8596" y="1259"/>
                    <a:pt x="10025" y="354"/>
                  </a:cubicBezTo>
                  <a:lnTo>
                    <a:pt x="10025" y="354"/>
                  </a:lnTo>
                  <a:cubicBezTo>
                    <a:pt x="9873" y="366"/>
                    <a:pt x="9721" y="372"/>
                    <a:pt x="9569" y="372"/>
                  </a:cubicBezTo>
                  <a:cubicBezTo>
                    <a:pt x="8557" y="372"/>
                    <a:pt x="7546" y="139"/>
                    <a:pt x="6541" y="139"/>
                  </a:cubicBezTo>
                  <a:cubicBezTo>
                    <a:pt x="6361" y="139"/>
                    <a:pt x="6181" y="146"/>
                    <a:pt x="6001" y="164"/>
                  </a:cubicBezTo>
                  <a:cubicBezTo>
                    <a:pt x="1845" y="545"/>
                    <a:pt x="1441" y="3486"/>
                    <a:pt x="619" y="6760"/>
                  </a:cubicBezTo>
                  <a:cubicBezTo>
                    <a:pt x="583" y="6879"/>
                    <a:pt x="560" y="7010"/>
                    <a:pt x="524" y="7141"/>
                  </a:cubicBezTo>
                  <a:lnTo>
                    <a:pt x="167" y="7474"/>
                  </a:lnTo>
                  <a:lnTo>
                    <a:pt x="167" y="7474"/>
                  </a:lnTo>
                  <a:lnTo>
                    <a:pt x="464" y="7379"/>
                  </a:lnTo>
                  <a:lnTo>
                    <a:pt x="464" y="7379"/>
                  </a:lnTo>
                  <a:cubicBezTo>
                    <a:pt x="0" y="9558"/>
                    <a:pt x="119" y="11820"/>
                    <a:pt x="810" y="13927"/>
                  </a:cubicBezTo>
                  <a:cubicBezTo>
                    <a:pt x="1691" y="16594"/>
                    <a:pt x="3536" y="18833"/>
                    <a:pt x="5989" y="20214"/>
                  </a:cubicBezTo>
                  <a:cubicBezTo>
                    <a:pt x="6787" y="20666"/>
                    <a:pt x="7668" y="21012"/>
                    <a:pt x="8584" y="21012"/>
                  </a:cubicBezTo>
                  <a:cubicBezTo>
                    <a:pt x="10263" y="21000"/>
                    <a:pt x="11680" y="19821"/>
                    <a:pt x="12859" y="18630"/>
                  </a:cubicBezTo>
                  <a:lnTo>
                    <a:pt x="12859" y="18630"/>
                  </a:lnTo>
                  <a:cubicBezTo>
                    <a:pt x="12073" y="20547"/>
                    <a:pt x="11382" y="22988"/>
                    <a:pt x="12811" y="24488"/>
                  </a:cubicBezTo>
                  <a:cubicBezTo>
                    <a:pt x="13335" y="25024"/>
                    <a:pt x="14061" y="25334"/>
                    <a:pt x="14752" y="25619"/>
                  </a:cubicBezTo>
                  <a:cubicBezTo>
                    <a:pt x="16585" y="26369"/>
                    <a:pt x="18467" y="27179"/>
                    <a:pt x="19883" y="28548"/>
                  </a:cubicBezTo>
                  <a:cubicBezTo>
                    <a:pt x="20324" y="28977"/>
                    <a:pt x="20717" y="29441"/>
                    <a:pt x="21193" y="29810"/>
                  </a:cubicBezTo>
                  <a:cubicBezTo>
                    <a:pt x="22491" y="30799"/>
                    <a:pt x="24396" y="31025"/>
                    <a:pt x="25277" y="32394"/>
                  </a:cubicBezTo>
                  <a:cubicBezTo>
                    <a:pt x="25587" y="32882"/>
                    <a:pt x="25729" y="33454"/>
                    <a:pt x="26063" y="33930"/>
                  </a:cubicBezTo>
                  <a:cubicBezTo>
                    <a:pt x="26493" y="34554"/>
                    <a:pt x="27254" y="34887"/>
                    <a:pt x="28010" y="34887"/>
                  </a:cubicBezTo>
                  <a:cubicBezTo>
                    <a:pt x="28552" y="34887"/>
                    <a:pt x="29091" y="34716"/>
                    <a:pt x="29504" y="34359"/>
                  </a:cubicBezTo>
                  <a:lnTo>
                    <a:pt x="29504" y="34359"/>
                  </a:lnTo>
                  <a:cubicBezTo>
                    <a:pt x="29182" y="35144"/>
                    <a:pt x="28539" y="35763"/>
                    <a:pt x="27742" y="36061"/>
                  </a:cubicBezTo>
                  <a:cubicBezTo>
                    <a:pt x="28754" y="36549"/>
                    <a:pt x="28635" y="38347"/>
                    <a:pt x="29706" y="38669"/>
                  </a:cubicBezTo>
                  <a:cubicBezTo>
                    <a:pt x="29830" y="38694"/>
                    <a:pt x="29958" y="38707"/>
                    <a:pt x="30085" y="38707"/>
                  </a:cubicBezTo>
                  <a:cubicBezTo>
                    <a:pt x="30253" y="38707"/>
                    <a:pt x="30420" y="38685"/>
                    <a:pt x="30575" y="38645"/>
                  </a:cubicBezTo>
                  <a:cubicBezTo>
                    <a:pt x="31444" y="38466"/>
                    <a:pt x="32302" y="38240"/>
                    <a:pt x="33135" y="37954"/>
                  </a:cubicBezTo>
                  <a:cubicBezTo>
                    <a:pt x="33290" y="37895"/>
                    <a:pt x="33433" y="37835"/>
                    <a:pt x="33588" y="37787"/>
                  </a:cubicBezTo>
                  <a:lnTo>
                    <a:pt x="33588" y="37787"/>
                  </a:lnTo>
                  <a:cubicBezTo>
                    <a:pt x="33480" y="37859"/>
                    <a:pt x="33373" y="37930"/>
                    <a:pt x="33266" y="38002"/>
                  </a:cubicBezTo>
                  <a:cubicBezTo>
                    <a:pt x="32361" y="38621"/>
                    <a:pt x="31468" y="39240"/>
                    <a:pt x="30563" y="39859"/>
                  </a:cubicBezTo>
                  <a:cubicBezTo>
                    <a:pt x="30587" y="40014"/>
                    <a:pt x="30647" y="40169"/>
                    <a:pt x="30742" y="40300"/>
                  </a:cubicBezTo>
                  <a:cubicBezTo>
                    <a:pt x="31049" y="40734"/>
                    <a:pt x="31672" y="40919"/>
                    <a:pt x="32299" y="40919"/>
                  </a:cubicBezTo>
                  <a:cubicBezTo>
                    <a:pt x="32548" y="40919"/>
                    <a:pt x="32798" y="40890"/>
                    <a:pt x="33028" y="40835"/>
                  </a:cubicBezTo>
                  <a:cubicBezTo>
                    <a:pt x="34481" y="40490"/>
                    <a:pt x="35778" y="39704"/>
                    <a:pt x="37064" y="38919"/>
                  </a:cubicBezTo>
                  <a:lnTo>
                    <a:pt x="37064" y="38919"/>
                  </a:lnTo>
                  <a:cubicBezTo>
                    <a:pt x="36421" y="40252"/>
                    <a:pt x="35409" y="41371"/>
                    <a:pt x="34147" y="42145"/>
                  </a:cubicBezTo>
                  <a:cubicBezTo>
                    <a:pt x="33861" y="42312"/>
                    <a:pt x="33528" y="42574"/>
                    <a:pt x="33635" y="42883"/>
                  </a:cubicBezTo>
                  <a:cubicBezTo>
                    <a:pt x="33707" y="43038"/>
                    <a:pt x="33838" y="43169"/>
                    <a:pt x="34004" y="43229"/>
                  </a:cubicBezTo>
                  <a:cubicBezTo>
                    <a:pt x="34647" y="43586"/>
                    <a:pt x="35302" y="43931"/>
                    <a:pt x="35945" y="44288"/>
                  </a:cubicBezTo>
                  <a:cubicBezTo>
                    <a:pt x="36302" y="44479"/>
                    <a:pt x="36671" y="44681"/>
                    <a:pt x="37076" y="44681"/>
                  </a:cubicBezTo>
                  <a:cubicBezTo>
                    <a:pt x="37421" y="44645"/>
                    <a:pt x="37755" y="44550"/>
                    <a:pt x="38064" y="44384"/>
                  </a:cubicBezTo>
                  <a:lnTo>
                    <a:pt x="40969" y="43038"/>
                  </a:lnTo>
                  <a:lnTo>
                    <a:pt x="38326" y="46003"/>
                  </a:lnTo>
                  <a:cubicBezTo>
                    <a:pt x="38374" y="47134"/>
                    <a:pt x="39469" y="47944"/>
                    <a:pt x="40565" y="48170"/>
                  </a:cubicBezTo>
                  <a:cubicBezTo>
                    <a:pt x="41023" y="48264"/>
                    <a:pt x="41488" y="48288"/>
                    <a:pt x="41955" y="48288"/>
                  </a:cubicBezTo>
                  <a:cubicBezTo>
                    <a:pt x="42427" y="48288"/>
                    <a:pt x="42901" y="48264"/>
                    <a:pt x="43375" y="48264"/>
                  </a:cubicBezTo>
                  <a:cubicBezTo>
                    <a:pt x="43554" y="48264"/>
                    <a:pt x="43732" y="48267"/>
                    <a:pt x="43910" y="48277"/>
                  </a:cubicBezTo>
                  <a:cubicBezTo>
                    <a:pt x="45029" y="48325"/>
                    <a:pt x="46256" y="48706"/>
                    <a:pt x="46792" y="49694"/>
                  </a:cubicBezTo>
                  <a:lnTo>
                    <a:pt x="46815" y="49348"/>
                  </a:lnTo>
                  <a:cubicBezTo>
                    <a:pt x="46542" y="46717"/>
                    <a:pt x="48851" y="44491"/>
                    <a:pt x="49256" y="41871"/>
                  </a:cubicBezTo>
                  <a:cubicBezTo>
                    <a:pt x="49554" y="39931"/>
                    <a:pt x="48780" y="38002"/>
                    <a:pt x="48018" y="36180"/>
                  </a:cubicBezTo>
                  <a:cubicBezTo>
                    <a:pt x="47732" y="35502"/>
                    <a:pt x="47446" y="34811"/>
                    <a:pt x="46923" y="34275"/>
                  </a:cubicBezTo>
                  <a:cubicBezTo>
                    <a:pt x="46528" y="33872"/>
                    <a:pt x="45971" y="33588"/>
                    <a:pt x="45415" y="33588"/>
                  </a:cubicBezTo>
                  <a:cubicBezTo>
                    <a:pt x="45249" y="33588"/>
                    <a:pt x="45084" y="33613"/>
                    <a:pt x="44922" y="33668"/>
                  </a:cubicBezTo>
                  <a:cubicBezTo>
                    <a:pt x="44803" y="33168"/>
                    <a:pt x="45375" y="32787"/>
                    <a:pt x="45684" y="32370"/>
                  </a:cubicBezTo>
                  <a:cubicBezTo>
                    <a:pt x="46327" y="31513"/>
                    <a:pt x="45863" y="30298"/>
                    <a:pt x="45399" y="29334"/>
                  </a:cubicBezTo>
                  <a:cubicBezTo>
                    <a:pt x="44970" y="28477"/>
                    <a:pt x="44541" y="27608"/>
                    <a:pt x="43863" y="26953"/>
                  </a:cubicBezTo>
                  <a:cubicBezTo>
                    <a:pt x="43310" y="26429"/>
                    <a:pt x="42568" y="26058"/>
                    <a:pt x="41824" y="26058"/>
                  </a:cubicBezTo>
                  <a:cubicBezTo>
                    <a:pt x="41637" y="26058"/>
                    <a:pt x="41451" y="26081"/>
                    <a:pt x="41267" y="26131"/>
                  </a:cubicBezTo>
                  <a:lnTo>
                    <a:pt x="42827" y="25060"/>
                  </a:lnTo>
                  <a:cubicBezTo>
                    <a:pt x="42471" y="24979"/>
                    <a:pt x="42112" y="24939"/>
                    <a:pt x="41756" y="24939"/>
                  </a:cubicBezTo>
                  <a:cubicBezTo>
                    <a:pt x="40382" y="24939"/>
                    <a:pt x="39050" y="25527"/>
                    <a:pt x="38124" y="26596"/>
                  </a:cubicBezTo>
                  <a:cubicBezTo>
                    <a:pt x="37648" y="26596"/>
                    <a:pt x="37302" y="26048"/>
                    <a:pt x="37350" y="25584"/>
                  </a:cubicBezTo>
                  <a:cubicBezTo>
                    <a:pt x="37398" y="25107"/>
                    <a:pt x="37695" y="24691"/>
                    <a:pt x="37993" y="24322"/>
                  </a:cubicBezTo>
                  <a:cubicBezTo>
                    <a:pt x="38814" y="23298"/>
                    <a:pt x="39743" y="22369"/>
                    <a:pt x="40755" y="21536"/>
                  </a:cubicBezTo>
                  <a:cubicBezTo>
                    <a:pt x="38802" y="19023"/>
                    <a:pt x="36516" y="16785"/>
                    <a:pt x="33969" y="14868"/>
                  </a:cubicBezTo>
                  <a:cubicBezTo>
                    <a:pt x="32064" y="16273"/>
                    <a:pt x="30790" y="15880"/>
                    <a:pt x="28706" y="17011"/>
                  </a:cubicBezTo>
                  <a:cubicBezTo>
                    <a:pt x="29444" y="15344"/>
                    <a:pt x="30385" y="14154"/>
                    <a:pt x="31659" y="12832"/>
                  </a:cubicBezTo>
                  <a:cubicBezTo>
                    <a:pt x="31409" y="12642"/>
                    <a:pt x="26265" y="7974"/>
                    <a:pt x="23146" y="5831"/>
                  </a:cubicBezTo>
                  <a:cubicBezTo>
                    <a:pt x="20014" y="3676"/>
                    <a:pt x="16693" y="1795"/>
                    <a:pt x="13240" y="200"/>
                  </a:cubicBezTo>
                  <a:cubicBezTo>
                    <a:pt x="13020" y="104"/>
                    <a:pt x="12792" y="1"/>
                    <a:pt x="12551" y="1"/>
                  </a:cubicBezTo>
                  <a:close/>
                </a:path>
              </a:pathLst>
            </a:custGeom>
            <a:solidFill>
              <a:srgbClr val="3E69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14"/>
            <p:cNvSpPr/>
            <p:nvPr/>
          </p:nvSpPr>
          <p:spPr>
            <a:xfrm>
              <a:off x="2695275" y="1157425"/>
              <a:ext cx="1356425" cy="1094200"/>
            </a:xfrm>
            <a:custGeom>
              <a:avLst/>
              <a:gdLst/>
              <a:ahLst/>
              <a:cxnLst/>
              <a:rect l="l" t="t" r="r" b="b"/>
              <a:pathLst>
                <a:path w="54257" h="43768" extrusionOk="0">
                  <a:moveTo>
                    <a:pt x="48" y="0"/>
                  </a:moveTo>
                  <a:lnTo>
                    <a:pt x="0" y="179"/>
                  </a:lnTo>
                  <a:cubicBezTo>
                    <a:pt x="4810" y="1417"/>
                    <a:pt x="12811" y="3870"/>
                    <a:pt x="26861" y="10811"/>
                  </a:cubicBezTo>
                  <a:cubicBezTo>
                    <a:pt x="39696" y="17157"/>
                    <a:pt x="50887" y="30706"/>
                    <a:pt x="54066" y="43767"/>
                  </a:cubicBezTo>
                  <a:lnTo>
                    <a:pt x="54257" y="43720"/>
                  </a:lnTo>
                  <a:cubicBezTo>
                    <a:pt x="51054" y="30611"/>
                    <a:pt x="39827" y="17014"/>
                    <a:pt x="26944" y="10644"/>
                  </a:cubicBezTo>
                  <a:cubicBezTo>
                    <a:pt x="12895" y="3691"/>
                    <a:pt x="4858" y="1238"/>
                    <a:pt x="48" y="0"/>
                  </a:cubicBezTo>
                  <a:close/>
                </a:path>
              </a:pathLst>
            </a:custGeom>
            <a:solidFill>
              <a:srgbClr val="4F4B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1169" name="Google Shape;1169;p14"/>
            <p:cNvSpPr/>
            <p:nvPr/>
          </p:nvSpPr>
          <p:spPr>
            <a:xfrm>
              <a:off x="3659675" y="1999475"/>
              <a:ext cx="135450" cy="60600"/>
            </a:xfrm>
            <a:custGeom>
              <a:avLst/>
              <a:gdLst/>
              <a:ahLst/>
              <a:cxnLst/>
              <a:rect l="l" t="t" r="r" b="b"/>
              <a:pathLst>
                <a:path w="5418" h="2424" extrusionOk="0">
                  <a:moveTo>
                    <a:pt x="2703" y="1"/>
                  </a:moveTo>
                  <a:cubicBezTo>
                    <a:pt x="1798" y="620"/>
                    <a:pt x="905" y="1239"/>
                    <a:pt x="0" y="1858"/>
                  </a:cubicBezTo>
                  <a:cubicBezTo>
                    <a:pt x="24" y="2013"/>
                    <a:pt x="84" y="2156"/>
                    <a:pt x="179" y="2287"/>
                  </a:cubicBezTo>
                  <a:cubicBezTo>
                    <a:pt x="552" y="2378"/>
                    <a:pt x="937" y="2424"/>
                    <a:pt x="1323" y="2424"/>
                  </a:cubicBezTo>
                  <a:cubicBezTo>
                    <a:pt x="1590" y="2424"/>
                    <a:pt x="1857" y="2402"/>
                    <a:pt x="2120" y="2358"/>
                  </a:cubicBezTo>
                  <a:cubicBezTo>
                    <a:pt x="3286" y="2180"/>
                    <a:pt x="4358" y="1668"/>
                    <a:pt x="5418" y="1144"/>
                  </a:cubicBezTo>
                  <a:cubicBezTo>
                    <a:pt x="4632" y="560"/>
                    <a:pt x="3596" y="394"/>
                    <a:pt x="2703" y="1"/>
                  </a:cubicBezTo>
                  <a:close/>
                </a:path>
              </a:pathLst>
            </a:custGeom>
            <a:solidFill>
              <a:srgbClr val="8EB3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14"/>
            <p:cNvSpPr/>
            <p:nvPr/>
          </p:nvSpPr>
          <p:spPr>
            <a:xfrm>
              <a:off x="2915825" y="1397625"/>
              <a:ext cx="808175" cy="619425"/>
            </a:xfrm>
            <a:custGeom>
              <a:avLst/>
              <a:gdLst/>
              <a:ahLst/>
              <a:cxnLst/>
              <a:rect l="l" t="t" r="r" b="b"/>
              <a:pathLst>
                <a:path w="32327" h="24777" extrusionOk="0">
                  <a:moveTo>
                    <a:pt x="1" y="0"/>
                  </a:moveTo>
                  <a:cubicBezTo>
                    <a:pt x="870" y="2667"/>
                    <a:pt x="2727" y="4906"/>
                    <a:pt x="5168" y="6287"/>
                  </a:cubicBezTo>
                  <a:cubicBezTo>
                    <a:pt x="5966" y="6727"/>
                    <a:pt x="6847" y="7085"/>
                    <a:pt x="7764" y="7085"/>
                  </a:cubicBezTo>
                  <a:cubicBezTo>
                    <a:pt x="9442" y="7073"/>
                    <a:pt x="10871" y="5894"/>
                    <a:pt x="12038" y="4703"/>
                  </a:cubicBezTo>
                  <a:lnTo>
                    <a:pt x="12038" y="4703"/>
                  </a:lnTo>
                  <a:cubicBezTo>
                    <a:pt x="11264" y="6620"/>
                    <a:pt x="10561" y="9061"/>
                    <a:pt x="12002" y="10549"/>
                  </a:cubicBezTo>
                  <a:cubicBezTo>
                    <a:pt x="12526" y="11097"/>
                    <a:pt x="13240" y="11395"/>
                    <a:pt x="13943" y="11692"/>
                  </a:cubicBezTo>
                  <a:cubicBezTo>
                    <a:pt x="15776" y="12442"/>
                    <a:pt x="17646" y="13240"/>
                    <a:pt x="19074" y="14621"/>
                  </a:cubicBezTo>
                  <a:cubicBezTo>
                    <a:pt x="19515" y="15038"/>
                    <a:pt x="19896" y="15514"/>
                    <a:pt x="20372" y="15871"/>
                  </a:cubicBezTo>
                  <a:cubicBezTo>
                    <a:pt x="21670" y="16872"/>
                    <a:pt x="23575" y="17098"/>
                    <a:pt x="24468" y="18467"/>
                  </a:cubicBezTo>
                  <a:cubicBezTo>
                    <a:pt x="24778" y="18943"/>
                    <a:pt x="24920" y="19527"/>
                    <a:pt x="25254" y="20003"/>
                  </a:cubicBezTo>
                  <a:cubicBezTo>
                    <a:pt x="25684" y="20627"/>
                    <a:pt x="26445" y="20960"/>
                    <a:pt x="27199" y="20960"/>
                  </a:cubicBezTo>
                  <a:cubicBezTo>
                    <a:pt x="27739" y="20960"/>
                    <a:pt x="28275" y="20789"/>
                    <a:pt x="28683" y="20432"/>
                  </a:cubicBezTo>
                  <a:lnTo>
                    <a:pt x="28683" y="20432"/>
                  </a:lnTo>
                  <a:cubicBezTo>
                    <a:pt x="28361" y="21217"/>
                    <a:pt x="27730" y="21836"/>
                    <a:pt x="26933" y="22134"/>
                  </a:cubicBezTo>
                  <a:cubicBezTo>
                    <a:pt x="27945" y="22622"/>
                    <a:pt x="27826" y="24420"/>
                    <a:pt x="28897" y="24730"/>
                  </a:cubicBezTo>
                  <a:cubicBezTo>
                    <a:pt x="29024" y="24761"/>
                    <a:pt x="29152" y="24777"/>
                    <a:pt x="29281" y="24777"/>
                  </a:cubicBezTo>
                  <a:cubicBezTo>
                    <a:pt x="29444" y="24777"/>
                    <a:pt x="29607" y="24752"/>
                    <a:pt x="29766" y="24706"/>
                  </a:cubicBezTo>
                  <a:cubicBezTo>
                    <a:pt x="30635" y="24539"/>
                    <a:pt x="31493" y="24301"/>
                    <a:pt x="32326" y="24015"/>
                  </a:cubicBezTo>
                  <a:cubicBezTo>
                    <a:pt x="32040" y="23884"/>
                    <a:pt x="31767" y="23718"/>
                    <a:pt x="31528" y="23503"/>
                  </a:cubicBezTo>
                  <a:cubicBezTo>
                    <a:pt x="30707" y="22753"/>
                    <a:pt x="30433" y="21575"/>
                    <a:pt x="30838" y="20539"/>
                  </a:cubicBezTo>
                  <a:cubicBezTo>
                    <a:pt x="31147" y="19800"/>
                    <a:pt x="31743" y="18788"/>
                    <a:pt x="31076" y="18336"/>
                  </a:cubicBezTo>
                  <a:cubicBezTo>
                    <a:pt x="30754" y="18110"/>
                    <a:pt x="30266" y="18181"/>
                    <a:pt x="30016" y="17884"/>
                  </a:cubicBezTo>
                  <a:cubicBezTo>
                    <a:pt x="29814" y="17634"/>
                    <a:pt x="29897" y="17276"/>
                    <a:pt x="29885" y="16955"/>
                  </a:cubicBezTo>
                  <a:cubicBezTo>
                    <a:pt x="29885" y="16824"/>
                    <a:pt x="29850" y="16693"/>
                    <a:pt x="29790" y="16574"/>
                  </a:cubicBezTo>
                  <a:cubicBezTo>
                    <a:pt x="30028" y="15729"/>
                    <a:pt x="29826" y="14693"/>
                    <a:pt x="29588" y="13788"/>
                  </a:cubicBezTo>
                  <a:cubicBezTo>
                    <a:pt x="29540" y="13609"/>
                    <a:pt x="29469" y="13407"/>
                    <a:pt x="29302" y="13323"/>
                  </a:cubicBezTo>
                  <a:cubicBezTo>
                    <a:pt x="29242" y="13306"/>
                    <a:pt x="29180" y="13297"/>
                    <a:pt x="29117" y="13297"/>
                  </a:cubicBezTo>
                  <a:cubicBezTo>
                    <a:pt x="29055" y="13297"/>
                    <a:pt x="28992" y="13306"/>
                    <a:pt x="28933" y="13323"/>
                  </a:cubicBezTo>
                  <a:cubicBezTo>
                    <a:pt x="28134" y="13572"/>
                    <a:pt x="27521" y="14485"/>
                    <a:pt x="26748" y="14485"/>
                  </a:cubicBezTo>
                  <a:cubicBezTo>
                    <a:pt x="26669" y="14485"/>
                    <a:pt x="26587" y="14476"/>
                    <a:pt x="26504" y="14455"/>
                  </a:cubicBezTo>
                  <a:cubicBezTo>
                    <a:pt x="26182" y="14383"/>
                    <a:pt x="25932" y="14133"/>
                    <a:pt x="25706" y="13895"/>
                  </a:cubicBezTo>
                  <a:cubicBezTo>
                    <a:pt x="24742" y="12847"/>
                    <a:pt x="23968" y="11657"/>
                    <a:pt x="23396" y="10359"/>
                  </a:cubicBezTo>
                  <a:cubicBezTo>
                    <a:pt x="22693" y="10904"/>
                    <a:pt x="21857" y="11482"/>
                    <a:pt x="20999" y="11482"/>
                  </a:cubicBezTo>
                  <a:cubicBezTo>
                    <a:pt x="20827" y="11482"/>
                    <a:pt x="20653" y="11458"/>
                    <a:pt x="20479" y="11407"/>
                  </a:cubicBezTo>
                  <a:cubicBezTo>
                    <a:pt x="19634" y="11145"/>
                    <a:pt x="19134" y="10264"/>
                    <a:pt x="18872" y="9418"/>
                  </a:cubicBezTo>
                  <a:cubicBezTo>
                    <a:pt x="18598" y="8573"/>
                    <a:pt x="18479" y="7656"/>
                    <a:pt x="17991" y="6918"/>
                  </a:cubicBezTo>
                  <a:cubicBezTo>
                    <a:pt x="17419" y="6025"/>
                    <a:pt x="16431" y="5501"/>
                    <a:pt x="15586" y="4846"/>
                  </a:cubicBezTo>
                  <a:cubicBezTo>
                    <a:pt x="14741" y="4191"/>
                    <a:pt x="13979" y="3191"/>
                    <a:pt x="14205" y="2155"/>
                  </a:cubicBezTo>
                  <a:cubicBezTo>
                    <a:pt x="14084" y="2124"/>
                    <a:pt x="13960" y="2111"/>
                    <a:pt x="13836" y="2111"/>
                  </a:cubicBezTo>
                  <a:cubicBezTo>
                    <a:pt x="13141" y="2111"/>
                    <a:pt x="12407" y="2523"/>
                    <a:pt x="11743" y="2523"/>
                  </a:cubicBezTo>
                  <a:cubicBezTo>
                    <a:pt x="11523" y="2523"/>
                    <a:pt x="11310" y="2478"/>
                    <a:pt x="11109" y="2358"/>
                  </a:cubicBezTo>
                  <a:cubicBezTo>
                    <a:pt x="10764" y="2144"/>
                    <a:pt x="10561" y="1763"/>
                    <a:pt x="10240" y="1524"/>
                  </a:cubicBezTo>
                  <a:cubicBezTo>
                    <a:pt x="9971" y="1323"/>
                    <a:pt x="9652" y="1242"/>
                    <a:pt x="9321" y="1242"/>
                  </a:cubicBezTo>
                  <a:cubicBezTo>
                    <a:pt x="8889" y="1242"/>
                    <a:pt x="8435" y="1378"/>
                    <a:pt x="8037" y="1560"/>
                  </a:cubicBezTo>
                  <a:cubicBezTo>
                    <a:pt x="7344" y="1866"/>
                    <a:pt x="6663" y="2299"/>
                    <a:pt x="5901" y="2299"/>
                  </a:cubicBezTo>
                  <a:cubicBezTo>
                    <a:pt x="5891" y="2299"/>
                    <a:pt x="5881" y="2298"/>
                    <a:pt x="5870" y="2298"/>
                  </a:cubicBezTo>
                  <a:cubicBezTo>
                    <a:pt x="5313" y="2298"/>
                    <a:pt x="4778" y="2072"/>
                    <a:pt x="4221" y="2072"/>
                  </a:cubicBezTo>
                  <a:cubicBezTo>
                    <a:pt x="4208" y="2072"/>
                    <a:pt x="4194" y="2072"/>
                    <a:pt x="4180" y="2072"/>
                  </a:cubicBezTo>
                  <a:cubicBezTo>
                    <a:pt x="3807" y="2072"/>
                    <a:pt x="3402" y="2189"/>
                    <a:pt x="3022" y="2189"/>
                  </a:cubicBezTo>
                  <a:cubicBezTo>
                    <a:pt x="2832" y="2189"/>
                    <a:pt x="2648" y="2159"/>
                    <a:pt x="2477" y="2072"/>
                  </a:cubicBezTo>
                  <a:cubicBezTo>
                    <a:pt x="2096" y="1882"/>
                    <a:pt x="1894" y="1453"/>
                    <a:pt x="1644" y="1120"/>
                  </a:cubicBezTo>
                  <a:cubicBezTo>
                    <a:pt x="1239" y="572"/>
                    <a:pt x="655" y="179"/>
                    <a:pt x="1" y="0"/>
                  </a:cubicBezTo>
                  <a:close/>
                </a:path>
              </a:pathLst>
            </a:custGeom>
            <a:solidFill>
              <a:srgbClr val="8EB3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 name="Google Shape;1171;p14"/>
          <p:cNvGrpSpPr/>
          <p:nvPr/>
        </p:nvGrpSpPr>
        <p:grpSpPr>
          <a:xfrm rot="2876806">
            <a:off x="143000" y="3299247"/>
            <a:ext cx="1324284" cy="2432000"/>
            <a:chOff x="4830275" y="2608450"/>
            <a:chExt cx="1324325" cy="2432075"/>
          </a:xfrm>
        </p:grpSpPr>
        <p:sp>
          <p:nvSpPr>
            <p:cNvPr id="1172" name="Google Shape;1172;p14"/>
            <p:cNvSpPr/>
            <p:nvPr/>
          </p:nvSpPr>
          <p:spPr>
            <a:xfrm>
              <a:off x="5018750" y="3690575"/>
              <a:ext cx="519575" cy="1330675"/>
            </a:xfrm>
            <a:custGeom>
              <a:avLst/>
              <a:gdLst/>
              <a:ahLst/>
              <a:cxnLst/>
              <a:rect l="l" t="t" r="r" b="b"/>
              <a:pathLst>
                <a:path w="20783" h="53227" extrusionOk="0">
                  <a:moveTo>
                    <a:pt x="1" y="1"/>
                  </a:moveTo>
                  <a:lnTo>
                    <a:pt x="1" y="1"/>
                  </a:lnTo>
                  <a:cubicBezTo>
                    <a:pt x="9107" y="15979"/>
                    <a:pt x="15111" y="32291"/>
                    <a:pt x="19781" y="52405"/>
                  </a:cubicBezTo>
                  <a:cubicBezTo>
                    <a:pt x="19901" y="52951"/>
                    <a:pt x="20152" y="53227"/>
                    <a:pt x="20368" y="53227"/>
                  </a:cubicBezTo>
                  <a:cubicBezTo>
                    <a:pt x="20574" y="53227"/>
                    <a:pt x="20749" y="52976"/>
                    <a:pt x="20749" y="52472"/>
                  </a:cubicBezTo>
                  <a:cubicBezTo>
                    <a:pt x="20782" y="25152"/>
                    <a:pt x="13777" y="16513"/>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14"/>
            <p:cNvSpPr/>
            <p:nvPr/>
          </p:nvSpPr>
          <p:spPr>
            <a:xfrm>
              <a:off x="5531825" y="3352850"/>
              <a:ext cx="622775" cy="1631100"/>
            </a:xfrm>
            <a:custGeom>
              <a:avLst/>
              <a:gdLst/>
              <a:ahLst/>
              <a:cxnLst/>
              <a:rect l="l" t="t" r="r" b="b"/>
              <a:pathLst>
                <a:path w="24911" h="65244" extrusionOk="0">
                  <a:moveTo>
                    <a:pt x="24910" y="0"/>
                  </a:moveTo>
                  <a:lnTo>
                    <a:pt x="24910" y="0"/>
                  </a:lnTo>
                  <a:cubicBezTo>
                    <a:pt x="21508" y="3503"/>
                    <a:pt x="18139" y="7539"/>
                    <a:pt x="14803" y="12076"/>
                  </a:cubicBezTo>
                  <a:cubicBezTo>
                    <a:pt x="12835" y="14777"/>
                    <a:pt x="10900" y="17646"/>
                    <a:pt x="9132" y="21315"/>
                  </a:cubicBezTo>
                  <a:cubicBezTo>
                    <a:pt x="5930" y="27954"/>
                    <a:pt x="3662" y="36693"/>
                    <a:pt x="2261" y="45199"/>
                  </a:cubicBezTo>
                  <a:cubicBezTo>
                    <a:pt x="1227" y="51637"/>
                    <a:pt x="559" y="57908"/>
                    <a:pt x="59" y="64213"/>
                  </a:cubicBezTo>
                  <a:cubicBezTo>
                    <a:pt x="0" y="64861"/>
                    <a:pt x="265" y="65244"/>
                    <a:pt x="548" y="65244"/>
                  </a:cubicBezTo>
                  <a:cubicBezTo>
                    <a:pt x="745" y="65244"/>
                    <a:pt x="950" y="65058"/>
                    <a:pt x="1060" y="64646"/>
                  </a:cubicBezTo>
                  <a:cubicBezTo>
                    <a:pt x="3928" y="53672"/>
                    <a:pt x="6931" y="43064"/>
                    <a:pt x="10500" y="32557"/>
                  </a:cubicBezTo>
                  <a:cubicBezTo>
                    <a:pt x="14636" y="20215"/>
                    <a:pt x="19340" y="8339"/>
                    <a:pt x="249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14"/>
            <p:cNvSpPr/>
            <p:nvPr/>
          </p:nvSpPr>
          <p:spPr>
            <a:xfrm>
              <a:off x="5366500" y="3998300"/>
              <a:ext cx="170975" cy="1031600"/>
            </a:xfrm>
            <a:custGeom>
              <a:avLst/>
              <a:gdLst/>
              <a:ahLst/>
              <a:cxnLst/>
              <a:rect l="l" t="t" r="r" b="b"/>
              <a:pathLst>
                <a:path w="6839" h="41264" fill="none" extrusionOk="0">
                  <a:moveTo>
                    <a:pt x="5071" y="1"/>
                  </a:moveTo>
                  <a:cubicBezTo>
                    <a:pt x="1" y="16746"/>
                    <a:pt x="768" y="32090"/>
                    <a:pt x="6839" y="41264"/>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14"/>
            <p:cNvSpPr/>
            <p:nvPr/>
          </p:nvSpPr>
          <p:spPr>
            <a:xfrm>
              <a:off x="5467400" y="3605525"/>
              <a:ext cx="231025" cy="403925"/>
            </a:xfrm>
            <a:custGeom>
              <a:avLst/>
              <a:gdLst/>
              <a:ahLst/>
              <a:cxnLst/>
              <a:rect l="l" t="t" r="r" b="b"/>
              <a:pathLst>
                <a:path w="9241" h="16157" extrusionOk="0">
                  <a:moveTo>
                    <a:pt x="4237" y="0"/>
                  </a:moveTo>
                  <a:cubicBezTo>
                    <a:pt x="4037" y="0"/>
                    <a:pt x="2870" y="67"/>
                    <a:pt x="2669" y="67"/>
                  </a:cubicBezTo>
                  <a:cubicBezTo>
                    <a:pt x="668" y="5238"/>
                    <a:pt x="1" y="10608"/>
                    <a:pt x="801" y="15712"/>
                  </a:cubicBezTo>
                  <a:cubicBezTo>
                    <a:pt x="829" y="15901"/>
                    <a:pt x="944" y="16157"/>
                    <a:pt x="1093" y="16157"/>
                  </a:cubicBezTo>
                  <a:cubicBezTo>
                    <a:pt x="1128" y="16157"/>
                    <a:pt x="1164" y="16143"/>
                    <a:pt x="1202" y="16112"/>
                  </a:cubicBezTo>
                  <a:cubicBezTo>
                    <a:pt x="1235" y="16079"/>
                    <a:pt x="1302" y="16012"/>
                    <a:pt x="1335" y="15912"/>
                  </a:cubicBezTo>
                  <a:cubicBezTo>
                    <a:pt x="1902" y="14411"/>
                    <a:pt x="6739" y="4904"/>
                    <a:pt x="9241" y="2035"/>
                  </a:cubicBezTo>
                  <a:cubicBezTo>
                    <a:pt x="9074" y="1902"/>
                    <a:pt x="8974" y="1768"/>
                    <a:pt x="8807" y="1702"/>
                  </a:cubicBezTo>
                  <a:cubicBezTo>
                    <a:pt x="8540" y="1902"/>
                    <a:pt x="8307" y="2102"/>
                    <a:pt x="8040" y="2369"/>
                  </a:cubicBezTo>
                  <a:cubicBezTo>
                    <a:pt x="8207" y="2069"/>
                    <a:pt x="8340" y="1768"/>
                    <a:pt x="8507" y="1502"/>
                  </a:cubicBezTo>
                  <a:cubicBezTo>
                    <a:pt x="7873" y="1034"/>
                    <a:pt x="7173" y="701"/>
                    <a:pt x="6472" y="434"/>
                  </a:cubicBezTo>
                  <a:cubicBezTo>
                    <a:pt x="6139" y="834"/>
                    <a:pt x="5838" y="1235"/>
                    <a:pt x="5538" y="1668"/>
                  </a:cubicBezTo>
                  <a:lnTo>
                    <a:pt x="5905" y="267"/>
                  </a:lnTo>
                  <a:cubicBezTo>
                    <a:pt x="5605" y="201"/>
                    <a:pt x="5338" y="100"/>
                    <a:pt x="5038" y="67"/>
                  </a:cubicBezTo>
                  <a:cubicBezTo>
                    <a:pt x="4404" y="834"/>
                    <a:pt x="3837" y="1668"/>
                    <a:pt x="3303" y="2502"/>
                  </a:cubicBezTo>
                  <a:cubicBezTo>
                    <a:pt x="3503" y="1602"/>
                    <a:pt x="3837" y="768"/>
                    <a:pt x="4237"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14"/>
            <p:cNvSpPr/>
            <p:nvPr/>
          </p:nvSpPr>
          <p:spPr>
            <a:xfrm>
              <a:off x="5485950" y="3631375"/>
              <a:ext cx="295875" cy="378250"/>
            </a:xfrm>
            <a:custGeom>
              <a:avLst/>
              <a:gdLst/>
              <a:ahLst/>
              <a:cxnLst/>
              <a:rect l="l" t="t" r="r" b="b"/>
              <a:pathLst>
                <a:path w="11835" h="15130" extrusionOk="0">
                  <a:moveTo>
                    <a:pt x="5997" y="0"/>
                  </a:moveTo>
                  <a:cubicBezTo>
                    <a:pt x="2661" y="4437"/>
                    <a:pt x="626" y="9441"/>
                    <a:pt x="59" y="14578"/>
                  </a:cubicBezTo>
                  <a:cubicBezTo>
                    <a:pt x="1" y="14841"/>
                    <a:pt x="71" y="15129"/>
                    <a:pt x="246" y="15129"/>
                  </a:cubicBezTo>
                  <a:cubicBezTo>
                    <a:pt x="271" y="15129"/>
                    <a:pt x="297" y="15124"/>
                    <a:pt x="326" y="15111"/>
                  </a:cubicBezTo>
                  <a:cubicBezTo>
                    <a:pt x="393" y="15111"/>
                    <a:pt x="460" y="15045"/>
                    <a:pt x="493" y="14978"/>
                  </a:cubicBezTo>
                  <a:cubicBezTo>
                    <a:pt x="1460" y="13677"/>
                    <a:pt x="8666" y="5838"/>
                    <a:pt x="11834" y="3703"/>
                  </a:cubicBezTo>
                  <a:cubicBezTo>
                    <a:pt x="11768" y="3536"/>
                    <a:pt x="11668" y="3403"/>
                    <a:pt x="11568" y="3203"/>
                  </a:cubicBezTo>
                  <a:cubicBezTo>
                    <a:pt x="11234" y="3336"/>
                    <a:pt x="10934" y="3436"/>
                    <a:pt x="10634" y="3603"/>
                  </a:cubicBezTo>
                  <a:cubicBezTo>
                    <a:pt x="10834" y="3403"/>
                    <a:pt x="11101" y="3169"/>
                    <a:pt x="11301" y="2903"/>
                  </a:cubicBezTo>
                  <a:cubicBezTo>
                    <a:pt x="10800" y="2336"/>
                    <a:pt x="10233" y="1768"/>
                    <a:pt x="9600" y="1368"/>
                  </a:cubicBezTo>
                  <a:cubicBezTo>
                    <a:pt x="9166" y="1602"/>
                    <a:pt x="8766" y="1935"/>
                    <a:pt x="8399" y="2269"/>
                  </a:cubicBezTo>
                  <a:cubicBezTo>
                    <a:pt x="8599" y="1869"/>
                    <a:pt x="8832" y="1435"/>
                    <a:pt x="9099" y="1035"/>
                  </a:cubicBezTo>
                  <a:cubicBezTo>
                    <a:pt x="8832" y="868"/>
                    <a:pt x="8599" y="734"/>
                    <a:pt x="8299" y="601"/>
                  </a:cubicBezTo>
                  <a:cubicBezTo>
                    <a:pt x="7465" y="1201"/>
                    <a:pt x="6731" y="1835"/>
                    <a:pt x="5964" y="2502"/>
                  </a:cubicBezTo>
                  <a:cubicBezTo>
                    <a:pt x="6431" y="1702"/>
                    <a:pt x="6931" y="1001"/>
                    <a:pt x="7565" y="334"/>
                  </a:cubicBezTo>
                  <a:cubicBezTo>
                    <a:pt x="7331" y="234"/>
                    <a:pt x="6230" y="34"/>
                    <a:pt x="5997"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14"/>
            <p:cNvSpPr/>
            <p:nvPr/>
          </p:nvSpPr>
          <p:spPr>
            <a:xfrm>
              <a:off x="5308125" y="3614700"/>
              <a:ext cx="218525" cy="392625"/>
            </a:xfrm>
            <a:custGeom>
              <a:avLst/>
              <a:gdLst/>
              <a:ahLst/>
              <a:cxnLst/>
              <a:rect l="l" t="t" r="r" b="b"/>
              <a:pathLst>
                <a:path w="8741" h="15705" extrusionOk="0">
                  <a:moveTo>
                    <a:pt x="5938" y="0"/>
                  </a:moveTo>
                  <a:cubicBezTo>
                    <a:pt x="5738" y="34"/>
                    <a:pt x="5505" y="67"/>
                    <a:pt x="5238" y="134"/>
                  </a:cubicBezTo>
                  <a:cubicBezTo>
                    <a:pt x="5605" y="834"/>
                    <a:pt x="5871" y="1635"/>
                    <a:pt x="6005" y="2469"/>
                  </a:cubicBezTo>
                  <a:cubicBezTo>
                    <a:pt x="5505" y="1702"/>
                    <a:pt x="5004" y="1001"/>
                    <a:pt x="4404" y="367"/>
                  </a:cubicBezTo>
                  <a:cubicBezTo>
                    <a:pt x="4104" y="467"/>
                    <a:pt x="3770" y="567"/>
                    <a:pt x="3503" y="701"/>
                  </a:cubicBezTo>
                  <a:cubicBezTo>
                    <a:pt x="3570" y="1135"/>
                    <a:pt x="3703" y="1568"/>
                    <a:pt x="3737" y="2002"/>
                  </a:cubicBezTo>
                  <a:cubicBezTo>
                    <a:pt x="3503" y="1635"/>
                    <a:pt x="3203" y="1301"/>
                    <a:pt x="2903" y="968"/>
                  </a:cubicBezTo>
                  <a:cubicBezTo>
                    <a:pt x="2169" y="1335"/>
                    <a:pt x="1402" y="1802"/>
                    <a:pt x="734" y="2335"/>
                  </a:cubicBezTo>
                  <a:cubicBezTo>
                    <a:pt x="868" y="2569"/>
                    <a:pt x="1001" y="2869"/>
                    <a:pt x="1101" y="3136"/>
                  </a:cubicBezTo>
                  <a:cubicBezTo>
                    <a:pt x="868" y="2902"/>
                    <a:pt x="668" y="2736"/>
                    <a:pt x="368" y="2636"/>
                  </a:cubicBezTo>
                  <a:cubicBezTo>
                    <a:pt x="267" y="2802"/>
                    <a:pt x="101" y="2902"/>
                    <a:pt x="1" y="3036"/>
                  </a:cubicBezTo>
                  <a:cubicBezTo>
                    <a:pt x="1735" y="4137"/>
                    <a:pt x="3236" y="5671"/>
                    <a:pt x="4370" y="7539"/>
                  </a:cubicBezTo>
                  <a:cubicBezTo>
                    <a:pt x="5038" y="8640"/>
                    <a:pt x="5571" y="9807"/>
                    <a:pt x="5938" y="11075"/>
                  </a:cubicBezTo>
                  <a:cubicBezTo>
                    <a:pt x="6405" y="12509"/>
                    <a:pt x="6505" y="14044"/>
                    <a:pt x="6939" y="15478"/>
                  </a:cubicBezTo>
                  <a:cubicBezTo>
                    <a:pt x="7006" y="15545"/>
                    <a:pt x="7006" y="15645"/>
                    <a:pt x="7072" y="15678"/>
                  </a:cubicBezTo>
                  <a:cubicBezTo>
                    <a:pt x="7100" y="15697"/>
                    <a:pt x="7128" y="15705"/>
                    <a:pt x="7156" y="15705"/>
                  </a:cubicBezTo>
                  <a:cubicBezTo>
                    <a:pt x="7333" y="15705"/>
                    <a:pt x="7511" y="15379"/>
                    <a:pt x="7539" y="15178"/>
                  </a:cubicBezTo>
                  <a:cubicBezTo>
                    <a:pt x="8740" y="9974"/>
                    <a:pt x="8340" y="4170"/>
                    <a:pt x="5938"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14"/>
            <p:cNvSpPr/>
            <p:nvPr/>
          </p:nvSpPr>
          <p:spPr>
            <a:xfrm>
              <a:off x="5204725" y="3765650"/>
              <a:ext cx="281050" cy="240500"/>
            </a:xfrm>
            <a:custGeom>
              <a:avLst/>
              <a:gdLst/>
              <a:ahLst/>
              <a:cxnLst/>
              <a:rect l="l" t="t" r="r" b="b"/>
              <a:pathLst>
                <a:path w="11242" h="9620" extrusionOk="0">
                  <a:moveTo>
                    <a:pt x="1802" y="0"/>
                  </a:moveTo>
                  <a:cubicBezTo>
                    <a:pt x="1668" y="167"/>
                    <a:pt x="1568" y="334"/>
                    <a:pt x="1468" y="500"/>
                  </a:cubicBezTo>
                  <a:cubicBezTo>
                    <a:pt x="2068" y="767"/>
                    <a:pt x="2669" y="1134"/>
                    <a:pt x="3203" y="1601"/>
                  </a:cubicBezTo>
                  <a:cubicBezTo>
                    <a:pt x="2502" y="1368"/>
                    <a:pt x="1835" y="1268"/>
                    <a:pt x="1101" y="1168"/>
                  </a:cubicBezTo>
                  <a:cubicBezTo>
                    <a:pt x="1001" y="1434"/>
                    <a:pt x="868" y="1668"/>
                    <a:pt x="768" y="1968"/>
                  </a:cubicBezTo>
                  <a:cubicBezTo>
                    <a:pt x="1068" y="2168"/>
                    <a:pt x="1368" y="2435"/>
                    <a:pt x="1668" y="2669"/>
                  </a:cubicBezTo>
                  <a:cubicBezTo>
                    <a:pt x="1301" y="2602"/>
                    <a:pt x="968" y="2502"/>
                    <a:pt x="567" y="2502"/>
                  </a:cubicBezTo>
                  <a:cubicBezTo>
                    <a:pt x="334" y="3202"/>
                    <a:pt x="167" y="3970"/>
                    <a:pt x="67" y="4703"/>
                  </a:cubicBezTo>
                  <a:cubicBezTo>
                    <a:pt x="267" y="4803"/>
                    <a:pt x="534" y="4870"/>
                    <a:pt x="734" y="5004"/>
                  </a:cubicBezTo>
                  <a:cubicBezTo>
                    <a:pt x="501" y="5004"/>
                    <a:pt x="234" y="5037"/>
                    <a:pt x="34" y="5104"/>
                  </a:cubicBezTo>
                  <a:cubicBezTo>
                    <a:pt x="0" y="5304"/>
                    <a:pt x="0" y="5504"/>
                    <a:pt x="0" y="5671"/>
                  </a:cubicBezTo>
                  <a:cubicBezTo>
                    <a:pt x="608" y="5547"/>
                    <a:pt x="1230" y="5487"/>
                    <a:pt x="1857" y="5487"/>
                  </a:cubicBezTo>
                  <a:cubicBezTo>
                    <a:pt x="2916" y="5487"/>
                    <a:pt x="3990" y="5657"/>
                    <a:pt x="5037" y="5971"/>
                  </a:cubicBezTo>
                  <a:cubicBezTo>
                    <a:pt x="6038" y="6271"/>
                    <a:pt x="7005" y="6705"/>
                    <a:pt x="7906" y="7305"/>
                  </a:cubicBezTo>
                  <a:cubicBezTo>
                    <a:pt x="8973" y="7972"/>
                    <a:pt x="9874" y="8906"/>
                    <a:pt x="10908" y="9540"/>
                  </a:cubicBezTo>
                  <a:cubicBezTo>
                    <a:pt x="10957" y="9589"/>
                    <a:pt x="11006" y="9620"/>
                    <a:pt x="11042" y="9620"/>
                  </a:cubicBezTo>
                  <a:cubicBezTo>
                    <a:pt x="11055" y="9620"/>
                    <a:pt x="11066" y="9616"/>
                    <a:pt x="11075" y="9607"/>
                  </a:cubicBezTo>
                  <a:cubicBezTo>
                    <a:pt x="11242" y="9540"/>
                    <a:pt x="11208" y="9207"/>
                    <a:pt x="11075" y="8973"/>
                  </a:cubicBezTo>
                  <a:cubicBezTo>
                    <a:pt x="8907" y="4837"/>
                    <a:pt x="5504" y="1301"/>
                    <a:pt x="1802"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14"/>
            <p:cNvSpPr/>
            <p:nvPr/>
          </p:nvSpPr>
          <p:spPr>
            <a:xfrm>
              <a:off x="5479925" y="3749800"/>
              <a:ext cx="372775" cy="253875"/>
            </a:xfrm>
            <a:custGeom>
              <a:avLst/>
              <a:gdLst/>
              <a:ahLst/>
              <a:cxnLst/>
              <a:rect l="l" t="t" r="r" b="b"/>
              <a:pathLst>
                <a:path w="14911" h="10155" extrusionOk="0">
                  <a:moveTo>
                    <a:pt x="12909" y="0"/>
                  </a:moveTo>
                  <a:cubicBezTo>
                    <a:pt x="8039" y="1301"/>
                    <a:pt x="3369" y="5071"/>
                    <a:pt x="300" y="9474"/>
                  </a:cubicBezTo>
                  <a:cubicBezTo>
                    <a:pt x="134" y="9741"/>
                    <a:pt x="0" y="10107"/>
                    <a:pt x="234" y="10141"/>
                  </a:cubicBezTo>
                  <a:cubicBezTo>
                    <a:pt x="263" y="10151"/>
                    <a:pt x="289" y="10155"/>
                    <a:pt x="315" y="10155"/>
                  </a:cubicBezTo>
                  <a:cubicBezTo>
                    <a:pt x="376" y="10155"/>
                    <a:pt x="430" y="10131"/>
                    <a:pt x="501" y="10107"/>
                  </a:cubicBezTo>
                  <a:cubicBezTo>
                    <a:pt x="1902" y="9474"/>
                    <a:pt x="3169" y="8440"/>
                    <a:pt x="4537" y="7772"/>
                  </a:cubicBezTo>
                  <a:cubicBezTo>
                    <a:pt x="5804" y="7172"/>
                    <a:pt x="7072" y="6672"/>
                    <a:pt x="8373" y="6405"/>
                  </a:cubicBezTo>
                  <a:cubicBezTo>
                    <a:pt x="9645" y="6077"/>
                    <a:pt x="10939" y="5917"/>
                    <a:pt x="12204" y="5917"/>
                  </a:cubicBezTo>
                  <a:cubicBezTo>
                    <a:pt x="13129" y="5917"/>
                    <a:pt x="14038" y="6002"/>
                    <a:pt x="14911" y="6171"/>
                  </a:cubicBezTo>
                  <a:lnTo>
                    <a:pt x="14911" y="5604"/>
                  </a:lnTo>
                  <a:cubicBezTo>
                    <a:pt x="14644" y="5504"/>
                    <a:pt x="14344" y="5504"/>
                    <a:pt x="14010" y="5471"/>
                  </a:cubicBezTo>
                  <a:cubicBezTo>
                    <a:pt x="14310" y="5404"/>
                    <a:pt x="14577" y="5271"/>
                    <a:pt x="14877" y="5171"/>
                  </a:cubicBezTo>
                  <a:cubicBezTo>
                    <a:pt x="14811" y="4337"/>
                    <a:pt x="14644" y="3503"/>
                    <a:pt x="14377" y="2769"/>
                  </a:cubicBezTo>
                  <a:cubicBezTo>
                    <a:pt x="13910" y="2769"/>
                    <a:pt x="13476" y="2836"/>
                    <a:pt x="13009" y="2936"/>
                  </a:cubicBezTo>
                  <a:cubicBezTo>
                    <a:pt x="13376" y="2635"/>
                    <a:pt x="13743" y="2435"/>
                    <a:pt x="14177" y="2168"/>
                  </a:cubicBezTo>
                  <a:cubicBezTo>
                    <a:pt x="14044" y="1902"/>
                    <a:pt x="13910" y="1601"/>
                    <a:pt x="13743" y="1301"/>
                  </a:cubicBezTo>
                  <a:cubicBezTo>
                    <a:pt x="12843" y="1335"/>
                    <a:pt x="11909" y="1468"/>
                    <a:pt x="11008" y="1668"/>
                  </a:cubicBezTo>
                  <a:cubicBezTo>
                    <a:pt x="11709" y="1168"/>
                    <a:pt x="12509" y="801"/>
                    <a:pt x="13310" y="567"/>
                  </a:cubicBezTo>
                  <a:cubicBezTo>
                    <a:pt x="13176" y="401"/>
                    <a:pt x="13043" y="167"/>
                    <a:pt x="12909"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14"/>
            <p:cNvSpPr/>
            <p:nvPr/>
          </p:nvSpPr>
          <p:spPr>
            <a:xfrm>
              <a:off x="5488250" y="3916825"/>
              <a:ext cx="341950" cy="144050"/>
            </a:xfrm>
            <a:custGeom>
              <a:avLst/>
              <a:gdLst/>
              <a:ahLst/>
              <a:cxnLst/>
              <a:rect l="l" t="t" r="r" b="b"/>
              <a:pathLst>
                <a:path w="13678" h="5762" extrusionOk="0">
                  <a:moveTo>
                    <a:pt x="11218" y="1"/>
                  </a:moveTo>
                  <a:cubicBezTo>
                    <a:pt x="7761" y="1"/>
                    <a:pt x="3868" y="1192"/>
                    <a:pt x="468" y="3093"/>
                  </a:cubicBezTo>
                  <a:cubicBezTo>
                    <a:pt x="234" y="3226"/>
                    <a:pt x="1" y="3460"/>
                    <a:pt x="134" y="3593"/>
                  </a:cubicBezTo>
                  <a:cubicBezTo>
                    <a:pt x="201" y="3627"/>
                    <a:pt x="234" y="3627"/>
                    <a:pt x="334" y="3627"/>
                  </a:cubicBezTo>
                  <a:cubicBezTo>
                    <a:pt x="1635" y="3627"/>
                    <a:pt x="2970" y="3293"/>
                    <a:pt x="4237" y="3260"/>
                  </a:cubicBezTo>
                  <a:cubicBezTo>
                    <a:pt x="4383" y="3256"/>
                    <a:pt x="4528" y="3253"/>
                    <a:pt x="4672" y="3253"/>
                  </a:cubicBezTo>
                  <a:cubicBezTo>
                    <a:pt x="5679" y="3253"/>
                    <a:pt x="6635" y="3356"/>
                    <a:pt x="7539" y="3560"/>
                  </a:cubicBezTo>
                  <a:cubicBezTo>
                    <a:pt x="9341" y="3927"/>
                    <a:pt x="10909" y="4727"/>
                    <a:pt x="12143" y="5761"/>
                  </a:cubicBezTo>
                  <a:cubicBezTo>
                    <a:pt x="12209" y="5595"/>
                    <a:pt x="12310" y="5461"/>
                    <a:pt x="12343" y="5294"/>
                  </a:cubicBezTo>
                  <a:cubicBezTo>
                    <a:pt x="12109" y="5161"/>
                    <a:pt x="11943" y="4994"/>
                    <a:pt x="11742" y="4894"/>
                  </a:cubicBezTo>
                  <a:cubicBezTo>
                    <a:pt x="12009" y="4894"/>
                    <a:pt x="12243" y="4928"/>
                    <a:pt x="12510" y="4961"/>
                  </a:cubicBezTo>
                  <a:cubicBezTo>
                    <a:pt x="12877" y="4294"/>
                    <a:pt x="13110" y="3593"/>
                    <a:pt x="13344" y="2859"/>
                  </a:cubicBezTo>
                  <a:cubicBezTo>
                    <a:pt x="13010" y="2726"/>
                    <a:pt x="12676" y="2593"/>
                    <a:pt x="12276" y="2492"/>
                  </a:cubicBezTo>
                  <a:cubicBezTo>
                    <a:pt x="12676" y="2426"/>
                    <a:pt x="13077" y="2392"/>
                    <a:pt x="13477" y="2326"/>
                  </a:cubicBezTo>
                  <a:cubicBezTo>
                    <a:pt x="13510" y="2059"/>
                    <a:pt x="13544" y="1759"/>
                    <a:pt x="13577" y="1492"/>
                  </a:cubicBezTo>
                  <a:cubicBezTo>
                    <a:pt x="12977" y="1258"/>
                    <a:pt x="12243" y="991"/>
                    <a:pt x="11542" y="825"/>
                  </a:cubicBezTo>
                  <a:cubicBezTo>
                    <a:pt x="11965" y="770"/>
                    <a:pt x="12367" y="745"/>
                    <a:pt x="12754" y="745"/>
                  </a:cubicBezTo>
                  <a:cubicBezTo>
                    <a:pt x="13071" y="745"/>
                    <a:pt x="13377" y="761"/>
                    <a:pt x="13677" y="791"/>
                  </a:cubicBezTo>
                  <a:lnTo>
                    <a:pt x="13677" y="224"/>
                  </a:lnTo>
                  <a:cubicBezTo>
                    <a:pt x="12893" y="73"/>
                    <a:pt x="12069" y="1"/>
                    <a:pt x="11218"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14"/>
            <p:cNvSpPr/>
            <p:nvPr/>
          </p:nvSpPr>
          <p:spPr>
            <a:xfrm>
              <a:off x="5488250" y="3452925"/>
              <a:ext cx="116775" cy="459500"/>
            </a:xfrm>
            <a:custGeom>
              <a:avLst/>
              <a:gdLst/>
              <a:ahLst/>
              <a:cxnLst/>
              <a:rect l="l" t="t" r="r" b="b"/>
              <a:pathLst>
                <a:path w="4671" h="18380" extrusionOk="0">
                  <a:moveTo>
                    <a:pt x="2970" y="0"/>
                  </a:moveTo>
                  <a:lnTo>
                    <a:pt x="2736" y="67"/>
                  </a:lnTo>
                  <a:cubicBezTo>
                    <a:pt x="4404" y="5137"/>
                    <a:pt x="3203" y="13143"/>
                    <a:pt x="1" y="18313"/>
                  </a:cubicBezTo>
                  <a:lnTo>
                    <a:pt x="201" y="18380"/>
                  </a:lnTo>
                  <a:cubicBezTo>
                    <a:pt x="3470" y="13176"/>
                    <a:pt x="4671" y="5104"/>
                    <a:pt x="29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14"/>
            <p:cNvSpPr/>
            <p:nvPr/>
          </p:nvSpPr>
          <p:spPr>
            <a:xfrm>
              <a:off x="5534950" y="3436125"/>
              <a:ext cx="44225" cy="25425"/>
            </a:xfrm>
            <a:custGeom>
              <a:avLst/>
              <a:gdLst/>
              <a:ahLst/>
              <a:cxnLst/>
              <a:rect l="l" t="t" r="r" b="b"/>
              <a:pathLst>
                <a:path w="1769" h="1017" extrusionOk="0">
                  <a:moveTo>
                    <a:pt x="1314" y="1"/>
                  </a:moveTo>
                  <a:cubicBezTo>
                    <a:pt x="1163" y="1"/>
                    <a:pt x="982" y="35"/>
                    <a:pt x="801" y="105"/>
                  </a:cubicBezTo>
                  <a:cubicBezTo>
                    <a:pt x="334" y="205"/>
                    <a:pt x="1" y="539"/>
                    <a:pt x="101" y="805"/>
                  </a:cubicBezTo>
                  <a:cubicBezTo>
                    <a:pt x="121" y="949"/>
                    <a:pt x="281" y="1017"/>
                    <a:pt x="509" y="1017"/>
                  </a:cubicBezTo>
                  <a:cubicBezTo>
                    <a:pt x="652" y="1017"/>
                    <a:pt x="822" y="990"/>
                    <a:pt x="1001" y="939"/>
                  </a:cubicBezTo>
                  <a:cubicBezTo>
                    <a:pt x="1468" y="772"/>
                    <a:pt x="1769" y="439"/>
                    <a:pt x="1702" y="205"/>
                  </a:cubicBezTo>
                  <a:cubicBezTo>
                    <a:pt x="1683" y="69"/>
                    <a:pt x="1527" y="1"/>
                    <a:pt x="1314" y="1"/>
                  </a:cubicBezTo>
                  <a:close/>
                </a:path>
              </a:pathLst>
            </a:custGeom>
            <a:solidFill>
              <a:srgbClr val="FFFB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14"/>
            <p:cNvSpPr/>
            <p:nvPr/>
          </p:nvSpPr>
          <p:spPr>
            <a:xfrm>
              <a:off x="5495750" y="3503775"/>
              <a:ext cx="139300" cy="417000"/>
            </a:xfrm>
            <a:custGeom>
              <a:avLst/>
              <a:gdLst/>
              <a:ahLst/>
              <a:cxnLst/>
              <a:rect l="l" t="t" r="r" b="b"/>
              <a:pathLst>
                <a:path w="5572" h="16680" extrusionOk="0">
                  <a:moveTo>
                    <a:pt x="5338" y="1"/>
                  </a:moveTo>
                  <a:cubicBezTo>
                    <a:pt x="5071" y="4838"/>
                    <a:pt x="3337" y="10275"/>
                    <a:pt x="1" y="16613"/>
                  </a:cubicBezTo>
                  <a:lnTo>
                    <a:pt x="234" y="16679"/>
                  </a:lnTo>
                  <a:cubicBezTo>
                    <a:pt x="3570" y="10342"/>
                    <a:pt x="5338" y="4904"/>
                    <a:pt x="55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14"/>
            <p:cNvSpPr/>
            <p:nvPr/>
          </p:nvSpPr>
          <p:spPr>
            <a:xfrm>
              <a:off x="5610850" y="3485425"/>
              <a:ext cx="41725" cy="24225"/>
            </a:xfrm>
            <a:custGeom>
              <a:avLst/>
              <a:gdLst/>
              <a:ahLst/>
              <a:cxnLst/>
              <a:rect l="l" t="t" r="r" b="b"/>
              <a:pathLst>
                <a:path w="1669" h="969" extrusionOk="0">
                  <a:moveTo>
                    <a:pt x="901" y="1"/>
                  </a:moveTo>
                  <a:cubicBezTo>
                    <a:pt x="401" y="34"/>
                    <a:pt x="0" y="234"/>
                    <a:pt x="0" y="501"/>
                  </a:cubicBezTo>
                  <a:cubicBezTo>
                    <a:pt x="0" y="735"/>
                    <a:pt x="334" y="968"/>
                    <a:pt x="801" y="968"/>
                  </a:cubicBezTo>
                  <a:cubicBezTo>
                    <a:pt x="1268" y="968"/>
                    <a:pt x="1635" y="735"/>
                    <a:pt x="1668" y="468"/>
                  </a:cubicBezTo>
                  <a:cubicBezTo>
                    <a:pt x="1668" y="201"/>
                    <a:pt x="1335" y="1"/>
                    <a:pt x="9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14"/>
            <p:cNvSpPr/>
            <p:nvPr/>
          </p:nvSpPr>
          <p:spPr>
            <a:xfrm>
              <a:off x="5460725" y="3506275"/>
              <a:ext cx="86775" cy="406150"/>
            </a:xfrm>
            <a:custGeom>
              <a:avLst/>
              <a:gdLst/>
              <a:ahLst/>
              <a:cxnLst/>
              <a:rect l="l" t="t" r="r" b="b"/>
              <a:pathLst>
                <a:path w="3471" h="16246" extrusionOk="0">
                  <a:moveTo>
                    <a:pt x="234" y="1"/>
                  </a:moveTo>
                  <a:lnTo>
                    <a:pt x="1" y="134"/>
                  </a:lnTo>
                  <a:cubicBezTo>
                    <a:pt x="2836" y="4904"/>
                    <a:pt x="3237" y="10742"/>
                    <a:pt x="1068" y="16179"/>
                  </a:cubicBezTo>
                  <a:lnTo>
                    <a:pt x="1302" y="16246"/>
                  </a:lnTo>
                  <a:cubicBezTo>
                    <a:pt x="3470" y="10809"/>
                    <a:pt x="3103" y="4871"/>
                    <a:pt x="2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14"/>
            <p:cNvSpPr/>
            <p:nvPr/>
          </p:nvSpPr>
          <p:spPr>
            <a:xfrm>
              <a:off x="5439050" y="3488675"/>
              <a:ext cx="42550" cy="29625"/>
            </a:xfrm>
            <a:custGeom>
              <a:avLst/>
              <a:gdLst/>
              <a:ahLst/>
              <a:cxnLst/>
              <a:rect l="l" t="t" r="r" b="b"/>
              <a:pathLst>
                <a:path w="1702" h="1185" extrusionOk="0">
                  <a:moveTo>
                    <a:pt x="1236" y="0"/>
                  </a:moveTo>
                  <a:cubicBezTo>
                    <a:pt x="1057" y="0"/>
                    <a:pt x="841" y="67"/>
                    <a:pt x="634" y="205"/>
                  </a:cubicBezTo>
                  <a:cubicBezTo>
                    <a:pt x="201" y="438"/>
                    <a:pt x="1" y="838"/>
                    <a:pt x="101" y="1038"/>
                  </a:cubicBezTo>
                  <a:cubicBezTo>
                    <a:pt x="149" y="1135"/>
                    <a:pt x="274" y="1185"/>
                    <a:pt x="436" y="1185"/>
                  </a:cubicBezTo>
                  <a:cubicBezTo>
                    <a:pt x="610" y="1185"/>
                    <a:pt x="827" y="1126"/>
                    <a:pt x="1035" y="1005"/>
                  </a:cubicBezTo>
                  <a:cubicBezTo>
                    <a:pt x="1468" y="738"/>
                    <a:pt x="1702" y="371"/>
                    <a:pt x="1602" y="171"/>
                  </a:cubicBezTo>
                  <a:cubicBezTo>
                    <a:pt x="1537" y="58"/>
                    <a:pt x="1403" y="0"/>
                    <a:pt x="12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14"/>
            <p:cNvSpPr/>
            <p:nvPr/>
          </p:nvSpPr>
          <p:spPr>
            <a:xfrm>
              <a:off x="5545800" y="3626375"/>
              <a:ext cx="261050" cy="301900"/>
            </a:xfrm>
            <a:custGeom>
              <a:avLst/>
              <a:gdLst/>
              <a:ahLst/>
              <a:cxnLst/>
              <a:rect l="l" t="t" r="r" b="b"/>
              <a:pathLst>
                <a:path w="10442" h="12076" extrusionOk="0">
                  <a:moveTo>
                    <a:pt x="10374" y="0"/>
                  </a:moveTo>
                  <a:cubicBezTo>
                    <a:pt x="5071" y="2435"/>
                    <a:pt x="1668" y="6405"/>
                    <a:pt x="0" y="12009"/>
                  </a:cubicBezTo>
                  <a:lnTo>
                    <a:pt x="201" y="12076"/>
                  </a:lnTo>
                  <a:cubicBezTo>
                    <a:pt x="1868" y="6538"/>
                    <a:pt x="5237" y="2669"/>
                    <a:pt x="10441" y="200"/>
                  </a:cubicBezTo>
                  <a:lnTo>
                    <a:pt x="1037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14"/>
            <p:cNvSpPr/>
            <p:nvPr/>
          </p:nvSpPr>
          <p:spPr>
            <a:xfrm>
              <a:off x="5798475" y="3607450"/>
              <a:ext cx="28375" cy="40375"/>
            </a:xfrm>
            <a:custGeom>
              <a:avLst/>
              <a:gdLst/>
              <a:ahLst/>
              <a:cxnLst/>
              <a:rect l="l" t="t" r="r" b="b"/>
              <a:pathLst>
                <a:path w="1135" h="1615" extrusionOk="0">
                  <a:moveTo>
                    <a:pt x="369" y="1"/>
                  </a:moveTo>
                  <a:cubicBezTo>
                    <a:pt x="333" y="1"/>
                    <a:pt x="298" y="8"/>
                    <a:pt x="267" y="23"/>
                  </a:cubicBezTo>
                  <a:cubicBezTo>
                    <a:pt x="67" y="157"/>
                    <a:pt x="1" y="624"/>
                    <a:pt x="167" y="1024"/>
                  </a:cubicBezTo>
                  <a:cubicBezTo>
                    <a:pt x="308" y="1391"/>
                    <a:pt x="569" y="1614"/>
                    <a:pt x="787" y="1614"/>
                  </a:cubicBezTo>
                  <a:cubicBezTo>
                    <a:pt x="827" y="1614"/>
                    <a:pt x="865" y="1607"/>
                    <a:pt x="901" y="1591"/>
                  </a:cubicBezTo>
                  <a:cubicBezTo>
                    <a:pt x="1101" y="1458"/>
                    <a:pt x="1135" y="991"/>
                    <a:pt x="968" y="591"/>
                  </a:cubicBezTo>
                  <a:cubicBezTo>
                    <a:pt x="827" y="224"/>
                    <a:pt x="567" y="1"/>
                    <a:pt x="3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14"/>
            <p:cNvSpPr/>
            <p:nvPr/>
          </p:nvSpPr>
          <p:spPr>
            <a:xfrm>
              <a:off x="5487425" y="3560500"/>
              <a:ext cx="70900" cy="351925"/>
            </a:xfrm>
            <a:custGeom>
              <a:avLst/>
              <a:gdLst/>
              <a:ahLst/>
              <a:cxnLst/>
              <a:rect l="l" t="t" r="r" b="b"/>
              <a:pathLst>
                <a:path w="2836" h="14077" extrusionOk="0">
                  <a:moveTo>
                    <a:pt x="2069" y="0"/>
                  </a:moveTo>
                  <a:lnTo>
                    <a:pt x="1835" y="33"/>
                  </a:lnTo>
                  <a:cubicBezTo>
                    <a:pt x="2536" y="4403"/>
                    <a:pt x="2502" y="8306"/>
                    <a:pt x="0" y="14010"/>
                  </a:cubicBezTo>
                  <a:lnTo>
                    <a:pt x="234" y="14077"/>
                  </a:lnTo>
                  <a:cubicBezTo>
                    <a:pt x="2736" y="8339"/>
                    <a:pt x="2836" y="4403"/>
                    <a:pt x="20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14"/>
            <p:cNvSpPr/>
            <p:nvPr/>
          </p:nvSpPr>
          <p:spPr>
            <a:xfrm>
              <a:off x="5512450" y="3541550"/>
              <a:ext cx="44225" cy="26250"/>
            </a:xfrm>
            <a:custGeom>
              <a:avLst/>
              <a:gdLst/>
              <a:ahLst/>
              <a:cxnLst/>
              <a:rect l="l" t="t" r="r" b="b"/>
              <a:pathLst>
                <a:path w="1769" h="1050" extrusionOk="0">
                  <a:moveTo>
                    <a:pt x="1250" y="0"/>
                  </a:moveTo>
                  <a:cubicBezTo>
                    <a:pt x="1105" y="0"/>
                    <a:pt x="939" y="30"/>
                    <a:pt x="767" y="91"/>
                  </a:cubicBezTo>
                  <a:cubicBezTo>
                    <a:pt x="334" y="258"/>
                    <a:pt x="0" y="558"/>
                    <a:pt x="67" y="791"/>
                  </a:cubicBezTo>
                  <a:cubicBezTo>
                    <a:pt x="88" y="960"/>
                    <a:pt x="270" y="1049"/>
                    <a:pt x="519" y="1049"/>
                  </a:cubicBezTo>
                  <a:cubicBezTo>
                    <a:pt x="663" y="1049"/>
                    <a:pt x="830" y="1019"/>
                    <a:pt x="1001" y="958"/>
                  </a:cubicBezTo>
                  <a:cubicBezTo>
                    <a:pt x="1434" y="825"/>
                    <a:pt x="1768" y="491"/>
                    <a:pt x="1701" y="258"/>
                  </a:cubicBezTo>
                  <a:cubicBezTo>
                    <a:pt x="1680" y="89"/>
                    <a:pt x="1499" y="0"/>
                    <a:pt x="12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14"/>
            <p:cNvSpPr/>
            <p:nvPr/>
          </p:nvSpPr>
          <p:spPr>
            <a:xfrm>
              <a:off x="5545800" y="3610525"/>
              <a:ext cx="189325" cy="317750"/>
            </a:xfrm>
            <a:custGeom>
              <a:avLst/>
              <a:gdLst/>
              <a:ahLst/>
              <a:cxnLst/>
              <a:rect l="l" t="t" r="r" b="b"/>
              <a:pathLst>
                <a:path w="7573" h="12710" extrusionOk="0">
                  <a:moveTo>
                    <a:pt x="7406" y="1"/>
                  </a:moveTo>
                  <a:cubicBezTo>
                    <a:pt x="2702" y="3870"/>
                    <a:pt x="267" y="6906"/>
                    <a:pt x="0" y="12710"/>
                  </a:cubicBezTo>
                  <a:lnTo>
                    <a:pt x="234" y="12710"/>
                  </a:lnTo>
                  <a:cubicBezTo>
                    <a:pt x="534" y="7039"/>
                    <a:pt x="2936" y="4037"/>
                    <a:pt x="7572" y="167"/>
                  </a:cubicBezTo>
                  <a:lnTo>
                    <a:pt x="74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14"/>
            <p:cNvSpPr/>
            <p:nvPr/>
          </p:nvSpPr>
          <p:spPr>
            <a:xfrm>
              <a:off x="5721750" y="3591875"/>
              <a:ext cx="34225" cy="34825"/>
            </a:xfrm>
            <a:custGeom>
              <a:avLst/>
              <a:gdLst/>
              <a:ahLst/>
              <a:cxnLst/>
              <a:rect l="l" t="t" r="r" b="b"/>
              <a:pathLst>
                <a:path w="1369" h="1393" extrusionOk="0">
                  <a:moveTo>
                    <a:pt x="401" y="0"/>
                  </a:moveTo>
                  <a:cubicBezTo>
                    <a:pt x="312" y="0"/>
                    <a:pt x="231" y="26"/>
                    <a:pt x="168" y="79"/>
                  </a:cubicBezTo>
                  <a:cubicBezTo>
                    <a:pt x="1" y="280"/>
                    <a:pt x="34" y="680"/>
                    <a:pt x="334" y="1047"/>
                  </a:cubicBezTo>
                  <a:cubicBezTo>
                    <a:pt x="493" y="1274"/>
                    <a:pt x="730" y="1393"/>
                    <a:pt x="928" y="1393"/>
                  </a:cubicBezTo>
                  <a:cubicBezTo>
                    <a:pt x="1020" y="1393"/>
                    <a:pt x="1104" y="1367"/>
                    <a:pt x="1168" y="1314"/>
                  </a:cubicBezTo>
                  <a:cubicBezTo>
                    <a:pt x="1368" y="1147"/>
                    <a:pt x="1302" y="680"/>
                    <a:pt x="1001" y="346"/>
                  </a:cubicBezTo>
                  <a:cubicBezTo>
                    <a:pt x="820" y="119"/>
                    <a:pt x="592" y="0"/>
                    <a:pt x="4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14"/>
            <p:cNvSpPr/>
            <p:nvPr/>
          </p:nvSpPr>
          <p:spPr>
            <a:xfrm>
              <a:off x="5466575" y="3704850"/>
              <a:ext cx="186000" cy="308550"/>
            </a:xfrm>
            <a:custGeom>
              <a:avLst/>
              <a:gdLst/>
              <a:ahLst/>
              <a:cxnLst/>
              <a:rect l="l" t="t" r="r" b="b"/>
              <a:pathLst>
                <a:path w="7440" h="12342" extrusionOk="0">
                  <a:moveTo>
                    <a:pt x="3014" y="1"/>
                  </a:moveTo>
                  <a:cubicBezTo>
                    <a:pt x="2665" y="1"/>
                    <a:pt x="2213" y="30"/>
                    <a:pt x="2102" y="30"/>
                  </a:cubicBezTo>
                  <a:cubicBezTo>
                    <a:pt x="501" y="3933"/>
                    <a:pt x="0" y="8003"/>
                    <a:pt x="601" y="11972"/>
                  </a:cubicBezTo>
                  <a:cubicBezTo>
                    <a:pt x="655" y="12135"/>
                    <a:pt x="731" y="12342"/>
                    <a:pt x="848" y="12342"/>
                  </a:cubicBezTo>
                  <a:cubicBezTo>
                    <a:pt x="874" y="12342"/>
                    <a:pt x="903" y="12331"/>
                    <a:pt x="934" y="12306"/>
                  </a:cubicBezTo>
                  <a:cubicBezTo>
                    <a:pt x="1035" y="12272"/>
                    <a:pt x="1035" y="12239"/>
                    <a:pt x="1068" y="12139"/>
                  </a:cubicBezTo>
                  <a:cubicBezTo>
                    <a:pt x="1535" y="11038"/>
                    <a:pt x="5438" y="3866"/>
                    <a:pt x="7439" y="1732"/>
                  </a:cubicBezTo>
                  <a:cubicBezTo>
                    <a:pt x="7339" y="1631"/>
                    <a:pt x="7206" y="1565"/>
                    <a:pt x="7172" y="1465"/>
                  </a:cubicBezTo>
                  <a:lnTo>
                    <a:pt x="6538" y="1965"/>
                  </a:lnTo>
                  <a:cubicBezTo>
                    <a:pt x="6672" y="1765"/>
                    <a:pt x="6772" y="1531"/>
                    <a:pt x="6905" y="1298"/>
                  </a:cubicBezTo>
                  <a:cubicBezTo>
                    <a:pt x="6372" y="931"/>
                    <a:pt x="5838" y="631"/>
                    <a:pt x="5238" y="431"/>
                  </a:cubicBezTo>
                  <a:cubicBezTo>
                    <a:pt x="4937" y="731"/>
                    <a:pt x="4704" y="998"/>
                    <a:pt x="4504" y="1331"/>
                  </a:cubicBezTo>
                  <a:cubicBezTo>
                    <a:pt x="4570" y="998"/>
                    <a:pt x="4670" y="631"/>
                    <a:pt x="4771" y="297"/>
                  </a:cubicBezTo>
                  <a:cubicBezTo>
                    <a:pt x="4537" y="264"/>
                    <a:pt x="4337" y="197"/>
                    <a:pt x="4070" y="130"/>
                  </a:cubicBezTo>
                  <a:cubicBezTo>
                    <a:pt x="3570" y="697"/>
                    <a:pt x="3069" y="1298"/>
                    <a:pt x="2669" y="1932"/>
                  </a:cubicBezTo>
                  <a:cubicBezTo>
                    <a:pt x="2836" y="1265"/>
                    <a:pt x="3069" y="597"/>
                    <a:pt x="3403" y="30"/>
                  </a:cubicBezTo>
                  <a:cubicBezTo>
                    <a:pt x="3336" y="8"/>
                    <a:pt x="3188" y="1"/>
                    <a:pt x="3014"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14"/>
            <p:cNvSpPr/>
            <p:nvPr/>
          </p:nvSpPr>
          <p:spPr>
            <a:xfrm>
              <a:off x="5338975" y="3710600"/>
              <a:ext cx="175150" cy="302450"/>
            </a:xfrm>
            <a:custGeom>
              <a:avLst/>
              <a:gdLst/>
              <a:ahLst/>
              <a:cxnLst/>
              <a:rect l="l" t="t" r="r" b="b"/>
              <a:pathLst>
                <a:path w="7006" h="12098" extrusionOk="0">
                  <a:moveTo>
                    <a:pt x="4838" y="0"/>
                  </a:moveTo>
                  <a:cubicBezTo>
                    <a:pt x="4671" y="34"/>
                    <a:pt x="4471" y="34"/>
                    <a:pt x="4304" y="67"/>
                  </a:cubicBezTo>
                  <a:cubicBezTo>
                    <a:pt x="4571" y="634"/>
                    <a:pt x="4804" y="1235"/>
                    <a:pt x="4871" y="1902"/>
                  </a:cubicBezTo>
                  <a:cubicBezTo>
                    <a:pt x="4504" y="1335"/>
                    <a:pt x="4070" y="734"/>
                    <a:pt x="3570" y="234"/>
                  </a:cubicBezTo>
                  <a:lnTo>
                    <a:pt x="2836" y="501"/>
                  </a:lnTo>
                  <a:cubicBezTo>
                    <a:pt x="2903" y="834"/>
                    <a:pt x="3003" y="1168"/>
                    <a:pt x="3036" y="1502"/>
                  </a:cubicBezTo>
                  <a:cubicBezTo>
                    <a:pt x="2836" y="1201"/>
                    <a:pt x="2636" y="901"/>
                    <a:pt x="2369" y="668"/>
                  </a:cubicBezTo>
                  <a:cubicBezTo>
                    <a:pt x="1735" y="901"/>
                    <a:pt x="1168" y="1235"/>
                    <a:pt x="568" y="1668"/>
                  </a:cubicBezTo>
                  <a:cubicBezTo>
                    <a:pt x="701" y="1868"/>
                    <a:pt x="801" y="2069"/>
                    <a:pt x="868" y="2269"/>
                  </a:cubicBezTo>
                  <a:cubicBezTo>
                    <a:pt x="701" y="2102"/>
                    <a:pt x="501" y="2002"/>
                    <a:pt x="301" y="1868"/>
                  </a:cubicBezTo>
                  <a:cubicBezTo>
                    <a:pt x="268" y="1868"/>
                    <a:pt x="134" y="1969"/>
                    <a:pt x="1" y="2069"/>
                  </a:cubicBezTo>
                  <a:cubicBezTo>
                    <a:pt x="1368" y="3003"/>
                    <a:pt x="2636" y="4237"/>
                    <a:pt x="3503" y="5705"/>
                  </a:cubicBezTo>
                  <a:cubicBezTo>
                    <a:pt x="4037" y="6572"/>
                    <a:pt x="4471" y="7506"/>
                    <a:pt x="4771" y="8507"/>
                  </a:cubicBezTo>
                  <a:cubicBezTo>
                    <a:pt x="5104" y="9574"/>
                    <a:pt x="5171" y="10808"/>
                    <a:pt x="5538" y="11909"/>
                  </a:cubicBezTo>
                  <a:cubicBezTo>
                    <a:pt x="5538" y="11976"/>
                    <a:pt x="5605" y="12042"/>
                    <a:pt x="5638" y="12076"/>
                  </a:cubicBezTo>
                  <a:cubicBezTo>
                    <a:pt x="5663" y="12091"/>
                    <a:pt x="5688" y="12097"/>
                    <a:pt x="5713" y="12097"/>
                  </a:cubicBezTo>
                  <a:cubicBezTo>
                    <a:pt x="5852" y="12097"/>
                    <a:pt x="5977" y="11879"/>
                    <a:pt x="6005" y="11709"/>
                  </a:cubicBezTo>
                  <a:cubicBezTo>
                    <a:pt x="7006" y="7739"/>
                    <a:pt x="6706" y="3303"/>
                    <a:pt x="4838" y="0"/>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14"/>
            <p:cNvSpPr/>
            <p:nvPr/>
          </p:nvSpPr>
          <p:spPr>
            <a:xfrm>
              <a:off x="5280600" y="3783150"/>
              <a:ext cx="203500" cy="226850"/>
            </a:xfrm>
            <a:custGeom>
              <a:avLst/>
              <a:gdLst/>
              <a:ahLst/>
              <a:cxnLst/>
              <a:rect l="l" t="t" r="r" b="b"/>
              <a:pathLst>
                <a:path w="8140" h="9074" extrusionOk="0">
                  <a:moveTo>
                    <a:pt x="2536" y="1"/>
                  </a:moveTo>
                  <a:cubicBezTo>
                    <a:pt x="2436" y="101"/>
                    <a:pt x="2302" y="234"/>
                    <a:pt x="2202" y="301"/>
                  </a:cubicBezTo>
                  <a:cubicBezTo>
                    <a:pt x="2636" y="634"/>
                    <a:pt x="3036" y="1001"/>
                    <a:pt x="3370" y="1468"/>
                  </a:cubicBezTo>
                  <a:cubicBezTo>
                    <a:pt x="2870" y="1168"/>
                    <a:pt x="2336" y="935"/>
                    <a:pt x="1835" y="701"/>
                  </a:cubicBezTo>
                  <a:cubicBezTo>
                    <a:pt x="1669" y="868"/>
                    <a:pt x="1535" y="1068"/>
                    <a:pt x="1435" y="1201"/>
                  </a:cubicBezTo>
                  <a:cubicBezTo>
                    <a:pt x="1635" y="1435"/>
                    <a:pt x="1802" y="1668"/>
                    <a:pt x="1969" y="1935"/>
                  </a:cubicBezTo>
                  <a:cubicBezTo>
                    <a:pt x="1702" y="1768"/>
                    <a:pt x="1435" y="1668"/>
                    <a:pt x="1168" y="1535"/>
                  </a:cubicBezTo>
                  <a:cubicBezTo>
                    <a:pt x="835" y="2002"/>
                    <a:pt x="601" y="2536"/>
                    <a:pt x="334" y="3103"/>
                  </a:cubicBezTo>
                  <a:cubicBezTo>
                    <a:pt x="501" y="3203"/>
                    <a:pt x="668" y="3336"/>
                    <a:pt x="801" y="3470"/>
                  </a:cubicBezTo>
                  <a:cubicBezTo>
                    <a:pt x="601" y="3436"/>
                    <a:pt x="434" y="3370"/>
                    <a:pt x="201" y="3370"/>
                  </a:cubicBezTo>
                  <a:cubicBezTo>
                    <a:pt x="101" y="3503"/>
                    <a:pt x="34" y="3636"/>
                    <a:pt x="1" y="3770"/>
                  </a:cubicBezTo>
                  <a:cubicBezTo>
                    <a:pt x="1335" y="3837"/>
                    <a:pt x="2669" y="4304"/>
                    <a:pt x="3904" y="5071"/>
                  </a:cubicBezTo>
                  <a:cubicBezTo>
                    <a:pt x="4637" y="5504"/>
                    <a:pt x="5305" y="6072"/>
                    <a:pt x="5938" y="6672"/>
                  </a:cubicBezTo>
                  <a:cubicBezTo>
                    <a:pt x="6606" y="7406"/>
                    <a:pt x="7139" y="8306"/>
                    <a:pt x="7840" y="8974"/>
                  </a:cubicBezTo>
                  <a:cubicBezTo>
                    <a:pt x="7873" y="9007"/>
                    <a:pt x="7940" y="9074"/>
                    <a:pt x="7973" y="9074"/>
                  </a:cubicBezTo>
                  <a:cubicBezTo>
                    <a:pt x="8140" y="9074"/>
                    <a:pt x="8140" y="8807"/>
                    <a:pt x="8107" y="8607"/>
                  </a:cubicBezTo>
                  <a:cubicBezTo>
                    <a:pt x="7206" y="5104"/>
                    <a:pt x="5171" y="1735"/>
                    <a:pt x="2536"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14"/>
            <p:cNvSpPr/>
            <p:nvPr/>
          </p:nvSpPr>
          <p:spPr>
            <a:xfrm>
              <a:off x="5479925" y="3768975"/>
              <a:ext cx="268550" cy="243525"/>
            </a:xfrm>
            <a:custGeom>
              <a:avLst/>
              <a:gdLst/>
              <a:ahLst/>
              <a:cxnLst/>
              <a:rect l="l" t="t" r="r" b="b"/>
              <a:pathLst>
                <a:path w="10742" h="9741" extrusionOk="0">
                  <a:moveTo>
                    <a:pt x="7906" y="0"/>
                  </a:moveTo>
                  <a:cubicBezTo>
                    <a:pt x="4403" y="1802"/>
                    <a:pt x="1535" y="5404"/>
                    <a:pt x="67" y="9240"/>
                  </a:cubicBezTo>
                  <a:cubicBezTo>
                    <a:pt x="34" y="9474"/>
                    <a:pt x="0" y="9741"/>
                    <a:pt x="200" y="9741"/>
                  </a:cubicBezTo>
                  <a:cubicBezTo>
                    <a:pt x="234" y="9741"/>
                    <a:pt x="334" y="9707"/>
                    <a:pt x="367" y="9674"/>
                  </a:cubicBezTo>
                  <a:cubicBezTo>
                    <a:pt x="1334" y="8907"/>
                    <a:pt x="2135" y="7973"/>
                    <a:pt x="3036" y="7206"/>
                  </a:cubicBezTo>
                  <a:cubicBezTo>
                    <a:pt x="3870" y="6505"/>
                    <a:pt x="4737" y="5971"/>
                    <a:pt x="5704" y="5504"/>
                  </a:cubicBezTo>
                  <a:cubicBezTo>
                    <a:pt x="7305" y="4737"/>
                    <a:pt x="9040" y="4304"/>
                    <a:pt x="10741" y="4237"/>
                  </a:cubicBezTo>
                  <a:cubicBezTo>
                    <a:pt x="10708" y="4070"/>
                    <a:pt x="10674" y="3970"/>
                    <a:pt x="10641" y="3837"/>
                  </a:cubicBezTo>
                  <a:cubicBezTo>
                    <a:pt x="10374" y="3837"/>
                    <a:pt x="10141" y="3837"/>
                    <a:pt x="9874" y="3870"/>
                  </a:cubicBezTo>
                  <a:lnTo>
                    <a:pt x="10508" y="3503"/>
                  </a:lnTo>
                  <a:cubicBezTo>
                    <a:pt x="10241" y="2903"/>
                    <a:pt x="9974" y="2335"/>
                    <a:pt x="9574" y="1802"/>
                  </a:cubicBezTo>
                  <a:cubicBezTo>
                    <a:pt x="9240" y="1868"/>
                    <a:pt x="8873" y="2002"/>
                    <a:pt x="8540" y="2169"/>
                  </a:cubicBezTo>
                  <a:lnTo>
                    <a:pt x="9307" y="1401"/>
                  </a:lnTo>
                  <a:cubicBezTo>
                    <a:pt x="9140" y="1201"/>
                    <a:pt x="8973" y="1001"/>
                    <a:pt x="8806" y="834"/>
                  </a:cubicBezTo>
                  <a:cubicBezTo>
                    <a:pt x="8073" y="1035"/>
                    <a:pt x="7405" y="1301"/>
                    <a:pt x="6738" y="1568"/>
                  </a:cubicBezTo>
                  <a:cubicBezTo>
                    <a:pt x="7239" y="1068"/>
                    <a:pt x="7739" y="668"/>
                    <a:pt x="8339" y="334"/>
                  </a:cubicBezTo>
                  <a:cubicBezTo>
                    <a:pt x="8206" y="201"/>
                    <a:pt x="8039" y="134"/>
                    <a:pt x="7906" y="0"/>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14"/>
            <p:cNvSpPr/>
            <p:nvPr/>
          </p:nvSpPr>
          <p:spPr>
            <a:xfrm>
              <a:off x="5483250" y="3890725"/>
              <a:ext cx="256875" cy="121325"/>
            </a:xfrm>
            <a:custGeom>
              <a:avLst/>
              <a:gdLst/>
              <a:ahLst/>
              <a:cxnLst/>
              <a:rect l="l" t="t" r="r" b="b"/>
              <a:pathLst>
                <a:path w="10275" h="4853" extrusionOk="0">
                  <a:moveTo>
                    <a:pt x="10008" y="1"/>
                  </a:moveTo>
                  <a:cubicBezTo>
                    <a:pt x="6739" y="134"/>
                    <a:pt x="3069" y="1935"/>
                    <a:pt x="267" y="4437"/>
                  </a:cubicBezTo>
                  <a:cubicBezTo>
                    <a:pt x="167" y="4537"/>
                    <a:pt x="1" y="4771"/>
                    <a:pt x="101" y="4837"/>
                  </a:cubicBezTo>
                  <a:cubicBezTo>
                    <a:pt x="123" y="4849"/>
                    <a:pt x="145" y="4852"/>
                    <a:pt x="166" y="4852"/>
                  </a:cubicBezTo>
                  <a:cubicBezTo>
                    <a:pt x="208" y="4852"/>
                    <a:pt x="245" y="4837"/>
                    <a:pt x="267" y="4837"/>
                  </a:cubicBezTo>
                  <a:cubicBezTo>
                    <a:pt x="1268" y="4637"/>
                    <a:pt x="2236" y="4137"/>
                    <a:pt x="3236" y="3870"/>
                  </a:cubicBezTo>
                  <a:cubicBezTo>
                    <a:pt x="4104" y="3670"/>
                    <a:pt x="5038" y="3536"/>
                    <a:pt x="5871" y="3536"/>
                  </a:cubicBezTo>
                  <a:cubicBezTo>
                    <a:pt x="7339" y="3536"/>
                    <a:pt x="8740" y="3837"/>
                    <a:pt x="9908" y="4437"/>
                  </a:cubicBezTo>
                  <a:cubicBezTo>
                    <a:pt x="9941" y="4304"/>
                    <a:pt x="10008" y="4170"/>
                    <a:pt x="10041" y="4003"/>
                  </a:cubicBezTo>
                  <a:cubicBezTo>
                    <a:pt x="9874" y="3937"/>
                    <a:pt x="9674" y="3870"/>
                    <a:pt x="9507" y="3803"/>
                  </a:cubicBezTo>
                  <a:cubicBezTo>
                    <a:pt x="9674" y="3803"/>
                    <a:pt x="9874" y="3770"/>
                    <a:pt x="10074" y="3770"/>
                  </a:cubicBezTo>
                  <a:cubicBezTo>
                    <a:pt x="10208" y="3170"/>
                    <a:pt x="10275" y="2602"/>
                    <a:pt x="10275" y="2035"/>
                  </a:cubicBezTo>
                  <a:cubicBezTo>
                    <a:pt x="10008" y="1969"/>
                    <a:pt x="9708" y="1902"/>
                    <a:pt x="9407" y="1902"/>
                  </a:cubicBezTo>
                  <a:cubicBezTo>
                    <a:pt x="9708" y="1802"/>
                    <a:pt x="10008" y="1668"/>
                    <a:pt x="10275" y="1568"/>
                  </a:cubicBezTo>
                  <a:cubicBezTo>
                    <a:pt x="10275" y="1368"/>
                    <a:pt x="10275" y="1168"/>
                    <a:pt x="10241" y="968"/>
                  </a:cubicBezTo>
                  <a:cubicBezTo>
                    <a:pt x="9674" y="835"/>
                    <a:pt x="9074" y="801"/>
                    <a:pt x="8507" y="801"/>
                  </a:cubicBezTo>
                  <a:cubicBezTo>
                    <a:pt x="9040" y="568"/>
                    <a:pt x="9574" y="468"/>
                    <a:pt x="10108" y="434"/>
                  </a:cubicBezTo>
                  <a:cubicBezTo>
                    <a:pt x="10074" y="301"/>
                    <a:pt x="10041" y="134"/>
                    <a:pt x="10008"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14"/>
            <p:cNvSpPr/>
            <p:nvPr/>
          </p:nvSpPr>
          <p:spPr>
            <a:xfrm>
              <a:off x="5560800" y="3953275"/>
              <a:ext cx="145125" cy="24200"/>
            </a:xfrm>
            <a:custGeom>
              <a:avLst/>
              <a:gdLst/>
              <a:ahLst/>
              <a:cxnLst/>
              <a:rect l="l" t="t" r="r" b="b"/>
              <a:pathLst>
                <a:path w="5805" h="968" fill="none" extrusionOk="0">
                  <a:moveTo>
                    <a:pt x="1" y="968"/>
                  </a:moveTo>
                  <a:cubicBezTo>
                    <a:pt x="1835" y="201"/>
                    <a:pt x="3904" y="0"/>
                    <a:pt x="5805" y="30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14"/>
            <p:cNvSpPr/>
            <p:nvPr/>
          </p:nvSpPr>
          <p:spPr>
            <a:xfrm>
              <a:off x="5633350" y="3932425"/>
              <a:ext cx="48400" cy="8375"/>
            </a:xfrm>
            <a:custGeom>
              <a:avLst/>
              <a:gdLst/>
              <a:ahLst/>
              <a:cxnLst/>
              <a:rect l="l" t="t" r="r" b="b"/>
              <a:pathLst>
                <a:path w="1936" h="335" fill="none" extrusionOk="0">
                  <a:moveTo>
                    <a:pt x="1" y="334"/>
                  </a:moveTo>
                  <a:cubicBezTo>
                    <a:pt x="601" y="101"/>
                    <a:pt x="1268" y="0"/>
                    <a:pt x="1936" y="3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14"/>
            <p:cNvSpPr/>
            <p:nvPr/>
          </p:nvSpPr>
          <p:spPr>
            <a:xfrm>
              <a:off x="5500775" y="3844025"/>
              <a:ext cx="149300" cy="145125"/>
            </a:xfrm>
            <a:custGeom>
              <a:avLst/>
              <a:gdLst/>
              <a:ahLst/>
              <a:cxnLst/>
              <a:rect l="l" t="t" r="r" b="b"/>
              <a:pathLst>
                <a:path w="5972" h="5805" fill="none" extrusionOk="0">
                  <a:moveTo>
                    <a:pt x="0" y="5805"/>
                  </a:moveTo>
                  <a:cubicBezTo>
                    <a:pt x="1201" y="3236"/>
                    <a:pt x="3369" y="1135"/>
                    <a:pt x="5971" y="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14"/>
            <p:cNvSpPr/>
            <p:nvPr/>
          </p:nvSpPr>
          <p:spPr>
            <a:xfrm>
              <a:off x="5492425" y="3755625"/>
              <a:ext cx="25050" cy="191000"/>
            </a:xfrm>
            <a:custGeom>
              <a:avLst/>
              <a:gdLst/>
              <a:ahLst/>
              <a:cxnLst/>
              <a:rect l="l" t="t" r="r" b="b"/>
              <a:pathLst>
                <a:path w="1002" h="7640" fill="none" extrusionOk="0">
                  <a:moveTo>
                    <a:pt x="1001" y="1"/>
                  </a:moveTo>
                  <a:cubicBezTo>
                    <a:pt x="334" y="2503"/>
                    <a:pt x="1" y="5071"/>
                    <a:pt x="1" y="764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14"/>
            <p:cNvSpPr/>
            <p:nvPr/>
          </p:nvSpPr>
          <p:spPr>
            <a:xfrm>
              <a:off x="5522450" y="3798150"/>
              <a:ext cx="8350" cy="42575"/>
            </a:xfrm>
            <a:custGeom>
              <a:avLst/>
              <a:gdLst/>
              <a:ahLst/>
              <a:cxnLst/>
              <a:rect l="l" t="t" r="r" b="b"/>
              <a:pathLst>
                <a:path w="334" h="1703" fill="none" extrusionOk="0">
                  <a:moveTo>
                    <a:pt x="334" y="1"/>
                  </a:moveTo>
                  <a:cubicBezTo>
                    <a:pt x="134" y="535"/>
                    <a:pt x="0" y="1135"/>
                    <a:pt x="34" y="1702"/>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14"/>
            <p:cNvSpPr/>
            <p:nvPr/>
          </p:nvSpPr>
          <p:spPr>
            <a:xfrm>
              <a:off x="5585825" y="3766475"/>
              <a:ext cx="23375" cy="49225"/>
            </a:xfrm>
            <a:custGeom>
              <a:avLst/>
              <a:gdLst/>
              <a:ahLst/>
              <a:cxnLst/>
              <a:rect l="l" t="t" r="r" b="b"/>
              <a:pathLst>
                <a:path w="935" h="1969" fill="none" extrusionOk="0">
                  <a:moveTo>
                    <a:pt x="935" y="0"/>
                  </a:moveTo>
                  <a:cubicBezTo>
                    <a:pt x="501" y="601"/>
                    <a:pt x="234" y="1268"/>
                    <a:pt x="1" y="1968"/>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14"/>
            <p:cNvSpPr/>
            <p:nvPr/>
          </p:nvSpPr>
          <p:spPr>
            <a:xfrm>
              <a:off x="5409875" y="3776475"/>
              <a:ext cx="60900" cy="106775"/>
            </a:xfrm>
            <a:custGeom>
              <a:avLst/>
              <a:gdLst/>
              <a:ahLst/>
              <a:cxnLst/>
              <a:rect l="l" t="t" r="r" b="b"/>
              <a:pathLst>
                <a:path w="2436" h="4271" fill="none" extrusionOk="0">
                  <a:moveTo>
                    <a:pt x="0" y="1"/>
                  </a:moveTo>
                  <a:cubicBezTo>
                    <a:pt x="1134" y="1202"/>
                    <a:pt x="1968" y="2703"/>
                    <a:pt x="2435" y="427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14"/>
            <p:cNvSpPr/>
            <p:nvPr/>
          </p:nvSpPr>
          <p:spPr>
            <a:xfrm>
              <a:off x="5327300" y="3861550"/>
              <a:ext cx="77600" cy="46725"/>
            </a:xfrm>
            <a:custGeom>
              <a:avLst/>
              <a:gdLst/>
              <a:ahLst/>
              <a:cxnLst/>
              <a:rect l="l" t="t" r="r" b="b"/>
              <a:pathLst>
                <a:path w="3104" h="1869" fill="none" extrusionOk="0">
                  <a:moveTo>
                    <a:pt x="1" y="0"/>
                  </a:moveTo>
                  <a:cubicBezTo>
                    <a:pt x="1135" y="434"/>
                    <a:pt x="2236" y="1034"/>
                    <a:pt x="3103" y="1868"/>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14"/>
            <p:cNvSpPr/>
            <p:nvPr/>
          </p:nvSpPr>
          <p:spPr>
            <a:xfrm>
              <a:off x="5402350" y="3877375"/>
              <a:ext cx="66750" cy="108450"/>
            </a:xfrm>
            <a:custGeom>
              <a:avLst/>
              <a:gdLst/>
              <a:ahLst/>
              <a:cxnLst/>
              <a:rect l="l" t="t" r="r" b="b"/>
              <a:pathLst>
                <a:path w="2670" h="4338" fill="none" extrusionOk="0">
                  <a:moveTo>
                    <a:pt x="1" y="1"/>
                  </a:moveTo>
                  <a:cubicBezTo>
                    <a:pt x="1168" y="1235"/>
                    <a:pt x="2102" y="2703"/>
                    <a:pt x="2670" y="433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14"/>
            <p:cNvSpPr/>
            <p:nvPr/>
          </p:nvSpPr>
          <p:spPr>
            <a:xfrm>
              <a:off x="5535800" y="3462075"/>
              <a:ext cx="251850" cy="1567000"/>
            </a:xfrm>
            <a:custGeom>
              <a:avLst/>
              <a:gdLst/>
              <a:ahLst/>
              <a:cxnLst/>
              <a:rect l="l" t="t" r="r" b="b"/>
              <a:pathLst>
                <a:path w="10074" h="62680" fill="none" extrusionOk="0">
                  <a:moveTo>
                    <a:pt x="234" y="1"/>
                  </a:moveTo>
                  <a:cubicBezTo>
                    <a:pt x="10074" y="18114"/>
                    <a:pt x="10074" y="41030"/>
                    <a:pt x="0" y="6267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14"/>
            <p:cNvSpPr/>
            <p:nvPr/>
          </p:nvSpPr>
          <p:spPr>
            <a:xfrm>
              <a:off x="5068800" y="2869175"/>
              <a:ext cx="479425" cy="622000"/>
            </a:xfrm>
            <a:custGeom>
              <a:avLst/>
              <a:gdLst/>
              <a:ahLst/>
              <a:cxnLst/>
              <a:rect l="l" t="t" r="r" b="b"/>
              <a:pathLst>
                <a:path w="19177" h="24880" extrusionOk="0">
                  <a:moveTo>
                    <a:pt x="9640" y="0"/>
                  </a:moveTo>
                  <a:cubicBezTo>
                    <a:pt x="9307" y="67"/>
                    <a:pt x="7439" y="400"/>
                    <a:pt x="7105" y="534"/>
                  </a:cubicBezTo>
                  <a:cubicBezTo>
                    <a:pt x="8106" y="1635"/>
                    <a:pt x="8940" y="2835"/>
                    <a:pt x="9640" y="4136"/>
                  </a:cubicBezTo>
                  <a:cubicBezTo>
                    <a:pt x="8439" y="3002"/>
                    <a:pt x="7172" y="1968"/>
                    <a:pt x="5904" y="1001"/>
                  </a:cubicBezTo>
                  <a:cubicBezTo>
                    <a:pt x="5437" y="1201"/>
                    <a:pt x="5004" y="1401"/>
                    <a:pt x="4570" y="1668"/>
                  </a:cubicBezTo>
                  <a:cubicBezTo>
                    <a:pt x="4970" y="2335"/>
                    <a:pt x="5337" y="3002"/>
                    <a:pt x="5738" y="3703"/>
                  </a:cubicBezTo>
                  <a:cubicBezTo>
                    <a:pt x="5104" y="3136"/>
                    <a:pt x="4437" y="2635"/>
                    <a:pt x="3769" y="2168"/>
                  </a:cubicBezTo>
                  <a:cubicBezTo>
                    <a:pt x="2735" y="2869"/>
                    <a:pt x="1768" y="3703"/>
                    <a:pt x="934" y="4670"/>
                  </a:cubicBezTo>
                  <a:cubicBezTo>
                    <a:pt x="1301" y="5037"/>
                    <a:pt x="1635" y="5471"/>
                    <a:pt x="2002" y="5871"/>
                  </a:cubicBezTo>
                  <a:cubicBezTo>
                    <a:pt x="1501" y="5571"/>
                    <a:pt x="1001" y="5371"/>
                    <a:pt x="500" y="5170"/>
                  </a:cubicBezTo>
                  <a:cubicBezTo>
                    <a:pt x="334" y="5337"/>
                    <a:pt x="167" y="5604"/>
                    <a:pt x="0" y="5838"/>
                  </a:cubicBezTo>
                  <a:cubicBezTo>
                    <a:pt x="5170" y="9373"/>
                    <a:pt x="16812" y="22383"/>
                    <a:pt x="18347" y="24551"/>
                  </a:cubicBezTo>
                  <a:cubicBezTo>
                    <a:pt x="18447" y="24684"/>
                    <a:pt x="18513" y="24818"/>
                    <a:pt x="18647" y="24851"/>
                  </a:cubicBezTo>
                  <a:cubicBezTo>
                    <a:pt x="18690" y="24871"/>
                    <a:pt x="18730" y="24880"/>
                    <a:pt x="18768" y="24880"/>
                  </a:cubicBezTo>
                  <a:cubicBezTo>
                    <a:pt x="19050" y="24880"/>
                    <a:pt x="19177" y="24371"/>
                    <a:pt x="19147" y="24017"/>
                  </a:cubicBezTo>
                  <a:cubicBezTo>
                    <a:pt x="18280" y="15645"/>
                    <a:pt x="15011" y="7372"/>
                    <a:pt x="9640"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14"/>
            <p:cNvSpPr/>
            <p:nvPr/>
          </p:nvSpPr>
          <p:spPr>
            <a:xfrm>
              <a:off x="4962875" y="2951725"/>
              <a:ext cx="585450" cy="539700"/>
            </a:xfrm>
            <a:custGeom>
              <a:avLst/>
              <a:gdLst/>
              <a:ahLst/>
              <a:cxnLst/>
              <a:rect l="l" t="t" r="r" b="b"/>
              <a:pathLst>
                <a:path w="23418" h="21588" extrusionOk="0">
                  <a:moveTo>
                    <a:pt x="7740" y="0"/>
                  </a:moveTo>
                  <a:cubicBezTo>
                    <a:pt x="7406" y="167"/>
                    <a:pt x="5738" y="1001"/>
                    <a:pt x="5471" y="1168"/>
                  </a:cubicBezTo>
                  <a:cubicBezTo>
                    <a:pt x="6706" y="1968"/>
                    <a:pt x="7840" y="2869"/>
                    <a:pt x="8840" y="3970"/>
                  </a:cubicBezTo>
                  <a:cubicBezTo>
                    <a:pt x="7373" y="3203"/>
                    <a:pt x="5872" y="2536"/>
                    <a:pt x="4371" y="1968"/>
                  </a:cubicBezTo>
                  <a:cubicBezTo>
                    <a:pt x="4004" y="2302"/>
                    <a:pt x="3637" y="2636"/>
                    <a:pt x="3303" y="2936"/>
                  </a:cubicBezTo>
                  <a:cubicBezTo>
                    <a:pt x="3870" y="3503"/>
                    <a:pt x="4404" y="4037"/>
                    <a:pt x="4971" y="4604"/>
                  </a:cubicBezTo>
                  <a:cubicBezTo>
                    <a:pt x="4204" y="4237"/>
                    <a:pt x="3470" y="3903"/>
                    <a:pt x="2669" y="3670"/>
                  </a:cubicBezTo>
                  <a:cubicBezTo>
                    <a:pt x="1835" y="4604"/>
                    <a:pt x="1168" y="5671"/>
                    <a:pt x="635" y="6839"/>
                  </a:cubicBezTo>
                  <a:lnTo>
                    <a:pt x="2002" y="7706"/>
                  </a:lnTo>
                  <a:cubicBezTo>
                    <a:pt x="1468" y="7572"/>
                    <a:pt x="901" y="7472"/>
                    <a:pt x="368" y="7406"/>
                  </a:cubicBezTo>
                  <a:cubicBezTo>
                    <a:pt x="201" y="7673"/>
                    <a:pt x="134" y="7906"/>
                    <a:pt x="1" y="8206"/>
                  </a:cubicBezTo>
                  <a:cubicBezTo>
                    <a:pt x="5905" y="10241"/>
                    <a:pt x="20582" y="19714"/>
                    <a:pt x="22650" y="21382"/>
                  </a:cubicBezTo>
                  <a:cubicBezTo>
                    <a:pt x="22750" y="21482"/>
                    <a:pt x="22884" y="21549"/>
                    <a:pt x="23017" y="21582"/>
                  </a:cubicBezTo>
                  <a:cubicBezTo>
                    <a:pt x="23038" y="21586"/>
                    <a:pt x="23058" y="21588"/>
                    <a:pt x="23076" y="21588"/>
                  </a:cubicBezTo>
                  <a:cubicBezTo>
                    <a:pt x="23417" y="21588"/>
                    <a:pt x="23409" y="21028"/>
                    <a:pt x="23251" y="20648"/>
                  </a:cubicBezTo>
                  <a:cubicBezTo>
                    <a:pt x="20182" y="12743"/>
                    <a:pt x="14878" y="5671"/>
                    <a:pt x="77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14"/>
            <p:cNvSpPr/>
            <p:nvPr/>
          </p:nvSpPr>
          <p:spPr>
            <a:xfrm>
              <a:off x="5380675" y="2846650"/>
              <a:ext cx="321925" cy="636925"/>
            </a:xfrm>
            <a:custGeom>
              <a:avLst/>
              <a:gdLst/>
              <a:ahLst/>
              <a:cxnLst/>
              <a:rect l="l" t="t" r="r" b="b"/>
              <a:pathLst>
                <a:path w="12877" h="25477" extrusionOk="0">
                  <a:moveTo>
                    <a:pt x="4637" y="0"/>
                  </a:moveTo>
                  <a:cubicBezTo>
                    <a:pt x="3970" y="1268"/>
                    <a:pt x="3403" y="2602"/>
                    <a:pt x="2969" y="4003"/>
                  </a:cubicBezTo>
                  <a:cubicBezTo>
                    <a:pt x="2836" y="2602"/>
                    <a:pt x="2903" y="1268"/>
                    <a:pt x="3203" y="0"/>
                  </a:cubicBezTo>
                  <a:lnTo>
                    <a:pt x="3203" y="0"/>
                  </a:lnTo>
                  <a:cubicBezTo>
                    <a:pt x="2803" y="34"/>
                    <a:pt x="2402" y="34"/>
                    <a:pt x="2035" y="67"/>
                  </a:cubicBezTo>
                  <a:cubicBezTo>
                    <a:pt x="1" y="7673"/>
                    <a:pt x="1735" y="17046"/>
                    <a:pt x="5838" y="24785"/>
                  </a:cubicBezTo>
                  <a:cubicBezTo>
                    <a:pt x="5996" y="25100"/>
                    <a:pt x="6339" y="25477"/>
                    <a:pt x="6608" y="25477"/>
                  </a:cubicBezTo>
                  <a:cubicBezTo>
                    <a:pt x="6681" y="25477"/>
                    <a:pt x="6749" y="25449"/>
                    <a:pt x="6806" y="25385"/>
                  </a:cubicBezTo>
                  <a:cubicBezTo>
                    <a:pt x="6872" y="25285"/>
                    <a:pt x="6939" y="25118"/>
                    <a:pt x="6939" y="25018"/>
                  </a:cubicBezTo>
                  <a:cubicBezTo>
                    <a:pt x="7072" y="22583"/>
                    <a:pt x="6572" y="20081"/>
                    <a:pt x="6705" y="17680"/>
                  </a:cubicBezTo>
                  <a:cubicBezTo>
                    <a:pt x="6839" y="15511"/>
                    <a:pt x="7206" y="13410"/>
                    <a:pt x="7806" y="11409"/>
                  </a:cubicBezTo>
                  <a:cubicBezTo>
                    <a:pt x="8840" y="8006"/>
                    <a:pt x="10608" y="4904"/>
                    <a:pt x="12877" y="2435"/>
                  </a:cubicBezTo>
                  <a:cubicBezTo>
                    <a:pt x="12610" y="2269"/>
                    <a:pt x="12309" y="2102"/>
                    <a:pt x="12009" y="1902"/>
                  </a:cubicBezTo>
                  <a:cubicBezTo>
                    <a:pt x="11642" y="2235"/>
                    <a:pt x="11342" y="2602"/>
                    <a:pt x="11042" y="3036"/>
                  </a:cubicBezTo>
                  <a:cubicBezTo>
                    <a:pt x="11142" y="2569"/>
                    <a:pt x="11209" y="2069"/>
                    <a:pt x="11342" y="1602"/>
                  </a:cubicBezTo>
                  <a:cubicBezTo>
                    <a:pt x="10008" y="1034"/>
                    <a:pt x="8674" y="601"/>
                    <a:pt x="7306" y="334"/>
                  </a:cubicBezTo>
                  <a:cubicBezTo>
                    <a:pt x="6906" y="934"/>
                    <a:pt x="6639" y="1602"/>
                    <a:pt x="6372" y="2335"/>
                  </a:cubicBezTo>
                  <a:cubicBezTo>
                    <a:pt x="6305" y="1602"/>
                    <a:pt x="6238" y="868"/>
                    <a:pt x="6238" y="167"/>
                  </a:cubicBezTo>
                  <a:cubicBezTo>
                    <a:pt x="5705" y="67"/>
                    <a:pt x="5171" y="34"/>
                    <a:pt x="46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14"/>
            <p:cNvSpPr/>
            <p:nvPr/>
          </p:nvSpPr>
          <p:spPr>
            <a:xfrm>
              <a:off x="5548300" y="3004250"/>
              <a:ext cx="407825" cy="475375"/>
            </a:xfrm>
            <a:custGeom>
              <a:avLst/>
              <a:gdLst/>
              <a:ahLst/>
              <a:cxnLst/>
              <a:rect l="l" t="t" r="r" b="b"/>
              <a:pathLst>
                <a:path w="16313" h="19015" extrusionOk="0">
                  <a:moveTo>
                    <a:pt x="11142" y="1"/>
                  </a:moveTo>
                  <a:cubicBezTo>
                    <a:pt x="5805" y="3603"/>
                    <a:pt x="1802" y="10608"/>
                    <a:pt x="101" y="18080"/>
                  </a:cubicBezTo>
                  <a:cubicBezTo>
                    <a:pt x="0" y="18447"/>
                    <a:pt x="67" y="19014"/>
                    <a:pt x="334" y="19014"/>
                  </a:cubicBezTo>
                  <a:cubicBezTo>
                    <a:pt x="434" y="19014"/>
                    <a:pt x="501" y="18948"/>
                    <a:pt x="601" y="18848"/>
                  </a:cubicBezTo>
                  <a:cubicBezTo>
                    <a:pt x="2002" y="17447"/>
                    <a:pt x="3069" y="15512"/>
                    <a:pt x="4437" y="14078"/>
                  </a:cubicBezTo>
                  <a:cubicBezTo>
                    <a:pt x="5638" y="12743"/>
                    <a:pt x="7005" y="11643"/>
                    <a:pt x="8440" y="10742"/>
                  </a:cubicBezTo>
                  <a:cubicBezTo>
                    <a:pt x="10908" y="9174"/>
                    <a:pt x="13610" y="8307"/>
                    <a:pt x="16312" y="8140"/>
                  </a:cubicBezTo>
                  <a:cubicBezTo>
                    <a:pt x="16245" y="7873"/>
                    <a:pt x="16112" y="7606"/>
                    <a:pt x="16045" y="7339"/>
                  </a:cubicBezTo>
                  <a:cubicBezTo>
                    <a:pt x="15678" y="7339"/>
                    <a:pt x="15278" y="7406"/>
                    <a:pt x="14878" y="7473"/>
                  </a:cubicBezTo>
                  <a:cubicBezTo>
                    <a:pt x="15211" y="7173"/>
                    <a:pt x="15512" y="6973"/>
                    <a:pt x="15845" y="6739"/>
                  </a:cubicBezTo>
                  <a:cubicBezTo>
                    <a:pt x="15345" y="5572"/>
                    <a:pt x="14778" y="4437"/>
                    <a:pt x="14111" y="3437"/>
                  </a:cubicBezTo>
                  <a:cubicBezTo>
                    <a:pt x="13577" y="3603"/>
                    <a:pt x="13010" y="3837"/>
                    <a:pt x="12476" y="4137"/>
                  </a:cubicBezTo>
                  <a:cubicBezTo>
                    <a:pt x="12810" y="3637"/>
                    <a:pt x="13177" y="3136"/>
                    <a:pt x="13577" y="2669"/>
                  </a:cubicBezTo>
                  <a:cubicBezTo>
                    <a:pt x="13277" y="2303"/>
                    <a:pt x="12976" y="1936"/>
                    <a:pt x="12676" y="1602"/>
                  </a:cubicBezTo>
                  <a:cubicBezTo>
                    <a:pt x="11642" y="1969"/>
                    <a:pt x="10541" y="2503"/>
                    <a:pt x="9541" y="3103"/>
                  </a:cubicBezTo>
                  <a:cubicBezTo>
                    <a:pt x="10241" y="2136"/>
                    <a:pt x="10975" y="1302"/>
                    <a:pt x="11842" y="668"/>
                  </a:cubicBezTo>
                  <a:cubicBezTo>
                    <a:pt x="11642" y="435"/>
                    <a:pt x="11409" y="234"/>
                    <a:pt x="11142"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14"/>
            <p:cNvSpPr/>
            <p:nvPr/>
          </p:nvSpPr>
          <p:spPr>
            <a:xfrm>
              <a:off x="4910350" y="3209400"/>
              <a:ext cx="647150" cy="270650"/>
            </a:xfrm>
            <a:custGeom>
              <a:avLst/>
              <a:gdLst/>
              <a:ahLst/>
              <a:cxnLst/>
              <a:rect l="l" t="t" r="r" b="b"/>
              <a:pathLst>
                <a:path w="25886" h="10826" extrusionOk="0">
                  <a:moveTo>
                    <a:pt x="1268" y="1"/>
                  </a:moveTo>
                  <a:cubicBezTo>
                    <a:pt x="1134" y="334"/>
                    <a:pt x="1001" y="668"/>
                    <a:pt x="868" y="1035"/>
                  </a:cubicBezTo>
                  <a:cubicBezTo>
                    <a:pt x="2269" y="1102"/>
                    <a:pt x="3636" y="1368"/>
                    <a:pt x="5004" y="1802"/>
                  </a:cubicBezTo>
                  <a:cubicBezTo>
                    <a:pt x="3469" y="1902"/>
                    <a:pt x="1968" y="2069"/>
                    <a:pt x="501" y="2302"/>
                  </a:cubicBezTo>
                  <a:cubicBezTo>
                    <a:pt x="367" y="2803"/>
                    <a:pt x="300" y="3303"/>
                    <a:pt x="200" y="3870"/>
                  </a:cubicBezTo>
                  <a:cubicBezTo>
                    <a:pt x="968" y="4070"/>
                    <a:pt x="1668" y="4270"/>
                    <a:pt x="2369" y="4537"/>
                  </a:cubicBezTo>
                  <a:cubicBezTo>
                    <a:pt x="1601" y="4571"/>
                    <a:pt x="834" y="4704"/>
                    <a:pt x="100" y="4871"/>
                  </a:cubicBezTo>
                  <a:cubicBezTo>
                    <a:pt x="0" y="6205"/>
                    <a:pt x="34" y="7539"/>
                    <a:pt x="267" y="8907"/>
                  </a:cubicBezTo>
                  <a:cubicBezTo>
                    <a:pt x="767" y="8907"/>
                    <a:pt x="1268" y="8940"/>
                    <a:pt x="1802" y="8974"/>
                  </a:cubicBezTo>
                  <a:cubicBezTo>
                    <a:pt x="1301" y="9141"/>
                    <a:pt x="834" y="9374"/>
                    <a:pt x="367" y="9574"/>
                  </a:cubicBezTo>
                  <a:cubicBezTo>
                    <a:pt x="467" y="9941"/>
                    <a:pt x="567" y="10241"/>
                    <a:pt x="634" y="10542"/>
                  </a:cubicBezTo>
                  <a:cubicBezTo>
                    <a:pt x="3770" y="9041"/>
                    <a:pt x="7406" y="8207"/>
                    <a:pt x="11142" y="8107"/>
                  </a:cubicBezTo>
                  <a:cubicBezTo>
                    <a:pt x="11296" y="8104"/>
                    <a:pt x="11450" y="8103"/>
                    <a:pt x="11605" y="8103"/>
                  </a:cubicBezTo>
                  <a:cubicBezTo>
                    <a:pt x="13632" y="8103"/>
                    <a:pt x="15735" y="8307"/>
                    <a:pt x="17780" y="8740"/>
                  </a:cubicBezTo>
                  <a:cubicBezTo>
                    <a:pt x="20281" y="9241"/>
                    <a:pt x="22650" y="10341"/>
                    <a:pt x="25152" y="10775"/>
                  </a:cubicBezTo>
                  <a:cubicBezTo>
                    <a:pt x="25218" y="10808"/>
                    <a:pt x="25293" y="10825"/>
                    <a:pt x="25364" y="10825"/>
                  </a:cubicBezTo>
                  <a:cubicBezTo>
                    <a:pt x="25435" y="10825"/>
                    <a:pt x="25502" y="10808"/>
                    <a:pt x="25552" y="10775"/>
                  </a:cubicBezTo>
                  <a:cubicBezTo>
                    <a:pt x="25885" y="10608"/>
                    <a:pt x="25552" y="10041"/>
                    <a:pt x="25218" y="9741"/>
                  </a:cubicBezTo>
                  <a:cubicBezTo>
                    <a:pt x="18513" y="4037"/>
                    <a:pt x="9540" y="34"/>
                    <a:pt x="12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14"/>
            <p:cNvSpPr/>
            <p:nvPr/>
          </p:nvSpPr>
          <p:spPr>
            <a:xfrm>
              <a:off x="4967875" y="3434775"/>
              <a:ext cx="577125" cy="260000"/>
            </a:xfrm>
            <a:custGeom>
              <a:avLst/>
              <a:gdLst/>
              <a:ahLst/>
              <a:cxnLst/>
              <a:rect l="l" t="t" r="r" b="b"/>
              <a:pathLst>
                <a:path w="23085" h="10400" extrusionOk="0">
                  <a:moveTo>
                    <a:pt x="11714" y="0"/>
                  </a:moveTo>
                  <a:cubicBezTo>
                    <a:pt x="7419" y="0"/>
                    <a:pt x="3330" y="725"/>
                    <a:pt x="1" y="2260"/>
                  </a:cubicBezTo>
                  <a:cubicBezTo>
                    <a:pt x="101" y="2561"/>
                    <a:pt x="168" y="2894"/>
                    <a:pt x="268" y="3194"/>
                  </a:cubicBezTo>
                  <a:cubicBezTo>
                    <a:pt x="1302" y="2761"/>
                    <a:pt x="2436" y="2494"/>
                    <a:pt x="3637" y="2361"/>
                  </a:cubicBezTo>
                  <a:lnTo>
                    <a:pt x="3637" y="2361"/>
                  </a:lnTo>
                  <a:cubicBezTo>
                    <a:pt x="2536" y="2928"/>
                    <a:pt x="1535" y="3561"/>
                    <a:pt x="635" y="4262"/>
                  </a:cubicBezTo>
                  <a:cubicBezTo>
                    <a:pt x="801" y="4696"/>
                    <a:pt x="1002" y="5096"/>
                    <a:pt x="1202" y="5529"/>
                  </a:cubicBezTo>
                  <a:cubicBezTo>
                    <a:pt x="1836" y="5429"/>
                    <a:pt x="2469" y="5363"/>
                    <a:pt x="3136" y="5263"/>
                  </a:cubicBezTo>
                  <a:lnTo>
                    <a:pt x="3136" y="5263"/>
                  </a:lnTo>
                  <a:cubicBezTo>
                    <a:pt x="2603" y="5563"/>
                    <a:pt x="2102" y="5896"/>
                    <a:pt x="1635" y="6330"/>
                  </a:cubicBezTo>
                  <a:cubicBezTo>
                    <a:pt x="2202" y="7364"/>
                    <a:pt x="2970" y="8365"/>
                    <a:pt x="3804" y="9266"/>
                  </a:cubicBezTo>
                  <a:cubicBezTo>
                    <a:pt x="4171" y="9099"/>
                    <a:pt x="4537" y="8999"/>
                    <a:pt x="4971" y="8832"/>
                  </a:cubicBezTo>
                  <a:lnTo>
                    <a:pt x="4971" y="8832"/>
                  </a:lnTo>
                  <a:cubicBezTo>
                    <a:pt x="4704" y="9099"/>
                    <a:pt x="4471" y="9399"/>
                    <a:pt x="4271" y="9733"/>
                  </a:cubicBezTo>
                  <a:cubicBezTo>
                    <a:pt x="4437" y="9999"/>
                    <a:pt x="4638" y="10200"/>
                    <a:pt x="4838" y="10400"/>
                  </a:cubicBezTo>
                  <a:cubicBezTo>
                    <a:pt x="6339" y="8198"/>
                    <a:pt x="8540" y="6363"/>
                    <a:pt x="11209" y="4996"/>
                  </a:cubicBezTo>
                  <a:cubicBezTo>
                    <a:pt x="12777" y="4195"/>
                    <a:pt x="14478" y="3561"/>
                    <a:pt x="16313" y="3161"/>
                  </a:cubicBezTo>
                  <a:cubicBezTo>
                    <a:pt x="18347" y="2694"/>
                    <a:pt x="20649" y="2661"/>
                    <a:pt x="22650" y="2160"/>
                  </a:cubicBezTo>
                  <a:cubicBezTo>
                    <a:pt x="22784" y="2094"/>
                    <a:pt x="22884" y="2094"/>
                    <a:pt x="22951" y="2027"/>
                  </a:cubicBezTo>
                  <a:cubicBezTo>
                    <a:pt x="23084" y="1760"/>
                    <a:pt x="22550" y="1493"/>
                    <a:pt x="22183" y="1360"/>
                  </a:cubicBezTo>
                  <a:cubicBezTo>
                    <a:pt x="18751" y="468"/>
                    <a:pt x="15166" y="0"/>
                    <a:pt x="117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14"/>
            <p:cNvSpPr/>
            <p:nvPr/>
          </p:nvSpPr>
          <p:spPr>
            <a:xfrm>
              <a:off x="5184700" y="2636500"/>
              <a:ext cx="321100" cy="700525"/>
            </a:xfrm>
            <a:custGeom>
              <a:avLst/>
              <a:gdLst/>
              <a:ahLst/>
              <a:cxnLst/>
              <a:rect l="l" t="t" r="r" b="b"/>
              <a:pathLst>
                <a:path w="12844" h="28021" extrusionOk="0">
                  <a:moveTo>
                    <a:pt x="534" y="0"/>
                  </a:moveTo>
                  <a:lnTo>
                    <a:pt x="534" y="0"/>
                  </a:lnTo>
                  <a:cubicBezTo>
                    <a:pt x="1" y="8807"/>
                    <a:pt x="5305" y="21115"/>
                    <a:pt x="12610" y="28020"/>
                  </a:cubicBezTo>
                  <a:lnTo>
                    <a:pt x="12843" y="27787"/>
                  </a:lnTo>
                  <a:cubicBezTo>
                    <a:pt x="5605" y="20949"/>
                    <a:pt x="368" y="8773"/>
                    <a:pt x="935" y="67"/>
                  </a:cubicBezTo>
                  <a:lnTo>
                    <a:pt x="53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14"/>
            <p:cNvSpPr/>
            <p:nvPr/>
          </p:nvSpPr>
          <p:spPr>
            <a:xfrm>
              <a:off x="5171375" y="2608450"/>
              <a:ext cx="70075" cy="36950"/>
            </a:xfrm>
            <a:custGeom>
              <a:avLst/>
              <a:gdLst/>
              <a:ahLst/>
              <a:cxnLst/>
              <a:rect l="l" t="t" r="r" b="b"/>
              <a:pathLst>
                <a:path w="2803" h="1478" extrusionOk="0">
                  <a:moveTo>
                    <a:pt x="1061" y="0"/>
                  </a:moveTo>
                  <a:cubicBezTo>
                    <a:pt x="466" y="0"/>
                    <a:pt x="0" y="246"/>
                    <a:pt x="0" y="589"/>
                  </a:cubicBezTo>
                  <a:cubicBezTo>
                    <a:pt x="0" y="1022"/>
                    <a:pt x="634" y="1389"/>
                    <a:pt x="1401" y="1456"/>
                  </a:cubicBezTo>
                  <a:cubicBezTo>
                    <a:pt x="1511" y="1470"/>
                    <a:pt x="1618" y="1477"/>
                    <a:pt x="1720" y="1477"/>
                  </a:cubicBezTo>
                  <a:cubicBezTo>
                    <a:pt x="2336" y="1477"/>
                    <a:pt x="2802" y="1232"/>
                    <a:pt x="2802" y="889"/>
                  </a:cubicBezTo>
                  <a:cubicBezTo>
                    <a:pt x="2802" y="522"/>
                    <a:pt x="2168" y="88"/>
                    <a:pt x="1368" y="22"/>
                  </a:cubicBezTo>
                  <a:cubicBezTo>
                    <a:pt x="1263" y="7"/>
                    <a:pt x="1160" y="0"/>
                    <a:pt x="10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14"/>
            <p:cNvSpPr/>
            <p:nvPr/>
          </p:nvSpPr>
          <p:spPr>
            <a:xfrm>
              <a:off x="5105475" y="2744075"/>
              <a:ext cx="391975" cy="608800"/>
            </a:xfrm>
            <a:custGeom>
              <a:avLst/>
              <a:gdLst/>
              <a:ahLst/>
              <a:cxnLst/>
              <a:rect l="l" t="t" r="r" b="b"/>
              <a:pathLst>
                <a:path w="15679" h="24352" extrusionOk="0">
                  <a:moveTo>
                    <a:pt x="368" y="0"/>
                  </a:moveTo>
                  <a:lnTo>
                    <a:pt x="1" y="134"/>
                  </a:lnTo>
                  <a:cubicBezTo>
                    <a:pt x="2469" y="7773"/>
                    <a:pt x="7473" y="15678"/>
                    <a:pt x="15378" y="24351"/>
                  </a:cubicBezTo>
                  <a:lnTo>
                    <a:pt x="15679" y="24051"/>
                  </a:lnTo>
                  <a:cubicBezTo>
                    <a:pt x="7840" y="15411"/>
                    <a:pt x="2803" y="7539"/>
                    <a:pt x="3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14"/>
            <p:cNvSpPr/>
            <p:nvPr/>
          </p:nvSpPr>
          <p:spPr>
            <a:xfrm>
              <a:off x="5072125" y="2716625"/>
              <a:ext cx="73400" cy="39900"/>
            </a:xfrm>
            <a:custGeom>
              <a:avLst/>
              <a:gdLst/>
              <a:ahLst/>
              <a:cxnLst/>
              <a:rect l="l" t="t" r="r" b="b"/>
              <a:pathLst>
                <a:path w="2936" h="1596" extrusionOk="0">
                  <a:moveTo>
                    <a:pt x="1773" y="0"/>
                  </a:moveTo>
                  <a:cubicBezTo>
                    <a:pt x="1594" y="0"/>
                    <a:pt x="1401" y="21"/>
                    <a:pt x="1201" y="64"/>
                  </a:cubicBezTo>
                  <a:cubicBezTo>
                    <a:pt x="468" y="231"/>
                    <a:pt x="1" y="698"/>
                    <a:pt x="134" y="1098"/>
                  </a:cubicBezTo>
                  <a:cubicBezTo>
                    <a:pt x="258" y="1421"/>
                    <a:pt x="677" y="1596"/>
                    <a:pt x="1172" y="1596"/>
                  </a:cubicBezTo>
                  <a:cubicBezTo>
                    <a:pt x="1342" y="1596"/>
                    <a:pt x="1522" y="1575"/>
                    <a:pt x="1702" y="1532"/>
                  </a:cubicBezTo>
                  <a:cubicBezTo>
                    <a:pt x="2469" y="1365"/>
                    <a:pt x="2936" y="898"/>
                    <a:pt x="2803" y="465"/>
                  </a:cubicBezTo>
                  <a:cubicBezTo>
                    <a:pt x="2679" y="168"/>
                    <a:pt x="2282" y="0"/>
                    <a:pt x="17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14"/>
            <p:cNvSpPr/>
            <p:nvPr/>
          </p:nvSpPr>
          <p:spPr>
            <a:xfrm>
              <a:off x="5310625" y="2681525"/>
              <a:ext cx="196000" cy="654675"/>
            </a:xfrm>
            <a:custGeom>
              <a:avLst/>
              <a:gdLst/>
              <a:ahLst/>
              <a:cxnLst/>
              <a:rect l="l" t="t" r="r" b="b"/>
              <a:pathLst>
                <a:path w="7840" h="26187" extrusionOk="0">
                  <a:moveTo>
                    <a:pt x="2502" y="1"/>
                  </a:moveTo>
                  <a:lnTo>
                    <a:pt x="2502" y="1"/>
                  </a:lnTo>
                  <a:cubicBezTo>
                    <a:pt x="1" y="8874"/>
                    <a:pt x="1835" y="18414"/>
                    <a:pt x="7573" y="26186"/>
                  </a:cubicBezTo>
                  <a:lnTo>
                    <a:pt x="7840" y="25986"/>
                  </a:lnTo>
                  <a:cubicBezTo>
                    <a:pt x="2202" y="18314"/>
                    <a:pt x="434" y="8874"/>
                    <a:pt x="2869" y="134"/>
                  </a:cubicBezTo>
                  <a:lnTo>
                    <a:pt x="250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14"/>
            <p:cNvSpPr/>
            <p:nvPr/>
          </p:nvSpPr>
          <p:spPr>
            <a:xfrm>
              <a:off x="5347325" y="2654650"/>
              <a:ext cx="71750" cy="40175"/>
            </a:xfrm>
            <a:custGeom>
              <a:avLst/>
              <a:gdLst/>
              <a:ahLst/>
              <a:cxnLst/>
              <a:rect l="l" t="t" r="r" b="b"/>
              <a:pathLst>
                <a:path w="2870" h="1607" extrusionOk="0">
                  <a:moveTo>
                    <a:pt x="873" y="1"/>
                  </a:moveTo>
                  <a:cubicBezTo>
                    <a:pt x="435" y="1"/>
                    <a:pt x="102" y="158"/>
                    <a:pt x="34" y="408"/>
                  </a:cubicBezTo>
                  <a:cubicBezTo>
                    <a:pt x="0" y="775"/>
                    <a:pt x="534" y="1276"/>
                    <a:pt x="1301" y="1476"/>
                  </a:cubicBezTo>
                  <a:cubicBezTo>
                    <a:pt x="1550" y="1566"/>
                    <a:pt x="1791" y="1607"/>
                    <a:pt x="2004" y="1607"/>
                  </a:cubicBezTo>
                  <a:cubicBezTo>
                    <a:pt x="2422" y="1607"/>
                    <a:pt x="2736" y="1452"/>
                    <a:pt x="2802" y="1209"/>
                  </a:cubicBezTo>
                  <a:cubicBezTo>
                    <a:pt x="2869" y="775"/>
                    <a:pt x="2302" y="275"/>
                    <a:pt x="1535" y="108"/>
                  </a:cubicBezTo>
                  <a:cubicBezTo>
                    <a:pt x="1302" y="34"/>
                    <a:pt x="1077" y="1"/>
                    <a:pt x="8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14"/>
            <p:cNvSpPr/>
            <p:nvPr/>
          </p:nvSpPr>
          <p:spPr>
            <a:xfrm>
              <a:off x="4884500" y="3013425"/>
              <a:ext cx="538725" cy="372800"/>
            </a:xfrm>
            <a:custGeom>
              <a:avLst/>
              <a:gdLst/>
              <a:ahLst/>
              <a:cxnLst/>
              <a:rect l="l" t="t" r="r" b="b"/>
              <a:pathLst>
                <a:path w="21549" h="14912" extrusionOk="0">
                  <a:moveTo>
                    <a:pt x="100" y="1"/>
                  </a:moveTo>
                  <a:lnTo>
                    <a:pt x="0" y="368"/>
                  </a:lnTo>
                  <a:cubicBezTo>
                    <a:pt x="9307" y="2036"/>
                    <a:pt x="16278" y="6839"/>
                    <a:pt x="21215" y="14911"/>
                  </a:cubicBezTo>
                  <a:lnTo>
                    <a:pt x="21549" y="14745"/>
                  </a:lnTo>
                  <a:cubicBezTo>
                    <a:pt x="16512" y="6539"/>
                    <a:pt x="9507" y="1702"/>
                    <a:pt x="1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14"/>
            <p:cNvSpPr/>
            <p:nvPr/>
          </p:nvSpPr>
          <p:spPr>
            <a:xfrm>
              <a:off x="4854475" y="2982425"/>
              <a:ext cx="41725" cy="68700"/>
            </a:xfrm>
            <a:custGeom>
              <a:avLst/>
              <a:gdLst/>
              <a:ahLst/>
              <a:cxnLst/>
              <a:rect l="l" t="t" r="r" b="b"/>
              <a:pathLst>
                <a:path w="1669" h="2748" extrusionOk="0">
                  <a:moveTo>
                    <a:pt x="962" y="1"/>
                  </a:moveTo>
                  <a:cubicBezTo>
                    <a:pt x="584" y="1"/>
                    <a:pt x="196" y="484"/>
                    <a:pt x="134" y="1174"/>
                  </a:cubicBezTo>
                  <a:cubicBezTo>
                    <a:pt x="0" y="1941"/>
                    <a:pt x="234" y="2608"/>
                    <a:pt x="667" y="2742"/>
                  </a:cubicBezTo>
                  <a:cubicBezTo>
                    <a:pt x="691" y="2746"/>
                    <a:pt x="716" y="2748"/>
                    <a:pt x="740" y="2748"/>
                  </a:cubicBezTo>
                  <a:cubicBezTo>
                    <a:pt x="1118" y="2748"/>
                    <a:pt x="1505" y="2264"/>
                    <a:pt x="1568" y="1574"/>
                  </a:cubicBezTo>
                  <a:cubicBezTo>
                    <a:pt x="1668" y="807"/>
                    <a:pt x="1468" y="140"/>
                    <a:pt x="1034" y="7"/>
                  </a:cubicBezTo>
                  <a:cubicBezTo>
                    <a:pt x="1010" y="3"/>
                    <a:pt x="986" y="1"/>
                    <a:pt x="96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14"/>
            <p:cNvSpPr/>
            <p:nvPr/>
          </p:nvSpPr>
          <p:spPr>
            <a:xfrm>
              <a:off x="5280600" y="2794950"/>
              <a:ext cx="226025" cy="541250"/>
            </a:xfrm>
            <a:custGeom>
              <a:avLst/>
              <a:gdLst/>
              <a:ahLst/>
              <a:cxnLst/>
              <a:rect l="l" t="t" r="r" b="b"/>
              <a:pathLst>
                <a:path w="9041" h="21650" extrusionOk="0">
                  <a:moveTo>
                    <a:pt x="368" y="0"/>
                  </a:moveTo>
                  <a:lnTo>
                    <a:pt x="1" y="34"/>
                  </a:lnTo>
                  <a:cubicBezTo>
                    <a:pt x="668" y="7406"/>
                    <a:pt x="2369" y="13577"/>
                    <a:pt x="8774" y="21649"/>
                  </a:cubicBezTo>
                  <a:lnTo>
                    <a:pt x="9041" y="21382"/>
                  </a:lnTo>
                  <a:cubicBezTo>
                    <a:pt x="2736" y="13376"/>
                    <a:pt x="1068" y="7272"/>
                    <a:pt x="3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14"/>
            <p:cNvSpPr/>
            <p:nvPr/>
          </p:nvSpPr>
          <p:spPr>
            <a:xfrm>
              <a:off x="5251475" y="2769025"/>
              <a:ext cx="71650" cy="36850"/>
            </a:xfrm>
            <a:custGeom>
              <a:avLst/>
              <a:gdLst/>
              <a:ahLst/>
              <a:cxnLst/>
              <a:rect l="l" t="t" r="r" b="b"/>
              <a:pathLst>
                <a:path w="2866" h="1474" extrusionOk="0">
                  <a:moveTo>
                    <a:pt x="1243" y="0"/>
                  </a:moveTo>
                  <a:cubicBezTo>
                    <a:pt x="563" y="0"/>
                    <a:pt x="0" y="261"/>
                    <a:pt x="32" y="670"/>
                  </a:cubicBezTo>
                  <a:cubicBezTo>
                    <a:pt x="98" y="1071"/>
                    <a:pt x="699" y="1437"/>
                    <a:pt x="1499" y="1471"/>
                  </a:cubicBezTo>
                  <a:cubicBezTo>
                    <a:pt x="1538" y="1473"/>
                    <a:pt x="1577" y="1473"/>
                    <a:pt x="1615" y="1473"/>
                  </a:cubicBezTo>
                  <a:cubicBezTo>
                    <a:pt x="2326" y="1473"/>
                    <a:pt x="2865" y="1184"/>
                    <a:pt x="2834" y="804"/>
                  </a:cubicBezTo>
                  <a:cubicBezTo>
                    <a:pt x="2800" y="370"/>
                    <a:pt x="2167" y="3"/>
                    <a:pt x="1366" y="3"/>
                  </a:cubicBezTo>
                  <a:cubicBezTo>
                    <a:pt x="1325" y="1"/>
                    <a:pt x="1284" y="0"/>
                    <a:pt x="12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14"/>
            <p:cNvSpPr/>
            <p:nvPr/>
          </p:nvSpPr>
          <p:spPr>
            <a:xfrm>
              <a:off x="4992900" y="2956725"/>
              <a:ext cx="430325" cy="428675"/>
            </a:xfrm>
            <a:custGeom>
              <a:avLst/>
              <a:gdLst/>
              <a:ahLst/>
              <a:cxnLst/>
              <a:rect l="l" t="t" r="r" b="b"/>
              <a:pathLst>
                <a:path w="17213" h="17147" extrusionOk="0">
                  <a:moveTo>
                    <a:pt x="167" y="1"/>
                  </a:moveTo>
                  <a:lnTo>
                    <a:pt x="1" y="334"/>
                  </a:lnTo>
                  <a:cubicBezTo>
                    <a:pt x="8974" y="4504"/>
                    <a:pt x="14044" y="8240"/>
                    <a:pt x="16846" y="17146"/>
                  </a:cubicBezTo>
                  <a:lnTo>
                    <a:pt x="17213" y="17046"/>
                  </a:lnTo>
                  <a:cubicBezTo>
                    <a:pt x="14344" y="8006"/>
                    <a:pt x="9207" y="4204"/>
                    <a:pt x="1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14"/>
            <p:cNvSpPr/>
            <p:nvPr/>
          </p:nvSpPr>
          <p:spPr>
            <a:xfrm>
              <a:off x="4962050" y="2925025"/>
              <a:ext cx="47550" cy="63425"/>
            </a:xfrm>
            <a:custGeom>
              <a:avLst/>
              <a:gdLst/>
              <a:ahLst/>
              <a:cxnLst/>
              <a:rect l="l" t="t" r="r" b="b"/>
              <a:pathLst>
                <a:path w="1902" h="2537" extrusionOk="0">
                  <a:moveTo>
                    <a:pt x="1254" y="1"/>
                  </a:moveTo>
                  <a:cubicBezTo>
                    <a:pt x="902" y="1"/>
                    <a:pt x="509" y="365"/>
                    <a:pt x="267" y="902"/>
                  </a:cubicBezTo>
                  <a:cubicBezTo>
                    <a:pt x="0" y="1569"/>
                    <a:pt x="34" y="2269"/>
                    <a:pt x="401" y="2469"/>
                  </a:cubicBezTo>
                  <a:cubicBezTo>
                    <a:pt x="472" y="2515"/>
                    <a:pt x="552" y="2536"/>
                    <a:pt x="635" y="2536"/>
                  </a:cubicBezTo>
                  <a:cubicBezTo>
                    <a:pt x="978" y="2536"/>
                    <a:pt x="1387" y="2172"/>
                    <a:pt x="1602" y="1635"/>
                  </a:cubicBezTo>
                  <a:cubicBezTo>
                    <a:pt x="1902" y="968"/>
                    <a:pt x="1868" y="268"/>
                    <a:pt x="1501" y="68"/>
                  </a:cubicBezTo>
                  <a:cubicBezTo>
                    <a:pt x="1423" y="22"/>
                    <a:pt x="1340" y="1"/>
                    <a:pt x="125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14"/>
            <p:cNvSpPr/>
            <p:nvPr/>
          </p:nvSpPr>
          <p:spPr>
            <a:xfrm>
              <a:off x="5179700" y="3019275"/>
              <a:ext cx="376975" cy="475950"/>
            </a:xfrm>
            <a:custGeom>
              <a:avLst/>
              <a:gdLst/>
              <a:ahLst/>
              <a:cxnLst/>
              <a:rect l="l" t="t" r="r" b="b"/>
              <a:pathLst>
                <a:path w="15079" h="19038" extrusionOk="0">
                  <a:moveTo>
                    <a:pt x="7706" y="0"/>
                  </a:moveTo>
                  <a:cubicBezTo>
                    <a:pt x="7406" y="100"/>
                    <a:pt x="5972" y="434"/>
                    <a:pt x="5671" y="501"/>
                  </a:cubicBezTo>
                  <a:cubicBezTo>
                    <a:pt x="6472" y="1301"/>
                    <a:pt x="7139" y="2202"/>
                    <a:pt x="7673" y="3203"/>
                  </a:cubicBezTo>
                  <a:cubicBezTo>
                    <a:pt x="6705" y="2369"/>
                    <a:pt x="5705" y="1635"/>
                    <a:pt x="4704" y="934"/>
                  </a:cubicBezTo>
                  <a:cubicBezTo>
                    <a:pt x="4337" y="1068"/>
                    <a:pt x="4003" y="1301"/>
                    <a:pt x="3670" y="1501"/>
                  </a:cubicBezTo>
                  <a:cubicBezTo>
                    <a:pt x="4003" y="2002"/>
                    <a:pt x="4304" y="2502"/>
                    <a:pt x="4571" y="3036"/>
                  </a:cubicBezTo>
                  <a:cubicBezTo>
                    <a:pt x="4070" y="2636"/>
                    <a:pt x="3570" y="2269"/>
                    <a:pt x="3036" y="1902"/>
                  </a:cubicBezTo>
                  <a:cubicBezTo>
                    <a:pt x="2202" y="2502"/>
                    <a:pt x="1468" y="3169"/>
                    <a:pt x="801" y="3970"/>
                  </a:cubicBezTo>
                  <a:cubicBezTo>
                    <a:pt x="1068" y="4237"/>
                    <a:pt x="1368" y="4537"/>
                    <a:pt x="1635" y="4870"/>
                  </a:cubicBezTo>
                  <a:cubicBezTo>
                    <a:pt x="1235" y="4670"/>
                    <a:pt x="835" y="4504"/>
                    <a:pt x="468" y="4370"/>
                  </a:cubicBezTo>
                  <a:cubicBezTo>
                    <a:pt x="301" y="4537"/>
                    <a:pt x="134" y="4704"/>
                    <a:pt x="1" y="4937"/>
                  </a:cubicBezTo>
                  <a:cubicBezTo>
                    <a:pt x="4070" y="7506"/>
                    <a:pt x="13210" y="17179"/>
                    <a:pt x="14411" y="18814"/>
                  </a:cubicBezTo>
                  <a:cubicBezTo>
                    <a:pt x="14511" y="18880"/>
                    <a:pt x="14544" y="18981"/>
                    <a:pt x="14678" y="19014"/>
                  </a:cubicBezTo>
                  <a:cubicBezTo>
                    <a:pt x="14714" y="19030"/>
                    <a:pt x="14747" y="19037"/>
                    <a:pt x="14777" y="19037"/>
                  </a:cubicBezTo>
                  <a:cubicBezTo>
                    <a:pt x="15001" y="19037"/>
                    <a:pt x="15078" y="18640"/>
                    <a:pt x="15078" y="18347"/>
                  </a:cubicBezTo>
                  <a:cubicBezTo>
                    <a:pt x="14478" y="11842"/>
                    <a:pt x="11976" y="5538"/>
                    <a:pt x="77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14"/>
            <p:cNvSpPr/>
            <p:nvPr/>
          </p:nvSpPr>
          <p:spPr>
            <a:xfrm>
              <a:off x="5425700" y="2995925"/>
              <a:ext cx="255225" cy="493075"/>
            </a:xfrm>
            <a:custGeom>
              <a:avLst/>
              <a:gdLst/>
              <a:ahLst/>
              <a:cxnLst/>
              <a:rect l="l" t="t" r="r" b="b"/>
              <a:pathLst>
                <a:path w="10209" h="19723" extrusionOk="0">
                  <a:moveTo>
                    <a:pt x="3704" y="0"/>
                  </a:moveTo>
                  <a:cubicBezTo>
                    <a:pt x="3170" y="1034"/>
                    <a:pt x="2736" y="2102"/>
                    <a:pt x="2369" y="3203"/>
                  </a:cubicBezTo>
                  <a:cubicBezTo>
                    <a:pt x="2236" y="2135"/>
                    <a:pt x="2336" y="1068"/>
                    <a:pt x="2536" y="67"/>
                  </a:cubicBezTo>
                  <a:cubicBezTo>
                    <a:pt x="2236" y="67"/>
                    <a:pt x="1902" y="100"/>
                    <a:pt x="1635" y="134"/>
                  </a:cubicBezTo>
                  <a:cubicBezTo>
                    <a:pt x="1" y="6138"/>
                    <a:pt x="1369" y="13343"/>
                    <a:pt x="4638" y="19247"/>
                  </a:cubicBezTo>
                  <a:cubicBezTo>
                    <a:pt x="4767" y="19455"/>
                    <a:pt x="5017" y="19722"/>
                    <a:pt x="5216" y="19722"/>
                  </a:cubicBezTo>
                  <a:cubicBezTo>
                    <a:pt x="5274" y="19722"/>
                    <a:pt x="5327" y="19700"/>
                    <a:pt x="5371" y="19648"/>
                  </a:cubicBezTo>
                  <a:cubicBezTo>
                    <a:pt x="5472" y="19581"/>
                    <a:pt x="5472" y="19481"/>
                    <a:pt x="5472" y="19381"/>
                  </a:cubicBezTo>
                  <a:cubicBezTo>
                    <a:pt x="5572" y="17479"/>
                    <a:pt x="5205" y="15545"/>
                    <a:pt x="5305" y="13643"/>
                  </a:cubicBezTo>
                  <a:cubicBezTo>
                    <a:pt x="5371" y="11976"/>
                    <a:pt x="5672" y="10308"/>
                    <a:pt x="6172" y="8740"/>
                  </a:cubicBezTo>
                  <a:cubicBezTo>
                    <a:pt x="6973" y="6038"/>
                    <a:pt x="8374" y="3536"/>
                    <a:pt x="10208" y="1535"/>
                  </a:cubicBezTo>
                  <a:cubicBezTo>
                    <a:pt x="10008" y="1401"/>
                    <a:pt x="9741" y="1301"/>
                    <a:pt x="9508" y="1268"/>
                  </a:cubicBezTo>
                  <a:cubicBezTo>
                    <a:pt x="9241" y="1568"/>
                    <a:pt x="9007" y="1835"/>
                    <a:pt x="8741" y="2169"/>
                  </a:cubicBezTo>
                  <a:lnTo>
                    <a:pt x="9007" y="1068"/>
                  </a:lnTo>
                  <a:cubicBezTo>
                    <a:pt x="7973" y="701"/>
                    <a:pt x="6873" y="401"/>
                    <a:pt x="5805" y="234"/>
                  </a:cubicBezTo>
                  <a:cubicBezTo>
                    <a:pt x="5505" y="734"/>
                    <a:pt x="5305" y="1268"/>
                    <a:pt x="5071" y="1802"/>
                  </a:cubicBezTo>
                  <a:cubicBezTo>
                    <a:pt x="5038" y="1235"/>
                    <a:pt x="5005" y="667"/>
                    <a:pt x="5005" y="100"/>
                  </a:cubicBezTo>
                  <a:cubicBezTo>
                    <a:pt x="4538" y="67"/>
                    <a:pt x="4137" y="0"/>
                    <a:pt x="37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14"/>
            <p:cNvSpPr/>
            <p:nvPr/>
          </p:nvSpPr>
          <p:spPr>
            <a:xfrm>
              <a:off x="5552475" y="3069300"/>
              <a:ext cx="270200" cy="416325"/>
            </a:xfrm>
            <a:custGeom>
              <a:avLst/>
              <a:gdLst/>
              <a:ahLst/>
              <a:cxnLst/>
              <a:rect l="l" t="t" r="r" b="b"/>
              <a:pathLst>
                <a:path w="10808" h="16653" extrusionOk="0">
                  <a:moveTo>
                    <a:pt x="5304" y="1"/>
                  </a:moveTo>
                  <a:cubicBezTo>
                    <a:pt x="1802" y="3870"/>
                    <a:pt x="0" y="10008"/>
                    <a:pt x="67" y="15979"/>
                  </a:cubicBezTo>
                  <a:cubicBezTo>
                    <a:pt x="67" y="16228"/>
                    <a:pt x="154" y="16652"/>
                    <a:pt x="384" y="16652"/>
                  </a:cubicBezTo>
                  <a:cubicBezTo>
                    <a:pt x="400" y="16652"/>
                    <a:pt x="416" y="16650"/>
                    <a:pt x="434" y="16646"/>
                  </a:cubicBezTo>
                  <a:cubicBezTo>
                    <a:pt x="501" y="16646"/>
                    <a:pt x="534" y="16546"/>
                    <a:pt x="601" y="16479"/>
                  </a:cubicBezTo>
                  <a:cubicBezTo>
                    <a:pt x="1435" y="15045"/>
                    <a:pt x="1902" y="13410"/>
                    <a:pt x="2669" y="12009"/>
                  </a:cubicBezTo>
                  <a:cubicBezTo>
                    <a:pt x="3403" y="10742"/>
                    <a:pt x="4237" y="9641"/>
                    <a:pt x="5171" y="8640"/>
                  </a:cubicBezTo>
                  <a:cubicBezTo>
                    <a:pt x="6805" y="6939"/>
                    <a:pt x="8740" y="5638"/>
                    <a:pt x="10808" y="4904"/>
                  </a:cubicBezTo>
                  <a:cubicBezTo>
                    <a:pt x="10675" y="4771"/>
                    <a:pt x="10574" y="4604"/>
                    <a:pt x="10474" y="4337"/>
                  </a:cubicBezTo>
                  <a:lnTo>
                    <a:pt x="9607" y="4704"/>
                  </a:lnTo>
                  <a:cubicBezTo>
                    <a:pt x="9774" y="4471"/>
                    <a:pt x="9974" y="4204"/>
                    <a:pt x="10174" y="3970"/>
                  </a:cubicBezTo>
                  <a:cubicBezTo>
                    <a:pt x="9607" y="3170"/>
                    <a:pt x="8940" y="2503"/>
                    <a:pt x="8239" y="1869"/>
                  </a:cubicBezTo>
                  <a:cubicBezTo>
                    <a:pt x="7806" y="2169"/>
                    <a:pt x="7439" y="2469"/>
                    <a:pt x="7105" y="2803"/>
                  </a:cubicBezTo>
                  <a:cubicBezTo>
                    <a:pt x="7272" y="2336"/>
                    <a:pt x="7472" y="1935"/>
                    <a:pt x="7672" y="1468"/>
                  </a:cubicBezTo>
                  <a:lnTo>
                    <a:pt x="6805" y="835"/>
                  </a:lnTo>
                  <a:cubicBezTo>
                    <a:pt x="6071" y="1368"/>
                    <a:pt x="5304" y="2002"/>
                    <a:pt x="4637" y="2669"/>
                  </a:cubicBezTo>
                  <a:cubicBezTo>
                    <a:pt x="4970" y="1802"/>
                    <a:pt x="5437" y="1001"/>
                    <a:pt x="5971" y="334"/>
                  </a:cubicBezTo>
                  <a:cubicBezTo>
                    <a:pt x="5771" y="201"/>
                    <a:pt x="5504" y="67"/>
                    <a:pt x="53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14"/>
            <p:cNvSpPr/>
            <p:nvPr/>
          </p:nvSpPr>
          <p:spPr>
            <a:xfrm>
              <a:off x="5078800" y="3185225"/>
              <a:ext cx="482025" cy="305575"/>
            </a:xfrm>
            <a:custGeom>
              <a:avLst/>
              <a:gdLst/>
              <a:ahLst/>
              <a:cxnLst/>
              <a:rect l="l" t="t" r="r" b="b"/>
              <a:pathLst>
                <a:path w="19281" h="12223" extrusionOk="0">
                  <a:moveTo>
                    <a:pt x="2636" y="0"/>
                  </a:moveTo>
                  <a:cubicBezTo>
                    <a:pt x="2469" y="234"/>
                    <a:pt x="2302" y="467"/>
                    <a:pt x="2135" y="701"/>
                  </a:cubicBezTo>
                  <a:cubicBezTo>
                    <a:pt x="3203" y="1001"/>
                    <a:pt x="4203" y="1401"/>
                    <a:pt x="5137" y="2002"/>
                  </a:cubicBezTo>
                  <a:cubicBezTo>
                    <a:pt x="3970" y="1802"/>
                    <a:pt x="2769" y="1668"/>
                    <a:pt x="1602" y="1668"/>
                  </a:cubicBezTo>
                  <a:cubicBezTo>
                    <a:pt x="1401" y="2035"/>
                    <a:pt x="1235" y="2402"/>
                    <a:pt x="1068" y="2802"/>
                  </a:cubicBezTo>
                  <a:cubicBezTo>
                    <a:pt x="1568" y="3069"/>
                    <a:pt x="2102" y="3369"/>
                    <a:pt x="2602" y="3670"/>
                  </a:cubicBezTo>
                  <a:cubicBezTo>
                    <a:pt x="1968" y="3570"/>
                    <a:pt x="1401" y="3536"/>
                    <a:pt x="801" y="3536"/>
                  </a:cubicBezTo>
                  <a:cubicBezTo>
                    <a:pt x="434" y="4537"/>
                    <a:pt x="234" y="5571"/>
                    <a:pt x="100" y="6672"/>
                  </a:cubicBezTo>
                  <a:cubicBezTo>
                    <a:pt x="467" y="6739"/>
                    <a:pt x="868" y="6872"/>
                    <a:pt x="1268" y="7005"/>
                  </a:cubicBezTo>
                  <a:cubicBezTo>
                    <a:pt x="868" y="7039"/>
                    <a:pt x="467" y="7139"/>
                    <a:pt x="67" y="7206"/>
                  </a:cubicBezTo>
                  <a:cubicBezTo>
                    <a:pt x="34" y="7406"/>
                    <a:pt x="0" y="7673"/>
                    <a:pt x="0" y="7873"/>
                  </a:cubicBezTo>
                  <a:cubicBezTo>
                    <a:pt x="1406" y="7543"/>
                    <a:pt x="2884" y="7376"/>
                    <a:pt x="4383" y="7376"/>
                  </a:cubicBezTo>
                  <a:cubicBezTo>
                    <a:pt x="5764" y="7376"/>
                    <a:pt x="7164" y="7518"/>
                    <a:pt x="8540" y="7806"/>
                  </a:cubicBezTo>
                  <a:cubicBezTo>
                    <a:pt x="10208" y="8140"/>
                    <a:pt x="11876" y="8640"/>
                    <a:pt x="13510" y="9374"/>
                  </a:cubicBezTo>
                  <a:cubicBezTo>
                    <a:pt x="15278" y="10174"/>
                    <a:pt x="16912" y="11409"/>
                    <a:pt x="18714" y="12176"/>
                  </a:cubicBezTo>
                  <a:cubicBezTo>
                    <a:pt x="18761" y="12199"/>
                    <a:pt x="18841" y="12223"/>
                    <a:pt x="18920" y="12223"/>
                  </a:cubicBezTo>
                  <a:cubicBezTo>
                    <a:pt x="18953" y="12223"/>
                    <a:pt x="18985" y="12219"/>
                    <a:pt x="19014" y="12209"/>
                  </a:cubicBezTo>
                  <a:cubicBezTo>
                    <a:pt x="19281" y="12142"/>
                    <a:pt x="19147" y="11675"/>
                    <a:pt x="18947" y="11375"/>
                  </a:cubicBezTo>
                  <a:cubicBezTo>
                    <a:pt x="15044" y="5905"/>
                    <a:pt x="9007" y="1368"/>
                    <a:pt x="26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14"/>
            <p:cNvSpPr/>
            <p:nvPr/>
          </p:nvSpPr>
          <p:spPr>
            <a:xfrm>
              <a:off x="5110475" y="3392300"/>
              <a:ext cx="446200" cy="184050"/>
            </a:xfrm>
            <a:custGeom>
              <a:avLst/>
              <a:gdLst/>
              <a:ahLst/>
              <a:cxnLst/>
              <a:rect l="l" t="t" r="r" b="b"/>
              <a:pathLst>
                <a:path w="17848" h="7362" extrusionOk="0">
                  <a:moveTo>
                    <a:pt x="4059" y="1"/>
                  </a:moveTo>
                  <a:cubicBezTo>
                    <a:pt x="2652" y="1"/>
                    <a:pt x="1288" y="137"/>
                    <a:pt x="1" y="424"/>
                  </a:cubicBezTo>
                  <a:lnTo>
                    <a:pt x="1" y="1157"/>
                  </a:lnTo>
                  <a:cubicBezTo>
                    <a:pt x="476" y="1069"/>
                    <a:pt x="952" y="1028"/>
                    <a:pt x="1437" y="1028"/>
                  </a:cubicBezTo>
                  <a:cubicBezTo>
                    <a:pt x="1871" y="1028"/>
                    <a:pt x="2313" y="1061"/>
                    <a:pt x="2770" y="1124"/>
                  </a:cubicBezTo>
                  <a:cubicBezTo>
                    <a:pt x="1802" y="1391"/>
                    <a:pt x="935" y="1725"/>
                    <a:pt x="68" y="2091"/>
                  </a:cubicBezTo>
                  <a:cubicBezTo>
                    <a:pt x="101" y="2425"/>
                    <a:pt x="134" y="2792"/>
                    <a:pt x="234" y="3126"/>
                  </a:cubicBezTo>
                  <a:lnTo>
                    <a:pt x="1736" y="3259"/>
                  </a:lnTo>
                  <a:cubicBezTo>
                    <a:pt x="1235" y="3392"/>
                    <a:pt x="802" y="3593"/>
                    <a:pt x="335" y="3793"/>
                  </a:cubicBezTo>
                  <a:cubicBezTo>
                    <a:pt x="601" y="4660"/>
                    <a:pt x="935" y="5561"/>
                    <a:pt x="1402" y="6428"/>
                  </a:cubicBezTo>
                  <a:cubicBezTo>
                    <a:pt x="1736" y="6395"/>
                    <a:pt x="2069" y="6294"/>
                    <a:pt x="2336" y="6261"/>
                  </a:cubicBezTo>
                  <a:lnTo>
                    <a:pt x="2336" y="6261"/>
                  </a:lnTo>
                  <a:cubicBezTo>
                    <a:pt x="2102" y="6428"/>
                    <a:pt x="1836" y="6628"/>
                    <a:pt x="1602" y="6828"/>
                  </a:cubicBezTo>
                  <a:cubicBezTo>
                    <a:pt x="1769" y="6962"/>
                    <a:pt x="1902" y="7128"/>
                    <a:pt x="2002" y="7362"/>
                  </a:cubicBezTo>
                  <a:cubicBezTo>
                    <a:pt x="3637" y="5928"/>
                    <a:pt x="5705" y="4893"/>
                    <a:pt x="8073" y="4293"/>
                  </a:cubicBezTo>
                  <a:cubicBezTo>
                    <a:pt x="9441" y="3959"/>
                    <a:pt x="10842" y="3759"/>
                    <a:pt x="12343" y="3759"/>
                  </a:cubicBezTo>
                  <a:cubicBezTo>
                    <a:pt x="13932" y="3759"/>
                    <a:pt x="15611" y="4062"/>
                    <a:pt x="17208" y="4062"/>
                  </a:cubicBezTo>
                  <a:cubicBezTo>
                    <a:pt x="17288" y="4062"/>
                    <a:pt x="17367" y="4061"/>
                    <a:pt x="17447" y="4060"/>
                  </a:cubicBezTo>
                  <a:cubicBezTo>
                    <a:pt x="17513" y="4060"/>
                    <a:pt x="17647" y="4060"/>
                    <a:pt x="17680" y="3993"/>
                  </a:cubicBezTo>
                  <a:cubicBezTo>
                    <a:pt x="17847" y="3826"/>
                    <a:pt x="17513" y="3559"/>
                    <a:pt x="17247" y="3392"/>
                  </a:cubicBezTo>
                  <a:cubicBezTo>
                    <a:pt x="13096" y="1279"/>
                    <a:pt x="8376" y="1"/>
                    <a:pt x="40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14"/>
            <p:cNvSpPr/>
            <p:nvPr/>
          </p:nvSpPr>
          <p:spPr>
            <a:xfrm>
              <a:off x="5258100" y="3266125"/>
              <a:ext cx="227675" cy="149275"/>
            </a:xfrm>
            <a:custGeom>
              <a:avLst/>
              <a:gdLst/>
              <a:ahLst/>
              <a:cxnLst/>
              <a:rect l="l" t="t" r="r" b="b"/>
              <a:pathLst>
                <a:path w="9107" h="5971" fill="none" extrusionOk="0">
                  <a:moveTo>
                    <a:pt x="0" y="0"/>
                  </a:moveTo>
                  <a:cubicBezTo>
                    <a:pt x="3603" y="901"/>
                    <a:pt x="6872" y="3002"/>
                    <a:pt x="9107" y="597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14"/>
            <p:cNvSpPr/>
            <p:nvPr/>
          </p:nvSpPr>
          <p:spPr>
            <a:xfrm>
              <a:off x="5284775" y="3316150"/>
              <a:ext cx="65900" cy="27550"/>
            </a:xfrm>
            <a:custGeom>
              <a:avLst/>
              <a:gdLst/>
              <a:ahLst/>
              <a:cxnLst/>
              <a:rect l="l" t="t" r="r" b="b"/>
              <a:pathLst>
                <a:path w="2636" h="1102" fill="none" extrusionOk="0">
                  <a:moveTo>
                    <a:pt x="1" y="0"/>
                  </a:moveTo>
                  <a:cubicBezTo>
                    <a:pt x="968" y="134"/>
                    <a:pt x="1869" y="568"/>
                    <a:pt x="2636" y="110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14"/>
            <p:cNvSpPr/>
            <p:nvPr/>
          </p:nvSpPr>
          <p:spPr>
            <a:xfrm>
              <a:off x="5543300" y="3092650"/>
              <a:ext cx="27550" cy="108450"/>
            </a:xfrm>
            <a:custGeom>
              <a:avLst/>
              <a:gdLst/>
              <a:ahLst/>
              <a:cxnLst/>
              <a:rect l="l" t="t" r="r" b="b"/>
              <a:pathLst>
                <a:path w="1102" h="4338" fill="none" extrusionOk="0">
                  <a:moveTo>
                    <a:pt x="1101" y="1"/>
                  </a:moveTo>
                  <a:cubicBezTo>
                    <a:pt x="434" y="1335"/>
                    <a:pt x="34" y="2836"/>
                    <a:pt x="0" y="433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14"/>
            <p:cNvSpPr/>
            <p:nvPr/>
          </p:nvSpPr>
          <p:spPr>
            <a:xfrm>
              <a:off x="5535800" y="3071800"/>
              <a:ext cx="10025" cy="43400"/>
            </a:xfrm>
            <a:custGeom>
              <a:avLst/>
              <a:gdLst/>
              <a:ahLst/>
              <a:cxnLst/>
              <a:rect l="l" t="t" r="r" b="b"/>
              <a:pathLst>
                <a:path w="401" h="1736" fill="none" extrusionOk="0">
                  <a:moveTo>
                    <a:pt x="400" y="1"/>
                  </a:moveTo>
                  <a:cubicBezTo>
                    <a:pt x="134" y="535"/>
                    <a:pt x="0" y="1102"/>
                    <a:pt x="0" y="1735"/>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14"/>
            <p:cNvSpPr/>
            <p:nvPr/>
          </p:nvSpPr>
          <p:spPr>
            <a:xfrm>
              <a:off x="5481575" y="3188550"/>
              <a:ext cx="20875" cy="102600"/>
            </a:xfrm>
            <a:custGeom>
              <a:avLst/>
              <a:gdLst/>
              <a:ahLst/>
              <a:cxnLst/>
              <a:rect l="l" t="t" r="r" b="b"/>
              <a:pathLst>
                <a:path w="835" h="4104" fill="none" extrusionOk="0">
                  <a:moveTo>
                    <a:pt x="1" y="1"/>
                  </a:moveTo>
                  <a:cubicBezTo>
                    <a:pt x="68" y="1402"/>
                    <a:pt x="334" y="2836"/>
                    <a:pt x="835" y="410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14"/>
            <p:cNvSpPr/>
            <p:nvPr/>
          </p:nvSpPr>
          <p:spPr>
            <a:xfrm>
              <a:off x="5275600" y="3132675"/>
              <a:ext cx="209350" cy="216850"/>
            </a:xfrm>
            <a:custGeom>
              <a:avLst/>
              <a:gdLst/>
              <a:ahLst/>
              <a:cxnLst/>
              <a:rect l="l" t="t" r="r" b="b"/>
              <a:pathLst>
                <a:path w="8374" h="8674" fill="none" extrusionOk="0">
                  <a:moveTo>
                    <a:pt x="1" y="1"/>
                  </a:moveTo>
                  <a:cubicBezTo>
                    <a:pt x="3270" y="2336"/>
                    <a:pt x="6138" y="5305"/>
                    <a:pt x="8373" y="867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14"/>
            <p:cNvSpPr/>
            <p:nvPr/>
          </p:nvSpPr>
          <p:spPr>
            <a:xfrm>
              <a:off x="5566650" y="3186900"/>
              <a:ext cx="180150" cy="258525"/>
            </a:xfrm>
            <a:custGeom>
              <a:avLst/>
              <a:gdLst/>
              <a:ahLst/>
              <a:cxnLst/>
              <a:rect l="l" t="t" r="r" b="b"/>
              <a:pathLst>
                <a:path w="7206" h="10341" fill="none" extrusionOk="0">
                  <a:moveTo>
                    <a:pt x="0" y="10341"/>
                  </a:moveTo>
                  <a:cubicBezTo>
                    <a:pt x="1001" y="6171"/>
                    <a:pt x="3603" y="2368"/>
                    <a:pt x="7205" y="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14"/>
            <p:cNvSpPr/>
            <p:nvPr/>
          </p:nvSpPr>
          <p:spPr>
            <a:xfrm>
              <a:off x="5655050" y="3178550"/>
              <a:ext cx="43375" cy="39225"/>
            </a:xfrm>
            <a:custGeom>
              <a:avLst/>
              <a:gdLst/>
              <a:ahLst/>
              <a:cxnLst/>
              <a:rect l="l" t="t" r="r" b="b"/>
              <a:pathLst>
                <a:path w="1735" h="1569" fill="none" extrusionOk="0">
                  <a:moveTo>
                    <a:pt x="0" y="1568"/>
                  </a:moveTo>
                  <a:cubicBezTo>
                    <a:pt x="501" y="968"/>
                    <a:pt x="1068" y="434"/>
                    <a:pt x="1735" y="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14"/>
            <p:cNvSpPr/>
            <p:nvPr/>
          </p:nvSpPr>
          <p:spPr>
            <a:xfrm>
              <a:off x="5216400" y="3456250"/>
              <a:ext cx="229350" cy="22550"/>
            </a:xfrm>
            <a:custGeom>
              <a:avLst/>
              <a:gdLst/>
              <a:ahLst/>
              <a:cxnLst/>
              <a:rect l="l" t="t" r="r" b="b"/>
              <a:pathLst>
                <a:path w="9174" h="902" fill="none" extrusionOk="0">
                  <a:moveTo>
                    <a:pt x="0" y="901"/>
                  </a:moveTo>
                  <a:cubicBezTo>
                    <a:pt x="3002" y="167"/>
                    <a:pt x="6105" y="0"/>
                    <a:pt x="9174" y="36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14"/>
            <p:cNvSpPr/>
            <p:nvPr/>
          </p:nvSpPr>
          <p:spPr>
            <a:xfrm>
              <a:off x="4830275" y="3891550"/>
              <a:ext cx="714425" cy="1148975"/>
            </a:xfrm>
            <a:custGeom>
              <a:avLst/>
              <a:gdLst/>
              <a:ahLst/>
              <a:cxnLst/>
              <a:rect l="l" t="t" r="r" b="b"/>
              <a:pathLst>
                <a:path w="28577" h="45959" extrusionOk="0">
                  <a:moveTo>
                    <a:pt x="1" y="1"/>
                  </a:moveTo>
                  <a:lnTo>
                    <a:pt x="1" y="1"/>
                  </a:lnTo>
                  <a:cubicBezTo>
                    <a:pt x="5939" y="5305"/>
                    <a:pt x="11342" y="13577"/>
                    <a:pt x="16179" y="22317"/>
                  </a:cubicBezTo>
                  <a:cubicBezTo>
                    <a:pt x="20282" y="29789"/>
                    <a:pt x="23885" y="37428"/>
                    <a:pt x="27487" y="45433"/>
                  </a:cubicBezTo>
                  <a:cubicBezTo>
                    <a:pt x="27643" y="45798"/>
                    <a:pt x="27855" y="45959"/>
                    <a:pt x="28044" y="45959"/>
                  </a:cubicBezTo>
                  <a:cubicBezTo>
                    <a:pt x="28339" y="45959"/>
                    <a:pt x="28577" y="45564"/>
                    <a:pt x="28455" y="44933"/>
                  </a:cubicBezTo>
                  <a:cubicBezTo>
                    <a:pt x="27521" y="40096"/>
                    <a:pt x="26487" y="35193"/>
                    <a:pt x="25019" y="30356"/>
                  </a:cubicBezTo>
                  <a:cubicBezTo>
                    <a:pt x="23117" y="24018"/>
                    <a:pt x="20315" y="17647"/>
                    <a:pt x="16780" y="13177"/>
                  </a:cubicBezTo>
                  <a:cubicBezTo>
                    <a:pt x="14812" y="10742"/>
                    <a:pt x="12710" y="8907"/>
                    <a:pt x="10642" y="7239"/>
                  </a:cubicBezTo>
                  <a:cubicBezTo>
                    <a:pt x="7106" y="4404"/>
                    <a:pt x="3537" y="196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14"/>
            <p:cNvSpPr/>
            <p:nvPr/>
          </p:nvSpPr>
          <p:spPr>
            <a:xfrm>
              <a:off x="5517775" y="4299350"/>
              <a:ext cx="558425" cy="740675"/>
            </a:xfrm>
            <a:custGeom>
              <a:avLst/>
              <a:gdLst/>
              <a:ahLst/>
              <a:cxnLst/>
              <a:rect l="l" t="t" r="r" b="b"/>
              <a:pathLst>
                <a:path w="22337" h="29627" extrusionOk="0">
                  <a:moveTo>
                    <a:pt x="22337" y="1"/>
                  </a:moveTo>
                  <a:lnTo>
                    <a:pt x="22337" y="1"/>
                  </a:lnTo>
                  <a:cubicBezTo>
                    <a:pt x="8327" y="5471"/>
                    <a:pt x="1155" y="8440"/>
                    <a:pt x="21" y="28788"/>
                  </a:cubicBezTo>
                  <a:cubicBezTo>
                    <a:pt x="0" y="29303"/>
                    <a:pt x="259" y="29627"/>
                    <a:pt x="539" y="29627"/>
                  </a:cubicBezTo>
                  <a:cubicBezTo>
                    <a:pt x="712" y="29627"/>
                    <a:pt x="894" y="29502"/>
                    <a:pt x="1021" y="29222"/>
                  </a:cubicBezTo>
                  <a:cubicBezTo>
                    <a:pt x="6392" y="16546"/>
                    <a:pt x="12863" y="7373"/>
                    <a:pt x="223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 name="Google Shape;1242;p14"/>
          <p:cNvGrpSpPr/>
          <p:nvPr/>
        </p:nvGrpSpPr>
        <p:grpSpPr>
          <a:xfrm>
            <a:off x="6971142" y="1647"/>
            <a:ext cx="2132169" cy="1182528"/>
            <a:chOff x="4586225" y="470675"/>
            <a:chExt cx="2775900" cy="1539550"/>
          </a:xfrm>
        </p:grpSpPr>
        <p:sp>
          <p:nvSpPr>
            <p:cNvPr id="1243" name="Google Shape;1243;p14"/>
            <p:cNvSpPr/>
            <p:nvPr/>
          </p:nvSpPr>
          <p:spPr>
            <a:xfrm>
              <a:off x="5521650" y="763975"/>
              <a:ext cx="1840475" cy="652775"/>
            </a:xfrm>
            <a:custGeom>
              <a:avLst/>
              <a:gdLst/>
              <a:ahLst/>
              <a:cxnLst/>
              <a:rect l="l" t="t" r="r" b="b"/>
              <a:pathLst>
                <a:path w="73619" h="26111" extrusionOk="0">
                  <a:moveTo>
                    <a:pt x="73619" y="1"/>
                  </a:moveTo>
                  <a:cubicBezTo>
                    <a:pt x="62099" y="487"/>
                    <a:pt x="47266" y="2524"/>
                    <a:pt x="32858" y="8481"/>
                  </a:cubicBezTo>
                  <a:cubicBezTo>
                    <a:pt x="2827" y="20913"/>
                    <a:pt x="912" y="24591"/>
                    <a:pt x="912" y="24591"/>
                  </a:cubicBezTo>
                  <a:cubicBezTo>
                    <a:pt x="912" y="24591"/>
                    <a:pt x="0" y="26110"/>
                    <a:pt x="3526" y="23648"/>
                  </a:cubicBezTo>
                  <a:cubicBezTo>
                    <a:pt x="7083" y="21217"/>
                    <a:pt x="19545" y="15442"/>
                    <a:pt x="35411" y="9119"/>
                  </a:cubicBezTo>
                  <a:cubicBezTo>
                    <a:pt x="49606" y="3466"/>
                    <a:pt x="64378" y="1460"/>
                    <a:pt x="73619" y="100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14"/>
            <p:cNvSpPr/>
            <p:nvPr/>
          </p:nvSpPr>
          <p:spPr>
            <a:xfrm>
              <a:off x="5234400" y="782225"/>
              <a:ext cx="784250" cy="379200"/>
            </a:xfrm>
            <a:custGeom>
              <a:avLst/>
              <a:gdLst/>
              <a:ahLst/>
              <a:cxnLst/>
              <a:rect l="l" t="t" r="r" b="b"/>
              <a:pathLst>
                <a:path w="31370" h="15168" extrusionOk="0">
                  <a:moveTo>
                    <a:pt x="31369" y="14256"/>
                  </a:moveTo>
                  <a:cubicBezTo>
                    <a:pt x="31369" y="14256"/>
                    <a:pt x="23253" y="8511"/>
                    <a:pt x="14986" y="4803"/>
                  </a:cubicBezTo>
                  <a:cubicBezTo>
                    <a:pt x="10183" y="2614"/>
                    <a:pt x="5168" y="1003"/>
                    <a:pt x="1" y="0"/>
                  </a:cubicBezTo>
                  <a:cubicBezTo>
                    <a:pt x="1" y="0"/>
                    <a:pt x="10822" y="5593"/>
                    <a:pt x="16232" y="9362"/>
                  </a:cubicBezTo>
                  <a:cubicBezTo>
                    <a:pt x="21673" y="13131"/>
                    <a:pt x="26810" y="15168"/>
                    <a:pt x="31369" y="1425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14"/>
            <p:cNvSpPr/>
            <p:nvPr/>
          </p:nvSpPr>
          <p:spPr>
            <a:xfrm>
              <a:off x="5429700" y="616550"/>
              <a:ext cx="794100" cy="466600"/>
            </a:xfrm>
            <a:custGeom>
              <a:avLst/>
              <a:gdLst/>
              <a:ahLst/>
              <a:cxnLst/>
              <a:rect l="l" t="t" r="r" b="b"/>
              <a:pathLst>
                <a:path w="31764" h="18664" extrusionOk="0">
                  <a:moveTo>
                    <a:pt x="31764" y="17144"/>
                  </a:moveTo>
                  <a:cubicBezTo>
                    <a:pt x="31764" y="17144"/>
                    <a:pt x="23588" y="8299"/>
                    <a:pt x="16080" y="4196"/>
                  </a:cubicBezTo>
                  <a:cubicBezTo>
                    <a:pt x="8542" y="62"/>
                    <a:pt x="0" y="1"/>
                    <a:pt x="0" y="1"/>
                  </a:cubicBezTo>
                  <a:cubicBezTo>
                    <a:pt x="0" y="1"/>
                    <a:pt x="11672" y="2980"/>
                    <a:pt x="16597" y="7600"/>
                  </a:cubicBezTo>
                  <a:cubicBezTo>
                    <a:pt x="21490" y="12220"/>
                    <a:pt x="27600" y="18664"/>
                    <a:pt x="31764" y="171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14"/>
            <p:cNvSpPr/>
            <p:nvPr/>
          </p:nvSpPr>
          <p:spPr>
            <a:xfrm>
              <a:off x="4878775" y="1104400"/>
              <a:ext cx="787275" cy="218125"/>
            </a:xfrm>
            <a:custGeom>
              <a:avLst/>
              <a:gdLst/>
              <a:ahLst/>
              <a:cxnLst/>
              <a:rect l="l" t="t" r="r" b="b"/>
              <a:pathLst>
                <a:path w="31491" h="8725" extrusionOk="0">
                  <a:moveTo>
                    <a:pt x="31491" y="7813"/>
                  </a:moveTo>
                  <a:cubicBezTo>
                    <a:pt x="31491" y="7813"/>
                    <a:pt x="24864" y="2645"/>
                    <a:pt x="14712" y="1338"/>
                  </a:cubicBezTo>
                  <a:cubicBezTo>
                    <a:pt x="4560" y="1"/>
                    <a:pt x="1" y="1278"/>
                    <a:pt x="1" y="1278"/>
                  </a:cubicBezTo>
                  <a:cubicBezTo>
                    <a:pt x="1" y="1278"/>
                    <a:pt x="8967" y="1825"/>
                    <a:pt x="16901" y="4499"/>
                  </a:cubicBezTo>
                  <a:cubicBezTo>
                    <a:pt x="24803" y="7205"/>
                    <a:pt x="29484" y="8724"/>
                    <a:pt x="31491" y="781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14"/>
            <p:cNvSpPr/>
            <p:nvPr/>
          </p:nvSpPr>
          <p:spPr>
            <a:xfrm>
              <a:off x="5423625" y="1302750"/>
              <a:ext cx="354900" cy="619325"/>
            </a:xfrm>
            <a:custGeom>
              <a:avLst/>
              <a:gdLst/>
              <a:ahLst/>
              <a:cxnLst/>
              <a:rect l="l" t="t" r="r" b="b"/>
              <a:pathLst>
                <a:path w="14196" h="24773" extrusionOk="0">
                  <a:moveTo>
                    <a:pt x="9757" y="0"/>
                  </a:moveTo>
                  <a:cubicBezTo>
                    <a:pt x="9757" y="0"/>
                    <a:pt x="7356" y="3252"/>
                    <a:pt x="5076" y="9423"/>
                  </a:cubicBezTo>
                  <a:cubicBezTo>
                    <a:pt x="2797" y="15563"/>
                    <a:pt x="0" y="24773"/>
                    <a:pt x="0" y="24773"/>
                  </a:cubicBezTo>
                  <a:cubicBezTo>
                    <a:pt x="0" y="24773"/>
                    <a:pt x="14195" y="8724"/>
                    <a:pt x="97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14"/>
            <p:cNvSpPr/>
            <p:nvPr/>
          </p:nvSpPr>
          <p:spPr>
            <a:xfrm>
              <a:off x="4586225" y="1349850"/>
              <a:ext cx="993950" cy="606425"/>
            </a:xfrm>
            <a:custGeom>
              <a:avLst/>
              <a:gdLst/>
              <a:ahLst/>
              <a:cxnLst/>
              <a:rect l="l" t="t" r="r" b="b"/>
              <a:pathLst>
                <a:path w="39758" h="24257" extrusionOk="0">
                  <a:moveTo>
                    <a:pt x="39758" y="244"/>
                  </a:moveTo>
                  <a:cubicBezTo>
                    <a:pt x="39758" y="244"/>
                    <a:pt x="33284" y="1"/>
                    <a:pt x="23466" y="6566"/>
                  </a:cubicBezTo>
                  <a:cubicBezTo>
                    <a:pt x="13648" y="13132"/>
                    <a:pt x="0" y="24256"/>
                    <a:pt x="0" y="24256"/>
                  </a:cubicBezTo>
                  <a:cubicBezTo>
                    <a:pt x="0" y="24256"/>
                    <a:pt x="32250" y="10062"/>
                    <a:pt x="39758"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14"/>
            <p:cNvSpPr/>
            <p:nvPr/>
          </p:nvSpPr>
          <p:spPr>
            <a:xfrm>
              <a:off x="6765600" y="470675"/>
              <a:ext cx="135275" cy="376150"/>
            </a:xfrm>
            <a:custGeom>
              <a:avLst/>
              <a:gdLst/>
              <a:ahLst/>
              <a:cxnLst/>
              <a:rect l="l" t="t" r="r" b="b"/>
              <a:pathLst>
                <a:path w="5411" h="15046" extrusionOk="0">
                  <a:moveTo>
                    <a:pt x="1945" y="14924"/>
                  </a:moveTo>
                  <a:cubicBezTo>
                    <a:pt x="1945" y="14924"/>
                    <a:pt x="5411" y="9210"/>
                    <a:pt x="5411" y="3465"/>
                  </a:cubicBezTo>
                  <a:cubicBezTo>
                    <a:pt x="5411" y="2280"/>
                    <a:pt x="5350" y="1125"/>
                    <a:pt x="5259" y="0"/>
                  </a:cubicBezTo>
                  <a:lnTo>
                    <a:pt x="2979" y="0"/>
                  </a:lnTo>
                  <a:cubicBezTo>
                    <a:pt x="2584" y="2432"/>
                    <a:pt x="2067" y="4833"/>
                    <a:pt x="1459" y="6231"/>
                  </a:cubicBezTo>
                  <a:cubicBezTo>
                    <a:pt x="0" y="9970"/>
                    <a:pt x="1824" y="15046"/>
                    <a:pt x="1945" y="149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14"/>
            <p:cNvSpPr/>
            <p:nvPr/>
          </p:nvSpPr>
          <p:spPr>
            <a:xfrm>
              <a:off x="6896300" y="474450"/>
              <a:ext cx="215825" cy="366300"/>
            </a:xfrm>
            <a:custGeom>
              <a:avLst/>
              <a:gdLst/>
              <a:ahLst/>
              <a:cxnLst/>
              <a:rect l="l" t="t" r="r" b="b"/>
              <a:pathLst>
                <a:path w="8633" h="14652" extrusionOk="0">
                  <a:moveTo>
                    <a:pt x="1550" y="14135"/>
                  </a:moveTo>
                  <a:cubicBezTo>
                    <a:pt x="1642" y="14652"/>
                    <a:pt x="4620" y="10822"/>
                    <a:pt x="6626" y="6658"/>
                  </a:cubicBezTo>
                  <a:cubicBezTo>
                    <a:pt x="8633" y="2493"/>
                    <a:pt x="7660" y="1"/>
                    <a:pt x="7660" y="1"/>
                  </a:cubicBezTo>
                  <a:cubicBezTo>
                    <a:pt x="7660" y="1"/>
                    <a:pt x="1368" y="7357"/>
                    <a:pt x="699" y="9880"/>
                  </a:cubicBezTo>
                  <a:cubicBezTo>
                    <a:pt x="0" y="12402"/>
                    <a:pt x="1490" y="14196"/>
                    <a:pt x="1550" y="1413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14"/>
            <p:cNvSpPr/>
            <p:nvPr/>
          </p:nvSpPr>
          <p:spPr>
            <a:xfrm>
              <a:off x="6599925" y="470675"/>
              <a:ext cx="183925" cy="391350"/>
            </a:xfrm>
            <a:custGeom>
              <a:avLst/>
              <a:gdLst/>
              <a:ahLst/>
              <a:cxnLst/>
              <a:rect l="l" t="t" r="r" b="b"/>
              <a:pathLst>
                <a:path w="7357" h="15654" extrusionOk="0">
                  <a:moveTo>
                    <a:pt x="4682" y="2310"/>
                  </a:moveTo>
                  <a:cubicBezTo>
                    <a:pt x="4408" y="1550"/>
                    <a:pt x="4135" y="790"/>
                    <a:pt x="3800" y="0"/>
                  </a:cubicBezTo>
                  <a:lnTo>
                    <a:pt x="1" y="0"/>
                  </a:lnTo>
                  <a:cubicBezTo>
                    <a:pt x="1794" y="6535"/>
                    <a:pt x="4013" y="13344"/>
                    <a:pt x="6019" y="15654"/>
                  </a:cubicBezTo>
                  <a:cubicBezTo>
                    <a:pt x="5989" y="15654"/>
                    <a:pt x="7357" y="9970"/>
                    <a:pt x="4682" y="231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14"/>
            <p:cNvSpPr/>
            <p:nvPr/>
          </p:nvSpPr>
          <p:spPr>
            <a:xfrm>
              <a:off x="5657675" y="495750"/>
              <a:ext cx="711275" cy="483300"/>
            </a:xfrm>
            <a:custGeom>
              <a:avLst/>
              <a:gdLst/>
              <a:ahLst/>
              <a:cxnLst/>
              <a:rect l="l" t="t" r="r" b="b"/>
              <a:pathLst>
                <a:path w="28451" h="19332" extrusionOk="0">
                  <a:moveTo>
                    <a:pt x="9879" y="8450"/>
                  </a:moveTo>
                  <a:cubicBezTo>
                    <a:pt x="16414" y="11763"/>
                    <a:pt x="18815" y="14712"/>
                    <a:pt x="22067" y="17174"/>
                  </a:cubicBezTo>
                  <a:cubicBezTo>
                    <a:pt x="23891" y="18602"/>
                    <a:pt x="26140" y="19332"/>
                    <a:pt x="28451" y="19301"/>
                  </a:cubicBezTo>
                  <a:cubicBezTo>
                    <a:pt x="25837" y="14833"/>
                    <a:pt x="22007" y="11186"/>
                    <a:pt x="17447" y="8724"/>
                  </a:cubicBezTo>
                  <a:cubicBezTo>
                    <a:pt x="9909" y="4803"/>
                    <a:pt x="6991" y="4286"/>
                    <a:pt x="4438" y="2857"/>
                  </a:cubicBezTo>
                  <a:cubicBezTo>
                    <a:pt x="2888" y="2006"/>
                    <a:pt x="1398" y="1034"/>
                    <a:pt x="0" y="0"/>
                  </a:cubicBezTo>
                  <a:cubicBezTo>
                    <a:pt x="2553" y="3587"/>
                    <a:pt x="5927" y="6474"/>
                    <a:pt x="9879" y="845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14"/>
            <p:cNvSpPr/>
            <p:nvPr/>
          </p:nvSpPr>
          <p:spPr>
            <a:xfrm>
              <a:off x="6102200" y="470675"/>
              <a:ext cx="405050" cy="461275"/>
            </a:xfrm>
            <a:custGeom>
              <a:avLst/>
              <a:gdLst/>
              <a:ahLst/>
              <a:cxnLst/>
              <a:rect l="l" t="t" r="r" b="b"/>
              <a:pathLst>
                <a:path w="16202" h="18451" extrusionOk="0">
                  <a:moveTo>
                    <a:pt x="16202" y="18055"/>
                  </a:moveTo>
                  <a:cubicBezTo>
                    <a:pt x="16202" y="18055"/>
                    <a:pt x="9241" y="8176"/>
                    <a:pt x="4864" y="3040"/>
                  </a:cubicBezTo>
                  <a:cubicBezTo>
                    <a:pt x="3861" y="1885"/>
                    <a:pt x="2919" y="881"/>
                    <a:pt x="2068" y="0"/>
                  </a:cubicBezTo>
                  <a:lnTo>
                    <a:pt x="1" y="0"/>
                  </a:lnTo>
                  <a:cubicBezTo>
                    <a:pt x="2220" y="3374"/>
                    <a:pt x="5289" y="7903"/>
                    <a:pt x="7417" y="10942"/>
                  </a:cubicBezTo>
                  <a:cubicBezTo>
                    <a:pt x="11186" y="16231"/>
                    <a:pt x="13861" y="18450"/>
                    <a:pt x="16202" y="1805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14"/>
            <p:cNvSpPr/>
            <p:nvPr/>
          </p:nvSpPr>
          <p:spPr>
            <a:xfrm>
              <a:off x="4997325" y="933425"/>
              <a:ext cx="831350" cy="309300"/>
            </a:xfrm>
            <a:custGeom>
              <a:avLst/>
              <a:gdLst/>
              <a:ahLst/>
              <a:cxnLst/>
              <a:rect l="l" t="t" r="r" b="b"/>
              <a:pathLst>
                <a:path w="33254" h="12372" extrusionOk="0">
                  <a:moveTo>
                    <a:pt x="33253" y="11521"/>
                  </a:moveTo>
                  <a:cubicBezTo>
                    <a:pt x="33253" y="11521"/>
                    <a:pt x="24134" y="4682"/>
                    <a:pt x="15897" y="2585"/>
                  </a:cubicBezTo>
                  <a:cubicBezTo>
                    <a:pt x="10669" y="1278"/>
                    <a:pt x="5350" y="396"/>
                    <a:pt x="0" y="1"/>
                  </a:cubicBezTo>
                  <a:cubicBezTo>
                    <a:pt x="0" y="1"/>
                    <a:pt x="11915" y="3496"/>
                    <a:pt x="18299" y="6961"/>
                  </a:cubicBezTo>
                  <a:cubicBezTo>
                    <a:pt x="24682" y="10427"/>
                    <a:pt x="31095" y="12372"/>
                    <a:pt x="33253" y="1152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14"/>
            <p:cNvSpPr/>
            <p:nvPr/>
          </p:nvSpPr>
          <p:spPr>
            <a:xfrm>
              <a:off x="6334725" y="470675"/>
              <a:ext cx="303975" cy="414150"/>
            </a:xfrm>
            <a:custGeom>
              <a:avLst/>
              <a:gdLst/>
              <a:ahLst/>
              <a:cxnLst/>
              <a:rect l="l" t="t" r="r" b="b"/>
              <a:pathLst>
                <a:path w="12159" h="16566" extrusionOk="0">
                  <a:moveTo>
                    <a:pt x="1" y="0"/>
                  </a:moveTo>
                  <a:cubicBezTo>
                    <a:pt x="3375" y="7356"/>
                    <a:pt x="7964" y="15441"/>
                    <a:pt x="12159" y="16566"/>
                  </a:cubicBezTo>
                  <a:cubicBezTo>
                    <a:pt x="12159" y="16566"/>
                    <a:pt x="7691" y="7204"/>
                    <a:pt x="34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14"/>
            <p:cNvSpPr/>
            <p:nvPr/>
          </p:nvSpPr>
          <p:spPr>
            <a:xfrm>
              <a:off x="6732925" y="860475"/>
              <a:ext cx="159600" cy="661900"/>
            </a:xfrm>
            <a:custGeom>
              <a:avLst/>
              <a:gdLst/>
              <a:ahLst/>
              <a:cxnLst/>
              <a:rect l="l" t="t" r="r" b="b"/>
              <a:pathLst>
                <a:path w="6384" h="26476" extrusionOk="0">
                  <a:moveTo>
                    <a:pt x="2280" y="11095"/>
                  </a:moveTo>
                  <a:cubicBezTo>
                    <a:pt x="4559" y="18603"/>
                    <a:pt x="6262" y="26475"/>
                    <a:pt x="6262" y="26475"/>
                  </a:cubicBezTo>
                  <a:cubicBezTo>
                    <a:pt x="6262" y="26475"/>
                    <a:pt x="6383" y="5837"/>
                    <a:pt x="1368" y="1"/>
                  </a:cubicBezTo>
                  <a:cubicBezTo>
                    <a:pt x="1368" y="1"/>
                    <a:pt x="0" y="3557"/>
                    <a:pt x="2280" y="1109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14"/>
            <p:cNvSpPr/>
            <p:nvPr/>
          </p:nvSpPr>
          <p:spPr>
            <a:xfrm>
              <a:off x="6618925" y="881000"/>
              <a:ext cx="161875" cy="810075"/>
            </a:xfrm>
            <a:custGeom>
              <a:avLst/>
              <a:gdLst/>
              <a:ahLst/>
              <a:cxnLst/>
              <a:rect l="l" t="t" r="r" b="b"/>
              <a:pathLst>
                <a:path w="6475" h="32403" extrusionOk="0">
                  <a:moveTo>
                    <a:pt x="2037" y="16293"/>
                  </a:moveTo>
                  <a:cubicBezTo>
                    <a:pt x="4104" y="26445"/>
                    <a:pt x="5928" y="32402"/>
                    <a:pt x="5928" y="32402"/>
                  </a:cubicBezTo>
                  <a:cubicBezTo>
                    <a:pt x="5928" y="32402"/>
                    <a:pt x="6475" y="4560"/>
                    <a:pt x="1824" y="1"/>
                  </a:cubicBezTo>
                  <a:cubicBezTo>
                    <a:pt x="1824" y="1"/>
                    <a:pt x="1" y="6141"/>
                    <a:pt x="2037" y="1629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14"/>
            <p:cNvSpPr/>
            <p:nvPr/>
          </p:nvSpPr>
          <p:spPr>
            <a:xfrm>
              <a:off x="6806625" y="852125"/>
              <a:ext cx="284225" cy="553225"/>
            </a:xfrm>
            <a:custGeom>
              <a:avLst/>
              <a:gdLst/>
              <a:ahLst/>
              <a:cxnLst/>
              <a:rect l="l" t="t" r="r" b="b"/>
              <a:pathLst>
                <a:path w="11369" h="22129" extrusionOk="0">
                  <a:moveTo>
                    <a:pt x="0" y="1"/>
                  </a:moveTo>
                  <a:cubicBezTo>
                    <a:pt x="0" y="1"/>
                    <a:pt x="1247" y="6049"/>
                    <a:pt x="5350" y="9818"/>
                  </a:cubicBezTo>
                  <a:cubicBezTo>
                    <a:pt x="9484" y="13587"/>
                    <a:pt x="10943" y="22129"/>
                    <a:pt x="10943" y="22129"/>
                  </a:cubicBezTo>
                  <a:cubicBezTo>
                    <a:pt x="10943" y="22129"/>
                    <a:pt x="11368" y="5928"/>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14"/>
            <p:cNvSpPr/>
            <p:nvPr/>
          </p:nvSpPr>
          <p:spPr>
            <a:xfrm>
              <a:off x="6909200" y="830850"/>
              <a:ext cx="337425" cy="393650"/>
            </a:xfrm>
            <a:custGeom>
              <a:avLst/>
              <a:gdLst/>
              <a:ahLst/>
              <a:cxnLst/>
              <a:rect l="l" t="t" r="r" b="b"/>
              <a:pathLst>
                <a:path w="13497" h="15746" extrusionOk="0">
                  <a:moveTo>
                    <a:pt x="1" y="1"/>
                  </a:moveTo>
                  <a:cubicBezTo>
                    <a:pt x="1" y="1"/>
                    <a:pt x="1034" y="3526"/>
                    <a:pt x="4743" y="6748"/>
                  </a:cubicBezTo>
                  <a:cubicBezTo>
                    <a:pt x="8451" y="9940"/>
                    <a:pt x="13497" y="15745"/>
                    <a:pt x="13497" y="15745"/>
                  </a:cubicBezTo>
                  <a:cubicBezTo>
                    <a:pt x="13497" y="15745"/>
                    <a:pt x="6506"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14"/>
            <p:cNvSpPr/>
            <p:nvPr/>
          </p:nvSpPr>
          <p:spPr>
            <a:xfrm>
              <a:off x="5938075" y="1127200"/>
              <a:ext cx="180100" cy="831350"/>
            </a:xfrm>
            <a:custGeom>
              <a:avLst/>
              <a:gdLst/>
              <a:ahLst/>
              <a:cxnLst/>
              <a:rect l="l" t="t" r="r" b="b"/>
              <a:pathLst>
                <a:path w="7204" h="33254" extrusionOk="0">
                  <a:moveTo>
                    <a:pt x="578" y="12554"/>
                  </a:moveTo>
                  <a:cubicBezTo>
                    <a:pt x="0" y="20883"/>
                    <a:pt x="1490" y="33254"/>
                    <a:pt x="1490" y="33254"/>
                  </a:cubicBezTo>
                  <a:cubicBezTo>
                    <a:pt x="1490" y="33254"/>
                    <a:pt x="7204" y="7326"/>
                    <a:pt x="3891" y="1"/>
                  </a:cubicBezTo>
                  <a:cubicBezTo>
                    <a:pt x="3891" y="1"/>
                    <a:pt x="1155" y="4226"/>
                    <a:pt x="578" y="125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14"/>
            <p:cNvSpPr/>
            <p:nvPr/>
          </p:nvSpPr>
          <p:spPr>
            <a:xfrm>
              <a:off x="6456325" y="920525"/>
              <a:ext cx="174025" cy="892875"/>
            </a:xfrm>
            <a:custGeom>
              <a:avLst/>
              <a:gdLst/>
              <a:ahLst/>
              <a:cxnLst/>
              <a:rect l="l" t="t" r="r" b="b"/>
              <a:pathLst>
                <a:path w="6961" h="35715" extrusionOk="0">
                  <a:moveTo>
                    <a:pt x="2948" y="0"/>
                  </a:moveTo>
                  <a:cubicBezTo>
                    <a:pt x="2948" y="0"/>
                    <a:pt x="3648" y="7660"/>
                    <a:pt x="1824" y="14712"/>
                  </a:cubicBezTo>
                  <a:cubicBezTo>
                    <a:pt x="0" y="21794"/>
                    <a:pt x="1702" y="35715"/>
                    <a:pt x="1702" y="35715"/>
                  </a:cubicBezTo>
                  <a:cubicBezTo>
                    <a:pt x="1702" y="35715"/>
                    <a:pt x="2158" y="23405"/>
                    <a:pt x="4559" y="16201"/>
                  </a:cubicBezTo>
                  <a:cubicBezTo>
                    <a:pt x="6961" y="9028"/>
                    <a:pt x="5350" y="1398"/>
                    <a:pt x="29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14"/>
            <p:cNvSpPr/>
            <p:nvPr/>
          </p:nvSpPr>
          <p:spPr>
            <a:xfrm>
              <a:off x="6132600" y="1040575"/>
              <a:ext cx="155050" cy="838175"/>
            </a:xfrm>
            <a:custGeom>
              <a:avLst/>
              <a:gdLst/>
              <a:ahLst/>
              <a:cxnLst/>
              <a:rect l="l" t="t" r="r" b="b"/>
              <a:pathLst>
                <a:path w="6202" h="33527" extrusionOk="0">
                  <a:moveTo>
                    <a:pt x="4104" y="1"/>
                  </a:moveTo>
                  <a:cubicBezTo>
                    <a:pt x="4104" y="1"/>
                    <a:pt x="2615" y="3314"/>
                    <a:pt x="1307" y="11642"/>
                  </a:cubicBezTo>
                  <a:cubicBezTo>
                    <a:pt x="0" y="19971"/>
                    <a:pt x="1429" y="33527"/>
                    <a:pt x="1429" y="33527"/>
                  </a:cubicBezTo>
                  <a:cubicBezTo>
                    <a:pt x="1429" y="33527"/>
                    <a:pt x="2341" y="21460"/>
                    <a:pt x="4256" y="13344"/>
                  </a:cubicBezTo>
                  <a:cubicBezTo>
                    <a:pt x="6201" y="5259"/>
                    <a:pt x="5988" y="1368"/>
                    <a:pt x="41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14"/>
            <p:cNvSpPr/>
            <p:nvPr/>
          </p:nvSpPr>
          <p:spPr>
            <a:xfrm>
              <a:off x="5677425" y="1211550"/>
              <a:ext cx="275100" cy="798675"/>
            </a:xfrm>
            <a:custGeom>
              <a:avLst/>
              <a:gdLst/>
              <a:ahLst/>
              <a:cxnLst/>
              <a:rect l="l" t="t" r="r" b="b"/>
              <a:pathLst>
                <a:path w="11004" h="31947" extrusionOk="0">
                  <a:moveTo>
                    <a:pt x="3587" y="9119"/>
                  </a:moveTo>
                  <a:cubicBezTo>
                    <a:pt x="1642" y="16141"/>
                    <a:pt x="0" y="31946"/>
                    <a:pt x="0" y="31946"/>
                  </a:cubicBezTo>
                  <a:cubicBezTo>
                    <a:pt x="0" y="31946"/>
                    <a:pt x="11004" y="5290"/>
                    <a:pt x="7356" y="1"/>
                  </a:cubicBezTo>
                  <a:cubicBezTo>
                    <a:pt x="7356" y="1"/>
                    <a:pt x="5532" y="2128"/>
                    <a:pt x="3587" y="911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14"/>
            <p:cNvSpPr/>
            <p:nvPr/>
          </p:nvSpPr>
          <p:spPr>
            <a:xfrm>
              <a:off x="6301300" y="969150"/>
              <a:ext cx="135275" cy="938500"/>
            </a:xfrm>
            <a:custGeom>
              <a:avLst/>
              <a:gdLst/>
              <a:ahLst/>
              <a:cxnLst/>
              <a:rect l="l" t="t" r="r" b="b"/>
              <a:pathLst>
                <a:path w="5411" h="37540" extrusionOk="0">
                  <a:moveTo>
                    <a:pt x="3435" y="0"/>
                  </a:moveTo>
                  <a:cubicBezTo>
                    <a:pt x="3435" y="0"/>
                    <a:pt x="152" y="13466"/>
                    <a:pt x="31" y="21916"/>
                  </a:cubicBezTo>
                  <a:cubicBezTo>
                    <a:pt x="0" y="27174"/>
                    <a:pt x="547" y="32402"/>
                    <a:pt x="1733" y="37539"/>
                  </a:cubicBezTo>
                  <a:cubicBezTo>
                    <a:pt x="1733" y="37539"/>
                    <a:pt x="1155" y="24986"/>
                    <a:pt x="3222" y="17113"/>
                  </a:cubicBezTo>
                  <a:cubicBezTo>
                    <a:pt x="5289" y="9241"/>
                    <a:pt x="5411" y="1034"/>
                    <a:pt x="34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 name="Google Shape;1265;p14"/>
          <p:cNvGrpSpPr/>
          <p:nvPr/>
        </p:nvGrpSpPr>
        <p:grpSpPr>
          <a:xfrm rot="10245061" flipH="1">
            <a:off x="8019987" y="354031"/>
            <a:ext cx="1454866" cy="1711197"/>
            <a:chOff x="2634050" y="3784550"/>
            <a:chExt cx="1220425" cy="1435450"/>
          </a:xfrm>
        </p:grpSpPr>
        <p:sp>
          <p:nvSpPr>
            <p:cNvPr id="1266" name="Google Shape;1266;p14"/>
            <p:cNvSpPr/>
            <p:nvPr/>
          </p:nvSpPr>
          <p:spPr>
            <a:xfrm>
              <a:off x="3062625" y="4406125"/>
              <a:ext cx="486375" cy="813875"/>
            </a:xfrm>
            <a:custGeom>
              <a:avLst/>
              <a:gdLst/>
              <a:ahLst/>
              <a:cxnLst/>
              <a:rect l="l" t="t" r="r" b="b"/>
              <a:pathLst>
                <a:path w="19455" h="32555" extrusionOk="0">
                  <a:moveTo>
                    <a:pt x="18390" y="32554"/>
                  </a:moveTo>
                  <a:cubicBezTo>
                    <a:pt x="15229" y="29059"/>
                    <a:pt x="12463" y="25259"/>
                    <a:pt x="10092" y="21186"/>
                  </a:cubicBezTo>
                  <a:cubicBezTo>
                    <a:pt x="1" y="3648"/>
                    <a:pt x="457" y="1095"/>
                    <a:pt x="457" y="1095"/>
                  </a:cubicBezTo>
                  <a:cubicBezTo>
                    <a:pt x="457" y="1095"/>
                    <a:pt x="578" y="1"/>
                    <a:pt x="1399" y="2554"/>
                  </a:cubicBezTo>
                  <a:cubicBezTo>
                    <a:pt x="2189" y="5107"/>
                    <a:pt x="6141" y="12706"/>
                    <a:pt x="11582" y="21855"/>
                  </a:cubicBezTo>
                  <a:cubicBezTo>
                    <a:pt x="13861" y="25655"/>
                    <a:pt x="16506" y="29241"/>
                    <a:pt x="19454" y="325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14"/>
            <p:cNvSpPr/>
            <p:nvPr/>
          </p:nvSpPr>
          <p:spPr>
            <a:xfrm>
              <a:off x="2820975" y="3784550"/>
              <a:ext cx="262200" cy="674025"/>
            </a:xfrm>
            <a:custGeom>
              <a:avLst/>
              <a:gdLst/>
              <a:ahLst/>
              <a:cxnLst/>
              <a:rect l="l" t="t" r="r" b="b"/>
              <a:pathLst>
                <a:path w="10488" h="26961" extrusionOk="0">
                  <a:moveTo>
                    <a:pt x="10488" y="26961"/>
                  </a:moveTo>
                  <a:cubicBezTo>
                    <a:pt x="10488" y="19271"/>
                    <a:pt x="1" y="0"/>
                    <a:pt x="1" y="0"/>
                  </a:cubicBezTo>
                  <a:cubicBezTo>
                    <a:pt x="1" y="0"/>
                    <a:pt x="2524" y="10699"/>
                    <a:pt x="4834" y="17630"/>
                  </a:cubicBezTo>
                  <a:cubicBezTo>
                    <a:pt x="7174" y="24590"/>
                    <a:pt x="10488" y="26961"/>
                    <a:pt x="10488" y="2696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14"/>
            <p:cNvSpPr/>
            <p:nvPr/>
          </p:nvSpPr>
          <p:spPr>
            <a:xfrm>
              <a:off x="3105950" y="4119650"/>
              <a:ext cx="137550" cy="398200"/>
            </a:xfrm>
            <a:custGeom>
              <a:avLst/>
              <a:gdLst/>
              <a:ahLst/>
              <a:cxnLst/>
              <a:rect l="l" t="t" r="r" b="b"/>
              <a:pathLst>
                <a:path w="5502" h="15928" extrusionOk="0">
                  <a:moveTo>
                    <a:pt x="4590" y="1"/>
                  </a:moveTo>
                  <a:cubicBezTo>
                    <a:pt x="4590" y="1"/>
                    <a:pt x="2493" y="5593"/>
                    <a:pt x="1277" y="9514"/>
                  </a:cubicBezTo>
                  <a:cubicBezTo>
                    <a:pt x="61" y="13405"/>
                    <a:pt x="0" y="15928"/>
                    <a:pt x="0" y="15928"/>
                  </a:cubicBezTo>
                  <a:cubicBezTo>
                    <a:pt x="5502" y="13314"/>
                    <a:pt x="4590" y="1"/>
                    <a:pt x="45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14"/>
            <p:cNvSpPr/>
            <p:nvPr/>
          </p:nvSpPr>
          <p:spPr>
            <a:xfrm>
              <a:off x="3220700" y="4311150"/>
              <a:ext cx="286500" cy="433150"/>
            </a:xfrm>
            <a:custGeom>
              <a:avLst/>
              <a:gdLst/>
              <a:ahLst/>
              <a:cxnLst/>
              <a:rect l="l" t="t" r="r" b="b"/>
              <a:pathLst>
                <a:path w="11460" h="17326" extrusionOk="0">
                  <a:moveTo>
                    <a:pt x="0" y="17326"/>
                  </a:moveTo>
                  <a:cubicBezTo>
                    <a:pt x="4408" y="14985"/>
                    <a:pt x="11459" y="0"/>
                    <a:pt x="11459" y="0"/>
                  </a:cubicBezTo>
                  <a:cubicBezTo>
                    <a:pt x="11459" y="0"/>
                    <a:pt x="6018" y="5563"/>
                    <a:pt x="3131" y="9879"/>
                  </a:cubicBezTo>
                  <a:cubicBezTo>
                    <a:pt x="243" y="14225"/>
                    <a:pt x="0" y="17326"/>
                    <a:pt x="0" y="1732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14"/>
            <p:cNvSpPr/>
            <p:nvPr/>
          </p:nvSpPr>
          <p:spPr>
            <a:xfrm>
              <a:off x="3163700" y="4172850"/>
              <a:ext cx="215825" cy="463550"/>
            </a:xfrm>
            <a:custGeom>
              <a:avLst/>
              <a:gdLst/>
              <a:ahLst/>
              <a:cxnLst/>
              <a:rect l="l" t="t" r="r" b="b"/>
              <a:pathLst>
                <a:path w="8633" h="18542" extrusionOk="0">
                  <a:moveTo>
                    <a:pt x="122" y="18542"/>
                  </a:moveTo>
                  <a:cubicBezTo>
                    <a:pt x="3952" y="17326"/>
                    <a:pt x="8633" y="0"/>
                    <a:pt x="8633" y="0"/>
                  </a:cubicBezTo>
                  <a:cubicBezTo>
                    <a:pt x="8633" y="0"/>
                    <a:pt x="3435" y="8420"/>
                    <a:pt x="1733" y="12645"/>
                  </a:cubicBezTo>
                  <a:cubicBezTo>
                    <a:pt x="0" y="16839"/>
                    <a:pt x="122" y="18542"/>
                    <a:pt x="122" y="1854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14"/>
            <p:cNvSpPr/>
            <p:nvPr/>
          </p:nvSpPr>
          <p:spPr>
            <a:xfrm>
              <a:off x="3286050" y="4423600"/>
              <a:ext cx="285725" cy="440775"/>
            </a:xfrm>
            <a:custGeom>
              <a:avLst/>
              <a:gdLst/>
              <a:ahLst/>
              <a:cxnLst/>
              <a:rect l="l" t="t" r="r" b="b"/>
              <a:pathLst>
                <a:path w="11429" h="17631" extrusionOk="0">
                  <a:moveTo>
                    <a:pt x="0" y="17569"/>
                  </a:moveTo>
                  <a:cubicBezTo>
                    <a:pt x="1459" y="17630"/>
                    <a:pt x="3040" y="15776"/>
                    <a:pt x="5167" y="11065"/>
                  </a:cubicBezTo>
                  <a:cubicBezTo>
                    <a:pt x="7265" y="6323"/>
                    <a:pt x="11429" y="1"/>
                    <a:pt x="11429" y="1"/>
                  </a:cubicBezTo>
                  <a:cubicBezTo>
                    <a:pt x="11429" y="1"/>
                    <a:pt x="5563" y="6171"/>
                    <a:pt x="3040" y="10761"/>
                  </a:cubicBezTo>
                  <a:cubicBezTo>
                    <a:pt x="517" y="15381"/>
                    <a:pt x="0" y="17569"/>
                    <a:pt x="0" y="1756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14"/>
            <p:cNvSpPr/>
            <p:nvPr/>
          </p:nvSpPr>
          <p:spPr>
            <a:xfrm>
              <a:off x="3479825" y="4874225"/>
              <a:ext cx="312325" cy="279650"/>
            </a:xfrm>
            <a:custGeom>
              <a:avLst/>
              <a:gdLst/>
              <a:ahLst/>
              <a:cxnLst/>
              <a:rect l="l" t="t" r="r" b="b"/>
              <a:pathLst>
                <a:path w="12493" h="11186" extrusionOk="0">
                  <a:moveTo>
                    <a:pt x="4651" y="6079"/>
                  </a:moveTo>
                  <a:cubicBezTo>
                    <a:pt x="669" y="8906"/>
                    <a:pt x="0" y="11186"/>
                    <a:pt x="0" y="11186"/>
                  </a:cubicBezTo>
                  <a:cubicBezTo>
                    <a:pt x="4681" y="10213"/>
                    <a:pt x="12493" y="0"/>
                    <a:pt x="12493" y="0"/>
                  </a:cubicBezTo>
                  <a:cubicBezTo>
                    <a:pt x="12493" y="0"/>
                    <a:pt x="8663" y="3222"/>
                    <a:pt x="4651" y="607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14"/>
            <p:cNvSpPr/>
            <p:nvPr/>
          </p:nvSpPr>
          <p:spPr>
            <a:xfrm>
              <a:off x="3496525" y="5004175"/>
              <a:ext cx="345025" cy="203675"/>
            </a:xfrm>
            <a:custGeom>
              <a:avLst/>
              <a:gdLst/>
              <a:ahLst/>
              <a:cxnLst/>
              <a:rect l="l" t="t" r="r" b="b"/>
              <a:pathLst>
                <a:path w="13801" h="8147" extrusionOk="0">
                  <a:moveTo>
                    <a:pt x="13800" y="0"/>
                  </a:moveTo>
                  <a:cubicBezTo>
                    <a:pt x="13800" y="0"/>
                    <a:pt x="9819" y="3678"/>
                    <a:pt x="6384" y="3951"/>
                  </a:cubicBezTo>
                  <a:cubicBezTo>
                    <a:pt x="2919" y="4255"/>
                    <a:pt x="1" y="6748"/>
                    <a:pt x="1" y="6748"/>
                  </a:cubicBezTo>
                  <a:cubicBezTo>
                    <a:pt x="7843" y="8146"/>
                    <a:pt x="13800" y="0"/>
                    <a:pt x="138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14"/>
            <p:cNvSpPr/>
            <p:nvPr/>
          </p:nvSpPr>
          <p:spPr>
            <a:xfrm>
              <a:off x="3386350" y="4582425"/>
              <a:ext cx="323725" cy="457475"/>
            </a:xfrm>
            <a:custGeom>
              <a:avLst/>
              <a:gdLst/>
              <a:ahLst/>
              <a:cxnLst/>
              <a:rect l="l" t="t" r="r" b="b"/>
              <a:pathLst>
                <a:path w="12949" h="18299" extrusionOk="0">
                  <a:moveTo>
                    <a:pt x="0" y="18086"/>
                  </a:moveTo>
                  <a:cubicBezTo>
                    <a:pt x="1703" y="18299"/>
                    <a:pt x="5380" y="15137"/>
                    <a:pt x="6931" y="10700"/>
                  </a:cubicBezTo>
                  <a:cubicBezTo>
                    <a:pt x="8481" y="6232"/>
                    <a:pt x="12949" y="0"/>
                    <a:pt x="12949" y="0"/>
                  </a:cubicBezTo>
                  <a:cubicBezTo>
                    <a:pt x="12949" y="0"/>
                    <a:pt x="6809" y="6201"/>
                    <a:pt x="5016" y="10396"/>
                  </a:cubicBezTo>
                  <a:cubicBezTo>
                    <a:pt x="3253" y="14560"/>
                    <a:pt x="0" y="18086"/>
                    <a:pt x="0" y="1808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14"/>
            <p:cNvSpPr/>
            <p:nvPr/>
          </p:nvSpPr>
          <p:spPr>
            <a:xfrm>
              <a:off x="3333925" y="4476800"/>
              <a:ext cx="335875" cy="484825"/>
            </a:xfrm>
            <a:custGeom>
              <a:avLst/>
              <a:gdLst/>
              <a:ahLst/>
              <a:cxnLst/>
              <a:rect l="l" t="t" r="r" b="b"/>
              <a:pathLst>
                <a:path w="13435" h="19393" extrusionOk="0">
                  <a:moveTo>
                    <a:pt x="0" y="19180"/>
                  </a:moveTo>
                  <a:cubicBezTo>
                    <a:pt x="1368" y="19393"/>
                    <a:pt x="4407" y="15320"/>
                    <a:pt x="6414" y="10639"/>
                  </a:cubicBezTo>
                  <a:cubicBezTo>
                    <a:pt x="8389" y="5988"/>
                    <a:pt x="13435" y="0"/>
                    <a:pt x="13435" y="0"/>
                  </a:cubicBezTo>
                  <a:cubicBezTo>
                    <a:pt x="10912" y="2098"/>
                    <a:pt x="8632" y="4469"/>
                    <a:pt x="6657" y="7052"/>
                  </a:cubicBezTo>
                  <a:cubicBezTo>
                    <a:pt x="3496" y="11277"/>
                    <a:pt x="0" y="19180"/>
                    <a:pt x="0" y="1918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14"/>
            <p:cNvSpPr/>
            <p:nvPr/>
          </p:nvSpPr>
          <p:spPr>
            <a:xfrm>
              <a:off x="3437250" y="4744275"/>
              <a:ext cx="358700" cy="360975"/>
            </a:xfrm>
            <a:custGeom>
              <a:avLst/>
              <a:gdLst/>
              <a:ahLst/>
              <a:cxnLst/>
              <a:rect l="l" t="t" r="r" b="b"/>
              <a:pathLst>
                <a:path w="14348" h="14439" extrusionOk="0">
                  <a:moveTo>
                    <a:pt x="1" y="14439"/>
                  </a:moveTo>
                  <a:cubicBezTo>
                    <a:pt x="4044" y="13952"/>
                    <a:pt x="14348" y="1"/>
                    <a:pt x="14348" y="1"/>
                  </a:cubicBezTo>
                  <a:cubicBezTo>
                    <a:pt x="14348" y="1"/>
                    <a:pt x="11187" y="2250"/>
                    <a:pt x="6293" y="6475"/>
                  </a:cubicBezTo>
                  <a:cubicBezTo>
                    <a:pt x="1430" y="10700"/>
                    <a:pt x="1" y="14439"/>
                    <a:pt x="1" y="1443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14"/>
            <p:cNvSpPr/>
            <p:nvPr/>
          </p:nvSpPr>
          <p:spPr>
            <a:xfrm>
              <a:off x="3336200" y="5146250"/>
              <a:ext cx="136050" cy="73750"/>
            </a:xfrm>
            <a:custGeom>
              <a:avLst/>
              <a:gdLst/>
              <a:ahLst/>
              <a:cxnLst/>
              <a:rect l="l" t="t" r="r" b="b"/>
              <a:pathLst>
                <a:path w="5442" h="2950" extrusionOk="0">
                  <a:moveTo>
                    <a:pt x="0" y="2949"/>
                  </a:moveTo>
                  <a:lnTo>
                    <a:pt x="3405" y="2949"/>
                  </a:lnTo>
                  <a:cubicBezTo>
                    <a:pt x="4195" y="2068"/>
                    <a:pt x="4894" y="1095"/>
                    <a:pt x="5441" y="1"/>
                  </a:cubicBezTo>
                  <a:cubicBezTo>
                    <a:pt x="4195" y="305"/>
                    <a:pt x="2189" y="1460"/>
                    <a:pt x="0" y="294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14"/>
            <p:cNvSpPr/>
            <p:nvPr/>
          </p:nvSpPr>
          <p:spPr>
            <a:xfrm>
              <a:off x="2926600" y="4998075"/>
              <a:ext cx="449125" cy="125425"/>
            </a:xfrm>
            <a:custGeom>
              <a:avLst/>
              <a:gdLst/>
              <a:ahLst/>
              <a:cxnLst/>
              <a:rect l="l" t="t" r="r" b="b"/>
              <a:pathLst>
                <a:path w="17965" h="5017" extrusionOk="0">
                  <a:moveTo>
                    <a:pt x="17965" y="1065"/>
                  </a:moveTo>
                  <a:cubicBezTo>
                    <a:pt x="16962" y="1"/>
                    <a:pt x="14773" y="62"/>
                    <a:pt x="10913" y="1247"/>
                  </a:cubicBezTo>
                  <a:cubicBezTo>
                    <a:pt x="7053" y="2432"/>
                    <a:pt x="1" y="4864"/>
                    <a:pt x="1" y="4864"/>
                  </a:cubicBezTo>
                  <a:cubicBezTo>
                    <a:pt x="1" y="4864"/>
                    <a:pt x="2524" y="5016"/>
                    <a:pt x="6658" y="4165"/>
                  </a:cubicBezTo>
                  <a:cubicBezTo>
                    <a:pt x="10761" y="3284"/>
                    <a:pt x="17965" y="1065"/>
                    <a:pt x="17965" y="106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14"/>
            <p:cNvSpPr/>
            <p:nvPr/>
          </p:nvSpPr>
          <p:spPr>
            <a:xfrm>
              <a:off x="3048950" y="5061925"/>
              <a:ext cx="376925" cy="158075"/>
            </a:xfrm>
            <a:custGeom>
              <a:avLst/>
              <a:gdLst/>
              <a:ahLst/>
              <a:cxnLst/>
              <a:rect l="l" t="t" r="r" b="b"/>
              <a:pathLst>
                <a:path w="15077" h="6323" extrusionOk="0">
                  <a:moveTo>
                    <a:pt x="1" y="6322"/>
                  </a:moveTo>
                  <a:lnTo>
                    <a:pt x="3922" y="6322"/>
                  </a:lnTo>
                  <a:cubicBezTo>
                    <a:pt x="8876" y="4407"/>
                    <a:pt x="15077" y="1246"/>
                    <a:pt x="15077" y="1246"/>
                  </a:cubicBezTo>
                  <a:cubicBezTo>
                    <a:pt x="12007" y="0"/>
                    <a:pt x="4773" y="3617"/>
                    <a:pt x="1" y="632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14"/>
            <p:cNvSpPr/>
            <p:nvPr/>
          </p:nvSpPr>
          <p:spPr>
            <a:xfrm>
              <a:off x="3447150" y="5180450"/>
              <a:ext cx="49400" cy="39550"/>
            </a:xfrm>
            <a:custGeom>
              <a:avLst/>
              <a:gdLst/>
              <a:ahLst/>
              <a:cxnLst/>
              <a:rect l="l" t="t" r="r" b="b"/>
              <a:pathLst>
                <a:path w="1976" h="1582" extrusionOk="0">
                  <a:moveTo>
                    <a:pt x="0" y="1581"/>
                  </a:moveTo>
                  <a:lnTo>
                    <a:pt x="1702" y="1581"/>
                  </a:lnTo>
                  <a:cubicBezTo>
                    <a:pt x="1824" y="1065"/>
                    <a:pt x="1915" y="518"/>
                    <a:pt x="1976" y="1"/>
                  </a:cubicBezTo>
                  <a:cubicBezTo>
                    <a:pt x="1216" y="396"/>
                    <a:pt x="547" y="943"/>
                    <a:pt x="0" y="158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14"/>
            <p:cNvSpPr/>
            <p:nvPr/>
          </p:nvSpPr>
          <p:spPr>
            <a:xfrm>
              <a:off x="3542875" y="5156900"/>
              <a:ext cx="311600" cy="63100"/>
            </a:xfrm>
            <a:custGeom>
              <a:avLst/>
              <a:gdLst/>
              <a:ahLst/>
              <a:cxnLst/>
              <a:rect l="l" t="t" r="r" b="b"/>
              <a:pathLst>
                <a:path w="12464" h="2524" extrusionOk="0">
                  <a:moveTo>
                    <a:pt x="4743" y="1125"/>
                  </a:moveTo>
                  <a:cubicBezTo>
                    <a:pt x="3071" y="1186"/>
                    <a:pt x="1460" y="1672"/>
                    <a:pt x="1" y="2523"/>
                  </a:cubicBezTo>
                  <a:lnTo>
                    <a:pt x="6506" y="2523"/>
                  </a:lnTo>
                  <a:cubicBezTo>
                    <a:pt x="8573" y="1855"/>
                    <a:pt x="10548" y="1004"/>
                    <a:pt x="12463" y="1"/>
                  </a:cubicBezTo>
                  <a:cubicBezTo>
                    <a:pt x="12463" y="1"/>
                    <a:pt x="7782" y="943"/>
                    <a:pt x="4743" y="112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14"/>
            <p:cNvSpPr/>
            <p:nvPr/>
          </p:nvSpPr>
          <p:spPr>
            <a:xfrm>
              <a:off x="2653050" y="4300500"/>
              <a:ext cx="450650" cy="218125"/>
            </a:xfrm>
            <a:custGeom>
              <a:avLst/>
              <a:gdLst/>
              <a:ahLst/>
              <a:cxnLst/>
              <a:rect l="l" t="t" r="r" b="b"/>
              <a:pathLst>
                <a:path w="18026" h="8725" extrusionOk="0">
                  <a:moveTo>
                    <a:pt x="7296" y="5563"/>
                  </a:moveTo>
                  <a:cubicBezTo>
                    <a:pt x="10578" y="7478"/>
                    <a:pt x="14256" y="8572"/>
                    <a:pt x="18025" y="8724"/>
                  </a:cubicBezTo>
                  <a:cubicBezTo>
                    <a:pt x="17387" y="7508"/>
                    <a:pt x="14499" y="6505"/>
                    <a:pt x="9575" y="4803"/>
                  </a:cubicBezTo>
                  <a:cubicBezTo>
                    <a:pt x="4651" y="3131"/>
                    <a:pt x="1" y="1"/>
                    <a:pt x="1" y="1"/>
                  </a:cubicBezTo>
                  <a:cubicBezTo>
                    <a:pt x="1" y="1"/>
                    <a:pt x="1794" y="2341"/>
                    <a:pt x="7296" y="556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14"/>
            <p:cNvSpPr/>
            <p:nvPr/>
          </p:nvSpPr>
          <p:spPr>
            <a:xfrm>
              <a:off x="2634050" y="4445650"/>
              <a:ext cx="520550" cy="173275"/>
            </a:xfrm>
            <a:custGeom>
              <a:avLst/>
              <a:gdLst/>
              <a:ahLst/>
              <a:cxnLst/>
              <a:rect l="l" t="t" r="r" b="b"/>
              <a:pathLst>
                <a:path w="20822" h="6931" extrusionOk="0">
                  <a:moveTo>
                    <a:pt x="20822" y="6930"/>
                  </a:moveTo>
                  <a:cubicBezTo>
                    <a:pt x="20062" y="5684"/>
                    <a:pt x="16171" y="4225"/>
                    <a:pt x="11703" y="3526"/>
                  </a:cubicBezTo>
                  <a:cubicBezTo>
                    <a:pt x="7204" y="2827"/>
                    <a:pt x="1" y="0"/>
                    <a:pt x="1" y="0"/>
                  </a:cubicBezTo>
                  <a:cubicBezTo>
                    <a:pt x="2827" y="1824"/>
                    <a:pt x="5776" y="3435"/>
                    <a:pt x="8846" y="4772"/>
                  </a:cubicBezTo>
                  <a:cubicBezTo>
                    <a:pt x="13709" y="6839"/>
                    <a:pt x="20822" y="6930"/>
                    <a:pt x="20822" y="693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14"/>
            <p:cNvSpPr/>
            <p:nvPr/>
          </p:nvSpPr>
          <p:spPr>
            <a:xfrm>
              <a:off x="2694075" y="4609775"/>
              <a:ext cx="522075" cy="122375"/>
            </a:xfrm>
            <a:custGeom>
              <a:avLst/>
              <a:gdLst/>
              <a:ahLst/>
              <a:cxnLst/>
              <a:rect l="l" t="t" r="r" b="b"/>
              <a:pathLst>
                <a:path w="20883" h="4895" extrusionOk="0">
                  <a:moveTo>
                    <a:pt x="20883" y="4894"/>
                  </a:moveTo>
                  <a:cubicBezTo>
                    <a:pt x="18998" y="2706"/>
                    <a:pt x="15655" y="1764"/>
                    <a:pt x="11582" y="1551"/>
                  </a:cubicBezTo>
                  <a:cubicBezTo>
                    <a:pt x="7478" y="1369"/>
                    <a:pt x="1" y="1"/>
                    <a:pt x="1" y="1"/>
                  </a:cubicBezTo>
                  <a:cubicBezTo>
                    <a:pt x="2919" y="1460"/>
                    <a:pt x="6019" y="2584"/>
                    <a:pt x="9211" y="3344"/>
                  </a:cubicBezTo>
                  <a:cubicBezTo>
                    <a:pt x="13041" y="4195"/>
                    <a:pt x="16962" y="4712"/>
                    <a:pt x="20883" y="489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14"/>
            <p:cNvSpPr/>
            <p:nvPr/>
          </p:nvSpPr>
          <p:spPr>
            <a:xfrm>
              <a:off x="2727525" y="4765550"/>
              <a:ext cx="554750" cy="122375"/>
            </a:xfrm>
            <a:custGeom>
              <a:avLst/>
              <a:gdLst/>
              <a:ahLst/>
              <a:cxnLst/>
              <a:rect l="l" t="t" r="r" b="b"/>
              <a:pathLst>
                <a:path w="22190" h="4895" extrusionOk="0">
                  <a:moveTo>
                    <a:pt x="22189" y="3648"/>
                  </a:moveTo>
                  <a:cubicBezTo>
                    <a:pt x="20700" y="1308"/>
                    <a:pt x="15259" y="2159"/>
                    <a:pt x="11064" y="2584"/>
                  </a:cubicBezTo>
                  <a:cubicBezTo>
                    <a:pt x="6900" y="2980"/>
                    <a:pt x="0" y="1"/>
                    <a:pt x="0" y="1"/>
                  </a:cubicBezTo>
                  <a:cubicBezTo>
                    <a:pt x="0" y="1"/>
                    <a:pt x="4256" y="3223"/>
                    <a:pt x="9514" y="4074"/>
                  </a:cubicBezTo>
                  <a:cubicBezTo>
                    <a:pt x="14803" y="4894"/>
                    <a:pt x="22189" y="3648"/>
                    <a:pt x="22189" y="364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14"/>
            <p:cNvSpPr/>
            <p:nvPr/>
          </p:nvSpPr>
          <p:spPr>
            <a:xfrm>
              <a:off x="2794400" y="4888650"/>
              <a:ext cx="533450" cy="95025"/>
            </a:xfrm>
            <a:custGeom>
              <a:avLst/>
              <a:gdLst/>
              <a:ahLst/>
              <a:cxnLst/>
              <a:rect l="l" t="t" r="r" b="b"/>
              <a:pathLst>
                <a:path w="21338" h="3801" extrusionOk="0">
                  <a:moveTo>
                    <a:pt x="21338" y="2250"/>
                  </a:moveTo>
                  <a:cubicBezTo>
                    <a:pt x="20244" y="1338"/>
                    <a:pt x="18845" y="852"/>
                    <a:pt x="17386" y="852"/>
                  </a:cubicBezTo>
                  <a:cubicBezTo>
                    <a:pt x="14864" y="822"/>
                    <a:pt x="12554" y="1369"/>
                    <a:pt x="8055" y="518"/>
                  </a:cubicBezTo>
                  <a:cubicBezTo>
                    <a:pt x="5380" y="1"/>
                    <a:pt x="2614" y="122"/>
                    <a:pt x="0" y="913"/>
                  </a:cubicBezTo>
                  <a:cubicBezTo>
                    <a:pt x="1094" y="943"/>
                    <a:pt x="2189" y="1034"/>
                    <a:pt x="3252" y="1217"/>
                  </a:cubicBezTo>
                  <a:cubicBezTo>
                    <a:pt x="5076" y="1490"/>
                    <a:pt x="6687" y="2341"/>
                    <a:pt x="11915" y="3253"/>
                  </a:cubicBezTo>
                  <a:cubicBezTo>
                    <a:pt x="15107" y="3800"/>
                    <a:pt x="18359" y="3436"/>
                    <a:pt x="21338" y="225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 name="Google Shape;1287;p14"/>
          <p:cNvGrpSpPr/>
          <p:nvPr/>
        </p:nvGrpSpPr>
        <p:grpSpPr>
          <a:xfrm rot="10800000" flipH="1">
            <a:off x="8291787" y="-6"/>
            <a:ext cx="915293" cy="936051"/>
            <a:chOff x="6691875" y="4534550"/>
            <a:chExt cx="670250" cy="685450"/>
          </a:xfrm>
        </p:grpSpPr>
        <p:sp>
          <p:nvSpPr>
            <p:cNvPr id="1288" name="Google Shape;1288;p14"/>
            <p:cNvSpPr/>
            <p:nvPr/>
          </p:nvSpPr>
          <p:spPr>
            <a:xfrm>
              <a:off x="6691875" y="4534550"/>
              <a:ext cx="670250" cy="685450"/>
            </a:xfrm>
            <a:custGeom>
              <a:avLst/>
              <a:gdLst/>
              <a:ahLst/>
              <a:cxnLst/>
              <a:rect l="l" t="t" r="r" b="b"/>
              <a:pathLst>
                <a:path w="26810" h="27418" extrusionOk="0">
                  <a:moveTo>
                    <a:pt x="25108" y="365"/>
                  </a:moveTo>
                  <a:cubicBezTo>
                    <a:pt x="23770" y="61"/>
                    <a:pt x="22372" y="1"/>
                    <a:pt x="21004" y="122"/>
                  </a:cubicBezTo>
                  <a:cubicBezTo>
                    <a:pt x="19636" y="335"/>
                    <a:pt x="18329" y="608"/>
                    <a:pt x="17022" y="1004"/>
                  </a:cubicBezTo>
                  <a:cubicBezTo>
                    <a:pt x="17022" y="1004"/>
                    <a:pt x="20943" y="4955"/>
                    <a:pt x="21126" y="8724"/>
                  </a:cubicBezTo>
                  <a:cubicBezTo>
                    <a:pt x="21308" y="12493"/>
                    <a:pt x="18208" y="14621"/>
                    <a:pt x="17752" y="11095"/>
                  </a:cubicBezTo>
                  <a:cubicBezTo>
                    <a:pt x="17265" y="7539"/>
                    <a:pt x="17934" y="5229"/>
                    <a:pt x="15776" y="2736"/>
                  </a:cubicBezTo>
                  <a:cubicBezTo>
                    <a:pt x="13618" y="244"/>
                    <a:pt x="10609" y="1156"/>
                    <a:pt x="7934" y="1642"/>
                  </a:cubicBezTo>
                  <a:cubicBezTo>
                    <a:pt x="5290" y="2128"/>
                    <a:pt x="3770" y="1004"/>
                    <a:pt x="3770" y="1004"/>
                  </a:cubicBezTo>
                  <a:cubicBezTo>
                    <a:pt x="3770" y="1004"/>
                    <a:pt x="5320" y="4013"/>
                    <a:pt x="4104" y="7265"/>
                  </a:cubicBezTo>
                  <a:cubicBezTo>
                    <a:pt x="2858" y="10487"/>
                    <a:pt x="1" y="17417"/>
                    <a:pt x="4347" y="19758"/>
                  </a:cubicBezTo>
                  <a:cubicBezTo>
                    <a:pt x="8694" y="22129"/>
                    <a:pt x="12737" y="18967"/>
                    <a:pt x="16749" y="19423"/>
                  </a:cubicBezTo>
                  <a:cubicBezTo>
                    <a:pt x="20731" y="19849"/>
                    <a:pt x="21187" y="22767"/>
                    <a:pt x="15290" y="23405"/>
                  </a:cubicBezTo>
                  <a:cubicBezTo>
                    <a:pt x="9393" y="24074"/>
                    <a:pt x="1277" y="21125"/>
                    <a:pt x="1277" y="21125"/>
                  </a:cubicBezTo>
                  <a:cubicBezTo>
                    <a:pt x="1764" y="23284"/>
                    <a:pt x="2402" y="25381"/>
                    <a:pt x="3192" y="27417"/>
                  </a:cubicBezTo>
                  <a:lnTo>
                    <a:pt x="26810" y="27417"/>
                  </a:lnTo>
                  <a:lnTo>
                    <a:pt x="26810" y="1763"/>
                  </a:lnTo>
                  <a:cubicBezTo>
                    <a:pt x="26293" y="1216"/>
                    <a:pt x="25715" y="760"/>
                    <a:pt x="25108" y="365"/>
                  </a:cubicBezTo>
                  <a:close/>
                  <a:moveTo>
                    <a:pt x="13344" y="14651"/>
                  </a:moveTo>
                  <a:cubicBezTo>
                    <a:pt x="11430" y="14651"/>
                    <a:pt x="9484" y="13983"/>
                    <a:pt x="11065" y="12888"/>
                  </a:cubicBezTo>
                  <a:cubicBezTo>
                    <a:pt x="12615" y="11764"/>
                    <a:pt x="15655" y="13253"/>
                    <a:pt x="15655" y="13253"/>
                  </a:cubicBezTo>
                  <a:cubicBezTo>
                    <a:pt x="17144" y="13557"/>
                    <a:pt x="15229" y="14682"/>
                    <a:pt x="13344" y="14651"/>
                  </a:cubicBezTo>
                  <a:close/>
                </a:path>
              </a:pathLst>
            </a:custGeom>
            <a:solidFill>
              <a:srgbClr val="5F85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14"/>
            <p:cNvSpPr/>
            <p:nvPr/>
          </p:nvSpPr>
          <p:spPr>
            <a:xfrm>
              <a:off x="6860575" y="4708575"/>
              <a:ext cx="501550" cy="503825"/>
            </a:xfrm>
            <a:custGeom>
              <a:avLst/>
              <a:gdLst/>
              <a:ahLst/>
              <a:cxnLst/>
              <a:rect l="l" t="t" r="r" b="b"/>
              <a:pathLst>
                <a:path w="20062" h="20153" extrusionOk="0">
                  <a:moveTo>
                    <a:pt x="20062" y="17721"/>
                  </a:moveTo>
                  <a:lnTo>
                    <a:pt x="19727" y="17326"/>
                  </a:lnTo>
                  <a:cubicBezTo>
                    <a:pt x="17478" y="18541"/>
                    <a:pt x="15077" y="19332"/>
                    <a:pt x="12584" y="19696"/>
                  </a:cubicBezTo>
                  <a:cubicBezTo>
                    <a:pt x="8755" y="20152"/>
                    <a:pt x="6262" y="18997"/>
                    <a:pt x="6262" y="18997"/>
                  </a:cubicBezTo>
                  <a:cubicBezTo>
                    <a:pt x="6262" y="18997"/>
                    <a:pt x="10183" y="19727"/>
                    <a:pt x="12888" y="19028"/>
                  </a:cubicBezTo>
                  <a:cubicBezTo>
                    <a:pt x="15624" y="18359"/>
                    <a:pt x="18816" y="16566"/>
                    <a:pt x="18816" y="16566"/>
                  </a:cubicBezTo>
                  <a:cubicBezTo>
                    <a:pt x="18816" y="16566"/>
                    <a:pt x="14864" y="11459"/>
                    <a:pt x="13648" y="10395"/>
                  </a:cubicBezTo>
                  <a:cubicBezTo>
                    <a:pt x="12949" y="9788"/>
                    <a:pt x="12189" y="9210"/>
                    <a:pt x="11399" y="8724"/>
                  </a:cubicBezTo>
                  <a:cubicBezTo>
                    <a:pt x="9606" y="9909"/>
                    <a:pt x="7539" y="10547"/>
                    <a:pt x="5381" y="10608"/>
                  </a:cubicBezTo>
                  <a:cubicBezTo>
                    <a:pt x="3435" y="10639"/>
                    <a:pt x="1551" y="10031"/>
                    <a:pt x="1" y="8876"/>
                  </a:cubicBezTo>
                  <a:cubicBezTo>
                    <a:pt x="1" y="8876"/>
                    <a:pt x="3071" y="10000"/>
                    <a:pt x="5411" y="9970"/>
                  </a:cubicBezTo>
                  <a:cubicBezTo>
                    <a:pt x="7782" y="9909"/>
                    <a:pt x="11004" y="7873"/>
                    <a:pt x="11004" y="7873"/>
                  </a:cubicBezTo>
                  <a:cubicBezTo>
                    <a:pt x="11004" y="7873"/>
                    <a:pt x="8663" y="5714"/>
                    <a:pt x="6809" y="3952"/>
                  </a:cubicBezTo>
                  <a:cubicBezTo>
                    <a:pt x="4985" y="2219"/>
                    <a:pt x="2979" y="0"/>
                    <a:pt x="2979" y="0"/>
                  </a:cubicBezTo>
                  <a:lnTo>
                    <a:pt x="9089" y="5289"/>
                  </a:lnTo>
                  <a:cubicBezTo>
                    <a:pt x="9089" y="5289"/>
                    <a:pt x="9636" y="4438"/>
                    <a:pt x="9484" y="2857"/>
                  </a:cubicBezTo>
                  <a:cubicBezTo>
                    <a:pt x="9332" y="1307"/>
                    <a:pt x="8025" y="0"/>
                    <a:pt x="8025" y="0"/>
                  </a:cubicBezTo>
                  <a:cubicBezTo>
                    <a:pt x="8937" y="578"/>
                    <a:pt x="9606" y="1490"/>
                    <a:pt x="9910" y="2523"/>
                  </a:cubicBezTo>
                  <a:cubicBezTo>
                    <a:pt x="10305" y="3617"/>
                    <a:pt x="10274" y="4833"/>
                    <a:pt x="9818" y="5897"/>
                  </a:cubicBezTo>
                  <a:cubicBezTo>
                    <a:pt x="9818" y="5897"/>
                    <a:pt x="12280" y="8207"/>
                    <a:pt x="14104" y="9727"/>
                  </a:cubicBezTo>
                  <a:cubicBezTo>
                    <a:pt x="15928" y="11246"/>
                    <a:pt x="16536" y="12310"/>
                    <a:pt x="16536" y="12310"/>
                  </a:cubicBezTo>
                  <a:cubicBezTo>
                    <a:pt x="16536" y="12310"/>
                    <a:pt x="18299" y="9180"/>
                    <a:pt x="18268" y="6444"/>
                  </a:cubicBezTo>
                  <a:cubicBezTo>
                    <a:pt x="18208" y="4681"/>
                    <a:pt x="17934" y="2918"/>
                    <a:pt x="17448" y="1216"/>
                  </a:cubicBezTo>
                  <a:cubicBezTo>
                    <a:pt x="18420" y="3404"/>
                    <a:pt x="18876" y="5775"/>
                    <a:pt x="18755" y="8146"/>
                  </a:cubicBezTo>
                  <a:cubicBezTo>
                    <a:pt x="18572" y="12098"/>
                    <a:pt x="17357" y="13526"/>
                    <a:pt x="17357" y="13526"/>
                  </a:cubicBezTo>
                  <a:cubicBezTo>
                    <a:pt x="18147" y="14681"/>
                    <a:pt x="19059" y="15715"/>
                    <a:pt x="20062" y="16687"/>
                  </a:cubicBezTo>
                  <a:close/>
                </a:path>
              </a:pathLst>
            </a:custGeom>
            <a:solidFill>
              <a:srgbClr val="2D4F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290" name="Google Shape;1290;p14"/>
          <p:cNvPicPr preferRelativeResize="0"/>
          <p:nvPr/>
        </p:nvPicPr>
        <p:blipFill>
          <a:blip r:embed="rId2">
            <a:alphaModFix amt="50000"/>
          </a:blip>
          <a:stretch>
            <a:fillRect/>
          </a:stretch>
        </p:blipFill>
        <p:spPr>
          <a:xfrm>
            <a:off x="-137250" y="-156720"/>
            <a:ext cx="3742525" cy="3347995"/>
          </a:xfrm>
          <a:prstGeom prst="rect">
            <a:avLst/>
          </a:prstGeom>
          <a:noFill/>
          <a:ln>
            <a:noFill/>
          </a:ln>
        </p:spPr>
      </p:pic>
      <p:pic>
        <p:nvPicPr>
          <p:cNvPr id="1291" name="Google Shape;1291;p14"/>
          <p:cNvPicPr preferRelativeResize="0"/>
          <p:nvPr/>
        </p:nvPicPr>
        <p:blipFill>
          <a:blip r:embed="rId2">
            <a:alphaModFix amt="50000"/>
          </a:blip>
          <a:stretch>
            <a:fillRect/>
          </a:stretch>
        </p:blipFill>
        <p:spPr>
          <a:xfrm>
            <a:off x="-137250" y="3202830"/>
            <a:ext cx="3742525" cy="3347995"/>
          </a:xfrm>
          <a:prstGeom prst="rect">
            <a:avLst/>
          </a:prstGeom>
          <a:noFill/>
          <a:ln>
            <a:noFill/>
          </a:ln>
        </p:spPr>
      </p:pic>
      <p:pic>
        <p:nvPicPr>
          <p:cNvPr id="1292" name="Google Shape;1292;p14"/>
          <p:cNvPicPr preferRelativeResize="0"/>
          <p:nvPr/>
        </p:nvPicPr>
        <p:blipFill>
          <a:blip r:embed="rId2">
            <a:alphaModFix amt="50000"/>
          </a:blip>
          <a:stretch>
            <a:fillRect/>
          </a:stretch>
        </p:blipFill>
        <p:spPr>
          <a:xfrm>
            <a:off x="5592225" y="3202830"/>
            <a:ext cx="3742525" cy="3347995"/>
          </a:xfrm>
          <a:prstGeom prst="rect">
            <a:avLst/>
          </a:prstGeom>
          <a:noFill/>
          <a:ln>
            <a:noFill/>
          </a:ln>
        </p:spPr>
      </p:pic>
      <p:pic>
        <p:nvPicPr>
          <p:cNvPr id="1293" name="Google Shape;1293;p14"/>
          <p:cNvPicPr preferRelativeResize="0"/>
          <p:nvPr/>
        </p:nvPicPr>
        <p:blipFill>
          <a:blip r:embed="rId2">
            <a:alphaModFix amt="50000"/>
          </a:blip>
          <a:stretch>
            <a:fillRect/>
          </a:stretch>
        </p:blipFill>
        <p:spPr>
          <a:xfrm>
            <a:off x="5592225" y="-117645"/>
            <a:ext cx="3742525" cy="3347995"/>
          </a:xfrm>
          <a:prstGeom prst="rect">
            <a:avLst/>
          </a:prstGeom>
          <a:noFill/>
          <a:ln>
            <a:noFill/>
          </a:ln>
        </p:spPr>
      </p:pic>
      <p:sp>
        <p:nvSpPr>
          <p:cNvPr id="1294" name="Google Shape;1294;p14"/>
          <p:cNvSpPr txBox="1">
            <a:spLocks noGrp="1"/>
          </p:cNvSpPr>
          <p:nvPr>
            <p:ph type="title"/>
          </p:nvPr>
        </p:nvSpPr>
        <p:spPr>
          <a:xfrm>
            <a:off x="4373350" y="2332025"/>
            <a:ext cx="40647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49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295" name="Google Shape;1295;p14"/>
          <p:cNvSpPr txBox="1">
            <a:spLocks noGrp="1"/>
          </p:cNvSpPr>
          <p:nvPr>
            <p:ph type="title" idx="2" hasCustomPrompt="1"/>
          </p:nvPr>
        </p:nvSpPr>
        <p:spPr>
          <a:xfrm>
            <a:off x="4373350" y="1337825"/>
            <a:ext cx="12417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000">
                <a:solidFill>
                  <a:schemeClr val="dk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296" name="Google Shape;1296;p14"/>
          <p:cNvSpPr txBox="1">
            <a:spLocks noGrp="1"/>
          </p:cNvSpPr>
          <p:nvPr>
            <p:ph type="subTitle" idx="1"/>
          </p:nvPr>
        </p:nvSpPr>
        <p:spPr>
          <a:xfrm>
            <a:off x="4373350" y="3132175"/>
            <a:ext cx="4064700" cy="713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Section Header 2">
  <p:cSld name="CUSTOM_9_1">
    <p:spTree>
      <p:nvGrpSpPr>
        <p:cNvPr id="1" name="Shape 1297"/>
        <p:cNvGrpSpPr/>
        <p:nvPr/>
      </p:nvGrpSpPr>
      <p:grpSpPr>
        <a:xfrm>
          <a:off x="0" y="0"/>
          <a:ext cx="0" cy="0"/>
          <a:chOff x="0" y="0"/>
          <a:chExt cx="0" cy="0"/>
        </a:xfrm>
      </p:grpSpPr>
      <p:sp>
        <p:nvSpPr>
          <p:cNvPr id="1298" name="Google Shape;1298;p15"/>
          <p:cNvSpPr/>
          <p:nvPr/>
        </p:nvSpPr>
        <p:spPr>
          <a:xfrm rot="4500027">
            <a:off x="-1304139" y="-2493814"/>
            <a:ext cx="4670533" cy="5289605"/>
          </a:xfrm>
          <a:custGeom>
            <a:avLst/>
            <a:gdLst/>
            <a:ahLst/>
            <a:cxnLst/>
            <a:rect l="l" t="t" r="r" b="b"/>
            <a:pathLst>
              <a:path w="46234" h="46528" extrusionOk="0">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9" name="Google Shape;1299;p15"/>
          <p:cNvGrpSpPr/>
          <p:nvPr/>
        </p:nvGrpSpPr>
        <p:grpSpPr>
          <a:xfrm rot="-10799905" flipH="1">
            <a:off x="8311719" y="-711994"/>
            <a:ext cx="1403460" cy="3309940"/>
            <a:chOff x="6152550" y="3804050"/>
            <a:chExt cx="386075" cy="910550"/>
          </a:xfrm>
        </p:grpSpPr>
        <p:sp>
          <p:nvSpPr>
            <p:cNvPr id="1300" name="Google Shape;1300;p15"/>
            <p:cNvSpPr/>
            <p:nvPr/>
          </p:nvSpPr>
          <p:spPr>
            <a:xfrm>
              <a:off x="6152550" y="3804050"/>
              <a:ext cx="386075" cy="847575"/>
            </a:xfrm>
            <a:custGeom>
              <a:avLst/>
              <a:gdLst/>
              <a:ahLst/>
              <a:cxnLst/>
              <a:rect l="l" t="t" r="r" b="b"/>
              <a:pathLst>
                <a:path w="15443" h="33903" extrusionOk="0">
                  <a:moveTo>
                    <a:pt x="2736" y="1"/>
                  </a:moveTo>
                  <a:cubicBezTo>
                    <a:pt x="2631" y="1"/>
                    <a:pt x="2572" y="5"/>
                    <a:pt x="2572" y="5"/>
                  </a:cubicBezTo>
                  <a:cubicBezTo>
                    <a:pt x="1608" y="493"/>
                    <a:pt x="84" y="1458"/>
                    <a:pt x="143" y="4696"/>
                  </a:cubicBezTo>
                  <a:cubicBezTo>
                    <a:pt x="1179" y="5327"/>
                    <a:pt x="2572" y="6137"/>
                    <a:pt x="2572" y="6137"/>
                  </a:cubicBezTo>
                  <a:lnTo>
                    <a:pt x="215" y="5780"/>
                  </a:lnTo>
                  <a:lnTo>
                    <a:pt x="215" y="5780"/>
                  </a:lnTo>
                  <a:cubicBezTo>
                    <a:pt x="226" y="5935"/>
                    <a:pt x="250" y="6101"/>
                    <a:pt x="274" y="6268"/>
                  </a:cubicBezTo>
                  <a:cubicBezTo>
                    <a:pt x="917" y="10757"/>
                    <a:pt x="0" y="12507"/>
                    <a:pt x="357" y="18972"/>
                  </a:cubicBezTo>
                  <a:lnTo>
                    <a:pt x="4644" y="18972"/>
                  </a:lnTo>
                  <a:lnTo>
                    <a:pt x="596" y="21008"/>
                  </a:lnTo>
                  <a:cubicBezTo>
                    <a:pt x="1429" y="25473"/>
                    <a:pt x="3977" y="25854"/>
                    <a:pt x="5596" y="29580"/>
                  </a:cubicBezTo>
                  <a:cubicBezTo>
                    <a:pt x="5858" y="30188"/>
                    <a:pt x="6203" y="30759"/>
                    <a:pt x="6632" y="31283"/>
                  </a:cubicBezTo>
                  <a:lnTo>
                    <a:pt x="8132" y="30735"/>
                  </a:lnTo>
                  <a:lnTo>
                    <a:pt x="7037" y="31747"/>
                  </a:lnTo>
                  <a:cubicBezTo>
                    <a:pt x="9085" y="33831"/>
                    <a:pt x="11799" y="33902"/>
                    <a:pt x="11799" y="33902"/>
                  </a:cubicBezTo>
                  <a:cubicBezTo>
                    <a:pt x="11799" y="33902"/>
                    <a:pt x="14407" y="29295"/>
                    <a:pt x="15228" y="25711"/>
                  </a:cubicBezTo>
                  <a:cubicBezTo>
                    <a:pt x="15443" y="24770"/>
                    <a:pt x="15407" y="23699"/>
                    <a:pt x="15216" y="22544"/>
                  </a:cubicBezTo>
                  <a:lnTo>
                    <a:pt x="13026" y="23020"/>
                  </a:lnTo>
                  <a:lnTo>
                    <a:pt x="14990" y="21389"/>
                  </a:lnTo>
                  <a:cubicBezTo>
                    <a:pt x="14300" y="18412"/>
                    <a:pt x="12883" y="15055"/>
                    <a:pt x="12276" y="12126"/>
                  </a:cubicBezTo>
                  <a:cubicBezTo>
                    <a:pt x="11990" y="10661"/>
                    <a:pt x="11430" y="9268"/>
                    <a:pt x="10621" y="8018"/>
                  </a:cubicBezTo>
                  <a:lnTo>
                    <a:pt x="8251" y="8399"/>
                  </a:lnTo>
                  <a:lnTo>
                    <a:pt x="9763" y="6768"/>
                  </a:lnTo>
                  <a:cubicBezTo>
                    <a:pt x="8954" y="5673"/>
                    <a:pt x="8108" y="4625"/>
                    <a:pt x="7418" y="3137"/>
                  </a:cubicBezTo>
                  <a:cubicBezTo>
                    <a:pt x="6067" y="197"/>
                    <a:pt x="3420" y="1"/>
                    <a:pt x="2736"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15"/>
            <p:cNvSpPr/>
            <p:nvPr/>
          </p:nvSpPr>
          <p:spPr>
            <a:xfrm>
              <a:off x="6216475" y="3841875"/>
              <a:ext cx="244475" cy="872725"/>
            </a:xfrm>
            <a:custGeom>
              <a:avLst/>
              <a:gdLst/>
              <a:ahLst/>
              <a:cxnLst/>
              <a:rect l="l" t="t" r="r" b="b"/>
              <a:pathLst>
                <a:path w="9779" h="34909" extrusionOk="0">
                  <a:moveTo>
                    <a:pt x="68" y="0"/>
                  </a:moveTo>
                  <a:cubicBezTo>
                    <a:pt x="34" y="0"/>
                    <a:pt x="1" y="28"/>
                    <a:pt x="15" y="64"/>
                  </a:cubicBezTo>
                  <a:cubicBezTo>
                    <a:pt x="3218" y="11518"/>
                    <a:pt x="6230" y="23019"/>
                    <a:pt x="8909" y="34616"/>
                  </a:cubicBezTo>
                  <a:cubicBezTo>
                    <a:pt x="8956" y="34819"/>
                    <a:pt x="9111" y="34908"/>
                    <a:pt x="9273" y="34908"/>
                  </a:cubicBezTo>
                  <a:cubicBezTo>
                    <a:pt x="9518" y="34908"/>
                    <a:pt x="9778" y="34705"/>
                    <a:pt x="9707" y="34390"/>
                  </a:cubicBezTo>
                  <a:cubicBezTo>
                    <a:pt x="7016" y="22805"/>
                    <a:pt x="3861" y="11315"/>
                    <a:pt x="122" y="40"/>
                  </a:cubicBezTo>
                  <a:cubicBezTo>
                    <a:pt x="113" y="12"/>
                    <a:pt x="90" y="0"/>
                    <a:pt x="68"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 name="Google Shape;1302;p15"/>
          <p:cNvGrpSpPr/>
          <p:nvPr/>
        </p:nvGrpSpPr>
        <p:grpSpPr>
          <a:xfrm rot="-2700000">
            <a:off x="7840234" y="1927502"/>
            <a:ext cx="1534780" cy="3345874"/>
            <a:chOff x="3345650" y="2840950"/>
            <a:chExt cx="370900" cy="808575"/>
          </a:xfrm>
        </p:grpSpPr>
        <p:sp>
          <p:nvSpPr>
            <p:cNvPr id="1303" name="Google Shape;1303;p15"/>
            <p:cNvSpPr/>
            <p:nvPr/>
          </p:nvSpPr>
          <p:spPr>
            <a:xfrm>
              <a:off x="3486400" y="2932175"/>
              <a:ext cx="95900" cy="717350"/>
            </a:xfrm>
            <a:custGeom>
              <a:avLst/>
              <a:gdLst/>
              <a:ahLst/>
              <a:cxnLst/>
              <a:rect l="l" t="t" r="r" b="b"/>
              <a:pathLst>
                <a:path w="3836" h="28694" extrusionOk="0">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15"/>
            <p:cNvSpPr/>
            <p:nvPr/>
          </p:nvSpPr>
          <p:spPr>
            <a:xfrm>
              <a:off x="3537325" y="2851675"/>
              <a:ext cx="44075" cy="80975"/>
            </a:xfrm>
            <a:custGeom>
              <a:avLst/>
              <a:gdLst/>
              <a:ahLst/>
              <a:cxnLst/>
              <a:rect l="l" t="t" r="r" b="b"/>
              <a:pathLst>
                <a:path w="1763" h="3239" extrusionOk="0">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15"/>
            <p:cNvSpPr/>
            <p:nvPr/>
          </p:nvSpPr>
          <p:spPr>
            <a:xfrm>
              <a:off x="3581400" y="2840950"/>
              <a:ext cx="34850" cy="91400"/>
            </a:xfrm>
            <a:custGeom>
              <a:avLst/>
              <a:gdLst/>
              <a:ahLst/>
              <a:cxnLst/>
              <a:rect l="l" t="t" r="r" b="b"/>
              <a:pathLst>
                <a:path w="1394" h="3656" extrusionOk="0">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15"/>
            <p:cNvSpPr/>
            <p:nvPr/>
          </p:nvSpPr>
          <p:spPr>
            <a:xfrm>
              <a:off x="3587050" y="2889475"/>
              <a:ext cx="62225" cy="56575"/>
            </a:xfrm>
            <a:custGeom>
              <a:avLst/>
              <a:gdLst/>
              <a:ahLst/>
              <a:cxnLst/>
              <a:rect l="l" t="t" r="r" b="b"/>
              <a:pathLst>
                <a:path w="2489" h="2263" extrusionOk="0">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15"/>
            <p:cNvSpPr/>
            <p:nvPr/>
          </p:nvSpPr>
          <p:spPr>
            <a:xfrm>
              <a:off x="3581975" y="2931750"/>
              <a:ext cx="76825" cy="52700"/>
            </a:xfrm>
            <a:custGeom>
              <a:avLst/>
              <a:gdLst/>
              <a:ahLst/>
              <a:cxnLst/>
              <a:rect l="l" t="t" r="r" b="b"/>
              <a:pathLst>
                <a:path w="3073" h="2108" extrusionOk="0">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15"/>
            <p:cNvSpPr/>
            <p:nvPr/>
          </p:nvSpPr>
          <p:spPr>
            <a:xfrm>
              <a:off x="3582275" y="2973700"/>
              <a:ext cx="90525" cy="43200"/>
            </a:xfrm>
            <a:custGeom>
              <a:avLst/>
              <a:gdLst/>
              <a:ahLst/>
              <a:cxnLst/>
              <a:rect l="l" t="t" r="r" b="b"/>
              <a:pathLst>
                <a:path w="3621" h="1728" extrusionOk="0">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15"/>
            <p:cNvSpPr/>
            <p:nvPr/>
          </p:nvSpPr>
          <p:spPr>
            <a:xfrm>
              <a:off x="3581975" y="3015075"/>
              <a:ext cx="104800" cy="36800"/>
            </a:xfrm>
            <a:custGeom>
              <a:avLst/>
              <a:gdLst/>
              <a:ahLst/>
              <a:cxnLst/>
              <a:rect l="l" t="t" r="r" b="b"/>
              <a:pathLst>
                <a:path w="4192" h="1472" extrusionOk="0">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15"/>
            <p:cNvSpPr/>
            <p:nvPr/>
          </p:nvSpPr>
          <p:spPr>
            <a:xfrm>
              <a:off x="3583175" y="3056450"/>
              <a:ext cx="113725" cy="34125"/>
            </a:xfrm>
            <a:custGeom>
              <a:avLst/>
              <a:gdLst/>
              <a:ahLst/>
              <a:cxnLst/>
              <a:rect l="l" t="t" r="r" b="b"/>
              <a:pathLst>
                <a:path w="4549" h="1365" extrusionOk="0">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15"/>
            <p:cNvSpPr/>
            <p:nvPr/>
          </p:nvSpPr>
          <p:spPr>
            <a:xfrm>
              <a:off x="3573650" y="3110475"/>
              <a:ext cx="122950" cy="23100"/>
            </a:xfrm>
            <a:custGeom>
              <a:avLst/>
              <a:gdLst/>
              <a:ahLst/>
              <a:cxnLst/>
              <a:rect l="l" t="t" r="r" b="b"/>
              <a:pathLst>
                <a:path w="4918" h="924" extrusionOk="0">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15"/>
            <p:cNvSpPr/>
            <p:nvPr/>
          </p:nvSpPr>
          <p:spPr>
            <a:xfrm>
              <a:off x="3572450" y="3161925"/>
              <a:ext cx="137250" cy="28750"/>
            </a:xfrm>
            <a:custGeom>
              <a:avLst/>
              <a:gdLst/>
              <a:ahLst/>
              <a:cxnLst/>
              <a:rect l="l" t="t" r="r" b="b"/>
              <a:pathLst>
                <a:path w="5490" h="1150" extrusionOk="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15"/>
            <p:cNvSpPr/>
            <p:nvPr/>
          </p:nvSpPr>
          <p:spPr>
            <a:xfrm>
              <a:off x="3567400" y="3207950"/>
              <a:ext cx="144675" cy="39025"/>
            </a:xfrm>
            <a:custGeom>
              <a:avLst/>
              <a:gdLst/>
              <a:ahLst/>
              <a:cxnLst/>
              <a:rect l="l" t="t" r="r" b="b"/>
              <a:pathLst>
                <a:path w="5787" h="1561" extrusionOk="0">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15"/>
            <p:cNvSpPr/>
            <p:nvPr/>
          </p:nvSpPr>
          <p:spPr>
            <a:xfrm>
              <a:off x="3560250" y="3266600"/>
              <a:ext cx="149750" cy="58450"/>
            </a:xfrm>
            <a:custGeom>
              <a:avLst/>
              <a:gdLst/>
              <a:ahLst/>
              <a:cxnLst/>
              <a:rect l="l" t="t" r="r" b="b"/>
              <a:pathLst>
                <a:path w="5990" h="2338" extrusionOk="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15"/>
            <p:cNvSpPr/>
            <p:nvPr/>
          </p:nvSpPr>
          <p:spPr>
            <a:xfrm>
              <a:off x="3550425" y="3329700"/>
              <a:ext cx="166125" cy="64500"/>
            </a:xfrm>
            <a:custGeom>
              <a:avLst/>
              <a:gdLst/>
              <a:ahLst/>
              <a:cxnLst/>
              <a:rect l="l" t="t" r="r" b="b"/>
              <a:pathLst>
                <a:path w="6645" h="2580" extrusionOk="0">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15"/>
            <p:cNvSpPr/>
            <p:nvPr/>
          </p:nvSpPr>
          <p:spPr>
            <a:xfrm>
              <a:off x="3548050" y="3391325"/>
              <a:ext cx="152725" cy="76375"/>
            </a:xfrm>
            <a:custGeom>
              <a:avLst/>
              <a:gdLst/>
              <a:ahLst/>
              <a:cxnLst/>
              <a:rect l="l" t="t" r="r" b="b"/>
              <a:pathLst>
                <a:path w="6109" h="3055" extrusionOk="0">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15"/>
            <p:cNvSpPr/>
            <p:nvPr/>
          </p:nvSpPr>
          <p:spPr>
            <a:xfrm>
              <a:off x="3537325" y="3449950"/>
              <a:ext cx="121475" cy="84875"/>
            </a:xfrm>
            <a:custGeom>
              <a:avLst/>
              <a:gdLst/>
              <a:ahLst/>
              <a:cxnLst/>
              <a:rect l="l" t="t" r="r" b="b"/>
              <a:pathLst>
                <a:path w="4859" h="3395" extrusionOk="0">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15"/>
            <p:cNvSpPr/>
            <p:nvPr/>
          </p:nvSpPr>
          <p:spPr>
            <a:xfrm>
              <a:off x="3524525" y="3525850"/>
              <a:ext cx="83375" cy="78925"/>
            </a:xfrm>
            <a:custGeom>
              <a:avLst/>
              <a:gdLst/>
              <a:ahLst/>
              <a:cxnLst/>
              <a:rect l="l" t="t" r="r" b="b"/>
              <a:pathLst>
                <a:path w="3335" h="3157" extrusionOk="0">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15"/>
            <p:cNvSpPr/>
            <p:nvPr/>
          </p:nvSpPr>
          <p:spPr>
            <a:xfrm>
              <a:off x="3515900" y="2901975"/>
              <a:ext cx="60150" cy="71175"/>
            </a:xfrm>
            <a:custGeom>
              <a:avLst/>
              <a:gdLst/>
              <a:ahLst/>
              <a:cxnLst/>
              <a:rect l="l" t="t" r="r" b="b"/>
              <a:pathLst>
                <a:path w="2406" h="2847" extrusionOk="0">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15"/>
            <p:cNvSpPr/>
            <p:nvPr/>
          </p:nvSpPr>
          <p:spPr>
            <a:xfrm>
              <a:off x="3494475" y="2941275"/>
              <a:ext cx="76225" cy="65500"/>
            </a:xfrm>
            <a:custGeom>
              <a:avLst/>
              <a:gdLst/>
              <a:ahLst/>
              <a:cxnLst/>
              <a:rect l="l" t="t" r="r" b="b"/>
              <a:pathLst>
                <a:path w="3049" h="2620" extrusionOk="0">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15"/>
            <p:cNvSpPr/>
            <p:nvPr/>
          </p:nvSpPr>
          <p:spPr>
            <a:xfrm>
              <a:off x="3472150" y="2979675"/>
              <a:ext cx="92600" cy="59850"/>
            </a:xfrm>
            <a:custGeom>
              <a:avLst/>
              <a:gdLst/>
              <a:ahLst/>
              <a:cxnLst/>
              <a:rect l="l" t="t" r="r" b="b"/>
              <a:pathLst>
                <a:path w="3704" h="2394" extrusionOk="0">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15"/>
            <p:cNvSpPr/>
            <p:nvPr/>
          </p:nvSpPr>
          <p:spPr>
            <a:xfrm>
              <a:off x="3456675" y="3024600"/>
              <a:ext cx="102700" cy="58975"/>
            </a:xfrm>
            <a:custGeom>
              <a:avLst/>
              <a:gdLst/>
              <a:ahLst/>
              <a:cxnLst/>
              <a:rect l="l" t="t" r="r" b="b"/>
              <a:pathLst>
                <a:path w="4108" h="2359" extrusionOk="0">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15"/>
            <p:cNvSpPr/>
            <p:nvPr/>
          </p:nvSpPr>
          <p:spPr>
            <a:xfrm>
              <a:off x="3443275" y="3077900"/>
              <a:ext cx="117900" cy="40600"/>
            </a:xfrm>
            <a:custGeom>
              <a:avLst/>
              <a:gdLst/>
              <a:ahLst/>
              <a:cxnLst/>
              <a:rect l="l" t="t" r="r" b="b"/>
              <a:pathLst>
                <a:path w="4716" h="1624" extrusionOk="0">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15"/>
            <p:cNvSpPr/>
            <p:nvPr/>
          </p:nvSpPr>
          <p:spPr>
            <a:xfrm>
              <a:off x="3416200" y="3132050"/>
              <a:ext cx="134550" cy="37125"/>
            </a:xfrm>
            <a:custGeom>
              <a:avLst/>
              <a:gdLst/>
              <a:ahLst/>
              <a:cxnLst/>
              <a:rect l="l" t="t" r="r" b="b"/>
              <a:pathLst>
                <a:path w="5382" h="1485" extrusionOk="0">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15"/>
            <p:cNvSpPr/>
            <p:nvPr/>
          </p:nvSpPr>
          <p:spPr>
            <a:xfrm>
              <a:off x="3395350" y="3195475"/>
              <a:ext cx="147375" cy="29600"/>
            </a:xfrm>
            <a:custGeom>
              <a:avLst/>
              <a:gdLst/>
              <a:ahLst/>
              <a:cxnLst/>
              <a:rect l="l" t="t" r="r" b="b"/>
              <a:pathLst>
                <a:path w="5895" h="1184" extrusionOk="0">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15"/>
            <p:cNvSpPr/>
            <p:nvPr/>
          </p:nvSpPr>
          <p:spPr>
            <a:xfrm>
              <a:off x="3371550" y="3261400"/>
              <a:ext cx="158975" cy="34325"/>
            </a:xfrm>
            <a:custGeom>
              <a:avLst/>
              <a:gdLst/>
              <a:ahLst/>
              <a:cxnLst/>
              <a:rect l="l" t="t" r="r" b="b"/>
              <a:pathLst>
                <a:path w="6359" h="1373" extrusionOk="0">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15"/>
            <p:cNvSpPr/>
            <p:nvPr/>
          </p:nvSpPr>
          <p:spPr>
            <a:xfrm>
              <a:off x="3345650" y="3324350"/>
              <a:ext cx="176525" cy="38050"/>
            </a:xfrm>
            <a:custGeom>
              <a:avLst/>
              <a:gdLst/>
              <a:ahLst/>
              <a:cxnLst/>
              <a:rect l="l" t="t" r="r" b="b"/>
              <a:pathLst>
                <a:path w="7061" h="1522" extrusionOk="0">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15"/>
            <p:cNvSpPr/>
            <p:nvPr/>
          </p:nvSpPr>
          <p:spPr>
            <a:xfrm>
              <a:off x="3346250" y="3377325"/>
              <a:ext cx="167000" cy="45500"/>
            </a:xfrm>
            <a:custGeom>
              <a:avLst/>
              <a:gdLst/>
              <a:ahLst/>
              <a:cxnLst/>
              <a:rect l="l" t="t" r="r" b="b"/>
              <a:pathLst>
                <a:path w="6680" h="1820" extrusionOk="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15"/>
            <p:cNvSpPr/>
            <p:nvPr/>
          </p:nvSpPr>
          <p:spPr>
            <a:xfrm>
              <a:off x="3364700" y="3436275"/>
              <a:ext cx="139325" cy="53525"/>
            </a:xfrm>
            <a:custGeom>
              <a:avLst/>
              <a:gdLst/>
              <a:ahLst/>
              <a:cxnLst/>
              <a:rect l="l" t="t" r="r" b="b"/>
              <a:pathLst>
                <a:path w="5573" h="2141" extrusionOk="0">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15"/>
            <p:cNvSpPr/>
            <p:nvPr/>
          </p:nvSpPr>
          <p:spPr>
            <a:xfrm>
              <a:off x="3398025" y="3500550"/>
              <a:ext cx="100925" cy="54275"/>
            </a:xfrm>
            <a:custGeom>
              <a:avLst/>
              <a:gdLst/>
              <a:ahLst/>
              <a:cxnLst/>
              <a:rect l="l" t="t" r="r" b="b"/>
              <a:pathLst>
                <a:path w="4037" h="2171" extrusionOk="0">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15"/>
            <p:cNvSpPr/>
            <p:nvPr/>
          </p:nvSpPr>
          <p:spPr>
            <a:xfrm>
              <a:off x="3449300" y="3499025"/>
              <a:ext cx="66150" cy="36450"/>
            </a:xfrm>
            <a:custGeom>
              <a:avLst/>
              <a:gdLst/>
              <a:ahLst/>
              <a:cxnLst/>
              <a:rect l="l" t="t" r="r" b="b"/>
              <a:pathLst>
                <a:path w="2646" h="1458" extrusionOk="0">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15"/>
            <p:cNvSpPr/>
            <p:nvPr/>
          </p:nvSpPr>
          <p:spPr>
            <a:xfrm>
              <a:off x="3505200" y="3517225"/>
              <a:ext cx="60675" cy="56950"/>
            </a:xfrm>
            <a:custGeom>
              <a:avLst/>
              <a:gdLst/>
              <a:ahLst/>
              <a:cxnLst/>
              <a:rect l="l" t="t" r="r" b="b"/>
              <a:pathLst>
                <a:path w="2427" h="2278" extrusionOk="0">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15"/>
            <p:cNvSpPr/>
            <p:nvPr/>
          </p:nvSpPr>
          <p:spPr>
            <a:xfrm>
              <a:off x="3433825" y="3435975"/>
              <a:ext cx="163850" cy="67375"/>
            </a:xfrm>
            <a:custGeom>
              <a:avLst/>
              <a:gdLst/>
              <a:ahLst/>
              <a:cxnLst/>
              <a:rect l="l" t="t" r="r" b="b"/>
              <a:pathLst>
                <a:path w="6554" h="2695" extrusionOk="0">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15"/>
            <p:cNvSpPr/>
            <p:nvPr/>
          </p:nvSpPr>
          <p:spPr>
            <a:xfrm>
              <a:off x="3410525" y="3375750"/>
              <a:ext cx="201800" cy="64150"/>
            </a:xfrm>
            <a:custGeom>
              <a:avLst/>
              <a:gdLst/>
              <a:ahLst/>
              <a:cxnLst/>
              <a:rect l="l" t="t" r="r" b="b"/>
              <a:pathLst>
                <a:path w="8072" h="2566" extrusionOk="0">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15"/>
            <p:cNvSpPr/>
            <p:nvPr/>
          </p:nvSpPr>
          <p:spPr>
            <a:xfrm>
              <a:off x="3436425" y="3322425"/>
              <a:ext cx="183275" cy="41000"/>
            </a:xfrm>
            <a:custGeom>
              <a:avLst/>
              <a:gdLst/>
              <a:ahLst/>
              <a:cxnLst/>
              <a:rect l="l" t="t" r="r" b="b"/>
              <a:pathLst>
                <a:path w="7331" h="1640" extrusionOk="0">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15"/>
            <p:cNvSpPr/>
            <p:nvPr/>
          </p:nvSpPr>
          <p:spPr>
            <a:xfrm>
              <a:off x="3442975" y="3261025"/>
              <a:ext cx="176325" cy="32875"/>
            </a:xfrm>
            <a:custGeom>
              <a:avLst/>
              <a:gdLst/>
              <a:ahLst/>
              <a:cxnLst/>
              <a:rect l="l" t="t" r="r" b="b"/>
              <a:pathLst>
                <a:path w="7053" h="1315" extrusionOk="0">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15"/>
            <p:cNvSpPr/>
            <p:nvPr/>
          </p:nvSpPr>
          <p:spPr>
            <a:xfrm>
              <a:off x="3463525" y="3202400"/>
              <a:ext cx="187250" cy="31925"/>
            </a:xfrm>
            <a:custGeom>
              <a:avLst/>
              <a:gdLst/>
              <a:ahLst/>
              <a:cxnLst/>
              <a:rect l="l" t="t" r="r" b="b"/>
              <a:pathLst>
                <a:path w="7490" h="1277" extrusionOk="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15"/>
            <p:cNvSpPr/>
            <p:nvPr/>
          </p:nvSpPr>
          <p:spPr>
            <a:xfrm>
              <a:off x="3459950" y="3149025"/>
              <a:ext cx="189025" cy="28300"/>
            </a:xfrm>
            <a:custGeom>
              <a:avLst/>
              <a:gdLst/>
              <a:ahLst/>
              <a:cxnLst/>
              <a:rect l="l" t="t" r="r" b="b"/>
              <a:pathLst>
                <a:path w="7561" h="1132" extrusionOk="0">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15"/>
            <p:cNvSpPr/>
            <p:nvPr/>
          </p:nvSpPr>
          <p:spPr>
            <a:xfrm>
              <a:off x="3486150" y="3101700"/>
              <a:ext cx="143175" cy="17775"/>
            </a:xfrm>
            <a:custGeom>
              <a:avLst/>
              <a:gdLst/>
              <a:ahLst/>
              <a:cxnLst/>
              <a:rect l="l" t="t" r="r" b="b"/>
              <a:pathLst>
                <a:path w="5727" h="711" extrusionOk="0">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15"/>
            <p:cNvSpPr/>
            <p:nvPr/>
          </p:nvSpPr>
          <p:spPr>
            <a:xfrm>
              <a:off x="3482950" y="3046500"/>
              <a:ext cx="85375" cy="45800"/>
            </a:xfrm>
            <a:custGeom>
              <a:avLst/>
              <a:gdLst/>
              <a:ahLst/>
              <a:cxnLst/>
              <a:rect l="l" t="t" r="r" b="b"/>
              <a:pathLst>
                <a:path w="3415" h="1832" extrusionOk="0">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15"/>
            <p:cNvSpPr/>
            <p:nvPr/>
          </p:nvSpPr>
          <p:spPr>
            <a:xfrm>
              <a:off x="3564750" y="3065400"/>
              <a:ext cx="100475" cy="34500"/>
            </a:xfrm>
            <a:custGeom>
              <a:avLst/>
              <a:gdLst/>
              <a:ahLst/>
              <a:cxnLst/>
              <a:rect l="l" t="t" r="r" b="b"/>
              <a:pathLst>
                <a:path w="4019" h="1380" extrusionOk="0">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15"/>
            <p:cNvSpPr/>
            <p:nvPr/>
          </p:nvSpPr>
          <p:spPr>
            <a:xfrm>
              <a:off x="3664425" y="3027225"/>
              <a:ext cx="825" cy="450"/>
            </a:xfrm>
            <a:custGeom>
              <a:avLst/>
              <a:gdLst/>
              <a:ahLst/>
              <a:cxnLst/>
              <a:rect l="l" t="t" r="r" b="b"/>
              <a:pathLst>
                <a:path w="33" h="18" extrusionOk="0">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15"/>
            <p:cNvSpPr/>
            <p:nvPr/>
          </p:nvSpPr>
          <p:spPr>
            <a:xfrm>
              <a:off x="3569725" y="3029025"/>
              <a:ext cx="91675" cy="29000"/>
            </a:xfrm>
            <a:custGeom>
              <a:avLst/>
              <a:gdLst/>
              <a:ahLst/>
              <a:cxnLst/>
              <a:rect l="l" t="t" r="r" b="b"/>
              <a:pathLst>
                <a:path w="3667" h="1160" extrusionOk="0">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15"/>
            <p:cNvSpPr/>
            <p:nvPr/>
          </p:nvSpPr>
          <p:spPr>
            <a:xfrm>
              <a:off x="3490700" y="2997400"/>
              <a:ext cx="82550" cy="53375"/>
            </a:xfrm>
            <a:custGeom>
              <a:avLst/>
              <a:gdLst/>
              <a:ahLst/>
              <a:cxnLst/>
              <a:rect l="l" t="t" r="r" b="b"/>
              <a:pathLst>
                <a:path w="3302" h="2135" extrusionOk="0">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15"/>
            <p:cNvSpPr/>
            <p:nvPr/>
          </p:nvSpPr>
          <p:spPr>
            <a:xfrm>
              <a:off x="3510400" y="2961975"/>
              <a:ext cx="65350" cy="55825"/>
            </a:xfrm>
            <a:custGeom>
              <a:avLst/>
              <a:gdLst/>
              <a:ahLst/>
              <a:cxnLst/>
              <a:rect l="l" t="t" r="r" b="b"/>
              <a:pathLst>
                <a:path w="2614" h="2233" extrusionOk="0">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15"/>
            <p:cNvSpPr/>
            <p:nvPr/>
          </p:nvSpPr>
          <p:spPr>
            <a:xfrm>
              <a:off x="3572900" y="2991800"/>
              <a:ext cx="77475" cy="29675"/>
            </a:xfrm>
            <a:custGeom>
              <a:avLst/>
              <a:gdLst/>
              <a:ahLst/>
              <a:cxnLst/>
              <a:rect l="l" t="t" r="r" b="b"/>
              <a:pathLst>
                <a:path w="3099" h="1187" extrusionOk="0">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15"/>
            <p:cNvSpPr/>
            <p:nvPr/>
          </p:nvSpPr>
          <p:spPr>
            <a:xfrm>
              <a:off x="3533550" y="2930600"/>
              <a:ext cx="46025" cy="46775"/>
            </a:xfrm>
            <a:custGeom>
              <a:avLst/>
              <a:gdLst/>
              <a:ahLst/>
              <a:cxnLst/>
              <a:rect l="l" t="t" r="r" b="b"/>
              <a:pathLst>
                <a:path w="1841" h="1871" extrusionOk="0">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15"/>
            <p:cNvSpPr/>
            <p:nvPr/>
          </p:nvSpPr>
          <p:spPr>
            <a:xfrm>
              <a:off x="3576225" y="2954900"/>
              <a:ext cx="60475" cy="38750"/>
            </a:xfrm>
            <a:custGeom>
              <a:avLst/>
              <a:gdLst/>
              <a:ahLst/>
              <a:cxnLst/>
              <a:rect l="l" t="t" r="r" b="b"/>
              <a:pathLst>
                <a:path w="2419" h="1550" extrusionOk="0">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15"/>
            <p:cNvSpPr/>
            <p:nvPr/>
          </p:nvSpPr>
          <p:spPr>
            <a:xfrm>
              <a:off x="3579000" y="2921425"/>
              <a:ext cx="42825" cy="42325"/>
            </a:xfrm>
            <a:custGeom>
              <a:avLst/>
              <a:gdLst/>
              <a:ahLst/>
              <a:cxnLst/>
              <a:rect l="l" t="t" r="r" b="b"/>
              <a:pathLst>
                <a:path w="1713" h="1693" extrusionOk="0">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15"/>
            <p:cNvSpPr/>
            <p:nvPr/>
          </p:nvSpPr>
          <p:spPr>
            <a:xfrm>
              <a:off x="3552000" y="2885375"/>
              <a:ext cx="48175" cy="63875"/>
            </a:xfrm>
            <a:custGeom>
              <a:avLst/>
              <a:gdLst/>
              <a:ahLst/>
              <a:cxnLst/>
              <a:rect l="l" t="t" r="r" b="b"/>
              <a:pathLst>
                <a:path w="1927" h="2555" extrusionOk="0">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 name="Google Shape;1351;p15"/>
          <p:cNvGrpSpPr/>
          <p:nvPr/>
        </p:nvGrpSpPr>
        <p:grpSpPr>
          <a:xfrm rot="-7434564" flipH="1">
            <a:off x="7402918" y="-1937334"/>
            <a:ext cx="2205126" cy="4812969"/>
            <a:chOff x="7386050" y="661025"/>
            <a:chExt cx="1576975" cy="3441950"/>
          </a:xfrm>
        </p:grpSpPr>
        <p:sp>
          <p:nvSpPr>
            <p:cNvPr id="1352" name="Google Shape;1352;p15"/>
            <p:cNvSpPr/>
            <p:nvPr/>
          </p:nvSpPr>
          <p:spPr>
            <a:xfrm>
              <a:off x="7386050" y="661025"/>
              <a:ext cx="1576975" cy="2190650"/>
            </a:xfrm>
            <a:custGeom>
              <a:avLst/>
              <a:gdLst/>
              <a:ahLst/>
              <a:cxnLst/>
              <a:rect l="l" t="t" r="r" b="b"/>
              <a:pathLst>
                <a:path w="63079" h="87626" extrusionOk="0">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15"/>
            <p:cNvSpPr/>
            <p:nvPr/>
          </p:nvSpPr>
          <p:spPr>
            <a:xfrm>
              <a:off x="7775225" y="2297475"/>
              <a:ext cx="1023959" cy="429780"/>
            </a:xfrm>
            <a:custGeom>
              <a:avLst/>
              <a:gdLst/>
              <a:ahLst/>
              <a:cxnLst/>
              <a:rect l="l" t="t" r="r" b="b"/>
              <a:pathLst>
                <a:path w="45333" h="19849" fill="none" extrusionOk="0">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15"/>
            <p:cNvSpPr/>
            <p:nvPr/>
          </p:nvSpPr>
          <p:spPr>
            <a:xfrm>
              <a:off x="7648645" y="2179075"/>
              <a:ext cx="1232668" cy="335250"/>
            </a:xfrm>
            <a:custGeom>
              <a:avLst/>
              <a:gdLst/>
              <a:ahLst/>
              <a:cxnLst/>
              <a:rect l="l" t="t" r="r" b="b"/>
              <a:pathLst>
                <a:path w="54573" h="13410" fill="none" extrusionOk="0">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15"/>
            <p:cNvSpPr/>
            <p:nvPr/>
          </p:nvSpPr>
          <p:spPr>
            <a:xfrm>
              <a:off x="7568031" y="2029800"/>
              <a:ext cx="1271089" cy="251875"/>
            </a:xfrm>
            <a:custGeom>
              <a:avLst/>
              <a:gdLst/>
              <a:ahLst/>
              <a:cxnLst/>
              <a:rect l="l" t="t" r="r" b="b"/>
              <a:pathLst>
                <a:path w="56274" h="10075" fill="none" extrusionOk="0">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15"/>
            <p:cNvSpPr/>
            <p:nvPr/>
          </p:nvSpPr>
          <p:spPr>
            <a:xfrm>
              <a:off x="7463294" y="1775450"/>
              <a:ext cx="1334402" cy="276050"/>
            </a:xfrm>
            <a:custGeom>
              <a:avLst/>
              <a:gdLst/>
              <a:ahLst/>
              <a:cxnLst/>
              <a:rect l="l" t="t" r="r" b="b"/>
              <a:pathLst>
                <a:path w="59077" h="11042" fill="none" extrusionOk="0">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15"/>
            <p:cNvSpPr/>
            <p:nvPr/>
          </p:nvSpPr>
          <p:spPr>
            <a:xfrm>
              <a:off x="7414325" y="1511925"/>
              <a:ext cx="1275991" cy="311075"/>
            </a:xfrm>
            <a:custGeom>
              <a:avLst/>
              <a:gdLst/>
              <a:ahLst/>
              <a:cxnLst/>
              <a:rect l="l" t="t" r="r" b="b"/>
              <a:pathLst>
                <a:path w="56875" h="12443" fill="none" extrusionOk="0">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15"/>
            <p:cNvSpPr/>
            <p:nvPr/>
          </p:nvSpPr>
          <p:spPr>
            <a:xfrm>
              <a:off x="7414325" y="1289275"/>
              <a:ext cx="1138674" cy="387800"/>
            </a:xfrm>
            <a:custGeom>
              <a:avLst/>
              <a:gdLst/>
              <a:ahLst/>
              <a:cxnLst/>
              <a:rect l="l" t="t" r="r" b="b"/>
              <a:pathLst>
                <a:path w="51805" h="15512" fill="none" extrusionOk="0">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15"/>
            <p:cNvSpPr/>
            <p:nvPr/>
          </p:nvSpPr>
          <p:spPr>
            <a:xfrm>
              <a:off x="7482900" y="1071600"/>
              <a:ext cx="934864" cy="405325"/>
            </a:xfrm>
            <a:custGeom>
              <a:avLst/>
              <a:gdLst/>
              <a:ahLst/>
              <a:cxnLst/>
              <a:rect l="l" t="t" r="r" b="b"/>
              <a:pathLst>
                <a:path w="43131" h="16213" fill="none" extrusionOk="0">
                  <a:moveTo>
                    <a:pt x="43131" y="1"/>
                  </a:moveTo>
                  <a:cubicBezTo>
                    <a:pt x="43131" y="1"/>
                    <a:pt x="37060" y="1035"/>
                    <a:pt x="32356" y="8640"/>
                  </a:cubicBezTo>
                  <a:cubicBezTo>
                    <a:pt x="27653" y="16212"/>
                    <a:pt x="14444" y="10942"/>
                    <a:pt x="0" y="5205"/>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15"/>
            <p:cNvSpPr/>
            <p:nvPr/>
          </p:nvSpPr>
          <p:spPr>
            <a:xfrm>
              <a:off x="7569150" y="929850"/>
              <a:ext cx="721381" cy="302725"/>
            </a:xfrm>
            <a:custGeom>
              <a:avLst/>
              <a:gdLst/>
              <a:ahLst/>
              <a:cxnLst/>
              <a:rect l="l" t="t" r="r" b="b"/>
              <a:pathLst>
                <a:path w="33324" h="12109" fill="none" extrusionOk="0">
                  <a:moveTo>
                    <a:pt x="0" y="934"/>
                  </a:moveTo>
                  <a:cubicBezTo>
                    <a:pt x="0" y="934"/>
                    <a:pt x="14244" y="6004"/>
                    <a:pt x="19447" y="12109"/>
                  </a:cubicBezTo>
                  <a:cubicBezTo>
                    <a:pt x="23584" y="5170"/>
                    <a:pt x="33324" y="0"/>
                    <a:pt x="3332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15"/>
            <p:cNvSpPr/>
            <p:nvPr/>
          </p:nvSpPr>
          <p:spPr>
            <a:xfrm>
              <a:off x="7666134" y="824993"/>
              <a:ext cx="548726" cy="200989"/>
            </a:xfrm>
            <a:custGeom>
              <a:avLst/>
              <a:gdLst/>
              <a:ahLst/>
              <a:cxnLst/>
              <a:rect l="l" t="t" r="r" b="b"/>
              <a:pathLst>
                <a:path w="25319" h="9074" fill="none" extrusionOk="0">
                  <a:moveTo>
                    <a:pt x="1" y="0"/>
                  </a:moveTo>
                  <a:cubicBezTo>
                    <a:pt x="1" y="0"/>
                    <a:pt x="8006" y="3436"/>
                    <a:pt x="13343" y="9074"/>
                  </a:cubicBezTo>
                  <a:cubicBezTo>
                    <a:pt x="17947" y="834"/>
                    <a:pt x="25319" y="501"/>
                    <a:pt x="25319" y="501"/>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15"/>
            <p:cNvSpPr/>
            <p:nvPr/>
          </p:nvSpPr>
          <p:spPr>
            <a:xfrm>
              <a:off x="7929775" y="899825"/>
              <a:ext cx="572100" cy="3203150"/>
            </a:xfrm>
            <a:custGeom>
              <a:avLst/>
              <a:gdLst/>
              <a:ahLst/>
              <a:cxnLst/>
              <a:rect l="l" t="t" r="r" b="b"/>
              <a:pathLst>
                <a:path w="22884" h="128126" extrusionOk="0">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3" name="Google Shape;1363;p15"/>
          <p:cNvSpPr/>
          <p:nvPr/>
        </p:nvSpPr>
        <p:spPr>
          <a:xfrm rot="2886980" flipH="1">
            <a:off x="6233970" y="2931503"/>
            <a:ext cx="4025388" cy="2070734"/>
          </a:xfrm>
          <a:custGeom>
            <a:avLst/>
            <a:gdLst/>
            <a:ahLst/>
            <a:cxnLst/>
            <a:rect l="l" t="t" r="r" b="b"/>
            <a:pathLst>
              <a:path w="49936" h="25688" extrusionOk="0">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4" name="Google Shape;1364;p15"/>
          <p:cNvGrpSpPr/>
          <p:nvPr/>
        </p:nvGrpSpPr>
        <p:grpSpPr>
          <a:xfrm rot="2887043" flipH="1">
            <a:off x="6418020" y="3195393"/>
            <a:ext cx="4195468" cy="3621686"/>
            <a:chOff x="2695275" y="1049450"/>
            <a:chExt cx="1439175" cy="1242350"/>
          </a:xfrm>
        </p:grpSpPr>
        <p:sp>
          <p:nvSpPr>
            <p:cNvPr id="1365" name="Google Shape;1365;p15"/>
            <p:cNvSpPr/>
            <p:nvPr/>
          </p:nvSpPr>
          <p:spPr>
            <a:xfrm>
              <a:off x="2895600" y="1049450"/>
              <a:ext cx="1238850" cy="1242350"/>
            </a:xfrm>
            <a:custGeom>
              <a:avLst/>
              <a:gdLst/>
              <a:ahLst/>
              <a:cxnLst/>
              <a:rect l="l" t="t" r="r" b="b"/>
              <a:pathLst>
                <a:path w="49554" h="49694" extrusionOk="0">
                  <a:moveTo>
                    <a:pt x="12551" y="1"/>
                  </a:moveTo>
                  <a:cubicBezTo>
                    <a:pt x="12492" y="1"/>
                    <a:pt x="12432" y="7"/>
                    <a:pt x="12371" y="21"/>
                  </a:cubicBezTo>
                  <a:cubicBezTo>
                    <a:pt x="12073" y="80"/>
                    <a:pt x="11847" y="342"/>
                    <a:pt x="11644" y="569"/>
                  </a:cubicBezTo>
                  <a:lnTo>
                    <a:pt x="8251" y="4605"/>
                  </a:lnTo>
                  <a:cubicBezTo>
                    <a:pt x="7882" y="2962"/>
                    <a:pt x="8596" y="1259"/>
                    <a:pt x="10025" y="354"/>
                  </a:cubicBezTo>
                  <a:lnTo>
                    <a:pt x="10025" y="354"/>
                  </a:lnTo>
                  <a:cubicBezTo>
                    <a:pt x="9873" y="366"/>
                    <a:pt x="9721" y="372"/>
                    <a:pt x="9569" y="372"/>
                  </a:cubicBezTo>
                  <a:cubicBezTo>
                    <a:pt x="8557" y="372"/>
                    <a:pt x="7546" y="139"/>
                    <a:pt x="6541" y="139"/>
                  </a:cubicBezTo>
                  <a:cubicBezTo>
                    <a:pt x="6361" y="139"/>
                    <a:pt x="6181" y="146"/>
                    <a:pt x="6001" y="164"/>
                  </a:cubicBezTo>
                  <a:cubicBezTo>
                    <a:pt x="1845" y="545"/>
                    <a:pt x="1441" y="3486"/>
                    <a:pt x="619" y="6760"/>
                  </a:cubicBezTo>
                  <a:cubicBezTo>
                    <a:pt x="583" y="6879"/>
                    <a:pt x="560" y="7010"/>
                    <a:pt x="524" y="7141"/>
                  </a:cubicBezTo>
                  <a:lnTo>
                    <a:pt x="167" y="7474"/>
                  </a:lnTo>
                  <a:lnTo>
                    <a:pt x="167" y="7474"/>
                  </a:lnTo>
                  <a:lnTo>
                    <a:pt x="464" y="7379"/>
                  </a:lnTo>
                  <a:lnTo>
                    <a:pt x="464" y="7379"/>
                  </a:lnTo>
                  <a:cubicBezTo>
                    <a:pt x="0" y="9558"/>
                    <a:pt x="119" y="11820"/>
                    <a:pt x="810" y="13927"/>
                  </a:cubicBezTo>
                  <a:cubicBezTo>
                    <a:pt x="1691" y="16594"/>
                    <a:pt x="3536" y="18833"/>
                    <a:pt x="5989" y="20214"/>
                  </a:cubicBezTo>
                  <a:cubicBezTo>
                    <a:pt x="6787" y="20666"/>
                    <a:pt x="7668" y="21012"/>
                    <a:pt x="8584" y="21012"/>
                  </a:cubicBezTo>
                  <a:cubicBezTo>
                    <a:pt x="10263" y="21000"/>
                    <a:pt x="11680" y="19821"/>
                    <a:pt x="12859" y="18630"/>
                  </a:cubicBezTo>
                  <a:lnTo>
                    <a:pt x="12859" y="18630"/>
                  </a:lnTo>
                  <a:cubicBezTo>
                    <a:pt x="12073" y="20547"/>
                    <a:pt x="11382" y="22988"/>
                    <a:pt x="12811" y="24488"/>
                  </a:cubicBezTo>
                  <a:cubicBezTo>
                    <a:pt x="13335" y="25024"/>
                    <a:pt x="14061" y="25334"/>
                    <a:pt x="14752" y="25619"/>
                  </a:cubicBezTo>
                  <a:cubicBezTo>
                    <a:pt x="16585" y="26369"/>
                    <a:pt x="18467" y="27179"/>
                    <a:pt x="19883" y="28548"/>
                  </a:cubicBezTo>
                  <a:cubicBezTo>
                    <a:pt x="20324" y="28977"/>
                    <a:pt x="20717" y="29441"/>
                    <a:pt x="21193" y="29810"/>
                  </a:cubicBezTo>
                  <a:cubicBezTo>
                    <a:pt x="22491" y="30799"/>
                    <a:pt x="24396" y="31025"/>
                    <a:pt x="25277" y="32394"/>
                  </a:cubicBezTo>
                  <a:cubicBezTo>
                    <a:pt x="25587" y="32882"/>
                    <a:pt x="25729" y="33454"/>
                    <a:pt x="26063" y="33930"/>
                  </a:cubicBezTo>
                  <a:cubicBezTo>
                    <a:pt x="26493" y="34554"/>
                    <a:pt x="27254" y="34887"/>
                    <a:pt x="28010" y="34887"/>
                  </a:cubicBezTo>
                  <a:cubicBezTo>
                    <a:pt x="28552" y="34887"/>
                    <a:pt x="29091" y="34716"/>
                    <a:pt x="29504" y="34359"/>
                  </a:cubicBezTo>
                  <a:lnTo>
                    <a:pt x="29504" y="34359"/>
                  </a:lnTo>
                  <a:cubicBezTo>
                    <a:pt x="29182" y="35144"/>
                    <a:pt x="28539" y="35763"/>
                    <a:pt x="27742" y="36061"/>
                  </a:cubicBezTo>
                  <a:cubicBezTo>
                    <a:pt x="28754" y="36549"/>
                    <a:pt x="28635" y="38347"/>
                    <a:pt x="29706" y="38669"/>
                  </a:cubicBezTo>
                  <a:cubicBezTo>
                    <a:pt x="29830" y="38694"/>
                    <a:pt x="29958" y="38707"/>
                    <a:pt x="30085" y="38707"/>
                  </a:cubicBezTo>
                  <a:cubicBezTo>
                    <a:pt x="30253" y="38707"/>
                    <a:pt x="30420" y="38685"/>
                    <a:pt x="30575" y="38645"/>
                  </a:cubicBezTo>
                  <a:cubicBezTo>
                    <a:pt x="31444" y="38466"/>
                    <a:pt x="32302" y="38240"/>
                    <a:pt x="33135" y="37954"/>
                  </a:cubicBezTo>
                  <a:cubicBezTo>
                    <a:pt x="33290" y="37895"/>
                    <a:pt x="33433" y="37835"/>
                    <a:pt x="33588" y="37787"/>
                  </a:cubicBezTo>
                  <a:lnTo>
                    <a:pt x="33588" y="37787"/>
                  </a:lnTo>
                  <a:cubicBezTo>
                    <a:pt x="33480" y="37859"/>
                    <a:pt x="33373" y="37930"/>
                    <a:pt x="33266" y="38002"/>
                  </a:cubicBezTo>
                  <a:cubicBezTo>
                    <a:pt x="32361" y="38621"/>
                    <a:pt x="31468" y="39240"/>
                    <a:pt x="30563" y="39859"/>
                  </a:cubicBezTo>
                  <a:cubicBezTo>
                    <a:pt x="30587" y="40014"/>
                    <a:pt x="30647" y="40169"/>
                    <a:pt x="30742" y="40300"/>
                  </a:cubicBezTo>
                  <a:cubicBezTo>
                    <a:pt x="31049" y="40734"/>
                    <a:pt x="31672" y="40919"/>
                    <a:pt x="32299" y="40919"/>
                  </a:cubicBezTo>
                  <a:cubicBezTo>
                    <a:pt x="32548" y="40919"/>
                    <a:pt x="32798" y="40890"/>
                    <a:pt x="33028" y="40835"/>
                  </a:cubicBezTo>
                  <a:cubicBezTo>
                    <a:pt x="34481" y="40490"/>
                    <a:pt x="35778" y="39704"/>
                    <a:pt x="37064" y="38919"/>
                  </a:cubicBezTo>
                  <a:lnTo>
                    <a:pt x="37064" y="38919"/>
                  </a:lnTo>
                  <a:cubicBezTo>
                    <a:pt x="36421" y="40252"/>
                    <a:pt x="35409" y="41371"/>
                    <a:pt x="34147" y="42145"/>
                  </a:cubicBezTo>
                  <a:cubicBezTo>
                    <a:pt x="33861" y="42312"/>
                    <a:pt x="33528" y="42574"/>
                    <a:pt x="33635" y="42883"/>
                  </a:cubicBezTo>
                  <a:cubicBezTo>
                    <a:pt x="33707" y="43038"/>
                    <a:pt x="33838" y="43169"/>
                    <a:pt x="34004" y="43229"/>
                  </a:cubicBezTo>
                  <a:cubicBezTo>
                    <a:pt x="34647" y="43586"/>
                    <a:pt x="35302" y="43931"/>
                    <a:pt x="35945" y="44288"/>
                  </a:cubicBezTo>
                  <a:cubicBezTo>
                    <a:pt x="36302" y="44479"/>
                    <a:pt x="36671" y="44681"/>
                    <a:pt x="37076" y="44681"/>
                  </a:cubicBezTo>
                  <a:cubicBezTo>
                    <a:pt x="37421" y="44645"/>
                    <a:pt x="37755" y="44550"/>
                    <a:pt x="38064" y="44384"/>
                  </a:cubicBezTo>
                  <a:lnTo>
                    <a:pt x="40969" y="43038"/>
                  </a:lnTo>
                  <a:lnTo>
                    <a:pt x="38326" y="46003"/>
                  </a:lnTo>
                  <a:cubicBezTo>
                    <a:pt x="38374" y="47134"/>
                    <a:pt x="39469" y="47944"/>
                    <a:pt x="40565" y="48170"/>
                  </a:cubicBezTo>
                  <a:cubicBezTo>
                    <a:pt x="41023" y="48264"/>
                    <a:pt x="41488" y="48288"/>
                    <a:pt x="41955" y="48288"/>
                  </a:cubicBezTo>
                  <a:cubicBezTo>
                    <a:pt x="42427" y="48288"/>
                    <a:pt x="42901" y="48264"/>
                    <a:pt x="43375" y="48264"/>
                  </a:cubicBezTo>
                  <a:cubicBezTo>
                    <a:pt x="43554" y="48264"/>
                    <a:pt x="43732" y="48267"/>
                    <a:pt x="43910" y="48277"/>
                  </a:cubicBezTo>
                  <a:cubicBezTo>
                    <a:pt x="45029" y="48325"/>
                    <a:pt x="46256" y="48706"/>
                    <a:pt x="46792" y="49694"/>
                  </a:cubicBezTo>
                  <a:lnTo>
                    <a:pt x="46815" y="49348"/>
                  </a:lnTo>
                  <a:cubicBezTo>
                    <a:pt x="46542" y="46717"/>
                    <a:pt x="48851" y="44491"/>
                    <a:pt x="49256" y="41871"/>
                  </a:cubicBezTo>
                  <a:cubicBezTo>
                    <a:pt x="49554" y="39931"/>
                    <a:pt x="48780" y="38002"/>
                    <a:pt x="48018" y="36180"/>
                  </a:cubicBezTo>
                  <a:cubicBezTo>
                    <a:pt x="47732" y="35502"/>
                    <a:pt x="47446" y="34811"/>
                    <a:pt x="46923" y="34275"/>
                  </a:cubicBezTo>
                  <a:cubicBezTo>
                    <a:pt x="46528" y="33872"/>
                    <a:pt x="45971" y="33588"/>
                    <a:pt x="45415" y="33588"/>
                  </a:cubicBezTo>
                  <a:cubicBezTo>
                    <a:pt x="45249" y="33588"/>
                    <a:pt x="45084" y="33613"/>
                    <a:pt x="44922" y="33668"/>
                  </a:cubicBezTo>
                  <a:cubicBezTo>
                    <a:pt x="44803" y="33168"/>
                    <a:pt x="45375" y="32787"/>
                    <a:pt x="45684" y="32370"/>
                  </a:cubicBezTo>
                  <a:cubicBezTo>
                    <a:pt x="46327" y="31513"/>
                    <a:pt x="45863" y="30298"/>
                    <a:pt x="45399" y="29334"/>
                  </a:cubicBezTo>
                  <a:cubicBezTo>
                    <a:pt x="44970" y="28477"/>
                    <a:pt x="44541" y="27608"/>
                    <a:pt x="43863" y="26953"/>
                  </a:cubicBezTo>
                  <a:cubicBezTo>
                    <a:pt x="43310" y="26429"/>
                    <a:pt x="42568" y="26058"/>
                    <a:pt x="41824" y="26058"/>
                  </a:cubicBezTo>
                  <a:cubicBezTo>
                    <a:pt x="41637" y="26058"/>
                    <a:pt x="41451" y="26081"/>
                    <a:pt x="41267" y="26131"/>
                  </a:cubicBezTo>
                  <a:lnTo>
                    <a:pt x="42827" y="25060"/>
                  </a:lnTo>
                  <a:cubicBezTo>
                    <a:pt x="42471" y="24979"/>
                    <a:pt x="42112" y="24939"/>
                    <a:pt x="41756" y="24939"/>
                  </a:cubicBezTo>
                  <a:cubicBezTo>
                    <a:pt x="40382" y="24939"/>
                    <a:pt x="39050" y="25527"/>
                    <a:pt x="38124" y="26596"/>
                  </a:cubicBezTo>
                  <a:cubicBezTo>
                    <a:pt x="37648" y="26596"/>
                    <a:pt x="37302" y="26048"/>
                    <a:pt x="37350" y="25584"/>
                  </a:cubicBezTo>
                  <a:cubicBezTo>
                    <a:pt x="37398" y="25107"/>
                    <a:pt x="37695" y="24691"/>
                    <a:pt x="37993" y="24322"/>
                  </a:cubicBezTo>
                  <a:cubicBezTo>
                    <a:pt x="38814" y="23298"/>
                    <a:pt x="39743" y="22369"/>
                    <a:pt x="40755" y="21536"/>
                  </a:cubicBezTo>
                  <a:cubicBezTo>
                    <a:pt x="38802" y="19023"/>
                    <a:pt x="36516" y="16785"/>
                    <a:pt x="33969" y="14868"/>
                  </a:cubicBezTo>
                  <a:cubicBezTo>
                    <a:pt x="32064" y="16273"/>
                    <a:pt x="30790" y="15880"/>
                    <a:pt x="28706" y="17011"/>
                  </a:cubicBezTo>
                  <a:cubicBezTo>
                    <a:pt x="29444" y="15344"/>
                    <a:pt x="30385" y="14154"/>
                    <a:pt x="31659" y="12832"/>
                  </a:cubicBezTo>
                  <a:cubicBezTo>
                    <a:pt x="31409" y="12642"/>
                    <a:pt x="26265" y="7974"/>
                    <a:pt x="23146" y="5831"/>
                  </a:cubicBezTo>
                  <a:cubicBezTo>
                    <a:pt x="20014" y="3676"/>
                    <a:pt x="16693" y="1795"/>
                    <a:pt x="13240" y="200"/>
                  </a:cubicBezTo>
                  <a:cubicBezTo>
                    <a:pt x="13020" y="104"/>
                    <a:pt x="12792" y="1"/>
                    <a:pt x="12551" y="1"/>
                  </a:cubicBezTo>
                  <a:close/>
                </a:path>
              </a:pathLst>
            </a:custGeom>
            <a:solidFill>
              <a:srgbClr val="3E69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15"/>
            <p:cNvSpPr/>
            <p:nvPr/>
          </p:nvSpPr>
          <p:spPr>
            <a:xfrm>
              <a:off x="2695275" y="1157425"/>
              <a:ext cx="1356425" cy="1094200"/>
            </a:xfrm>
            <a:custGeom>
              <a:avLst/>
              <a:gdLst/>
              <a:ahLst/>
              <a:cxnLst/>
              <a:rect l="l" t="t" r="r" b="b"/>
              <a:pathLst>
                <a:path w="54257" h="43768" extrusionOk="0">
                  <a:moveTo>
                    <a:pt x="48" y="0"/>
                  </a:moveTo>
                  <a:lnTo>
                    <a:pt x="0" y="179"/>
                  </a:lnTo>
                  <a:cubicBezTo>
                    <a:pt x="4810" y="1417"/>
                    <a:pt x="12811" y="3870"/>
                    <a:pt x="26861" y="10811"/>
                  </a:cubicBezTo>
                  <a:cubicBezTo>
                    <a:pt x="39696" y="17157"/>
                    <a:pt x="50887" y="30706"/>
                    <a:pt x="54066" y="43767"/>
                  </a:cubicBezTo>
                  <a:lnTo>
                    <a:pt x="54257" y="43720"/>
                  </a:lnTo>
                  <a:cubicBezTo>
                    <a:pt x="51054" y="30611"/>
                    <a:pt x="39827" y="17014"/>
                    <a:pt x="26944" y="10644"/>
                  </a:cubicBezTo>
                  <a:cubicBezTo>
                    <a:pt x="12895" y="3691"/>
                    <a:pt x="4858" y="1238"/>
                    <a:pt x="48" y="0"/>
                  </a:cubicBezTo>
                  <a:close/>
                </a:path>
              </a:pathLst>
            </a:custGeom>
            <a:solidFill>
              <a:srgbClr val="4F4B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1367" name="Google Shape;1367;p15"/>
            <p:cNvSpPr/>
            <p:nvPr/>
          </p:nvSpPr>
          <p:spPr>
            <a:xfrm>
              <a:off x="3659675" y="1999475"/>
              <a:ext cx="135450" cy="60600"/>
            </a:xfrm>
            <a:custGeom>
              <a:avLst/>
              <a:gdLst/>
              <a:ahLst/>
              <a:cxnLst/>
              <a:rect l="l" t="t" r="r" b="b"/>
              <a:pathLst>
                <a:path w="5418" h="2424" extrusionOk="0">
                  <a:moveTo>
                    <a:pt x="2703" y="1"/>
                  </a:moveTo>
                  <a:cubicBezTo>
                    <a:pt x="1798" y="620"/>
                    <a:pt x="905" y="1239"/>
                    <a:pt x="0" y="1858"/>
                  </a:cubicBezTo>
                  <a:cubicBezTo>
                    <a:pt x="24" y="2013"/>
                    <a:pt x="84" y="2156"/>
                    <a:pt x="179" y="2287"/>
                  </a:cubicBezTo>
                  <a:cubicBezTo>
                    <a:pt x="552" y="2378"/>
                    <a:pt x="937" y="2424"/>
                    <a:pt x="1323" y="2424"/>
                  </a:cubicBezTo>
                  <a:cubicBezTo>
                    <a:pt x="1590" y="2424"/>
                    <a:pt x="1857" y="2402"/>
                    <a:pt x="2120" y="2358"/>
                  </a:cubicBezTo>
                  <a:cubicBezTo>
                    <a:pt x="3286" y="2180"/>
                    <a:pt x="4358" y="1668"/>
                    <a:pt x="5418" y="1144"/>
                  </a:cubicBezTo>
                  <a:cubicBezTo>
                    <a:pt x="4632" y="560"/>
                    <a:pt x="3596" y="394"/>
                    <a:pt x="2703" y="1"/>
                  </a:cubicBezTo>
                  <a:close/>
                </a:path>
              </a:pathLst>
            </a:custGeom>
            <a:solidFill>
              <a:srgbClr val="8EB3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15"/>
            <p:cNvSpPr/>
            <p:nvPr/>
          </p:nvSpPr>
          <p:spPr>
            <a:xfrm>
              <a:off x="2915825" y="1397625"/>
              <a:ext cx="808175" cy="619425"/>
            </a:xfrm>
            <a:custGeom>
              <a:avLst/>
              <a:gdLst/>
              <a:ahLst/>
              <a:cxnLst/>
              <a:rect l="l" t="t" r="r" b="b"/>
              <a:pathLst>
                <a:path w="32327" h="24777" extrusionOk="0">
                  <a:moveTo>
                    <a:pt x="1" y="0"/>
                  </a:moveTo>
                  <a:cubicBezTo>
                    <a:pt x="870" y="2667"/>
                    <a:pt x="2727" y="4906"/>
                    <a:pt x="5168" y="6287"/>
                  </a:cubicBezTo>
                  <a:cubicBezTo>
                    <a:pt x="5966" y="6727"/>
                    <a:pt x="6847" y="7085"/>
                    <a:pt x="7764" y="7085"/>
                  </a:cubicBezTo>
                  <a:cubicBezTo>
                    <a:pt x="9442" y="7073"/>
                    <a:pt x="10871" y="5894"/>
                    <a:pt x="12038" y="4703"/>
                  </a:cubicBezTo>
                  <a:lnTo>
                    <a:pt x="12038" y="4703"/>
                  </a:lnTo>
                  <a:cubicBezTo>
                    <a:pt x="11264" y="6620"/>
                    <a:pt x="10561" y="9061"/>
                    <a:pt x="12002" y="10549"/>
                  </a:cubicBezTo>
                  <a:cubicBezTo>
                    <a:pt x="12526" y="11097"/>
                    <a:pt x="13240" y="11395"/>
                    <a:pt x="13943" y="11692"/>
                  </a:cubicBezTo>
                  <a:cubicBezTo>
                    <a:pt x="15776" y="12442"/>
                    <a:pt x="17646" y="13240"/>
                    <a:pt x="19074" y="14621"/>
                  </a:cubicBezTo>
                  <a:cubicBezTo>
                    <a:pt x="19515" y="15038"/>
                    <a:pt x="19896" y="15514"/>
                    <a:pt x="20372" y="15871"/>
                  </a:cubicBezTo>
                  <a:cubicBezTo>
                    <a:pt x="21670" y="16872"/>
                    <a:pt x="23575" y="17098"/>
                    <a:pt x="24468" y="18467"/>
                  </a:cubicBezTo>
                  <a:cubicBezTo>
                    <a:pt x="24778" y="18943"/>
                    <a:pt x="24920" y="19527"/>
                    <a:pt x="25254" y="20003"/>
                  </a:cubicBezTo>
                  <a:cubicBezTo>
                    <a:pt x="25684" y="20627"/>
                    <a:pt x="26445" y="20960"/>
                    <a:pt x="27199" y="20960"/>
                  </a:cubicBezTo>
                  <a:cubicBezTo>
                    <a:pt x="27739" y="20960"/>
                    <a:pt x="28275" y="20789"/>
                    <a:pt x="28683" y="20432"/>
                  </a:cubicBezTo>
                  <a:lnTo>
                    <a:pt x="28683" y="20432"/>
                  </a:lnTo>
                  <a:cubicBezTo>
                    <a:pt x="28361" y="21217"/>
                    <a:pt x="27730" y="21836"/>
                    <a:pt x="26933" y="22134"/>
                  </a:cubicBezTo>
                  <a:cubicBezTo>
                    <a:pt x="27945" y="22622"/>
                    <a:pt x="27826" y="24420"/>
                    <a:pt x="28897" y="24730"/>
                  </a:cubicBezTo>
                  <a:cubicBezTo>
                    <a:pt x="29024" y="24761"/>
                    <a:pt x="29152" y="24777"/>
                    <a:pt x="29281" y="24777"/>
                  </a:cubicBezTo>
                  <a:cubicBezTo>
                    <a:pt x="29444" y="24777"/>
                    <a:pt x="29607" y="24752"/>
                    <a:pt x="29766" y="24706"/>
                  </a:cubicBezTo>
                  <a:cubicBezTo>
                    <a:pt x="30635" y="24539"/>
                    <a:pt x="31493" y="24301"/>
                    <a:pt x="32326" y="24015"/>
                  </a:cubicBezTo>
                  <a:cubicBezTo>
                    <a:pt x="32040" y="23884"/>
                    <a:pt x="31767" y="23718"/>
                    <a:pt x="31528" y="23503"/>
                  </a:cubicBezTo>
                  <a:cubicBezTo>
                    <a:pt x="30707" y="22753"/>
                    <a:pt x="30433" y="21575"/>
                    <a:pt x="30838" y="20539"/>
                  </a:cubicBezTo>
                  <a:cubicBezTo>
                    <a:pt x="31147" y="19800"/>
                    <a:pt x="31743" y="18788"/>
                    <a:pt x="31076" y="18336"/>
                  </a:cubicBezTo>
                  <a:cubicBezTo>
                    <a:pt x="30754" y="18110"/>
                    <a:pt x="30266" y="18181"/>
                    <a:pt x="30016" y="17884"/>
                  </a:cubicBezTo>
                  <a:cubicBezTo>
                    <a:pt x="29814" y="17634"/>
                    <a:pt x="29897" y="17276"/>
                    <a:pt x="29885" y="16955"/>
                  </a:cubicBezTo>
                  <a:cubicBezTo>
                    <a:pt x="29885" y="16824"/>
                    <a:pt x="29850" y="16693"/>
                    <a:pt x="29790" y="16574"/>
                  </a:cubicBezTo>
                  <a:cubicBezTo>
                    <a:pt x="30028" y="15729"/>
                    <a:pt x="29826" y="14693"/>
                    <a:pt x="29588" y="13788"/>
                  </a:cubicBezTo>
                  <a:cubicBezTo>
                    <a:pt x="29540" y="13609"/>
                    <a:pt x="29469" y="13407"/>
                    <a:pt x="29302" y="13323"/>
                  </a:cubicBezTo>
                  <a:cubicBezTo>
                    <a:pt x="29242" y="13306"/>
                    <a:pt x="29180" y="13297"/>
                    <a:pt x="29117" y="13297"/>
                  </a:cubicBezTo>
                  <a:cubicBezTo>
                    <a:pt x="29055" y="13297"/>
                    <a:pt x="28992" y="13306"/>
                    <a:pt x="28933" y="13323"/>
                  </a:cubicBezTo>
                  <a:cubicBezTo>
                    <a:pt x="28134" y="13572"/>
                    <a:pt x="27521" y="14485"/>
                    <a:pt x="26748" y="14485"/>
                  </a:cubicBezTo>
                  <a:cubicBezTo>
                    <a:pt x="26669" y="14485"/>
                    <a:pt x="26587" y="14476"/>
                    <a:pt x="26504" y="14455"/>
                  </a:cubicBezTo>
                  <a:cubicBezTo>
                    <a:pt x="26182" y="14383"/>
                    <a:pt x="25932" y="14133"/>
                    <a:pt x="25706" y="13895"/>
                  </a:cubicBezTo>
                  <a:cubicBezTo>
                    <a:pt x="24742" y="12847"/>
                    <a:pt x="23968" y="11657"/>
                    <a:pt x="23396" y="10359"/>
                  </a:cubicBezTo>
                  <a:cubicBezTo>
                    <a:pt x="22693" y="10904"/>
                    <a:pt x="21857" y="11482"/>
                    <a:pt x="20999" y="11482"/>
                  </a:cubicBezTo>
                  <a:cubicBezTo>
                    <a:pt x="20827" y="11482"/>
                    <a:pt x="20653" y="11458"/>
                    <a:pt x="20479" y="11407"/>
                  </a:cubicBezTo>
                  <a:cubicBezTo>
                    <a:pt x="19634" y="11145"/>
                    <a:pt x="19134" y="10264"/>
                    <a:pt x="18872" y="9418"/>
                  </a:cubicBezTo>
                  <a:cubicBezTo>
                    <a:pt x="18598" y="8573"/>
                    <a:pt x="18479" y="7656"/>
                    <a:pt x="17991" y="6918"/>
                  </a:cubicBezTo>
                  <a:cubicBezTo>
                    <a:pt x="17419" y="6025"/>
                    <a:pt x="16431" y="5501"/>
                    <a:pt x="15586" y="4846"/>
                  </a:cubicBezTo>
                  <a:cubicBezTo>
                    <a:pt x="14741" y="4191"/>
                    <a:pt x="13979" y="3191"/>
                    <a:pt x="14205" y="2155"/>
                  </a:cubicBezTo>
                  <a:cubicBezTo>
                    <a:pt x="14084" y="2124"/>
                    <a:pt x="13960" y="2111"/>
                    <a:pt x="13836" y="2111"/>
                  </a:cubicBezTo>
                  <a:cubicBezTo>
                    <a:pt x="13141" y="2111"/>
                    <a:pt x="12407" y="2523"/>
                    <a:pt x="11743" y="2523"/>
                  </a:cubicBezTo>
                  <a:cubicBezTo>
                    <a:pt x="11523" y="2523"/>
                    <a:pt x="11310" y="2478"/>
                    <a:pt x="11109" y="2358"/>
                  </a:cubicBezTo>
                  <a:cubicBezTo>
                    <a:pt x="10764" y="2144"/>
                    <a:pt x="10561" y="1763"/>
                    <a:pt x="10240" y="1524"/>
                  </a:cubicBezTo>
                  <a:cubicBezTo>
                    <a:pt x="9971" y="1323"/>
                    <a:pt x="9652" y="1242"/>
                    <a:pt x="9321" y="1242"/>
                  </a:cubicBezTo>
                  <a:cubicBezTo>
                    <a:pt x="8889" y="1242"/>
                    <a:pt x="8435" y="1378"/>
                    <a:pt x="8037" y="1560"/>
                  </a:cubicBezTo>
                  <a:cubicBezTo>
                    <a:pt x="7344" y="1866"/>
                    <a:pt x="6663" y="2299"/>
                    <a:pt x="5901" y="2299"/>
                  </a:cubicBezTo>
                  <a:cubicBezTo>
                    <a:pt x="5891" y="2299"/>
                    <a:pt x="5881" y="2298"/>
                    <a:pt x="5870" y="2298"/>
                  </a:cubicBezTo>
                  <a:cubicBezTo>
                    <a:pt x="5313" y="2298"/>
                    <a:pt x="4778" y="2072"/>
                    <a:pt x="4221" y="2072"/>
                  </a:cubicBezTo>
                  <a:cubicBezTo>
                    <a:pt x="4208" y="2072"/>
                    <a:pt x="4194" y="2072"/>
                    <a:pt x="4180" y="2072"/>
                  </a:cubicBezTo>
                  <a:cubicBezTo>
                    <a:pt x="3807" y="2072"/>
                    <a:pt x="3402" y="2189"/>
                    <a:pt x="3022" y="2189"/>
                  </a:cubicBezTo>
                  <a:cubicBezTo>
                    <a:pt x="2832" y="2189"/>
                    <a:pt x="2648" y="2159"/>
                    <a:pt x="2477" y="2072"/>
                  </a:cubicBezTo>
                  <a:cubicBezTo>
                    <a:pt x="2096" y="1882"/>
                    <a:pt x="1894" y="1453"/>
                    <a:pt x="1644" y="1120"/>
                  </a:cubicBezTo>
                  <a:cubicBezTo>
                    <a:pt x="1239" y="572"/>
                    <a:pt x="655" y="179"/>
                    <a:pt x="1" y="0"/>
                  </a:cubicBezTo>
                  <a:close/>
                </a:path>
              </a:pathLst>
            </a:custGeom>
            <a:solidFill>
              <a:srgbClr val="8EB3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 name="Google Shape;1369;p15"/>
          <p:cNvGrpSpPr/>
          <p:nvPr/>
        </p:nvGrpSpPr>
        <p:grpSpPr>
          <a:xfrm rot="2159595">
            <a:off x="-72665" y="3376879"/>
            <a:ext cx="1374373" cy="2103486"/>
            <a:chOff x="1537100" y="2937075"/>
            <a:chExt cx="1374350" cy="2103450"/>
          </a:xfrm>
        </p:grpSpPr>
        <p:sp>
          <p:nvSpPr>
            <p:cNvPr id="1370" name="Google Shape;1370;p15"/>
            <p:cNvSpPr/>
            <p:nvPr/>
          </p:nvSpPr>
          <p:spPr>
            <a:xfrm>
              <a:off x="2203400" y="3506275"/>
              <a:ext cx="633000" cy="1514775"/>
            </a:xfrm>
            <a:custGeom>
              <a:avLst/>
              <a:gdLst/>
              <a:ahLst/>
              <a:cxnLst/>
              <a:rect l="l" t="t" r="r" b="b"/>
              <a:pathLst>
                <a:path w="25320" h="60591" extrusionOk="0">
                  <a:moveTo>
                    <a:pt x="25319" y="1"/>
                  </a:moveTo>
                  <a:lnTo>
                    <a:pt x="25319" y="1"/>
                  </a:lnTo>
                  <a:cubicBezTo>
                    <a:pt x="8707" y="18881"/>
                    <a:pt x="268" y="28755"/>
                    <a:pt x="1" y="59744"/>
                  </a:cubicBezTo>
                  <a:cubicBezTo>
                    <a:pt x="1" y="60315"/>
                    <a:pt x="200" y="60591"/>
                    <a:pt x="443" y="60591"/>
                  </a:cubicBezTo>
                  <a:cubicBezTo>
                    <a:pt x="697" y="60591"/>
                    <a:pt x="998" y="60290"/>
                    <a:pt x="1168" y="59710"/>
                  </a:cubicBezTo>
                  <a:cubicBezTo>
                    <a:pt x="6973" y="36761"/>
                    <a:pt x="14311" y="18214"/>
                    <a:pt x="25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15"/>
            <p:cNvSpPr/>
            <p:nvPr/>
          </p:nvSpPr>
          <p:spPr>
            <a:xfrm>
              <a:off x="2048300" y="3608850"/>
              <a:ext cx="360275" cy="1412325"/>
            </a:xfrm>
            <a:custGeom>
              <a:avLst/>
              <a:gdLst/>
              <a:ahLst/>
              <a:cxnLst/>
              <a:rect l="l" t="t" r="r" b="b"/>
              <a:pathLst>
                <a:path w="14411" h="56493" extrusionOk="0">
                  <a:moveTo>
                    <a:pt x="14411" y="1"/>
                  </a:moveTo>
                  <a:cubicBezTo>
                    <a:pt x="4837" y="19281"/>
                    <a:pt x="1" y="29288"/>
                    <a:pt x="6305" y="55841"/>
                  </a:cubicBezTo>
                  <a:cubicBezTo>
                    <a:pt x="6409" y="56285"/>
                    <a:pt x="6598" y="56493"/>
                    <a:pt x="6776" y="56493"/>
                  </a:cubicBezTo>
                  <a:cubicBezTo>
                    <a:pt x="6999" y="56493"/>
                    <a:pt x="7206" y="56167"/>
                    <a:pt x="7206" y="55574"/>
                  </a:cubicBezTo>
                  <a:cubicBezTo>
                    <a:pt x="7139" y="34892"/>
                    <a:pt x="9207" y="17647"/>
                    <a:pt x="144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15"/>
            <p:cNvSpPr/>
            <p:nvPr/>
          </p:nvSpPr>
          <p:spPr>
            <a:xfrm>
              <a:off x="1592975" y="3582175"/>
              <a:ext cx="616950" cy="1400775"/>
            </a:xfrm>
            <a:custGeom>
              <a:avLst/>
              <a:gdLst/>
              <a:ahLst/>
              <a:cxnLst/>
              <a:rect l="l" t="t" r="r" b="b"/>
              <a:pathLst>
                <a:path w="24678" h="56031" extrusionOk="0">
                  <a:moveTo>
                    <a:pt x="1" y="0"/>
                  </a:moveTo>
                  <a:lnTo>
                    <a:pt x="1" y="0"/>
                  </a:lnTo>
                  <a:cubicBezTo>
                    <a:pt x="5504" y="7139"/>
                    <a:pt x="10208" y="17380"/>
                    <a:pt x="14277" y="27987"/>
                  </a:cubicBezTo>
                  <a:cubicBezTo>
                    <a:pt x="17780" y="37027"/>
                    <a:pt x="20749" y="46133"/>
                    <a:pt x="23617" y="55540"/>
                  </a:cubicBezTo>
                  <a:cubicBezTo>
                    <a:pt x="23726" y="55879"/>
                    <a:pt x="23928" y="56031"/>
                    <a:pt x="24123" y="56031"/>
                  </a:cubicBezTo>
                  <a:cubicBezTo>
                    <a:pt x="24408" y="56031"/>
                    <a:pt x="24677" y="55708"/>
                    <a:pt x="24618" y="55173"/>
                  </a:cubicBezTo>
                  <a:cubicBezTo>
                    <a:pt x="24118" y="49803"/>
                    <a:pt x="23517" y="44332"/>
                    <a:pt x="22450" y="38828"/>
                  </a:cubicBezTo>
                  <a:cubicBezTo>
                    <a:pt x="21082" y="31523"/>
                    <a:pt x="18847" y="23984"/>
                    <a:pt x="15678" y="18314"/>
                  </a:cubicBezTo>
                  <a:cubicBezTo>
                    <a:pt x="13910" y="15178"/>
                    <a:pt x="12009" y="12676"/>
                    <a:pt x="10041" y="10375"/>
                  </a:cubicBezTo>
                  <a:cubicBezTo>
                    <a:pt x="6739" y="6505"/>
                    <a:pt x="3370" y="3003"/>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15"/>
            <p:cNvSpPr/>
            <p:nvPr/>
          </p:nvSpPr>
          <p:spPr>
            <a:xfrm>
              <a:off x="2015775" y="4054175"/>
              <a:ext cx="271050" cy="975725"/>
            </a:xfrm>
            <a:custGeom>
              <a:avLst/>
              <a:gdLst/>
              <a:ahLst/>
              <a:cxnLst/>
              <a:rect l="l" t="t" r="r" b="b"/>
              <a:pathLst>
                <a:path w="10842" h="39029" fill="none" extrusionOk="0">
                  <a:moveTo>
                    <a:pt x="1" y="1"/>
                  </a:moveTo>
                  <a:cubicBezTo>
                    <a:pt x="6939" y="10341"/>
                    <a:pt x="10842" y="21016"/>
                    <a:pt x="7539" y="3902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15"/>
            <p:cNvSpPr/>
            <p:nvPr/>
          </p:nvSpPr>
          <p:spPr>
            <a:xfrm>
              <a:off x="1954075" y="3462075"/>
              <a:ext cx="251875" cy="1567000"/>
            </a:xfrm>
            <a:custGeom>
              <a:avLst/>
              <a:gdLst/>
              <a:ahLst/>
              <a:cxnLst/>
              <a:rect l="l" t="t" r="r" b="b"/>
              <a:pathLst>
                <a:path w="10075" h="62680" fill="none" extrusionOk="0">
                  <a:moveTo>
                    <a:pt x="9841" y="1"/>
                  </a:moveTo>
                  <a:cubicBezTo>
                    <a:pt x="0" y="18114"/>
                    <a:pt x="0" y="41030"/>
                    <a:pt x="10074" y="6267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15"/>
            <p:cNvSpPr/>
            <p:nvPr/>
          </p:nvSpPr>
          <p:spPr>
            <a:xfrm>
              <a:off x="2197025" y="3891550"/>
              <a:ext cx="714425" cy="1148975"/>
            </a:xfrm>
            <a:custGeom>
              <a:avLst/>
              <a:gdLst/>
              <a:ahLst/>
              <a:cxnLst/>
              <a:rect l="l" t="t" r="r" b="b"/>
              <a:pathLst>
                <a:path w="28577" h="45959" extrusionOk="0">
                  <a:moveTo>
                    <a:pt x="28576" y="1"/>
                  </a:moveTo>
                  <a:cubicBezTo>
                    <a:pt x="25040" y="1969"/>
                    <a:pt x="21471" y="4404"/>
                    <a:pt x="17935" y="7239"/>
                  </a:cubicBezTo>
                  <a:cubicBezTo>
                    <a:pt x="15867" y="8907"/>
                    <a:pt x="13766" y="10742"/>
                    <a:pt x="11798" y="13177"/>
                  </a:cubicBezTo>
                  <a:cubicBezTo>
                    <a:pt x="8262" y="17647"/>
                    <a:pt x="5460" y="24018"/>
                    <a:pt x="3558" y="30356"/>
                  </a:cubicBezTo>
                  <a:cubicBezTo>
                    <a:pt x="2091" y="35193"/>
                    <a:pt x="1057" y="40096"/>
                    <a:pt x="123" y="44933"/>
                  </a:cubicBezTo>
                  <a:cubicBezTo>
                    <a:pt x="0" y="45564"/>
                    <a:pt x="238" y="45959"/>
                    <a:pt x="533" y="45959"/>
                  </a:cubicBezTo>
                  <a:cubicBezTo>
                    <a:pt x="722" y="45959"/>
                    <a:pt x="934" y="45798"/>
                    <a:pt x="1090" y="45433"/>
                  </a:cubicBezTo>
                  <a:cubicBezTo>
                    <a:pt x="4626" y="37428"/>
                    <a:pt x="8262" y="29789"/>
                    <a:pt x="12398" y="22317"/>
                  </a:cubicBezTo>
                  <a:cubicBezTo>
                    <a:pt x="17235" y="13577"/>
                    <a:pt x="22639" y="5305"/>
                    <a:pt x="285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15"/>
            <p:cNvSpPr/>
            <p:nvPr/>
          </p:nvSpPr>
          <p:spPr>
            <a:xfrm>
              <a:off x="1665525" y="4299350"/>
              <a:ext cx="558450" cy="740675"/>
            </a:xfrm>
            <a:custGeom>
              <a:avLst/>
              <a:gdLst/>
              <a:ahLst/>
              <a:cxnLst/>
              <a:rect l="l" t="t" r="r" b="b"/>
              <a:pathLst>
                <a:path w="22338" h="29627" extrusionOk="0">
                  <a:moveTo>
                    <a:pt x="1" y="1"/>
                  </a:moveTo>
                  <a:lnTo>
                    <a:pt x="1" y="1"/>
                  </a:lnTo>
                  <a:cubicBezTo>
                    <a:pt x="9474" y="7373"/>
                    <a:pt x="15945" y="16546"/>
                    <a:pt x="21316" y="29222"/>
                  </a:cubicBezTo>
                  <a:cubicBezTo>
                    <a:pt x="21431" y="29502"/>
                    <a:pt x="21609" y="29627"/>
                    <a:pt x="21784" y="29627"/>
                  </a:cubicBezTo>
                  <a:cubicBezTo>
                    <a:pt x="22065" y="29627"/>
                    <a:pt x="22337" y="29303"/>
                    <a:pt x="22317" y="28788"/>
                  </a:cubicBezTo>
                  <a:cubicBezTo>
                    <a:pt x="21182" y="8440"/>
                    <a:pt x="14011" y="547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15"/>
            <p:cNvSpPr/>
            <p:nvPr/>
          </p:nvSpPr>
          <p:spPr>
            <a:xfrm>
              <a:off x="2207275" y="4386075"/>
              <a:ext cx="667475" cy="644175"/>
            </a:xfrm>
            <a:custGeom>
              <a:avLst/>
              <a:gdLst/>
              <a:ahLst/>
              <a:cxnLst/>
              <a:rect l="l" t="t" r="r" b="b"/>
              <a:pathLst>
                <a:path w="26699" h="25767" extrusionOk="0">
                  <a:moveTo>
                    <a:pt x="26698" y="1"/>
                  </a:moveTo>
                  <a:lnTo>
                    <a:pt x="26698" y="1"/>
                  </a:lnTo>
                  <a:cubicBezTo>
                    <a:pt x="11988" y="3170"/>
                    <a:pt x="4449" y="4971"/>
                    <a:pt x="113" y="24852"/>
                  </a:cubicBezTo>
                  <a:cubicBezTo>
                    <a:pt x="0" y="25393"/>
                    <a:pt x="268" y="25766"/>
                    <a:pt x="577" y="25766"/>
                  </a:cubicBezTo>
                  <a:cubicBezTo>
                    <a:pt x="726" y="25766"/>
                    <a:pt x="884" y="25680"/>
                    <a:pt x="1013" y="25486"/>
                  </a:cubicBezTo>
                  <a:cubicBezTo>
                    <a:pt x="8352" y="13811"/>
                    <a:pt x="16191" y="5805"/>
                    <a:pt x="266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15"/>
            <p:cNvSpPr/>
            <p:nvPr/>
          </p:nvSpPr>
          <p:spPr>
            <a:xfrm>
              <a:off x="2095000" y="3039900"/>
              <a:ext cx="514550" cy="520725"/>
            </a:xfrm>
            <a:custGeom>
              <a:avLst/>
              <a:gdLst/>
              <a:ahLst/>
              <a:cxnLst/>
              <a:rect l="l" t="t" r="r" b="b"/>
              <a:pathLst>
                <a:path w="20582" h="20829" extrusionOk="0">
                  <a:moveTo>
                    <a:pt x="5326" y="1"/>
                  </a:moveTo>
                  <a:cubicBezTo>
                    <a:pt x="5148" y="1"/>
                    <a:pt x="4980" y="40"/>
                    <a:pt x="4837" y="143"/>
                  </a:cubicBezTo>
                  <a:cubicBezTo>
                    <a:pt x="4237" y="510"/>
                    <a:pt x="4170" y="1344"/>
                    <a:pt x="4170" y="2077"/>
                  </a:cubicBezTo>
                  <a:cubicBezTo>
                    <a:pt x="4137" y="2344"/>
                    <a:pt x="4137" y="2544"/>
                    <a:pt x="4137" y="2711"/>
                  </a:cubicBezTo>
                  <a:lnTo>
                    <a:pt x="4137" y="2878"/>
                  </a:lnTo>
                  <a:cubicBezTo>
                    <a:pt x="4070" y="3078"/>
                    <a:pt x="4070" y="3245"/>
                    <a:pt x="4037" y="3478"/>
                  </a:cubicBezTo>
                  <a:cubicBezTo>
                    <a:pt x="4037" y="3645"/>
                    <a:pt x="4037" y="3745"/>
                    <a:pt x="4003" y="3879"/>
                  </a:cubicBezTo>
                  <a:cubicBezTo>
                    <a:pt x="3870" y="4713"/>
                    <a:pt x="3703" y="5513"/>
                    <a:pt x="3470" y="6314"/>
                  </a:cubicBezTo>
                  <a:cubicBezTo>
                    <a:pt x="3270" y="6881"/>
                    <a:pt x="3036" y="7415"/>
                    <a:pt x="2836" y="8015"/>
                  </a:cubicBezTo>
                  <a:cubicBezTo>
                    <a:pt x="2702" y="8382"/>
                    <a:pt x="2536" y="8749"/>
                    <a:pt x="2369" y="9149"/>
                  </a:cubicBezTo>
                  <a:cubicBezTo>
                    <a:pt x="2135" y="9683"/>
                    <a:pt x="1869" y="10250"/>
                    <a:pt x="1635" y="10817"/>
                  </a:cubicBezTo>
                  <a:cubicBezTo>
                    <a:pt x="834" y="12585"/>
                    <a:pt x="1" y="14520"/>
                    <a:pt x="601" y="16521"/>
                  </a:cubicBezTo>
                  <a:lnTo>
                    <a:pt x="701" y="16888"/>
                  </a:lnTo>
                  <a:cubicBezTo>
                    <a:pt x="801" y="17021"/>
                    <a:pt x="834" y="17088"/>
                    <a:pt x="868" y="17222"/>
                  </a:cubicBezTo>
                  <a:cubicBezTo>
                    <a:pt x="968" y="17322"/>
                    <a:pt x="1001" y="17422"/>
                    <a:pt x="1035" y="17522"/>
                  </a:cubicBezTo>
                  <a:cubicBezTo>
                    <a:pt x="1035" y="17555"/>
                    <a:pt x="1101" y="17555"/>
                    <a:pt x="1101" y="17588"/>
                  </a:cubicBezTo>
                  <a:cubicBezTo>
                    <a:pt x="1135" y="17689"/>
                    <a:pt x="1168" y="17822"/>
                    <a:pt x="1268" y="17889"/>
                  </a:cubicBezTo>
                  <a:cubicBezTo>
                    <a:pt x="1301" y="17989"/>
                    <a:pt x="1368" y="18055"/>
                    <a:pt x="1435" y="18156"/>
                  </a:cubicBezTo>
                  <a:cubicBezTo>
                    <a:pt x="1502" y="18222"/>
                    <a:pt x="1535" y="18322"/>
                    <a:pt x="1635" y="18389"/>
                  </a:cubicBezTo>
                  <a:lnTo>
                    <a:pt x="1668" y="18422"/>
                  </a:lnTo>
                  <a:cubicBezTo>
                    <a:pt x="1802" y="18556"/>
                    <a:pt x="1935" y="18723"/>
                    <a:pt x="2102" y="18856"/>
                  </a:cubicBezTo>
                  <a:cubicBezTo>
                    <a:pt x="2269" y="19023"/>
                    <a:pt x="2369" y="19156"/>
                    <a:pt x="2536" y="19256"/>
                  </a:cubicBezTo>
                  <a:lnTo>
                    <a:pt x="2936" y="19523"/>
                  </a:lnTo>
                  <a:cubicBezTo>
                    <a:pt x="3169" y="19690"/>
                    <a:pt x="3470" y="19857"/>
                    <a:pt x="3770" y="20024"/>
                  </a:cubicBezTo>
                  <a:cubicBezTo>
                    <a:pt x="3837" y="20057"/>
                    <a:pt x="3970" y="20090"/>
                    <a:pt x="4037" y="20157"/>
                  </a:cubicBezTo>
                  <a:lnTo>
                    <a:pt x="4103" y="20157"/>
                  </a:lnTo>
                  <a:cubicBezTo>
                    <a:pt x="4170" y="20190"/>
                    <a:pt x="4304" y="20224"/>
                    <a:pt x="4370" y="20257"/>
                  </a:cubicBezTo>
                  <a:cubicBezTo>
                    <a:pt x="4470" y="20324"/>
                    <a:pt x="4604" y="20357"/>
                    <a:pt x="4671" y="20390"/>
                  </a:cubicBezTo>
                  <a:cubicBezTo>
                    <a:pt x="4771" y="20457"/>
                    <a:pt x="4871" y="20491"/>
                    <a:pt x="4971" y="20524"/>
                  </a:cubicBezTo>
                  <a:cubicBezTo>
                    <a:pt x="5171" y="20557"/>
                    <a:pt x="5438" y="20657"/>
                    <a:pt x="5638" y="20691"/>
                  </a:cubicBezTo>
                  <a:cubicBezTo>
                    <a:pt x="5705" y="20691"/>
                    <a:pt x="5805" y="20724"/>
                    <a:pt x="5871" y="20724"/>
                  </a:cubicBezTo>
                  <a:cubicBezTo>
                    <a:pt x="6227" y="20791"/>
                    <a:pt x="6591" y="20828"/>
                    <a:pt x="6951" y="20828"/>
                  </a:cubicBezTo>
                  <a:cubicBezTo>
                    <a:pt x="7841" y="20828"/>
                    <a:pt x="8709" y="20603"/>
                    <a:pt x="9374" y="20057"/>
                  </a:cubicBezTo>
                  <a:cubicBezTo>
                    <a:pt x="9808" y="19723"/>
                    <a:pt x="10174" y="19356"/>
                    <a:pt x="10508" y="18956"/>
                  </a:cubicBezTo>
                  <a:cubicBezTo>
                    <a:pt x="10541" y="18856"/>
                    <a:pt x="10608" y="18823"/>
                    <a:pt x="10641" y="18789"/>
                  </a:cubicBezTo>
                  <a:cubicBezTo>
                    <a:pt x="11642" y="17488"/>
                    <a:pt x="12376" y="15987"/>
                    <a:pt x="13544" y="14820"/>
                  </a:cubicBezTo>
                  <a:cubicBezTo>
                    <a:pt x="15311" y="13119"/>
                    <a:pt x="17480" y="11884"/>
                    <a:pt x="19615" y="10784"/>
                  </a:cubicBezTo>
                  <a:cubicBezTo>
                    <a:pt x="19615" y="10717"/>
                    <a:pt x="19648" y="10717"/>
                    <a:pt x="19648" y="10717"/>
                  </a:cubicBezTo>
                  <a:cubicBezTo>
                    <a:pt x="20015" y="10550"/>
                    <a:pt x="20448" y="10317"/>
                    <a:pt x="20515" y="9883"/>
                  </a:cubicBezTo>
                  <a:cubicBezTo>
                    <a:pt x="20582" y="9649"/>
                    <a:pt x="20482" y="9349"/>
                    <a:pt x="20382" y="9149"/>
                  </a:cubicBezTo>
                  <a:cubicBezTo>
                    <a:pt x="20215" y="8982"/>
                    <a:pt x="19981" y="8816"/>
                    <a:pt x="19715" y="8715"/>
                  </a:cubicBezTo>
                  <a:cubicBezTo>
                    <a:pt x="19000" y="8442"/>
                    <a:pt x="18232" y="8301"/>
                    <a:pt x="17445" y="8301"/>
                  </a:cubicBezTo>
                  <a:cubicBezTo>
                    <a:pt x="16983" y="8301"/>
                    <a:pt x="16514" y="8350"/>
                    <a:pt x="16045" y="8449"/>
                  </a:cubicBezTo>
                  <a:cubicBezTo>
                    <a:pt x="16179" y="8182"/>
                    <a:pt x="16346" y="7882"/>
                    <a:pt x="16412" y="7648"/>
                  </a:cubicBezTo>
                  <a:cubicBezTo>
                    <a:pt x="16512" y="7448"/>
                    <a:pt x="16579" y="7214"/>
                    <a:pt x="16646" y="7014"/>
                  </a:cubicBezTo>
                  <a:cubicBezTo>
                    <a:pt x="16746" y="6614"/>
                    <a:pt x="16712" y="6147"/>
                    <a:pt x="16579" y="5780"/>
                  </a:cubicBezTo>
                  <a:cubicBezTo>
                    <a:pt x="16512" y="5513"/>
                    <a:pt x="16346" y="5313"/>
                    <a:pt x="16145" y="5146"/>
                  </a:cubicBezTo>
                  <a:cubicBezTo>
                    <a:pt x="15879" y="4933"/>
                    <a:pt x="15505" y="4869"/>
                    <a:pt x="15110" y="4869"/>
                  </a:cubicBezTo>
                  <a:cubicBezTo>
                    <a:pt x="15011" y="4869"/>
                    <a:pt x="14911" y="4873"/>
                    <a:pt x="14811" y="4879"/>
                  </a:cubicBezTo>
                  <a:cubicBezTo>
                    <a:pt x="14511" y="4946"/>
                    <a:pt x="14211" y="4979"/>
                    <a:pt x="13910" y="5113"/>
                  </a:cubicBezTo>
                  <a:cubicBezTo>
                    <a:pt x="13143" y="5380"/>
                    <a:pt x="12409" y="5880"/>
                    <a:pt x="11742" y="6447"/>
                  </a:cubicBezTo>
                  <a:cubicBezTo>
                    <a:pt x="11942" y="6047"/>
                    <a:pt x="12042" y="5647"/>
                    <a:pt x="12143" y="5213"/>
                  </a:cubicBezTo>
                  <a:cubicBezTo>
                    <a:pt x="12209" y="4813"/>
                    <a:pt x="12243" y="4412"/>
                    <a:pt x="12243" y="4045"/>
                  </a:cubicBezTo>
                  <a:cubicBezTo>
                    <a:pt x="12243" y="3278"/>
                    <a:pt x="11942" y="2511"/>
                    <a:pt x="11342" y="2177"/>
                  </a:cubicBezTo>
                  <a:cubicBezTo>
                    <a:pt x="11158" y="2067"/>
                    <a:pt x="10934" y="2018"/>
                    <a:pt x="10703" y="2018"/>
                  </a:cubicBezTo>
                  <a:cubicBezTo>
                    <a:pt x="10514" y="2018"/>
                    <a:pt x="10321" y="2051"/>
                    <a:pt x="10141" y="2111"/>
                  </a:cubicBezTo>
                  <a:cubicBezTo>
                    <a:pt x="9841" y="2177"/>
                    <a:pt x="9541" y="2311"/>
                    <a:pt x="9307" y="2478"/>
                  </a:cubicBezTo>
                  <a:cubicBezTo>
                    <a:pt x="8874" y="2745"/>
                    <a:pt x="8507" y="3111"/>
                    <a:pt x="8140" y="3512"/>
                  </a:cubicBezTo>
                  <a:cubicBezTo>
                    <a:pt x="8073" y="3378"/>
                    <a:pt x="8073" y="3312"/>
                    <a:pt x="8040" y="3178"/>
                  </a:cubicBezTo>
                  <a:cubicBezTo>
                    <a:pt x="7739" y="2144"/>
                    <a:pt x="7206" y="1177"/>
                    <a:pt x="6372" y="476"/>
                  </a:cubicBezTo>
                  <a:cubicBezTo>
                    <a:pt x="6172" y="309"/>
                    <a:pt x="5905" y="143"/>
                    <a:pt x="5671" y="43"/>
                  </a:cubicBezTo>
                  <a:cubicBezTo>
                    <a:pt x="5555" y="17"/>
                    <a:pt x="5439" y="1"/>
                    <a:pt x="5326"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15"/>
            <p:cNvSpPr/>
            <p:nvPr/>
          </p:nvSpPr>
          <p:spPr>
            <a:xfrm>
              <a:off x="2225100" y="3066800"/>
              <a:ext cx="406975" cy="389475"/>
            </a:xfrm>
            <a:custGeom>
              <a:avLst/>
              <a:gdLst/>
              <a:ahLst/>
              <a:cxnLst/>
              <a:rect l="l" t="t" r="r" b="b"/>
              <a:pathLst>
                <a:path w="16279" h="15579" fill="none" extrusionOk="0">
                  <a:moveTo>
                    <a:pt x="0" y="15578"/>
                  </a:moveTo>
                  <a:cubicBezTo>
                    <a:pt x="2836" y="9040"/>
                    <a:pt x="9807" y="2102"/>
                    <a:pt x="16279"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15"/>
            <p:cNvSpPr/>
            <p:nvPr/>
          </p:nvSpPr>
          <p:spPr>
            <a:xfrm>
              <a:off x="2621200" y="3041875"/>
              <a:ext cx="35050" cy="49050"/>
            </a:xfrm>
            <a:custGeom>
              <a:avLst/>
              <a:gdLst/>
              <a:ahLst/>
              <a:cxnLst/>
              <a:rect l="l" t="t" r="r" b="b"/>
              <a:pathLst>
                <a:path w="1402" h="1962" extrusionOk="0">
                  <a:moveTo>
                    <a:pt x="558" y="1"/>
                  </a:moveTo>
                  <a:cubicBezTo>
                    <a:pt x="516" y="1"/>
                    <a:pt x="474" y="10"/>
                    <a:pt x="435" y="30"/>
                  </a:cubicBezTo>
                  <a:cubicBezTo>
                    <a:pt x="134" y="130"/>
                    <a:pt x="1" y="631"/>
                    <a:pt x="168" y="1198"/>
                  </a:cubicBezTo>
                  <a:cubicBezTo>
                    <a:pt x="310" y="1652"/>
                    <a:pt x="572" y="1961"/>
                    <a:pt x="832" y="1961"/>
                  </a:cubicBezTo>
                  <a:cubicBezTo>
                    <a:pt x="878" y="1961"/>
                    <a:pt x="923" y="1952"/>
                    <a:pt x="968" y="1932"/>
                  </a:cubicBezTo>
                  <a:cubicBezTo>
                    <a:pt x="1268" y="1832"/>
                    <a:pt x="1402" y="1298"/>
                    <a:pt x="1202" y="764"/>
                  </a:cubicBezTo>
                  <a:cubicBezTo>
                    <a:pt x="1060" y="310"/>
                    <a:pt x="797" y="1"/>
                    <a:pt x="55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15"/>
            <p:cNvSpPr/>
            <p:nvPr/>
          </p:nvSpPr>
          <p:spPr>
            <a:xfrm>
              <a:off x="2211750" y="3034275"/>
              <a:ext cx="320250" cy="419500"/>
            </a:xfrm>
            <a:custGeom>
              <a:avLst/>
              <a:gdLst/>
              <a:ahLst/>
              <a:cxnLst/>
              <a:rect l="l" t="t" r="r" b="b"/>
              <a:pathLst>
                <a:path w="12810" h="16780" fill="none" extrusionOk="0">
                  <a:moveTo>
                    <a:pt x="1" y="16779"/>
                  </a:moveTo>
                  <a:cubicBezTo>
                    <a:pt x="4837" y="7506"/>
                    <a:pt x="9341" y="2736"/>
                    <a:pt x="12810"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15"/>
            <p:cNvSpPr/>
            <p:nvPr/>
          </p:nvSpPr>
          <p:spPr>
            <a:xfrm>
              <a:off x="2516975" y="3008975"/>
              <a:ext cx="40875" cy="43950"/>
            </a:xfrm>
            <a:custGeom>
              <a:avLst/>
              <a:gdLst/>
              <a:ahLst/>
              <a:cxnLst/>
              <a:rect l="l" t="t" r="r" b="b"/>
              <a:pathLst>
                <a:path w="1635" h="1758" extrusionOk="0">
                  <a:moveTo>
                    <a:pt x="489" y="1"/>
                  </a:moveTo>
                  <a:cubicBezTo>
                    <a:pt x="405" y="1"/>
                    <a:pt x="329" y="26"/>
                    <a:pt x="267" y="79"/>
                  </a:cubicBezTo>
                  <a:cubicBezTo>
                    <a:pt x="0" y="279"/>
                    <a:pt x="100" y="779"/>
                    <a:pt x="367" y="1246"/>
                  </a:cubicBezTo>
                  <a:cubicBezTo>
                    <a:pt x="637" y="1565"/>
                    <a:pt x="925" y="1758"/>
                    <a:pt x="1164" y="1758"/>
                  </a:cubicBezTo>
                  <a:cubicBezTo>
                    <a:pt x="1251" y="1758"/>
                    <a:pt x="1331" y="1733"/>
                    <a:pt x="1401" y="1680"/>
                  </a:cubicBezTo>
                  <a:cubicBezTo>
                    <a:pt x="1635" y="1446"/>
                    <a:pt x="1601" y="946"/>
                    <a:pt x="1268" y="512"/>
                  </a:cubicBezTo>
                  <a:cubicBezTo>
                    <a:pt x="1022" y="193"/>
                    <a:pt x="723" y="1"/>
                    <a:pt x="48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15"/>
            <p:cNvSpPr/>
            <p:nvPr/>
          </p:nvSpPr>
          <p:spPr>
            <a:xfrm>
              <a:off x="2225100" y="3195225"/>
              <a:ext cx="420325" cy="261050"/>
            </a:xfrm>
            <a:custGeom>
              <a:avLst/>
              <a:gdLst/>
              <a:ahLst/>
              <a:cxnLst/>
              <a:rect l="l" t="t" r="r" b="b"/>
              <a:pathLst>
                <a:path w="16813" h="10442" fill="none" extrusionOk="0">
                  <a:moveTo>
                    <a:pt x="0" y="10441"/>
                  </a:moveTo>
                  <a:cubicBezTo>
                    <a:pt x="3970" y="4471"/>
                    <a:pt x="10241" y="701"/>
                    <a:pt x="16812"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15"/>
            <p:cNvSpPr/>
            <p:nvPr/>
          </p:nvSpPr>
          <p:spPr>
            <a:xfrm>
              <a:off x="2637900" y="3171700"/>
              <a:ext cx="28375" cy="51125"/>
            </a:xfrm>
            <a:custGeom>
              <a:avLst/>
              <a:gdLst/>
              <a:ahLst/>
              <a:cxnLst/>
              <a:rect l="l" t="t" r="r" b="b"/>
              <a:pathLst>
                <a:path w="1135" h="2045" extrusionOk="0">
                  <a:moveTo>
                    <a:pt x="562" y="1"/>
                  </a:moveTo>
                  <a:cubicBezTo>
                    <a:pt x="542" y="1"/>
                    <a:pt x="521" y="3"/>
                    <a:pt x="500" y="8"/>
                  </a:cubicBezTo>
                  <a:cubicBezTo>
                    <a:pt x="234" y="41"/>
                    <a:pt x="0" y="541"/>
                    <a:pt x="67" y="1108"/>
                  </a:cubicBezTo>
                  <a:cubicBezTo>
                    <a:pt x="99" y="1653"/>
                    <a:pt x="377" y="2044"/>
                    <a:pt x="636" y="2044"/>
                  </a:cubicBezTo>
                  <a:cubicBezTo>
                    <a:pt x="646" y="2044"/>
                    <a:pt x="657" y="2044"/>
                    <a:pt x="667" y="2042"/>
                  </a:cubicBezTo>
                  <a:cubicBezTo>
                    <a:pt x="967" y="1942"/>
                    <a:pt x="1134" y="1442"/>
                    <a:pt x="1134" y="908"/>
                  </a:cubicBezTo>
                  <a:cubicBezTo>
                    <a:pt x="1103" y="411"/>
                    <a:pt x="840" y="1"/>
                    <a:pt x="5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15"/>
            <p:cNvSpPr/>
            <p:nvPr/>
          </p:nvSpPr>
          <p:spPr>
            <a:xfrm>
              <a:off x="2168375" y="2959225"/>
              <a:ext cx="145975" cy="455350"/>
            </a:xfrm>
            <a:custGeom>
              <a:avLst/>
              <a:gdLst/>
              <a:ahLst/>
              <a:cxnLst/>
              <a:rect l="l" t="t" r="r" b="b"/>
              <a:pathLst>
                <a:path w="5839" h="18214" fill="none" extrusionOk="0">
                  <a:moveTo>
                    <a:pt x="1" y="18214"/>
                  </a:moveTo>
                  <a:cubicBezTo>
                    <a:pt x="4437" y="12543"/>
                    <a:pt x="5838" y="6572"/>
                    <a:pt x="4604"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15"/>
            <p:cNvSpPr/>
            <p:nvPr/>
          </p:nvSpPr>
          <p:spPr>
            <a:xfrm>
              <a:off x="2256775" y="2937075"/>
              <a:ext cx="50075" cy="29300"/>
            </a:xfrm>
            <a:custGeom>
              <a:avLst/>
              <a:gdLst/>
              <a:ahLst/>
              <a:cxnLst/>
              <a:rect l="l" t="t" r="r" b="b"/>
              <a:pathLst>
                <a:path w="2003" h="1172" extrusionOk="0">
                  <a:moveTo>
                    <a:pt x="1324" y="0"/>
                  </a:moveTo>
                  <a:cubicBezTo>
                    <a:pt x="1196" y="0"/>
                    <a:pt x="1053" y="17"/>
                    <a:pt x="901" y="53"/>
                  </a:cubicBezTo>
                  <a:cubicBezTo>
                    <a:pt x="368" y="186"/>
                    <a:pt x="1" y="553"/>
                    <a:pt x="1" y="820"/>
                  </a:cubicBezTo>
                  <a:cubicBezTo>
                    <a:pt x="25" y="1041"/>
                    <a:pt x="286" y="1172"/>
                    <a:pt x="634" y="1172"/>
                  </a:cubicBezTo>
                  <a:cubicBezTo>
                    <a:pt x="759" y="1172"/>
                    <a:pt x="895" y="1155"/>
                    <a:pt x="1035" y="1120"/>
                  </a:cubicBezTo>
                  <a:cubicBezTo>
                    <a:pt x="1569" y="987"/>
                    <a:pt x="2002" y="620"/>
                    <a:pt x="1969" y="320"/>
                  </a:cubicBezTo>
                  <a:cubicBezTo>
                    <a:pt x="1920" y="124"/>
                    <a:pt x="1675" y="0"/>
                    <a:pt x="13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15"/>
            <p:cNvSpPr/>
            <p:nvPr/>
          </p:nvSpPr>
          <p:spPr>
            <a:xfrm>
              <a:off x="2225100" y="3164375"/>
              <a:ext cx="316900" cy="291900"/>
            </a:xfrm>
            <a:custGeom>
              <a:avLst/>
              <a:gdLst/>
              <a:ahLst/>
              <a:cxnLst/>
              <a:rect l="l" t="t" r="r" b="b"/>
              <a:pathLst>
                <a:path w="12676" h="11676" fill="none" extrusionOk="0">
                  <a:moveTo>
                    <a:pt x="0" y="11675"/>
                  </a:moveTo>
                  <a:cubicBezTo>
                    <a:pt x="3836" y="5404"/>
                    <a:pt x="7672" y="2502"/>
                    <a:pt x="12676" y="0"/>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15"/>
            <p:cNvSpPr/>
            <p:nvPr/>
          </p:nvSpPr>
          <p:spPr>
            <a:xfrm>
              <a:off x="2531975" y="3139450"/>
              <a:ext cx="34225" cy="48200"/>
            </a:xfrm>
            <a:custGeom>
              <a:avLst/>
              <a:gdLst/>
              <a:ahLst/>
              <a:cxnLst/>
              <a:rect l="l" t="t" r="r" b="b"/>
              <a:pathLst>
                <a:path w="1369" h="1928" extrusionOk="0">
                  <a:moveTo>
                    <a:pt x="460" y="1"/>
                  </a:moveTo>
                  <a:cubicBezTo>
                    <a:pt x="417" y="1"/>
                    <a:pt x="374" y="10"/>
                    <a:pt x="334" y="30"/>
                  </a:cubicBezTo>
                  <a:cubicBezTo>
                    <a:pt x="67" y="164"/>
                    <a:pt x="1" y="664"/>
                    <a:pt x="167" y="1198"/>
                  </a:cubicBezTo>
                  <a:cubicBezTo>
                    <a:pt x="338" y="1623"/>
                    <a:pt x="604" y="1928"/>
                    <a:pt x="865" y="1928"/>
                  </a:cubicBezTo>
                  <a:cubicBezTo>
                    <a:pt x="911" y="1928"/>
                    <a:pt x="956" y="1918"/>
                    <a:pt x="1001" y="1898"/>
                  </a:cubicBezTo>
                  <a:cubicBezTo>
                    <a:pt x="1302" y="1798"/>
                    <a:pt x="1368" y="1231"/>
                    <a:pt x="1168" y="731"/>
                  </a:cubicBezTo>
                  <a:cubicBezTo>
                    <a:pt x="998" y="305"/>
                    <a:pt x="707" y="1"/>
                    <a:pt x="4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15"/>
            <p:cNvSpPr/>
            <p:nvPr/>
          </p:nvSpPr>
          <p:spPr>
            <a:xfrm>
              <a:off x="2168375" y="3016775"/>
              <a:ext cx="184325" cy="397800"/>
            </a:xfrm>
            <a:custGeom>
              <a:avLst/>
              <a:gdLst/>
              <a:ahLst/>
              <a:cxnLst/>
              <a:rect l="l" t="t" r="r" b="b"/>
              <a:pathLst>
                <a:path w="7373" h="15912" fill="none" extrusionOk="0">
                  <a:moveTo>
                    <a:pt x="1" y="15912"/>
                  </a:moveTo>
                  <a:cubicBezTo>
                    <a:pt x="5572" y="11475"/>
                    <a:pt x="6772" y="6905"/>
                    <a:pt x="7373" y="0"/>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15"/>
            <p:cNvSpPr/>
            <p:nvPr/>
          </p:nvSpPr>
          <p:spPr>
            <a:xfrm>
              <a:off x="2326825" y="2994250"/>
              <a:ext cx="49225" cy="28375"/>
            </a:xfrm>
            <a:custGeom>
              <a:avLst/>
              <a:gdLst/>
              <a:ahLst/>
              <a:cxnLst/>
              <a:rect l="l" t="t" r="r" b="b"/>
              <a:pathLst>
                <a:path w="1969" h="1135" extrusionOk="0">
                  <a:moveTo>
                    <a:pt x="1068" y="1"/>
                  </a:moveTo>
                  <a:cubicBezTo>
                    <a:pt x="568" y="34"/>
                    <a:pt x="68" y="267"/>
                    <a:pt x="34" y="534"/>
                  </a:cubicBezTo>
                  <a:cubicBezTo>
                    <a:pt x="1" y="835"/>
                    <a:pt x="401" y="1135"/>
                    <a:pt x="901" y="1135"/>
                  </a:cubicBezTo>
                  <a:cubicBezTo>
                    <a:pt x="1435" y="1135"/>
                    <a:pt x="1902" y="901"/>
                    <a:pt x="1936" y="568"/>
                  </a:cubicBezTo>
                  <a:cubicBezTo>
                    <a:pt x="1969" y="301"/>
                    <a:pt x="1569" y="1"/>
                    <a:pt x="10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15"/>
            <p:cNvSpPr/>
            <p:nvPr/>
          </p:nvSpPr>
          <p:spPr>
            <a:xfrm>
              <a:off x="2158375" y="3305575"/>
              <a:ext cx="427000" cy="255050"/>
            </a:xfrm>
            <a:custGeom>
              <a:avLst/>
              <a:gdLst/>
              <a:ahLst/>
              <a:cxnLst/>
              <a:rect l="l" t="t" r="r" b="b"/>
              <a:pathLst>
                <a:path w="17080" h="10202" extrusionOk="0">
                  <a:moveTo>
                    <a:pt x="14869" y="1"/>
                  </a:moveTo>
                  <a:cubicBezTo>
                    <a:pt x="10466" y="1"/>
                    <a:pt x="6766" y="1789"/>
                    <a:pt x="5505" y="2592"/>
                  </a:cubicBezTo>
                  <a:cubicBezTo>
                    <a:pt x="5471" y="2592"/>
                    <a:pt x="5471" y="2625"/>
                    <a:pt x="5438" y="2625"/>
                  </a:cubicBezTo>
                  <a:lnTo>
                    <a:pt x="5405" y="2692"/>
                  </a:lnTo>
                  <a:cubicBezTo>
                    <a:pt x="5238" y="2758"/>
                    <a:pt x="5104" y="2892"/>
                    <a:pt x="4971" y="2959"/>
                  </a:cubicBezTo>
                  <a:cubicBezTo>
                    <a:pt x="4837" y="3059"/>
                    <a:pt x="4671" y="3192"/>
                    <a:pt x="4571" y="3259"/>
                  </a:cubicBezTo>
                  <a:cubicBezTo>
                    <a:pt x="4270" y="3526"/>
                    <a:pt x="4004" y="3726"/>
                    <a:pt x="3737" y="3959"/>
                  </a:cubicBezTo>
                  <a:cubicBezTo>
                    <a:pt x="3403" y="4260"/>
                    <a:pt x="3003" y="4593"/>
                    <a:pt x="2669" y="4960"/>
                  </a:cubicBezTo>
                  <a:cubicBezTo>
                    <a:pt x="1635" y="6061"/>
                    <a:pt x="735" y="7295"/>
                    <a:pt x="1" y="8629"/>
                  </a:cubicBezTo>
                  <a:lnTo>
                    <a:pt x="401" y="8896"/>
                  </a:lnTo>
                  <a:cubicBezTo>
                    <a:pt x="634" y="9063"/>
                    <a:pt x="935" y="9230"/>
                    <a:pt x="1235" y="9397"/>
                  </a:cubicBezTo>
                  <a:cubicBezTo>
                    <a:pt x="1302" y="9430"/>
                    <a:pt x="1435" y="9463"/>
                    <a:pt x="1502" y="9530"/>
                  </a:cubicBezTo>
                  <a:lnTo>
                    <a:pt x="1568" y="9530"/>
                  </a:lnTo>
                  <a:cubicBezTo>
                    <a:pt x="1635" y="9563"/>
                    <a:pt x="1769" y="9597"/>
                    <a:pt x="1835" y="9630"/>
                  </a:cubicBezTo>
                  <a:cubicBezTo>
                    <a:pt x="1935" y="9697"/>
                    <a:pt x="2069" y="9730"/>
                    <a:pt x="2136" y="9763"/>
                  </a:cubicBezTo>
                  <a:cubicBezTo>
                    <a:pt x="2236" y="9830"/>
                    <a:pt x="2336" y="9864"/>
                    <a:pt x="2436" y="9897"/>
                  </a:cubicBezTo>
                  <a:cubicBezTo>
                    <a:pt x="2636" y="9930"/>
                    <a:pt x="2903" y="10030"/>
                    <a:pt x="3103" y="10064"/>
                  </a:cubicBezTo>
                  <a:cubicBezTo>
                    <a:pt x="3170" y="10064"/>
                    <a:pt x="3270" y="10097"/>
                    <a:pt x="3336" y="10097"/>
                  </a:cubicBezTo>
                  <a:cubicBezTo>
                    <a:pt x="3692" y="10164"/>
                    <a:pt x="4056" y="10201"/>
                    <a:pt x="4416" y="10201"/>
                  </a:cubicBezTo>
                  <a:cubicBezTo>
                    <a:pt x="5306" y="10201"/>
                    <a:pt x="6174" y="9976"/>
                    <a:pt x="6839" y="9430"/>
                  </a:cubicBezTo>
                  <a:cubicBezTo>
                    <a:pt x="7273" y="9096"/>
                    <a:pt x="7639" y="8729"/>
                    <a:pt x="7973" y="8329"/>
                  </a:cubicBezTo>
                  <a:cubicBezTo>
                    <a:pt x="8006" y="8229"/>
                    <a:pt x="8073" y="8196"/>
                    <a:pt x="8106" y="8162"/>
                  </a:cubicBezTo>
                  <a:cubicBezTo>
                    <a:pt x="9107" y="6861"/>
                    <a:pt x="9841" y="5360"/>
                    <a:pt x="11009" y="4193"/>
                  </a:cubicBezTo>
                  <a:cubicBezTo>
                    <a:pt x="12776" y="2492"/>
                    <a:pt x="14945" y="1257"/>
                    <a:pt x="17080" y="157"/>
                  </a:cubicBezTo>
                  <a:cubicBezTo>
                    <a:pt x="16329" y="49"/>
                    <a:pt x="15590" y="1"/>
                    <a:pt x="148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15"/>
            <p:cNvSpPr/>
            <p:nvPr/>
          </p:nvSpPr>
          <p:spPr>
            <a:xfrm>
              <a:off x="2095825" y="3092650"/>
              <a:ext cx="265225" cy="467975"/>
            </a:xfrm>
            <a:custGeom>
              <a:avLst/>
              <a:gdLst/>
              <a:ahLst/>
              <a:cxnLst/>
              <a:rect l="l" t="t" r="r" b="b"/>
              <a:pathLst>
                <a:path w="10609" h="18719" extrusionOk="0">
                  <a:moveTo>
                    <a:pt x="4171" y="1"/>
                  </a:moveTo>
                  <a:cubicBezTo>
                    <a:pt x="4137" y="234"/>
                    <a:pt x="4137" y="434"/>
                    <a:pt x="4137" y="601"/>
                  </a:cubicBezTo>
                  <a:lnTo>
                    <a:pt x="4137" y="768"/>
                  </a:lnTo>
                  <a:cubicBezTo>
                    <a:pt x="4104" y="1001"/>
                    <a:pt x="4104" y="1202"/>
                    <a:pt x="4037" y="1368"/>
                  </a:cubicBezTo>
                  <a:cubicBezTo>
                    <a:pt x="4037" y="1535"/>
                    <a:pt x="4037" y="1635"/>
                    <a:pt x="4004" y="1769"/>
                  </a:cubicBezTo>
                  <a:cubicBezTo>
                    <a:pt x="3870" y="2603"/>
                    <a:pt x="3704" y="3403"/>
                    <a:pt x="3470" y="4204"/>
                  </a:cubicBezTo>
                  <a:cubicBezTo>
                    <a:pt x="3270" y="4771"/>
                    <a:pt x="3036" y="5338"/>
                    <a:pt x="2836" y="5905"/>
                  </a:cubicBezTo>
                  <a:cubicBezTo>
                    <a:pt x="2736" y="6272"/>
                    <a:pt x="2569" y="6672"/>
                    <a:pt x="2403" y="7039"/>
                  </a:cubicBezTo>
                  <a:cubicBezTo>
                    <a:pt x="2136" y="7573"/>
                    <a:pt x="1902" y="8140"/>
                    <a:pt x="1635" y="8707"/>
                  </a:cubicBezTo>
                  <a:cubicBezTo>
                    <a:pt x="835" y="10508"/>
                    <a:pt x="1" y="12410"/>
                    <a:pt x="601" y="14411"/>
                  </a:cubicBezTo>
                  <a:lnTo>
                    <a:pt x="735" y="14778"/>
                  </a:lnTo>
                  <a:cubicBezTo>
                    <a:pt x="801" y="14911"/>
                    <a:pt x="835" y="14978"/>
                    <a:pt x="902" y="15112"/>
                  </a:cubicBezTo>
                  <a:cubicBezTo>
                    <a:pt x="968" y="15212"/>
                    <a:pt x="1002" y="15312"/>
                    <a:pt x="1068" y="15412"/>
                  </a:cubicBezTo>
                  <a:cubicBezTo>
                    <a:pt x="1068" y="15445"/>
                    <a:pt x="1102" y="15445"/>
                    <a:pt x="1102" y="15478"/>
                  </a:cubicBezTo>
                  <a:cubicBezTo>
                    <a:pt x="1135" y="15579"/>
                    <a:pt x="1168" y="15712"/>
                    <a:pt x="1268" y="15779"/>
                  </a:cubicBezTo>
                  <a:cubicBezTo>
                    <a:pt x="1302" y="15879"/>
                    <a:pt x="1402" y="15945"/>
                    <a:pt x="1435" y="16046"/>
                  </a:cubicBezTo>
                  <a:cubicBezTo>
                    <a:pt x="1502" y="16112"/>
                    <a:pt x="1569" y="16212"/>
                    <a:pt x="1635" y="16279"/>
                  </a:cubicBezTo>
                  <a:lnTo>
                    <a:pt x="1669" y="16346"/>
                  </a:lnTo>
                  <a:cubicBezTo>
                    <a:pt x="1802" y="16446"/>
                    <a:pt x="1936" y="16613"/>
                    <a:pt x="2102" y="16746"/>
                  </a:cubicBezTo>
                  <a:cubicBezTo>
                    <a:pt x="2236" y="16879"/>
                    <a:pt x="2403" y="16980"/>
                    <a:pt x="2569" y="17113"/>
                  </a:cubicBezTo>
                  <a:lnTo>
                    <a:pt x="2636" y="17213"/>
                  </a:lnTo>
                  <a:cubicBezTo>
                    <a:pt x="2736" y="17280"/>
                    <a:pt x="2803" y="17313"/>
                    <a:pt x="2903" y="17413"/>
                  </a:cubicBezTo>
                  <a:cubicBezTo>
                    <a:pt x="3136" y="17580"/>
                    <a:pt x="3437" y="17747"/>
                    <a:pt x="3737" y="17914"/>
                  </a:cubicBezTo>
                  <a:cubicBezTo>
                    <a:pt x="3804" y="17947"/>
                    <a:pt x="3937" y="17980"/>
                    <a:pt x="4004" y="18047"/>
                  </a:cubicBezTo>
                  <a:lnTo>
                    <a:pt x="4070" y="18047"/>
                  </a:lnTo>
                  <a:cubicBezTo>
                    <a:pt x="4137" y="18080"/>
                    <a:pt x="4271" y="18114"/>
                    <a:pt x="4337" y="18147"/>
                  </a:cubicBezTo>
                  <a:cubicBezTo>
                    <a:pt x="4437" y="18214"/>
                    <a:pt x="4571" y="18247"/>
                    <a:pt x="4638" y="18280"/>
                  </a:cubicBezTo>
                  <a:cubicBezTo>
                    <a:pt x="4738" y="18347"/>
                    <a:pt x="4838" y="18381"/>
                    <a:pt x="4938" y="18414"/>
                  </a:cubicBezTo>
                  <a:cubicBezTo>
                    <a:pt x="5138" y="18447"/>
                    <a:pt x="5405" y="18547"/>
                    <a:pt x="5605" y="18581"/>
                  </a:cubicBezTo>
                  <a:cubicBezTo>
                    <a:pt x="5672" y="18581"/>
                    <a:pt x="5772" y="18614"/>
                    <a:pt x="5838" y="18614"/>
                  </a:cubicBezTo>
                  <a:cubicBezTo>
                    <a:pt x="6194" y="18681"/>
                    <a:pt x="6558" y="18718"/>
                    <a:pt x="6918" y="18718"/>
                  </a:cubicBezTo>
                  <a:cubicBezTo>
                    <a:pt x="7808" y="18718"/>
                    <a:pt x="8676" y="18493"/>
                    <a:pt x="9341" y="17947"/>
                  </a:cubicBezTo>
                  <a:cubicBezTo>
                    <a:pt x="9775" y="17613"/>
                    <a:pt x="10141" y="17246"/>
                    <a:pt x="10475" y="16846"/>
                  </a:cubicBezTo>
                  <a:cubicBezTo>
                    <a:pt x="10508" y="16746"/>
                    <a:pt x="10575" y="16713"/>
                    <a:pt x="10608" y="16679"/>
                  </a:cubicBezTo>
                  <a:cubicBezTo>
                    <a:pt x="10575" y="15545"/>
                    <a:pt x="10075" y="14511"/>
                    <a:pt x="9541" y="13444"/>
                  </a:cubicBezTo>
                  <a:cubicBezTo>
                    <a:pt x="9107" y="12710"/>
                    <a:pt x="8540" y="11909"/>
                    <a:pt x="8173" y="11075"/>
                  </a:cubicBezTo>
                  <a:cubicBezTo>
                    <a:pt x="8140" y="11042"/>
                    <a:pt x="8140" y="11042"/>
                    <a:pt x="8140" y="11009"/>
                  </a:cubicBezTo>
                  <a:lnTo>
                    <a:pt x="8140" y="10942"/>
                  </a:lnTo>
                  <a:cubicBezTo>
                    <a:pt x="8107" y="10875"/>
                    <a:pt x="8040" y="10742"/>
                    <a:pt x="8007" y="10608"/>
                  </a:cubicBezTo>
                  <a:cubicBezTo>
                    <a:pt x="7973" y="10508"/>
                    <a:pt x="7940" y="10375"/>
                    <a:pt x="7873" y="10208"/>
                  </a:cubicBezTo>
                  <a:cubicBezTo>
                    <a:pt x="7873" y="10175"/>
                    <a:pt x="7840" y="10075"/>
                    <a:pt x="7840" y="10008"/>
                  </a:cubicBezTo>
                  <a:cubicBezTo>
                    <a:pt x="7806" y="9708"/>
                    <a:pt x="7773" y="9441"/>
                    <a:pt x="7773" y="9174"/>
                  </a:cubicBezTo>
                  <a:cubicBezTo>
                    <a:pt x="7706" y="8640"/>
                    <a:pt x="7706" y="8140"/>
                    <a:pt x="7706" y="7673"/>
                  </a:cubicBezTo>
                  <a:cubicBezTo>
                    <a:pt x="7673" y="6706"/>
                    <a:pt x="7640" y="5705"/>
                    <a:pt x="7306" y="4771"/>
                  </a:cubicBezTo>
                  <a:cubicBezTo>
                    <a:pt x="7206" y="4537"/>
                    <a:pt x="7106" y="4237"/>
                    <a:pt x="6939" y="4004"/>
                  </a:cubicBezTo>
                  <a:cubicBezTo>
                    <a:pt x="6506" y="3336"/>
                    <a:pt x="5938" y="2769"/>
                    <a:pt x="5438" y="2202"/>
                  </a:cubicBezTo>
                  <a:cubicBezTo>
                    <a:pt x="4838" y="1535"/>
                    <a:pt x="4304" y="768"/>
                    <a:pt x="41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15"/>
            <p:cNvSpPr/>
            <p:nvPr/>
          </p:nvSpPr>
          <p:spPr>
            <a:xfrm>
              <a:off x="1602975" y="3658275"/>
              <a:ext cx="483700" cy="475550"/>
            </a:xfrm>
            <a:custGeom>
              <a:avLst/>
              <a:gdLst/>
              <a:ahLst/>
              <a:cxnLst/>
              <a:rect l="l" t="t" r="r" b="b"/>
              <a:pathLst>
                <a:path w="19348" h="19022" extrusionOk="0">
                  <a:moveTo>
                    <a:pt x="11996" y="0"/>
                  </a:moveTo>
                  <a:cubicBezTo>
                    <a:pt x="11837" y="0"/>
                    <a:pt x="11684" y="45"/>
                    <a:pt x="11542" y="125"/>
                  </a:cubicBezTo>
                  <a:cubicBezTo>
                    <a:pt x="11342" y="259"/>
                    <a:pt x="11175" y="426"/>
                    <a:pt x="11009" y="626"/>
                  </a:cubicBezTo>
                  <a:cubicBezTo>
                    <a:pt x="10442" y="1426"/>
                    <a:pt x="10141" y="2394"/>
                    <a:pt x="10108" y="3394"/>
                  </a:cubicBezTo>
                  <a:lnTo>
                    <a:pt x="10108" y="3728"/>
                  </a:lnTo>
                  <a:cubicBezTo>
                    <a:pt x="9674" y="3428"/>
                    <a:pt x="9274" y="3161"/>
                    <a:pt x="8807" y="2994"/>
                  </a:cubicBezTo>
                  <a:cubicBezTo>
                    <a:pt x="8507" y="2927"/>
                    <a:pt x="8273" y="2827"/>
                    <a:pt x="7973" y="2827"/>
                  </a:cubicBezTo>
                  <a:cubicBezTo>
                    <a:pt x="7540" y="2827"/>
                    <a:pt x="7173" y="2927"/>
                    <a:pt x="6872" y="3161"/>
                  </a:cubicBezTo>
                  <a:cubicBezTo>
                    <a:pt x="6439" y="3595"/>
                    <a:pt x="6305" y="4328"/>
                    <a:pt x="6472" y="5062"/>
                  </a:cubicBezTo>
                  <a:cubicBezTo>
                    <a:pt x="6505" y="5396"/>
                    <a:pt x="6639" y="5729"/>
                    <a:pt x="6806" y="6063"/>
                  </a:cubicBezTo>
                  <a:cubicBezTo>
                    <a:pt x="6972" y="6397"/>
                    <a:pt x="7173" y="6730"/>
                    <a:pt x="7373" y="7064"/>
                  </a:cubicBezTo>
                  <a:cubicBezTo>
                    <a:pt x="6672" y="6730"/>
                    <a:pt x="5938" y="6397"/>
                    <a:pt x="5171" y="6296"/>
                  </a:cubicBezTo>
                  <a:cubicBezTo>
                    <a:pt x="5021" y="6280"/>
                    <a:pt x="4879" y="6271"/>
                    <a:pt x="4742" y="6271"/>
                  </a:cubicBezTo>
                  <a:cubicBezTo>
                    <a:pt x="4604" y="6271"/>
                    <a:pt x="4471" y="6280"/>
                    <a:pt x="4337" y="6296"/>
                  </a:cubicBezTo>
                  <a:cubicBezTo>
                    <a:pt x="3870" y="6330"/>
                    <a:pt x="3470" y="6497"/>
                    <a:pt x="3203" y="6797"/>
                  </a:cubicBezTo>
                  <a:cubicBezTo>
                    <a:pt x="3036" y="6964"/>
                    <a:pt x="2970" y="7164"/>
                    <a:pt x="2936" y="7431"/>
                  </a:cubicBezTo>
                  <a:cubicBezTo>
                    <a:pt x="2870" y="7764"/>
                    <a:pt x="2970" y="8164"/>
                    <a:pt x="3136" y="8565"/>
                  </a:cubicBezTo>
                  <a:cubicBezTo>
                    <a:pt x="3203" y="8765"/>
                    <a:pt x="3337" y="8932"/>
                    <a:pt x="3470" y="9098"/>
                  </a:cubicBezTo>
                  <a:lnTo>
                    <a:pt x="3970" y="9732"/>
                  </a:lnTo>
                  <a:cubicBezTo>
                    <a:pt x="2803" y="9732"/>
                    <a:pt x="1635" y="10066"/>
                    <a:pt x="701" y="10733"/>
                  </a:cubicBezTo>
                  <a:cubicBezTo>
                    <a:pt x="501" y="10833"/>
                    <a:pt x="301" y="11000"/>
                    <a:pt x="168" y="11233"/>
                  </a:cubicBezTo>
                  <a:cubicBezTo>
                    <a:pt x="34" y="11433"/>
                    <a:pt x="1" y="11734"/>
                    <a:pt x="134" y="11934"/>
                  </a:cubicBezTo>
                  <a:cubicBezTo>
                    <a:pt x="301" y="12267"/>
                    <a:pt x="701" y="12401"/>
                    <a:pt x="1102" y="12501"/>
                  </a:cubicBezTo>
                  <a:lnTo>
                    <a:pt x="1135" y="12501"/>
                  </a:lnTo>
                  <a:cubicBezTo>
                    <a:pt x="1368" y="12568"/>
                    <a:pt x="1669" y="12634"/>
                    <a:pt x="1936" y="12734"/>
                  </a:cubicBezTo>
                  <a:cubicBezTo>
                    <a:pt x="3804" y="13268"/>
                    <a:pt x="5672" y="13835"/>
                    <a:pt x="7339" y="14903"/>
                  </a:cubicBezTo>
                  <a:cubicBezTo>
                    <a:pt x="8640" y="15670"/>
                    <a:pt x="9608" y="16904"/>
                    <a:pt x="10775" y="17805"/>
                  </a:cubicBezTo>
                  <a:lnTo>
                    <a:pt x="10875" y="17938"/>
                  </a:lnTo>
                  <a:cubicBezTo>
                    <a:pt x="11276" y="18238"/>
                    <a:pt x="11676" y="18505"/>
                    <a:pt x="12143" y="18739"/>
                  </a:cubicBezTo>
                  <a:cubicBezTo>
                    <a:pt x="12579" y="18934"/>
                    <a:pt x="13042" y="19021"/>
                    <a:pt x="13517" y="19021"/>
                  </a:cubicBezTo>
                  <a:cubicBezTo>
                    <a:pt x="14096" y="19021"/>
                    <a:pt x="14692" y="18892"/>
                    <a:pt x="15278" y="18672"/>
                  </a:cubicBezTo>
                  <a:cubicBezTo>
                    <a:pt x="15378" y="18639"/>
                    <a:pt x="15512" y="18605"/>
                    <a:pt x="15612" y="18572"/>
                  </a:cubicBezTo>
                  <a:cubicBezTo>
                    <a:pt x="15812" y="18472"/>
                    <a:pt x="15979" y="18405"/>
                    <a:pt x="16179" y="18272"/>
                  </a:cubicBezTo>
                  <a:cubicBezTo>
                    <a:pt x="16513" y="18072"/>
                    <a:pt x="16880" y="17805"/>
                    <a:pt x="17213" y="17504"/>
                  </a:cubicBezTo>
                  <a:cubicBezTo>
                    <a:pt x="17313" y="17471"/>
                    <a:pt x="17347" y="17438"/>
                    <a:pt x="17380" y="17404"/>
                  </a:cubicBezTo>
                  <a:lnTo>
                    <a:pt x="17613" y="17171"/>
                  </a:lnTo>
                  <a:cubicBezTo>
                    <a:pt x="17780" y="17004"/>
                    <a:pt x="17880" y="16904"/>
                    <a:pt x="18014" y="16737"/>
                  </a:cubicBezTo>
                  <a:lnTo>
                    <a:pt x="18114" y="16637"/>
                  </a:lnTo>
                  <a:cubicBezTo>
                    <a:pt x="18147" y="16570"/>
                    <a:pt x="18214" y="16470"/>
                    <a:pt x="18281" y="16404"/>
                  </a:cubicBezTo>
                  <a:cubicBezTo>
                    <a:pt x="18381" y="16170"/>
                    <a:pt x="18547" y="15970"/>
                    <a:pt x="18681" y="15737"/>
                  </a:cubicBezTo>
                  <a:lnTo>
                    <a:pt x="18681" y="15670"/>
                  </a:lnTo>
                  <a:cubicBezTo>
                    <a:pt x="18714" y="15570"/>
                    <a:pt x="18781" y="15470"/>
                    <a:pt x="18814" y="15403"/>
                  </a:cubicBezTo>
                  <a:lnTo>
                    <a:pt x="18948" y="15136"/>
                  </a:lnTo>
                  <a:cubicBezTo>
                    <a:pt x="18981" y="14936"/>
                    <a:pt x="19048" y="14769"/>
                    <a:pt x="19114" y="14569"/>
                  </a:cubicBezTo>
                  <a:cubicBezTo>
                    <a:pt x="19114" y="14469"/>
                    <a:pt x="19148" y="14436"/>
                    <a:pt x="19148" y="14336"/>
                  </a:cubicBezTo>
                  <a:cubicBezTo>
                    <a:pt x="19148" y="14269"/>
                    <a:pt x="19181" y="14169"/>
                    <a:pt x="19181" y="14069"/>
                  </a:cubicBezTo>
                  <a:cubicBezTo>
                    <a:pt x="19215" y="13969"/>
                    <a:pt x="19215" y="13835"/>
                    <a:pt x="19215" y="13768"/>
                  </a:cubicBezTo>
                  <a:cubicBezTo>
                    <a:pt x="19348" y="11834"/>
                    <a:pt x="18214" y="10299"/>
                    <a:pt x="17280" y="8898"/>
                  </a:cubicBezTo>
                  <a:cubicBezTo>
                    <a:pt x="16379" y="7664"/>
                    <a:pt x="15479" y="6497"/>
                    <a:pt x="14711" y="5229"/>
                  </a:cubicBezTo>
                  <a:cubicBezTo>
                    <a:pt x="14511" y="4895"/>
                    <a:pt x="14344" y="4562"/>
                    <a:pt x="14178" y="4162"/>
                  </a:cubicBezTo>
                  <a:cubicBezTo>
                    <a:pt x="14011" y="3828"/>
                    <a:pt x="13844" y="3461"/>
                    <a:pt x="13711" y="3094"/>
                  </a:cubicBezTo>
                  <a:lnTo>
                    <a:pt x="13477" y="2327"/>
                  </a:lnTo>
                  <a:cubicBezTo>
                    <a:pt x="13444" y="2160"/>
                    <a:pt x="13344" y="1927"/>
                    <a:pt x="13310" y="1660"/>
                  </a:cubicBezTo>
                  <a:cubicBezTo>
                    <a:pt x="13144" y="993"/>
                    <a:pt x="12877" y="259"/>
                    <a:pt x="12310" y="59"/>
                  </a:cubicBezTo>
                  <a:cubicBezTo>
                    <a:pt x="12204" y="19"/>
                    <a:pt x="12099" y="0"/>
                    <a:pt x="11996"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15"/>
            <p:cNvSpPr/>
            <p:nvPr/>
          </p:nvSpPr>
          <p:spPr>
            <a:xfrm>
              <a:off x="1537100" y="3763975"/>
              <a:ext cx="443675" cy="265200"/>
            </a:xfrm>
            <a:custGeom>
              <a:avLst/>
              <a:gdLst/>
              <a:ahLst/>
              <a:cxnLst/>
              <a:rect l="l" t="t" r="r" b="b"/>
              <a:pathLst>
                <a:path w="17747" h="10608" fill="none" extrusionOk="0">
                  <a:moveTo>
                    <a:pt x="17747" y="10608"/>
                  </a:moveTo>
                  <a:cubicBezTo>
                    <a:pt x="13844" y="5337"/>
                    <a:pt x="6172" y="534"/>
                    <a:pt x="1"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15"/>
            <p:cNvSpPr/>
            <p:nvPr/>
          </p:nvSpPr>
          <p:spPr>
            <a:xfrm>
              <a:off x="1619650" y="3714775"/>
              <a:ext cx="371975" cy="310250"/>
            </a:xfrm>
            <a:custGeom>
              <a:avLst/>
              <a:gdLst/>
              <a:ahLst/>
              <a:cxnLst/>
              <a:rect l="l" t="t" r="r" b="b"/>
              <a:pathLst>
                <a:path w="14879" h="12410" fill="none" extrusionOk="0">
                  <a:moveTo>
                    <a:pt x="14878" y="12409"/>
                  </a:moveTo>
                  <a:cubicBezTo>
                    <a:pt x="8640" y="5071"/>
                    <a:pt x="3637" y="1735"/>
                    <a:pt x="1"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15"/>
            <p:cNvSpPr/>
            <p:nvPr/>
          </p:nvSpPr>
          <p:spPr>
            <a:xfrm>
              <a:off x="1597975" y="3692150"/>
              <a:ext cx="32550" cy="41925"/>
            </a:xfrm>
            <a:custGeom>
              <a:avLst/>
              <a:gdLst/>
              <a:ahLst/>
              <a:cxnLst/>
              <a:rect l="l" t="t" r="r" b="b"/>
              <a:pathLst>
                <a:path w="1302" h="1677" extrusionOk="0">
                  <a:moveTo>
                    <a:pt x="809" y="1"/>
                  </a:moveTo>
                  <a:cubicBezTo>
                    <a:pt x="570" y="1"/>
                    <a:pt x="303" y="226"/>
                    <a:pt x="167" y="605"/>
                  </a:cubicBezTo>
                  <a:cubicBezTo>
                    <a:pt x="1" y="1039"/>
                    <a:pt x="34" y="1539"/>
                    <a:pt x="268" y="1639"/>
                  </a:cubicBezTo>
                  <a:cubicBezTo>
                    <a:pt x="318" y="1664"/>
                    <a:pt x="372" y="1676"/>
                    <a:pt x="427" y="1676"/>
                  </a:cubicBezTo>
                  <a:cubicBezTo>
                    <a:pt x="665" y="1676"/>
                    <a:pt x="933" y="1451"/>
                    <a:pt x="1068" y="1072"/>
                  </a:cubicBezTo>
                  <a:cubicBezTo>
                    <a:pt x="1302" y="605"/>
                    <a:pt x="1202" y="138"/>
                    <a:pt x="968" y="38"/>
                  </a:cubicBezTo>
                  <a:cubicBezTo>
                    <a:pt x="918" y="13"/>
                    <a:pt x="864" y="1"/>
                    <a:pt x="8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15"/>
            <p:cNvSpPr/>
            <p:nvPr/>
          </p:nvSpPr>
          <p:spPr>
            <a:xfrm>
              <a:off x="1550450" y="3864875"/>
              <a:ext cx="430325" cy="164300"/>
            </a:xfrm>
            <a:custGeom>
              <a:avLst/>
              <a:gdLst/>
              <a:ahLst/>
              <a:cxnLst/>
              <a:rect l="l" t="t" r="r" b="b"/>
              <a:pathLst>
                <a:path w="17213" h="6572" fill="none" extrusionOk="0">
                  <a:moveTo>
                    <a:pt x="17213" y="6572"/>
                  </a:moveTo>
                  <a:cubicBezTo>
                    <a:pt x="12443" y="2035"/>
                    <a:pt x="6071" y="1"/>
                    <a:pt x="0" y="668"/>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15"/>
            <p:cNvSpPr/>
            <p:nvPr/>
          </p:nvSpPr>
          <p:spPr>
            <a:xfrm>
              <a:off x="1826475" y="3597175"/>
              <a:ext cx="196000" cy="383650"/>
            </a:xfrm>
            <a:custGeom>
              <a:avLst/>
              <a:gdLst/>
              <a:ahLst/>
              <a:cxnLst/>
              <a:rect l="l" t="t" r="r" b="b"/>
              <a:pathLst>
                <a:path w="7840" h="15346" fill="none" extrusionOk="0">
                  <a:moveTo>
                    <a:pt x="7839" y="15345"/>
                  </a:moveTo>
                  <a:cubicBezTo>
                    <a:pt x="2702" y="11176"/>
                    <a:pt x="201" y="6105"/>
                    <a:pt x="1"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15"/>
            <p:cNvSpPr/>
            <p:nvPr/>
          </p:nvSpPr>
          <p:spPr>
            <a:xfrm>
              <a:off x="1802350" y="3577075"/>
              <a:ext cx="49050" cy="24400"/>
            </a:xfrm>
            <a:custGeom>
              <a:avLst/>
              <a:gdLst/>
              <a:ahLst/>
              <a:cxnLst/>
              <a:rect l="l" t="t" r="r" b="b"/>
              <a:pathLst>
                <a:path w="1962" h="976" extrusionOk="0">
                  <a:moveTo>
                    <a:pt x="791" y="1"/>
                  </a:moveTo>
                  <a:cubicBezTo>
                    <a:pt x="342" y="1"/>
                    <a:pt x="1" y="193"/>
                    <a:pt x="32" y="471"/>
                  </a:cubicBezTo>
                  <a:cubicBezTo>
                    <a:pt x="65" y="705"/>
                    <a:pt x="532" y="972"/>
                    <a:pt x="1032" y="972"/>
                  </a:cubicBezTo>
                  <a:cubicBezTo>
                    <a:pt x="1069" y="974"/>
                    <a:pt x="1105" y="975"/>
                    <a:pt x="1140" y="975"/>
                  </a:cubicBezTo>
                  <a:cubicBezTo>
                    <a:pt x="1593" y="975"/>
                    <a:pt x="1961" y="783"/>
                    <a:pt x="1900" y="505"/>
                  </a:cubicBezTo>
                  <a:cubicBezTo>
                    <a:pt x="1866" y="238"/>
                    <a:pt x="1466" y="4"/>
                    <a:pt x="899" y="4"/>
                  </a:cubicBezTo>
                  <a:cubicBezTo>
                    <a:pt x="862" y="2"/>
                    <a:pt x="826" y="1"/>
                    <a:pt x="7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15"/>
            <p:cNvSpPr/>
            <p:nvPr/>
          </p:nvSpPr>
          <p:spPr>
            <a:xfrm>
              <a:off x="1637175" y="3832350"/>
              <a:ext cx="343600" cy="196825"/>
            </a:xfrm>
            <a:custGeom>
              <a:avLst/>
              <a:gdLst/>
              <a:ahLst/>
              <a:cxnLst/>
              <a:rect l="l" t="t" r="r" b="b"/>
              <a:pathLst>
                <a:path w="13744" h="7873" fill="none" extrusionOk="0">
                  <a:moveTo>
                    <a:pt x="13744" y="7873"/>
                  </a:moveTo>
                  <a:cubicBezTo>
                    <a:pt x="9007" y="3036"/>
                    <a:pt x="4971" y="1268"/>
                    <a:pt x="0"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15"/>
            <p:cNvSpPr/>
            <p:nvPr/>
          </p:nvSpPr>
          <p:spPr>
            <a:xfrm>
              <a:off x="1618000" y="3811450"/>
              <a:ext cx="25875" cy="45175"/>
            </a:xfrm>
            <a:custGeom>
              <a:avLst/>
              <a:gdLst/>
              <a:ahLst/>
              <a:cxnLst/>
              <a:rect l="l" t="t" r="r" b="b"/>
              <a:pathLst>
                <a:path w="1035" h="1807" extrusionOk="0">
                  <a:moveTo>
                    <a:pt x="526" y="0"/>
                  </a:moveTo>
                  <a:cubicBezTo>
                    <a:pt x="246" y="0"/>
                    <a:pt x="32" y="326"/>
                    <a:pt x="0" y="803"/>
                  </a:cubicBezTo>
                  <a:cubicBezTo>
                    <a:pt x="0" y="1304"/>
                    <a:pt x="167" y="1771"/>
                    <a:pt x="401" y="1804"/>
                  </a:cubicBezTo>
                  <a:cubicBezTo>
                    <a:pt x="414" y="1805"/>
                    <a:pt x="428" y="1806"/>
                    <a:pt x="442" y="1806"/>
                  </a:cubicBezTo>
                  <a:cubicBezTo>
                    <a:pt x="722" y="1806"/>
                    <a:pt x="937" y="1481"/>
                    <a:pt x="1001" y="1003"/>
                  </a:cubicBezTo>
                  <a:cubicBezTo>
                    <a:pt x="1034" y="503"/>
                    <a:pt x="868" y="36"/>
                    <a:pt x="567" y="3"/>
                  </a:cubicBezTo>
                  <a:cubicBezTo>
                    <a:pt x="553" y="1"/>
                    <a:pt x="540"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15"/>
            <p:cNvSpPr/>
            <p:nvPr/>
          </p:nvSpPr>
          <p:spPr>
            <a:xfrm>
              <a:off x="1776450" y="3662225"/>
              <a:ext cx="246025" cy="318600"/>
            </a:xfrm>
            <a:custGeom>
              <a:avLst/>
              <a:gdLst/>
              <a:ahLst/>
              <a:cxnLst/>
              <a:rect l="l" t="t" r="r" b="b"/>
              <a:pathLst>
                <a:path w="9841" h="12744" fill="none" extrusionOk="0">
                  <a:moveTo>
                    <a:pt x="9840" y="12743"/>
                  </a:moveTo>
                  <a:cubicBezTo>
                    <a:pt x="3903" y="9941"/>
                    <a:pt x="1901" y="6072"/>
                    <a:pt x="0"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15"/>
            <p:cNvSpPr/>
            <p:nvPr/>
          </p:nvSpPr>
          <p:spPr>
            <a:xfrm>
              <a:off x="1752250" y="3642425"/>
              <a:ext cx="46725" cy="26625"/>
            </a:xfrm>
            <a:custGeom>
              <a:avLst/>
              <a:gdLst/>
              <a:ahLst/>
              <a:cxnLst/>
              <a:rect l="l" t="t" r="r" b="b"/>
              <a:pathLst>
                <a:path w="1869" h="1065" extrusionOk="0">
                  <a:moveTo>
                    <a:pt x="1165" y="0"/>
                  </a:moveTo>
                  <a:cubicBezTo>
                    <a:pt x="1030" y="0"/>
                    <a:pt x="884" y="19"/>
                    <a:pt x="735" y="59"/>
                  </a:cubicBezTo>
                  <a:cubicBezTo>
                    <a:pt x="301" y="192"/>
                    <a:pt x="1" y="493"/>
                    <a:pt x="67" y="759"/>
                  </a:cubicBezTo>
                  <a:cubicBezTo>
                    <a:pt x="142" y="958"/>
                    <a:pt x="438" y="1064"/>
                    <a:pt x="778" y="1064"/>
                  </a:cubicBezTo>
                  <a:cubicBezTo>
                    <a:pt x="894" y="1064"/>
                    <a:pt x="1016" y="1052"/>
                    <a:pt x="1135" y="1026"/>
                  </a:cubicBezTo>
                  <a:cubicBezTo>
                    <a:pt x="1569" y="893"/>
                    <a:pt x="1869" y="559"/>
                    <a:pt x="1802" y="292"/>
                  </a:cubicBezTo>
                  <a:cubicBezTo>
                    <a:pt x="1732" y="105"/>
                    <a:pt x="1481" y="0"/>
                    <a:pt x="1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15"/>
            <p:cNvSpPr/>
            <p:nvPr/>
          </p:nvSpPr>
          <p:spPr>
            <a:xfrm>
              <a:off x="1630500" y="3946300"/>
              <a:ext cx="423675" cy="187525"/>
            </a:xfrm>
            <a:custGeom>
              <a:avLst/>
              <a:gdLst/>
              <a:ahLst/>
              <a:cxnLst/>
              <a:rect l="l" t="t" r="r" b="b"/>
              <a:pathLst>
                <a:path w="16947" h="7501" extrusionOk="0">
                  <a:moveTo>
                    <a:pt x="5533" y="1"/>
                  </a:moveTo>
                  <a:cubicBezTo>
                    <a:pt x="3824" y="1"/>
                    <a:pt x="1898" y="246"/>
                    <a:pt x="1" y="980"/>
                  </a:cubicBezTo>
                  <a:cubicBezTo>
                    <a:pt x="234" y="1047"/>
                    <a:pt x="534" y="1113"/>
                    <a:pt x="768" y="1213"/>
                  </a:cubicBezTo>
                  <a:cubicBezTo>
                    <a:pt x="2636" y="1747"/>
                    <a:pt x="4537" y="2314"/>
                    <a:pt x="6205" y="3382"/>
                  </a:cubicBezTo>
                  <a:cubicBezTo>
                    <a:pt x="7506" y="4149"/>
                    <a:pt x="8440" y="5383"/>
                    <a:pt x="9607" y="6284"/>
                  </a:cubicBezTo>
                  <a:lnTo>
                    <a:pt x="9741" y="6417"/>
                  </a:lnTo>
                  <a:cubicBezTo>
                    <a:pt x="10108" y="6717"/>
                    <a:pt x="10541" y="6984"/>
                    <a:pt x="10975" y="7218"/>
                  </a:cubicBezTo>
                  <a:cubicBezTo>
                    <a:pt x="11411" y="7413"/>
                    <a:pt x="11881" y="7500"/>
                    <a:pt x="12360" y="7500"/>
                  </a:cubicBezTo>
                  <a:cubicBezTo>
                    <a:pt x="12944" y="7500"/>
                    <a:pt x="13543" y="7371"/>
                    <a:pt x="14111" y="7151"/>
                  </a:cubicBezTo>
                  <a:cubicBezTo>
                    <a:pt x="14244" y="7118"/>
                    <a:pt x="14378" y="7084"/>
                    <a:pt x="14444" y="7051"/>
                  </a:cubicBezTo>
                  <a:cubicBezTo>
                    <a:pt x="14644" y="6951"/>
                    <a:pt x="14845" y="6884"/>
                    <a:pt x="15045" y="6751"/>
                  </a:cubicBezTo>
                  <a:cubicBezTo>
                    <a:pt x="15378" y="6551"/>
                    <a:pt x="15745" y="6284"/>
                    <a:pt x="16079" y="5983"/>
                  </a:cubicBezTo>
                  <a:cubicBezTo>
                    <a:pt x="16179" y="5950"/>
                    <a:pt x="16212" y="5917"/>
                    <a:pt x="16246" y="5883"/>
                  </a:cubicBezTo>
                  <a:lnTo>
                    <a:pt x="16446" y="5650"/>
                  </a:lnTo>
                  <a:cubicBezTo>
                    <a:pt x="16612" y="5483"/>
                    <a:pt x="16746" y="5383"/>
                    <a:pt x="16879" y="5216"/>
                  </a:cubicBezTo>
                  <a:lnTo>
                    <a:pt x="16946" y="5116"/>
                  </a:lnTo>
                  <a:cubicBezTo>
                    <a:pt x="16045" y="4082"/>
                    <a:pt x="14945" y="3115"/>
                    <a:pt x="13877" y="2381"/>
                  </a:cubicBezTo>
                  <a:cubicBezTo>
                    <a:pt x="13477" y="2114"/>
                    <a:pt x="13077" y="1881"/>
                    <a:pt x="12710" y="1647"/>
                  </a:cubicBezTo>
                  <a:cubicBezTo>
                    <a:pt x="12409" y="1547"/>
                    <a:pt x="12109" y="1380"/>
                    <a:pt x="11809" y="1247"/>
                  </a:cubicBezTo>
                  <a:cubicBezTo>
                    <a:pt x="11676" y="1147"/>
                    <a:pt x="11542" y="1080"/>
                    <a:pt x="11375" y="1047"/>
                  </a:cubicBezTo>
                  <a:cubicBezTo>
                    <a:pt x="11242" y="980"/>
                    <a:pt x="11075" y="913"/>
                    <a:pt x="10942" y="880"/>
                  </a:cubicBezTo>
                  <a:cubicBezTo>
                    <a:pt x="10908" y="813"/>
                    <a:pt x="10908" y="813"/>
                    <a:pt x="10875" y="813"/>
                  </a:cubicBezTo>
                  <a:cubicBezTo>
                    <a:pt x="10808" y="813"/>
                    <a:pt x="10808" y="780"/>
                    <a:pt x="10775" y="780"/>
                  </a:cubicBezTo>
                  <a:cubicBezTo>
                    <a:pt x="9917" y="487"/>
                    <a:pt x="7940" y="1"/>
                    <a:pt x="5533" y="1"/>
                  </a:cubicBezTo>
                  <a:close/>
                </a:path>
              </a:pathLst>
            </a:custGeom>
            <a:solidFill>
              <a:srgbClr val="FF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15"/>
            <p:cNvSpPr/>
            <p:nvPr/>
          </p:nvSpPr>
          <p:spPr>
            <a:xfrm>
              <a:off x="1865675" y="3698100"/>
              <a:ext cx="221000" cy="435725"/>
            </a:xfrm>
            <a:custGeom>
              <a:avLst/>
              <a:gdLst/>
              <a:ahLst/>
              <a:cxnLst/>
              <a:rect l="l" t="t" r="r" b="b"/>
              <a:pathLst>
                <a:path w="8840" h="17429" extrusionOk="0">
                  <a:moveTo>
                    <a:pt x="2636" y="0"/>
                  </a:moveTo>
                  <a:lnTo>
                    <a:pt x="2636" y="0"/>
                  </a:lnTo>
                  <a:cubicBezTo>
                    <a:pt x="2669" y="701"/>
                    <a:pt x="2335" y="1501"/>
                    <a:pt x="1968" y="2202"/>
                  </a:cubicBezTo>
                  <a:cubicBezTo>
                    <a:pt x="1635" y="2835"/>
                    <a:pt x="1201" y="3469"/>
                    <a:pt x="1001" y="4136"/>
                  </a:cubicBezTo>
                  <a:cubicBezTo>
                    <a:pt x="934" y="4370"/>
                    <a:pt x="868" y="4670"/>
                    <a:pt x="834" y="4904"/>
                  </a:cubicBezTo>
                  <a:cubicBezTo>
                    <a:pt x="701" y="5838"/>
                    <a:pt x="868" y="6705"/>
                    <a:pt x="1034" y="7572"/>
                  </a:cubicBezTo>
                  <a:cubicBezTo>
                    <a:pt x="1134" y="8006"/>
                    <a:pt x="1201" y="8473"/>
                    <a:pt x="1301" y="8906"/>
                  </a:cubicBezTo>
                  <a:cubicBezTo>
                    <a:pt x="1335" y="9173"/>
                    <a:pt x="1368" y="9407"/>
                    <a:pt x="1368" y="9674"/>
                  </a:cubicBezTo>
                  <a:lnTo>
                    <a:pt x="1368" y="9874"/>
                  </a:lnTo>
                  <a:lnTo>
                    <a:pt x="1368" y="10307"/>
                  </a:lnTo>
                  <a:cubicBezTo>
                    <a:pt x="1368" y="10374"/>
                    <a:pt x="1335" y="10508"/>
                    <a:pt x="1335" y="10641"/>
                  </a:cubicBezTo>
                  <a:lnTo>
                    <a:pt x="1335" y="10674"/>
                  </a:lnTo>
                  <a:lnTo>
                    <a:pt x="1335" y="10741"/>
                  </a:lnTo>
                  <a:cubicBezTo>
                    <a:pt x="1201" y="11575"/>
                    <a:pt x="868" y="12376"/>
                    <a:pt x="601" y="13176"/>
                  </a:cubicBezTo>
                  <a:cubicBezTo>
                    <a:pt x="267" y="14177"/>
                    <a:pt x="0" y="15211"/>
                    <a:pt x="200" y="16212"/>
                  </a:cubicBezTo>
                  <a:lnTo>
                    <a:pt x="334" y="16345"/>
                  </a:lnTo>
                  <a:cubicBezTo>
                    <a:pt x="701" y="16645"/>
                    <a:pt x="1134" y="16912"/>
                    <a:pt x="1601" y="17146"/>
                  </a:cubicBezTo>
                  <a:cubicBezTo>
                    <a:pt x="2022" y="17341"/>
                    <a:pt x="2484" y="17428"/>
                    <a:pt x="2959" y="17428"/>
                  </a:cubicBezTo>
                  <a:cubicBezTo>
                    <a:pt x="3537" y="17428"/>
                    <a:pt x="4136" y="17299"/>
                    <a:pt x="4704" y="17079"/>
                  </a:cubicBezTo>
                  <a:cubicBezTo>
                    <a:pt x="4837" y="17046"/>
                    <a:pt x="4971" y="17012"/>
                    <a:pt x="5037" y="16979"/>
                  </a:cubicBezTo>
                  <a:cubicBezTo>
                    <a:pt x="5271" y="16879"/>
                    <a:pt x="5438" y="16812"/>
                    <a:pt x="5638" y="16679"/>
                  </a:cubicBezTo>
                  <a:cubicBezTo>
                    <a:pt x="5971" y="16479"/>
                    <a:pt x="6338" y="16212"/>
                    <a:pt x="6672" y="15911"/>
                  </a:cubicBezTo>
                  <a:cubicBezTo>
                    <a:pt x="6772" y="15878"/>
                    <a:pt x="6805" y="15845"/>
                    <a:pt x="6839" y="15811"/>
                  </a:cubicBezTo>
                  <a:lnTo>
                    <a:pt x="7039" y="15578"/>
                  </a:lnTo>
                  <a:cubicBezTo>
                    <a:pt x="7205" y="15411"/>
                    <a:pt x="7339" y="15311"/>
                    <a:pt x="7472" y="15144"/>
                  </a:cubicBezTo>
                  <a:cubicBezTo>
                    <a:pt x="7506" y="15078"/>
                    <a:pt x="7539" y="15078"/>
                    <a:pt x="7539" y="15044"/>
                  </a:cubicBezTo>
                  <a:cubicBezTo>
                    <a:pt x="7639" y="14977"/>
                    <a:pt x="7706" y="14877"/>
                    <a:pt x="7773" y="14811"/>
                  </a:cubicBezTo>
                  <a:cubicBezTo>
                    <a:pt x="7873" y="14577"/>
                    <a:pt x="8039" y="14377"/>
                    <a:pt x="8173" y="14144"/>
                  </a:cubicBezTo>
                  <a:lnTo>
                    <a:pt x="8173" y="14077"/>
                  </a:lnTo>
                  <a:cubicBezTo>
                    <a:pt x="8206" y="13977"/>
                    <a:pt x="8273" y="13877"/>
                    <a:pt x="8306" y="13810"/>
                  </a:cubicBezTo>
                  <a:lnTo>
                    <a:pt x="8440" y="13543"/>
                  </a:lnTo>
                  <a:cubicBezTo>
                    <a:pt x="8473" y="13343"/>
                    <a:pt x="8540" y="13176"/>
                    <a:pt x="8606" y="12976"/>
                  </a:cubicBezTo>
                  <a:cubicBezTo>
                    <a:pt x="8606" y="12876"/>
                    <a:pt x="8640" y="12843"/>
                    <a:pt x="8640" y="12743"/>
                  </a:cubicBezTo>
                  <a:cubicBezTo>
                    <a:pt x="8640" y="12676"/>
                    <a:pt x="8673" y="12576"/>
                    <a:pt x="8673" y="12476"/>
                  </a:cubicBezTo>
                  <a:cubicBezTo>
                    <a:pt x="8707" y="12376"/>
                    <a:pt x="8707" y="12242"/>
                    <a:pt x="8707" y="12175"/>
                  </a:cubicBezTo>
                  <a:cubicBezTo>
                    <a:pt x="8840" y="10241"/>
                    <a:pt x="7706" y="8706"/>
                    <a:pt x="6572" y="7205"/>
                  </a:cubicBezTo>
                  <a:cubicBezTo>
                    <a:pt x="5704" y="6004"/>
                    <a:pt x="4804" y="4837"/>
                    <a:pt x="4037" y="3536"/>
                  </a:cubicBezTo>
                  <a:cubicBezTo>
                    <a:pt x="3836" y="3202"/>
                    <a:pt x="3670" y="2869"/>
                    <a:pt x="3503" y="2502"/>
                  </a:cubicBezTo>
                  <a:cubicBezTo>
                    <a:pt x="3336" y="2168"/>
                    <a:pt x="3169" y="1801"/>
                    <a:pt x="3036" y="1401"/>
                  </a:cubicBezTo>
                  <a:lnTo>
                    <a:pt x="2802" y="667"/>
                  </a:lnTo>
                  <a:cubicBezTo>
                    <a:pt x="2769" y="500"/>
                    <a:pt x="2669" y="234"/>
                    <a:pt x="26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406" name="Google Shape;1406;p15"/>
          <p:cNvPicPr preferRelativeResize="0"/>
          <p:nvPr/>
        </p:nvPicPr>
        <p:blipFill>
          <a:blip r:embed="rId2">
            <a:alphaModFix amt="49000"/>
          </a:blip>
          <a:stretch>
            <a:fillRect/>
          </a:stretch>
        </p:blipFill>
        <p:spPr>
          <a:xfrm>
            <a:off x="5972650" y="-574420"/>
            <a:ext cx="3742525" cy="3347995"/>
          </a:xfrm>
          <a:prstGeom prst="rect">
            <a:avLst/>
          </a:prstGeom>
          <a:noFill/>
          <a:ln>
            <a:noFill/>
          </a:ln>
        </p:spPr>
      </p:pic>
      <p:pic>
        <p:nvPicPr>
          <p:cNvPr id="1407" name="Google Shape;1407;p15"/>
          <p:cNvPicPr preferRelativeResize="0"/>
          <p:nvPr/>
        </p:nvPicPr>
        <p:blipFill>
          <a:blip r:embed="rId2">
            <a:alphaModFix amt="49000"/>
          </a:blip>
          <a:stretch>
            <a:fillRect/>
          </a:stretch>
        </p:blipFill>
        <p:spPr>
          <a:xfrm>
            <a:off x="-662400" y="3514327"/>
            <a:ext cx="2328150" cy="2082724"/>
          </a:xfrm>
          <a:prstGeom prst="rect">
            <a:avLst/>
          </a:prstGeom>
          <a:noFill/>
          <a:ln>
            <a:noFill/>
          </a:ln>
        </p:spPr>
      </p:pic>
      <p:pic>
        <p:nvPicPr>
          <p:cNvPr id="1408" name="Google Shape;1408;p15"/>
          <p:cNvPicPr preferRelativeResize="0"/>
          <p:nvPr/>
        </p:nvPicPr>
        <p:blipFill>
          <a:blip r:embed="rId2">
            <a:alphaModFix amt="49000"/>
          </a:blip>
          <a:stretch>
            <a:fillRect/>
          </a:stretch>
        </p:blipFill>
        <p:spPr>
          <a:xfrm>
            <a:off x="5972650" y="2772130"/>
            <a:ext cx="3742525" cy="3347995"/>
          </a:xfrm>
          <a:prstGeom prst="rect">
            <a:avLst/>
          </a:prstGeom>
          <a:noFill/>
          <a:ln>
            <a:noFill/>
          </a:ln>
        </p:spPr>
      </p:pic>
      <p:pic>
        <p:nvPicPr>
          <p:cNvPr id="1409" name="Google Shape;1409;p15"/>
          <p:cNvPicPr preferRelativeResize="0"/>
          <p:nvPr/>
        </p:nvPicPr>
        <p:blipFill>
          <a:blip r:embed="rId2">
            <a:alphaModFix amt="49000"/>
          </a:blip>
          <a:stretch>
            <a:fillRect/>
          </a:stretch>
        </p:blipFill>
        <p:spPr>
          <a:xfrm>
            <a:off x="-30275" y="-92595"/>
            <a:ext cx="3742525" cy="3347995"/>
          </a:xfrm>
          <a:prstGeom prst="rect">
            <a:avLst/>
          </a:prstGeom>
          <a:noFill/>
          <a:ln>
            <a:noFill/>
          </a:ln>
        </p:spPr>
      </p:pic>
      <p:sp>
        <p:nvSpPr>
          <p:cNvPr id="1410" name="Google Shape;1410;p15"/>
          <p:cNvSpPr txBox="1">
            <a:spLocks noGrp="1"/>
          </p:cNvSpPr>
          <p:nvPr>
            <p:ph type="title"/>
          </p:nvPr>
        </p:nvSpPr>
        <p:spPr>
          <a:xfrm>
            <a:off x="715750" y="2332025"/>
            <a:ext cx="4064700" cy="8418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600"/>
              <a:buNone/>
              <a:defRPr sz="4900"/>
            </a:lvl1pPr>
            <a:lvl2pPr lvl="1" algn="r" rtl="0">
              <a:spcBef>
                <a:spcPts val="0"/>
              </a:spcBef>
              <a:spcAft>
                <a:spcPts val="0"/>
              </a:spcAft>
              <a:buSzPts val="3600"/>
              <a:buNone/>
              <a:defRPr sz="3600"/>
            </a:lvl2pPr>
            <a:lvl3pPr lvl="2" algn="r" rtl="0">
              <a:spcBef>
                <a:spcPts val="0"/>
              </a:spcBef>
              <a:spcAft>
                <a:spcPts val="0"/>
              </a:spcAft>
              <a:buSzPts val="3600"/>
              <a:buNone/>
              <a:defRPr sz="3600"/>
            </a:lvl3pPr>
            <a:lvl4pPr lvl="3" algn="r" rtl="0">
              <a:spcBef>
                <a:spcPts val="0"/>
              </a:spcBef>
              <a:spcAft>
                <a:spcPts val="0"/>
              </a:spcAft>
              <a:buSzPts val="3600"/>
              <a:buNone/>
              <a:defRPr sz="3600"/>
            </a:lvl4pPr>
            <a:lvl5pPr lvl="4" algn="r" rtl="0">
              <a:spcBef>
                <a:spcPts val="0"/>
              </a:spcBef>
              <a:spcAft>
                <a:spcPts val="0"/>
              </a:spcAft>
              <a:buSzPts val="3600"/>
              <a:buNone/>
              <a:defRPr sz="3600"/>
            </a:lvl5pPr>
            <a:lvl6pPr lvl="5" algn="r" rtl="0">
              <a:spcBef>
                <a:spcPts val="0"/>
              </a:spcBef>
              <a:spcAft>
                <a:spcPts val="0"/>
              </a:spcAft>
              <a:buSzPts val="3600"/>
              <a:buNone/>
              <a:defRPr sz="3600"/>
            </a:lvl6pPr>
            <a:lvl7pPr lvl="6" algn="r" rtl="0">
              <a:spcBef>
                <a:spcPts val="0"/>
              </a:spcBef>
              <a:spcAft>
                <a:spcPts val="0"/>
              </a:spcAft>
              <a:buSzPts val="3600"/>
              <a:buNone/>
              <a:defRPr sz="3600"/>
            </a:lvl7pPr>
            <a:lvl8pPr lvl="7" algn="r" rtl="0">
              <a:spcBef>
                <a:spcPts val="0"/>
              </a:spcBef>
              <a:spcAft>
                <a:spcPts val="0"/>
              </a:spcAft>
              <a:buSzPts val="3600"/>
              <a:buNone/>
              <a:defRPr sz="3600"/>
            </a:lvl8pPr>
            <a:lvl9pPr lvl="8" algn="r" rtl="0">
              <a:spcBef>
                <a:spcPts val="0"/>
              </a:spcBef>
              <a:spcAft>
                <a:spcPts val="0"/>
              </a:spcAft>
              <a:buSzPts val="3600"/>
              <a:buNone/>
              <a:defRPr sz="3600"/>
            </a:lvl9pPr>
          </a:lstStyle>
          <a:p>
            <a:endParaRPr/>
          </a:p>
        </p:txBody>
      </p:sp>
      <p:sp>
        <p:nvSpPr>
          <p:cNvPr id="1411" name="Google Shape;1411;p15"/>
          <p:cNvSpPr txBox="1">
            <a:spLocks noGrp="1"/>
          </p:cNvSpPr>
          <p:nvPr>
            <p:ph type="title" idx="2" hasCustomPrompt="1"/>
          </p:nvPr>
        </p:nvSpPr>
        <p:spPr>
          <a:xfrm>
            <a:off x="3538750" y="1337825"/>
            <a:ext cx="1241700" cy="8418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6000"/>
              <a:buNone/>
              <a:defRPr sz="6000">
                <a:solidFill>
                  <a:schemeClr val="dk2"/>
                </a:solidFill>
              </a:defRPr>
            </a:lvl1pPr>
            <a:lvl2pPr lvl="1" algn="r" rtl="0">
              <a:spcBef>
                <a:spcPts val="0"/>
              </a:spcBef>
              <a:spcAft>
                <a:spcPts val="0"/>
              </a:spcAft>
              <a:buSzPts val="6000"/>
              <a:buNone/>
              <a:defRPr sz="6000"/>
            </a:lvl2pPr>
            <a:lvl3pPr lvl="2" algn="r" rtl="0">
              <a:spcBef>
                <a:spcPts val="0"/>
              </a:spcBef>
              <a:spcAft>
                <a:spcPts val="0"/>
              </a:spcAft>
              <a:buSzPts val="6000"/>
              <a:buNone/>
              <a:defRPr sz="6000"/>
            </a:lvl3pPr>
            <a:lvl4pPr lvl="3" algn="r" rtl="0">
              <a:spcBef>
                <a:spcPts val="0"/>
              </a:spcBef>
              <a:spcAft>
                <a:spcPts val="0"/>
              </a:spcAft>
              <a:buSzPts val="6000"/>
              <a:buNone/>
              <a:defRPr sz="6000"/>
            </a:lvl4pPr>
            <a:lvl5pPr lvl="4" algn="r" rtl="0">
              <a:spcBef>
                <a:spcPts val="0"/>
              </a:spcBef>
              <a:spcAft>
                <a:spcPts val="0"/>
              </a:spcAft>
              <a:buSzPts val="6000"/>
              <a:buNone/>
              <a:defRPr sz="6000"/>
            </a:lvl5pPr>
            <a:lvl6pPr lvl="5" algn="r" rtl="0">
              <a:spcBef>
                <a:spcPts val="0"/>
              </a:spcBef>
              <a:spcAft>
                <a:spcPts val="0"/>
              </a:spcAft>
              <a:buSzPts val="6000"/>
              <a:buNone/>
              <a:defRPr sz="6000"/>
            </a:lvl6pPr>
            <a:lvl7pPr lvl="6" algn="r" rtl="0">
              <a:spcBef>
                <a:spcPts val="0"/>
              </a:spcBef>
              <a:spcAft>
                <a:spcPts val="0"/>
              </a:spcAft>
              <a:buSzPts val="6000"/>
              <a:buNone/>
              <a:defRPr sz="6000"/>
            </a:lvl7pPr>
            <a:lvl8pPr lvl="7" algn="r" rtl="0">
              <a:spcBef>
                <a:spcPts val="0"/>
              </a:spcBef>
              <a:spcAft>
                <a:spcPts val="0"/>
              </a:spcAft>
              <a:buSzPts val="6000"/>
              <a:buNone/>
              <a:defRPr sz="6000"/>
            </a:lvl8pPr>
            <a:lvl9pPr lvl="8" algn="r" rtl="0">
              <a:spcBef>
                <a:spcPts val="0"/>
              </a:spcBef>
              <a:spcAft>
                <a:spcPts val="0"/>
              </a:spcAft>
              <a:buSzPts val="6000"/>
              <a:buNone/>
              <a:defRPr sz="6000"/>
            </a:lvl9pPr>
          </a:lstStyle>
          <a:p>
            <a:r>
              <a:t>xx%</a:t>
            </a:r>
          </a:p>
        </p:txBody>
      </p:sp>
      <p:sp>
        <p:nvSpPr>
          <p:cNvPr id="1412" name="Google Shape;1412;p15"/>
          <p:cNvSpPr txBox="1">
            <a:spLocks noGrp="1"/>
          </p:cNvSpPr>
          <p:nvPr>
            <p:ph type="subTitle" idx="1"/>
          </p:nvPr>
        </p:nvSpPr>
        <p:spPr>
          <a:xfrm>
            <a:off x="715750" y="3132175"/>
            <a:ext cx="4064700" cy="7134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Quote">
  <p:cSld name="CUSTOM_1">
    <p:spTree>
      <p:nvGrpSpPr>
        <p:cNvPr id="1" name="Shape 1413"/>
        <p:cNvGrpSpPr/>
        <p:nvPr/>
      </p:nvGrpSpPr>
      <p:grpSpPr>
        <a:xfrm>
          <a:off x="0" y="0"/>
          <a:ext cx="0" cy="0"/>
          <a:chOff x="0" y="0"/>
          <a:chExt cx="0" cy="0"/>
        </a:xfrm>
      </p:grpSpPr>
      <p:sp>
        <p:nvSpPr>
          <p:cNvPr id="1414" name="Google Shape;1414;p16"/>
          <p:cNvSpPr/>
          <p:nvPr/>
        </p:nvSpPr>
        <p:spPr>
          <a:xfrm rot="6008301">
            <a:off x="1881997" y="-541950"/>
            <a:ext cx="5342027" cy="6496703"/>
          </a:xfrm>
          <a:custGeom>
            <a:avLst/>
            <a:gdLst/>
            <a:ahLst/>
            <a:cxnLst/>
            <a:rect l="l" t="t" r="r" b="b"/>
            <a:pathLst>
              <a:path w="43199" h="42662" extrusionOk="0">
                <a:moveTo>
                  <a:pt x="20782" y="1"/>
                </a:moveTo>
                <a:cubicBezTo>
                  <a:pt x="15645" y="1"/>
                  <a:pt x="9975" y="653"/>
                  <a:pt x="7773" y="3589"/>
                </a:cubicBezTo>
                <a:cubicBezTo>
                  <a:pt x="1102" y="12462"/>
                  <a:pt x="14578" y="15664"/>
                  <a:pt x="8941" y="24137"/>
                </a:cubicBezTo>
                <a:cubicBezTo>
                  <a:pt x="5572" y="28673"/>
                  <a:pt x="1" y="35878"/>
                  <a:pt x="7006" y="39981"/>
                </a:cubicBezTo>
                <a:cubicBezTo>
                  <a:pt x="10665" y="41732"/>
                  <a:pt x="15033" y="42661"/>
                  <a:pt x="19405" y="42661"/>
                </a:cubicBezTo>
                <a:cubicBezTo>
                  <a:pt x="25198" y="42661"/>
                  <a:pt x="30996" y="41030"/>
                  <a:pt x="35159" y="37513"/>
                </a:cubicBezTo>
                <a:cubicBezTo>
                  <a:pt x="43198" y="28840"/>
                  <a:pt x="31190" y="25838"/>
                  <a:pt x="33191" y="18666"/>
                </a:cubicBezTo>
                <a:cubicBezTo>
                  <a:pt x="33925" y="17165"/>
                  <a:pt x="35493" y="16298"/>
                  <a:pt x="36627" y="15030"/>
                </a:cubicBezTo>
                <a:cubicBezTo>
                  <a:pt x="41697" y="8826"/>
                  <a:pt x="34692" y="987"/>
                  <a:pt x="27587" y="286"/>
                </a:cubicBezTo>
                <a:cubicBezTo>
                  <a:pt x="25786" y="164"/>
                  <a:pt x="23351" y="1"/>
                  <a:pt x="207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5" name="Google Shape;1415;p16"/>
          <p:cNvGrpSpPr/>
          <p:nvPr/>
        </p:nvGrpSpPr>
        <p:grpSpPr>
          <a:xfrm>
            <a:off x="7373660" y="2784601"/>
            <a:ext cx="1206654" cy="2417350"/>
            <a:chOff x="3238525" y="2739250"/>
            <a:chExt cx="1148975" cy="2301800"/>
          </a:xfrm>
        </p:grpSpPr>
        <p:sp>
          <p:nvSpPr>
            <p:cNvPr id="1416" name="Google Shape;1416;p16"/>
            <p:cNvSpPr/>
            <p:nvPr/>
          </p:nvSpPr>
          <p:spPr>
            <a:xfrm>
              <a:off x="3865425" y="4776100"/>
              <a:ext cx="63400" cy="33125"/>
            </a:xfrm>
            <a:custGeom>
              <a:avLst/>
              <a:gdLst/>
              <a:ahLst/>
              <a:cxnLst/>
              <a:rect l="l" t="t" r="r" b="b"/>
              <a:pathLst>
                <a:path w="2536" h="1325" extrusionOk="0">
                  <a:moveTo>
                    <a:pt x="1454" y="0"/>
                  </a:moveTo>
                  <a:cubicBezTo>
                    <a:pt x="1172" y="0"/>
                    <a:pt x="897" y="33"/>
                    <a:pt x="701" y="111"/>
                  </a:cubicBezTo>
                  <a:cubicBezTo>
                    <a:pt x="268" y="244"/>
                    <a:pt x="1" y="978"/>
                    <a:pt x="34" y="1078"/>
                  </a:cubicBezTo>
                  <a:cubicBezTo>
                    <a:pt x="61" y="1105"/>
                    <a:pt x="474" y="1325"/>
                    <a:pt x="860" y="1325"/>
                  </a:cubicBezTo>
                  <a:cubicBezTo>
                    <a:pt x="955" y="1325"/>
                    <a:pt x="1049" y="1312"/>
                    <a:pt x="1135" y="1279"/>
                  </a:cubicBezTo>
                  <a:cubicBezTo>
                    <a:pt x="1435" y="1112"/>
                    <a:pt x="1935" y="645"/>
                    <a:pt x="2269" y="378"/>
                  </a:cubicBezTo>
                  <a:cubicBezTo>
                    <a:pt x="2536" y="111"/>
                    <a:pt x="2503" y="78"/>
                    <a:pt x="2036" y="44"/>
                  </a:cubicBezTo>
                  <a:cubicBezTo>
                    <a:pt x="1856" y="17"/>
                    <a:pt x="1653" y="0"/>
                    <a:pt x="1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16"/>
            <p:cNvSpPr/>
            <p:nvPr/>
          </p:nvSpPr>
          <p:spPr>
            <a:xfrm>
              <a:off x="3852050" y="4694000"/>
              <a:ext cx="39250" cy="56825"/>
            </a:xfrm>
            <a:custGeom>
              <a:avLst/>
              <a:gdLst/>
              <a:ahLst/>
              <a:cxnLst/>
              <a:rect l="l" t="t" r="r" b="b"/>
              <a:pathLst>
                <a:path w="1570" h="2273" extrusionOk="0">
                  <a:moveTo>
                    <a:pt x="79" y="0"/>
                  </a:moveTo>
                  <a:cubicBezTo>
                    <a:pt x="11" y="0"/>
                    <a:pt x="0" y="83"/>
                    <a:pt x="35" y="259"/>
                  </a:cubicBezTo>
                  <a:cubicBezTo>
                    <a:pt x="69" y="693"/>
                    <a:pt x="135" y="1360"/>
                    <a:pt x="269" y="1694"/>
                  </a:cubicBezTo>
                  <a:cubicBezTo>
                    <a:pt x="446" y="2048"/>
                    <a:pt x="1043" y="2272"/>
                    <a:pt x="1199" y="2272"/>
                  </a:cubicBezTo>
                  <a:cubicBezTo>
                    <a:pt x="1220" y="2272"/>
                    <a:pt x="1232" y="2268"/>
                    <a:pt x="1236" y="2261"/>
                  </a:cubicBezTo>
                  <a:cubicBezTo>
                    <a:pt x="1303" y="2228"/>
                    <a:pt x="1570" y="1494"/>
                    <a:pt x="1370" y="1093"/>
                  </a:cubicBezTo>
                  <a:cubicBezTo>
                    <a:pt x="1203" y="827"/>
                    <a:pt x="769" y="426"/>
                    <a:pt x="402" y="193"/>
                  </a:cubicBezTo>
                  <a:cubicBezTo>
                    <a:pt x="245" y="67"/>
                    <a:pt x="139"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16"/>
            <p:cNvSpPr/>
            <p:nvPr/>
          </p:nvSpPr>
          <p:spPr>
            <a:xfrm>
              <a:off x="3924175" y="4454525"/>
              <a:ext cx="38850" cy="56750"/>
            </a:xfrm>
            <a:custGeom>
              <a:avLst/>
              <a:gdLst/>
              <a:ahLst/>
              <a:cxnLst/>
              <a:rect l="l" t="t" r="r" b="b"/>
              <a:pathLst>
                <a:path w="1554" h="2270" extrusionOk="0">
                  <a:moveTo>
                    <a:pt x="81" y="1"/>
                  </a:moveTo>
                  <a:cubicBezTo>
                    <a:pt x="12" y="1"/>
                    <a:pt x="1" y="83"/>
                    <a:pt x="19" y="265"/>
                  </a:cubicBezTo>
                  <a:cubicBezTo>
                    <a:pt x="52" y="665"/>
                    <a:pt x="153" y="1399"/>
                    <a:pt x="253" y="1666"/>
                  </a:cubicBezTo>
                  <a:cubicBezTo>
                    <a:pt x="438" y="2069"/>
                    <a:pt x="1085" y="2270"/>
                    <a:pt x="1203" y="2270"/>
                  </a:cubicBezTo>
                  <a:cubicBezTo>
                    <a:pt x="1212" y="2270"/>
                    <a:pt x="1218" y="2269"/>
                    <a:pt x="1220" y="2266"/>
                  </a:cubicBezTo>
                  <a:cubicBezTo>
                    <a:pt x="1287" y="2233"/>
                    <a:pt x="1554" y="1466"/>
                    <a:pt x="1353" y="1099"/>
                  </a:cubicBezTo>
                  <a:cubicBezTo>
                    <a:pt x="1187" y="799"/>
                    <a:pt x="753" y="432"/>
                    <a:pt x="386" y="165"/>
                  </a:cubicBezTo>
                  <a:cubicBezTo>
                    <a:pt x="234" y="58"/>
                    <a:pt x="138" y="1"/>
                    <a:pt x="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16"/>
            <p:cNvSpPr/>
            <p:nvPr/>
          </p:nvSpPr>
          <p:spPr>
            <a:xfrm>
              <a:off x="4021375" y="4250725"/>
              <a:ext cx="63400" cy="33125"/>
            </a:xfrm>
            <a:custGeom>
              <a:avLst/>
              <a:gdLst/>
              <a:ahLst/>
              <a:cxnLst/>
              <a:rect l="l" t="t" r="r" b="b"/>
              <a:pathLst>
                <a:path w="2536" h="1325" extrusionOk="0">
                  <a:moveTo>
                    <a:pt x="1468" y="0"/>
                  </a:moveTo>
                  <a:cubicBezTo>
                    <a:pt x="1183" y="0"/>
                    <a:pt x="896" y="33"/>
                    <a:pt x="701" y="111"/>
                  </a:cubicBezTo>
                  <a:cubicBezTo>
                    <a:pt x="301" y="244"/>
                    <a:pt x="1" y="978"/>
                    <a:pt x="34" y="1078"/>
                  </a:cubicBezTo>
                  <a:cubicBezTo>
                    <a:pt x="87" y="1105"/>
                    <a:pt x="484" y="1325"/>
                    <a:pt x="880" y="1325"/>
                  </a:cubicBezTo>
                  <a:cubicBezTo>
                    <a:pt x="978" y="1325"/>
                    <a:pt x="1076" y="1312"/>
                    <a:pt x="1168" y="1278"/>
                  </a:cubicBezTo>
                  <a:cubicBezTo>
                    <a:pt x="1468" y="1112"/>
                    <a:pt x="1969" y="645"/>
                    <a:pt x="2302" y="378"/>
                  </a:cubicBezTo>
                  <a:cubicBezTo>
                    <a:pt x="2536" y="111"/>
                    <a:pt x="2502" y="78"/>
                    <a:pt x="2035" y="44"/>
                  </a:cubicBezTo>
                  <a:cubicBezTo>
                    <a:pt x="1870" y="17"/>
                    <a:pt x="1669" y="0"/>
                    <a:pt x="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16"/>
            <p:cNvSpPr/>
            <p:nvPr/>
          </p:nvSpPr>
          <p:spPr>
            <a:xfrm>
              <a:off x="4006325" y="4168625"/>
              <a:ext cx="39250" cy="56825"/>
            </a:xfrm>
            <a:custGeom>
              <a:avLst/>
              <a:gdLst/>
              <a:ahLst/>
              <a:cxnLst/>
              <a:rect l="l" t="t" r="r" b="b"/>
              <a:pathLst>
                <a:path w="1570" h="2273" extrusionOk="0">
                  <a:moveTo>
                    <a:pt x="79" y="0"/>
                  </a:moveTo>
                  <a:cubicBezTo>
                    <a:pt x="12" y="0"/>
                    <a:pt x="0" y="83"/>
                    <a:pt x="35" y="259"/>
                  </a:cubicBezTo>
                  <a:cubicBezTo>
                    <a:pt x="69" y="693"/>
                    <a:pt x="102" y="1360"/>
                    <a:pt x="269" y="1694"/>
                  </a:cubicBezTo>
                  <a:cubicBezTo>
                    <a:pt x="446" y="2048"/>
                    <a:pt x="1016" y="2272"/>
                    <a:pt x="1190" y="2272"/>
                  </a:cubicBezTo>
                  <a:cubicBezTo>
                    <a:pt x="1213" y="2272"/>
                    <a:pt x="1229" y="2268"/>
                    <a:pt x="1236" y="2261"/>
                  </a:cubicBezTo>
                  <a:cubicBezTo>
                    <a:pt x="1303" y="2227"/>
                    <a:pt x="1570" y="1494"/>
                    <a:pt x="1336" y="1093"/>
                  </a:cubicBezTo>
                  <a:cubicBezTo>
                    <a:pt x="1170" y="826"/>
                    <a:pt x="769" y="426"/>
                    <a:pt x="402" y="193"/>
                  </a:cubicBezTo>
                  <a:cubicBezTo>
                    <a:pt x="245" y="67"/>
                    <a:pt x="139"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16"/>
            <p:cNvSpPr/>
            <p:nvPr/>
          </p:nvSpPr>
          <p:spPr>
            <a:xfrm>
              <a:off x="4046400" y="4152075"/>
              <a:ext cx="63400" cy="32550"/>
            </a:xfrm>
            <a:custGeom>
              <a:avLst/>
              <a:gdLst/>
              <a:ahLst/>
              <a:cxnLst/>
              <a:rect l="l" t="t" r="r" b="b"/>
              <a:pathLst>
                <a:path w="2536" h="1302" extrusionOk="0">
                  <a:moveTo>
                    <a:pt x="1538" y="1"/>
                  </a:moveTo>
                  <a:cubicBezTo>
                    <a:pt x="1231" y="1"/>
                    <a:pt x="912" y="24"/>
                    <a:pt x="701" y="87"/>
                  </a:cubicBezTo>
                  <a:cubicBezTo>
                    <a:pt x="300" y="221"/>
                    <a:pt x="0" y="988"/>
                    <a:pt x="34" y="1055"/>
                  </a:cubicBezTo>
                  <a:cubicBezTo>
                    <a:pt x="87" y="1082"/>
                    <a:pt x="484" y="1301"/>
                    <a:pt x="880" y="1301"/>
                  </a:cubicBezTo>
                  <a:cubicBezTo>
                    <a:pt x="978" y="1301"/>
                    <a:pt x="1075" y="1288"/>
                    <a:pt x="1168" y="1255"/>
                  </a:cubicBezTo>
                  <a:cubicBezTo>
                    <a:pt x="1468" y="1155"/>
                    <a:pt x="1968" y="655"/>
                    <a:pt x="2302" y="354"/>
                  </a:cubicBezTo>
                  <a:cubicBezTo>
                    <a:pt x="2535" y="87"/>
                    <a:pt x="2502" y="54"/>
                    <a:pt x="2035" y="21"/>
                  </a:cubicBezTo>
                  <a:cubicBezTo>
                    <a:pt x="1889" y="9"/>
                    <a:pt x="1715" y="1"/>
                    <a:pt x="1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16"/>
            <p:cNvSpPr/>
            <p:nvPr/>
          </p:nvSpPr>
          <p:spPr>
            <a:xfrm>
              <a:off x="3540200" y="4546800"/>
              <a:ext cx="45350" cy="48875"/>
            </a:xfrm>
            <a:custGeom>
              <a:avLst/>
              <a:gdLst/>
              <a:ahLst/>
              <a:cxnLst/>
              <a:rect l="l" t="t" r="r" b="b"/>
              <a:pathLst>
                <a:path w="1814" h="1955" extrusionOk="0">
                  <a:moveTo>
                    <a:pt x="1722" y="0"/>
                  </a:moveTo>
                  <a:cubicBezTo>
                    <a:pt x="1660" y="0"/>
                    <a:pt x="1553" y="41"/>
                    <a:pt x="1401" y="110"/>
                  </a:cubicBezTo>
                  <a:cubicBezTo>
                    <a:pt x="1001" y="277"/>
                    <a:pt x="501" y="543"/>
                    <a:pt x="267" y="777"/>
                  </a:cubicBezTo>
                  <a:cubicBezTo>
                    <a:pt x="0" y="1111"/>
                    <a:pt x="67" y="1911"/>
                    <a:pt x="101" y="1944"/>
                  </a:cubicBezTo>
                  <a:cubicBezTo>
                    <a:pt x="113" y="1951"/>
                    <a:pt x="149" y="1955"/>
                    <a:pt x="202" y="1955"/>
                  </a:cubicBezTo>
                  <a:cubicBezTo>
                    <a:pt x="428" y="1955"/>
                    <a:pt x="958" y="1882"/>
                    <a:pt x="1201" y="1611"/>
                  </a:cubicBezTo>
                  <a:cubicBezTo>
                    <a:pt x="1368" y="1311"/>
                    <a:pt x="1602" y="644"/>
                    <a:pt x="1735" y="277"/>
                  </a:cubicBezTo>
                  <a:cubicBezTo>
                    <a:pt x="1813" y="81"/>
                    <a:pt x="1811" y="0"/>
                    <a:pt x="1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16"/>
            <p:cNvSpPr/>
            <p:nvPr/>
          </p:nvSpPr>
          <p:spPr>
            <a:xfrm>
              <a:off x="3465150" y="4536350"/>
              <a:ext cx="64225" cy="30600"/>
            </a:xfrm>
            <a:custGeom>
              <a:avLst/>
              <a:gdLst/>
              <a:ahLst/>
              <a:cxnLst/>
              <a:rect l="l" t="t" r="r" b="b"/>
              <a:pathLst>
                <a:path w="2569" h="1224" extrusionOk="0">
                  <a:moveTo>
                    <a:pt x="1478" y="1"/>
                  </a:moveTo>
                  <a:cubicBezTo>
                    <a:pt x="1182" y="1"/>
                    <a:pt x="789" y="55"/>
                    <a:pt x="501" y="128"/>
                  </a:cubicBezTo>
                  <a:cubicBezTo>
                    <a:pt x="67" y="194"/>
                    <a:pt x="0" y="228"/>
                    <a:pt x="267" y="461"/>
                  </a:cubicBezTo>
                  <a:cubicBezTo>
                    <a:pt x="667" y="695"/>
                    <a:pt x="1201" y="1128"/>
                    <a:pt x="1501" y="1195"/>
                  </a:cubicBezTo>
                  <a:cubicBezTo>
                    <a:pt x="1567" y="1215"/>
                    <a:pt x="1637" y="1224"/>
                    <a:pt x="1708" y="1224"/>
                  </a:cubicBezTo>
                  <a:cubicBezTo>
                    <a:pt x="2112" y="1224"/>
                    <a:pt x="2569" y="946"/>
                    <a:pt x="2569" y="861"/>
                  </a:cubicBezTo>
                  <a:cubicBezTo>
                    <a:pt x="2569" y="828"/>
                    <a:pt x="2202" y="128"/>
                    <a:pt x="1768" y="27"/>
                  </a:cubicBezTo>
                  <a:cubicBezTo>
                    <a:pt x="1694" y="9"/>
                    <a:pt x="1593" y="1"/>
                    <a:pt x="1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16"/>
            <p:cNvSpPr/>
            <p:nvPr/>
          </p:nvSpPr>
          <p:spPr>
            <a:xfrm>
              <a:off x="3390100" y="4280575"/>
              <a:ext cx="63400" cy="31150"/>
            </a:xfrm>
            <a:custGeom>
              <a:avLst/>
              <a:gdLst/>
              <a:ahLst/>
              <a:cxnLst/>
              <a:rect l="l" t="t" r="r" b="b"/>
              <a:pathLst>
                <a:path w="2536" h="1246" extrusionOk="0">
                  <a:moveTo>
                    <a:pt x="1324" y="0"/>
                  </a:moveTo>
                  <a:cubicBezTo>
                    <a:pt x="1036" y="0"/>
                    <a:pt x="708" y="42"/>
                    <a:pt x="434" y="84"/>
                  </a:cubicBezTo>
                  <a:cubicBezTo>
                    <a:pt x="34" y="185"/>
                    <a:pt x="0" y="218"/>
                    <a:pt x="234" y="418"/>
                  </a:cubicBezTo>
                  <a:cubicBezTo>
                    <a:pt x="567" y="718"/>
                    <a:pt x="1068" y="1119"/>
                    <a:pt x="1435" y="1219"/>
                  </a:cubicBezTo>
                  <a:cubicBezTo>
                    <a:pt x="1496" y="1238"/>
                    <a:pt x="1562" y="1246"/>
                    <a:pt x="1631" y="1246"/>
                  </a:cubicBezTo>
                  <a:cubicBezTo>
                    <a:pt x="2044" y="1246"/>
                    <a:pt x="2535" y="947"/>
                    <a:pt x="2535" y="918"/>
                  </a:cubicBezTo>
                  <a:cubicBezTo>
                    <a:pt x="2535" y="885"/>
                    <a:pt x="2202" y="185"/>
                    <a:pt x="1768" y="51"/>
                  </a:cubicBezTo>
                  <a:cubicBezTo>
                    <a:pt x="1646" y="14"/>
                    <a:pt x="1491" y="0"/>
                    <a:pt x="1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16"/>
            <p:cNvSpPr/>
            <p:nvPr/>
          </p:nvSpPr>
          <p:spPr>
            <a:xfrm>
              <a:off x="3644450" y="4762350"/>
              <a:ext cx="34200" cy="61575"/>
            </a:xfrm>
            <a:custGeom>
              <a:avLst/>
              <a:gdLst/>
              <a:ahLst/>
              <a:cxnLst/>
              <a:rect l="l" t="t" r="r" b="b"/>
              <a:pathLst>
                <a:path w="1368" h="2463" extrusionOk="0">
                  <a:moveTo>
                    <a:pt x="1085" y="1"/>
                  </a:moveTo>
                  <a:cubicBezTo>
                    <a:pt x="1040" y="1"/>
                    <a:pt x="981" y="54"/>
                    <a:pt x="901" y="161"/>
                  </a:cubicBezTo>
                  <a:cubicBezTo>
                    <a:pt x="601" y="494"/>
                    <a:pt x="200" y="1028"/>
                    <a:pt x="100" y="1362"/>
                  </a:cubicBezTo>
                  <a:cubicBezTo>
                    <a:pt x="0" y="1795"/>
                    <a:pt x="367" y="2462"/>
                    <a:pt x="400" y="2462"/>
                  </a:cubicBezTo>
                  <a:cubicBezTo>
                    <a:pt x="434" y="2462"/>
                    <a:pt x="1168" y="2129"/>
                    <a:pt x="1268" y="1695"/>
                  </a:cubicBezTo>
                  <a:cubicBezTo>
                    <a:pt x="1368" y="1362"/>
                    <a:pt x="1334" y="794"/>
                    <a:pt x="1234" y="361"/>
                  </a:cubicBezTo>
                  <a:cubicBezTo>
                    <a:pt x="1194" y="121"/>
                    <a:pt x="1154" y="1"/>
                    <a:pt x="10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16"/>
            <p:cNvSpPr/>
            <p:nvPr/>
          </p:nvSpPr>
          <p:spPr>
            <a:xfrm>
              <a:off x="3661125" y="4796575"/>
              <a:ext cx="35050" cy="59250"/>
            </a:xfrm>
            <a:custGeom>
              <a:avLst/>
              <a:gdLst/>
              <a:ahLst/>
              <a:cxnLst/>
              <a:rect l="l" t="t" r="r" b="b"/>
              <a:pathLst>
                <a:path w="1402" h="2370" extrusionOk="0">
                  <a:moveTo>
                    <a:pt x="1265" y="0"/>
                  </a:moveTo>
                  <a:cubicBezTo>
                    <a:pt x="1197" y="0"/>
                    <a:pt x="1092" y="67"/>
                    <a:pt x="934" y="193"/>
                  </a:cubicBezTo>
                  <a:cubicBezTo>
                    <a:pt x="601" y="493"/>
                    <a:pt x="267" y="960"/>
                    <a:pt x="167" y="1260"/>
                  </a:cubicBezTo>
                  <a:cubicBezTo>
                    <a:pt x="0" y="1660"/>
                    <a:pt x="367" y="2361"/>
                    <a:pt x="434" y="2361"/>
                  </a:cubicBezTo>
                  <a:cubicBezTo>
                    <a:pt x="440" y="2367"/>
                    <a:pt x="450" y="2369"/>
                    <a:pt x="464" y="2369"/>
                  </a:cubicBezTo>
                  <a:cubicBezTo>
                    <a:pt x="612" y="2369"/>
                    <a:pt x="1182" y="2057"/>
                    <a:pt x="1335" y="1660"/>
                  </a:cubicBezTo>
                  <a:cubicBezTo>
                    <a:pt x="1401" y="1327"/>
                    <a:pt x="1368" y="660"/>
                    <a:pt x="1368" y="259"/>
                  </a:cubicBezTo>
                  <a:cubicBezTo>
                    <a:pt x="1368" y="83"/>
                    <a:pt x="1340" y="0"/>
                    <a:pt x="1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16"/>
            <p:cNvSpPr/>
            <p:nvPr/>
          </p:nvSpPr>
          <p:spPr>
            <a:xfrm>
              <a:off x="3869600" y="4152075"/>
              <a:ext cx="63400" cy="32725"/>
            </a:xfrm>
            <a:custGeom>
              <a:avLst/>
              <a:gdLst/>
              <a:ahLst/>
              <a:cxnLst/>
              <a:rect l="l" t="t" r="r" b="b"/>
              <a:pathLst>
                <a:path w="2536" h="1309" extrusionOk="0">
                  <a:moveTo>
                    <a:pt x="1524" y="1"/>
                  </a:moveTo>
                  <a:cubicBezTo>
                    <a:pt x="1218" y="1"/>
                    <a:pt x="913" y="24"/>
                    <a:pt x="701" y="87"/>
                  </a:cubicBezTo>
                  <a:cubicBezTo>
                    <a:pt x="267" y="221"/>
                    <a:pt x="1" y="988"/>
                    <a:pt x="34" y="1055"/>
                  </a:cubicBezTo>
                  <a:cubicBezTo>
                    <a:pt x="60" y="1132"/>
                    <a:pt x="443" y="1309"/>
                    <a:pt x="816" y="1309"/>
                  </a:cubicBezTo>
                  <a:cubicBezTo>
                    <a:pt x="926" y="1309"/>
                    <a:pt x="1036" y="1293"/>
                    <a:pt x="1135" y="1255"/>
                  </a:cubicBezTo>
                  <a:cubicBezTo>
                    <a:pt x="1502" y="1088"/>
                    <a:pt x="1935" y="655"/>
                    <a:pt x="2269" y="354"/>
                  </a:cubicBezTo>
                  <a:cubicBezTo>
                    <a:pt x="2536" y="87"/>
                    <a:pt x="2502" y="54"/>
                    <a:pt x="2035" y="21"/>
                  </a:cubicBezTo>
                  <a:cubicBezTo>
                    <a:pt x="1877" y="9"/>
                    <a:pt x="1700" y="1"/>
                    <a:pt x="15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16"/>
            <p:cNvSpPr/>
            <p:nvPr/>
          </p:nvSpPr>
          <p:spPr>
            <a:xfrm>
              <a:off x="3812900" y="4564275"/>
              <a:ext cx="63400" cy="33150"/>
            </a:xfrm>
            <a:custGeom>
              <a:avLst/>
              <a:gdLst/>
              <a:ahLst/>
              <a:cxnLst/>
              <a:rect l="l" t="t" r="r" b="b"/>
              <a:pathLst>
                <a:path w="2536" h="1326" extrusionOk="0">
                  <a:moveTo>
                    <a:pt x="1468" y="1"/>
                  </a:moveTo>
                  <a:cubicBezTo>
                    <a:pt x="1183" y="1"/>
                    <a:pt x="896" y="33"/>
                    <a:pt x="701" y="111"/>
                  </a:cubicBezTo>
                  <a:cubicBezTo>
                    <a:pt x="300" y="245"/>
                    <a:pt x="0" y="1012"/>
                    <a:pt x="34" y="1079"/>
                  </a:cubicBezTo>
                  <a:cubicBezTo>
                    <a:pt x="87" y="1105"/>
                    <a:pt x="484" y="1325"/>
                    <a:pt x="880" y="1325"/>
                  </a:cubicBezTo>
                  <a:cubicBezTo>
                    <a:pt x="978" y="1325"/>
                    <a:pt x="1075" y="1312"/>
                    <a:pt x="1168" y="1279"/>
                  </a:cubicBezTo>
                  <a:cubicBezTo>
                    <a:pt x="1501" y="1112"/>
                    <a:pt x="2002" y="678"/>
                    <a:pt x="2302" y="378"/>
                  </a:cubicBezTo>
                  <a:cubicBezTo>
                    <a:pt x="2535" y="111"/>
                    <a:pt x="2502" y="78"/>
                    <a:pt x="2035" y="45"/>
                  </a:cubicBezTo>
                  <a:cubicBezTo>
                    <a:pt x="1869" y="17"/>
                    <a:pt x="1669" y="1"/>
                    <a:pt x="1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16"/>
            <p:cNvSpPr/>
            <p:nvPr/>
          </p:nvSpPr>
          <p:spPr>
            <a:xfrm>
              <a:off x="3831075" y="4084000"/>
              <a:ext cx="49400" cy="44150"/>
            </a:xfrm>
            <a:custGeom>
              <a:avLst/>
              <a:gdLst/>
              <a:ahLst/>
              <a:cxnLst/>
              <a:rect l="l" t="t" r="r" b="b"/>
              <a:pathLst>
                <a:path w="1976" h="1766" extrusionOk="0">
                  <a:moveTo>
                    <a:pt x="123" y="1"/>
                  </a:moveTo>
                  <a:cubicBezTo>
                    <a:pt x="3" y="1"/>
                    <a:pt x="1" y="83"/>
                    <a:pt x="107" y="275"/>
                  </a:cubicBezTo>
                  <a:cubicBezTo>
                    <a:pt x="274" y="642"/>
                    <a:pt x="574" y="1276"/>
                    <a:pt x="874" y="1543"/>
                  </a:cubicBezTo>
                  <a:cubicBezTo>
                    <a:pt x="1052" y="1721"/>
                    <a:pt x="1453" y="1765"/>
                    <a:pt x="1710" y="1765"/>
                  </a:cubicBezTo>
                  <a:cubicBezTo>
                    <a:pt x="1838" y="1765"/>
                    <a:pt x="1931" y="1754"/>
                    <a:pt x="1942" y="1743"/>
                  </a:cubicBezTo>
                  <a:cubicBezTo>
                    <a:pt x="1975" y="1710"/>
                    <a:pt x="1975" y="909"/>
                    <a:pt x="1642" y="609"/>
                  </a:cubicBezTo>
                  <a:cubicBezTo>
                    <a:pt x="1408" y="409"/>
                    <a:pt x="874" y="209"/>
                    <a:pt x="441" y="75"/>
                  </a:cubicBezTo>
                  <a:cubicBezTo>
                    <a:pt x="296" y="27"/>
                    <a:pt x="191"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16"/>
            <p:cNvSpPr/>
            <p:nvPr/>
          </p:nvSpPr>
          <p:spPr>
            <a:xfrm>
              <a:off x="3895200" y="3817100"/>
              <a:ext cx="46150" cy="50050"/>
            </a:xfrm>
            <a:custGeom>
              <a:avLst/>
              <a:gdLst/>
              <a:ahLst/>
              <a:cxnLst/>
              <a:rect l="l" t="t" r="r" b="b"/>
              <a:pathLst>
                <a:path w="1846" h="2002" extrusionOk="0">
                  <a:moveTo>
                    <a:pt x="83" y="1"/>
                  </a:moveTo>
                  <a:cubicBezTo>
                    <a:pt x="0" y="1"/>
                    <a:pt x="5" y="82"/>
                    <a:pt x="44" y="277"/>
                  </a:cubicBezTo>
                  <a:cubicBezTo>
                    <a:pt x="177" y="644"/>
                    <a:pt x="378" y="1311"/>
                    <a:pt x="644" y="1611"/>
                  </a:cubicBezTo>
                  <a:cubicBezTo>
                    <a:pt x="827" y="1898"/>
                    <a:pt x="1313" y="2001"/>
                    <a:pt x="1550" y="2001"/>
                  </a:cubicBezTo>
                  <a:cubicBezTo>
                    <a:pt x="1617" y="2001"/>
                    <a:pt x="1664" y="1993"/>
                    <a:pt x="1678" y="1978"/>
                  </a:cubicBezTo>
                  <a:cubicBezTo>
                    <a:pt x="1712" y="1945"/>
                    <a:pt x="1845" y="1144"/>
                    <a:pt x="1545" y="811"/>
                  </a:cubicBezTo>
                  <a:cubicBezTo>
                    <a:pt x="1312" y="577"/>
                    <a:pt x="845" y="277"/>
                    <a:pt x="411" y="110"/>
                  </a:cubicBezTo>
                  <a:cubicBezTo>
                    <a:pt x="245" y="41"/>
                    <a:pt x="142"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16"/>
            <p:cNvSpPr/>
            <p:nvPr/>
          </p:nvSpPr>
          <p:spPr>
            <a:xfrm>
              <a:off x="3756350" y="4817825"/>
              <a:ext cx="46550" cy="50025"/>
            </a:xfrm>
            <a:custGeom>
              <a:avLst/>
              <a:gdLst/>
              <a:ahLst/>
              <a:cxnLst/>
              <a:rect l="l" t="t" r="r" b="b"/>
              <a:pathLst>
                <a:path w="1862" h="2001" extrusionOk="0">
                  <a:moveTo>
                    <a:pt x="90" y="0"/>
                  </a:moveTo>
                  <a:cubicBezTo>
                    <a:pt x="1" y="0"/>
                    <a:pt x="2" y="81"/>
                    <a:pt x="61" y="277"/>
                  </a:cubicBezTo>
                  <a:cubicBezTo>
                    <a:pt x="194" y="710"/>
                    <a:pt x="361" y="1311"/>
                    <a:pt x="628" y="1611"/>
                  </a:cubicBezTo>
                  <a:cubicBezTo>
                    <a:pt x="836" y="1897"/>
                    <a:pt x="1328" y="2001"/>
                    <a:pt x="1567" y="2001"/>
                  </a:cubicBezTo>
                  <a:cubicBezTo>
                    <a:pt x="1634" y="2001"/>
                    <a:pt x="1681" y="1993"/>
                    <a:pt x="1695" y="1978"/>
                  </a:cubicBezTo>
                  <a:cubicBezTo>
                    <a:pt x="1729" y="1945"/>
                    <a:pt x="1862" y="1144"/>
                    <a:pt x="1562" y="810"/>
                  </a:cubicBezTo>
                  <a:cubicBezTo>
                    <a:pt x="1295" y="577"/>
                    <a:pt x="861" y="277"/>
                    <a:pt x="428" y="110"/>
                  </a:cubicBezTo>
                  <a:cubicBezTo>
                    <a:pt x="262" y="41"/>
                    <a:pt x="153"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16"/>
            <p:cNvSpPr/>
            <p:nvPr/>
          </p:nvSpPr>
          <p:spPr>
            <a:xfrm>
              <a:off x="3974675" y="3702100"/>
              <a:ext cx="65075" cy="30575"/>
            </a:xfrm>
            <a:custGeom>
              <a:avLst/>
              <a:gdLst/>
              <a:ahLst/>
              <a:cxnLst/>
              <a:rect l="l" t="t" r="r" b="b"/>
              <a:pathLst>
                <a:path w="2603" h="1223" extrusionOk="0">
                  <a:moveTo>
                    <a:pt x="1009" y="0"/>
                  </a:moveTo>
                  <a:cubicBezTo>
                    <a:pt x="959" y="0"/>
                    <a:pt x="912" y="2"/>
                    <a:pt x="868" y="7"/>
                  </a:cubicBezTo>
                  <a:cubicBezTo>
                    <a:pt x="468" y="40"/>
                    <a:pt x="1" y="707"/>
                    <a:pt x="1" y="807"/>
                  </a:cubicBezTo>
                  <a:cubicBezTo>
                    <a:pt x="1" y="867"/>
                    <a:pt x="457" y="1223"/>
                    <a:pt x="888" y="1223"/>
                  </a:cubicBezTo>
                  <a:cubicBezTo>
                    <a:pt x="938" y="1223"/>
                    <a:pt x="987" y="1218"/>
                    <a:pt x="1035" y="1208"/>
                  </a:cubicBezTo>
                  <a:cubicBezTo>
                    <a:pt x="1368" y="1174"/>
                    <a:pt x="1969" y="807"/>
                    <a:pt x="2336" y="574"/>
                  </a:cubicBezTo>
                  <a:cubicBezTo>
                    <a:pt x="2602" y="407"/>
                    <a:pt x="2569" y="340"/>
                    <a:pt x="2169" y="207"/>
                  </a:cubicBezTo>
                  <a:cubicBezTo>
                    <a:pt x="1792" y="91"/>
                    <a:pt x="134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16"/>
            <p:cNvSpPr/>
            <p:nvPr/>
          </p:nvSpPr>
          <p:spPr>
            <a:xfrm>
              <a:off x="3960800" y="3593075"/>
              <a:ext cx="43100" cy="52900"/>
            </a:xfrm>
            <a:custGeom>
              <a:avLst/>
              <a:gdLst/>
              <a:ahLst/>
              <a:cxnLst/>
              <a:rect l="l" t="t" r="r" b="b"/>
              <a:pathLst>
                <a:path w="1724" h="2116" extrusionOk="0">
                  <a:moveTo>
                    <a:pt x="80" y="1"/>
                  </a:moveTo>
                  <a:cubicBezTo>
                    <a:pt x="6" y="1"/>
                    <a:pt x="1" y="83"/>
                    <a:pt x="55" y="265"/>
                  </a:cubicBezTo>
                  <a:cubicBezTo>
                    <a:pt x="122" y="699"/>
                    <a:pt x="255" y="1366"/>
                    <a:pt x="422" y="1633"/>
                  </a:cubicBezTo>
                  <a:cubicBezTo>
                    <a:pt x="618" y="1968"/>
                    <a:pt x="1188" y="2116"/>
                    <a:pt x="1387" y="2116"/>
                  </a:cubicBezTo>
                  <a:cubicBezTo>
                    <a:pt x="1426" y="2116"/>
                    <a:pt x="1451" y="2110"/>
                    <a:pt x="1456" y="2100"/>
                  </a:cubicBezTo>
                  <a:cubicBezTo>
                    <a:pt x="1556" y="2066"/>
                    <a:pt x="1723" y="1266"/>
                    <a:pt x="1456" y="932"/>
                  </a:cubicBezTo>
                  <a:cubicBezTo>
                    <a:pt x="1256" y="699"/>
                    <a:pt x="789" y="365"/>
                    <a:pt x="422" y="165"/>
                  </a:cubicBezTo>
                  <a:cubicBezTo>
                    <a:pt x="255" y="58"/>
                    <a:pt x="143" y="1"/>
                    <a:pt x="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16"/>
            <p:cNvSpPr/>
            <p:nvPr/>
          </p:nvSpPr>
          <p:spPr>
            <a:xfrm>
              <a:off x="4003875" y="3598350"/>
              <a:ext cx="63400" cy="32625"/>
            </a:xfrm>
            <a:custGeom>
              <a:avLst/>
              <a:gdLst/>
              <a:ahLst/>
              <a:cxnLst/>
              <a:rect l="l" t="t" r="r" b="b"/>
              <a:pathLst>
                <a:path w="2536" h="1305" extrusionOk="0">
                  <a:moveTo>
                    <a:pt x="1523" y="1"/>
                  </a:moveTo>
                  <a:cubicBezTo>
                    <a:pt x="1217" y="1"/>
                    <a:pt x="912" y="24"/>
                    <a:pt x="701" y="87"/>
                  </a:cubicBezTo>
                  <a:cubicBezTo>
                    <a:pt x="267" y="221"/>
                    <a:pt x="0" y="988"/>
                    <a:pt x="33" y="1055"/>
                  </a:cubicBezTo>
                  <a:cubicBezTo>
                    <a:pt x="60" y="1107"/>
                    <a:pt x="458" y="1305"/>
                    <a:pt x="855" y="1305"/>
                  </a:cubicBezTo>
                  <a:cubicBezTo>
                    <a:pt x="962" y="1305"/>
                    <a:pt x="1068" y="1290"/>
                    <a:pt x="1168" y="1255"/>
                  </a:cubicBezTo>
                  <a:cubicBezTo>
                    <a:pt x="1501" y="1155"/>
                    <a:pt x="2001" y="654"/>
                    <a:pt x="2268" y="354"/>
                  </a:cubicBezTo>
                  <a:cubicBezTo>
                    <a:pt x="2535" y="87"/>
                    <a:pt x="2502" y="54"/>
                    <a:pt x="2035" y="21"/>
                  </a:cubicBezTo>
                  <a:cubicBezTo>
                    <a:pt x="1876" y="8"/>
                    <a:pt x="1700" y="1"/>
                    <a:pt x="1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16"/>
            <p:cNvSpPr/>
            <p:nvPr/>
          </p:nvSpPr>
          <p:spPr>
            <a:xfrm>
              <a:off x="3715325" y="4746150"/>
              <a:ext cx="50500" cy="43325"/>
            </a:xfrm>
            <a:custGeom>
              <a:avLst/>
              <a:gdLst/>
              <a:ahLst/>
              <a:cxnLst/>
              <a:rect l="l" t="t" r="r" b="b"/>
              <a:pathLst>
                <a:path w="2020" h="1733" extrusionOk="0">
                  <a:moveTo>
                    <a:pt x="1901" y="0"/>
                  </a:moveTo>
                  <a:cubicBezTo>
                    <a:pt x="1833" y="0"/>
                    <a:pt x="1725" y="27"/>
                    <a:pt x="1568" y="75"/>
                  </a:cubicBezTo>
                  <a:cubicBezTo>
                    <a:pt x="1168" y="175"/>
                    <a:pt x="601" y="342"/>
                    <a:pt x="367" y="575"/>
                  </a:cubicBezTo>
                  <a:cubicBezTo>
                    <a:pt x="34" y="842"/>
                    <a:pt x="0" y="1643"/>
                    <a:pt x="34" y="1676"/>
                  </a:cubicBezTo>
                  <a:cubicBezTo>
                    <a:pt x="48" y="1704"/>
                    <a:pt x="184" y="1733"/>
                    <a:pt x="363" y="1733"/>
                  </a:cubicBezTo>
                  <a:cubicBezTo>
                    <a:pt x="604" y="1733"/>
                    <a:pt x="924" y="1681"/>
                    <a:pt x="1135" y="1509"/>
                  </a:cubicBezTo>
                  <a:cubicBezTo>
                    <a:pt x="1401" y="1276"/>
                    <a:pt x="1702" y="642"/>
                    <a:pt x="1902" y="275"/>
                  </a:cubicBezTo>
                  <a:cubicBezTo>
                    <a:pt x="2008" y="83"/>
                    <a:pt x="2020" y="0"/>
                    <a:pt x="19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16"/>
            <p:cNvSpPr/>
            <p:nvPr/>
          </p:nvSpPr>
          <p:spPr>
            <a:xfrm>
              <a:off x="3632775" y="4646275"/>
              <a:ext cx="59225" cy="33700"/>
            </a:xfrm>
            <a:custGeom>
              <a:avLst/>
              <a:gdLst/>
              <a:ahLst/>
              <a:cxnLst/>
              <a:rect l="l" t="t" r="r" b="b"/>
              <a:pathLst>
                <a:path w="2369" h="1348" extrusionOk="0">
                  <a:moveTo>
                    <a:pt x="467" y="0"/>
                  </a:moveTo>
                  <a:cubicBezTo>
                    <a:pt x="33" y="0"/>
                    <a:pt x="0" y="67"/>
                    <a:pt x="200" y="300"/>
                  </a:cubicBezTo>
                  <a:cubicBezTo>
                    <a:pt x="500" y="601"/>
                    <a:pt x="967" y="1134"/>
                    <a:pt x="1201" y="1268"/>
                  </a:cubicBezTo>
                  <a:cubicBezTo>
                    <a:pt x="1326" y="1326"/>
                    <a:pt x="1470" y="1347"/>
                    <a:pt x="1613" y="1347"/>
                  </a:cubicBezTo>
                  <a:cubicBezTo>
                    <a:pt x="1967" y="1347"/>
                    <a:pt x="2311" y="1215"/>
                    <a:pt x="2335" y="1168"/>
                  </a:cubicBezTo>
                  <a:cubicBezTo>
                    <a:pt x="2368" y="1134"/>
                    <a:pt x="2168" y="334"/>
                    <a:pt x="1735" y="167"/>
                  </a:cubicBezTo>
                  <a:cubicBezTo>
                    <a:pt x="1468" y="67"/>
                    <a:pt x="867" y="0"/>
                    <a:pt x="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16"/>
            <p:cNvSpPr/>
            <p:nvPr/>
          </p:nvSpPr>
          <p:spPr>
            <a:xfrm>
              <a:off x="3591075" y="4400125"/>
              <a:ext cx="65900" cy="31200"/>
            </a:xfrm>
            <a:custGeom>
              <a:avLst/>
              <a:gdLst/>
              <a:ahLst/>
              <a:cxnLst/>
              <a:rect l="l" t="t" r="r" b="b"/>
              <a:pathLst>
                <a:path w="2636" h="1248" extrusionOk="0">
                  <a:moveTo>
                    <a:pt x="1623" y="1"/>
                  </a:moveTo>
                  <a:cubicBezTo>
                    <a:pt x="1290" y="1"/>
                    <a:pt x="825" y="120"/>
                    <a:pt x="467" y="239"/>
                  </a:cubicBezTo>
                  <a:cubicBezTo>
                    <a:pt x="34" y="339"/>
                    <a:pt x="0" y="439"/>
                    <a:pt x="300" y="606"/>
                  </a:cubicBezTo>
                  <a:cubicBezTo>
                    <a:pt x="667" y="840"/>
                    <a:pt x="1201" y="1173"/>
                    <a:pt x="1535" y="1240"/>
                  </a:cubicBezTo>
                  <a:cubicBezTo>
                    <a:pt x="1570" y="1245"/>
                    <a:pt x="1606" y="1248"/>
                    <a:pt x="1643" y="1248"/>
                  </a:cubicBezTo>
                  <a:cubicBezTo>
                    <a:pt x="2085" y="1248"/>
                    <a:pt x="2569" y="899"/>
                    <a:pt x="2569" y="806"/>
                  </a:cubicBezTo>
                  <a:cubicBezTo>
                    <a:pt x="2635" y="740"/>
                    <a:pt x="2168" y="73"/>
                    <a:pt x="1735" y="6"/>
                  </a:cubicBezTo>
                  <a:cubicBezTo>
                    <a:pt x="1700" y="2"/>
                    <a:pt x="1662" y="1"/>
                    <a:pt x="16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16"/>
            <p:cNvSpPr/>
            <p:nvPr/>
          </p:nvSpPr>
          <p:spPr>
            <a:xfrm>
              <a:off x="3637775" y="4178000"/>
              <a:ext cx="51200" cy="43225"/>
            </a:xfrm>
            <a:custGeom>
              <a:avLst/>
              <a:gdLst/>
              <a:ahLst/>
              <a:cxnLst/>
              <a:rect l="l" t="t" r="r" b="b"/>
              <a:pathLst>
                <a:path w="2048" h="1729" extrusionOk="0">
                  <a:moveTo>
                    <a:pt x="1896" y="0"/>
                  </a:moveTo>
                  <a:cubicBezTo>
                    <a:pt x="1829" y="0"/>
                    <a:pt x="1731" y="19"/>
                    <a:pt x="1601" y="51"/>
                  </a:cubicBezTo>
                  <a:cubicBezTo>
                    <a:pt x="1168" y="185"/>
                    <a:pt x="634" y="351"/>
                    <a:pt x="367" y="552"/>
                  </a:cubicBezTo>
                  <a:cubicBezTo>
                    <a:pt x="34" y="852"/>
                    <a:pt x="0" y="1652"/>
                    <a:pt x="34" y="1686"/>
                  </a:cubicBezTo>
                  <a:cubicBezTo>
                    <a:pt x="48" y="1701"/>
                    <a:pt x="203" y="1729"/>
                    <a:pt x="401" y="1729"/>
                  </a:cubicBezTo>
                  <a:cubicBezTo>
                    <a:pt x="648" y="1729"/>
                    <a:pt x="964" y="1685"/>
                    <a:pt x="1168" y="1519"/>
                  </a:cubicBezTo>
                  <a:cubicBezTo>
                    <a:pt x="1435" y="1219"/>
                    <a:pt x="1768" y="652"/>
                    <a:pt x="1935" y="285"/>
                  </a:cubicBezTo>
                  <a:cubicBezTo>
                    <a:pt x="2048" y="81"/>
                    <a:pt x="2038" y="0"/>
                    <a:pt x="18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16"/>
            <p:cNvSpPr/>
            <p:nvPr/>
          </p:nvSpPr>
          <p:spPr>
            <a:xfrm>
              <a:off x="3589250" y="4145725"/>
              <a:ext cx="49375" cy="44100"/>
            </a:xfrm>
            <a:custGeom>
              <a:avLst/>
              <a:gdLst/>
              <a:ahLst/>
              <a:cxnLst/>
              <a:rect l="l" t="t" r="r" b="b"/>
              <a:pathLst>
                <a:path w="1975" h="1764" extrusionOk="0">
                  <a:moveTo>
                    <a:pt x="123" y="0"/>
                  </a:moveTo>
                  <a:cubicBezTo>
                    <a:pt x="2" y="0"/>
                    <a:pt x="0" y="83"/>
                    <a:pt x="107" y="275"/>
                  </a:cubicBezTo>
                  <a:cubicBezTo>
                    <a:pt x="307" y="642"/>
                    <a:pt x="607" y="1275"/>
                    <a:pt x="874" y="1509"/>
                  </a:cubicBezTo>
                  <a:cubicBezTo>
                    <a:pt x="1102" y="1714"/>
                    <a:pt x="1502" y="1764"/>
                    <a:pt x="1742" y="1764"/>
                  </a:cubicBezTo>
                  <a:cubicBezTo>
                    <a:pt x="1853" y="1764"/>
                    <a:pt x="1931" y="1753"/>
                    <a:pt x="1941" y="1742"/>
                  </a:cubicBezTo>
                  <a:cubicBezTo>
                    <a:pt x="1975" y="1676"/>
                    <a:pt x="1975" y="909"/>
                    <a:pt x="1641" y="608"/>
                  </a:cubicBezTo>
                  <a:cubicBezTo>
                    <a:pt x="1408" y="408"/>
                    <a:pt x="874" y="175"/>
                    <a:pt x="440" y="75"/>
                  </a:cubicBezTo>
                  <a:cubicBezTo>
                    <a:pt x="296" y="26"/>
                    <a:pt x="190" y="0"/>
                    <a:pt x="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16"/>
            <p:cNvSpPr/>
            <p:nvPr/>
          </p:nvSpPr>
          <p:spPr>
            <a:xfrm>
              <a:off x="3632775" y="3790225"/>
              <a:ext cx="50525" cy="43225"/>
            </a:xfrm>
            <a:custGeom>
              <a:avLst/>
              <a:gdLst/>
              <a:ahLst/>
              <a:cxnLst/>
              <a:rect l="l" t="t" r="r" b="b"/>
              <a:pathLst>
                <a:path w="2021" h="1729" extrusionOk="0">
                  <a:moveTo>
                    <a:pt x="1878" y="0"/>
                  </a:moveTo>
                  <a:cubicBezTo>
                    <a:pt x="1810" y="0"/>
                    <a:pt x="1708" y="19"/>
                    <a:pt x="1568" y="51"/>
                  </a:cubicBezTo>
                  <a:cubicBezTo>
                    <a:pt x="1168" y="185"/>
                    <a:pt x="634" y="351"/>
                    <a:pt x="367" y="551"/>
                  </a:cubicBezTo>
                  <a:cubicBezTo>
                    <a:pt x="33" y="852"/>
                    <a:pt x="0" y="1652"/>
                    <a:pt x="33" y="1686"/>
                  </a:cubicBezTo>
                  <a:cubicBezTo>
                    <a:pt x="48" y="1700"/>
                    <a:pt x="202" y="1729"/>
                    <a:pt x="401" y="1729"/>
                  </a:cubicBezTo>
                  <a:cubicBezTo>
                    <a:pt x="648" y="1729"/>
                    <a:pt x="964" y="1685"/>
                    <a:pt x="1168" y="1519"/>
                  </a:cubicBezTo>
                  <a:cubicBezTo>
                    <a:pt x="1401" y="1285"/>
                    <a:pt x="1735" y="652"/>
                    <a:pt x="1901" y="285"/>
                  </a:cubicBezTo>
                  <a:cubicBezTo>
                    <a:pt x="2014" y="81"/>
                    <a:pt x="2020" y="0"/>
                    <a:pt x="1878"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16"/>
            <p:cNvSpPr/>
            <p:nvPr/>
          </p:nvSpPr>
          <p:spPr>
            <a:xfrm>
              <a:off x="3728675" y="4679200"/>
              <a:ext cx="47925" cy="45825"/>
            </a:xfrm>
            <a:custGeom>
              <a:avLst/>
              <a:gdLst/>
              <a:ahLst/>
              <a:cxnLst/>
              <a:rect l="l" t="t" r="r" b="b"/>
              <a:pathLst>
                <a:path w="1917" h="1833" extrusionOk="0">
                  <a:moveTo>
                    <a:pt x="1810" y="1"/>
                  </a:moveTo>
                  <a:cubicBezTo>
                    <a:pt x="1746" y="1"/>
                    <a:pt x="1643" y="33"/>
                    <a:pt x="1501" y="84"/>
                  </a:cubicBezTo>
                  <a:cubicBezTo>
                    <a:pt x="1068" y="184"/>
                    <a:pt x="567" y="451"/>
                    <a:pt x="334" y="685"/>
                  </a:cubicBezTo>
                  <a:cubicBezTo>
                    <a:pt x="0" y="985"/>
                    <a:pt x="67" y="1785"/>
                    <a:pt x="134" y="1819"/>
                  </a:cubicBezTo>
                  <a:cubicBezTo>
                    <a:pt x="142" y="1827"/>
                    <a:pt x="190" y="1833"/>
                    <a:pt x="263" y="1833"/>
                  </a:cubicBezTo>
                  <a:cubicBezTo>
                    <a:pt x="495" y="1833"/>
                    <a:pt x="973" y="1772"/>
                    <a:pt x="1201" y="1519"/>
                  </a:cubicBezTo>
                  <a:cubicBezTo>
                    <a:pt x="1401" y="1318"/>
                    <a:pt x="1668" y="685"/>
                    <a:pt x="1835" y="284"/>
                  </a:cubicBezTo>
                  <a:cubicBezTo>
                    <a:pt x="1917" y="80"/>
                    <a:pt x="1911" y="1"/>
                    <a:pt x="18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16"/>
            <p:cNvSpPr/>
            <p:nvPr/>
          </p:nvSpPr>
          <p:spPr>
            <a:xfrm>
              <a:off x="3648600" y="4535975"/>
              <a:ext cx="64250" cy="30050"/>
            </a:xfrm>
            <a:custGeom>
              <a:avLst/>
              <a:gdLst/>
              <a:ahLst/>
              <a:cxnLst/>
              <a:rect l="l" t="t" r="r" b="b"/>
              <a:pathLst>
                <a:path w="2570" h="1202" extrusionOk="0">
                  <a:moveTo>
                    <a:pt x="1548" y="1"/>
                  </a:moveTo>
                  <a:cubicBezTo>
                    <a:pt x="1222" y="1"/>
                    <a:pt x="794" y="65"/>
                    <a:pt x="435" y="176"/>
                  </a:cubicBezTo>
                  <a:cubicBezTo>
                    <a:pt x="34" y="309"/>
                    <a:pt x="1" y="376"/>
                    <a:pt x="268" y="543"/>
                  </a:cubicBezTo>
                  <a:cubicBezTo>
                    <a:pt x="601" y="810"/>
                    <a:pt x="1202" y="1177"/>
                    <a:pt x="1535" y="1177"/>
                  </a:cubicBezTo>
                  <a:cubicBezTo>
                    <a:pt x="1588" y="1194"/>
                    <a:pt x="1645" y="1202"/>
                    <a:pt x="1704" y="1202"/>
                  </a:cubicBezTo>
                  <a:cubicBezTo>
                    <a:pt x="2092" y="1202"/>
                    <a:pt x="2569" y="868"/>
                    <a:pt x="2569" y="810"/>
                  </a:cubicBezTo>
                  <a:cubicBezTo>
                    <a:pt x="2569" y="743"/>
                    <a:pt x="2169" y="76"/>
                    <a:pt x="1735" y="9"/>
                  </a:cubicBezTo>
                  <a:cubicBezTo>
                    <a:pt x="1678" y="3"/>
                    <a:pt x="1615" y="1"/>
                    <a:pt x="1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16"/>
            <p:cNvSpPr/>
            <p:nvPr/>
          </p:nvSpPr>
          <p:spPr>
            <a:xfrm>
              <a:off x="3698650" y="4327975"/>
              <a:ext cx="55650" cy="38975"/>
            </a:xfrm>
            <a:custGeom>
              <a:avLst/>
              <a:gdLst/>
              <a:ahLst/>
              <a:cxnLst/>
              <a:rect l="l" t="t" r="r" b="b"/>
              <a:pathLst>
                <a:path w="2226" h="1559" extrusionOk="0">
                  <a:moveTo>
                    <a:pt x="2075" y="0"/>
                  </a:moveTo>
                  <a:cubicBezTo>
                    <a:pt x="2032" y="0"/>
                    <a:pt x="1975" y="8"/>
                    <a:pt x="1902" y="23"/>
                  </a:cubicBezTo>
                  <a:cubicBezTo>
                    <a:pt x="1501" y="123"/>
                    <a:pt x="834" y="223"/>
                    <a:pt x="534" y="457"/>
                  </a:cubicBezTo>
                  <a:cubicBezTo>
                    <a:pt x="167" y="690"/>
                    <a:pt x="0" y="1391"/>
                    <a:pt x="34" y="1424"/>
                  </a:cubicBezTo>
                  <a:cubicBezTo>
                    <a:pt x="54" y="1466"/>
                    <a:pt x="360" y="1559"/>
                    <a:pt x="676" y="1559"/>
                  </a:cubicBezTo>
                  <a:cubicBezTo>
                    <a:pt x="867" y="1559"/>
                    <a:pt x="1063" y="1525"/>
                    <a:pt x="1201" y="1424"/>
                  </a:cubicBezTo>
                  <a:cubicBezTo>
                    <a:pt x="1501" y="1224"/>
                    <a:pt x="1835" y="757"/>
                    <a:pt x="2035" y="390"/>
                  </a:cubicBezTo>
                  <a:cubicBezTo>
                    <a:pt x="2191" y="104"/>
                    <a:pt x="2226" y="0"/>
                    <a:pt x="2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16"/>
            <p:cNvSpPr/>
            <p:nvPr/>
          </p:nvSpPr>
          <p:spPr>
            <a:xfrm>
              <a:off x="3700325" y="4049150"/>
              <a:ext cx="63400" cy="30800"/>
            </a:xfrm>
            <a:custGeom>
              <a:avLst/>
              <a:gdLst/>
              <a:ahLst/>
              <a:cxnLst/>
              <a:rect l="l" t="t" r="r" b="b"/>
              <a:pathLst>
                <a:path w="2536" h="1232" extrusionOk="0">
                  <a:moveTo>
                    <a:pt x="1193" y="0"/>
                  </a:moveTo>
                  <a:cubicBezTo>
                    <a:pt x="1033" y="0"/>
                    <a:pt x="885" y="11"/>
                    <a:pt x="767" y="35"/>
                  </a:cubicBezTo>
                  <a:cubicBezTo>
                    <a:pt x="334" y="168"/>
                    <a:pt x="0" y="869"/>
                    <a:pt x="0" y="935"/>
                  </a:cubicBezTo>
                  <a:cubicBezTo>
                    <a:pt x="0" y="964"/>
                    <a:pt x="479" y="1231"/>
                    <a:pt x="889" y="1231"/>
                  </a:cubicBezTo>
                  <a:cubicBezTo>
                    <a:pt x="963" y="1231"/>
                    <a:pt x="1035" y="1223"/>
                    <a:pt x="1101" y="1202"/>
                  </a:cubicBezTo>
                  <a:cubicBezTo>
                    <a:pt x="1434" y="1136"/>
                    <a:pt x="1968" y="669"/>
                    <a:pt x="2302" y="435"/>
                  </a:cubicBezTo>
                  <a:cubicBezTo>
                    <a:pt x="2535" y="202"/>
                    <a:pt x="2502" y="168"/>
                    <a:pt x="2102" y="102"/>
                  </a:cubicBezTo>
                  <a:cubicBezTo>
                    <a:pt x="1822" y="37"/>
                    <a:pt x="1486" y="0"/>
                    <a:pt x="11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16"/>
            <p:cNvSpPr/>
            <p:nvPr/>
          </p:nvSpPr>
          <p:spPr>
            <a:xfrm>
              <a:off x="3747025" y="3580900"/>
              <a:ext cx="64225" cy="31200"/>
            </a:xfrm>
            <a:custGeom>
              <a:avLst/>
              <a:gdLst/>
              <a:ahLst/>
              <a:cxnLst/>
              <a:rect l="l" t="t" r="r" b="b"/>
              <a:pathLst>
                <a:path w="2569" h="1248" extrusionOk="0">
                  <a:moveTo>
                    <a:pt x="1211" y="0"/>
                  </a:moveTo>
                  <a:cubicBezTo>
                    <a:pt x="1044" y="0"/>
                    <a:pt x="890" y="15"/>
                    <a:pt x="767" y="51"/>
                  </a:cubicBezTo>
                  <a:cubicBezTo>
                    <a:pt x="334" y="185"/>
                    <a:pt x="0" y="885"/>
                    <a:pt x="0" y="919"/>
                  </a:cubicBezTo>
                  <a:cubicBezTo>
                    <a:pt x="0" y="975"/>
                    <a:pt x="480" y="1248"/>
                    <a:pt x="890" y="1248"/>
                  </a:cubicBezTo>
                  <a:cubicBezTo>
                    <a:pt x="964" y="1248"/>
                    <a:pt x="1035" y="1239"/>
                    <a:pt x="1101" y="1219"/>
                  </a:cubicBezTo>
                  <a:cubicBezTo>
                    <a:pt x="1434" y="1119"/>
                    <a:pt x="1968" y="685"/>
                    <a:pt x="2302" y="418"/>
                  </a:cubicBezTo>
                  <a:cubicBezTo>
                    <a:pt x="2569" y="218"/>
                    <a:pt x="2502" y="185"/>
                    <a:pt x="2102" y="85"/>
                  </a:cubicBezTo>
                  <a:cubicBezTo>
                    <a:pt x="1827" y="43"/>
                    <a:pt x="1500" y="0"/>
                    <a:pt x="1211"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16"/>
            <p:cNvSpPr/>
            <p:nvPr/>
          </p:nvSpPr>
          <p:spPr>
            <a:xfrm>
              <a:off x="3798725" y="3332800"/>
              <a:ext cx="63400" cy="30800"/>
            </a:xfrm>
            <a:custGeom>
              <a:avLst/>
              <a:gdLst/>
              <a:ahLst/>
              <a:cxnLst/>
              <a:rect l="l" t="t" r="r" b="b"/>
              <a:pathLst>
                <a:path w="2536" h="1232" extrusionOk="0">
                  <a:moveTo>
                    <a:pt x="1168" y="0"/>
                  </a:moveTo>
                  <a:cubicBezTo>
                    <a:pt x="1004" y="0"/>
                    <a:pt x="852" y="11"/>
                    <a:pt x="734" y="35"/>
                  </a:cubicBezTo>
                  <a:cubicBezTo>
                    <a:pt x="334" y="168"/>
                    <a:pt x="0" y="869"/>
                    <a:pt x="0" y="936"/>
                  </a:cubicBezTo>
                  <a:cubicBezTo>
                    <a:pt x="0" y="964"/>
                    <a:pt x="479" y="1232"/>
                    <a:pt x="869" y="1232"/>
                  </a:cubicBezTo>
                  <a:cubicBezTo>
                    <a:pt x="939" y="1232"/>
                    <a:pt x="1006" y="1223"/>
                    <a:pt x="1068" y="1202"/>
                  </a:cubicBezTo>
                  <a:cubicBezTo>
                    <a:pt x="1401" y="1102"/>
                    <a:pt x="1935" y="669"/>
                    <a:pt x="2268" y="435"/>
                  </a:cubicBezTo>
                  <a:cubicBezTo>
                    <a:pt x="2535" y="202"/>
                    <a:pt x="2502" y="168"/>
                    <a:pt x="2068" y="102"/>
                  </a:cubicBezTo>
                  <a:cubicBezTo>
                    <a:pt x="1810" y="37"/>
                    <a:pt x="1468" y="0"/>
                    <a:pt x="1168"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16"/>
            <p:cNvSpPr/>
            <p:nvPr/>
          </p:nvSpPr>
          <p:spPr>
            <a:xfrm>
              <a:off x="3657700" y="3898350"/>
              <a:ext cx="51800" cy="39725"/>
            </a:xfrm>
            <a:custGeom>
              <a:avLst/>
              <a:gdLst/>
              <a:ahLst/>
              <a:cxnLst/>
              <a:rect l="l" t="t" r="r" b="b"/>
              <a:pathLst>
                <a:path w="2072" h="1589" extrusionOk="0">
                  <a:moveTo>
                    <a:pt x="156" y="0"/>
                  </a:moveTo>
                  <a:cubicBezTo>
                    <a:pt x="0" y="0"/>
                    <a:pt x="16" y="77"/>
                    <a:pt x="137" y="296"/>
                  </a:cubicBezTo>
                  <a:cubicBezTo>
                    <a:pt x="337" y="663"/>
                    <a:pt x="671" y="1230"/>
                    <a:pt x="904" y="1397"/>
                  </a:cubicBezTo>
                  <a:cubicBezTo>
                    <a:pt x="1105" y="1547"/>
                    <a:pt x="1380" y="1589"/>
                    <a:pt x="1609" y="1589"/>
                  </a:cubicBezTo>
                  <a:cubicBezTo>
                    <a:pt x="1838" y="1589"/>
                    <a:pt x="2022" y="1547"/>
                    <a:pt x="2039" y="1530"/>
                  </a:cubicBezTo>
                  <a:cubicBezTo>
                    <a:pt x="2072" y="1497"/>
                    <a:pt x="2039" y="696"/>
                    <a:pt x="1672" y="463"/>
                  </a:cubicBezTo>
                  <a:cubicBezTo>
                    <a:pt x="1371" y="296"/>
                    <a:pt x="838" y="129"/>
                    <a:pt x="404" y="29"/>
                  </a:cubicBezTo>
                  <a:cubicBezTo>
                    <a:pt x="295" y="11"/>
                    <a:pt x="214" y="0"/>
                    <a:pt x="1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16"/>
            <p:cNvSpPr/>
            <p:nvPr/>
          </p:nvSpPr>
          <p:spPr>
            <a:xfrm>
              <a:off x="3714800" y="3468875"/>
              <a:ext cx="52250" cy="39725"/>
            </a:xfrm>
            <a:custGeom>
              <a:avLst/>
              <a:gdLst/>
              <a:ahLst/>
              <a:cxnLst/>
              <a:rect l="l" t="t" r="r" b="b"/>
              <a:pathLst>
                <a:path w="2090" h="1589" extrusionOk="0">
                  <a:moveTo>
                    <a:pt x="167" y="0"/>
                  </a:moveTo>
                  <a:cubicBezTo>
                    <a:pt x="2" y="0"/>
                    <a:pt x="0" y="77"/>
                    <a:pt x="122" y="296"/>
                  </a:cubicBezTo>
                  <a:cubicBezTo>
                    <a:pt x="355" y="663"/>
                    <a:pt x="722" y="1230"/>
                    <a:pt x="922" y="1397"/>
                  </a:cubicBezTo>
                  <a:cubicBezTo>
                    <a:pt x="1106" y="1547"/>
                    <a:pt x="1381" y="1589"/>
                    <a:pt x="1614" y="1589"/>
                  </a:cubicBezTo>
                  <a:cubicBezTo>
                    <a:pt x="1848" y="1589"/>
                    <a:pt x="2040" y="1547"/>
                    <a:pt x="2056" y="1530"/>
                  </a:cubicBezTo>
                  <a:cubicBezTo>
                    <a:pt x="2090" y="1497"/>
                    <a:pt x="2056" y="696"/>
                    <a:pt x="1689" y="463"/>
                  </a:cubicBezTo>
                  <a:cubicBezTo>
                    <a:pt x="1389" y="296"/>
                    <a:pt x="855" y="129"/>
                    <a:pt x="422" y="29"/>
                  </a:cubicBezTo>
                  <a:cubicBezTo>
                    <a:pt x="313" y="11"/>
                    <a:pt x="229" y="0"/>
                    <a:pt x="167"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16"/>
            <p:cNvSpPr/>
            <p:nvPr/>
          </p:nvSpPr>
          <p:spPr>
            <a:xfrm>
              <a:off x="3789475" y="3143250"/>
              <a:ext cx="52625" cy="40125"/>
            </a:xfrm>
            <a:custGeom>
              <a:avLst/>
              <a:gdLst/>
              <a:ahLst/>
              <a:cxnLst/>
              <a:rect l="l" t="t" r="r" b="b"/>
              <a:pathLst>
                <a:path w="2105" h="1605" extrusionOk="0">
                  <a:moveTo>
                    <a:pt x="155" y="1"/>
                  </a:moveTo>
                  <a:cubicBezTo>
                    <a:pt x="1" y="1"/>
                    <a:pt x="19" y="89"/>
                    <a:pt x="137" y="278"/>
                  </a:cubicBezTo>
                  <a:cubicBezTo>
                    <a:pt x="404" y="679"/>
                    <a:pt x="737" y="1246"/>
                    <a:pt x="937" y="1413"/>
                  </a:cubicBezTo>
                  <a:cubicBezTo>
                    <a:pt x="1121" y="1563"/>
                    <a:pt x="1396" y="1604"/>
                    <a:pt x="1629" y="1604"/>
                  </a:cubicBezTo>
                  <a:cubicBezTo>
                    <a:pt x="1863" y="1604"/>
                    <a:pt x="2055" y="1563"/>
                    <a:pt x="2071" y="1546"/>
                  </a:cubicBezTo>
                  <a:cubicBezTo>
                    <a:pt x="2105" y="1513"/>
                    <a:pt x="2071" y="712"/>
                    <a:pt x="1671" y="445"/>
                  </a:cubicBezTo>
                  <a:cubicBezTo>
                    <a:pt x="1404" y="278"/>
                    <a:pt x="837" y="112"/>
                    <a:pt x="437" y="45"/>
                  </a:cubicBezTo>
                  <a:cubicBezTo>
                    <a:pt x="310" y="16"/>
                    <a:pt x="218" y="1"/>
                    <a:pt x="1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16"/>
            <p:cNvSpPr/>
            <p:nvPr/>
          </p:nvSpPr>
          <p:spPr>
            <a:xfrm>
              <a:off x="3631100" y="4037075"/>
              <a:ext cx="48250" cy="45825"/>
            </a:xfrm>
            <a:custGeom>
              <a:avLst/>
              <a:gdLst/>
              <a:ahLst/>
              <a:cxnLst/>
              <a:rect l="l" t="t" r="r" b="b"/>
              <a:pathLst>
                <a:path w="1930" h="1833" extrusionOk="0">
                  <a:moveTo>
                    <a:pt x="1834" y="1"/>
                  </a:moveTo>
                  <a:cubicBezTo>
                    <a:pt x="1774" y="1"/>
                    <a:pt x="1677" y="32"/>
                    <a:pt x="1535" y="84"/>
                  </a:cubicBezTo>
                  <a:cubicBezTo>
                    <a:pt x="1101" y="184"/>
                    <a:pt x="601" y="451"/>
                    <a:pt x="334" y="685"/>
                  </a:cubicBezTo>
                  <a:cubicBezTo>
                    <a:pt x="0" y="985"/>
                    <a:pt x="100" y="1785"/>
                    <a:pt x="134" y="1819"/>
                  </a:cubicBezTo>
                  <a:cubicBezTo>
                    <a:pt x="142" y="1827"/>
                    <a:pt x="192" y="1833"/>
                    <a:pt x="268" y="1833"/>
                  </a:cubicBezTo>
                  <a:cubicBezTo>
                    <a:pt x="509" y="1833"/>
                    <a:pt x="1007" y="1772"/>
                    <a:pt x="1235" y="1519"/>
                  </a:cubicBezTo>
                  <a:cubicBezTo>
                    <a:pt x="1435" y="1318"/>
                    <a:pt x="1702" y="651"/>
                    <a:pt x="1868" y="284"/>
                  </a:cubicBezTo>
                  <a:cubicBezTo>
                    <a:pt x="1930" y="80"/>
                    <a:pt x="1928" y="1"/>
                    <a:pt x="18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16"/>
            <p:cNvSpPr/>
            <p:nvPr/>
          </p:nvSpPr>
          <p:spPr>
            <a:xfrm>
              <a:off x="3790375" y="3384525"/>
              <a:ext cx="308575" cy="1645375"/>
            </a:xfrm>
            <a:custGeom>
              <a:avLst/>
              <a:gdLst/>
              <a:ahLst/>
              <a:cxnLst/>
              <a:rect l="l" t="t" r="r" b="b"/>
              <a:pathLst>
                <a:path w="12343" h="65815" fill="none" extrusionOk="0">
                  <a:moveTo>
                    <a:pt x="12343" y="1"/>
                  </a:moveTo>
                  <a:cubicBezTo>
                    <a:pt x="12343" y="1"/>
                    <a:pt x="1068" y="21850"/>
                    <a:pt x="1" y="65815"/>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16"/>
            <p:cNvSpPr/>
            <p:nvPr/>
          </p:nvSpPr>
          <p:spPr>
            <a:xfrm>
              <a:off x="3534350" y="3032625"/>
              <a:ext cx="353625" cy="1996450"/>
            </a:xfrm>
            <a:custGeom>
              <a:avLst/>
              <a:gdLst/>
              <a:ahLst/>
              <a:cxnLst/>
              <a:rect l="l" t="t" r="r" b="b"/>
              <a:pathLst>
                <a:path w="14145" h="79858" fill="none" extrusionOk="0">
                  <a:moveTo>
                    <a:pt x="10275" y="79857"/>
                  </a:moveTo>
                  <a:cubicBezTo>
                    <a:pt x="1" y="38661"/>
                    <a:pt x="14144" y="0"/>
                    <a:pt x="14144"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16"/>
            <p:cNvSpPr/>
            <p:nvPr/>
          </p:nvSpPr>
          <p:spPr>
            <a:xfrm>
              <a:off x="3791200" y="4011650"/>
              <a:ext cx="297750" cy="1017425"/>
            </a:xfrm>
            <a:custGeom>
              <a:avLst/>
              <a:gdLst/>
              <a:ahLst/>
              <a:cxnLst/>
              <a:rect l="l" t="t" r="r" b="b"/>
              <a:pathLst>
                <a:path w="11910" h="40697" fill="none" extrusionOk="0">
                  <a:moveTo>
                    <a:pt x="11909" y="0"/>
                  </a:moveTo>
                  <a:cubicBezTo>
                    <a:pt x="11909" y="0"/>
                    <a:pt x="8974" y="14211"/>
                    <a:pt x="1" y="40696"/>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16"/>
            <p:cNvSpPr/>
            <p:nvPr/>
          </p:nvSpPr>
          <p:spPr>
            <a:xfrm>
              <a:off x="3415100" y="4094200"/>
              <a:ext cx="376125" cy="935700"/>
            </a:xfrm>
            <a:custGeom>
              <a:avLst/>
              <a:gdLst/>
              <a:ahLst/>
              <a:cxnLst/>
              <a:rect l="l" t="t" r="r" b="b"/>
              <a:pathLst>
                <a:path w="15045" h="37428" fill="none" extrusionOk="0">
                  <a:moveTo>
                    <a:pt x="1" y="1"/>
                  </a:moveTo>
                  <a:cubicBezTo>
                    <a:pt x="1" y="1"/>
                    <a:pt x="1902" y="20782"/>
                    <a:pt x="15045" y="37428"/>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16"/>
            <p:cNvSpPr/>
            <p:nvPr/>
          </p:nvSpPr>
          <p:spPr>
            <a:xfrm>
              <a:off x="3579400" y="3682250"/>
              <a:ext cx="211000" cy="1346825"/>
            </a:xfrm>
            <a:custGeom>
              <a:avLst/>
              <a:gdLst/>
              <a:ahLst/>
              <a:cxnLst/>
              <a:rect l="l" t="t" r="r" b="b"/>
              <a:pathLst>
                <a:path w="8440" h="53873" fill="none" extrusionOk="0">
                  <a:moveTo>
                    <a:pt x="2469" y="0"/>
                  </a:moveTo>
                  <a:cubicBezTo>
                    <a:pt x="2469" y="0"/>
                    <a:pt x="0" y="32557"/>
                    <a:pt x="8440" y="53872"/>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16"/>
            <p:cNvSpPr/>
            <p:nvPr/>
          </p:nvSpPr>
          <p:spPr>
            <a:xfrm>
              <a:off x="3757850" y="4761350"/>
              <a:ext cx="267725" cy="275225"/>
            </a:xfrm>
            <a:custGeom>
              <a:avLst/>
              <a:gdLst/>
              <a:ahLst/>
              <a:cxnLst/>
              <a:rect l="l" t="t" r="r" b="b"/>
              <a:pathLst>
                <a:path w="10709" h="11009" extrusionOk="0">
                  <a:moveTo>
                    <a:pt x="10375" y="1"/>
                  </a:moveTo>
                  <a:lnTo>
                    <a:pt x="10375" y="1"/>
                  </a:lnTo>
                  <a:cubicBezTo>
                    <a:pt x="7740" y="568"/>
                    <a:pt x="3703" y="3003"/>
                    <a:pt x="1869" y="4904"/>
                  </a:cubicBezTo>
                  <a:cubicBezTo>
                    <a:pt x="1" y="6839"/>
                    <a:pt x="368" y="8373"/>
                    <a:pt x="801" y="11008"/>
                  </a:cubicBezTo>
                  <a:cubicBezTo>
                    <a:pt x="3570" y="10975"/>
                    <a:pt x="4871" y="10975"/>
                    <a:pt x="6705" y="8874"/>
                  </a:cubicBezTo>
                  <a:cubicBezTo>
                    <a:pt x="8507" y="6805"/>
                    <a:pt x="10708" y="2736"/>
                    <a:pt x="10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16"/>
            <p:cNvSpPr/>
            <p:nvPr/>
          </p:nvSpPr>
          <p:spPr>
            <a:xfrm>
              <a:off x="3792875" y="4821400"/>
              <a:ext cx="177650" cy="197650"/>
            </a:xfrm>
            <a:custGeom>
              <a:avLst/>
              <a:gdLst/>
              <a:ahLst/>
              <a:cxnLst/>
              <a:rect l="l" t="t" r="r" b="b"/>
              <a:pathLst>
                <a:path w="7106" h="7906" fill="none" extrusionOk="0">
                  <a:moveTo>
                    <a:pt x="7106" y="0"/>
                  </a:moveTo>
                  <a:cubicBezTo>
                    <a:pt x="6739" y="467"/>
                    <a:pt x="1" y="7906"/>
                    <a:pt x="1" y="7906"/>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16"/>
            <p:cNvSpPr/>
            <p:nvPr/>
          </p:nvSpPr>
          <p:spPr>
            <a:xfrm>
              <a:off x="3508500" y="4787200"/>
              <a:ext cx="277725" cy="253850"/>
            </a:xfrm>
            <a:custGeom>
              <a:avLst/>
              <a:gdLst/>
              <a:ahLst/>
              <a:cxnLst/>
              <a:rect l="l" t="t" r="r" b="b"/>
              <a:pathLst>
                <a:path w="11109" h="10154" extrusionOk="0">
                  <a:moveTo>
                    <a:pt x="101" y="1"/>
                  </a:moveTo>
                  <a:lnTo>
                    <a:pt x="101" y="1"/>
                  </a:lnTo>
                  <a:cubicBezTo>
                    <a:pt x="1" y="2769"/>
                    <a:pt x="2636" y="6539"/>
                    <a:pt x="4638" y="8473"/>
                  </a:cubicBezTo>
                  <a:cubicBezTo>
                    <a:pt x="6036" y="9802"/>
                    <a:pt x="7109" y="10153"/>
                    <a:pt x="8562" y="10153"/>
                  </a:cubicBezTo>
                  <a:cubicBezTo>
                    <a:pt x="9188" y="10153"/>
                    <a:pt x="9885" y="10088"/>
                    <a:pt x="10709" y="10008"/>
                  </a:cubicBezTo>
                  <a:cubicBezTo>
                    <a:pt x="10875" y="7339"/>
                    <a:pt x="11109" y="5771"/>
                    <a:pt x="9041" y="4037"/>
                  </a:cubicBezTo>
                  <a:cubicBezTo>
                    <a:pt x="7006" y="2302"/>
                    <a:pt x="2770" y="334"/>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16"/>
            <p:cNvSpPr/>
            <p:nvPr/>
          </p:nvSpPr>
          <p:spPr>
            <a:xfrm>
              <a:off x="3562725" y="4842250"/>
              <a:ext cx="196000" cy="178475"/>
            </a:xfrm>
            <a:custGeom>
              <a:avLst/>
              <a:gdLst/>
              <a:ahLst/>
              <a:cxnLst/>
              <a:rect l="l" t="t" r="r" b="b"/>
              <a:pathLst>
                <a:path w="7840" h="7139" fill="none" extrusionOk="0">
                  <a:moveTo>
                    <a:pt x="0" y="0"/>
                  </a:moveTo>
                  <a:cubicBezTo>
                    <a:pt x="434" y="434"/>
                    <a:pt x="7839" y="7139"/>
                    <a:pt x="7839" y="7139"/>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16"/>
            <p:cNvSpPr/>
            <p:nvPr/>
          </p:nvSpPr>
          <p:spPr>
            <a:xfrm>
              <a:off x="3480150" y="3518800"/>
              <a:ext cx="331925" cy="316475"/>
            </a:xfrm>
            <a:custGeom>
              <a:avLst/>
              <a:gdLst/>
              <a:ahLst/>
              <a:cxnLst/>
              <a:rect l="l" t="t" r="r" b="b"/>
              <a:pathLst>
                <a:path w="13277" h="12659" extrusionOk="0">
                  <a:moveTo>
                    <a:pt x="6088" y="0"/>
                  </a:moveTo>
                  <a:cubicBezTo>
                    <a:pt x="5661" y="0"/>
                    <a:pt x="5217" y="175"/>
                    <a:pt x="4904" y="467"/>
                  </a:cubicBezTo>
                  <a:cubicBezTo>
                    <a:pt x="4337" y="968"/>
                    <a:pt x="4137" y="1668"/>
                    <a:pt x="4137" y="2369"/>
                  </a:cubicBezTo>
                  <a:cubicBezTo>
                    <a:pt x="4115" y="2805"/>
                    <a:pt x="4193" y="3256"/>
                    <a:pt x="4297" y="3702"/>
                  </a:cubicBezTo>
                  <a:lnTo>
                    <a:pt x="4297" y="3702"/>
                  </a:lnTo>
                  <a:cubicBezTo>
                    <a:pt x="4247" y="3636"/>
                    <a:pt x="4183" y="3580"/>
                    <a:pt x="4104" y="3536"/>
                  </a:cubicBezTo>
                  <a:cubicBezTo>
                    <a:pt x="3770" y="3369"/>
                    <a:pt x="3403" y="3336"/>
                    <a:pt x="3003" y="3336"/>
                  </a:cubicBezTo>
                  <a:cubicBezTo>
                    <a:pt x="2803" y="3336"/>
                    <a:pt x="2594" y="3319"/>
                    <a:pt x="2386" y="3319"/>
                  </a:cubicBezTo>
                  <a:cubicBezTo>
                    <a:pt x="2177" y="3319"/>
                    <a:pt x="1969" y="3336"/>
                    <a:pt x="1769" y="3403"/>
                  </a:cubicBezTo>
                  <a:cubicBezTo>
                    <a:pt x="1335" y="3536"/>
                    <a:pt x="968" y="3836"/>
                    <a:pt x="901" y="4237"/>
                  </a:cubicBezTo>
                  <a:cubicBezTo>
                    <a:pt x="768" y="4737"/>
                    <a:pt x="1102" y="5237"/>
                    <a:pt x="1468" y="5638"/>
                  </a:cubicBezTo>
                  <a:cubicBezTo>
                    <a:pt x="2069" y="6238"/>
                    <a:pt x="2769" y="6672"/>
                    <a:pt x="3570" y="6972"/>
                  </a:cubicBezTo>
                  <a:cubicBezTo>
                    <a:pt x="2569" y="7039"/>
                    <a:pt x="1502" y="7372"/>
                    <a:pt x="835" y="8139"/>
                  </a:cubicBezTo>
                  <a:cubicBezTo>
                    <a:pt x="168" y="8873"/>
                    <a:pt x="1" y="10141"/>
                    <a:pt x="668" y="10875"/>
                  </a:cubicBezTo>
                  <a:cubicBezTo>
                    <a:pt x="1037" y="11264"/>
                    <a:pt x="1557" y="11439"/>
                    <a:pt x="2081" y="11439"/>
                  </a:cubicBezTo>
                  <a:cubicBezTo>
                    <a:pt x="2410" y="11439"/>
                    <a:pt x="2740" y="11370"/>
                    <a:pt x="3036" y="11242"/>
                  </a:cubicBezTo>
                  <a:cubicBezTo>
                    <a:pt x="3723" y="10955"/>
                    <a:pt x="4238" y="10399"/>
                    <a:pt x="4645" y="9804"/>
                  </a:cubicBezTo>
                  <a:lnTo>
                    <a:pt x="4645" y="9804"/>
                  </a:lnTo>
                  <a:cubicBezTo>
                    <a:pt x="4428" y="10216"/>
                    <a:pt x="4364" y="10695"/>
                    <a:pt x="4471" y="11175"/>
                  </a:cubicBezTo>
                  <a:cubicBezTo>
                    <a:pt x="4637" y="11742"/>
                    <a:pt x="5004" y="12242"/>
                    <a:pt x="5538" y="12509"/>
                  </a:cubicBezTo>
                  <a:cubicBezTo>
                    <a:pt x="5771" y="12606"/>
                    <a:pt x="6004" y="12658"/>
                    <a:pt x="6238" y="12658"/>
                  </a:cubicBezTo>
                  <a:cubicBezTo>
                    <a:pt x="6405" y="12658"/>
                    <a:pt x="6572" y="12632"/>
                    <a:pt x="6739" y="12576"/>
                  </a:cubicBezTo>
                  <a:cubicBezTo>
                    <a:pt x="7306" y="12376"/>
                    <a:pt x="7673" y="11675"/>
                    <a:pt x="7673" y="11042"/>
                  </a:cubicBezTo>
                  <a:cubicBezTo>
                    <a:pt x="7740" y="10408"/>
                    <a:pt x="7573" y="9874"/>
                    <a:pt x="7306" y="9307"/>
                  </a:cubicBezTo>
                  <a:lnTo>
                    <a:pt x="7306" y="9307"/>
                  </a:lnTo>
                  <a:cubicBezTo>
                    <a:pt x="8107" y="10041"/>
                    <a:pt x="9107" y="10508"/>
                    <a:pt x="10175" y="10641"/>
                  </a:cubicBezTo>
                  <a:cubicBezTo>
                    <a:pt x="10275" y="10648"/>
                    <a:pt x="10375" y="10652"/>
                    <a:pt x="10474" y="10652"/>
                  </a:cubicBezTo>
                  <a:cubicBezTo>
                    <a:pt x="10873" y="10652"/>
                    <a:pt x="11262" y="10588"/>
                    <a:pt x="11609" y="10374"/>
                  </a:cubicBezTo>
                  <a:cubicBezTo>
                    <a:pt x="12176" y="10007"/>
                    <a:pt x="12443" y="9207"/>
                    <a:pt x="12243" y="8540"/>
                  </a:cubicBezTo>
                  <a:cubicBezTo>
                    <a:pt x="12009" y="7873"/>
                    <a:pt x="11476" y="7339"/>
                    <a:pt x="10842" y="7039"/>
                  </a:cubicBezTo>
                  <a:cubicBezTo>
                    <a:pt x="10241" y="6738"/>
                    <a:pt x="9608" y="6738"/>
                    <a:pt x="8907" y="6738"/>
                  </a:cubicBezTo>
                  <a:cubicBezTo>
                    <a:pt x="9641" y="6738"/>
                    <a:pt x="10442" y="6738"/>
                    <a:pt x="11175" y="6538"/>
                  </a:cubicBezTo>
                  <a:cubicBezTo>
                    <a:pt x="11943" y="6338"/>
                    <a:pt x="12643" y="5871"/>
                    <a:pt x="12977" y="5171"/>
                  </a:cubicBezTo>
                  <a:cubicBezTo>
                    <a:pt x="13277" y="4437"/>
                    <a:pt x="13110" y="3536"/>
                    <a:pt x="12443" y="3136"/>
                  </a:cubicBezTo>
                  <a:cubicBezTo>
                    <a:pt x="12199" y="2978"/>
                    <a:pt x="11929" y="2917"/>
                    <a:pt x="11647" y="2917"/>
                  </a:cubicBezTo>
                  <a:cubicBezTo>
                    <a:pt x="11156" y="2917"/>
                    <a:pt x="10628" y="3100"/>
                    <a:pt x="10141" y="3269"/>
                  </a:cubicBezTo>
                  <a:cubicBezTo>
                    <a:pt x="9174" y="3670"/>
                    <a:pt x="8107" y="4103"/>
                    <a:pt x="7239" y="4604"/>
                  </a:cubicBezTo>
                  <a:cubicBezTo>
                    <a:pt x="7740" y="3603"/>
                    <a:pt x="7840" y="2402"/>
                    <a:pt x="7506" y="1335"/>
                  </a:cubicBezTo>
                  <a:cubicBezTo>
                    <a:pt x="7406" y="868"/>
                    <a:pt x="7173" y="467"/>
                    <a:pt x="6806" y="200"/>
                  </a:cubicBezTo>
                  <a:cubicBezTo>
                    <a:pt x="6593" y="63"/>
                    <a:pt x="6344" y="0"/>
                    <a:pt x="60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16"/>
            <p:cNvSpPr/>
            <p:nvPr/>
          </p:nvSpPr>
          <p:spPr>
            <a:xfrm>
              <a:off x="3365900" y="3427325"/>
              <a:ext cx="545425" cy="511425"/>
            </a:xfrm>
            <a:custGeom>
              <a:avLst/>
              <a:gdLst/>
              <a:ahLst/>
              <a:cxnLst/>
              <a:rect l="l" t="t" r="r" b="b"/>
              <a:pathLst>
                <a:path w="21817" h="20457" extrusionOk="0">
                  <a:moveTo>
                    <a:pt x="3821" y="0"/>
                  </a:moveTo>
                  <a:cubicBezTo>
                    <a:pt x="3114" y="0"/>
                    <a:pt x="2811" y="701"/>
                    <a:pt x="3337" y="1858"/>
                  </a:cubicBezTo>
                  <a:cubicBezTo>
                    <a:pt x="4571" y="4560"/>
                    <a:pt x="6472" y="7128"/>
                    <a:pt x="8507" y="9063"/>
                  </a:cubicBezTo>
                  <a:cubicBezTo>
                    <a:pt x="8373" y="9197"/>
                    <a:pt x="8240" y="9297"/>
                    <a:pt x="8173" y="9397"/>
                  </a:cubicBezTo>
                  <a:cubicBezTo>
                    <a:pt x="7027" y="9071"/>
                    <a:pt x="5844" y="8836"/>
                    <a:pt x="4727" y="8836"/>
                  </a:cubicBezTo>
                  <a:cubicBezTo>
                    <a:pt x="3212" y="8836"/>
                    <a:pt x="1819" y="9269"/>
                    <a:pt x="801" y="10498"/>
                  </a:cubicBezTo>
                  <a:cubicBezTo>
                    <a:pt x="1" y="11398"/>
                    <a:pt x="334" y="12666"/>
                    <a:pt x="1635" y="12866"/>
                  </a:cubicBezTo>
                  <a:cubicBezTo>
                    <a:pt x="2303" y="12984"/>
                    <a:pt x="2982" y="13040"/>
                    <a:pt x="3659" y="13040"/>
                  </a:cubicBezTo>
                  <a:cubicBezTo>
                    <a:pt x="5080" y="13040"/>
                    <a:pt x="6496" y="12795"/>
                    <a:pt x="7806" y="12366"/>
                  </a:cubicBezTo>
                  <a:cubicBezTo>
                    <a:pt x="7873" y="12499"/>
                    <a:pt x="7973" y="12566"/>
                    <a:pt x="8073" y="12666"/>
                  </a:cubicBezTo>
                  <a:cubicBezTo>
                    <a:pt x="6906" y="14200"/>
                    <a:pt x="6072" y="16202"/>
                    <a:pt x="6472" y="18870"/>
                  </a:cubicBezTo>
                  <a:cubicBezTo>
                    <a:pt x="6610" y="19814"/>
                    <a:pt x="7034" y="20456"/>
                    <a:pt x="7482" y="20456"/>
                  </a:cubicBezTo>
                  <a:cubicBezTo>
                    <a:pt x="7682" y="20456"/>
                    <a:pt x="7887" y="20327"/>
                    <a:pt x="8073" y="20038"/>
                  </a:cubicBezTo>
                  <a:cubicBezTo>
                    <a:pt x="9307" y="18303"/>
                    <a:pt x="10075" y="15835"/>
                    <a:pt x="10475" y="13233"/>
                  </a:cubicBezTo>
                  <a:cubicBezTo>
                    <a:pt x="10542" y="13233"/>
                    <a:pt x="10675" y="13199"/>
                    <a:pt x="10742" y="13199"/>
                  </a:cubicBezTo>
                  <a:cubicBezTo>
                    <a:pt x="10842" y="13199"/>
                    <a:pt x="10875" y="13166"/>
                    <a:pt x="10975" y="13166"/>
                  </a:cubicBezTo>
                  <a:cubicBezTo>
                    <a:pt x="11843" y="15835"/>
                    <a:pt x="13344" y="18303"/>
                    <a:pt x="15412" y="19904"/>
                  </a:cubicBezTo>
                  <a:cubicBezTo>
                    <a:pt x="15713" y="20133"/>
                    <a:pt x="16013" y="20236"/>
                    <a:pt x="16291" y="20236"/>
                  </a:cubicBezTo>
                  <a:cubicBezTo>
                    <a:pt x="17027" y="20236"/>
                    <a:pt x="17617" y="19511"/>
                    <a:pt x="17713" y="18470"/>
                  </a:cubicBezTo>
                  <a:cubicBezTo>
                    <a:pt x="17980" y="15134"/>
                    <a:pt x="15812" y="13033"/>
                    <a:pt x="13310" y="11565"/>
                  </a:cubicBezTo>
                  <a:cubicBezTo>
                    <a:pt x="13377" y="11498"/>
                    <a:pt x="13410" y="11365"/>
                    <a:pt x="13510" y="11298"/>
                  </a:cubicBezTo>
                  <a:cubicBezTo>
                    <a:pt x="14431" y="11405"/>
                    <a:pt x="15373" y="11464"/>
                    <a:pt x="16315" y="11464"/>
                  </a:cubicBezTo>
                  <a:cubicBezTo>
                    <a:pt x="17728" y="11464"/>
                    <a:pt x="19141" y="11331"/>
                    <a:pt x="20482" y="11031"/>
                  </a:cubicBezTo>
                  <a:cubicBezTo>
                    <a:pt x="21816" y="10831"/>
                    <a:pt x="21816" y="9997"/>
                    <a:pt x="20816" y="9463"/>
                  </a:cubicBezTo>
                  <a:cubicBezTo>
                    <a:pt x="19833" y="8942"/>
                    <a:pt x="18745" y="8738"/>
                    <a:pt x="17629" y="8738"/>
                  </a:cubicBezTo>
                  <a:cubicBezTo>
                    <a:pt x="16319" y="8738"/>
                    <a:pt x="14971" y="9019"/>
                    <a:pt x="13711" y="9397"/>
                  </a:cubicBezTo>
                  <a:cubicBezTo>
                    <a:pt x="13644" y="9230"/>
                    <a:pt x="13544" y="9130"/>
                    <a:pt x="13410" y="8930"/>
                  </a:cubicBezTo>
                  <a:cubicBezTo>
                    <a:pt x="15412" y="7228"/>
                    <a:pt x="17146" y="5027"/>
                    <a:pt x="18147" y="2525"/>
                  </a:cubicBezTo>
                  <a:cubicBezTo>
                    <a:pt x="18636" y="1317"/>
                    <a:pt x="17984" y="456"/>
                    <a:pt x="16939" y="456"/>
                  </a:cubicBezTo>
                  <a:cubicBezTo>
                    <a:pt x="16773" y="456"/>
                    <a:pt x="16596" y="478"/>
                    <a:pt x="16413" y="524"/>
                  </a:cubicBezTo>
                  <a:cubicBezTo>
                    <a:pt x="13144" y="1358"/>
                    <a:pt x="11642" y="4760"/>
                    <a:pt x="10742" y="8096"/>
                  </a:cubicBezTo>
                  <a:cubicBezTo>
                    <a:pt x="10675" y="8096"/>
                    <a:pt x="10542" y="8162"/>
                    <a:pt x="10475" y="8162"/>
                  </a:cubicBezTo>
                  <a:cubicBezTo>
                    <a:pt x="10342" y="8196"/>
                    <a:pt x="10241" y="8196"/>
                    <a:pt x="10141" y="8229"/>
                  </a:cubicBezTo>
                  <a:cubicBezTo>
                    <a:pt x="8974" y="4893"/>
                    <a:pt x="7239" y="1391"/>
                    <a:pt x="4471" y="157"/>
                  </a:cubicBezTo>
                  <a:cubicBezTo>
                    <a:pt x="4230" y="51"/>
                    <a:pt x="4011" y="0"/>
                    <a:pt x="38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16"/>
            <p:cNvSpPr/>
            <p:nvPr/>
          </p:nvSpPr>
          <p:spPr>
            <a:xfrm>
              <a:off x="3586075" y="3659350"/>
              <a:ext cx="91750" cy="73275"/>
            </a:xfrm>
            <a:custGeom>
              <a:avLst/>
              <a:gdLst/>
              <a:ahLst/>
              <a:cxnLst/>
              <a:rect l="l" t="t" r="r" b="b"/>
              <a:pathLst>
                <a:path w="3670" h="2931" extrusionOk="0">
                  <a:moveTo>
                    <a:pt x="2209" y="0"/>
                  </a:moveTo>
                  <a:cubicBezTo>
                    <a:pt x="2058" y="0"/>
                    <a:pt x="1898" y="16"/>
                    <a:pt x="1735" y="49"/>
                  </a:cubicBezTo>
                  <a:cubicBezTo>
                    <a:pt x="734" y="249"/>
                    <a:pt x="0" y="1050"/>
                    <a:pt x="33" y="1850"/>
                  </a:cubicBezTo>
                  <a:cubicBezTo>
                    <a:pt x="62" y="2497"/>
                    <a:pt x="659" y="2931"/>
                    <a:pt x="1446" y="2931"/>
                  </a:cubicBezTo>
                  <a:cubicBezTo>
                    <a:pt x="1592" y="2931"/>
                    <a:pt x="1745" y="2916"/>
                    <a:pt x="1901" y="2884"/>
                  </a:cubicBezTo>
                  <a:cubicBezTo>
                    <a:pt x="2902" y="2684"/>
                    <a:pt x="3669" y="1884"/>
                    <a:pt x="3603" y="1083"/>
                  </a:cubicBezTo>
                  <a:cubicBezTo>
                    <a:pt x="3575" y="413"/>
                    <a:pt x="2987" y="0"/>
                    <a:pt x="22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16"/>
            <p:cNvSpPr/>
            <p:nvPr/>
          </p:nvSpPr>
          <p:spPr>
            <a:xfrm>
              <a:off x="3952150" y="3200075"/>
              <a:ext cx="302750" cy="348775"/>
            </a:xfrm>
            <a:custGeom>
              <a:avLst/>
              <a:gdLst/>
              <a:ahLst/>
              <a:cxnLst/>
              <a:rect l="l" t="t" r="r" b="b"/>
              <a:pathLst>
                <a:path w="12110" h="13951" extrusionOk="0">
                  <a:moveTo>
                    <a:pt x="7459" y="0"/>
                  </a:moveTo>
                  <a:cubicBezTo>
                    <a:pt x="7318" y="0"/>
                    <a:pt x="7177" y="23"/>
                    <a:pt x="7039" y="74"/>
                  </a:cubicBezTo>
                  <a:cubicBezTo>
                    <a:pt x="6272" y="307"/>
                    <a:pt x="5905" y="1141"/>
                    <a:pt x="5638" y="1908"/>
                  </a:cubicBezTo>
                  <a:cubicBezTo>
                    <a:pt x="5371" y="2842"/>
                    <a:pt x="5038" y="4010"/>
                    <a:pt x="4804" y="4977"/>
                  </a:cubicBezTo>
                  <a:cubicBezTo>
                    <a:pt x="4337" y="3943"/>
                    <a:pt x="3503" y="3109"/>
                    <a:pt x="2469" y="2642"/>
                  </a:cubicBezTo>
                  <a:cubicBezTo>
                    <a:pt x="2183" y="2523"/>
                    <a:pt x="1846" y="2421"/>
                    <a:pt x="1519" y="2421"/>
                  </a:cubicBezTo>
                  <a:cubicBezTo>
                    <a:pt x="1388" y="2421"/>
                    <a:pt x="1259" y="2437"/>
                    <a:pt x="1135" y="2475"/>
                  </a:cubicBezTo>
                  <a:cubicBezTo>
                    <a:pt x="435" y="2675"/>
                    <a:pt x="1" y="3409"/>
                    <a:pt x="68" y="4110"/>
                  </a:cubicBezTo>
                  <a:cubicBezTo>
                    <a:pt x="101" y="4810"/>
                    <a:pt x="468" y="5444"/>
                    <a:pt x="1002" y="5911"/>
                  </a:cubicBezTo>
                  <a:cubicBezTo>
                    <a:pt x="1369" y="6192"/>
                    <a:pt x="1764" y="6444"/>
                    <a:pt x="2159" y="6660"/>
                  </a:cubicBezTo>
                  <a:lnTo>
                    <a:pt x="2159" y="6660"/>
                  </a:lnTo>
                  <a:cubicBezTo>
                    <a:pt x="2099" y="6648"/>
                    <a:pt x="2040" y="6641"/>
                    <a:pt x="1981" y="6641"/>
                  </a:cubicBezTo>
                  <a:cubicBezTo>
                    <a:pt x="1954" y="6641"/>
                    <a:pt x="1928" y="6642"/>
                    <a:pt x="1902" y="6645"/>
                  </a:cubicBezTo>
                  <a:cubicBezTo>
                    <a:pt x="1569" y="6812"/>
                    <a:pt x="1302" y="7112"/>
                    <a:pt x="1068" y="7345"/>
                  </a:cubicBezTo>
                  <a:cubicBezTo>
                    <a:pt x="768" y="7646"/>
                    <a:pt x="468" y="7979"/>
                    <a:pt x="301" y="8346"/>
                  </a:cubicBezTo>
                  <a:cubicBezTo>
                    <a:pt x="201" y="8746"/>
                    <a:pt x="134" y="9180"/>
                    <a:pt x="401" y="9514"/>
                  </a:cubicBezTo>
                  <a:cubicBezTo>
                    <a:pt x="659" y="9886"/>
                    <a:pt x="1139" y="9988"/>
                    <a:pt x="1587" y="9988"/>
                  </a:cubicBezTo>
                  <a:cubicBezTo>
                    <a:pt x="1660" y="9988"/>
                    <a:pt x="1732" y="9985"/>
                    <a:pt x="1802" y="9981"/>
                  </a:cubicBezTo>
                  <a:cubicBezTo>
                    <a:pt x="2636" y="9914"/>
                    <a:pt x="3470" y="9647"/>
                    <a:pt x="4204" y="9247"/>
                  </a:cubicBezTo>
                  <a:lnTo>
                    <a:pt x="4204" y="9247"/>
                  </a:lnTo>
                  <a:cubicBezTo>
                    <a:pt x="3603" y="10014"/>
                    <a:pt x="3203" y="11015"/>
                    <a:pt x="3303" y="12015"/>
                  </a:cubicBezTo>
                  <a:cubicBezTo>
                    <a:pt x="3434" y="12999"/>
                    <a:pt x="4275" y="13951"/>
                    <a:pt x="5254" y="13951"/>
                  </a:cubicBezTo>
                  <a:cubicBezTo>
                    <a:pt x="5271" y="13951"/>
                    <a:pt x="5288" y="13951"/>
                    <a:pt x="5305" y="13950"/>
                  </a:cubicBezTo>
                  <a:cubicBezTo>
                    <a:pt x="6139" y="13950"/>
                    <a:pt x="6872" y="13250"/>
                    <a:pt x="7106" y="12416"/>
                  </a:cubicBezTo>
                  <a:cubicBezTo>
                    <a:pt x="7343" y="11706"/>
                    <a:pt x="7238" y="10891"/>
                    <a:pt x="7026" y="10181"/>
                  </a:cubicBezTo>
                  <a:lnTo>
                    <a:pt x="7026" y="10181"/>
                  </a:lnTo>
                  <a:cubicBezTo>
                    <a:pt x="7200" y="10619"/>
                    <a:pt x="7529" y="11026"/>
                    <a:pt x="7973" y="11248"/>
                  </a:cubicBezTo>
                  <a:cubicBezTo>
                    <a:pt x="8277" y="11373"/>
                    <a:pt x="8590" y="11441"/>
                    <a:pt x="8903" y="11441"/>
                  </a:cubicBezTo>
                  <a:cubicBezTo>
                    <a:pt x="9174" y="11441"/>
                    <a:pt x="9444" y="11390"/>
                    <a:pt x="9708" y="11282"/>
                  </a:cubicBezTo>
                  <a:cubicBezTo>
                    <a:pt x="10075" y="11148"/>
                    <a:pt x="10408" y="10848"/>
                    <a:pt x="10542" y="10481"/>
                  </a:cubicBezTo>
                  <a:cubicBezTo>
                    <a:pt x="10775" y="9847"/>
                    <a:pt x="10442" y="9147"/>
                    <a:pt x="9975" y="8746"/>
                  </a:cubicBezTo>
                  <a:cubicBezTo>
                    <a:pt x="9541" y="8313"/>
                    <a:pt x="9041" y="8113"/>
                    <a:pt x="8407" y="7912"/>
                  </a:cubicBezTo>
                  <a:cubicBezTo>
                    <a:pt x="9441" y="7812"/>
                    <a:pt x="10475" y="7345"/>
                    <a:pt x="11276" y="6612"/>
                  </a:cubicBezTo>
                  <a:cubicBezTo>
                    <a:pt x="11643" y="6278"/>
                    <a:pt x="11943" y="5911"/>
                    <a:pt x="12043" y="5411"/>
                  </a:cubicBezTo>
                  <a:cubicBezTo>
                    <a:pt x="12110" y="4744"/>
                    <a:pt x="11643" y="4010"/>
                    <a:pt x="11042" y="3743"/>
                  </a:cubicBezTo>
                  <a:cubicBezTo>
                    <a:pt x="10760" y="3609"/>
                    <a:pt x="10451" y="3548"/>
                    <a:pt x="10143" y="3548"/>
                  </a:cubicBezTo>
                  <a:cubicBezTo>
                    <a:pt x="9758" y="3548"/>
                    <a:pt x="9374" y="3643"/>
                    <a:pt x="9041" y="3810"/>
                  </a:cubicBezTo>
                  <a:cubicBezTo>
                    <a:pt x="8618" y="3988"/>
                    <a:pt x="8284" y="4270"/>
                    <a:pt x="7979" y="4597"/>
                  </a:cubicBezTo>
                  <a:lnTo>
                    <a:pt x="7979" y="4597"/>
                  </a:lnTo>
                  <a:cubicBezTo>
                    <a:pt x="8322" y="4179"/>
                    <a:pt x="8639" y="3736"/>
                    <a:pt x="8874" y="3242"/>
                  </a:cubicBezTo>
                  <a:cubicBezTo>
                    <a:pt x="9141" y="2542"/>
                    <a:pt x="9274" y="1708"/>
                    <a:pt x="8941" y="974"/>
                  </a:cubicBezTo>
                  <a:cubicBezTo>
                    <a:pt x="8670" y="432"/>
                    <a:pt x="8069" y="0"/>
                    <a:pt x="745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16"/>
            <p:cNvSpPr/>
            <p:nvPr/>
          </p:nvSpPr>
          <p:spPr>
            <a:xfrm>
              <a:off x="3769525" y="3087425"/>
              <a:ext cx="617975" cy="523525"/>
            </a:xfrm>
            <a:custGeom>
              <a:avLst/>
              <a:gdLst/>
              <a:ahLst/>
              <a:cxnLst/>
              <a:rect l="l" t="t" r="r" b="b"/>
              <a:pathLst>
                <a:path w="24719" h="20941" extrusionOk="0">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16"/>
            <p:cNvSpPr/>
            <p:nvPr/>
          </p:nvSpPr>
          <p:spPr>
            <a:xfrm>
              <a:off x="4058900" y="3342550"/>
              <a:ext cx="81750" cy="90650"/>
            </a:xfrm>
            <a:custGeom>
              <a:avLst/>
              <a:gdLst/>
              <a:ahLst/>
              <a:cxnLst/>
              <a:rect l="l" t="t" r="r" b="b"/>
              <a:pathLst>
                <a:path w="3270" h="3626" extrusionOk="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16"/>
            <p:cNvSpPr/>
            <p:nvPr/>
          </p:nvSpPr>
          <p:spPr>
            <a:xfrm>
              <a:off x="3316700" y="3983950"/>
              <a:ext cx="207675" cy="209300"/>
            </a:xfrm>
            <a:custGeom>
              <a:avLst/>
              <a:gdLst/>
              <a:ahLst/>
              <a:cxnLst/>
              <a:rect l="l" t="t" r="r" b="b"/>
              <a:pathLst>
                <a:path w="8307" h="8372" extrusionOk="0">
                  <a:moveTo>
                    <a:pt x="3032" y="1"/>
                  </a:moveTo>
                  <a:cubicBezTo>
                    <a:pt x="2696" y="1"/>
                    <a:pt x="2360" y="200"/>
                    <a:pt x="2136" y="475"/>
                  </a:cubicBezTo>
                  <a:cubicBezTo>
                    <a:pt x="1835" y="875"/>
                    <a:pt x="1802" y="1409"/>
                    <a:pt x="1869" y="1876"/>
                  </a:cubicBezTo>
                  <a:cubicBezTo>
                    <a:pt x="1938" y="2176"/>
                    <a:pt x="2056" y="2493"/>
                    <a:pt x="2188" y="2804"/>
                  </a:cubicBezTo>
                  <a:lnTo>
                    <a:pt x="2188" y="2804"/>
                  </a:lnTo>
                  <a:cubicBezTo>
                    <a:pt x="2138" y="2736"/>
                    <a:pt x="2077" y="2680"/>
                    <a:pt x="2002" y="2643"/>
                  </a:cubicBezTo>
                  <a:cubicBezTo>
                    <a:pt x="1889" y="2615"/>
                    <a:pt x="1783" y="2604"/>
                    <a:pt x="1677" y="2604"/>
                  </a:cubicBezTo>
                  <a:cubicBezTo>
                    <a:pt x="1532" y="2604"/>
                    <a:pt x="1389" y="2624"/>
                    <a:pt x="1235" y="2643"/>
                  </a:cubicBezTo>
                  <a:cubicBezTo>
                    <a:pt x="1001" y="2710"/>
                    <a:pt x="701" y="2743"/>
                    <a:pt x="468" y="2876"/>
                  </a:cubicBezTo>
                  <a:cubicBezTo>
                    <a:pt x="201" y="2976"/>
                    <a:pt x="1" y="3243"/>
                    <a:pt x="1" y="3543"/>
                  </a:cubicBezTo>
                  <a:cubicBezTo>
                    <a:pt x="1" y="3877"/>
                    <a:pt x="301" y="4144"/>
                    <a:pt x="568" y="4377"/>
                  </a:cubicBezTo>
                  <a:cubicBezTo>
                    <a:pt x="1035" y="4644"/>
                    <a:pt x="1635" y="4878"/>
                    <a:pt x="2169" y="4944"/>
                  </a:cubicBezTo>
                  <a:cubicBezTo>
                    <a:pt x="1502" y="5111"/>
                    <a:pt x="835" y="5478"/>
                    <a:pt x="501" y="6079"/>
                  </a:cubicBezTo>
                  <a:cubicBezTo>
                    <a:pt x="134" y="6646"/>
                    <a:pt x="201" y="7480"/>
                    <a:pt x="735" y="7913"/>
                  </a:cubicBezTo>
                  <a:cubicBezTo>
                    <a:pt x="934" y="8056"/>
                    <a:pt x="1176" y="8119"/>
                    <a:pt x="1424" y="8119"/>
                  </a:cubicBezTo>
                  <a:cubicBezTo>
                    <a:pt x="1757" y="8119"/>
                    <a:pt x="2101" y="8004"/>
                    <a:pt x="2369" y="7813"/>
                  </a:cubicBezTo>
                  <a:cubicBezTo>
                    <a:pt x="2796" y="7508"/>
                    <a:pt x="3084" y="7035"/>
                    <a:pt x="3283" y="6548"/>
                  </a:cubicBezTo>
                  <a:lnTo>
                    <a:pt x="3283" y="6548"/>
                  </a:lnTo>
                  <a:cubicBezTo>
                    <a:pt x="3172" y="6883"/>
                    <a:pt x="3190" y="7257"/>
                    <a:pt x="3336" y="7580"/>
                  </a:cubicBezTo>
                  <a:cubicBezTo>
                    <a:pt x="3503" y="7947"/>
                    <a:pt x="3837" y="8247"/>
                    <a:pt x="4204" y="8314"/>
                  </a:cubicBezTo>
                  <a:cubicBezTo>
                    <a:pt x="4322" y="8353"/>
                    <a:pt x="4430" y="8372"/>
                    <a:pt x="4534" y="8372"/>
                  </a:cubicBezTo>
                  <a:cubicBezTo>
                    <a:pt x="4693" y="8372"/>
                    <a:pt x="4843" y="8328"/>
                    <a:pt x="5004" y="8247"/>
                  </a:cubicBezTo>
                  <a:cubicBezTo>
                    <a:pt x="5371" y="7980"/>
                    <a:pt x="5505" y="7480"/>
                    <a:pt x="5405" y="7079"/>
                  </a:cubicBezTo>
                  <a:cubicBezTo>
                    <a:pt x="5338" y="6646"/>
                    <a:pt x="5171" y="6312"/>
                    <a:pt x="4904" y="5945"/>
                  </a:cubicBezTo>
                  <a:lnTo>
                    <a:pt x="4904" y="5945"/>
                  </a:lnTo>
                  <a:cubicBezTo>
                    <a:pt x="5438" y="6254"/>
                    <a:pt x="6067" y="6469"/>
                    <a:pt x="6671" y="6469"/>
                  </a:cubicBezTo>
                  <a:cubicBezTo>
                    <a:pt x="6784" y="6469"/>
                    <a:pt x="6895" y="6461"/>
                    <a:pt x="7006" y="6446"/>
                  </a:cubicBezTo>
                  <a:cubicBezTo>
                    <a:pt x="7339" y="6446"/>
                    <a:pt x="7673" y="6312"/>
                    <a:pt x="7906" y="6112"/>
                  </a:cubicBezTo>
                  <a:cubicBezTo>
                    <a:pt x="8240" y="5812"/>
                    <a:pt x="8307" y="5245"/>
                    <a:pt x="8073" y="4811"/>
                  </a:cubicBezTo>
                  <a:cubicBezTo>
                    <a:pt x="7840" y="4411"/>
                    <a:pt x="7406" y="4144"/>
                    <a:pt x="6972" y="4044"/>
                  </a:cubicBezTo>
                  <a:cubicBezTo>
                    <a:pt x="6830" y="4013"/>
                    <a:pt x="6692" y="4001"/>
                    <a:pt x="6555" y="4001"/>
                  </a:cubicBezTo>
                  <a:cubicBezTo>
                    <a:pt x="6242" y="4001"/>
                    <a:pt x="5940" y="4064"/>
                    <a:pt x="5638" y="4111"/>
                  </a:cubicBezTo>
                  <a:cubicBezTo>
                    <a:pt x="6138" y="3977"/>
                    <a:pt x="6672" y="3910"/>
                    <a:pt x="7139" y="3644"/>
                  </a:cubicBezTo>
                  <a:cubicBezTo>
                    <a:pt x="7573" y="3410"/>
                    <a:pt x="8006" y="2976"/>
                    <a:pt x="8140" y="2476"/>
                  </a:cubicBezTo>
                  <a:cubicBezTo>
                    <a:pt x="8273" y="1976"/>
                    <a:pt x="8006" y="1375"/>
                    <a:pt x="7506" y="1208"/>
                  </a:cubicBezTo>
                  <a:cubicBezTo>
                    <a:pt x="7399" y="1173"/>
                    <a:pt x="7291" y="1157"/>
                    <a:pt x="7182" y="1157"/>
                  </a:cubicBezTo>
                  <a:cubicBezTo>
                    <a:pt x="6781" y="1157"/>
                    <a:pt x="6372" y="1373"/>
                    <a:pt x="6005" y="1609"/>
                  </a:cubicBezTo>
                  <a:cubicBezTo>
                    <a:pt x="5438" y="1976"/>
                    <a:pt x="4737" y="2443"/>
                    <a:pt x="4270" y="2910"/>
                  </a:cubicBezTo>
                  <a:cubicBezTo>
                    <a:pt x="4471" y="2209"/>
                    <a:pt x="4371" y="1375"/>
                    <a:pt x="4004" y="708"/>
                  </a:cubicBezTo>
                  <a:cubicBezTo>
                    <a:pt x="3870" y="441"/>
                    <a:pt x="3670" y="208"/>
                    <a:pt x="3370" y="74"/>
                  </a:cubicBezTo>
                  <a:cubicBezTo>
                    <a:pt x="3260" y="24"/>
                    <a:pt x="3146" y="1"/>
                    <a:pt x="30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16"/>
            <p:cNvSpPr/>
            <p:nvPr/>
          </p:nvSpPr>
          <p:spPr>
            <a:xfrm>
              <a:off x="3238525" y="3909675"/>
              <a:ext cx="358400" cy="366375"/>
            </a:xfrm>
            <a:custGeom>
              <a:avLst/>
              <a:gdLst/>
              <a:ahLst/>
              <a:cxnLst/>
              <a:rect l="l" t="t" r="r" b="b"/>
              <a:pathLst>
                <a:path w="14336" h="14655" extrusionOk="0">
                  <a:moveTo>
                    <a:pt x="10029" y="1"/>
                  </a:moveTo>
                  <a:cubicBezTo>
                    <a:pt x="9844" y="1"/>
                    <a:pt x="9641" y="47"/>
                    <a:pt x="9432" y="143"/>
                  </a:cubicBezTo>
                  <a:cubicBezTo>
                    <a:pt x="7331" y="1144"/>
                    <a:pt x="6797" y="3612"/>
                    <a:pt x="6664" y="5947"/>
                  </a:cubicBezTo>
                  <a:cubicBezTo>
                    <a:pt x="6630" y="5981"/>
                    <a:pt x="6564" y="5981"/>
                    <a:pt x="6497" y="6047"/>
                  </a:cubicBezTo>
                  <a:cubicBezTo>
                    <a:pt x="6430" y="6081"/>
                    <a:pt x="6397" y="6081"/>
                    <a:pt x="6297" y="6114"/>
                  </a:cubicBezTo>
                  <a:cubicBezTo>
                    <a:pt x="5062" y="4079"/>
                    <a:pt x="3461" y="1945"/>
                    <a:pt x="1427" y="1544"/>
                  </a:cubicBezTo>
                  <a:cubicBezTo>
                    <a:pt x="1328" y="1525"/>
                    <a:pt x="1237" y="1515"/>
                    <a:pt x="1154" y="1515"/>
                  </a:cubicBezTo>
                  <a:cubicBezTo>
                    <a:pt x="528" y="1515"/>
                    <a:pt x="338" y="2047"/>
                    <a:pt x="926" y="2812"/>
                  </a:cubicBezTo>
                  <a:cubicBezTo>
                    <a:pt x="2127" y="4446"/>
                    <a:pt x="3728" y="5881"/>
                    <a:pt x="5329" y="6948"/>
                  </a:cubicBezTo>
                  <a:cubicBezTo>
                    <a:pt x="5263" y="7048"/>
                    <a:pt x="5229" y="7115"/>
                    <a:pt x="5163" y="7248"/>
                  </a:cubicBezTo>
                  <a:cubicBezTo>
                    <a:pt x="4836" y="7220"/>
                    <a:pt x="4508" y="7203"/>
                    <a:pt x="4184" y="7203"/>
                  </a:cubicBezTo>
                  <a:cubicBezTo>
                    <a:pt x="2618" y="7203"/>
                    <a:pt x="1144" y="7595"/>
                    <a:pt x="426" y="8950"/>
                  </a:cubicBezTo>
                  <a:cubicBezTo>
                    <a:pt x="1" y="9636"/>
                    <a:pt x="377" y="10418"/>
                    <a:pt x="1239" y="10418"/>
                  </a:cubicBezTo>
                  <a:cubicBezTo>
                    <a:pt x="1257" y="10418"/>
                    <a:pt x="1275" y="10418"/>
                    <a:pt x="1293" y="10417"/>
                  </a:cubicBezTo>
                  <a:cubicBezTo>
                    <a:pt x="2761" y="10384"/>
                    <a:pt x="4128" y="9950"/>
                    <a:pt x="5329" y="9250"/>
                  </a:cubicBezTo>
                  <a:cubicBezTo>
                    <a:pt x="5429" y="9283"/>
                    <a:pt x="5496" y="9383"/>
                    <a:pt x="5563" y="9417"/>
                  </a:cubicBezTo>
                  <a:cubicBezTo>
                    <a:pt x="4996" y="10617"/>
                    <a:pt x="4729" y="12052"/>
                    <a:pt x="5296" y="13753"/>
                  </a:cubicBezTo>
                  <a:cubicBezTo>
                    <a:pt x="5508" y="14305"/>
                    <a:pt x="5816" y="14655"/>
                    <a:pt x="6105" y="14655"/>
                  </a:cubicBezTo>
                  <a:cubicBezTo>
                    <a:pt x="6271" y="14655"/>
                    <a:pt x="6430" y="14541"/>
                    <a:pt x="6564" y="14287"/>
                  </a:cubicBezTo>
                  <a:cubicBezTo>
                    <a:pt x="7131" y="12952"/>
                    <a:pt x="7297" y="11251"/>
                    <a:pt x="7231" y="9450"/>
                  </a:cubicBezTo>
                  <a:cubicBezTo>
                    <a:pt x="7297" y="9417"/>
                    <a:pt x="7331" y="9417"/>
                    <a:pt x="7431" y="9383"/>
                  </a:cubicBezTo>
                  <a:cubicBezTo>
                    <a:pt x="7464" y="9383"/>
                    <a:pt x="7498" y="9316"/>
                    <a:pt x="7564" y="9316"/>
                  </a:cubicBezTo>
                  <a:cubicBezTo>
                    <a:pt x="8498" y="10984"/>
                    <a:pt x="9833" y="12419"/>
                    <a:pt x="11434" y="13219"/>
                  </a:cubicBezTo>
                  <a:cubicBezTo>
                    <a:pt x="11597" y="13298"/>
                    <a:pt x="11753" y="13334"/>
                    <a:pt x="11896" y="13334"/>
                  </a:cubicBezTo>
                  <a:cubicBezTo>
                    <a:pt x="12486" y="13334"/>
                    <a:pt x="12875" y="12723"/>
                    <a:pt x="12768" y="11918"/>
                  </a:cubicBezTo>
                  <a:cubicBezTo>
                    <a:pt x="12468" y="9650"/>
                    <a:pt x="10733" y="8583"/>
                    <a:pt x="8899" y="7949"/>
                  </a:cubicBezTo>
                  <a:cubicBezTo>
                    <a:pt x="8932" y="7882"/>
                    <a:pt x="8932" y="7782"/>
                    <a:pt x="8965" y="7749"/>
                  </a:cubicBezTo>
                  <a:cubicBezTo>
                    <a:pt x="10566" y="7615"/>
                    <a:pt x="12168" y="7282"/>
                    <a:pt x="13602" y="6615"/>
                  </a:cubicBezTo>
                  <a:cubicBezTo>
                    <a:pt x="14336" y="6281"/>
                    <a:pt x="14236" y="5714"/>
                    <a:pt x="13502" y="5514"/>
                  </a:cubicBezTo>
                  <a:cubicBezTo>
                    <a:pt x="13110" y="5397"/>
                    <a:pt x="12712" y="5345"/>
                    <a:pt x="12312" y="5345"/>
                  </a:cubicBezTo>
                  <a:cubicBezTo>
                    <a:pt x="11113" y="5345"/>
                    <a:pt x="9899" y="5814"/>
                    <a:pt x="8798" y="6414"/>
                  </a:cubicBezTo>
                  <a:lnTo>
                    <a:pt x="8565" y="6148"/>
                  </a:lnTo>
                  <a:cubicBezTo>
                    <a:pt x="9632" y="4747"/>
                    <a:pt x="10466" y="3045"/>
                    <a:pt x="10833" y="1244"/>
                  </a:cubicBezTo>
                  <a:cubicBezTo>
                    <a:pt x="11011" y="459"/>
                    <a:pt x="10611" y="1"/>
                    <a:pt x="100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16"/>
            <p:cNvSpPr/>
            <p:nvPr/>
          </p:nvSpPr>
          <p:spPr>
            <a:xfrm>
              <a:off x="3380075" y="4076775"/>
              <a:ext cx="62575" cy="52550"/>
            </a:xfrm>
            <a:custGeom>
              <a:avLst/>
              <a:gdLst/>
              <a:ahLst/>
              <a:cxnLst/>
              <a:rect l="l" t="t" r="r" b="b"/>
              <a:pathLst>
                <a:path w="2503" h="2102" extrusionOk="0">
                  <a:moveTo>
                    <a:pt x="1526" y="0"/>
                  </a:moveTo>
                  <a:cubicBezTo>
                    <a:pt x="1358" y="0"/>
                    <a:pt x="1180" y="32"/>
                    <a:pt x="1002" y="97"/>
                  </a:cubicBezTo>
                  <a:cubicBezTo>
                    <a:pt x="401" y="364"/>
                    <a:pt x="1" y="1031"/>
                    <a:pt x="134" y="1532"/>
                  </a:cubicBezTo>
                  <a:cubicBezTo>
                    <a:pt x="228" y="1908"/>
                    <a:pt x="571" y="2102"/>
                    <a:pt x="975" y="2102"/>
                  </a:cubicBezTo>
                  <a:cubicBezTo>
                    <a:pt x="1144" y="2102"/>
                    <a:pt x="1325" y="2068"/>
                    <a:pt x="1502" y="1999"/>
                  </a:cubicBezTo>
                  <a:cubicBezTo>
                    <a:pt x="2136" y="1732"/>
                    <a:pt x="2503" y="1065"/>
                    <a:pt x="2403" y="564"/>
                  </a:cubicBezTo>
                  <a:cubicBezTo>
                    <a:pt x="2307" y="205"/>
                    <a:pt x="1952" y="0"/>
                    <a:pt x="152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16"/>
            <p:cNvSpPr/>
            <p:nvPr/>
          </p:nvSpPr>
          <p:spPr>
            <a:xfrm>
              <a:off x="3965500" y="3922550"/>
              <a:ext cx="227700" cy="211525"/>
            </a:xfrm>
            <a:custGeom>
              <a:avLst/>
              <a:gdLst/>
              <a:ahLst/>
              <a:cxnLst/>
              <a:rect l="l" t="t" r="r" b="b"/>
              <a:pathLst>
                <a:path w="9108" h="8461" extrusionOk="0">
                  <a:moveTo>
                    <a:pt x="5065" y="0"/>
                  </a:moveTo>
                  <a:cubicBezTo>
                    <a:pt x="4869" y="0"/>
                    <a:pt x="4673" y="82"/>
                    <a:pt x="4537" y="195"/>
                  </a:cubicBezTo>
                  <a:cubicBezTo>
                    <a:pt x="4337" y="362"/>
                    <a:pt x="4170" y="596"/>
                    <a:pt x="4003" y="796"/>
                  </a:cubicBezTo>
                  <a:cubicBezTo>
                    <a:pt x="3870" y="1029"/>
                    <a:pt x="3703" y="1229"/>
                    <a:pt x="3670" y="1463"/>
                  </a:cubicBezTo>
                  <a:cubicBezTo>
                    <a:pt x="3647" y="1554"/>
                    <a:pt x="3648" y="1638"/>
                    <a:pt x="3666" y="1714"/>
                  </a:cubicBezTo>
                  <a:lnTo>
                    <a:pt x="3666" y="1714"/>
                  </a:lnTo>
                  <a:cubicBezTo>
                    <a:pt x="3464" y="1471"/>
                    <a:pt x="3231" y="1244"/>
                    <a:pt x="2936" y="1063"/>
                  </a:cubicBezTo>
                  <a:cubicBezTo>
                    <a:pt x="2641" y="822"/>
                    <a:pt x="2261" y="667"/>
                    <a:pt x="1881" y="667"/>
                  </a:cubicBezTo>
                  <a:cubicBezTo>
                    <a:pt x="1787" y="667"/>
                    <a:pt x="1694" y="676"/>
                    <a:pt x="1602" y="696"/>
                  </a:cubicBezTo>
                  <a:cubicBezTo>
                    <a:pt x="1168" y="762"/>
                    <a:pt x="734" y="1196"/>
                    <a:pt x="701" y="1663"/>
                  </a:cubicBezTo>
                  <a:cubicBezTo>
                    <a:pt x="701" y="1930"/>
                    <a:pt x="835" y="2230"/>
                    <a:pt x="1035" y="2497"/>
                  </a:cubicBezTo>
                  <a:cubicBezTo>
                    <a:pt x="1502" y="3097"/>
                    <a:pt x="2202" y="3531"/>
                    <a:pt x="2936" y="3664"/>
                  </a:cubicBezTo>
                  <a:cubicBezTo>
                    <a:pt x="2336" y="3931"/>
                    <a:pt x="1602" y="4365"/>
                    <a:pt x="1035" y="4699"/>
                  </a:cubicBezTo>
                  <a:cubicBezTo>
                    <a:pt x="568" y="4999"/>
                    <a:pt x="67" y="5366"/>
                    <a:pt x="34" y="5899"/>
                  </a:cubicBezTo>
                  <a:cubicBezTo>
                    <a:pt x="1" y="6433"/>
                    <a:pt x="434" y="6900"/>
                    <a:pt x="935" y="7034"/>
                  </a:cubicBezTo>
                  <a:cubicBezTo>
                    <a:pt x="1033" y="7060"/>
                    <a:pt x="1133" y="7072"/>
                    <a:pt x="1234" y="7072"/>
                  </a:cubicBezTo>
                  <a:cubicBezTo>
                    <a:pt x="1651" y="7072"/>
                    <a:pt x="2080" y="6868"/>
                    <a:pt x="2402" y="6600"/>
                  </a:cubicBezTo>
                  <a:cubicBezTo>
                    <a:pt x="2836" y="6266"/>
                    <a:pt x="3103" y="5866"/>
                    <a:pt x="3436" y="5432"/>
                  </a:cubicBezTo>
                  <a:lnTo>
                    <a:pt x="3436" y="5432"/>
                  </a:lnTo>
                  <a:cubicBezTo>
                    <a:pt x="3170" y="5833"/>
                    <a:pt x="2903" y="6166"/>
                    <a:pt x="2836" y="6667"/>
                  </a:cubicBezTo>
                  <a:cubicBezTo>
                    <a:pt x="2736" y="7100"/>
                    <a:pt x="2836" y="7601"/>
                    <a:pt x="3069" y="8001"/>
                  </a:cubicBezTo>
                  <a:cubicBezTo>
                    <a:pt x="3297" y="8279"/>
                    <a:pt x="3657" y="8461"/>
                    <a:pt x="4007" y="8461"/>
                  </a:cubicBezTo>
                  <a:cubicBezTo>
                    <a:pt x="4120" y="8461"/>
                    <a:pt x="4231" y="8442"/>
                    <a:pt x="4337" y="8401"/>
                  </a:cubicBezTo>
                  <a:cubicBezTo>
                    <a:pt x="4604" y="8268"/>
                    <a:pt x="4871" y="8034"/>
                    <a:pt x="5038" y="7734"/>
                  </a:cubicBezTo>
                  <a:cubicBezTo>
                    <a:pt x="5404" y="7100"/>
                    <a:pt x="5538" y="6366"/>
                    <a:pt x="5438" y="5599"/>
                  </a:cubicBezTo>
                  <a:lnTo>
                    <a:pt x="5438" y="5599"/>
                  </a:lnTo>
                  <a:cubicBezTo>
                    <a:pt x="5705" y="5966"/>
                    <a:pt x="5905" y="6266"/>
                    <a:pt x="6238" y="6533"/>
                  </a:cubicBezTo>
                  <a:cubicBezTo>
                    <a:pt x="6451" y="6669"/>
                    <a:pt x="6709" y="6759"/>
                    <a:pt x="6966" y="6759"/>
                  </a:cubicBezTo>
                  <a:cubicBezTo>
                    <a:pt x="7152" y="6759"/>
                    <a:pt x="7338" y="6712"/>
                    <a:pt x="7506" y="6600"/>
                  </a:cubicBezTo>
                  <a:cubicBezTo>
                    <a:pt x="7706" y="6433"/>
                    <a:pt x="7873" y="6200"/>
                    <a:pt x="7906" y="5933"/>
                  </a:cubicBezTo>
                  <a:cubicBezTo>
                    <a:pt x="8006" y="5566"/>
                    <a:pt x="7873" y="5099"/>
                    <a:pt x="7606" y="4799"/>
                  </a:cubicBezTo>
                  <a:cubicBezTo>
                    <a:pt x="7440" y="4608"/>
                    <a:pt x="7171" y="4435"/>
                    <a:pt x="6898" y="4375"/>
                  </a:cubicBezTo>
                  <a:lnTo>
                    <a:pt x="6898" y="4375"/>
                  </a:lnTo>
                  <a:cubicBezTo>
                    <a:pt x="6904" y="4375"/>
                    <a:pt x="6911" y="4375"/>
                    <a:pt x="6917" y="4375"/>
                  </a:cubicBezTo>
                  <a:cubicBezTo>
                    <a:pt x="7390" y="4375"/>
                    <a:pt x="7836" y="4307"/>
                    <a:pt x="8240" y="4065"/>
                  </a:cubicBezTo>
                  <a:cubicBezTo>
                    <a:pt x="8740" y="3765"/>
                    <a:pt x="9107" y="3197"/>
                    <a:pt x="9007" y="2597"/>
                  </a:cubicBezTo>
                  <a:cubicBezTo>
                    <a:pt x="8883" y="1978"/>
                    <a:pt x="8214" y="1589"/>
                    <a:pt x="7559" y="1589"/>
                  </a:cubicBezTo>
                  <a:cubicBezTo>
                    <a:pt x="7508" y="1589"/>
                    <a:pt x="7457" y="1591"/>
                    <a:pt x="7406" y="1596"/>
                  </a:cubicBezTo>
                  <a:cubicBezTo>
                    <a:pt x="6739" y="1696"/>
                    <a:pt x="6172" y="2097"/>
                    <a:pt x="5705" y="2597"/>
                  </a:cubicBezTo>
                  <a:cubicBezTo>
                    <a:pt x="5871" y="2063"/>
                    <a:pt x="5905" y="1463"/>
                    <a:pt x="5838" y="929"/>
                  </a:cubicBezTo>
                  <a:cubicBezTo>
                    <a:pt x="5771" y="596"/>
                    <a:pt x="5605" y="195"/>
                    <a:pt x="5338" y="62"/>
                  </a:cubicBezTo>
                  <a:cubicBezTo>
                    <a:pt x="5252" y="19"/>
                    <a:pt x="5158" y="0"/>
                    <a:pt x="50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16"/>
            <p:cNvSpPr/>
            <p:nvPr/>
          </p:nvSpPr>
          <p:spPr>
            <a:xfrm>
              <a:off x="3869600" y="3817550"/>
              <a:ext cx="386050" cy="388375"/>
            </a:xfrm>
            <a:custGeom>
              <a:avLst/>
              <a:gdLst/>
              <a:ahLst/>
              <a:cxnLst/>
              <a:rect l="l" t="t" r="r" b="b"/>
              <a:pathLst>
                <a:path w="15442" h="15535" extrusionOk="0">
                  <a:moveTo>
                    <a:pt x="5815" y="0"/>
                  </a:moveTo>
                  <a:cubicBezTo>
                    <a:pt x="5563" y="0"/>
                    <a:pt x="5353" y="217"/>
                    <a:pt x="5271" y="626"/>
                  </a:cubicBezTo>
                  <a:cubicBezTo>
                    <a:pt x="4804" y="2627"/>
                    <a:pt x="6072" y="4962"/>
                    <a:pt x="7406" y="6964"/>
                  </a:cubicBezTo>
                  <a:cubicBezTo>
                    <a:pt x="7372" y="7031"/>
                    <a:pt x="7272" y="7064"/>
                    <a:pt x="7239" y="7097"/>
                  </a:cubicBezTo>
                  <a:lnTo>
                    <a:pt x="7106" y="7231"/>
                  </a:lnTo>
                  <a:cubicBezTo>
                    <a:pt x="5914" y="6772"/>
                    <a:pt x="4641" y="6405"/>
                    <a:pt x="3438" y="6405"/>
                  </a:cubicBezTo>
                  <a:cubicBezTo>
                    <a:pt x="2452" y="6405"/>
                    <a:pt x="1512" y="6651"/>
                    <a:pt x="701" y="7297"/>
                  </a:cubicBezTo>
                  <a:cubicBezTo>
                    <a:pt x="1" y="7898"/>
                    <a:pt x="101" y="8765"/>
                    <a:pt x="1101" y="9032"/>
                  </a:cubicBezTo>
                  <a:cubicBezTo>
                    <a:pt x="1984" y="9244"/>
                    <a:pt x="2883" y="9345"/>
                    <a:pt x="3778" y="9345"/>
                  </a:cubicBezTo>
                  <a:cubicBezTo>
                    <a:pt x="4709" y="9345"/>
                    <a:pt x="5637" y="9236"/>
                    <a:pt x="6539" y="9032"/>
                  </a:cubicBezTo>
                  <a:cubicBezTo>
                    <a:pt x="6572" y="9132"/>
                    <a:pt x="6605" y="9265"/>
                    <a:pt x="6672" y="9366"/>
                  </a:cubicBezTo>
                  <a:cubicBezTo>
                    <a:pt x="5338" y="10400"/>
                    <a:pt x="4070" y="11634"/>
                    <a:pt x="3837" y="13268"/>
                  </a:cubicBezTo>
                  <a:cubicBezTo>
                    <a:pt x="3749" y="13770"/>
                    <a:pt x="3919" y="14087"/>
                    <a:pt x="4196" y="14087"/>
                  </a:cubicBezTo>
                  <a:cubicBezTo>
                    <a:pt x="4343" y="14087"/>
                    <a:pt x="4519" y="13998"/>
                    <a:pt x="4704" y="13802"/>
                  </a:cubicBezTo>
                  <a:cubicBezTo>
                    <a:pt x="5905" y="12801"/>
                    <a:pt x="6905" y="11467"/>
                    <a:pt x="7639" y="10099"/>
                  </a:cubicBezTo>
                  <a:lnTo>
                    <a:pt x="7906" y="10099"/>
                  </a:lnTo>
                  <a:cubicBezTo>
                    <a:pt x="7739" y="12001"/>
                    <a:pt x="7973" y="14069"/>
                    <a:pt x="9908" y="15270"/>
                  </a:cubicBezTo>
                  <a:cubicBezTo>
                    <a:pt x="10188" y="15449"/>
                    <a:pt x="10479" y="15534"/>
                    <a:pt x="10740" y="15534"/>
                  </a:cubicBezTo>
                  <a:cubicBezTo>
                    <a:pt x="11256" y="15534"/>
                    <a:pt x="11653" y="15201"/>
                    <a:pt x="11609" y="14603"/>
                  </a:cubicBezTo>
                  <a:cubicBezTo>
                    <a:pt x="11542" y="12801"/>
                    <a:pt x="10808" y="10967"/>
                    <a:pt x="9707" y="9432"/>
                  </a:cubicBezTo>
                  <a:cubicBezTo>
                    <a:pt x="9741" y="9399"/>
                    <a:pt x="9774" y="9399"/>
                    <a:pt x="9808" y="9332"/>
                  </a:cubicBezTo>
                  <a:lnTo>
                    <a:pt x="9974" y="9165"/>
                  </a:lnTo>
                  <a:cubicBezTo>
                    <a:pt x="11575" y="9999"/>
                    <a:pt x="13210" y="10566"/>
                    <a:pt x="14644" y="10600"/>
                  </a:cubicBezTo>
                  <a:cubicBezTo>
                    <a:pt x="14663" y="10601"/>
                    <a:pt x="14681" y="10601"/>
                    <a:pt x="14698" y="10601"/>
                  </a:cubicBezTo>
                  <a:cubicBezTo>
                    <a:pt x="15442" y="10601"/>
                    <a:pt x="15363" y="9917"/>
                    <a:pt x="14711" y="9265"/>
                  </a:cubicBezTo>
                  <a:cubicBezTo>
                    <a:pt x="13410" y="7965"/>
                    <a:pt x="11976" y="7631"/>
                    <a:pt x="10641" y="7631"/>
                  </a:cubicBezTo>
                  <a:cubicBezTo>
                    <a:pt x="10641" y="7498"/>
                    <a:pt x="10641" y="7431"/>
                    <a:pt x="10608" y="7331"/>
                  </a:cubicBezTo>
                  <a:cubicBezTo>
                    <a:pt x="11742" y="6564"/>
                    <a:pt x="12743" y="5463"/>
                    <a:pt x="13377" y="4162"/>
                  </a:cubicBezTo>
                  <a:cubicBezTo>
                    <a:pt x="13767" y="3413"/>
                    <a:pt x="13268" y="2760"/>
                    <a:pt x="12469" y="2760"/>
                  </a:cubicBezTo>
                  <a:cubicBezTo>
                    <a:pt x="12449" y="2760"/>
                    <a:pt x="12429" y="2760"/>
                    <a:pt x="12409" y="2761"/>
                  </a:cubicBezTo>
                  <a:cubicBezTo>
                    <a:pt x="10541" y="2928"/>
                    <a:pt x="9541" y="4595"/>
                    <a:pt x="8874" y="6397"/>
                  </a:cubicBezTo>
                  <a:cubicBezTo>
                    <a:pt x="8740" y="6397"/>
                    <a:pt x="8640" y="6397"/>
                    <a:pt x="8540" y="6430"/>
                  </a:cubicBezTo>
                  <a:cubicBezTo>
                    <a:pt x="8273" y="4529"/>
                    <a:pt x="7639" y="2527"/>
                    <a:pt x="6639" y="726"/>
                  </a:cubicBezTo>
                  <a:cubicBezTo>
                    <a:pt x="6384" y="233"/>
                    <a:pt x="6077" y="0"/>
                    <a:pt x="58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16"/>
            <p:cNvSpPr/>
            <p:nvPr/>
          </p:nvSpPr>
          <p:spPr>
            <a:xfrm>
              <a:off x="4051400" y="3997250"/>
              <a:ext cx="65900" cy="51900"/>
            </a:xfrm>
            <a:custGeom>
              <a:avLst/>
              <a:gdLst/>
              <a:ahLst/>
              <a:cxnLst/>
              <a:rect l="l" t="t" r="r" b="b"/>
              <a:pathLst>
                <a:path w="2636" h="2076" extrusionOk="0">
                  <a:moveTo>
                    <a:pt x="1556" y="1"/>
                  </a:moveTo>
                  <a:cubicBezTo>
                    <a:pt x="1209" y="1"/>
                    <a:pt x="826" y="137"/>
                    <a:pt x="534" y="410"/>
                  </a:cubicBezTo>
                  <a:cubicBezTo>
                    <a:pt x="100" y="877"/>
                    <a:pt x="0" y="1544"/>
                    <a:pt x="367" y="1877"/>
                  </a:cubicBezTo>
                  <a:cubicBezTo>
                    <a:pt x="542" y="2012"/>
                    <a:pt x="771" y="2076"/>
                    <a:pt x="1013" y="2076"/>
                  </a:cubicBezTo>
                  <a:cubicBezTo>
                    <a:pt x="1371" y="2076"/>
                    <a:pt x="1757" y="1936"/>
                    <a:pt x="2035" y="1677"/>
                  </a:cubicBezTo>
                  <a:cubicBezTo>
                    <a:pt x="2536" y="1210"/>
                    <a:pt x="2636" y="543"/>
                    <a:pt x="2202" y="209"/>
                  </a:cubicBezTo>
                  <a:cubicBezTo>
                    <a:pt x="2035" y="70"/>
                    <a:pt x="1805" y="1"/>
                    <a:pt x="155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16"/>
            <p:cNvSpPr/>
            <p:nvPr/>
          </p:nvSpPr>
          <p:spPr>
            <a:xfrm>
              <a:off x="3732000" y="2830600"/>
              <a:ext cx="311925" cy="309700"/>
            </a:xfrm>
            <a:custGeom>
              <a:avLst/>
              <a:gdLst/>
              <a:ahLst/>
              <a:cxnLst/>
              <a:rect l="l" t="t" r="r" b="b"/>
              <a:pathLst>
                <a:path w="12477" h="12388" extrusionOk="0">
                  <a:moveTo>
                    <a:pt x="7352" y="0"/>
                  </a:moveTo>
                  <a:cubicBezTo>
                    <a:pt x="7006" y="0"/>
                    <a:pt x="6655" y="109"/>
                    <a:pt x="6372" y="309"/>
                  </a:cubicBezTo>
                  <a:cubicBezTo>
                    <a:pt x="5771" y="676"/>
                    <a:pt x="5438" y="1343"/>
                    <a:pt x="5371" y="2043"/>
                  </a:cubicBezTo>
                  <a:cubicBezTo>
                    <a:pt x="5301" y="2531"/>
                    <a:pt x="5393" y="2970"/>
                    <a:pt x="5523" y="3417"/>
                  </a:cubicBezTo>
                  <a:lnTo>
                    <a:pt x="5523" y="3417"/>
                  </a:lnTo>
                  <a:cubicBezTo>
                    <a:pt x="5348" y="2884"/>
                    <a:pt x="5128" y="2336"/>
                    <a:pt x="4837" y="1877"/>
                  </a:cubicBezTo>
                  <a:cubicBezTo>
                    <a:pt x="4370" y="1243"/>
                    <a:pt x="3703" y="709"/>
                    <a:pt x="2936" y="642"/>
                  </a:cubicBezTo>
                  <a:cubicBezTo>
                    <a:pt x="2870" y="633"/>
                    <a:pt x="2802" y="629"/>
                    <a:pt x="2734" y="629"/>
                  </a:cubicBezTo>
                  <a:cubicBezTo>
                    <a:pt x="2051" y="629"/>
                    <a:pt x="1320" y="1076"/>
                    <a:pt x="1168" y="1743"/>
                  </a:cubicBezTo>
                  <a:cubicBezTo>
                    <a:pt x="1001" y="2510"/>
                    <a:pt x="1535" y="3244"/>
                    <a:pt x="2035" y="3878"/>
                  </a:cubicBezTo>
                  <a:cubicBezTo>
                    <a:pt x="2669" y="4645"/>
                    <a:pt x="3436" y="5546"/>
                    <a:pt x="4204" y="6213"/>
                  </a:cubicBezTo>
                  <a:cubicBezTo>
                    <a:pt x="3984" y="6181"/>
                    <a:pt x="3763" y="6165"/>
                    <a:pt x="3543" y="6165"/>
                  </a:cubicBezTo>
                  <a:cubicBezTo>
                    <a:pt x="2627" y="6165"/>
                    <a:pt x="1727" y="6442"/>
                    <a:pt x="1001" y="6980"/>
                  </a:cubicBezTo>
                  <a:cubicBezTo>
                    <a:pt x="601" y="7214"/>
                    <a:pt x="267" y="7581"/>
                    <a:pt x="167" y="8014"/>
                  </a:cubicBezTo>
                  <a:cubicBezTo>
                    <a:pt x="1" y="8681"/>
                    <a:pt x="368" y="9415"/>
                    <a:pt x="1001" y="9749"/>
                  </a:cubicBezTo>
                  <a:cubicBezTo>
                    <a:pt x="1340" y="9937"/>
                    <a:pt x="1731" y="10019"/>
                    <a:pt x="2128" y="10019"/>
                  </a:cubicBezTo>
                  <a:cubicBezTo>
                    <a:pt x="2435" y="10019"/>
                    <a:pt x="2745" y="9970"/>
                    <a:pt x="3036" y="9882"/>
                  </a:cubicBezTo>
                  <a:cubicBezTo>
                    <a:pt x="3463" y="9760"/>
                    <a:pt x="3852" y="9577"/>
                    <a:pt x="4219" y="9361"/>
                  </a:cubicBezTo>
                  <a:lnTo>
                    <a:pt x="4219" y="9361"/>
                  </a:lnTo>
                  <a:cubicBezTo>
                    <a:pt x="4165" y="9419"/>
                    <a:pt x="4115" y="9481"/>
                    <a:pt x="4070" y="9549"/>
                  </a:cubicBezTo>
                  <a:cubicBezTo>
                    <a:pt x="4037" y="9916"/>
                    <a:pt x="4170" y="10283"/>
                    <a:pt x="4237" y="10650"/>
                  </a:cubicBezTo>
                  <a:cubicBezTo>
                    <a:pt x="4370" y="11050"/>
                    <a:pt x="4437" y="11483"/>
                    <a:pt x="4704" y="11817"/>
                  </a:cubicBezTo>
                  <a:cubicBezTo>
                    <a:pt x="4923" y="12161"/>
                    <a:pt x="5258" y="12387"/>
                    <a:pt x="5656" y="12387"/>
                  </a:cubicBezTo>
                  <a:cubicBezTo>
                    <a:pt x="5683" y="12387"/>
                    <a:pt x="5711" y="12386"/>
                    <a:pt x="5738" y="12384"/>
                  </a:cubicBezTo>
                  <a:cubicBezTo>
                    <a:pt x="6238" y="12351"/>
                    <a:pt x="6605" y="11884"/>
                    <a:pt x="6872" y="11417"/>
                  </a:cubicBezTo>
                  <a:cubicBezTo>
                    <a:pt x="7272" y="10683"/>
                    <a:pt x="7473" y="9849"/>
                    <a:pt x="7473" y="9015"/>
                  </a:cubicBezTo>
                  <a:cubicBezTo>
                    <a:pt x="7873" y="9916"/>
                    <a:pt x="8507" y="10783"/>
                    <a:pt x="9407" y="11217"/>
                  </a:cubicBezTo>
                  <a:cubicBezTo>
                    <a:pt x="9692" y="11343"/>
                    <a:pt x="10013" y="11406"/>
                    <a:pt x="10335" y="11406"/>
                  </a:cubicBezTo>
                  <a:cubicBezTo>
                    <a:pt x="11032" y="11406"/>
                    <a:pt x="11734" y="11110"/>
                    <a:pt x="12076" y="10516"/>
                  </a:cubicBezTo>
                  <a:cubicBezTo>
                    <a:pt x="12476" y="9749"/>
                    <a:pt x="12276" y="8748"/>
                    <a:pt x="11709" y="8148"/>
                  </a:cubicBezTo>
                  <a:cubicBezTo>
                    <a:pt x="11211" y="7591"/>
                    <a:pt x="10507" y="7266"/>
                    <a:pt x="9778" y="7037"/>
                  </a:cubicBezTo>
                  <a:lnTo>
                    <a:pt x="9778" y="7037"/>
                  </a:lnTo>
                  <a:cubicBezTo>
                    <a:pt x="9912" y="7065"/>
                    <a:pt x="10045" y="7078"/>
                    <a:pt x="10177" y="7078"/>
                  </a:cubicBezTo>
                  <a:cubicBezTo>
                    <a:pt x="10546" y="7078"/>
                    <a:pt x="10902" y="6977"/>
                    <a:pt x="11209" y="6813"/>
                  </a:cubicBezTo>
                  <a:cubicBezTo>
                    <a:pt x="11709" y="6513"/>
                    <a:pt x="12043" y="5980"/>
                    <a:pt x="12109" y="5379"/>
                  </a:cubicBezTo>
                  <a:cubicBezTo>
                    <a:pt x="12209" y="5012"/>
                    <a:pt x="12109" y="4579"/>
                    <a:pt x="11876" y="4245"/>
                  </a:cubicBezTo>
                  <a:cubicBezTo>
                    <a:pt x="11592" y="3890"/>
                    <a:pt x="11141" y="3737"/>
                    <a:pt x="10676" y="3737"/>
                  </a:cubicBezTo>
                  <a:cubicBezTo>
                    <a:pt x="10486" y="3737"/>
                    <a:pt x="10292" y="3763"/>
                    <a:pt x="10108" y="3811"/>
                  </a:cubicBezTo>
                  <a:cubicBezTo>
                    <a:pt x="9541" y="3978"/>
                    <a:pt x="9074" y="4312"/>
                    <a:pt x="8573" y="4712"/>
                  </a:cubicBezTo>
                  <a:cubicBezTo>
                    <a:pt x="9074" y="3745"/>
                    <a:pt x="9207" y="2644"/>
                    <a:pt x="8974" y="1576"/>
                  </a:cubicBezTo>
                  <a:cubicBezTo>
                    <a:pt x="8874" y="1143"/>
                    <a:pt x="8707" y="642"/>
                    <a:pt x="8307" y="342"/>
                  </a:cubicBezTo>
                  <a:cubicBezTo>
                    <a:pt x="8040" y="109"/>
                    <a:pt x="7698" y="0"/>
                    <a:pt x="7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16"/>
            <p:cNvSpPr/>
            <p:nvPr/>
          </p:nvSpPr>
          <p:spPr>
            <a:xfrm>
              <a:off x="3601175" y="2739250"/>
              <a:ext cx="573675" cy="512350"/>
            </a:xfrm>
            <a:custGeom>
              <a:avLst/>
              <a:gdLst/>
              <a:ahLst/>
              <a:cxnLst/>
              <a:rect l="l" t="t" r="r" b="b"/>
              <a:pathLst>
                <a:path w="22947" h="20494" extrusionOk="0">
                  <a:moveTo>
                    <a:pt x="8627" y="0"/>
                  </a:moveTo>
                  <a:cubicBezTo>
                    <a:pt x="8269" y="0"/>
                    <a:pt x="7967" y="354"/>
                    <a:pt x="7835" y="994"/>
                  </a:cubicBezTo>
                  <a:cubicBezTo>
                    <a:pt x="7435" y="3362"/>
                    <a:pt x="8569" y="5731"/>
                    <a:pt x="9970" y="7732"/>
                  </a:cubicBezTo>
                  <a:cubicBezTo>
                    <a:pt x="9837" y="7866"/>
                    <a:pt x="9737" y="7999"/>
                    <a:pt x="9637" y="8166"/>
                  </a:cubicBezTo>
                  <a:cubicBezTo>
                    <a:pt x="7368" y="6798"/>
                    <a:pt x="4767" y="5831"/>
                    <a:pt x="2098" y="5631"/>
                  </a:cubicBezTo>
                  <a:cubicBezTo>
                    <a:pt x="2019" y="5624"/>
                    <a:pt x="1943" y="5620"/>
                    <a:pt x="1869" y="5620"/>
                  </a:cubicBezTo>
                  <a:cubicBezTo>
                    <a:pt x="505" y="5620"/>
                    <a:pt x="1" y="6756"/>
                    <a:pt x="697" y="7832"/>
                  </a:cubicBezTo>
                  <a:cubicBezTo>
                    <a:pt x="2270" y="10338"/>
                    <a:pt x="5293" y="10935"/>
                    <a:pt x="8345" y="10935"/>
                  </a:cubicBezTo>
                  <a:cubicBezTo>
                    <a:pt x="8788" y="10935"/>
                    <a:pt x="9231" y="10922"/>
                    <a:pt x="9670" y="10901"/>
                  </a:cubicBezTo>
                  <a:lnTo>
                    <a:pt x="9804" y="11168"/>
                  </a:lnTo>
                  <a:cubicBezTo>
                    <a:pt x="9837" y="11235"/>
                    <a:pt x="9937" y="11368"/>
                    <a:pt x="9970" y="11435"/>
                  </a:cubicBezTo>
                  <a:cubicBezTo>
                    <a:pt x="7135" y="13603"/>
                    <a:pt x="4333" y="16305"/>
                    <a:pt x="4066" y="19340"/>
                  </a:cubicBezTo>
                  <a:cubicBezTo>
                    <a:pt x="3986" y="20061"/>
                    <a:pt x="4278" y="20493"/>
                    <a:pt x="4777" y="20493"/>
                  </a:cubicBezTo>
                  <a:cubicBezTo>
                    <a:pt x="5110" y="20493"/>
                    <a:pt x="5534" y="20301"/>
                    <a:pt x="6001" y="19874"/>
                  </a:cubicBezTo>
                  <a:cubicBezTo>
                    <a:pt x="8236" y="17839"/>
                    <a:pt x="10004" y="15271"/>
                    <a:pt x="11305" y="12736"/>
                  </a:cubicBezTo>
                  <a:cubicBezTo>
                    <a:pt x="11438" y="12836"/>
                    <a:pt x="11605" y="12903"/>
                    <a:pt x="11705" y="12936"/>
                  </a:cubicBezTo>
                  <a:cubicBezTo>
                    <a:pt x="11805" y="15771"/>
                    <a:pt x="12472" y="18573"/>
                    <a:pt x="15007" y="19674"/>
                  </a:cubicBezTo>
                  <a:cubicBezTo>
                    <a:pt x="15246" y="19772"/>
                    <a:pt x="15481" y="19819"/>
                    <a:pt x="15702" y="19819"/>
                  </a:cubicBezTo>
                  <a:cubicBezTo>
                    <a:pt x="16534" y="19819"/>
                    <a:pt x="17167" y="19160"/>
                    <a:pt x="17009" y="18106"/>
                  </a:cubicBezTo>
                  <a:cubicBezTo>
                    <a:pt x="16708" y="16038"/>
                    <a:pt x="15841" y="14037"/>
                    <a:pt x="14640" y="12369"/>
                  </a:cubicBezTo>
                  <a:cubicBezTo>
                    <a:pt x="14707" y="12235"/>
                    <a:pt x="14774" y="12102"/>
                    <a:pt x="14840" y="12002"/>
                  </a:cubicBezTo>
                  <a:cubicBezTo>
                    <a:pt x="15696" y="12298"/>
                    <a:pt x="16625" y="12484"/>
                    <a:pt x="17619" y="12484"/>
                  </a:cubicBezTo>
                  <a:cubicBezTo>
                    <a:pt x="18756" y="12484"/>
                    <a:pt x="19979" y="12240"/>
                    <a:pt x="21278" y="11635"/>
                  </a:cubicBezTo>
                  <a:cubicBezTo>
                    <a:pt x="22513" y="11001"/>
                    <a:pt x="22946" y="10034"/>
                    <a:pt x="21845" y="9700"/>
                  </a:cubicBezTo>
                  <a:cubicBezTo>
                    <a:pt x="20751" y="9359"/>
                    <a:pt x="19511" y="9202"/>
                    <a:pt x="18194" y="9202"/>
                  </a:cubicBezTo>
                  <a:cubicBezTo>
                    <a:pt x="17063" y="9202"/>
                    <a:pt x="15875" y="9318"/>
                    <a:pt x="14674" y="9533"/>
                  </a:cubicBezTo>
                  <a:cubicBezTo>
                    <a:pt x="14640" y="9467"/>
                    <a:pt x="14607" y="9367"/>
                    <a:pt x="14540" y="9233"/>
                  </a:cubicBezTo>
                  <a:cubicBezTo>
                    <a:pt x="14507" y="9200"/>
                    <a:pt x="14474" y="9133"/>
                    <a:pt x="14440" y="9066"/>
                  </a:cubicBezTo>
                  <a:cubicBezTo>
                    <a:pt x="16708" y="7399"/>
                    <a:pt x="18543" y="5230"/>
                    <a:pt x="19477" y="2729"/>
                  </a:cubicBezTo>
                  <a:cubicBezTo>
                    <a:pt x="19872" y="1656"/>
                    <a:pt x="19121" y="918"/>
                    <a:pt x="18012" y="918"/>
                  </a:cubicBezTo>
                  <a:cubicBezTo>
                    <a:pt x="17810" y="918"/>
                    <a:pt x="17597" y="943"/>
                    <a:pt x="17376" y="994"/>
                  </a:cubicBezTo>
                  <a:cubicBezTo>
                    <a:pt x="14140" y="1795"/>
                    <a:pt x="12839" y="4497"/>
                    <a:pt x="12205" y="7299"/>
                  </a:cubicBezTo>
                  <a:cubicBezTo>
                    <a:pt x="12105" y="7232"/>
                    <a:pt x="11972" y="7198"/>
                    <a:pt x="11872" y="7198"/>
                  </a:cubicBezTo>
                  <a:cubicBezTo>
                    <a:pt x="11471" y="4897"/>
                    <a:pt x="10671" y="2562"/>
                    <a:pt x="9503" y="660"/>
                  </a:cubicBezTo>
                  <a:cubicBezTo>
                    <a:pt x="9213" y="210"/>
                    <a:pt x="8904" y="0"/>
                    <a:pt x="86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16"/>
            <p:cNvSpPr/>
            <p:nvPr/>
          </p:nvSpPr>
          <p:spPr>
            <a:xfrm>
              <a:off x="3861250" y="2953700"/>
              <a:ext cx="90100" cy="84450"/>
            </a:xfrm>
            <a:custGeom>
              <a:avLst/>
              <a:gdLst/>
              <a:ahLst/>
              <a:cxnLst/>
              <a:rect l="l" t="t" r="r" b="b"/>
              <a:pathLst>
                <a:path w="3604" h="3378" extrusionOk="0">
                  <a:moveTo>
                    <a:pt x="1347" y="1"/>
                  </a:moveTo>
                  <a:cubicBezTo>
                    <a:pt x="1191" y="1"/>
                    <a:pt x="1040" y="29"/>
                    <a:pt x="902" y="88"/>
                  </a:cubicBezTo>
                  <a:cubicBezTo>
                    <a:pt x="168" y="355"/>
                    <a:pt x="1" y="1289"/>
                    <a:pt x="468" y="2223"/>
                  </a:cubicBezTo>
                  <a:cubicBezTo>
                    <a:pt x="869" y="2918"/>
                    <a:pt x="1614" y="3378"/>
                    <a:pt x="2254" y="3378"/>
                  </a:cubicBezTo>
                  <a:cubicBezTo>
                    <a:pt x="2412" y="3378"/>
                    <a:pt x="2564" y="3350"/>
                    <a:pt x="2703" y="3290"/>
                  </a:cubicBezTo>
                  <a:cubicBezTo>
                    <a:pt x="3403" y="2990"/>
                    <a:pt x="3604" y="2056"/>
                    <a:pt x="3103" y="1156"/>
                  </a:cubicBezTo>
                  <a:cubicBezTo>
                    <a:pt x="2702" y="460"/>
                    <a:pt x="1979" y="1"/>
                    <a:pt x="13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 name="Google Shape;1475;p16"/>
          <p:cNvGrpSpPr/>
          <p:nvPr/>
        </p:nvGrpSpPr>
        <p:grpSpPr>
          <a:xfrm flipH="1">
            <a:off x="262021" y="0"/>
            <a:ext cx="1579198" cy="2750073"/>
            <a:chOff x="7463325" y="0"/>
            <a:chExt cx="1579198" cy="2750073"/>
          </a:xfrm>
        </p:grpSpPr>
        <p:sp>
          <p:nvSpPr>
            <p:cNvPr id="1476" name="Google Shape;1476;p16"/>
            <p:cNvSpPr/>
            <p:nvPr/>
          </p:nvSpPr>
          <p:spPr>
            <a:xfrm>
              <a:off x="7526318" y="1409914"/>
              <a:ext cx="799739" cy="579784"/>
            </a:xfrm>
            <a:custGeom>
              <a:avLst/>
              <a:gdLst/>
              <a:ahLst/>
              <a:cxnLst/>
              <a:rect l="l" t="t" r="r" b="b"/>
              <a:pathLst>
                <a:path w="24986" h="18114" extrusionOk="0">
                  <a:moveTo>
                    <a:pt x="1" y="1"/>
                  </a:moveTo>
                  <a:lnTo>
                    <a:pt x="1" y="10075"/>
                  </a:lnTo>
                  <a:cubicBezTo>
                    <a:pt x="1" y="14478"/>
                    <a:pt x="3637" y="18114"/>
                    <a:pt x="8040" y="18114"/>
                  </a:cubicBezTo>
                  <a:lnTo>
                    <a:pt x="16913" y="18114"/>
                  </a:lnTo>
                  <a:cubicBezTo>
                    <a:pt x="21350" y="18114"/>
                    <a:pt x="24986" y="14478"/>
                    <a:pt x="24986" y="10075"/>
                  </a:cubicBezTo>
                  <a:lnTo>
                    <a:pt x="2498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16"/>
            <p:cNvSpPr/>
            <p:nvPr/>
          </p:nvSpPr>
          <p:spPr>
            <a:xfrm>
              <a:off x="7527425" y="1556200"/>
              <a:ext cx="799731" cy="55565"/>
            </a:xfrm>
            <a:custGeom>
              <a:avLst/>
              <a:gdLst/>
              <a:ahLst/>
              <a:cxnLst/>
              <a:rect l="l" t="t" r="r" b="b"/>
              <a:pathLst>
                <a:path w="28788" h="1736" extrusionOk="0">
                  <a:moveTo>
                    <a:pt x="0" y="1"/>
                  </a:moveTo>
                  <a:lnTo>
                    <a:pt x="0" y="868"/>
                  </a:lnTo>
                  <a:cubicBezTo>
                    <a:pt x="601" y="868"/>
                    <a:pt x="901" y="1035"/>
                    <a:pt x="1234" y="1235"/>
                  </a:cubicBezTo>
                  <a:cubicBezTo>
                    <a:pt x="1601" y="1435"/>
                    <a:pt x="2068" y="1735"/>
                    <a:pt x="2902" y="1735"/>
                  </a:cubicBezTo>
                  <a:cubicBezTo>
                    <a:pt x="3736" y="1735"/>
                    <a:pt x="4170" y="1502"/>
                    <a:pt x="4570" y="1235"/>
                  </a:cubicBezTo>
                  <a:cubicBezTo>
                    <a:pt x="4904" y="1035"/>
                    <a:pt x="5171" y="868"/>
                    <a:pt x="5771" y="868"/>
                  </a:cubicBezTo>
                  <a:cubicBezTo>
                    <a:pt x="6338" y="868"/>
                    <a:pt x="6638" y="1035"/>
                    <a:pt x="6972" y="1235"/>
                  </a:cubicBezTo>
                  <a:cubicBezTo>
                    <a:pt x="7339" y="1435"/>
                    <a:pt x="7806" y="1735"/>
                    <a:pt x="8640" y="1735"/>
                  </a:cubicBezTo>
                  <a:cubicBezTo>
                    <a:pt x="9474" y="1735"/>
                    <a:pt x="9941" y="1502"/>
                    <a:pt x="10308" y="1235"/>
                  </a:cubicBezTo>
                  <a:cubicBezTo>
                    <a:pt x="10641" y="1035"/>
                    <a:pt x="10941" y="868"/>
                    <a:pt x="11508" y="868"/>
                  </a:cubicBezTo>
                  <a:cubicBezTo>
                    <a:pt x="12109" y="868"/>
                    <a:pt x="12409" y="1035"/>
                    <a:pt x="12743" y="1235"/>
                  </a:cubicBezTo>
                  <a:cubicBezTo>
                    <a:pt x="13110" y="1435"/>
                    <a:pt x="13577" y="1735"/>
                    <a:pt x="14411" y="1735"/>
                  </a:cubicBezTo>
                  <a:cubicBezTo>
                    <a:pt x="15244" y="1735"/>
                    <a:pt x="15678" y="1502"/>
                    <a:pt x="16078" y="1235"/>
                  </a:cubicBezTo>
                  <a:cubicBezTo>
                    <a:pt x="16412" y="1035"/>
                    <a:pt x="16679" y="868"/>
                    <a:pt x="17279" y="868"/>
                  </a:cubicBezTo>
                  <a:cubicBezTo>
                    <a:pt x="17846" y="868"/>
                    <a:pt x="18147" y="1035"/>
                    <a:pt x="18480" y="1235"/>
                  </a:cubicBezTo>
                  <a:cubicBezTo>
                    <a:pt x="18847" y="1435"/>
                    <a:pt x="19314" y="1735"/>
                    <a:pt x="20148" y="1735"/>
                  </a:cubicBezTo>
                  <a:cubicBezTo>
                    <a:pt x="20982" y="1735"/>
                    <a:pt x="21449" y="1502"/>
                    <a:pt x="21816" y="1235"/>
                  </a:cubicBezTo>
                  <a:cubicBezTo>
                    <a:pt x="22149" y="1035"/>
                    <a:pt x="22450" y="868"/>
                    <a:pt x="23017" y="868"/>
                  </a:cubicBezTo>
                  <a:cubicBezTo>
                    <a:pt x="23617" y="868"/>
                    <a:pt x="23917" y="1035"/>
                    <a:pt x="24251" y="1235"/>
                  </a:cubicBezTo>
                  <a:cubicBezTo>
                    <a:pt x="24618" y="1435"/>
                    <a:pt x="25085" y="1735"/>
                    <a:pt x="25919" y="1735"/>
                  </a:cubicBezTo>
                  <a:cubicBezTo>
                    <a:pt x="26753" y="1735"/>
                    <a:pt x="27186" y="1435"/>
                    <a:pt x="27587" y="1235"/>
                  </a:cubicBezTo>
                  <a:cubicBezTo>
                    <a:pt x="27920" y="1035"/>
                    <a:pt x="28187" y="868"/>
                    <a:pt x="28788" y="868"/>
                  </a:cubicBezTo>
                  <a:lnTo>
                    <a:pt x="28788" y="1"/>
                  </a:lnTo>
                  <a:cubicBezTo>
                    <a:pt x="27954" y="1"/>
                    <a:pt x="27487" y="234"/>
                    <a:pt x="27120" y="501"/>
                  </a:cubicBezTo>
                  <a:cubicBezTo>
                    <a:pt x="26786" y="701"/>
                    <a:pt x="26486" y="868"/>
                    <a:pt x="25919" y="868"/>
                  </a:cubicBezTo>
                  <a:cubicBezTo>
                    <a:pt x="25318" y="868"/>
                    <a:pt x="25018" y="701"/>
                    <a:pt x="24685" y="501"/>
                  </a:cubicBezTo>
                  <a:cubicBezTo>
                    <a:pt x="24318" y="268"/>
                    <a:pt x="23851" y="1"/>
                    <a:pt x="23017" y="1"/>
                  </a:cubicBezTo>
                  <a:cubicBezTo>
                    <a:pt x="22183" y="1"/>
                    <a:pt x="21749" y="234"/>
                    <a:pt x="21349" y="501"/>
                  </a:cubicBezTo>
                  <a:cubicBezTo>
                    <a:pt x="21015" y="701"/>
                    <a:pt x="20748" y="868"/>
                    <a:pt x="20148" y="868"/>
                  </a:cubicBezTo>
                  <a:cubicBezTo>
                    <a:pt x="19581" y="868"/>
                    <a:pt x="19281" y="701"/>
                    <a:pt x="18947" y="501"/>
                  </a:cubicBezTo>
                  <a:cubicBezTo>
                    <a:pt x="18580" y="268"/>
                    <a:pt x="18113" y="1"/>
                    <a:pt x="17279" y="1"/>
                  </a:cubicBezTo>
                  <a:cubicBezTo>
                    <a:pt x="16445" y="1"/>
                    <a:pt x="15978" y="234"/>
                    <a:pt x="15611" y="501"/>
                  </a:cubicBezTo>
                  <a:cubicBezTo>
                    <a:pt x="15278" y="701"/>
                    <a:pt x="14978" y="868"/>
                    <a:pt x="14411" y="868"/>
                  </a:cubicBezTo>
                  <a:cubicBezTo>
                    <a:pt x="13810" y="868"/>
                    <a:pt x="13510" y="701"/>
                    <a:pt x="13176" y="501"/>
                  </a:cubicBezTo>
                  <a:cubicBezTo>
                    <a:pt x="12809" y="268"/>
                    <a:pt x="12342" y="1"/>
                    <a:pt x="11508" y="1"/>
                  </a:cubicBezTo>
                  <a:cubicBezTo>
                    <a:pt x="10675" y="1"/>
                    <a:pt x="10241" y="234"/>
                    <a:pt x="9841" y="501"/>
                  </a:cubicBezTo>
                  <a:cubicBezTo>
                    <a:pt x="9507" y="701"/>
                    <a:pt x="9240" y="868"/>
                    <a:pt x="8640" y="868"/>
                  </a:cubicBezTo>
                  <a:cubicBezTo>
                    <a:pt x="8073" y="868"/>
                    <a:pt x="7772" y="701"/>
                    <a:pt x="7439" y="501"/>
                  </a:cubicBezTo>
                  <a:cubicBezTo>
                    <a:pt x="7072" y="268"/>
                    <a:pt x="6605" y="1"/>
                    <a:pt x="5771" y="1"/>
                  </a:cubicBezTo>
                  <a:cubicBezTo>
                    <a:pt x="4937" y="1"/>
                    <a:pt x="4470" y="234"/>
                    <a:pt x="4103" y="501"/>
                  </a:cubicBezTo>
                  <a:cubicBezTo>
                    <a:pt x="3770" y="701"/>
                    <a:pt x="3469" y="868"/>
                    <a:pt x="2902" y="868"/>
                  </a:cubicBezTo>
                  <a:cubicBezTo>
                    <a:pt x="2302" y="868"/>
                    <a:pt x="2002" y="701"/>
                    <a:pt x="1668" y="501"/>
                  </a:cubicBezTo>
                  <a:cubicBezTo>
                    <a:pt x="1301" y="268"/>
                    <a:pt x="834" y="1"/>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16"/>
            <p:cNvSpPr/>
            <p:nvPr/>
          </p:nvSpPr>
          <p:spPr>
            <a:xfrm>
              <a:off x="7527425" y="1697129"/>
              <a:ext cx="799731" cy="56621"/>
            </a:xfrm>
            <a:custGeom>
              <a:avLst/>
              <a:gdLst/>
              <a:ahLst/>
              <a:cxnLst/>
              <a:rect l="l" t="t" r="r" b="b"/>
              <a:pathLst>
                <a:path w="28788" h="1769" extrusionOk="0">
                  <a:moveTo>
                    <a:pt x="0" y="1"/>
                  </a:moveTo>
                  <a:lnTo>
                    <a:pt x="0" y="868"/>
                  </a:lnTo>
                  <a:cubicBezTo>
                    <a:pt x="601" y="868"/>
                    <a:pt x="901" y="1035"/>
                    <a:pt x="1234" y="1268"/>
                  </a:cubicBezTo>
                  <a:cubicBezTo>
                    <a:pt x="1601" y="1469"/>
                    <a:pt x="2068" y="1769"/>
                    <a:pt x="2902" y="1769"/>
                  </a:cubicBezTo>
                  <a:cubicBezTo>
                    <a:pt x="3736" y="1769"/>
                    <a:pt x="4170" y="1502"/>
                    <a:pt x="4570" y="1268"/>
                  </a:cubicBezTo>
                  <a:cubicBezTo>
                    <a:pt x="4904" y="1035"/>
                    <a:pt x="5171" y="868"/>
                    <a:pt x="5771" y="868"/>
                  </a:cubicBezTo>
                  <a:cubicBezTo>
                    <a:pt x="6338" y="868"/>
                    <a:pt x="6638" y="1035"/>
                    <a:pt x="6972" y="1268"/>
                  </a:cubicBezTo>
                  <a:cubicBezTo>
                    <a:pt x="7339" y="1469"/>
                    <a:pt x="7806" y="1769"/>
                    <a:pt x="8640" y="1769"/>
                  </a:cubicBezTo>
                  <a:cubicBezTo>
                    <a:pt x="9474" y="1769"/>
                    <a:pt x="9941" y="1502"/>
                    <a:pt x="10308" y="1268"/>
                  </a:cubicBezTo>
                  <a:cubicBezTo>
                    <a:pt x="10641" y="1035"/>
                    <a:pt x="10941" y="868"/>
                    <a:pt x="11508" y="868"/>
                  </a:cubicBezTo>
                  <a:cubicBezTo>
                    <a:pt x="12109" y="868"/>
                    <a:pt x="12409" y="1035"/>
                    <a:pt x="12743" y="1268"/>
                  </a:cubicBezTo>
                  <a:cubicBezTo>
                    <a:pt x="13110" y="1469"/>
                    <a:pt x="13577" y="1769"/>
                    <a:pt x="14411" y="1769"/>
                  </a:cubicBezTo>
                  <a:cubicBezTo>
                    <a:pt x="15244" y="1769"/>
                    <a:pt x="15678" y="1502"/>
                    <a:pt x="16078" y="1268"/>
                  </a:cubicBezTo>
                  <a:cubicBezTo>
                    <a:pt x="16412" y="1035"/>
                    <a:pt x="16679" y="868"/>
                    <a:pt x="17279" y="868"/>
                  </a:cubicBezTo>
                  <a:cubicBezTo>
                    <a:pt x="17846" y="868"/>
                    <a:pt x="18147" y="1035"/>
                    <a:pt x="18480" y="1268"/>
                  </a:cubicBezTo>
                  <a:cubicBezTo>
                    <a:pt x="18847" y="1469"/>
                    <a:pt x="19314" y="1769"/>
                    <a:pt x="20148" y="1769"/>
                  </a:cubicBezTo>
                  <a:cubicBezTo>
                    <a:pt x="20982" y="1769"/>
                    <a:pt x="21449" y="1502"/>
                    <a:pt x="21816" y="1268"/>
                  </a:cubicBezTo>
                  <a:cubicBezTo>
                    <a:pt x="22149" y="1035"/>
                    <a:pt x="22450" y="868"/>
                    <a:pt x="23017" y="868"/>
                  </a:cubicBezTo>
                  <a:cubicBezTo>
                    <a:pt x="23617" y="868"/>
                    <a:pt x="23917" y="1035"/>
                    <a:pt x="24251" y="1268"/>
                  </a:cubicBezTo>
                  <a:cubicBezTo>
                    <a:pt x="24618" y="1469"/>
                    <a:pt x="25085" y="1769"/>
                    <a:pt x="25919" y="1769"/>
                  </a:cubicBezTo>
                  <a:cubicBezTo>
                    <a:pt x="26753" y="1769"/>
                    <a:pt x="27186" y="1502"/>
                    <a:pt x="27587" y="1268"/>
                  </a:cubicBezTo>
                  <a:cubicBezTo>
                    <a:pt x="27920" y="1035"/>
                    <a:pt x="28187" y="868"/>
                    <a:pt x="28788" y="868"/>
                  </a:cubicBezTo>
                  <a:lnTo>
                    <a:pt x="28788" y="1"/>
                  </a:lnTo>
                  <a:cubicBezTo>
                    <a:pt x="27954" y="1"/>
                    <a:pt x="27487" y="268"/>
                    <a:pt x="27120" y="501"/>
                  </a:cubicBezTo>
                  <a:cubicBezTo>
                    <a:pt x="26786" y="701"/>
                    <a:pt x="26486" y="868"/>
                    <a:pt x="25919" y="868"/>
                  </a:cubicBezTo>
                  <a:cubicBezTo>
                    <a:pt x="25318" y="868"/>
                    <a:pt x="25018" y="701"/>
                    <a:pt x="24685" y="501"/>
                  </a:cubicBezTo>
                  <a:cubicBezTo>
                    <a:pt x="24318" y="301"/>
                    <a:pt x="23851" y="1"/>
                    <a:pt x="23017" y="1"/>
                  </a:cubicBezTo>
                  <a:cubicBezTo>
                    <a:pt x="22183" y="1"/>
                    <a:pt x="21749" y="268"/>
                    <a:pt x="21349" y="501"/>
                  </a:cubicBezTo>
                  <a:cubicBezTo>
                    <a:pt x="21015" y="701"/>
                    <a:pt x="20748" y="868"/>
                    <a:pt x="20148" y="868"/>
                  </a:cubicBezTo>
                  <a:cubicBezTo>
                    <a:pt x="19581" y="868"/>
                    <a:pt x="19281" y="701"/>
                    <a:pt x="18947" y="501"/>
                  </a:cubicBezTo>
                  <a:cubicBezTo>
                    <a:pt x="18580" y="301"/>
                    <a:pt x="18113" y="1"/>
                    <a:pt x="17279" y="1"/>
                  </a:cubicBezTo>
                  <a:cubicBezTo>
                    <a:pt x="16445" y="1"/>
                    <a:pt x="15978" y="268"/>
                    <a:pt x="15611" y="501"/>
                  </a:cubicBezTo>
                  <a:cubicBezTo>
                    <a:pt x="15278" y="701"/>
                    <a:pt x="14978" y="868"/>
                    <a:pt x="14411" y="868"/>
                  </a:cubicBezTo>
                  <a:cubicBezTo>
                    <a:pt x="13810" y="868"/>
                    <a:pt x="13510" y="701"/>
                    <a:pt x="13176" y="501"/>
                  </a:cubicBezTo>
                  <a:cubicBezTo>
                    <a:pt x="12809" y="301"/>
                    <a:pt x="12342" y="1"/>
                    <a:pt x="11508" y="1"/>
                  </a:cubicBezTo>
                  <a:cubicBezTo>
                    <a:pt x="10675" y="1"/>
                    <a:pt x="10241" y="268"/>
                    <a:pt x="9841" y="501"/>
                  </a:cubicBezTo>
                  <a:cubicBezTo>
                    <a:pt x="9507" y="701"/>
                    <a:pt x="9240" y="868"/>
                    <a:pt x="8640" y="868"/>
                  </a:cubicBezTo>
                  <a:cubicBezTo>
                    <a:pt x="8073" y="868"/>
                    <a:pt x="7772" y="701"/>
                    <a:pt x="7439" y="501"/>
                  </a:cubicBezTo>
                  <a:cubicBezTo>
                    <a:pt x="7072" y="301"/>
                    <a:pt x="6605" y="1"/>
                    <a:pt x="5771" y="1"/>
                  </a:cubicBezTo>
                  <a:cubicBezTo>
                    <a:pt x="4937" y="1"/>
                    <a:pt x="4470" y="268"/>
                    <a:pt x="4103" y="501"/>
                  </a:cubicBezTo>
                  <a:cubicBezTo>
                    <a:pt x="3770" y="701"/>
                    <a:pt x="3469" y="868"/>
                    <a:pt x="2902" y="868"/>
                  </a:cubicBezTo>
                  <a:cubicBezTo>
                    <a:pt x="2302" y="868"/>
                    <a:pt x="2002" y="701"/>
                    <a:pt x="1668" y="501"/>
                  </a:cubicBezTo>
                  <a:cubicBezTo>
                    <a:pt x="1301" y="301"/>
                    <a:pt x="834" y="1"/>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16"/>
            <p:cNvSpPr/>
            <p:nvPr/>
          </p:nvSpPr>
          <p:spPr>
            <a:xfrm>
              <a:off x="7884014" y="1409914"/>
              <a:ext cx="439911" cy="579784"/>
            </a:xfrm>
            <a:custGeom>
              <a:avLst/>
              <a:gdLst/>
              <a:ahLst/>
              <a:cxnLst/>
              <a:rect l="l" t="t" r="r" b="b"/>
              <a:pathLst>
                <a:path w="13744" h="18114" extrusionOk="0">
                  <a:moveTo>
                    <a:pt x="8040" y="1"/>
                  </a:moveTo>
                  <a:lnTo>
                    <a:pt x="8040" y="10075"/>
                  </a:lnTo>
                  <a:cubicBezTo>
                    <a:pt x="8040" y="14478"/>
                    <a:pt x="4404" y="18114"/>
                    <a:pt x="1" y="18114"/>
                  </a:cubicBezTo>
                  <a:lnTo>
                    <a:pt x="5705" y="18114"/>
                  </a:lnTo>
                  <a:cubicBezTo>
                    <a:pt x="10108" y="18114"/>
                    <a:pt x="13744" y="14478"/>
                    <a:pt x="13744" y="10075"/>
                  </a:cubicBezTo>
                  <a:lnTo>
                    <a:pt x="13744" y="1"/>
                  </a:lnTo>
                  <a:close/>
                </a:path>
              </a:pathLst>
            </a:custGeom>
            <a:solidFill>
              <a:srgbClr val="F2B6B6">
                <a:alpha val="727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16"/>
            <p:cNvSpPr/>
            <p:nvPr/>
          </p:nvSpPr>
          <p:spPr>
            <a:xfrm>
              <a:off x="7463325" y="1360813"/>
              <a:ext cx="922520" cy="96119"/>
            </a:xfrm>
            <a:custGeom>
              <a:avLst/>
              <a:gdLst/>
              <a:ahLst/>
              <a:cxnLst/>
              <a:rect l="l" t="t" r="r" b="b"/>
              <a:pathLst>
                <a:path w="28822" h="3003" extrusionOk="0">
                  <a:moveTo>
                    <a:pt x="1" y="0"/>
                  </a:moveTo>
                  <a:lnTo>
                    <a:pt x="1" y="3002"/>
                  </a:lnTo>
                  <a:lnTo>
                    <a:pt x="28822" y="3002"/>
                  </a:lnTo>
                  <a:lnTo>
                    <a:pt x="288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16"/>
            <p:cNvSpPr/>
            <p:nvPr/>
          </p:nvSpPr>
          <p:spPr>
            <a:xfrm>
              <a:off x="7500711" y="236095"/>
              <a:ext cx="838148" cy="1758204"/>
            </a:xfrm>
            <a:custGeom>
              <a:avLst/>
              <a:gdLst/>
              <a:ahLst/>
              <a:cxnLst/>
              <a:rect l="l" t="t" r="r" b="b"/>
              <a:pathLst>
                <a:path w="26186" h="54931" extrusionOk="0">
                  <a:moveTo>
                    <a:pt x="13610" y="1948"/>
                  </a:moveTo>
                  <a:lnTo>
                    <a:pt x="13610" y="4383"/>
                  </a:lnTo>
                  <a:lnTo>
                    <a:pt x="13610" y="14257"/>
                  </a:lnTo>
                  <a:lnTo>
                    <a:pt x="13610" y="26132"/>
                  </a:lnTo>
                  <a:lnTo>
                    <a:pt x="13610" y="36473"/>
                  </a:lnTo>
                  <a:lnTo>
                    <a:pt x="13610" y="39842"/>
                  </a:lnTo>
                  <a:cubicBezTo>
                    <a:pt x="13610" y="40309"/>
                    <a:pt x="13543" y="40842"/>
                    <a:pt x="13610" y="41309"/>
                  </a:cubicBezTo>
                  <a:lnTo>
                    <a:pt x="768" y="41309"/>
                  </a:lnTo>
                  <a:cubicBezTo>
                    <a:pt x="1135" y="40142"/>
                    <a:pt x="1535" y="38841"/>
                    <a:pt x="1968" y="37607"/>
                  </a:cubicBezTo>
                  <a:cubicBezTo>
                    <a:pt x="3036" y="34304"/>
                    <a:pt x="4103" y="31002"/>
                    <a:pt x="5171" y="27733"/>
                  </a:cubicBezTo>
                  <a:lnTo>
                    <a:pt x="9040" y="15824"/>
                  </a:lnTo>
                  <a:cubicBezTo>
                    <a:pt x="10174" y="12389"/>
                    <a:pt x="11308" y="8953"/>
                    <a:pt x="12443" y="5484"/>
                  </a:cubicBezTo>
                  <a:cubicBezTo>
                    <a:pt x="12810" y="4383"/>
                    <a:pt x="13176" y="3249"/>
                    <a:pt x="13543" y="2081"/>
                  </a:cubicBezTo>
                  <a:cubicBezTo>
                    <a:pt x="13543" y="2048"/>
                    <a:pt x="13610" y="1981"/>
                    <a:pt x="13610" y="1948"/>
                  </a:cubicBezTo>
                  <a:close/>
                  <a:moveTo>
                    <a:pt x="14110" y="2181"/>
                  </a:moveTo>
                  <a:cubicBezTo>
                    <a:pt x="14311" y="2949"/>
                    <a:pt x="14511" y="3749"/>
                    <a:pt x="14778" y="4550"/>
                  </a:cubicBezTo>
                  <a:lnTo>
                    <a:pt x="17646" y="14423"/>
                  </a:lnTo>
                  <a:lnTo>
                    <a:pt x="21149" y="26432"/>
                  </a:lnTo>
                  <a:cubicBezTo>
                    <a:pt x="22150" y="29901"/>
                    <a:pt x="23150" y="33304"/>
                    <a:pt x="24151" y="36773"/>
                  </a:cubicBezTo>
                  <a:cubicBezTo>
                    <a:pt x="24485" y="37907"/>
                    <a:pt x="24818" y="39074"/>
                    <a:pt x="25152" y="40175"/>
                  </a:cubicBezTo>
                  <a:cubicBezTo>
                    <a:pt x="25218" y="40475"/>
                    <a:pt x="25452" y="41009"/>
                    <a:pt x="25552" y="41409"/>
                  </a:cubicBezTo>
                  <a:lnTo>
                    <a:pt x="14110" y="41409"/>
                  </a:lnTo>
                  <a:lnTo>
                    <a:pt x="14110" y="37573"/>
                  </a:lnTo>
                  <a:lnTo>
                    <a:pt x="14110" y="27666"/>
                  </a:lnTo>
                  <a:lnTo>
                    <a:pt x="14110" y="15791"/>
                  </a:lnTo>
                  <a:lnTo>
                    <a:pt x="14110" y="5450"/>
                  </a:lnTo>
                  <a:lnTo>
                    <a:pt x="14110" y="2181"/>
                  </a:lnTo>
                  <a:close/>
                  <a:moveTo>
                    <a:pt x="25385" y="41910"/>
                  </a:moveTo>
                  <a:cubicBezTo>
                    <a:pt x="23484" y="45579"/>
                    <a:pt x="21549" y="49248"/>
                    <a:pt x="19681" y="52918"/>
                  </a:cubicBezTo>
                  <a:cubicBezTo>
                    <a:pt x="19481" y="53285"/>
                    <a:pt x="19314" y="53652"/>
                    <a:pt x="19114" y="53985"/>
                  </a:cubicBezTo>
                  <a:cubicBezTo>
                    <a:pt x="17646" y="50416"/>
                    <a:pt x="16179" y="46780"/>
                    <a:pt x="14711" y="43177"/>
                  </a:cubicBezTo>
                  <a:cubicBezTo>
                    <a:pt x="14544" y="42777"/>
                    <a:pt x="14377" y="42343"/>
                    <a:pt x="14211" y="41910"/>
                  </a:cubicBezTo>
                  <a:close/>
                  <a:moveTo>
                    <a:pt x="13377" y="41910"/>
                  </a:moveTo>
                  <a:cubicBezTo>
                    <a:pt x="11709" y="45579"/>
                    <a:pt x="10008" y="49248"/>
                    <a:pt x="8306" y="52918"/>
                  </a:cubicBezTo>
                  <a:cubicBezTo>
                    <a:pt x="8140" y="53285"/>
                    <a:pt x="7939" y="53652"/>
                    <a:pt x="7773" y="54085"/>
                  </a:cubicBezTo>
                  <a:cubicBezTo>
                    <a:pt x="5671" y="50449"/>
                    <a:pt x="3603" y="46813"/>
                    <a:pt x="1501" y="43144"/>
                  </a:cubicBezTo>
                  <a:cubicBezTo>
                    <a:pt x="1235" y="42744"/>
                    <a:pt x="1034" y="42310"/>
                    <a:pt x="801" y="41910"/>
                  </a:cubicBezTo>
                  <a:close/>
                  <a:moveTo>
                    <a:pt x="13798" y="0"/>
                  </a:moveTo>
                  <a:cubicBezTo>
                    <a:pt x="13760" y="0"/>
                    <a:pt x="13722" y="17"/>
                    <a:pt x="13677" y="47"/>
                  </a:cubicBezTo>
                  <a:cubicBezTo>
                    <a:pt x="13610" y="80"/>
                    <a:pt x="13543" y="113"/>
                    <a:pt x="13510" y="180"/>
                  </a:cubicBezTo>
                  <a:cubicBezTo>
                    <a:pt x="13043" y="1581"/>
                    <a:pt x="12643" y="2949"/>
                    <a:pt x="12176" y="4316"/>
                  </a:cubicBezTo>
                  <a:cubicBezTo>
                    <a:pt x="11108" y="7619"/>
                    <a:pt x="10041" y="10921"/>
                    <a:pt x="8973" y="14190"/>
                  </a:cubicBezTo>
                  <a:lnTo>
                    <a:pt x="5104" y="26099"/>
                  </a:lnTo>
                  <a:cubicBezTo>
                    <a:pt x="3970" y="29534"/>
                    <a:pt x="2836" y="32970"/>
                    <a:pt x="1702" y="36439"/>
                  </a:cubicBezTo>
                  <a:cubicBezTo>
                    <a:pt x="1335" y="37540"/>
                    <a:pt x="968" y="38674"/>
                    <a:pt x="601" y="39842"/>
                  </a:cubicBezTo>
                  <a:cubicBezTo>
                    <a:pt x="434" y="40342"/>
                    <a:pt x="167" y="40942"/>
                    <a:pt x="34" y="41476"/>
                  </a:cubicBezTo>
                  <a:cubicBezTo>
                    <a:pt x="34" y="41510"/>
                    <a:pt x="34" y="41510"/>
                    <a:pt x="0" y="41543"/>
                  </a:cubicBezTo>
                  <a:lnTo>
                    <a:pt x="0" y="41676"/>
                  </a:lnTo>
                  <a:lnTo>
                    <a:pt x="0" y="41710"/>
                  </a:lnTo>
                  <a:cubicBezTo>
                    <a:pt x="0" y="41776"/>
                    <a:pt x="34" y="41810"/>
                    <a:pt x="34" y="41843"/>
                  </a:cubicBezTo>
                  <a:cubicBezTo>
                    <a:pt x="2202" y="45646"/>
                    <a:pt x="4370" y="49415"/>
                    <a:pt x="6538" y="53185"/>
                  </a:cubicBezTo>
                  <a:cubicBezTo>
                    <a:pt x="6839" y="53718"/>
                    <a:pt x="7139" y="54219"/>
                    <a:pt x="7472" y="54786"/>
                  </a:cubicBezTo>
                  <a:cubicBezTo>
                    <a:pt x="7506" y="54869"/>
                    <a:pt x="7597" y="54911"/>
                    <a:pt x="7693" y="54911"/>
                  </a:cubicBezTo>
                  <a:cubicBezTo>
                    <a:pt x="7789" y="54911"/>
                    <a:pt x="7889" y="54869"/>
                    <a:pt x="7939" y="54786"/>
                  </a:cubicBezTo>
                  <a:cubicBezTo>
                    <a:pt x="9674" y="50983"/>
                    <a:pt x="11442" y="47180"/>
                    <a:pt x="13210" y="43378"/>
                  </a:cubicBezTo>
                  <a:cubicBezTo>
                    <a:pt x="13377" y="43011"/>
                    <a:pt x="13543" y="42677"/>
                    <a:pt x="13710" y="42310"/>
                  </a:cubicBezTo>
                  <a:cubicBezTo>
                    <a:pt x="15178" y="45879"/>
                    <a:pt x="16646" y="49482"/>
                    <a:pt x="18113" y="53118"/>
                  </a:cubicBezTo>
                  <a:cubicBezTo>
                    <a:pt x="18314" y="53652"/>
                    <a:pt x="18514" y="54185"/>
                    <a:pt x="18781" y="54719"/>
                  </a:cubicBezTo>
                  <a:cubicBezTo>
                    <a:pt x="18819" y="54852"/>
                    <a:pt x="18932" y="54931"/>
                    <a:pt x="19036" y="54931"/>
                  </a:cubicBezTo>
                  <a:cubicBezTo>
                    <a:pt x="19114" y="54931"/>
                    <a:pt x="19185" y="54886"/>
                    <a:pt x="19214" y="54786"/>
                  </a:cubicBezTo>
                  <a:cubicBezTo>
                    <a:pt x="21182" y="50983"/>
                    <a:pt x="23150" y="47214"/>
                    <a:pt x="25118" y="43444"/>
                  </a:cubicBezTo>
                  <a:cubicBezTo>
                    <a:pt x="25352" y="42944"/>
                    <a:pt x="25652" y="42377"/>
                    <a:pt x="25886" y="41876"/>
                  </a:cubicBezTo>
                  <a:cubicBezTo>
                    <a:pt x="26052" y="41843"/>
                    <a:pt x="26186" y="41743"/>
                    <a:pt x="26119" y="41576"/>
                  </a:cubicBezTo>
                  <a:cubicBezTo>
                    <a:pt x="25685" y="40175"/>
                    <a:pt x="25319" y="38974"/>
                    <a:pt x="24885" y="37607"/>
                  </a:cubicBezTo>
                  <a:lnTo>
                    <a:pt x="22016" y="27733"/>
                  </a:lnTo>
                  <a:lnTo>
                    <a:pt x="18514" y="15724"/>
                  </a:lnTo>
                  <a:cubicBezTo>
                    <a:pt x="17513" y="12255"/>
                    <a:pt x="16512" y="8819"/>
                    <a:pt x="15511" y="5384"/>
                  </a:cubicBezTo>
                  <a:cubicBezTo>
                    <a:pt x="15178" y="4250"/>
                    <a:pt x="14844" y="3082"/>
                    <a:pt x="14511" y="1948"/>
                  </a:cubicBezTo>
                  <a:cubicBezTo>
                    <a:pt x="14344" y="1414"/>
                    <a:pt x="14211" y="814"/>
                    <a:pt x="14044" y="313"/>
                  </a:cubicBezTo>
                  <a:cubicBezTo>
                    <a:pt x="14044" y="280"/>
                    <a:pt x="14044" y="280"/>
                    <a:pt x="14010" y="247"/>
                  </a:cubicBezTo>
                  <a:cubicBezTo>
                    <a:pt x="14010" y="213"/>
                    <a:pt x="14010" y="213"/>
                    <a:pt x="13977" y="147"/>
                  </a:cubicBezTo>
                  <a:lnTo>
                    <a:pt x="13977" y="113"/>
                  </a:lnTo>
                  <a:lnTo>
                    <a:pt x="13944" y="80"/>
                  </a:lnTo>
                  <a:cubicBezTo>
                    <a:pt x="13889" y="25"/>
                    <a:pt x="13844" y="0"/>
                    <a:pt x="13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16"/>
            <p:cNvSpPr/>
            <p:nvPr/>
          </p:nvSpPr>
          <p:spPr>
            <a:xfrm>
              <a:off x="7918199" y="1543390"/>
              <a:ext cx="48075" cy="48075"/>
            </a:xfrm>
            <a:custGeom>
              <a:avLst/>
              <a:gdLst/>
              <a:ahLst/>
              <a:cxnLst/>
              <a:rect l="l" t="t" r="r" b="b"/>
              <a:pathLst>
                <a:path w="1502" h="1502" extrusionOk="0">
                  <a:moveTo>
                    <a:pt x="767" y="0"/>
                  </a:moveTo>
                  <a:cubicBezTo>
                    <a:pt x="334" y="0"/>
                    <a:pt x="0" y="334"/>
                    <a:pt x="0" y="768"/>
                  </a:cubicBezTo>
                  <a:cubicBezTo>
                    <a:pt x="0" y="1168"/>
                    <a:pt x="334" y="1501"/>
                    <a:pt x="767" y="1501"/>
                  </a:cubicBezTo>
                  <a:cubicBezTo>
                    <a:pt x="1168" y="1501"/>
                    <a:pt x="1501" y="1168"/>
                    <a:pt x="1501" y="768"/>
                  </a:cubicBezTo>
                  <a:cubicBezTo>
                    <a:pt x="1501" y="334"/>
                    <a:pt x="1168" y="0"/>
                    <a:pt x="7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16"/>
            <p:cNvSpPr/>
            <p:nvPr/>
          </p:nvSpPr>
          <p:spPr>
            <a:xfrm>
              <a:off x="8302558" y="1543390"/>
              <a:ext cx="48075" cy="48075"/>
            </a:xfrm>
            <a:custGeom>
              <a:avLst/>
              <a:gdLst/>
              <a:ahLst/>
              <a:cxnLst/>
              <a:rect l="l" t="t" r="r" b="b"/>
              <a:pathLst>
                <a:path w="1502" h="1502" extrusionOk="0">
                  <a:moveTo>
                    <a:pt x="768" y="0"/>
                  </a:moveTo>
                  <a:cubicBezTo>
                    <a:pt x="334" y="0"/>
                    <a:pt x="1" y="334"/>
                    <a:pt x="1" y="768"/>
                  </a:cubicBezTo>
                  <a:cubicBezTo>
                    <a:pt x="1" y="1168"/>
                    <a:pt x="334" y="1501"/>
                    <a:pt x="768" y="1501"/>
                  </a:cubicBezTo>
                  <a:cubicBezTo>
                    <a:pt x="1168" y="1501"/>
                    <a:pt x="1502" y="1168"/>
                    <a:pt x="1502" y="768"/>
                  </a:cubicBezTo>
                  <a:cubicBezTo>
                    <a:pt x="1502" y="334"/>
                    <a:pt x="1168" y="0"/>
                    <a:pt x="7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16"/>
            <p:cNvSpPr/>
            <p:nvPr/>
          </p:nvSpPr>
          <p:spPr>
            <a:xfrm>
              <a:off x="7725987" y="1959789"/>
              <a:ext cx="48075" cy="48075"/>
            </a:xfrm>
            <a:custGeom>
              <a:avLst/>
              <a:gdLst/>
              <a:ahLst/>
              <a:cxnLst/>
              <a:rect l="l" t="t" r="r" b="b"/>
              <a:pathLst>
                <a:path w="1502" h="1502" extrusionOk="0">
                  <a:moveTo>
                    <a:pt x="768" y="1"/>
                  </a:moveTo>
                  <a:cubicBezTo>
                    <a:pt x="334" y="1"/>
                    <a:pt x="1" y="334"/>
                    <a:pt x="1" y="768"/>
                  </a:cubicBezTo>
                  <a:cubicBezTo>
                    <a:pt x="1" y="1168"/>
                    <a:pt x="334" y="1502"/>
                    <a:pt x="768" y="1502"/>
                  </a:cubicBezTo>
                  <a:cubicBezTo>
                    <a:pt x="1168" y="1502"/>
                    <a:pt x="1502" y="1168"/>
                    <a:pt x="1502" y="768"/>
                  </a:cubicBezTo>
                  <a:cubicBezTo>
                    <a:pt x="1502" y="334"/>
                    <a:pt x="1168" y="1"/>
                    <a:pt x="7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16"/>
            <p:cNvSpPr/>
            <p:nvPr/>
          </p:nvSpPr>
          <p:spPr>
            <a:xfrm>
              <a:off x="8086884" y="1959789"/>
              <a:ext cx="48075" cy="48075"/>
            </a:xfrm>
            <a:custGeom>
              <a:avLst/>
              <a:gdLst/>
              <a:ahLst/>
              <a:cxnLst/>
              <a:rect l="l" t="t" r="r" b="b"/>
              <a:pathLst>
                <a:path w="1502" h="1502" extrusionOk="0">
                  <a:moveTo>
                    <a:pt x="734" y="1"/>
                  </a:moveTo>
                  <a:cubicBezTo>
                    <a:pt x="334" y="1"/>
                    <a:pt x="1" y="334"/>
                    <a:pt x="1" y="768"/>
                  </a:cubicBezTo>
                  <a:cubicBezTo>
                    <a:pt x="1" y="1168"/>
                    <a:pt x="334" y="1502"/>
                    <a:pt x="734" y="1502"/>
                  </a:cubicBezTo>
                  <a:cubicBezTo>
                    <a:pt x="1168" y="1502"/>
                    <a:pt x="1502" y="1168"/>
                    <a:pt x="1502" y="768"/>
                  </a:cubicBezTo>
                  <a:cubicBezTo>
                    <a:pt x="1502" y="334"/>
                    <a:pt x="1168" y="1"/>
                    <a:pt x="7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16"/>
            <p:cNvSpPr/>
            <p:nvPr/>
          </p:nvSpPr>
          <p:spPr>
            <a:xfrm>
              <a:off x="7902162" y="194868"/>
              <a:ext cx="83316" cy="82227"/>
            </a:xfrm>
            <a:custGeom>
              <a:avLst/>
              <a:gdLst/>
              <a:ahLst/>
              <a:cxnLst/>
              <a:rect l="l" t="t" r="r" b="b"/>
              <a:pathLst>
                <a:path w="2603" h="2569" extrusionOk="0">
                  <a:moveTo>
                    <a:pt x="1302" y="0"/>
                  </a:moveTo>
                  <a:cubicBezTo>
                    <a:pt x="601" y="0"/>
                    <a:pt x="1" y="567"/>
                    <a:pt x="1" y="1268"/>
                  </a:cubicBezTo>
                  <a:cubicBezTo>
                    <a:pt x="1" y="2002"/>
                    <a:pt x="601" y="2569"/>
                    <a:pt x="1302" y="2569"/>
                  </a:cubicBezTo>
                  <a:cubicBezTo>
                    <a:pt x="2002" y="2569"/>
                    <a:pt x="2603" y="2002"/>
                    <a:pt x="2603" y="1268"/>
                  </a:cubicBezTo>
                  <a:cubicBezTo>
                    <a:pt x="2603" y="567"/>
                    <a:pt x="2002" y="0"/>
                    <a:pt x="13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16"/>
            <p:cNvSpPr/>
            <p:nvPr/>
          </p:nvSpPr>
          <p:spPr>
            <a:xfrm>
              <a:off x="7936860" y="0"/>
              <a:ext cx="16580" cy="243449"/>
            </a:xfrm>
            <a:custGeom>
              <a:avLst/>
              <a:gdLst/>
              <a:ahLst/>
              <a:cxnLst/>
              <a:rect l="l" t="t" r="r" b="b"/>
              <a:pathLst>
                <a:path w="518" h="7606" extrusionOk="0">
                  <a:moveTo>
                    <a:pt x="268" y="1"/>
                  </a:moveTo>
                  <a:cubicBezTo>
                    <a:pt x="143" y="1"/>
                    <a:pt x="17" y="84"/>
                    <a:pt x="17" y="251"/>
                  </a:cubicBezTo>
                  <a:lnTo>
                    <a:pt x="17" y="6489"/>
                  </a:lnTo>
                  <a:lnTo>
                    <a:pt x="17" y="7356"/>
                  </a:lnTo>
                  <a:cubicBezTo>
                    <a:pt x="1" y="7523"/>
                    <a:pt x="126" y="7606"/>
                    <a:pt x="255" y="7606"/>
                  </a:cubicBezTo>
                  <a:cubicBezTo>
                    <a:pt x="384" y="7606"/>
                    <a:pt x="518" y="7523"/>
                    <a:pt x="518" y="7356"/>
                  </a:cubicBezTo>
                  <a:lnTo>
                    <a:pt x="518" y="1118"/>
                  </a:lnTo>
                  <a:lnTo>
                    <a:pt x="518" y="251"/>
                  </a:lnTo>
                  <a:cubicBezTo>
                    <a:pt x="518" y="84"/>
                    <a:pt x="393" y="1"/>
                    <a:pt x="2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16"/>
            <p:cNvSpPr/>
            <p:nvPr/>
          </p:nvSpPr>
          <p:spPr>
            <a:xfrm>
              <a:off x="8179773" y="2273665"/>
              <a:ext cx="391868" cy="303623"/>
            </a:xfrm>
            <a:custGeom>
              <a:avLst/>
              <a:gdLst/>
              <a:ahLst/>
              <a:cxnLst/>
              <a:rect l="l" t="t" r="r" b="b"/>
              <a:pathLst>
                <a:path w="12243" h="9486" extrusionOk="0">
                  <a:moveTo>
                    <a:pt x="8563" y="0"/>
                  </a:moveTo>
                  <a:cubicBezTo>
                    <a:pt x="7159" y="0"/>
                    <a:pt x="5454" y="616"/>
                    <a:pt x="3903" y="1803"/>
                  </a:cubicBezTo>
                  <a:cubicBezTo>
                    <a:pt x="1201" y="3838"/>
                    <a:pt x="1" y="6840"/>
                    <a:pt x="1268" y="8474"/>
                  </a:cubicBezTo>
                  <a:cubicBezTo>
                    <a:pt x="1792" y="9154"/>
                    <a:pt x="2665" y="9485"/>
                    <a:pt x="3703" y="9485"/>
                  </a:cubicBezTo>
                  <a:cubicBezTo>
                    <a:pt x="5110" y="9485"/>
                    <a:pt x="6819" y="8878"/>
                    <a:pt x="8373" y="7707"/>
                  </a:cubicBezTo>
                  <a:cubicBezTo>
                    <a:pt x="11075" y="5672"/>
                    <a:pt x="12243" y="2670"/>
                    <a:pt x="11008" y="1036"/>
                  </a:cubicBezTo>
                  <a:cubicBezTo>
                    <a:pt x="10483" y="339"/>
                    <a:pt x="9606"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16"/>
            <p:cNvSpPr/>
            <p:nvPr/>
          </p:nvSpPr>
          <p:spPr>
            <a:xfrm>
              <a:off x="8493681" y="2504319"/>
              <a:ext cx="155909" cy="245754"/>
            </a:xfrm>
            <a:custGeom>
              <a:avLst/>
              <a:gdLst/>
              <a:ahLst/>
              <a:cxnLst/>
              <a:rect l="l" t="t" r="r" b="b"/>
              <a:pathLst>
                <a:path w="4871" h="7678" extrusionOk="0">
                  <a:moveTo>
                    <a:pt x="2194" y="0"/>
                  </a:moveTo>
                  <a:cubicBezTo>
                    <a:pt x="2186" y="0"/>
                    <a:pt x="2177" y="1"/>
                    <a:pt x="2169" y="1"/>
                  </a:cubicBezTo>
                  <a:cubicBezTo>
                    <a:pt x="1468" y="101"/>
                    <a:pt x="1" y="1902"/>
                    <a:pt x="134" y="4004"/>
                  </a:cubicBezTo>
                  <a:cubicBezTo>
                    <a:pt x="231" y="6045"/>
                    <a:pt x="1367" y="7677"/>
                    <a:pt x="2594" y="7677"/>
                  </a:cubicBezTo>
                  <a:cubicBezTo>
                    <a:pt x="2630" y="7677"/>
                    <a:pt x="2666" y="7676"/>
                    <a:pt x="2703" y="7673"/>
                  </a:cubicBezTo>
                  <a:cubicBezTo>
                    <a:pt x="3970" y="7606"/>
                    <a:pt x="4871" y="5805"/>
                    <a:pt x="4771" y="3670"/>
                  </a:cubicBezTo>
                  <a:cubicBezTo>
                    <a:pt x="4573" y="1558"/>
                    <a:pt x="3003" y="0"/>
                    <a:pt x="2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16"/>
            <p:cNvSpPr/>
            <p:nvPr/>
          </p:nvSpPr>
          <p:spPr>
            <a:xfrm>
              <a:off x="8647450" y="2202702"/>
              <a:ext cx="225301" cy="286883"/>
            </a:xfrm>
            <a:custGeom>
              <a:avLst/>
              <a:gdLst/>
              <a:ahLst/>
              <a:cxnLst/>
              <a:rect l="l" t="t" r="r" b="b"/>
              <a:pathLst>
                <a:path w="7039" h="8963" extrusionOk="0">
                  <a:moveTo>
                    <a:pt x="2281" y="1"/>
                  </a:moveTo>
                  <a:cubicBezTo>
                    <a:pt x="2163" y="1"/>
                    <a:pt x="2058" y="17"/>
                    <a:pt x="1968" y="51"/>
                  </a:cubicBezTo>
                  <a:cubicBezTo>
                    <a:pt x="1134" y="351"/>
                    <a:pt x="0" y="2986"/>
                    <a:pt x="867" y="5388"/>
                  </a:cubicBezTo>
                  <a:cubicBezTo>
                    <a:pt x="1590" y="7525"/>
                    <a:pt x="3137" y="8963"/>
                    <a:pt x="4471" y="8963"/>
                  </a:cubicBezTo>
                  <a:cubicBezTo>
                    <a:pt x="4677" y="8963"/>
                    <a:pt x="4878" y="8928"/>
                    <a:pt x="5070" y="8857"/>
                  </a:cubicBezTo>
                  <a:cubicBezTo>
                    <a:pt x="6538" y="8323"/>
                    <a:pt x="7038" y="5921"/>
                    <a:pt x="6171" y="3520"/>
                  </a:cubicBezTo>
                  <a:cubicBezTo>
                    <a:pt x="5390" y="1328"/>
                    <a:pt x="3340" y="1"/>
                    <a:pt x="22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16"/>
            <p:cNvSpPr/>
            <p:nvPr/>
          </p:nvSpPr>
          <p:spPr>
            <a:xfrm>
              <a:off x="8767034" y="1946986"/>
              <a:ext cx="275489" cy="251259"/>
            </a:xfrm>
            <a:custGeom>
              <a:avLst/>
              <a:gdLst/>
              <a:ahLst/>
              <a:cxnLst/>
              <a:rect l="l" t="t" r="r" b="b"/>
              <a:pathLst>
                <a:path w="8607" h="7850" extrusionOk="0">
                  <a:moveTo>
                    <a:pt x="2524" y="1"/>
                  </a:moveTo>
                  <a:cubicBezTo>
                    <a:pt x="1977" y="1"/>
                    <a:pt x="1495" y="161"/>
                    <a:pt x="1134" y="501"/>
                  </a:cubicBezTo>
                  <a:cubicBezTo>
                    <a:pt x="0" y="1535"/>
                    <a:pt x="500" y="3937"/>
                    <a:pt x="2235" y="5805"/>
                  </a:cubicBezTo>
                  <a:cubicBezTo>
                    <a:pt x="3449" y="7110"/>
                    <a:pt x="4931" y="7850"/>
                    <a:pt x="6108" y="7850"/>
                  </a:cubicBezTo>
                  <a:cubicBezTo>
                    <a:pt x="6644" y="7850"/>
                    <a:pt x="7117" y="7696"/>
                    <a:pt x="7472" y="7372"/>
                  </a:cubicBezTo>
                  <a:cubicBezTo>
                    <a:pt x="8606" y="6305"/>
                    <a:pt x="8106" y="3937"/>
                    <a:pt x="6371" y="2035"/>
                  </a:cubicBezTo>
                  <a:cubicBezTo>
                    <a:pt x="5166" y="739"/>
                    <a:pt x="3697" y="1"/>
                    <a:pt x="25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16"/>
            <p:cNvSpPr/>
            <p:nvPr/>
          </p:nvSpPr>
          <p:spPr>
            <a:xfrm>
              <a:off x="8476588" y="1985108"/>
              <a:ext cx="199695" cy="172969"/>
            </a:xfrm>
            <a:custGeom>
              <a:avLst/>
              <a:gdLst/>
              <a:ahLst/>
              <a:cxnLst/>
              <a:rect l="l" t="t" r="r" b="b"/>
              <a:pathLst>
                <a:path w="6239" h="5404" extrusionOk="0">
                  <a:moveTo>
                    <a:pt x="4675" y="1"/>
                  </a:moveTo>
                  <a:cubicBezTo>
                    <a:pt x="3837" y="1"/>
                    <a:pt x="2713" y="308"/>
                    <a:pt x="1869" y="1111"/>
                  </a:cubicBezTo>
                  <a:cubicBezTo>
                    <a:pt x="501" y="2345"/>
                    <a:pt x="1" y="4113"/>
                    <a:pt x="735" y="4947"/>
                  </a:cubicBezTo>
                  <a:cubicBezTo>
                    <a:pt x="1030" y="5255"/>
                    <a:pt x="1452" y="5403"/>
                    <a:pt x="1938" y="5403"/>
                  </a:cubicBezTo>
                  <a:cubicBezTo>
                    <a:pt x="2769" y="5403"/>
                    <a:pt x="3787" y="4968"/>
                    <a:pt x="4671" y="4147"/>
                  </a:cubicBezTo>
                  <a:cubicBezTo>
                    <a:pt x="6072" y="2846"/>
                    <a:pt x="6239" y="811"/>
                    <a:pt x="5772" y="310"/>
                  </a:cubicBezTo>
                  <a:cubicBezTo>
                    <a:pt x="5606" y="119"/>
                    <a:pt x="5195" y="1"/>
                    <a:pt x="46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16"/>
            <p:cNvSpPr/>
            <p:nvPr/>
          </p:nvSpPr>
          <p:spPr>
            <a:xfrm>
              <a:off x="8556674" y="724258"/>
              <a:ext cx="247738" cy="147587"/>
            </a:xfrm>
            <a:custGeom>
              <a:avLst/>
              <a:gdLst/>
              <a:ahLst/>
              <a:cxnLst/>
              <a:rect l="l" t="t" r="r" b="b"/>
              <a:pathLst>
                <a:path w="7740" h="4611" extrusionOk="0">
                  <a:moveTo>
                    <a:pt x="4270" y="1"/>
                  </a:moveTo>
                  <a:cubicBezTo>
                    <a:pt x="4042" y="1"/>
                    <a:pt x="3808" y="13"/>
                    <a:pt x="3570" y="40"/>
                  </a:cubicBezTo>
                  <a:cubicBezTo>
                    <a:pt x="1502" y="307"/>
                    <a:pt x="1" y="1974"/>
                    <a:pt x="67" y="2742"/>
                  </a:cubicBezTo>
                  <a:cubicBezTo>
                    <a:pt x="189" y="3412"/>
                    <a:pt x="1730" y="4610"/>
                    <a:pt x="3571" y="4610"/>
                  </a:cubicBezTo>
                  <a:cubicBezTo>
                    <a:pt x="3746" y="4610"/>
                    <a:pt x="3924" y="4600"/>
                    <a:pt x="4104" y="4576"/>
                  </a:cubicBezTo>
                  <a:cubicBezTo>
                    <a:pt x="6205" y="4343"/>
                    <a:pt x="7740" y="3142"/>
                    <a:pt x="7606" y="1874"/>
                  </a:cubicBezTo>
                  <a:cubicBezTo>
                    <a:pt x="7458" y="780"/>
                    <a:pt x="6052" y="1"/>
                    <a:pt x="4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16"/>
            <p:cNvSpPr/>
            <p:nvPr/>
          </p:nvSpPr>
          <p:spPr>
            <a:xfrm>
              <a:off x="8473388" y="1006222"/>
              <a:ext cx="106809" cy="156133"/>
            </a:xfrm>
            <a:custGeom>
              <a:avLst/>
              <a:gdLst/>
              <a:ahLst/>
              <a:cxnLst/>
              <a:rect l="l" t="t" r="r" b="b"/>
              <a:pathLst>
                <a:path w="3337" h="4878" extrusionOk="0">
                  <a:moveTo>
                    <a:pt x="1958" y="0"/>
                  </a:moveTo>
                  <a:cubicBezTo>
                    <a:pt x="1494" y="0"/>
                    <a:pt x="396" y="948"/>
                    <a:pt x="234" y="2239"/>
                  </a:cubicBezTo>
                  <a:cubicBezTo>
                    <a:pt x="1" y="3573"/>
                    <a:pt x="568" y="4774"/>
                    <a:pt x="1335" y="4874"/>
                  </a:cubicBezTo>
                  <a:cubicBezTo>
                    <a:pt x="1360" y="4876"/>
                    <a:pt x="1386" y="4877"/>
                    <a:pt x="1411" y="4877"/>
                  </a:cubicBezTo>
                  <a:cubicBezTo>
                    <a:pt x="2188" y="4877"/>
                    <a:pt x="2975" y="3898"/>
                    <a:pt x="3136" y="2606"/>
                  </a:cubicBezTo>
                  <a:cubicBezTo>
                    <a:pt x="3337" y="1271"/>
                    <a:pt x="2503" y="70"/>
                    <a:pt x="2002" y="4"/>
                  </a:cubicBezTo>
                  <a:cubicBezTo>
                    <a:pt x="1988" y="2"/>
                    <a:pt x="1973" y="0"/>
                    <a:pt x="19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16"/>
            <p:cNvSpPr/>
            <p:nvPr/>
          </p:nvSpPr>
          <p:spPr>
            <a:xfrm>
              <a:off x="8723247" y="1058588"/>
              <a:ext cx="242393" cy="154948"/>
            </a:xfrm>
            <a:custGeom>
              <a:avLst/>
              <a:gdLst/>
              <a:ahLst/>
              <a:cxnLst/>
              <a:rect l="l" t="t" r="r" b="b"/>
              <a:pathLst>
                <a:path w="7573" h="4841" extrusionOk="0">
                  <a:moveTo>
                    <a:pt x="2626" y="1"/>
                  </a:moveTo>
                  <a:cubicBezTo>
                    <a:pt x="1582" y="1"/>
                    <a:pt x="740" y="377"/>
                    <a:pt x="467" y="1070"/>
                  </a:cubicBezTo>
                  <a:cubicBezTo>
                    <a:pt x="0" y="2204"/>
                    <a:pt x="1135" y="3672"/>
                    <a:pt x="2969" y="4439"/>
                  </a:cubicBezTo>
                  <a:cubicBezTo>
                    <a:pt x="3649" y="4710"/>
                    <a:pt x="4333" y="4840"/>
                    <a:pt x="4947" y="4840"/>
                  </a:cubicBezTo>
                  <a:cubicBezTo>
                    <a:pt x="5991" y="4840"/>
                    <a:pt x="6832" y="4465"/>
                    <a:pt x="7105" y="3772"/>
                  </a:cubicBezTo>
                  <a:cubicBezTo>
                    <a:pt x="7572" y="2637"/>
                    <a:pt x="6438" y="1136"/>
                    <a:pt x="4604" y="403"/>
                  </a:cubicBezTo>
                  <a:cubicBezTo>
                    <a:pt x="3924" y="131"/>
                    <a:pt x="3240" y="1"/>
                    <a:pt x="26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16"/>
            <p:cNvSpPr/>
            <p:nvPr/>
          </p:nvSpPr>
          <p:spPr>
            <a:xfrm>
              <a:off x="8741395" y="1294459"/>
              <a:ext cx="136704" cy="127838"/>
            </a:xfrm>
            <a:custGeom>
              <a:avLst/>
              <a:gdLst/>
              <a:ahLst/>
              <a:cxnLst/>
              <a:rect l="l" t="t" r="r" b="b"/>
              <a:pathLst>
                <a:path w="4271" h="3994" extrusionOk="0">
                  <a:moveTo>
                    <a:pt x="1022" y="0"/>
                  </a:moveTo>
                  <a:cubicBezTo>
                    <a:pt x="725" y="0"/>
                    <a:pt x="487" y="63"/>
                    <a:pt x="367" y="172"/>
                  </a:cubicBezTo>
                  <a:cubicBezTo>
                    <a:pt x="0" y="439"/>
                    <a:pt x="0" y="1940"/>
                    <a:pt x="934" y="2941"/>
                  </a:cubicBezTo>
                  <a:cubicBezTo>
                    <a:pt x="1593" y="3622"/>
                    <a:pt x="2359" y="3994"/>
                    <a:pt x="2971" y="3994"/>
                  </a:cubicBezTo>
                  <a:cubicBezTo>
                    <a:pt x="3258" y="3994"/>
                    <a:pt x="3511" y="3912"/>
                    <a:pt x="3703" y="3741"/>
                  </a:cubicBezTo>
                  <a:cubicBezTo>
                    <a:pt x="4270" y="3207"/>
                    <a:pt x="4037" y="1940"/>
                    <a:pt x="3103" y="939"/>
                  </a:cubicBezTo>
                  <a:cubicBezTo>
                    <a:pt x="2497" y="266"/>
                    <a:pt x="1634" y="0"/>
                    <a:pt x="10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16"/>
            <p:cNvSpPr/>
            <p:nvPr/>
          </p:nvSpPr>
          <p:spPr>
            <a:xfrm>
              <a:off x="8446692" y="1325155"/>
              <a:ext cx="127102" cy="140257"/>
            </a:xfrm>
            <a:custGeom>
              <a:avLst/>
              <a:gdLst/>
              <a:ahLst/>
              <a:cxnLst/>
              <a:rect l="l" t="t" r="r" b="b"/>
              <a:pathLst>
                <a:path w="3971" h="4382" extrusionOk="0">
                  <a:moveTo>
                    <a:pt x="2972" y="1"/>
                  </a:moveTo>
                  <a:cubicBezTo>
                    <a:pt x="2388" y="1"/>
                    <a:pt x="1331" y="444"/>
                    <a:pt x="768" y="1381"/>
                  </a:cubicBezTo>
                  <a:cubicBezTo>
                    <a:pt x="1" y="2549"/>
                    <a:pt x="1" y="3816"/>
                    <a:pt x="735" y="4250"/>
                  </a:cubicBezTo>
                  <a:cubicBezTo>
                    <a:pt x="883" y="4339"/>
                    <a:pt x="1054" y="4382"/>
                    <a:pt x="1239" y="4382"/>
                  </a:cubicBezTo>
                  <a:cubicBezTo>
                    <a:pt x="1886" y="4382"/>
                    <a:pt x="2699" y="3857"/>
                    <a:pt x="3270" y="2949"/>
                  </a:cubicBezTo>
                  <a:cubicBezTo>
                    <a:pt x="3970" y="1781"/>
                    <a:pt x="3737" y="314"/>
                    <a:pt x="3303" y="80"/>
                  </a:cubicBezTo>
                  <a:cubicBezTo>
                    <a:pt x="3231" y="28"/>
                    <a:pt x="3116" y="1"/>
                    <a:pt x="29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16"/>
            <p:cNvSpPr/>
            <p:nvPr/>
          </p:nvSpPr>
          <p:spPr>
            <a:xfrm>
              <a:off x="8702953" y="1543005"/>
              <a:ext cx="237048" cy="152804"/>
            </a:xfrm>
            <a:custGeom>
              <a:avLst/>
              <a:gdLst/>
              <a:ahLst/>
              <a:cxnLst/>
              <a:rect l="l" t="t" r="r" b="b"/>
              <a:pathLst>
                <a:path w="7406" h="4774" extrusionOk="0">
                  <a:moveTo>
                    <a:pt x="2763" y="1"/>
                  </a:moveTo>
                  <a:cubicBezTo>
                    <a:pt x="1518" y="1"/>
                    <a:pt x="477" y="490"/>
                    <a:pt x="267" y="980"/>
                  </a:cubicBezTo>
                  <a:cubicBezTo>
                    <a:pt x="1" y="1647"/>
                    <a:pt x="968" y="3615"/>
                    <a:pt x="2803" y="4349"/>
                  </a:cubicBezTo>
                  <a:cubicBezTo>
                    <a:pt x="3503" y="4636"/>
                    <a:pt x="4198" y="4774"/>
                    <a:pt x="4818" y="4774"/>
                  </a:cubicBezTo>
                  <a:cubicBezTo>
                    <a:pt x="5854" y="4774"/>
                    <a:pt x="6680" y="4391"/>
                    <a:pt x="6972" y="3682"/>
                  </a:cubicBezTo>
                  <a:cubicBezTo>
                    <a:pt x="7406" y="2548"/>
                    <a:pt x="6305" y="1046"/>
                    <a:pt x="4437" y="313"/>
                  </a:cubicBezTo>
                  <a:cubicBezTo>
                    <a:pt x="3875" y="92"/>
                    <a:pt x="3300" y="1"/>
                    <a:pt x="2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16"/>
            <p:cNvSpPr/>
            <p:nvPr/>
          </p:nvSpPr>
          <p:spPr>
            <a:xfrm>
              <a:off x="8493681" y="1692165"/>
              <a:ext cx="171944" cy="226645"/>
            </a:xfrm>
            <a:custGeom>
              <a:avLst/>
              <a:gdLst/>
              <a:ahLst/>
              <a:cxnLst/>
              <a:rect l="l" t="t" r="r" b="b"/>
              <a:pathLst>
                <a:path w="5372" h="7081" extrusionOk="0">
                  <a:moveTo>
                    <a:pt x="3535" y="0"/>
                  </a:moveTo>
                  <a:cubicBezTo>
                    <a:pt x="2761" y="0"/>
                    <a:pt x="1095" y="1134"/>
                    <a:pt x="601" y="2924"/>
                  </a:cubicBezTo>
                  <a:cubicBezTo>
                    <a:pt x="1" y="4826"/>
                    <a:pt x="501" y="6660"/>
                    <a:pt x="1668" y="7027"/>
                  </a:cubicBezTo>
                  <a:cubicBezTo>
                    <a:pt x="1794" y="7063"/>
                    <a:pt x="1923" y="7081"/>
                    <a:pt x="2053" y="7081"/>
                  </a:cubicBezTo>
                  <a:cubicBezTo>
                    <a:pt x="3134" y="7081"/>
                    <a:pt x="4328" y="5885"/>
                    <a:pt x="4804" y="4159"/>
                  </a:cubicBezTo>
                  <a:cubicBezTo>
                    <a:pt x="5371" y="2191"/>
                    <a:pt x="4437" y="256"/>
                    <a:pt x="3703" y="22"/>
                  </a:cubicBezTo>
                  <a:cubicBezTo>
                    <a:pt x="3654" y="8"/>
                    <a:pt x="3597" y="0"/>
                    <a:pt x="35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16"/>
            <p:cNvSpPr/>
            <p:nvPr/>
          </p:nvSpPr>
          <p:spPr>
            <a:xfrm>
              <a:off x="8289754" y="1790112"/>
              <a:ext cx="219956" cy="288612"/>
            </a:xfrm>
            <a:custGeom>
              <a:avLst/>
              <a:gdLst/>
              <a:ahLst/>
              <a:cxnLst/>
              <a:rect l="l" t="t" r="r" b="b"/>
              <a:pathLst>
                <a:path w="6872" h="9017" extrusionOk="0">
                  <a:moveTo>
                    <a:pt x="4507" y="0"/>
                  </a:moveTo>
                  <a:cubicBezTo>
                    <a:pt x="3504" y="0"/>
                    <a:pt x="1411" y="1425"/>
                    <a:pt x="734" y="3701"/>
                  </a:cubicBezTo>
                  <a:cubicBezTo>
                    <a:pt x="0" y="6202"/>
                    <a:pt x="634" y="8537"/>
                    <a:pt x="2169" y="8938"/>
                  </a:cubicBezTo>
                  <a:cubicBezTo>
                    <a:pt x="2339" y="8991"/>
                    <a:pt x="2513" y="9016"/>
                    <a:pt x="2689" y="9016"/>
                  </a:cubicBezTo>
                  <a:cubicBezTo>
                    <a:pt x="4064" y="9016"/>
                    <a:pt x="5550" y="7457"/>
                    <a:pt x="6171" y="5268"/>
                  </a:cubicBezTo>
                  <a:cubicBezTo>
                    <a:pt x="6872" y="2800"/>
                    <a:pt x="5671" y="265"/>
                    <a:pt x="4737" y="31"/>
                  </a:cubicBezTo>
                  <a:cubicBezTo>
                    <a:pt x="4669" y="10"/>
                    <a:pt x="4592" y="0"/>
                    <a:pt x="45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16"/>
            <p:cNvSpPr/>
            <p:nvPr/>
          </p:nvSpPr>
          <p:spPr>
            <a:xfrm>
              <a:off x="8389045" y="1547071"/>
              <a:ext cx="179402" cy="179082"/>
            </a:xfrm>
            <a:custGeom>
              <a:avLst/>
              <a:gdLst/>
              <a:ahLst/>
              <a:cxnLst/>
              <a:rect l="l" t="t" r="r" b="b"/>
              <a:pathLst>
                <a:path w="5605" h="5595" extrusionOk="0">
                  <a:moveTo>
                    <a:pt x="1645" y="0"/>
                  </a:moveTo>
                  <a:cubicBezTo>
                    <a:pt x="1337" y="0"/>
                    <a:pt x="1059" y="82"/>
                    <a:pt x="835" y="252"/>
                  </a:cubicBezTo>
                  <a:cubicBezTo>
                    <a:pt x="1" y="919"/>
                    <a:pt x="201" y="2554"/>
                    <a:pt x="1302" y="3955"/>
                  </a:cubicBezTo>
                  <a:cubicBezTo>
                    <a:pt x="2074" y="4993"/>
                    <a:pt x="3109" y="5594"/>
                    <a:pt x="3938" y="5594"/>
                  </a:cubicBezTo>
                  <a:cubicBezTo>
                    <a:pt x="4254" y="5594"/>
                    <a:pt x="4540" y="5507"/>
                    <a:pt x="4771" y="5323"/>
                  </a:cubicBezTo>
                  <a:cubicBezTo>
                    <a:pt x="5605" y="4689"/>
                    <a:pt x="5404" y="3021"/>
                    <a:pt x="4337" y="1620"/>
                  </a:cubicBezTo>
                  <a:cubicBezTo>
                    <a:pt x="3533" y="597"/>
                    <a:pt x="2480" y="0"/>
                    <a:pt x="16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16"/>
            <p:cNvSpPr/>
            <p:nvPr/>
          </p:nvSpPr>
          <p:spPr>
            <a:xfrm>
              <a:off x="8401848" y="1187742"/>
              <a:ext cx="161254" cy="98839"/>
            </a:xfrm>
            <a:custGeom>
              <a:avLst/>
              <a:gdLst/>
              <a:ahLst/>
              <a:cxnLst/>
              <a:rect l="l" t="t" r="r" b="b"/>
              <a:pathLst>
                <a:path w="5038" h="3088" extrusionOk="0">
                  <a:moveTo>
                    <a:pt x="2179" y="0"/>
                  </a:moveTo>
                  <a:cubicBezTo>
                    <a:pt x="1113" y="0"/>
                    <a:pt x="180" y="584"/>
                    <a:pt x="68" y="1004"/>
                  </a:cubicBezTo>
                  <a:cubicBezTo>
                    <a:pt x="1" y="1438"/>
                    <a:pt x="835" y="2705"/>
                    <a:pt x="2169" y="3006"/>
                  </a:cubicBezTo>
                  <a:cubicBezTo>
                    <a:pt x="2448" y="3061"/>
                    <a:pt x="2720" y="3088"/>
                    <a:pt x="2979" y="3088"/>
                  </a:cubicBezTo>
                  <a:cubicBezTo>
                    <a:pt x="3960" y="3088"/>
                    <a:pt x="4739" y="2705"/>
                    <a:pt x="4871" y="2072"/>
                  </a:cubicBezTo>
                  <a:cubicBezTo>
                    <a:pt x="5038" y="1238"/>
                    <a:pt x="4137" y="370"/>
                    <a:pt x="2803" y="70"/>
                  </a:cubicBezTo>
                  <a:cubicBezTo>
                    <a:pt x="2593" y="22"/>
                    <a:pt x="2384" y="0"/>
                    <a:pt x="2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16"/>
            <p:cNvSpPr/>
            <p:nvPr/>
          </p:nvSpPr>
          <p:spPr>
            <a:xfrm>
              <a:off x="8299357" y="936283"/>
              <a:ext cx="167655" cy="143074"/>
            </a:xfrm>
            <a:custGeom>
              <a:avLst/>
              <a:gdLst/>
              <a:ahLst/>
              <a:cxnLst/>
              <a:rect l="l" t="t" r="r" b="b"/>
              <a:pathLst>
                <a:path w="5238" h="4470" extrusionOk="0">
                  <a:moveTo>
                    <a:pt x="3587" y="0"/>
                  </a:moveTo>
                  <a:cubicBezTo>
                    <a:pt x="2908" y="0"/>
                    <a:pt x="2069" y="363"/>
                    <a:pt x="1335" y="1055"/>
                  </a:cubicBezTo>
                  <a:cubicBezTo>
                    <a:pt x="201" y="2089"/>
                    <a:pt x="1" y="3790"/>
                    <a:pt x="401" y="4224"/>
                  </a:cubicBezTo>
                  <a:cubicBezTo>
                    <a:pt x="540" y="4376"/>
                    <a:pt x="877" y="4470"/>
                    <a:pt x="1305" y="4470"/>
                  </a:cubicBezTo>
                  <a:cubicBezTo>
                    <a:pt x="2004" y="4470"/>
                    <a:pt x="2946" y="4218"/>
                    <a:pt x="3670" y="3556"/>
                  </a:cubicBezTo>
                  <a:cubicBezTo>
                    <a:pt x="4837" y="2456"/>
                    <a:pt x="5238" y="1055"/>
                    <a:pt x="4571" y="387"/>
                  </a:cubicBezTo>
                  <a:cubicBezTo>
                    <a:pt x="4335" y="127"/>
                    <a:pt x="3989" y="0"/>
                    <a:pt x="35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16"/>
            <p:cNvSpPr/>
            <p:nvPr/>
          </p:nvSpPr>
          <p:spPr>
            <a:xfrm>
              <a:off x="8131728" y="1144723"/>
              <a:ext cx="176201" cy="104569"/>
            </a:xfrm>
            <a:custGeom>
              <a:avLst/>
              <a:gdLst/>
              <a:ahLst/>
              <a:cxnLst/>
              <a:rect l="l" t="t" r="r" b="b"/>
              <a:pathLst>
                <a:path w="5505" h="3267" extrusionOk="0">
                  <a:moveTo>
                    <a:pt x="2598" y="1"/>
                  </a:moveTo>
                  <a:cubicBezTo>
                    <a:pt x="1271" y="1"/>
                    <a:pt x="96" y="881"/>
                    <a:pt x="34" y="1381"/>
                  </a:cubicBezTo>
                  <a:cubicBezTo>
                    <a:pt x="1" y="1881"/>
                    <a:pt x="1101" y="3115"/>
                    <a:pt x="2602" y="3249"/>
                  </a:cubicBezTo>
                  <a:cubicBezTo>
                    <a:pt x="2737" y="3261"/>
                    <a:pt x="2870" y="3267"/>
                    <a:pt x="3001" y="3267"/>
                  </a:cubicBezTo>
                  <a:cubicBezTo>
                    <a:pt x="4327" y="3267"/>
                    <a:pt x="5407" y="2671"/>
                    <a:pt x="5438" y="1881"/>
                  </a:cubicBezTo>
                  <a:cubicBezTo>
                    <a:pt x="5504" y="947"/>
                    <a:pt x="4370" y="113"/>
                    <a:pt x="2869" y="13"/>
                  </a:cubicBezTo>
                  <a:cubicBezTo>
                    <a:pt x="2778" y="5"/>
                    <a:pt x="2688" y="1"/>
                    <a:pt x="2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16"/>
            <p:cNvSpPr/>
            <p:nvPr/>
          </p:nvSpPr>
          <p:spPr>
            <a:xfrm>
              <a:off x="8064478" y="912853"/>
              <a:ext cx="177258" cy="118332"/>
            </a:xfrm>
            <a:custGeom>
              <a:avLst/>
              <a:gdLst/>
              <a:ahLst/>
              <a:cxnLst/>
              <a:rect l="l" t="t" r="r" b="b"/>
              <a:pathLst>
                <a:path w="5538" h="3697" extrusionOk="0">
                  <a:moveTo>
                    <a:pt x="3693" y="0"/>
                  </a:moveTo>
                  <a:cubicBezTo>
                    <a:pt x="3156" y="0"/>
                    <a:pt x="2535" y="152"/>
                    <a:pt x="1935" y="452"/>
                  </a:cubicBezTo>
                  <a:cubicBezTo>
                    <a:pt x="567" y="1119"/>
                    <a:pt x="0" y="2621"/>
                    <a:pt x="234" y="3121"/>
                  </a:cubicBezTo>
                  <a:cubicBezTo>
                    <a:pt x="402" y="3416"/>
                    <a:pt x="1088" y="3697"/>
                    <a:pt x="1907" y="3697"/>
                  </a:cubicBezTo>
                  <a:cubicBezTo>
                    <a:pt x="2386" y="3697"/>
                    <a:pt x="2910" y="3601"/>
                    <a:pt x="3402" y="3354"/>
                  </a:cubicBezTo>
                  <a:cubicBezTo>
                    <a:pt x="4737" y="2687"/>
                    <a:pt x="5537" y="1486"/>
                    <a:pt x="5104" y="686"/>
                  </a:cubicBezTo>
                  <a:cubicBezTo>
                    <a:pt x="4883" y="227"/>
                    <a:pt x="4350" y="0"/>
                    <a:pt x="36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16"/>
            <p:cNvSpPr/>
            <p:nvPr/>
          </p:nvSpPr>
          <p:spPr>
            <a:xfrm>
              <a:off x="7611749" y="1042583"/>
              <a:ext cx="189004" cy="134880"/>
            </a:xfrm>
            <a:custGeom>
              <a:avLst/>
              <a:gdLst/>
              <a:ahLst/>
              <a:cxnLst/>
              <a:rect l="l" t="t" r="r" b="b"/>
              <a:pathLst>
                <a:path w="5905" h="4214" extrusionOk="0">
                  <a:moveTo>
                    <a:pt x="1958" y="1"/>
                  </a:moveTo>
                  <a:cubicBezTo>
                    <a:pt x="1299" y="1"/>
                    <a:pt x="761" y="235"/>
                    <a:pt x="501" y="702"/>
                  </a:cubicBezTo>
                  <a:cubicBezTo>
                    <a:pt x="1" y="1570"/>
                    <a:pt x="734" y="2904"/>
                    <a:pt x="2169" y="3738"/>
                  </a:cubicBezTo>
                  <a:cubicBezTo>
                    <a:pt x="2763" y="4078"/>
                    <a:pt x="3424" y="4213"/>
                    <a:pt x="4011" y="4213"/>
                  </a:cubicBezTo>
                  <a:cubicBezTo>
                    <a:pt x="4806" y="4213"/>
                    <a:pt x="5465" y="3964"/>
                    <a:pt x="5638" y="3638"/>
                  </a:cubicBezTo>
                  <a:cubicBezTo>
                    <a:pt x="5905" y="3137"/>
                    <a:pt x="5371" y="1436"/>
                    <a:pt x="3970" y="602"/>
                  </a:cubicBezTo>
                  <a:cubicBezTo>
                    <a:pt x="3280" y="201"/>
                    <a:pt x="2568" y="1"/>
                    <a:pt x="19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16"/>
            <p:cNvSpPr/>
            <p:nvPr/>
          </p:nvSpPr>
          <p:spPr>
            <a:xfrm>
              <a:off x="8241709" y="526637"/>
              <a:ext cx="208209" cy="201103"/>
            </a:xfrm>
            <a:custGeom>
              <a:avLst/>
              <a:gdLst/>
              <a:ahLst/>
              <a:cxnLst/>
              <a:rect l="l" t="t" r="r" b="b"/>
              <a:pathLst>
                <a:path w="6505" h="6283" extrusionOk="0">
                  <a:moveTo>
                    <a:pt x="4470" y="0"/>
                  </a:moveTo>
                  <a:cubicBezTo>
                    <a:pt x="3507" y="0"/>
                    <a:pt x="2317" y="622"/>
                    <a:pt x="1368" y="1711"/>
                  </a:cubicBezTo>
                  <a:cubicBezTo>
                    <a:pt x="0" y="3245"/>
                    <a:pt x="0" y="5547"/>
                    <a:pt x="567" y="6047"/>
                  </a:cubicBezTo>
                  <a:cubicBezTo>
                    <a:pt x="738" y="6198"/>
                    <a:pt x="1064" y="6282"/>
                    <a:pt x="1473" y="6282"/>
                  </a:cubicBezTo>
                  <a:cubicBezTo>
                    <a:pt x="2421" y="6282"/>
                    <a:pt x="3815" y="5831"/>
                    <a:pt x="4770" y="4713"/>
                  </a:cubicBezTo>
                  <a:cubicBezTo>
                    <a:pt x="6171" y="3178"/>
                    <a:pt x="6505" y="1210"/>
                    <a:pt x="5571" y="376"/>
                  </a:cubicBezTo>
                  <a:cubicBezTo>
                    <a:pt x="5275" y="121"/>
                    <a:pt x="4895" y="0"/>
                    <a:pt x="44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16"/>
            <p:cNvSpPr/>
            <p:nvPr/>
          </p:nvSpPr>
          <p:spPr>
            <a:xfrm>
              <a:off x="7532751" y="779281"/>
              <a:ext cx="207153" cy="145378"/>
            </a:xfrm>
            <a:custGeom>
              <a:avLst/>
              <a:gdLst/>
              <a:ahLst/>
              <a:cxnLst/>
              <a:rect l="l" t="t" r="r" b="b"/>
              <a:pathLst>
                <a:path w="6472" h="4542" extrusionOk="0">
                  <a:moveTo>
                    <a:pt x="2141" y="1"/>
                  </a:moveTo>
                  <a:cubicBezTo>
                    <a:pt x="1432" y="1"/>
                    <a:pt x="842" y="243"/>
                    <a:pt x="534" y="722"/>
                  </a:cubicBezTo>
                  <a:cubicBezTo>
                    <a:pt x="0" y="1656"/>
                    <a:pt x="834" y="3158"/>
                    <a:pt x="2368" y="4025"/>
                  </a:cubicBezTo>
                  <a:cubicBezTo>
                    <a:pt x="3054" y="4396"/>
                    <a:pt x="3788" y="4541"/>
                    <a:pt x="4430" y="4541"/>
                  </a:cubicBezTo>
                  <a:cubicBezTo>
                    <a:pt x="5288" y="4541"/>
                    <a:pt x="5980" y="4282"/>
                    <a:pt x="6171" y="3958"/>
                  </a:cubicBezTo>
                  <a:cubicBezTo>
                    <a:pt x="6471" y="3424"/>
                    <a:pt x="5871" y="1523"/>
                    <a:pt x="4337" y="656"/>
                  </a:cubicBezTo>
                  <a:cubicBezTo>
                    <a:pt x="3590" y="218"/>
                    <a:pt x="2812" y="1"/>
                    <a:pt x="21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16"/>
            <p:cNvSpPr/>
            <p:nvPr/>
          </p:nvSpPr>
          <p:spPr>
            <a:xfrm>
              <a:off x="7880813" y="709310"/>
              <a:ext cx="200751" cy="155108"/>
            </a:xfrm>
            <a:custGeom>
              <a:avLst/>
              <a:gdLst/>
              <a:ahLst/>
              <a:cxnLst/>
              <a:rect l="l" t="t" r="r" b="b"/>
              <a:pathLst>
                <a:path w="6272" h="4846" extrusionOk="0">
                  <a:moveTo>
                    <a:pt x="4297" y="1"/>
                  </a:moveTo>
                  <a:cubicBezTo>
                    <a:pt x="3554" y="1"/>
                    <a:pt x="2651" y="314"/>
                    <a:pt x="1835" y="940"/>
                  </a:cubicBezTo>
                  <a:cubicBezTo>
                    <a:pt x="434" y="2008"/>
                    <a:pt x="1" y="3876"/>
                    <a:pt x="434" y="4443"/>
                  </a:cubicBezTo>
                  <a:cubicBezTo>
                    <a:pt x="606" y="4677"/>
                    <a:pt x="1129" y="4846"/>
                    <a:pt x="1780" y="4846"/>
                  </a:cubicBezTo>
                  <a:cubicBezTo>
                    <a:pt x="2519" y="4846"/>
                    <a:pt x="3425" y="4628"/>
                    <a:pt x="4170" y="4043"/>
                  </a:cubicBezTo>
                  <a:cubicBezTo>
                    <a:pt x="5638" y="3009"/>
                    <a:pt x="6272" y="1441"/>
                    <a:pt x="5605" y="540"/>
                  </a:cubicBezTo>
                  <a:cubicBezTo>
                    <a:pt x="5331" y="181"/>
                    <a:pt x="4860" y="1"/>
                    <a:pt x="42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16"/>
            <p:cNvSpPr/>
            <p:nvPr/>
          </p:nvSpPr>
          <p:spPr>
            <a:xfrm>
              <a:off x="7767630" y="509416"/>
              <a:ext cx="213586" cy="223892"/>
            </a:xfrm>
            <a:custGeom>
              <a:avLst/>
              <a:gdLst/>
              <a:ahLst/>
              <a:cxnLst/>
              <a:rect l="l" t="t" r="r" b="b"/>
              <a:pathLst>
                <a:path w="6673" h="6995" extrusionOk="0">
                  <a:moveTo>
                    <a:pt x="4660" y="1"/>
                  </a:moveTo>
                  <a:cubicBezTo>
                    <a:pt x="3598" y="1"/>
                    <a:pt x="2280" y="827"/>
                    <a:pt x="1302" y="2182"/>
                  </a:cubicBezTo>
                  <a:cubicBezTo>
                    <a:pt x="1" y="3950"/>
                    <a:pt x="268" y="6351"/>
                    <a:pt x="935" y="6852"/>
                  </a:cubicBezTo>
                  <a:cubicBezTo>
                    <a:pt x="1065" y="6946"/>
                    <a:pt x="1280" y="6994"/>
                    <a:pt x="1549" y="6994"/>
                  </a:cubicBezTo>
                  <a:cubicBezTo>
                    <a:pt x="2523" y="6994"/>
                    <a:pt x="4212" y="6361"/>
                    <a:pt x="5204" y="4950"/>
                  </a:cubicBezTo>
                  <a:cubicBezTo>
                    <a:pt x="6505" y="3183"/>
                    <a:pt x="6672" y="1048"/>
                    <a:pt x="5605" y="280"/>
                  </a:cubicBezTo>
                  <a:cubicBezTo>
                    <a:pt x="5332" y="90"/>
                    <a:pt x="5010" y="1"/>
                    <a:pt x="46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16"/>
            <p:cNvSpPr/>
            <p:nvPr/>
          </p:nvSpPr>
          <p:spPr>
            <a:xfrm>
              <a:off x="7830623" y="778833"/>
              <a:ext cx="153284" cy="273696"/>
            </a:xfrm>
            <a:custGeom>
              <a:avLst/>
              <a:gdLst/>
              <a:ahLst/>
              <a:cxnLst/>
              <a:rect l="l" t="t" r="r" b="b"/>
              <a:pathLst>
                <a:path w="4789" h="8551" extrusionOk="0">
                  <a:moveTo>
                    <a:pt x="4368" y="1"/>
                  </a:moveTo>
                  <a:cubicBezTo>
                    <a:pt x="4326" y="1"/>
                    <a:pt x="4281" y="11"/>
                    <a:pt x="4237" y="36"/>
                  </a:cubicBezTo>
                  <a:cubicBezTo>
                    <a:pt x="2469" y="1037"/>
                    <a:pt x="1068" y="3005"/>
                    <a:pt x="468" y="4906"/>
                  </a:cubicBezTo>
                  <a:cubicBezTo>
                    <a:pt x="101" y="6007"/>
                    <a:pt x="1" y="7141"/>
                    <a:pt x="1" y="8275"/>
                  </a:cubicBezTo>
                  <a:cubicBezTo>
                    <a:pt x="1" y="8459"/>
                    <a:pt x="143" y="8550"/>
                    <a:pt x="280" y="8550"/>
                  </a:cubicBezTo>
                  <a:cubicBezTo>
                    <a:pt x="418" y="8550"/>
                    <a:pt x="551" y="8459"/>
                    <a:pt x="534" y="8275"/>
                  </a:cubicBezTo>
                  <a:cubicBezTo>
                    <a:pt x="468" y="5373"/>
                    <a:pt x="1635" y="2538"/>
                    <a:pt x="4004" y="837"/>
                  </a:cubicBezTo>
                  <a:cubicBezTo>
                    <a:pt x="4170" y="703"/>
                    <a:pt x="4337" y="570"/>
                    <a:pt x="4504" y="503"/>
                  </a:cubicBezTo>
                  <a:cubicBezTo>
                    <a:pt x="4788" y="361"/>
                    <a:pt x="4612" y="1"/>
                    <a:pt x="4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16"/>
            <p:cNvSpPr/>
            <p:nvPr/>
          </p:nvSpPr>
          <p:spPr>
            <a:xfrm>
              <a:off x="7635595" y="846115"/>
              <a:ext cx="225813" cy="280610"/>
            </a:xfrm>
            <a:custGeom>
              <a:avLst/>
              <a:gdLst/>
              <a:ahLst/>
              <a:cxnLst/>
              <a:rect l="l" t="t" r="r" b="b"/>
              <a:pathLst>
                <a:path w="7055" h="8767" extrusionOk="0">
                  <a:moveTo>
                    <a:pt x="415" y="0"/>
                  </a:moveTo>
                  <a:cubicBezTo>
                    <a:pt x="156" y="0"/>
                    <a:pt x="0" y="360"/>
                    <a:pt x="256" y="502"/>
                  </a:cubicBezTo>
                  <a:cubicBezTo>
                    <a:pt x="2291" y="1470"/>
                    <a:pt x="4059" y="3338"/>
                    <a:pt x="5160" y="5239"/>
                  </a:cubicBezTo>
                  <a:cubicBezTo>
                    <a:pt x="5794" y="6273"/>
                    <a:pt x="6227" y="7407"/>
                    <a:pt x="6461" y="8575"/>
                  </a:cubicBezTo>
                  <a:cubicBezTo>
                    <a:pt x="6500" y="8707"/>
                    <a:pt x="6608" y="8766"/>
                    <a:pt x="6718" y="8766"/>
                  </a:cubicBezTo>
                  <a:cubicBezTo>
                    <a:pt x="6884" y="8766"/>
                    <a:pt x="7055" y="8630"/>
                    <a:pt x="6994" y="8408"/>
                  </a:cubicBezTo>
                  <a:cubicBezTo>
                    <a:pt x="6261" y="5072"/>
                    <a:pt x="4092" y="2204"/>
                    <a:pt x="1224" y="402"/>
                  </a:cubicBezTo>
                  <a:cubicBezTo>
                    <a:pt x="990" y="269"/>
                    <a:pt x="757" y="102"/>
                    <a:pt x="556" y="35"/>
                  </a:cubicBezTo>
                  <a:cubicBezTo>
                    <a:pt x="507" y="11"/>
                    <a:pt x="459"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16"/>
            <p:cNvSpPr/>
            <p:nvPr/>
          </p:nvSpPr>
          <p:spPr>
            <a:xfrm>
              <a:off x="7693594" y="1094757"/>
              <a:ext cx="166951" cy="230038"/>
            </a:xfrm>
            <a:custGeom>
              <a:avLst/>
              <a:gdLst/>
              <a:ahLst/>
              <a:cxnLst/>
              <a:rect l="l" t="t" r="r" b="b"/>
              <a:pathLst>
                <a:path w="5216" h="7187" extrusionOk="0">
                  <a:moveTo>
                    <a:pt x="422" y="1"/>
                  </a:moveTo>
                  <a:cubicBezTo>
                    <a:pt x="128" y="1"/>
                    <a:pt x="0" y="479"/>
                    <a:pt x="346" y="573"/>
                  </a:cubicBezTo>
                  <a:cubicBezTo>
                    <a:pt x="1980" y="940"/>
                    <a:pt x="3348" y="2408"/>
                    <a:pt x="4015" y="3909"/>
                  </a:cubicBezTo>
                  <a:cubicBezTo>
                    <a:pt x="4449" y="4843"/>
                    <a:pt x="4615" y="5844"/>
                    <a:pt x="4649" y="6911"/>
                  </a:cubicBezTo>
                  <a:cubicBezTo>
                    <a:pt x="4649" y="7095"/>
                    <a:pt x="4799" y="7187"/>
                    <a:pt x="4941" y="7187"/>
                  </a:cubicBezTo>
                  <a:cubicBezTo>
                    <a:pt x="5082" y="7187"/>
                    <a:pt x="5216" y="7095"/>
                    <a:pt x="5182" y="6911"/>
                  </a:cubicBezTo>
                  <a:cubicBezTo>
                    <a:pt x="5116" y="5143"/>
                    <a:pt x="4649" y="3442"/>
                    <a:pt x="3515" y="2075"/>
                  </a:cubicBezTo>
                  <a:cubicBezTo>
                    <a:pt x="2847" y="1274"/>
                    <a:pt x="2013" y="607"/>
                    <a:pt x="1079" y="240"/>
                  </a:cubicBezTo>
                  <a:cubicBezTo>
                    <a:pt x="846" y="140"/>
                    <a:pt x="679" y="73"/>
                    <a:pt x="479" y="6"/>
                  </a:cubicBezTo>
                  <a:cubicBezTo>
                    <a:pt x="460" y="2"/>
                    <a:pt x="441" y="1"/>
                    <a:pt x="4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16"/>
            <p:cNvSpPr/>
            <p:nvPr/>
          </p:nvSpPr>
          <p:spPr>
            <a:xfrm>
              <a:off x="8369328" y="2156514"/>
              <a:ext cx="308584" cy="287459"/>
            </a:xfrm>
            <a:custGeom>
              <a:avLst/>
              <a:gdLst/>
              <a:ahLst/>
              <a:cxnLst/>
              <a:rect l="l" t="t" r="r" b="b"/>
              <a:pathLst>
                <a:path w="9641" h="8981" extrusionOk="0">
                  <a:moveTo>
                    <a:pt x="9247" y="1"/>
                  </a:moveTo>
                  <a:cubicBezTo>
                    <a:pt x="9165" y="1"/>
                    <a:pt x="9082" y="37"/>
                    <a:pt x="9023" y="126"/>
                  </a:cubicBezTo>
                  <a:cubicBezTo>
                    <a:pt x="8022" y="1827"/>
                    <a:pt x="6554" y="3228"/>
                    <a:pt x="5086" y="4529"/>
                  </a:cubicBezTo>
                  <a:cubicBezTo>
                    <a:pt x="3819" y="5697"/>
                    <a:pt x="2485" y="6797"/>
                    <a:pt x="1084" y="7798"/>
                  </a:cubicBezTo>
                  <a:cubicBezTo>
                    <a:pt x="783" y="7998"/>
                    <a:pt x="517" y="8198"/>
                    <a:pt x="250" y="8432"/>
                  </a:cubicBezTo>
                  <a:cubicBezTo>
                    <a:pt x="0" y="8626"/>
                    <a:pt x="142" y="8981"/>
                    <a:pt x="389" y="8981"/>
                  </a:cubicBezTo>
                  <a:cubicBezTo>
                    <a:pt x="439" y="8981"/>
                    <a:pt x="493" y="8966"/>
                    <a:pt x="550" y="8932"/>
                  </a:cubicBezTo>
                  <a:cubicBezTo>
                    <a:pt x="3052" y="7164"/>
                    <a:pt x="5520" y="5196"/>
                    <a:pt x="7555" y="2961"/>
                  </a:cubicBezTo>
                  <a:cubicBezTo>
                    <a:pt x="8255" y="2161"/>
                    <a:pt x="8989" y="1327"/>
                    <a:pt x="9523" y="393"/>
                  </a:cubicBezTo>
                  <a:cubicBezTo>
                    <a:pt x="9640" y="205"/>
                    <a:pt x="9444" y="1"/>
                    <a:pt x="9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16"/>
            <p:cNvSpPr/>
            <p:nvPr/>
          </p:nvSpPr>
          <p:spPr>
            <a:xfrm>
              <a:off x="8681603" y="2034049"/>
              <a:ext cx="102968" cy="372503"/>
            </a:xfrm>
            <a:custGeom>
              <a:avLst/>
              <a:gdLst/>
              <a:ahLst/>
              <a:cxnLst/>
              <a:rect l="l" t="t" r="r" b="b"/>
              <a:pathLst>
                <a:path w="3217" h="11638" extrusionOk="0">
                  <a:moveTo>
                    <a:pt x="1155" y="1"/>
                  </a:moveTo>
                  <a:cubicBezTo>
                    <a:pt x="1046" y="1"/>
                    <a:pt x="939" y="55"/>
                    <a:pt x="901" y="182"/>
                  </a:cubicBezTo>
                  <a:cubicBezTo>
                    <a:pt x="0" y="2518"/>
                    <a:pt x="434" y="5153"/>
                    <a:pt x="1101" y="7488"/>
                  </a:cubicBezTo>
                  <a:cubicBezTo>
                    <a:pt x="1468" y="8855"/>
                    <a:pt x="1969" y="10256"/>
                    <a:pt x="2636" y="11491"/>
                  </a:cubicBezTo>
                  <a:cubicBezTo>
                    <a:pt x="2688" y="11596"/>
                    <a:pt x="2771" y="11638"/>
                    <a:pt x="2854" y="11638"/>
                  </a:cubicBezTo>
                  <a:cubicBezTo>
                    <a:pt x="3034" y="11638"/>
                    <a:pt x="3217" y="11440"/>
                    <a:pt x="3103" y="11257"/>
                  </a:cubicBezTo>
                  <a:cubicBezTo>
                    <a:pt x="2502" y="10090"/>
                    <a:pt x="2002" y="8789"/>
                    <a:pt x="1668" y="7488"/>
                  </a:cubicBezTo>
                  <a:cubicBezTo>
                    <a:pt x="1001" y="5186"/>
                    <a:pt x="601" y="2651"/>
                    <a:pt x="1435" y="349"/>
                  </a:cubicBezTo>
                  <a:cubicBezTo>
                    <a:pt x="1517" y="143"/>
                    <a:pt x="1332" y="1"/>
                    <a:pt x="1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16"/>
            <p:cNvSpPr/>
            <p:nvPr/>
          </p:nvSpPr>
          <p:spPr>
            <a:xfrm>
              <a:off x="8557762" y="1786815"/>
              <a:ext cx="186860" cy="294789"/>
            </a:xfrm>
            <a:custGeom>
              <a:avLst/>
              <a:gdLst/>
              <a:ahLst/>
              <a:cxnLst/>
              <a:rect l="l" t="t" r="r" b="b"/>
              <a:pathLst>
                <a:path w="5838" h="9210" extrusionOk="0">
                  <a:moveTo>
                    <a:pt x="5512" y="1"/>
                  </a:moveTo>
                  <a:cubicBezTo>
                    <a:pt x="5371" y="1"/>
                    <a:pt x="5237" y="101"/>
                    <a:pt x="5270" y="301"/>
                  </a:cubicBezTo>
                  <a:cubicBezTo>
                    <a:pt x="5371" y="2569"/>
                    <a:pt x="4303" y="4704"/>
                    <a:pt x="2802" y="6372"/>
                  </a:cubicBezTo>
                  <a:cubicBezTo>
                    <a:pt x="2035" y="7206"/>
                    <a:pt x="1168" y="8040"/>
                    <a:pt x="200" y="8674"/>
                  </a:cubicBezTo>
                  <a:cubicBezTo>
                    <a:pt x="1" y="8844"/>
                    <a:pt x="142" y="9209"/>
                    <a:pt x="374" y="9209"/>
                  </a:cubicBezTo>
                  <a:cubicBezTo>
                    <a:pt x="414" y="9209"/>
                    <a:pt x="456" y="9199"/>
                    <a:pt x="500" y="9174"/>
                  </a:cubicBezTo>
                  <a:cubicBezTo>
                    <a:pt x="2535" y="7840"/>
                    <a:pt x="4370" y="5738"/>
                    <a:pt x="5270" y="3470"/>
                  </a:cubicBezTo>
                  <a:cubicBezTo>
                    <a:pt x="5637" y="2469"/>
                    <a:pt x="5838" y="1368"/>
                    <a:pt x="5804" y="301"/>
                  </a:cubicBezTo>
                  <a:cubicBezTo>
                    <a:pt x="5804" y="101"/>
                    <a:pt x="5654" y="1"/>
                    <a:pt x="5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16"/>
            <p:cNvSpPr/>
            <p:nvPr/>
          </p:nvSpPr>
          <p:spPr>
            <a:xfrm>
              <a:off x="8733745" y="1821960"/>
              <a:ext cx="207761" cy="308040"/>
            </a:xfrm>
            <a:custGeom>
              <a:avLst/>
              <a:gdLst/>
              <a:ahLst/>
              <a:cxnLst/>
              <a:rect l="l" t="t" r="r" b="b"/>
              <a:pathLst>
                <a:path w="6491" h="9624" extrusionOk="0">
                  <a:moveTo>
                    <a:pt x="329" y="1"/>
                  </a:moveTo>
                  <a:cubicBezTo>
                    <a:pt x="165" y="1"/>
                    <a:pt x="1" y="124"/>
                    <a:pt x="39" y="337"/>
                  </a:cubicBezTo>
                  <a:cubicBezTo>
                    <a:pt x="973" y="3640"/>
                    <a:pt x="2675" y="6975"/>
                    <a:pt x="5376" y="9144"/>
                  </a:cubicBezTo>
                  <a:cubicBezTo>
                    <a:pt x="5543" y="9277"/>
                    <a:pt x="5777" y="9444"/>
                    <a:pt x="5944" y="9577"/>
                  </a:cubicBezTo>
                  <a:cubicBezTo>
                    <a:pt x="5997" y="9609"/>
                    <a:pt x="6050" y="9624"/>
                    <a:pt x="6098" y="9624"/>
                  </a:cubicBezTo>
                  <a:cubicBezTo>
                    <a:pt x="6348" y="9624"/>
                    <a:pt x="6490" y="9245"/>
                    <a:pt x="6210" y="9077"/>
                  </a:cubicBezTo>
                  <a:cubicBezTo>
                    <a:pt x="5443" y="8576"/>
                    <a:pt x="4709" y="7809"/>
                    <a:pt x="4109" y="7109"/>
                  </a:cubicBezTo>
                  <a:cubicBezTo>
                    <a:pt x="2374" y="5107"/>
                    <a:pt x="1274" y="2706"/>
                    <a:pt x="606" y="204"/>
                  </a:cubicBezTo>
                  <a:cubicBezTo>
                    <a:pt x="565" y="64"/>
                    <a:pt x="447"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16"/>
            <p:cNvSpPr/>
            <p:nvPr/>
          </p:nvSpPr>
          <p:spPr>
            <a:xfrm>
              <a:off x="8558434" y="1544446"/>
              <a:ext cx="85812" cy="313545"/>
            </a:xfrm>
            <a:custGeom>
              <a:avLst/>
              <a:gdLst/>
              <a:ahLst/>
              <a:cxnLst/>
              <a:rect l="l" t="t" r="r" b="b"/>
              <a:pathLst>
                <a:path w="2681" h="9796" extrusionOk="0">
                  <a:moveTo>
                    <a:pt x="1643" y="0"/>
                  </a:moveTo>
                  <a:cubicBezTo>
                    <a:pt x="1477" y="0"/>
                    <a:pt x="1307" y="132"/>
                    <a:pt x="1347" y="368"/>
                  </a:cubicBezTo>
                  <a:cubicBezTo>
                    <a:pt x="2114" y="3303"/>
                    <a:pt x="1513" y="6739"/>
                    <a:pt x="112" y="9407"/>
                  </a:cubicBezTo>
                  <a:cubicBezTo>
                    <a:pt x="1" y="9609"/>
                    <a:pt x="189" y="9795"/>
                    <a:pt x="376" y="9795"/>
                  </a:cubicBezTo>
                  <a:cubicBezTo>
                    <a:pt x="467" y="9795"/>
                    <a:pt x="558" y="9751"/>
                    <a:pt x="613" y="9641"/>
                  </a:cubicBezTo>
                  <a:cubicBezTo>
                    <a:pt x="2081" y="6806"/>
                    <a:pt x="2681" y="3270"/>
                    <a:pt x="1914" y="201"/>
                  </a:cubicBezTo>
                  <a:cubicBezTo>
                    <a:pt x="1873" y="64"/>
                    <a:pt x="1758" y="0"/>
                    <a:pt x="1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16"/>
            <p:cNvSpPr/>
            <p:nvPr/>
          </p:nvSpPr>
          <p:spPr>
            <a:xfrm>
              <a:off x="8597261" y="1381106"/>
              <a:ext cx="280514" cy="271264"/>
            </a:xfrm>
            <a:custGeom>
              <a:avLst/>
              <a:gdLst/>
              <a:ahLst/>
              <a:cxnLst/>
              <a:rect l="l" t="t" r="r" b="b"/>
              <a:pathLst>
                <a:path w="8764" h="8475" extrusionOk="0">
                  <a:moveTo>
                    <a:pt x="275" y="0"/>
                  </a:moveTo>
                  <a:cubicBezTo>
                    <a:pt x="134" y="0"/>
                    <a:pt x="0" y="100"/>
                    <a:pt x="34" y="300"/>
                  </a:cubicBezTo>
                  <a:cubicBezTo>
                    <a:pt x="100" y="4236"/>
                    <a:pt x="3903" y="6738"/>
                    <a:pt x="7239" y="8073"/>
                  </a:cubicBezTo>
                  <a:cubicBezTo>
                    <a:pt x="7572" y="8206"/>
                    <a:pt x="7906" y="8339"/>
                    <a:pt x="8273" y="8473"/>
                  </a:cubicBezTo>
                  <a:cubicBezTo>
                    <a:pt x="8284" y="8474"/>
                    <a:pt x="8295" y="8474"/>
                    <a:pt x="8305" y="8474"/>
                  </a:cubicBezTo>
                  <a:cubicBezTo>
                    <a:pt x="8647" y="8474"/>
                    <a:pt x="8763" y="7969"/>
                    <a:pt x="8440" y="7872"/>
                  </a:cubicBezTo>
                  <a:cubicBezTo>
                    <a:pt x="7572" y="7639"/>
                    <a:pt x="6705" y="7239"/>
                    <a:pt x="5871" y="6838"/>
                  </a:cubicBezTo>
                  <a:cubicBezTo>
                    <a:pt x="4237" y="6004"/>
                    <a:pt x="2635" y="4904"/>
                    <a:pt x="1601" y="3403"/>
                  </a:cubicBezTo>
                  <a:cubicBezTo>
                    <a:pt x="968" y="2502"/>
                    <a:pt x="601" y="1401"/>
                    <a:pt x="567" y="300"/>
                  </a:cubicBezTo>
                  <a:cubicBezTo>
                    <a:pt x="567" y="100"/>
                    <a:pt x="417"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16"/>
            <p:cNvSpPr/>
            <p:nvPr/>
          </p:nvSpPr>
          <p:spPr>
            <a:xfrm>
              <a:off x="8476364" y="1128270"/>
              <a:ext cx="172360" cy="285635"/>
            </a:xfrm>
            <a:custGeom>
              <a:avLst/>
              <a:gdLst/>
              <a:ahLst/>
              <a:cxnLst/>
              <a:rect l="l" t="t" r="r" b="b"/>
              <a:pathLst>
                <a:path w="5385" h="8924" extrusionOk="0">
                  <a:moveTo>
                    <a:pt x="5050" y="0"/>
                  </a:moveTo>
                  <a:cubicBezTo>
                    <a:pt x="4941" y="0"/>
                    <a:pt x="4838" y="59"/>
                    <a:pt x="4811" y="194"/>
                  </a:cubicBezTo>
                  <a:cubicBezTo>
                    <a:pt x="4211" y="2395"/>
                    <a:pt x="3244" y="4497"/>
                    <a:pt x="1976" y="6398"/>
                  </a:cubicBezTo>
                  <a:cubicBezTo>
                    <a:pt x="1476" y="7099"/>
                    <a:pt x="909" y="7799"/>
                    <a:pt x="241" y="8399"/>
                  </a:cubicBezTo>
                  <a:cubicBezTo>
                    <a:pt x="1" y="8640"/>
                    <a:pt x="232" y="8924"/>
                    <a:pt x="470" y="8924"/>
                  </a:cubicBezTo>
                  <a:cubicBezTo>
                    <a:pt x="529" y="8924"/>
                    <a:pt x="589" y="8906"/>
                    <a:pt x="642" y="8866"/>
                  </a:cubicBezTo>
                  <a:cubicBezTo>
                    <a:pt x="1342" y="8266"/>
                    <a:pt x="1909" y="7465"/>
                    <a:pt x="2410" y="6732"/>
                  </a:cubicBezTo>
                  <a:cubicBezTo>
                    <a:pt x="3744" y="4797"/>
                    <a:pt x="4711" y="2629"/>
                    <a:pt x="5345" y="327"/>
                  </a:cubicBezTo>
                  <a:cubicBezTo>
                    <a:pt x="5385" y="128"/>
                    <a:pt x="5211" y="0"/>
                    <a:pt x="50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16"/>
            <p:cNvSpPr/>
            <p:nvPr/>
          </p:nvSpPr>
          <p:spPr>
            <a:xfrm>
              <a:off x="8613457" y="1024755"/>
              <a:ext cx="218675" cy="358740"/>
            </a:xfrm>
            <a:custGeom>
              <a:avLst/>
              <a:gdLst/>
              <a:ahLst/>
              <a:cxnLst/>
              <a:rect l="l" t="t" r="r" b="b"/>
              <a:pathLst>
                <a:path w="6832" h="11208" extrusionOk="0">
                  <a:moveTo>
                    <a:pt x="338" y="1"/>
                  </a:moveTo>
                  <a:cubicBezTo>
                    <a:pt x="171" y="1"/>
                    <a:pt x="1" y="137"/>
                    <a:pt x="61" y="359"/>
                  </a:cubicBezTo>
                  <a:cubicBezTo>
                    <a:pt x="728" y="3227"/>
                    <a:pt x="1963" y="6029"/>
                    <a:pt x="3731" y="8431"/>
                  </a:cubicBezTo>
                  <a:cubicBezTo>
                    <a:pt x="4431" y="9365"/>
                    <a:pt x="5232" y="10366"/>
                    <a:pt x="6166" y="11133"/>
                  </a:cubicBezTo>
                  <a:cubicBezTo>
                    <a:pt x="6233" y="11186"/>
                    <a:pt x="6308" y="11208"/>
                    <a:pt x="6379" y="11208"/>
                  </a:cubicBezTo>
                  <a:cubicBezTo>
                    <a:pt x="6624" y="11208"/>
                    <a:pt x="6832" y="10947"/>
                    <a:pt x="6599" y="10766"/>
                  </a:cubicBezTo>
                  <a:cubicBezTo>
                    <a:pt x="5665" y="9999"/>
                    <a:pt x="4931" y="9098"/>
                    <a:pt x="4231" y="8131"/>
                  </a:cubicBezTo>
                  <a:cubicBezTo>
                    <a:pt x="2463" y="5763"/>
                    <a:pt x="1262" y="3027"/>
                    <a:pt x="595" y="192"/>
                  </a:cubicBezTo>
                  <a:cubicBezTo>
                    <a:pt x="555" y="60"/>
                    <a:pt x="448"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16"/>
            <p:cNvSpPr/>
            <p:nvPr/>
          </p:nvSpPr>
          <p:spPr>
            <a:xfrm>
              <a:off x="8440931" y="803191"/>
              <a:ext cx="100824" cy="297638"/>
            </a:xfrm>
            <a:custGeom>
              <a:avLst/>
              <a:gdLst/>
              <a:ahLst/>
              <a:cxnLst/>
              <a:rect l="l" t="t" r="r" b="b"/>
              <a:pathLst>
                <a:path w="3150" h="9299" extrusionOk="0">
                  <a:moveTo>
                    <a:pt x="393" y="1"/>
                  </a:moveTo>
                  <a:cubicBezTo>
                    <a:pt x="179" y="1"/>
                    <a:pt x="0" y="262"/>
                    <a:pt x="181" y="442"/>
                  </a:cubicBezTo>
                  <a:cubicBezTo>
                    <a:pt x="2249" y="2677"/>
                    <a:pt x="2849" y="6113"/>
                    <a:pt x="2483" y="9049"/>
                  </a:cubicBezTo>
                  <a:cubicBezTo>
                    <a:pt x="2466" y="9215"/>
                    <a:pt x="2591" y="9299"/>
                    <a:pt x="2724" y="9299"/>
                  </a:cubicBezTo>
                  <a:cubicBezTo>
                    <a:pt x="2858" y="9299"/>
                    <a:pt x="3000" y="9215"/>
                    <a:pt x="3016" y="9049"/>
                  </a:cubicBezTo>
                  <a:cubicBezTo>
                    <a:pt x="3150" y="7948"/>
                    <a:pt x="3116" y="6847"/>
                    <a:pt x="2983" y="5746"/>
                  </a:cubicBezTo>
                  <a:cubicBezTo>
                    <a:pt x="2716" y="3678"/>
                    <a:pt x="2016" y="1610"/>
                    <a:pt x="581" y="76"/>
                  </a:cubicBezTo>
                  <a:cubicBezTo>
                    <a:pt x="521" y="23"/>
                    <a:pt x="456"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16"/>
            <p:cNvSpPr/>
            <p:nvPr/>
          </p:nvSpPr>
          <p:spPr>
            <a:xfrm>
              <a:off x="8564708" y="925272"/>
              <a:ext cx="291972" cy="221588"/>
            </a:xfrm>
            <a:custGeom>
              <a:avLst/>
              <a:gdLst/>
              <a:ahLst/>
              <a:cxnLst/>
              <a:rect l="l" t="t" r="r" b="b"/>
              <a:pathLst>
                <a:path w="9122" h="6923" extrusionOk="0">
                  <a:moveTo>
                    <a:pt x="399" y="0"/>
                  </a:moveTo>
                  <a:cubicBezTo>
                    <a:pt x="206" y="0"/>
                    <a:pt x="1" y="200"/>
                    <a:pt x="117" y="431"/>
                  </a:cubicBezTo>
                  <a:cubicBezTo>
                    <a:pt x="1751" y="3300"/>
                    <a:pt x="4853" y="5268"/>
                    <a:pt x="7822" y="6569"/>
                  </a:cubicBezTo>
                  <a:cubicBezTo>
                    <a:pt x="8122" y="6669"/>
                    <a:pt x="8356" y="6802"/>
                    <a:pt x="8656" y="6903"/>
                  </a:cubicBezTo>
                  <a:cubicBezTo>
                    <a:pt x="8698" y="6916"/>
                    <a:pt x="8736" y="6923"/>
                    <a:pt x="8771" y="6923"/>
                  </a:cubicBezTo>
                  <a:cubicBezTo>
                    <a:pt x="9073" y="6923"/>
                    <a:pt x="9122" y="6458"/>
                    <a:pt x="8823" y="6369"/>
                  </a:cubicBezTo>
                  <a:cubicBezTo>
                    <a:pt x="6588" y="5535"/>
                    <a:pt x="4320" y="4234"/>
                    <a:pt x="2585" y="2566"/>
                  </a:cubicBezTo>
                  <a:cubicBezTo>
                    <a:pt x="1818" y="1866"/>
                    <a:pt x="1117" y="1065"/>
                    <a:pt x="617" y="131"/>
                  </a:cubicBezTo>
                  <a:cubicBezTo>
                    <a:pt x="566" y="39"/>
                    <a:pt x="484" y="0"/>
                    <a:pt x="3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16"/>
            <p:cNvSpPr/>
            <p:nvPr/>
          </p:nvSpPr>
          <p:spPr>
            <a:xfrm>
              <a:off x="8359501" y="762828"/>
              <a:ext cx="363413" cy="68048"/>
            </a:xfrm>
            <a:custGeom>
              <a:avLst/>
              <a:gdLst/>
              <a:ahLst/>
              <a:cxnLst/>
              <a:rect l="l" t="t" r="r" b="b"/>
              <a:pathLst>
                <a:path w="11354" h="2126" extrusionOk="0">
                  <a:moveTo>
                    <a:pt x="395" y="1"/>
                  </a:moveTo>
                  <a:cubicBezTo>
                    <a:pt x="115" y="1"/>
                    <a:pt x="0" y="474"/>
                    <a:pt x="323" y="603"/>
                  </a:cubicBezTo>
                  <a:cubicBezTo>
                    <a:pt x="1724" y="1103"/>
                    <a:pt x="3192" y="1503"/>
                    <a:pt x="4660" y="1770"/>
                  </a:cubicBezTo>
                  <a:cubicBezTo>
                    <a:pt x="5628" y="1948"/>
                    <a:pt x="6744" y="2125"/>
                    <a:pt x="7843" y="2125"/>
                  </a:cubicBezTo>
                  <a:cubicBezTo>
                    <a:pt x="9016" y="2125"/>
                    <a:pt x="10168" y="1923"/>
                    <a:pt x="11098" y="1303"/>
                  </a:cubicBezTo>
                  <a:cubicBezTo>
                    <a:pt x="11354" y="1132"/>
                    <a:pt x="11173" y="768"/>
                    <a:pt x="10948" y="768"/>
                  </a:cubicBezTo>
                  <a:cubicBezTo>
                    <a:pt x="10910" y="768"/>
                    <a:pt x="10870" y="778"/>
                    <a:pt x="10831" y="803"/>
                  </a:cubicBezTo>
                  <a:cubicBezTo>
                    <a:pt x="9958" y="1368"/>
                    <a:pt x="8890" y="1558"/>
                    <a:pt x="7797" y="1558"/>
                  </a:cubicBezTo>
                  <a:cubicBezTo>
                    <a:pt x="6633" y="1558"/>
                    <a:pt x="5441" y="1343"/>
                    <a:pt x="4426" y="1136"/>
                  </a:cubicBezTo>
                  <a:cubicBezTo>
                    <a:pt x="3092" y="836"/>
                    <a:pt x="1724" y="503"/>
                    <a:pt x="423" y="2"/>
                  </a:cubicBezTo>
                  <a:cubicBezTo>
                    <a:pt x="414" y="1"/>
                    <a:pt x="404" y="1"/>
                    <a:pt x="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16"/>
            <p:cNvSpPr/>
            <p:nvPr/>
          </p:nvSpPr>
          <p:spPr>
            <a:xfrm>
              <a:off x="8146676" y="614117"/>
              <a:ext cx="198222" cy="179178"/>
            </a:xfrm>
            <a:custGeom>
              <a:avLst/>
              <a:gdLst/>
              <a:ahLst/>
              <a:cxnLst/>
              <a:rect l="l" t="t" r="r" b="b"/>
              <a:pathLst>
                <a:path w="6193" h="5598" extrusionOk="0">
                  <a:moveTo>
                    <a:pt x="5826" y="0"/>
                  </a:moveTo>
                  <a:cubicBezTo>
                    <a:pt x="5731" y="0"/>
                    <a:pt x="5650" y="55"/>
                    <a:pt x="5638" y="178"/>
                  </a:cubicBezTo>
                  <a:cubicBezTo>
                    <a:pt x="5605" y="545"/>
                    <a:pt x="5438" y="812"/>
                    <a:pt x="5204" y="1146"/>
                  </a:cubicBezTo>
                  <a:cubicBezTo>
                    <a:pt x="4671" y="2046"/>
                    <a:pt x="3837" y="2847"/>
                    <a:pt x="2969" y="3481"/>
                  </a:cubicBezTo>
                  <a:cubicBezTo>
                    <a:pt x="2135" y="4115"/>
                    <a:pt x="1201" y="4615"/>
                    <a:pt x="301" y="5082"/>
                  </a:cubicBezTo>
                  <a:cubicBezTo>
                    <a:pt x="1" y="5232"/>
                    <a:pt x="213" y="5597"/>
                    <a:pt x="501" y="5597"/>
                  </a:cubicBezTo>
                  <a:cubicBezTo>
                    <a:pt x="534" y="5597"/>
                    <a:pt x="567" y="5592"/>
                    <a:pt x="601" y="5582"/>
                  </a:cubicBezTo>
                  <a:cubicBezTo>
                    <a:pt x="2102" y="4848"/>
                    <a:pt x="3536" y="3948"/>
                    <a:pt x="4671" y="2780"/>
                  </a:cubicBezTo>
                  <a:cubicBezTo>
                    <a:pt x="5204" y="2180"/>
                    <a:pt x="5771" y="1513"/>
                    <a:pt x="6038" y="779"/>
                  </a:cubicBezTo>
                  <a:lnTo>
                    <a:pt x="6172" y="412"/>
                  </a:lnTo>
                  <a:cubicBezTo>
                    <a:pt x="6193" y="160"/>
                    <a:pt x="5988" y="0"/>
                    <a:pt x="58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16"/>
            <p:cNvSpPr/>
            <p:nvPr/>
          </p:nvSpPr>
          <p:spPr>
            <a:xfrm>
              <a:off x="7910453" y="955680"/>
              <a:ext cx="264958" cy="292453"/>
            </a:xfrm>
            <a:custGeom>
              <a:avLst/>
              <a:gdLst/>
              <a:ahLst/>
              <a:cxnLst/>
              <a:rect l="l" t="t" r="r" b="b"/>
              <a:pathLst>
                <a:path w="8278" h="9137" extrusionOk="0">
                  <a:moveTo>
                    <a:pt x="7805" y="0"/>
                  </a:moveTo>
                  <a:cubicBezTo>
                    <a:pt x="7775" y="0"/>
                    <a:pt x="7745" y="5"/>
                    <a:pt x="7714" y="15"/>
                  </a:cubicBezTo>
                  <a:cubicBezTo>
                    <a:pt x="6880" y="415"/>
                    <a:pt x="6146" y="849"/>
                    <a:pt x="5379" y="1349"/>
                  </a:cubicBezTo>
                  <a:cubicBezTo>
                    <a:pt x="3845" y="2450"/>
                    <a:pt x="2410" y="3784"/>
                    <a:pt x="1410" y="5352"/>
                  </a:cubicBezTo>
                  <a:cubicBezTo>
                    <a:pt x="742" y="6420"/>
                    <a:pt x="309" y="7587"/>
                    <a:pt x="42" y="8788"/>
                  </a:cubicBezTo>
                  <a:cubicBezTo>
                    <a:pt x="1" y="8994"/>
                    <a:pt x="189" y="9136"/>
                    <a:pt x="354" y="9136"/>
                  </a:cubicBezTo>
                  <a:cubicBezTo>
                    <a:pt x="457" y="9136"/>
                    <a:pt x="550" y="9082"/>
                    <a:pt x="576" y="8955"/>
                  </a:cubicBezTo>
                  <a:cubicBezTo>
                    <a:pt x="1243" y="5352"/>
                    <a:pt x="4078" y="2617"/>
                    <a:pt x="7180" y="916"/>
                  </a:cubicBezTo>
                  <a:cubicBezTo>
                    <a:pt x="7414" y="782"/>
                    <a:pt x="7714" y="615"/>
                    <a:pt x="7948" y="482"/>
                  </a:cubicBezTo>
                  <a:cubicBezTo>
                    <a:pt x="8277" y="362"/>
                    <a:pt x="8069" y="0"/>
                    <a:pt x="78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16"/>
            <p:cNvSpPr/>
            <p:nvPr/>
          </p:nvSpPr>
          <p:spPr>
            <a:xfrm>
              <a:off x="8342601" y="1405785"/>
              <a:ext cx="163270" cy="260125"/>
            </a:xfrm>
            <a:custGeom>
              <a:avLst/>
              <a:gdLst/>
              <a:ahLst/>
              <a:cxnLst/>
              <a:rect l="l" t="t" r="r" b="b"/>
              <a:pathLst>
                <a:path w="5101" h="8127" extrusionOk="0">
                  <a:moveTo>
                    <a:pt x="250" y="0"/>
                  </a:moveTo>
                  <a:cubicBezTo>
                    <a:pt x="120" y="0"/>
                    <a:pt x="1" y="84"/>
                    <a:pt x="17" y="263"/>
                  </a:cubicBezTo>
                  <a:cubicBezTo>
                    <a:pt x="184" y="2231"/>
                    <a:pt x="1218" y="3966"/>
                    <a:pt x="2352" y="5567"/>
                  </a:cubicBezTo>
                  <a:cubicBezTo>
                    <a:pt x="3019" y="6434"/>
                    <a:pt x="3720" y="7302"/>
                    <a:pt x="4520" y="8069"/>
                  </a:cubicBezTo>
                  <a:cubicBezTo>
                    <a:pt x="4567" y="8109"/>
                    <a:pt x="4621" y="8126"/>
                    <a:pt x="4674" y="8126"/>
                  </a:cubicBezTo>
                  <a:cubicBezTo>
                    <a:pt x="4887" y="8126"/>
                    <a:pt x="5101" y="7849"/>
                    <a:pt x="4887" y="7635"/>
                  </a:cubicBezTo>
                  <a:cubicBezTo>
                    <a:pt x="4154" y="6935"/>
                    <a:pt x="3486" y="6134"/>
                    <a:pt x="2886" y="5367"/>
                  </a:cubicBezTo>
                  <a:cubicBezTo>
                    <a:pt x="1819" y="3899"/>
                    <a:pt x="751" y="2131"/>
                    <a:pt x="551" y="263"/>
                  </a:cubicBezTo>
                  <a:cubicBezTo>
                    <a:pt x="534" y="92"/>
                    <a:pt x="386" y="0"/>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16"/>
            <p:cNvSpPr/>
            <p:nvPr/>
          </p:nvSpPr>
          <p:spPr>
            <a:xfrm>
              <a:off x="8018450" y="1170298"/>
              <a:ext cx="213042" cy="99159"/>
            </a:xfrm>
            <a:custGeom>
              <a:avLst/>
              <a:gdLst/>
              <a:ahLst/>
              <a:cxnLst/>
              <a:rect l="l" t="t" r="r" b="b"/>
              <a:pathLst>
                <a:path w="6656" h="3098" extrusionOk="0">
                  <a:moveTo>
                    <a:pt x="4924" y="1"/>
                  </a:moveTo>
                  <a:cubicBezTo>
                    <a:pt x="4075" y="1"/>
                    <a:pt x="3246" y="173"/>
                    <a:pt x="2472" y="582"/>
                  </a:cubicBezTo>
                  <a:cubicBezTo>
                    <a:pt x="1672" y="949"/>
                    <a:pt x="1004" y="1549"/>
                    <a:pt x="471" y="2250"/>
                  </a:cubicBezTo>
                  <a:cubicBezTo>
                    <a:pt x="337" y="2416"/>
                    <a:pt x="204" y="2550"/>
                    <a:pt x="137" y="2717"/>
                  </a:cubicBezTo>
                  <a:cubicBezTo>
                    <a:pt x="0" y="2899"/>
                    <a:pt x="191" y="3098"/>
                    <a:pt x="379" y="3098"/>
                  </a:cubicBezTo>
                  <a:cubicBezTo>
                    <a:pt x="466" y="3098"/>
                    <a:pt x="551" y="3055"/>
                    <a:pt x="604" y="2950"/>
                  </a:cubicBezTo>
                  <a:cubicBezTo>
                    <a:pt x="938" y="2416"/>
                    <a:pt x="1438" y="1916"/>
                    <a:pt x="1938" y="1549"/>
                  </a:cubicBezTo>
                  <a:cubicBezTo>
                    <a:pt x="2821" y="881"/>
                    <a:pt x="3841" y="571"/>
                    <a:pt x="4899" y="571"/>
                  </a:cubicBezTo>
                  <a:cubicBezTo>
                    <a:pt x="5320" y="571"/>
                    <a:pt x="5748" y="620"/>
                    <a:pt x="6175" y="715"/>
                  </a:cubicBezTo>
                  <a:cubicBezTo>
                    <a:pt x="6194" y="719"/>
                    <a:pt x="6213" y="721"/>
                    <a:pt x="6231" y="721"/>
                  </a:cubicBezTo>
                  <a:cubicBezTo>
                    <a:pt x="6526" y="721"/>
                    <a:pt x="6656" y="242"/>
                    <a:pt x="6342" y="148"/>
                  </a:cubicBezTo>
                  <a:cubicBezTo>
                    <a:pt x="5867" y="53"/>
                    <a:pt x="5392" y="1"/>
                    <a:pt x="49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16"/>
            <p:cNvSpPr/>
            <p:nvPr/>
          </p:nvSpPr>
          <p:spPr>
            <a:xfrm>
              <a:off x="8192576" y="1014960"/>
              <a:ext cx="190605" cy="90677"/>
            </a:xfrm>
            <a:custGeom>
              <a:avLst/>
              <a:gdLst/>
              <a:ahLst/>
              <a:cxnLst/>
              <a:rect l="l" t="t" r="r" b="b"/>
              <a:pathLst>
                <a:path w="5955" h="2833" extrusionOk="0">
                  <a:moveTo>
                    <a:pt x="5556" y="0"/>
                  </a:moveTo>
                  <a:cubicBezTo>
                    <a:pt x="5471" y="0"/>
                    <a:pt x="5389" y="39"/>
                    <a:pt x="5338" y="131"/>
                  </a:cubicBezTo>
                  <a:cubicBezTo>
                    <a:pt x="4904" y="932"/>
                    <a:pt x="4037" y="1332"/>
                    <a:pt x="3237" y="1632"/>
                  </a:cubicBezTo>
                  <a:cubicBezTo>
                    <a:pt x="2436" y="1932"/>
                    <a:pt x="1602" y="2099"/>
                    <a:pt x="835" y="2233"/>
                  </a:cubicBezTo>
                  <a:cubicBezTo>
                    <a:pt x="668" y="2266"/>
                    <a:pt x="535" y="2266"/>
                    <a:pt x="334" y="2266"/>
                  </a:cubicBezTo>
                  <a:cubicBezTo>
                    <a:pt x="1" y="2299"/>
                    <a:pt x="1" y="2833"/>
                    <a:pt x="334" y="2833"/>
                  </a:cubicBezTo>
                  <a:cubicBezTo>
                    <a:pt x="868" y="2800"/>
                    <a:pt x="1402" y="2733"/>
                    <a:pt x="1936" y="2599"/>
                  </a:cubicBezTo>
                  <a:cubicBezTo>
                    <a:pt x="2903" y="2399"/>
                    <a:pt x="3904" y="2099"/>
                    <a:pt x="4738" y="1565"/>
                  </a:cubicBezTo>
                  <a:cubicBezTo>
                    <a:pt x="5205" y="1265"/>
                    <a:pt x="5572" y="898"/>
                    <a:pt x="5838" y="431"/>
                  </a:cubicBezTo>
                  <a:cubicBezTo>
                    <a:pt x="5954" y="200"/>
                    <a:pt x="5749" y="0"/>
                    <a:pt x="55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16"/>
            <p:cNvSpPr/>
            <p:nvPr/>
          </p:nvSpPr>
          <p:spPr>
            <a:xfrm>
              <a:off x="8323747" y="1137745"/>
              <a:ext cx="161414" cy="110970"/>
            </a:xfrm>
            <a:custGeom>
              <a:avLst/>
              <a:gdLst/>
              <a:ahLst/>
              <a:cxnLst/>
              <a:rect l="l" t="t" r="r" b="b"/>
              <a:pathLst>
                <a:path w="5043" h="3467" extrusionOk="0">
                  <a:moveTo>
                    <a:pt x="400" y="0"/>
                  </a:moveTo>
                  <a:cubicBezTo>
                    <a:pt x="199" y="0"/>
                    <a:pt x="0" y="200"/>
                    <a:pt x="139" y="431"/>
                  </a:cubicBezTo>
                  <a:cubicBezTo>
                    <a:pt x="406" y="798"/>
                    <a:pt x="673" y="1165"/>
                    <a:pt x="973" y="1499"/>
                  </a:cubicBezTo>
                  <a:cubicBezTo>
                    <a:pt x="1540" y="2166"/>
                    <a:pt x="2274" y="2800"/>
                    <a:pt x="3108" y="3133"/>
                  </a:cubicBezTo>
                  <a:cubicBezTo>
                    <a:pt x="3608" y="3333"/>
                    <a:pt x="4142" y="3467"/>
                    <a:pt x="4676" y="3467"/>
                  </a:cubicBezTo>
                  <a:cubicBezTo>
                    <a:pt x="5032" y="3467"/>
                    <a:pt x="5042" y="2932"/>
                    <a:pt x="4706" y="2932"/>
                  </a:cubicBezTo>
                  <a:cubicBezTo>
                    <a:pt x="4696" y="2932"/>
                    <a:pt x="4686" y="2932"/>
                    <a:pt x="4676" y="2933"/>
                  </a:cubicBezTo>
                  <a:cubicBezTo>
                    <a:pt x="4638" y="2935"/>
                    <a:pt x="4600" y="2935"/>
                    <a:pt x="4563" y="2935"/>
                  </a:cubicBezTo>
                  <a:cubicBezTo>
                    <a:pt x="3041" y="2935"/>
                    <a:pt x="1687" y="1637"/>
                    <a:pt x="873" y="498"/>
                  </a:cubicBezTo>
                  <a:lnTo>
                    <a:pt x="640" y="131"/>
                  </a:lnTo>
                  <a:cubicBezTo>
                    <a:pt x="578" y="39"/>
                    <a:pt x="489" y="0"/>
                    <a:pt x="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16"/>
            <p:cNvSpPr/>
            <p:nvPr/>
          </p:nvSpPr>
          <p:spPr>
            <a:xfrm>
              <a:off x="7776177" y="600833"/>
              <a:ext cx="116475" cy="761042"/>
            </a:xfrm>
            <a:custGeom>
              <a:avLst/>
              <a:gdLst/>
              <a:ahLst/>
              <a:cxnLst/>
              <a:rect l="l" t="t" r="r" b="b"/>
              <a:pathLst>
                <a:path w="3639" h="23777" extrusionOk="0">
                  <a:moveTo>
                    <a:pt x="3243" y="1"/>
                  </a:moveTo>
                  <a:cubicBezTo>
                    <a:pt x="3181" y="1"/>
                    <a:pt x="3118" y="28"/>
                    <a:pt x="3069" y="93"/>
                  </a:cubicBezTo>
                  <a:cubicBezTo>
                    <a:pt x="1835" y="1561"/>
                    <a:pt x="701" y="3229"/>
                    <a:pt x="267" y="5163"/>
                  </a:cubicBezTo>
                  <a:cubicBezTo>
                    <a:pt x="1" y="6564"/>
                    <a:pt x="101" y="7999"/>
                    <a:pt x="434" y="9366"/>
                  </a:cubicBezTo>
                  <a:cubicBezTo>
                    <a:pt x="768" y="10734"/>
                    <a:pt x="1268" y="12102"/>
                    <a:pt x="1668" y="13569"/>
                  </a:cubicBezTo>
                  <a:cubicBezTo>
                    <a:pt x="2169" y="15704"/>
                    <a:pt x="2269" y="17939"/>
                    <a:pt x="2235" y="20174"/>
                  </a:cubicBezTo>
                  <a:cubicBezTo>
                    <a:pt x="2202" y="21375"/>
                    <a:pt x="2102" y="22576"/>
                    <a:pt x="1902" y="23777"/>
                  </a:cubicBezTo>
                  <a:lnTo>
                    <a:pt x="2436" y="23777"/>
                  </a:lnTo>
                  <a:cubicBezTo>
                    <a:pt x="3003" y="20908"/>
                    <a:pt x="2903" y="17839"/>
                    <a:pt x="2502" y="14937"/>
                  </a:cubicBezTo>
                  <a:cubicBezTo>
                    <a:pt x="2035" y="12068"/>
                    <a:pt x="434" y="9266"/>
                    <a:pt x="668" y="6264"/>
                  </a:cubicBezTo>
                  <a:cubicBezTo>
                    <a:pt x="834" y="4063"/>
                    <a:pt x="2035" y="2094"/>
                    <a:pt x="3436" y="493"/>
                  </a:cubicBezTo>
                  <a:cubicBezTo>
                    <a:pt x="3638" y="266"/>
                    <a:pt x="3439" y="1"/>
                    <a:pt x="3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16"/>
            <p:cNvSpPr/>
            <p:nvPr/>
          </p:nvSpPr>
          <p:spPr>
            <a:xfrm>
              <a:off x="7905363" y="751017"/>
              <a:ext cx="858441" cy="1948393"/>
            </a:xfrm>
            <a:custGeom>
              <a:avLst/>
              <a:gdLst/>
              <a:ahLst/>
              <a:cxnLst/>
              <a:rect l="l" t="t" r="r" b="b"/>
              <a:pathLst>
                <a:path w="26820" h="60873" extrusionOk="0">
                  <a:moveTo>
                    <a:pt x="11704" y="0"/>
                  </a:moveTo>
                  <a:cubicBezTo>
                    <a:pt x="10662" y="0"/>
                    <a:pt x="9608" y="163"/>
                    <a:pt x="8574" y="505"/>
                  </a:cubicBezTo>
                  <a:cubicBezTo>
                    <a:pt x="5738" y="1472"/>
                    <a:pt x="3670" y="3473"/>
                    <a:pt x="2336" y="6109"/>
                  </a:cubicBezTo>
                  <a:cubicBezTo>
                    <a:pt x="501" y="9878"/>
                    <a:pt x="1" y="14848"/>
                    <a:pt x="168" y="18985"/>
                  </a:cubicBezTo>
                  <a:lnTo>
                    <a:pt x="168" y="19051"/>
                  </a:lnTo>
                  <a:lnTo>
                    <a:pt x="701" y="19051"/>
                  </a:lnTo>
                  <a:cubicBezTo>
                    <a:pt x="501" y="15649"/>
                    <a:pt x="868" y="11546"/>
                    <a:pt x="2002" y="8310"/>
                  </a:cubicBezTo>
                  <a:cubicBezTo>
                    <a:pt x="2836" y="5775"/>
                    <a:pt x="4237" y="3373"/>
                    <a:pt x="6572" y="2006"/>
                  </a:cubicBezTo>
                  <a:cubicBezTo>
                    <a:pt x="8179" y="1038"/>
                    <a:pt x="9956" y="554"/>
                    <a:pt x="11727" y="554"/>
                  </a:cubicBezTo>
                  <a:cubicBezTo>
                    <a:pt x="13559" y="554"/>
                    <a:pt x="15385" y="1071"/>
                    <a:pt x="17013" y="2106"/>
                  </a:cubicBezTo>
                  <a:cubicBezTo>
                    <a:pt x="19815" y="3907"/>
                    <a:pt x="22017" y="7009"/>
                    <a:pt x="22517" y="10312"/>
                  </a:cubicBezTo>
                  <a:cubicBezTo>
                    <a:pt x="23051" y="13881"/>
                    <a:pt x="21916" y="17484"/>
                    <a:pt x="21516" y="21019"/>
                  </a:cubicBezTo>
                  <a:cubicBezTo>
                    <a:pt x="21349" y="22320"/>
                    <a:pt x="21249" y="23755"/>
                    <a:pt x="21750" y="25022"/>
                  </a:cubicBezTo>
                  <a:cubicBezTo>
                    <a:pt x="22350" y="26423"/>
                    <a:pt x="23217" y="27758"/>
                    <a:pt x="23985" y="29092"/>
                  </a:cubicBezTo>
                  <a:cubicBezTo>
                    <a:pt x="24819" y="30593"/>
                    <a:pt x="25586" y="32161"/>
                    <a:pt x="25986" y="33862"/>
                  </a:cubicBezTo>
                  <a:cubicBezTo>
                    <a:pt x="26353" y="35563"/>
                    <a:pt x="26186" y="37331"/>
                    <a:pt x="25652" y="38999"/>
                  </a:cubicBezTo>
                  <a:cubicBezTo>
                    <a:pt x="24652" y="42068"/>
                    <a:pt x="23051" y="44903"/>
                    <a:pt x="21883" y="47905"/>
                  </a:cubicBezTo>
                  <a:cubicBezTo>
                    <a:pt x="20649" y="51174"/>
                    <a:pt x="19682" y="54643"/>
                    <a:pt x="20215" y="58179"/>
                  </a:cubicBezTo>
                  <a:cubicBezTo>
                    <a:pt x="20349" y="59047"/>
                    <a:pt x="20549" y="59881"/>
                    <a:pt x="20882" y="60681"/>
                  </a:cubicBezTo>
                  <a:cubicBezTo>
                    <a:pt x="20935" y="60813"/>
                    <a:pt x="21051" y="60872"/>
                    <a:pt x="21163" y="60872"/>
                  </a:cubicBezTo>
                  <a:cubicBezTo>
                    <a:pt x="21334" y="60872"/>
                    <a:pt x="21497" y="60736"/>
                    <a:pt x="21416" y="60514"/>
                  </a:cubicBezTo>
                  <a:cubicBezTo>
                    <a:pt x="18748" y="53409"/>
                    <a:pt x="23418" y="46404"/>
                    <a:pt x="25886" y="40000"/>
                  </a:cubicBezTo>
                  <a:cubicBezTo>
                    <a:pt x="26420" y="38565"/>
                    <a:pt x="26820" y="37031"/>
                    <a:pt x="26720" y="35396"/>
                  </a:cubicBezTo>
                  <a:cubicBezTo>
                    <a:pt x="26653" y="33662"/>
                    <a:pt x="26053" y="31994"/>
                    <a:pt x="25252" y="30393"/>
                  </a:cubicBezTo>
                  <a:cubicBezTo>
                    <a:pt x="24518" y="28892"/>
                    <a:pt x="23551" y="27491"/>
                    <a:pt x="22817" y="25990"/>
                  </a:cubicBezTo>
                  <a:cubicBezTo>
                    <a:pt x="22484" y="25356"/>
                    <a:pt x="22183" y="24689"/>
                    <a:pt x="22050" y="23988"/>
                  </a:cubicBezTo>
                  <a:cubicBezTo>
                    <a:pt x="21916" y="23221"/>
                    <a:pt x="21916" y="22487"/>
                    <a:pt x="22017" y="21753"/>
                  </a:cubicBezTo>
                  <a:cubicBezTo>
                    <a:pt x="22317" y="18151"/>
                    <a:pt x="23518" y="14581"/>
                    <a:pt x="23184" y="10879"/>
                  </a:cubicBezTo>
                  <a:cubicBezTo>
                    <a:pt x="22850" y="7576"/>
                    <a:pt x="21016" y="4508"/>
                    <a:pt x="18414" y="2439"/>
                  </a:cubicBezTo>
                  <a:cubicBezTo>
                    <a:pt x="16479" y="878"/>
                    <a:pt x="14121" y="0"/>
                    <a:pt x="117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16"/>
            <p:cNvSpPr/>
            <p:nvPr/>
          </p:nvSpPr>
          <p:spPr>
            <a:xfrm>
              <a:off x="7980103" y="1085955"/>
              <a:ext cx="477296" cy="862250"/>
            </a:xfrm>
            <a:custGeom>
              <a:avLst/>
              <a:gdLst/>
              <a:ahLst/>
              <a:cxnLst/>
              <a:rect l="l" t="t" r="r" b="b"/>
              <a:pathLst>
                <a:path w="14912" h="26939" extrusionOk="0">
                  <a:moveTo>
                    <a:pt x="7980" y="0"/>
                  </a:moveTo>
                  <a:cubicBezTo>
                    <a:pt x="6192" y="0"/>
                    <a:pt x="4308" y="1022"/>
                    <a:pt x="3170" y="2350"/>
                  </a:cubicBezTo>
                  <a:cubicBezTo>
                    <a:pt x="1869" y="3851"/>
                    <a:pt x="568" y="6553"/>
                    <a:pt x="1" y="8687"/>
                  </a:cubicBezTo>
                  <a:lnTo>
                    <a:pt x="568" y="8687"/>
                  </a:lnTo>
                  <a:cubicBezTo>
                    <a:pt x="1068" y="7053"/>
                    <a:pt x="2002" y="5018"/>
                    <a:pt x="2803" y="3784"/>
                  </a:cubicBezTo>
                  <a:cubicBezTo>
                    <a:pt x="3503" y="2683"/>
                    <a:pt x="4504" y="1616"/>
                    <a:pt x="5738" y="1082"/>
                  </a:cubicBezTo>
                  <a:cubicBezTo>
                    <a:pt x="6412" y="784"/>
                    <a:pt x="7167" y="604"/>
                    <a:pt x="7905" y="604"/>
                  </a:cubicBezTo>
                  <a:cubicBezTo>
                    <a:pt x="8740" y="604"/>
                    <a:pt x="9554" y="834"/>
                    <a:pt x="10208" y="1382"/>
                  </a:cubicBezTo>
                  <a:cubicBezTo>
                    <a:pt x="12243" y="3050"/>
                    <a:pt x="11709" y="5919"/>
                    <a:pt x="11509" y="8220"/>
                  </a:cubicBezTo>
                  <a:cubicBezTo>
                    <a:pt x="11342" y="9688"/>
                    <a:pt x="11209" y="11122"/>
                    <a:pt x="11209" y="12624"/>
                  </a:cubicBezTo>
                  <a:cubicBezTo>
                    <a:pt x="11175" y="13891"/>
                    <a:pt x="11175" y="15225"/>
                    <a:pt x="11542" y="16460"/>
                  </a:cubicBezTo>
                  <a:cubicBezTo>
                    <a:pt x="11976" y="17861"/>
                    <a:pt x="13010" y="19061"/>
                    <a:pt x="13544" y="20396"/>
                  </a:cubicBezTo>
                  <a:cubicBezTo>
                    <a:pt x="14378" y="22431"/>
                    <a:pt x="14211" y="24532"/>
                    <a:pt x="13244" y="26533"/>
                  </a:cubicBezTo>
                  <a:cubicBezTo>
                    <a:pt x="13131" y="26759"/>
                    <a:pt x="13323" y="26939"/>
                    <a:pt x="13511" y="26939"/>
                  </a:cubicBezTo>
                  <a:cubicBezTo>
                    <a:pt x="13601" y="26939"/>
                    <a:pt x="13690" y="26898"/>
                    <a:pt x="13744" y="26800"/>
                  </a:cubicBezTo>
                  <a:cubicBezTo>
                    <a:pt x="14545" y="24932"/>
                    <a:pt x="14911" y="23064"/>
                    <a:pt x="14411" y="21196"/>
                  </a:cubicBezTo>
                  <a:cubicBezTo>
                    <a:pt x="14044" y="19695"/>
                    <a:pt x="13177" y="18361"/>
                    <a:pt x="12410" y="17027"/>
                  </a:cubicBezTo>
                  <a:cubicBezTo>
                    <a:pt x="11743" y="15859"/>
                    <a:pt x="11709" y="14458"/>
                    <a:pt x="11709" y="13124"/>
                  </a:cubicBezTo>
                  <a:cubicBezTo>
                    <a:pt x="11709" y="11556"/>
                    <a:pt x="11843" y="9955"/>
                    <a:pt x="12009" y="8387"/>
                  </a:cubicBezTo>
                  <a:cubicBezTo>
                    <a:pt x="12243" y="5919"/>
                    <a:pt x="12743" y="3117"/>
                    <a:pt x="10842" y="1182"/>
                  </a:cubicBezTo>
                  <a:cubicBezTo>
                    <a:pt x="10031" y="347"/>
                    <a:pt x="9022" y="0"/>
                    <a:pt x="79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534" name="Google Shape;1534;p16"/>
          <p:cNvPicPr preferRelativeResize="0"/>
          <p:nvPr/>
        </p:nvPicPr>
        <p:blipFill>
          <a:blip r:embed="rId2"/>
          <a:stretch>
            <a:fillRect/>
          </a:stretch>
        </p:blipFill>
        <p:spPr>
          <a:xfrm>
            <a:off x="19758" y="0"/>
            <a:ext cx="9104486" cy="5143501"/>
          </a:xfrm>
          <a:prstGeom prst="rect">
            <a:avLst/>
          </a:prstGeom>
          <a:noFill/>
          <a:ln>
            <a:noFill/>
          </a:ln>
        </p:spPr>
      </p:pic>
      <p:sp>
        <p:nvSpPr>
          <p:cNvPr id="1535" name="Google Shape;1535;p16"/>
          <p:cNvSpPr txBox="1">
            <a:spLocks noGrp="1"/>
          </p:cNvSpPr>
          <p:nvPr>
            <p:ph type="title"/>
          </p:nvPr>
        </p:nvSpPr>
        <p:spPr>
          <a:xfrm>
            <a:off x="2290025" y="3400590"/>
            <a:ext cx="4563900" cy="531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536" name="Google Shape;1536;p16"/>
          <p:cNvSpPr txBox="1">
            <a:spLocks noGrp="1"/>
          </p:cNvSpPr>
          <p:nvPr>
            <p:ph type="subTitle" idx="1"/>
          </p:nvPr>
        </p:nvSpPr>
        <p:spPr>
          <a:xfrm>
            <a:off x="1799850" y="1416550"/>
            <a:ext cx="5537700" cy="1984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2600"/>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and text">
  <p:cSld name="CUSTOM_2">
    <p:spTree>
      <p:nvGrpSpPr>
        <p:cNvPr id="1" name="Shape 1537"/>
        <p:cNvGrpSpPr/>
        <p:nvPr/>
      </p:nvGrpSpPr>
      <p:grpSpPr>
        <a:xfrm>
          <a:off x="0" y="0"/>
          <a:ext cx="0" cy="0"/>
          <a:chOff x="0" y="0"/>
          <a:chExt cx="0" cy="0"/>
        </a:xfrm>
      </p:grpSpPr>
      <p:grpSp>
        <p:nvGrpSpPr>
          <p:cNvPr id="1538" name="Google Shape;1538;p17"/>
          <p:cNvGrpSpPr/>
          <p:nvPr/>
        </p:nvGrpSpPr>
        <p:grpSpPr>
          <a:xfrm rot="-1126758">
            <a:off x="8219740" y="3807370"/>
            <a:ext cx="1526569" cy="1507522"/>
            <a:chOff x="4045425" y="3839900"/>
            <a:chExt cx="559025" cy="552050"/>
          </a:xfrm>
        </p:grpSpPr>
        <p:sp>
          <p:nvSpPr>
            <p:cNvPr id="1539" name="Google Shape;1539;p17"/>
            <p:cNvSpPr/>
            <p:nvPr/>
          </p:nvSpPr>
          <p:spPr>
            <a:xfrm>
              <a:off x="4302300" y="3839900"/>
              <a:ext cx="67900" cy="274150"/>
            </a:xfrm>
            <a:custGeom>
              <a:avLst/>
              <a:gdLst/>
              <a:ahLst/>
              <a:cxnLst/>
              <a:rect l="l" t="t" r="r" b="b"/>
              <a:pathLst>
                <a:path w="2716" h="10966" extrusionOk="0">
                  <a:moveTo>
                    <a:pt x="406" y="0"/>
                  </a:moveTo>
                  <a:cubicBezTo>
                    <a:pt x="406" y="0"/>
                    <a:pt x="1" y="3572"/>
                    <a:pt x="156" y="5524"/>
                  </a:cubicBezTo>
                  <a:cubicBezTo>
                    <a:pt x="311" y="7477"/>
                    <a:pt x="1799" y="10966"/>
                    <a:pt x="1799" y="10966"/>
                  </a:cubicBezTo>
                  <a:cubicBezTo>
                    <a:pt x="1799" y="10966"/>
                    <a:pt x="2716" y="7525"/>
                    <a:pt x="2287" y="5524"/>
                  </a:cubicBezTo>
                  <a:cubicBezTo>
                    <a:pt x="1858" y="3524"/>
                    <a:pt x="406" y="0"/>
                    <a:pt x="4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17"/>
            <p:cNvSpPr/>
            <p:nvPr/>
          </p:nvSpPr>
          <p:spPr>
            <a:xfrm>
              <a:off x="4142475" y="3927100"/>
              <a:ext cx="196475" cy="194400"/>
            </a:xfrm>
            <a:custGeom>
              <a:avLst/>
              <a:gdLst/>
              <a:ahLst/>
              <a:cxnLst/>
              <a:rect l="l" t="t" r="r" b="b"/>
              <a:pathLst>
                <a:path w="7859" h="7776" extrusionOk="0">
                  <a:moveTo>
                    <a:pt x="0" y="1"/>
                  </a:moveTo>
                  <a:cubicBezTo>
                    <a:pt x="0" y="1"/>
                    <a:pt x="1882" y="3060"/>
                    <a:pt x="3215" y="4501"/>
                  </a:cubicBezTo>
                  <a:cubicBezTo>
                    <a:pt x="4537" y="5942"/>
                    <a:pt x="7858" y="7775"/>
                    <a:pt x="7858" y="7775"/>
                  </a:cubicBezTo>
                  <a:cubicBezTo>
                    <a:pt x="7858" y="7775"/>
                    <a:pt x="6453" y="4501"/>
                    <a:pt x="4882" y="3191"/>
                  </a:cubicBezTo>
                  <a:cubicBezTo>
                    <a:pt x="3322" y="1882"/>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17"/>
            <p:cNvSpPr/>
            <p:nvPr/>
          </p:nvSpPr>
          <p:spPr>
            <a:xfrm>
              <a:off x="4360050" y="3883050"/>
              <a:ext cx="113450" cy="228325"/>
            </a:xfrm>
            <a:custGeom>
              <a:avLst/>
              <a:gdLst/>
              <a:ahLst/>
              <a:cxnLst/>
              <a:rect l="l" t="t" r="r" b="b"/>
              <a:pathLst>
                <a:path w="4538" h="9133" extrusionOk="0">
                  <a:moveTo>
                    <a:pt x="4537" y="0"/>
                  </a:moveTo>
                  <a:cubicBezTo>
                    <a:pt x="4537" y="1"/>
                    <a:pt x="2346" y="2489"/>
                    <a:pt x="1465" y="4072"/>
                  </a:cubicBezTo>
                  <a:cubicBezTo>
                    <a:pt x="572" y="5644"/>
                    <a:pt x="1" y="9132"/>
                    <a:pt x="1" y="9132"/>
                  </a:cubicBezTo>
                  <a:cubicBezTo>
                    <a:pt x="1" y="9132"/>
                    <a:pt x="2537" y="7025"/>
                    <a:pt x="3227" y="5263"/>
                  </a:cubicBezTo>
                  <a:cubicBezTo>
                    <a:pt x="3906" y="3501"/>
                    <a:pt x="4537" y="1"/>
                    <a:pt x="45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17"/>
            <p:cNvSpPr/>
            <p:nvPr/>
          </p:nvSpPr>
          <p:spPr>
            <a:xfrm>
              <a:off x="4362450" y="4017875"/>
              <a:ext cx="235150" cy="128325"/>
            </a:xfrm>
            <a:custGeom>
              <a:avLst/>
              <a:gdLst/>
              <a:ahLst/>
              <a:cxnLst/>
              <a:rect l="l" t="t" r="r" b="b"/>
              <a:pathLst>
                <a:path w="9406" h="5133" extrusionOk="0">
                  <a:moveTo>
                    <a:pt x="9406" y="1"/>
                  </a:moveTo>
                  <a:cubicBezTo>
                    <a:pt x="9406" y="1"/>
                    <a:pt x="6036" y="870"/>
                    <a:pt x="4322" y="1692"/>
                  </a:cubicBezTo>
                  <a:cubicBezTo>
                    <a:pt x="2607" y="2513"/>
                    <a:pt x="0" y="5133"/>
                    <a:pt x="0" y="5133"/>
                  </a:cubicBezTo>
                  <a:cubicBezTo>
                    <a:pt x="0" y="5133"/>
                    <a:pt x="3441" y="4775"/>
                    <a:pt x="5096" y="3680"/>
                  </a:cubicBezTo>
                  <a:cubicBezTo>
                    <a:pt x="6739" y="2585"/>
                    <a:pt x="9406" y="1"/>
                    <a:pt x="94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17"/>
            <p:cNvSpPr/>
            <p:nvPr/>
          </p:nvSpPr>
          <p:spPr>
            <a:xfrm>
              <a:off x="4366000" y="4165700"/>
              <a:ext cx="238450" cy="53125"/>
            </a:xfrm>
            <a:custGeom>
              <a:avLst/>
              <a:gdLst/>
              <a:ahLst/>
              <a:cxnLst/>
              <a:rect l="l" t="t" r="r" b="b"/>
              <a:pathLst>
                <a:path w="9538" h="2125" extrusionOk="0">
                  <a:moveTo>
                    <a:pt x="4134" y="1"/>
                  </a:moveTo>
                  <a:cubicBezTo>
                    <a:pt x="2384" y="1"/>
                    <a:pt x="1" y="529"/>
                    <a:pt x="1" y="529"/>
                  </a:cubicBezTo>
                  <a:cubicBezTo>
                    <a:pt x="1" y="529"/>
                    <a:pt x="2668" y="2125"/>
                    <a:pt x="4454" y="2125"/>
                  </a:cubicBezTo>
                  <a:cubicBezTo>
                    <a:pt x="6228" y="2125"/>
                    <a:pt x="9538" y="1446"/>
                    <a:pt x="9538" y="1446"/>
                  </a:cubicBezTo>
                  <a:cubicBezTo>
                    <a:pt x="9538" y="1446"/>
                    <a:pt x="6645" y="315"/>
                    <a:pt x="4966" y="53"/>
                  </a:cubicBezTo>
                  <a:cubicBezTo>
                    <a:pt x="4718" y="16"/>
                    <a:pt x="4435" y="1"/>
                    <a:pt x="41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17"/>
            <p:cNvSpPr/>
            <p:nvPr/>
          </p:nvSpPr>
          <p:spPr>
            <a:xfrm>
              <a:off x="4360050" y="4217900"/>
              <a:ext cx="183375" cy="94975"/>
            </a:xfrm>
            <a:custGeom>
              <a:avLst/>
              <a:gdLst/>
              <a:ahLst/>
              <a:cxnLst/>
              <a:rect l="l" t="t" r="r" b="b"/>
              <a:pathLst>
                <a:path w="7335" h="3799" extrusionOk="0">
                  <a:moveTo>
                    <a:pt x="1" y="1"/>
                  </a:moveTo>
                  <a:cubicBezTo>
                    <a:pt x="1" y="1"/>
                    <a:pt x="1489" y="2275"/>
                    <a:pt x="2930" y="2823"/>
                  </a:cubicBezTo>
                  <a:cubicBezTo>
                    <a:pt x="4370" y="3382"/>
                    <a:pt x="7335" y="3799"/>
                    <a:pt x="7335" y="3799"/>
                  </a:cubicBezTo>
                  <a:cubicBezTo>
                    <a:pt x="7335" y="3799"/>
                    <a:pt x="5466" y="1882"/>
                    <a:pt x="4216" y="1120"/>
                  </a:cubicBezTo>
                  <a:cubicBezTo>
                    <a:pt x="2954" y="358"/>
                    <a:pt x="1"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17"/>
            <p:cNvSpPr/>
            <p:nvPr/>
          </p:nvSpPr>
          <p:spPr>
            <a:xfrm>
              <a:off x="4045425" y="4084900"/>
              <a:ext cx="293525" cy="61250"/>
            </a:xfrm>
            <a:custGeom>
              <a:avLst/>
              <a:gdLst/>
              <a:ahLst/>
              <a:cxnLst/>
              <a:rect l="l" t="t" r="r" b="b"/>
              <a:pathLst>
                <a:path w="11741" h="2450" extrusionOk="0">
                  <a:moveTo>
                    <a:pt x="3481" y="0"/>
                  </a:moveTo>
                  <a:cubicBezTo>
                    <a:pt x="1690" y="0"/>
                    <a:pt x="1" y="94"/>
                    <a:pt x="1" y="94"/>
                  </a:cubicBezTo>
                  <a:cubicBezTo>
                    <a:pt x="1" y="94"/>
                    <a:pt x="3561" y="1654"/>
                    <a:pt x="5633" y="2154"/>
                  </a:cubicBezTo>
                  <a:cubicBezTo>
                    <a:pt x="6594" y="2387"/>
                    <a:pt x="7988" y="2449"/>
                    <a:pt x="9202" y="2449"/>
                  </a:cubicBezTo>
                  <a:cubicBezTo>
                    <a:pt x="10589" y="2449"/>
                    <a:pt x="11740" y="2368"/>
                    <a:pt x="11740" y="2368"/>
                  </a:cubicBezTo>
                  <a:cubicBezTo>
                    <a:pt x="11740" y="2368"/>
                    <a:pt x="8466" y="368"/>
                    <a:pt x="6275" y="118"/>
                  </a:cubicBezTo>
                  <a:cubicBezTo>
                    <a:pt x="5491" y="29"/>
                    <a:pt x="4471" y="0"/>
                    <a:pt x="34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17"/>
            <p:cNvSpPr/>
            <p:nvPr/>
          </p:nvSpPr>
          <p:spPr>
            <a:xfrm>
              <a:off x="4068950" y="4163625"/>
              <a:ext cx="261075" cy="57450"/>
            </a:xfrm>
            <a:custGeom>
              <a:avLst/>
              <a:gdLst/>
              <a:ahLst/>
              <a:cxnLst/>
              <a:rect l="l" t="t" r="r" b="b"/>
              <a:pathLst>
                <a:path w="10443" h="2298" extrusionOk="0">
                  <a:moveTo>
                    <a:pt x="6522" y="1"/>
                  </a:moveTo>
                  <a:cubicBezTo>
                    <a:pt x="6068" y="1"/>
                    <a:pt x="5632" y="36"/>
                    <a:pt x="5251" y="124"/>
                  </a:cubicBezTo>
                  <a:cubicBezTo>
                    <a:pt x="3346" y="553"/>
                    <a:pt x="0" y="2041"/>
                    <a:pt x="0" y="2041"/>
                  </a:cubicBezTo>
                  <a:cubicBezTo>
                    <a:pt x="0" y="2041"/>
                    <a:pt x="2293" y="2297"/>
                    <a:pt x="4142" y="2297"/>
                  </a:cubicBezTo>
                  <a:cubicBezTo>
                    <a:pt x="4546" y="2297"/>
                    <a:pt x="4930" y="2285"/>
                    <a:pt x="5263" y="2255"/>
                  </a:cubicBezTo>
                  <a:cubicBezTo>
                    <a:pt x="7132" y="2089"/>
                    <a:pt x="10442" y="565"/>
                    <a:pt x="10442" y="565"/>
                  </a:cubicBezTo>
                  <a:cubicBezTo>
                    <a:pt x="10442" y="565"/>
                    <a:pt x="8339" y="1"/>
                    <a:pt x="65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17"/>
            <p:cNvSpPr/>
            <p:nvPr/>
          </p:nvSpPr>
          <p:spPr>
            <a:xfrm>
              <a:off x="4152900" y="4210775"/>
              <a:ext cx="175625" cy="118175"/>
            </a:xfrm>
            <a:custGeom>
              <a:avLst/>
              <a:gdLst/>
              <a:ahLst/>
              <a:cxnLst/>
              <a:rect l="l" t="t" r="r" b="b"/>
              <a:pathLst>
                <a:path w="7025" h="4727" extrusionOk="0">
                  <a:moveTo>
                    <a:pt x="7025" y="0"/>
                  </a:moveTo>
                  <a:lnTo>
                    <a:pt x="7025" y="0"/>
                  </a:lnTo>
                  <a:cubicBezTo>
                    <a:pt x="7024" y="0"/>
                    <a:pt x="4262" y="250"/>
                    <a:pt x="3060" y="1274"/>
                  </a:cubicBezTo>
                  <a:cubicBezTo>
                    <a:pt x="1845" y="2286"/>
                    <a:pt x="0" y="4727"/>
                    <a:pt x="0" y="4727"/>
                  </a:cubicBezTo>
                  <a:cubicBezTo>
                    <a:pt x="0" y="4727"/>
                    <a:pt x="2643" y="3965"/>
                    <a:pt x="3941" y="3215"/>
                  </a:cubicBezTo>
                  <a:cubicBezTo>
                    <a:pt x="5227" y="2453"/>
                    <a:pt x="7025" y="0"/>
                    <a:pt x="70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17"/>
            <p:cNvSpPr/>
            <p:nvPr/>
          </p:nvSpPr>
          <p:spPr>
            <a:xfrm>
              <a:off x="4177000" y="3962400"/>
              <a:ext cx="329100" cy="429550"/>
            </a:xfrm>
            <a:custGeom>
              <a:avLst/>
              <a:gdLst/>
              <a:ahLst/>
              <a:cxnLst/>
              <a:rect l="l" t="t" r="r" b="b"/>
              <a:pathLst>
                <a:path w="13164" h="17182" extrusionOk="0">
                  <a:moveTo>
                    <a:pt x="6209" y="0"/>
                  </a:moveTo>
                  <a:cubicBezTo>
                    <a:pt x="6202" y="0"/>
                    <a:pt x="6192" y="5"/>
                    <a:pt x="6192" y="5"/>
                  </a:cubicBezTo>
                  <a:cubicBezTo>
                    <a:pt x="6466" y="1160"/>
                    <a:pt x="6656" y="2327"/>
                    <a:pt x="6751" y="3518"/>
                  </a:cubicBezTo>
                  <a:cubicBezTo>
                    <a:pt x="6763" y="3923"/>
                    <a:pt x="6763" y="4339"/>
                    <a:pt x="6763" y="4756"/>
                  </a:cubicBezTo>
                  <a:cubicBezTo>
                    <a:pt x="6763" y="4982"/>
                    <a:pt x="6751" y="5220"/>
                    <a:pt x="6751" y="5447"/>
                  </a:cubicBezTo>
                  <a:lnTo>
                    <a:pt x="6751" y="5530"/>
                  </a:lnTo>
                  <a:cubicBezTo>
                    <a:pt x="6751" y="5887"/>
                    <a:pt x="6727" y="6256"/>
                    <a:pt x="6716" y="6625"/>
                  </a:cubicBezTo>
                  <a:cubicBezTo>
                    <a:pt x="6168" y="5911"/>
                    <a:pt x="5489" y="5316"/>
                    <a:pt x="4834" y="4696"/>
                  </a:cubicBezTo>
                  <a:cubicBezTo>
                    <a:pt x="4049" y="3946"/>
                    <a:pt x="3167" y="3149"/>
                    <a:pt x="2596" y="2220"/>
                  </a:cubicBezTo>
                  <a:cubicBezTo>
                    <a:pt x="2591" y="2211"/>
                    <a:pt x="2585" y="2207"/>
                    <a:pt x="2580" y="2207"/>
                  </a:cubicBezTo>
                  <a:cubicBezTo>
                    <a:pt x="2571" y="2207"/>
                    <a:pt x="2565" y="2217"/>
                    <a:pt x="2572" y="2232"/>
                  </a:cubicBezTo>
                  <a:cubicBezTo>
                    <a:pt x="3084" y="3101"/>
                    <a:pt x="3870" y="3851"/>
                    <a:pt x="4584" y="4565"/>
                  </a:cubicBezTo>
                  <a:cubicBezTo>
                    <a:pt x="5323" y="5304"/>
                    <a:pt x="6073" y="6018"/>
                    <a:pt x="6704" y="6851"/>
                  </a:cubicBezTo>
                  <a:cubicBezTo>
                    <a:pt x="6692" y="7018"/>
                    <a:pt x="6680" y="7185"/>
                    <a:pt x="6668" y="7340"/>
                  </a:cubicBezTo>
                  <a:cubicBezTo>
                    <a:pt x="5846" y="6887"/>
                    <a:pt x="4882" y="6744"/>
                    <a:pt x="3965" y="6554"/>
                  </a:cubicBezTo>
                  <a:cubicBezTo>
                    <a:pt x="2940" y="6344"/>
                    <a:pt x="1903" y="6077"/>
                    <a:pt x="843" y="6077"/>
                  </a:cubicBezTo>
                  <a:cubicBezTo>
                    <a:pt x="820" y="6077"/>
                    <a:pt x="797" y="6077"/>
                    <a:pt x="774" y="6078"/>
                  </a:cubicBezTo>
                  <a:lnTo>
                    <a:pt x="774" y="6089"/>
                  </a:lnTo>
                  <a:cubicBezTo>
                    <a:pt x="1846" y="6113"/>
                    <a:pt x="2906" y="6423"/>
                    <a:pt x="3941" y="6649"/>
                  </a:cubicBezTo>
                  <a:cubicBezTo>
                    <a:pt x="4382" y="6756"/>
                    <a:pt x="4846" y="6851"/>
                    <a:pt x="5299" y="6971"/>
                  </a:cubicBezTo>
                  <a:cubicBezTo>
                    <a:pt x="5763" y="7113"/>
                    <a:pt x="6227" y="7304"/>
                    <a:pt x="6656" y="7542"/>
                  </a:cubicBezTo>
                  <a:cubicBezTo>
                    <a:pt x="6632" y="7875"/>
                    <a:pt x="6596" y="8209"/>
                    <a:pt x="6561" y="8542"/>
                  </a:cubicBezTo>
                  <a:cubicBezTo>
                    <a:pt x="6277" y="8506"/>
                    <a:pt x="5987" y="8491"/>
                    <a:pt x="5694" y="8491"/>
                  </a:cubicBezTo>
                  <a:cubicBezTo>
                    <a:pt x="4930" y="8491"/>
                    <a:pt x="4149" y="8589"/>
                    <a:pt x="3418" y="8649"/>
                  </a:cubicBezTo>
                  <a:cubicBezTo>
                    <a:pt x="2263" y="8733"/>
                    <a:pt x="1132" y="8959"/>
                    <a:pt x="24" y="9304"/>
                  </a:cubicBezTo>
                  <a:cubicBezTo>
                    <a:pt x="0" y="9316"/>
                    <a:pt x="12" y="9352"/>
                    <a:pt x="36" y="9352"/>
                  </a:cubicBezTo>
                  <a:cubicBezTo>
                    <a:pt x="1132" y="9018"/>
                    <a:pt x="2275" y="8816"/>
                    <a:pt x="3418" y="8756"/>
                  </a:cubicBezTo>
                  <a:cubicBezTo>
                    <a:pt x="3941" y="8721"/>
                    <a:pt x="4465" y="8709"/>
                    <a:pt x="4977" y="8685"/>
                  </a:cubicBezTo>
                  <a:cubicBezTo>
                    <a:pt x="5220" y="8668"/>
                    <a:pt x="5463" y="8660"/>
                    <a:pt x="5705" y="8660"/>
                  </a:cubicBezTo>
                  <a:cubicBezTo>
                    <a:pt x="5985" y="8660"/>
                    <a:pt x="6263" y="8671"/>
                    <a:pt x="6537" y="8697"/>
                  </a:cubicBezTo>
                  <a:cubicBezTo>
                    <a:pt x="6501" y="9054"/>
                    <a:pt x="6454" y="9399"/>
                    <a:pt x="6382" y="9757"/>
                  </a:cubicBezTo>
                  <a:cubicBezTo>
                    <a:pt x="5727" y="9757"/>
                    <a:pt x="5132" y="10233"/>
                    <a:pt x="4620" y="10602"/>
                  </a:cubicBezTo>
                  <a:cubicBezTo>
                    <a:pt x="3941" y="11090"/>
                    <a:pt x="3322" y="11650"/>
                    <a:pt x="2679" y="12185"/>
                  </a:cubicBezTo>
                  <a:cubicBezTo>
                    <a:pt x="2661" y="12213"/>
                    <a:pt x="2678" y="12241"/>
                    <a:pt x="2703" y="12241"/>
                  </a:cubicBezTo>
                  <a:cubicBezTo>
                    <a:pt x="2711" y="12241"/>
                    <a:pt x="2719" y="12238"/>
                    <a:pt x="2727" y="12233"/>
                  </a:cubicBezTo>
                  <a:cubicBezTo>
                    <a:pt x="3287" y="11781"/>
                    <a:pt x="3882" y="11340"/>
                    <a:pt x="4477" y="10923"/>
                  </a:cubicBezTo>
                  <a:cubicBezTo>
                    <a:pt x="4977" y="10590"/>
                    <a:pt x="5680" y="10030"/>
                    <a:pt x="6335" y="10019"/>
                  </a:cubicBezTo>
                  <a:lnTo>
                    <a:pt x="6335" y="10019"/>
                  </a:lnTo>
                  <a:cubicBezTo>
                    <a:pt x="6323" y="10066"/>
                    <a:pt x="6311" y="10126"/>
                    <a:pt x="6299" y="10173"/>
                  </a:cubicBezTo>
                  <a:cubicBezTo>
                    <a:pt x="5858" y="12447"/>
                    <a:pt x="5025" y="14650"/>
                    <a:pt x="4251" y="16841"/>
                  </a:cubicBezTo>
                  <a:cubicBezTo>
                    <a:pt x="4180" y="17048"/>
                    <a:pt x="4348" y="17182"/>
                    <a:pt x="4520" y="17182"/>
                  </a:cubicBezTo>
                  <a:cubicBezTo>
                    <a:pt x="4634" y="17182"/>
                    <a:pt x="4751" y="17122"/>
                    <a:pt x="4799" y="16984"/>
                  </a:cubicBezTo>
                  <a:cubicBezTo>
                    <a:pt x="5549" y="14876"/>
                    <a:pt x="6287" y="12697"/>
                    <a:pt x="6680" y="10483"/>
                  </a:cubicBezTo>
                  <a:cubicBezTo>
                    <a:pt x="6807" y="10450"/>
                    <a:pt x="6938" y="10436"/>
                    <a:pt x="7071" y="10436"/>
                  </a:cubicBezTo>
                  <a:cubicBezTo>
                    <a:pt x="7670" y="10436"/>
                    <a:pt x="8304" y="10729"/>
                    <a:pt x="8811" y="10983"/>
                  </a:cubicBezTo>
                  <a:cubicBezTo>
                    <a:pt x="9418" y="11292"/>
                    <a:pt x="10002" y="11638"/>
                    <a:pt x="10549" y="12031"/>
                  </a:cubicBezTo>
                  <a:cubicBezTo>
                    <a:pt x="10555" y="12034"/>
                    <a:pt x="10561" y="12036"/>
                    <a:pt x="10566" y="12036"/>
                  </a:cubicBezTo>
                  <a:cubicBezTo>
                    <a:pt x="10595" y="12036"/>
                    <a:pt x="10615" y="11991"/>
                    <a:pt x="10585" y="11971"/>
                  </a:cubicBezTo>
                  <a:cubicBezTo>
                    <a:pt x="9918" y="11507"/>
                    <a:pt x="9287" y="10995"/>
                    <a:pt x="8549" y="10626"/>
                  </a:cubicBezTo>
                  <a:cubicBezTo>
                    <a:pt x="8082" y="10397"/>
                    <a:pt x="7557" y="10168"/>
                    <a:pt x="7029" y="10168"/>
                  </a:cubicBezTo>
                  <a:cubicBezTo>
                    <a:pt x="6924" y="10168"/>
                    <a:pt x="6820" y="10177"/>
                    <a:pt x="6716" y="10197"/>
                  </a:cubicBezTo>
                  <a:cubicBezTo>
                    <a:pt x="6727" y="10126"/>
                    <a:pt x="6739" y="10054"/>
                    <a:pt x="6751" y="9983"/>
                  </a:cubicBezTo>
                  <a:cubicBezTo>
                    <a:pt x="6811" y="9590"/>
                    <a:pt x="6858" y="9197"/>
                    <a:pt x="6894" y="8816"/>
                  </a:cubicBezTo>
                  <a:cubicBezTo>
                    <a:pt x="7363" y="8777"/>
                    <a:pt x="7837" y="8756"/>
                    <a:pt x="8311" y="8756"/>
                  </a:cubicBezTo>
                  <a:cubicBezTo>
                    <a:pt x="8849" y="8756"/>
                    <a:pt x="9387" y="8783"/>
                    <a:pt x="9918" y="8840"/>
                  </a:cubicBezTo>
                  <a:cubicBezTo>
                    <a:pt x="10966" y="8923"/>
                    <a:pt x="12097" y="8935"/>
                    <a:pt x="13109" y="9197"/>
                  </a:cubicBezTo>
                  <a:cubicBezTo>
                    <a:pt x="13112" y="9205"/>
                    <a:pt x="13117" y="9208"/>
                    <a:pt x="13122" y="9208"/>
                  </a:cubicBezTo>
                  <a:cubicBezTo>
                    <a:pt x="13139" y="9208"/>
                    <a:pt x="13163" y="9173"/>
                    <a:pt x="13145" y="9173"/>
                  </a:cubicBezTo>
                  <a:cubicBezTo>
                    <a:pt x="12145" y="8911"/>
                    <a:pt x="11097" y="8852"/>
                    <a:pt x="10085" y="8745"/>
                  </a:cubicBezTo>
                  <a:cubicBezTo>
                    <a:pt x="9445" y="8664"/>
                    <a:pt x="8800" y="8624"/>
                    <a:pt x="8154" y="8624"/>
                  </a:cubicBezTo>
                  <a:cubicBezTo>
                    <a:pt x="7742" y="8624"/>
                    <a:pt x="7330" y="8641"/>
                    <a:pt x="6918" y="8673"/>
                  </a:cubicBezTo>
                  <a:cubicBezTo>
                    <a:pt x="6942" y="8340"/>
                    <a:pt x="6954" y="8006"/>
                    <a:pt x="6966" y="7673"/>
                  </a:cubicBezTo>
                  <a:cubicBezTo>
                    <a:pt x="8966" y="6804"/>
                    <a:pt x="10764" y="5518"/>
                    <a:pt x="12621" y="4387"/>
                  </a:cubicBezTo>
                  <a:lnTo>
                    <a:pt x="12621" y="4387"/>
                  </a:lnTo>
                  <a:cubicBezTo>
                    <a:pt x="10716" y="5375"/>
                    <a:pt x="8954" y="6637"/>
                    <a:pt x="6977" y="7471"/>
                  </a:cubicBezTo>
                  <a:lnTo>
                    <a:pt x="6977" y="6923"/>
                  </a:lnTo>
                  <a:cubicBezTo>
                    <a:pt x="6977" y="6828"/>
                    <a:pt x="6989" y="6744"/>
                    <a:pt x="6977" y="6649"/>
                  </a:cubicBezTo>
                  <a:cubicBezTo>
                    <a:pt x="7537" y="5768"/>
                    <a:pt x="8073" y="4863"/>
                    <a:pt x="8597" y="3958"/>
                  </a:cubicBezTo>
                  <a:cubicBezTo>
                    <a:pt x="9085" y="3113"/>
                    <a:pt x="9585" y="2244"/>
                    <a:pt x="9859" y="1291"/>
                  </a:cubicBezTo>
                  <a:cubicBezTo>
                    <a:pt x="9859" y="1285"/>
                    <a:pt x="9856" y="1282"/>
                    <a:pt x="9851" y="1282"/>
                  </a:cubicBezTo>
                  <a:cubicBezTo>
                    <a:pt x="9847" y="1282"/>
                    <a:pt x="9841" y="1285"/>
                    <a:pt x="9835" y="1291"/>
                  </a:cubicBezTo>
                  <a:cubicBezTo>
                    <a:pt x="9514" y="2279"/>
                    <a:pt x="8966" y="3149"/>
                    <a:pt x="8430" y="4030"/>
                  </a:cubicBezTo>
                  <a:cubicBezTo>
                    <a:pt x="7954" y="4815"/>
                    <a:pt x="7466" y="5589"/>
                    <a:pt x="6966" y="6363"/>
                  </a:cubicBezTo>
                  <a:cubicBezTo>
                    <a:pt x="6954" y="5768"/>
                    <a:pt x="6918" y="5161"/>
                    <a:pt x="6882" y="4565"/>
                  </a:cubicBezTo>
                  <a:cubicBezTo>
                    <a:pt x="6894" y="4280"/>
                    <a:pt x="6906" y="4006"/>
                    <a:pt x="6894" y="3720"/>
                  </a:cubicBezTo>
                  <a:cubicBezTo>
                    <a:pt x="6823" y="2470"/>
                    <a:pt x="6525" y="1220"/>
                    <a:pt x="6215" y="5"/>
                  </a:cubicBezTo>
                  <a:cubicBezTo>
                    <a:pt x="6215" y="1"/>
                    <a:pt x="6213" y="0"/>
                    <a:pt x="6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 name="Google Shape;1549;p17"/>
          <p:cNvGrpSpPr/>
          <p:nvPr/>
        </p:nvGrpSpPr>
        <p:grpSpPr>
          <a:xfrm rot="-2416688" flipH="1">
            <a:off x="8135922" y="4061554"/>
            <a:ext cx="933971" cy="1508171"/>
            <a:chOff x="3377800" y="4037825"/>
            <a:chExt cx="342025" cy="552300"/>
          </a:xfrm>
        </p:grpSpPr>
        <p:sp>
          <p:nvSpPr>
            <p:cNvPr id="1550" name="Google Shape;1550;p17"/>
            <p:cNvSpPr/>
            <p:nvPr/>
          </p:nvSpPr>
          <p:spPr>
            <a:xfrm>
              <a:off x="3377800" y="4038125"/>
              <a:ext cx="342025" cy="468300"/>
            </a:xfrm>
            <a:custGeom>
              <a:avLst/>
              <a:gdLst/>
              <a:ahLst/>
              <a:cxnLst/>
              <a:rect l="l" t="t" r="r" b="b"/>
              <a:pathLst>
                <a:path w="13681" h="18732" extrusionOk="0">
                  <a:moveTo>
                    <a:pt x="9894" y="1"/>
                  </a:moveTo>
                  <a:cubicBezTo>
                    <a:pt x="8477" y="667"/>
                    <a:pt x="7144" y="1513"/>
                    <a:pt x="5929" y="2501"/>
                  </a:cubicBezTo>
                  <a:cubicBezTo>
                    <a:pt x="5441" y="2894"/>
                    <a:pt x="5167" y="3489"/>
                    <a:pt x="5191" y="4108"/>
                  </a:cubicBezTo>
                  <a:lnTo>
                    <a:pt x="5191" y="4120"/>
                  </a:lnTo>
                  <a:cubicBezTo>
                    <a:pt x="5251" y="5466"/>
                    <a:pt x="5715" y="5811"/>
                    <a:pt x="5429" y="6442"/>
                  </a:cubicBezTo>
                  <a:cubicBezTo>
                    <a:pt x="5348" y="6630"/>
                    <a:pt x="5259" y="6706"/>
                    <a:pt x="5176" y="6706"/>
                  </a:cubicBezTo>
                  <a:cubicBezTo>
                    <a:pt x="4981" y="6706"/>
                    <a:pt x="4820" y="6282"/>
                    <a:pt x="4870" y="5906"/>
                  </a:cubicBezTo>
                  <a:cubicBezTo>
                    <a:pt x="4953" y="5370"/>
                    <a:pt x="5036" y="5358"/>
                    <a:pt x="4894" y="4692"/>
                  </a:cubicBezTo>
                  <a:cubicBezTo>
                    <a:pt x="4798" y="4311"/>
                    <a:pt x="4751" y="3942"/>
                    <a:pt x="4739" y="3561"/>
                  </a:cubicBezTo>
                  <a:cubicBezTo>
                    <a:pt x="4132" y="4156"/>
                    <a:pt x="3560" y="4811"/>
                    <a:pt x="3072" y="5525"/>
                  </a:cubicBezTo>
                  <a:cubicBezTo>
                    <a:pt x="2893" y="5775"/>
                    <a:pt x="2715" y="6037"/>
                    <a:pt x="2548" y="6299"/>
                  </a:cubicBezTo>
                  <a:cubicBezTo>
                    <a:pt x="2227" y="6811"/>
                    <a:pt x="2096" y="7430"/>
                    <a:pt x="2191" y="8037"/>
                  </a:cubicBezTo>
                  <a:lnTo>
                    <a:pt x="2191" y="8049"/>
                  </a:lnTo>
                  <a:cubicBezTo>
                    <a:pt x="2393" y="9335"/>
                    <a:pt x="2643" y="9645"/>
                    <a:pt x="3084" y="10180"/>
                  </a:cubicBezTo>
                  <a:cubicBezTo>
                    <a:pt x="3429" y="10597"/>
                    <a:pt x="3632" y="10740"/>
                    <a:pt x="3715" y="11109"/>
                  </a:cubicBezTo>
                  <a:cubicBezTo>
                    <a:pt x="3758" y="11286"/>
                    <a:pt x="3653" y="11373"/>
                    <a:pt x="3491" y="11373"/>
                  </a:cubicBezTo>
                  <a:cubicBezTo>
                    <a:pt x="3337" y="11373"/>
                    <a:pt x="3132" y="11295"/>
                    <a:pt x="2953" y="11145"/>
                  </a:cubicBezTo>
                  <a:cubicBezTo>
                    <a:pt x="2631" y="10895"/>
                    <a:pt x="2524" y="10335"/>
                    <a:pt x="2215" y="9895"/>
                  </a:cubicBezTo>
                  <a:cubicBezTo>
                    <a:pt x="1941" y="9514"/>
                    <a:pt x="1631" y="8978"/>
                    <a:pt x="1643" y="7859"/>
                  </a:cubicBezTo>
                  <a:lnTo>
                    <a:pt x="1643" y="7859"/>
                  </a:lnTo>
                  <a:cubicBezTo>
                    <a:pt x="1000" y="9073"/>
                    <a:pt x="524" y="10371"/>
                    <a:pt x="226" y="11716"/>
                  </a:cubicBezTo>
                  <a:cubicBezTo>
                    <a:pt x="95" y="12347"/>
                    <a:pt x="286" y="13014"/>
                    <a:pt x="738" y="13490"/>
                  </a:cubicBezTo>
                  <a:lnTo>
                    <a:pt x="750" y="13502"/>
                  </a:lnTo>
                  <a:cubicBezTo>
                    <a:pt x="1643" y="14431"/>
                    <a:pt x="1869" y="14395"/>
                    <a:pt x="2465" y="14598"/>
                  </a:cubicBezTo>
                  <a:cubicBezTo>
                    <a:pt x="3060" y="14800"/>
                    <a:pt x="3191" y="15121"/>
                    <a:pt x="2893" y="15431"/>
                  </a:cubicBezTo>
                  <a:cubicBezTo>
                    <a:pt x="2814" y="15511"/>
                    <a:pt x="2742" y="15544"/>
                    <a:pt x="2672" y="15544"/>
                  </a:cubicBezTo>
                  <a:cubicBezTo>
                    <a:pt x="2479" y="15544"/>
                    <a:pt x="2300" y="15291"/>
                    <a:pt x="2012" y="15038"/>
                  </a:cubicBezTo>
                  <a:cubicBezTo>
                    <a:pt x="1619" y="14681"/>
                    <a:pt x="1238" y="14657"/>
                    <a:pt x="631" y="14086"/>
                  </a:cubicBezTo>
                  <a:cubicBezTo>
                    <a:pt x="393" y="13824"/>
                    <a:pt x="191" y="13538"/>
                    <a:pt x="36" y="13228"/>
                  </a:cubicBezTo>
                  <a:lnTo>
                    <a:pt x="36" y="13228"/>
                  </a:lnTo>
                  <a:cubicBezTo>
                    <a:pt x="0" y="14419"/>
                    <a:pt x="250" y="15491"/>
                    <a:pt x="905" y="16288"/>
                  </a:cubicBezTo>
                  <a:cubicBezTo>
                    <a:pt x="1822" y="17421"/>
                    <a:pt x="2983" y="17644"/>
                    <a:pt x="3756" y="17644"/>
                  </a:cubicBezTo>
                  <a:cubicBezTo>
                    <a:pt x="4258" y="17644"/>
                    <a:pt x="4596" y="17550"/>
                    <a:pt x="4596" y="17550"/>
                  </a:cubicBezTo>
                  <a:cubicBezTo>
                    <a:pt x="4596" y="17550"/>
                    <a:pt x="6045" y="18732"/>
                    <a:pt x="8091" y="18732"/>
                  </a:cubicBezTo>
                  <a:cubicBezTo>
                    <a:pt x="9000" y="18732"/>
                    <a:pt x="10027" y="18498"/>
                    <a:pt x="11097" y="17824"/>
                  </a:cubicBezTo>
                  <a:cubicBezTo>
                    <a:pt x="11621" y="17491"/>
                    <a:pt x="12085" y="17074"/>
                    <a:pt x="12466" y="16586"/>
                  </a:cubicBezTo>
                  <a:lnTo>
                    <a:pt x="12466" y="16586"/>
                  </a:lnTo>
                  <a:cubicBezTo>
                    <a:pt x="11383" y="16907"/>
                    <a:pt x="8954" y="16776"/>
                    <a:pt x="8061" y="16884"/>
                  </a:cubicBezTo>
                  <a:cubicBezTo>
                    <a:pt x="7549" y="16952"/>
                    <a:pt x="7284" y="17016"/>
                    <a:pt x="7079" y="17016"/>
                  </a:cubicBezTo>
                  <a:cubicBezTo>
                    <a:pt x="6926" y="17016"/>
                    <a:pt x="6807" y="16980"/>
                    <a:pt x="6644" y="16884"/>
                  </a:cubicBezTo>
                  <a:cubicBezTo>
                    <a:pt x="6263" y="16669"/>
                    <a:pt x="6489" y="16110"/>
                    <a:pt x="6941" y="16026"/>
                  </a:cubicBezTo>
                  <a:cubicBezTo>
                    <a:pt x="6966" y="16021"/>
                    <a:pt x="6995" y="16018"/>
                    <a:pt x="7028" y="16018"/>
                  </a:cubicBezTo>
                  <a:cubicBezTo>
                    <a:pt x="7437" y="16018"/>
                    <a:pt x="8460" y="16400"/>
                    <a:pt x="9910" y="16400"/>
                  </a:cubicBezTo>
                  <a:cubicBezTo>
                    <a:pt x="10415" y="16400"/>
                    <a:pt x="10972" y="16354"/>
                    <a:pt x="11573" y="16229"/>
                  </a:cubicBezTo>
                  <a:lnTo>
                    <a:pt x="11585" y="16229"/>
                  </a:lnTo>
                  <a:cubicBezTo>
                    <a:pt x="12549" y="16026"/>
                    <a:pt x="13288" y="15252"/>
                    <a:pt x="13466" y="14288"/>
                  </a:cubicBezTo>
                  <a:cubicBezTo>
                    <a:pt x="13680" y="13109"/>
                    <a:pt x="13597" y="11776"/>
                    <a:pt x="13311" y="10347"/>
                  </a:cubicBezTo>
                  <a:cubicBezTo>
                    <a:pt x="12883" y="10990"/>
                    <a:pt x="12359" y="11550"/>
                    <a:pt x="11752" y="12026"/>
                  </a:cubicBezTo>
                  <a:cubicBezTo>
                    <a:pt x="11163" y="12488"/>
                    <a:pt x="10479" y="12595"/>
                    <a:pt x="9840" y="12595"/>
                  </a:cubicBezTo>
                  <a:cubicBezTo>
                    <a:pt x="9295" y="12595"/>
                    <a:pt x="8782" y="12518"/>
                    <a:pt x="8389" y="12518"/>
                  </a:cubicBezTo>
                  <a:cubicBezTo>
                    <a:pt x="8282" y="12518"/>
                    <a:pt x="8184" y="12523"/>
                    <a:pt x="8096" y="12538"/>
                  </a:cubicBezTo>
                  <a:cubicBezTo>
                    <a:pt x="7592" y="12614"/>
                    <a:pt x="7196" y="12926"/>
                    <a:pt x="6983" y="12926"/>
                  </a:cubicBezTo>
                  <a:cubicBezTo>
                    <a:pt x="6864" y="12926"/>
                    <a:pt x="6802" y="12828"/>
                    <a:pt x="6811" y="12538"/>
                  </a:cubicBezTo>
                  <a:cubicBezTo>
                    <a:pt x="6829" y="11907"/>
                    <a:pt x="7352" y="11684"/>
                    <a:pt x="8219" y="11684"/>
                  </a:cubicBezTo>
                  <a:cubicBezTo>
                    <a:pt x="8481" y="11684"/>
                    <a:pt x="8775" y="11704"/>
                    <a:pt x="9097" y="11740"/>
                  </a:cubicBezTo>
                  <a:cubicBezTo>
                    <a:pt x="9285" y="11761"/>
                    <a:pt x="9469" y="11772"/>
                    <a:pt x="9651" y="11772"/>
                  </a:cubicBezTo>
                  <a:cubicBezTo>
                    <a:pt x="10802" y="11772"/>
                    <a:pt x="11823" y="11324"/>
                    <a:pt x="12728" y="10121"/>
                  </a:cubicBezTo>
                  <a:cubicBezTo>
                    <a:pt x="12990" y="9764"/>
                    <a:pt x="13085" y="9299"/>
                    <a:pt x="12966" y="8859"/>
                  </a:cubicBezTo>
                  <a:cubicBezTo>
                    <a:pt x="12907" y="8621"/>
                    <a:pt x="12835" y="8383"/>
                    <a:pt x="12764" y="8144"/>
                  </a:cubicBezTo>
                  <a:cubicBezTo>
                    <a:pt x="12478" y="7156"/>
                    <a:pt x="12168" y="6192"/>
                    <a:pt x="11871" y="5299"/>
                  </a:cubicBezTo>
                  <a:cubicBezTo>
                    <a:pt x="11561" y="5727"/>
                    <a:pt x="11061" y="5894"/>
                    <a:pt x="10442" y="6370"/>
                  </a:cubicBezTo>
                  <a:cubicBezTo>
                    <a:pt x="9620" y="7001"/>
                    <a:pt x="9811" y="7299"/>
                    <a:pt x="9358" y="7597"/>
                  </a:cubicBezTo>
                  <a:cubicBezTo>
                    <a:pt x="9234" y="7679"/>
                    <a:pt x="9126" y="7718"/>
                    <a:pt x="9041" y="7718"/>
                  </a:cubicBezTo>
                  <a:cubicBezTo>
                    <a:pt x="8816" y="7718"/>
                    <a:pt x="8742" y="7445"/>
                    <a:pt x="8906" y="6954"/>
                  </a:cubicBezTo>
                  <a:cubicBezTo>
                    <a:pt x="9132" y="6275"/>
                    <a:pt x="9989" y="6478"/>
                    <a:pt x="10775" y="5287"/>
                  </a:cubicBezTo>
                  <a:cubicBezTo>
                    <a:pt x="11073" y="4823"/>
                    <a:pt x="11263" y="4299"/>
                    <a:pt x="11335" y="3751"/>
                  </a:cubicBezTo>
                  <a:cubicBezTo>
                    <a:pt x="10537" y="1513"/>
                    <a:pt x="9894" y="1"/>
                    <a:pt x="9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17"/>
            <p:cNvSpPr/>
            <p:nvPr/>
          </p:nvSpPr>
          <p:spPr>
            <a:xfrm>
              <a:off x="3377800" y="4037825"/>
              <a:ext cx="247675" cy="441175"/>
            </a:xfrm>
            <a:custGeom>
              <a:avLst/>
              <a:gdLst/>
              <a:ahLst/>
              <a:cxnLst/>
              <a:rect l="l" t="t" r="r" b="b"/>
              <a:pathLst>
                <a:path w="9907" h="17647" extrusionOk="0">
                  <a:moveTo>
                    <a:pt x="9906" y="1"/>
                  </a:moveTo>
                  <a:lnTo>
                    <a:pt x="9906" y="1"/>
                  </a:lnTo>
                  <a:cubicBezTo>
                    <a:pt x="8477" y="667"/>
                    <a:pt x="7144" y="1513"/>
                    <a:pt x="5929" y="2501"/>
                  </a:cubicBezTo>
                  <a:cubicBezTo>
                    <a:pt x="5453" y="2894"/>
                    <a:pt x="5179" y="3489"/>
                    <a:pt x="5203" y="4108"/>
                  </a:cubicBezTo>
                  <a:lnTo>
                    <a:pt x="5203" y="4120"/>
                  </a:lnTo>
                  <a:cubicBezTo>
                    <a:pt x="5251" y="5466"/>
                    <a:pt x="5727" y="5811"/>
                    <a:pt x="5441" y="6442"/>
                  </a:cubicBezTo>
                  <a:cubicBezTo>
                    <a:pt x="5360" y="6630"/>
                    <a:pt x="5271" y="6706"/>
                    <a:pt x="5188" y="6706"/>
                  </a:cubicBezTo>
                  <a:cubicBezTo>
                    <a:pt x="4993" y="6706"/>
                    <a:pt x="4832" y="6282"/>
                    <a:pt x="4882" y="5906"/>
                  </a:cubicBezTo>
                  <a:cubicBezTo>
                    <a:pt x="4953" y="5370"/>
                    <a:pt x="5048" y="5358"/>
                    <a:pt x="4906" y="4692"/>
                  </a:cubicBezTo>
                  <a:cubicBezTo>
                    <a:pt x="4810" y="4311"/>
                    <a:pt x="4763" y="3942"/>
                    <a:pt x="4751" y="3561"/>
                  </a:cubicBezTo>
                  <a:cubicBezTo>
                    <a:pt x="4132" y="4156"/>
                    <a:pt x="3572" y="4811"/>
                    <a:pt x="3072" y="5525"/>
                  </a:cubicBezTo>
                  <a:cubicBezTo>
                    <a:pt x="2893" y="5775"/>
                    <a:pt x="2727" y="6037"/>
                    <a:pt x="2560" y="6299"/>
                  </a:cubicBezTo>
                  <a:cubicBezTo>
                    <a:pt x="2227" y="6811"/>
                    <a:pt x="2096" y="7430"/>
                    <a:pt x="2203" y="8037"/>
                  </a:cubicBezTo>
                  <a:lnTo>
                    <a:pt x="2203" y="8049"/>
                  </a:lnTo>
                  <a:cubicBezTo>
                    <a:pt x="2405" y="9335"/>
                    <a:pt x="2655" y="9645"/>
                    <a:pt x="3096" y="10180"/>
                  </a:cubicBezTo>
                  <a:cubicBezTo>
                    <a:pt x="3441" y="10597"/>
                    <a:pt x="3643" y="10740"/>
                    <a:pt x="3727" y="11109"/>
                  </a:cubicBezTo>
                  <a:cubicBezTo>
                    <a:pt x="3763" y="11287"/>
                    <a:pt x="3659" y="11373"/>
                    <a:pt x="3498" y="11373"/>
                  </a:cubicBezTo>
                  <a:cubicBezTo>
                    <a:pt x="3346" y="11373"/>
                    <a:pt x="3144" y="11295"/>
                    <a:pt x="2965" y="11145"/>
                  </a:cubicBezTo>
                  <a:cubicBezTo>
                    <a:pt x="2643" y="10895"/>
                    <a:pt x="2536" y="10335"/>
                    <a:pt x="2215" y="9895"/>
                  </a:cubicBezTo>
                  <a:cubicBezTo>
                    <a:pt x="1953" y="9514"/>
                    <a:pt x="1643" y="8978"/>
                    <a:pt x="1655" y="7859"/>
                  </a:cubicBezTo>
                  <a:lnTo>
                    <a:pt x="1655" y="7859"/>
                  </a:lnTo>
                  <a:cubicBezTo>
                    <a:pt x="1012" y="9073"/>
                    <a:pt x="524" y="10371"/>
                    <a:pt x="226" y="11716"/>
                  </a:cubicBezTo>
                  <a:cubicBezTo>
                    <a:pt x="95" y="12347"/>
                    <a:pt x="286" y="13014"/>
                    <a:pt x="738" y="13490"/>
                  </a:cubicBezTo>
                  <a:lnTo>
                    <a:pt x="750" y="13502"/>
                  </a:lnTo>
                  <a:cubicBezTo>
                    <a:pt x="1643" y="14431"/>
                    <a:pt x="1869" y="14395"/>
                    <a:pt x="2477" y="14598"/>
                  </a:cubicBezTo>
                  <a:cubicBezTo>
                    <a:pt x="3072" y="14800"/>
                    <a:pt x="3203" y="15122"/>
                    <a:pt x="2905" y="15431"/>
                  </a:cubicBezTo>
                  <a:cubicBezTo>
                    <a:pt x="2826" y="15511"/>
                    <a:pt x="2754" y="15544"/>
                    <a:pt x="2684" y="15544"/>
                  </a:cubicBezTo>
                  <a:cubicBezTo>
                    <a:pt x="2491" y="15544"/>
                    <a:pt x="2312" y="15291"/>
                    <a:pt x="2024" y="15038"/>
                  </a:cubicBezTo>
                  <a:cubicBezTo>
                    <a:pt x="1631" y="14681"/>
                    <a:pt x="1250" y="14657"/>
                    <a:pt x="643" y="14086"/>
                  </a:cubicBezTo>
                  <a:cubicBezTo>
                    <a:pt x="393" y="13824"/>
                    <a:pt x="191" y="13538"/>
                    <a:pt x="48" y="13228"/>
                  </a:cubicBezTo>
                  <a:lnTo>
                    <a:pt x="48" y="13228"/>
                  </a:lnTo>
                  <a:cubicBezTo>
                    <a:pt x="0" y="14419"/>
                    <a:pt x="262" y="15491"/>
                    <a:pt x="905" y="16288"/>
                  </a:cubicBezTo>
                  <a:cubicBezTo>
                    <a:pt x="1602" y="17147"/>
                    <a:pt x="2643" y="17646"/>
                    <a:pt x="3735" y="17646"/>
                  </a:cubicBezTo>
                  <a:cubicBezTo>
                    <a:pt x="3930" y="17646"/>
                    <a:pt x="4126" y="17630"/>
                    <a:pt x="4322" y="17598"/>
                  </a:cubicBezTo>
                  <a:cubicBezTo>
                    <a:pt x="3715" y="8121"/>
                    <a:pt x="9906" y="1"/>
                    <a:pt x="99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17"/>
            <p:cNvSpPr/>
            <p:nvPr/>
          </p:nvSpPr>
          <p:spPr>
            <a:xfrm>
              <a:off x="3474525" y="4140925"/>
              <a:ext cx="92325" cy="449200"/>
            </a:xfrm>
            <a:custGeom>
              <a:avLst/>
              <a:gdLst/>
              <a:ahLst/>
              <a:cxnLst/>
              <a:rect l="l" t="t" r="r" b="b"/>
              <a:pathLst>
                <a:path w="3693" h="17968" extrusionOk="0">
                  <a:moveTo>
                    <a:pt x="3609" y="0"/>
                  </a:moveTo>
                  <a:cubicBezTo>
                    <a:pt x="3590" y="0"/>
                    <a:pt x="3572" y="10"/>
                    <a:pt x="3561" y="32"/>
                  </a:cubicBezTo>
                  <a:cubicBezTo>
                    <a:pt x="2084" y="2901"/>
                    <a:pt x="822" y="5914"/>
                    <a:pt x="310" y="9128"/>
                  </a:cubicBezTo>
                  <a:cubicBezTo>
                    <a:pt x="60" y="10617"/>
                    <a:pt x="1" y="12129"/>
                    <a:pt x="120" y="13641"/>
                  </a:cubicBezTo>
                  <a:cubicBezTo>
                    <a:pt x="179" y="14379"/>
                    <a:pt x="298" y="15117"/>
                    <a:pt x="453" y="15855"/>
                  </a:cubicBezTo>
                  <a:cubicBezTo>
                    <a:pt x="608" y="16534"/>
                    <a:pt x="739" y="17320"/>
                    <a:pt x="1179" y="17879"/>
                  </a:cubicBezTo>
                  <a:cubicBezTo>
                    <a:pt x="1227" y="17941"/>
                    <a:pt x="1291" y="17968"/>
                    <a:pt x="1357" y="17968"/>
                  </a:cubicBezTo>
                  <a:cubicBezTo>
                    <a:pt x="1507" y="17968"/>
                    <a:pt x="1668" y="17834"/>
                    <a:pt x="1668" y="17677"/>
                  </a:cubicBezTo>
                  <a:cubicBezTo>
                    <a:pt x="1656" y="17034"/>
                    <a:pt x="1346" y="16403"/>
                    <a:pt x="1203" y="15784"/>
                  </a:cubicBezTo>
                  <a:cubicBezTo>
                    <a:pt x="1025" y="15034"/>
                    <a:pt x="906" y="14272"/>
                    <a:pt x="834" y="13498"/>
                  </a:cubicBezTo>
                  <a:cubicBezTo>
                    <a:pt x="703" y="11998"/>
                    <a:pt x="751" y="10486"/>
                    <a:pt x="953" y="8985"/>
                  </a:cubicBezTo>
                  <a:cubicBezTo>
                    <a:pt x="1370" y="5902"/>
                    <a:pt x="2406" y="2925"/>
                    <a:pt x="3668" y="103"/>
                  </a:cubicBezTo>
                  <a:cubicBezTo>
                    <a:pt x="3692" y="46"/>
                    <a:pt x="3649" y="0"/>
                    <a:pt x="36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 name="Google Shape;1553;p17"/>
          <p:cNvGrpSpPr/>
          <p:nvPr/>
        </p:nvGrpSpPr>
        <p:grpSpPr>
          <a:xfrm rot="-8220559" flipH="1">
            <a:off x="8502445" y="-528772"/>
            <a:ext cx="837538" cy="1916000"/>
            <a:chOff x="5067575" y="3176425"/>
            <a:chExt cx="473000" cy="1081975"/>
          </a:xfrm>
        </p:grpSpPr>
        <p:sp>
          <p:nvSpPr>
            <p:cNvPr id="1554" name="Google Shape;1554;p17"/>
            <p:cNvSpPr/>
            <p:nvPr/>
          </p:nvSpPr>
          <p:spPr>
            <a:xfrm>
              <a:off x="5067875" y="3176425"/>
              <a:ext cx="472700" cy="964425"/>
            </a:xfrm>
            <a:custGeom>
              <a:avLst/>
              <a:gdLst/>
              <a:ahLst/>
              <a:cxnLst/>
              <a:rect l="l" t="t" r="r" b="b"/>
              <a:pathLst>
                <a:path w="18908" h="38577" extrusionOk="0">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17"/>
            <p:cNvSpPr/>
            <p:nvPr/>
          </p:nvSpPr>
          <p:spPr>
            <a:xfrm>
              <a:off x="5067575" y="3176425"/>
              <a:ext cx="403350" cy="964425"/>
            </a:xfrm>
            <a:custGeom>
              <a:avLst/>
              <a:gdLst/>
              <a:ahLst/>
              <a:cxnLst/>
              <a:rect l="l" t="t" r="r" b="b"/>
              <a:pathLst>
                <a:path w="16134" h="38577" extrusionOk="0">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17"/>
            <p:cNvSpPr/>
            <p:nvPr/>
          </p:nvSpPr>
          <p:spPr>
            <a:xfrm>
              <a:off x="5249150" y="3221450"/>
              <a:ext cx="178150" cy="1036950"/>
            </a:xfrm>
            <a:custGeom>
              <a:avLst/>
              <a:gdLst/>
              <a:ahLst/>
              <a:cxnLst/>
              <a:rect l="l" t="t" r="r" b="b"/>
              <a:pathLst>
                <a:path w="7126" h="41478" extrusionOk="0">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17"/>
            <p:cNvSpPr/>
            <p:nvPr/>
          </p:nvSpPr>
          <p:spPr>
            <a:xfrm>
              <a:off x="5111350" y="3176425"/>
              <a:ext cx="404525" cy="893625"/>
            </a:xfrm>
            <a:custGeom>
              <a:avLst/>
              <a:gdLst/>
              <a:ahLst/>
              <a:cxnLst/>
              <a:rect l="l" t="t" r="r" b="b"/>
              <a:pathLst>
                <a:path w="16181" h="35745" extrusionOk="0">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 name="Google Shape;1558;p17"/>
          <p:cNvGrpSpPr/>
          <p:nvPr/>
        </p:nvGrpSpPr>
        <p:grpSpPr>
          <a:xfrm rot="-6064755" flipH="1">
            <a:off x="8686069" y="-848028"/>
            <a:ext cx="1024212" cy="2051857"/>
            <a:chOff x="3238525" y="2739250"/>
            <a:chExt cx="1148975" cy="2301800"/>
          </a:xfrm>
        </p:grpSpPr>
        <p:sp>
          <p:nvSpPr>
            <p:cNvPr id="1559" name="Google Shape;1559;p17"/>
            <p:cNvSpPr/>
            <p:nvPr/>
          </p:nvSpPr>
          <p:spPr>
            <a:xfrm>
              <a:off x="3865425" y="4776100"/>
              <a:ext cx="63400" cy="33125"/>
            </a:xfrm>
            <a:custGeom>
              <a:avLst/>
              <a:gdLst/>
              <a:ahLst/>
              <a:cxnLst/>
              <a:rect l="l" t="t" r="r" b="b"/>
              <a:pathLst>
                <a:path w="2536" h="1325" extrusionOk="0">
                  <a:moveTo>
                    <a:pt x="1454" y="0"/>
                  </a:moveTo>
                  <a:cubicBezTo>
                    <a:pt x="1172" y="0"/>
                    <a:pt x="897" y="33"/>
                    <a:pt x="701" y="111"/>
                  </a:cubicBezTo>
                  <a:cubicBezTo>
                    <a:pt x="268" y="244"/>
                    <a:pt x="1" y="978"/>
                    <a:pt x="34" y="1078"/>
                  </a:cubicBezTo>
                  <a:cubicBezTo>
                    <a:pt x="61" y="1105"/>
                    <a:pt x="474" y="1325"/>
                    <a:pt x="860" y="1325"/>
                  </a:cubicBezTo>
                  <a:cubicBezTo>
                    <a:pt x="955" y="1325"/>
                    <a:pt x="1049" y="1312"/>
                    <a:pt x="1135" y="1279"/>
                  </a:cubicBezTo>
                  <a:cubicBezTo>
                    <a:pt x="1435" y="1112"/>
                    <a:pt x="1935" y="645"/>
                    <a:pt x="2269" y="378"/>
                  </a:cubicBezTo>
                  <a:cubicBezTo>
                    <a:pt x="2536" y="111"/>
                    <a:pt x="2503" y="78"/>
                    <a:pt x="2036" y="44"/>
                  </a:cubicBezTo>
                  <a:cubicBezTo>
                    <a:pt x="1856" y="17"/>
                    <a:pt x="1653" y="0"/>
                    <a:pt x="14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17"/>
            <p:cNvSpPr/>
            <p:nvPr/>
          </p:nvSpPr>
          <p:spPr>
            <a:xfrm>
              <a:off x="3852050" y="4694000"/>
              <a:ext cx="39250" cy="56825"/>
            </a:xfrm>
            <a:custGeom>
              <a:avLst/>
              <a:gdLst/>
              <a:ahLst/>
              <a:cxnLst/>
              <a:rect l="l" t="t" r="r" b="b"/>
              <a:pathLst>
                <a:path w="1570" h="2273" extrusionOk="0">
                  <a:moveTo>
                    <a:pt x="79" y="0"/>
                  </a:moveTo>
                  <a:cubicBezTo>
                    <a:pt x="11" y="0"/>
                    <a:pt x="0" y="83"/>
                    <a:pt x="35" y="259"/>
                  </a:cubicBezTo>
                  <a:cubicBezTo>
                    <a:pt x="69" y="693"/>
                    <a:pt x="135" y="1360"/>
                    <a:pt x="269" y="1694"/>
                  </a:cubicBezTo>
                  <a:cubicBezTo>
                    <a:pt x="446" y="2048"/>
                    <a:pt x="1043" y="2272"/>
                    <a:pt x="1199" y="2272"/>
                  </a:cubicBezTo>
                  <a:cubicBezTo>
                    <a:pt x="1220" y="2272"/>
                    <a:pt x="1232" y="2268"/>
                    <a:pt x="1236" y="2261"/>
                  </a:cubicBezTo>
                  <a:cubicBezTo>
                    <a:pt x="1303" y="2228"/>
                    <a:pt x="1570" y="1494"/>
                    <a:pt x="1370" y="1093"/>
                  </a:cubicBezTo>
                  <a:cubicBezTo>
                    <a:pt x="1203" y="827"/>
                    <a:pt x="769" y="426"/>
                    <a:pt x="402" y="193"/>
                  </a:cubicBezTo>
                  <a:cubicBezTo>
                    <a:pt x="245" y="67"/>
                    <a:pt x="139"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17"/>
            <p:cNvSpPr/>
            <p:nvPr/>
          </p:nvSpPr>
          <p:spPr>
            <a:xfrm>
              <a:off x="3924175" y="4454525"/>
              <a:ext cx="38850" cy="56750"/>
            </a:xfrm>
            <a:custGeom>
              <a:avLst/>
              <a:gdLst/>
              <a:ahLst/>
              <a:cxnLst/>
              <a:rect l="l" t="t" r="r" b="b"/>
              <a:pathLst>
                <a:path w="1554" h="2270" extrusionOk="0">
                  <a:moveTo>
                    <a:pt x="81" y="1"/>
                  </a:moveTo>
                  <a:cubicBezTo>
                    <a:pt x="12" y="1"/>
                    <a:pt x="1" y="83"/>
                    <a:pt x="19" y="265"/>
                  </a:cubicBezTo>
                  <a:cubicBezTo>
                    <a:pt x="52" y="665"/>
                    <a:pt x="153" y="1399"/>
                    <a:pt x="253" y="1666"/>
                  </a:cubicBezTo>
                  <a:cubicBezTo>
                    <a:pt x="438" y="2069"/>
                    <a:pt x="1085" y="2270"/>
                    <a:pt x="1203" y="2270"/>
                  </a:cubicBezTo>
                  <a:cubicBezTo>
                    <a:pt x="1212" y="2270"/>
                    <a:pt x="1218" y="2269"/>
                    <a:pt x="1220" y="2266"/>
                  </a:cubicBezTo>
                  <a:cubicBezTo>
                    <a:pt x="1287" y="2233"/>
                    <a:pt x="1554" y="1466"/>
                    <a:pt x="1353" y="1099"/>
                  </a:cubicBezTo>
                  <a:cubicBezTo>
                    <a:pt x="1187" y="799"/>
                    <a:pt x="753" y="432"/>
                    <a:pt x="386" y="165"/>
                  </a:cubicBezTo>
                  <a:cubicBezTo>
                    <a:pt x="234" y="58"/>
                    <a:pt x="138" y="1"/>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17"/>
            <p:cNvSpPr/>
            <p:nvPr/>
          </p:nvSpPr>
          <p:spPr>
            <a:xfrm>
              <a:off x="4021375" y="4250725"/>
              <a:ext cx="63400" cy="33125"/>
            </a:xfrm>
            <a:custGeom>
              <a:avLst/>
              <a:gdLst/>
              <a:ahLst/>
              <a:cxnLst/>
              <a:rect l="l" t="t" r="r" b="b"/>
              <a:pathLst>
                <a:path w="2536" h="1325" extrusionOk="0">
                  <a:moveTo>
                    <a:pt x="1468" y="0"/>
                  </a:moveTo>
                  <a:cubicBezTo>
                    <a:pt x="1183" y="0"/>
                    <a:pt x="896" y="33"/>
                    <a:pt x="701" y="111"/>
                  </a:cubicBezTo>
                  <a:cubicBezTo>
                    <a:pt x="301" y="244"/>
                    <a:pt x="1" y="978"/>
                    <a:pt x="34" y="1078"/>
                  </a:cubicBezTo>
                  <a:cubicBezTo>
                    <a:pt x="87" y="1105"/>
                    <a:pt x="484" y="1325"/>
                    <a:pt x="880" y="1325"/>
                  </a:cubicBezTo>
                  <a:cubicBezTo>
                    <a:pt x="978" y="1325"/>
                    <a:pt x="1076" y="1312"/>
                    <a:pt x="1168" y="1278"/>
                  </a:cubicBezTo>
                  <a:cubicBezTo>
                    <a:pt x="1468" y="1112"/>
                    <a:pt x="1969" y="645"/>
                    <a:pt x="2302" y="378"/>
                  </a:cubicBezTo>
                  <a:cubicBezTo>
                    <a:pt x="2536" y="111"/>
                    <a:pt x="2502" y="78"/>
                    <a:pt x="2035" y="44"/>
                  </a:cubicBezTo>
                  <a:cubicBezTo>
                    <a:pt x="1870" y="17"/>
                    <a:pt x="1669" y="0"/>
                    <a:pt x="14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17"/>
            <p:cNvSpPr/>
            <p:nvPr/>
          </p:nvSpPr>
          <p:spPr>
            <a:xfrm>
              <a:off x="4006325" y="4168625"/>
              <a:ext cx="39250" cy="56825"/>
            </a:xfrm>
            <a:custGeom>
              <a:avLst/>
              <a:gdLst/>
              <a:ahLst/>
              <a:cxnLst/>
              <a:rect l="l" t="t" r="r" b="b"/>
              <a:pathLst>
                <a:path w="1570" h="2273" extrusionOk="0">
                  <a:moveTo>
                    <a:pt x="79" y="0"/>
                  </a:moveTo>
                  <a:cubicBezTo>
                    <a:pt x="12" y="0"/>
                    <a:pt x="0" y="83"/>
                    <a:pt x="35" y="259"/>
                  </a:cubicBezTo>
                  <a:cubicBezTo>
                    <a:pt x="69" y="693"/>
                    <a:pt x="102" y="1360"/>
                    <a:pt x="269" y="1694"/>
                  </a:cubicBezTo>
                  <a:cubicBezTo>
                    <a:pt x="446" y="2048"/>
                    <a:pt x="1016" y="2272"/>
                    <a:pt x="1190" y="2272"/>
                  </a:cubicBezTo>
                  <a:cubicBezTo>
                    <a:pt x="1213" y="2272"/>
                    <a:pt x="1229" y="2268"/>
                    <a:pt x="1236" y="2261"/>
                  </a:cubicBezTo>
                  <a:cubicBezTo>
                    <a:pt x="1303" y="2227"/>
                    <a:pt x="1570" y="1494"/>
                    <a:pt x="1336" y="1093"/>
                  </a:cubicBezTo>
                  <a:cubicBezTo>
                    <a:pt x="1170" y="826"/>
                    <a:pt x="769" y="426"/>
                    <a:pt x="402" y="193"/>
                  </a:cubicBezTo>
                  <a:cubicBezTo>
                    <a:pt x="245" y="67"/>
                    <a:pt x="139"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17"/>
            <p:cNvSpPr/>
            <p:nvPr/>
          </p:nvSpPr>
          <p:spPr>
            <a:xfrm>
              <a:off x="4046400" y="4152075"/>
              <a:ext cx="63400" cy="32550"/>
            </a:xfrm>
            <a:custGeom>
              <a:avLst/>
              <a:gdLst/>
              <a:ahLst/>
              <a:cxnLst/>
              <a:rect l="l" t="t" r="r" b="b"/>
              <a:pathLst>
                <a:path w="2536" h="1302" extrusionOk="0">
                  <a:moveTo>
                    <a:pt x="1538" y="1"/>
                  </a:moveTo>
                  <a:cubicBezTo>
                    <a:pt x="1231" y="1"/>
                    <a:pt x="912" y="24"/>
                    <a:pt x="701" y="87"/>
                  </a:cubicBezTo>
                  <a:cubicBezTo>
                    <a:pt x="300" y="221"/>
                    <a:pt x="0" y="988"/>
                    <a:pt x="34" y="1055"/>
                  </a:cubicBezTo>
                  <a:cubicBezTo>
                    <a:pt x="87" y="1082"/>
                    <a:pt x="484" y="1301"/>
                    <a:pt x="880" y="1301"/>
                  </a:cubicBezTo>
                  <a:cubicBezTo>
                    <a:pt x="978" y="1301"/>
                    <a:pt x="1075" y="1288"/>
                    <a:pt x="1168" y="1255"/>
                  </a:cubicBezTo>
                  <a:cubicBezTo>
                    <a:pt x="1468" y="1155"/>
                    <a:pt x="1968" y="655"/>
                    <a:pt x="2302" y="354"/>
                  </a:cubicBezTo>
                  <a:cubicBezTo>
                    <a:pt x="2535" y="87"/>
                    <a:pt x="2502" y="54"/>
                    <a:pt x="2035" y="21"/>
                  </a:cubicBezTo>
                  <a:cubicBezTo>
                    <a:pt x="1889" y="9"/>
                    <a:pt x="1715" y="1"/>
                    <a:pt x="15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17"/>
            <p:cNvSpPr/>
            <p:nvPr/>
          </p:nvSpPr>
          <p:spPr>
            <a:xfrm>
              <a:off x="3540200" y="4546800"/>
              <a:ext cx="45350" cy="48875"/>
            </a:xfrm>
            <a:custGeom>
              <a:avLst/>
              <a:gdLst/>
              <a:ahLst/>
              <a:cxnLst/>
              <a:rect l="l" t="t" r="r" b="b"/>
              <a:pathLst>
                <a:path w="1814" h="1955" extrusionOk="0">
                  <a:moveTo>
                    <a:pt x="1722" y="0"/>
                  </a:moveTo>
                  <a:cubicBezTo>
                    <a:pt x="1660" y="0"/>
                    <a:pt x="1553" y="41"/>
                    <a:pt x="1401" y="110"/>
                  </a:cubicBezTo>
                  <a:cubicBezTo>
                    <a:pt x="1001" y="277"/>
                    <a:pt x="501" y="543"/>
                    <a:pt x="267" y="777"/>
                  </a:cubicBezTo>
                  <a:cubicBezTo>
                    <a:pt x="0" y="1111"/>
                    <a:pt x="67" y="1911"/>
                    <a:pt x="101" y="1944"/>
                  </a:cubicBezTo>
                  <a:cubicBezTo>
                    <a:pt x="113" y="1951"/>
                    <a:pt x="149" y="1955"/>
                    <a:pt x="202" y="1955"/>
                  </a:cubicBezTo>
                  <a:cubicBezTo>
                    <a:pt x="428" y="1955"/>
                    <a:pt x="958" y="1882"/>
                    <a:pt x="1201" y="1611"/>
                  </a:cubicBezTo>
                  <a:cubicBezTo>
                    <a:pt x="1368" y="1311"/>
                    <a:pt x="1602" y="644"/>
                    <a:pt x="1735" y="277"/>
                  </a:cubicBezTo>
                  <a:cubicBezTo>
                    <a:pt x="1813" y="81"/>
                    <a:pt x="1811" y="0"/>
                    <a:pt x="17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17"/>
            <p:cNvSpPr/>
            <p:nvPr/>
          </p:nvSpPr>
          <p:spPr>
            <a:xfrm>
              <a:off x="3465150" y="4536350"/>
              <a:ext cx="64225" cy="30600"/>
            </a:xfrm>
            <a:custGeom>
              <a:avLst/>
              <a:gdLst/>
              <a:ahLst/>
              <a:cxnLst/>
              <a:rect l="l" t="t" r="r" b="b"/>
              <a:pathLst>
                <a:path w="2569" h="1224" extrusionOk="0">
                  <a:moveTo>
                    <a:pt x="1478" y="1"/>
                  </a:moveTo>
                  <a:cubicBezTo>
                    <a:pt x="1182" y="1"/>
                    <a:pt x="789" y="55"/>
                    <a:pt x="501" y="128"/>
                  </a:cubicBezTo>
                  <a:cubicBezTo>
                    <a:pt x="67" y="194"/>
                    <a:pt x="0" y="228"/>
                    <a:pt x="267" y="461"/>
                  </a:cubicBezTo>
                  <a:cubicBezTo>
                    <a:pt x="667" y="695"/>
                    <a:pt x="1201" y="1128"/>
                    <a:pt x="1501" y="1195"/>
                  </a:cubicBezTo>
                  <a:cubicBezTo>
                    <a:pt x="1567" y="1215"/>
                    <a:pt x="1637" y="1224"/>
                    <a:pt x="1708" y="1224"/>
                  </a:cubicBezTo>
                  <a:cubicBezTo>
                    <a:pt x="2112" y="1224"/>
                    <a:pt x="2569" y="946"/>
                    <a:pt x="2569" y="861"/>
                  </a:cubicBezTo>
                  <a:cubicBezTo>
                    <a:pt x="2569" y="828"/>
                    <a:pt x="2202" y="128"/>
                    <a:pt x="1768" y="27"/>
                  </a:cubicBezTo>
                  <a:cubicBezTo>
                    <a:pt x="1694" y="9"/>
                    <a:pt x="1593" y="1"/>
                    <a:pt x="14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17"/>
            <p:cNvSpPr/>
            <p:nvPr/>
          </p:nvSpPr>
          <p:spPr>
            <a:xfrm>
              <a:off x="3390100" y="4280575"/>
              <a:ext cx="63400" cy="31150"/>
            </a:xfrm>
            <a:custGeom>
              <a:avLst/>
              <a:gdLst/>
              <a:ahLst/>
              <a:cxnLst/>
              <a:rect l="l" t="t" r="r" b="b"/>
              <a:pathLst>
                <a:path w="2536" h="1246" extrusionOk="0">
                  <a:moveTo>
                    <a:pt x="1324" y="0"/>
                  </a:moveTo>
                  <a:cubicBezTo>
                    <a:pt x="1036" y="0"/>
                    <a:pt x="708" y="42"/>
                    <a:pt x="434" y="84"/>
                  </a:cubicBezTo>
                  <a:cubicBezTo>
                    <a:pt x="34" y="185"/>
                    <a:pt x="0" y="218"/>
                    <a:pt x="234" y="418"/>
                  </a:cubicBezTo>
                  <a:cubicBezTo>
                    <a:pt x="567" y="718"/>
                    <a:pt x="1068" y="1119"/>
                    <a:pt x="1435" y="1219"/>
                  </a:cubicBezTo>
                  <a:cubicBezTo>
                    <a:pt x="1496" y="1238"/>
                    <a:pt x="1562" y="1246"/>
                    <a:pt x="1631" y="1246"/>
                  </a:cubicBezTo>
                  <a:cubicBezTo>
                    <a:pt x="2044" y="1246"/>
                    <a:pt x="2535" y="947"/>
                    <a:pt x="2535" y="918"/>
                  </a:cubicBezTo>
                  <a:cubicBezTo>
                    <a:pt x="2535" y="885"/>
                    <a:pt x="2202" y="185"/>
                    <a:pt x="1768" y="51"/>
                  </a:cubicBezTo>
                  <a:cubicBezTo>
                    <a:pt x="1646" y="14"/>
                    <a:pt x="1491" y="0"/>
                    <a:pt x="13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17"/>
            <p:cNvSpPr/>
            <p:nvPr/>
          </p:nvSpPr>
          <p:spPr>
            <a:xfrm>
              <a:off x="3644450" y="4762350"/>
              <a:ext cx="34200" cy="61575"/>
            </a:xfrm>
            <a:custGeom>
              <a:avLst/>
              <a:gdLst/>
              <a:ahLst/>
              <a:cxnLst/>
              <a:rect l="l" t="t" r="r" b="b"/>
              <a:pathLst>
                <a:path w="1368" h="2463" extrusionOk="0">
                  <a:moveTo>
                    <a:pt x="1085" y="1"/>
                  </a:moveTo>
                  <a:cubicBezTo>
                    <a:pt x="1040" y="1"/>
                    <a:pt x="981" y="54"/>
                    <a:pt x="901" y="161"/>
                  </a:cubicBezTo>
                  <a:cubicBezTo>
                    <a:pt x="601" y="494"/>
                    <a:pt x="200" y="1028"/>
                    <a:pt x="100" y="1362"/>
                  </a:cubicBezTo>
                  <a:cubicBezTo>
                    <a:pt x="0" y="1795"/>
                    <a:pt x="367" y="2462"/>
                    <a:pt x="400" y="2462"/>
                  </a:cubicBezTo>
                  <a:cubicBezTo>
                    <a:pt x="434" y="2462"/>
                    <a:pt x="1168" y="2129"/>
                    <a:pt x="1268" y="1695"/>
                  </a:cubicBezTo>
                  <a:cubicBezTo>
                    <a:pt x="1368" y="1362"/>
                    <a:pt x="1334" y="794"/>
                    <a:pt x="1234" y="361"/>
                  </a:cubicBezTo>
                  <a:cubicBezTo>
                    <a:pt x="1194" y="121"/>
                    <a:pt x="1154" y="1"/>
                    <a:pt x="10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17"/>
            <p:cNvSpPr/>
            <p:nvPr/>
          </p:nvSpPr>
          <p:spPr>
            <a:xfrm>
              <a:off x="3661125" y="4796575"/>
              <a:ext cx="35050" cy="59250"/>
            </a:xfrm>
            <a:custGeom>
              <a:avLst/>
              <a:gdLst/>
              <a:ahLst/>
              <a:cxnLst/>
              <a:rect l="l" t="t" r="r" b="b"/>
              <a:pathLst>
                <a:path w="1402" h="2370" extrusionOk="0">
                  <a:moveTo>
                    <a:pt x="1265" y="0"/>
                  </a:moveTo>
                  <a:cubicBezTo>
                    <a:pt x="1197" y="0"/>
                    <a:pt x="1092" y="67"/>
                    <a:pt x="934" y="193"/>
                  </a:cubicBezTo>
                  <a:cubicBezTo>
                    <a:pt x="601" y="493"/>
                    <a:pt x="267" y="960"/>
                    <a:pt x="167" y="1260"/>
                  </a:cubicBezTo>
                  <a:cubicBezTo>
                    <a:pt x="0" y="1660"/>
                    <a:pt x="367" y="2361"/>
                    <a:pt x="434" y="2361"/>
                  </a:cubicBezTo>
                  <a:cubicBezTo>
                    <a:pt x="440" y="2367"/>
                    <a:pt x="450" y="2369"/>
                    <a:pt x="464" y="2369"/>
                  </a:cubicBezTo>
                  <a:cubicBezTo>
                    <a:pt x="612" y="2369"/>
                    <a:pt x="1182" y="2057"/>
                    <a:pt x="1335" y="1660"/>
                  </a:cubicBezTo>
                  <a:cubicBezTo>
                    <a:pt x="1401" y="1327"/>
                    <a:pt x="1368" y="660"/>
                    <a:pt x="1368" y="259"/>
                  </a:cubicBezTo>
                  <a:cubicBezTo>
                    <a:pt x="1368" y="83"/>
                    <a:pt x="1340" y="0"/>
                    <a:pt x="12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17"/>
            <p:cNvSpPr/>
            <p:nvPr/>
          </p:nvSpPr>
          <p:spPr>
            <a:xfrm>
              <a:off x="3869600" y="4152075"/>
              <a:ext cx="63400" cy="32725"/>
            </a:xfrm>
            <a:custGeom>
              <a:avLst/>
              <a:gdLst/>
              <a:ahLst/>
              <a:cxnLst/>
              <a:rect l="l" t="t" r="r" b="b"/>
              <a:pathLst>
                <a:path w="2536" h="1309" extrusionOk="0">
                  <a:moveTo>
                    <a:pt x="1524" y="1"/>
                  </a:moveTo>
                  <a:cubicBezTo>
                    <a:pt x="1218" y="1"/>
                    <a:pt x="913" y="24"/>
                    <a:pt x="701" y="87"/>
                  </a:cubicBezTo>
                  <a:cubicBezTo>
                    <a:pt x="267" y="221"/>
                    <a:pt x="1" y="988"/>
                    <a:pt x="34" y="1055"/>
                  </a:cubicBezTo>
                  <a:cubicBezTo>
                    <a:pt x="60" y="1132"/>
                    <a:pt x="443" y="1309"/>
                    <a:pt x="816" y="1309"/>
                  </a:cubicBezTo>
                  <a:cubicBezTo>
                    <a:pt x="926" y="1309"/>
                    <a:pt x="1036" y="1293"/>
                    <a:pt x="1135" y="1255"/>
                  </a:cubicBezTo>
                  <a:cubicBezTo>
                    <a:pt x="1502" y="1088"/>
                    <a:pt x="1935" y="655"/>
                    <a:pt x="2269" y="354"/>
                  </a:cubicBezTo>
                  <a:cubicBezTo>
                    <a:pt x="2536" y="87"/>
                    <a:pt x="2502" y="54"/>
                    <a:pt x="2035" y="21"/>
                  </a:cubicBezTo>
                  <a:cubicBezTo>
                    <a:pt x="1877" y="9"/>
                    <a:pt x="1700" y="1"/>
                    <a:pt x="15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17"/>
            <p:cNvSpPr/>
            <p:nvPr/>
          </p:nvSpPr>
          <p:spPr>
            <a:xfrm>
              <a:off x="3812900" y="4564275"/>
              <a:ext cx="63400" cy="33150"/>
            </a:xfrm>
            <a:custGeom>
              <a:avLst/>
              <a:gdLst/>
              <a:ahLst/>
              <a:cxnLst/>
              <a:rect l="l" t="t" r="r" b="b"/>
              <a:pathLst>
                <a:path w="2536" h="1326" extrusionOk="0">
                  <a:moveTo>
                    <a:pt x="1468" y="1"/>
                  </a:moveTo>
                  <a:cubicBezTo>
                    <a:pt x="1183" y="1"/>
                    <a:pt x="896" y="33"/>
                    <a:pt x="701" y="111"/>
                  </a:cubicBezTo>
                  <a:cubicBezTo>
                    <a:pt x="300" y="245"/>
                    <a:pt x="0" y="1012"/>
                    <a:pt x="34" y="1079"/>
                  </a:cubicBezTo>
                  <a:cubicBezTo>
                    <a:pt x="87" y="1105"/>
                    <a:pt x="484" y="1325"/>
                    <a:pt x="880" y="1325"/>
                  </a:cubicBezTo>
                  <a:cubicBezTo>
                    <a:pt x="978" y="1325"/>
                    <a:pt x="1075" y="1312"/>
                    <a:pt x="1168" y="1279"/>
                  </a:cubicBezTo>
                  <a:cubicBezTo>
                    <a:pt x="1501" y="1112"/>
                    <a:pt x="2002" y="678"/>
                    <a:pt x="2302" y="378"/>
                  </a:cubicBezTo>
                  <a:cubicBezTo>
                    <a:pt x="2535" y="111"/>
                    <a:pt x="2502" y="78"/>
                    <a:pt x="2035" y="45"/>
                  </a:cubicBezTo>
                  <a:cubicBezTo>
                    <a:pt x="1869" y="17"/>
                    <a:pt x="1669" y="1"/>
                    <a:pt x="1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17"/>
            <p:cNvSpPr/>
            <p:nvPr/>
          </p:nvSpPr>
          <p:spPr>
            <a:xfrm>
              <a:off x="3831075" y="4084000"/>
              <a:ext cx="49400" cy="44150"/>
            </a:xfrm>
            <a:custGeom>
              <a:avLst/>
              <a:gdLst/>
              <a:ahLst/>
              <a:cxnLst/>
              <a:rect l="l" t="t" r="r" b="b"/>
              <a:pathLst>
                <a:path w="1976" h="1766" extrusionOk="0">
                  <a:moveTo>
                    <a:pt x="123" y="1"/>
                  </a:moveTo>
                  <a:cubicBezTo>
                    <a:pt x="3" y="1"/>
                    <a:pt x="1" y="83"/>
                    <a:pt x="107" y="275"/>
                  </a:cubicBezTo>
                  <a:cubicBezTo>
                    <a:pt x="274" y="642"/>
                    <a:pt x="574" y="1276"/>
                    <a:pt x="874" y="1543"/>
                  </a:cubicBezTo>
                  <a:cubicBezTo>
                    <a:pt x="1052" y="1721"/>
                    <a:pt x="1453" y="1765"/>
                    <a:pt x="1710" y="1765"/>
                  </a:cubicBezTo>
                  <a:cubicBezTo>
                    <a:pt x="1838" y="1765"/>
                    <a:pt x="1931" y="1754"/>
                    <a:pt x="1942" y="1743"/>
                  </a:cubicBezTo>
                  <a:cubicBezTo>
                    <a:pt x="1975" y="1710"/>
                    <a:pt x="1975" y="909"/>
                    <a:pt x="1642" y="609"/>
                  </a:cubicBezTo>
                  <a:cubicBezTo>
                    <a:pt x="1408" y="409"/>
                    <a:pt x="874" y="209"/>
                    <a:pt x="441" y="75"/>
                  </a:cubicBezTo>
                  <a:cubicBezTo>
                    <a:pt x="296" y="27"/>
                    <a:pt x="191" y="1"/>
                    <a:pt x="1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17"/>
            <p:cNvSpPr/>
            <p:nvPr/>
          </p:nvSpPr>
          <p:spPr>
            <a:xfrm>
              <a:off x="3895200" y="3817100"/>
              <a:ext cx="46150" cy="50050"/>
            </a:xfrm>
            <a:custGeom>
              <a:avLst/>
              <a:gdLst/>
              <a:ahLst/>
              <a:cxnLst/>
              <a:rect l="l" t="t" r="r" b="b"/>
              <a:pathLst>
                <a:path w="1846" h="2002" extrusionOk="0">
                  <a:moveTo>
                    <a:pt x="83" y="1"/>
                  </a:moveTo>
                  <a:cubicBezTo>
                    <a:pt x="0" y="1"/>
                    <a:pt x="5" y="82"/>
                    <a:pt x="44" y="277"/>
                  </a:cubicBezTo>
                  <a:cubicBezTo>
                    <a:pt x="177" y="644"/>
                    <a:pt x="378" y="1311"/>
                    <a:pt x="644" y="1611"/>
                  </a:cubicBezTo>
                  <a:cubicBezTo>
                    <a:pt x="827" y="1898"/>
                    <a:pt x="1313" y="2001"/>
                    <a:pt x="1550" y="2001"/>
                  </a:cubicBezTo>
                  <a:cubicBezTo>
                    <a:pt x="1617" y="2001"/>
                    <a:pt x="1664" y="1993"/>
                    <a:pt x="1678" y="1978"/>
                  </a:cubicBezTo>
                  <a:cubicBezTo>
                    <a:pt x="1712" y="1945"/>
                    <a:pt x="1845" y="1144"/>
                    <a:pt x="1545" y="811"/>
                  </a:cubicBezTo>
                  <a:cubicBezTo>
                    <a:pt x="1312" y="577"/>
                    <a:pt x="845" y="277"/>
                    <a:pt x="411" y="110"/>
                  </a:cubicBezTo>
                  <a:cubicBezTo>
                    <a:pt x="245" y="41"/>
                    <a:pt x="142" y="1"/>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17"/>
            <p:cNvSpPr/>
            <p:nvPr/>
          </p:nvSpPr>
          <p:spPr>
            <a:xfrm>
              <a:off x="3756350" y="4817825"/>
              <a:ext cx="46550" cy="50025"/>
            </a:xfrm>
            <a:custGeom>
              <a:avLst/>
              <a:gdLst/>
              <a:ahLst/>
              <a:cxnLst/>
              <a:rect l="l" t="t" r="r" b="b"/>
              <a:pathLst>
                <a:path w="1862" h="2001" extrusionOk="0">
                  <a:moveTo>
                    <a:pt x="90" y="0"/>
                  </a:moveTo>
                  <a:cubicBezTo>
                    <a:pt x="1" y="0"/>
                    <a:pt x="2" y="81"/>
                    <a:pt x="61" y="277"/>
                  </a:cubicBezTo>
                  <a:cubicBezTo>
                    <a:pt x="194" y="710"/>
                    <a:pt x="361" y="1311"/>
                    <a:pt x="628" y="1611"/>
                  </a:cubicBezTo>
                  <a:cubicBezTo>
                    <a:pt x="836" y="1897"/>
                    <a:pt x="1328" y="2001"/>
                    <a:pt x="1567" y="2001"/>
                  </a:cubicBezTo>
                  <a:cubicBezTo>
                    <a:pt x="1634" y="2001"/>
                    <a:pt x="1681" y="1993"/>
                    <a:pt x="1695" y="1978"/>
                  </a:cubicBezTo>
                  <a:cubicBezTo>
                    <a:pt x="1729" y="1945"/>
                    <a:pt x="1862" y="1144"/>
                    <a:pt x="1562" y="810"/>
                  </a:cubicBezTo>
                  <a:cubicBezTo>
                    <a:pt x="1295" y="577"/>
                    <a:pt x="861" y="277"/>
                    <a:pt x="428" y="110"/>
                  </a:cubicBezTo>
                  <a:cubicBezTo>
                    <a:pt x="262" y="41"/>
                    <a:pt x="153"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17"/>
            <p:cNvSpPr/>
            <p:nvPr/>
          </p:nvSpPr>
          <p:spPr>
            <a:xfrm>
              <a:off x="3974675" y="3702100"/>
              <a:ext cx="65075" cy="30575"/>
            </a:xfrm>
            <a:custGeom>
              <a:avLst/>
              <a:gdLst/>
              <a:ahLst/>
              <a:cxnLst/>
              <a:rect l="l" t="t" r="r" b="b"/>
              <a:pathLst>
                <a:path w="2603" h="1223" extrusionOk="0">
                  <a:moveTo>
                    <a:pt x="1009" y="0"/>
                  </a:moveTo>
                  <a:cubicBezTo>
                    <a:pt x="959" y="0"/>
                    <a:pt x="912" y="2"/>
                    <a:pt x="868" y="7"/>
                  </a:cubicBezTo>
                  <a:cubicBezTo>
                    <a:pt x="468" y="40"/>
                    <a:pt x="1" y="707"/>
                    <a:pt x="1" y="807"/>
                  </a:cubicBezTo>
                  <a:cubicBezTo>
                    <a:pt x="1" y="867"/>
                    <a:pt x="457" y="1223"/>
                    <a:pt x="888" y="1223"/>
                  </a:cubicBezTo>
                  <a:cubicBezTo>
                    <a:pt x="938" y="1223"/>
                    <a:pt x="987" y="1218"/>
                    <a:pt x="1035" y="1208"/>
                  </a:cubicBezTo>
                  <a:cubicBezTo>
                    <a:pt x="1368" y="1174"/>
                    <a:pt x="1969" y="807"/>
                    <a:pt x="2336" y="574"/>
                  </a:cubicBezTo>
                  <a:cubicBezTo>
                    <a:pt x="2602" y="407"/>
                    <a:pt x="2569" y="340"/>
                    <a:pt x="2169" y="207"/>
                  </a:cubicBezTo>
                  <a:cubicBezTo>
                    <a:pt x="1792" y="91"/>
                    <a:pt x="1340" y="0"/>
                    <a:pt x="10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17"/>
            <p:cNvSpPr/>
            <p:nvPr/>
          </p:nvSpPr>
          <p:spPr>
            <a:xfrm>
              <a:off x="3960800" y="3593075"/>
              <a:ext cx="43100" cy="52900"/>
            </a:xfrm>
            <a:custGeom>
              <a:avLst/>
              <a:gdLst/>
              <a:ahLst/>
              <a:cxnLst/>
              <a:rect l="l" t="t" r="r" b="b"/>
              <a:pathLst>
                <a:path w="1724" h="2116" extrusionOk="0">
                  <a:moveTo>
                    <a:pt x="80" y="1"/>
                  </a:moveTo>
                  <a:cubicBezTo>
                    <a:pt x="6" y="1"/>
                    <a:pt x="1" y="83"/>
                    <a:pt x="55" y="265"/>
                  </a:cubicBezTo>
                  <a:cubicBezTo>
                    <a:pt x="122" y="699"/>
                    <a:pt x="255" y="1366"/>
                    <a:pt x="422" y="1633"/>
                  </a:cubicBezTo>
                  <a:cubicBezTo>
                    <a:pt x="618" y="1968"/>
                    <a:pt x="1188" y="2116"/>
                    <a:pt x="1387" y="2116"/>
                  </a:cubicBezTo>
                  <a:cubicBezTo>
                    <a:pt x="1426" y="2116"/>
                    <a:pt x="1451" y="2110"/>
                    <a:pt x="1456" y="2100"/>
                  </a:cubicBezTo>
                  <a:cubicBezTo>
                    <a:pt x="1556" y="2066"/>
                    <a:pt x="1723" y="1266"/>
                    <a:pt x="1456" y="932"/>
                  </a:cubicBezTo>
                  <a:cubicBezTo>
                    <a:pt x="1256" y="699"/>
                    <a:pt x="789" y="365"/>
                    <a:pt x="422" y="165"/>
                  </a:cubicBezTo>
                  <a:cubicBezTo>
                    <a:pt x="255" y="58"/>
                    <a:pt x="143" y="1"/>
                    <a:pt x="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17"/>
            <p:cNvSpPr/>
            <p:nvPr/>
          </p:nvSpPr>
          <p:spPr>
            <a:xfrm>
              <a:off x="4003875" y="3598350"/>
              <a:ext cx="63400" cy="32625"/>
            </a:xfrm>
            <a:custGeom>
              <a:avLst/>
              <a:gdLst/>
              <a:ahLst/>
              <a:cxnLst/>
              <a:rect l="l" t="t" r="r" b="b"/>
              <a:pathLst>
                <a:path w="2536" h="1305" extrusionOk="0">
                  <a:moveTo>
                    <a:pt x="1523" y="1"/>
                  </a:moveTo>
                  <a:cubicBezTo>
                    <a:pt x="1217" y="1"/>
                    <a:pt x="912" y="24"/>
                    <a:pt x="701" y="87"/>
                  </a:cubicBezTo>
                  <a:cubicBezTo>
                    <a:pt x="267" y="221"/>
                    <a:pt x="0" y="988"/>
                    <a:pt x="33" y="1055"/>
                  </a:cubicBezTo>
                  <a:cubicBezTo>
                    <a:pt x="60" y="1107"/>
                    <a:pt x="458" y="1305"/>
                    <a:pt x="855" y="1305"/>
                  </a:cubicBezTo>
                  <a:cubicBezTo>
                    <a:pt x="962" y="1305"/>
                    <a:pt x="1068" y="1290"/>
                    <a:pt x="1168" y="1255"/>
                  </a:cubicBezTo>
                  <a:cubicBezTo>
                    <a:pt x="1501" y="1155"/>
                    <a:pt x="2001" y="654"/>
                    <a:pt x="2268" y="354"/>
                  </a:cubicBezTo>
                  <a:cubicBezTo>
                    <a:pt x="2535" y="87"/>
                    <a:pt x="2502" y="54"/>
                    <a:pt x="2035" y="21"/>
                  </a:cubicBezTo>
                  <a:cubicBezTo>
                    <a:pt x="1876" y="8"/>
                    <a:pt x="1700" y="1"/>
                    <a:pt x="15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17"/>
            <p:cNvSpPr/>
            <p:nvPr/>
          </p:nvSpPr>
          <p:spPr>
            <a:xfrm>
              <a:off x="3715325" y="4746150"/>
              <a:ext cx="50500" cy="43325"/>
            </a:xfrm>
            <a:custGeom>
              <a:avLst/>
              <a:gdLst/>
              <a:ahLst/>
              <a:cxnLst/>
              <a:rect l="l" t="t" r="r" b="b"/>
              <a:pathLst>
                <a:path w="2020" h="1733" extrusionOk="0">
                  <a:moveTo>
                    <a:pt x="1901" y="0"/>
                  </a:moveTo>
                  <a:cubicBezTo>
                    <a:pt x="1833" y="0"/>
                    <a:pt x="1725" y="27"/>
                    <a:pt x="1568" y="75"/>
                  </a:cubicBezTo>
                  <a:cubicBezTo>
                    <a:pt x="1168" y="175"/>
                    <a:pt x="601" y="342"/>
                    <a:pt x="367" y="575"/>
                  </a:cubicBezTo>
                  <a:cubicBezTo>
                    <a:pt x="34" y="842"/>
                    <a:pt x="0" y="1643"/>
                    <a:pt x="34" y="1676"/>
                  </a:cubicBezTo>
                  <a:cubicBezTo>
                    <a:pt x="48" y="1704"/>
                    <a:pt x="184" y="1733"/>
                    <a:pt x="363" y="1733"/>
                  </a:cubicBezTo>
                  <a:cubicBezTo>
                    <a:pt x="604" y="1733"/>
                    <a:pt x="924" y="1681"/>
                    <a:pt x="1135" y="1509"/>
                  </a:cubicBezTo>
                  <a:cubicBezTo>
                    <a:pt x="1401" y="1276"/>
                    <a:pt x="1702" y="642"/>
                    <a:pt x="1902" y="275"/>
                  </a:cubicBezTo>
                  <a:cubicBezTo>
                    <a:pt x="2008" y="83"/>
                    <a:pt x="2020" y="0"/>
                    <a:pt x="19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17"/>
            <p:cNvSpPr/>
            <p:nvPr/>
          </p:nvSpPr>
          <p:spPr>
            <a:xfrm>
              <a:off x="3632775" y="4646275"/>
              <a:ext cx="59225" cy="33700"/>
            </a:xfrm>
            <a:custGeom>
              <a:avLst/>
              <a:gdLst/>
              <a:ahLst/>
              <a:cxnLst/>
              <a:rect l="l" t="t" r="r" b="b"/>
              <a:pathLst>
                <a:path w="2369" h="1348" extrusionOk="0">
                  <a:moveTo>
                    <a:pt x="467" y="0"/>
                  </a:moveTo>
                  <a:cubicBezTo>
                    <a:pt x="33" y="0"/>
                    <a:pt x="0" y="67"/>
                    <a:pt x="200" y="300"/>
                  </a:cubicBezTo>
                  <a:cubicBezTo>
                    <a:pt x="500" y="601"/>
                    <a:pt x="967" y="1134"/>
                    <a:pt x="1201" y="1268"/>
                  </a:cubicBezTo>
                  <a:cubicBezTo>
                    <a:pt x="1326" y="1326"/>
                    <a:pt x="1470" y="1347"/>
                    <a:pt x="1613" y="1347"/>
                  </a:cubicBezTo>
                  <a:cubicBezTo>
                    <a:pt x="1967" y="1347"/>
                    <a:pt x="2311" y="1215"/>
                    <a:pt x="2335" y="1168"/>
                  </a:cubicBezTo>
                  <a:cubicBezTo>
                    <a:pt x="2368" y="1134"/>
                    <a:pt x="2168" y="334"/>
                    <a:pt x="1735" y="167"/>
                  </a:cubicBezTo>
                  <a:cubicBezTo>
                    <a:pt x="1468" y="67"/>
                    <a:pt x="867" y="0"/>
                    <a:pt x="4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17"/>
            <p:cNvSpPr/>
            <p:nvPr/>
          </p:nvSpPr>
          <p:spPr>
            <a:xfrm>
              <a:off x="3591075" y="4400125"/>
              <a:ext cx="65900" cy="31200"/>
            </a:xfrm>
            <a:custGeom>
              <a:avLst/>
              <a:gdLst/>
              <a:ahLst/>
              <a:cxnLst/>
              <a:rect l="l" t="t" r="r" b="b"/>
              <a:pathLst>
                <a:path w="2636" h="1248" extrusionOk="0">
                  <a:moveTo>
                    <a:pt x="1623" y="1"/>
                  </a:moveTo>
                  <a:cubicBezTo>
                    <a:pt x="1290" y="1"/>
                    <a:pt x="825" y="120"/>
                    <a:pt x="467" y="239"/>
                  </a:cubicBezTo>
                  <a:cubicBezTo>
                    <a:pt x="34" y="339"/>
                    <a:pt x="0" y="439"/>
                    <a:pt x="300" y="606"/>
                  </a:cubicBezTo>
                  <a:cubicBezTo>
                    <a:pt x="667" y="840"/>
                    <a:pt x="1201" y="1173"/>
                    <a:pt x="1535" y="1240"/>
                  </a:cubicBezTo>
                  <a:cubicBezTo>
                    <a:pt x="1570" y="1245"/>
                    <a:pt x="1606" y="1248"/>
                    <a:pt x="1643" y="1248"/>
                  </a:cubicBezTo>
                  <a:cubicBezTo>
                    <a:pt x="2085" y="1248"/>
                    <a:pt x="2569" y="899"/>
                    <a:pt x="2569" y="806"/>
                  </a:cubicBezTo>
                  <a:cubicBezTo>
                    <a:pt x="2635" y="740"/>
                    <a:pt x="2168" y="73"/>
                    <a:pt x="1735" y="6"/>
                  </a:cubicBezTo>
                  <a:cubicBezTo>
                    <a:pt x="1700" y="2"/>
                    <a:pt x="1662" y="1"/>
                    <a:pt x="16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17"/>
            <p:cNvSpPr/>
            <p:nvPr/>
          </p:nvSpPr>
          <p:spPr>
            <a:xfrm>
              <a:off x="3637775" y="4178000"/>
              <a:ext cx="51200" cy="43225"/>
            </a:xfrm>
            <a:custGeom>
              <a:avLst/>
              <a:gdLst/>
              <a:ahLst/>
              <a:cxnLst/>
              <a:rect l="l" t="t" r="r" b="b"/>
              <a:pathLst>
                <a:path w="2048" h="1729" extrusionOk="0">
                  <a:moveTo>
                    <a:pt x="1896" y="0"/>
                  </a:moveTo>
                  <a:cubicBezTo>
                    <a:pt x="1829" y="0"/>
                    <a:pt x="1731" y="19"/>
                    <a:pt x="1601" y="51"/>
                  </a:cubicBezTo>
                  <a:cubicBezTo>
                    <a:pt x="1168" y="185"/>
                    <a:pt x="634" y="351"/>
                    <a:pt x="367" y="552"/>
                  </a:cubicBezTo>
                  <a:cubicBezTo>
                    <a:pt x="34" y="852"/>
                    <a:pt x="0" y="1652"/>
                    <a:pt x="34" y="1686"/>
                  </a:cubicBezTo>
                  <a:cubicBezTo>
                    <a:pt x="48" y="1701"/>
                    <a:pt x="203" y="1729"/>
                    <a:pt x="401" y="1729"/>
                  </a:cubicBezTo>
                  <a:cubicBezTo>
                    <a:pt x="648" y="1729"/>
                    <a:pt x="964" y="1685"/>
                    <a:pt x="1168" y="1519"/>
                  </a:cubicBezTo>
                  <a:cubicBezTo>
                    <a:pt x="1435" y="1219"/>
                    <a:pt x="1768" y="652"/>
                    <a:pt x="1935" y="285"/>
                  </a:cubicBezTo>
                  <a:cubicBezTo>
                    <a:pt x="2048" y="81"/>
                    <a:pt x="2038" y="0"/>
                    <a:pt x="18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17"/>
            <p:cNvSpPr/>
            <p:nvPr/>
          </p:nvSpPr>
          <p:spPr>
            <a:xfrm>
              <a:off x="3589250" y="4145725"/>
              <a:ext cx="49375" cy="44100"/>
            </a:xfrm>
            <a:custGeom>
              <a:avLst/>
              <a:gdLst/>
              <a:ahLst/>
              <a:cxnLst/>
              <a:rect l="l" t="t" r="r" b="b"/>
              <a:pathLst>
                <a:path w="1975" h="1764" extrusionOk="0">
                  <a:moveTo>
                    <a:pt x="123" y="0"/>
                  </a:moveTo>
                  <a:cubicBezTo>
                    <a:pt x="2" y="0"/>
                    <a:pt x="0" y="83"/>
                    <a:pt x="107" y="275"/>
                  </a:cubicBezTo>
                  <a:cubicBezTo>
                    <a:pt x="307" y="642"/>
                    <a:pt x="607" y="1275"/>
                    <a:pt x="874" y="1509"/>
                  </a:cubicBezTo>
                  <a:cubicBezTo>
                    <a:pt x="1102" y="1714"/>
                    <a:pt x="1502" y="1764"/>
                    <a:pt x="1742" y="1764"/>
                  </a:cubicBezTo>
                  <a:cubicBezTo>
                    <a:pt x="1853" y="1764"/>
                    <a:pt x="1931" y="1753"/>
                    <a:pt x="1941" y="1742"/>
                  </a:cubicBezTo>
                  <a:cubicBezTo>
                    <a:pt x="1975" y="1676"/>
                    <a:pt x="1975" y="909"/>
                    <a:pt x="1641" y="608"/>
                  </a:cubicBezTo>
                  <a:cubicBezTo>
                    <a:pt x="1408" y="408"/>
                    <a:pt x="874" y="175"/>
                    <a:pt x="440" y="75"/>
                  </a:cubicBezTo>
                  <a:cubicBezTo>
                    <a:pt x="296" y="26"/>
                    <a:pt x="190"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17"/>
            <p:cNvSpPr/>
            <p:nvPr/>
          </p:nvSpPr>
          <p:spPr>
            <a:xfrm>
              <a:off x="3632775" y="3790225"/>
              <a:ext cx="50525" cy="43225"/>
            </a:xfrm>
            <a:custGeom>
              <a:avLst/>
              <a:gdLst/>
              <a:ahLst/>
              <a:cxnLst/>
              <a:rect l="l" t="t" r="r" b="b"/>
              <a:pathLst>
                <a:path w="2021" h="1729" extrusionOk="0">
                  <a:moveTo>
                    <a:pt x="1878" y="0"/>
                  </a:moveTo>
                  <a:cubicBezTo>
                    <a:pt x="1810" y="0"/>
                    <a:pt x="1708" y="19"/>
                    <a:pt x="1568" y="51"/>
                  </a:cubicBezTo>
                  <a:cubicBezTo>
                    <a:pt x="1168" y="185"/>
                    <a:pt x="634" y="351"/>
                    <a:pt x="367" y="551"/>
                  </a:cubicBezTo>
                  <a:cubicBezTo>
                    <a:pt x="33" y="852"/>
                    <a:pt x="0" y="1652"/>
                    <a:pt x="33" y="1686"/>
                  </a:cubicBezTo>
                  <a:cubicBezTo>
                    <a:pt x="48" y="1700"/>
                    <a:pt x="202" y="1729"/>
                    <a:pt x="401" y="1729"/>
                  </a:cubicBezTo>
                  <a:cubicBezTo>
                    <a:pt x="648" y="1729"/>
                    <a:pt x="964" y="1685"/>
                    <a:pt x="1168" y="1519"/>
                  </a:cubicBezTo>
                  <a:cubicBezTo>
                    <a:pt x="1401" y="1285"/>
                    <a:pt x="1735" y="652"/>
                    <a:pt x="1901" y="285"/>
                  </a:cubicBezTo>
                  <a:cubicBezTo>
                    <a:pt x="2014" y="81"/>
                    <a:pt x="2020" y="0"/>
                    <a:pt x="1878"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17"/>
            <p:cNvSpPr/>
            <p:nvPr/>
          </p:nvSpPr>
          <p:spPr>
            <a:xfrm>
              <a:off x="3728675" y="4679200"/>
              <a:ext cx="47925" cy="45825"/>
            </a:xfrm>
            <a:custGeom>
              <a:avLst/>
              <a:gdLst/>
              <a:ahLst/>
              <a:cxnLst/>
              <a:rect l="l" t="t" r="r" b="b"/>
              <a:pathLst>
                <a:path w="1917" h="1833" extrusionOk="0">
                  <a:moveTo>
                    <a:pt x="1810" y="1"/>
                  </a:moveTo>
                  <a:cubicBezTo>
                    <a:pt x="1746" y="1"/>
                    <a:pt x="1643" y="33"/>
                    <a:pt x="1501" y="84"/>
                  </a:cubicBezTo>
                  <a:cubicBezTo>
                    <a:pt x="1068" y="184"/>
                    <a:pt x="567" y="451"/>
                    <a:pt x="334" y="685"/>
                  </a:cubicBezTo>
                  <a:cubicBezTo>
                    <a:pt x="0" y="985"/>
                    <a:pt x="67" y="1785"/>
                    <a:pt x="134" y="1819"/>
                  </a:cubicBezTo>
                  <a:cubicBezTo>
                    <a:pt x="142" y="1827"/>
                    <a:pt x="190" y="1833"/>
                    <a:pt x="263" y="1833"/>
                  </a:cubicBezTo>
                  <a:cubicBezTo>
                    <a:pt x="495" y="1833"/>
                    <a:pt x="973" y="1772"/>
                    <a:pt x="1201" y="1519"/>
                  </a:cubicBezTo>
                  <a:cubicBezTo>
                    <a:pt x="1401" y="1318"/>
                    <a:pt x="1668" y="685"/>
                    <a:pt x="1835" y="284"/>
                  </a:cubicBezTo>
                  <a:cubicBezTo>
                    <a:pt x="1917" y="80"/>
                    <a:pt x="1911" y="1"/>
                    <a:pt x="18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17"/>
            <p:cNvSpPr/>
            <p:nvPr/>
          </p:nvSpPr>
          <p:spPr>
            <a:xfrm>
              <a:off x="3648600" y="4535975"/>
              <a:ext cx="64250" cy="30050"/>
            </a:xfrm>
            <a:custGeom>
              <a:avLst/>
              <a:gdLst/>
              <a:ahLst/>
              <a:cxnLst/>
              <a:rect l="l" t="t" r="r" b="b"/>
              <a:pathLst>
                <a:path w="2570" h="1202" extrusionOk="0">
                  <a:moveTo>
                    <a:pt x="1548" y="1"/>
                  </a:moveTo>
                  <a:cubicBezTo>
                    <a:pt x="1222" y="1"/>
                    <a:pt x="794" y="65"/>
                    <a:pt x="435" y="176"/>
                  </a:cubicBezTo>
                  <a:cubicBezTo>
                    <a:pt x="34" y="309"/>
                    <a:pt x="1" y="376"/>
                    <a:pt x="268" y="543"/>
                  </a:cubicBezTo>
                  <a:cubicBezTo>
                    <a:pt x="601" y="810"/>
                    <a:pt x="1202" y="1177"/>
                    <a:pt x="1535" y="1177"/>
                  </a:cubicBezTo>
                  <a:cubicBezTo>
                    <a:pt x="1588" y="1194"/>
                    <a:pt x="1645" y="1202"/>
                    <a:pt x="1704" y="1202"/>
                  </a:cubicBezTo>
                  <a:cubicBezTo>
                    <a:pt x="2092" y="1202"/>
                    <a:pt x="2569" y="868"/>
                    <a:pt x="2569" y="810"/>
                  </a:cubicBezTo>
                  <a:cubicBezTo>
                    <a:pt x="2569" y="743"/>
                    <a:pt x="2169" y="76"/>
                    <a:pt x="1735" y="9"/>
                  </a:cubicBezTo>
                  <a:cubicBezTo>
                    <a:pt x="1678" y="3"/>
                    <a:pt x="1615" y="1"/>
                    <a:pt x="15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17"/>
            <p:cNvSpPr/>
            <p:nvPr/>
          </p:nvSpPr>
          <p:spPr>
            <a:xfrm>
              <a:off x="3698650" y="4327975"/>
              <a:ext cx="55650" cy="38975"/>
            </a:xfrm>
            <a:custGeom>
              <a:avLst/>
              <a:gdLst/>
              <a:ahLst/>
              <a:cxnLst/>
              <a:rect l="l" t="t" r="r" b="b"/>
              <a:pathLst>
                <a:path w="2226" h="1559" extrusionOk="0">
                  <a:moveTo>
                    <a:pt x="2075" y="0"/>
                  </a:moveTo>
                  <a:cubicBezTo>
                    <a:pt x="2032" y="0"/>
                    <a:pt x="1975" y="8"/>
                    <a:pt x="1902" y="23"/>
                  </a:cubicBezTo>
                  <a:cubicBezTo>
                    <a:pt x="1501" y="123"/>
                    <a:pt x="834" y="223"/>
                    <a:pt x="534" y="457"/>
                  </a:cubicBezTo>
                  <a:cubicBezTo>
                    <a:pt x="167" y="690"/>
                    <a:pt x="0" y="1391"/>
                    <a:pt x="34" y="1424"/>
                  </a:cubicBezTo>
                  <a:cubicBezTo>
                    <a:pt x="54" y="1466"/>
                    <a:pt x="360" y="1559"/>
                    <a:pt x="676" y="1559"/>
                  </a:cubicBezTo>
                  <a:cubicBezTo>
                    <a:pt x="867" y="1559"/>
                    <a:pt x="1063" y="1525"/>
                    <a:pt x="1201" y="1424"/>
                  </a:cubicBezTo>
                  <a:cubicBezTo>
                    <a:pt x="1501" y="1224"/>
                    <a:pt x="1835" y="757"/>
                    <a:pt x="2035" y="390"/>
                  </a:cubicBezTo>
                  <a:cubicBezTo>
                    <a:pt x="2191" y="104"/>
                    <a:pt x="2226" y="0"/>
                    <a:pt x="20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17"/>
            <p:cNvSpPr/>
            <p:nvPr/>
          </p:nvSpPr>
          <p:spPr>
            <a:xfrm>
              <a:off x="3700325" y="4049150"/>
              <a:ext cx="63400" cy="30800"/>
            </a:xfrm>
            <a:custGeom>
              <a:avLst/>
              <a:gdLst/>
              <a:ahLst/>
              <a:cxnLst/>
              <a:rect l="l" t="t" r="r" b="b"/>
              <a:pathLst>
                <a:path w="2536" h="1232" extrusionOk="0">
                  <a:moveTo>
                    <a:pt x="1193" y="0"/>
                  </a:moveTo>
                  <a:cubicBezTo>
                    <a:pt x="1033" y="0"/>
                    <a:pt x="885" y="11"/>
                    <a:pt x="767" y="35"/>
                  </a:cubicBezTo>
                  <a:cubicBezTo>
                    <a:pt x="334" y="168"/>
                    <a:pt x="0" y="869"/>
                    <a:pt x="0" y="935"/>
                  </a:cubicBezTo>
                  <a:cubicBezTo>
                    <a:pt x="0" y="964"/>
                    <a:pt x="479" y="1231"/>
                    <a:pt x="889" y="1231"/>
                  </a:cubicBezTo>
                  <a:cubicBezTo>
                    <a:pt x="963" y="1231"/>
                    <a:pt x="1035" y="1223"/>
                    <a:pt x="1101" y="1202"/>
                  </a:cubicBezTo>
                  <a:cubicBezTo>
                    <a:pt x="1434" y="1136"/>
                    <a:pt x="1968" y="669"/>
                    <a:pt x="2302" y="435"/>
                  </a:cubicBezTo>
                  <a:cubicBezTo>
                    <a:pt x="2535" y="202"/>
                    <a:pt x="2502" y="168"/>
                    <a:pt x="2102" y="102"/>
                  </a:cubicBezTo>
                  <a:cubicBezTo>
                    <a:pt x="1822" y="37"/>
                    <a:pt x="1486" y="0"/>
                    <a:pt x="11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17"/>
            <p:cNvSpPr/>
            <p:nvPr/>
          </p:nvSpPr>
          <p:spPr>
            <a:xfrm>
              <a:off x="3747025" y="3580900"/>
              <a:ext cx="64225" cy="31200"/>
            </a:xfrm>
            <a:custGeom>
              <a:avLst/>
              <a:gdLst/>
              <a:ahLst/>
              <a:cxnLst/>
              <a:rect l="l" t="t" r="r" b="b"/>
              <a:pathLst>
                <a:path w="2569" h="1248" extrusionOk="0">
                  <a:moveTo>
                    <a:pt x="1211" y="0"/>
                  </a:moveTo>
                  <a:cubicBezTo>
                    <a:pt x="1044" y="0"/>
                    <a:pt x="890" y="15"/>
                    <a:pt x="767" y="51"/>
                  </a:cubicBezTo>
                  <a:cubicBezTo>
                    <a:pt x="334" y="185"/>
                    <a:pt x="0" y="885"/>
                    <a:pt x="0" y="919"/>
                  </a:cubicBezTo>
                  <a:cubicBezTo>
                    <a:pt x="0" y="975"/>
                    <a:pt x="480" y="1248"/>
                    <a:pt x="890" y="1248"/>
                  </a:cubicBezTo>
                  <a:cubicBezTo>
                    <a:pt x="964" y="1248"/>
                    <a:pt x="1035" y="1239"/>
                    <a:pt x="1101" y="1219"/>
                  </a:cubicBezTo>
                  <a:cubicBezTo>
                    <a:pt x="1434" y="1119"/>
                    <a:pt x="1968" y="685"/>
                    <a:pt x="2302" y="418"/>
                  </a:cubicBezTo>
                  <a:cubicBezTo>
                    <a:pt x="2569" y="218"/>
                    <a:pt x="2502" y="185"/>
                    <a:pt x="2102" y="85"/>
                  </a:cubicBezTo>
                  <a:cubicBezTo>
                    <a:pt x="1827" y="43"/>
                    <a:pt x="1500" y="0"/>
                    <a:pt x="1211"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17"/>
            <p:cNvSpPr/>
            <p:nvPr/>
          </p:nvSpPr>
          <p:spPr>
            <a:xfrm>
              <a:off x="3798725" y="3332800"/>
              <a:ext cx="63400" cy="30800"/>
            </a:xfrm>
            <a:custGeom>
              <a:avLst/>
              <a:gdLst/>
              <a:ahLst/>
              <a:cxnLst/>
              <a:rect l="l" t="t" r="r" b="b"/>
              <a:pathLst>
                <a:path w="2536" h="1232" extrusionOk="0">
                  <a:moveTo>
                    <a:pt x="1168" y="0"/>
                  </a:moveTo>
                  <a:cubicBezTo>
                    <a:pt x="1004" y="0"/>
                    <a:pt x="852" y="11"/>
                    <a:pt x="734" y="35"/>
                  </a:cubicBezTo>
                  <a:cubicBezTo>
                    <a:pt x="334" y="168"/>
                    <a:pt x="0" y="869"/>
                    <a:pt x="0" y="936"/>
                  </a:cubicBezTo>
                  <a:cubicBezTo>
                    <a:pt x="0" y="964"/>
                    <a:pt x="479" y="1232"/>
                    <a:pt x="869" y="1232"/>
                  </a:cubicBezTo>
                  <a:cubicBezTo>
                    <a:pt x="939" y="1232"/>
                    <a:pt x="1006" y="1223"/>
                    <a:pt x="1068" y="1202"/>
                  </a:cubicBezTo>
                  <a:cubicBezTo>
                    <a:pt x="1401" y="1102"/>
                    <a:pt x="1935" y="669"/>
                    <a:pt x="2268" y="435"/>
                  </a:cubicBezTo>
                  <a:cubicBezTo>
                    <a:pt x="2535" y="202"/>
                    <a:pt x="2502" y="168"/>
                    <a:pt x="2068" y="102"/>
                  </a:cubicBezTo>
                  <a:cubicBezTo>
                    <a:pt x="1810" y="37"/>
                    <a:pt x="1468" y="0"/>
                    <a:pt x="1168"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17"/>
            <p:cNvSpPr/>
            <p:nvPr/>
          </p:nvSpPr>
          <p:spPr>
            <a:xfrm>
              <a:off x="3657700" y="3898350"/>
              <a:ext cx="51800" cy="39725"/>
            </a:xfrm>
            <a:custGeom>
              <a:avLst/>
              <a:gdLst/>
              <a:ahLst/>
              <a:cxnLst/>
              <a:rect l="l" t="t" r="r" b="b"/>
              <a:pathLst>
                <a:path w="2072" h="1589" extrusionOk="0">
                  <a:moveTo>
                    <a:pt x="156" y="0"/>
                  </a:moveTo>
                  <a:cubicBezTo>
                    <a:pt x="0" y="0"/>
                    <a:pt x="16" y="77"/>
                    <a:pt x="137" y="296"/>
                  </a:cubicBezTo>
                  <a:cubicBezTo>
                    <a:pt x="337" y="663"/>
                    <a:pt x="671" y="1230"/>
                    <a:pt x="904" y="1397"/>
                  </a:cubicBezTo>
                  <a:cubicBezTo>
                    <a:pt x="1105" y="1547"/>
                    <a:pt x="1380" y="1589"/>
                    <a:pt x="1609" y="1589"/>
                  </a:cubicBezTo>
                  <a:cubicBezTo>
                    <a:pt x="1838" y="1589"/>
                    <a:pt x="2022" y="1547"/>
                    <a:pt x="2039" y="1530"/>
                  </a:cubicBezTo>
                  <a:cubicBezTo>
                    <a:pt x="2072" y="1497"/>
                    <a:pt x="2039" y="696"/>
                    <a:pt x="1672" y="463"/>
                  </a:cubicBezTo>
                  <a:cubicBezTo>
                    <a:pt x="1371" y="296"/>
                    <a:pt x="838" y="129"/>
                    <a:pt x="404" y="29"/>
                  </a:cubicBezTo>
                  <a:cubicBezTo>
                    <a:pt x="295" y="11"/>
                    <a:pt x="214" y="0"/>
                    <a:pt x="1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17"/>
            <p:cNvSpPr/>
            <p:nvPr/>
          </p:nvSpPr>
          <p:spPr>
            <a:xfrm>
              <a:off x="3714800" y="3468875"/>
              <a:ext cx="52250" cy="39725"/>
            </a:xfrm>
            <a:custGeom>
              <a:avLst/>
              <a:gdLst/>
              <a:ahLst/>
              <a:cxnLst/>
              <a:rect l="l" t="t" r="r" b="b"/>
              <a:pathLst>
                <a:path w="2090" h="1589" extrusionOk="0">
                  <a:moveTo>
                    <a:pt x="167" y="0"/>
                  </a:moveTo>
                  <a:cubicBezTo>
                    <a:pt x="2" y="0"/>
                    <a:pt x="0" y="77"/>
                    <a:pt x="122" y="296"/>
                  </a:cubicBezTo>
                  <a:cubicBezTo>
                    <a:pt x="355" y="663"/>
                    <a:pt x="722" y="1230"/>
                    <a:pt x="922" y="1397"/>
                  </a:cubicBezTo>
                  <a:cubicBezTo>
                    <a:pt x="1106" y="1547"/>
                    <a:pt x="1381" y="1589"/>
                    <a:pt x="1614" y="1589"/>
                  </a:cubicBezTo>
                  <a:cubicBezTo>
                    <a:pt x="1848" y="1589"/>
                    <a:pt x="2040" y="1547"/>
                    <a:pt x="2056" y="1530"/>
                  </a:cubicBezTo>
                  <a:cubicBezTo>
                    <a:pt x="2090" y="1497"/>
                    <a:pt x="2056" y="696"/>
                    <a:pt x="1689" y="463"/>
                  </a:cubicBezTo>
                  <a:cubicBezTo>
                    <a:pt x="1389" y="296"/>
                    <a:pt x="855" y="129"/>
                    <a:pt x="422" y="29"/>
                  </a:cubicBezTo>
                  <a:cubicBezTo>
                    <a:pt x="313" y="11"/>
                    <a:pt x="229" y="0"/>
                    <a:pt x="167"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17"/>
            <p:cNvSpPr/>
            <p:nvPr/>
          </p:nvSpPr>
          <p:spPr>
            <a:xfrm>
              <a:off x="3789475" y="3143250"/>
              <a:ext cx="52625" cy="40125"/>
            </a:xfrm>
            <a:custGeom>
              <a:avLst/>
              <a:gdLst/>
              <a:ahLst/>
              <a:cxnLst/>
              <a:rect l="l" t="t" r="r" b="b"/>
              <a:pathLst>
                <a:path w="2105" h="1605" extrusionOk="0">
                  <a:moveTo>
                    <a:pt x="155" y="1"/>
                  </a:moveTo>
                  <a:cubicBezTo>
                    <a:pt x="1" y="1"/>
                    <a:pt x="19" y="89"/>
                    <a:pt x="137" y="278"/>
                  </a:cubicBezTo>
                  <a:cubicBezTo>
                    <a:pt x="404" y="679"/>
                    <a:pt x="737" y="1246"/>
                    <a:pt x="937" y="1413"/>
                  </a:cubicBezTo>
                  <a:cubicBezTo>
                    <a:pt x="1121" y="1563"/>
                    <a:pt x="1396" y="1604"/>
                    <a:pt x="1629" y="1604"/>
                  </a:cubicBezTo>
                  <a:cubicBezTo>
                    <a:pt x="1863" y="1604"/>
                    <a:pt x="2055" y="1563"/>
                    <a:pt x="2071" y="1546"/>
                  </a:cubicBezTo>
                  <a:cubicBezTo>
                    <a:pt x="2105" y="1513"/>
                    <a:pt x="2071" y="712"/>
                    <a:pt x="1671" y="445"/>
                  </a:cubicBezTo>
                  <a:cubicBezTo>
                    <a:pt x="1404" y="278"/>
                    <a:pt x="837" y="112"/>
                    <a:pt x="437" y="45"/>
                  </a:cubicBezTo>
                  <a:cubicBezTo>
                    <a:pt x="310" y="16"/>
                    <a:pt x="218" y="1"/>
                    <a:pt x="1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17"/>
            <p:cNvSpPr/>
            <p:nvPr/>
          </p:nvSpPr>
          <p:spPr>
            <a:xfrm>
              <a:off x="3631100" y="4037075"/>
              <a:ext cx="48250" cy="45825"/>
            </a:xfrm>
            <a:custGeom>
              <a:avLst/>
              <a:gdLst/>
              <a:ahLst/>
              <a:cxnLst/>
              <a:rect l="l" t="t" r="r" b="b"/>
              <a:pathLst>
                <a:path w="1930" h="1833" extrusionOk="0">
                  <a:moveTo>
                    <a:pt x="1834" y="1"/>
                  </a:moveTo>
                  <a:cubicBezTo>
                    <a:pt x="1774" y="1"/>
                    <a:pt x="1677" y="32"/>
                    <a:pt x="1535" y="84"/>
                  </a:cubicBezTo>
                  <a:cubicBezTo>
                    <a:pt x="1101" y="184"/>
                    <a:pt x="601" y="451"/>
                    <a:pt x="334" y="685"/>
                  </a:cubicBezTo>
                  <a:cubicBezTo>
                    <a:pt x="0" y="985"/>
                    <a:pt x="100" y="1785"/>
                    <a:pt x="134" y="1819"/>
                  </a:cubicBezTo>
                  <a:cubicBezTo>
                    <a:pt x="142" y="1827"/>
                    <a:pt x="192" y="1833"/>
                    <a:pt x="268" y="1833"/>
                  </a:cubicBezTo>
                  <a:cubicBezTo>
                    <a:pt x="509" y="1833"/>
                    <a:pt x="1007" y="1772"/>
                    <a:pt x="1235" y="1519"/>
                  </a:cubicBezTo>
                  <a:cubicBezTo>
                    <a:pt x="1435" y="1318"/>
                    <a:pt x="1702" y="651"/>
                    <a:pt x="1868" y="284"/>
                  </a:cubicBezTo>
                  <a:cubicBezTo>
                    <a:pt x="1930" y="80"/>
                    <a:pt x="1928" y="1"/>
                    <a:pt x="18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17"/>
            <p:cNvSpPr/>
            <p:nvPr/>
          </p:nvSpPr>
          <p:spPr>
            <a:xfrm>
              <a:off x="3790375" y="3384525"/>
              <a:ext cx="308575" cy="1645375"/>
            </a:xfrm>
            <a:custGeom>
              <a:avLst/>
              <a:gdLst/>
              <a:ahLst/>
              <a:cxnLst/>
              <a:rect l="l" t="t" r="r" b="b"/>
              <a:pathLst>
                <a:path w="12343" h="65815" fill="none" extrusionOk="0">
                  <a:moveTo>
                    <a:pt x="12343" y="1"/>
                  </a:moveTo>
                  <a:cubicBezTo>
                    <a:pt x="12343" y="1"/>
                    <a:pt x="1068" y="21850"/>
                    <a:pt x="1" y="65815"/>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17"/>
            <p:cNvSpPr/>
            <p:nvPr/>
          </p:nvSpPr>
          <p:spPr>
            <a:xfrm>
              <a:off x="3534350" y="3032625"/>
              <a:ext cx="353625" cy="1996450"/>
            </a:xfrm>
            <a:custGeom>
              <a:avLst/>
              <a:gdLst/>
              <a:ahLst/>
              <a:cxnLst/>
              <a:rect l="l" t="t" r="r" b="b"/>
              <a:pathLst>
                <a:path w="14145" h="79858" fill="none" extrusionOk="0">
                  <a:moveTo>
                    <a:pt x="10275" y="79857"/>
                  </a:moveTo>
                  <a:cubicBezTo>
                    <a:pt x="1" y="38661"/>
                    <a:pt x="14144" y="0"/>
                    <a:pt x="14144"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17"/>
            <p:cNvSpPr/>
            <p:nvPr/>
          </p:nvSpPr>
          <p:spPr>
            <a:xfrm>
              <a:off x="3791200" y="4011650"/>
              <a:ext cx="297750" cy="1017425"/>
            </a:xfrm>
            <a:custGeom>
              <a:avLst/>
              <a:gdLst/>
              <a:ahLst/>
              <a:cxnLst/>
              <a:rect l="l" t="t" r="r" b="b"/>
              <a:pathLst>
                <a:path w="11910" h="40697" fill="none" extrusionOk="0">
                  <a:moveTo>
                    <a:pt x="11909" y="0"/>
                  </a:moveTo>
                  <a:cubicBezTo>
                    <a:pt x="11909" y="0"/>
                    <a:pt x="8974" y="14211"/>
                    <a:pt x="1" y="40696"/>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17"/>
            <p:cNvSpPr/>
            <p:nvPr/>
          </p:nvSpPr>
          <p:spPr>
            <a:xfrm>
              <a:off x="3415100" y="4094200"/>
              <a:ext cx="376125" cy="935700"/>
            </a:xfrm>
            <a:custGeom>
              <a:avLst/>
              <a:gdLst/>
              <a:ahLst/>
              <a:cxnLst/>
              <a:rect l="l" t="t" r="r" b="b"/>
              <a:pathLst>
                <a:path w="15045" h="37428" fill="none" extrusionOk="0">
                  <a:moveTo>
                    <a:pt x="1" y="1"/>
                  </a:moveTo>
                  <a:cubicBezTo>
                    <a:pt x="1" y="1"/>
                    <a:pt x="1902" y="20782"/>
                    <a:pt x="15045" y="37428"/>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17"/>
            <p:cNvSpPr/>
            <p:nvPr/>
          </p:nvSpPr>
          <p:spPr>
            <a:xfrm>
              <a:off x="3579400" y="3682250"/>
              <a:ext cx="211000" cy="1346825"/>
            </a:xfrm>
            <a:custGeom>
              <a:avLst/>
              <a:gdLst/>
              <a:ahLst/>
              <a:cxnLst/>
              <a:rect l="l" t="t" r="r" b="b"/>
              <a:pathLst>
                <a:path w="8440" h="53873" fill="none" extrusionOk="0">
                  <a:moveTo>
                    <a:pt x="2469" y="0"/>
                  </a:moveTo>
                  <a:cubicBezTo>
                    <a:pt x="2469" y="0"/>
                    <a:pt x="0" y="32557"/>
                    <a:pt x="8440" y="53872"/>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17"/>
            <p:cNvSpPr/>
            <p:nvPr/>
          </p:nvSpPr>
          <p:spPr>
            <a:xfrm>
              <a:off x="3757850" y="4761350"/>
              <a:ext cx="267725" cy="275225"/>
            </a:xfrm>
            <a:custGeom>
              <a:avLst/>
              <a:gdLst/>
              <a:ahLst/>
              <a:cxnLst/>
              <a:rect l="l" t="t" r="r" b="b"/>
              <a:pathLst>
                <a:path w="10709" h="11009" extrusionOk="0">
                  <a:moveTo>
                    <a:pt x="10375" y="1"/>
                  </a:moveTo>
                  <a:lnTo>
                    <a:pt x="10375" y="1"/>
                  </a:lnTo>
                  <a:cubicBezTo>
                    <a:pt x="7740" y="568"/>
                    <a:pt x="3703" y="3003"/>
                    <a:pt x="1869" y="4904"/>
                  </a:cubicBezTo>
                  <a:cubicBezTo>
                    <a:pt x="1" y="6839"/>
                    <a:pt x="368" y="8373"/>
                    <a:pt x="801" y="11008"/>
                  </a:cubicBezTo>
                  <a:cubicBezTo>
                    <a:pt x="3570" y="10975"/>
                    <a:pt x="4871" y="10975"/>
                    <a:pt x="6705" y="8874"/>
                  </a:cubicBezTo>
                  <a:cubicBezTo>
                    <a:pt x="8507" y="6805"/>
                    <a:pt x="10708" y="2736"/>
                    <a:pt x="103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17"/>
            <p:cNvSpPr/>
            <p:nvPr/>
          </p:nvSpPr>
          <p:spPr>
            <a:xfrm>
              <a:off x="3792875" y="4821400"/>
              <a:ext cx="177650" cy="197650"/>
            </a:xfrm>
            <a:custGeom>
              <a:avLst/>
              <a:gdLst/>
              <a:ahLst/>
              <a:cxnLst/>
              <a:rect l="l" t="t" r="r" b="b"/>
              <a:pathLst>
                <a:path w="7106" h="7906" fill="none" extrusionOk="0">
                  <a:moveTo>
                    <a:pt x="7106" y="0"/>
                  </a:moveTo>
                  <a:cubicBezTo>
                    <a:pt x="6739" y="467"/>
                    <a:pt x="1" y="7906"/>
                    <a:pt x="1" y="7906"/>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17"/>
            <p:cNvSpPr/>
            <p:nvPr/>
          </p:nvSpPr>
          <p:spPr>
            <a:xfrm>
              <a:off x="3508500" y="4787200"/>
              <a:ext cx="277725" cy="253850"/>
            </a:xfrm>
            <a:custGeom>
              <a:avLst/>
              <a:gdLst/>
              <a:ahLst/>
              <a:cxnLst/>
              <a:rect l="l" t="t" r="r" b="b"/>
              <a:pathLst>
                <a:path w="11109" h="10154" extrusionOk="0">
                  <a:moveTo>
                    <a:pt x="101" y="1"/>
                  </a:moveTo>
                  <a:lnTo>
                    <a:pt x="101" y="1"/>
                  </a:lnTo>
                  <a:cubicBezTo>
                    <a:pt x="1" y="2769"/>
                    <a:pt x="2636" y="6539"/>
                    <a:pt x="4638" y="8473"/>
                  </a:cubicBezTo>
                  <a:cubicBezTo>
                    <a:pt x="6036" y="9802"/>
                    <a:pt x="7109" y="10153"/>
                    <a:pt x="8562" y="10153"/>
                  </a:cubicBezTo>
                  <a:cubicBezTo>
                    <a:pt x="9188" y="10153"/>
                    <a:pt x="9885" y="10088"/>
                    <a:pt x="10709" y="10008"/>
                  </a:cubicBezTo>
                  <a:cubicBezTo>
                    <a:pt x="10875" y="7339"/>
                    <a:pt x="11109" y="5771"/>
                    <a:pt x="9041" y="4037"/>
                  </a:cubicBezTo>
                  <a:cubicBezTo>
                    <a:pt x="7006" y="2302"/>
                    <a:pt x="2770" y="334"/>
                    <a:pt x="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17"/>
            <p:cNvSpPr/>
            <p:nvPr/>
          </p:nvSpPr>
          <p:spPr>
            <a:xfrm>
              <a:off x="3562725" y="4842250"/>
              <a:ext cx="196000" cy="178475"/>
            </a:xfrm>
            <a:custGeom>
              <a:avLst/>
              <a:gdLst/>
              <a:ahLst/>
              <a:cxnLst/>
              <a:rect l="l" t="t" r="r" b="b"/>
              <a:pathLst>
                <a:path w="7840" h="7139" fill="none" extrusionOk="0">
                  <a:moveTo>
                    <a:pt x="0" y="0"/>
                  </a:moveTo>
                  <a:cubicBezTo>
                    <a:pt x="434" y="434"/>
                    <a:pt x="7839" y="7139"/>
                    <a:pt x="7839" y="7139"/>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17"/>
            <p:cNvSpPr/>
            <p:nvPr/>
          </p:nvSpPr>
          <p:spPr>
            <a:xfrm>
              <a:off x="3480150" y="3518800"/>
              <a:ext cx="331925" cy="316475"/>
            </a:xfrm>
            <a:custGeom>
              <a:avLst/>
              <a:gdLst/>
              <a:ahLst/>
              <a:cxnLst/>
              <a:rect l="l" t="t" r="r" b="b"/>
              <a:pathLst>
                <a:path w="13277" h="12659" extrusionOk="0">
                  <a:moveTo>
                    <a:pt x="6088" y="0"/>
                  </a:moveTo>
                  <a:cubicBezTo>
                    <a:pt x="5661" y="0"/>
                    <a:pt x="5217" y="175"/>
                    <a:pt x="4904" y="467"/>
                  </a:cubicBezTo>
                  <a:cubicBezTo>
                    <a:pt x="4337" y="968"/>
                    <a:pt x="4137" y="1668"/>
                    <a:pt x="4137" y="2369"/>
                  </a:cubicBezTo>
                  <a:cubicBezTo>
                    <a:pt x="4115" y="2805"/>
                    <a:pt x="4193" y="3256"/>
                    <a:pt x="4297" y="3702"/>
                  </a:cubicBezTo>
                  <a:lnTo>
                    <a:pt x="4297" y="3702"/>
                  </a:lnTo>
                  <a:cubicBezTo>
                    <a:pt x="4247" y="3636"/>
                    <a:pt x="4183" y="3580"/>
                    <a:pt x="4104" y="3536"/>
                  </a:cubicBezTo>
                  <a:cubicBezTo>
                    <a:pt x="3770" y="3369"/>
                    <a:pt x="3403" y="3336"/>
                    <a:pt x="3003" y="3336"/>
                  </a:cubicBezTo>
                  <a:cubicBezTo>
                    <a:pt x="2803" y="3336"/>
                    <a:pt x="2594" y="3319"/>
                    <a:pt x="2386" y="3319"/>
                  </a:cubicBezTo>
                  <a:cubicBezTo>
                    <a:pt x="2177" y="3319"/>
                    <a:pt x="1969" y="3336"/>
                    <a:pt x="1769" y="3403"/>
                  </a:cubicBezTo>
                  <a:cubicBezTo>
                    <a:pt x="1335" y="3536"/>
                    <a:pt x="968" y="3836"/>
                    <a:pt x="901" y="4237"/>
                  </a:cubicBezTo>
                  <a:cubicBezTo>
                    <a:pt x="768" y="4737"/>
                    <a:pt x="1102" y="5237"/>
                    <a:pt x="1468" y="5638"/>
                  </a:cubicBezTo>
                  <a:cubicBezTo>
                    <a:pt x="2069" y="6238"/>
                    <a:pt x="2769" y="6672"/>
                    <a:pt x="3570" y="6972"/>
                  </a:cubicBezTo>
                  <a:cubicBezTo>
                    <a:pt x="2569" y="7039"/>
                    <a:pt x="1502" y="7372"/>
                    <a:pt x="835" y="8139"/>
                  </a:cubicBezTo>
                  <a:cubicBezTo>
                    <a:pt x="168" y="8873"/>
                    <a:pt x="1" y="10141"/>
                    <a:pt x="668" y="10875"/>
                  </a:cubicBezTo>
                  <a:cubicBezTo>
                    <a:pt x="1037" y="11264"/>
                    <a:pt x="1557" y="11439"/>
                    <a:pt x="2081" y="11439"/>
                  </a:cubicBezTo>
                  <a:cubicBezTo>
                    <a:pt x="2410" y="11439"/>
                    <a:pt x="2740" y="11370"/>
                    <a:pt x="3036" y="11242"/>
                  </a:cubicBezTo>
                  <a:cubicBezTo>
                    <a:pt x="3723" y="10955"/>
                    <a:pt x="4238" y="10399"/>
                    <a:pt x="4645" y="9804"/>
                  </a:cubicBezTo>
                  <a:lnTo>
                    <a:pt x="4645" y="9804"/>
                  </a:lnTo>
                  <a:cubicBezTo>
                    <a:pt x="4428" y="10216"/>
                    <a:pt x="4364" y="10695"/>
                    <a:pt x="4471" y="11175"/>
                  </a:cubicBezTo>
                  <a:cubicBezTo>
                    <a:pt x="4637" y="11742"/>
                    <a:pt x="5004" y="12242"/>
                    <a:pt x="5538" y="12509"/>
                  </a:cubicBezTo>
                  <a:cubicBezTo>
                    <a:pt x="5771" y="12606"/>
                    <a:pt x="6004" y="12658"/>
                    <a:pt x="6238" y="12658"/>
                  </a:cubicBezTo>
                  <a:cubicBezTo>
                    <a:pt x="6405" y="12658"/>
                    <a:pt x="6572" y="12632"/>
                    <a:pt x="6739" y="12576"/>
                  </a:cubicBezTo>
                  <a:cubicBezTo>
                    <a:pt x="7306" y="12376"/>
                    <a:pt x="7673" y="11675"/>
                    <a:pt x="7673" y="11042"/>
                  </a:cubicBezTo>
                  <a:cubicBezTo>
                    <a:pt x="7740" y="10408"/>
                    <a:pt x="7573" y="9874"/>
                    <a:pt x="7306" y="9307"/>
                  </a:cubicBezTo>
                  <a:lnTo>
                    <a:pt x="7306" y="9307"/>
                  </a:lnTo>
                  <a:cubicBezTo>
                    <a:pt x="8107" y="10041"/>
                    <a:pt x="9107" y="10508"/>
                    <a:pt x="10175" y="10641"/>
                  </a:cubicBezTo>
                  <a:cubicBezTo>
                    <a:pt x="10275" y="10648"/>
                    <a:pt x="10375" y="10652"/>
                    <a:pt x="10474" y="10652"/>
                  </a:cubicBezTo>
                  <a:cubicBezTo>
                    <a:pt x="10873" y="10652"/>
                    <a:pt x="11262" y="10588"/>
                    <a:pt x="11609" y="10374"/>
                  </a:cubicBezTo>
                  <a:cubicBezTo>
                    <a:pt x="12176" y="10007"/>
                    <a:pt x="12443" y="9207"/>
                    <a:pt x="12243" y="8540"/>
                  </a:cubicBezTo>
                  <a:cubicBezTo>
                    <a:pt x="12009" y="7873"/>
                    <a:pt x="11476" y="7339"/>
                    <a:pt x="10842" y="7039"/>
                  </a:cubicBezTo>
                  <a:cubicBezTo>
                    <a:pt x="10241" y="6738"/>
                    <a:pt x="9608" y="6738"/>
                    <a:pt x="8907" y="6738"/>
                  </a:cubicBezTo>
                  <a:cubicBezTo>
                    <a:pt x="9641" y="6738"/>
                    <a:pt x="10442" y="6738"/>
                    <a:pt x="11175" y="6538"/>
                  </a:cubicBezTo>
                  <a:cubicBezTo>
                    <a:pt x="11943" y="6338"/>
                    <a:pt x="12643" y="5871"/>
                    <a:pt x="12977" y="5171"/>
                  </a:cubicBezTo>
                  <a:cubicBezTo>
                    <a:pt x="13277" y="4437"/>
                    <a:pt x="13110" y="3536"/>
                    <a:pt x="12443" y="3136"/>
                  </a:cubicBezTo>
                  <a:cubicBezTo>
                    <a:pt x="12199" y="2978"/>
                    <a:pt x="11929" y="2917"/>
                    <a:pt x="11647" y="2917"/>
                  </a:cubicBezTo>
                  <a:cubicBezTo>
                    <a:pt x="11156" y="2917"/>
                    <a:pt x="10628" y="3100"/>
                    <a:pt x="10141" y="3269"/>
                  </a:cubicBezTo>
                  <a:cubicBezTo>
                    <a:pt x="9174" y="3670"/>
                    <a:pt x="8107" y="4103"/>
                    <a:pt x="7239" y="4604"/>
                  </a:cubicBezTo>
                  <a:cubicBezTo>
                    <a:pt x="7740" y="3603"/>
                    <a:pt x="7840" y="2402"/>
                    <a:pt x="7506" y="1335"/>
                  </a:cubicBezTo>
                  <a:cubicBezTo>
                    <a:pt x="7406" y="868"/>
                    <a:pt x="7173" y="467"/>
                    <a:pt x="6806" y="200"/>
                  </a:cubicBezTo>
                  <a:cubicBezTo>
                    <a:pt x="6593" y="63"/>
                    <a:pt x="6344" y="0"/>
                    <a:pt x="60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17"/>
            <p:cNvSpPr/>
            <p:nvPr/>
          </p:nvSpPr>
          <p:spPr>
            <a:xfrm>
              <a:off x="3365900" y="3427325"/>
              <a:ext cx="545425" cy="511425"/>
            </a:xfrm>
            <a:custGeom>
              <a:avLst/>
              <a:gdLst/>
              <a:ahLst/>
              <a:cxnLst/>
              <a:rect l="l" t="t" r="r" b="b"/>
              <a:pathLst>
                <a:path w="21817" h="20457" extrusionOk="0">
                  <a:moveTo>
                    <a:pt x="3821" y="0"/>
                  </a:moveTo>
                  <a:cubicBezTo>
                    <a:pt x="3114" y="0"/>
                    <a:pt x="2811" y="701"/>
                    <a:pt x="3337" y="1858"/>
                  </a:cubicBezTo>
                  <a:cubicBezTo>
                    <a:pt x="4571" y="4560"/>
                    <a:pt x="6472" y="7128"/>
                    <a:pt x="8507" y="9063"/>
                  </a:cubicBezTo>
                  <a:cubicBezTo>
                    <a:pt x="8373" y="9197"/>
                    <a:pt x="8240" y="9297"/>
                    <a:pt x="8173" y="9397"/>
                  </a:cubicBezTo>
                  <a:cubicBezTo>
                    <a:pt x="7027" y="9071"/>
                    <a:pt x="5844" y="8836"/>
                    <a:pt x="4727" y="8836"/>
                  </a:cubicBezTo>
                  <a:cubicBezTo>
                    <a:pt x="3212" y="8836"/>
                    <a:pt x="1819" y="9269"/>
                    <a:pt x="801" y="10498"/>
                  </a:cubicBezTo>
                  <a:cubicBezTo>
                    <a:pt x="1" y="11398"/>
                    <a:pt x="334" y="12666"/>
                    <a:pt x="1635" y="12866"/>
                  </a:cubicBezTo>
                  <a:cubicBezTo>
                    <a:pt x="2303" y="12984"/>
                    <a:pt x="2982" y="13040"/>
                    <a:pt x="3659" y="13040"/>
                  </a:cubicBezTo>
                  <a:cubicBezTo>
                    <a:pt x="5080" y="13040"/>
                    <a:pt x="6496" y="12795"/>
                    <a:pt x="7806" y="12366"/>
                  </a:cubicBezTo>
                  <a:cubicBezTo>
                    <a:pt x="7873" y="12499"/>
                    <a:pt x="7973" y="12566"/>
                    <a:pt x="8073" y="12666"/>
                  </a:cubicBezTo>
                  <a:cubicBezTo>
                    <a:pt x="6906" y="14200"/>
                    <a:pt x="6072" y="16202"/>
                    <a:pt x="6472" y="18870"/>
                  </a:cubicBezTo>
                  <a:cubicBezTo>
                    <a:pt x="6610" y="19814"/>
                    <a:pt x="7034" y="20456"/>
                    <a:pt x="7482" y="20456"/>
                  </a:cubicBezTo>
                  <a:cubicBezTo>
                    <a:pt x="7682" y="20456"/>
                    <a:pt x="7887" y="20327"/>
                    <a:pt x="8073" y="20038"/>
                  </a:cubicBezTo>
                  <a:cubicBezTo>
                    <a:pt x="9307" y="18303"/>
                    <a:pt x="10075" y="15835"/>
                    <a:pt x="10475" y="13233"/>
                  </a:cubicBezTo>
                  <a:cubicBezTo>
                    <a:pt x="10542" y="13233"/>
                    <a:pt x="10675" y="13199"/>
                    <a:pt x="10742" y="13199"/>
                  </a:cubicBezTo>
                  <a:cubicBezTo>
                    <a:pt x="10842" y="13199"/>
                    <a:pt x="10875" y="13166"/>
                    <a:pt x="10975" y="13166"/>
                  </a:cubicBezTo>
                  <a:cubicBezTo>
                    <a:pt x="11843" y="15835"/>
                    <a:pt x="13344" y="18303"/>
                    <a:pt x="15412" y="19904"/>
                  </a:cubicBezTo>
                  <a:cubicBezTo>
                    <a:pt x="15713" y="20133"/>
                    <a:pt x="16013" y="20236"/>
                    <a:pt x="16291" y="20236"/>
                  </a:cubicBezTo>
                  <a:cubicBezTo>
                    <a:pt x="17027" y="20236"/>
                    <a:pt x="17617" y="19511"/>
                    <a:pt x="17713" y="18470"/>
                  </a:cubicBezTo>
                  <a:cubicBezTo>
                    <a:pt x="17980" y="15134"/>
                    <a:pt x="15812" y="13033"/>
                    <a:pt x="13310" y="11565"/>
                  </a:cubicBezTo>
                  <a:cubicBezTo>
                    <a:pt x="13377" y="11498"/>
                    <a:pt x="13410" y="11365"/>
                    <a:pt x="13510" y="11298"/>
                  </a:cubicBezTo>
                  <a:cubicBezTo>
                    <a:pt x="14431" y="11405"/>
                    <a:pt x="15373" y="11464"/>
                    <a:pt x="16315" y="11464"/>
                  </a:cubicBezTo>
                  <a:cubicBezTo>
                    <a:pt x="17728" y="11464"/>
                    <a:pt x="19141" y="11331"/>
                    <a:pt x="20482" y="11031"/>
                  </a:cubicBezTo>
                  <a:cubicBezTo>
                    <a:pt x="21816" y="10831"/>
                    <a:pt x="21816" y="9997"/>
                    <a:pt x="20816" y="9463"/>
                  </a:cubicBezTo>
                  <a:cubicBezTo>
                    <a:pt x="19833" y="8942"/>
                    <a:pt x="18745" y="8738"/>
                    <a:pt x="17629" y="8738"/>
                  </a:cubicBezTo>
                  <a:cubicBezTo>
                    <a:pt x="16319" y="8738"/>
                    <a:pt x="14971" y="9019"/>
                    <a:pt x="13711" y="9397"/>
                  </a:cubicBezTo>
                  <a:cubicBezTo>
                    <a:pt x="13644" y="9230"/>
                    <a:pt x="13544" y="9130"/>
                    <a:pt x="13410" y="8930"/>
                  </a:cubicBezTo>
                  <a:cubicBezTo>
                    <a:pt x="15412" y="7228"/>
                    <a:pt x="17146" y="5027"/>
                    <a:pt x="18147" y="2525"/>
                  </a:cubicBezTo>
                  <a:cubicBezTo>
                    <a:pt x="18636" y="1317"/>
                    <a:pt x="17984" y="456"/>
                    <a:pt x="16939" y="456"/>
                  </a:cubicBezTo>
                  <a:cubicBezTo>
                    <a:pt x="16773" y="456"/>
                    <a:pt x="16596" y="478"/>
                    <a:pt x="16413" y="524"/>
                  </a:cubicBezTo>
                  <a:cubicBezTo>
                    <a:pt x="13144" y="1358"/>
                    <a:pt x="11642" y="4760"/>
                    <a:pt x="10742" y="8096"/>
                  </a:cubicBezTo>
                  <a:cubicBezTo>
                    <a:pt x="10675" y="8096"/>
                    <a:pt x="10542" y="8162"/>
                    <a:pt x="10475" y="8162"/>
                  </a:cubicBezTo>
                  <a:cubicBezTo>
                    <a:pt x="10342" y="8196"/>
                    <a:pt x="10241" y="8196"/>
                    <a:pt x="10141" y="8229"/>
                  </a:cubicBezTo>
                  <a:cubicBezTo>
                    <a:pt x="8974" y="4893"/>
                    <a:pt x="7239" y="1391"/>
                    <a:pt x="4471" y="157"/>
                  </a:cubicBezTo>
                  <a:cubicBezTo>
                    <a:pt x="4230" y="51"/>
                    <a:pt x="4011" y="0"/>
                    <a:pt x="38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17"/>
            <p:cNvSpPr/>
            <p:nvPr/>
          </p:nvSpPr>
          <p:spPr>
            <a:xfrm>
              <a:off x="3586075" y="3659350"/>
              <a:ext cx="91750" cy="73275"/>
            </a:xfrm>
            <a:custGeom>
              <a:avLst/>
              <a:gdLst/>
              <a:ahLst/>
              <a:cxnLst/>
              <a:rect l="l" t="t" r="r" b="b"/>
              <a:pathLst>
                <a:path w="3670" h="2931" extrusionOk="0">
                  <a:moveTo>
                    <a:pt x="2209" y="0"/>
                  </a:moveTo>
                  <a:cubicBezTo>
                    <a:pt x="2058" y="0"/>
                    <a:pt x="1898" y="16"/>
                    <a:pt x="1735" y="49"/>
                  </a:cubicBezTo>
                  <a:cubicBezTo>
                    <a:pt x="734" y="249"/>
                    <a:pt x="0" y="1050"/>
                    <a:pt x="33" y="1850"/>
                  </a:cubicBezTo>
                  <a:cubicBezTo>
                    <a:pt x="62" y="2497"/>
                    <a:pt x="659" y="2931"/>
                    <a:pt x="1446" y="2931"/>
                  </a:cubicBezTo>
                  <a:cubicBezTo>
                    <a:pt x="1592" y="2931"/>
                    <a:pt x="1745" y="2916"/>
                    <a:pt x="1901" y="2884"/>
                  </a:cubicBezTo>
                  <a:cubicBezTo>
                    <a:pt x="2902" y="2684"/>
                    <a:pt x="3669" y="1884"/>
                    <a:pt x="3603" y="1083"/>
                  </a:cubicBezTo>
                  <a:cubicBezTo>
                    <a:pt x="3575" y="413"/>
                    <a:pt x="2987" y="0"/>
                    <a:pt x="22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17"/>
            <p:cNvSpPr/>
            <p:nvPr/>
          </p:nvSpPr>
          <p:spPr>
            <a:xfrm>
              <a:off x="3952150" y="3200075"/>
              <a:ext cx="302750" cy="348775"/>
            </a:xfrm>
            <a:custGeom>
              <a:avLst/>
              <a:gdLst/>
              <a:ahLst/>
              <a:cxnLst/>
              <a:rect l="l" t="t" r="r" b="b"/>
              <a:pathLst>
                <a:path w="12110" h="13951" extrusionOk="0">
                  <a:moveTo>
                    <a:pt x="7459" y="0"/>
                  </a:moveTo>
                  <a:cubicBezTo>
                    <a:pt x="7318" y="0"/>
                    <a:pt x="7177" y="23"/>
                    <a:pt x="7039" y="74"/>
                  </a:cubicBezTo>
                  <a:cubicBezTo>
                    <a:pt x="6272" y="307"/>
                    <a:pt x="5905" y="1141"/>
                    <a:pt x="5638" y="1908"/>
                  </a:cubicBezTo>
                  <a:cubicBezTo>
                    <a:pt x="5371" y="2842"/>
                    <a:pt x="5038" y="4010"/>
                    <a:pt x="4804" y="4977"/>
                  </a:cubicBezTo>
                  <a:cubicBezTo>
                    <a:pt x="4337" y="3943"/>
                    <a:pt x="3503" y="3109"/>
                    <a:pt x="2469" y="2642"/>
                  </a:cubicBezTo>
                  <a:cubicBezTo>
                    <a:pt x="2183" y="2523"/>
                    <a:pt x="1846" y="2421"/>
                    <a:pt x="1519" y="2421"/>
                  </a:cubicBezTo>
                  <a:cubicBezTo>
                    <a:pt x="1388" y="2421"/>
                    <a:pt x="1259" y="2437"/>
                    <a:pt x="1135" y="2475"/>
                  </a:cubicBezTo>
                  <a:cubicBezTo>
                    <a:pt x="435" y="2675"/>
                    <a:pt x="1" y="3409"/>
                    <a:pt x="68" y="4110"/>
                  </a:cubicBezTo>
                  <a:cubicBezTo>
                    <a:pt x="101" y="4810"/>
                    <a:pt x="468" y="5444"/>
                    <a:pt x="1002" y="5911"/>
                  </a:cubicBezTo>
                  <a:cubicBezTo>
                    <a:pt x="1369" y="6192"/>
                    <a:pt x="1764" y="6444"/>
                    <a:pt x="2159" y="6660"/>
                  </a:cubicBezTo>
                  <a:lnTo>
                    <a:pt x="2159" y="6660"/>
                  </a:lnTo>
                  <a:cubicBezTo>
                    <a:pt x="2099" y="6648"/>
                    <a:pt x="2040" y="6641"/>
                    <a:pt x="1981" y="6641"/>
                  </a:cubicBezTo>
                  <a:cubicBezTo>
                    <a:pt x="1954" y="6641"/>
                    <a:pt x="1928" y="6642"/>
                    <a:pt x="1902" y="6645"/>
                  </a:cubicBezTo>
                  <a:cubicBezTo>
                    <a:pt x="1569" y="6812"/>
                    <a:pt x="1302" y="7112"/>
                    <a:pt x="1068" y="7345"/>
                  </a:cubicBezTo>
                  <a:cubicBezTo>
                    <a:pt x="768" y="7646"/>
                    <a:pt x="468" y="7979"/>
                    <a:pt x="301" y="8346"/>
                  </a:cubicBezTo>
                  <a:cubicBezTo>
                    <a:pt x="201" y="8746"/>
                    <a:pt x="134" y="9180"/>
                    <a:pt x="401" y="9514"/>
                  </a:cubicBezTo>
                  <a:cubicBezTo>
                    <a:pt x="659" y="9886"/>
                    <a:pt x="1139" y="9988"/>
                    <a:pt x="1587" y="9988"/>
                  </a:cubicBezTo>
                  <a:cubicBezTo>
                    <a:pt x="1660" y="9988"/>
                    <a:pt x="1732" y="9985"/>
                    <a:pt x="1802" y="9981"/>
                  </a:cubicBezTo>
                  <a:cubicBezTo>
                    <a:pt x="2636" y="9914"/>
                    <a:pt x="3470" y="9647"/>
                    <a:pt x="4204" y="9247"/>
                  </a:cubicBezTo>
                  <a:lnTo>
                    <a:pt x="4204" y="9247"/>
                  </a:lnTo>
                  <a:cubicBezTo>
                    <a:pt x="3603" y="10014"/>
                    <a:pt x="3203" y="11015"/>
                    <a:pt x="3303" y="12015"/>
                  </a:cubicBezTo>
                  <a:cubicBezTo>
                    <a:pt x="3434" y="12999"/>
                    <a:pt x="4275" y="13951"/>
                    <a:pt x="5254" y="13951"/>
                  </a:cubicBezTo>
                  <a:cubicBezTo>
                    <a:pt x="5271" y="13951"/>
                    <a:pt x="5288" y="13951"/>
                    <a:pt x="5305" y="13950"/>
                  </a:cubicBezTo>
                  <a:cubicBezTo>
                    <a:pt x="6139" y="13950"/>
                    <a:pt x="6872" y="13250"/>
                    <a:pt x="7106" y="12416"/>
                  </a:cubicBezTo>
                  <a:cubicBezTo>
                    <a:pt x="7343" y="11706"/>
                    <a:pt x="7238" y="10891"/>
                    <a:pt x="7026" y="10181"/>
                  </a:cubicBezTo>
                  <a:lnTo>
                    <a:pt x="7026" y="10181"/>
                  </a:lnTo>
                  <a:cubicBezTo>
                    <a:pt x="7200" y="10619"/>
                    <a:pt x="7529" y="11026"/>
                    <a:pt x="7973" y="11248"/>
                  </a:cubicBezTo>
                  <a:cubicBezTo>
                    <a:pt x="8277" y="11373"/>
                    <a:pt x="8590" y="11441"/>
                    <a:pt x="8903" y="11441"/>
                  </a:cubicBezTo>
                  <a:cubicBezTo>
                    <a:pt x="9174" y="11441"/>
                    <a:pt x="9444" y="11390"/>
                    <a:pt x="9708" y="11282"/>
                  </a:cubicBezTo>
                  <a:cubicBezTo>
                    <a:pt x="10075" y="11148"/>
                    <a:pt x="10408" y="10848"/>
                    <a:pt x="10542" y="10481"/>
                  </a:cubicBezTo>
                  <a:cubicBezTo>
                    <a:pt x="10775" y="9847"/>
                    <a:pt x="10442" y="9147"/>
                    <a:pt x="9975" y="8746"/>
                  </a:cubicBezTo>
                  <a:cubicBezTo>
                    <a:pt x="9541" y="8313"/>
                    <a:pt x="9041" y="8113"/>
                    <a:pt x="8407" y="7912"/>
                  </a:cubicBezTo>
                  <a:cubicBezTo>
                    <a:pt x="9441" y="7812"/>
                    <a:pt x="10475" y="7345"/>
                    <a:pt x="11276" y="6612"/>
                  </a:cubicBezTo>
                  <a:cubicBezTo>
                    <a:pt x="11643" y="6278"/>
                    <a:pt x="11943" y="5911"/>
                    <a:pt x="12043" y="5411"/>
                  </a:cubicBezTo>
                  <a:cubicBezTo>
                    <a:pt x="12110" y="4744"/>
                    <a:pt x="11643" y="4010"/>
                    <a:pt x="11042" y="3743"/>
                  </a:cubicBezTo>
                  <a:cubicBezTo>
                    <a:pt x="10760" y="3609"/>
                    <a:pt x="10451" y="3548"/>
                    <a:pt x="10143" y="3548"/>
                  </a:cubicBezTo>
                  <a:cubicBezTo>
                    <a:pt x="9758" y="3548"/>
                    <a:pt x="9374" y="3643"/>
                    <a:pt x="9041" y="3810"/>
                  </a:cubicBezTo>
                  <a:cubicBezTo>
                    <a:pt x="8618" y="3988"/>
                    <a:pt x="8284" y="4270"/>
                    <a:pt x="7979" y="4597"/>
                  </a:cubicBezTo>
                  <a:lnTo>
                    <a:pt x="7979" y="4597"/>
                  </a:lnTo>
                  <a:cubicBezTo>
                    <a:pt x="8322" y="4179"/>
                    <a:pt x="8639" y="3736"/>
                    <a:pt x="8874" y="3242"/>
                  </a:cubicBezTo>
                  <a:cubicBezTo>
                    <a:pt x="9141" y="2542"/>
                    <a:pt x="9274" y="1708"/>
                    <a:pt x="8941" y="974"/>
                  </a:cubicBezTo>
                  <a:cubicBezTo>
                    <a:pt x="8670" y="432"/>
                    <a:pt x="8069" y="0"/>
                    <a:pt x="74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17"/>
            <p:cNvSpPr/>
            <p:nvPr/>
          </p:nvSpPr>
          <p:spPr>
            <a:xfrm>
              <a:off x="3769525" y="3087425"/>
              <a:ext cx="617975" cy="523525"/>
            </a:xfrm>
            <a:custGeom>
              <a:avLst/>
              <a:gdLst/>
              <a:ahLst/>
              <a:cxnLst/>
              <a:rect l="l" t="t" r="r" b="b"/>
              <a:pathLst>
                <a:path w="24719" h="20941" extrusionOk="0">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17"/>
            <p:cNvSpPr/>
            <p:nvPr/>
          </p:nvSpPr>
          <p:spPr>
            <a:xfrm>
              <a:off x="4058900" y="3342550"/>
              <a:ext cx="81750" cy="90650"/>
            </a:xfrm>
            <a:custGeom>
              <a:avLst/>
              <a:gdLst/>
              <a:ahLst/>
              <a:cxnLst/>
              <a:rect l="l" t="t" r="r" b="b"/>
              <a:pathLst>
                <a:path w="3270" h="3626" extrusionOk="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17"/>
            <p:cNvSpPr/>
            <p:nvPr/>
          </p:nvSpPr>
          <p:spPr>
            <a:xfrm>
              <a:off x="3316700" y="3983950"/>
              <a:ext cx="207675" cy="209300"/>
            </a:xfrm>
            <a:custGeom>
              <a:avLst/>
              <a:gdLst/>
              <a:ahLst/>
              <a:cxnLst/>
              <a:rect l="l" t="t" r="r" b="b"/>
              <a:pathLst>
                <a:path w="8307" h="8372" extrusionOk="0">
                  <a:moveTo>
                    <a:pt x="3032" y="1"/>
                  </a:moveTo>
                  <a:cubicBezTo>
                    <a:pt x="2696" y="1"/>
                    <a:pt x="2360" y="200"/>
                    <a:pt x="2136" y="475"/>
                  </a:cubicBezTo>
                  <a:cubicBezTo>
                    <a:pt x="1835" y="875"/>
                    <a:pt x="1802" y="1409"/>
                    <a:pt x="1869" y="1876"/>
                  </a:cubicBezTo>
                  <a:cubicBezTo>
                    <a:pt x="1938" y="2176"/>
                    <a:pt x="2056" y="2493"/>
                    <a:pt x="2188" y="2804"/>
                  </a:cubicBezTo>
                  <a:lnTo>
                    <a:pt x="2188" y="2804"/>
                  </a:lnTo>
                  <a:cubicBezTo>
                    <a:pt x="2138" y="2736"/>
                    <a:pt x="2077" y="2680"/>
                    <a:pt x="2002" y="2643"/>
                  </a:cubicBezTo>
                  <a:cubicBezTo>
                    <a:pt x="1889" y="2615"/>
                    <a:pt x="1783" y="2604"/>
                    <a:pt x="1677" y="2604"/>
                  </a:cubicBezTo>
                  <a:cubicBezTo>
                    <a:pt x="1532" y="2604"/>
                    <a:pt x="1389" y="2624"/>
                    <a:pt x="1235" y="2643"/>
                  </a:cubicBezTo>
                  <a:cubicBezTo>
                    <a:pt x="1001" y="2710"/>
                    <a:pt x="701" y="2743"/>
                    <a:pt x="468" y="2876"/>
                  </a:cubicBezTo>
                  <a:cubicBezTo>
                    <a:pt x="201" y="2976"/>
                    <a:pt x="1" y="3243"/>
                    <a:pt x="1" y="3543"/>
                  </a:cubicBezTo>
                  <a:cubicBezTo>
                    <a:pt x="1" y="3877"/>
                    <a:pt x="301" y="4144"/>
                    <a:pt x="568" y="4377"/>
                  </a:cubicBezTo>
                  <a:cubicBezTo>
                    <a:pt x="1035" y="4644"/>
                    <a:pt x="1635" y="4878"/>
                    <a:pt x="2169" y="4944"/>
                  </a:cubicBezTo>
                  <a:cubicBezTo>
                    <a:pt x="1502" y="5111"/>
                    <a:pt x="835" y="5478"/>
                    <a:pt x="501" y="6079"/>
                  </a:cubicBezTo>
                  <a:cubicBezTo>
                    <a:pt x="134" y="6646"/>
                    <a:pt x="201" y="7480"/>
                    <a:pt x="735" y="7913"/>
                  </a:cubicBezTo>
                  <a:cubicBezTo>
                    <a:pt x="934" y="8056"/>
                    <a:pt x="1176" y="8119"/>
                    <a:pt x="1424" y="8119"/>
                  </a:cubicBezTo>
                  <a:cubicBezTo>
                    <a:pt x="1757" y="8119"/>
                    <a:pt x="2101" y="8004"/>
                    <a:pt x="2369" y="7813"/>
                  </a:cubicBezTo>
                  <a:cubicBezTo>
                    <a:pt x="2796" y="7508"/>
                    <a:pt x="3084" y="7035"/>
                    <a:pt x="3283" y="6548"/>
                  </a:cubicBezTo>
                  <a:lnTo>
                    <a:pt x="3283" y="6548"/>
                  </a:lnTo>
                  <a:cubicBezTo>
                    <a:pt x="3172" y="6883"/>
                    <a:pt x="3190" y="7257"/>
                    <a:pt x="3336" y="7580"/>
                  </a:cubicBezTo>
                  <a:cubicBezTo>
                    <a:pt x="3503" y="7947"/>
                    <a:pt x="3837" y="8247"/>
                    <a:pt x="4204" y="8314"/>
                  </a:cubicBezTo>
                  <a:cubicBezTo>
                    <a:pt x="4322" y="8353"/>
                    <a:pt x="4430" y="8372"/>
                    <a:pt x="4534" y="8372"/>
                  </a:cubicBezTo>
                  <a:cubicBezTo>
                    <a:pt x="4693" y="8372"/>
                    <a:pt x="4843" y="8328"/>
                    <a:pt x="5004" y="8247"/>
                  </a:cubicBezTo>
                  <a:cubicBezTo>
                    <a:pt x="5371" y="7980"/>
                    <a:pt x="5505" y="7480"/>
                    <a:pt x="5405" y="7079"/>
                  </a:cubicBezTo>
                  <a:cubicBezTo>
                    <a:pt x="5338" y="6646"/>
                    <a:pt x="5171" y="6312"/>
                    <a:pt x="4904" y="5945"/>
                  </a:cubicBezTo>
                  <a:lnTo>
                    <a:pt x="4904" y="5945"/>
                  </a:lnTo>
                  <a:cubicBezTo>
                    <a:pt x="5438" y="6254"/>
                    <a:pt x="6067" y="6469"/>
                    <a:pt x="6671" y="6469"/>
                  </a:cubicBezTo>
                  <a:cubicBezTo>
                    <a:pt x="6784" y="6469"/>
                    <a:pt x="6895" y="6461"/>
                    <a:pt x="7006" y="6446"/>
                  </a:cubicBezTo>
                  <a:cubicBezTo>
                    <a:pt x="7339" y="6446"/>
                    <a:pt x="7673" y="6312"/>
                    <a:pt x="7906" y="6112"/>
                  </a:cubicBezTo>
                  <a:cubicBezTo>
                    <a:pt x="8240" y="5812"/>
                    <a:pt x="8307" y="5245"/>
                    <a:pt x="8073" y="4811"/>
                  </a:cubicBezTo>
                  <a:cubicBezTo>
                    <a:pt x="7840" y="4411"/>
                    <a:pt x="7406" y="4144"/>
                    <a:pt x="6972" y="4044"/>
                  </a:cubicBezTo>
                  <a:cubicBezTo>
                    <a:pt x="6830" y="4013"/>
                    <a:pt x="6692" y="4001"/>
                    <a:pt x="6555" y="4001"/>
                  </a:cubicBezTo>
                  <a:cubicBezTo>
                    <a:pt x="6242" y="4001"/>
                    <a:pt x="5940" y="4064"/>
                    <a:pt x="5638" y="4111"/>
                  </a:cubicBezTo>
                  <a:cubicBezTo>
                    <a:pt x="6138" y="3977"/>
                    <a:pt x="6672" y="3910"/>
                    <a:pt x="7139" y="3644"/>
                  </a:cubicBezTo>
                  <a:cubicBezTo>
                    <a:pt x="7573" y="3410"/>
                    <a:pt x="8006" y="2976"/>
                    <a:pt x="8140" y="2476"/>
                  </a:cubicBezTo>
                  <a:cubicBezTo>
                    <a:pt x="8273" y="1976"/>
                    <a:pt x="8006" y="1375"/>
                    <a:pt x="7506" y="1208"/>
                  </a:cubicBezTo>
                  <a:cubicBezTo>
                    <a:pt x="7399" y="1173"/>
                    <a:pt x="7291" y="1157"/>
                    <a:pt x="7182" y="1157"/>
                  </a:cubicBezTo>
                  <a:cubicBezTo>
                    <a:pt x="6781" y="1157"/>
                    <a:pt x="6372" y="1373"/>
                    <a:pt x="6005" y="1609"/>
                  </a:cubicBezTo>
                  <a:cubicBezTo>
                    <a:pt x="5438" y="1976"/>
                    <a:pt x="4737" y="2443"/>
                    <a:pt x="4270" y="2910"/>
                  </a:cubicBezTo>
                  <a:cubicBezTo>
                    <a:pt x="4471" y="2209"/>
                    <a:pt x="4371" y="1375"/>
                    <a:pt x="4004" y="708"/>
                  </a:cubicBezTo>
                  <a:cubicBezTo>
                    <a:pt x="3870" y="441"/>
                    <a:pt x="3670" y="208"/>
                    <a:pt x="3370" y="74"/>
                  </a:cubicBezTo>
                  <a:cubicBezTo>
                    <a:pt x="3260" y="24"/>
                    <a:pt x="3146" y="1"/>
                    <a:pt x="30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17"/>
            <p:cNvSpPr/>
            <p:nvPr/>
          </p:nvSpPr>
          <p:spPr>
            <a:xfrm>
              <a:off x="3238525" y="3909675"/>
              <a:ext cx="358400" cy="366375"/>
            </a:xfrm>
            <a:custGeom>
              <a:avLst/>
              <a:gdLst/>
              <a:ahLst/>
              <a:cxnLst/>
              <a:rect l="l" t="t" r="r" b="b"/>
              <a:pathLst>
                <a:path w="14336" h="14655" extrusionOk="0">
                  <a:moveTo>
                    <a:pt x="10029" y="1"/>
                  </a:moveTo>
                  <a:cubicBezTo>
                    <a:pt x="9844" y="1"/>
                    <a:pt x="9641" y="47"/>
                    <a:pt x="9432" y="143"/>
                  </a:cubicBezTo>
                  <a:cubicBezTo>
                    <a:pt x="7331" y="1144"/>
                    <a:pt x="6797" y="3612"/>
                    <a:pt x="6664" y="5947"/>
                  </a:cubicBezTo>
                  <a:cubicBezTo>
                    <a:pt x="6630" y="5981"/>
                    <a:pt x="6564" y="5981"/>
                    <a:pt x="6497" y="6047"/>
                  </a:cubicBezTo>
                  <a:cubicBezTo>
                    <a:pt x="6430" y="6081"/>
                    <a:pt x="6397" y="6081"/>
                    <a:pt x="6297" y="6114"/>
                  </a:cubicBezTo>
                  <a:cubicBezTo>
                    <a:pt x="5062" y="4079"/>
                    <a:pt x="3461" y="1945"/>
                    <a:pt x="1427" y="1544"/>
                  </a:cubicBezTo>
                  <a:cubicBezTo>
                    <a:pt x="1328" y="1525"/>
                    <a:pt x="1237" y="1515"/>
                    <a:pt x="1154" y="1515"/>
                  </a:cubicBezTo>
                  <a:cubicBezTo>
                    <a:pt x="528" y="1515"/>
                    <a:pt x="338" y="2047"/>
                    <a:pt x="926" y="2812"/>
                  </a:cubicBezTo>
                  <a:cubicBezTo>
                    <a:pt x="2127" y="4446"/>
                    <a:pt x="3728" y="5881"/>
                    <a:pt x="5329" y="6948"/>
                  </a:cubicBezTo>
                  <a:cubicBezTo>
                    <a:pt x="5263" y="7048"/>
                    <a:pt x="5229" y="7115"/>
                    <a:pt x="5163" y="7248"/>
                  </a:cubicBezTo>
                  <a:cubicBezTo>
                    <a:pt x="4836" y="7220"/>
                    <a:pt x="4508" y="7203"/>
                    <a:pt x="4184" y="7203"/>
                  </a:cubicBezTo>
                  <a:cubicBezTo>
                    <a:pt x="2618" y="7203"/>
                    <a:pt x="1144" y="7595"/>
                    <a:pt x="426" y="8950"/>
                  </a:cubicBezTo>
                  <a:cubicBezTo>
                    <a:pt x="1" y="9636"/>
                    <a:pt x="377" y="10418"/>
                    <a:pt x="1239" y="10418"/>
                  </a:cubicBezTo>
                  <a:cubicBezTo>
                    <a:pt x="1257" y="10418"/>
                    <a:pt x="1275" y="10418"/>
                    <a:pt x="1293" y="10417"/>
                  </a:cubicBezTo>
                  <a:cubicBezTo>
                    <a:pt x="2761" y="10384"/>
                    <a:pt x="4128" y="9950"/>
                    <a:pt x="5329" y="9250"/>
                  </a:cubicBezTo>
                  <a:cubicBezTo>
                    <a:pt x="5429" y="9283"/>
                    <a:pt x="5496" y="9383"/>
                    <a:pt x="5563" y="9417"/>
                  </a:cubicBezTo>
                  <a:cubicBezTo>
                    <a:pt x="4996" y="10617"/>
                    <a:pt x="4729" y="12052"/>
                    <a:pt x="5296" y="13753"/>
                  </a:cubicBezTo>
                  <a:cubicBezTo>
                    <a:pt x="5508" y="14305"/>
                    <a:pt x="5816" y="14655"/>
                    <a:pt x="6105" y="14655"/>
                  </a:cubicBezTo>
                  <a:cubicBezTo>
                    <a:pt x="6271" y="14655"/>
                    <a:pt x="6430" y="14541"/>
                    <a:pt x="6564" y="14287"/>
                  </a:cubicBezTo>
                  <a:cubicBezTo>
                    <a:pt x="7131" y="12952"/>
                    <a:pt x="7297" y="11251"/>
                    <a:pt x="7231" y="9450"/>
                  </a:cubicBezTo>
                  <a:cubicBezTo>
                    <a:pt x="7297" y="9417"/>
                    <a:pt x="7331" y="9417"/>
                    <a:pt x="7431" y="9383"/>
                  </a:cubicBezTo>
                  <a:cubicBezTo>
                    <a:pt x="7464" y="9383"/>
                    <a:pt x="7498" y="9316"/>
                    <a:pt x="7564" y="9316"/>
                  </a:cubicBezTo>
                  <a:cubicBezTo>
                    <a:pt x="8498" y="10984"/>
                    <a:pt x="9833" y="12419"/>
                    <a:pt x="11434" y="13219"/>
                  </a:cubicBezTo>
                  <a:cubicBezTo>
                    <a:pt x="11597" y="13298"/>
                    <a:pt x="11753" y="13334"/>
                    <a:pt x="11896" y="13334"/>
                  </a:cubicBezTo>
                  <a:cubicBezTo>
                    <a:pt x="12486" y="13334"/>
                    <a:pt x="12875" y="12723"/>
                    <a:pt x="12768" y="11918"/>
                  </a:cubicBezTo>
                  <a:cubicBezTo>
                    <a:pt x="12468" y="9650"/>
                    <a:pt x="10733" y="8583"/>
                    <a:pt x="8899" y="7949"/>
                  </a:cubicBezTo>
                  <a:cubicBezTo>
                    <a:pt x="8932" y="7882"/>
                    <a:pt x="8932" y="7782"/>
                    <a:pt x="8965" y="7749"/>
                  </a:cubicBezTo>
                  <a:cubicBezTo>
                    <a:pt x="10566" y="7615"/>
                    <a:pt x="12168" y="7282"/>
                    <a:pt x="13602" y="6615"/>
                  </a:cubicBezTo>
                  <a:cubicBezTo>
                    <a:pt x="14336" y="6281"/>
                    <a:pt x="14236" y="5714"/>
                    <a:pt x="13502" y="5514"/>
                  </a:cubicBezTo>
                  <a:cubicBezTo>
                    <a:pt x="13110" y="5397"/>
                    <a:pt x="12712" y="5345"/>
                    <a:pt x="12312" y="5345"/>
                  </a:cubicBezTo>
                  <a:cubicBezTo>
                    <a:pt x="11113" y="5345"/>
                    <a:pt x="9899" y="5814"/>
                    <a:pt x="8798" y="6414"/>
                  </a:cubicBezTo>
                  <a:lnTo>
                    <a:pt x="8565" y="6148"/>
                  </a:lnTo>
                  <a:cubicBezTo>
                    <a:pt x="9632" y="4747"/>
                    <a:pt x="10466" y="3045"/>
                    <a:pt x="10833" y="1244"/>
                  </a:cubicBezTo>
                  <a:cubicBezTo>
                    <a:pt x="11011" y="459"/>
                    <a:pt x="10611" y="1"/>
                    <a:pt x="100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17"/>
            <p:cNvSpPr/>
            <p:nvPr/>
          </p:nvSpPr>
          <p:spPr>
            <a:xfrm>
              <a:off x="3380075" y="4076775"/>
              <a:ext cx="62575" cy="52550"/>
            </a:xfrm>
            <a:custGeom>
              <a:avLst/>
              <a:gdLst/>
              <a:ahLst/>
              <a:cxnLst/>
              <a:rect l="l" t="t" r="r" b="b"/>
              <a:pathLst>
                <a:path w="2503" h="2102" extrusionOk="0">
                  <a:moveTo>
                    <a:pt x="1526" y="0"/>
                  </a:moveTo>
                  <a:cubicBezTo>
                    <a:pt x="1358" y="0"/>
                    <a:pt x="1180" y="32"/>
                    <a:pt x="1002" y="97"/>
                  </a:cubicBezTo>
                  <a:cubicBezTo>
                    <a:pt x="401" y="364"/>
                    <a:pt x="1" y="1031"/>
                    <a:pt x="134" y="1532"/>
                  </a:cubicBezTo>
                  <a:cubicBezTo>
                    <a:pt x="228" y="1908"/>
                    <a:pt x="571" y="2102"/>
                    <a:pt x="975" y="2102"/>
                  </a:cubicBezTo>
                  <a:cubicBezTo>
                    <a:pt x="1144" y="2102"/>
                    <a:pt x="1325" y="2068"/>
                    <a:pt x="1502" y="1999"/>
                  </a:cubicBezTo>
                  <a:cubicBezTo>
                    <a:pt x="2136" y="1732"/>
                    <a:pt x="2503" y="1065"/>
                    <a:pt x="2403" y="564"/>
                  </a:cubicBezTo>
                  <a:cubicBezTo>
                    <a:pt x="2307" y="205"/>
                    <a:pt x="1952" y="0"/>
                    <a:pt x="152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17"/>
            <p:cNvSpPr/>
            <p:nvPr/>
          </p:nvSpPr>
          <p:spPr>
            <a:xfrm>
              <a:off x="3965500" y="3922550"/>
              <a:ext cx="227700" cy="211525"/>
            </a:xfrm>
            <a:custGeom>
              <a:avLst/>
              <a:gdLst/>
              <a:ahLst/>
              <a:cxnLst/>
              <a:rect l="l" t="t" r="r" b="b"/>
              <a:pathLst>
                <a:path w="9108" h="8461" extrusionOk="0">
                  <a:moveTo>
                    <a:pt x="5065" y="0"/>
                  </a:moveTo>
                  <a:cubicBezTo>
                    <a:pt x="4869" y="0"/>
                    <a:pt x="4673" y="82"/>
                    <a:pt x="4537" y="195"/>
                  </a:cubicBezTo>
                  <a:cubicBezTo>
                    <a:pt x="4337" y="362"/>
                    <a:pt x="4170" y="596"/>
                    <a:pt x="4003" y="796"/>
                  </a:cubicBezTo>
                  <a:cubicBezTo>
                    <a:pt x="3870" y="1029"/>
                    <a:pt x="3703" y="1229"/>
                    <a:pt x="3670" y="1463"/>
                  </a:cubicBezTo>
                  <a:cubicBezTo>
                    <a:pt x="3647" y="1554"/>
                    <a:pt x="3648" y="1638"/>
                    <a:pt x="3666" y="1714"/>
                  </a:cubicBezTo>
                  <a:lnTo>
                    <a:pt x="3666" y="1714"/>
                  </a:lnTo>
                  <a:cubicBezTo>
                    <a:pt x="3464" y="1471"/>
                    <a:pt x="3231" y="1244"/>
                    <a:pt x="2936" y="1063"/>
                  </a:cubicBezTo>
                  <a:cubicBezTo>
                    <a:pt x="2641" y="822"/>
                    <a:pt x="2261" y="667"/>
                    <a:pt x="1881" y="667"/>
                  </a:cubicBezTo>
                  <a:cubicBezTo>
                    <a:pt x="1787" y="667"/>
                    <a:pt x="1694" y="676"/>
                    <a:pt x="1602" y="696"/>
                  </a:cubicBezTo>
                  <a:cubicBezTo>
                    <a:pt x="1168" y="762"/>
                    <a:pt x="734" y="1196"/>
                    <a:pt x="701" y="1663"/>
                  </a:cubicBezTo>
                  <a:cubicBezTo>
                    <a:pt x="701" y="1930"/>
                    <a:pt x="835" y="2230"/>
                    <a:pt x="1035" y="2497"/>
                  </a:cubicBezTo>
                  <a:cubicBezTo>
                    <a:pt x="1502" y="3097"/>
                    <a:pt x="2202" y="3531"/>
                    <a:pt x="2936" y="3664"/>
                  </a:cubicBezTo>
                  <a:cubicBezTo>
                    <a:pt x="2336" y="3931"/>
                    <a:pt x="1602" y="4365"/>
                    <a:pt x="1035" y="4699"/>
                  </a:cubicBezTo>
                  <a:cubicBezTo>
                    <a:pt x="568" y="4999"/>
                    <a:pt x="67" y="5366"/>
                    <a:pt x="34" y="5899"/>
                  </a:cubicBezTo>
                  <a:cubicBezTo>
                    <a:pt x="1" y="6433"/>
                    <a:pt x="434" y="6900"/>
                    <a:pt x="935" y="7034"/>
                  </a:cubicBezTo>
                  <a:cubicBezTo>
                    <a:pt x="1033" y="7060"/>
                    <a:pt x="1133" y="7072"/>
                    <a:pt x="1234" y="7072"/>
                  </a:cubicBezTo>
                  <a:cubicBezTo>
                    <a:pt x="1651" y="7072"/>
                    <a:pt x="2080" y="6868"/>
                    <a:pt x="2402" y="6600"/>
                  </a:cubicBezTo>
                  <a:cubicBezTo>
                    <a:pt x="2836" y="6266"/>
                    <a:pt x="3103" y="5866"/>
                    <a:pt x="3436" y="5432"/>
                  </a:cubicBezTo>
                  <a:lnTo>
                    <a:pt x="3436" y="5432"/>
                  </a:lnTo>
                  <a:cubicBezTo>
                    <a:pt x="3170" y="5833"/>
                    <a:pt x="2903" y="6166"/>
                    <a:pt x="2836" y="6667"/>
                  </a:cubicBezTo>
                  <a:cubicBezTo>
                    <a:pt x="2736" y="7100"/>
                    <a:pt x="2836" y="7601"/>
                    <a:pt x="3069" y="8001"/>
                  </a:cubicBezTo>
                  <a:cubicBezTo>
                    <a:pt x="3297" y="8279"/>
                    <a:pt x="3657" y="8461"/>
                    <a:pt x="4007" y="8461"/>
                  </a:cubicBezTo>
                  <a:cubicBezTo>
                    <a:pt x="4120" y="8461"/>
                    <a:pt x="4231" y="8442"/>
                    <a:pt x="4337" y="8401"/>
                  </a:cubicBezTo>
                  <a:cubicBezTo>
                    <a:pt x="4604" y="8268"/>
                    <a:pt x="4871" y="8034"/>
                    <a:pt x="5038" y="7734"/>
                  </a:cubicBezTo>
                  <a:cubicBezTo>
                    <a:pt x="5404" y="7100"/>
                    <a:pt x="5538" y="6366"/>
                    <a:pt x="5438" y="5599"/>
                  </a:cubicBezTo>
                  <a:lnTo>
                    <a:pt x="5438" y="5599"/>
                  </a:lnTo>
                  <a:cubicBezTo>
                    <a:pt x="5705" y="5966"/>
                    <a:pt x="5905" y="6266"/>
                    <a:pt x="6238" y="6533"/>
                  </a:cubicBezTo>
                  <a:cubicBezTo>
                    <a:pt x="6451" y="6669"/>
                    <a:pt x="6709" y="6759"/>
                    <a:pt x="6966" y="6759"/>
                  </a:cubicBezTo>
                  <a:cubicBezTo>
                    <a:pt x="7152" y="6759"/>
                    <a:pt x="7338" y="6712"/>
                    <a:pt x="7506" y="6600"/>
                  </a:cubicBezTo>
                  <a:cubicBezTo>
                    <a:pt x="7706" y="6433"/>
                    <a:pt x="7873" y="6200"/>
                    <a:pt x="7906" y="5933"/>
                  </a:cubicBezTo>
                  <a:cubicBezTo>
                    <a:pt x="8006" y="5566"/>
                    <a:pt x="7873" y="5099"/>
                    <a:pt x="7606" y="4799"/>
                  </a:cubicBezTo>
                  <a:cubicBezTo>
                    <a:pt x="7440" y="4608"/>
                    <a:pt x="7171" y="4435"/>
                    <a:pt x="6898" y="4375"/>
                  </a:cubicBezTo>
                  <a:lnTo>
                    <a:pt x="6898" y="4375"/>
                  </a:lnTo>
                  <a:cubicBezTo>
                    <a:pt x="6904" y="4375"/>
                    <a:pt x="6911" y="4375"/>
                    <a:pt x="6917" y="4375"/>
                  </a:cubicBezTo>
                  <a:cubicBezTo>
                    <a:pt x="7390" y="4375"/>
                    <a:pt x="7836" y="4307"/>
                    <a:pt x="8240" y="4065"/>
                  </a:cubicBezTo>
                  <a:cubicBezTo>
                    <a:pt x="8740" y="3765"/>
                    <a:pt x="9107" y="3197"/>
                    <a:pt x="9007" y="2597"/>
                  </a:cubicBezTo>
                  <a:cubicBezTo>
                    <a:pt x="8883" y="1978"/>
                    <a:pt x="8214" y="1589"/>
                    <a:pt x="7559" y="1589"/>
                  </a:cubicBezTo>
                  <a:cubicBezTo>
                    <a:pt x="7508" y="1589"/>
                    <a:pt x="7457" y="1591"/>
                    <a:pt x="7406" y="1596"/>
                  </a:cubicBezTo>
                  <a:cubicBezTo>
                    <a:pt x="6739" y="1696"/>
                    <a:pt x="6172" y="2097"/>
                    <a:pt x="5705" y="2597"/>
                  </a:cubicBezTo>
                  <a:cubicBezTo>
                    <a:pt x="5871" y="2063"/>
                    <a:pt x="5905" y="1463"/>
                    <a:pt x="5838" y="929"/>
                  </a:cubicBezTo>
                  <a:cubicBezTo>
                    <a:pt x="5771" y="596"/>
                    <a:pt x="5605" y="195"/>
                    <a:pt x="5338" y="62"/>
                  </a:cubicBezTo>
                  <a:cubicBezTo>
                    <a:pt x="5252" y="19"/>
                    <a:pt x="5158" y="0"/>
                    <a:pt x="5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17"/>
            <p:cNvSpPr/>
            <p:nvPr/>
          </p:nvSpPr>
          <p:spPr>
            <a:xfrm>
              <a:off x="3869600" y="3817550"/>
              <a:ext cx="386050" cy="388375"/>
            </a:xfrm>
            <a:custGeom>
              <a:avLst/>
              <a:gdLst/>
              <a:ahLst/>
              <a:cxnLst/>
              <a:rect l="l" t="t" r="r" b="b"/>
              <a:pathLst>
                <a:path w="15442" h="15535" extrusionOk="0">
                  <a:moveTo>
                    <a:pt x="5815" y="0"/>
                  </a:moveTo>
                  <a:cubicBezTo>
                    <a:pt x="5563" y="0"/>
                    <a:pt x="5353" y="217"/>
                    <a:pt x="5271" y="626"/>
                  </a:cubicBezTo>
                  <a:cubicBezTo>
                    <a:pt x="4804" y="2627"/>
                    <a:pt x="6072" y="4962"/>
                    <a:pt x="7406" y="6964"/>
                  </a:cubicBezTo>
                  <a:cubicBezTo>
                    <a:pt x="7372" y="7031"/>
                    <a:pt x="7272" y="7064"/>
                    <a:pt x="7239" y="7097"/>
                  </a:cubicBezTo>
                  <a:lnTo>
                    <a:pt x="7106" y="7231"/>
                  </a:lnTo>
                  <a:cubicBezTo>
                    <a:pt x="5914" y="6772"/>
                    <a:pt x="4641" y="6405"/>
                    <a:pt x="3438" y="6405"/>
                  </a:cubicBezTo>
                  <a:cubicBezTo>
                    <a:pt x="2452" y="6405"/>
                    <a:pt x="1512" y="6651"/>
                    <a:pt x="701" y="7297"/>
                  </a:cubicBezTo>
                  <a:cubicBezTo>
                    <a:pt x="1" y="7898"/>
                    <a:pt x="101" y="8765"/>
                    <a:pt x="1101" y="9032"/>
                  </a:cubicBezTo>
                  <a:cubicBezTo>
                    <a:pt x="1984" y="9244"/>
                    <a:pt x="2883" y="9345"/>
                    <a:pt x="3778" y="9345"/>
                  </a:cubicBezTo>
                  <a:cubicBezTo>
                    <a:pt x="4709" y="9345"/>
                    <a:pt x="5637" y="9236"/>
                    <a:pt x="6539" y="9032"/>
                  </a:cubicBezTo>
                  <a:cubicBezTo>
                    <a:pt x="6572" y="9132"/>
                    <a:pt x="6605" y="9265"/>
                    <a:pt x="6672" y="9366"/>
                  </a:cubicBezTo>
                  <a:cubicBezTo>
                    <a:pt x="5338" y="10400"/>
                    <a:pt x="4070" y="11634"/>
                    <a:pt x="3837" y="13268"/>
                  </a:cubicBezTo>
                  <a:cubicBezTo>
                    <a:pt x="3749" y="13770"/>
                    <a:pt x="3919" y="14087"/>
                    <a:pt x="4196" y="14087"/>
                  </a:cubicBezTo>
                  <a:cubicBezTo>
                    <a:pt x="4343" y="14087"/>
                    <a:pt x="4519" y="13998"/>
                    <a:pt x="4704" y="13802"/>
                  </a:cubicBezTo>
                  <a:cubicBezTo>
                    <a:pt x="5905" y="12801"/>
                    <a:pt x="6905" y="11467"/>
                    <a:pt x="7639" y="10099"/>
                  </a:cubicBezTo>
                  <a:lnTo>
                    <a:pt x="7906" y="10099"/>
                  </a:lnTo>
                  <a:cubicBezTo>
                    <a:pt x="7739" y="12001"/>
                    <a:pt x="7973" y="14069"/>
                    <a:pt x="9908" y="15270"/>
                  </a:cubicBezTo>
                  <a:cubicBezTo>
                    <a:pt x="10188" y="15449"/>
                    <a:pt x="10479" y="15534"/>
                    <a:pt x="10740" y="15534"/>
                  </a:cubicBezTo>
                  <a:cubicBezTo>
                    <a:pt x="11256" y="15534"/>
                    <a:pt x="11653" y="15201"/>
                    <a:pt x="11609" y="14603"/>
                  </a:cubicBezTo>
                  <a:cubicBezTo>
                    <a:pt x="11542" y="12801"/>
                    <a:pt x="10808" y="10967"/>
                    <a:pt x="9707" y="9432"/>
                  </a:cubicBezTo>
                  <a:cubicBezTo>
                    <a:pt x="9741" y="9399"/>
                    <a:pt x="9774" y="9399"/>
                    <a:pt x="9808" y="9332"/>
                  </a:cubicBezTo>
                  <a:lnTo>
                    <a:pt x="9974" y="9165"/>
                  </a:lnTo>
                  <a:cubicBezTo>
                    <a:pt x="11575" y="9999"/>
                    <a:pt x="13210" y="10566"/>
                    <a:pt x="14644" y="10600"/>
                  </a:cubicBezTo>
                  <a:cubicBezTo>
                    <a:pt x="14663" y="10601"/>
                    <a:pt x="14681" y="10601"/>
                    <a:pt x="14698" y="10601"/>
                  </a:cubicBezTo>
                  <a:cubicBezTo>
                    <a:pt x="15442" y="10601"/>
                    <a:pt x="15363" y="9917"/>
                    <a:pt x="14711" y="9265"/>
                  </a:cubicBezTo>
                  <a:cubicBezTo>
                    <a:pt x="13410" y="7965"/>
                    <a:pt x="11976" y="7631"/>
                    <a:pt x="10641" y="7631"/>
                  </a:cubicBezTo>
                  <a:cubicBezTo>
                    <a:pt x="10641" y="7498"/>
                    <a:pt x="10641" y="7431"/>
                    <a:pt x="10608" y="7331"/>
                  </a:cubicBezTo>
                  <a:cubicBezTo>
                    <a:pt x="11742" y="6564"/>
                    <a:pt x="12743" y="5463"/>
                    <a:pt x="13377" y="4162"/>
                  </a:cubicBezTo>
                  <a:cubicBezTo>
                    <a:pt x="13767" y="3413"/>
                    <a:pt x="13268" y="2760"/>
                    <a:pt x="12469" y="2760"/>
                  </a:cubicBezTo>
                  <a:cubicBezTo>
                    <a:pt x="12449" y="2760"/>
                    <a:pt x="12429" y="2760"/>
                    <a:pt x="12409" y="2761"/>
                  </a:cubicBezTo>
                  <a:cubicBezTo>
                    <a:pt x="10541" y="2928"/>
                    <a:pt x="9541" y="4595"/>
                    <a:pt x="8874" y="6397"/>
                  </a:cubicBezTo>
                  <a:cubicBezTo>
                    <a:pt x="8740" y="6397"/>
                    <a:pt x="8640" y="6397"/>
                    <a:pt x="8540" y="6430"/>
                  </a:cubicBezTo>
                  <a:cubicBezTo>
                    <a:pt x="8273" y="4529"/>
                    <a:pt x="7639" y="2527"/>
                    <a:pt x="6639" y="726"/>
                  </a:cubicBezTo>
                  <a:cubicBezTo>
                    <a:pt x="6384" y="233"/>
                    <a:pt x="6077" y="0"/>
                    <a:pt x="58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17"/>
            <p:cNvSpPr/>
            <p:nvPr/>
          </p:nvSpPr>
          <p:spPr>
            <a:xfrm>
              <a:off x="4051400" y="3997250"/>
              <a:ext cx="65900" cy="51900"/>
            </a:xfrm>
            <a:custGeom>
              <a:avLst/>
              <a:gdLst/>
              <a:ahLst/>
              <a:cxnLst/>
              <a:rect l="l" t="t" r="r" b="b"/>
              <a:pathLst>
                <a:path w="2636" h="2076" extrusionOk="0">
                  <a:moveTo>
                    <a:pt x="1556" y="1"/>
                  </a:moveTo>
                  <a:cubicBezTo>
                    <a:pt x="1209" y="1"/>
                    <a:pt x="826" y="137"/>
                    <a:pt x="534" y="410"/>
                  </a:cubicBezTo>
                  <a:cubicBezTo>
                    <a:pt x="100" y="877"/>
                    <a:pt x="0" y="1544"/>
                    <a:pt x="367" y="1877"/>
                  </a:cubicBezTo>
                  <a:cubicBezTo>
                    <a:pt x="542" y="2012"/>
                    <a:pt x="771" y="2076"/>
                    <a:pt x="1013" y="2076"/>
                  </a:cubicBezTo>
                  <a:cubicBezTo>
                    <a:pt x="1371" y="2076"/>
                    <a:pt x="1757" y="1936"/>
                    <a:pt x="2035" y="1677"/>
                  </a:cubicBezTo>
                  <a:cubicBezTo>
                    <a:pt x="2536" y="1210"/>
                    <a:pt x="2636" y="543"/>
                    <a:pt x="2202" y="209"/>
                  </a:cubicBezTo>
                  <a:cubicBezTo>
                    <a:pt x="2035" y="70"/>
                    <a:pt x="1805" y="1"/>
                    <a:pt x="155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17"/>
            <p:cNvSpPr/>
            <p:nvPr/>
          </p:nvSpPr>
          <p:spPr>
            <a:xfrm>
              <a:off x="3732000" y="2830600"/>
              <a:ext cx="311925" cy="309700"/>
            </a:xfrm>
            <a:custGeom>
              <a:avLst/>
              <a:gdLst/>
              <a:ahLst/>
              <a:cxnLst/>
              <a:rect l="l" t="t" r="r" b="b"/>
              <a:pathLst>
                <a:path w="12477" h="12388" extrusionOk="0">
                  <a:moveTo>
                    <a:pt x="7352" y="0"/>
                  </a:moveTo>
                  <a:cubicBezTo>
                    <a:pt x="7006" y="0"/>
                    <a:pt x="6655" y="109"/>
                    <a:pt x="6372" y="309"/>
                  </a:cubicBezTo>
                  <a:cubicBezTo>
                    <a:pt x="5771" y="676"/>
                    <a:pt x="5438" y="1343"/>
                    <a:pt x="5371" y="2043"/>
                  </a:cubicBezTo>
                  <a:cubicBezTo>
                    <a:pt x="5301" y="2531"/>
                    <a:pt x="5393" y="2970"/>
                    <a:pt x="5523" y="3417"/>
                  </a:cubicBezTo>
                  <a:lnTo>
                    <a:pt x="5523" y="3417"/>
                  </a:lnTo>
                  <a:cubicBezTo>
                    <a:pt x="5348" y="2884"/>
                    <a:pt x="5128" y="2336"/>
                    <a:pt x="4837" y="1877"/>
                  </a:cubicBezTo>
                  <a:cubicBezTo>
                    <a:pt x="4370" y="1243"/>
                    <a:pt x="3703" y="709"/>
                    <a:pt x="2936" y="642"/>
                  </a:cubicBezTo>
                  <a:cubicBezTo>
                    <a:pt x="2870" y="633"/>
                    <a:pt x="2802" y="629"/>
                    <a:pt x="2734" y="629"/>
                  </a:cubicBezTo>
                  <a:cubicBezTo>
                    <a:pt x="2051" y="629"/>
                    <a:pt x="1320" y="1076"/>
                    <a:pt x="1168" y="1743"/>
                  </a:cubicBezTo>
                  <a:cubicBezTo>
                    <a:pt x="1001" y="2510"/>
                    <a:pt x="1535" y="3244"/>
                    <a:pt x="2035" y="3878"/>
                  </a:cubicBezTo>
                  <a:cubicBezTo>
                    <a:pt x="2669" y="4645"/>
                    <a:pt x="3436" y="5546"/>
                    <a:pt x="4204" y="6213"/>
                  </a:cubicBezTo>
                  <a:cubicBezTo>
                    <a:pt x="3984" y="6181"/>
                    <a:pt x="3763" y="6165"/>
                    <a:pt x="3543" y="6165"/>
                  </a:cubicBezTo>
                  <a:cubicBezTo>
                    <a:pt x="2627" y="6165"/>
                    <a:pt x="1727" y="6442"/>
                    <a:pt x="1001" y="6980"/>
                  </a:cubicBezTo>
                  <a:cubicBezTo>
                    <a:pt x="601" y="7214"/>
                    <a:pt x="267" y="7581"/>
                    <a:pt x="167" y="8014"/>
                  </a:cubicBezTo>
                  <a:cubicBezTo>
                    <a:pt x="1" y="8681"/>
                    <a:pt x="368" y="9415"/>
                    <a:pt x="1001" y="9749"/>
                  </a:cubicBezTo>
                  <a:cubicBezTo>
                    <a:pt x="1340" y="9937"/>
                    <a:pt x="1731" y="10019"/>
                    <a:pt x="2128" y="10019"/>
                  </a:cubicBezTo>
                  <a:cubicBezTo>
                    <a:pt x="2435" y="10019"/>
                    <a:pt x="2745" y="9970"/>
                    <a:pt x="3036" y="9882"/>
                  </a:cubicBezTo>
                  <a:cubicBezTo>
                    <a:pt x="3463" y="9760"/>
                    <a:pt x="3852" y="9577"/>
                    <a:pt x="4219" y="9361"/>
                  </a:cubicBezTo>
                  <a:lnTo>
                    <a:pt x="4219" y="9361"/>
                  </a:lnTo>
                  <a:cubicBezTo>
                    <a:pt x="4165" y="9419"/>
                    <a:pt x="4115" y="9481"/>
                    <a:pt x="4070" y="9549"/>
                  </a:cubicBezTo>
                  <a:cubicBezTo>
                    <a:pt x="4037" y="9916"/>
                    <a:pt x="4170" y="10283"/>
                    <a:pt x="4237" y="10650"/>
                  </a:cubicBezTo>
                  <a:cubicBezTo>
                    <a:pt x="4370" y="11050"/>
                    <a:pt x="4437" y="11483"/>
                    <a:pt x="4704" y="11817"/>
                  </a:cubicBezTo>
                  <a:cubicBezTo>
                    <a:pt x="4923" y="12161"/>
                    <a:pt x="5258" y="12387"/>
                    <a:pt x="5656" y="12387"/>
                  </a:cubicBezTo>
                  <a:cubicBezTo>
                    <a:pt x="5683" y="12387"/>
                    <a:pt x="5711" y="12386"/>
                    <a:pt x="5738" y="12384"/>
                  </a:cubicBezTo>
                  <a:cubicBezTo>
                    <a:pt x="6238" y="12351"/>
                    <a:pt x="6605" y="11884"/>
                    <a:pt x="6872" y="11417"/>
                  </a:cubicBezTo>
                  <a:cubicBezTo>
                    <a:pt x="7272" y="10683"/>
                    <a:pt x="7473" y="9849"/>
                    <a:pt x="7473" y="9015"/>
                  </a:cubicBezTo>
                  <a:cubicBezTo>
                    <a:pt x="7873" y="9916"/>
                    <a:pt x="8507" y="10783"/>
                    <a:pt x="9407" y="11217"/>
                  </a:cubicBezTo>
                  <a:cubicBezTo>
                    <a:pt x="9692" y="11343"/>
                    <a:pt x="10013" y="11406"/>
                    <a:pt x="10335" y="11406"/>
                  </a:cubicBezTo>
                  <a:cubicBezTo>
                    <a:pt x="11032" y="11406"/>
                    <a:pt x="11734" y="11110"/>
                    <a:pt x="12076" y="10516"/>
                  </a:cubicBezTo>
                  <a:cubicBezTo>
                    <a:pt x="12476" y="9749"/>
                    <a:pt x="12276" y="8748"/>
                    <a:pt x="11709" y="8148"/>
                  </a:cubicBezTo>
                  <a:cubicBezTo>
                    <a:pt x="11211" y="7591"/>
                    <a:pt x="10507" y="7266"/>
                    <a:pt x="9778" y="7037"/>
                  </a:cubicBezTo>
                  <a:lnTo>
                    <a:pt x="9778" y="7037"/>
                  </a:lnTo>
                  <a:cubicBezTo>
                    <a:pt x="9912" y="7065"/>
                    <a:pt x="10045" y="7078"/>
                    <a:pt x="10177" y="7078"/>
                  </a:cubicBezTo>
                  <a:cubicBezTo>
                    <a:pt x="10546" y="7078"/>
                    <a:pt x="10902" y="6977"/>
                    <a:pt x="11209" y="6813"/>
                  </a:cubicBezTo>
                  <a:cubicBezTo>
                    <a:pt x="11709" y="6513"/>
                    <a:pt x="12043" y="5980"/>
                    <a:pt x="12109" y="5379"/>
                  </a:cubicBezTo>
                  <a:cubicBezTo>
                    <a:pt x="12209" y="5012"/>
                    <a:pt x="12109" y="4579"/>
                    <a:pt x="11876" y="4245"/>
                  </a:cubicBezTo>
                  <a:cubicBezTo>
                    <a:pt x="11592" y="3890"/>
                    <a:pt x="11141" y="3737"/>
                    <a:pt x="10676" y="3737"/>
                  </a:cubicBezTo>
                  <a:cubicBezTo>
                    <a:pt x="10486" y="3737"/>
                    <a:pt x="10292" y="3763"/>
                    <a:pt x="10108" y="3811"/>
                  </a:cubicBezTo>
                  <a:cubicBezTo>
                    <a:pt x="9541" y="3978"/>
                    <a:pt x="9074" y="4312"/>
                    <a:pt x="8573" y="4712"/>
                  </a:cubicBezTo>
                  <a:cubicBezTo>
                    <a:pt x="9074" y="3745"/>
                    <a:pt x="9207" y="2644"/>
                    <a:pt x="8974" y="1576"/>
                  </a:cubicBezTo>
                  <a:cubicBezTo>
                    <a:pt x="8874" y="1143"/>
                    <a:pt x="8707" y="642"/>
                    <a:pt x="8307" y="342"/>
                  </a:cubicBezTo>
                  <a:cubicBezTo>
                    <a:pt x="8040" y="109"/>
                    <a:pt x="7698" y="0"/>
                    <a:pt x="73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17"/>
            <p:cNvSpPr/>
            <p:nvPr/>
          </p:nvSpPr>
          <p:spPr>
            <a:xfrm>
              <a:off x="3601175" y="2739250"/>
              <a:ext cx="573675" cy="512350"/>
            </a:xfrm>
            <a:custGeom>
              <a:avLst/>
              <a:gdLst/>
              <a:ahLst/>
              <a:cxnLst/>
              <a:rect l="l" t="t" r="r" b="b"/>
              <a:pathLst>
                <a:path w="22947" h="20494" extrusionOk="0">
                  <a:moveTo>
                    <a:pt x="8627" y="0"/>
                  </a:moveTo>
                  <a:cubicBezTo>
                    <a:pt x="8269" y="0"/>
                    <a:pt x="7967" y="354"/>
                    <a:pt x="7835" y="994"/>
                  </a:cubicBezTo>
                  <a:cubicBezTo>
                    <a:pt x="7435" y="3362"/>
                    <a:pt x="8569" y="5731"/>
                    <a:pt x="9970" y="7732"/>
                  </a:cubicBezTo>
                  <a:cubicBezTo>
                    <a:pt x="9837" y="7866"/>
                    <a:pt x="9737" y="7999"/>
                    <a:pt x="9637" y="8166"/>
                  </a:cubicBezTo>
                  <a:cubicBezTo>
                    <a:pt x="7368" y="6798"/>
                    <a:pt x="4767" y="5831"/>
                    <a:pt x="2098" y="5631"/>
                  </a:cubicBezTo>
                  <a:cubicBezTo>
                    <a:pt x="2019" y="5624"/>
                    <a:pt x="1943" y="5620"/>
                    <a:pt x="1869" y="5620"/>
                  </a:cubicBezTo>
                  <a:cubicBezTo>
                    <a:pt x="505" y="5620"/>
                    <a:pt x="1" y="6756"/>
                    <a:pt x="697" y="7832"/>
                  </a:cubicBezTo>
                  <a:cubicBezTo>
                    <a:pt x="2270" y="10338"/>
                    <a:pt x="5293" y="10935"/>
                    <a:pt x="8345" y="10935"/>
                  </a:cubicBezTo>
                  <a:cubicBezTo>
                    <a:pt x="8788" y="10935"/>
                    <a:pt x="9231" y="10922"/>
                    <a:pt x="9670" y="10901"/>
                  </a:cubicBezTo>
                  <a:lnTo>
                    <a:pt x="9804" y="11168"/>
                  </a:lnTo>
                  <a:cubicBezTo>
                    <a:pt x="9837" y="11235"/>
                    <a:pt x="9937" y="11368"/>
                    <a:pt x="9970" y="11435"/>
                  </a:cubicBezTo>
                  <a:cubicBezTo>
                    <a:pt x="7135" y="13603"/>
                    <a:pt x="4333" y="16305"/>
                    <a:pt x="4066" y="19340"/>
                  </a:cubicBezTo>
                  <a:cubicBezTo>
                    <a:pt x="3986" y="20061"/>
                    <a:pt x="4278" y="20493"/>
                    <a:pt x="4777" y="20493"/>
                  </a:cubicBezTo>
                  <a:cubicBezTo>
                    <a:pt x="5110" y="20493"/>
                    <a:pt x="5534" y="20301"/>
                    <a:pt x="6001" y="19874"/>
                  </a:cubicBezTo>
                  <a:cubicBezTo>
                    <a:pt x="8236" y="17839"/>
                    <a:pt x="10004" y="15271"/>
                    <a:pt x="11305" y="12736"/>
                  </a:cubicBezTo>
                  <a:cubicBezTo>
                    <a:pt x="11438" y="12836"/>
                    <a:pt x="11605" y="12903"/>
                    <a:pt x="11705" y="12936"/>
                  </a:cubicBezTo>
                  <a:cubicBezTo>
                    <a:pt x="11805" y="15771"/>
                    <a:pt x="12472" y="18573"/>
                    <a:pt x="15007" y="19674"/>
                  </a:cubicBezTo>
                  <a:cubicBezTo>
                    <a:pt x="15246" y="19772"/>
                    <a:pt x="15481" y="19819"/>
                    <a:pt x="15702" y="19819"/>
                  </a:cubicBezTo>
                  <a:cubicBezTo>
                    <a:pt x="16534" y="19819"/>
                    <a:pt x="17167" y="19160"/>
                    <a:pt x="17009" y="18106"/>
                  </a:cubicBezTo>
                  <a:cubicBezTo>
                    <a:pt x="16708" y="16038"/>
                    <a:pt x="15841" y="14037"/>
                    <a:pt x="14640" y="12369"/>
                  </a:cubicBezTo>
                  <a:cubicBezTo>
                    <a:pt x="14707" y="12235"/>
                    <a:pt x="14774" y="12102"/>
                    <a:pt x="14840" y="12002"/>
                  </a:cubicBezTo>
                  <a:cubicBezTo>
                    <a:pt x="15696" y="12298"/>
                    <a:pt x="16625" y="12484"/>
                    <a:pt x="17619" y="12484"/>
                  </a:cubicBezTo>
                  <a:cubicBezTo>
                    <a:pt x="18756" y="12484"/>
                    <a:pt x="19979" y="12240"/>
                    <a:pt x="21278" y="11635"/>
                  </a:cubicBezTo>
                  <a:cubicBezTo>
                    <a:pt x="22513" y="11001"/>
                    <a:pt x="22946" y="10034"/>
                    <a:pt x="21845" y="9700"/>
                  </a:cubicBezTo>
                  <a:cubicBezTo>
                    <a:pt x="20751" y="9359"/>
                    <a:pt x="19511" y="9202"/>
                    <a:pt x="18194" y="9202"/>
                  </a:cubicBezTo>
                  <a:cubicBezTo>
                    <a:pt x="17063" y="9202"/>
                    <a:pt x="15875" y="9318"/>
                    <a:pt x="14674" y="9533"/>
                  </a:cubicBezTo>
                  <a:cubicBezTo>
                    <a:pt x="14640" y="9467"/>
                    <a:pt x="14607" y="9367"/>
                    <a:pt x="14540" y="9233"/>
                  </a:cubicBezTo>
                  <a:cubicBezTo>
                    <a:pt x="14507" y="9200"/>
                    <a:pt x="14474" y="9133"/>
                    <a:pt x="14440" y="9066"/>
                  </a:cubicBezTo>
                  <a:cubicBezTo>
                    <a:pt x="16708" y="7399"/>
                    <a:pt x="18543" y="5230"/>
                    <a:pt x="19477" y="2729"/>
                  </a:cubicBezTo>
                  <a:cubicBezTo>
                    <a:pt x="19872" y="1656"/>
                    <a:pt x="19121" y="918"/>
                    <a:pt x="18012" y="918"/>
                  </a:cubicBezTo>
                  <a:cubicBezTo>
                    <a:pt x="17810" y="918"/>
                    <a:pt x="17597" y="943"/>
                    <a:pt x="17376" y="994"/>
                  </a:cubicBezTo>
                  <a:cubicBezTo>
                    <a:pt x="14140" y="1795"/>
                    <a:pt x="12839" y="4497"/>
                    <a:pt x="12205" y="7299"/>
                  </a:cubicBezTo>
                  <a:cubicBezTo>
                    <a:pt x="12105" y="7232"/>
                    <a:pt x="11972" y="7198"/>
                    <a:pt x="11872" y="7198"/>
                  </a:cubicBezTo>
                  <a:cubicBezTo>
                    <a:pt x="11471" y="4897"/>
                    <a:pt x="10671" y="2562"/>
                    <a:pt x="9503" y="660"/>
                  </a:cubicBezTo>
                  <a:cubicBezTo>
                    <a:pt x="9213" y="210"/>
                    <a:pt x="8904" y="0"/>
                    <a:pt x="86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17"/>
            <p:cNvSpPr/>
            <p:nvPr/>
          </p:nvSpPr>
          <p:spPr>
            <a:xfrm>
              <a:off x="3861250" y="2953700"/>
              <a:ext cx="90100" cy="84450"/>
            </a:xfrm>
            <a:custGeom>
              <a:avLst/>
              <a:gdLst/>
              <a:ahLst/>
              <a:cxnLst/>
              <a:rect l="l" t="t" r="r" b="b"/>
              <a:pathLst>
                <a:path w="3604" h="3378" extrusionOk="0">
                  <a:moveTo>
                    <a:pt x="1347" y="1"/>
                  </a:moveTo>
                  <a:cubicBezTo>
                    <a:pt x="1191" y="1"/>
                    <a:pt x="1040" y="29"/>
                    <a:pt x="902" y="88"/>
                  </a:cubicBezTo>
                  <a:cubicBezTo>
                    <a:pt x="168" y="355"/>
                    <a:pt x="1" y="1289"/>
                    <a:pt x="468" y="2223"/>
                  </a:cubicBezTo>
                  <a:cubicBezTo>
                    <a:pt x="869" y="2918"/>
                    <a:pt x="1614" y="3378"/>
                    <a:pt x="2254" y="3378"/>
                  </a:cubicBezTo>
                  <a:cubicBezTo>
                    <a:pt x="2412" y="3378"/>
                    <a:pt x="2564" y="3350"/>
                    <a:pt x="2703" y="3290"/>
                  </a:cubicBezTo>
                  <a:cubicBezTo>
                    <a:pt x="3403" y="2990"/>
                    <a:pt x="3604" y="2056"/>
                    <a:pt x="3103" y="1156"/>
                  </a:cubicBezTo>
                  <a:cubicBezTo>
                    <a:pt x="2702" y="460"/>
                    <a:pt x="1979" y="1"/>
                    <a:pt x="13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8" name="Google Shape;1618;p17"/>
          <p:cNvSpPr/>
          <p:nvPr/>
        </p:nvSpPr>
        <p:spPr>
          <a:xfrm>
            <a:off x="-1729900" y="-299775"/>
            <a:ext cx="5292308" cy="5938642"/>
          </a:xfrm>
          <a:custGeom>
            <a:avLst/>
            <a:gdLst/>
            <a:ahLst/>
            <a:cxnLst/>
            <a:rect l="l" t="t" r="r" b="b"/>
            <a:pathLst>
              <a:path w="50036" h="64714" extrusionOk="0">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619" name="Google Shape;1619;p17"/>
          <p:cNvPicPr preferRelativeResize="0"/>
          <p:nvPr/>
        </p:nvPicPr>
        <p:blipFill>
          <a:blip r:embed="rId2">
            <a:alphaModFix amt="50000"/>
          </a:blip>
          <a:stretch>
            <a:fillRect/>
          </a:stretch>
        </p:blipFill>
        <p:spPr>
          <a:xfrm>
            <a:off x="7532425" y="-965074"/>
            <a:ext cx="2661128" cy="2380600"/>
          </a:xfrm>
          <a:prstGeom prst="rect">
            <a:avLst/>
          </a:prstGeom>
          <a:noFill/>
          <a:ln>
            <a:noFill/>
          </a:ln>
        </p:spPr>
      </p:pic>
      <p:pic>
        <p:nvPicPr>
          <p:cNvPr id="1620" name="Google Shape;1620;p17"/>
          <p:cNvPicPr preferRelativeResize="0"/>
          <p:nvPr/>
        </p:nvPicPr>
        <p:blipFill>
          <a:blip r:embed="rId2">
            <a:alphaModFix amt="50000"/>
          </a:blip>
          <a:stretch>
            <a:fillRect/>
          </a:stretch>
        </p:blipFill>
        <p:spPr>
          <a:xfrm>
            <a:off x="7532425" y="3475276"/>
            <a:ext cx="2661128" cy="2380600"/>
          </a:xfrm>
          <a:prstGeom prst="rect">
            <a:avLst/>
          </a:prstGeom>
          <a:noFill/>
          <a:ln>
            <a:noFill/>
          </a:ln>
        </p:spPr>
      </p:pic>
      <p:sp>
        <p:nvSpPr>
          <p:cNvPr id="1621" name="Google Shape;1621;p17"/>
          <p:cNvSpPr txBox="1">
            <a:spLocks noGrp="1"/>
          </p:cNvSpPr>
          <p:nvPr>
            <p:ph type="subTitle" idx="1"/>
          </p:nvPr>
        </p:nvSpPr>
        <p:spPr>
          <a:xfrm>
            <a:off x="4585825" y="2789550"/>
            <a:ext cx="3838200" cy="841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22" name="Google Shape;1622;p17"/>
          <p:cNvSpPr txBox="1">
            <a:spLocks noGrp="1"/>
          </p:cNvSpPr>
          <p:nvPr>
            <p:ph type="title"/>
          </p:nvPr>
        </p:nvSpPr>
        <p:spPr>
          <a:xfrm>
            <a:off x="4585925" y="1528000"/>
            <a:ext cx="3838200" cy="126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7100">
                <a:solidFill>
                  <a:srgbClr val="578A36"/>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pic>
        <p:nvPicPr>
          <p:cNvPr id="1623" name="Google Shape;1623;p17"/>
          <p:cNvPicPr preferRelativeResize="0"/>
          <p:nvPr/>
        </p:nvPicPr>
        <p:blipFill>
          <a:blip r:embed="rId2">
            <a:alphaModFix amt="50000"/>
          </a:blip>
          <a:stretch>
            <a:fillRect/>
          </a:stretch>
        </p:blipFill>
        <p:spPr>
          <a:xfrm>
            <a:off x="-263200" y="2507880"/>
            <a:ext cx="3742525" cy="3347995"/>
          </a:xfrm>
          <a:prstGeom prst="rect">
            <a:avLst/>
          </a:prstGeom>
          <a:noFill/>
          <a:ln>
            <a:noFill/>
          </a:ln>
        </p:spPr>
      </p:pic>
      <p:pic>
        <p:nvPicPr>
          <p:cNvPr id="1624" name="Google Shape;1624;p17"/>
          <p:cNvPicPr preferRelativeResize="0"/>
          <p:nvPr/>
        </p:nvPicPr>
        <p:blipFill>
          <a:blip r:embed="rId2">
            <a:alphaModFix amt="50000"/>
          </a:blip>
          <a:stretch>
            <a:fillRect/>
          </a:stretch>
        </p:blipFill>
        <p:spPr>
          <a:xfrm>
            <a:off x="-263200" y="-825620"/>
            <a:ext cx="3742525" cy="3347995"/>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and text 1">
  <p:cSld name="CUSTOM_2_1">
    <p:spTree>
      <p:nvGrpSpPr>
        <p:cNvPr id="1" name="Shape 1625"/>
        <p:cNvGrpSpPr/>
        <p:nvPr/>
      </p:nvGrpSpPr>
      <p:grpSpPr>
        <a:xfrm>
          <a:off x="0" y="0"/>
          <a:ext cx="0" cy="0"/>
          <a:chOff x="0" y="0"/>
          <a:chExt cx="0" cy="0"/>
        </a:xfrm>
      </p:grpSpPr>
      <p:sp>
        <p:nvSpPr>
          <p:cNvPr id="1626" name="Google Shape;1626;p18"/>
          <p:cNvSpPr txBox="1">
            <a:spLocks noGrp="1"/>
          </p:cNvSpPr>
          <p:nvPr>
            <p:ph type="subTitle" idx="1"/>
          </p:nvPr>
        </p:nvSpPr>
        <p:spPr>
          <a:xfrm>
            <a:off x="2636500" y="3873400"/>
            <a:ext cx="3868200" cy="679500"/>
          </a:xfrm>
          <a:prstGeom prst="rect">
            <a:avLst/>
          </a:prstGeom>
        </p:spPr>
        <p:txBody>
          <a:bodyPr spcFirstLastPara="1" wrap="square" lIns="91425" tIns="91425" rIns="91425" bIns="91425" anchor="t" anchorCtr="0">
            <a:noAutofit/>
          </a:bodyPr>
          <a:lstStyle>
            <a:lvl1pPr lvl="0" algn="ctr">
              <a:spcBef>
                <a:spcPts val="0"/>
              </a:spcBef>
              <a:spcAft>
                <a:spcPts val="0"/>
              </a:spcAft>
              <a:buSzPts val="14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27" name="Google Shape;1627;p18"/>
          <p:cNvSpPr txBox="1">
            <a:spLocks noGrp="1"/>
          </p:cNvSpPr>
          <p:nvPr>
            <p:ph type="title"/>
          </p:nvPr>
        </p:nvSpPr>
        <p:spPr>
          <a:xfrm>
            <a:off x="2020450" y="533133"/>
            <a:ext cx="5103300" cy="100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628" name="Google Shape;1628;p18"/>
          <p:cNvSpPr txBox="1">
            <a:spLocks noGrp="1"/>
          </p:cNvSpPr>
          <p:nvPr>
            <p:ph type="subTitle" idx="2"/>
          </p:nvPr>
        </p:nvSpPr>
        <p:spPr>
          <a:xfrm>
            <a:off x="1557800" y="1850550"/>
            <a:ext cx="6035400" cy="767400"/>
          </a:xfrm>
          <a:prstGeom prst="rect">
            <a:avLst/>
          </a:prstGeom>
        </p:spPr>
        <p:txBody>
          <a:bodyPr spcFirstLastPara="1" wrap="square" lIns="91425" tIns="91425" rIns="91425" bIns="91425" anchor="ctr" anchorCtr="0">
            <a:noAutofit/>
          </a:bodyPr>
          <a:lstStyle>
            <a:lvl1pPr lvl="0" algn="ctr">
              <a:spcBef>
                <a:spcPts val="0"/>
              </a:spcBef>
              <a:spcAft>
                <a:spcPts val="0"/>
              </a:spcAft>
              <a:buClr>
                <a:schemeClr val="dk1"/>
              </a:buClr>
              <a:buSzPts val="2000"/>
              <a:buFont typeface="Denk One" panose="02000506060000020004"/>
              <a:buNone/>
              <a:defRPr sz="2000">
                <a:solidFill>
                  <a:schemeClr val="dk1"/>
                </a:solidFill>
                <a:latin typeface="Denk One" panose="02000506060000020004"/>
                <a:ea typeface="Denk One" panose="02000506060000020004"/>
                <a:cs typeface="Denk One" panose="02000506060000020004"/>
                <a:sym typeface="Denk One" panose="02000506060000020004"/>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grpSp>
        <p:nvGrpSpPr>
          <p:cNvPr id="1629" name="Google Shape;1629;p18"/>
          <p:cNvGrpSpPr/>
          <p:nvPr/>
        </p:nvGrpSpPr>
        <p:grpSpPr>
          <a:xfrm rot="-3265395">
            <a:off x="8346355" y="4136375"/>
            <a:ext cx="822803" cy="1193277"/>
            <a:chOff x="3066525" y="648600"/>
            <a:chExt cx="1270100" cy="1841975"/>
          </a:xfrm>
        </p:grpSpPr>
        <p:sp>
          <p:nvSpPr>
            <p:cNvPr id="1630" name="Google Shape;1630;p18"/>
            <p:cNvSpPr/>
            <p:nvPr/>
          </p:nvSpPr>
          <p:spPr>
            <a:xfrm>
              <a:off x="4012200" y="1479000"/>
              <a:ext cx="295250" cy="302750"/>
            </a:xfrm>
            <a:custGeom>
              <a:avLst/>
              <a:gdLst/>
              <a:ahLst/>
              <a:cxnLst/>
              <a:rect l="l" t="t" r="r" b="b"/>
              <a:pathLst>
                <a:path w="11810" h="12110" extrusionOk="0">
                  <a:moveTo>
                    <a:pt x="11409" y="1"/>
                  </a:moveTo>
                  <a:lnTo>
                    <a:pt x="11409" y="1"/>
                  </a:lnTo>
                  <a:cubicBezTo>
                    <a:pt x="8540" y="668"/>
                    <a:pt x="4137" y="3270"/>
                    <a:pt x="2035" y="5404"/>
                  </a:cubicBezTo>
                  <a:cubicBezTo>
                    <a:pt x="1" y="7539"/>
                    <a:pt x="401" y="9207"/>
                    <a:pt x="868" y="12109"/>
                  </a:cubicBezTo>
                  <a:cubicBezTo>
                    <a:pt x="3903" y="12076"/>
                    <a:pt x="5371" y="12076"/>
                    <a:pt x="7373" y="9774"/>
                  </a:cubicBezTo>
                  <a:cubicBezTo>
                    <a:pt x="9374" y="7439"/>
                    <a:pt x="11809" y="3036"/>
                    <a:pt x="114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18"/>
            <p:cNvSpPr/>
            <p:nvPr/>
          </p:nvSpPr>
          <p:spPr>
            <a:xfrm>
              <a:off x="4033050" y="1545725"/>
              <a:ext cx="212675" cy="235175"/>
            </a:xfrm>
            <a:custGeom>
              <a:avLst/>
              <a:gdLst/>
              <a:ahLst/>
              <a:cxnLst/>
              <a:rect l="l" t="t" r="r" b="b"/>
              <a:pathLst>
                <a:path w="8507" h="9407" fill="none" extrusionOk="0">
                  <a:moveTo>
                    <a:pt x="8507" y="0"/>
                  </a:moveTo>
                  <a:cubicBezTo>
                    <a:pt x="8073" y="500"/>
                    <a:pt x="1" y="9407"/>
                    <a:pt x="1" y="9407"/>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18"/>
            <p:cNvSpPr/>
            <p:nvPr/>
          </p:nvSpPr>
          <p:spPr>
            <a:xfrm>
              <a:off x="3775375" y="1667475"/>
              <a:ext cx="280225" cy="330250"/>
            </a:xfrm>
            <a:custGeom>
              <a:avLst/>
              <a:gdLst/>
              <a:ahLst/>
              <a:cxnLst/>
              <a:rect l="l" t="t" r="r" b="b"/>
              <a:pathLst>
                <a:path w="11209" h="13210" extrusionOk="0">
                  <a:moveTo>
                    <a:pt x="701" y="0"/>
                  </a:moveTo>
                  <a:cubicBezTo>
                    <a:pt x="0" y="2936"/>
                    <a:pt x="1968" y="7639"/>
                    <a:pt x="3636" y="10174"/>
                  </a:cubicBezTo>
                  <a:cubicBezTo>
                    <a:pt x="5371" y="12676"/>
                    <a:pt x="6805" y="12843"/>
                    <a:pt x="9841" y="13210"/>
                  </a:cubicBezTo>
                  <a:cubicBezTo>
                    <a:pt x="10641" y="10374"/>
                    <a:pt x="11208" y="8740"/>
                    <a:pt x="9407" y="6405"/>
                  </a:cubicBezTo>
                  <a:cubicBezTo>
                    <a:pt x="7639" y="4070"/>
                    <a:pt x="3503" y="968"/>
                    <a:pt x="7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18"/>
            <p:cNvSpPr/>
            <p:nvPr/>
          </p:nvSpPr>
          <p:spPr>
            <a:xfrm>
              <a:off x="3837075" y="1739175"/>
              <a:ext cx="185150" cy="257725"/>
            </a:xfrm>
            <a:custGeom>
              <a:avLst/>
              <a:gdLst/>
              <a:ahLst/>
              <a:cxnLst/>
              <a:rect l="l" t="t" r="r" b="b"/>
              <a:pathLst>
                <a:path w="7406" h="10309" fill="none" extrusionOk="0">
                  <a:moveTo>
                    <a:pt x="1" y="1"/>
                  </a:moveTo>
                  <a:cubicBezTo>
                    <a:pt x="368" y="535"/>
                    <a:pt x="7406" y="10308"/>
                    <a:pt x="7406" y="10308"/>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18"/>
            <p:cNvSpPr/>
            <p:nvPr/>
          </p:nvSpPr>
          <p:spPr>
            <a:xfrm>
              <a:off x="3410950" y="1129575"/>
              <a:ext cx="846450" cy="1361000"/>
            </a:xfrm>
            <a:custGeom>
              <a:avLst/>
              <a:gdLst/>
              <a:ahLst/>
              <a:cxnLst/>
              <a:rect l="l" t="t" r="r" b="b"/>
              <a:pathLst>
                <a:path w="33858" h="54440" fill="none" extrusionOk="0">
                  <a:moveTo>
                    <a:pt x="0" y="22350"/>
                  </a:moveTo>
                  <a:cubicBezTo>
                    <a:pt x="0" y="22350"/>
                    <a:pt x="18413" y="38895"/>
                    <a:pt x="17513" y="54073"/>
                  </a:cubicBezTo>
                  <a:cubicBezTo>
                    <a:pt x="17513" y="54340"/>
                    <a:pt x="17846" y="54440"/>
                    <a:pt x="17946" y="54240"/>
                  </a:cubicBezTo>
                  <a:cubicBezTo>
                    <a:pt x="33858" y="28188"/>
                    <a:pt x="17546" y="1"/>
                    <a:pt x="17546" y="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18"/>
            <p:cNvSpPr/>
            <p:nvPr/>
          </p:nvSpPr>
          <p:spPr>
            <a:xfrm>
              <a:off x="3066525" y="1346825"/>
              <a:ext cx="688025" cy="679375"/>
            </a:xfrm>
            <a:custGeom>
              <a:avLst/>
              <a:gdLst/>
              <a:ahLst/>
              <a:cxnLst/>
              <a:rect l="l" t="t" r="r" b="b"/>
              <a:pathLst>
                <a:path w="27521" h="27175" extrusionOk="0">
                  <a:moveTo>
                    <a:pt x="15161" y="0"/>
                  </a:moveTo>
                  <a:cubicBezTo>
                    <a:pt x="14489" y="0"/>
                    <a:pt x="13832" y="177"/>
                    <a:pt x="13310" y="584"/>
                  </a:cubicBezTo>
                  <a:cubicBezTo>
                    <a:pt x="12209" y="1418"/>
                    <a:pt x="12209" y="3153"/>
                    <a:pt x="12176" y="4354"/>
                  </a:cubicBezTo>
                  <a:cubicBezTo>
                    <a:pt x="12143" y="5254"/>
                    <a:pt x="12176" y="6188"/>
                    <a:pt x="12309" y="7089"/>
                  </a:cubicBezTo>
                  <a:cubicBezTo>
                    <a:pt x="11976" y="6388"/>
                    <a:pt x="11609" y="5721"/>
                    <a:pt x="11209" y="5054"/>
                  </a:cubicBezTo>
                  <a:cubicBezTo>
                    <a:pt x="10463" y="3802"/>
                    <a:pt x="9292" y="1830"/>
                    <a:pt x="7622" y="1830"/>
                  </a:cubicBezTo>
                  <a:cubicBezTo>
                    <a:pt x="7424" y="1830"/>
                    <a:pt x="7218" y="1858"/>
                    <a:pt x="7006" y="1918"/>
                  </a:cubicBezTo>
                  <a:cubicBezTo>
                    <a:pt x="5705" y="2319"/>
                    <a:pt x="4504" y="3353"/>
                    <a:pt x="4304" y="4720"/>
                  </a:cubicBezTo>
                  <a:cubicBezTo>
                    <a:pt x="4137" y="6055"/>
                    <a:pt x="5304" y="7256"/>
                    <a:pt x="6138" y="8190"/>
                  </a:cubicBezTo>
                  <a:cubicBezTo>
                    <a:pt x="6772" y="8857"/>
                    <a:pt x="7473" y="9491"/>
                    <a:pt x="8173" y="10058"/>
                  </a:cubicBezTo>
                  <a:cubicBezTo>
                    <a:pt x="7439" y="9757"/>
                    <a:pt x="6672" y="9557"/>
                    <a:pt x="5972" y="9357"/>
                  </a:cubicBezTo>
                  <a:cubicBezTo>
                    <a:pt x="5183" y="9144"/>
                    <a:pt x="4151" y="8873"/>
                    <a:pt x="3188" y="8873"/>
                  </a:cubicBezTo>
                  <a:cubicBezTo>
                    <a:pt x="2196" y="8873"/>
                    <a:pt x="1276" y="9160"/>
                    <a:pt x="768" y="10091"/>
                  </a:cubicBezTo>
                  <a:cubicBezTo>
                    <a:pt x="134" y="11258"/>
                    <a:pt x="1" y="12860"/>
                    <a:pt x="801" y="13994"/>
                  </a:cubicBezTo>
                  <a:cubicBezTo>
                    <a:pt x="1602" y="15061"/>
                    <a:pt x="3303" y="15128"/>
                    <a:pt x="4504" y="15161"/>
                  </a:cubicBezTo>
                  <a:cubicBezTo>
                    <a:pt x="4729" y="15170"/>
                    <a:pt x="4956" y="15174"/>
                    <a:pt x="5185" y="15174"/>
                  </a:cubicBezTo>
                  <a:cubicBezTo>
                    <a:pt x="5869" y="15174"/>
                    <a:pt x="6564" y="15136"/>
                    <a:pt x="7239" y="15061"/>
                  </a:cubicBezTo>
                  <a:lnTo>
                    <a:pt x="7239" y="15061"/>
                  </a:lnTo>
                  <a:cubicBezTo>
                    <a:pt x="6539" y="15395"/>
                    <a:pt x="5871" y="15728"/>
                    <a:pt x="5204" y="16129"/>
                  </a:cubicBezTo>
                  <a:cubicBezTo>
                    <a:pt x="3803" y="16896"/>
                    <a:pt x="1468" y="18263"/>
                    <a:pt x="2035" y="20298"/>
                  </a:cubicBezTo>
                  <a:cubicBezTo>
                    <a:pt x="2436" y="21532"/>
                    <a:pt x="3403" y="22800"/>
                    <a:pt x="4804" y="23000"/>
                  </a:cubicBezTo>
                  <a:cubicBezTo>
                    <a:pt x="4907" y="23016"/>
                    <a:pt x="5008" y="23023"/>
                    <a:pt x="5109" y="23023"/>
                  </a:cubicBezTo>
                  <a:cubicBezTo>
                    <a:pt x="6321" y="23023"/>
                    <a:pt x="7411" y="21969"/>
                    <a:pt x="8273" y="21199"/>
                  </a:cubicBezTo>
                  <a:cubicBezTo>
                    <a:pt x="8907" y="20565"/>
                    <a:pt x="9541" y="19898"/>
                    <a:pt x="10141" y="19197"/>
                  </a:cubicBezTo>
                  <a:lnTo>
                    <a:pt x="10141" y="19197"/>
                  </a:lnTo>
                  <a:cubicBezTo>
                    <a:pt x="9841" y="19931"/>
                    <a:pt x="9641" y="20699"/>
                    <a:pt x="9441" y="21399"/>
                  </a:cubicBezTo>
                  <a:cubicBezTo>
                    <a:pt x="9007" y="23000"/>
                    <a:pt x="8307" y="25635"/>
                    <a:pt x="10141" y="26636"/>
                  </a:cubicBezTo>
                  <a:cubicBezTo>
                    <a:pt x="10745" y="26981"/>
                    <a:pt x="11456" y="27175"/>
                    <a:pt x="12159" y="27175"/>
                  </a:cubicBezTo>
                  <a:cubicBezTo>
                    <a:pt x="12815" y="27175"/>
                    <a:pt x="13463" y="27006"/>
                    <a:pt x="14011" y="26636"/>
                  </a:cubicBezTo>
                  <a:cubicBezTo>
                    <a:pt x="15111" y="25836"/>
                    <a:pt x="15145" y="24134"/>
                    <a:pt x="15211" y="22900"/>
                  </a:cubicBezTo>
                  <a:cubicBezTo>
                    <a:pt x="15278" y="21999"/>
                    <a:pt x="15211" y="21065"/>
                    <a:pt x="15145" y="20165"/>
                  </a:cubicBezTo>
                  <a:lnTo>
                    <a:pt x="15145" y="20165"/>
                  </a:lnTo>
                  <a:cubicBezTo>
                    <a:pt x="15478" y="20865"/>
                    <a:pt x="15812" y="21532"/>
                    <a:pt x="16179" y="22200"/>
                  </a:cubicBezTo>
                  <a:cubicBezTo>
                    <a:pt x="16926" y="23455"/>
                    <a:pt x="18076" y="25488"/>
                    <a:pt x="19747" y="25488"/>
                  </a:cubicBezTo>
                  <a:cubicBezTo>
                    <a:pt x="19940" y="25488"/>
                    <a:pt x="20141" y="25461"/>
                    <a:pt x="20348" y="25402"/>
                  </a:cubicBezTo>
                  <a:cubicBezTo>
                    <a:pt x="21649" y="25068"/>
                    <a:pt x="22850" y="24034"/>
                    <a:pt x="23117" y="22700"/>
                  </a:cubicBezTo>
                  <a:cubicBezTo>
                    <a:pt x="23351" y="21366"/>
                    <a:pt x="22183" y="20098"/>
                    <a:pt x="21349" y="19197"/>
                  </a:cubicBezTo>
                  <a:cubicBezTo>
                    <a:pt x="20715" y="18497"/>
                    <a:pt x="20048" y="17863"/>
                    <a:pt x="19348" y="17263"/>
                  </a:cubicBezTo>
                  <a:lnTo>
                    <a:pt x="19348" y="17263"/>
                  </a:lnTo>
                  <a:cubicBezTo>
                    <a:pt x="20048" y="17563"/>
                    <a:pt x="20815" y="17830"/>
                    <a:pt x="21516" y="18030"/>
                  </a:cubicBezTo>
                  <a:cubicBezTo>
                    <a:pt x="22328" y="18267"/>
                    <a:pt x="23389" y="18564"/>
                    <a:pt x="24373" y="18564"/>
                  </a:cubicBezTo>
                  <a:cubicBezTo>
                    <a:pt x="25328" y="18564"/>
                    <a:pt x="26210" y="18284"/>
                    <a:pt x="26720" y="17396"/>
                  </a:cubicBezTo>
                  <a:cubicBezTo>
                    <a:pt x="27353" y="16295"/>
                    <a:pt x="27520" y="14661"/>
                    <a:pt x="26820" y="13493"/>
                  </a:cubicBezTo>
                  <a:cubicBezTo>
                    <a:pt x="26019" y="12359"/>
                    <a:pt x="24318" y="12326"/>
                    <a:pt x="23084" y="12226"/>
                  </a:cubicBezTo>
                  <a:cubicBezTo>
                    <a:pt x="22740" y="12200"/>
                    <a:pt x="22391" y="12189"/>
                    <a:pt x="22041" y="12189"/>
                  </a:cubicBezTo>
                  <a:cubicBezTo>
                    <a:pt x="21474" y="12189"/>
                    <a:pt x="20905" y="12218"/>
                    <a:pt x="20348" y="12259"/>
                  </a:cubicBezTo>
                  <a:cubicBezTo>
                    <a:pt x="21049" y="11992"/>
                    <a:pt x="21716" y="11659"/>
                    <a:pt x="22383" y="11258"/>
                  </a:cubicBezTo>
                  <a:cubicBezTo>
                    <a:pt x="23851" y="10491"/>
                    <a:pt x="26186" y="9157"/>
                    <a:pt x="25652" y="7156"/>
                  </a:cubicBezTo>
                  <a:cubicBezTo>
                    <a:pt x="25319" y="5888"/>
                    <a:pt x="24251" y="4654"/>
                    <a:pt x="22917" y="4387"/>
                  </a:cubicBezTo>
                  <a:cubicBezTo>
                    <a:pt x="22799" y="4366"/>
                    <a:pt x="22682" y="4357"/>
                    <a:pt x="22566" y="4357"/>
                  </a:cubicBezTo>
                  <a:cubicBezTo>
                    <a:pt x="21367" y="4357"/>
                    <a:pt x="20266" y="5389"/>
                    <a:pt x="19414" y="6088"/>
                  </a:cubicBezTo>
                  <a:cubicBezTo>
                    <a:pt x="18514" y="6855"/>
                    <a:pt x="17747" y="7723"/>
                    <a:pt x="17013" y="8657"/>
                  </a:cubicBezTo>
                  <a:cubicBezTo>
                    <a:pt x="17413" y="7689"/>
                    <a:pt x="17713" y="6689"/>
                    <a:pt x="17980" y="5721"/>
                  </a:cubicBezTo>
                  <a:cubicBezTo>
                    <a:pt x="18380" y="4087"/>
                    <a:pt x="19014" y="1518"/>
                    <a:pt x="17180" y="517"/>
                  </a:cubicBezTo>
                  <a:cubicBezTo>
                    <a:pt x="16583" y="193"/>
                    <a:pt x="15864" y="0"/>
                    <a:pt x="15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18"/>
            <p:cNvSpPr/>
            <p:nvPr/>
          </p:nvSpPr>
          <p:spPr>
            <a:xfrm>
              <a:off x="3346725" y="1700000"/>
              <a:ext cx="58400" cy="283550"/>
            </a:xfrm>
            <a:custGeom>
              <a:avLst/>
              <a:gdLst/>
              <a:ahLst/>
              <a:cxnLst/>
              <a:rect l="l" t="t" r="r" b="b"/>
              <a:pathLst>
                <a:path w="2336" h="11342" fill="none" extrusionOk="0">
                  <a:moveTo>
                    <a:pt x="1602" y="8606"/>
                  </a:moveTo>
                  <a:cubicBezTo>
                    <a:pt x="1969" y="5738"/>
                    <a:pt x="2336" y="2869"/>
                    <a:pt x="1869" y="0"/>
                  </a:cubicBezTo>
                  <a:cubicBezTo>
                    <a:pt x="1602" y="3836"/>
                    <a:pt x="968" y="7606"/>
                    <a:pt x="1" y="11342"/>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18"/>
            <p:cNvSpPr/>
            <p:nvPr/>
          </p:nvSpPr>
          <p:spPr>
            <a:xfrm>
              <a:off x="3198300" y="1710825"/>
              <a:ext cx="193475" cy="174325"/>
            </a:xfrm>
            <a:custGeom>
              <a:avLst/>
              <a:gdLst/>
              <a:ahLst/>
              <a:cxnLst/>
              <a:rect l="l" t="t" r="r" b="b"/>
              <a:pathLst>
                <a:path w="7739" h="6973" fill="none" extrusionOk="0">
                  <a:moveTo>
                    <a:pt x="167" y="6972"/>
                  </a:moveTo>
                  <a:cubicBezTo>
                    <a:pt x="2835" y="4804"/>
                    <a:pt x="5371" y="2503"/>
                    <a:pt x="7739" y="1"/>
                  </a:cubicBezTo>
                  <a:cubicBezTo>
                    <a:pt x="5070" y="1735"/>
                    <a:pt x="2502" y="3603"/>
                    <a:pt x="0" y="5505"/>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18"/>
            <p:cNvSpPr/>
            <p:nvPr/>
          </p:nvSpPr>
          <p:spPr>
            <a:xfrm>
              <a:off x="3188275" y="1699150"/>
              <a:ext cx="193500" cy="122625"/>
            </a:xfrm>
            <a:custGeom>
              <a:avLst/>
              <a:gdLst/>
              <a:ahLst/>
              <a:cxnLst/>
              <a:rect l="l" t="t" r="r" b="b"/>
              <a:pathLst>
                <a:path w="7740" h="4905" fill="none" extrusionOk="0">
                  <a:moveTo>
                    <a:pt x="7740" y="1"/>
                  </a:moveTo>
                  <a:cubicBezTo>
                    <a:pt x="5004" y="1402"/>
                    <a:pt x="2436" y="3003"/>
                    <a:pt x="1" y="4904"/>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18"/>
            <p:cNvSpPr/>
            <p:nvPr/>
          </p:nvSpPr>
          <p:spPr>
            <a:xfrm>
              <a:off x="3379250" y="1689150"/>
              <a:ext cx="180150" cy="245200"/>
            </a:xfrm>
            <a:custGeom>
              <a:avLst/>
              <a:gdLst/>
              <a:ahLst/>
              <a:cxnLst/>
              <a:rect l="l" t="t" r="r" b="b"/>
              <a:pathLst>
                <a:path w="7206" h="9808" fill="none" extrusionOk="0">
                  <a:moveTo>
                    <a:pt x="7206" y="9808"/>
                  </a:moveTo>
                  <a:cubicBezTo>
                    <a:pt x="4304" y="6972"/>
                    <a:pt x="1835" y="3636"/>
                    <a:pt x="1" y="1"/>
                  </a:cubicBezTo>
                  <a:cubicBezTo>
                    <a:pt x="2369" y="2035"/>
                    <a:pt x="4270" y="4570"/>
                    <a:pt x="5871" y="7272"/>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18"/>
            <p:cNvSpPr/>
            <p:nvPr/>
          </p:nvSpPr>
          <p:spPr>
            <a:xfrm>
              <a:off x="3412600" y="1705000"/>
              <a:ext cx="180150" cy="184325"/>
            </a:xfrm>
            <a:custGeom>
              <a:avLst/>
              <a:gdLst/>
              <a:ahLst/>
              <a:cxnLst/>
              <a:rect l="l" t="t" r="r" b="b"/>
              <a:pathLst>
                <a:path w="7206" h="7373" fill="none" extrusionOk="0">
                  <a:moveTo>
                    <a:pt x="7206" y="7372"/>
                  </a:moveTo>
                  <a:cubicBezTo>
                    <a:pt x="5138" y="4637"/>
                    <a:pt x="2703" y="2169"/>
                    <a:pt x="1" y="0"/>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18"/>
            <p:cNvSpPr/>
            <p:nvPr/>
          </p:nvSpPr>
          <p:spPr>
            <a:xfrm>
              <a:off x="3430125" y="1694150"/>
              <a:ext cx="239350" cy="38400"/>
            </a:xfrm>
            <a:custGeom>
              <a:avLst/>
              <a:gdLst/>
              <a:ahLst/>
              <a:cxnLst/>
              <a:rect l="l" t="t" r="r" b="b"/>
              <a:pathLst>
                <a:path w="9574" h="1536" fill="none" extrusionOk="0">
                  <a:moveTo>
                    <a:pt x="7906" y="1"/>
                  </a:moveTo>
                  <a:cubicBezTo>
                    <a:pt x="5304" y="34"/>
                    <a:pt x="2602" y="201"/>
                    <a:pt x="0" y="268"/>
                  </a:cubicBezTo>
                  <a:cubicBezTo>
                    <a:pt x="3103" y="1168"/>
                    <a:pt x="6338" y="1535"/>
                    <a:pt x="9574" y="1368"/>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18"/>
            <p:cNvSpPr/>
            <p:nvPr/>
          </p:nvSpPr>
          <p:spPr>
            <a:xfrm>
              <a:off x="3421775" y="1706675"/>
              <a:ext cx="172650" cy="57550"/>
            </a:xfrm>
            <a:custGeom>
              <a:avLst/>
              <a:gdLst/>
              <a:ahLst/>
              <a:cxnLst/>
              <a:rect l="l" t="t" r="r" b="b"/>
              <a:pathLst>
                <a:path w="6906" h="2302" fill="none" extrusionOk="0">
                  <a:moveTo>
                    <a:pt x="6906" y="2302"/>
                  </a:moveTo>
                  <a:cubicBezTo>
                    <a:pt x="4471" y="1935"/>
                    <a:pt x="2136" y="1134"/>
                    <a:pt x="1" y="0"/>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18"/>
            <p:cNvSpPr/>
            <p:nvPr/>
          </p:nvSpPr>
          <p:spPr>
            <a:xfrm>
              <a:off x="3415100" y="1530700"/>
              <a:ext cx="223525" cy="160975"/>
            </a:xfrm>
            <a:custGeom>
              <a:avLst/>
              <a:gdLst/>
              <a:ahLst/>
              <a:cxnLst/>
              <a:rect l="l" t="t" r="r" b="b"/>
              <a:pathLst>
                <a:path w="8941" h="6439" fill="none" extrusionOk="0">
                  <a:moveTo>
                    <a:pt x="8941" y="1"/>
                  </a:moveTo>
                  <a:lnTo>
                    <a:pt x="7206" y="1368"/>
                  </a:lnTo>
                  <a:cubicBezTo>
                    <a:pt x="4904" y="3203"/>
                    <a:pt x="2569" y="5038"/>
                    <a:pt x="1" y="6439"/>
                  </a:cubicBezTo>
                  <a:cubicBezTo>
                    <a:pt x="1735" y="4104"/>
                    <a:pt x="3904" y="2002"/>
                    <a:pt x="6272" y="30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18"/>
            <p:cNvSpPr/>
            <p:nvPr/>
          </p:nvSpPr>
          <p:spPr>
            <a:xfrm>
              <a:off x="3444300" y="1576575"/>
              <a:ext cx="183475" cy="120100"/>
            </a:xfrm>
            <a:custGeom>
              <a:avLst/>
              <a:gdLst/>
              <a:ahLst/>
              <a:cxnLst/>
              <a:rect l="l" t="t" r="r" b="b"/>
              <a:pathLst>
                <a:path w="7339" h="4804" fill="none" extrusionOk="0">
                  <a:moveTo>
                    <a:pt x="7339" y="0"/>
                  </a:moveTo>
                  <a:cubicBezTo>
                    <a:pt x="6071" y="868"/>
                    <a:pt x="4770" y="1802"/>
                    <a:pt x="3536" y="2669"/>
                  </a:cubicBezTo>
                  <a:cubicBezTo>
                    <a:pt x="2402" y="3469"/>
                    <a:pt x="1268" y="4270"/>
                    <a:pt x="0" y="4804"/>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18"/>
            <p:cNvSpPr/>
            <p:nvPr/>
          </p:nvSpPr>
          <p:spPr>
            <a:xfrm>
              <a:off x="3423450" y="1403125"/>
              <a:ext cx="59225" cy="260200"/>
            </a:xfrm>
            <a:custGeom>
              <a:avLst/>
              <a:gdLst/>
              <a:ahLst/>
              <a:cxnLst/>
              <a:rect l="l" t="t" r="r" b="b"/>
              <a:pathLst>
                <a:path w="2369" h="10408" fill="none" extrusionOk="0">
                  <a:moveTo>
                    <a:pt x="2269" y="1468"/>
                  </a:moveTo>
                  <a:cubicBezTo>
                    <a:pt x="2369" y="4570"/>
                    <a:pt x="1535" y="7672"/>
                    <a:pt x="0" y="10407"/>
                  </a:cubicBezTo>
                  <a:cubicBezTo>
                    <a:pt x="534" y="6938"/>
                    <a:pt x="768" y="3503"/>
                    <a:pt x="467" y="0"/>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18"/>
            <p:cNvSpPr/>
            <p:nvPr/>
          </p:nvSpPr>
          <p:spPr>
            <a:xfrm>
              <a:off x="3399275" y="1448150"/>
              <a:ext cx="22525" cy="246875"/>
            </a:xfrm>
            <a:custGeom>
              <a:avLst/>
              <a:gdLst/>
              <a:ahLst/>
              <a:cxnLst/>
              <a:rect l="l" t="t" r="r" b="b"/>
              <a:pathLst>
                <a:path w="901" h="9875" fill="none" extrusionOk="0">
                  <a:moveTo>
                    <a:pt x="634" y="0"/>
                  </a:moveTo>
                  <a:cubicBezTo>
                    <a:pt x="901" y="3303"/>
                    <a:pt x="701" y="6638"/>
                    <a:pt x="0" y="9874"/>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18"/>
            <p:cNvSpPr/>
            <p:nvPr/>
          </p:nvSpPr>
          <p:spPr>
            <a:xfrm>
              <a:off x="3231650" y="1459825"/>
              <a:ext cx="164300" cy="216850"/>
            </a:xfrm>
            <a:custGeom>
              <a:avLst/>
              <a:gdLst/>
              <a:ahLst/>
              <a:cxnLst/>
              <a:rect l="l" t="t" r="r" b="b"/>
              <a:pathLst>
                <a:path w="6572" h="8674" fill="none" extrusionOk="0">
                  <a:moveTo>
                    <a:pt x="100" y="0"/>
                  </a:moveTo>
                  <a:cubicBezTo>
                    <a:pt x="2169" y="3002"/>
                    <a:pt x="4270" y="5871"/>
                    <a:pt x="6572" y="8673"/>
                  </a:cubicBezTo>
                  <a:cubicBezTo>
                    <a:pt x="4203" y="6705"/>
                    <a:pt x="2002" y="4637"/>
                    <a:pt x="0" y="2302"/>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18"/>
            <p:cNvSpPr/>
            <p:nvPr/>
          </p:nvSpPr>
          <p:spPr>
            <a:xfrm>
              <a:off x="3312525" y="1509850"/>
              <a:ext cx="106775" cy="171825"/>
            </a:xfrm>
            <a:custGeom>
              <a:avLst/>
              <a:gdLst/>
              <a:ahLst/>
              <a:cxnLst/>
              <a:rect l="l" t="t" r="r" b="b"/>
              <a:pathLst>
                <a:path w="4271" h="6873" fill="none" extrusionOk="0">
                  <a:moveTo>
                    <a:pt x="4271" y="6872"/>
                  </a:moveTo>
                  <a:cubicBezTo>
                    <a:pt x="3270" y="4371"/>
                    <a:pt x="1802" y="2002"/>
                    <a:pt x="1" y="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18"/>
            <p:cNvSpPr/>
            <p:nvPr/>
          </p:nvSpPr>
          <p:spPr>
            <a:xfrm>
              <a:off x="3129075" y="1652450"/>
              <a:ext cx="246875" cy="30900"/>
            </a:xfrm>
            <a:custGeom>
              <a:avLst/>
              <a:gdLst/>
              <a:ahLst/>
              <a:cxnLst/>
              <a:rect l="l" t="t" r="r" b="b"/>
              <a:pathLst>
                <a:path w="9875" h="1236" fill="none" extrusionOk="0">
                  <a:moveTo>
                    <a:pt x="9874" y="1235"/>
                  </a:moveTo>
                  <a:cubicBezTo>
                    <a:pt x="6638" y="468"/>
                    <a:pt x="3336" y="101"/>
                    <a:pt x="0" y="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18"/>
            <p:cNvSpPr/>
            <p:nvPr/>
          </p:nvSpPr>
          <p:spPr>
            <a:xfrm>
              <a:off x="3195775" y="1624950"/>
              <a:ext cx="163475" cy="45875"/>
            </a:xfrm>
            <a:custGeom>
              <a:avLst/>
              <a:gdLst/>
              <a:ahLst/>
              <a:cxnLst/>
              <a:rect l="l" t="t" r="r" b="b"/>
              <a:pathLst>
                <a:path w="6539" h="1835" fill="none" extrusionOk="0">
                  <a:moveTo>
                    <a:pt x="6539" y="1835"/>
                  </a:moveTo>
                  <a:cubicBezTo>
                    <a:pt x="4437" y="1034"/>
                    <a:pt x="2269" y="400"/>
                    <a:pt x="1" y="0"/>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18"/>
            <p:cNvSpPr/>
            <p:nvPr/>
          </p:nvSpPr>
          <p:spPr>
            <a:xfrm>
              <a:off x="3233325" y="1679975"/>
              <a:ext cx="125925" cy="12525"/>
            </a:xfrm>
            <a:custGeom>
              <a:avLst/>
              <a:gdLst/>
              <a:ahLst/>
              <a:cxnLst/>
              <a:rect l="l" t="t" r="r" b="b"/>
              <a:pathLst>
                <a:path w="5037" h="501" fill="none" extrusionOk="0">
                  <a:moveTo>
                    <a:pt x="5037" y="501"/>
                  </a:moveTo>
                  <a:cubicBezTo>
                    <a:pt x="3436" y="134"/>
                    <a:pt x="1668" y="1"/>
                    <a:pt x="0" y="20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18"/>
            <p:cNvSpPr/>
            <p:nvPr/>
          </p:nvSpPr>
          <p:spPr>
            <a:xfrm>
              <a:off x="3316700" y="1594075"/>
              <a:ext cx="187675" cy="187675"/>
            </a:xfrm>
            <a:custGeom>
              <a:avLst/>
              <a:gdLst/>
              <a:ahLst/>
              <a:cxnLst/>
              <a:rect l="l" t="t" r="r" b="b"/>
              <a:pathLst>
                <a:path w="7507" h="7507" extrusionOk="0">
                  <a:moveTo>
                    <a:pt x="3770" y="1"/>
                  </a:moveTo>
                  <a:cubicBezTo>
                    <a:pt x="1669" y="1"/>
                    <a:pt x="1" y="1702"/>
                    <a:pt x="1" y="3770"/>
                  </a:cubicBezTo>
                  <a:cubicBezTo>
                    <a:pt x="1" y="5838"/>
                    <a:pt x="1669" y="7506"/>
                    <a:pt x="3770" y="7506"/>
                  </a:cubicBezTo>
                  <a:cubicBezTo>
                    <a:pt x="5838" y="7506"/>
                    <a:pt x="7506" y="5838"/>
                    <a:pt x="7506" y="3770"/>
                  </a:cubicBezTo>
                  <a:cubicBezTo>
                    <a:pt x="7506" y="1702"/>
                    <a:pt x="5838" y="1"/>
                    <a:pt x="3770"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18"/>
            <p:cNvSpPr/>
            <p:nvPr/>
          </p:nvSpPr>
          <p:spPr>
            <a:xfrm>
              <a:off x="3335875" y="1613275"/>
              <a:ext cx="149300" cy="150125"/>
            </a:xfrm>
            <a:custGeom>
              <a:avLst/>
              <a:gdLst/>
              <a:ahLst/>
              <a:cxnLst/>
              <a:rect l="l" t="t" r="r" b="b"/>
              <a:pathLst>
                <a:path w="5972" h="6005" extrusionOk="0">
                  <a:moveTo>
                    <a:pt x="3003" y="0"/>
                  </a:moveTo>
                  <a:cubicBezTo>
                    <a:pt x="1335" y="0"/>
                    <a:pt x="1" y="1334"/>
                    <a:pt x="1" y="3002"/>
                  </a:cubicBezTo>
                  <a:cubicBezTo>
                    <a:pt x="1" y="4637"/>
                    <a:pt x="1335" y="6004"/>
                    <a:pt x="3003" y="6004"/>
                  </a:cubicBezTo>
                  <a:cubicBezTo>
                    <a:pt x="4638" y="6004"/>
                    <a:pt x="5972" y="4637"/>
                    <a:pt x="5972" y="3002"/>
                  </a:cubicBezTo>
                  <a:cubicBezTo>
                    <a:pt x="5972" y="1334"/>
                    <a:pt x="4638" y="0"/>
                    <a:pt x="30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18"/>
            <p:cNvSpPr/>
            <p:nvPr/>
          </p:nvSpPr>
          <p:spPr>
            <a:xfrm>
              <a:off x="3363400" y="648600"/>
              <a:ext cx="973225" cy="956600"/>
            </a:xfrm>
            <a:custGeom>
              <a:avLst/>
              <a:gdLst/>
              <a:ahLst/>
              <a:cxnLst/>
              <a:rect l="l" t="t" r="r" b="b"/>
              <a:pathLst>
                <a:path w="38929" h="38264" extrusionOk="0">
                  <a:moveTo>
                    <a:pt x="21403" y="1"/>
                  </a:moveTo>
                  <a:cubicBezTo>
                    <a:pt x="20460" y="1"/>
                    <a:pt x="19536" y="252"/>
                    <a:pt x="18781" y="827"/>
                  </a:cubicBezTo>
                  <a:cubicBezTo>
                    <a:pt x="17213" y="1961"/>
                    <a:pt x="17180" y="4329"/>
                    <a:pt x="17146" y="6097"/>
                  </a:cubicBezTo>
                  <a:cubicBezTo>
                    <a:pt x="17113" y="7398"/>
                    <a:pt x="17146" y="8666"/>
                    <a:pt x="17313" y="9967"/>
                  </a:cubicBezTo>
                  <a:cubicBezTo>
                    <a:pt x="16846" y="8966"/>
                    <a:pt x="16346" y="7998"/>
                    <a:pt x="15812" y="7098"/>
                  </a:cubicBezTo>
                  <a:cubicBezTo>
                    <a:pt x="14772" y="5315"/>
                    <a:pt x="13098" y="2528"/>
                    <a:pt x="10765" y="2528"/>
                  </a:cubicBezTo>
                  <a:cubicBezTo>
                    <a:pt x="10478" y="2528"/>
                    <a:pt x="10181" y="2570"/>
                    <a:pt x="9874" y="2661"/>
                  </a:cubicBezTo>
                  <a:cubicBezTo>
                    <a:pt x="8107" y="3228"/>
                    <a:pt x="6372" y="4663"/>
                    <a:pt x="6105" y="6597"/>
                  </a:cubicBezTo>
                  <a:cubicBezTo>
                    <a:pt x="5805" y="8465"/>
                    <a:pt x="7473" y="10233"/>
                    <a:pt x="8640" y="11468"/>
                  </a:cubicBezTo>
                  <a:cubicBezTo>
                    <a:pt x="9508" y="12402"/>
                    <a:pt x="10508" y="13269"/>
                    <a:pt x="11509" y="14103"/>
                  </a:cubicBezTo>
                  <a:cubicBezTo>
                    <a:pt x="10475" y="13736"/>
                    <a:pt x="9441" y="13402"/>
                    <a:pt x="8440" y="13135"/>
                  </a:cubicBezTo>
                  <a:cubicBezTo>
                    <a:pt x="7318" y="12855"/>
                    <a:pt x="5853" y="12477"/>
                    <a:pt x="4490" y="12477"/>
                  </a:cubicBezTo>
                  <a:cubicBezTo>
                    <a:pt x="3097" y="12477"/>
                    <a:pt x="1810" y="12872"/>
                    <a:pt x="1102" y="14170"/>
                  </a:cubicBezTo>
                  <a:cubicBezTo>
                    <a:pt x="168" y="15804"/>
                    <a:pt x="1" y="18072"/>
                    <a:pt x="1135" y="19640"/>
                  </a:cubicBezTo>
                  <a:cubicBezTo>
                    <a:pt x="2269" y="21175"/>
                    <a:pt x="4637" y="21241"/>
                    <a:pt x="6372" y="21308"/>
                  </a:cubicBezTo>
                  <a:cubicBezTo>
                    <a:pt x="6741" y="21336"/>
                    <a:pt x="7110" y="21349"/>
                    <a:pt x="7478" y="21349"/>
                  </a:cubicBezTo>
                  <a:cubicBezTo>
                    <a:pt x="8410" y="21349"/>
                    <a:pt x="9343" y="21270"/>
                    <a:pt x="10275" y="21175"/>
                  </a:cubicBezTo>
                  <a:lnTo>
                    <a:pt x="10275" y="21175"/>
                  </a:lnTo>
                  <a:cubicBezTo>
                    <a:pt x="9274" y="21608"/>
                    <a:pt x="8307" y="22109"/>
                    <a:pt x="7373" y="22642"/>
                  </a:cubicBezTo>
                  <a:cubicBezTo>
                    <a:pt x="5371" y="23810"/>
                    <a:pt x="2102" y="25778"/>
                    <a:pt x="2936" y="28580"/>
                  </a:cubicBezTo>
                  <a:cubicBezTo>
                    <a:pt x="3437" y="30348"/>
                    <a:pt x="4871" y="32082"/>
                    <a:pt x="6806" y="32416"/>
                  </a:cubicBezTo>
                  <a:cubicBezTo>
                    <a:pt x="6973" y="32445"/>
                    <a:pt x="7140" y="32459"/>
                    <a:pt x="7305" y="32459"/>
                  </a:cubicBezTo>
                  <a:cubicBezTo>
                    <a:pt x="9009" y="32459"/>
                    <a:pt x="10553" y="30979"/>
                    <a:pt x="11709" y="29914"/>
                  </a:cubicBezTo>
                  <a:cubicBezTo>
                    <a:pt x="12676" y="29014"/>
                    <a:pt x="13544" y="28080"/>
                    <a:pt x="14378" y="27079"/>
                  </a:cubicBezTo>
                  <a:lnTo>
                    <a:pt x="14378" y="27079"/>
                  </a:lnTo>
                  <a:cubicBezTo>
                    <a:pt x="14011" y="28113"/>
                    <a:pt x="13677" y="29114"/>
                    <a:pt x="13377" y="30148"/>
                  </a:cubicBezTo>
                  <a:cubicBezTo>
                    <a:pt x="12777" y="32349"/>
                    <a:pt x="11809" y="36085"/>
                    <a:pt x="14344" y="37486"/>
                  </a:cubicBezTo>
                  <a:cubicBezTo>
                    <a:pt x="15201" y="37976"/>
                    <a:pt x="16222" y="38264"/>
                    <a:pt x="17231" y="38264"/>
                  </a:cubicBezTo>
                  <a:cubicBezTo>
                    <a:pt x="18147" y="38264"/>
                    <a:pt x="19053" y="38026"/>
                    <a:pt x="19815" y="37486"/>
                  </a:cubicBezTo>
                  <a:cubicBezTo>
                    <a:pt x="21349" y="36385"/>
                    <a:pt x="21449" y="33984"/>
                    <a:pt x="21516" y="32249"/>
                  </a:cubicBezTo>
                  <a:cubicBezTo>
                    <a:pt x="21549" y="30948"/>
                    <a:pt x="21516" y="29647"/>
                    <a:pt x="21383" y="28380"/>
                  </a:cubicBezTo>
                  <a:lnTo>
                    <a:pt x="21383" y="28380"/>
                  </a:lnTo>
                  <a:cubicBezTo>
                    <a:pt x="21850" y="29414"/>
                    <a:pt x="22350" y="30348"/>
                    <a:pt x="22850" y="31282"/>
                  </a:cubicBezTo>
                  <a:cubicBezTo>
                    <a:pt x="23896" y="33103"/>
                    <a:pt x="25502" y="35941"/>
                    <a:pt x="27862" y="35941"/>
                  </a:cubicBezTo>
                  <a:cubicBezTo>
                    <a:pt x="28138" y="35941"/>
                    <a:pt x="28424" y="35902"/>
                    <a:pt x="28721" y="35818"/>
                  </a:cubicBezTo>
                  <a:cubicBezTo>
                    <a:pt x="30523" y="35318"/>
                    <a:pt x="32290" y="33917"/>
                    <a:pt x="32624" y="31982"/>
                  </a:cubicBezTo>
                  <a:cubicBezTo>
                    <a:pt x="32958" y="30114"/>
                    <a:pt x="31323" y="28380"/>
                    <a:pt x="30156" y="27079"/>
                  </a:cubicBezTo>
                  <a:cubicBezTo>
                    <a:pt x="29288" y="26078"/>
                    <a:pt x="28321" y="25211"/>
                    <a:pt x="27320" y="24377"/>
                  </a:cubicBezTo>
                  <a:lnTo>
                    <a:pt x="27320" y="24377"/>
                  </a:lnTo>
                  <a:cubicBezTo>
                    <a:pt x="28354" y="24777"/>
                    <a:pt x="29355" y="25111"/>
                    <a:pt x="30389" y="25411"/>
                  </a:cubicBezTo>
                  <a:cubicBezTo>
                    <a:pt x="31512" y="25730"/>
                    <a:pt x="32998" y="26132"/>
                    <a:pt x="34385" y="26132"/>
                  </a:cubicBezTo>
                  <a:cubicBezTo>
                    <a:pt x="35756" y="26132"/>
                    <a:pt x="37031" y="25738"/>
                    <a:pt x="37761" y="24477"/>
                  </a:cubicBezTo>
                  <a:cubicBezTo>
                    <a:pt x="38662" y="22876"/>
                    <a:pt x="38929" y="20608"/>
                    <a:pt x="37794" y="18973"/>
                  </a:cubicBezTo>
                  <a:cubicBezTo>
                    <a:pt x="36694" y="17405"/>
                    <a:pt x="34292" y="17338"/>
                    <a:pt x="32557" y="17238"/>
                  </a:cubicBezTo>
                  <a:cubicBezTo>
                    <a:pt x="32057" y="17199"/>
                    <a:pt x="31552" y="17180"/>
                    <a:pt x="31044" y="17180"/>
                  </a:cubicBezTo>
                  <a:cubicBezTo>
                    <a:pt x="30263" y="17180"/>
                    <a:pt x="29476" y="17224"/>
                    <a:pt x="28688" y="17305"/>
                  </a:cubicBezTo>
                  <a:cubicBezTo>
                    <a:pt x="29722" y="16905"/>
                    <a:pt x="30689" y="16404"/>
                    <a:pt x="31623" y="15904"/>
                  </a:cubicBezTo>
                  <a:cubicBezTo>
                    <a:pt x="33658" y="14770"/>
                    <a:pt x="36960" y="12902"/>
                    <a:pt x="36193" y="10067"/>
                  </a:cubicBezTo>
                  <a:cubicBezTo>
                    <a:pt x="35693" y="8232"/>
                    <a:pt x="34292" y="6464"/>
                    <a:pt x="32357" y="6130"/>
                  </a:cubicBezTo>
                  <a:cubicBezTo>
                    <a:pt x="32186" y="6101"/>
                    <a:pt x="32017" y="6086"/>
                    <a:pt x="31848" y="6086"/>
                  </a:cubicBezTo>
                  <a:cubicBezTo>
                    <a:pt x="30142" y="6086"/>
                    <a:pt x="28571" y="7533"/>
                    <a:pt x="27387" y="8566"/>
                  </a:cubicBezTo>
                  <a:cubicBezTo>
                    <a:pt x="26153" y="9633"/>
                    <a:pt x="25052" y="10834"/>
                    <a:pt x="24018" y="12135"/>
                  </a:cubicBezTo>
                  <a:cubicBezTo>
                    <a:pt x="24552" y="10800"/>
                    <a:pt x="25019" y="9399"/>
                    <a:pt x="25352" y="8065"/>
                  </a:cubicBezTo>
                  <a:cubicBezTo>
                    <a:pt x="25886" y="5797"/>
                    <a:pt x="26820" y="2094"/>
                    <a:pt x="24218" y="727"/>
                  </a:cubicBezTo>
                  <a:cubicBezTo>
                    <a:pt x="23371" y="269"/>
                    <a:pt x="22377" y="1"/>
                    <a:pt x="214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18"/>
            <p:cNvSpPr/>
            <p:nvPr/>
          </p:nvSpPr>
          <p:spPr>
            <a:xfrm>
              <a:off x="3872925" y="889400"/>
              <a:ext cx="337775" cy="248550"/>
            </a:xfrm>
            <a:custGeom>
              <a:avLst/>
              <a:gdLst/>
              <a:ahLst/>
              <a:cxnLst/>
              <a:rect l="l" t="t" r="r" b="b"/>
              <a:pathLst>
                <a:path w="13511" h="9942" fill="none" extrusionOk="0">
                  <a:moveTo>
                    <a:pt x="9107" y="1269"/>
                  </a:moveTo>
                  <a:cubicBezTo>
                    <a:pt x="5805" y="3837"/>
                    <a:pt x="2436" y="6506"/>
                    <a:pt x="1" y="9941"/>
                  </a:cubicBezTo>
                  <a:cubicBezTo>
                    <a:pt x="4237" y="6272"/>
                    <a:pt x="8774" y="2936"/>
                    <a:pt x="13511" y="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18"/>
            <p:cNvSpPr/>
            <p:nvPr/>
          </p:nvSpPr>
          <p:spPr>
            <a:xfrm>
              <a:off x="3887125" y="1122925"/>
              <a:ext cx="375275" cy="60050"/>
            </a:xfrm>
            <a:custGeom>
              <a:avLst/>
              <a:gdLst/>
              <a:ahLst/>
              <a:cxnLst/>
              <a:rect l="l" t="t" r="r" b="b"/>
              <a:pathLst>
                <a:path w="15011" h="2402" fill="none" extrusionOk="0">
                  <a:moveTo>
                    <a:pt x="15011" y="667"/>
                  </a:moveTo>
                  <a:cubicBezTo>
                    <a:pt x="10007" y="167"/>
                    <a:pt x="5004" y="0"/>
                    <a:pt x="0" y="167"/>
                  </a:cubicBezTo>
                  <a:cubicBezTo>
                    <a:pt x="4503" y="1134"/>
                    <a:pt x="9107" y="1835"/>
                    <a:pt x="13710" y="2402"/>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18"/>
            <p:cNvSpPr/>
            <p:nvPr/>
          </p:nvSpPr>
          <p:spPr>
            <a:xfrm>
              <a:off x="3886275" y="1151275"/>
              <a:ext cx="325250" cy="68400"/>
            </a:xfrm>
            <a:custGeom>
              <a:avLst/>
              <a:gdLst/>
              <a:ahLst/>
              <a:cxnLst/>
              <a:rect l="l" t="t" r="r" b="b"/>
              <a:pathLst>
                <a:path w="13010" h="2736" fill="none" extrusionOk="0">
                  <a:moveTo>
                    <a:pt x="1" y="0"/>
                  </a:moveTo>
                  <a:cubicBezTo>
                    <a:pt x="4204" y="1368"/>
                    <a:pt x="8573" y="2302"/>
                    <a:pt x="13010" y="2735"/>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18"/>
            <p:cNvSpPr/>
            <p:nvPr/>
          </p:nvSpPr>
          <p:spPr>
            <a:xfrm>
              <a:off x="3867100" y="724300"/>
              <a:ext cx="75075" cy="439500"/>
            </a:xfrm>
            <a:custGeom>
              <a:avLst/>
              <a:gdLst/>
              <a:ahLst/>
              <a:cxnLst/>
              <a:rect l="l" t="t" r="r" b="b"/>
              <a:pathLst>
                <a:path w="3003" h="17580" fill="none" extrusionOk="0">
                  <a:moveTo>
                    <a:pt x="2869" y="0"/>
                  </a:moveTo>
                  <a:cubicBezTo>
                    <a:pt x="3003" y="5938"/>
                    <a:pt x="2135" y="11909"/>
                    <a:pt x="367" y="17580"/>
                  </a:cubicBezTo>
                  <a:cubicBezTo>
                    <a:pt x="0" y="13043"/>
                    <a:pt x="634" y="8506"/>
                    <a:pt x="1635" y="4036"/>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18"/>
            <p:cNvSpPr/>
            <p:nvPr/>
          </p:nvSpPr>
          <p:spPr>
            <a:xfrm>
              <a:off x="3842925" y="737625"/>
              <a:ext cx="15850" cy="375300"/>
            </a:xfrm>
            <a:custGeom>
              <a:avLst/>
              <a:gdLst/>
              <a:ahLst/>
              <a:cxnLst/>
              <a:rect l="l" t="t" r="r" b="b"/>
              <a:pathLst>
                <a:path w="634" h="15012" fill="none" extrusionOk="0">
                  <a:moveTo>
                    <a:pt x="634" y="1"/>
                  </a:moveTo>
                  <a:cubicBezTo>
                    <a:pt x="0" y="4971"/>
                    <a:pt x="0" y="10041"/>
                    <a:pt x="634" y="15012"/>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18"/>
            <p:cNvSpPr/>
            <p:nvPr/>
          </p:nvSpPr>
          <p:spPr>
            <a:xfrm>
              <a:off x="3616925" y="825200"/>
              <a:ext cx="220175" cy="272725"/>
            </a:xfrm>
            <a:custGeom>
              <a:avLst/>
              <a:gdLst/>
              <a:ahLst/>
              <a:cxnLst/>
              <a:rect l="l" t="t" r="r" b="b"/>
              <a:pathLst>
                <a:path w="8807" h="10909" fill="none" extrusionOk="0">
                  <a:moveTo>
                    <a:pt x="334" y="3169"/>
                  </a:moveTo>
                  <a:cubicBezTo>
                    <a:pt x="3103" y="5738"/>
                    <a:pt x="6038" y="8340"/>
                    <a:pt x="8807" y="10908"/>
                  </a:cubicBezTo>
                  <a:cubicBezTo>
                    <a:pt x="6505" y="6839"/>
                    <a:pt x="3503" y="3136"/>
                    <a:pt x="0" y="0"/>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18"/>
            <p:cNvSpPr/>
            <p:nvPr/>
          </p:nvSpPr>
          <p:spPr>
            <a:xfrm>
              <a:off x="3729500" y="866900"/>
              <a:ext cx="120950" cy="234350"/>
            </a:xfrm>
            <a:custGeom>
              <a:avLst/>
              <a:gdLst/>
              <a:ahLst/>
              <a:cxnLst/>
              <a:rect l="l" t="t" r="r" b="b"/>
              <a:pathLst>
                <a:path w="4838" h="9374" fill="none" extrusionOk="0">
                  <a:moveTo>
                    <a:pt x="1" y="0"/>
                  </a:moveTo>
                  <a:cubicBezTo>
                    <a:pt x="2135" y="2836"/>
                    <a:pt x="3770" y="6038"/>
                    <a:pt x="4837" y="9374"/>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18"/>
            <p:cNvSpPr/>
            <p:nvPr/>
          </p:nvSpPr>
          <p:spPr>
            <a:xfrm>
              <a:off x="3445125" y="1062875"/>
              <a:ext cx="397825" cy="76750"/>
            </a:xfrm>
            <a:custGeom>
              <a:avLst/>
              <a:gdLst/>
              <a:ahLst/>
              <a:cxnLst/>
              <a:rect l="l" t="t" r="r" b="b"/>
              <a:pathLst>
                <a:path w="15913" h="3070" fill="none" extrusionOk="0">
                  <a:moveTo>
                    <a:pt x="1" y="0"/>
                  </a:moveTo>
                  <a:cubicBezTo>
                    <a:pt x="1068" y="100"/>
                    <a:pt x="2169" y="200"/>
                    <a:pt x="3236" y="334"/>
                  </a:cubicBezTo>
                  <a:cubicBezTo>
                    <a:pt x="7506" y="767"/>
                    <a:pt x="11809" y="1235"/>
                    <a:pt x="15912" y="2435"/>
                  </a:cubicBezTo>
                  <a:cubicBezTo>
                    <a:pt x="11676" y="3069"/>
                    <a:pt x="7339" y="3069"/>
                    <a:pt x="3070" y="2402"/>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18"/>
            <p:cNvSpPr/>
            <p:nvPr/>
          </p:nvSpPr>
          <p:spPr>
            <a:xfrm>
              <a:off x="3504350" y="1026175"/>
              <a:ext cx="315250" cy="61725"/>
            </a:xfrm>
            <a:custGeom>
              <a:avLst/>
              <a:gdLst/>
              <a:ahLst/>
              <a:cxnLst/>
              <a:rect l="l" t="t" r="r" b="b"/>
              <a:pathLst>
                <a:path w="12610" h="2469" fill="none" extrusionOk="0">
                  <a:moveTo>
                    <a:pt x="0" y="1"/>
                  </a:moveTo>
                  <a:cubicBezTo>
                    <a:pt x="2268" y="367"/>
                    <a:pt x="4470" y="734"/>
                    <a:pt x="6705" y="1068"/>
                  </a:cubicBezTo>
                  <a:cubicBezTo>
                    <a:pt x="8706" y="1402"/>
                    <a:pt x="10708" y="1735"/>
                    <a:pt x="12609" y="2469"/>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18"/>
            <p:cNvSpPr/>
            <p:nvPr/>
          </p:nvSpPr>
          <p:spPr>
            <a:xfrm>
              <a:off x="3519350" y="1147100"/>
              <a:ext cx="286075" cy="256050"/>
            </a:xfrm>
            <a:custGeom>
              <a:avLst/>
              <a:gdLst/>
              <a:ahLst/>
              <a:cxnLst/>
              <a:rect l="l" t="t" r="r" b="b"/>
              <a:pathLst>
                <a:path w="11443" h="10242" fill="none" extrusionOk="0">
                  <a:moveTo>
                    <a:pt x="1" y="6939"/>
                  </a:moveTo>
                  <a:cubicBezTo>
                    <a:pt x="3069" y="3636"/>
                    <a:pt x="7106" y="1168"/>
                    <a:pt x="11442" y="0"/>
                  </a:cubicBezTo>
                  <a:cubicBezTo>
                    <a:pt x="7339" y="3103"/>
                    <a:pt x="3603" y="6338"/>
                    <a:pt x="334" y="1024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18"/>
            <p:cNvSpPr/>
            <p:nvPr/>
          </p:nvSpPr>
          <p:spPr>
            <a:xfrm>
              <a:off x="3595250" y="1136250"/>
              <a:ext cx="267700" cy="241025"/>
            </a:xfrm>
            <a:custGeom>
              <a:avLst/>
              <a:gdLst/>
              <a:ahLst/>
              <a:cxnLst/>
              <a:rect l="l" t="t" r="r" b="b"/>
              <a:pathLst>
                <a:path w="10708" h="9641" fill="none" extrusionOk="0">
                  <a:moveTo>
                    <a:pt x="0" y="9641"/>
                  </a:moveTo>
                  <a:cubicBezTo>
                    <a:pt x="3036" y="5905"/>
                    <a:pt x="6671" y="2636"/>
                    <a:pt x="10708" y="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18"/>
            <p:cNvSpPr/>
            <p:nvPr/>
          </p:nvSpPr>
          <p:spPr>
            <a:xfrm>
              <a:off x="3794550" y="1159600"/>
              <a:ext cx="69250" cy="391150"/>
            </a:xfrm>
            <a:custGeom>
              <a:avLst/>
              <a:gdLst/>
              <a:ahLst/>
              <a:cxnLst/>
              <a:rect l="l" t="t" r="r" b="b"/>
              <a:pathLst>
                <a:path w="2770" h="15646" fill="none" extrusionOk="0">
                  <a:moveTo>
                    <a:pt x="0" y="15645"/>
                  </a:moveTo>
                  <a:cubicBezTo>
                    <a:pt x="934" y="10475"/>
                    <a:pt x="1668" y="5271"/>
                    <a:pt x="2102" y="1"/>
                  </a:cubicBezTo>
                  <a:cubicBezTo>
                    <a:pt x="2569" y="4504"/>
                    <a:pt x="2769" y="8874"/>
                    <a:pt x="2435" y="13377"/>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18"/>
            <p:cNvSpPr/>
            <p:nvPr/>
          </p:nvSpPr>
          <p:spPr>
            <a:xfrm>
              <a:off x="3762850" y="1130425"/>
              <a:ext cx="65925" cy="287725"/>
            </a:xfrm>
            <a:custGeom>
              <a:avLst/>
              <a:gdLst/>
              <a:ahLst/>
              <a:cxnLst/>
              <a:rect l="l" t="t" r="r" b="b"/>
              <a:pathLst>
                <a:path w="2637" h="11509" fill="none" extrusionOk="0">
                  <a:moveTo>
                    <a:pt x="2636" y="0"/>
                  </a:moveTo>
                  <a:cubicBezTo>
                    <a:pt x="1135" y="3670"/>
                    <a:pt x="201" y="7539"/>
                    <a:pt x="1" y="11508"/>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18"/>
            <p:cNvSpPr/>
            <p:nvPr/>
          </p:nvSpPr>
          <p:spPr>
            <a:xfrm>
              <a:off x="3874600" y="1172950"/>
              <a:ext cx="226025" cy="285225"/>
            </a:xfrm>
            <a:custGeom>
              <a:avLst/>
              <a:gdLst/>
              <a:ahLst/>
              <a:cxnLst/>
              <a:rect l="l" t="t" r="r" b="b"/>
              <a:pathLst>
                <a:path w="9041" h="11409" fill="none" extrusionOk="0">
                  <a:moveTo>
                    <a:pt x="1" y="0"/>
                  </a:moveTo>
                  <a:cubicBezTo>
                    <a:pt x="2636" y="4103"/>
                    <a:pt x="5671" y="7906"/>
                    <a:pt x="9040" y="11409"/>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18"/>
            <p:cNvSpPr/>
            <p:nvPr/>
          </p:nvSpPr>
          <p:spPr>
            <a:xfrm>
              <a:off x="3878775" y="1203800"/>
              <a:ext cx="122600" cy="214350"/>
            </a:xfrm>
            <a:custGeom>
              <a:avLst/>
              <a:gdLst/>
              <a:ahLst/>
              <a:cxnLst/>
              <a:rect l="l" t="t" r="r" b="b"/>
              <a:pathLst>
                <a:path w="4904" h="8574" fill="none" extrusionOk="0">
                  <a:moveTo>
                    <a:pt x="0" y="1"/>
                  </a:moveTo>
                  <a:cubicBezTo>
                    <a:pt x="1401" y="3003"/>
                    <a:pt x="3036" y="5872"/>
                    <a:pt x="4904" y="8573"/>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18"/>
            <p:cNvSpPr/>
            <p:nvPr/>
          </p:nvSpPr>
          <p:spPr>
            <a:xfrm>
              <a:off x="3901300" y="1180450"/>
              <a:ext cx="123425" cy="136800"/>
            </a:xfrm>
            <a:custGeom>
              <a:avLst/>
              <a:gdLst/>
              <a:ahLst/>
              <a:cxnLst/>
              <a:rect l="l" t="t" r="r" b="b"/>
              <a:pathLst>
                <a:path w="4937" h="5472" fill="none" extrusionOk="0">
                  <a:moveTo>
                    <a:pt x="0" y="1"/>
                  </a:moveTo>
                  <a:cubicBezTo>
                    <a:pt x="1334" y="2102"/>
                    <a:pt x="3002" y="3937"/>
                    <a:pt x="4937" y="547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18"/>
            <p:cNvSpPr/>
            <p:nvPr/>
          </p:nvSpPr>
          <p:spPr>
            <a:xfrm>
              <a:off x="3717000" y="996150"/>
              <a:ext cx="265200" cy="264375"/>
            </a:xfrm>
            <a:custGeom>
              <a:avLst/>
              <a:gdLst/>
              <a:ahLst/>
              <a:cxnLst/>
              <a:rect l="l" t="t" r="r" b="b"/>
              <a:pathLst>
                <a:path w="10608" h="10575" extrusionOk="0">
                  <a:moveTo>
                    <a:pt x="5304" y="1"/>
                  </a:moveTo>
                  <a:cubicBezTo>
                    <a:pt x="2369" y="1"/>
                    <a:pt x="0" y="2369"/>
                    <a:pt x="0" y="5305"/>
                  </a:cubicBezTo>
                  <a:cubicBezTo>
                    <a:pt x="0" y="8207"/>
                    <a:pt x="2369" y="10575"/>
                    <a:pt x="5304" y="10575"/>
                  </a:cubicBezTo>
                  <a:cubicBezTo>
                    <a:pt x="8206" y="10575"/>
                    <a:pt x="10608" y="8207"/>
                    <a:pt x="10608" y="5305"/>
                  </a:cubicBezTo>
                  <a:cubicBezTo>
                    <a:pt x="10608" y="2369"/>
                    <a:pt x="8206" y="1"/>
                    <a:pt x="5304"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18"/>
            <p:cNvSpPr/>
            <p:nvPr/>
          </p:nvSpPr>
          <p:spPr>
            <a:xfrm>
              <a:off x="3732825" y="1022025"/>
              <a:ext cx="233525" cy="212650"/>
            </a:xfrm>
            <a:custGeom>
              <a:avLst/>
              <a:gdLst/>
              <a:ahLst/>
              <a:cxnLst/>
              <a:rect l="l" t="t" r="r" b="b"/>
              <a:pathLst>
                <a:path w="9341" h="8506" extrusionOk="0">
                  <a:moveTo>
                    <a:pt x="4684" y="0"/>
                  </a:moveTo>
                  <a:cubicBezTo>
                    <a:pt x="2725" y="0"/>
                    <a:pt x="963" y="1343"/>
                    <a:pt x="501" y="3336"/>
                  </a:cubicBezTo>
                  <a:cubicBezTo>
                    <a:pt x="1" y="5604"/>
                    <a:pt x="1469" y="7905"/>
                    <a:pt x="3737" y="8406"/>
                  </a:cubicBezTo>
                  <a:cubicBezTo>
                    <a:pt x="4046" y="8473"/>
                    <a:pt x="4355" y="8505"/>
                    <a:pt x="4658" y="8505"/>
                  </a:cubicBezTo>
                  <a:cubicBezTo>
                    <a:pt x="6616" y="8505"/>
                    <a:pt x="8374" y="7163"/>
                    <a:pt x="8807" y="5170"/>
                  </a:cubicBezTo>
                  <a:cubicBezTo>
                    <a:pt x="9341" y="2869"/>
                    <a:pt x="7873" y="600"/>
                    <a:pt x="5605" y="100"/>
                  </a:cubicBezTo>
                  <a:cubicBezTo>
                    <a:pt x="5296" y="33"/>
                    <a:pt x="4987" y="0"/>
                    <a:pt x="46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18"/>
            <p:cNvSpPr/>
            <p:nvPr/>
          </p:nvSpPr>
          <p:spPr>
            <a:xfrm>
              <a:off x="3569375" y="2192850"/>
              <a:ext cx="298575" cy="294425"/>
            </a:xfrm>
            <a:custGeom>
              <a:avLst/>
              <a:gdLst/>
              <a:ahLst/>
              <a:cxnLst/>
              <a:rect l="l" t="t" r="r" b="b"/>
              <a:pathLst>
                <a:path w="11943" h="11777" extrusionOk="0">
                  <a:moveTo>
                    <a:pt x="268" y="0"/>
                  </a:moveTo>
                  <a:lnTo>
                    <a:pt x="268" y="0"/>
                  </a:lnTo>
                  <a:cubicBezTo>
                    <a:pt x="1" y="3036"/>
                    <a:pt x="2569" y="7372"/>
                    <a:pt x="4671" y="9641"/>
                  </a:cubicBezTo>
                  <a:cubicBezTo>
                    <a:pt x="6356" y="11462"/>
                    <a:pt x="7643" y="11777"/>
                    <a:pt x="9705" y="11777"/>
                  </a:cubicBezTo>
                  <a:cubicBezTo>
                    <a:pt x="10173" y="11777"/>
                    <a:pt x="10681" y="11761"/>
                    <a:pt x="11242" y="11742"/>
                  </a:cubicBezTo>
                  <a:cubicBezTo>
                    <a:pt x="11609" y="8807"/>
                    <a:pt x="11943" y="7139"/>
                    <a:pt x="9841" y="5071"/>
                  </a:cubicBezTo>
                  <a:cubicBezTo>
                    <a:pt x="7706" y="3036"/>
                    <a:pt x="3203" y="534"/>
                    <a:pt x="2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18"/>
            <p:cNvSpPr/>
            <p:nvPr/>
          </p:nvSpPr>
          <p:spPr>
            <a:xfrm>
              <a:off x="3629425" y="2257050"/>
              <a:ext cx="221025" cy="228525"/>
            </a:xfrm>
            <a:custGeom>
              <a:avLst/>
              <a:gdLst/>
              <a:ahLst/>
              <a:cxnLst/>
              <a:rect l="l" t="t" r="r" b="b"/>
              <a:pathLst>
                <a:path w="8841" h="9141" fill="none" extrusionOk="0">
                  <a:moveTo>
                    <a:pt x="1" y="1"/>
                  </a:moveTo>
                  <a:cubicBezTo>
                    <a:pt x="434" y="468"/>
                    <a:pt x="8840" y="9141"/>
                    <a:pt x="8840" y="914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18"/>
            <p:cNvSpPr/>
            <p:nvPr/>
          </p:nvSpPr>
          <p:spPr>
            <a:xfrm>
              <a:off x="3845425" y="2202025"/>
              <a:ext cx="303575" cy="285650"/>
            </a:xfrm>
            <a:custGeom>
              <a:avLst/>
              <a:gdLst/>
              <a:ahLst/>
              <a:cxnLst/>
              <a:rect l="l" t="t" r="r" b="b"/>
              <a:pathLst>
                <a:path w="12143" h="11426" extrusionOk="0">
                  <a:moveTo>
                    <a:pt x="11909" y="0"/>
                  </a:moveTo>
                  <a:lnTo>
                    <a:pt x="11909" y="0"/>
                  </a:lnTo>
                  <a:cubicBezTo>
                    <a:pt x="9007" y="467"/>
                    <a:pt x="4403" y="2802"/>
                    <a:pt x="2202" y="4770"/>
                  </a:cubicBezTo>
                  <a:cubicBezTo>
                    <a:pt x="0" y="6705"/>
                    <a:pt x="334" y="8440"/>
                    <a:pt x="567" y="11342"/>
                  </a:cubicBezTo>
                  <a:cubicBezTo>
                    <a:pt x="1356" y="11385"/>
                    <a:pt x="2036" y="11425"/>
                    <a:pt x="2648" y="11425"/>
                  </a:cubicBezTo>
                  <a:cubicBezTo>
                    <a:pt x="4419" y="11425"/>
                    <a:pt x="5619" y="11085"/>
                    <a:pt x="7205" y="9474"/>
                  </a:cubicBezTo>
                  <a:cubicBezTo>
                    <a:pt x="9374" y="7305"/>
                    <a:pt x="12142" y="3036"/>
                    <a:pt x="119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18"/>
            <p:cNvSpPr/>
            <p:nvPr/>
          </p:nvSpPr>
          <p:spPr>
            <a:xfrm>
              <a:off x="3859600" y="2264575"/>
              <a:ext cx="228525" cy="221000"/>
            </a:xfrm>
            <a:custGeom>
              <a:avLst/>
              <a:gdLst/>
              <a:ahLst/>
              <a:cxnLst/>
              <a:rect l="l" t="t" r="r" b="b"/>
              <a:pathLst>
                <a:path w="9141" h="8840" fill="none" extrusionOk="0">
                  <a:moveTo>
                    <a:pt x="9140" y="0"/>
                  </a:moveTo>
                  <a:cubicBezTo>
                    <a:pt x="8673" y="467"/>
                    <a:pt x="0" y="8840"/>
                    <a:pt x="0" y="884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7" name="Google Shape;1677;p18"/>
          <p:cNvGrpSpPr/>
          <p:nvPr/>
        </p:nvGrpSpPr>
        <p:grpSpPr>
          <a:xfrm>
            <a:off x="7593200" y="0"/>
            <a:ext cx="1241675" cy="2249750"/>
            <a:chOff x="7507550" y="0"/>
            <a:chExt cx="1241675" cy="2249750"/>
          </a:xfrm>
        </p:grpSpPr>
        <p:sp>
          <p:nvSpPr>
            <p:cNvPr id="1678" name="Google Shape;1678;p18"/>
            <p:cNvSpPr/>
            <p:nvPr/>
          </p:nvSpPr>
          <p:spPr>
            <a:xfrm>
              <a:off x="7977525" y="678925"/>
              <a:ext cx="170625" cy="145600"/>
            </a:xfrm>
            <a:custGeom>
              <a:avLst/>
              <a:gdLst/>
              <a:ahLst/>
              <a:cxnLst/>
              <a:rect l="l" t="t" r="r" b="b"/>
              <a:pathLst>
                <a:path w="6825" h="5824" extrusionOk="0">
                  <a:moveTo>
                    <a:pt x="4192" y="0"/>
                  </a:moveTo>
                  <a:cubicBezTo>
                    <a:pt x="2752" y="0"/>
                    <a:pt x="2752" y="1659"/>
                    <a:pt x="2752" y="1659"/>
                  </a:cubicBezTo>
                  <a:cubicBezTo>
                    <a:pt x="2478" y="1558"/>
                    <a:pt x="2217" y="1512"/>
                    <a:pt x="1976" y="1512"/>
                  </a:cubicBezTo>
                  <a:cubicBezTo>
                    <a:pt x="696" y="1512"/>
                    <a:pt x="0" y="2821"/>
                    <a:pt x="1050" y="4151"/>
                  </a:cubicBezTo>
                  <a:cubicBezTo>
                    <a:pt x="2296" y="5732"/>
                    <a:pt x="5275" y="5823"/>
                    <a:pt x="5275" y="5823"/>
                  </a:cubicBezTo>
                  <a:cubicBezTo>
                    <a:pt x="6825" y="2783"/>
                    <a:pt x="6156" y="230"/>
                    <a:pt x="4454" y="17"/>
                  </a:cubicBezTo>
                  <a:cubicBezTo>
                    <a:pt x="4361" y="6"/>
                    <a:pt x="4274" y="0"/>
                    <a:pt x="4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18"/>
            <p:cNvSpPr/>
            <p:nvPr/>
          </p:nvSpPr>
          <p:spPr>
            <a:xfrm>
              <a:off x="7977525" y="716700"/>
              <a:ext cx="131875" cy="107825"/>
            </a:xfrm>
            <a:custGeom>
              <a:avLst/>
              <a:gdLst/>
              <a:ahLst/>
              <a:cxnLst/>
              <a:rect l="l" t="t" r="r" b="b"/>
              <a:pathLst>
                <a:path w="5275" h="4313" extrusionOk="0">
                  <a:moveTo>
                    <a:pt x="1976" y="1"/>
                  </a:moveTo>
                  <a:cubicBezTo>
                    <a:pt x="696" y="1"/>
                    <a:pt x="0" y="1310"/>
                    <a:pt x="1050" y="2640"/>
                  </a:cubicBezTo>
                  <a:cubicBezTo>
                    <a:pt x="2296" y="4221"/>
                    <a:pt x="5275" y="4312"/>
                    <a:pt x="5275" y="4312"/>
                  </a:cubicBezTo>
                  <a:cubicBezTo>
                    <a:pt x="5275" y="4312"/>
                    <a:pt x="4636" y="2306"/>
                    <a:pt x="2752" y="148"/>
                  </a:cubicBezTo>
                  <a:cubicBezTo>
                    <a:pt x="2478" y="47"/>
                    <a:pt x="2217" y="1"/>
                    <a:pt x="19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18"/>
            <p:cNvSpPr/>
            <p:nvPr/>
          </p:nvSpPr>
          <p:spPr>
            <a:xfrm>
              <a:off x="7756775" y="869325"/>
              <a:ext cx="608700" cy="398975"/>
            </a:xfrm>
            <a:custGeom>
              <a:avLst/>
              <a:gdLst/>
              <a:ahLst/>
              <a:cxnLst/>
              <a:rect l="l" t="t" r="r" b="b"/>
              <a:pathLst>
                <a:path w="24348" h="15959" extrusionOk="0">
                  <a:moveTo>
                    <a:pt x="1" y="0"/>
                  </a:moveTo>
                  <a:cubicBezTo>
                    <a:pt x="1" y="274"/>
                    <a:pt x="1" y="578"/>
                    <a:pt x="31" y="851"/>
                  </a:cubicBezTo>
                  <a:cubicBezTo>
                    <a:pt x="31" y="912"/>
                    <a:pt x="31" y="1003"/>
                    <a:pt x="31" y="1064"/>
                  </a:cubicBezTo>
                  <a:cubicBezTo>
                    <a:pt x="31" y="1095"/>
                    <a:pt x="31" y="1125"/>
                    <a:pt x="31" y="1186"/>
                  </a:cubicBezTo>
                  <a:cubicBezTo>
                    <a:pt x="31" y="1399"/>
                    <a:pt x="62" y="1581"/>
                    <a:pt x="62" y="1794"/>
                  </a:cubicBezTo>
                  <a:cubicBezTo>
                    <a:pt x="92" y="1854"/>
                    <a:pt x="92" y="1915"/>
                    <a:pt x="92" y="1946"/>
                  </a:cubicBezTo>
                  <a:cubicBezTo>
                    <a:pt x="92" y="2006"/>
                    <a:pt x="92" y="2067"/>
                    <a:pt x="92" y="2128"/>
                  </a:cubicBezTo>
                  <a:cubicBezTo>
                    <a:pt x="123" y="2341"/>
                    <a:pt x="153" y="2554"/>
                    <a:pt x="183" y="2766"/>
                  </a:cubicBezTo>
                  <a:cubicBezTo>
                    <a:pt x="183" y="2858"/>
                    <a:pt x="214" y="2979"/>
                    <a:pt x="214" y="3070"/>
                  </a:cubicBezTo>
                  <a:lnTo>
                    <a:pt x="214" y="3161"/>
                  </a:lnTo>
                  <a:cubicBezTo>
                    <a:pt x="244" y="3344"/>
                    <a:pt x="274" y="3526"/>
                    <a:pt x="305" y="3678"/>
                  </a:cubicBezTo>
                  <a:cubicBezTo>
                    <a:pt x="305" y="3709"/>
                    <a:pt x="305" y="3709"/>
                    <a:pt x="305" y="3709"/>
                  </a:cubicBezTo>
                  <a:cubicBezTo>
                    <a:pt x="335" y="3800"/>
                    <a:pt x="335" y="3921"/>
                    <a:pt x="366" y="4013"/>
                  </a:cubicBezTo>
                  <a:cubicBezTo>
                    <a:pt x="396" y="4225"/>
                    <a:pt x="426" y="4408"/>
                    <a:pt x="487" y="4590"/>
                  </a:cubicBezTo>
                  <a:cubicBezTo>
                    <a:pt x="487" y="4620"/>
                    <a:pt x="487" y="4620"/>
                    <a:pt x="487" y="4651"/>
                  </a:cubicBezTo>
                  <a:cubicBezTo>
                    <a:pt x="518" y="4772"/>
                    <a:pt x="548" y="4864"/>
                    <a:pt x="548" y="4985"/>
                  </a:cubicBezTo>
                  <a:cubicBezTo>
                    <a:pt x="609" y="5198"/>
                    <a:pt x="670" y="5411"/>
                    <a:pt x="730" y="5624"/>
                  </a:cubicBezTo>
                  <a:cubicBezTo>
                    <a:pt x="761" y="5715"/>
                    <a:pt x="791" y="5836"/>
                    <a:pt x="791" y="5927"/>
                  </a:cubicBezTo>
                  <a:cubicBezTo>
                    <a:pt x="852" y="6049"/>
                    <a:pt x="882" y="6201"/>
                    <a:pt x="913" y="6323"/>
                  </a:cubicBezTo>
                  <a:cubicBezTo>
                    <a:pt x="943" y="6414"/>
                    <a:pt x="974" y="6475"/>
                    <a:pt x="1004" y="6566"/>
                  </a:cubicBezTo>
                  <a:cubicBezTo>
                    <a:pt x="1034" y="6657"/>
                    <a:pt x="1065" y="6779"/>
                    <a:pt x="1095" y="6870"/>
                  </a:cubicBezTo>
                  <a:cubicBezTo>
                    <a:pt x="1126" y="6991"/>
                    <a:pt x="1186" y="7113"/>
                    <a:pt x="1217" y="7204"/>
                  </a:cubicBezTo>
                  <a:cubicBezTo>
                    <a:pt x="1247" y="7326"/>
                    <a:pt x="1278" y="7417"/>
                    <a:pt x="1338" y="7508"/>
                  </a:cubicBezTo>
                  <a:cubicBezTo>
                    <a:pt x="1369" y="7630"/>
                    <a:pt x="1399" y="7721"/>
                    <a:pt x="1460" y="7842"/>
                  </a:cubicBezTo>
                  <a:cubicBezTo>
                    <a:pt x="1521" y="8055"/>
                    <a:pt x="1612" y="8268"/>
                    <a:pt x="1703" y="8450"/>
                  </a:cubicBezTo>
                  <a:cubicBezTo>
                    <a:pt x="1764" y="8572"/>
                    <a:pt x="1794" y="8693"/>
                    <a:pt x="1855" y="8785"/>
                  </a:cubicBezTo>
                  <a:cubicBezTo>
                    <a:pt x="1855" y="8785"/>
                    <a:pt x="1855" y="8815"/>
                    <a:pt x="1855" y="8815"/>
                  </a:cubicBezTo>
                  <a:cubicBezTo>
                    <a:pt x="1885" y="8876"/>
                    <a:pt x="1916" y="8906"/>
                    <a:pt x="1916" y="8967"/>
                  </a:cubicBezTo>
                  <a:cubicBezTo>
                    <a:pt x="2007" y="9119"/>
                    <a:pt x="2068" y="9271"/>
                    <a:pt x="2159" y="9423"/>
                  </a:cubicBezTo>
                  <a:cubicBezTo>
                    <a:pt x="2189" y="9514"/>
                    <a:pt x="2250" y="9636"/>
                    <a:pt x="2311" y="9727"/>
                  </a:cubicBezTo>
                  <a:cubicBezTo>
                    <a:pt x="2311" y="9788"/>
                    <a:pt x="2341" y="9818"/>
                    <a:pt x="2372" y="9849"/>
                  </a:cubicBezTo>
                  <a:cubicBezTo>
                    <a:pt x="2463" y="10031"/>
                    <a:pt x="2554" y="10213"/>
                    <a:pt x="2645" y="10365"/>
                  </a:cubicBezTo>
                  <a:cubicBezTo>
                    <a:pt x="2706" y="10487"/>
                    <a:pt x="2767" y="10578"/>
                    <a:pt x="2828" y="10700"/>
                  </a:cubicBezTo>
                  <a:cubicBezTo>
                    <a:pt x="2949" y="10912"/>
                    <a:pt x="3071" y="11125"/>
                    <a:pt x="3223" y="11308"/>
                  </a:cubicBezTo>
                  <a:cubicBezTo>
                    <a:pt x="3284" y="11429"/>
                    <a:pt x="3344" y="11520"/>
                    <a:pt x="3375" y="11581"/>
                  </a:cubicBezTo>
                  <a:cubicBezTo>
                    <a:pt x="3405" y="11611"/>
                    <a:pt x="3405" y="11642"/>
                    <a:pt x="3436" y="11642"/>
                  </a:cubicBezTo>
                  <a:cubicBezTo>
                    <a:pt x="3557" y="11855"/>
                    <a:pt x="3709" y="12067"/>
                    <a:pt x="3861" y="12280"/>
                  </a:cubicBezTo>
                  <a:cubicBezTo>
                    <a:pt x="3922" y="12341"/>
                    <a:pt x="3952" y="12402"/>
                    <a:pt x="4013" y="12493"/>
                  </a:cubicBezTo>
                  <a:cubicBezTo>
                    <a:pt x="4044" y="12523"/>
                    <a:pt x="4074" y="12554"/>
                    <a:pt x="4104" y="12584"/>
                  </a:cubicBezTo>
                  <a:cubicBezTo>
                    <a:pt x="4256" y="12827"/>
                    <a:pt x="4408" y="13040"/>
                    <a:pt x="4591" y="13222"/>
                  </a:cubicBezTo>
                  <a:cubicBezTo>
                    <a:pt x="4682" y="13344"/>
                    <a:pt x="4773" y="13435"/>
                    <a:pt x="4864" y="13557"/>
                  </a:cubicBezTo>
                  <a:cubicBezTo>
                    <a:pt x="5016" y="13739"/>
                    <a:pt x="5199" y="13952"/>
                    <a:pt x="5351" y="14104"/>
                  </a:cubicBezTo>
                  <a:cubicBezTo>
                    <a:pt x="5381" y="14134"/>
                    <a:pt x="5381" y="14165"/>
                    <a:pt x="5411" y="14165"/>
                  </a:cubicBezTo>
                  <a:cubicBezTo>
                    <a:pt x="5411" y="14195"/>
                    <a:pt x="5442" y="14195"/>
                    <a:pt x="5442" y="14225"/>
                  </a:cubicBezTo>
                  <a:cubicBezTo>
                    <a:pt x="5563" y="14317"/>
                    <a:pt x="5624" y="14408"/>
                    <a:pt x="5715" y="14499"/>
                  </a:cubicBezTo>
                  <a:cubicBezTo>
                    <a:pt x="5958" y="14742"/>
                    <a:pt x="6171" y="14955"/>
                    <a:pt x="6354" y="15107"/>
                  </a:cubicBezTo>
                  <a:cubicBezTo>
                    <a:pt x="6354" y="15137"/>
                    <a:pt x="6354" y="15137"/>
                    <a:pt x="6354" y="15137"/>
                  </a:cubicBezTo>
                  <a:cubicBezTo>
                    <a:pt x="6506" y="15259"/>
                    <a:pt x="6627" y="15350"/>
                    <a:pt x="6718" y="15441"/>
                  </a:cubicBezTo>
                  <a:cubicBezTo>
                    <a:pt x="7114" y="15806"/>
                    <a:pt x="7357" y="15958"/>
                    <a:pt x="7357" y="15958"/>
                  </a:cubicBezTo>
                  <a:lnTo>
                    <a:pt x="16992" y="15958"/>
                  </a:lnTo>
                  <a:cubicBezTo>
                    <a:pt x="16992" y="15958"/>
                    <a:pt x="17235" y="15806"/>
                    <a:pt x="17630" y="15441"/>
                  </a:cubicBezTo>
                  <a:cubicBezTo>
                    <a:pt x="17752" y="15350"/>
                    <a:pt x="17874" y="15259"/>
                    <a:pt x="17995" y="15137"/>
                  </a:cubicBezTo>
                  <a:cubicBezTo>
                    <a:pt x="17995" y="15137"/>
                    <a:pt x="17995" y="15137"/>
                    <a:pt x="17995" y="15107"/>
                  </a:cubicBezTo>
                  <a:cubicBezTo>
                    <a:pt x="18178" y="14955"/>
                    <a:pt x="18421" y="14742"/>
                    <a:pt x="18633" y="14499"/>
                  </a:cubicBezTo>
                  <a:cubicBezTo>
                    <a:pt x="18725" y="14408"/>
                    <a:pt x="18816" y="14317"/>
                    <a:pt x="18907" y="14225"/>
                  </a:cubicBezTo>
                  <a:cubicBezTo>
                    <a:pt x="18907" y="14195"/>
                    <a:pt x="18937" y="14195"/>
                    <a:pt x="18937" y="14165"/>
                  </a:cubicBezTo>
                  <a:cubicBezTo>
                    <a:pt x="19120" y="13982"/>
                    <a:pt x="19302" y="13770"/>
                    <a:pt x="19515" y="13557"/>
                  </a:cubicBezTo>
                  <a:cubicBezTo>
                    <a:pt x="19576" y="13435"/>
                    <a:pt x="19667" y="13344"/>
                    <a:pt x="19758" y="13222"/>
                  </a:cubicBezTo>
                  <a:cubicBezTo>
                    <a:pt x="19941" y="13040"/>
                    <a:pt x="20092" y="12827"/>
                    <a:pt x="20275" y="12584"/>
                  </a:cubicBezTo>
                  <a:cubicBezTo>
                    <a:pt x="20275" y="12554"/>
                    <a:pt x="20305" y="12523"/>
                    <a:pt x="20336" y="12493"/>
                  </a:cubicBezTo>
                  <a:cubicBezTo>
                    <a:pt x="20396" y="12402"/>
                    <a:pt x="20457" y="12341"/>
                    <a:pt x="20488" y="12280"/>
                  </a:cubicBezTo>
                  <a:cubicBezTo>
                    <a:pt x="20640" y="12067"/>
                    <a:pt x="20792" y="11855"/>
                    <a:pt x="20944" y="11642"/>
                  </a:cubicBezTo>
                  <a:cubicBezTo>
                    <a:pt x="20944" y="11642"/>
                    <a:pt x="20944" y="11611"/>
                    <a:pt x="20974" y="11581"/>
                  </a:cubicBezTo>
                  <a:cubicBezTo>
                    <a:pt x="21035" y="11520"/>
                    <a:pt x="21065" y="11429"/>
                    <a:pt x="21126" y="11308"/>
                  </a:cubicBezTo>
                  <a:cubicBezTo>
                    <a:pt x="21278" y="11125"/>
                    <a:pt x="21399" y="10912"/>
                    <a:pt x="21521" y="10700"/>
                  </a:cubicBezTo>
                  <a:cubicBezTo>
                    <a:pt x="21582" y="10578"/>
                    <a:pt x="21643" y="10487"/>
                    <a:pt x="21703" y="10365"/>
                  </a:cubicBezTo>
                  <a:cubicBezTo>
                    <a:pt x="21795" y="10213"/>
                    <a:pt x="21886" y="10031"/>
                    <a:pt x="21977" y="9849"/>
                  </a:cubicBezTo>
                  <a:cubicBezTo>
                    <a:pt x="22007" y="9818"/>
                    <a:pt x="22038" y="9788"/>
                    <a:pt x="22038" y="9727"/>
                  </a:cubicBezTo>
                  <a:cubicBezTo>
                    <a:pt x="22099" y="9636"/>
                    <a:pt x="22159" y="9514"/>
                    <a:pt x="22220" y="9423"/>
                  </a:cubicBezTo>
                  <a:cubicBezTo>
                    <a:pt x="22281" y="9271"/>
                    <a:pt x="22342" y="9119"/>
                    <a:pt x="22433" y="8967"/>
                  </a:cubicBezTo>
                  <a:cubicBezTo>
                    <a:pt x="22433" y="8906"/>
                    <a:pt x="22463" y="8876"/>
                    <a:pt x="22494" y="8815"/>
                  </a:cubicBezTo>
                  <a:cubicBezTo>
                    <a:pt x="22494" y="8815"/>
                    <a:pt x="22494" y="8785"/>
                    <a:pt x="22494" y="8785"/>
                  </a:cubicBezTo>
                  <a:cubicBezTo>
                    <a:pt x="22555" y="8693"/>
                    <a:pt x="22615" y="8572"/>
                    <a:pt x="22646" y="8450"/>
                  </a:cubicBezTo>
                  <a:cubicBezTo>
                    <a:pt x="22737" y="8268"/>
                    <a:pt x="22828" y="8055"/>
                    <a:pt x="22919" y="7842"/>
                  </a:cubicBezTo>
                  <a:cubicBezTo>
                    <a:pt x="22950" y="7721"/>
                    <a:pt x="22980" y="7630"/>
                    <a:pt x="23041" y="7508"/>
                  </a:cubicBezTo>
                  <a:cubicBezTo>
                    <a:pt x="23071" y="7417"/>
                    <a:pt x="23102" y="7326"/>
                    <a:pt x="23132" y="7204"/>
                  </a:cubicBezTo>
                  <a:cubicBezTo>
                    <a:pt x="23162" y="7113"/>
                    <a:pt x="23223" y="6991"/>
                    <a:pt x="23254" y="6870"/>
                  </a:cubicBezTo>
                  <a:cubicBezTo>
                    <a:pt x="23284" y="6779"/>
                    <a:pt x="23314" y="6657"/>
                    <a:pt x="23345" y="6566"/>
                  </a:cubicBezTo>
                  <a:cubicBezTo>
                    <a:pt x="23375" y="6475"/>
                    <a:pt x="23406" y="6414"/>
                    <a:pt x="23436" y="6323"/>
                  </a:cubicBezTo>
                  <a:cubicBezTo>
                    <a:pt x="23466" y="6201"/>
                    <a:pt x="23497" y="6049"/>
                    <a:pt x="23558" y="5927"/>
                  </a:cubicBezTo>
                  <a:cubicBezTo>
                    <a:pt x="23588" y="5836"/>
                    <a:pt x="23618" y="5715"/>
                    <a:pt x="23649" y="5624"/>
                  </a:cubicBezTo>
                  <a:cubicBezTo>
                    <a:pt x="23679" y="5411"/>
                    <a:pt x="23740" y="5198"/>
                    <a:pt x="23801" y="4985"/>
                  </a:cubicBezTo>
                  <a:cubicBezTo>
                    <a:pt x="23801" y="4864"/>
                    <a:pt x="23831" y="4772"/>
                    <a:pt x="23862" y="4651"/>
                  </a:cubicBezTo>
                  <a:cubicBezTo>
                    <a:pt x="23862" y="4620"/>
                    <a:pt x="23862" y="4620"/>
                    <a:pt x="23892" y="4590"/>
                  </a:cubicBezTo>
                  <a:cubicBezTo>
                    <a:pt x="23922" y="4408"/>
                    <a:pt x="23953" y="4225"/>
                    <a:pt x="23983" y="4013"/>
                  </a:cubicBezTo>
                  <a:cubicBezTo>
                    <a:pt x="24014" y="3921"/>
                    <a:pt x="24014" y="3800"/>
                    <a:pt x="24044" y="3709"/>
                  </a:cubicBezTo>
                  <a:lnTo>
                    <a:pt x="24044" y="3678"/>
                  </a:lnTo>
                  <a:cubicBezTo>
                    <a:pt x="24074" y="3526"/>
                    <a:pt x="24105" y="3344"/>
                    <a:pt x="24135" y="3161"/>
                  </a:cubicBezTo>
                  <a:lnTo>
                    <a:pt x="24135" y="3070"/>
                  </a:lnTo>
                  <a:cubicBezTo>
                    <a:pt x="24166" y="2979"/>
                    <a:pt x="24166" y="2858"/>
                    <a:pt x="24196" y="2766"/>
                  </a:cubicBezTo>
                  <a:cubicBezTo>
                    <a:pt x="24226" y="2554"/>
                    <a:pt x="24226" y="2341"/>
                    <a:pt x="24257" y="2128"/>
                  </a:cubicBezTo>
                  <a:cubicBezTo>
                    <a:pt x="24257" y="2067"/>
                    <a:pt x="24257" y="2006"/>
                    <a:pt x="24257" y="1946"/>
                  </a:cubicBezTo>
                  <a:lnTo>
                    <a:pt x="24287" y="1794"/>
                  </a:lnTo>
                  <a:cubicBezTo>
                    <a:pt x="24287" y="1581"/>
                    <a:pt x="24317" y="1399"/>
                    <a:pt x="24317" y="1186"/>
                  </a:cubicBezTo>
                  <a:lnTo>
                    <a:pt x="24317" y="1064"/>
                  </a:lnTo>
                  <a:cubicBezTo>
                    <a:pt x="24317" y="1003"/>
                    <a:pt x="24317" y="912"/>
                    <a:pt x="24317" y="851"/>
                  </a:cubicBezTo>
                  <a:cubicBezTo>
                    <a:pt x="24348" y="578"/>
                    <a:pt x="24348" y="274"/>
                    <a:pt x="243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18"/>
            <p:cNvSpPr/>
            <p:nvPr/>
          </p:nvSpPr>
          <p:spPr>
            <a:xfrm>
              <a:off x="7762100" y="948350"/>
              <a:ext cx="598075" cy="141375"/>
            </a:xfrm>
            <a:custGeom>
              <a:avLst/>
              <a:gdLst/>
              <a:ahLst/>
              <a:cxnLst/>
              <a:rect l="l" t="t" r="r" b="b"/>
              <a:pathLst>
                <a:path w="23923" h="5655" extrusionOk="0">
                  <a:moveTo>
                    <a:pt x="1" y="0"/>
                  </a:moveTo>
                  <a:cubicBezTo>
                    <a:pt x="31" y="183"/>
                    <a:pt x="61" y="365"/>
                    <a:pt x="92" y="548"/>
                  </a:cubicBezTo>
                  <a:cubicBezTo>
                    <a:pt x="122" y="669"/>
                    <a:pt x="122" y="760"/>
                    <a:pt x="153" y="882"/>
                  </a:cubicBezTo>
                  <a:cubicBezTo>
                    <a:pt x="183" y="1064"/>
                    <a:pt x="213" y="1247"/>
                    <a:pt x="274" y="1429"/>
                  </a:cubicBezTo>
                  <a:cubicBezTo>
                    <a:pt x="274" y="1459"/>
                    <a:pt x="274" y="1459"/>
                    <a:pt x="274" y="1490"/>
                  </a:cubicBezTo>
                  <a:cubicBezTo>
                    <a:pt x="305" y="1611"/>
                    <a:pt x="335" y="1703"/>
                    <a:pt x="335" y="1824"/>
                  </a:cubicBezTo>
                  <a:cubicBezTo>
                    <a:pt x="396" y="2037"/>
                    <a:pt x="457" y="2250"/>
                    <a:pt x="517" y="2463"/>
                  </a:cubicBezTo>
                  <a:cubicBezTo>
                    <a:pt x="548" y="2554"/>
                    <a:pt x="578" y="2675"/>
                    <a:pt x="578" y="2766"/>
                  </a:cubicBezTo>
                  <a:cubicBezTo>
                    <a:pt x="639" y="2888"/>
                    <a:pt x="669" y="3040"/>
                    <a:pt x="700" y="3162"/>
                  </a:cubicBezTo>
                  <a:cubicBezTo>
                    <a:pt x="730" y="3253"/>
                    <a:pt x="761" y="3314"/>
                    <a:pt x="791" y="3405"/>
                  </a:cubicBezTo>
                  <a:cubicBezTo>
                    <a:pt x="821" y="3496"/>
                    <a:pt x="852" y="3618"/>
                    <a:pt x="882" y="3709"/>
                  </a:cubicBezTo>
                  <a:cubicBezTo>
                    <a:pt x="913" y="3830"/>
                    <a:pt x="973" y="3952"/>
                    <a:pt x="1004" y="4043"/>
                  </a:cubicBezTo>
                  <a:cubicBezTo>
                    <a:pt x="1034" y="4165"/>
                    <a:pt x="1065" y="4256"/>
                    <a:pt x="1125" y="4347"/>
                  </a:cubicBezTo>
                  <a:cubicBezTo>
                    <a:pt x="1156" y="4469"/>
                    <a:pt x="1186" y="4560"/>
                    <a:pt x="1247" y="4681"/>
                  </a:cubicBezTo>
                  <a:cubicBezTo>
                    <a:pt x="1308" y="4894"/>
                    <a:pt x="1399" y="5107"/>
                    <a:pt x="1490" y="5289"/>
                  </a:cubicBezTo>
                  <a:cubicBezTo>
                    <a:pt x="1551" y="5411"/>
                    <a:pt x="1581" y="5532"/>
                    <a:pt x="1642" y="5624"/>
                  </a:cubicBezTo>
                  <a:cubicBezTo>
                    <a:pt x="1642" y="5624"/>
                    <a:pt x="1642" y="5654"/>
                    <a:pt x="1642" y="5654"/>
                  </a:cubicBezTo>
                  <a:lnTo>
                    <a:pt x="22281" y="5654"/>
                  </a:lnTo>
                  <a:cubicBezTo>
                    <a:pt x="22281" y="5654"/>
                    <a:pt x="22281" y="5624"/>
                    <a:pt x="22281" y="5624"/>
                  </a:cubicBezTo>
                  <a:cubicBezTo>
                    <a:pt x="22342" y="5532"/>
                    <a:pt x="22402" y="5411"/>
                    <a:pt x="22433" y="5289"/>
                  </a:cubicBezTo>
                  <a:cubicBezTo>
                    <a:pt x="22524" y="5107"/>
                    <a:pt x="22615" y="4894"/>
                    <a:pt x="22706" y="4681"/>
                  </a:cubicBezTo>
                  <a:cubicBezTo>
                    <a:pt x="22737" y="4560"/>
                    <a:pt x="22767" y="4469"/>
                    <a:pt x="22828" y="4347"/>
                  </a:cubicBezTo>
                  <a:cubicBezTo>
                    <a:pt x="22858" y="4256"/>
                    <a:pt x="22889" y="4165"/>
                    <a:pt x="22919" y="4043"/>
                  </a:cubicBezTo>
                  <a:cubicBezTo>
                    <a:pt x="22949" y="3952"/>
                    <a:pt x="23010" y="3830"/>
                    <a:pt x="23041" y="3709"/>
                  </a:cubicBezTo>
                  <a:cubicBezTo>
                    <a:pt x="23071" y="3618"/>
                    <a:pt x="23101" y="3496"/>
                    <a:pt x="23132" y="3405"/>
                  </a:cubicBezTo>
                  <a:cubicBezTo>
                    <a:pt x="23162" y="3314"/>
                    <a:pt x="23193" y="3253"/>
                    <a:pt x="23223" y="3162"/>
                  </a:cubicBezTo>
                  <a:cubicBezTo>
                    <a:pt x="23253" y="3040"/>
                    <a:pt x="23284" y="2888"/>
                    <a:pt x="23345" y="2766"/>
                  </a:cubicBezTo>
                  <a:cubicBezTo>
                    <a:pt x="23375" y="2675"/>
                    <a:pt x="23405" y="2554"/>
                    <a:pt x="23436" y="2463"/>
                  </a:cubicBezTo>
                  <a:cubicBezTo>
                    <a:pt x="23466" y="2250"/>
                    <a:pt x="23527" y="2037"/>
                    <a:pt x="23588" y="1824"/>
                  </a:cubicBezTo>
                  <a:cubicBezTo>
                    <a:pt x="23588" y="1703"/>
                    <a:pt x="23618" y="1611"/>
                    <a:pt x="23649" y="1490"/>
                  </a:cubicBezTo>
                  <a:cubicBezTo>
                    <a:pt x="23649" y="1459"/>
                    <a:pt x="23649" y="1459"/>
                    <a:pt x="23679" y="1429"/>
                  </a:cubicBezTo>
                  <a:cubicBezTo>
                    <a:pt x="23709" y="1247"/>
                    <a:pt x="23740" y="1064"/>
                    <a:pt x="23770" y="882"/>
                  </a:cubicBezTo>
                  <a:cubicBezTo>
                    <a:pt x="23801" y="760"/>
                    <a:pt x="23801" y="669"/>
                    <a:pt x="23831" y="548"/>
                  </a:cubicBezTo>
                  <a:cubicBezTo>
                    <a:pt x="23861" y="365"/>
                    <a:pt x="23892" y="183"/>
                    <a:pt x="239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18"/>
            <p:cNvSpPr/>
            <p:nvPr/>
          </p:nvSpPr>
          <p:spPr>
            <a:xfrm>
              <a:off x="7813025" y="912625"/>
              <a:ext cx="552450" cy="354150"/>
            </a:xfrm>
            <a:custGeom>
              <a:avLst/>
              <a:gdLst/>
              <a:ahLst/>
              <a:cxnLst/>
              <a:rect l="l" t="t" r="r" b="b"/>
              <a:pathLst>
                <a:path w="22098" h="14166" extrusionOk="0">
                  <a:moveTo>
                    <a:pt x="22098" y="1"/>
                  </a:moveTo>
                  <a:cubicBezTo>
                    <a:pt x="22098" y="1"/>
                    <a:pt x="18330" y="8011"/>
                    <a:pt x="2181" y="8011"/>
                  </a:cubicBezTo>
                  <a:cubicBezTo>
                    <a:pt x="1478" y="8011"/>
                    <a:pt x="751" y="7996"/>
                    <a:pt x="0" y="7965"/>
                  </a:cubicBezTo>
                  <a:lnTo>
                    <a:pt x="0" y="7965"/>
                  </a:lnTo>
                  <a:cubicBezTo>
                    <a:pt x="31" y="7995"/>
                    <a:pt x="61" y="8025"/>
                    <a:pt x="61" y="8056"/>
                  </a:cubicBezTo>
                  <a:cubicBezTo>
                    <a:pt x="152" y="8238"/>
                    <a:pt x="243" y="8420"/>
                    <a:pt x="335" y="8572"/>
                  </a:cubicBezTo>
                  <a:cubicBezTo>
                    <a:pt x="395" y="8694"/>
                    <a:pt x="456" y="8785"/>
                    <a:pt x="517" y="8907"/>
                  </a:cubicBezTo>
                  <a:cubicBezTo>
                    <a:pt x="669" y="9120"/>
                    <a:pt x="790" y="9332"/>
                    <a:pt x="912" y="9545"/>
                  </a:cubicBezTo>
                  <a:cubicBezTo>
                    <a:pt x="973" y="9636"/>
                    <a:pt x="1034" y="9727"/>
                    <a:pt x="1094" y="9819"/>
                  </a:cubicBezTo>
                  <a:cubicBezTo>
                    <a:pt x="1094" y="9819"/>
                    <a:pt x="1125" y="9849"/>
                    <a:pt x="1125" y="9849"/>
                  </a:cubicBezTo>
                  <a:cubicBezTo>
                    <a:pt x="1277" y="10062"/>
                    <a:pt x="1429" y="10275"/>
                    <a:pt x="1550" y="10487"/>
                  </a:cubicBezTo>
                  <a:cubicBezTo>
                    <a:pt x="1611" y="10548"/>
                    <a:pt x="1672" y="10639"/>
                    <a:pt x="1733" y="10700"/>
                  </a:cubicBezTo>
                  <a:cubicBezTo>
                    <a:pt x="1733" y="10731"/>
                    <a:pt x="1763" y="10761"/>
                    <a:pt x="1794" y="10822"/>
                  </a:cubicBezTo>
                  <a:cubicBezTo>
                    <a:pt x="1976" y="11034"/>
                    <a:pt x="2128" y="11247"/>
                    <a:pt x="2310" y="11430"/>
                  </a:cubicBezTo>
                  <a:cubicBezTo>
                    <a:pt x="2401" y="11551"/>
                    <a:pt x="2462" y="11642"/>
                    <a:pt x="2553" y="11764"/>
                  </a:cubicBezTo>
                  <a:cubicBezTo>
                    <a:pt x="2736" y="11977"/>
                    <a:pt x="2888" y="12159"/>
                    <a:pt x="3070" y="12342"/>
                  </a:cubicBezTo>
                  <a:cubicBezTo>
                    <a:pt x="3101" y="12342"/>
                    <a:pt x="3101" y="12372"/>
                    <a:pt x="3131" y="12402"/>
                  </a:cubicBezTo>
                  <a:cubicBezTo>
                    <a:pt x="3131" y="12402"/>
                    <a:pt x="3161" y="12433"/>
                    <a:pt x="3161" y="12433"/>
                  </a:cubicBezTo>
                  <a:cubicBezTo>
                    <a:pt x="3253" y="12524"/>
                    <a:pt x="3344" y="12615"/>
                    <a:pt x="3435" y="12706"/>
                  </a:cubicBezTo>
                  <a:cubicBezTo>
                    <a:pt x="3648" y="12949"/>
                    <a:pt x="3891" y="13162"/>
                    <a:pt x="4073" y="13345"/>
                  </a:cubicBezTo>
                  <a:cubicBezTo>
                    <a:pt x="4225" y="13466"/>
                    <a:pt x="4347" y="13557"/>
                    <a:pt x="4438" y="13649"/>
                  </a:cubicBezTo>
                  <a:cubicBezTo>
                    <a:pt x="4833" y="14013"/>
                    <a:pt x="5076" y="14165"/>
                    <a:pt x="5076" y="14165"/>
                  </a:cubicBezTo>
                  <a:lnTo>
                    <a:pt x="14773" y="14165"/>
                  </a:lnTo>
                  <a:cubicBezTo>
                    <a:pt x="14773" y="14165"/>
                    <a:pt x="15016" y="14013"/>
                    <a:pt x="15411" y="13649"/>
                  </a:cubicBezTo>
                  <a:cubicBezTo>
                    <a:pt x="15532" y="13557"/>
                    <a:pt x="15654" y="13466"/>
                    <a:pt x="15776" y="13345"/>
                  </a:cubicBezTo>
                  <a:cubicBezTo>
                    <a:pt x="15988" y="13162"/>
                    <a:pt x="16201" y="12949"/>
                    <a:pt x="16414" y="12706"/>
                  </a:cubicBezTo>
                  <a:cubicBezTo>
                    <a:pt x="16505" y="12615"/>
                    <a:pt x="16596" y="12524"/>
                    <a:pt x="16687" y="12433"/>
                  </a:cubicBezTo>
                  <a:cubicBezTo>
                    <a:pt x="16687" y="12433"/>
                    <a:pt x="16718" y="12402"/>
                    <a:pt x="16748" y="12402"/>
                  </a:cubicBezTo>
                  <a:cubicBezTo>
                    <a:pt x="16900" y="12190"/>
                    <a:pt x="17113" y="11977"/>
                    <a:pt x="17295" y="11764"/>
                  </a:cubicBezTo>
                  <a:cubicBezTo>
                    <a:pt x="17387" y="11642"/>
                    <a:pt x="17478" y="11551"/>
                    <a:pt x="17569" y="11430"/>
                  </a:cubicBezTo>
                  <a:cubicBezTo>
                    <a:pt x="17721" y="11247"/>
                    <a:pt x="17873" y="11034"/>
                    <a:pt x="18055" y="10822"/>
                  </a:cubicBezTo>
                  <a:cubicBezTo>
                    <a:pt x="18086" y="10761"/>
                    <a:pt x="18116" y="10731"/>
                    <a:pt x="18146" y="10700"/>
                  </a:cubicBezTo>
                  <a:cubicBezTo>
                    <a:pt x="18177" y="10639"/>
                    <a:pt x="18238" y="10548"/>
                    <a:pt x="18298" y="10487"/>
                  </a:cubicBezTo>
                  <a:cubicBezTo>
                    <a:pt x="18420" y="10275"/>
                    <a:pt x="18572" y="10062"/>
                    <a:pt x="18724" y="9849"/>
                  </a:cubicBezTo>
                  <a:cubicBezTo>
                    <a:pt x="18754" y="9849"/>
                    <a:pt x="18754" y="9819"/>
                    <a:pt x="18754" y="9819"/>
                  </a:cubicBezTo>
                  <a:cubicBezTo>
                    <a:pt x="18815" y="9727"/>
                    <a:pt x="18876" y="9636"/>
                    <a:pt x="18937" y="9545"/>
                  </a:cubicBezTo>
                  <a:cubicBezTo>
                    <a:pt x="19058" y="9332"/>
                    <a:pt x="19210" y="9120"/>
                    <a:pt x="19332" y="8907"/>
                  </a:cubicBezTo>
                  <a:cubicBezTo>
                    <a:pt x="19393" y="8785"/>
                    <a:pt x="19453" y="8694"/>
                    <a:pt x="19514" y="8572"/>
                  </a:cubicBezTo>
                  <a:cubicBezTo>
                    <a:pt x="19605" y="8420"/>
                    <a:pt x="19697" y="8238"/>
                    <a:pt x="19788" y="8056"/>
                  </a:cubicBezTo>
                  <a:cubicBezTo>
                    <a:pt x="19818" y="8025"/>
                    <a:pt x="19849" y="7995"/>
                    <a:pt x="19849" y="7965"/>
                  </a:cubicBezTo>
                  <a:cubicBezTo>
                    <a:pt x="19909" y="7843"/>
                    <a:pt x="19970" y="7721"/>
                    <a:pt x="20031" y="7630"/>
                  </a:cubicBezTo>
                  <a:cubicBezTo>
                    <a:pt x="20092" y="7478"/>
                    <a:pt x="20153" y="7326"/>
                    <a:pt x="20244" y="7174"/>
                  </a:cubicBezTo>
                  <a:cubicBezTo>
                    <a:pt x="20244" y="7113"/>
                    <a:pt x="20274" y="7053"/>
                    <a:pt x="20305" y="6992"/>
                  </a:cubicBezTo>
                  <a:cubicBezTo>
                    <a:pt x="20365" y="6901"/>
                    <a:pt x="20396" y="6779"/>
                    <a:pt x="20457" y="6688"/>
                  </a:cubicBezTo>
                  <a:cubicBezTo>
                    <a:pt x="20548" y="6475"/>
                    <a:pt x="20639" y="6262"/>
                    <a:pt x="20730" y="6050"/>
                  </a:cubicBezTo>
                  <a:cubicBezTo>
                    <a:pt x="20760" y="5928"/>
                    <a:pt x="20791" y="5837"/>
                    <a:pt x="20852" y="5715"/>
                  </a:cubicBezTo>
                  <a:cubicBezTo>
                    <a:pt x="20882" y="5624"/>
                    <a:pt x="20912" y="5533"/>
                    <a:pt x="20943" y="5442"/>
                  </a:cubicBezTo>
                  <a:cubicBezTo>
                    <a:pt x="20973" y="5320"/>
                    <a:pt x="21034" y="5199"/>
                    <a:pt x="21064" y="5107"/>
                  </a:cubicBezTo>
                  <a:cubicBezTo>
                    <a:pt x="21095" y="4986"/>
                    <a:pt x="21125" y="4895"/>
                    <a:pt x="21156" y="4773"/>
                  </a:cubicBezTo>
                  <a:cubicBezTo>
                    <a:pt x="21186" y="4682"/>
                    <a:pt x="21216" y="4621"/>
                    <a:pt x="21247" y="4530"/>
                  </a:cubicBezTo>
                  <a:cubicBezTo>
                    <a:pt x="21277" y="4408"/>
                    <a:pt x="21338" y="4287"/>
                    <a:pt x="21368" y="4135"/>
                  </a:cubicBezTo>
                  <a:cubicBezTo>
                    <a:pt x="21399" y="4044"/>
                    <a:pt x="21429" y="3922"/>
                    <a:pt x="21460" y="3831"/>
                  </a:cubicBezTo>
                  <a:cubicBezTo>
                    <a:pt x="21490" y="3618"/>
                    <a:pt x="21551" y="3405"/>
                    <a:pt x="21612" y="3192"/>
                  </a:cubicBezTo>
                  <a:cubicBezTo>
                    <a:pt x="21642" y="3071"/>
                    <a:pt x="21672" y="2980"/>
                    <a:pt x="21672" y="2858"/>
                  </a:cubicBezTo>
                  <a:cubicBezTo>
                    <a:pt x="21672" y="2858"/>
                    <a:pt x="21672" y="2828"/>
                    <a:pt x="21703" y="2797"/>
                  </a:cubicBezTo>
                  <a:cubicBezTo>
                    <a:pt x="21733" y="2615"/>
                    <a:pt x="21764" y="2433"/>
                    <a:pt x="21794" y="2250"/>
                  </a:cubicBezTo>
                  <a:cubicBezTo>
                    <a:pt x="21824" y="2129"/>
                    <a:pt x="21855" y="2037"/>
                    <a:pt x="21855" y="1916"/>
                  </a:cubicBezTo>
                  <a:cubicBezTo>
                    <a:pt x="21885" y="1703"/>
                    <a:pt x="21916" y="1490"/>
                    <a:pt x="21976" y="1278"/>
                  </a:cubicBezTo>
                  <a:cubicBezTo>
                    <a:pt x="21976" y="1186"/>
                    <a:pt x="21976" y="1065"/>
                    <a:pt x="22007" y="974"/>
                  </a:cubicBezTo>
                  <a:cubicBezTo>
                    <a:pt x="22037" y="761"/>
                    <a:pt x="22067" y="548"/>
                    <a:pt x="22067" y="335"/>
                  </a:cubicBezTo>
                  <a:cubicBezTo>
                    <a:pt x="22067" y="274"/>
                    <a:pt x="22067" y="214"/>
                    <a:pt x="22098" y="153"/>
                  </a:cubicBezTo>
                  <a:cubicBezTo>
                    <a:pt x="22098" y="122"/>
                    <a:pt x="22098" y="62"/>
                    <a:pt x="22098" y="1"/>
                  </a:cubicBezTo>
                  <a:close/>
                </a:path>
              </a:pathLst>
            </a:custGeom>
            <a:solidFill>
              <a:srgbClr val="F2B6B6">
                <a:alpha val="669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18"/>
            <p:cNvSpPr/>
            <p:nvPr/>
          </p:nvSpPr>
          <p:spPr>
            <a:xfrm>
              <a:off x="7738550" y="848050"/>
              <a:ext cx="645175" cy="34225"/>
            </a:xfrm>
            <a:custGeom>
              <a:avLst/>
              <a:gdLst/>
              <a:ahLst/>
              <a:cxnLst/>
              <a:rect l="l" t="t" r="r" b="b"/>
              <a:pathLst>
                <a:path w="25807" h="1369" extrusionOk="0">
                  <a:moveTo>
                    <a:pt x="608" y="0"/>
                  </a:moveTo>
                  <a:cubicBezTo>
                    <a:pt x="274" y="0"/>
                    <a:pt x="0" y="243"/>
                    <a:pt x="0" y="578"/>
                  </a:cubicBezTo>
                  <a:lnTo>
                    <a:pt x="0" y="760"/>
                  </a:lnTo>
                  <a:cubicBezTo>
                    <a:pt x="0" y="1095"/>
                    <a:pt x="274" y="1368"/>
                    <a:pt x="608" y="1368"/>
                  </a:cubicBezTo>
                  <a:lnTo>
                    <a:pt x="25198" y="1368"/>
                  </a:lnTo>
                  <a:cubicBezTo>
                    <a:pt x="25533" y="1368"/>
                    <a:pt x="25806" y="1095"/>
                    <a:pt x="25806" y="760"/>
                  </a:cubicBezTo>
                  <a:lnTo>
                    <a:pt x="25806" y="578"/>
                  </a:lnTo>
                  <a:cubicBezTo>
                    <a:pt x="25806" y="243"/>
                    <a:pt x="25533" y="0"/>
                    <a:pt x="251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18"/>
            <p:cNvSpPr/>
            <p:nvPr/>
          </p:nvSpPr>
          <p:spPr>
            <a:xfrm>
              <a:off x="7933850" y="980275"/>
              <a:ext cx="255350" cy="293325"/>
            </a:xfrm>
            <a:custGeom>
              <a:avLst/>
              <a:gdLst/>
              <a:ahLst/>
              <a:cxnLst/>
              <a:rect l="l" t="t" r="r" b="b"/>
              <a:pathLst>
                <a:path w="10214" h="11733" extrusionOk="0">
                  <a:moveTo>
                    <a:pt x="5107" y="973"/>
                  </a:moveTo>
                  <a:lnTo>
                    <a:pt x="9605" y="11338"/>
                  </a:lnTo>
                  <a:lnTo>
                    <a:pt x="578" y="11338"/>
                  </a:lnTo>
                  <a:lnTo>
                    <a:pt x="5107" y="973"/>
                  </a:lnTo>
                  <a:close/>
                  <a:moveTo>
                    <a:pt x="5107" y="0"/>
                  </a:moveTo>
                  <a:lnTo>
                    <a:pt x="0" y="11733"/>
                  </a:lnTo>
                  <a:lnTo>
                    <a:pt x="10213" y="11733"/>
                  </a:lnTo>
                  <a:lnTo>
                    <a:pt x="51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18"/>
            <p:cNvSpPr/>
            <p:nvPr/>
          </p:nvSpPr>
          <p:spPr>
            <a:xfrm>
              <a:off x="7769700" y="0"/>
              <a:ext cx="588175" cy="1273600"/>
            </a:xfrm>
            <a:custGeom>
              <a:avLst/>
              <a:gdLst/>
              <a:ahLst/>
              <a:cxnLst/>
              <a:rect l="l" t="t" r="r" b="b"/>
              <a:pathLst>
                <a:path w="23527" h="50944" extrusionOk="0">
                  <a:moveTo>
                    <a:pt x="11673" y="1338"/>
                  </a:moveTo>
                  <a:lnTo>
                    <a:pt x="23101" y="40062"/>
                  </a:lnTo>
                  <a:lnTo>
                    <a:pt x="16384" y="50549"/>
                  </a:lnTo>
                  <a:lnTo>
                    <a:pt x="6961" y="50549"/>
                  </a:lnTo>
                  <a:lnTo>
                    <a:pt x="396" y="40366"/>
                  </a:lnTo>
                  <a:lnTo>
                    <a:pt x="11673" y="1338"/>
                  </a:lnTo>
                  <a:close/>
                  <a:moveTo>
                    <a:pt x="11642" y="1"/>
                  </a:moveTo>
                  <a:lnTo>
                    <a:pt x="31" y="40336"/>
                  </a:lnTo>
                  <a:lnTo>
                    <a:pt x="1" y="40427"/>
                  </a:lnTo>
                  <a:lnTo>
                    <a:pt x="6748" y="50944"/>
                  </a:lnTo>
                  <a:lnTo>
                    <a:pt x="16566" y="50944"/>
                  </a:lnTo>
                  <a:lnTo>
                    <a:pt x="23466" y="40214"/>
                  </a:lnTo>
                  <a:lnTo>
                    <a:pt x="23527" y="40123"/>
                  </a:lnTo>
                  <a:lnTo>
                    <a:pt x="1164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18"/>
            <p:cNvSpPr/>
            <p:nvPr/>
          </p:nvSpPr>
          <p:spPr>
            <a:xfrm>
              <a:off x="8056175" y="16725"/>
              <a:ext cx="9900" cy="975725"/>
            </a:xfrm>
            <a:custGeom>
              <a:avLst/>
              <a:gdLst/>
              <a:ahLst/>
              <a:cxnLst/>
              <a:rect l="l" t="t" r="r" b="b"/>
              <a:pathLst>
                <a:path w="396" h="39029" extrusionOk="0">
                  <a:moveTo>
                    <a:pt x="1" y="1"/>
                  </a:moveTo>
                  <a:lnTo>
                    <a:pt x="1" y="39028"/>
                  </a:lnTo>
                  <a:lnTo>
                    <a:pt x="396" y="39028"/>
                  </a:lnTo>
                  <a:lnTo>
                    <a:pt x="3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18"/>
            <p:cNvSpPr/>
            <p:nvPr/>
          </p:nvSpPr>
          <p:spPr>
            <a:xfrm>
              <a:off x="7756775" y="987875"/>
              <a:ext cx="38800" cy="38000"/>
            </a:xfrm>
            <a:custGeom>
              <a:avLst/>
              <a:gdLst/>
              <a:ahLst/>
              <a:cxnLst/>
              <a:rect l="l" t="t" r="r" b="b"/>
              <a:pathLst>
                <a:path w="1552" h="1520" extrusionOk="0">
                  <a:moveTo>
                    <a:pt x="761" y="0"/>
                  </a:moveTo>
                  <a:cubicBezTo>
                    <a:pt x="335" y="0"/>
                    <a:pt x="1" y="334"/>
                    <a:pt x="1" y="760"/>
                  </a:cubicBezTo>
                  <a:cubicBezTo>
                    <a:pt x="1" y="1185"/>
                    <a:pt x="335" y="1520"/>
                    <a:pt x="761" y="1520"/>
                  </a:cubicBezTo>
                  <a:cubicBezTo>
                    <a:pt x="1186" y="1520"/>
                    <a:pt x="1551" y="1185"/>
                    <a:pt x="1551" y="760"/>
                  </a:cubicBezTo>
                  <a:cubicBezTo>
                    <a:pt x="1551" y="334"/>
                    <a:pt x="1186"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18"/>
            <p:cNvSpPr/>
            <p:nvPr/>
          </p:nvSpPr>
          <p:spPr>
            <a:xfrm>
              <a:off x="8041750" y="987875"/>
              <a:ext cx="38775" cy="38000"/>
            </a:xfrm>
            <a:custGeom>
              <a:avLst/>
              <a:gdLst/>
              <a:ahLst/>
              <a:cxnLst/>
              <a:rect l="l" t="t" r="r" b="b"/>
              <a:pathLst>
                <a:path w="1551" h="1520" extrusionOk="0">
                  <a:moveTo>
                    <a:pt x="791" y="0"/>
                  </a:moveTo>
                  <a:cubicBezTo>
                    <a:pt x="365" y="0"/>
                    <a:pt x="0" y="334"/>
                    <a:pt x="0" y="760"/>
                  </a:cubicBezTo>
                  <a:cubicBezTo>
                    <a:pt x="0" y="1185"/>
                    <a:pt x="365" y="1520"/>
                    <a:pt x="791" y="1520"/>
                  </a:cubicBezTo>
                  <a:cubicBezTo>
                    <a:pt x="1216" y="1520"/>
                    <a:pt x="1550" y="1185"/>
                    <a:pt x="1550" y="760"/>
                  </a:cubicBezTo>
                  <a:cubicBezTo>
                    <a:pt x="1550" y="334"/>
                    <a:pt x="1216" y="0"/>
                    <a:pt x="7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18"/>
            <p:cNvSpPr/>
            <p:nvPr/>
          </p:nvSpPr>
          <p:spPr>
            <a:xfrm>
              <a:off x="7921675" y="1242425"/>
              <a:ext cx="38025" cy="38775"/>
            </a:xfrm>
            <a:custGeom>
              <a:avLst/>
              <a:gdLst/>
              <a:ahLst/>
              <a:cxnLst/>
              <a:rect l="l" t="t" r="r" b="b"/>
              <a:pathLst>
                <a:path w="1521" h="1551" extrusionOk="0">
                  <a:moveTo>
                    <a:pt x="761" y="1"/>
                  </a:moveTo>
                  <a:cubicBezTo>
                    <a:pt x="335" y="1"/>
                    <a:pt x="1" y="365"/>
                    <a:pt x="1" y="791"/>
                  </a:cubicBezTo>
                  <a:cubicBezTo>
                    <a:pt x="1" y="1186"/>
                    <a:pt x="335" y="1551"/>
                    <a:pt x="761" y="1551"/>
                  </a:cubicBezTo>
                  <a:cubicBezTo>
                    <a:pt x="1186" y="1551"/>
                    <a:pt x="1521" y="1186"/>
                    <a:pt x="1521" y="791"/>
                  </a:cubicBezTo>
                  <a:cubicBezTo>
                    <a:pt x="1521" y="365"/>
                    <a:pt x="1186" y="1"/>
                    <a:pt x="761" y="1"/>
                  </a:cubicBezTo>
                  <a:close/>
                </a:path>
              </a:pathLst>
            </a:custGeom>
            <a:solidFill>
              <a:srgbClr val="7660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18"/>
            <p:cNvSpPr/>
            <p:nvPr/>
          </p:nvSpPr>
          <p:spPr>
            <a:xfrm>
              <a:off x="8162575" y="1242425"/>
              <a:ext cx="38000" cy="38775"/>
            </a:xfrm>
            <a:custGeom>
              <a:avLst/>
              <a:gdLst/>
              <a:ahLst/>
              <a:cxnLst/>
              <a:rect l="l" t="t" r="r" b="b"/>
              <a:pathLst>
                <a:path w="1520" h="1551" extrusionOk="0">
                  <a:moveTo>
                    <a:pt x="760" y="1"/>
                  </a:moveTo>
                  <a:cubicBezTo>
                    <a:pt x="335" y="1"/>
                    <a:pt x="0" y="365"/>
                    <a:pt x="0" y="791"/>
                  </a:cubicBezTo>
                  <a:cubicBezTo>
                    <a:pt x="0" y="1186"/>
                    <a:pt x="335" y="1551"/>
                    <a:pt x="760" y="1551"/>
                  </a:cubicBezTo>
                  <a:cubicBezTo>
                    <a:pt x="1186" y="1551"/>
                    <a:pt x="1520" y="1186"/>
                    <a:pt x="1520" y="791"/>
                  </a:cubicBezTo>
                  <a:cubicBezTo>
                    <a:pt x="1520" y="365"/>
                    <a:pt x="1186" y="1"/>
                    <a:pt x="7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18"/>
            <p:cNvSpPr/>
            <p:nvPr/>
          </p:nvSpPr>
          <p:spPr>
            <a:xfrm>
              <a:off x="8327475" y="987875"/>
              <a:ext cx="38000" cy="38000"/>
            </a:xfrm>
            <a:custGeom>
              <a:avLst/>
              <a:gdLst/>
              <a:ahLst/>
              <a:cxnLst/>
              <a:rect l="l" t="t" r="r" b="b"/>
              <a:pathLst>
                <a:path w="1520" h="1520" extrusionOk="0">
                  <a:moveTo>
                    <a:pt x="760" y="0"/>
                  </a:moveTo>
                  <a:cubicBezTo>
                    <a:pt x="334" y="0"/>
                    <a:pt x="0" y="334"/>
                    <a:pt x="0" y="760"/>
                  </a:cubicBezTo>
                  <a:cubicBezTo>
                    <a:pt x="0" y="1185"/>
                    <a:pt x="334" y="1520"/>
                    <a:pt x="760" y="1520"/>
                  </a:cubicBezTo>
                  <a:cubicBezTo>
                    <a:pt x="1186" y="1520"/>
                    <a:pt x="1520" y="1185"/>
                    <a:pt x="1520" y="760"/>
                  </a:cubicBezTo>
                  <a:cubicBezTo>
                    <a:pt x="1520" y="334"/>
                    <a:pt x="1186" y="0"/>
                    <a:pt x="7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18"/>
            <p:cNvSpPr/>
            <p:nvPr/>
          </p:nvSpPr>
          <p:spPr>
            <a:xfrm>
              <a:off x="8027300" y="746975"/>
              <a:ext cx="403525" cy="1228000"/>
            </a:xfrm>
            <a:custGeom>
              <a:avLst/>
              <a:gdLst/>
              <a:ahLst/>
              <a:cxnLst/>
              <a:rect l="l" t="t" r="r" b="b"/>
              <a:pathLst>
                <a:path w="16141" h="49120" fill="none" extrusionOk="0">
                  <a:moveTo>
                    <a:pt x="2736" y="4043"/>
                  </a:moveTo>
                  <a:cubicBezTo>
                    <a:pt x="2736" y="4043"/>
                    <a:pt x="4530" y="1004"/>
                    <a:pt x="7539" y="639"/>
                  </a:cubicBezTo>
                  <a:cubicBezTo>
                    <a:pt x="13223" y="1"/>
                    <a:pt x="16141" y="9697"/>
                    <a:pt x="11095" y="22311"/>
                  </a:cubicBezTo>
                  <a:cubicBezTo>
                    <a:pt x="6019" y="34956"/>
                    <a:pt x="1" y="44439"/>
                    <a:pt x="6171" y="49120"/>
                  </a:cubicBezTo>
                </a:path>
              </a:pathLst>
            </a:custGeom>
            <a:solidFill>
              <a:schemeClr val="accent2"/>
            </a:solidFill>
            <a:ln w="9875" cap="flat"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18"/>
            <p:cNvSpPr/>
            <p:nvPr/>
          </p:nvSpPr>
          <p:spPr>
            <a:xfrm>
              <a:off x="7829725" y="793325"/>
              <a:ext cx="199125" cy="1321475"/>
            </a:xfrm>
            <a:custGeom>
              <a:avLst/>
              <a:gdLst/>
              <a:ahLst/>
              <a:cxnLst/>
              <a:rect l="l" t="t" r="r" b="b"/>
              <a:pathLst>
                <a:path w="7965" h="52859" fill="none" extrusionOk="0">
                  <a:moveTo>
                    <a:pt x="7965" y="2189"/>
                  </a:moveTo>
                  <a:cubicBezTo>
                    <a:pt x="7965" y="2189"/>
                    <a:pt x="5867" y="1"/>
                    <a:pt x="3679" y="1186"/>
                  </a:cubicBezTo>
                  <a:cubicBezTo>
                    <a:pt x="1" y="3192"/>
                    <a:pt x="882" y="20943"/>
                    <a:pt x="3162" y="27387"/>
                  </a:cubicBezTo>
                  <a:cubicBezTo>
                    <a:pt x="6323" y="38907"/>
                    <a:pt x="3679" y="52859"/>
                    <a:pt x="3679" y="52859"/>
                  </a:cubicBezTo>
                </a:path>
              </a:pathLst>
            </a:custGeom>
            <a:noFill/>
            <a:ln w="9875" cap="flat"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18"/>
            <p:cNvSpPr/>
            <p:nvPr/>
          </p:nvSpPr>
          <p:spPr>
            <a:xfrm>
              <a:off x="7756025" y="1979525"/>
              <a:ext cx="309250" cy="270225"/>
            </a:xfrm>
            <a:custGeom>
              <a:avLst/>
              <a:gdLst/>
              <a:ahLst/>
              <a:cxnLst/>
              <a:rect l="l" t="t" r="r" b="b"/>
              <a:pathLst>
                <a:path w="12370" h="10809" extrusionOk="0">
                  <a:moveTo>
                    <a:pt x="7387" y="0"/>
                  </a:moveTo>
                  <a:cubicBezTo>
                    <a:pt x="1733" y="3070"/>
                    <a:pt x="1" y="7782"/>
                    <a:pt x="2463" y="9940"/>
                  </a:cubicBezTo>
                  <a:cubicBezTo>
                    <a:pt x="3138" y="10531"/>
                    <a:pt x="3774" y="10746"/>
                    <a:pt x="4341" y="10746"/>
                  </a:cubicBezTo>
                  <a:cubicBezTo>
                    <a:pt x="5845" y="10746"/>
                    <a:pt x="6870" y="9241"/>
                    <a:pt x="6870" y="9241"/>
                  </a:cubicBezTo>
                  <a:cubicBezTo>
                    <a:pt x="7647" y="10308"/>
                    <a:pt x="8645" y="10808"/>
                    <a:pt x="9569" y="10808"/>
                  </a:cubicBezTo>
                  <a:cubicBezTo>
                    <a:pt x="11067" y="10808"/>
                    <a:pt x="12370" y="9493"/>
                    <a:pt x="12220" y="7143"/>
                  </a:cubicBezTo>
                  <a:cubicBezTo>
                    <a:pt x="11976" y="3344"/>
                    <a:pt x="7387" y="0"/>
                    <a:pt x="73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18"/>
            <p:cNvSpPr/>
            <p:nvPr/>
          </p:nvSpPr>
          <p:spPr>
            <a:xfrm>
              <a:off x="7911800" y="1979525"/>
              <a:ext cx="153475" cy="270225"/>
            </a:xfrm>
            <a:custGeom>
              <a:avLst/>
              <a:gdLst/>
              <a:ahLst/>
              <a:cxnLst/>
              <a:rect l="l" t="t" r="r" b="b"/>
              <a:pathLst>
                <a:path w="6139" h="10809" extrusionOk="0">
                  <a:moveTo>
                    <a:pt x="1156" y="0"/>
                  </a:moveTo>
                  <a:cubicBezTo>
                    <a:pt x="1156" y="0"/>
                    <a:pt x="1" y="3800"/>
                    <a:pt x="639" y="9241"/>
                  </a:cubicBezTo>
                  <a:cubicBezTo>
                    <a:pt x="1416" y="10308"/>
                    <a:pt x="2414" y="10808"/>
                    <a:pt x="3338" y="10808"/>
                  </a:cubicBezTo>
                  <a:cubicBezTo>
                    <a:pt x="4836" y="10808"/>
                    <a:pt x="6139" y="9493"/>
                    <a:pt x="5989" y="7143"/>
                  </a:cubicBezTo>
                  <a:cubicBezTo>
                    <a:pt x="5745" y="3344"/>
                    <a:pt x="1156" y="0"/>
                    <a:pt x="1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18"/>
            <p:cNvSpPr/>
            <p:nvPr/>
          </p:nvSpPr>
          <p:spPr>
            <a:xfrm>
              <a:off x="8074425" y="1863250"/>
              <a:ext cx="294850" cy="251250"/>
            </a:xfrm>
            <a:custGeom>
              <a:avLst/>
              <a:gdLst/>
              <a:ahLst/>
              <a:cxnLst/>
              <a:rect l="l" t="t" r="r" b="b"/>
              <a:pathLst>
                <a:path w="11794" h="10050" extrusionOk="0">
                  <a:moveTo>
                    <a:pt x="5806" y="1"/>
                  </a:moveTo>
                  <a:cubicBezTo>
                    <a:pt x="4195" y="274"/>
                    <a:pt x="2250" y="973"/>
                    <a:pt x="2006" y="1065"/>
                  </a:cubicBezTo>
                  <a:lnTo>
                    <a:pt x="1976" y="1065"/>
                  </a:lnTo>
                  <a:cubicBezTo>
                    <a:pt x="1976" y="1065"/>
                    <a:pt x="0" y="4834"/>
                    <a:pt x="2493" y="8116"/>
                  </a:cubicBezTo>
                  <a:cubicBezTo>
                    <a:pt x="3608" y="9585"/>
                    <a:pt x="4838" y="10050"/>
                    <a:pt x="5904" y="10050"/>
                  </a:cubicBezTo>
                  <a:cubicBezTo>
                    <a:pt x="7221" y="10050"/>
                    <a:pt x="8286" y="9340"/>
                    <a:pt x="8572" y="8937"/>
                  </a:cubicBezTo>
                  <a:cubicBezTo>
                    <a:pt x="9119" y="8208"/>
                    <a:pt x="8967" y="6931"/>
                    <a:pt x="7903" y="5776"/>
                  </a:cubicBezTo>
                  <a:lnTo>
                    <a:pt x="7903" y="5776"/>
                  </a:lnTo>
                  <a:cubicBezTo>
                    <a:pt x="7947" y="5790"/>
                    <a:pt x="8457" y="5986"/>
                    <a:pt x="9084" y="5986"/>
                  </a:cubicBezTo>
                  <a:cubicBezTo>
                    <a:pt x="9767" y="5986"/>
                    <a:pt x="10588" y="5754"/>
                    <a:pt x="11095" y="4803"/>
                  </a:cubicBezTo>
                  <a:cubicBezTo>
                    <a:pt x="11125" y="4742"/>
                    <a:pt x="11125" y="4712"/>
                    <a:pt x="11156" y="4651"/>
                  </a:cubicBezTo>
                  <a:cubicBezTo>
                    <a:pt x="11156" y="4621"/>
                    <a:pt x="11186" y="4590"/>
                    <a:pt x="11186" y="4530"/>
                  </a:cubicBezTo>
                  <a:cubicBezTo>
                    <a:pt x="11794" y="2676"/>
                    <a:pt x="8511" y="426"/>
                    <a:pt x="6961" y="183"/>
                  </a:cubicBezTo>
                  <a:cubicBezTo>
                    <a:pt x="6596" y="62"/>
                    <a:pt x="6201" y="31"/>
                    <a:pt x="58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18"/>
            <p:cNvSpPr/>
            <p:nvPr/>
          </p:nvSpPr>
          <p:spPr>
            <a:xfrm>
              <a:off x="8123825" y="1863250"/>
              <a:ext cx="245450" cy="149675"/>
            </a:xfrm>
            <a:custGeom>
              <a:avLst/>
              <a:gdLst/>
              <a:ahLst/>
              <a:cxnLst/>
              <a:rect l="l" t="t" r="r" b="b"/>
              <a:pathLst>
                <a:path w="9818" h="5987" extrusionOk="0">
                  <a:moveTo>
                    <a:pt x="3830" y="1"/>
                  </a:moveTo>
                  <a:cubicBezTo>
                    <a:pt x="2097" y="1"/>
                    <a:pt x="243" y="943"/>
                    <a:pt x="30" y="1065"/>
                  </a:cubicBezTo>
                  <a:lnTo>
                    <a:pt x="0" y="1065"/>
                  </a:lnTo>
                  <a:cubicBezTo>
                    <a:pt x="0" y="1065"/>
                    <a:pt x="1885" y="3344"/>
                    <a:pt x="5927" y="5776"/>
                  </a:cubicBezTo>
                  <a:cubicBezTo>
                    <a:pt x="5971" y="5790"/>
                    <a:pt x="6481" y="5986"/>
                    <a:pt x="7108" y="5986"/>
                  </a:cubicBezTo>
                  <a:cubicBezTo>
                    <a:pt x="7791" y="5986"/>
                    <a:pt x="8612" y="5754"/>
                    <a:pt x="9119" y="4803"/>
                  </a:cubicBezTo>
                  <a:cubicBezTo>
                    <a:pt x="9149" y="4742"/>
                    <a:pt x="9149" y="4712"/>
                    <a:pt x="9180" y="4651"/>
                  </a:cubicBezTo>
                  <a:cubicBezTo>
                    <a:pt x="9180" y="4621"/>
                    <a:pt x="9210" y="4590"/>
                    <a:pt x="9210" y="4530"/>
                  </a:cubicBezTo>
                  <a:cubicBezTo>
                    <a:pt x="9818" y="2676"/>
                    <a:pt x="6535" y="426"/>
                    <a:pt x="4985" y="183"/>
                  </a:cubicBezTo>
                  <a:cubicBezTo>
                    <a:pt x="4620" y="62"/>
                    <a:pt x="4225" y="31"/>
                    <a:pt x="38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18"/>
            <p:cNvSpPr/>
            <p:nvPr/>
          </p:nvSpPr>
          <p:spPr>
            <a:xfrm>
              <a:off x="8335075" y="1232550"/>
              <a:ext cx="50175" cy="115525"/>
            </a:xfrm>
            <a:custGeom>
              <a:avLst/>
              <a:gdLst/>
              <a:ahLst/>
              <a:cxnLst/>
              <a:rect l="l" t="t" r="r" b="b"/>
              <a:pathLst>
                <a:path w="2007" h="4621" fill="none" extrusionOk="0">
                  <a:moveTo>
                    <a:pt x="2006" y="4621"/>
                  </a:moveTo>
                  <a:cubicBezTo>
                    <a:pt x="2006" y="4621"/>
                    <a:pt x="638" y="3921"/>
                    <a:pt x="699" y="2280"/>
                  </a:cubicBezTo>
                  <a:cubicBezTo>
                    <a:pt x="760" y="669"/>
                    <a:pt x="0" y="0"/>
                    <a:pt x="0" y="0"/>
                  </a:cubicBezTo>
                </a:path>
              </a:pathLst>
            </a:custGeom>
            <a:noFill/>
            <a:ln w="9875" cap="flat"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18"/>
            <p:cNvSpPr/>
            <p:nvPr/>
          </p:nvSpPr>
          <p:spPr>
            <a:xfrm>
              <a:off x="8302400" y="1335900"/>
              <a:ext cx="326775" cy="281125"/>
            </a:xfrm>
            <a:custGeom>
              <a:avLst/>
              <a:gdLst/>
              <a:ahLst/>
              <a:cxnLst/>
              <a:rect l="l" t="t" r="r" b="b"/>
              <a:pathLst>
                <a:path w="13071" h="11245" extrusionOk="0">
                  <a:moveTo>
                    <a:pt x="2948" y="0"/>
                  </a:moveTo>
                  <a:cubicBezTo>
                    <a:pt x="2948" y="0"/>
                    <a:pt x="0" y="5016"/>
                    <a:pt x="1337" y="8693"/>
                  </a:cubicBezTo>
                  <a:cubicBezTo>
                    <a:pt x="1975" y="10432"/>
                    <a:pt x="3171" y="11245"/>
                    <a:pt x="4332" y="11245"/>
                  </a:cubicBezTo>
                  <a:cubicBezTo>
                    <a:pt x="5606" y="11245"/>
                    <a:pt x="6836" y="10264"/>
                    <a:pt x="7234" y="8450"/>
                  </a:cubicBezTo>
                  <a:cubicBezTo>
                    <a:pt x="7234" y="8450"/>
                    <a:pt x="8147" y="9028"/>
                    <a:pt x="9204" y="9028"/>
                  </a:cubicBezTo>
                  <a:cubicBezTo>
                    <a:pt x="10057" y="9028"/>
                    <a:pt x="11004" y="8652"/>
                    <a:pt x="11642" y="7295"/>
                  </a:cubicBezTo>
                  <a:cubicBezTo>
                    <a:pt x="13070" y="4256"/>
                    <a:pt x="9514" y="578"/>
                    <a:pt x="29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18"/>
            <p:cNvSpPr/>
            <p:nvPr/>
          </p:nvSpPr>
          <p:spPr>
            <a:xfrm>
              <a:off x="8302400" y="1335900"/>
              <a:ext cx="180875" cy="281125"/>
            </a:xfrm>
            <a:custGeom>
              <a:avLst/>
              <a:gdLst/>
              <a:ahLst/>
              <a:cxnLst/>
              <a:rect l="l" t="t" r="r" b="b"/>
              <a:pathLst>
                <a:path w="7235" h="11245" extrusionOk="0">
                  <a:moveTo>
                    <a:pt x="2948" y="0"/>
                  </a:moveTo>
                  <a:cubicBezTo>
                    <a:pt x="2948" y="0"/>
                    <a:pt x="0" y="5016"/>
                    <a:pt x="1337" y="8693"/>
                  </a:cubicBezTo>
                  <a:cubicBezTo>
                    <a:pt x="1975" y="10432"/>
                    <a:pt x="3171" y="11245"/>
                    <a:pt x="4332" y="11245"/>
                  </a:cubicBezTo>
                  <a:cubicBezTo>
                    <a:pt x="5606" y="11245"/>
                    <a:pt x="6836" y="10264"/>
                    <a:pt x="7234" y="8450"/>
                  </a:cubicBezTo>
                  <a:cubicBezTo>
                    <a:pt x="5562" y="3101"/>
                    <a:pt x="2948" y="0"/>
                    <a:pt x="29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18"/>
            <p:cNvSpPr/>
            <p:nvPr/>
          </p:nvSpPr>
          <p:spPr>
            <a:xfrm>
              <a:off x="8286425" y="1045625"/>
              <a:ext cx="83625" cy="51700"/>
            </a:xfrm>
            <a:custGeom>
              <a:avLst/>
              <a:gdLst/>
              <a:ahLst/>
              <a:cxnLst/>
              <a:rect l="l" t="t" r="r" b="b"/>
              <a:pathLst>
                <a:path w="3345" h="2068" fill="none" extrusionOk="0">
                  <a:moveTo>
                    <a:pt x="1" y="2067"/>
                  </a:moveTo>
                  <a:cubicBezTo>
                    <a:pt x="1" y="2067"/>
                    <a:pt x="1855" y="1945"/>
                    <a:pt x="2128" y="1094"/>
                  </a:cubicBezTo>
                  <a:cubicBezTo>
                    <a:pt x="2432" y="274"/>
                    <a:pt x="3344" y="0"/>
                    <a:pt x="3344" y="0"/>
                  </a:cubicBezTo>
                </a:path>
              </a:pathLst>
            </a:custGeom>
            <a:noFill/>
            <a:ln w="9875" cap="flat"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18"/>
            <p:cNvSpPr/>
            <p:nvPr/>
          </p:nvSpPr>
          <p:spPr>
            <a:xfrm>
              <a:off x="8059975" y="1040300"/>
              <a:ext cx="252325" cy="228875"/>
            </a:xfrm>
            <a:custGeom>
              <a:avLst/>
              <a:gdLst/>
              <a:ahLst/>
              <a:cxnLst/>
              <a:rect l="l" t="t" r="r" b="b"/>
              <a:pathLst>
                <a:path w="10093" h="9155" extrusionOk="0">
                  <a:moveTo>
                    <a:pt x="4313" y="0"/>
                  </a:moveTo>
                  <a:cubicBezTo>
                    <a:pt x="2364" y="0"/>
                    <a:pt x="955" y="858"/>
                    <a:pt x="609" y="2341"/>
                  </a:cubicBezTo>
                  <a:cubicBezTo>
                    <a:pt x="1" y="5076"/>
                    <a:pt x="2949" y="5380"/>
                    <a:pt x="2949" y="5380"/>
                  </a:cubicBezTo>
                  <a:cubicBezTo>
                    <a:pt x="1987" y="7397"/>
                    <a:pt x="3046" y="9155"/>
                    <a:pt x="4798" y="9155"/>
                  </a:cubicBezTo>
                  <a:cubicBezTo>
                    <a:pt x="5370" y="9155"/>
                    <a:pt x="6015" y="8968"/>
                    <a:pt x="6688" y="8542"/>
                  </a:cubicBezTo>
                  <a:cubicBezTo>
                    <a:pt x="9454" y="6809"/>
                    <a:pt x="10092" y="1976"/>
                    <a:pt x="10092" y="1976"/>
                  </a:cubicBezTo>
                  <a:cubicBezTo>
                    <a:pt x="7991" y="612"/>
                    <a:pt x="5959" y="0"/>
                    <a:pt x="4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18"/>
            <p:cNvSpPr/>
            <p:nvPr/>
          </p:nvSpPr>
          <p:spPr>
            <a:xfrm>
              <a:off x="8109625" y="1089700"/>
              <a:ext cx="202675" cy="179475"/>
            </a:xfrm>
            <a:custGeom>
              <a:avLst/>
              <a:gdLst/>
              <a:ahLst/>
              <a:cxnLst/>
              <a:rect l="l" t="t" r="r" b="b"/>
              <a:pathLst>
                <a:path w="8107" h="7179" extrusionOk="0">
                  <a:moveTo>
                    <a:pt x="8106" y="0"/>
                  </a:moveTo>
                  <a:cubicBezTo>
                    <a:pt x="8106" y="0"/>
                    <a:pt x="4793" y="699"/>
                    <a:pt x="963" y="3404"/>
                  </a:cubicBezTo>
                  <a:cubicBezTo>
                    <a:pt x="1" y="5421"/>
                    <a:pt x="1060" y="7179"/>
                    <a:pt x="2812" y="7179"/>
                  </a:cubicBezTo>
                  <a:cubicBezTo>
                    <a:pt x="3384" y="7179"/>
                    <a:pt x="4029" y="6992"/>
                    <a:pt x="4702" y="6566"/>
                  </a:cubicBezTo>
                  <a:cubicBezTo>
                    <a:pt x="7468" y="4833"/>
                    <a:pt x="8106" y="0"/>
                    <a:pt x="81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18"/>
            <p:cNvSpPr/>
            <p:nvPr/>
          </p:nvSpPr>
          <p:spPr>
            <a:xfrm>
              <a:off x="8167125" y="1619325"/>
              <a:ext cx="42575" cy="59300"/>
            </a:xfrm>
            <a:custGeom>
              <a:avLst/>
              <a:gdLst/>
              <a:ahLst/>
              <a:cxnLst/>
              <a:rect l="l" t="t" r="r" b="b"/>
              <a:pathLst>
                <a:path w="1703" h="2372" fill="none" extrusionOk="0">
                  <a:moveTo>
                    <a:pt x="1703" y="2372"/>
                  </a:moveTo>
                  <a:cubicBezTo>
                    <a:pt x="1703" y="2372"/>
                    <a:pt x="1520" y="1004"/>
                    <a:pt x="882" y="821"/>
                  </a:cubicBezTo>
                  <a:cubicBezTo>
                    <a:pt x="244" y="669"/>
                    <a:pt x="1" y="1"/>
                    <a:pt x="1" y="1"/>
                  </a:cubicBezTo>
                </a:path>
              </a:pathLst>
            </a:custGeom>
            <a:noFill/>
            <a:ln w="9875" cap="flat"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18"/>
            <p:cNvSpPr/>
            <p:nvPr/>
          </p:nvSpPr>
          <p:spPr>
            <a:xfrm>
              <a:off x="8153450" y="1659600"/>
              <a:ext cx="206650" cy="177800"/>
            </a:xfrm>
            <a:custGeom>
              <a:avLst/>
              <a:gdLst/>
              <a:ahLst/>
              <a:cxnLst/>
              <a:rect l="l" t="t" r="r" b="b"/>
              <a:pathLst>
                <a:path w="8266" h="7112" extrusionOk="0">
                  <a:moveTo>
                    <a:pt x="1976" y="1"/>
                  </a:moveTo>
                  <a:lnTo>
                    <a:pt x="1976" y="1"/>
                  </a:lnTo>
                  <a:cubicBezTo>
                    <a:pt x="0" y="3618"/>
                    <a:pt x="669" y="6749"/>
                    <a:pt x="2766" y="7083"/>
                  </a:cubicBezTo>
                  <a:cubicBezTo>
                    <a:pt x="2899" y="7102"/>
                    <a:pt x="3023" y="7112"/>
                    <a:pt x="3140" y="7112"/>
                  </a:cubicBezTo>
                  <a:cubicBezTo>
                    <a:pt x="4841" y="7112"/>
                    <a:pt x="4894" y="5168"/>
                    <a:pt x="4894" y="5168"/>
                  </a:cubicBezTo>
                  <a:cubicBezTo>
                    <a:pt x="5243" y="5306"/>
                    <a:pt x="5576" y="5370"/>
                    <a:pt x="5883" y="5370"/>
                  </a:cubicBezTo>
                  <a:cubicBezTo>
                    <a:pt x="7398" y="5370"/>
                    <a:pt x="8265" y="3832"/>
                    <a:pt x="7052" y="2189"/>
                  </a:cubicBezTo>
                  <a:cubicBezTo>
                    <a:pt x="5624" y="214"/>
                    <a:pt x="1977" y="1"/>
                    <a:pt x="19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18"/>
            <p:cNvSpPr/>
            <p:nvPr/>
          </p:nvSpPr>
          <p:spPr>
            <a:xfrm>
              <a:off x="8202850" y="1659600"/>
              <a:ext cx="157250" cy="134250"/>
            </a:xfrm>
            <a:custGeom>
              <a:avLst/>
              <a:gdLst/>
              <a:ahLst/>
              <a:cxnLst/>
              <a:rect l="l" t="t" r="r" b="b"/>
              <a:pathLst>
                <a:path w="6290" h="5370" extrusionOk="0">
                  <a:moveTo>
                    <a:pt x="0" y="1"/>
                  </a:moveTo>
                  <a:cubicBezTo>
                    <a:pt x="0" y="1"/>
                    <a:pt x="699" y="2432"/>
                    <a:pt x="2918" y="5168"/>
                  </a:cubicBezTo>
                  <a:cubicBezTo>
                    <a:pt x="3267" y="5306"/>
                    <a:pt x="3600" y="5370"/>
                    <a:pt x="3907" y="5370"/>
                  </a:cubicBezTo>
                  <a:cubicBezTo>
                    <a:pt x="5422" y="5370"/>
                    <a:pt x="6289" y="3832"/>
                    <a:pt x="5076" y="2189"/>
                  </a:cubicBezTo>
                  <a:cubicBezTo>
                    <a:pt x="3648" y="214"/>
                    <a:pt x="1"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18"/>
            <p:cNvSpPr/>
            <p:nvPr/>
          </p:nvSpPr>
          <p:spPr>
            <a:xfrm>
              <a:off x="8167125" y="1453675"/>
              <a:ext cx="77525" cy="45625"/>
            </a:xfrm>
            <a:custGeom>
              <a:avLst/>
              <a:gdLst/>
              <a:ahLst/>
              <a:cxnLst/>
              <a:rect l="l" t="t" r="r" b="b"/>
              <a:pathLst>
                <a:path w="3101" h="1825" fill="none" extrusionOk="0">
                  <a:moveTo>
                    <a:pt x="1" y="1824"/>
                  </a:moveTo>
                  <a:cubicBezTo>
                    <a:pt x="1" y="1824"/>
                    <a:pt x="1125" y="61"/>
                    <a:pt x="3101" y="1"/>
                  </a:cubicBezTo>
                </a:path>
              </a:pathLst>
            </a:custGeom>
            <a:noFill/>
            <a:ln w="9875" cap="flat"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18"/>
            <p:cNvSpPr/>
            <p:nvPr/>
          </p:nvSpPr>
          <p:spPr>
            <a:xfrm>
              <a:off x="7996375" y="1480675"/>
              <a:ext cx="236125" cy="178100"/>
            </a:xfrm>
            <a:custGeom>
              <a:avLst/>
              <a:gdLst/>
              <a:ahLst/>
              <a:cxnLst/>
              <a:rect l="l" t="t" r="r" b="b"/>
              <a:pathLst>
                <a:path w="9445" h="7124" extrusionOk="0">
                  <a:moveTo>
                    <a:pt x="7195" y="1"/>
                  </a:moveTo>
                  <a:cubicBezTo>
                    <a:pt x="3895" y="1"/>
                    <a:pt x="0" y="2821"/>
                    <a:pt x="964" y="4574"/>
                  </a:cubicBezTo>
                  <a:cubicBezTo>
                    <a:pt x="1337" y="5388"/>
                    <a:pt x="1957" y="5568"/>
                    <a:pt x="2542" y="5568"/>
                  </a:cubicBezTo>
                  <a:cubicBezTo>
                    <a:pt x="3006" y="5568"/>
                    <a:pt x="3448" y="5456"/>
                    <a:pt x="3730" y="5456"/>
                  </a:cubicBezTo>
                  <a:cubicBezTo>
                    <a:pt x="4245" y="5480"/>
                    <a:pt x="4345" y="7124"/>
                    <a:pt x="5637" y="7124"/>
                  </a:cubicBezTo>
                  <a:cubicBezTo>
                    <a:pt x="5948" y="7124"/>
                    <a:pt x="6329" y="7029"/>
                    <a:pt x="6800" y="6793"/>
                  </a:cubicBezTo>
                  <a:cubicBezTo>
                    <a:pt x="9445" y="4544"/>
                    <a:pt x="7590" y="15"/>
                    <a:pt x="7590" y="15"/>
                  </a:cubicBezTo>
                  <a:cubicBezTo>
                    <a:pt x="7460" y="5"/>
                    <a:pt x="7328" y="1"/>
                    <a:pt x="71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18"/>
            <p:cNvSpPr/>
            <p:nvPr/>
          </p:nvSpPr>
          <p:spPr>
            <a:xfrm>
              <a:off x="8089625" y="1481025"/>
              <a:ext cx="142875" cy="177750"/>
            </a:xfrm>
            <a:custGeom>
              <a:avLst/>
              <a:gdLst/>
              <a:ahLst/>
              <a:cxnLst/>
              <a:rect l="l" t="t" r="r" b="b"/>
              <a:pathLst>
                <a:path w="5715" h="7110" extrusionOk="0">
                  <a:moveTo>
                    <a:pt x="3860" y="1"/>
                  </a:moveTo>
                  <a:lnTo>
                    <a:pt x="3860" y="1"/>
                  </a:lnTo>
                  <a:cubicBezTo>
                    <a:pt x="3860" y="1"/>
                    <a:pt x="1429" y="1977"/>
                    <a:pt x="0" y="5442"/>
                  </a:cubicBezTo>
                  <a:cubicBezTo>
                    <a:pt x="515" y="5466"/>
                    <a:pt x="615" y="7110"/>
                    <a:pt x="1907" y="7110"/>
                  </a:cubicBezTo>
                  <a:cubicBezTo>
                    <a:pt x="2218" y="7110"/>
                    <a:pt x="2599" y="7015"/>
                    <a:pt x="3070" y="6779"/>
                  </a:cubicBezTo>
                  <a:cubicBezTo>
                    <a:pt x="5715" y="4530"/>
                    <a:pt x="3861" y="1"/>
                    <a:pt x="3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18"/>
            <p:cNvSpPr/>
            <p:nvPr/>
          </p:nvSpPr>
          <p:spPr>
            <a:xfrm>
              <a:off x="7875325" y="1342725"/>
              <a:ext cx="95775" cy="42575"/>
            </a:xfrm>
            <a:custGeom>
              <a:avLst/>
              <a:gdLst/>
              <a:ahLst/>
              <a:cxnLst/>
              <a:rect l="l" t="t" r="r" b="b"/>
              <a:pathLst>
                <a:path w="3831" h="1703" fill="none" extrusionOk="0">
                  <a:moveTo>
                    <a:pt x="3831" y="1703"/>
                  </a:moveTo>
                  <a:cubicBezTo>
                    <a:pt x="3831" y="1703"/>
                    <a:pt x="2372" y="1703"/>
                    <a:pt x="1672" y="852"/>
                  </a:cubicBezTo>
                  <a:cubicBezTo>
                    <a:pt x="1004" y="1"/>
                    <a:pt x="305" y="244"/>
                    <a:pt x="1" y="305"/>
                  </a:cubicBezTo>
                </a:path>
              </a:pathLst>
            </a:custGeom>
            <a:noFill/>
            <a:ln w="9875" cap="flat"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18"/>
            <p:cNvSpPr/>
            <p:nvPr/>
          </p:nvSpPr>
          <p:spPr>
            <a:xfrm>
              <a:off x="7948275" y="1344875"/>
              <a:ext cx="263700" cy="216725"/>
            </a:xfrm>
            <a:custGeom>
              <a:avLst/>
              <a:gdLst/>
              <a:ahLst/>
              <a:cxnLst/>
              <a:rect l="l" t="t" r="r" b="b"/>
              <a:pathLst>
                <a:path w="10548" h="8669" extrusionOk="0">
                  <a:moveTo>
                    <a:pt x="5311" y="1"/>
                  </a:moveTo>
                  <a:cubicBezTo>
                    <a:pt x="3478" y="1"/>
                    <a:pt x="1495" y="431"/>
                    <a:pt x="1" y="1374"/>
                  </a:cubicBezTo>
                  <a:cubicBezTo>
                    <a:pt x="1" y="1374"/>
                    <a:pt x="669" y="7726"/>
                    <a:pt x="5046" y="8669"/>
                  </a:cubicBezTo>
                  <a:cubicBezTo>
                    <a:pt x="8633" y="8608"/>
                    <a:pt x="7052" y="5690"/>
                    <a:pt x="7752" y="5295"/>
                  </a:cubicBezTo>
                  <a:cubicBezTo>
                    <a:pt x="8481" y="4869"/>
                    <a:pt x="10548" y="4626"/>
                    <a:pt x="10396" y="2559"/>
                  </a:cubicBezTo>
                  <a:cubicBezTo>
                    <a:pt x="10414" y="944"/>
                    <a:pt x="8027" y="1"/>
                    <a:pt x="5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18"/>
            <p:cNvSpPr/>
            <p:nvPr/>
          </p:nvSpPr>
          <p:spPr>
            <a:xfrm>
              <a:off x="7948275" y="1379200"/>
              <a:ext cx="215850" cy="182400"/>
            </a:xfrm>
            <a:custGeom>
              <a:avLst/>
              <a:gdLst/>
              <a:ahLst/>
              <a:cxnLst/>
              <a:rect l="l" t="t" r="r" b="b"/>
              <a:pathLst>
                <a:path w="8634" h="7296" extrusionOk="0">
                  <a:moveTo>
                    <a:pt x="1" y="1"/>
                  </a:moveTo>
                  <a:lnTo>
                    <a:pt x="1" y="1"/>
                  </a:lnTo>
                  <a:cubicBezTo>
                    <a:pt x="1" y="1"/>
                    <a:pt x="669" y="6353"/>
                    <a:pt x="5046" y="7296"/>
                  </a:cubicBezTo>
                  <a:cubicBezTo>
                    <a:pt x="8633" y="7235"/>
                    <a:pt x="7052" y="4317"/>
                    <a:pt x="7752" y="3922"/>
                  </a:cubicBezTo>
                  <a:cubicBezTo>
                    <a:pt x="3983" y="82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18"/>
            <p:cNvSpPr/>
            <p:nvPr/>
          </p:nvSpPr>
          <p:spPr>
            <a:xfrm>
              <a:off x="7803900" y="1314625"/>
              <a:ext cx="69925" cy="43325"/>
            </a:xfrm>
            <a:custGeom>
              <a:avLst/>
              <a:gdLst/>
              <a:ahLst/>
              <a:cxnLst/>
              <a:rect l="l" t="t" r="r" b="b"/>
              <a:pathLst>
                <a:path w="2797" h="1733" fill="none" extrusionOk="0">
                  <a:moveTo>
                    <a:pt x="0" y="1733"/>
                  </a:moveTo>
                  <a:cubicBezTo>
                    <a:pt x="0" y="1733"/>
                    <a:pt x="1216" y="61"/>
                    <a:pt x="2797" y="0"/>
                  </a:cubicBezTo>
                </a:path>
              </a:pathLst>
            </a:custGeom>
            <a:noFill/>
            <a:ln w="9875" cap="flat"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18"/>
            <p:cNvSpPr/>
            <p:nvPr/>
          </p:nvSpPr>
          <p:spPr>
            <a:xfrm>
              <a:off x="7625550" y="1346950"/>
              <a:ext cx="236125" cy="178450"/>
            </a:xfrm>
            <a:custGeom>
              <a:avLst/>
              <a:gdLst/>
              <a:ahLst/>
              <a:cxnLst/>
              <a:rect l="l" t="t" r="r" b="b"/>
              <a:pathLst>
                <a:path w="9445" h="7138" extrusionOk="0">
                  <a:moveTo>
                    <a:pt x="7198" y="0"/>
                  </a:moveTo>
                  <a:cubicBezTo>
                    <a:pt x="3898" y="0"/>
                    <a:pt x="1" y="2850"/>
                    <a:pt x="995" y="4604"/>
                  </a:cubicBezTo>
                  <a:cubicBezTo>
                    <a:pt x="1351" y="5418"/>
                    <a:pt x="1972" y="5598"/>
                    <a:pt x="2563" y="5598"/>
                  </a:cubicBezTo>
                  <a:cubicBezTo>
                    <a:pt x="3030" y="5598"/>
                    <a:pt x="3478" y="5485"/>
                    <a:pt x="3761" y="5485"/>
                  </a:cubicBezTo>
                  <a:cubicBezTo>
                    <a:pt x="4273" y="5510"/>
                    <a:pt x="4354" y="7138"/>
                    <a:pt x="5637" y="7138"/>
                  </a:cubicBezTo>
                  <a:cubicBezTo>
                    <a:pt x="5954" y="7138"/>
                    <a:pt x="6343" y="7039"/>
                    <a:pt x="6830" y="6792"/>
                  </a:cubicBezTo>
                  <a:cubicBezTo>
                    <a:pt x="9445" y="4574"/>
                    <a:pt x="7590" y="14"/>
                    <a:pt x="7590" y="14"/>
                  </a:cubicBezTo>
                  <a:cubicBezTo>
                    <a:pt x="7461" y="5"/>
                    <a:pt x="7330" y="0"/>
                    <a:pt x="71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18"/>
            <p:cNvSpPr/>
            <p:nvPr/>
          </p:nvSpPr>
          <p:spPr>
            <a:xfrm>
              <a:off x="7719550" y="1347300"/>
              <a:ext cx="142125" cy="178100"/>
            </a:xfrm>
            <a:custGeom>
              <a:avLst/>
              <a:gdLst/>
              <a:ahLst/>
              <a:cxnLst/>
              <a:rect l="l" t="t" r="r" b="b"/>
              <a:pathLst>
                <a:path w="5685" h="7124" extrusionOk="0">
                  <a:moveTo>
                    <a:pt x="3830" y="0"/>
                  </a:moveTo>
                  <a:cubicBezTo>
                    <a:pt x="3830" y="0"/>
                    <a:pt x="1429" y="2006"/>
                    <a:pt x="1" y="5471"/>
                  </a:cubicBezTo>
                  <a:cubicBezTo>
                    <a:pt x="513" y="5496"/>
                    <a:pt x="594" y="7124"/>
                    <a:pt x="1877" y="7124"/>
                  </a:cubicBezTo>
                  <a:cubicBezTo>
                    <a:pt x="2194" y="7124"/>
                    <a:pt x="2583" y="7025"/>
                    <a:pt x="3070" y="6778"/>
                  </a:cubicBezTo>
                  <a:cubicBezTo>
                    <a:pt x="5684" y="4560"/>
                    <a:pt x="3831" y="0"/>
                    <a:pt x="3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18"/>
            <p:cNvSpPr/>
            <p:nvPr/>
          </p:nvSpPr>
          <p:spPr>
            <a:xfrm>
              <a:off x="7847225" y="1563100"/>
              <a:ext cx="79800" cy="121600"/>
            </a:xfrm>
            <a:custGeom>
              <a:avLst/>
              <a:gdLst/>
              <a:ahLst/>
              <a:cxnLst/>
              <a:rect l="l" t="t" r="r" b="b"/>
              <a:pathLst>
                <a:path w="3192" h="4864" fill="none" extrusionOk="0">
                  <a:moveTo>
                    <a:pt x="91" y="4864"/>
                  </a:moveTo>
                  <a:cubicBezTo>
                    <a:pt x="91" y="4864"/>
                    <a:pt x="0" y="3344"/>
                    <a:pt x="1277" y="2523"/>
                  </a:cubicBezTo>
                  <a:cubicBezTo>
                    <a:pt x="2523" y="1703"/>
                    <a:pt x="3161" y="760"/>
                    <a:pt x="3192" y="1"/>
                  </a:cubicBezTo>
                </a:path>
              </a:pathLst>
            </a:custGeom>
            <a:noFill/>
            <a:ln w="9875" cap="flat"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18"/>
            <p:cNvSpPr/>
            <p:nvPr/>
          </p:nvSpPr>
          <p:spPr>
            <a:xfrm>
              <a:off x="7588925" y="1652750"/>
              <a:ext cx="363925" cy="298050"/>
            </a:xfrm>
            <a:custGeom>
              <a:avLst/>
              <a:gdLst/>
              <a:ahLst/>
              <a:cxnLst/>
              <a:rect l="l" t="t" r="r" b="b"/>
              <a:pathLst>
                <a:path w="14557" h="11922" extrusionOk="0">
                  <a:moveTo>
                    <a:pt x="10663" y="0"/>
                  </a:moveTo>
                  <a:cubicBezTo>
                    <a:pt x="9676" y="0"/>
                    <a:pt x="3114" y="156"/>
                    <a:pt x="1456" y="4257"/>
                  </a:cubicBezTo>
                  <a:cubicBezTo>
                    <a:pt x="1" y="7834"/>
                    <a:pt x="2330" y="8948"/>
                    <a:pt x="3845" y="8948"/>
                  </a:cubicBezTo>
                  <a:cubicBezTo>
                    <a:pt x="4196" y="8948"/>
                    <a:pt x="4503" y="8889"/>
                    <a:pt x="4709" y="8786"/>
                  </a:cubicBezTo>
                  <a:cubicBezTo>
                    <a:pt x="5014" y="8633"/>
                    <a:pt x="5259" y="8564"/>
                    <a:pt x="5460" y="8564"/>
                  </a:cubicBezTo>
                  <a:cubicBezTo>
                    <a:pt x="5579" y="8564"/>
                    <a:pt x="5682" y="8588"/>
                    <a:pt x="5773" y="8634"/>
                  </a:cubicBezTo>
                  <a:cubicBezTo>
                    <a:pt x="6077" y="8816"/>
                    <a:pt x="6198" y="9333"/>
                    <a:pt x="6229" y="10245"/>
                  </a:cubicBezTo>
                  <a:cubicBezTo>
                    <a:pt x="6261" y="11070"/>
                    <a:pt x="7311" y="11922"/>
                    <a:pt x="8635" y="11922"/>
                  </a:cubicBezTo>
                  <a:cubicBezTo>
                    <a:pt x="9796" y="11922"/>
                    <a:pt x="11167" y="11266"/>
                    <a:pt x="12247" y="9363"/>
                  </a:cubicBezTo>
                  <a:cubicBezTo>
                    <a:pt x="14557" y="5290"/>
                    <a:pt x="10788" y="1"/>
                    <a:pt x="10788" y="1"/>
                  </a:cubicBezTo>
                  <a:cubicBezTo>
                    <a:pt x="10788" y="1"/>
                    <a:pt x="10744" y="0"/>
                    <a:pt x="106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18"/>
            <p:cNvSpPr/>
            <p:nvPr/>
          </p:nvSpPr>
          <p:spPr>
            <a:xfrm>
              <a:off x="7733225" y="1652775"/>
              <a:ext cx="219625" cy="298025"/>
            </a:xfrm>
            <a:custGeom>
              <a:avLst/>
              <a:gdLst/>
              <a:ahLst/>
              <a:cxnLst/>
              <a:rect l="l" t="t" r="r" b="b"/>
              <a:pathLst>
                <a:path w="8785" h="11921" extrusionOk="0">
                  <a:moveTo>
                    <a:pt x="5016" y="0"/>
                  </a:moveTo>
                  <a:cubicBezTo>
                    <a:pt x="5016" y="0"/>
                    <a:pt x="2767" y="5654"/>
                    <a:pt x="1" y="8633"/>
                  </a:cubicBezTo>
                  <a:cubicBezTo>
                    <a:pt x="305" y="8815"/>
                    <a:pt x="426" y="9332"/>
                    <a:pt x="457" y="10244"/>
                  </a:cubicBezTo>
                  <a:cubicBezTo>
                    <a:pt x="489" y="11069"/>
                    <a:pt x="1539" y="11921"/>
                    <a:pt x="2863" y="11921"/>
                  </a:cubicBezTo>
                  <a:cubicBezTo>
                    <a:pt x="4024" y="11921"/>
                    <a:pt x="5395" y="11265"/>
                    <a:pt x="6475" y="9362"/>
                  </a:cubicBezTo>
                  <a:cubicBezTo>
                    <a:pt x="8785" y="5289"/>
                    <a:pt x="5016" y="0"/>
                    <a:pt x="50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18"/>
            <p:cNvSpPr/>
            <p:nvPr/>
          </p:nvSpPr>
          <p:spPr>
            <a:xfrm>
              <a:off x="8358625" y="894400"/>
              <a:ext cx="92725" cy="63850"/>
            </a:xfrm>
            <a:custGeom>
              <a:avLst/>
              <a:gdLst/>
              <a:ahLst/>
              <a:cxnLst/>
              <a:rect l="l" t="t" r="r" b="b"/>
              <a:pathLst>
                <a:path w="3709" h="2554" fill="none" extrusionOk="0">
                  <a:moveTo>
                    <a:pt x="3709" y="2189"/>
                  </a:moveTo>
                  <a:cubicBezTo>
                    <a:pt x="3709" y="2189"/>
                    <a:pt x="2098" y="2554"/>
                    <a:pt x="1368" y="1277"/>
                  </a:cubicBezTo>
                  <a:cubicBezTo>
                    <a:pt x="639" y="0"/>
                    <a:pt x="0" y="274"/>
                    <a:pt x="0" y="274"/>
                  </a:cubicBezTo>
                </a:path>
              </a:pathLst>
            </a:custGeom>
            <a:noFill/>
            <a:ln w="9875" cap="flat"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18"/>
            <p:cNvSpPr/>
            <p:nvPr/>
          </p:nvSpPr>
          <p:spPr>
            <a:xfrm>
              <a:off x="8427775" y="868275"/>
              <a:ext cx="321450" cy="257150"/>
            </a:xfrm>
            <a:custGeom>
              <a:avLst/>
              <a:gdLst/>
              <a:ahLst/>
              <a:cxnLst/>
              <a:rect l="l" t="t" r="r" b="b"/>
              <a:pathLst>
                <a:path w="12858" h="10286" extrusionOk="0">
                  <a:moveTo>
                    <a:pt x="8281" y="0"/>
                  </a:moveTo>
                  <a:cubicBezTo>
                    <a:pt x="5566" y="0"/>
                    <a:pt x="2087" y="1134"/>
                    <a:pt x="0" y="3203"/>
                  </a:cubicBezTo>
                  <a:cubicBezTo>
                    <a:pt x="0" y="3203"/>
                    <a:pt x="2331" y="10286"/>
                    <a:pt x="7566" y="10286"/>
                  </a:cubicBezTo>
                  <a:cubicBezTo>
                    <a:pt x="7577" y="10286"/>
                    <a:pt x="7588" y="10286"/>
                    <a:pt x="7599" y="10286"/>
                  </a:cubicBezTo>
                  <a:cubicBezTo>
                    <a:pt x="11672" y="9313"/>
                    <a:pt x="9119" y="6395"/>
                    <a:pt x="9849" y="5726"/>
                  </a:cubicBezTo>
                  <a:cubicBezTo>
                    <a:pt x="10578" y="5088"/>
                    <a:pt x="12858" y="4298"/>
                    <a:pt x="12189" y="1988"/>
                  </a:cubicBezTo>
                  <a:cubicBezTo>
                    <a:pt x="11916" y="635"/>
                    <a:pt x="10312" y="0"/>
                    <a:pt x="8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18"/>
            <p:cNvSpPr/>
            <p:nvPr/>
          </p:nvSpPr>
          <p:spPr>
            <a:xfrm>
              <a:off x="8427775" y="948350"/>
              <a:ext cx="291825" cy="177075"/>
            </a:xfrm>
            <a:custGeom>
              <a:avLst/>
              <a:gdLst/>
              <a:ahLst/>
              <a:cxnLst/>
              <a:rect l="l" t="t" r="r" b="b"/>
              <a:pathLst>
                <a:path w="11673" h="7083" extrusionOk="0">
                  <a:moveTo>
                    <a:pt x="29" y="0"/>
                  </a:moveTo>
                  <a:cubicBezTo>
                    <a:pt x="10" y="0"/>
                    <a:pt x="0" y="0"/>
                    <a:pt x="0" y="0"/>
                  </a:cubicBezTo>
                  <a:cubicBezTo>
                    <a:pt x="0" y="0"/>
                    <a:pt x="2331" y="7083"/>
                    <a:pt x="7566" y="7083"/>
                  </a:cubicBezTo>
                  <a:cubicBezTo>
                    <a:pt x="7577" y="7083"/>
                    <a:pt x="7588" y="7083"/>
                    <a:pt x="7599" y="7083"/>
                  </a:cubicBezTo>
                  <a:cubicBezTo>
                    <a:pt x="11672" y="6110"/>
                    <a:pt x="9119" y="3192"/>
                    <a:pt x="9849" y="2523"/>
                  </a:cubicBezTo>
                  <a:cubicBezTo>
                    <a:pt x="5001" y="56"/>
                    <a:pt x="430" y="0"/>
                    <a:pt x="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18"/>
            <p:cNvSpPr/>
            <p:nvPr/>
          </p:nvSpPr>
          <p:spPr>
            <a:xfrm>
              <a:off x="8189175" y="704425"/>
              <a:ext cx="43325" cy="64625"/>
            </a:xfrm>
            <a:custGeom>
              <a:avLst/>
              <a:gdLst/>
              <a:ahLst/>
              <a:cxnLst/>
              <a:rect l="l" t="t" r="r" b="b"/>
              <a:pathLst>
                <a:path w="1733" h="2585" fill="none" extrusionOk="0">
                  <a:moveTo>
                    <a:pt x="1733" y="1"/>
                  </a:moveTo>
                  <a:cubicBezTo>
                    <a:pt x="1733" y="1"/>
                    <a:pt x="669" y="1034"/>
                    <a:pt x="0" y="2584"/>
                  </a:cubicBezTo>
                </a:path>
              </a:pathLst>
            </a:custGeom>
            <a:noFill/>
            <a:ln w="9875" cap="flat" cmpd="sng">
              <a:solidFill>
                <a:srgbClr val="414C3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18"/>
            <p:cNvSpPr/>
            <p:nvPr/>
          </p:nvSpPr>
          <p:spPr>
            <a:xfrm>
              <a:off x="8196525" y="503500"/>
              <a:ext cx="263950" cy="224300"/>
            </a:xfrm>
            <a:custGeom>
              <a:avLst/>
              <a:gdLst/>
              <a:ahLst/>
              <a:cxnLst/>
              <a:rect l="l" t="t" r="r" b="b"/>
              <a:pathLst>
                <a:path w="10558" h="8972" extrusionOk="0">
                  <a:moveTo>
                    <a:pt x="4587" y="1"/>
                  </a:moveTo>
                  <a:cubicBezTo>
                    <a:pt x="2230" y="1"/>
                    <a:pt x="1" y="4809"/>
                    <a:pt x="983" y="8737"/>
                  </a:cubicBezTo>
                  <a:cubicBezTo>
                    <a:pt x="983" y="8737"/>
                    <a:pt x="2055" y="8972"/>
                    <a:pt x="3472" y="8972"/>
                  </a:cubicBezTo>
                  <a:cubicBezTo>
                    <a:pt x="5472" y="8972"/>
                    <a:pt x="8159" y="8503"/>
                    <a:pt x="9493" y="6244"/>
                  </a:cubicBezTo>
                  <a:cubicBezTo>
                    <a:pt x="10557" y="2840"/>
                    <a:pt x="7305" y="3417"/>
                    <a:pt x="7123" y="2597"/>
                  </a:cubicBezTo>
                  <a:cubicBezTo>
                    <a:pt x="6971" y="1776"/>
                    <a:pt x="7183" y="621"/>
                    <a:pt x="5177" y="104"/>
                  </a:cubicBezTo>
                  <a:cubicBezTo>
                    <a:pt x="4981" y="34"/>
                    <a:pt x="4783" y="1"/>
                    <a:pt x="45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18"/>
            <p:cNvSpPr/>
            <p:nvPr/>
          </p:nvSpPr>
          <p:spPr>
            <a:xfrm>
              <a:off x="8221075" y="568400"/>
              <a:ext cx="239400" cy="159400"/>
            </a:xfrm>
            <a:custGeom>
              <a:avLst/>
              <a:gdLst/>
              <a:ahLst/>
              <a:cxnLst/>
              <a:rect l="l" t="t" r="r" b="b"/>
              <a:pathLst>
                <a:path w="9576" h="6376" extrusionOk="0">
                  <a:moveTo>
                    <a:pt x="6141" y="1"/>
                  </a:moveTo>
                  <a:cubicBezTo>
                    <a:pt x="2007" y="2615"/>
                    <a:pt x="1" y="6141"/>
                    <a:pt x="1" y="6141"/>
                  </a:cubicBezTo>
                  <a:cubicBezTo>
                    <a:pt x="1" y="6141"/>
                    <a:pt x="1073" y="6376"/>
                    <a:pt x="2490" y="6376"/>
                  </a:cubicBezTo>
                  <a:cubicBezTo>
                    <a:pt x="4490" y="6376"/>
                    <a:pt x="7177" y="5907"/>
                    <a:pt x="8511" y="3648"/>
                  </a:cubicBezTo>
                  <a:cubicBezTo>
                    <a:pt x="9575" y="244"/>
                    <a:pt x="6323" y="821"/>
                    <a:pt x="6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18"/>
            <p:cNvSpPr/>
            <p:nvPr/>
          </p:nvSpPr>
          <p:spPr>
            <a:xfrm>
              <a:off x="7865450" y="784975"/>
              <a:ext cx="86650" cy="28900"/>
            </a:xfrm>
            <a:custGeom>
              <a:avLst/>
              <a:gdLst/>
              <a:ahLst/>
              <a:cxnLst/>
              <a:rect l="l" t="t" r="r" b="b"/>
              <a:pathLst>
                <a:path w="3466" h="1156" fill="none" extrusionOk="0">
                  <a:moveTo>
                    <a:pt x="1" y="0"/>
                  </a:moveTo>
                  <a:cubicBezTo>
                    <a:pt x="1" y="0"/>
                    <a:pt x="396" y="791"/>
                    <a:pt x="1703" y="760"/>
                  </a:cubicBezTo>
                  <a:cubicBezTo>
                    <a:pt x="2979" y="730"/>
                    <a:pt x="3466" y="1155"/>
                    <a:pt x="3466" y="1155"/>
                  </a:cubicBezTo>
                </a:path>
              </a:pathLst>
            </a:custGeom>
            <a:noFill/>
            <a:ln w="9875" cap="flat"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18"/>
            <p:cNvSpPr/>
            <p:nvPr/>
          </p:nvSpPr>
          <p:spPr>
            <a:xfrm>
              <a:off x="7525775" y="565200"/>
              <a:ext cx="354150" cy="295375"/>
            </a:xfrm>
            <a:custGeom>
              <a:avLst/>
              <a:gdLst/>
              <a:ahLst/>
              <a:cxnLst/>
              <a:rect l="l" t="t" r="r" b="b"/>
              <a:pathLst>
                <a:path w="14166" h="11815" extrusionOk="0">
                  <a:moveTo>
                    <a:pt x="7474" y="0"/>
                  </a:moveTo>
                  <a:cubicBezTo>
                    <a:pt x="4936" y="0"/>
                    <a:pt x="3833" y="2327"/>
                    <a:pt x="4499" y="3351"/>
                  </a:cubicBezTo>
                  <a:cubicBezTo>
                    <a:pt x="4986" y="4080"/>
                    <a:pt x="5168" y="4597"/>
                    <a:pt x="5016" y="4901"/>
                  </a:cubicBezTo>
                  <a:cubicBezTo>
                    <a:pt x="4925" y="5174"/>
                    <a:pt x="4621" y="5326"/>
                    <a:pt x="4074" y="5387"/>
                  </a:cubicBezTo>
                  <a:cubicBezTo>
                    <a:pt x="2858" y="5570"/>
                    <a:pt x="1" y="8427"/>
                    <a:pt x="4013" y="11010"/>
                  </a:cubicBezTo>
                  <a:cubicBezTo>
                    <a:pt x="4913" y="11590"/>
                    <a:pt x="5917" y="11815"/>
                    <a:pt x="6932" y="11815"/>
                  </a:cubicBezTo>
                  <a:cubicBezTo>
                    <a:pt x="10446" y="11815"/>
                    <a:pt x="14104" y="9126"/>
                    <a:pt x="14104" y="9126"/>
                  </a:cubicBezTo>
                  <a:cubicBezTo>
                    <a:pt x="14104" y="9126"/>
                    <a:pt x="14165" y="2621"/>
                    <a:pt x="9910" y="615"/>
                  </a:cubicBezTo>
                  <a:cubicBezTo>
                    <a:pt x="8992" y="179"/>
                    <a:pt x="8178" y="0"/>
                    <a:pt x="74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18"/>
            <p:cNvSpPr/>
            <p:nvPr/>
          </p:nvSpPr>
          <p:spPr>
            <a:xfrm>
              <a:off x="7621575" y="565200"/>
              <a:ext cx="258350" cy="228150"/>
            </a:xfrm>
            <a:custGeom>
              <a:avLst/>
              <a:gdLst/>
              <a:ahLst/>
              <a:cxnLst/>
              <a:rect l="l" t="t" r="r" b="b"/>
              <a:pathLst>
                <a:path w="10334" h="9126" extrusionOk="0">
                  <a:moveTo>
                    <a:pt x="3642" y="0"/>
                  </a:moveTo>
                  <a:cubicBezTo>
                    <a:pt x="1104" y="0"/>
                    <a:pt x="1" y="2327"/>
                    <a:pt x="667" y="3351"/>
                  </a:cubicBezTo>
                  <a:cubicBezTo>
                    <a:pt x="1154" y="4080"/>
                    <a:pt x="1336" y="4597"/>
                    <a:pt x="1184" y="4901"/>
                  </a:cubicBezTo>
                  <a:cubicBezTo>
                    <a:pt x="5196" y="5782"/>
                    <a:pt x="10272" y="9126"/>
                    <a:pt x="10272" y="9126"/>
                  </a:cubicBezTo>
                  <a:cubicBezTo>
                    <a:pt x="10272" y="9126"/>
                    <a:pt x="10333" y="2621"/>
                    <a:pt x="6078" y="615"/>
                  </a:cubicBezTo>
                  <a:cubicBezTo>
                    <a:pt x="5160" y="179"/>
                    <a:pt x="4346" y="0"/>
                    <a:pt x="36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18"/>
            <p:cNvSpPr/>
            <p:nvPr/>
          </p:nvSpPr>
          <p:spPr>
            <a:xfrm>
              <a:off x="7811500" y="971900"/>
              <a:ext cx="53975" cy="91975"/>
            </a:xfrm>
            <a:custGeom>
              <a:avLst/>
              <a:gdLst/>
              <a:ahLst/>
              <a:cxnLst/>
              <a:rect l="l" t="t" r="r" b="b"/>
              <a:pathLst>
                <a:path w="2159" h="3679" fill="none" extrusionOk="0">
                  <a:moveTo>
                    <a:pt x="0" y="3435"/>
                  </a:moveTo>
                  <a:cubicBezTo>
                    <a:pt x="0" y="3435"/>
                    <a:pt x="851" y="3679"/>
                    <a:pt x="1064" y="2128"/>
                  </a:cubicBezTo>
                  <a:cubicBezTo>
                    <a:pt x="1277" y="548"/>
                    <a:pt x="1551" y="1"/>
                    <a:pt x="2159" y="31"/>
                  </a:cubicBezTo>
                </a:path>
              </a:pathLst>
            </a:custGeom>
            <a:noFill/>
            <a:ln w="9875" cap="flat" cmpd="sng">
              <a:solidFill>
                <a:schemeClr val="accent2"/>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18"/>
            <p:cNvSpPr/>
            <p:nvPr/>
          </p:nvSpPr>
          <p:spPr>
            <a:xfrm>
              <a:off x="7507550" y="946650"/>
              <a:ext cx="317650" cy="301675"/>
            </a:xfrm>
            <a:custGeom>
              <a:avLst/>
              <a:gdLst/>
              <a:ahLst/>
              <a:cxnLst/>
              <a:rect l="l" t="t" r="r" b="b"/>
              <a:pathLst>
                <a:path w="12706" h="12067" extrusionOk="0">
                  <a:moveTo>
                    <a:pt x="5713" y="1"/>
                  </a:moveTo>
                  <a:cubicBezTo>
                    <a:pt x="5603" y="1"/>
                    <a:pt x="5492" y="3"/>
                    <a:pt x="5380" y="8"/>
                  </a:cubicBezTo>
                  <a:cubicBezTo>
                    <a:pt x="395" y="220"/>
                    <a:pt x="0" y="4415"/>
                    <a:pt x="334" y="5449"/>
                  </a:cubicBezTo>
                  <a:cubicBezTo>
                    <a:pt x="647" y="6360"/>
                    <a:pt x="1696" y="7026"/>
                    <a:pt x="3175" y="7026"/>
                  </a:cubicBezTo>
                  <a:cubicBezTo>
                    <a:pt x="3422" y="7026"/>
                    <a:pt x="3682" y="7007"/>
                    <a:pt x="3952" y="6968"/>
                  </a:cubicBezTo>
                  <a:lnTo>
                    <a:pt x="3952" y="6968"/>
                  </a:lnTo>
                  <a:cubicBezTo>
                    <a:pt x="3830" y="7029"/>
                    <a:pt x="1581" y="8579"/>
                    <a:pt x="2736" y="10798"/>
                  </a:cubicBezTo>
                  <a:cubicBezTo>
                    <a:pt x="3212" y="11714"/>
                    <a:pt x="4283" y="12066"/>
                    <a:pt x="5480" y="12066"/>
                  </a:cubicBezTo>
                  <a:cubicBezTo>
                    <a:pt x="7261" y="12066"/>
                    <a:pt x="9322" y="11288"/>
                    <a:pt x="10122" y="10433"/>
                  </a:cubicBezTo>
                  <a:cubicBezTo>
                    <a:pt x="11459" y="9005"/>
                    <a:pt x="12706" y="4385"/>
                    <a:pt x="12706" y="4385"/>
                  </a:cubicBezTo>
                  <a:cubicBezTo>
                    <a:pt x="12706" y="4385"/>
                    <a:pt x="10441" y="1"/>
                    <a:pt x="57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18"/>
            <p:cNvSpPr/>
            <p:nvPr/>
          </p:nvSpPr>
          <p:spPr>
            <a:xfrm>
              <a:off x="7547050" y="1056250"/>
              <a:ext cx="278150" cy="192075"/>
            </a:xfrm>
            <a:custGeom>
              <a:avLst/>
              <a:gdLst/>
              <a:ahLst/>
              <a:cxnLst/>
              <a:rect l="l" t="t" r="r" b="b"/>
              <a:pathLst>
                <a:path w="11126" h="7683" extrusionOk="0">
                  <a:moveTo>
                    <a:pt x="11126" y="1"/>
                  </a:moveTo>
                  <a:cubicBezTo>
                    <a:pt x="11125" y="1"/>
                    <a:pt x="7569" y="274"/>
                    <a:pt x="2372" y="2584"/>
                  </a:cubicBezTo>
                  <a:cubicBezTo>
                    <a:pt x="2250" y="2645"/>
                    <a:pt x="1" y="4195"/>
                    <a:pt x="1156" y="6414"/>
                  </a:cubicBezTo>
                  <a:cubicBezTo>
                    <a:pt x="1632" y="7330"/>
                    <a:pt x="2703" y="7682"/>
                    <a:pt x="3900" y="7682"/>
                  </a:cubicBezTo>
                  <a:cubicBezTo>
                    <a:pt x="5681" y="7682"/>
                    <a:pt x="7742" y="6904"/>
                    <a:pt x="8542" y="6049"/>
                  </a:cubicBezTo>
                  <a:cubicBezTo>
                    <a:pt x="9879" y="4621"/>
                    <a:pt x="11126" y="1"/>
                    <a:pt x="111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18"/>
            <p:cNvSpPr/>
            <p:nvPr/>
          </p:nvSpPr>
          <p:spPr>
            <a:xfrm>
              <a:off x="7859375" y="1071450"/>
              <a:ext cx="63850" cy="51700"/>
            </a:xfrm>
            <a:custGeom>
              <a:avLst/>
              <a:gdLst/>
              <a:ahLst/>
              <a:cxnLst/>
              <a:rect l="l" t="t" r="r" b="b"/>
              <a:pathLst>
                <a:path w="2554" h="2068" fill="none" extrusionOk="0">
                  <a:moveTo>
                    <a:pt x="2554" y="2067"/>
                  </a:moveTo>
                  <a:cubicBezTo>
                    <a:pt x="2554" y="2067"/>
                    <a:pt x="1520" y="244"/>
                    <a:pt x="0" y="1"/>
                  </a:cubicBezTo>
                </a:path>
              </a:pathLst>
            </a:custGeom>
            <a:noFill/>
            <a:ln w="9875" cap="flat" cmpd="sng">
              <a:solidFill>
                <a:srgbClr val="414C37"/>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18"/>
            <p:cNvSpPr/>
            <p:nvPr/>
          </p:nvSpPr>
          <p:spPr>
            <a:xfrm>
              <a:off x="7854050" y="1111725"/>
              <a:ext cx="240150" cy="182425"/>
            </a:xfrm>
            <a:custGeom>
              <a:avLst/>
              <a:gdLst/>
              <a:ahLst/>
              <a:cxnLst/>
              <a:rect l="l" t="t" r="r" b="b"/>
              <a:pathLst>
                <a:path w="9606" h="7297" extrusionOk="0">
                  <a:moveTo>
                    <a:pt x="2341" y="1"/>
                  </a:moveTo>
                  <a:cubicBezTo>
                    <a:pt x="2341" y="1"/>
                    <a:pt x="1" y="4286"/>
                    <a:pt x="2341" y="6809"/>
                  </a:cubicBezTo>
                  <a:cubicBezTo>
                    <a:pt x="2870" y="7162"/>
                    <a:pt x="3291" y="7297"/>
                    <a:pt x="3634" y="7297"/>
                  </a:cubicBezTo>
                  <a:cubicBezTo>
                    <a:pt x="4750" y="7297"/>
                    <a:pt x="5034" y="5866"/>
                    <a:pt x="5510" y="5866"/>
                  </a:cubicBezTo>
                  <a:cubicBezTo>
                    <a:pt x="5517" y="5866"/>
                    <a:pt x="5525" y="5866"/>
                    <a:pt x="5533" y="5867"/>
                  </a:cubicBezTo>
                  <a:cubicBezTo>
                    <a:pt x="5868" y="5899"/>
                    <a:pt x="6413" y="6115"/>
                    <a:pt x="6974" y="6115"/>
                  </a:cubicBezTo>
                  <a:cubicBezTo>
                    <a:pt x="7481" y="6115"/>
                    <a:pt x="8000" y="5939"/>
                    <a:pt x="8390" y="5289"/>
                  </a:cubicBezTo>
                  <a:cubicBezTo>
                    <a:pt x="9606" y="3618"/>
                    <a:pt x="5715" y="153"/>
                    <a:pt x="23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18"/>
            <p:cNvSpPr/>
            <p:nvPr/>
          </p:nvSpPr>
          <p:spPr>
            <a:xfrm>
              <a:off x="7854050" y="1111725"/>
              <a:ext cx="138325" cy="182425"/>
            </a:xfrm>
            <a:custGeom>
              <a:avLst/>
              <a:gdLst/>
              <a:ahLst/>
              <a:cxnLst/>
              <a:rect l="l" t="t" r="r" b="b"/>
              <a:pathLst>
                <a:path w="5533" h="7297" extrusionOk="0">
                  <a:moveTo>
                    <a:pt x="2341" y="1"/>
                  </a:moveTo>
                  <a:cubicBezTo>
                    <a:pt x="2341" y="1"/>
                    <a:pt x="1" y="4286"/>
                    <a:pt x="2341" y="6809"/>
                  </a:cubicBezTo>
                  <a:cubicBezTo>
                    <a:pt x="2870" y="7162"/>
                    <a:pt x="3291" y="7297"/>
                    <a:pt x="3634" y="7297"/>
                  </a:cubicBezTo>
                  <a:cubicBezTo>
                    <a:pt x="4750" y="7297"/>
                    <a:pt x="5034" y="5866"/>
                    <a:pt x="5510" y="5866"/>
                  </a:cubicBezTo>
                  <a:cubicBezTo>
                    <a:pt x="5517" y="5866"/>
                    <a:pt x="5525" y="5866"/>
                    <a:pt x="5533" y="5867"/>
                  </a:cubicBezTo>
                  <a:cubicBezTo>
                    <a:pt x="4530" y="2250"/>
                    <a:pt x="2341" y="1"/>
                    <a:pt x="23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4" name="Google Shape;1734;p18"/>
          <p:cNvSpPr/>
          <p:nvPr/>
        </p:nvSpPr>
        <p:spPr>
          <a:xfrm rot="-1121181">
            <a:off x="-1448811" y="1070113"/>
            <a:ext cx="3223809" cy="4956897"/>
          </a:xfrm>
          <a:custGeom>
            <a:avLst/>
            <a:gdLst/>
            <a:ahLst/>
            <a:cxnLst/>
            <a:rect l="l" t="t" r="r" b="b"/>
            <a:pathLst>
              <a:path w="46234" h="46528" extrusionOk="0">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735" name="Google Shape;1735;p18"/>
          <p:cNvPicPr preferRelativeResize="0"/>
          <p:nvPr/>
        </p:nvPicPr>
        <p:blipFill>
          <a:blip r:embed="rId2">
            <a:alphaModFix amt="51000"/>
          </a:blip>
          <a:stretch>
            <a:fillRect/>
          </a:stretch>
        </p:blipFill>
        <p:spPr>
          <a:xfrm>
            <a:off x="-1556600" y="1795505"/>
            <a:ext cx="3742525" cy="3347995"/>
          </a:xfrm>
          <a:prstGeom prst="rect">
            <a:avLst/>
          </a:prstGeom>
          <a:noFill/>
          <a:ln>
            <a:noFill/>
          </a:ln>
        </p:spPr>
      </p:pic>
      <p:pic>
        <p:nvPicPr>
          <p:cNvPr id="1736" name="Google Shape;1736;p18"/>
          <p:cNvPicPr preferRelativeResize="0"/>
          <p:nvPr/>
        </p:nvPicPr>
        <p:blipFill>
          <a:blip r:embed="rId2">
            <a:alphaModFix amt="51000"/>
          </a:blip>
          <a:stretch>
            <a:fillRect/>
          </a:stretch>
        </p:blipFill>
        <p:spPr>
          <a:xfrm>
            <a:off x="7532425" y="-965070"/>
            <a:ext cx="3742525" cy="3347995"/>
          </a:xfrm>
          <a:prstGeom prst="rect">
            <a:avLst/>
          </a:prstGeom>
          <a:noFill/>
          <a:ln>
            <a:noFill/>
          </a:ln>
        </p:spPr>
      </p:pic>
      <p:pic>
        <p:nvPicPr>
          <p:cNvPr id="1737" name="Google Shape;1737;p18"/>
          <p:cNvPicPr preferRelativeResize="0"/>
          <p:nvPr/>
        </p:nvPicPr>
        <p:blipFill>
          <a:blip r:embed="rId2">
            <a:alphaModFix amt="51000"/>
          </a:blip>
          <a:stretch>
            <a:fillRect/>
          </a:stretch>
        </p:blipFill>
        <p:spPr>
          <a:xfrm>
            <a:off x="7730413" y="3691652"/>
            <a:ext cx="2328150" cy="2082724"/>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and text 2">
  <p:cSld name="CUSTOM_2_1_1">
    <p:spTree>
      <p:nvGrpSpPr>
        <p:cNvPr id="1" name="Shape 1738"/>
        <p:cNvGrpSpPr/>
        <p:nvPr/>
      </p:nvGrpSpPr>
      <p:grpSpPr>
        <a:xfrm>
          <a:off x="0" y="0"/>
          <a:ext cx="0" cy="0"/>
          <a:chOff x="0" y="0"/>
          <a:chExt cx="0" cy="0"/>
        </a:xfrm>
      </p:grpSpPr>
      <p:sp>
        <p:nvSpPr>
          <p:cNvPr id="1739" name="Google Shape;1739;p19"/>
          <p:cNvSpPr/>
          <p:nvPr/>
        </p:nvSpPr>
        <p:spPr>
          <a:xfrm rot="3793880">
            <a:off x="-618777" y="-2224650"/>
            <a:ext cx="4814444" cy="6872702"/>
          </a:xfrm>
          <a:custGeom>
            <a:avLst/>
            <a:gdLst/>
            <a:ahLst/>
            <a:cxnLst/>
            <a:rect l="l" t="t" r="r" b="b"/>
            <a:pathLst>
              <a:path w="46234" h="46528" extrusionOk="0">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0" name="Google Shape;1740;p19"/>
          <p:cNvGrpSpPr/>
          <p:nvPr/>
        </p:nvGrpSpPr>
        <p:grpSpPr>
          <a:xfrm>
            <a:off x="-177203" y="60922"/>
            <a:ext cx="2197497" cy="2006363"/>
            <a:chOff x="5019350" y="2191648"/>
            <a:chExt cx="2575293" cy="2351298"/>
          </a:xfrm>
        </p:grpSpPr>
        <p:sp>
          <p:nvSpPr>
            <p:cNvPr id="1741" name="Google Shape;1741;p19"/>
            <p:cNvSpPr/>
            <p:nvPr/>
          </p:nvSpPr>
          <p:spPr>
            <a:xfrm>
              <a:off x="5019350" y="2675422"/>
              <a:ext cx="1556361" cy="1867524"/>
            </a:xfrm>
            <a:custGeom>
              <a:avLst/>
              <a:gdLst/>
              <a:ahLst/>
              <a:cxnLst/>
              <a:rect l="l" t="t" r="r" b="b"/>
              <a:pathLst>
                <a:path w="25534" h="30639" extrusionOk="0">
                  <a:moveTo>
                    <a:pt x="25260" y="0"/>
                  </a:moveTo>
                  <a:cubicBezTo>
                    <a:pt x="25047" y="91"/>
                    <a:pt x="19849" y="2219"/>
                    <a:pt x="14135" y="7022"/>
                  </a:cubicBezTo>
                  <a:cubicBezTo>
                    <a:pt x="8846" y="11490"/>
                    <a:pt x="2068" y="19149"/>
                    <a:pt x="1" y="30365"/>
                  </a:cubicBezTo>
                  <a:lnTo>
                    <a:pt x="1460" y="30639"/>
                  </a:lnTo>
                  <a:cubicBezTo>
                    <a:pt x="5259" y="9940"/>
                    <a:pt x="25320" y="730"/>
                    <a:pt x="25533" y="638"/>
                  </a:cubicBezTo>
                  <a:lnTo>
                    <a:pt x="252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19"/>
            <p:cNvSpPr/>
            <p:nvPr/>
          </p:nvSpPr>
          <p:spPr>
            <a:xfrm>
              <a:off x="6032796" y="2191648"/>
              <a:ext cx="1561847" cy="1758480"/>
            </a:xfrm>
            <a:custGeom>
              <a:avLst/>
              <a:gdLst/>
              <a:ahLst/>
              <a:cxnLst/>
              <a:rect l="l" t="t" r="r" b="b"/>
              <a:pathLst>
                <a:path w="25624" h="28850" extrusionOk="0">
                  <a:moveTo>
                    <a:pt x="13771" y="5124"/>
                  </a:moveTo>
                  <a:cubicBezTo>
                    <a:pt x="14064" y="5124"/>
                    <a:pt x="14332" y="5394"/>
                    <a:pt x="14225" y="5688"/>
                  </a:cubicBezTo>
                  <a:cubicBezTo>
                    <a:pt x="14013" y="6265"/>
                    <a:pt x="13405" y="6509"/>
                    <a:pt x="12918" y="6752"/>
                  </a:cubicBezTo>
                  <a:lnTo>
                    <a:pt x="12888" y="6752"/>
                  </a:lnTo>
                  <a:cubicBezTo>
                    <a:pt x="12888" y="6752"/>
                    <a:pt x="12888" y="6782"/>
                    <a:pt x="12858" y="6782"/>
                  </a:cubicBezTo>
                  <a:cubicBezTo>
                    <a:pt x="12785" y="6884"/>
                    <a:pt x="12669" y="6931"/>
                    <a:pt x="12552" y="6931"/>
                  </a:cubicBezTo>
                  <a:cubicBezTo>
                    <a:pt x="12426" y="6931"/>
                    <a:pt x="12298" y="6877"/>
                    <a:pt x="12219" y="6782"/>
                  </a:cubicBezTo>
                  <a:cubicBezTo>
                    <a:pt x="12007" y="6600"/>
                    <a:pt x="12037" y="6326"/>
                    <a:pt x="12219" y="6144"/>
                  </a:cubicBezTo>
                  <a:cubicBezTo>
                    <a:pt x="12584" y="5657"/>
                    <a:pt x="13070" y="5293"/>
                    <a:pt x="13648" y="5141"/>
                  </a:cubicBezTo>
                  <a:cubicBezTo>
                    <a:pt x="13689" y="5130"/>
                    <a:pt x="13730" y="5124"/>
                    <a:pt x="13771" y="5124"/>
                  </a:cubicBezTo>
                  <a:close/>
                  <a:moveTo>
                    <a:pt x="14952" y="9381"/>
                  </a:moveTo>
                  <a:cubicBezTo>
                    <a:pt x="14993" y="9381"/>
                    <a:pt x="15035" y="9386"/>
                    <a:pt x="15076" y="9396"/>
                  </a:cubicBezTo>
                  <a:cubicBezTo>
                    <a:pt x="15228" y="9411"/>
                    <a:pt x="15380" y="9411"/>
                    <a:pt x="15532" y="9411"/>
                  </a:cubicBezTo>
                  <a:cubicBezTo>
                    <a:pt x="15684" y="9411"/>
                    <a:pt x="15836" y="9411"/>
                    <a:pt x="15988" y="9427"/>
                  </a:cubicBezTo>
                  <a:cubicBezTo>
                    <a:pt x="16232" y="9457"/>
                    <a:pt x="16444" y="9639"/>
                    <a:pt x="16444" y="9882"/>
                  </a:cubicBezTo>
                  <a:cubicBezTo>
                    <a:pt x="16444" y="10113"/>
                    <a:pt x="16253" y="10371"/>
                    <a:pt x="16026" y="10371"/>
                  </a:cubicBezTo>
                  <a:cubicBezTo>
                    <a:pt x="16013" y="10371"/>
                    <a:pt x="16001" y="10370"/>
                    <a:pt x="15988" y="10369"/>
                  </a:cubicBezTo>
                  <a:cubicBezTo>
                    <a:pt x="15593" y="10308"/>
                    <a:pt x="15228" y="10338"/>
                    <a:pt x="14833" y="10278"/>
                  </a:cubicBezTo>
                  <a:cubicBezTo>
                    <a:pt x="14590" y="10217"/>
                    <a:pt x="14438" y="9943"/>
                    <a:pt x="14499" y="9700"/>
                  </a:cubicBezTo>
                  <a:cubicBezTo>
                    <a:pt x="14575" y="9499"/>
                    <a:pt x="14754" y="9381"/>
                    <a:pt x="14952" y="9381"/>
                  </a:cubicBezTo>
                  <a:close/>
                  <a:moveTo>
                    <a:pt x="9763" y="9866"/>
                  </a:moveTo>
                  <a:cubicBezTo>
                    <a:pt x="9840" y="9866"/>
                    <a:pt x="9919" y="9871"/>
                    <a:pt x="10000" y="9882"/>
                  </a:cubicBezTo>
                  <a:cubicBezTo>
                    <a:pt x="10304" y="9943"/>
                    <a:pt x="10517" y="10156"/>
                    <a:pt x="10456" y="10490"/>
                  </a:cubicBezTo>
                  <a:cubicBezTo>
                    <a:pt x="10304" y="11159"/>
                    <a:pt x="9727" y="11585"/>
                    <a:pt x="9362" y="12132"/>
                  </a:cubicBezTo>
                  <a:cubicBezTo>
                    <a:pt x="8845" y="12922"/>
                    <a:pt x="8633" y="13834"/>
                    <a:pt x="8389" y="14715"/>
                  </a:cubicBezTo>
                  <a:cubicBezTo>
                    <a:pt x="8326" y="14932"/>
                    <a:pt x="8150" y="15026"/>
                    <a:pt x="7969" y="15026"/>
                  </a:cubicBezTo>
                  <a:cubicBezTo>
                    <a:pt x="7719" y="15026"/>
                    <a:pt x="7460" y="14846"/>
                    <a:pt x="7478" y="14563"/>
                  </a:cubicBezTo>
                  <a:cubicBezTo>
                    <a:pt x="7386" y="14472"/>
                    <a:pt x="7326" y="14320"/>
                    <a:pt x="7356" y="14138"/>
                  </a:cubicBezTo>
                  <a:cubicBezTo>
                    <a:pt x="7560" y="12855"/>
                    <a:pt x="7960" y="9866"/>
                    <a:pt x="9763" y="9866"/>
                  </a:cubicBezTo>
                  <a:close/>
                  <a:moveTo>
                    <a:pt x="15790" y="0"/>
                  </a:moveTo>
                  <a:cubicBezTo>
                    <a:pt x="12474" y="0"/>
                    <a:pt x="10700" y="6478"/>
                    <a:pt x="10700" y="6478"/>
                  </a:cubicBezTo>
                  <a:cubicBezTo>
                    <a:pt x="10700" y="6478"/>
                    <a:pt x="10700" y="6478"/>
                    <a:pt x="10700" y="6448"/>
                  </a:cubicBezTo>
                  <a:cubicBezTo>
                    <a:pt x="10608" y="6326"/>
                    <a:pt x="10152" y="5749"/>
                    <a:pt x="9484" y="5202"/>
                  </a:cubicBezTo>
                  <a:cubicBezTo>
                    <a:pt x="8746" y="4587"/>
                    <a:pt x="7735" y="3993"/>
                    <a:pt x="6562" y="3993"/>
                  </a:cubicBezTo>
                  <a:cubicBezTo>
                    <a:pt x="5703" y="3993"/>
                    <a:pt x="4758" y="4311"/>
                    <a:pt x="3769" y="5171"/>
                  </a:cubicBezTo>
                  <a:cubicBezTo>
                    <a:pt x="0" y="8454"/>
                    <a:pt x="1398" y="16630"/>
                    <a:pt x="6809" y="20035"/>
                  </a:cubicBezTo>
                  <a:cubicBezTo>
                    <a:pt x="8754" y="21250"/>
                    <a:pt x="10791" y="22314"/>
                    <a:pt x="12614" y="23348"/>
                  </a:cubicBezTo>
                  <a:cubicBezTo>
                    <a:pt x="12189" y="22071"/>
                    <a:pt x="11885" y="20764"/>
                    <a:pt x="11885" y="19396"/>
                  </a:cubicBezTo>
                  <a:cubicBezTo>
                    <a:pt x="11915" y="18515"/>
                    <a:pt x="11885" y="16448"/>
                    <a:pt x="12797" y="15931"/>
                  </a:cubicBezTo>
                  <a:cubicBezTo>
                    <a:pt x="12984" y="15814"/>
                    <a:pt x="13147" y="15763"/>
                    <a:pt x="13287" y="15763"/>
                  </a:cubicBezTo>
                  <a:cubicBezTo>
                    <a:pt x="13873" y="15763"/>
                    <a:pt x="14062" y="16649"/>
                    <a:pt x="14013" y="17238"/>
                  </a:cubicBezTo>
                  <a:cubicBezTo>
                    <a:pt x="13769" y="19396"/>
                    <a:pt x="13131" y="23044"/>
                    <a:pt x="15046" y="24776"/>
                  </a:cubicBezTo>
                  <a:cubicBezTo>
                    <a:pt x="15350" y="24959"/>
                    <a:pt x="15624" y="25141"/>
                    <a:pt x="15897" y="25323"/>
                  </a:cubicBezTo>
                  <a:lnTo>
                    <a:pt x="15928" y="25323"/>
                  </a:lnTo>
                  <a:cubicBezTo>
                    <a:pt x="15988" y="25354"/>
                    <a:pt x="16049" y="25415"/>
                    <a:pt x="16080" y="25445"/>
                  </a:cubicBezTo>
                  <a:cubicBezTo>
                    <a:pt x="17630" y="26539"/>
                    <a:pt x="18754" y="27603"/>
                    <a:pt x="19089" y="28849"/>
                  </a:cubicBezTo>
                  <a:cubicBezTo>
                    <a:pt x="19089" y="28849"/>
                    <a:pt x="23405" y="24533"/>
                    <a:pt x="24985" y="17603"/>
                  </a:cubicBezTo>
                  <a:cubicBezTo>
                    <a:pt x="24104" y="16509"/>
                    <a:pt x="22007" y="15901"/>
                    <a:pt x="20821" y="15414"/>
                  </a:cubicBezTo>
                  <a:cubicBezTo>
                    <a:pt x="19818" y="14989"/>
                    <a:pt x="18663" y="14715"/>
                    <a:pt x="17721" y="14168"/>
                  </a:cubicBezTo>
                  <a:cubicBezTo>
                    <a:pt x="17113" y="13834"/>
                    <a:pt x="15928" y="12496"/>
                    <a:pt x="17265" y="12162"/>
                  </a:cubicBezTo>
                  <a:cubicBezTo>
                    <a:pt x="17347" y="12141"/>
                    <a:pt x="17437" y="12131"/>
                    <a:pt x="17533" y="12131"/>
                  </a:cubicBezTo>
                  <a:cubicBezTo>
                    <a:pt x="18255" y="12131"/>
                    <a:pt x="19312" y="12677"/>
                    <a:pt x="19849" y="12892"/>
                  </a:cubicBezTo>
                  <a:cubicBezTo>
                    <a:pt x="20730" y="13226"/>
                    <a:pt x="21581" y="13621"/>
                    <a:pt x="22402" y="14047"/>
                  </a:cubicBezTo>
                  <a:cubicBezTo>
                    <a:pt x="23466" y="14624"/>
                    <a:pt x="24499" y="15323"/>
                    <a:pt x="25259" y="16235"/>
                  </a:cubicBezTo>
                  <a:cubicBezTo>
                    <a:pt x="25502" y="14715"/>
                    <a:pt x="25624" y="13104"/>
                    <a:pt x="25533" y="11372"/>
                  </a:cubicBezTo>
                  <a:cubicBezTo>
                    <a:pt x="25502" y="10612"/>
                    <a:pt x="25381" y="9882"/>
                    <a:pt x="25198" y="9183"/>
                  </a:cubicBezTo>
                  <a:cubicBezTo>
                    <a:pt x="23982" y="8454"/>
                    <a:pt x="22797" y="8089"/>
                    <a:pt x="21277" y="7998"/>
                  </a:cubicBezTo>
                  <a:cubicBezTo>
                    <a:pt x="21047" y="7984"/>
                    <a:pt x="20805" y="7981"/>
                    <a:pt x="20556" y="7981"/>
                  </a:cubicBezTo>
                  <a:cubicBezTo>
                    <a:pt x="20392" y="7981"/>
                    <a:pt x="20226" y="7982"/>
                    <a:pt x="20058" y="7982"/>
                  </a:cubicBezTo>
                  <a:cubicBezTo>
                    <a:pt x="19367" y="7982"/>
                    <a:pt x="18659" y="7962"/>
                    <a:pt x="18055" y="7755"/>
                  </a:cubicBezTo>
                  <a:cubicBezTo>
                    <a:pt x="17356" y="7512"/>
                    <a:pt x="16596" y="6782"/>
                    <a:pt x="17265" y="6083"/>
                  </a:cubicBezTo>
                  <a:cubicBezTo>
                    <a:pt x="17566" y="5782"/>
                    <a:pt x="18056" y="5691"/>
                    <a:pt x="18569" y="5691"/>
                  </a:cubicBezTo>
                  <a:cubicBezTo>
                    <a:pt x="19145" y="5691"/>
                    <a:pt x="19751" y="5806"/>
                    <a:pt x="20153" y="5870"/>
                  </a:cubicBezTo>
                  <a:cubicBezTo>
                    <a:pt x="21581" y="6113"/>
                    <a:pt x="23253" y="6600"/>
                    <a:pt x="24621" y="7360"/>
                  </a:cubicBezTo>
                  <a:cubicBezTo>
                    <a:pt x="22767" y="2831"/>
                    <a:pt x="18633" y="156"/>
                    <a:pt x="15928" y="4"/>
                  </a:cubicBezTo>
                  <a:cubicBezTo>
                    <a:pt x="15882" y="1"/>
                    <a:pt x="15836" y="0"/>
                    <a:pt x="157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19"/>
            <p:cNvSpPr/>
            <p:nvPr/>
          </p:nvSpPr>
          <p:spPr>
            <a:xfrm>
              <a:off x="6032796" y="2434846"/>
              <a:ext cx="1163522" cy="1515279"/>
            </a:xfrm>
            <a:custGeom>
              <a:avLst/>
              <a:gdLst/>
              <a:ahLst/>
              <a:cxnLst/>
              <a:rect l="l" t="t" r="r" b="b"/>
              <a:pathLst>
                <a:path w="19089" h="24860" extrusionOk="0">
                  <a:moveTo>
                    <a:pt x="9763" y="5876"/>
                  </a:moveTo>
                  <a:cubicBezTo>
                    <a:pt x="9840" y="5876"/>
                    <a:pt x="9919" y="5881"/>
                    <a:pt x="10000" y="5892"/>
                  </a:cubicBezTo>
                  <a:cubicBezTo>
                    <a:pt x="10304" y="5953"/>
                    <a:pt x="10517" y="6166"/>
                    <a:pt x="10456" y="6500"/>
                  </a:cubicBezTo>
                  <a:cubicBezTo>
                    <a:pt x="10304" y="7169"/>
                    <a:pt x="9727" y="7595"/>
                    <a:pt x="9362" y="8142"/>
                  </a:cubicBezTo>
                  <a:cubicBezTo>
                    <a:pt x="8845" y="8932"/>
                    <a:pt x="8633" y="9844"/>
                    <a:pt x="8389" y="10725"/>
                  </a:cubicBezTo>
                  <a:cubicBezTo>
                    <a:pt x="8326" y="10942"/>
                    <a:pt x="8150" y="11036"/>
                    <a:pt x="7969" y="11036"/>
                  </a:cubicBezTo>
                  <a:cubicBezTo>
                    <a:pt x="7719" y="11036"/>
                    <a:pt x="7460" y="10856"/>
                    <a:pt x="7478" y="10573"/>
                  </a:cubicBezTo>
                  <a:cubicBezTo>
                    <a:pt x="7386" y="10482"/>
                    <a:pt x="7326" y="10330"/>
                    <a:pt x="7356" y="10148"/>
                  </a:cubicBezTo>
                  <a:cubicBezTo>
                    <a:pt x="7560" y="8865"/>
                    <a:pt x="7960" y="5876"/>
                    <a:pt x="9763" y="5876"/>
                  </a:cubicBezTo>
                  <a:close/>
                  <a:moveTo>
                    <a:pt x="6571" y="1"/>
                  </a:moveTo>
                  <a:cubicBezTo>
                    <a:pt x="5710" y="1"/>
                    <a:pt x="4762" y="318"/>
                    <a:pt x="3769" y="1181"/>
                  </a:cubicBezTo>
                  <a:cubicBezTo>
                    <a:pt x="0" y="4464"/>
                    <a:pt x="1398" y="12640"/>
                    <a:pt x="6809" y="16045"/>
                  </a:cubicBezTo>
                  <a:cubicBezTo>
                    <a:pt x="8754" y="17260"/>
                    <a:pt x="10791" y="18324"/>
                    <a:pt x="12614" y="19358"/>
                  </a:cubicBezTo>
                  <a:cubicBezTo>
                    <a:pt x="12189" y="18081"/>
                    <a:pt x="11885" y="16774"/>
                    <a:pt x="11885" y="15406"/>
                  </a:cubicBezTo>
                  <a:cubicBezTo>
                    <a:pt x="11915" y="14525"/>
                    <a:pt x="11885" y="12458"/>
                    <a:pt x="12797" y="11941"/>
                  </a:cubicBezTo>
                  <a:cubicBezTo>
                    <a:pt x="12984" y="11824"/>
                    <a:pt x="13147" y="11773"/>
                    <a:pt x="13287" y="11773"/>
                  </a:cubicBezTo>
                  <a:cubicBezTo>
                    <a:pt x="13873" y="11773"/>
                    <a:pt x="14062" y="12659"/>
                    <a:pt x="14013" y="13248"/>
                  </a:cubicBezTo>
                  <a:cubicBezTo>
                    <a:pt x="13769" y="15406"/>
                    <a:pt x="13131" y="19054"/>
                    <a:pt x="15046" y="20786"/>
                  </a:cubicBezTo>
                  <a:cubicBezTo>
                    <a:pt x="15350" y="20969"/>
                    <a:pt x="15624" y="21151"/>
                    <a:pt x="15897" y="21333"/>
                  </a:cubicBezTo>
                  <a:lnTo>
                    <a:pt x="15928" y="21333"/>
                  </a:lnTo>
                  <a:cubicBezTo>
                    <a:pt x="15988" y="21364"/>
                    <a:pt x="16049" y="21425"/>
                    <a:pt x="16080" y="21455"/>
                  </a:cubicBezTo>
                  <a:cubicBezTo>
                    <a:pt x="17630" y="22549"/>
                    <a:pt x="18754" y="23613"/>
                    <a:pt x="19089" y="24859"/>
                  </a:cubicBezTo>
                  <a:cubicBezTo>
                    <a:pt x="19089" y="24859"/>
                    <a:pt x="18663" y="11455"/>
                    <a:pt x="10700" y="2488"/>
                  </a:cubicBezTo>
                  <a:cubicBezTo>
                    <a:pt x="10700" y="2488"/>
                    <a:pt x="10700" y="2488"/>
                    <a:pt x="10700" y="2458"/>
                  </a:cubicBezTo>
                  <a:cubicBezTo>
                    <a:pt x="10274" y="2002"/>
                    <a:pt x="9879" y="1576"/>
                    <a:pt x="9484" y="1181"/>
                  </a:cubicBezTo>
                  <a:cubicBezTo>
                    <a:pt x="8748" y="586"/>
                    <a:pt x="7741" y="1"/>
                    <a:pt x="65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4" name="Google Shape;1744;p19"/>
          <p:cNvGrpSpPr/>
          <p:nvPr/>
        </p:nvGrpSpPr>
        <p:grpSpPr>
          <a:xfrm flipH="1">
            <a:off x="-100997" y="967778"/>
            <a:ext cx="1277071" cy="1401050"/>
            <a:chOff x="4307325" y="3844500"/>
            <a:chExt cx="681650" cy="747825"/>
          </a:xfrm>
        </p:grpSpPr>
        <p:sp>
          <p:nvSpPr>
            <p:cNvPr id="1745" name="Google Shape;1745;p19"/>
            <p:cNvSpPr/>
            <p:nvPr/>
          </p:nvSpPr>
          <p:spPr>
            <a:xfrm>
              <a:off x="4649300" y="3916750"/>
              <a:ext cx="339675" cy="675575"/>
            </a:xfrm>
            <a:custGeom>
              <a:avLst/>
              <a:gdLst/>
              <a:ahLst/>
              <a:cxnLst/>
              <a:rect l="l" t="t" r="r" b="b"/>
              <a:pathLst>
                <a:path w="13587" h="27023" extrusionOk="0">
                  <a:moveTo>
                    <a:pt x="304" y="1"/>
                  </a:moveTo>
                  <a:lnTo>
                    <a:pt x="0" y="305"/>
                  </a:lnTo>
                  <a:cubicBezTo>
                    <a:pt x="122" y="426"/>
                    <a:pt x="11490" y="12190"/>
                    <a:pt x="12493" y="27023"/>
                  </a:cubicBezTo>
                  <a:lnTo>
                    <a:pt x="13587" y="26962"/>
                  </a:lnTo>
                  <a:cubicBezTo>
                    <a:pt x="12553" y="11703"/>
                    <a:pt x="426" y="123"/>
                    <a:pt x="3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19"/>
            <p:cNvSpPr/>
            <p:nvPr/>
          </p:nvSpPr>
          <p:spPr>
            <a:xfrm>
              <a:off x="4307325" y="3844500"/>
              <a:ext cx="529675" cy="375475"/>
            </a:xfrm>
            <a:custGeom>
              <a:avLst/>
              <a:gdLst/>
              <a:ahLst/>
              <a:cxnLst/>
              <a:rect l="l" t="t" r="r" b="b"/>
              <a:pathLst>
                <a:path w="21187" h="15019" extrusionOk="0">
                  <a:moveTo>
                    <a:pt x="9219" y="1"/>
                  </a:moveTo>
                  <a:cubicBezTo>
                    <a:pt x="8445" y="1"/>
                    <a:pt x="7456" y="311"/>
                    <a:pt x="6202" y="1158"/>
                  </a:cubicBezTo>
                  <a:cubicBezTo>
                    <a:pt x="4773" y="2101"/>
                    <a:pt x="3648" y="3772"/>
                    <a:pt x="2767" y="5627"/>
                  </a:cubicBezTo>
                  <a:cubicBezTo>
                    <a:pt x="3397" y="5324"/>
                    <a:pt x="4109" y="5147"/>
                    <a:pt x="4819" y="5147"/>
                  </a:cubicBezTo>
                  <a:cubicBezTo>
                    <a:pt x="4967" y="5147"/>
                    <a:pt x="5113" y="5155"/>
                    <a:pt x="5259" y="5171"/>
                  </a:cubicBezTo>
                  <a:cubicBezTo>
                    <a:pt x="5624" y="5201"/>
                    <a:pt x="5746" y="5839"/>
                    <a:pt x="5411" y="6022"/>
                  </a:cubicBezTo>
                  <a:cubicBezTo>
                    <a:pt x="4804" y="6326"/>
                    <a:pt x="4165" y="6447"/>
                    <a:pt x="3527" y="6660"/>
                  </a:cubicBezTo>
                  <a:cubicBezTo>
                    <a:pt x="2858" y="6842"/>
                    <a:pt x="2372" y="7207"/>
                    <a:pt x="1916" y="7663"/>
                  </a:cubicBezTo>
                  <a:cubicBezTo>
                    <a:pt x="548" y="11341"/>
                    <a:pt x="1" y="15019"/>
                    <a:pt x="1" y="15019"/>
                  </a:cubicBezTo>
                  <a:cubicBezTo>
                    <a:pt x="1" y="15019"/>
                    <a:pt x="5837" y="11189"/>
                    <a:pt x="12463" y="10885"/>
                  </a:cubicBezTo>
                  <a:cubicBezTo>
                    <a:pt x="12646" y="10855"/>
                    <a:pt x="12798" y="10855"/>
                    <a:pt x="12950" y="10855"/>
                  </a:cubicBezTo>
                  <a:cubicBezTo>
                    <a:pt x="13041" y="9791"/>
                    <a:pt x="12585" y="9000"/>
                    <a:pt x="12190" y="8058"/>
                  </a:cubicBezTo>
                  <a:cubicBezTo>
                    <a:pt x="11886" y="7420"/>
                    <a:pt x="11551" y="6751"/>
                    <a:pt x="11734" y="6052"/>
                  </a:cubicBezTo>
                  <a:cubicBezTo>
                    <a:pt x="11804" y="5842"/>
                    <a:pt x="12000" y="5667"/>
                    <a:pt x="12211" y="5667"/>
                  </a:cubicBezTo>
                  <a:cubicBezTo>
                    <a:pt x="12275" y="5667"/>
                    <a:pt x="12339" y="5683"/>
                    <a:pt x="12402" y="5718"/>
                  </a:cubicBezTo>
                  <a:cubicBezTo>
                    <a:pt x="13223" y="6204"/>
                    <a:pt x="13466" y="7146"/>
                    <a:pt x="13740" y="7997"/>
                  </a:cubicBezTo>
                  <a:cubicBezTo>
                    <a:pt x="14013" y="8940"/>
                    <a:pt x="14135" y="9791"/>
                    <a:pt x="13983" y="10703"/>
                  </a:cubicBezTo>
                  <a:cubicBezTo>
                    <a:pt x="19454" y="9791"/>
                    <a:pt x="21187" y="5383"/>
                    <a:pt x="18542" y="2557"/>
                  </a:cubicBezTo>
                  <a:cubicBezTo>
                    <a:pt x="17525" y="1481"/>
                    <a:pt x="16393" y="1131"/>
                    <a:pt x="15356" y="1131"/>
                  </a:cubicBezTo>
                  <a:cubicBezTo>
                    <a:pt x="13726" y="1131"/>
                    <a:pt x="12330" y="1993"/>
                    <a:pt x="11977" y="2253"/>
                  </a:cubicBezTo>
                  <a:cubicBezTo>
                    <a:pt x="11916" y="2253"/>
                    <a:pt x="11886" y="2283"/>
                    <a:pt x="11855" y="2313"/>
                  </a:cubicBezTo>
                  <a:cubicBezTo>
                    <a:pt x="11855" y="2313"/>
                    <a:pt x="11334" y="1"/>
                    <a:pt x="9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19"/>
            <p:cNvSpPr/>
            <p:nvPr/>
          </p:nvSpPr>
          <p:spPr>
            <a:xfrm>
              <a:off x="4307325" y="3872775"/>
              <a:ext cx="529675" cy="347200"/>
            </a:xfrm>
            <a:custGeom>
              <a:avLst/>
              <a:gdLst/>
              <a:ahLst/>
              <a:cxnLst/>
              <a:rect l="l" t="t" r="r" b="b"/>
              <a:pathLst>
                <a:path w="21187" h="13888" extrusionOk="0">
                  <a:moveTo>
                    <a:pt x="15356" y="0"/>
                  </a:moveTo>
                  <a:cubicBezTo>
                    <a:pt x="13726" y="0"/>
                    <a:pt x="12330" y="862"/>
                    <a:pt x="11977" y="1122"/>
                  </a:cubicBezTo>
                  <a:cubicBezTo>
                    <a:pt x="11916" y="1122"/>
                    <a:pt x="11886" y="1152"/>
                    <a:pt x="11855" y="1182"/>
                  </a:cubicBezTo>
                  <a:cubicBezTo>
                    <a:pt x="4469" y="6532"/>
                    <a:pt x="1" y="13888"/>
                    <a:pt x="1" y="13888"/>
                  </a:cubicBezTo>
                  <a:cubicBezTo>
                    <a:pt x="1" y="13888"/>
                    <a:pt x="5837" y="10058"/>
                    <a:pt x="12463" y="9754"/>
                  </a:cubicBezTo>
                  <a:cubicBezTo>
                    <a:pt x="12646" y="9724"/>
                    <a:pt x="12798" y="9724"/>
                    <a:pt x="12950" y="9724"/>
                  </a:cubicBezTo>
                  <a:cubicBezTo>
                    <a:pt x="13041" y="8660"/>
                    <a:pt x="12585" y="7869"/>
                    <a:pt x="12190" y="6927"/>
                  </a:cubicBezTo>
                  <a:cubicBezTo>
                    <a:pt x="11886" y="6289"/>
                    <a:pt x="11551" y="5620"/>
                    <a:pt x="11734" y="4921"/>
                  </a:cubicBezTo>
                  <a:cubicBezTo>
                    <a:pt x="11804" y="4711"/>
                    <a:pt x="12000" y="4536"/>
                    <a:pt x="12211" y="4536"/>
                  </a:cubicBezTo>
                  <a:cubicBezTo>
                    <a:pt x="12275" y="4536"/>
                    <a:pt x="12339" y="4552"/>
                    <a:pt x="12402" y="4587"/>
                  </a:cubicBezTo>
                  <a:cubicBezTo>
                    <a:pt x="13223" y="5073"/>
                    <a:pt x="13466" y="6015"/>
                    <a:pt x="13740" y="6866"/>
                  </a:cubicBezTo>
                  <a:cubicBezTo>
                    <a:pt x="14013" y="7809"/>
                    <a:pt x="14135" y="8660"/>
                    <a:pt x="13983" y="9572"/>
                  </a:cubicBezTo>
                  <a:cubicBezTo>
                    <a:pt x="19454" y="8660"/>
                    <a:pt x="21187" y="4252"/>
                    <a:pt x="18542" y="1426"/>
                  </a:cubicBezTo>
                  <a:cubicBezTo>
                    <a:pt x="17525" y="350"/>
                    <a:pt x="16393" y="0"/>
                    <a:pt x="15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748" name="Google Shape;1748;p19"/>
          <p:cNvPicPr preferRelativeResize="0"/>
          <p:nvPr/>
        </p:nvPicPr>
        <p:blipFill>
          <a:blip r:embed="rId2">
            <a:alphaModFix amt="50000"/>
          </a:blip>
          <a:stretch>
            <a:fillRect/>
          </a:stretch>
        </p:blipFill>
        <p:spPr>
          <a:xfrm rot="2700000">
            <a:off x="-1493870" y="716275"/>
            <a:ext cx="3742526" cy="3347995"/>
          </a:xfrm>
          <a:prstGeom prst="rect">
            <a:avLst/>
          </a:prstGeom>
          <a:noFill/>
          <a:ln>
            <a:noFill/>
          </a:ln>
        </p:spPr>
      </p:pic>
      <p:pic>
        <p:nvPicPr>
          <p:cNvPr id="1749" name="Google Shape;1749;p19"/>
          <p:cNvPicPr preferRelativeResize="0"/>
          <p:nvPr/>
        </p:nvPicPr>
        <p:blipFill>
          <a:blip r:embed="rId2">
            <a:alphaModFix amt="50000"/>
          </a:blip>
          <a:stretch>
            <a:fillRect/>
          </a:stretch>
        </p:blipFill>
        <p:spPr>
          <a:xfrm rot="2700000">
            <a:off x="863270" y="-1640865"/>
            <a:ext cx="3742526" cy="3347995"/>
          </a:xfrm>
          <a:prstGeom prst="rect">
            <a:avLst/>
          </a:prstGeom>
          <a:noFill/>
          <a:ln>
            <a:noFill/>
          </a:ln>
        </p:spPr>
      </p:pic>
      <p:sp>
        <p:nvSpPr>
          <p:cNvPr id="1750" name="Google Shape;1750;p19"/>
          <p:cNvSpPr txBox="1">
            <a:spLocks noGrp="1"/>
          </p:cNvSpPr>
          <p:nvPr>
            <p:ph type="title"/>
          </p:nvPr>
        </p:nvSpPr>
        <p:spPr>
          <a:xfrm>
            <a:off x="726425" y="2293494"/>
            <a:ext cx="3840000" cy="6942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800"/>
              <a:buNone/>
              <a:defRPr/>
            </a:lvl1pPr>
            <a:lvl2pPr lvl="1" algn="r" rtl="0">
              <a:spcBef>
                <a:spcPts val="0"/>
              </a:spcBef>
              <a:spcAft>
                <a:spcPts val="0"/>
              </a:spcAft>
              <a:buSzPts val="3000"/>
              <a:buNone/>
              <a:defRPr/>
            </a:lvl2pPr>
            <a:lvl3pPr lvl="2" algn="r" rtl="0">
              <a:spcBef>
                <a:spcPts val="0"/>
              </a:spcBef>
              <a:spcAft>
                <a:spcPts val="0"/>
              </a:spcAft>
              <a:buSzPts val="3000"/>
              <a:buNone/>
              <a:defRPr/>
            </a:lvl3pPr>
            <a:lvl4pPr lvl="3" algn="r" rtl="0">
              <a:spcBef>
                <a:spcPts val="0"/>
              </a:spcBef>
              <a:spcAft>
                <a:spcPts val="0"/>
              </a:spcAft>
              <a:buSzPts val="3000"/>
              <a:buNone/>
              <a:defRPr/>
            </a:lvl4pPr>
            <a:lvl5pPr lvl="4" algn="r" rtl="0">
              <a:spcBef>
                <a:spcPts val="0"/>
              </a:spcBef>
              <a:spcAft>
                <a:spcPts val="0"/>
              </a:spcAft>
              <a:buSzPts val="3000"/>
              <a:buNone/>
              <a:defRPr/>
            </a:lvl5pPr>
            <a:lvl6pPr lvl="5" algn="r" rtl="0">
              <a:spcBef>
                <a:spcPts val="0"/>
              </a:spcBef>
              <a:spcAft>
                <a:spcPts val="0"/>
              </a:spcAft>
              <a:buSzPts val="3000"/>
              <a:buNone/>
              <a:defRPr/>
            </a:lvl6pPr>
            <a:lvl7pPr lvl="6" algn="r" rtl="0">
              <a:spcBef>
                <a:spcPts val="0"/>
              </a:spcBef>
              <a:spcAft>
                <a:spcPts val="0"/>
              </a:spcAft>
              <a:buSzPts val="3000"/>
              <a:buNone/>
              <a:defRPr/>
            </a:lvl7pPr>
            <a:lvl8pPr lvl="7" algn="r" rtl="0">
              <a:spcBef>
                <a:spcPts val="0"/>
              </a:spcBef>
              <a:spcAft>
                <a:spcPts val="0"/>
              </a:spcAft>
              <a:buSzPts val="3000"/>
              <a:buNone/>
              <a:defRPr/>
            </a:lvl8pPr>
            <a:lvl9pPr lvl="8" algn="r" rtl="0">
              <a:spcBef>
                <a:spcPts val="0"/>
              </a:spcBef>
              <a:spcAft>
                <a:spcPts val="0"/>
              </a:spcAft>
              <a:buSzPts val="3000"/>
              <a:buNone/>
              <a:defRPr/>
            </a:lvl9pPr>
          </a:lstStyle>
          <a:p>
            <a:endParaRPr/>
          </a:p>
        </p:txBody>
      </p:sp>
      <p:sp>
        <p:nvSpPr>
          <p:cNvPr id="1751" name="Google Shape;1751;p19"/>
          <p:cNvSpPr txBox="1">
            <a:spLocks noGrp="1"/>
          </p:cNvSpPr>
          <p:nvPr>
            <p:ph type="subTitle" idx="1"/>
          </p:nvPr>
        </p:nvSpPr>
        <p:spPr>
          <a:xfrm>
            <a:off x="726425" y="2911493"/>
            <a:ext cx="3840000" cy="11478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1400"/>
              <a:buNone/>
              <a:defRPr/>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and text 3">
  <p:cSld name="CUSTOM_2_1_1_1_1_1">
    <p:spTree>
      <p:nvGrpSpPr>
        <p:cNvPr id="1" name="Shape 1752"/>
        <p:cNvGrpSpPr/>
        <p:nvPr/>
      </p:nvGrpSpPr>
      <p:grpSpPr>
        <a:xfrm>
          <a:off x="0" y="0"/>
          <a:ext cx="0" cy="0"/>
          <a:chOff x="0" y="0"/>
          <a:chExt cx="0" cy="0"/>
        </a:xfrm>
      </p:grpSpPr>
      <p:sp>
        <p:nvSpPr>
          <p:cNvPr id="1753" name="Google Shape;1753;p20"/>
          <p:cNvSpPr txBox="1">
            <a:spLocks noGrp="1"/>
          </p:cNvSpPr>
          <p:nvPr>
            <p:ph type="title"/>
          </p:nvPr>
        </p:nvSpPr>
        <p:spPr>
          <a:xfrm>
            <a:off x="2020450" y="1307400"/>
            <a:ext cx="5103000" cy="440700"/>
          </a:xfrm>
          <a:prstGeom prst="rect">
            <a:avLst/>
          </a:prstGeom>
        </p:spPr>
        <p:txBody>
          <a:bodyPr spcFirstLastPara="1" wrap="square" lIns="0" tIns="182875" rIns="0" bIns="0" anchor="ctr" anchorCtr="0">
            <a:noAutofit/>
          </a:bodyPr>
          <a:lstStyle>
            <a:lvl1pPr lvl="0" algn="ctr" rtl="0">
              <a:spcBef>
                <a:spcPts val="0"/>
              </a:spcBef>
              <a:spcAft>
                <a:spcPts val="0"/>
              </a:spcAft>
              <a:buSzPts val="2000"/>
              <a:buNone/>
              <a:defRPr sz="1400" b="0">
                <a:solidFill>
                  <a:schemeClr val="lt2"/>
                </a:solidFill>
                <a:latin typeface="Poppins" panose="00000500000000000000"/>
                <a:ea typeface="Poppins" panose="00000500000000000000"/>
                <a:cs typeface="Poppins" panose="00000500000000000000"/>
                <a:sym typeface="Poppins" panose="00000500000000000000"/>
              </a:defRPr>
            </a:lvl1pPr>
            <a:lvl2pPr lvl="1" algn="ctr" rtl="0">
              <a:spcBef>
                <a:spcPts val="0"/>
              </a:spcBef>
              <a:spcAft>
                <a:spcPts val="0"/>
              </a:spcAft>
              <a:buClr>
                <a:schemeClr val="dk1"/>
              </a:buClr>
              <a:buSzPts val="2000"/>
              <a:buNone/>
              <a:defRPr sz="2000">
                <a:solidFill>
                  <a:schemeClr val="dk1"/>
                </a:solidFill>
              </a:defRPr>
            </a:lvl2pPr>
            <a:lvl3pPr lvl="2" algn="ctr" rtl="0">
              <a:spcBef>
                <a:spcPts val="0"/>
              </a:spcBef>
              <a:spcAft>
                <a:spcPts val="0"/>
              </a:spcAft>
              <a:buClr>
                <a:schemeClr val="dk1"/>
              </a:buClr>
              <a:buSzPts val="2000"/>
              <a:buNone/>
              <a:defRPr sz="2000">
                <a:solidFill>
                  <a:schemeClr val="dk1"/>
                </a:solidFill>
              </a:defRPr>
            </a:lvl3pPr>
            <a:lvl4pPr lvl="3" algn="ctr" rtl="0">
              <a:spcBef>
                <a:spcPts val="0"/>
              </a:spcBef>
              <a:spcAft>
                <a:spcPts val="0"/>
              </a:spcAft>
              <a:buClr>
                <a:schemeClr val="dk1"/>
              </a:buClr>
              <a:buSzPts val="2000"/>
              <a:buNone/>
              <a:defRPr sz="2000">
                <a:solidFill>
                  <a:schemeClr val="dk1"/>
                </a:solidFill>
              </a:defRPr>
            </a:lvl4pPr>
            <a:lvl5pPr lvl="4" algn="ctr" rtl="0">
              <a:spcBef>
                <a:spcPts val="0"/>
              </a:spcBef>
              <a:spcAft>
                <a:spcPts val="0"/>
              </a:spcAft>
              <a:buClr>
                <a:schemeClr val="dk1"/>
              </a:buClr>
              <a:buSzPts val="2000"/>
              <a:buNone/>
              <a:defRPr sz="2000">
                <a:solidFill>
                  <a:schemeClr val="dk1"/>
                </a:solidFill>
              </a:defRPr>
            </a:lvl5pPr>
            <a:lvl6pPr lvl="5" algn="ctr" rtl="0">
              <a:spcBef>
                <a:spcPts val="0"/>
              </a:spcBef>
              <a:spcAft>
                <a:spcPts val="0"/>
              </a:spcAft>
              <a:buClr>
                <a:schemeClr val="dk1"/>
              </a:buClr>
              <a:buSzPts val="2000"/>
              <a:buNone/>
              <a:defRPr sz="2000">
                <a:solidFill>
                  <a:schemeClr val="dk1"/>
                </a:solidFill>
              </a:defRPr>
            </a:lvl6pPr>
            <a:lvl7pPr lvl="6" algn="ctr" rtl="0">
              <a:spcBef>
                <a:spcPts val="0"/>
              </a:spcBef>
              <a:spcAft>
                <a:spcPts val="0"/>
              </a:spcAft>
              <a:buClr>
                <a:schemeClr val="dk1"/>
              </a:buClr>
              <a:buSzPts val="2000"/>
              <a:buNone/>
              <a:defRPr sz="2000">
                <a:solidFill>
                  <a:schemeClr val="dk1"/>
                </a:solidFill>
              </a:defRPr>
            </a:lvl7pPr>
            <a:lvl8pPr lvl="7" algn="ctr" rtl="0">
              <a:spcBef>
                <a:spcPts val="0"/>
              </a:spcBef>
              <a:spcAft>
                <a:spcPts val="0"/>
              </a:spcAft>
              <a:buClr>
                <a:schemeClr val="dk1"/>
              </a:buClr>
              <a:buSzPts val="2000"/>
              <a:buNone/>
              <a:defRPr sz="2000">
                <a:solidFill>
                  <a:schemeClr val="dk1"/>
                </a:solidFill>
              </a:defRPr>
            </a:lvl8pPr>
            <a:lvl9pPr lvl="8" algn="ctr" rtl="0">
              <a:spcBef>
                <a:spcPts val="0"/>
              </a:spcBef>
              <a:spcAft>
                <a:spcPts val="0"/>
              </a:spcAft>
              <a:buClr>
                <a:schemeClr val="dk1"/>
              </a:buClr>
              <a:buSzPts val="2000"/>
              <a:buNone/>
              <a:defRPr sz="2000">
                <a:solidFill>
                  <a:schemeClr val="dk1"/>
                </a:solidFill>
              </a:defRPr>
            </a:lvl9pPr>
          </a:lstStyle>
          <a:p>
            <a:endParaRPr/>
          </a:p>
        </p:txBody>
      </p:sp>
      <p:grpSp>
        <p:nvGrpSpPr>
          <p:cNvPr id="1754" name="Google Shape;1754;p20"/>
          <p:cNvGrpSpPr/>
          <p:nvPr/>
        </p:nvGrpSpPr>
        <p:grpSpPr>
          <a:xfrm>
            <a:off x="178100" y="0"/>
            <a:ext cx="1329075" cy="1585150"/>
            <a:chOff x="10248175" y="1051225"/>
            <a:chExt cx="1329075" cy="1585150"/>
          </a:xfrm>
        </p:grpSpPr>
        <p:sp>
          <p:nvSpPr>
            <p:cNvPr id="1755" name="Google Shape;1755;p20"/>
            <p:cNvSpPr/>
            <p:nvPr/>
          </p:nvSpPr>
          <p:spPr>
            <a:xfrm>
              <a:off x="10506550" y="1622400"/>
              <a:ext cx="480275" cy="537950"/>
            </a:xfrm>
            <a:custGeom>
              <a:avLst/>
              <a:gdLst/>
              <a:ahLst/>
              <a:cxnLst/>
              <a:rect l="l" t="t" r="r" b="b"/>
              <a:pathLst>
                <a:path w="19211" h="21518" extrusionOk="0">
                  <a:moveTo>
                    <a:pt x="14923" y="6508"/>
                  </a:moveTo>
                  <a:cubicBezTo>
                    <a:pt x="15118" y="6508"/>
                    <a:pt x="15316" y="6544"/>
                    <a:pt x="15502" y="6637"/>
                  </a:cubicBezTo>
                  <a:cubicBezTo>
                    <a:pt x="15776" y="6789"/>
                    <a:pt x="15988" y="7093"/>
                    <a:pt x="15988" y="7427"/>
                  </a:cubicBezTo>
                  <a:cubicBezTo>
                    <a:pt x="15988" y="7792"/>
                    <a:pt x="15745" y="8096"/>
                    <a:pt x="15441" y="8309"/>
                  </a:cubicBezTo>
                  <a:cubicBezTo>
                    <a:pt x="15137" y="8521"/>
                    <a:pt x="14803" y="8613"/>
                    <a:pt x="14438" y="8704"/>
                  </a:cubicBezTo>
                  <a:cubicBezTo>
                    <a:pt x="14256" y="8734"/>
                    <a:pt x="14104" y="8765"/>
                    <a:pt x="13921" y="8825"/>
                  </a:cubicBezTo>
                  <a:cubicBezTo>
                    <a:pt x="13615" y="8896"/>
                    <a:pt x="13327" y="8967"/>
                    <a:pt x="13030" y="8967"/>
                  </a:cubicBezTo>
                  <a:cubicBezTo>
                    <a:pt x="12943" y="8967"/>
                    <a:pt x="12855" y="8961"/>
                    <a:pt x="12766" y="8947"/>
                  </a:cubicBezTo>
                  <a:cubicBezTo>
                    <a:pt x="12371" y="8886"/>
                    <a:pt x="11976" y="8613"/>
                    <a:pt x="11915" y="8248"/>
                  </a:cubicBezTo>
                  <a:cubicBezTo>
                    <a:pt x="11854" y="7944"/>
                    <a:pt x="12006" y="7640"/>
                    <a:pt x="12189" y="7427"/>
                  </a:cubicBezTo>
                  <a:cubicBezTo>
                    <a:pt x="12706" y="6910"/>
                    <a:pt x="13344" y="6850"/>
                    <a:pt x="14013" y="6728"/>
                  </a:cubicBezTo>
                  <a:cubicBezTo>
                    <a:pt x="14195" y="6698"/>
                    <a:pt x="14377" y="6607"/>
                    <a:pt x="14560" y="6546"/>
                  </a:cubicBezTo>
                  <a:cubicBezTo>
                    <a:pt x="14677" y="6522"/>
                    <a:pt x="14800" y="6508"/>
                    <a:pt x="14923" y="6508"/>
                  </a:cubicBezTo>
                  <a:close/>
                  <a:moveTo>
                    <a:pt x="3842" y="6623"/>
                  </a:moveTo>
                  <a:cubicBezTo>
                    <a:pt x="3888" y="6623"/>
                    <a:pt x="3935" y="6627"/>
                    <a:pt x="3982" y="6637"/>
                  </a:cubicBezTo>
                  <a:cubicBezTo>
                    <a:pt x="4164" y="6667"/>
                    <a:pt x="4316" y="6850"/>
                    <a:pt x="4377" y="7062"/>
                  </a:cubicBezTo>
                  <a:cubicBezTo>
                    <a:pt x="4408" y="7245"/>
                    <a:pt x="4377" y="7458"/>
                    <a:pt x="4347" y="7670"/>
                  </a:cubicBezTo>
                  <a:cubicBezTo>
                    <a:pt x="4164" y="8309"/>
                    <a:pt x="3800" y="8917"/>
                    <a:pt x="3283" y="9373"/>
                  </a:cubicBezTo>
                  <a:cubicBezTo>
                    <a:pt x="3131" y="9494"/>
                    <a:pt x="2949" y="9616"/>
                    <a:pt x="2736" y="9616"/>
                  </a:cubicBezTo>
                  <a:cubicBezTo>
                    <a:pt x="2553" y="9616"/>
                    <a:pt x="2371" y="9494"/>
                    <a:pt x="2249" y="9342"/>
                  </a:cubicBezTo>
                  <a:cubicBezTo>
                    <a:pt x="2158" y="9160"/>
                    <a:pt x="2128" y="8947"/>
                    <a:pt x="2128" y="8765"/>
                  </a:cubicBezTo>
                  <a:cubicBezTo>
                    <a:pt x="2157" y="8103"/>
                    <a:pt x="3003" y="6623"/>
                    <a:pt x="3842" y="6623"/>
                  </a:cubicBezTo>
                  <a:close/>
                  <a:moveTo>
                    <a:pt x="15956" y="10492"/>
                  </a:moveTo>
                  <a:cubicBezTo>
                    <a:pt x="16091" y="10492"/>
                    <a:pt x="16225" y="10502"/>
                    <a:pt x="16353" y="10528"/>
                  </a:cubicBezTo>
                  <a:cubicBezTo>
                    <a:pt x="16627" y="10619"/>
                    <a:pt x="16931" y="10801"/>
                    <a:pt x="16961" y="11075"/>
                  </a:cubicBezTo>
                  <a:cubicBezTo>
                    <a:pt x="16991" y="11379"/>
                    <a:pt x="16748" y="11622"/>
                    <a:pt x="16505" y="11743"/>
                  </a:cubicBezTo>
                  <a:cubicBezTo>
                    <a:pt x="16135" y="11968"/>
                    <a:pt x="15723" y="12040"/>
                    <a:pt x="15296" y="12040"/>
                  </a:cubicBezTo>
                  <a:cubicBezTo>
                    <a:pt x="14915" y="12040"/>
                    <a:pt x="14521" y="11983"/>
                    <a:pt x="14134" y="11926"/>
                  </a:cubicBezTo>
                  <a:lnTo>
                    <a:pt x="14073" y="11835"/>
                  </a:lnTo>
                  <a:cubicBezTo>
                    <a:pt x="14013" y="11804"/>
                    <a:pt x="13982" y="11774"/>
                    <a:pt x="13921" y="11713"/>
                  </a:cubicBezTo>
                  <a:cubicBezTo>
                    <a:pt x="13800" y="11561"/>
                    <a:pt x="13861" y="11318"/>
                    <a:pt x="13952" y="11166"/>
                  </a:cubicBezTo>
                  <a:cubicBezTo>
                    <a:pt x="14256" y="10710"/>
                    <a:pt x="14864" y="10588"/>
                    <a:pt x="15411" y="10528"/>
                  </a:cubicBezTo>
                  <a:cubicBezTo>
                    <a:pt x="15586" y="10510"/>
                    <a:pt x="15772" y="10492"/>
                    <a:pt x="15956" y="10492"/>
                  </a:cubicBezTo>
                  <a:close/>
                  <a:moveTo>
                    <a:pt x="6861" y="12935"/>
                  </a:moveTo>
                  <a:cubicBezTo>
                    <a:pt x="6997" y="12935"/>
                    <a:pt x="7133" y="12953"/>
                    <a:pt x="7265" y="12990"/>
                  </a:cubicBezTo>
                  <a:cubicBezTo>
                    <a:pt x="7326" y="13020"/>
                    <a:pt x="7417" y="13050"/>
                    <a:pt x="7447" y="13081"/>
                  </a:cubicBezTo>
                  <a:cubicBezTo>
                    <a:pt x="7599" y="13263"/>
                    <a:pt x="7447" y="13506"/>
                    <a:pt x="7295" y="13658"/>
                  </a:cubicBezTo>
                  <a:cubicBezTo>
                    <a:pt x="6930" y="13962"/>
                    <a:pt x="6505" y="14175"/>
                    <a:pt x="6049" y="14266"/>
                  </a:cubicBezTo>
                  <a:lnTo>
                    <a:pt x="5927" y="14236"/>
                  </a:lnTo>
                  <a:cubicBezTo>
                    <a:pt x="5877" y="14248"/>
                    <a:pt x="5821" y="14256"/>
                    <a:pt x="5763" y="14256"/>
                  </a:cubicBezTo>
                  <a:cubicBezTo>
                    <a:pt x="5680" y="14256"/>
                    <a:pt x="5591" y="14241"/>
                    <a:pt x="5502" y="14205"/>
                  </a:cubicBezTo>
                  <a:cubicBezTo>
                    <a:pt x="5411" y="14205"/>
                    <a:pt x="5350" y="14175"/>
                    <a:pt x="5319" y="14084"/>
                  </a:cubicBezTo>
                  <a:cubicBezTo>
                    <a:pt x="5319" y="14053"/>
                    <a:pt x="5319" y="13993"/>
                    <a:pt x="5350" y="13962"/>
                  </a:cubicBezTo>
                  <a:cubicBezTo>
                    <a:pt x="5576" y="13334"/>
                    <a:pt x="6217" y="12935"/>
                    <a:pt x="6861" y="12935"/>
                  </a:cubicBezTo>
                  <a:close/>
                  <a:moveTo>
                    <a:pt x="10408" y="1"/>
                  </a:moveTo>
                  <a:cubicBezTo>
                    <a:pt x="7319" y="1"/>
                    <a:pt x="6930" y="5269"/>
                    <a:pt x="6930" y="5269"/>
                  </a:cubicBezTo>
                  <a:cubicBezTo>
                    <a:pt x="6930" y="5269"/>
                    <a:pt x="6062" y="5034"/>
                    <a:pt x="4979" y="5034"/>
                  </a:cubicBezTo>
                  <a:cubicBezTo>
                    <a:pt x="3451" y="5034"/>
                    <a:pt x="1494" y="5502"/>
                    <a:pt x="942" y="7762"/>
                  </a:cubicBezTo>
                  <a:cubicBezTo>
                    <a:pt x="0" y="11652"/>
                    <a:pt x="3982" y="18066"/>
                    <a:pt x="9575" y="19555"/>
                  </a:cubicBezTo>
                  <a:cubicBezTo>
                    <a:pt x="11763" y="20133"/>
                    <a:pt x="13739" y="21014"/>
                    <a:pt x="14864" y="21409"/>
                  </a:cubicBezTo>
                  <a:cubicBezTo>
                    <a:pt x="15078" y="21482"/>
                    <a:pt x="15293" y="21517"/>
                    <a:pt x="15503" y="21517"/>
                  </a:cubicBezTo>
                  <a:cubicBezTo>
                    <a:pt x="16423" y="21517"/>
                    <a:pt x="17232" y="20849"/>
                    <a:pt x="17356" y="19859"/>
                  </a:cubicBezTo>
                  <a:cubicBezTo>
                    <a:pt x="17538" y="18278"/>
                    <a:pt x="18359" y="16364"/>
                    <a:pt x="18663" y="13932"/>
                  </a:cubicBezTo>
                  <a:cubicBezTo>
                    <a:pt x="19210" y="9494"/>
                    <a:pt x="17386" y="3354"/>
                    <a:pt x="12432" y="619"/>
                  </a:cubicBezTo>
                  <a:cubicBezTo>
                    <a:pt x="11653" y="184"/>
                    <a:pt x="10983" y="1"/>
                    <a:pt x="104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0"/>
            <p:cNvSpPr/>
            <p:nvPr/>
          </p:nvSpPr>
          <p:spPr>
            <a:xfrm>
              <a:off x="10691200" y="1773125"/>
              <a:ext cx="217350" cy="355650"/>
            </a:xfrm>
            <a:custGeom>
              <a:avLst/>
              <a:gdLst/>
              <a:ahLst/>
              <a:cxnLst/>
              <a:rect l="l" t="t" r="r" b="b"/>
              <a:pathLst>
                <a:path w="8694" h="14226" fill="none" extrusionOk="0">
                  <a:moveTo>
                    <a:pt x="8693" y="14225"/>
                  </a:moveTo>
                  <a:cubicBezTo>
                    <a:pt x="8177" y="14164"/>
                    <a:pt x="7751" y="13800"/>
                    <a:pt x="7478" y="13344"/>
                  </a:cubicBezTo>
                  <a:cubicBezTo>
                    <a:pt x="7204" y="12918"/>
                    <a:pt x="7052" y="12401"/>
                    <a:pt x="6900" y="11915"/>
                  </a:cubicBezTo>
                  <a:cubicBezTo>
                    <a:pt x="6323" y="10183"/>
                    <a:pt x="5380" y="8572"/>
                    <a:pt x="4195" y="7173"/>
                  </a:cubicBezTo>
                  <a:cubicBezTo>
                    <a:pt x="3709" y="6596"/>
                    <a:pt x="3161" y="6079"/>
                    <a:pt x="2736" y="5441"/>
                  </a:cubicBezTo>
                  <a:cubicBezTo>
                    <a:pt x="2402" y="4985"/>
                    <a:pt x="2158" y="4468"/>
                    <a:pt x="1915" y="3982"/>
                  </a:cubicBezTo>
                  <a:cubicBezTo>
                    <a:pt x="1824" y="3769"/>
                    <a:pt x="1733" y="3556"/>
                    <a:pt x="1611" y="3374"/>
                  </a:cubicBezTo>
                  <a:cubicBezTo>
                    <a:pt x="1064" y="2249"/>
                    <a:pt x="517" y="1125"/>
                    <a:pt x="0" y="0"/>
                  </a:cubicBezTo>
                </a:path>
              </a:pathLst>
            </a:custGeom>
            <a:noFill/>
            <a:ln w="98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0"/>
            <p:cNvSpPr/>
            <p:nvPr/>
          </p:nvSpPr>
          <p:spPr>
            <a:xfrm>
              <a:off x="10741350" y="1862775"/>
              <a:ext cx="201400" cy="23575"/>
            </a:xfrm>
            <a:custGeom>
              <a:avLst/>
              <a:gdLst/>
              <a:ahLst/>
              <a:cxnLst/>
              <a:rect l="l" t="t" r="r" b="b"/>
              <a:pathLst>
                <a:path w="8056" h="943" fill="none" extrusionOk="0">
                  <a:moveTo>
                    <a:pt x="0" y="578"/>
                  </a:moveTo>
                  <a:cubicBezTo>
                    <a:pt x="335" y="183"/>
                    <a:pt x="882" y="1"/>
                    <a:pt x="1399" y="122"/>
                  </a:cubicBezTo>
                  <a:cubicBezTo>
                    <a:pt x="1703" y="183"/>
                    <a:pt x="1946" y="365"/>
                    <a:pt x="2219" y="487"/>
                  </a:cubicBezTo>
                  <a:cubicBezTo>
                    <a:pt x="2736" y="761"/>
                    <a:pt x="3314" y="913"/>
                    <a:pt x="3861" y="943"/>
                  </a:cubicBezTo>
                  <a:cubicBezTo>
                    <a:pt x="4073" y="943"/>
                    <a:pt x="4317" y="943"/>
                    <a:pt x="4529" y="882"/>
                  </a:cubicBezTo>
                  <a:cubicBezTo>
                    <a:pt x="4712" y="821"/>
                    <a:pt x="4864" y="669"/>
                    <a:pt x="5046" y="609"/>
                  </a:cubicBezTo>
                  <a:cubicBezTo>
                    <a:pt x="5411" y="426"/>
                    <a:pt x="5806" y="396"/>
                    <a:pt x="6201" y="365"/>
                  </a:cubicBezTo>
                  <a:cubicBezTo>
                    <a:pt x="6839" y="335"/>
                    <a:pt x="7447" y="305"/>
                    <a:pt x="8055" y="274"/>
                  </a:cubicBezTo>
                </a:path>
              </a:pathLst>
            </a:custGeom>
            <a:noFill/>
            <a:ln w="9875" cap="rnd" cmpd="sng">
              <a:solidFill>
                <a:srgbClr val="667C6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20"/>
            <p:cNvSpPr/>
            <p:nvPr/>
          </p:nvSpPr>
          <p:spPr>
            <a:xfrm>
              <a:off x="10716275" y="1726750"/>
              <a:ext cx="179350" cy="100350"/>
            </a:xfrm>
            <a:custGeom>
              <a:avLst/>
              <a:gdLst/>
              <a:ahLst/>
              <a:cxnLst/>
              <a:rect l="l" t="t" r="r" b="b"/>
              <a:pathLst>
                <a:path w="7174" h="4014" fill="none" extrusionOk="0">
                  <a:moveTo>
                    <a:pt x="0" y="4013"/>
                  </a:moveTo>
                  <a:cubicBezTo>
                    <a:pt x="365" y="3861"/>
                    <a:pt x="517" y="3466"/>
                    <a:pt x="760" y="3192"/>
                  </a:cubicBezTo>
                  <a:cubicBezTo>
                    <a:pt x="1155" y="2767"/>
                    <a:pt x="1733" y="2615"/>
                    <a:pt x="2310" y="2524"/>
                  </a:cubicBezTo>
                  <a:cubicBezTo>
                    <a:pt x="2858" y="2463"/>
                    <a:pt x="3435" y="2463"/>
                    <a:pt x="3982" y="2281"/>
                  </a:cubicBezTo>
                  <a:cubicBezTo>
                    <a:pt x="5198" y="1855"/>
                    <a:pt x="5958" y="518"/>
                    <a:pt x="7174" y="1"/>
                  </a:cubicBezTo>
                </a:path>
              </a:pathLst>
            </a:custGeom>
            <a:noFill/>
            <a:ln w="98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0"/>
            <p:cNvSpPr/>
            <p:nvPr/>
          </p:nvSpPr>
          <p:spPr>
            <a:xfrm>
              <a:off x="10820375" y="1952450"/>
              <a:ext cx="136050" cy="22825"/>
            </a:xfrm>
            <a:custGeom>
              <a:avLst/>
              <a:gdLst/>
              <a:ahLst/>
              <a:cxnLst/>
              <a:rect l="l" t="t" r="r" b="b"/>
              <a:pathLst>
                <a:path w="5442" h="913" fill="none" extrusionOk="0">
                  <a:moveTo>
                    <a:pt x="1" y="912"/>
                  </a:moveTo>
                  <a:cubicBezTo>
                    <a:pt x="274" y="547"/>
                    <a:pt x="760" y="456"/>
                    <a:pt x="1186" y="487"/>
                  </a:cubicBezTo>
                  <a:cubicBezTo>
                    <a:pt x="1642" y="517"/>
                    <a:pt x="2037" y="669"/>
                    <a:pt x="2493" y="730"/>
                  </a:cubicBezTo>
                  <a:cubicBezTo>
                    <a:pt x="2797" y="760"/>
                    <a:pt x="3101" y="760"/>
                    <a:pt x="3405" y="699"/>
                  </a:cubicBezTo>
                  <a:cubicBezTo>
                    <a:pt x="4104" y="547"/>
                    <a:pt x="4742" y="92"/>
                    <a:pt x="5441" y="0"/>
                  </a:cubicBezTo>
                </a:path>
              </a:pathLst>
            </a:custGeom>
            <a:noFill/>
            <a:ln w="98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0"/>
            <p:cNvSpPr/>
            <p:nvPr/>
          </p:nvSpPr>
          <p:spPr>
            <a:xfrm>
              <a:off x="10855325" y="2037550"/>
              <a:ext cx="75250" cy="18275"/>
            </a:xfrm>
            <a:custGeom>
              <a:avLst/>
              <a:gdLst/>
              <a:ahLst/>
              <a:cxnLst/>
              <a:rect l="l" t="t" r="r" b="b"/>
              <a:pathLst>
                <a:path w="3010" h="731" fill="none" extrusionOk="0">
                  <a:moveTo>
                    <a:pt x="1" y="396"/>
                  </a:moveTo>
                  <a:cubicBezTo>
                    <a:pt x="366" y="183"/>
                    <a:pt x="791" y="1"/>
                    <a:pt x="1186" y="92"/>
                  </a:cubicBezTo>
                  <a:cubicBezTo>
                    <a:pt x="1521" y="153"/>
                    <a:pt x="1794" y="426"/>
                    <a:pt x="2098" y="578"/>
                  </a:cubicBezTo>
                  <a:cubicBezTo>
                    <a:pt x="2402" y="730"/>
                    <a:pt x="2858" y="730"/>
                    <a:pt x="3010" y="426"/>
                  </a:cubicBezTo>
                </a:path>
              </a:pathLst>
            </a:custGeom>
            <a:noFill/>
            <a:ln w="9875" cap="rnd" cmpd="sng">
              <a:solidFill>
                <a:srgbClr val="667C6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20"/>
            <p:cNvSpPr/>
            <p:nvPr/>
          </p:nvSpPr>
          <p:spPr>
            <a:xfrm>
              <a:off x="10571125" y="1824025"/>
              <a:ext cx="140600" cy="82100"/>
            </a:xfrm>
            <a:custGeom>
              <a:avLst/>
              <a:gdLst/>
              <a:ahLst/>
              <a:cxnLst/>
              <a:rect l="l" t="t" r="r" b="b"/>
              <a:pathLst>
                <a:path w="5624" h="3284" fill="none" extrusionOk="0">
                  <a:moveTo>
                    <a:pt x="5624" y="1"/>
                  </a:moveTo>
                  <a:cubicBezTo>
                    <a:pt x="5381" y="213"/>
                    <a:pt x="5168" y="426"/>
                    <a:pt x="4925" y="639"/>
                  </a:cubicBezTo>
                  <a:cubicBezTo>
                    <a:pt x="4408" y="1125"/>
                    <a:pt x="3770" y="1642"/>
                    <a:pt x="3040" y="1672"/>
                  </a:cubicBezTo>
                  <a:cubicBezTo>
                    <a:pt x="2554" y="1672"/>
                    <a:pt x="2068" y="1460"/>
                    <a:pt x="1581" y="1551"/>
                  </a:cubicBezTo>
                  <a:cubicBezTo>
                    <a:pt x="1186" y="1611"/>
                    <a:pt x="821" y="1885"/>
                    <a:pt x="578" y="2189"/>
                  </a:cubicBezTo>
                  <a:cubicBezTo>
                    <a:pt x="335" y="2523"/>
                    <a:pt x="153" y="2888"/>
                    <a:pt x="1" y="3283"/>
                  </a:cubicBezTo>
                </a:path>
              </a:pathLst>
            </a:custGeom>
            <a:noFill/>
            <a:ln w="9875" cap="rnd" cmpd="sng">
              <a:solidFill>
                <a:srgbClr val="667C6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20"/>
            <p:cNvSpPr/>
            <p:nvPr/>
          </p:nvSpPr>
          <p:spPr>
            <a:xfrm>
              <a:off x="10676000" y="1884825"/>
              <a:ext cx="71450" cy="166425"/>
            </a:xfrm>
            <a:custGeom>
              <a:avLst/>
              <a:gdLst/>
              <a:ahLst/>
              <a:cxnLst/>
              <a:rect l="l" t="t" r="r" b="b"/>
              <a:pathLst>
                <a:path w="2858" h="6657" fill="none" extrusionOk="0">
                  <a:moveTo>
                    <a:pt x="2706" y="0"/>
                  </a:moveTo>
                  <a:cubicBezTo>
                    <a:pt x="2858" y="335"/>
                    <a:pt x="2675" y="699"/>
                    <a:pt x="2554" y="1034"/>
                  </a:cubicBezTo>
                  <a:cubicBezTo>
                    <a:pt x="2341" y="1672"/>
                    <a:pt x="2371" y="2401"/>
                    <a:pt x="2007" y="3009"/>
                  </a:cubicBezTo>
                  <a:cubicBezTo>
                    <a:pt x="1855" y="3313"/>
                    <a:pt x="1611" y="3556"/>
                    <a:pt x="1399" y="3830"/>
                  </a:cubicBezTo>
                  <a:cubicBezTo>
                    <a:pt x="973" y="4347"/>
                    <a:pt x="730" y="4955"/>
                    <a:pt x="456" y="5563"/>
                  </a:cubicBezTo>
                  <a:cubicBezTo>
                    <a:pt x="304" y="5927"/>
                    <a:pt x="152" y="6292"/>
                    <a:pt x="0" y="6657"/>
                  </a:cubicBezTo>
                </a:path>
              </a:pathLst>
            </a:custGeom>
            <a:noFill/>
            <a:ln w="9875" cap="rnd" cmpd="sng">
              <a:solidFill>
                <a:srgbClr val="667C6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20"/>
            <p:cNvSpPr/>
            <p:nvPr/>
          </p:nvSpPr>
          <p:spPr>
            <a:xfrm>
              <a:off x="10791500" y="1993475"/>
              <a:ext cx="37250" cy="107175"/>
            </a:xfrm>
            <a:custGeom>
              <a:avLst/>
              <a:gdLst/>
              <a:ahLst/>
              <a:cxnLst/>
              <a:rect l="l" t="t" r="r" b="b"/>
              <a:pathLst>
                <a:path w="1490" h="4287" fill="none" extrusionOk="0">
                  <a:moveTo>
                    <a:pt x="1490" y="1"/>
                  </a:moveTo>
                  <a:cubicBezTo>
                    <a:pt x="1277" y="761"/>
                    <a:pt x="1034" y="1490"/>
                    <a:pt x="760" y="2189"/>
                  </a:cubicBezTo>
                  <a:cubicBezTo>
                    <a:pt x="517" y="2888"/>
                    <a:pt x="244" y="3587"/>
                    <a:pt x="1" y="4287"/>
                  </a:cubicBezTo>
                </a:path>
              </a:pathLst>
            </a:custGeom>
            <a:noFill/>
            <a:ln w="9875" cap="rnd" cmpd="sng">
              <a:solidFill>
                <a:srgbClr val="667C6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0"/>
            <p:cNvSpPr/>
            <p:nvPr/>
          </p:nvSpPr>
          <p:spPr>
            <a:xfrm>
              <a:off x="10840900" y="2074800"/>
              <a:ext cx="19025" cy="53975"/>
            </a:xfrm>
            <a:custGeom>
              <a:avLst/>
              <a:gdLst/>
              <a:ahLst/>
              <a:cxnLst/>
              <a:rect l="l" t="t" r="r" b="b"/>
              <a:pathLst>
                <a:path w="761" h="2159" fill="none" extrusionOk="0">
                  <a:moveTo>
                    <a:pt x="760" y="0"/>
                  </a:moveTo>
                  <a:cubicBezTo>
                    <a:pt x="365" y="669"/>
                    <a:pt x="122" y="1368"/>
                    <a:pt x="0" y="2128"/>
                  </a:cubicBezTo>
                  <a:cubicBezTo>
                    <a:pt x="61" y="2158"/>
                    <a:pt x="152" y="2128"/>
                    <a:pt x="183" y="2037"/>
                  </a:cubicBezTo>
                </a:path>
              </a:pathLst>
            </a:custGeom>
            <a:noFill/>
            <a:ln w="9875" cap="rnd" cmpd="sng">
              <a:solidFill>
                <a:srgbClr val="667C6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0"/>
            <p:cNvSpPr/>
            <p:nvPr/>
          </p:nvSpPr>
          <p:spPr>
            <a:xfrm>
              <a:off x="10876000" y="1588350"/>
              <a:ext cx="503125" cy="479600"/>
            </a:xfrm>
            <a:custGeom>
              <a:avLst/>
              <a:gdLst/>
              <a:ahLst/>
              <a:cxnLst/>
              <a:rect l="l" t="t" r="r" b="b"/>
              <a:pathLst>
                <a:path w="20125" h="19184" extrusionOk="0">
                  <a:moveTo>
                    <a:pt x="8918" y="1373"/>
                  </a:moveTo>
                  <a:cubicBezTo>
                    <a:pt x="9719" y="1373"/>
                    <a:pt x="11097" y="1798"/>
                    <a:pt x="11150" y="2589"/>
                  </a:cubicBezTo>
                  <a:cubicBezTo>
                    <a:pt x="11180" y="2771"/>
                    <a:pt x="11058" y="2984"/>
                    <a:pt x="10876" y="3075"/>
                  </a:cubicBezTo>
                  <a:cubicBezTo>
                    <a:pt x="10694" y="3196"/>
                    <a:pt x="10481" y="3227"/>
                    <a:pt x="10268" y="3227"/>
                  </a:cubicBezTo>
                  <a:cubicBezTo>
                    <a:pt x="10220" y="3229"/>
                    <a:pt x="10172" y="3230"/>
                    <a:pt x="10124" y="3230"/>
                  </a:cubicBezTo>
                  <a:cubicBezTo>
                    <a:pt x="9504" y="3230"/>
                    <a:pt x="8889" y="3049"/>
                    <a:pt x="8353" y="2710"/>
                  </a:cubicBezTo>
                  <a:cubicBezTo>
                    <a:pt x="8171" y="2589"/>
                    <a:pt x="8019" y="2437"/>
                    <a:pt x="7958" y="2224"/>
                  </a:cubicBezTo>
                  <a:cubicBezTo>
                    <a:pt x="7897" y="2041"/>
                    <a:pt x="7958" y="1829"/>
                    <a:pt x="8110" y="1677"/>
                  </a:cubicBezTo>
                  <a:cubicBezTo>
                    <a:pt x="8232" y="1555"/>
                    <a:pt x="8414" y="1464"/>
                    <a:pt x="8596" y="1403"/>
                  </a:cubicBezTo>
                  <a:cubicBezTo>
                    <a:pt x="8685" y="1383"/>
                    <a:pt x="8795" y="1373"/>
                    <a:pt x="8918" y="1373"/>
                  </a:cubicBezTo>
                  <a:close/>
                  <a:moveTo>
                    <a:pt x="4523" y="5962"/>
                  </a:moveTo>
                  <a:cubicBezTo>
                    <a:pt x="5314" y="6023"/>
                    <a:pt x="5982" y="6753"/>
                    <a:pt x="5982" y="7513"/>
                  </a:cubicBezTo>
                  <a:cubicBezTo>
                    <a:pt x="5982" y="7604"/>
                    <a:pt x="5982" y="7665"/>
                    <a:pt x="5952" y="7756"/>
                  </a:cubicBezTo>
                  <a:cubicBezTo>
                    <a:pt x="5901" y="7833"/>
                    <a:pt x="5822" y="7861"/>
                    <a:pt x="5735" y="7861"/>
                  </a:cubicBezTo>
                  <a:cubicBezTo>
                    <a:pt x="5615" y="7861"/>
                    <a:pt x="5480" y="7808"/>
                    <a:pt x="5374" y="7756"/>
                  </a:cubicBezTo>
                  <a:cubicBezTo>
                    <a:pt x="4979" y="7482"/>
                    <a:pt x="4645" y="7117"/>
                    <a:pt x="4432" y="6722"/>
                  </a:cubicBezTo>
                  <a:lnTo>
                    <a:pt x="4432" y="6601"/>
                  </a:lnTo>
                  <a:cubicBezTo>
                    <a:pt x="4371" y="6479"/>
                    <a:pt x="4311" y="6327"/>
                    <a:pt x="4311" y="6175"/>
                  </a:cubicBezTo>
                  <a:cubicBezTo>
                    <a:pt x="4311" y="6114"/>
                    <a:pt x="4341" y="6023"/>
                    <a:pt x="4402" y="5993"/>
                  </a:cubicBezTo>
                  <a:cubicBezTo>
                    <a:pt x="4432" y="5962"/>
                    <a:pt x="4493" y="5962"/>
                    <a:pt x="4523" y="5962"/>
                  </a:cubicBezTo>
                  <a:close/>
                  <a:moveTo>
                    <a:pt x="12220" y="10568"/>
                  </a:moveTo>
                  <a:cubicBezTo>
                    <a:pt x="12391" y="10568"/>
                    <a:pt x="12571" y="10616"/>
                    <a:pt x="12730" y="10704"/>
                  </a:cubicBezTo>
                  <a:cubicBezTo>
                    <a:pt x="13369" y="11038"/>
                    <a:pt x="13612" y="11646"/>
                    <a:pt x="13916" y="12254"/>
                  </a:cubicBezTo>
                  <a:cubicBezTo>
                    <a:pt x="14007" y="12406"/>
                    <a:pt x="14128" y="12558"/>
                    <a:pt x="14220" y="12710"/>
                  </a:cubicBezTo>
                  <a:cubicBezTo>
                    <a:pt x="14402" y="12984"/>
                    <a:pt x="14463" y="13318"/>
                    <a:pt x="14402" y="13622"/>
                  </a:cubicBezTo>
                  <a:cubicBezTo>
                    <a:pt x="14341" y="13956"/>
                    <a:pt x="14098" y="14230"/>
                    <a:pt x="13794" y="14321"/>
                  </a:cubicBezTo>
                  <a:cubicBezTo>
                    <a:pt x="13712" y="14351"/>
                    <a:pt x="13626" y="14364"/>
                    <a:pt x="13539" y="14364"/>
                  </a:cubicBezTo>
                  <a:cubicBezTo>
                    <a:pt x="13273" y="14364"/>
                    <a:pt x="12997" y="14239"/>
                    <a:pt x="12791" y="14078"/>
                  </a:cubicBezTo>
                  <a:cubicBezTo>
                    <a:pt x="12517" y="13835"/>
                    <a:pt x="12335" y="13531"/>
                    <a:pt x="12153" y="13197"/>
                  </a:cubicBezTo>
                  <a:lnTo>
                    <a:pt x="11879" y="12741"/>
                  </a:lnTo>
                  <a:cubicBezTo>
                    <a:pt x="11666" y="12406"/>
                    <a:pt x="11454" y="12042"/>
                    <a:pt x="11423" y="11677"/>
                  </a:cubicBezTo>
                  <a:cubicBezTo>
                    <a:pt x="11362" y="11282"/>
                    <a:pt x="11514" y="10826"/>
                    <a:pt x="11879" y="10643"/>
                  </a:cubicBezTo>
                  <a:cubicBezTo>
                    <a:pt x="11981" y="10593"/>
                    <a:pt x="12098" y="10568"/>
                    <a:pt x="12220" y="10568"/>
                  </a:cubicBezTo>
                  <a:close/>
                  <a:moveTo>
                    <a:pt x="9444" y="13410"/>
                  </a:moveTo>
                  <a:cubicBezTo>
                    <a:pt x="9508" y="13410"/>
                    <a:pt x="9572" y="13420"/>
                    <a:pt x="9630" y="13440"/>
                  </a:cubicBezTo>
                  <a:cubicBezTo>
                    <a:pt x="10147" y="13592"/>
                    <a:pt x="10420" y="14169"/>
                    <a:pt x="10633" y="14656"/>
                  </a:cubicBezTo>
                  <a:cubicBezTo>
                    <a:pt x="10755" y="14960"/>
                    <a:pt x="10876" y="15233"/>
                    <a:pt x="10907" y="15567"/>
                  </a:cubicBezTo>
                  <a:cubicBezTo>
                    <a:pt x="10937" y="15841"/>
                    <a:pt x="10815" y="16175"/>
                    <a:pt x="10542" y="16297"/>
                  </a:cubicBezTo>
                  <a:cubicBezTo>
                    <a:pt x="10486" y="16318"/>
                    <a:pt x="10427" y="16328"/>
                    <a:pt x="10367" y="16328"/>
                  </a:cubicBezTo>
                  <a:cubicBezTo>
                    <a:pt x="10164" y="16328"/>
                    <a:pt x="9946" y="16218"/>
                    <a:pt x="9782" y="16054"/>
                  </a:cubicBezTo>
                  <a:cubicBezTo>
                    <a:pt x="9204" y="15507"/>
                    <a:pt x="9052" y="14625"/>
                    <a:pt x="8961" y="13835"/>
                  </a:cubicBezTo>
                  <a:lnTo>
                    <a:pt x="9022" y="13744"/>
                  </a:lnTo>
                  <a:cubicBezTo>
                    <a:pt x="9052" y="13683"/>
                    <a:pt x="9052" y="13622"/>
                    <a:pt x="9083" y="13561"/>
                  </a:cubicBezTo>
                  <a:cubicBezTo>
                    <a:pt x="9166" y="13457"/>
                    <a:pt x="9306" y="13410"/>
                    <a:pt x="9444" y="13410"/>
                  </a:cubicBezTo>
                  <a:close/>
                  <a:moveTo>
                    <a:pt x="9437" y="0"/>
                  </a:moveTo>
                  <a:cubicBezTo>
                    <a:pt x="9371" y="0"/>
                    <a:pt x="9303" y="2"/>
                    <a:pt x="9235" y="5"/>
                  </a:cubicBezTo>
                  <a:cubicBezTo>
                    <a:pt x="5253" y="187"/>
                    <a:pt x="177" y="5810"/>
                    <a:pt x="359" y="11586"/>
                  </a:cubicBezTo>
                  <a:cubicBezTo>
                    <a:pt x="420" y="13865"/>
                    <a:pt x="116" y="16023"/>
                    <a:pt x="55" y="17209"/>
                  </a:cubicBezTo>
                  <a:cubicBezTo>
                    <a:pt x="0" y="18284"/>
                    <a:pt x="870" y="19183"/>
                    <a:pt x="1916" y="19183"/>
                  </a:cubicBezTo>
                  <a:cubicBezTo>
                    <a:pt x="2024" y="19183"/>
                    <a:pt x="2133" y="19174"/>
                    <a:pt x="2244" y="19154"/>
                  </a:cubicBezTo>
                  <a:cubicBezTo>
                    <a:pt x="3824" y="18881"/>
                    <a:pt x="5891" y="19124"/>
                    <a:pt x="8292" y="18729"/>
                  </a:cubicBezTo>
                  <a:cubicBezTo>
                    <a:pt x="12730" y="17999"/>
                    <a:pt x="18080" y="14504"/>
                    <a:pt x="19326" y="9002"/>
                  </a:cubicBezTo>
                  <a:cubicBezTo>
                    <a:pt x="20125" y="5457"/>
                    <a:pt x="17428" y="4820"/>
                    <a:pt x="15388" y="4820"/>
                  </a:cubicBezTo>
                  <a:cubicBezTo>
                    <a:pt x="14245" y="4820"/>
                    <a:pt x="13308" y="5020"/>
                    <a:pt x="13308" y="5020"/>
                  </a:cubicBezTo>
                  <a:cubicBezTo>
                    <a:pt x="13308" y="5020"/>
                    <a:pt x="13220" y="0"/>
                    <a:pt x="94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0"/>
            <p:cNvSpPr/>
            <p:nvPr/>
          </p:nvSpPr>
          <p:spPr>
            <a:xfrm>
              <a:off x="10911575" y="1730550"/>
              <a:ext cx="282700" cy="308550"/>
            </a:xfrm>
            <a:custGeom>
              <a:avLst/>
              <a:gdLst/>
              <a:ahLst/>
              <a:cxnLst/>
              <a:rect l="l" t="t" r="r" b="b"/>
              <a:pathLst>
                <a:path w="11308" h="12342" fill="none" extrusionOk="0">
                  <a:moveTo>
                    <a:pt x="91" y="12341"/>
                  </a:moveTo>
                  <a:cubicBezTo>
                    <a:pt x="0" y="11825"/>
                    <a:pt x="243" y="11308"/>
                    <a:pt x="578" y="10943"/>
                  </a:cubicBezTo>
                  <a:cubicBezTo>
                    <a:pt x="912" y="10548"/>
                    <a:pt x="1368" y="10275"/>
                    <a:pt x="1793" y="9971"/>
                  </a:cubicBezTo>
                  <a:cubicBezTo>
                    <a:pt x="3283" y="8937"/>
                    <a:pt x="4590" y="7569"/>
                    <a:pt x="5593" y="6019"/>
                  </a:cubicBezTo>
                  <a:cubicBezTo>
                    <a:pt x="5988" y="5411"/>
                    <a:pt x="6353" y="4743"/>
                    <a:pt x="6839" y="4165"/>
                  </a:cubicBezTo>
                  <a:cubicBezTo>
                    <a:pt x="7173" y="3709"/>
                    <a:pt x="7599" y="3344"/>
                    <a:pt x="8025" y="2949"/>
                  </a:cubicBezTo>
                  <a:cubicBezTo>
                    <a:pt x="8176" y="2797"/>
                    <a:pt x="8359" y="2645"/>
                    <a:pt x="8511" y="2493"/>
                  </a:cubicBezTo>
                  <a:cubicBezTo>
                    <a:pt x="9423" y="1673"/>
                    <a:pt x="10365" y="822"/>
                    <a:pt x="11307" y="1"/>
                  </a:cubicBezTo>
                </a:path>
              </a:pathLst>
            </a:custGeom>
            <a:noFill/>
            <a:ln w="98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0"/>
            <p:cNvSpPr/>
            <p:nvPr/>
          </p:nvSpPr>
          <p:spPr>
            <a:xfrm>
              <a:off x="11108375" y="1807300"/>
              <a:ext cx="63850" cy="192275"/>
            </a:xfrm>
            <a:custGeom>
              <a:avLst/>
              <a:gdLst/>
              <a:ahLst/>
              <a:cxnLst/>
              <a:rect l="l" t="t" r="r" b="b"/>
              <a:pathLst>
                <a:path w="2554" h="7691" fill="none" extrusionOk="0">
                  <a:moveTo>
                    <a:pt x="1" y="1"/>
                  </a:moveTo>
                  <a:cubicBezTo>
                    <a:pt x="456" y="214"/>
                    <a:pt x="791" y="730"/>
                    <a:pt x="821" y="1247"/>
                  </a:cubicBezTo>
                  <a:cubicBezTo>
                    <a:pt x="821" y="1551"/>
                    <a:pt x="730" y="1855"/>
                    <a:pt x="700" y="2129"/>
                  </a:cubicBezTo>
                  <a:cubicBezTo>
                    <a:pt x="578" y="2706"/>
                    <a:pt x="608" y="3284"/>
                    <a:pt x="730" y="3831"/>
                  </a:cubicBezTo>
                  <a:cubicBezTo>
                    <a:pt x="760" y="4043"/>
                    <a:pt x="852" y="4256"/>
                    <a:pt x="973" y="4439"/>
                  </a:cubicBezTo>
                  <a:cubicBezTo>
                    <a:pt x="1095" y="4621"/>
                    <a:pt x="1247" y="4743"/>
                    <a:pt x="1399" y="4895"/>
                  </a:cubicBezTo>
                  <a:cubicBezTo>
                    <a:pt x="1672" y="5168"/>
                    <a:pt x="1794" y="5563"/>
                    <a:pt x="1915" y="5928"/>
                  </a:cubicBezTo>
                  <a:cubicBezTo>
                    <a:pt x="2128" y="6505"/>
                    <a:pt x="2341" y="7083"/>
                    <a:pt x="2554" y="7691"/>
                  </a:cubicBezTo>
                </a:path>
              </a:pathLst>
            </a:custGeom>
            <a:noFill/>
            <a:ln w="9875" cap="rnd" cmpd="sng">
              <a:solidFill>
                <a:srgbClr val="667C6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0"/>
            <p:cNvSpPr/>
            <p:nvPr/>
          </p:nvSpPr>
          <p:spPr>
            <a:xfrm>
              <a:off x="11148650" y="1769325"/>
              <a:ext cx="146675" cy="144400"/>
            </a:xfrm>
            <a:custGeom>
              <a:avLst/>
              <a:gdLst/>
              <a:ahLst/>
              <a:cxnLst/>
              <a:rect l="l" t="t" r="r" b="b"/>
              <a:pathLst>
                <a:path w="5867" h="5776" fill="none" extrusionOk="0">
                  <a:moveTo>
                    <a:pt x="1" y="0"/>
                  </a:moveTo>
                  <a:cubicBezTo>
                    <a:pt x="244" y="304"/>
                    <a:pt x="669" y="365"/>
                    <a:pt x="1034" y="517"/>
                  </a:cubicBezTo>
                  <a:cubicBezTo>
                    <a:pt x="1551" y="760"/>
                    <a:pt x="1855" y="1277"/>
                    <a:pt x="2098" y="1793"/>
                  </a:cubicBezTo>
                  <a:cubicBezTo>
                    <a:pt x="2311" y="2341"/>
                    <a:pt x="2463" y="2888"/>
                    <a:pt x="2797" y="3344"/>
                  </a:cubicBezTo>
                  <a:cubicBezTo>
                    <a:pt x="3557" y="4407"/>
                    <a:pt x="5046" y="4742"/>
                    <a:pt x="5867" y="5775"/>
                  </a:cubicBezTo>
                </a:path>
              </a:pathLst>
            </a:custGeom>
            <a:noFill/>
            <a:ln w="9875" cap="rnd" cmpd="sng">
              <a:solidFill>
                <a:srgbClr val="667C6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0"/>
            <p:cNvSpPr/>
            <p:nvPr/>
          </p:nvSpPr>
          <p:spPr>
            <a:xfrm>
              <a:off x="11036175" y="1911425"/>
              <a:ext cx="60825" cy="123875"/>
            </a:xfrm>
            <a:custGeom>
              <a:avLst/>
              <a:gdLst/>
              <a:ahLst/>
              <a:cxnLst/>
              <a:rect l="l" t="t" r="r" b="b"/>
              <a:pathLst>
                <a:path w="2433" h="4955" fill="none" extrusionOk="0">
                  <a:moveTo>
                    <a:pt x="1" y="0"/>
                  </a:moveTo>
                  <a:cubicBezTo>
                    <a:pt x="426" y="152"/>
                    <a:pt x="639" y="578"/>
                    <a:pt x="730" y="1033"/>
                  </a:cubicBezTo>
                  <a:cubicBezTo>
                    <a:pt x="822" y="1459"/>
                    <a:pt x="822" y="1885"/>
                    <a:pt x="882" y="2340"/>
                  </a:cubicBezTo>
                  <a:cubicBezTo>
                    <a:pt x="913" y="2644"/>
                    <a:pt x="1004" y="2948"/>
                    <a:pt x="1156" y="3222"/>
                  </a:cubicBezTo>
                  <a:cubicBezTo>
                    <a:pt x="1490" y="3860"/>
                    <a:pt x="2129" y="4316"/>
                    <a:pt x="2433" y="4954"/>
                  </a:cubicBezTo>
                </a:path>
              </a:pathLst>
            </a:custGeom>
            <a:noFill/>
            <a:ln w="9875" cap="rnd" cmpd="sng">
              <a:solidFill>
                <a:srgbClr val="667C6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0"/>
            <p:cNvSpPr/>
            <p:nvPr/>
          </p:nvSpPr>
          <p:spPr>
            <a:xfrm>
              <a:off x="10976925" y="1965375"/>
              <a:ext cx="19775" cy="72200"/>
            </a:xfrm>
            <a:custGeom>
              <a:avLst/>
              <a:gdLst/>
              <a:ahLst/>
              <a:cxnLst/>
              <a:rect l="l" t="t" r="r" b="b"/>
              <a:pathLst>
                <a:path w="791" h="2888" fill="none" extrusionOk="0">
                  <a:moveTo>
                    <a:pt x="0" y="0"/>
                  </a:moveTo>
                  <a:cubicBezTo>
                    <a:pt x="304" y="304"/>
                    <a:pt x="608" y="638"/>
                    <a:pt x="638" y="1064"/>
                  </a:cubicBezTo>
                  <a:cubicBezTo>
                    <a:pt x="638" y="1398"/>
                    <a:pt x="486" y="1733"/>
                    <a:pt x="395" y="2067"/>
                  </a:cubicBezTo>
                  <a:cubicBezTo>
                    <a:pt x="334" y="2401"/>
                    <a:pt x="456" y="2827"/>
                    <a:pt x="790" y="2888"/>
                  </a:cubicBezTo>
                </a:path>
              </a:pathLst>
            </a:custGeom>
            <a:noFill/>
            <a:ln w="98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0"/>
            <p:cNvSpPr/>
            <p:nvPr/>
          </p:nvSpPr>
          <p:spPr>
            <a:xfrm>
              <a:off x="11032375" y="1652300"/>
              <a:ext cx="118575" cy="112475"/>
            </a:xfrm>
            <a:custGeom>
              <a:avLst/>
              <a:gdLst/>
              <a:ahLst/>
              <a:cxnLst/>
              <a:rect l="l" t="t" r="r" b="b"/>
              <a:pathLst>
                <a:path w="4743" h="4499" fill="none" extrusionOk="0">
                  <a:moveTo>
                    <a:pt x="4743" y="4499"/>
                  </a:moveTo>
                  <a:cubicBezTo>
                    <a:pt x="4469" y="4316"/>
                    <a:pt x="4196" y="4164"/>
                    <a:pt x="3922" y="4012"/>
                  </a:cubicBezTo>
                  <a:cubicBezTo>
                    <a:pt x="3314" y="3617"/>
                    <a:pt x="2645" y="3192"/>
                    <a:pt x="2402" y="2493"/>
                  </a:cubicBezTo>
                  <a:cubicBezTo>
                    <a:pt x="2250" y="2006"/>
                    <a:pt x="2311" y="1490"/>
                    <a:pt x="2129" y="1064"/>
                  </a:cubicBezTo>
                  <a:cubicBezTo>
                    <a:pt x="1946" y="669"/>
                    <a:pt x="1582" y="426"/>
                    <a:pt x="1186" y="274"/>
                  </a:cubicBezTo>
                  <a:cubicBezTo>
                    <a:pt x="822" y="122"/>
                    <a:pt x="396" y="61"/>
                    <a:pt x="1" y="0"/>
                  </a:cubicBezTo>
                </a:path>
              </a:pathLst>
            </a:custGeom>
            <a:noFill/>
            <a:ln w="98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0"/>
            <p:cNvSpPr/>
            <p:nvPr/>
          </p:nvSpPr>
          <p:spPr>
            <a:xfrm>
              <a:off x="10922200" y="1794400"/>
              <a:ext cx="179350" cy="26600"/>
            </a:xfrm>
            <a:custGeom>
              <a:avLst/>
              <a:gdLst/>
              <a:ahLst/>
              <a:cxnLst/>
              <a:rect l="l" t="t" r="r" b="b"/>
              <a:pathLst>
                <a:path w="7174" h="1064" fill="none" extrusionOk="0">
                  <a:moveTo>
                    <a:pt x="7174" y="730"/>
                  </a:moveTo>
                  <a:cubicBezTo>
                    <a:pt x="6900" y="942"/>
                    <a:pt x="6505" y="882"/>
                    <a:pt x="6141" y="882"/>
                  </a:cubicBezTo>
                  <a:cubicBezTo>
                    <a:pt x="5441" y="851"/>
                    <a:pt x="4742" y="1064"/>
                    <a:pt x="4074" y="912"/>
                  </a:cubicBezTo>
                  <a:cubicBezTo>
                    <a:pt x="3739" y="821"/>
                    <a:pt x="3466" y="638"/>
                    <a:pt x="3131" y="517"/>
                  </a:cubicBezTo>
                  <a:cubicBezTo>
                    <a:pt x="2523" y="274"/>
                    <a:pt x="1855" y="213"/>
                    <a:pt x="1186" y="122"/>
                  </a:cubicBezTo>
                  <a:cubicBezTo>
                    <a:pt x="791" y="91"/>
                    <a:pt x="396" y="30"/>
                    <a:pt x="1" y="0"/>
                  </a:cubicBezTo>
                </a:path>
              </a:pathLst>
            </a:custGeom>
            <a:noFill/>
            <a:ln w="98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0"/>
            <p:cNvSpPr/>
            <p:nvPr/>
          </p:nvSpPr>
          <p:spPr>
            <a:xfrm>
              <a:off x="10907775" y="1919000"/>
              <a:ext cx="113250" cy="6125"/>
            </a:xfrm>
            <a:custGeom>
              <a:avLst/>
              <a:gdLst/>
              <a:ahLst/>
              <a:cxnLst/>
              <a:rect l="l" t="t" r="r" b="b"/>
              <a:pathLst>
                <a:path w="4530" h="245" fill="none" extrusionOk="0">
                  <a:moveTo>
                    <a:pt x="4529" y="214"/>
                  </a:moveTo>
                  <a:cubicBezTo>
                    <a:pt x="3739" y="244"/>
                    <a:pt x="2979" y="183"/>
                    <a:pt x="2219" y="153"/>
                  </a:cubicBezTo>
                  <a:cubicBezTo>
                    <a:pt x="1459" y="92"/>
                    <a:pt x="730" y="62"/>
                    <a:pt x="0" y="1"/>
                  </a:cubicBezTo>
                </a:path>
              </a:pathLst>
            </a:custGeom>
            <a:noFill/>
            <a:ln w="98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0"/>
            <p:cNvSpPr/>
            <p:nvPr/>
          </p:nvSpPr>
          <p:spPr>
            <a:xfrm>
              <a:off x="10894850" y="1971450"/>
              <a:ext cx="57000" cy="6100"/>
            </a:xfrm>
            <a:custGeom>
              <a:avLst/>
              <a:gdLst/>
              <a:ahLst/>
              <a:cxnLst/>
              <a:rect l="l" t="t" r="r" b="b"/>
              <a:pathLst>
                <a:path w="2280" h="244" fill="none" extrusionOk="0">
                  <a:moveTo>
                    <a:pt x="2280" y="243"/>
                  </a:moveTo>
                  <a:cubicBezTo>
                    <a:pt x="1551" y="61"/>
                    <a:pt x="760" y="0"/>
                    <a:pt x="31" y="91"/>
                  </a:cubicBezTo>
                  <a:cubicBezTo>
                    <a:pt x="0" y="183"/>
                    <a:pt x="92" y="243"/>
                    <a:pt x="152" y="243"/>
                  </a:cubicBezTo>
                </a:path>
              </a:pathLst>
            </a:custGeom>
            <a:noFill/>
            <a:ln w="9875" cap="rnd"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0"/>
            <p:cNvSpPr/>
            <p:nvPr/>
          </p:nvSpPr>
          <p:spPr>
            <a:xfrm>
              <a:off x="10248175" y="1575450"/>
              <a:ext cx="588950" cy="452350"/>
            </a:xfrm>
            <a:custGeom>
              <a:avLst/>
              <a:gdLst/>
              <a:ahLst/>
              <a:cxnLst/>
              <a:rect l="l" t="t" r="r" b="b"/>
              <a:pathLst>
                <a:path w="23558" h="18094" extrusionOk="0">
                  <a:moveTo>
                    <a:pt x="12402" y="1281"/>
                  </a:moveTo>
                  <a:cubicBezTo>
                    <a:pt x="13101" y="1281"/>
                    <a:pt x="14743" y="2162"/>
                    <a:pt x="14621" y="3044"/>
                  </a:cubicBezTo>
                  <a:cubicBezTo>
                    <a:pt x="14591" y="3256"/>
                    <a:pt x="14408" y="3408"/>
                    <a:pt x="14226" y="3469"/>
                  </a:cubicBezTo>
                  <a:cubicBezTo>
                    <a:pt x="14136" y="3495"/>
                    <a:pt x="14046" y="3504"/>
                    <a:pt x="13958" y="3504"/>
                  </a:cubicBezTo>
                  <a:cubicBezTo>
                    <a:pt x="13839" y="3504"/>
                    <a:pt x="13723" y="3487"/>
                    <a:pt x="13618" y="3469"/>
                  </a:cubicBezTo>
                  <a:cubicBezTo>
                    <a:pt x="12949" y="3317"/>
                    <a:pt x="12341" y="2983"/>
                    <a:pt x="11885" y="2497"/>
                  </a:cubicBezTo>
                  <a:cubicBezTo>
                    <a:pt x="11733" y="2345"/>
                    <a:pt x="11581" y="2162"/>
                    <a:pt x="11581" y="1949"/>
                  </a:cubicBezTo>
                  <a:cubicBezTo>
                    <a:pt x="11581" y="1737"/>
                    <a:pt x="11703" y="1554"/>
                    <a:pt x="11855" y="1433"/>
                  </a:cubicBezTo>
                  <a:cubicBezTo>
                    <a:pt x="12007" y="1342"/>
                    <a:pt x="12220" y="1281"/>
                    <a:pt x="12402" y="1281"/>
                  </a:cubicBezTo>
                  <a:close/>
                  <a:moveTo>
                    <a:pt x="7311" y="4723"/>
                  </a:moveTo>
                  <a:cubicBezTo>
                    <a:pt x="7334" y="4723"/>
                    <a:pt x="7356" y="4731"/>
                    <a:pt x="7387" y="4746"/>
                  </a:cubicBezTo>
                  <a:cubicBezTo>
                    <a:pt x="8116" y="4989"/>
                    <a:pt x="8603" y="5840"/>
                    <a:pt x="8420" y="6600"/>
                  </a:cubicBezTo>
                  <a:cubicBezTo>
                    <a:pt x="8420" y="6691"/>
                    <a:pt x="8390" y="6752"/>
                    <a:pt x="8329" y="6813"/>
                  </a:cubicBezTo>
                  <a:cubicBezTo>
                    <a:pt x="8281" y="6861"/>
                    <a:pt x="8221" y="6882"/>
                    <a:pt x="8156" y="6882"/>
                  </a:cubicBezTo>
                  <a:cubicBezTo>
                    <a:pt x="8016" y="6882"/>
                    <a:pt x="7855" y="6785"/>
                    <a:pt x="7752" y="6661"/>
                  </a:cubicBezTo>
                  <a:cubicBezTo>
                    <a:pt x="7417" y="6326"/>
                    <a:pt x="7204" y="5901"/>
                    <a:pt x="7113" y="5445"/>
                  </a:cubicBezTo>
                  <a:lnTo>
                    <a:pt x="7113" y="5354"/>
                  </a:lnTo>
                  <a:cubicBezTo>
                    <a:pt x="7083" y="5202"/>
                    <a:pt x="7083" y="5050"/>
                    <a:pt x="7113" y="4898"/>
                  </a:cubicBezTo>
                  <a:cubicBezTo>
                    <a:pt x="7144" y="4837"/>
                    <a:pt x="7174" y="4746"/>
                    <a:pt x="7235" y="4746"/>
                  </a:cubicBezTo>
                  <a:cubicBezTo>
                    <a:pt x="7265" y="4731"/>
                    <a:pt x="7288" y="4723"/>
                    <a:pt x="7311" y="4723"/>
                  </a:cubicBezTo>
                  <a:close/>
                  <a:moveTo>
                    <a:pt x="13533" y="11022"/>
                  </a:moveTo>
                  <a:cubicBezTo>
                    <a:pt x="13782" y="11022"/>
                    <a:pt x="14020" y="11136"/>
                    <a:pt x="14195" y="11311"/>
                  </a:cubicBezTo>
                  <a:cubicBezTo>
                    <a:pt x="14743" y="11798"/>
                    <a:pt x="14834" y="12436"/>
                    <a:pt x="14986" y="13074"/>
                  </a:cubicBezTo>
                  <a:cubicBezTo>
                    <a:pt x="15016" y="13257"/>
                    <a:pt x="15107" y="13439"/>
                    <a:pt x="15168" y="13591"/>
                  </a:cubicBezTo>
                  <a:cubicBezTo>
                    <a:pt x="15290" y="13895"/>
                    <a:pt x="15290" y="14260"/>
                    <a:pt x="15138" y="14533"/>
                  </a:cubicBezTo>
                  <a:cubicBezTo>
                    <a:pt x="14986" y="14837"/>
                    <a:pt x="14712" y="15050"/>
                    <a:pt x="14378" y="15080"/>
                  </a:cubicBezTo>
                  <a:cubicBezTo>
                    <a:pt x="14357" y="15082"/>
                    <a:pt x="14336" y="15083"/>
                    <a:pt x="14316" y="15083"/>
                  </a:cubicBezTo>
                  <a:cubicBezTo>
                    <a:pt x="13975" y="15083"/>
                    <a:pt x="13667" y="14852"/>
                    <a:pt x="13466" y="14594"/>
                  </a:cubicBezTo>
                  <a:cubicBezTo>
                    <a:pt x="13253" y="14290"/>
                    <a:pt x="13132" y="13956"/>
                    <a:pt x="13040" y="13591"/>
                  </a:cubicBezTo>
                  <a:cubicBezTo>
                    <a:pt x="12980" y="13439"/>
                    <a:pt x="12949" y="13257"/>
                    <a:pt x="12888" y="13074"/>
                  </a:cubicBezTo>
                  <a:cubicBezTo>
                    <a:pt x="12767" y="12710"/>
                    <a:pt x="12645" y="12314"/>
                    <a:pt x="12706" y="11919"/>
                  </a:cubicBezTo>
                  <a:cubicBezTo>
                    <a:pt x="12736" y="11524"/>
                    <a:pt x="13010" y="11129"/>
                    <a:pt x="13375" y="11038"/>
                  </a:cubicBezTo>
                  <a:cubicBezTo>
                    <a:pt x="13428" y="11027"/>
                    <a:pt x="13481" y="11022"/>
                    <a:pt x="13533" y="11022"/>
                  </a:cubicBezTo>
                  <a:close/>
                  <a:moveTo>
                    <a:pt x="10216" y="13134"/>
                  </a:moveTo>
                  <a:cubicBezTo>
                    <a:pt x="10325" y="13134"/>
                    <a:pt x="10446" y="13175"/>
                    <a:pt x="10548" y="13226"/>
                  </a:cubicBezTo>
                  <a:cubicBezTo>
                    <a:pt x="11004" y="13500"/>
                    <a:pt x="11156" y="14108"/>
                    <a:pt x="11247" y="14655"/>
                  </a:cubicBezTo>
                  <a:cubicBezTo>
                    <a:pt x="11277" y="14959"/>
                    <a:pt x="11338" y="15263"/>
                    <a:pt x="11277" y="15567"/>
                  </a:cubicBezTo>
                  <a:cubicBezTo>
                    <a:pt x="11217" y="15871"/>
                    <a:pt x="11034" y="16175"/>
                    <a:pt x="10761" y="16205"/>
                  </a:cubicBezTo>
                  <a:cubicBezTo>
                    <a:pt x="10729" y="16212"/>
                    <a:pt x="10697" y="16216"/>
                    <a:pt x="10665" y="16216"/>
                  </a:cubicBezTo>
                  <a:cubicBezTo>
                    <a:pt x="10425" y="16216"/>
                    <a:pt x="10196" y="16025"/>
                    <a:pt x="10062" y="15810"/>
                  </a:cubicBezTo>
                  <a:cubicBezTo>
                    <a:pt x="9636" y="15141"/>
                    <a:pt x="9697" y="14260"/>
                    <a:pt x="9788" y="13439"/>
                  </a:cubicBezTo>
                  <a:lnTo>
                    <a:pt x="9879" y="13378"/>
                  </a:lnTo>
                  <a:cubicBezTo>
                    <a:pt x="9910" y="13317"/>
                    <a:pt x="9940" y="13257"/>
                    <a:pt x="10001" y="13226"/>
                  </a:cubicBezTo>
                  <a:cubicBezTo>
                    <a:pt x="10054" y="13159"/>
                    <a:pt x="10131" y="13134"/>
                    <a:pt x="10216" y="13134"/>
                  </a:cubicBezTo>
                  <a:close/>
                  <a:moveTo>
                    <a:pt x="12360" y="1"/>
                  </a:moveTo>
                  <a:cubicBezTo>
                    <a:pt x="8476" y="1"/>
                    <a:pt x="3094" y="4016"/>
                    <a:pt x="1976" y="9214"/>
                  </a:cubicBezTo>
                  <a:cubicBezTo>
                    <a:pt x="1490" y="11433"/>
                    <a:pt x="700" y="13469"/>
                    <a:pt x="365" y="14594"/>
                  </a:cubicBezTo>
                  <a:cubicBezTo>
                    <a:pt x="1" y="15749"/>
                    <a:pt x="791" y="16935"/>
                    <a:pt x="2007" y="17026"/>
                  </a:cubicBezTo>
                  <a:cubicBezTo>
                    <a:pt x="3587" y="17117"/>
                    <a:pt x="5533" y="17877"/>
                    <a:pt x="7995" y="18059"/>
                  </a:cubicBezTo>
                  <a:cubicBezTo>
                    <a:pt x="8300" y="18082"/>
                    <a:pt x="8612" y="18093"/>
                    <a:pt x="8930" y="18093"/>
                  </a:cubicBezTo>
                  <a:cubicBezTo>
                    <a:pt x="13272" y="18093"/>
                    <a:pt x="18684" y="15950"/>
                    <a:pt x="21034" y="11220"/>
                  </a:cubicBezTo>
                  <a:cubicBezTo>
                    <a:pt x="23557" y="6174"/>
                    <a:pt x="16141" y="5931"/>
                    <a:pt x="16141" y="5931"/>
                  </a:cubicBezTo>
                  <a:cubicBezTo>
                    <a:pt x="16141" y="5931"/>
                    <a:pt x="17265" y="855"/>
                    <a:pt x="13344" y="95"/>
                  </a:cubicBezTo>
                  <a:cubicBezTo>
                    <a:pt x="13030" y="32"/>
                    <a:pt x="12701" y="1"/>
                    <a:pt x="123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0"/>
            <p:cNvSpPr/>
            <p:nvPr/>
          </p:nvSpPr>
          <p:spPr>
            <a:xfrm>
              <a:off x="10286925" y="1735875"/>
              <a:ext cx="345775" cy="233325"/>
            </a:xfrm>
            <a:custGeom>
              <a:avLst/>
              <a:gdLst/>
              <a:ahLst/>
              <a:cxnLst/>
              <a:rect l="l" t="t" r="r" b="b"/>
              <a:pathLst>
                <a:path w="13831" h="9333" fill="none" extrusionOk="0">
                  <a:moveTo>
                    <a:pt x="1" y="9332"/>
                  </a:moveTo>
                  <a:cubicBezTo>
                    <a:pt x="31" y="8815"/>
                    <a:pt x="396" y="8359"/>
                    <a:pt x="821" y="8086"/>
                  </a:cubicBezTo>
                  <a:cubicBezTo>
                    <a:pt x="1247" y="7782"/>
                    <a:pt x="1764" y="7630"/>
                    <a:pt x="2220" y="7448"/>
                  </a:cubicBezTo>
                  <a:cubicBezTo>
                    <a:pt x="3952" y="6779"/>
                    <a:pt x="5533" y="5776"/>
                    <a:pt x="6870" y="4499"/>
                  </a:cubicBezTo>
                  <a:cubicBezTo>
                    <a:pt x="7417" y="3982"/>
                    <a:pt x="7904" y="3435"/>
                    <a:pt x="8512" y="2979"/>
                  </a:cubicBezTo>
                  <a:cubicBezTo>
                    <a:pt x="8968" y="2645"/>
                    <a:pt x="9454" y="2371"/>
                    <a:pt x="9940" y="2098"/>
                  </a:cubicBezTo>
                  <a:cubicBezTo>
                    <a:pt x="10153" y="2007"/>
                    <a:pt x="10335" y="1885"/>
                    <a:pt x="10548" y="1794"/>
                  </a:cubicBezTo>
                  <a:cubicBezTo>
                    <a:pt x="11642" y="1186"/>
                    <a:pt x="12737" y="578"/>
                    <a:pt x="13831" y="1"/>
                  </a:cubicBezTo>
                </a:path>
              </a:pathLst>
            </a:custGeom>
            <a:noFill/>
            <a:ln w="98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0"/>
            <p:cNvSpPr/>
            <p:nvPr/>
          </p:nvSpPr>
          <p:spPr>
            <a:xfrm>
              <a:off x="10526300" y="1790600"/>
              <a:ext cx="21300" cy="201375"/>
            </a:xfrm>
            <a:custGeom>
              <a:avLst/>
              <a:gdLst/>
              <a:ahLst/>
              <a:cxnLst/>
              <a:rect l="l" t="t" r="r" b="b"/>
              <a:pathLst>
                <a:path w="852" h="8055" fill="none" extrusionOk="0">
                  <a:moveTo>
                    <a:pt x="183" y="0"/>
                  </a:moveTo>
                  <a:cubicBezTo>
                    <a:pt x="608" y="334"/>
                    <a:pt x="821" y="882"/>
                    <a:pt x="700" y="1398"/>
                  </a:cubicBezTo>
                  <a:cubicBezTo>
                    <a:pt x="639" y="1702"/>
                    <a:pt x="487" y="1945"/>
                    <a:pt x="365" y="2249"/>
                  </a:cubicBezTo>
                  <a:cubicBezTo>
                    <a:pt x="122" y="2766"/>
                    <a:pt x="0" y="3313"/>
                    <a:pt x="0" y="3891"/>
                  </a:cubicBezTo>
                  <a:cubicBezTo>
                    <a:pt x="0" y="4104"/>
                    <a:pt x="0" y="4347"/>
                    <a:pt x="92" y="4529"/>
                  </a:cubicBezTo>
                  <a:cubicBezTo>
                    <a:pt x="183" y="4711"/>
                    <a:pt x="304" y="4894"/>
                    <a:pt x="396" y="5076"/>
                  </a:cubicBezTo>
                  <a:cubicBezTo>
                    <a:pt x="578" y="5411"/>
                    <a:pt x="639" y="5806"/>
                    <a:pt x="669" y="6201"/>
                  </a:cubicBezTo>
                  <a:cubicBezTo>
                    <a:pt x="730" y="6839"/>
                    <a:pt x="791" y="7447"/>
                    <a:pt x="852" y="8055"/>
                  </a:cubicBezTo>
                </a:path>
              </a:pathLst>
            </a:custGeom>
            <a:noFill/>
            <a:ln w="9875" cap="rnd" cmpd="sng">
              <a:solidFill>
                <a:srgbClr val="667C6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20"/>
            <p:cNvSpPr/>
            <p:nvPr/>
          </p:nvSpPr>
          <p:spPr>
            <a:xfrm>
              <a:off x="10580250" y="1763225"/>
              <a:ext cx="107925" cy="174800"/>
            </a:xfrm>
            <a:custGeom>
              <a:avLst/>
              <a:gdLst/>
              <a:ahLst/>
              <a:cxnLst/>
              <a:rect l="l" t="t" r="r" b="b"/>
              <a:pathLst>
                <a:path w="4317" h="6992" fill="none" extrusionOk="0">
                  <a:moveTo>
                    <a:pt x="1" y="1"/>
                  </a:moveTo>
                  <a:cubicBezTo>
                    <a:pt x="153" y="366"/>
                    <a:pt x="548" y="518"/>
                    <a:pt x="852" y="761"/>
                  </a:cubicBezTo>
                  <a:cubicBezTo>
                    <a:pt x="1277" y="1095"/>
                    <a:pt x="1490" y="1703"/>
                    <a:pt x="1581" y="2250"/>
                  </a:cubicBezTo>
                  <a:cubicBezTo>
                    <a:pt x="1672" y="2797"/>
                    <a:pt x="1703" y="3375"/>
                    <a:pt x="1915" y="3922"/>
                  </a:cubicBezTo>
                  <a:cubicBezTo>
                    <a:pt x="2402" y="5138"/>
                    <a:pt x="3739" y="5806"/>
                    <a:pt x="4317" y="6992"/>
                  </a:cubicBezTo>
                </a:path>
              </a:pathLst>
            </a:custGeom>
            <a:noFill/>
            <a:ln w="9875" cap="rnd" cmpd="sng">
              <a:solidFill>
                <a:srgbClr val="667C6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20"/>
            <p:cNvSpPr/>
            <p:nvPr/>
          </p:nvSpPr>
          <p:spPr>
            <a:xfrm>
              <a:off x="10436625" y="1874175"/>
              <a:ext cx="28900" cy="135300"/>
            </a:xfrm>
            <a:custGeom>
              <a:avLst/>
              <a:gdLst/>
              <a:ahLst/>
              <a:cxnLst/>
              <a:rect l="l" t="t" r="r" b="b"/>
              <a:pathLst>
                <a:path w="1156" h="5412" fill="none" extrusionOk="0">
                  <a:moveTo>
                    <a:pt x="1" y="1"/>
                  </a:moveTo>
                  <a:cubicBezTo>
                    <a:pt x="365" y="244"/>
                    <a:pt x="487" y="730"/>
                    <a:pt x="487" y="1186"/>
                  </a:cubicBezTo>
                  <a:cubicBezTo>
                    <a:pt x="457" y="1612"/>
                    <a:pt x="335" y="2037"/>
                    <a:pt x="274" y="2493"/>
                  </a:cubicBezTo>
                  <a:cubicBezTo>
                    <a:pt x="274" y="2797"/>
                    <a:pt x="274" y="3101"/>
                    <a:pt x="365" y="3405"/>
                  </a:cubicBezTo>
                  <a:cubicBezTo>
                    <a:pt x="548" y="4104"/>
                    <a:pt x="1034" y="4682"/>
                    <a:pt x="1156" y="5411"/>
                  </a:cubicBezTo>
                </a:path>
              </a:pathLst>
            </a:custGeom>
            <a:noFill/>
            <a:ln w="9875" cap="rnd" cmpd="sng">
              <a:solidFill>
                <a:srgbClr val="667C6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20"/>
            <p:cNvSpPr/>
            <p:nvPr/>
          </p:nvSpPr>
          <p:spPr>
            <a:xfrm>
              <a:off x="10494375" y="1621900"/>
              <a:ext cx="88950" cy="136800"/>
            </a:xfrm>
            <a:custGeom>
              <a:avLst/>
              <a:gdLst/>
              <a:ahLst/>
              <a:cxnLst/>
              <a:rect l="l" t="t" r="r" b="b"/>
              <a:pathLst>
                <a:path w="3558" h="5472" fill="none" extrusionOk="0">
                  <a:moveTo>
                    <a:pt x="3557" y="5472"/>
                  </a:moveTo>
                  <a:cubicBezTo>
                    <a:pt x="3314" y="5259"/>
                    <a:pt x="3101" y="5046"/>
                    <a:pt x="2858" y="4833"/>
                  </a:cubicBezTo>
                  <a:cubicBezTo>
                    <a:pt x="2341" y="4316"/>
                    <a:pt x="1825" y="3709"/>
                    <a:pt x="1764" y="2979"/>
                  </a:cubicBezTo>
                  <a:cubicBezTo>
                    <a:pt x="1733" y="2493"/>
                    <a:pt x="1916" y="2006"/>
                    <a:pt x="1825" y="1520"/>
                  </a:cubicBezTo>
                  <a:cubicBezTo>
                    <a:pt x="1733" y="1125"/>
                    <a:pt x="1460" y="791"/>
                    <a:pt x="1125" y="547"/>
                  </a:cubicBezTo>
                  <a:cubicBezTo>
                    <a:pt x="791" y="304"/>
                    <a:pt x="396" y="152"/>
                    <a:pt x="1" y="0"/>
                  </a:cubicBezTo>
                </a:path>
              </a:pathLst>
            </a:custGeom>
            <a:noFill/>
            <a:ln w="98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20"/>
            <p:cNvSpPr/>
            <p:nvPr/>
          </p:nvSpPr>
          <p:spPr>
            <a:xfrm>
              <a:off x="10353800" y="1733600"/>
              <a:ext cx="169475" cy="63850"/>
            </a:xfrm>
            <a:custGeom>
              <a:avLst/>
              <a:gdLst/>
              <a:ahLst/>
              <a:cxnLst/>
              <a:rect l="l" t="t" r="r" b="b"/>
              <a:pathLst>
                <a:path w="6779" h="2554" fill="none" extrusionOk="0">
                  <a:moveTo>
                    <a:pt x="6779" y="2402"/>
                  </a:moveTo>
                  <a:cubicBezTo>
                    <a:pt x="6475" y="2554"/>
                    <a:pt x="6110" y="2402"/>
                    <a:pt x="5745" y="2311"/>
                  </a:cubicBezTo>
                  <a:cubicBezTo>
                    <a:pt x="5107" y="2098"/>
                    <a:pt x="4378" y="2159"/>
                    <a:pt x="3739" y="1855"/>
                  </a:cubicBezTo>
                  <a:cubicBezTo>
                    <a:pt x="3435" y="1703"/>
                    <a:pt x="3192" y="1459"/>
                    <a:pt x="2919" y="1247"/>
                  </a:cubicBezTo>
                  <a:cubicBezTo>
                    <a:pt x="2371" y="882"/>
                    <a:pt x="1733" y="639"/>
                    <a:pt x="1125" y="396"/>
                  </a:cubicBezTo>
                  <a:cubicBezTo>
                    <a:pt x="761" y="274"/>
                    <a:pt x="365" y="122"/>
                    <a:pt x="1" y="0"/>
                  </a:cubicBezTo>
                </a:path>
              </a:pathLst>
            </a:custGeom>
            <a:noFill/>
            <a:ln w="98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20"/>
            <p:cNvSpPr/>
            <p:nvPr/>
          </p:nvSpPr>
          <p:spPr>
            <a:xfrm>
              <a:off x="11103825" y="1683125"/>
              <a:ext cx="473425" cy="504700"/>
            </a:xfrm>
            <a:custGeom>
              <a:avLst/>
              <a:gdLst/>
              <a:ahLst/>
              <a:cxnLst/>
              <a:rect l="l" t="t" r="r" b="b"/>
              <a:pathLst>
                <a:path w="18937" h="20188" extrusionOk="0">
                  <a:moveTo>
                    <a:pt x="13815" y="5524"/>
                  </a:moveTo>
                  <a:cubicBezTo>
                    <a:pt x="13932" y="5524"/>
                    <a:pt x="14051" y="5542"/>
                    <a:pt x="14165" y="5576"/>
                  </a:cubicBezTo>
                  <a:cubicBezTo>
                    <a:pt x="14499" y="5667"/>
                    <a:pt x="14742" y="5910"/>
                    <a:pt x="14833" y="6244"/>
                  </a:cubicBezTo>
                  <a:cubicBezTo>
                    <a:pt x="14894" y="6579"/>
                    <a:pt x="14742" y="6944"/>
                    <a:pt x="14469" y="7217"/>
                  </a:cubicBezTo>
                  <a:cubicBezTo>
                    <a:pt x="14225" y="7460"/>
                    <a:pt x="13891" y="7612"/>
                    <a:pt x="13557" y="7795"/>
                  </a:cubicBezTo>
                  <a:cubicBezTo>
                    <a:pt x="13405" y="7855"/>
                    <a:pt x="13253" y="7947"/>
                    <a:pt x="13070" y="8007"/>
                  </a:cubicBezTo>
                  <a:cubicBezTo>
                    <a:pt x="12736" y="8190"/>
                    <a:pt x="12341" y="8372"/>
                    <a:pt x="11946" y="8372"/>
                  </a:cubicBezTo>
                  <a:cubicBezTo>
                    <a:pt x="11923" y="8374"/>
                    <a:pt x="11899" y="8375"/>
                    <a:pt x="11875" y="8375"/>
                  </a:cubicBezTo>
                  <a:cubicBezTo>
                    <a:pt x="11525" y="8375"/>
                    <a:pt x="11117" y="8167"/>
                    <a:pt x="11003" y="7825"/>
                  </a:cubicBezTo>
                  <a:cubicBezTo>
                    <a:pt x="10882" y="7551"/>
                    <a:pt x="10943" y="7247"/>
                    <a:pt x="11125" y="6974"/>
                  </a:cubicBezTo>
                  <a:cubicBezTo>
                    <a:pt x="11520" y="6366"/>
                    <a:pt x="12128" y="6184"/>
                    <a:pt x="12766" y="5940"/>
                  </a:cubicBezTo>
                  <a:cubicBezTo>
                    <a:pt x="12918" y="5880"/>
                    <a:pt x="13070" y="5758"/>
                    <a:pt x="13253" y="5667"/>
                  </a:cubicBezTo>
                  <a:cubicBezTo>
                    <a:pt x="13424" y="5572"/>
                    <a:pt x="13618" y="5524"/>
                    <a:pt x="13815" y="5524"/>
                  </a:cubicBezTo>
                  <a:close/>
                  <a:moveTo>
                    <a:pt x="15806" y="9223"/>
                  </a:moveTo>
                  <a:cubicBezTo>
                    <a:pt x="16079" y="9223"/>
                    <a:pt x="16414" y="9345"/>
                    <a:pt x="16505" y="9618"/>
                  </a:cubicBezTo>
                  <a:cubicBezTo>
                    <a:pt x="16596" y="9892"/>
                    <a:pt x="16414" y="10196"/>
                    <a:pt x="16201" y="10378"/>
                  </a:cubicBezTo>
                  <a:cubicBezTo>
                    <a:pt x="15593" y="10925"/>
                    <a:pt x="14712" y="10986"/>
                    <a:pt x="13921" y="11017"/>
                  </a:cubicBezTo>
                  <a:lnTo>
                    <a:pt x="13800" y="10925"/>
                  </a:lnTo>
                  <a:cubicBezTo>
                    <a:pt x="13769" y="10925"/>
                    <a:pt x="13709" y="10895"/>
                    <a:pt x="13678" y="10865"/>
                  </a:cubicBezTo>
                  <a:cubicBezTo>
                    <a:pt x="13496" y="10743"/>
                    <a:pt x="13496" y="10500"/>
                    <a:pt x="13587" y="10287"/>
                  </a:cubicBezTo>
                  <a:cubicBezTo>
                    <a:pt x="13800" y="9801"/>
                    <a:pt x="14377" y="9558"/>
                    <a:pt x="14894" y="9406"/>
                  </a:cubicBezTo>
                  <a:cubicBezTo>
                    <a:pt x="15168" y="9314"/>
                    <a:pt x="15472" y="9223"/>
                    <a:pt x="15806" y="9223"/>
                  </a:cubicBezTo>
                  <a:close/>
                  <a:moveTo>
                    <a:pt x="2888" y="7855"/>
                  </a:moveTo>
                  <a:cubicBezTo>
                    <a:pt x="3101" y="7855"/>
                    <a:pt x="3283" y="8007"/>
                    <a:pt x="3374" y="8190"/>
                  </a:cubicBezTo>
                  <a:cubicBezTo>
                    <a:pt x="3465" y="8372"/>
                    <a:pt x="3465" y="8585"/>
                    <a:pt x="3465" y="8767"/>
                  </a:cubicBezTo>
                  <a:cubicBezTo>
                    <a:pt x="3404" y="9466"/>
                    <a:pt x="3161" y="10105"/>
                    <a:pt x="2766" y="10652"/>
                  </a:cubicBezTo>
                  <a:cubicBezTo>
                    <a:pt x="2645" y="10804"/>
                    <a:pt x="2493" y="10986"/>
                    <a:pt x="2280" y="11017"/>
                  </a:cubicBezTo>
                  <a:cubicBezTo>
                    <a:pt x="2252" y="11021"/>
                    <a:pt x="2224" y="11022"/>
                    <a:pt x="2197" y="11022"/>
                  </a:cubicBezTo>
                  <a:cubicBezTo>
                    <a:pt x="2020" y="11022"/>
                    <a:pt x="1865" y="10940"/>
                    <a:pt x="1733" y="10834"/>
                  </a:cubicBezTo>
                  <a:cubicBezTo>
                    <a:pt x="1611" y="10682"/>
                    <a:pt x="1520" y="10500"/>
                    <a:pt x="1490" y="10287"/>
                  </a:cubicBezTo>
                  <a:cubicBezTo>
                    <a:pt x="1398" y="9618"/>
                    <a:pt x="1976" y="7855"/>
                    <a:pt x="2888" y="7855"/>
                  </a:cubicBezTo>
                  <a:close/>
                  <a:moveTo>
                    <a:pt x="7250" y="13414"/>
                  </a:moveTo>
                  <a:cubicBezTo>
                    <a:pt x="7286" y="13414"/>
                    <a:pt x="7321" y="13415"/>
                    <a:pt x="7356" y="13418"/>
                  </a:cubicBezTo>
                  <a:cubicBezTo>
                    <a:pt x="7447" y="13418"/>
                    <a:pt x="7508" y="13448"/>
                    <a:pt x="7569" y="13479"/>
                  </a:cubicBezTo>
                  <a:cubicBezTo>
                    <a:pt x="7751" y="13631"/>
                    <a:pt x="7660" y="13904"/>
                    <a:pt x="7538" y="14056"/>
                  </a:cubicBezTo>
                  <a:cubicBezTo>
                    <a:pt x="7265" y="14451"/>
                    <a:pt x="6870" y="14725"/>
                    <a:pt x="6414" y="14907"/>
                  </a:cubicBezTo>
                  <a:lnTo>
                    <a:pt x="6322" y="14907"/>
                  </a:lnTo>
                  <a:cubicBezTo>
                    <a:pt x="6233" y="14952"/>
                    <a:pt x="6128" y="14980"/>
                    <a:pt x="6019" y="14980"/>
                  </a:cubicBezTo>
                  <a:cubicBezTo>
                    <a:pt x="5978" y="14980"/>
                    <a:pt x="5938" y="14976"/>
                    <a:pt x="5897" y="14968"/>
                  </a:cubicBezTo>
                  <a:cubicBezTo>
                    <a:pt x="5806" y="14968"/>
                    <a:pt x="5715" y="14938"/>
                    <a:pt x="5684" y="14877"/>
                  </a:cubicBezTo>
                  <a:cubicBezTo>
                    <a:pt x="5684" y="14846"/>
                    <a:pt x="5684" y="14786"/>
                    <a:pt x="5684" y="14755"/>
                  </a:cubicBezTo>
                  <a:cubicBezTo>
                    <a:pt x="5800" y="14001"/>
                    <a:pt x="6524" y="13414"/>
                    <a:pt x="7250" y="13414"/>
                  </a:cubicBezTo>
                  <a:close/>
                  <a:moveTo>
                    <a:pt x="8513" y="1"/>
                  </a:moveTo>
                  <a:cubicBezTo>
                    <a:pt x="4769" y="1"/>
                    <a:pt x="5502" y="5910"/>
                    <a:pt x="5502" y="5910"/>
                  </a:cubicBezTo>
                  <a:cubicBezTo>
                    <a:pt x="5502" y="5910"/>
                    <a:pt x="5394" y="5903"/>
                    <a:pt x="5210" y="5903"/>
                  </a:cubicBezTo>
                  <a:cubicBezTo>
                    <a:pt x="4111" y="5903"/>
                    <a:pt x="282" y="6148"/>
                    <a:pt x="152" y="9558"/>
                  </a:cubicBezTo>
                  <a:cubicBezTo>
                    <a:pt x="0" y="13539"/>
                    <a:pt x="5167" y="19071"/>
                    <a:pt x="10943" y="19406"/>
                  </a:cubicBezTo>
                  <a:cubicBezTo>
                    <a:pt x="13222" y="19527"/>
                    <a:pt x="15320" y="20014"/>
                    <a:pt x="16505" y="20166"/>
                  </a:cubicBezTo>
                  <a:cubicBezTo>
                    <a:pt x="16599" y="20180"/>
                    <a:pt x="16693" y="20187"/>
                    <a:pt x="16785" y="20187"/>
                  </a:cubicBezTo>
                  <a:cubicBezTo>
                    <a:pt x="17848" y="20187"/>
                    <a:pt x="18717" y="19251"/>
                    <a:pt x="18633" y="18159"/>
                  </a:cubicBezTo>
                  <a:cubicBezTo>
                    <a:pt x="18511" y="16579"/>
                    <a:pt x="18937" y="14542"/>
                    <a:pt x="18724" y="12080"/>
                  </a:cubicBezTo>
                  <a:cubicBezTo>
                    <a:pt x="18390" y="7612"/>
                    <a:pt x="15380" y="1989"/>
                    <a:pt x="10000" y="257"/>
                  </a:cubicBezTo>
                  <a:cubicBezTo>
                    <a:pt x="9439" y="80"/>
                    <a:pt x="8946" y="1"/>
                    <a:pt x="8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0"/>
            <p:cNvSpPr/>
            <p:nvPr/>
          </p:nvSpPr>
          <p:spPr>
            <a:xfrm>
              <a:off x="11256550" y="1847575"/>
              <a:ext cx="283475" cy="306275"/>
            </a:xfrm>
            <a:custGeom>
              <a:avLst/>
              <a:gdLst/>
              <a:ahLst/>
              <a:cxnLst/>
              <a:rect l="l" t="t" r="r" b="b"/>
              <a:pathLst>
                <a:path w="11339" h="12251" fill="none" extrusionOk="0">
                  <a:moveTo>
                    <a:pt x="11338" y="12220"/>
                  </a:moveTo>
                  <a:cubicBezTo>
                    <a:pt x="10822" y="12250"/>
                    <a:pt x="10335" y="11977"/>
                    <a:pt x="9970" y="11612"/>
                  </a:cubicBezTo>
                  <a:cubicBezTo>
                    <a:pt x="9636" y="11217"/>
                    <a:pt x="9393" y="10761"/>
                    <a:pt x="9119" y="10305"/>
                  </a:cubicBezTo>
                  <a:cubicBezTo>
                    <a:pt x="8208" y="8724"/>
                    <a:pt x="6992" y="7326"/>
                    <a:pt x="5533" y="6201"/>
                  </a:cubicBezTo>
                  <a:cubicBezTo>
                    <a:pt x="4925" y="5746"/>
                    <a:pt x="4317" y="5320"/>
                    <a:pt x="3770" y="4803"/>
                  </a:cubicBezTo>
                  <a:cubicBezTo>
                    <a:pt x="3375" y="4408"/>
                    <a:pt x="3010" y="3952"/>
                    <a:pt x="2676" y="3496"/>
                  </a:cubicBezTo>
                  <a:cubicBezTo>
                    <a:pt x="2524" y="3344"/>
                    <a:pt x="2402" y="3162"/>
                    <a:pt x="2250" y="2980"/>
                  </a:cubicBezTo>
                  <a:cubicBezTo>
                    <a:pt x="1490" y="1976"/>
                    <a:pt x="730" y="1004"/>
                    <a:pt x="1" y="1"/>
                  </a:cubicBezTo>
                </a:path>
              </a:pathLst>
            </a:custGeom>
            <a:noFill/>
            <a:ln w="98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0"/>
            <p:cNvSpPr/>
            <p:nvPr/>
          </p:nvSpPr>
          <p:spPr>
            <a:xfrm>
              <a:off x="11326475" y="1891650"/>
              <a:ext cx="196075" cy="47900"/>
            </a:xfrm>
            <a:custGeom>
              <a:avLst/>
              <a:gdLst/>
              <a:ahLst/>
              <a:cxnLst/>
              <a:rect l="l" t="t" r="r" b="b"/>
              <a:pathLst>
                <a:path w="7843" h="1916" fill="none" extrusionOk="0">
                  <a:moveTo>
                    <a:pt x="0" y="1916"/>
                  </a:moveTo>
                  <a:cubicBezTo>
                    <a:pt x="243" y="1460"/>
                    <a:pt x="760" y="1156"/>
                    <a:pt x="1277" y="1186"/>
                  </a:cubicBezTo>
                  <a:cubicBezTo>
                    <a:pt x="1581" y="1217"/>
                    <a:pt x="1885" y="1308"/>
                    <a:pt x="2158" y="1399"/>
                  </a:cubicBezTo>
                  <a:cubicBezTo>
                    <a:pt x="2705" y="1551"/>
                    <a:pt x="3313" y="1581"/>
                    <a:pt x="3860" y="1521"/>
                  </a:cubicBezTo>
                  <a:cubicBezTo>
                    <a:pt x="4073" y="1460"/>
                    <a:pt x="4286" y="1429"/>
                    <a:pt x="4499" y="1308"/>
                  </a:cubicBezTo>
                  <a:cubicBezTo>
                    <a:pt x="4651" y="1217"/>
                    <a:pt x="4803" y="1065"/>
                    <a:pt x="4955" y="943"/>
                  </a:cubicBezTo>
                  <a:cubicBezTo>
                    <a:pt x="5289" y="700"/>
                    <a:pt x="5684" y="578"/>
                    <a:pt x="6049" y="487"/>
                  </a:cubicBezTo>
                  <a:lnTo>
                    <a:pt x="7842" y="1"/>
                  </a:lnTo>
                </a:path>
              </a:pathLst>
            </a:custGeom>
            <a:noFill/>
            <a:ln w="98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20"/>
            <p:cNvSpPr/>
            <p:nvPr/>
          </p:nvSpPr>
          <p:spPr>
            <a:xfrm>
              <a:off x="11291500" y="1761725"/>
              <a:ext cx="155800" cy="133750"/>
            </a:xfrm>
            <a:custGeom>
              <a:avLst/>
              <a:gdLst/>
              <a:ahLst/>
              <a:cxnLst/>
              <a:rect l="l" t="t" r="r" b="b"/>
              <a:pathLst>
                <a:path w="6232" h="5350" fill="none" extrusionOk="0">
                  <a:moveTo>
                    <a:pt x="1" y="5350"/>
                  </a:moveTo>
                  <a:cubicBezTo>
                    <a:pt x="335" y="5137"/>
                    <a:pt x="426" y="4711"/>
                    <a:pt x="609" y="4377"/>
                  </a:cubicBezTo>
                  <a:cubicBezTo>
                    <a:pt x="913" y="3891"/>
                    <a:pt x="1430" y="3617"/>
                    <a:pt x="1977" y="3435"/>
                  </a:cubicBezTo>
                  <a:cubicBezTo>
                    <a:pt x="2524" y="3252"/>
                    <a:pt x="3071" y="3131"/>
                    <a:pt x="3557" y="2857"/>
                  </a:cubicBezTo>
                  <a:cubicBezTo>
                    <a:pt x="4712" y="2189"/>
                    <a:pt x="5168" y="730"/>
                    <a:pt x="6232" y="0"/>
                  </a:cubicBezTo>
                </a:path>
              </a:pathLst>
            </a:custGeom>
            <a:noFill/>
            <a:ln w="98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20"/>
            <p:cNvSpPr/>
            <p:nvPr/>
          </p:nvSpPr>
          <p:spPr>
            <a:xfrm>
              <a:off x="11422975" y="1969925"/>
              <a:ext cx="129200" cy="50175"/>
            </a:xfrm>
            <a:custGeom>
              <a:avLst/>
              <a:gdLst/>
              <a:ahLst/>
              <a:cxnLst/>
              <a:rect l="l" t="t" r="r" b="b"/>
              <a:pathLst>
                <a:path w="5168" h="2007" fill="none" extrusionOk="0">
                  <a:moveTo>
                    <a:pt x="0" y="2007"/>
                  </a:moveTo>
                  <a:cubicBezTo>
                    <a:pt x="213" y="1611"/>
                    <a:pt x="669" y="1399"/>
                    <a:pt x="1095" y="1338"/>
                  </a:cubicBezTo>
                  <a:cubicBezTo>
                    <a:pt x="1551" y="1307"/>
                    <a:pt x="1976" y="1368"/>
                    <a:pt x="2432" y="1338"/>
                  </a:cubicBezTo>
                  <a:cubicBezTo>
                    <a:pt x="2736" y="1307"/>
                    <a:pt x="3040" y="1247"/>
                    <a:pt x="3313" y="1125"/>
                  </a:cubicBezTo>
                  <a:cubicBezTo>
                    <a:pt x="3982" y="821"/>
                    <a:pt x="4499" y="244"/>
                    <a:pt x="5168" y="0"/>
                  </a:cubicBezTo>
                </a:path>
              </a:pathLst>
            </a:custGeom>
            <a:noFill/>
            <a:ln w="98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20"/>
            <p:cNvSpPr/>
            <p:nvPr/>
          </p:nvSpPr>
          <p:spPr>
            <a:xfrm>
              <a:off x="11472375" y="2069475"/>
              <a:ext cx="73725" cy="14450"/>
            </a:xfrm>
            <a:custGeom>
              <a:avLst/>
              <a:gdLst/>
              <a:ahLst/>
              <a:cxnLst/>
              <a:rect l="l" t="t" r="r" b="b"/>
              <a:pathLst>
                <a:path w="2949" h="578" fill="none" extrusionOk="0">
                  <a:moveTo>
                    <a:pt x="0" y="578"/>
                  </a:moveTo>
                  <a:cubicBezTo>
                    <a:pt x="304" y="304"/>
                    <a:pt x="669" y="31"/>
                    <a:pt x="1094" y="31"/>
                  </a:cubicBezTo>
                  <a:cubicBezTo>
                    <a:pt x="1429" y="31"/>
                    <a:pt x="1733" y="243"/>
                    <a:pt x="2067" y="335"/>
                  </a:cubicBezTo>
                  <a:cubicBezTo>
                    <a:pt x="2401" y="426"/>
                    <a:pt x="2857" y="335"/>
                    <a:pt x="2948" y="0"/>
                  </a:cubicBezTo>
                </a:path>
              </a:pathLst>
            </a:custGeom>
            <a:noFill/>
            <a:ln w="98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0"/>
            <p:cNvSpPr/>
            <p:nvPr/>
          </p:nvSpPr>
          <p:spPr>
            <a:xfrm>
              <a:off x="11165375" y="1893175"/>
              <a:ext cx="121600" cy="108700"/>
            </a:xfrm>
            <a:custGeom>
              <a:avLst/>
              <a:gdLst/>
              <a:ahLst/>
              <a:cxnLst/>
              <a:rect l="l" t="t" r="r" b="b"/>
              <a:pathLst>
                <a:path w="4864" h="4348" fill="none" extrusionOk="0">
                  <a:moveTo>
                    <a:pt x="4864" y="1"/>
                  </a:moveTo>
                  <a:cubicBezTo>
                    <a:pt x="4681" y="244"/>
                    <a:pt x="4499" y="517"/>
                    <a:pt x="4316" y="760"/>
                  </a:cubicBezTo>
                  <a:cubicBezTo>
                    <a:pt x="3891" y="1368"/>
                    <a:pt x="3374" y="1976"/>
                    <a:pt x="2675" y="2159"/>
                  </a:cubicBezTo>
                  <a:cubicBezTo>
                    <a:pt x="2189" y="2250"/>
                    <a:pt x="1672" y="2159"/>
                    <a:pt x="1216" y="2311"/>
                  </a:cubicBezTo>
                  <a:cubicBezTo>
                    <a:pt x="821" y="2463"/>
                    <a:pt x="547" y="2797"/>
                    <a:pt x="365" y="3162"/>
                  </a:cubicBezTo>
                  <a:cubicBezTo>
                    <a:pt x="152" y="3526"/>
                    <a:pt x="91" y="3922"/>
                    <a:pt x="0" y="4347"/>
                  </a:cubicBezTo>
                </a:path>
              </a:pathLst>
            </a:custGeom>
            <a:noFill/>
            <a:ln w="9875" cap="rnd" cmpd="sng">
              <a:solidFill>
                <a:srgbClr val="667C6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20"/>
            <p:cNvSpPr/>
            <p:nvPr/>
          </p:nvSpPr>
          <p:spPr>
            <a:xfrm>
              <a:off x="11296825" y="1946375"/>
              <a:ext cx="38775" cy="177075"/>
            </a:xfrm>
            <a:custGeom>
              <a:avLst/>
              <a:gdLst/>
              <a:ahLst/>
              <a:cxnLst/>
              <a:rect l="l" t="t" r="r" b="b"/>
              <a:pathLst>
                <a:path w="1551" h="7083" fill="none" extrusionOk="0">
                  <a:moveTo>
                    <a:pt x="1338" y="0"/>
                  </a:moveTo>
                  <a:cubicBezTo>
                    <a:pt x="1551" y="304"/>
                    <a:pt x="1460" y="699"/>
                    <a:pt x="1399" y="1034"/>
                  </a:cubicBezTo>
                  <a:cubicBezTo>
                    <a:pt x="1308" y="1733"/>
                    <a:pt x="1460" y="2432"/>
                    <a:pt x="1247" y="3101"/>
                  </a:cubicBezTo>
                  <a:cubicBezTo>
                    <a:pt x="1156" y="3405"/>
                    <a:pt x="943" y="3708"/>
                    <a:pt x="791" y="4012"/>
                  </a:cubicBezTo>
                  <a:cubicBezTo>
                    <a:pt x="517" y="4590"/>
                    <a:pt x="365" y="5259"/>
                    <a:pt x="244" y="5897"/>
                  </a:cubicBezTo>
                  <a:cubicBezTo>
                    <a:pt x="153" y="6292"/>
                    <a:pt x="92" y="6687"/>
                    <a:pt x="1" y="7082"/>
                  </a:cubicBezTo>
                </a:path>
              </a:pathLst>
            </a:custGeom>
            <a:noFill/>
            <a:ln w="9875" cap="rnd" cmpd="sng">
              <a:solidFill>
                <a:srgbClr val="667C6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20"/>
            <p:cNvSpPr/>
            <p:nvPr/>
          </p:nvSpPr>
          <p:spPr>
            <a:xfrm>
              <a:off x="11419925" y="2036800"/>
              <a:ext cx="15225" cy="112475"/>
            </a:xfrm>
            <a:custGeom>
              <a:avLst/>
              <a:gdLst/>
              <a:ahLst/>
              <a:cxnLst/>
              <a:rect l="l" t="t" r="r" b="b"/>
              <a:pathLst>
                <a:path w="609" h="4499" fill="none" extrusionOk="0">
                  <a:moveTo>
                    <a:pt x="609" y="0"/>
                  </a:moveTo>
                  <a:cubicBezTo>
                    <a:pt x="578" y="760"/>
                    <a:pt x="457" y="1520"/>
                    <a:pt x="335" y="2280"/>
                  </a:cubicBezTo>
                  <a:cubicBezTo>
                    <a:pt x="214" y="3009"/>
                    <a:pt x="122" y="3739"/>
                    <a:pt x="1" y="4499"/>
                  </a:cubicBezTo>
                </a:path>
              </a:pathLst>
            </a:custGeom>
            <a:noFill/>
            <a:ln w="98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0"/>
            <p:cNvSpPr/>
            <p:nvPr/>
          </p:nvSpPr>
          <p:spPr>
            <a:xfrm>
              <a:off x="11472375" y="2109750"/>
              <a:ext cx="9900" cy="56250"/>
            </a:xfrm>
            <a:custGeom>
              <a:avLst/>
              <a:gdLst/>
              <a:ahLst/>
              <a:cxnLst/>
              <a:rect l="l" t="t" r="r" b="b"/>
              <a:pathLst>
                <a:path w="396" h="2250" fill="none" extrusionOk="0">
                  <a:moveTo>
                    <a:pt x="395" y="0"/>
                  </a:moveTo>
                  <a:cubicBezTo>
                    <a:pt x="122" y="730"/>
                    <a:pt x="0" y="1490"/>
                    <a:pt x="30" y="2250"/>
                  </a:cubicBezTo>
                  <a:cubicBezTo>
                    <a:pt x="122" y="2250"/>
                    <a:pt x="213" y="2189"/>
                    <a:pt x="213" y="2098"/>
                  </a:cubicBezTo>
                </a:path>
              </a:pathLst>
            </a:custGeom>
            <a:noFill/>
            <a:ln w="98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0"/>
            <p:cNvSpPr/>
            <p:nvPr/>
          </p:nvSpPr>
          <p:spPr>
            <a:xfrm>
              <a:off x="10426750" y="1983600"/>
              <a:ext cx="900500" cy="144400"/>
            </a:xfrm>
            <a:custGeom>
              <a:avLst/>
              <a:gdLst/>
              <a:ahLst/>
              <a:cxnLst/>
              <a:rect l="l" t="t" r="r" b="b"/>
              <a:pathLst>
                <a:path w="36020" h="5776" extrusionOk="0">
                  <a:moveTo>
                    <a:pt x="18846" y="1"/>
                  </a:moveTo>
                  <a:cubicBezTo>
                    <a:pt x="7508" y="1"/>
                    <a:pt x="1" y="1064"/>
                    <a:pt x="1" y="1064"/>
                  </a:cubicBezTo>
                  <a:lnTo>
                    <a:pt x="3344" y="5776"/>
                  </a:lnTo>
                  <a:lnTo>
                    <a:pt x="32129" y="5137"/>
                  </a:lnTo>
                  <a:lnTo>
                    <a:pt x="36020" y="1186"/>
                  </a:lnTo>
                  <a:cubicBezTo>
                    <a:pt x="36020" y="1186"/>
                    <a:pt x="30214" y="1"/>
                    <a:pt x="188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20"/>
            <p:cNvSpPr/>
            <p:nvPr/>
          </p:nvSpPr>
          <p:spPr>
            <a:xfrm>
              <a:off x="10381925" y="2010200"/>
              <a:ext cx="981050" cy="620800"/>
            </a:xfrm>
            <a:custGeom>
              <a:avLst/>
              <a:gdLst/>
              <a:ahLst/>
              <a:cxnLst/>
              <a:rect l="l" t="t" r="r" b="b"/>
              <a:pathLst>
                <a:path w="39242" h="24832" extrusionOk="0">
                  <a:moveTo>
                    <a:pt x="1794" y="0"/>
                  </a:moveTo>
                  <a:cubicBezTo>
                    <a:pt x="1794" y="1"/>
                    <a:pt x="0" y="20457"/>
                    <a:pt x="12493" y="23587"/>
                  </a:cubicBezTo>
                  <a:cubicBezTo>
                    <a:pt x="16208" y="24516"/>
                    <a:pt x="19214" y="24831"/>
                    <a:pt x="21638" y="24831"/>
                  </a:cubicBezTo>
                  <a:cubicBezTo>
                    <a:pt x="25483" y="24831"/>
                    <a:pt x="27867" y="24040"/>
                    <a:pt x="29302" y="23648"/>
                  </a:cubicBezTo>
                  <a:cubicBezTo>
                    <a:pt x="30062" y="23466"/>
                    <a:pt x="32068" y="22676"/>
                    <a:pt x="32676" y="22159"/>
                  </a:cubicBezTo>
                  <a:cubicBezTo>
                    <a:pt x="34895" y="20274"/>
                    <a:pt x="39241" y="14621"/>
                    <a:pt x="37813" y="122"/>
                  </a:cubicBezTo>
                  <a:lnTo>
                    <a:pt x="37813" y="122"/>
                  </a:lnTo>
                  <a:cubicBezTo>
                    <a:pt x="37812" y="122"/>
                    <a:pt x="30752" y="1748"/>
                    <a:pt x="20268" y="1748"/>
                  </a:cubicBezTo>
                  <a:cubicBezTo>
                    <a:pt x="14856" y="1748"/>
                    <a:pt x="8531" y="1315"/>
                    <a:pt x="17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20"/>
            <p:cNvSpPr/>
            <p:nvPr/>
          </p:nvSpPr>
          <p:spPr>
            <a:xfrm>
              <a:off x="10433600" y="1298950"/>
              <a:ext cx="913400" cy="711275"/>
            </a:xfrm>
            <a:custGeom>
              <a:avLst/>
              <a:gdLst/>
              <a:ahLst/>
              <a:cxnLst/>
              <a:rect l="l" t="t" r="r" b="b"/>
              <a:pathLst>
                <a:path w="36536" h="28451" extrusionOk="0">
                  <a:moveTo>
                    <a:pt x="18754" y="0"/>
                  </a:moveTo>
                  <a:cubicBezTo>
                    <a:pt x="18694" y="0"/>
                    <a:pt x="18633" y="31"/>
                    <a:pt x="18602" y="91"/>
                  </a:cubicBezTo>
                  <a:lnTo>
                    <a:pt x="61" y="27417"/>
                  </a:lnTo>
                  <a:cubicBezTo>
                    <a:pt x="0" y="27478"/>
                    <a:pt x="31" y="27599"/>
                    <a:pt x="122" y="27660"/>
                  </a:cubicBezTo>
                  <a:cubicBezTo>
                    <a:pt x="157" y="27683"/>
                    <a:pt x="196" y="27693"/>
                    <a:pt x="234" y="27693"/>
                  </a:cubicBezTo>
                  <a:cubicBezTo>
                    <a:pt x="297" y="27693"/>
                    <a:pt x="358" y="27667"/>
                    <a:pt x="395" y="27630"/>
                  </a:cubicBezTo>
                  <a:lnTo>
                    <a:pt x="18754" y="547"/>
                  </a:lnTo>
                  <a:lnTo>
                    <a:pt x="36171" y="28359"/>
                  </a:lnTo>
                  <a:cubicBezTo>
                    <a:pt x="36201" y="28420"/>
                    <a:pt x="36262" y="28450"/>
                    <a:pt x="36323" y="28450"/>
                  </a:cubicBezTo>
                  <a:cubicBezTo>
                    <a:pt x="36353" y="28450"/>
                    <a:pt x="36384" y="28450"/>
                    <a:pt x="36414" y="28420"/>
                  </a:cubicBezTo>
                  <a:cubicBezTo>
                    <a:pt x="36505" y="28390"/>
                    <a:pt x="36536" y="28268"/>
                    <a:pt x="36475" y="28177"/>
                  </a:cubicBezTo>
                  <a:lnTo>
                    <a:pt x="18906" y="91"/>
                  </a:lnTo>
                  <a:cubicBezTo>
                    <a:pt x="18876" y="31"/>
                    <a:pt x="18815" y="0"/>
                    <a:pt x="187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20"/>
            <p:cNvSpPr/>
            <p:nvPr/>
          </p:nvSpPr>
          <p:spPr>
            <a:xfrm>
              <a:off x="10755775" y="1298950"/>
              <a:ext cx="311600" cy="1337425"/>
            </a:xfrm>
            <a:custGeom>
              <a:avLst/>
              <a:gdLst/>
              <a:ahLst/>
              <a:cxnLst/>
              <a:rect l="l" t="t" r="r" b="b"/>
              <a:pathLst>
                <a:path w="12464" h="53497" extrusionOk="0">
                  <a:moveTo>
                    <a:pt x="5867" y="1155"/>
                  </a:moveTo>
                  <a:lnTo>
                    <a:pt x="12068" y="29484"/>
                  </a:lnTo>
                  <a:lnTo>
                    <a:pt x="5958" y="52554"/>
                  </a:lnTo>
                  <a:lnTo>
                    <a:pt x="366" y="29788"/>
                  </a:lnTo>
                  <a:lnTo>
                    <a:pt x="5867" y="1155"/>
                  </a:lnTo>
                  <a:close/>
                  <a:moveTo>
                    <a:pt x="5867" y="0"/>
                  </a:moveTo>
                  <a:cubicBezTo>
                    <a:pt x="5776" y="0"/>
                    <a:pt x="5685" y="91"/>
                    <a:pt x="5685" y="152"/>
                  </a:cubicBezTo>
                  <a:lnTo>
                    <a:pt x="1" y="29757"/>
                  </a:lnTo>
                  <a:cubicBezTo>
                    <a:pt x="1" y="29788"/>
                    <a:pt x="1" y="29818"/>
                    <a:pt x="1" y="29849"/>
                  </a:cubicBezTo>
                  <a:lnTo>
                    <a:pt x="5746" y="53344"/>
                  </a:lnTo>
                  <a:cubicBezTo>
                    <a:pt x="5776" y="53436"/>
                    <a:pt x="5837" y="53496"/>
                    <a:pt x="5928" y="53496"/>
                  </a:cubicBezTo>
                  <a:cubicBezTo>
                    <a:pt x="6019" y="53496"/>
                    <a:pt x="6110" y="53436"/>
                    <a:pt x="6110" y="53375"/>
                  </a:cubicBezTo>
                  <a:lnTo>
                    <a:pt x="12433" y="29514"/>
                  </a:lnTo>
                  <a:cubicBezTo>
                    <a:pt x="12463" y="29484"/>
                    <a:pt x="12463" y="29453"/>
                    <a:pt x="12433" y="29423"/>
                  </a:cubicBezTo>
                  <a:lnTo>
                    <a:pt x="6050" y="152"/>
                  </a:lnTo>
                  <a:cubicBezTo>
                    <a:pt x="6019" y="61"/>
                    <a:pt x="5958" y="0"/>
                    <a:pt x="58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20"/>
            <p:cNvSpPr/>
            <p:nvPr/>
          </p:nvSpPr>
          <p:spPr>
            <a:xfrm>
              <a:off x="10431300" y="1984925"/>
              <a:ext cx="334400" cy="591425"/>
            </a:xfrm>
            <a:custGeom>
              <a:avLst/>
              <a:gdLst/>
              <a:ahLst/>
              <a:cxnLst/>
              <a:rect l="l" t="t" r="r" b="b"/>
              <a:pathLst>
                <a:path w="13376" h="23657" extrusionOk="0">
                  <a:moveTo>
                    <a:pt x="204" y="0"/>
                  </a:moveTo>
                  <a:cubicBezTo>
                    <a:pt x="186" y="0"/>
                    <a:pt x="169" y="3"/>
                    <a:pt x="153" y="8"/>
                  </a:cubicBezTo>
                  <a:cubicBezTo>
                    <a:pt x="31" y="39"/>
                    <a:pt x="1" y="160"/>
                    <a:pt x="31" y="252"/>
                  </a:cubicBezTo>
                  <a:lnTo>
                    <a:pt x="7114" y="23535"/>
                  </a:lnTo>
                  <a:cubicBezTo>
                    <a:pt x="7114" y="23595"/>
                    <a:pt x="7205" y="23656"/>
                    <a:pt x="7266" y="23656"/>
                  </a:cubicBezTo>
                  <a:lnTo>
                    <a:pt x="7296" y="23656"/>
                  </a:lnTo>
                  <a:cubicBezTo>
                    <a:pt x="7357" y="23656"/>
                    <a:pt x="7448" y="23595"/>
                    <a:pt x="7478" y="23535"/>
                  </a:cubicBezTo>
                  <a:lnTo>
                    <a:pt x="13345" y="2410"/>
                  </a:lnTo>
                  <a:cubicBezTo>
                    <a:pt x="13375" y="2318"/>
                    <a:pt x="13314" y="2197"/>
                    <a:pt x="13223" y="2166"/>
                  </a:cubicBezTo>
                  <a:cubicBezTo>
                    <a:pt x="13202" y="2161"/>
                    <a:pt x="13182" y="2159"/>
                    <a:pt x="13163" y="2159"/>
                  </a:cubicBezTo>
                  <a:cubicBezTo>
                    <a:pt x="13072" y="2159"/>
                    <a:pt x="13005" y="2218"/>
                    <a:pt x="12980" y="2318"/>
                  </a:cubicBezTo>
                  <a:lnTo>
                    <a:pt x="7266" y="22805"/>
                  </a:lnTo>
                  <a:lnTo>
                    <a:pt x="396" y="130"/>
                  </a:lnTo>
                  <a:cubicBezTo>
                    <a:pt x="371" y="55"/>
                    <a:pt x="284" y="0"/>
                    <a:pt x="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20"/>
            <p:cNvSpPr/>
            <p:nvPr/>
          </p:nvSpPr>
          <p:spPr>
            <a:xfrm>
              <a:off x="11056700" y="1966875"/>
              <a:ext cx="269800" cy="606425"/>
            </a:xfrm>
            <a:custGeom>
              <a:avLst/>
              <a:gdLst/>
              <a:ahLst/>
              <a:cxnLst/>
              <a:rect l="l" t="t" r="r" b="b"/>
              <a:pathLst>
                <a:path w="10792" h="24257" extrusionOk="0">
                  <a:moveTo>
                    <a:pt x="10609" y="1"/>
                  </a:moveTo>
                  <a:cubicBezTo>
                    <a:pt x="10518" y="1"/>
                    <a:pt x="10426" y="62"/>
                    <a:pt x="10396" y="153"/>
                  </a:cubicBezTo>
                  <a:lnTo>
                    <a:pt x="5533" y="23223"/>
                  </a:lnTo>
                  <a:lnTo>
                    <a:pt x="396" y="2706"/>
                  </a:lnTo>
                  <a:cubicBezTo>
                    <a:pt x="396" y="2631"/>
                    <a:pt x="313" y="2577"/>
                    <a:pt x="233" y="2577"/>
                  </a:cubicBezTo>
                  <a:cubicBezTo>
                    <a:pt x="216" y="2577"/>
                    <a:pt x="199" y="2579"/>
                    <a:pt x="183" y="2585"/>
                  </a:cubicBezTo>
                  <a:cubicBezTo>
                    <a:pt x="61" y="2615"/>
                    <a:pt x="1" y="2706"/>
                    <a:pt x="31" y="2797"/>
                  </a:cubicBezTo>
                  <a:lnTo>
                    <a:pt x="5350" y="24135"/>
                  </a:lnTo>
                  <a:cubicBezTo>
                    <a:pt x="5381" y="24196"/>
                    <a:pt x="5441" y="24257"/>
                    <a:pt x="5533" y="24257"/>
                  </a:cubicBezTo>
                  <a:cubicBezTo>
                    <a:pt x="5624" y="24257"/>
                    <a:pt x="5715" y="24196"/>
                    <a:pt x="5715" y="24105"/>
                  </a:cubicBezTo>
                  <a:lnTo>
                    <a:pt x="10761" y="244"/>
                  </a:lnTo>
                  <a:cubicBezTo>
                    <a:pt x="10791" y="122"/>
                    <a:pt x="10730" y="31"/>
                    <a:pt x="106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20"/>
            <p:cNvSpPr/>
            <p:nvPr/>
          </p:nvSpPr>
          <p:spPr>
            <a:xfrm>
              <a:off x="10419150" y="1717425"/>
              <a:ext cx="476050" cy="463050"/>
            </a:xfrm>
            <a:custGeom>
              <a:avLst/>
              <a:gdLst/>
              <a:ahLst/>
              <a:cxnLst/>
              <a:rect l="l" t="t" r="r" b="b"/>
              <a:pathLst>
                <a:path w="19042" h="18522" extrusionOk="0">
                  <a:moveTo>
                    <a:pt x="4134" y="5815"/>
                  </a:moveTo>
                  <a:cubicBezTo>
                    <a:pt x="4894" y="5845"/>
                    <a:pt x="5563" y="6544"/>
                    <a:pt x="5563" y="7274"/>
                  </a:cubicBezTo>
                  <a:cubicBezTo>
                    <a:pt x="5593" y="7365"/>
                    <a:pt x="5563" y="7426"/>
                    <a:pt x="5533" y="7486"/>
                  </a:cubicBezTo>
                  <a:cubicBezTo>
                    <a:pt x="5490" y="7573"/>
                    <a:pt x="5406" y="7605"/>
                    <a:pt x="5310" y="7605"/>
                  </a:cubicBezTo>
                  <a:cubicBezTo>
                    <a:pt x="5203" y="7605"/>
                    <a:pt x="5082" y="7565"/>
                    <a:pt x="4986" y="7517"/>
                  </a:cubicBezTo>
                  <a:cubicBezTo>
                    <a:pt x="4590" y="7274"/>
                    <a:pt x="4286" y="6939"/>
                    <a:pt x="4074" y="6544"/>
                  </a:cubicBezTo>
                  <a:lnTo>
                    <a:pt x="4074" y="6453"/>
                  </a:lnTo>
                  <a:cubicBezTo>
                    <a:pt x="3982" y="6301"/>
                    <a:pt x="3952" y="6179"/>
                    <a:pt x="3952" y="6027"/>
                  </a:cubicBezTo>
                  <a:cubicBezTo>
                    <a:pt x="3952" y="5967"/>
                    <a:pt x="3952" y="5875"/>
                    <a:pt x="4013" y="5845"/>
                  </a:cubicBezTo>
                  <a:cubicBezTo>
                    <a:pt x="4043" y="5815"/>
                    <a:pt x="4104" y="5815"/>
                    <a:pt x="4134" y="5815"/>
                  </a:cubicBezTo>
                  <a:close/>
                  <a:moveTo>
                    <a:pt x="14401" y="7291"/>
                  </a:moveTo>
                  <a:cubicBezTo>
                    <a:pt x="14903" y="7291"/>
                    <a:pt x="15350" y="7505"/>
                    <a:pt x="15837" y="7699"/>
                  </a:cubicBezTo>
                  <a:cubicBezTo>
                    <a:pt x="15989" y="7790"/>
                    <a:pt x="16171" y="7790"/>
                    <a:pt x="16323" y="7851"/>
                  </a:cubicBezTo>
                  <a:cubicBezTo>
                    <a:pt x="16627" y="7942"/>
                    <a:pt x="16901" y="8125"/>
                    <a:pt x="17053" y="8398"/>
                  </a:cubicBezTo>
                  <a:cubicBezTo>
                    <a:pt x="17205" y="8672"/>
                    <a:pt x="17205" y="9037"/>
                    <a:pt x="17053" y="9310"/>
                  </a:cubicBezTo>
                  <a:cubicBezTo>
                    <a:pt x="16870" y="9584"/>
                    <a:pt x="16506" y="9736"/>
                    <a:pt x="16141" y="9736"/>
                  </a:cubicBezTo>
                  <a:cubicBezTo>
                    <a:pt x="15806" y="9736"/>
                    <a:pt x="15472" y="9614"/>
                    <a:pt x="15138" y="9523"/>
                  </a:cubicBezTo>
                  <a:cubicBezTo>
                    <a:pt x="14986" y="9462"/>
                    <a:pt x="14803" y="9401"/>
                    <a:pt x="14651" y="9341"/>
                  </a:cubicBezTo>
                  <a:cubicBezTo>
                    <a:pt x="14287" y="9219"/>
                    <a:pt x="13922" y="9097"/>
                    <a:pt x="13648" y="8854"/>
                  </a:cubicBezTo>
                  <a:cubicBezTo>
                    <a:pt x="13375" y="8581"/>
                    <a:pt x="13192" y="8186"/>
                    <a:pt x="13344" y="7821"/>
                  </a:cubicBezTo>
                  <a:cubicBezTo>
                    <a:pt x="13466" y="7547"/>
                    <a:pt x="13739" y="7395"/>
                    <a:pt x="14013" y="7334"/>
                  </a:cubicBezTo>
                  <a:cubicBezTo>
                    <a:pt x="14147" y="7304"/>
                    <a:pt x="14276" y="7291"/>
                    <a:pt x="14401" y="7291"/>
                  </a:cubicBezTo>
                  <a:close/>
                  <a:moveTo>
                    <a:pt x="2170" y="9611"/>
                  </a:moveTo>
                  <a:cubicBezTo>
                    <a:pt x="2939" y="9611"/>
                    <a:pt x="4209" y="9983"/>
                    <a:pt x="4286" y="10708"/>
                  </a:cubicBezTo>
                  <a:cubicBezTo>
                    <a:pt x="4317" y="10921"/>
                    <a:pt x="4195" y="11104"/>
                    <a:pt x="4013" y="11195"/>
                  </a:cubicBezTo>
                  <a:cubicBezTo>
                    <a:pt x="3861" y="11316"/>
                    <a:pt x="3648" y="11347"/>
                    <a:pt x="3466" y="11347"/>
                  </a:cubicBezTo>
                  <a:cubicBezTo>
                    <a:pt x="3413" y="11349"/>
                    <a:pt x="3359" y="11350"/>
                    <a:pt x="3306" y="11350"/>
                  </a:cubicBezTo>
                  <a:cubicBezTo>
                    <a:pt x="2717" y="11350"/>
                    <a:pt x="2113" y="11197"/>
                    <a:pt x="1612" y="10891"/>
                  </a:cubicBezTo>
                  <a:cubicBezTo>
                    <a:pt x="1429" y="10800"/>
                    <a:pt x="1277" y="10648"/>
                    <a:pt x="1216" y="10465"/>
                  </a:cubicBezTo>
                  <a:cubicBezTo>
                    <a:pt x="1156" y="10283"/>
                    <a:pt x="1216" y="10070"/>
                    <a:pt x="1338" y="9918"/>
                  </a:cubicBezTo>
                  <a:cubicBezTo>
                    <a:pt x="1460" y="9797"/>
                    <a:pt x="1642" y="9705"/>
                    <a:pt x="1824" y="9645"/>
                  </a:cubicBezTo>
                  <a:cubicBezTo>
                    <a:pt x="1919" y="9622"/>
                    <a:pt x="2037" y="9611"/>
                    <a:pt x="2170" y="9611"/>
                  </a:cubicBezTo>
                  <a:close/>
                  <a:moveTo>
                    <a:pt x="11770" y="10893"/>
                  </a:moveTo>
                  <a:cubicBezTo>
                    <a:pt x="11830" y="10893"/>
                    <a:pt x="11891" y="10903"/>
                    <a:pt x="11946" y="10921"/>
                  </a:cubicBezTo>
                  <a:cubicBezTo>
                    <a:pt x="12432" y="11073"/>
                    <a:pt x="12736" y="11590"/>
                    <a:pt x="12949" y="12076"/>
                  </a:cubicBezTo>
                  <a:cubicBezTo>
                    <a:pt x="13040" y="12350"/>
                    <a:pt x="13162" y="12623"/>
                    <a:pt x="13192" y="12927"/>
                  </a:cubicBezTo>
                  <a:cubicBezTo>
                    <a:pt x="13223" y="13201"/>
                    <a:pt x="13132" y="13505"/>
                    <a:pt x="12888" y="13626"/>
                  </a:cubicBezTo>
                  <a:cubicBezTo>
                    <a:pt x="12828" y="13657"/>
                    <a:pt x="12763" y="13670"/>
                    <a:pt x="12697" y="13670"/>
                  </a:cubicBezTo>
                  <a:cubicBezTo>
                    <a:pt x="12501" y="13670"/>
                    <a:pt x="12296" y="13550"/>
                    <a:pt x="12159" y="13414"/>
                  </a:cubicBezTo>
                  <a:cubicBezTo>
                    <a:pt x="11581" y="12897"/>
                    <a:pt x="11429" y="12076"/>
                    <a:pt x="11308" y="11316"/>
                  </a:cubicBezTo>
                  <a:lnTo>
                    <a:pt x="11369" y="11225"/>
                  </a:lnTo>
                  <a:cubicBezTo>
                    <a:pt x="11399" y="11164"/>
                    <a:pt x="11399" y="11104"/>
                    <a:pt x="11429" y="11073"/>
                  </a:cubicBezTo>
                  <a:cubicBezTo>
                    <a:pt x="11493" y="10946"/>
                    <a:pt x="11630" y="10893"/>
                    <a:pt x="11770" y="10893"/>
                  </a:cubicBezTo>
                  <a:close/>
                  <a:moveTo>
                    <a:pt x="8778" y="0"/>
                  </a:moveTo>
                  <a:cubicBezTo>
                    <a:pt x="8691" y="0"/>
                    <a:pt x="8602" y="3"/>
                    <a:pt x="8511" y="9"/>
                  </a:cubicBezTo>
                  <a:cubicBezTo>
                    <a:pt x="4712" y="283"/>
                    <a:pt x="1" y="5754"/>
                    <a:pt x="274" y="11286"/>
                  </a:cubicBezTo>
                  <a:cubicBezTo>
                    <a:pt x="365" y="13474"/>
                    <a:pt x="153" y="15541"/>
                    <a:pt x="92" y="16666"/>
                  </a:cubicBezTo>
                  <a:cubicBezTo>
                    <a:pt x="65" y="17704"/>
                    <a:pt x="897" y="18521"/>
                    <a:pt x="1882" y="18521"/>
                  </a:cubicBezTo>
                  <a:cubicBezTo>
                    <a:pt x="1993" y="18521"/>
                    <a:pt x="2106" y="18511"/>
                    <a:pt x="2220" y="18490"/>
                  </a:cubicBezTo>
                  <a:cubicBezTo>
                    <a:pt x="3739" y="18186"/>
                    <a:pt x="5715" y="18398"/>
                    <a:pt x="8025" y="17973"/>
                  </a:cubicBezTo>
                  <a:cubicBezTo>
                    <a:pt x="12250" y="17152"/>
                    <a:pt x="17296" y="13718"/>
                    <a:pt x="18360" y="8429"/>
                  </a:cubicBezTo>
                  <a:cubicBezTo>
                    <a:pt x="19041" y="5116"/>
                    <a:pt x="16610" y="4491"/>
                    <a:pt x="14679" y="4491"/>
                  </a:cubicBezTo>
                  <a:cubicBezTo>
                    <a:pt x="13510" y="4491"/>
                    <a:pt x="12524" y="4720"/>
                    <a:pt x="12524" y="4720"/>
                  </a:cubicBezTo>
                  <a:cubicBezTo>
                    <a:pt x="12524" y="4720"/>
                    <a:pt x="12321" y="0"/>
                    <a:pt x="87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20"/>
            <p:cNvSpPr/>
            <p:nvPr/>
          </p:nvSpPr>
          <p:spPr>
            <a:xfrm>
              <a:off x="10454100" y="1852150"/>
              <a:ext cx="264475" cy="300925"/>
            </a:xfrm>
            <a:custGeom>
              <a:avLst/>
              <a:gdLst/>
              <a:ahLst/>
              <a:cxnLst/>
              <a:rect l="l" t="t" r="r" b="b"/>
              <a:pathLst>
                <a:path w="10579" h="12037" fill="none" extrusionOk="0">
                  <a:moveTo>
                    <a:pt x="92" y="12037"/>
                  </a:moveTo>
                  <a:cubicBezTo>
                    <a:pt x="1" y="11550"/>
                    <a:pt x="214" y="11064"/>
                    <a:pt x="548" y="10669"/>
                  </a:cubicBezTo>
                  <a:cubicBezTo>
                    <a:pt x="882" y="10304"/>
                    <a:pt x="1277" y="10031"/>
                    <a:pt x="1703" y="9727"/>
                  </a:cubicBezTo>
                  <a:cubicBezTo>
                    <a:pt x="3101" y="8693"/>
                    <a:pt x="4317" y="7386"/>
                    <a:pt x="5229" y="5897"/>
                  </a:cubicBezTo>
                  <a:cubicBezTo>
                    <a:pt x="5624" y="5289"/>
                    <a:pt x="5958" y="4620"/>
                    <a:pt x="6384" y="4073"/>
                  </a:cubicBezTo>
                  <a:cubicBezTo>
                    <a:pt x="6718" y="3648"/>
                    <a:pt x="7113" y="3252"/>
                    <a:pt x="7509" y="2888"/>
                  </a:cubicBezTo>
                  <a:cubicBezTo>
                    <a:pt x="7661" y="2736"/>
                    <a:pt x="7813" y="2584"/>
                    <a:pt x="7965" y="2462"/>
                  </a:cubicBezTo>
                  <a:cubicBezTo>
                    <a:pt x="8816" y="1611"/>
                    <a:pt x="9697" y="790"/>
                    <a:pt x="10579" y="0"/>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20"/>
            <p:cNvSpPr/>
            <p:nvPr/>
          </p:nvSpPr>
          <p:spPr>
            <a:xfrm>
              <a:off x="10638000" y="1927375"/>
              <a:ext cx="65375" cy="182400"/>
            </a:xfrm>
            <a:custGeom>
              <a:avLst/>
              <a:gdLst/>
              <a:ahLst/>
              <a:cxnLst/>
              <a:rect l="l" t="t" r="r" b="b"/>
              <a:pathLst>
                <a:path w="2615" h="7296" fill="none" extrusionOk="0">
                  <a:moveTo>
                    <a:pt x="1" y="0"/>
                  </a:moveTo>
                  <a:cubicBezTo>
                    <a:pt x="457" y="213"/>
                    <a:pt x="791" y="669"/>
                    <a:pt x="821" y="1155"/>
                  </a:cubicBezTo>
                  <a:cubicBezTo>
                    <a:pt x="821" y="1459"/>
                    <a:pt x="760" y="1733"/>
                    <a:pt x="700" y="2037"/>
                  </a:cubicBezTo>
                  <a:cubicBezTo>
                    <a:pt x="609" y="2584"/>
                    <a:pt x="639" y="3131"/>
                    <a:pt x="791" y="3648"/>
                  </a:cubicBezTo>
                  <a:cubicBezTo>
                    <a:pt x="821" y="3861"/>
                    <a:pt x="912" y="4073"/>
                    <a:pt x="1034" y="4225"/>
                  </a:cubicBezTo>
                  <a:cubicBezTo>
                    <a:pt x="1156" y="4377"/>
                    <a:pt x="1308" y="4499"/>
                    <a:pt x="1429" y="4651"/>
                  </a:cubicBezTo>
                  <a:cubicBezTo>
                    <a:pt x="1703" y="4924"/>
                    <a:pt x="1855" y="5289"/>
                    <a:pt x="1976" y="5624"/>
                  </a:cubicBezTo>
                  <a:cubicBezTo>
                    <a:pt x="2189" y="6171"/>
                    <a:pt x="2402" y="6748"/>
                    <a:pt x="2615" y="7295"/>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20"/>
            <p:cNvSpPr/>
            <p:nvPr/>
          </p:nvSpPr>
          <p:spPr>
            <a:xfrm>
              <a:off x="10676000" y="1890125"/>
              <a:ext cx="143650" cy="134525"/>
            </a:xfrm>
            <a:custGeom>
              <a:avLst/>
              <a:gdLst/>
              <a:ahLst/>
              <a:cxnLst/>
              <a:rect l="l" t="t" r="r" b="b"/>
              <a:pathLst>
                <a:path w="5746" h="5381" fill="none" extrusionOk="0">
                  <a:moveTo>
                    <a:pt x="0" y="1"/>
                  </a:moveTo>
                  <a:cubicBezTo>
                    <a:pt x="244" y="305"/>
                    <a:pt x="669" y="335"/>
                    <a:pt x="1003" y="487"/>
                  </a:cubicBezTo>
                  <a:cubicBezTo>
                    <a:pt x="1490" y="700"/>
                    <a:pt x="1794" y="1186"/>
                    <a:pt x="2037" y="1673"/>
                  </a:cubicBezTo>
                  <a:cubicBezTo>
                    <a:pt x="2250" y="2189"/>
                    <a:pt x="2432" y="2706"/>
                    <a:pt x="2736" y="3132"/>
                  </a:cubicBezTo>
                  <a:cubicBezTo>
                    <a:pt x="3496" y="4135"/>
                    <a:pt x="4924" y="4439"/>
                    <a:pt x="5745" y="5381"/>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20"/>
            <p:cNvSpPr/>
            <p:nvPr/>
          </p:nvSpPr>
          <p:spPr>
            <a:xfrm>
              <a:off x="10571125" y="2028425"/>
              <a:ext cx="60825" cy="117825"/>
            </a:xfrm>
            <a:custGeom>
              <a:avLst/>
              <a:gdLst/>
              <a:ahLst/>
              <a:cxnLst/>
              <a:rect l="l" t="t" r="r" b="b"/>
              <a:pathLst>
                <a:path w="2433" h="4713" fill="none" extrusionOk="0">
                  <a:moveTo>
                    <a:pt x="1" y="1"/>
                  </a:moveTo>
                  <a:cubicBezTo>
                    <a:pt x="396" y="123"/>
                    <a:pt x="639" y="548"/>
                    <a:pt x="730" y="974"/>
                  </a:cubicBezTo>
                  <a:cubicBezTo>
                    <a:pt x="821" y="1369"/>
                    <a:pt x="821" y="1794"/>
                    <a:pt x="882" y="2220"/>
                  </a:cubicBezTo>
                  <a:cubicBezTo>
                    <a:pt x="943" y="2493"/>
                    <a:pt x="1034" y="2797"/>
                    <a:pt x="1186" y="3040"/>
                  </a:cubicBezTo>
                  <a:cubicBezTo>
                    <a:pt x="1521" y="3648"/>
                    <a:pt x="2128" y="4074"/>
                    <a:pt x="2432" y="4712"/>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20"/>
            <p:cNvSpPr/>
            <p:nvPr/>
          </p:nvSpPr>
          <p:spPr>
            <a:xfrm>
              <a:off x="10515650" y="2081625"/>
              <a:ext cx="20550" cy="68425"/>
            </a:xfrm>
            <a:custGeom>
              <a:avLst/>
              <a:gdLst/>
              <a:ahLst/>
              <a:cxnLst/>
              <a:rect l="l" t="t" r="r" b="b"/>
              <a:pathLst>
                <a:path w="822" h="2737" fill="none" extrusionOk="0">
                  <a:moveTo>
                    <a:pt x="1" y="1"/>
                  </a:moveTo>
                  <a:cubicBezTo>
                    <a:pt x="305" y="274"/>
                    <a:pt x="609" y="578"/>
                    <a:pt x="639" y="973"/>
                  </a:cubicBezTo>
                  <a:cubicBezTo>
                    <a:pt x="639" y="1308"/>
                    <a:pt x="487" y="1612"/>
                    <a:pt x="426" y="1946"/>
                  </a:cubicBezTo>
                  <a:cubicBezTo>
                    <a:pt x="396" y="2280"/>
                    <a:pt x="518" y="2675"/>
                    <a:pt x="822" y="2736"/>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20"/>
            <p:cNvSpPr/>
            <p:nvPr/>
          </p:nvSpPr>
          <p:spPr>
            <a:xfrm>
              <a:off x="10562025" y="1780700"/>
              <a:ext cx="116275" cy="104900"/>
            </a:xfrm>
            <a:custGeom>
              <a:avLst/>
              <a:gdLst/>
              <a:ahLst/>
              <a:cxnLst/>
              <a:rect l="l" t="t" r="r" b="b"/>
              <a:pathLst>
                <a:path w="4651" h="4196" fill="none" extrusionOk="0">
                  <a:moveTo>
                    <a:pt x="4651" y="4196"/>
                  </a:moveTo>
                  <a:cubicBezTo>
                    <a:pt x="4377" y="4044"/>
                    <a:pt x="4103" y="3892"/>
                    <a:pt x="3860" y="3740"/>
                  </a:cubicBezTo>
                  <a:cubicBezTo>
                    <a:pt x="3252" y="3405"/>
                    <a:pt x="2584" y="2980"/>
                    <a:pt x="2371" y="2311"/>
                  </a:cubicBezTo>
                  <a:cubicBezTo>
                    <a:pt x="2219" y="1886"/>
                    <a:pt x="2249" y="1369"/>
                    <a:pt x="2067" y="974"/>
                  </a:cubicBezTo>
                  <a:cubicBezTo>
                    <a:pt x="1885" y="609"/>
                    <a:pt x="1520" y="366"/>
                    <a:pt x="1155" y="214"/>
                  </a:cubicBezTo>
                  <a:cubicBezTo>
                    <a:pt x="790" y="92"/>
                    <a:pt x="395" y="31"/>
                    <a:pt x="0" y="1"/>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20"/>
            <p:cNvSpPr/>
            <p:nvPr/>
          </p:nvSpPr>
          <p:spPr>
            <a:xfrm>
              <a:off x="10460200" y="1919000"/>
              <a:ext cx="171750" cy="22825"/>
            </a:xfrm>
            <a:custGeom>
              <a:avLst/>
              <a:gdLst/>
              <a:ahLst/>
              <a:cxnLst/>
              <a:rect l="l" t="t" r="r" b="b"/>
              <a:pathLst>
                <a:path w="6870" h="913" fill="none" extrusionOk="0">
                  <a:moveTo>
                    <a:pt x="6869" y="548"/>
                  </a:moveTo>
                  <a:cubicBezTo>
                    <a:pt x="6596" y="761"/>
                    <a:pt x="6201" y="700"/>
                    <a:pt x="5866" y="700"/>
                  </a:cubicBezTo>
                  <a:cubicBezTo>
                    <a:pt x="5228" y="670"/>
                    <a:pt x="4559" y="913"/>
                    <a:pt x="3921" y="761"/>
                  </a:cubicBezTo>
                  <a:cubicBezTo>
                    <a:pt x="3587" y="700"/>
                    <a:pt x="3313" y="548"/>
                    <a:pt x="2979" y="427"/>
                  </a:cubicBezTo>
                  <a:cubicBezTo>
                    <a:pt x="2401" y="214"/>
                    <a:pt x="1763" y="153"/>
                    <a:pt x="1125" y="92"/>
                  </a:cubicBezTo>
                  <a:lnTo>
                    <a:pt x="0" y="1"/>
                  </a:ln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20"/>
            <p:cNvSpPr/>
            <p:nvPr/>
          </p:nvSpPr>
          <p:spPr>
            <a:xfrm>
              <a:off x="10448025" y="2038325"/>
              <a:ext cx="108700" cy="3825"/>
            </a:xfrm>
            <a:custGeom>
              <a:avLst/>
              <a:gdLst/>
              <a:ahLst/>
              <a:cxnLst/>
              <a:rect l="l" t="t" r="r" b="b"/>
              <a:pathLst>
                <a:path w="4348" h="153" fill="none" extrusionOk="0">
                  <a:moveTo>
                    <a:pt x="4347" y="122"/>
                  </a:moveTo>
                  <a:cubicBezTo>
                    <a:pt x="3618" y="152"/>
                    <a:pt x="2888" y="122"/>
                    <a:pt x="2128" y="91"/>
                  </a:cubicBezTo>
                  <a:cubicBezTo>
                    <a:pt x="1429" y="61"/>
                    <a:pt x="730" y="30"/>
                    <a:pt x="1" y="0"/>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20"/>
            <p:cNvSpPr/>
            <p:nvPr/>
          </p:nvSpPr>
          <p:spPr>
            <a:xfrm>
              <a:off x="10437400" y="2088475"/>
              <a:ext cx="53975" cy="6100"/>
            </a:xfrm>
            <a:custGeom>
              <a:avLst/>
              <a:gdLst/>
              <a:ahLst/>
              <a:cxnLst/>
              <a:rect l="l" t="t" r="r" b="b"/>
              <a:pathLst>
                <a:path w="2159" h="244" fill="none" extrusionOk="0">
                  <a:moveTo>
                    <a:pt x="2158" y="213"/>
                  </a:moveTo>
                  <a:cubicBezTo>
                    <a:pt x="1459" y="31"/>
                    <a:pt x="730" y="0"/>
                    <a:pt x="31" y="91"/>
                  </a:cubicBezTo>
                  <a:cubicBezTo>
                    <a:pt x="0" y="183"/>
                    <a:pt x="61" y="243"/>
                    <a:pt x="152" y="243"/>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20"/>
            <p:cNvSpPr/>
            <p:nvPr/>
          </p:nvSpPr>
          <p:spPr>
            <a:xfrm>
              <a:off x="10912325" y="1723100"/>
              <a:ext cx="473425" cy="497225"/>
            </a:xfrm>
            <a:custGeom>
              <a:avLst/>
              <a:gdLst/>
              <a:ahLst/>
              <a:cxnLst/>
              <a:rect l="l" t="t" r="r" b="b"/>
              <a:pathLst>
                <a:path w="18937" h="19889" extrusionOk="0">
                  <a:moveTo>
                    <a:pt x="13596" y="5333"/>
                  </a:moveTo>
                  <a:cubicBezTo>
                    <a:pt x="13697" y="5333"/>
                    <a:pt x="13797" y="5347"/>
                    <a:pt x="13891" y="5375"/>
                  </a:cubicBezTo>
                  <a:cubicBezTo>
                    <a:pt x="14195" y="5466"/>
                    <a:pt x="14469" y="5709"/>
                    <a:pt x="14560" y="6013"/>
                  </a:cubicBezTo>
                  <a:cubicBezTo>
                    <a:pt x="14651" y="6378"/>
                    <a:pt x="14499" y="6743"/>
                    <a:pt x="14226" y="7016"/>
                  </a:cubicBezTo>
                  <a:cubicBezTo>
                    <a:pt x="13982" y="7259"/>
                    <a:pt x="13679" y="7442"/>
                    <a:pt x="13344" y="7624"/>
                  </a:cubicBezTo>
                  <a:cubicBezTo>
                    <a:pt x="13192" y="7685"/>
                    <a:pt x="13040" y="7776"/>
                    <a:pt x="12858" y="7867"/>
                  </a:cubicBezTo>
                  <a:cubicBezTo>
                    <a:pt x="12523" y="8050"/>
                    <a:pt x="12159" y="8232"/>
                    <a:pt x="11764" y="8263"/>
                  </a:cubicBezTo>
                  <a:cubicBezTo>
                    <a:pt x="11735" y="8265"/>
                    <a:pt x="11707" y="8266"/>
                    <a:pt x="11678" y="8266"/>
                  </a:cubicBezTo>
                  <a:cubicBezTo>
                    <a:pt x="11309" y="8266"/>
                    <a:pt x="10932" y="8084"/>
                    <a:pt x="10791" y="7746"/>
                  </a:cubicBezTo>
                  <a:cubicBezTo>
                    <a:pt x="10669" y="7472"/>
                    <a:pt x="10730" y="7168"/>
                    <a:pt x="10882" y="6895"/>
                  </a:cubicBezTo>
                  <a:cubicBezTo>
                    <a:pt x="11247" y="6287"/>
                    <a:pt x="11855" y="6074"/>
                    <a:pt x="12463" y="5800"/>
                  </a:cubicBezTo>
                  <a:cubicBezTo>
                    <a:pt x="12645" y="5740"/>
                    <a:pt x="12797" y="5618"/>
                    <a:pt x="12949" y="5527"/>
                  </a:cubicBezTo>
                  <a:cubicBezTo>
                    <a:pt x="13138" y="5401"/>
                    <a:pt x="13370" y="5333"/>
                    <a:pt x="13596" y="5333"/>
                  </a:cubicBezTo>
                  <a:close/>
                  <a:moveTo>
                    <a:pt x="15624" y="8962"/>
                  </a:moveTo>
                  <a:cubicBezTo>
                    <a:pt x="15928" y="8962"/>
                    <a:pt x="16232" y="9083"/>
                    <a:pt x="16353" y="9357"/>
                  </a:cubicBezTo>
                  <a:cubicBezTo>
                    <a:pt x="16445" y="9630"/>
                    <a:pt x="16293" y="9904"/>
                    <a:pt x="16080" y="10117"/>
                  </a:cubicBezTo>
                  <a:cubicBezTo>
                    <a:pt x="15502" y="10664"/>
                    <a:pt x="14621" y="10755"/>
                    <a:pt x="13800" y="10816"/>
                  </a:cubicBezTo>
                  <a:lnTo>
                    <a:pt x="13709" y="10755"/>
                  </a:lnTo>
                  <a:cubicBezTo>
                    <a:pt x="13648" y="10725"/>
                    <a:pt x="13618" y="10725"/>
                    <a:pt x="13557" y="10694"/>
                  </a:cubicBezTo>
                  <a:cubicBezTo>
                    <a:pt x="13405" y="10573"/>
                    <a:pt x="13375" y="10329"/>
                    <a:pt x="13466" y="10117"/>
                  </a:cubicBezTo>
                  <a:cubicBezTo>
                    <a:pt x="13648" y="9630"/>
                    <a:pt x="14226" y="9357"/>
                    <a:pt x="14712" y="9174"/>
                  </a:cubicBezTo>
                  <a:cubicBezTo>
                    <a:pt x="15016" y="9083"/>
                    <a:pt x="15320" y="8962"/>
                    <a:pt x="15624" y="8962"/>
                  </a:cubicBezTo>
                  <a:close/>
                  <a:moveTo>
                    <a:pt x="2675" y="8050"/>
                  </a:moveTo>
                  <a:cubicBezTo>
                    <a:pt x="2888" y="8050"/>
                    <a:pt x="3070" y="8202"/>
                    <a:pt x="3162" y="8354"/>
                  </a:cubicBezTo>
                  <a:cubicBezTo>
                    <a:pt x="3253" y="8536"/>
                    <a:pt x="3283" y="8749"/>
                    <a:pt x="3283" y="8962"/>
                  </a:cubicBezTo>
                  <a:cubicBezTo>
                    <a:pt x="3283" y="9630"/>
                    <a:pt x="3040" y="10299"/>
                    <a:pt x="2675" y="10846"/>
                  </a:cubicBezTo>
                  <a:cubicBezTo>
                    <a:pt x="2523" y="11029"/>
                    <a:pt x="2371" y="11211"/>
                    <a:pt x="2189" y="11241"/>
                  </a:cubicBezTo>
                  <a:cubicBezTo>
                    <a:pt x="2153" y="11246"/>
                    <a:pt x="2119" y="11249"/>
                    <a:pt x="2085" y="11249"/>
                  </a:cubicBezTo>
                  <a:cubicBezTo>
                    <a:pt x="1916" y="11249"/>
                    <a:pt x="1768" y="11186"/>
                    <a:pt x="1642" y="11059"/>
                  </a:cubicBezTo>
                  <a:cubicBezTo>
                    <a:pt x="1490" y="10937"/>
                    <a:pt x="1429" y="10755"/>
                    <a:pt x="1368" y="10542"/>
                  </a:cubicBezTo>
                  <a:cubicBezTo>
                    <a:pt x="1247" y="9873"/>
                    <a:pt x="1794" y="8080"/>
                    <a:pt x="2675" y="8050"/>
                  </a:cubicBezTo>
                  <a:close/>
                  <a:moveTo>
                    <a:pt x="7302" y="13459"/>
                  </a:moveTo>
                  <a:cubicBezTo>
                    <a:pt x="7320" y="13459"/>
                    <a:pt x="7338" y="13459"/>
                    <a:pt x="7356" y="13460"/>
                  </a:cubicBezTo>
                  <a:cubicBezTo>
                    <a:pt x="7417" y="13460"/>
                    <a:pt x="7508" y="13491"/>
                    <a:pt x="7569" y="13521"/>
                  </a:cubicBezTo>
                  <a:cubicBezTo>
                    <a:pt x="7751" y="13643"/>
                    <a:pt x="7660" y="13916"/>
                    <a:pt x="7539" y="14098"/>
                  </a:cubicBezTo>
                  <a:cubicBezTo>
                    <a:pt x="7265" y="14494"/>
                    <a:pt x="6900" y="14798"/>
                    <a:pt x="6475" y="14980"/>
                  </a:cubicBezTo>
                  <a:lnTo>
                    <a:pt x="6353" y="14980"/>
                  </a:lnTo>
                  <a:cubicBezTo>
                    <a:pt x="6232" y="15041"/>
                    <a:pt x="6080" y="15071"/>
                    <a:pt x="5928" y="15071"/>
                  </a:cubicBezTo>
                  <a:cubicBezTo>
                    <a:pt x="5867" y="15071"/>
                    <a:pt x="5776" y="15041"/>
                    <a:pt x="5745" y="14980"/>
                  </a:cubicBezTo>
                  <a:cubicBezTo>
                    <a:pt x="5715" y="14950"/>
                    <a:pt x="5715" y="14889"/>
                    <a:pt x="5715" y="14828"/>
                  </a:cubicBezTo>
                  <a:cubicBezTo>
                    <a:pt x="5804" y="14085"/>
                    <a:pt x="6531" y="13459"/>
                    <a:pt x="7302" y="13459"/>
                  </a:cubicBezTo>
                  <a:close/>
                  <a:moveTo>
                    <a:pt x="8153" y="1"/>
                  </a:moveTo>
                  <a:cubicBezTo>
                    <a:pt x="4280" y="1"/>
                    <a:pt x="5229" y="6044"/>
                    <a:pt x="5229" y="6044"/>
                  </a:cubicBezTo>
                  <a:cubicBezTo>
                    <a:pt x="5229" y="6044"/>
                    <a:pt x="5192" y="6042"/>
                    <a:pt x="5125" y="6042"/>
                  </a:cubicBezTo>
                  <a:cubicBezTo>
                    <a:pt x="4393" y="6042"/>
                    <a:pt x="28" y="6195"/>
                    <a:pt x="0" y="9843"/>
                  </a:cubicBezTo>
                  <a:cubicBezTo>
                    <a:pt x="0" y="13825"/>
                    <a:pt x="5350" y="19175"/>
                    <a:pt x="11125" y="19296"/>
                  </a:cubicBezTo>
                  <a:cubicBezTo>
                    <a:pt x="13405" y="19357"/>
                    <a:pt x="15533" y="19752"/>
                    <a:pt x="16718" y="19874"/>
                  </a:cubicBezTo>
                  <a:cubicBezTo>
                    <a:pt x="16796" y="19884"/>
                    <a:pt x="16874" y="19889"/>
                    <a:pt x="16951" y="19889"/>
                  </a:cubicBezTo>
                  <a:cubicBezTo>
                    <a:pt x="18035" y="19889"/>
                    <a:pt x="18927" y="18914"/>
                    <a:pt x="18785" y="17807"/>
                  </a:cubicBezTo>
                  <a:cubicBezTo>
                    <a:pt x="18603" y="16226"/>
                    <a:pt x="18937" y="14159"/>
                    <a:pt x="18663" y="11728"/>
                  </a:cubicBezTo>
                  <a:cubicBezTo>
                    <a:pt x="18177" y="7259"/>
                    <a:pt x="14955" y="1758"/>
                    <a:pt x="9514" y="208"/>
                  </a:cubicBezTo>
                  <a:cubicBezTo>
                    <a:pt x="9005" y="65"/>
                    <a:pt x="8553" y="1"/>
                    <a:pt x="8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20"/>
            <p:cNvSpPr/>
            <p:nvPr/>
          </p:nvSpPr>
          <p:spPr>
            <a:xfrm>
              <a:off x="11058975" y="1889375"/>
              <a:ext cx="294100" cy="297150"/>
            </a:xfrm>
            <a:custGeom>
              <a:avLst/>
              <a:gdLst/>
              <a:ahLst/>
              <a:cxnLst/>
              <a:rect l="l" t="t" r="r" b="b"/>
              <a:pathLst>
                <a:path w="11764" h="11886" fill="none" extrusionOk="0">
                  <a:moveTo>
                    <a:pt x="11764" y="11824"/>
                  </a:moveTo>
                  <a:cubicBezTo>
                    <a:pt x="11247" y="11885"/>
                    <a:pt x="10731" y="11642"/>
                    <a:pt x="10366" y="11277"/>
                  </a:cubicBezTo>
                  <a:cubicBezTo>
                    <a:pt x="10001" y="10913"/>
                    <a:pt x="9758" y="10426"/>
                    <a:pt x="9484" y="10001"/>
                  </a:cubicBezTo>
                  <a:cubicBezTo>
                    <a:pt x="8512" y="8451"/>
                    <a:pt x="7235" y="7083"/>
                    <a:pt x="5746" y="6019"/>
                  </a:cubicBezTo>
                  <a:cubicBezTo>
                    <a:pt x="5138" y="5563"/>
                    <a:pt x="4469" y="5168"/>
                    <a:pt x="3922" y="4681"/>
                  </a:cubicBezTo>
                  <a:cubicBezTo>
                    <a:pt x="3496" y="4286"/>
                    <a:pt x="3132" y="3861"/>
                    <a:pt x="2797" y="3435"/>
                  </a:cubicBezTo>
                  <a:cubicBezTo>
                    <a:pt x="2645" y="3253"/>
                    <a:pt x="2493" y="3070"/>
                    <a:pt x="2372" y="2919"/>
                  </a:cubicBezTo>
                  <a:cubicBezTo>
                    <a:pt x="1551" y="1946"/>
                    <a:pt x="761" y="973"/>
                    <a:pt x="1" y="1"/>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20"/>
            <p:cNvSpPr/>
            <p:nvPr/>
          </p:nvSpPr>
          <p:spPr>
            <a:xfrm>
              <a:off x="11131925" y="1925100"/>
              <a:ext cx="194575" cy="53975"/>
            </a:xfrm>
            <a:custGeom>
              <a:avLst/>
              <a:gdLst/>
              <a:ahLst/>
              <a:cxnLst/>
              <a:rect l="l" t="t" r="r" b="b"/>
              <a:pathLst>
                <a:path w="7783" h="2159" fill="none" extrusionOk="0">
                  <a:moveTo>
                    <a:pt x="1" y="2158"/>
                  </a:moveTo>
                  <a:cubicBezTo>
                    <a:pt x="214" y="1702"/>
                    <a:pt x="730" y="1398"/>
                    <a:pt x="1247" y="1398"/>
                  </a:cubicBezTo>
                  <a:cubicBezTo>
                    <a:pt x="1551" y="1398"/>
                    <a:pt x="1855" y="1520"/>
                    <a:pt x="2159" y="1581"/>
                  </a:cubicBezTo>
                  <a:cubicBezTo>
                    <a:pt x="2706" y="1702"/>
                    <a:pt x="3284" y="1733"/>
                    <a:pt x="3831" y="1611"/>
                  </a:cubicBezTo>
                  <a:cubicBezTo>
                    <a:pt x="4074" y="1581"/>
                    <a:pt x="4287" y="1520"/>
                    <a:pt x="4469" y="1398"/>
                  </a:cubicBezTo>
                  <a:cubicBezTo>
                    <a:pt x="4621" y="1307"/>
                    <a:pt x="4773" y="1125"/>
                    <a:pt x="4925" y="1003"/>
                  </a:cubicBezTo>
                  <a:cubicBezTo>
                    <a:pt x="5229" y="760"/>
                    <a:pt x="5624" y="638"/>
                    <a:pt x="5989" y="517"/>
                  </a:cubicBezTo>
                  <a:cubicBezTo>
                    <a:pt x="6597" y="334"/>
                    <a:pt x="7174" y="183"/>
                    <a:pt x="7782" y="0"/>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20"/>
            <p:cNvSpPr/>
            <p:nvPr/>
          </p:nvSpPr>
          <p:spPr>
            <a:xfrm>
              <a:off x="11095450" y="1797425"/>
              <a:ext cx="151250" cy="139100"/>
            </a:xfrm>
            <a:custGeom>
              <a:avLst/>
              <a:gdLst/>
              <a:ahLst/>
              <a:cxnLst/>
              <a:rect l="l" t="t" r="r" b="b"/>
              <a:pathLst>
                <a:path w="6050" h="5564" fill="none" extrusionOk="0">
                  <a:moveTo>
                    <a:pt x="1" y="5563"/>
                  </a:moveTo>
                  <a:cubicBezTo>
                    <a:pt x="335" y="5350"/>
                    <a:pt x="396" y="4894"/>
                    <a:pt x="578" y="4560"/>
                  </a:cubicBezTo>
                  <a:cubicBezTo>
                    <a:pt x="852" y="4074"/>
                    <a:pt x="1369" y="3770"/>
                    <a:pt x="1916" y="3587"/>
                  </a:cubicBezTo>
                  <a:cubicBezTo>
                    <a:pt x="2432" y="3375"/>
                    <a:pt x="3010" y="3253"/>
                    <a:pt x="3466" y="2949"/>
                  </a:cubicBezTo>
                  <a:cubicBezTo>
                    <a:pt x="4591" y="2250"/>
                    <a:pt x="4986" y="791"/>
                    <a:pt x="6050" y="1"/>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20"/>
            <p:cNvSpPr/>
            <p:nvPr/>
          </p:nvSpPr>
          <p:spPr>
            <a:xfrm>
              <a:off x="11231475" y="2001850"/>
              <a:ext cx="126925" cy="53975"/>
            </a:xfrm>
            <a:custGeom>
              <a:avLst/>
              <a:gdLst/>
              <a:ahLst/>
              <a:cxnLst/>
              <a:rect l="l" t="t" r="r" b="b"/>
              <a:pathLst>
                <a:path w="5077" h="2159" fill="none" extrusionOk="0">
                  <a:moveTo>
                    <a:pt x="1" y="2158"/>
                  </a:moveTo>
                  <a:cubicBezTo>
                    <a:pt x="183" y="1763"/>
                    <a:pt x="639" y="1550"/>
                    <a:pt x="1064" y="1489"/>
                  </a:cubicBezTo>
                  <a:cubicBezTo>
                    <a:pt x="1490" y="1429"/>
                    <a:pt x="1946" y="1459"/>
                    <a:pt x="2372" y="1429"/>
                  </a:cubicBezTo>
                  <a:cubicBezTo>
                    <a:pt x="2675" y="1398"/>
                    <a:pt x="2979" y="1307"/>
                    <a:pt x="3283" y="1186"/>
                  </a:cubicBezTo>
                  <a:cubicBezTo>
                    <a:pt x="3922" y="882"/>
                    <a:pt x="4408" y="274"/>
                    <a:pt x="5077" y="0"/>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20"/>
            <p:cNvSpPr/>
            <p:nvPr/>
          </p:nvSpPr>
          <p:spPr>
            <a:xfrm>
              <a:off x="11282400" y="2102150"/>
              <a:ext cx="73725" cy="15975"/>
            </a:xfrm>
            <a:custGeom>
              <a:avLst/>
              <a:gdLst/>
              <a:ahLst/>
              <a:cxnLst/>
              <a:rect l="l" t="t" r="r" b="b"/>
              <a:pathLst>
                <a:path w="2949" h="639" fill="none" extrusionOk="0">
                  <a:moveTo>
                    <a:pt x="0" y="639"/>
                  </a:moveTo>
                  <a:cubicBezTo>
                    <a:pt x="304" y="365"/>
                    <a:pt x="669" y="61"/>
                    <a:pt x="1094" y="61"/>
                  </a:cubicBezTo>
                  <a:cubicBezTo>
                    <a:pt x="1429" y="61"/>
                    <a:pt x="1733" y="243"/>
                    <a:pt x="2067" y="335"/>
                  </a:cubicBezTo>
                  <a:cubicBezTo>
                    <a:pt x="2401" y="426"/>
                    <a:pt x="2857" y="335"/>
                    <a:pt x="2949" y="0"/>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20"/>
            <p:cNvSpPr/>
            <p:nvPr/>
          </p:nvSpPr>
          <p:spPr>
            <a:xfrm>
              <a:off x="10973125" y="1934200"/>
              <a:ext cx="117800" cy="112500"/>
            </a:xfrm>
            <a:custGeom>
              <a:avLst/>
              <a:gdLst/>
              <a:ahLst/>
              <a:cxnLst/>
              <a:rect l="l" t="t" r="r" b="b"/>
              <a:pathLst>
                <a:path w="4712" h="4500" fill="none" extrusionOk="0">
                  <a:moveTo>
                    <a:pt x="0" y="4499"/>
                  </a:moveTo>
                  <a:cubicBezTo>
                    <a:pt x="61" y="4104"/>
                    <a:pt x="122" y="3709"/>
                    <a:pt x="304" y="3314"/>
                  </a:cubicBezTo>
                  <a:cubicBezTo>
                    <a:pt x="486" y="2949"/>
                    <a:pt x="760" y="2615"/>
                    <a:pt x="1155" y="2463"/>
                  </a:cubicBezTo>
                  <a:cubicBezTo>
                    <a:pt x="1581" y="2250"/>
                    <a:pt x="2128" y="2372"/>
                    <a:pt x="2584" y="2220"/>
                  </a:cubicBezTo>
                  <a:cubicBezTo>
                    <a:pt x="3283" y="2037"/>
                    <a:pt x="3769" y="1399"/>
                    <a:pt x="4164" y="791"/>
                  </a:cubicBezTo>
                  <a:cubicBezTo>
                    <a:pt x="4347" y="518"/>
                    <a:pt x="4529" y="274"/>
                    <a:pt x="4711" y="1"/>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20"/>
            <p:cNvSpPr/>
            <p:nvPr/>
          </p:nvSpPr>
          <p:spPr>
            <a:xfrm>
              <a:off x="11109125" y="1985875"/>
              <a:ext cx="32700" cy="177850"/>
            </a:xfrm>
            <a:custGeom>
              <a:avLst/>
              <a:gdLst/>
              <a:ahLst/>
              <a:cxnLst/>
              <a:rect l="l" t="t" r="r" b="b"/>
              <a:pathLst>
                <a:path w="1308" h="7114" fill="none" extrusionOk="0">
                  <a:moveTo>
                    <a:pt x="1095" y="1"/>
                  </a:moveTo>
                  <a:cubicBezTo>
                    <a:pt x="1308" y="305"/>
                    <a:pt x="1217" y="700"/>
                    <a:pt x="1156" y="1034"/>
                  </a:cubicBezTo>
                  <a:cubicBezTo>
                    <a:pt x="1095" y="1733"/>
                    <a:pt x="1308" y="2432"/>
                    <a:pt x="1095" y="3101"/>
                  </a:cubicBezTo>
                  <a:cubicBezTo>
                    <a:pt x="1004" y="3435"/>
                    <a:pt x="822" y="3709"/>
                    <a:pt x="670" y="4043"/>
                  </a:cubicBezTo>
                  <a:cubicBezTo>
                    <a:pt x="396" y="4621"/>
                    <a:pt x="305" y="5290"/>
                    <a:pt x="183" y="5958"/>
                  </a:cubicBezTo>
                  <a:cubicBezTo>
                    <a:pt x="123" y="6353"/>
                    <a:pt x="62" y="6749"/>
                    <a:pt x="1" y="7113"/>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20"/>
            <p:cNvSpPr/>
            <p:nvPr/>
          </p:nvSpPr>
          <p:spPr>
            <a:xfrm>
              <a:off x="11233000" y="2072500"/>
              <a:ext cx="10650" cy="112500"/>
            </a:xfrm>
            <a:custGeom>
              <a:avLst/>
              <a:gdLst/>
              <a:ahLst/>
              <a:cxnLst/>
              <a:rect l="l" t="t" r="r" b="b"/>
              <a:pathLst>
                <a:path w="426" h="4500" fill="none" extrusionOk="0">
                  <a:moveTo>
                    <a:pt x="426" y="1"/>
                  </a:moveTo>
                  <a:cubicBezTo>
                    <a:pt x="426" y="761"/>
                    <a:pt x="335" y="1521"/>
                    <a:pt x="244" y="2281"/>
                  </a:cubicBezTo>
                  <a:cubicBezTo>
                    <a:pt x="152" y="3040"/>
                    <a:pt x="61" y="3770"/>
                    <a:pt x="0" y="4499"/>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20"/>
            <p:cNvSpPr/>
            <p:nvPr/>
          </p:nvSpPr>
          <p:spPr>
            <a:xfrm>
              <a:off x="11285425" y="2143950"/>
              <a:ext cx="8400" cy="56250"/>
            </a:xfrm>
            <a:custGeom>
              <a:avLst/>
              <a:gdLst/>
              <a:ahLst/>
              <a:cxnLst/>
              <a:rect l="l" t="t" r="r" b="b"/>
              <a:pathLst>
                <a:path w="336" h="2250" fill="none" extrusionOk="0">
                  <a:moveTo>
                    <a:pt x="335" y="0"/>
                  </a:moveTo>
                  <a:cubicBezTo>
                    <a:pt x="92" y="730"/>
                    <a:pt x="1" y="1489"/>
                    <a:pt x="62" y="2249"/>
                  </a:cubicBezTo>
                  <a:cubicBezTo>
                    <a:pt x="122" y="2249"/>
                    <a:pt x="214" y="2189"/>
                    <a:pt x="214" y="2128"/>
                  </a:cubicBezTo>
                </a:path>
              </a:pathLst>
            </a:custGeom>
            <a:noFill/>
            <a:ln w="9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20"/>
            <p:cNvSpPr/>
            <p:nvPr/>
          </p:nvSpPr>
          <p:spPr>
            <a:xfrm>
              <a:off x="10873575" y="1051225"/>
              <a:ext cx="54725" cy="265600"/>
            </a:xfrm>
            <a:custGeom>
              <a:avLst/>
              <a:gdLst/>
              <a:ahLst/>
              <a:cxnLst/>
              <a:rect l="l" t="t" r="r" b="b"/>
              <a:pathLst>
                <a:path w="2189" h="10624" extrusionOk="0">
                  <a:moveTo>
                    <a:pt x="417" y="10040"/>
                  </a:moveTo>
                  <a:lnTo>
                    <a:pt x="417" y="10040"/>
                  </a:lnTo>
                  <a:cubicBezTo>
                    <a:pt x="419" y="10040"/>
                    <a:pt x="426" y="10052"/>
                    <a:pt x="431" y="10065"/>
                  </a:cubicBezTo>
                  <a:lnTo>
                    <a:pt x="431" y="10065"/>
                  </a:lnTo>
                  <a:cubicBezTo>
                    <a:pt x="429" y="10064"/>
                    <a:pt x="427" y="10062"/>
                    <a:pt x="426" y="10061"/>
                  </a:cubicBezTo>
                  <a:cubicBezTo>
                    <a:pt x="418" y="10046"/>
                    <a:pt x="416" y="10040"/>
                    <a:pt x="417" y="10040"/>
                  </a:cubicBezTo>
                  <a:close/>
                  <a:moveTo>
                    <a:pt x="431" y="10066"/>
                  </a:moveTo>
                  <a:lnTo>
                    <a:pt x="431" y="10066"/>
                  </a:lnTo>
                  <a:cubicBezTo>
                    <a:pt x="436" y="10079"/>
                    <a:pt x="437" y="10092"/>
                    <a:pt x="426" y="10092"/>
                  </a:cubicBezTo>
                  <a:cubicBezTo>
                    <a:pt x="426" y="10083"/>
                    <a:pt x="428" y="10075"/>
                    <a:pt x="431" y="10066"/>
                  </a:cubicBezTo>
                  <a:close/>
                  <a:moveTo>
                    <a:pt x="888" y="9818"/>
                  </a:moveTo>
                  <a:lnTo>
                    <a:pt x="888" y="9818"/>
                  </a:lnTo>
                  <a:cubicBezTo>
                    <a:pt x="888" y="9828"/>
                    <a:pt x="888" y="9837"/>
                    <a:pt x="887" y="9847"/>
                  </a:cubicBezTo>
                  <a:lnTo>
                    <a:pt x="887" y="9847"/>
                  </a:lnTo>
                  <a:cubicBezTo>
                    <a:pt x="843" y="9868"/>
                    <a:pt x="800" y="9889"/>
                    <a:pt x="760" y="9909"/>
                  </a:cubicBezTo>
                  <a:cubicBezTo>
                    <a:pt x="730" y="9909"/>
                    <a:pt x="699" y="9940"/>
                    <a:pt x="669" y="10000"/>
                  </a:cubicBezTo>
                  <a:cubicBezTo>
                    <a:pt x="645" y="10074"/>
                    <a:pt x="659" y="10147"/>
                    <a:pt x="713" y="10204"/>
                  </a:cubicBezTo>
                  <a:lnTo>
                    <a:pt x="713" y="10204"/>
                  </a:lnTo>
                  <a:cubicBezTo>
                    <a:pt x="606" y="10171"/>
                    <a:pt x="512" y="10125"/>
                    <a:pt x="432" y="10065"/>
                  </a:cubicBezTo>
                  <a:lnTo>
                    <a:pt x="432" y="10065"/>
                  </a:lnTo>
                  <a:cubicBezTo>
                    <a:pt x="440" y="10042"/>
                    <a:pt x="456" y="10014"/>
                    <a:pt x="456" y="9970"/>
                  </a:cubicBezTo>
                  <a:cubicBezTo>
                    <a:pt x="474" y="9934"/>
                    <a:pt x="481" y="9877"/>
                    <a:pt x="478" y="9818"/>
                  </a:cubicBezTo>
                  <a:close/>
                  <a:moveTo>
                    <a:pt x="1459" y="10061"/>
                  </a:moveTo>
                  <a:cubicBezTo>
                    <a:pt x="1529" y="10061"/>
                    <a:pt x="1599" y="10074"/>
                    <a:pt x="1661" y="10097"/>
                  </a:cubicBezTo>
                  <a:lnTo>
                    <a:pt x="1661" y="10097"/>
                  </a:lnTo>
                  <a:cubicBezTo>
                    <a:pt x="1529" y="10169"/>
                    <a:pt x="1386" y="10220"/>
                    <a:pt x="1240" y="10244"/>
                  </a:cubicBezTo>
                  <a:lnTo>
                    <a:pt x="1240" y="10244"/>
                  </a:lnTo>
                  <a:cubicBezTo>
                    <a:pt x="1244" y="10226"/>
                    <a:pt x="1246" y="10205"/>
                    <a:pt x="1246" y="10183"/>
                  </a:cubicBezTo>
                  <a:cubicBezTo>
                    <a:pt x="1246" y="10160"/>
                    <a:pt x="1246" y="10137"/>
                    <a:pt x="1246" y="10114"/>
                  </a:cubicBezTo>
                  <a:lnTo>
                    <a:pt x="1246" y="10114"/>
                  </a:lnTo>
                  <a:cubicBezTo>
                    <a:pt x="1315" y="10091"/>
                    <a:pt x="1385" y="10074"/>
                    <a:pt x="1459" y="10061"/>
                  </a:cubicBezTo>
                  <a:close/>
                  <a:moveTo>
                    <a:pt x="1064" y="0"/>
                  </a:moveTo>
                  <a:cubicBezTo>
                    <a:pt x="973" y="0"/>
                    <a:pt x="882" y="91"/>
                    <a:pt x="882" y="183"/>
                  </a:cubicBezTo>
                  <a:cubicBezTo>
                    <a:pt x="912" y="1854"/>
                    <a:pt x="912" y="3526"/>
                    <a:pt x="912" y="5198"/>
                  </a:cubicBezTo>
                  <a:cubicBezTo>
                    <a:pt x="912" y="6620"/>
                    <a:pt x="912" y="8020"/>
                    <a:pt x="893" y="9436"/>
                  </a:cubicBezTo>
                  <a:lnTo>
                    <a:pt x="893" y="9436"/>
                  </a:lnTo>
                  <a:lnTo>
                    <a:pt x="213" y="9453"/>
                  </a:lnTo>
                  <a:cubicBezTo>
                    <a:pt x="152" y="9453"/>
                    <a:pt x="122" y="9453"/>
                    <a:pt x="91" y="9484"/>
                  </a:cubicBezTo>
                  <a:cubicBezTo>
                    <a:pt x="0" y="9544"/>
                    <a:pt x="0" y="9666"/>
                    <a:pt x="61" y="9757"/>
                  </a:cubicBezTo>
                  <a:lnTo>
                    <a:pt x="61" y="9788"/>
                  </a:lnTo>
                  <a:cubicBezTo>
                    <a:pt x="122" y="9818"/>
                    <a:pt x="122" y="9818"/>
                    <a:pt x="91" y="9879"/>
                  </a:cubicBezTo>
                  <a:cubicBezTo>
                    <a:pt x="91" y="9909"/>
                    <a:pt x="61" y="9940"/>
                    <a:pt x="61" y="10031"/>
                  </a:cubicBezTo>
                  <a:cubicBezTo>
                    <a:pt x="61" y="10092"/>
                    <a:pt x="61" y="10152"/>
                    <a:pt x="91" y="10213"/>
                  </a:cubicBezTo>
                  <a:cubicBezTo>
                    <a:pt x="91" y="10244"/>
                    <a:pt x="122" y="10274"/>
                    <a:pt x="122" y="10274"/>
                  </a:cubicBezTo>
                  <a:lnTo>
                    <a:pt x="183" y="10335"/>
                  </a:lnTo>
                  <a:cubicBezTo>
                    <a:pt x="365" y="10517"/>
                    <a:pt x="608" y="10578"/>
                    <a:pt x="821" y="10608"/>
                  </a:cubicBezTo>
                  <a:cubicBezTo>
                    <a:pt x="898" y="10619"/>
                    <a:pt x="975" y="10624"/>
                    <a:pt x="1052" y="10624"/>
                  </a:cubicBezTo>
                  <a:cubicBezTo>
                    <a:pt x="1428" y="10624"/>
                    <a:pt x="1794" y="10501"/>
                    <a:pt x="2098" y="10274"/>
                  </a:cubicBezTo>
                  <a:cubicBezTo>
                    <a:pt x="2158" y="10213"/>
                    <a:pt x="2189" y="10122"/>
                    <a:pt x="2158" y="10031"/>
                  </a:cubicBezTo>
                  <a:cubicBezTo>
                    <a:pt x="2067" y="9909"/>
                    <a:pt x="1946" y="9818"/>
                    <a:pt x="1824" y="9757"/>
                  </a:cubicBezTo>
                  <a:cubicBezTo>
                    <a:pt x="1745" y="9718"/>
                    <a:pt x="1654" y="9704"/>
                    <a:pt x="1567" y="9699"/>
                  </a:cubicBezTo>
                  <a:lnTo>
                    <a:pt x="1567" y="9699"/>
                  </a:lnTo>
                  <a:cubicBezTo>
                    <a:pt x="1576" y="9679"/>
                    <a:pt x="1581" y="9657"/>
                    <a:pt x="1581" y="9636"/>
                  </a:cubicBezTo>
                  <a:cubicBezTo>
                    <a:pt x="1581" y="9514"/>
                    <a:pt x="1490" y="9423"/>
                    <a:pt x="1398" y="9423"/>
                  </a:cubicBezTo>
                  <a:lnTo>
                    <a:pt x="1246" y="9427"/>
                  </a:lnTo>
                  <a:lnTo>
                    <a:pt x="1246" y="9427"/>
                  </a:lnTo>
                  <a:cubicBezTo>
                    <a:pt x="1246" y="8014"/>
                    <a:pt x="1242" y="6617"/>
                    <a:pt x="1216" y="5198"/>
                  </a:cubicBezTo>
                  <a:cubicBezTo>
                    <a:pt x="1246" y="3526"/>
                    <a:pt x="1246" y="1854"/>
                    <a:pt x="1246" y="183"/>
                  </a:cubicBezTo>
                  <a:cubicBezTo>
                    <a:pt x="1246" y="91"/>
                    <a:pt x="1155" y="0"/>
                    <a:pt x="10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9" name="Google Shape;1819;p20"/>
          <p:cNvSpPr txBox="1">
            <a:spLocks noGrp="1"/>
          </p:cNvSpPr>
          <p:nvPr>
            <p:ph type="title" idx="2"/>
          </p:nvPr>
        </p:nvSpPr>
        <p:spPr>
          <a:xfrm>
            <a:off x="720000" y="540000"/>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1820" name="Google Shape;1820;p20"/>
          <p:cNvGrpSpPr/>
          <p:nvPr/>
        </p:nvGrpSpPr>
        <p:grpSpPr>
          <a:xfrm rot="-9295606" flipH="1">
            <a:off x="8493210" y="-186622"/>
            <a:ext cx="1098409" cy="2394569"/>
            <a:chOff x="3345650" y="2840950"/>
            <a:chExt cx="370900" cy="808575"/>
          </a:xfrm>
        </p:grpSpPr>
        <p:sp>
          <p:nvSpPr>
            <p:cNvPr id="1821" name="Google Shape;1821;p20"/>
            <p:cNvSpPr/>
            <p:nvPr/>
          </p:nvSpPr>
          <p:spPr>
            <a:xfrm>
              <a:off x="3486400" y="2932175"/>
              <a:ext cx="95900" cy="717350"/>
            </a:xfrm>
            <a:custGeom>
              <a:avLst/>
              <a:gdLst/>
              <a:ahLst/>
              <a:cxnLst/>
              <a:rect l="l" t="t" r="r" b="b"/>
              <a:pathLst>
                <a:path w="3836" h="28694" extrusionOk="0">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20"/>
            <p:cNvSpPr/>
            <p:nvPr/>
          </p:nvSpPr>
          <p:spPr>
            <a:xfrm>
              <a:off x="3537325" y="2851675"/>
              <a:ext cx="44075" cy="80975"/>
            </a:xfrm>
            <a:custGeom>
              <a:avLst/>
              <a:gdLst/>
              <a:ahLst/>
              <a:cxnLst/>
              <a:rect l="l" t="t" r="r" b="b"/>
              <a:pathLst>
                <a:path w="1763" h="3239" extrusionOk="0">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20"/>
            <p:cNvSpPr/>
            <p:nvPr/>
          </p:nvSpPr>
          <p:spPr>
            <a:xfrm>
              <a:off x="3581400" y="2840950"/>
              <a:ext cx="34850" cy="91400"/>
            </a:xfrm>
            <a:custGeom>
              <a:avLst/>
              <a:gdLst/>
              <a:ahLst/>
              <a:cxnLst/>
              <a:rect l="l" t="t" r="r" b="b"/>
              <a:pathLst>
                <a:path w="1394" h="3656" extrusionOk="0">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20"/>
            <p:cNvSpPr/>
            <p:nvPr/>
          </p:nvSpPr>
          <p:spPr>
            <a:xfrm>
              <a:off x="3587050" y="2889475"/>
              <a:ext cx="62225" cy="56575"/>
            </a:xfrm>
            <a:custGeom>
              <a:avLst/>
              <a:gdLst/>
              <a:ahLst/>
              <a:cxnLst/>
              <a:rect l="l" t="t" r="r" b="b"/>
              <a:pathLst>
                <a:path w="2489" h="2263" extrusionOk="0">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20"/>
            <p:cNvSpPr/>
            <p:nvPr/>
          </p:nvSpPr>
          <p:spPr>
            <a:xfrm>
              <a:off x="3581975" y="2931750"/>
              <a:ext cx="76825" cy="52700"/>
            </a:xfrm>
            <a:custGeom>
              <a:avLst/>
              <a:gdLst/>
              <a:ahLst/>
              <a:cxnLst/>
              <a:rect l="l" t="t" r="r" b="b"/>
              <a:pathLst>
                <a:path w="3073" h="2108" extrusionOk="0">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20"/>
            <p:cNvSpPr/>
            <p:nvPr/>
          </p:nvSpPr>
          <p:spPr>
            <a:xfrm>
              <a:off x="3582275" y="2973700"/>
              <a:ext cx="90525" cy="43200"/>
            </a:xfrm>
            <a:custGeom>
              <a:avLst/>
              <a:gdLst/>
              <a:ahLst/>
              <a:cxnLst/>
              <a:rect l="l" t="t" r="r" b="b"/>
              <a:pathLst>
                <a:path w="3621" h="1728" extrusionOk="0">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20"/>
            <p:cNvSpPr/>
            <p:nvPr/>
          </p:nvSpPr>
          <p:spPr>
            <a:xfrm>
              <a:off x="3581975" y="3015075"/>
              <a:ext cx="104800" cy="36800"/>
            </a:xfrm>
            <a:custGeom>
              <a:avLst/>
              <a:gdLst/>
              <a:ahLst/>
              <a:cxnLst/>
              <a:rect l="l" t="t" r="r" b="b"/>
              <a:pathLst>
                <a:path w="4192" h="1472" extrusionOk="0">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20"/>
            <p:cNvSpPr/>
            <p:nvPr/>
          </p:nvSpPr>
          <p:spPr>
            <a:xfrm>
              <a:off x="3583175" y="3056450"/>
              <a:ext cx="113725" cy="34125"/>
            </a:xfrm>
            <a:custGeom>
              <a:avLst/>
              <a:gdLst/>
              <a:ahLst/>
              <a:cxnLst/>
              <a:rect l="l" t="t" r="r" b="b"/>
              <a:pathLst>
                <a:path w="4549" h="1365" extrusionOk="0">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20"/>
            <p:cNvSpPr/>
            <p:nvPr/>
          </p:nvSpPr>
          <p:spPr>
            <a:xfrm>
              <a:off x="3573650" y="3110475"/>
              <a:ext cx="122950" cy="23100"/>
            </a:xfrm>
            <a:custGeom>
              <a:avLst/>
              <a:gdLst/>
              <a:ahLst/>
              <a:cxnLst/>
              <a:rect l="l" t="t" r="r" b="b"/>
              <a:pathLst>
                <a:path w="4918" h="924" extrusionOk="0">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20"/>
            <p:cNvSpPr/>
            <p:nvPr/>
          </p:nvSpPr>
          <p:spPr>
            <a:xfrm>
              <a:off x="3572450" y="3161925"/>
              <a:ext cx="137250" cy="28750"/>
            </a:xfrm>
            <a:custGeom>
              <a:avLst/>
              <a:gdLst/>
              <a:ahLst/>
              <a:cxnLst/>
              <a:rect l="l" t="t" r="r" b="b"/>
              <a:pathLst>
                <a:path w="5490" h="1150" extrusionOk="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20"/>
            <p:cNvSpPr/>
            <p:nvPr/>
          </p:nvSpPr>
          <p:spPr>
            <a:xfrm>
              <a:off x="3567400" y="3207950"/>
              <a:ext cx="144675" cy="39025"/>
            </a:xfrm>
            <a:custGeom>
              <a:avLst/>
              <a:gdLst/>
              <a:ahLst/>
              <a:cxnLst/>
              <a:rect l="l" t="t" r="r" b="b"/>
              <a:pathLst>
                <a:path w="5787" h="1561" extrusionOk="0">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20"/>
            <p:cNvSpPr/>
            <p:nvPr/>
          </p:nvSpPr>
          <p:spPr>
            <a:xfrm>
              <a:off x="3560250" y="3266600"/>
              <a:ext cx="149750" cy="58450"/>
            </a:xfrm>
            <a:custGeom>
              <a:avLst/>
              <a:gdLst/>
              <a:ahLst/>
              <a:cxnLst/>
              <a:rect l="l" t="t" r="r" b="b"/>
              <a:pathLst>
                <a:path w="5990" h="2338" extrusionOk="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20"/>
            <p:cNvSpPr/>
            <p:nvPr/>
          </p:nvSpPr>
          <p:spPr>
            <a:xfrm>
              <a:off x="3550425" y="3329700"/>
              <a:ext cx="166125" cy="64500"/>
            </a:xfrm>
            <a:custGeom>
              <a:avLst/>
              <a:gdLst/>
              <a:ahLst/>
              <a:cxnLst/>
              <a:rect l="l" t="t" r="r" b="b"/>
              <a:pathLst>
                <a:path w="6645" h="2580" extrusionOk="0">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20"/>
            <p:cNvSpPr/>
            <p:nvPr/>
          </p:nvSpPr>
          <p:spPr>
            <a:xfrm>
              <a:off x="3548050" y="3391325"/>
              <a:ext cx="152725" cy="76375"/>
            </a:xfrm>
            <a:custGeom>
              <a:avLst/>
              <a:gdLst/>
              <a:ahLst/>
              <a:cxnLst/>
              <a:rect l="l" t="t" r="r" b="b"/>
              <a:pathLst>
                <a:path w="6109" h="3055" extrusionOk="0">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20"/>
            <p:cNvSpPr/>
            <p:nvPr/>
          </p:nvSpPr>
          <p:spPr>
            <a:xfrm>
              <a:off x="3537325" y="3449950"/>
              <a:ext cx="121475" cy="84875"/>
            </a:xfrm>
            <a:custGeom>
              <a:avLst/>
              <a:gdLst/>
              <a:ahLst/>
              <a:cxnLst/>
              <a:rect l="l" t="t" r="r" b="b"/>
              <a:pathLst>
                <a:path w="4859" h="3395" extrusionOk="0">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20"/>
            <p:cNvSpPr/>
            <p:nvPr/>
          </p:nvSpPr>
          <p:spPr>
            <a:xfrm>
              <a:off x="3524525" y="3525850"/>
              <a:ext cx="83375" cy="78925"/>
            </a:xfrm>
            <a:custGeom>
              <a:avLst/>
              <a:gdLst/>
              <a:ahLst/>
              <a:cxnLst/>
              <a:rect l="l" t="t" r="r" b="b"/>
              <a:pathLst>
                <a:path w="3335" h="3157" extrusionOk="0">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20"/>
            <p:cNvSpPr/>
            <p:nvPr/>
          </p:nvSpPr>
          <p:spPr>
            <a:xfrm>
              <a:off x="3515900" y="2901975"/>
              <a:ext cx="60150" cy="71175"/>
            </a:xfrm>
            <a:custGeom>
              <a:avLst/>
              <a:gdLst/>
              <a:ahLst/>
              <a:cxnLst/>
              <a:rect l="l" t="t" r="r" b="b"/>
              <a:pathLst>
                <a:path w="2406" h="2847" extrusionOk="0">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20"/>
            <p:cNvSpPr/>
            <p:nvPr/>
          </p:nvSpPr>
          <p:spPr>
            <a:xfrm>
              <a:off x="3494475" y="2941275"/>
              <a:ext cx="76225" cy="65500"/>
            </a:xfrm>
            <a:custGeom>
              <a:avLst/>
              <a:gdLst/>
              <a:ahLst/>
              <a:cxnLst/>
              <a:rect l="l" t="t" r="r" b="b"/>
              <a:pathLst>
                <a:path w="3049" h="2620" extrusionOk="0">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20"/>
            <p:cNvSpPr/>
            <p:nvPr/>
          </p:nvSpPr>
          <p:spPr>
            <a:xfrm>
              <a:off x="3472150" y="2979675"/>
              <a:ext cx="92600" cy="59850"/>
            </a:xfrm>
            <a:custGeom>
              <a:avLst/>
              <a:gdLst/>
              <a:ahLst/>
              <a:cxnLst/>
              <a:rect l="l" t="t" r="r" b="b"/>
              <a:pathLst>
                <a:path w="3704" h="2394" extrusionOk="0">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20"/>
            <p:cNvSpPr/>
            <p:nvPr/>
          </p:nvSpPr>
          <p:spPr>
            <a:xfrm>
              <a:off x="3456675" y="3024600"/>
              <a:ext cx="102700" cy="58975"/>
            </a:xfrm>
            <a:custGeom>
              <a:avLst/>
              <a:gdLst/>
              <a:ahLst/>
              <a:cxnLst/>
              <a:rect l="l" t="t" r="r" b="b"/>
              <a:pathLst>
                <a:path w="4108" h="2359" extrusionOk="0">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20"/>
            <p:cNvSpPr/>
            <p:nvPr/>
          </p:nvSpPr>
          <p:spPr>
            <a:xfrm>
              <a:off x="3443275" y="3077900"/>
              <a:ext cx="117900" cy="40600"/>
            </a:xfrm>
            <a:custGeom>
              <a:avLst/>
              <a:gdLst/>
              <a:ahLst/>
              <a:cxnLst/>
              <a:rect l="l" t="t" r="r" b="b"/>
              <a:pathLst>
                <a:path w="4716" h="1624" extrusionOk="0">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20"/>
            <p:cNvSpPr/>
            <p:nvPr/>
          </p:nvSpPr>
          <p:spPr>
            <a:xfrm>
              <a:off x="3416200" y="3132050"/>
              <a:ext cx="134550" cy="37125"/>
            </a:xfrm>
            <a:custGeom>
              <a:avLst/>
              <a:gdLst/>
              <a:ahLst/>
              <a:cxnLst/>
              <a:rect l="l" t="t" r="r" b="b"/>
              <a:pathLst>
                <a:path w="5382" h="1485" extrusionOk="0">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20"/>
            <p:cNvSpPr/>
            <p:nvPr/>
          </p:nvSpPr>
          <p:spPr>
            <a:xfrm>
              <a:off x="3395350" y="3195475"/>
              <a:ext cx="147375" cy="29600"/>
            </a:xfrm>
            <a:custGeom>
              <a:avLst/>
              <a:gdLst/>
              <a:ahLst/>
              <a:cxnLst/>
              <a:rect l="l" t="t" r="r" b="b"/>
              <a:pathLst>
                <a:path w="5895" h="1184" extrusionOk="0">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20"/>
            <p:cNvSpPr/>
            <p:nvPr/>
          </p:nvSpPr>
          <p:spPr>
            <a:xfrm>
              <a:off x="3371550" y="3261400"/>
              <a:ext cx="158975" cy="34325"/>
            </a:xfrm>
            <a:custGeom>
              <a:avLst/>
              <a:gdLst/>
              <a:ahLst/>
              <a:cxnLst/>
              <a:rect l="l" t="t" r="r" b="b"/>
              <a:pathLst>
                <a:path w="6359" h="1373" extrusionOk="0">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20"/>
            <p:cNvSpPr/>
            <p:nvPr/>
          </p:nvSpPr>
          <p:spPr>
            <a:xfrm>
              <a:off x="3345650" y="3324350"/>
              <a:ext cx="176525" cy="38050"/>
            </a:xfrm>
            <a:custGeom>
              <a:avLst/>
              <a:gdLst/>
              <a:ahLst/>
              <a:cxnLst/>
              <a:rect l="l" t="t" r="r" b="b"/>
              <a:pathLst>
                <a:path w="7061" h="1522" extrusionOk="0">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0"/>
            <p:cNvSpPr/>
            <p:nvPr/>
          </p:nvSpPr>
          <p:spPr>
            <a:xfrm>
              <a:off x="3346250" y="3377325"/>
              <a:ext cx="167000" cy="45500"/>
            </a:xfrm>
            <a:custGeom>
              <a:avLst/>
              <a:gdLst/>
              <a:ahLst/>
              <a:cxnLst/>
              <a:rect l="l" t="t" r="r" b="b"/>
              <a:pathLst>
                <a:path w="6680" h="1820" extrusionOk="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0"/>
            <p:cNvSpPr/>
            <p:nvPr/>
          </p:nvSpPr>
          <p:spPr>
            <a:xfrm>
              <a:off x="3364700" y="3436275"/>
              <a:ext cx="139325" cy="53525"/>
            </a:xfrm>
            <a:custGeom>
              <a:avLst/>
              <a:gdLst/>
              <a:ahLst/>
              <a:cxnLst/>
              <a:rect l="l" t="t" r="r" b="b"/>
              <a:pathLst>
                <a:path w="5573" h="2141" extrusionOk="0">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0"/>
            <p:cNvSpPr/>
            <p:nvPr/>
          </p:nvSpPr>
          <p:spPr>
            <a:xfrm>
              <a:off x="3398025" y="3500550"/>
              <a:ext cx="100925" cy="54275"/>
            </a:xfrm>
            <a:custGeom>
              <a:avLst/>
              <a:gdLst/>
              <a:ahLst/>
              <a:cxnLst/>
              <a:rect l="l" t="t" r="r" b="b"/>
              <a:pathLst>
                <a:path w="4037" h="2171" extrusionOk="0">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20"/>
            <p:cNvSpPr/>
            <p:nvPr/>
          </p:nvSpPr>
          <p:spPr>
            <a:xfrm>
              <a:off x="3449300" y="3499025"/>
              <a:ext cx="66150" cy="36450"/>
            </a:xfrm>
            <a:custGeom>
              <a:avLst/>
              <a:gdLst/>
              <a:ahLst/>
              <a:cxnLst/>
              <a:rect l="l" t="t" r="r" b="b"/>
              <a:pathLst>
                <a:path w="2646" h="1458" extrusionOk="0">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20"/>
            <p:cNvSpPr/>
            <p:nvPr/>
          </p:nvSpPr>
          <p:spPr>
            <a:xfrm>
              <a:off x="3505200" y="3517225"/>
              <a:ext cx="60675" cy="56950"/>
            </a:xfrm>
            <a:custGeom>
              <a:avLst/>
              <a:gdLst/>
              <a:ahLst/>
              <a:cxnLst/>
              <a:rect l="l" t="t" r="r" b="b"/>
              <a:pathLst>
                <a:path w="2427" h="2278" extrusionOk="0">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20"/>
            <p:cNvSpPr/>
            <p:nvPr/>
          </p:nvSpPr>
          <p:spPr>
            <a:xfrm>
              <a:off x="3433825" y="3435975"/>
              <a:ext cx="163850" cy="67375"/>
            </a:xfrm>
            <a:custGeom>
              <a:avLst/>
              <a:gdLst/>
              <a:ahLst/>
              <a:cxnLst/>
              <a:rect l="l" t="t" r="r" b="b"/>
              <a:pathLst>
                <a:path w="6554" h="2695" extrusionOk="0">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0"/>
            <p:cNvSpPr/>
            <p:nvPr/>
          </p:nvSpPr>
          <p:spPr>
            <a:xfrm>
              <a:off x="3410525" y="3375750"/>
              <a:ext cx="201800" cy="64150"/>
            </a:xfrm>
            <a:custGeom>
              <a:avLst/>
              <a:gdLst/>
              <a:ahLst/>
              <a:cxnLst/>
              <a:rect l="l" t="t" r="r" b="b"/>
              <a:pathLst>
                <a:path w="8072" h="2566" extrusionOk="0">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0"/>
            <p:cNvSpPr/>
            <p:nvPr/>
          </p:nvSpPr>
          <p:spPr>
            <a:xfrm>
              <a:off x="3436425" y="3322425"/>
              <a:ext cx="183275" cy="41000"/>
            </a:xfrm>
            <a:custGeom>
              <a:avLst/>
              <a:gdLst/>
              <a:ahLst/>
              <a:cxnLst/>
              <a:rect l="l" t="t" r="r" b="b"/>
              <a:pathLst>
                <a:path w="7331" h="1640" extrusionOk="0">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0"/>
            <p:cNvSpPr/>
            <p:nvPr/>
          </p:nvSpPr>
          <p:spPr>
            <a:xfrm>
              <a:off x="3442975" y="3261025"/>
              <a:ext cx="176325" cy="32875"/>
            </a:xfrm>
            <a:custGeom>
              <a:avLst/>
              <a:gdLst/>
              <a:ahLst/>
              <a:cxnLst/>
              <a:rect l="l" t="t" r="r" b="b"/>
              <a:pathLst>
                <a:path w="7053" h="1315" extrusionOk="0">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0"/>
            <p:cNvSpPr/>
            <p:nvPr/>
          </p:nvSpPr>
          <p:spPr>
            <a:xfrm>
              <a:off x="3463525" y="3202400"/>
              <a:ext cx="187250" cy="31925"/>
            </a:xfrm>
            <a:custGeom>
              <a:avLst/>
              <a:gdLst/>
              <a:ahLst/>
              <a:cxnLst/>
              <a:rect l="l" t="t" r="r" b="b"/>
              <a:pathLst>
                <a:path w="7490" h="1277" extrusionOk="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0"/>
            <p:cNvSpPr/>
            <p:nvPr/>
          </p:nvSpPr>
          <p:spPr>
            <a:xfrm>
              <a:off x="3459950" y="3149025"/>
              <a:ext cx="189025" cy="28300"/>
            </a:xfrm>
            <a:custGeom>
              <a:avLst/>
              <a:gdLst/>
              <a:ahLst/>
              <a:cxnLst/>
              <a:rect l="l" t="t" r="r" b="b"/>
              <a:pathLst>
                <a:path w="7561" h="1132" extrusionOk="0">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0"/>
            <p:cNvSpPr/>
            <p:nvPr/>
          </p:nvSpPr>
          <p:spPr>
            <a:xfrm>
              <a:off x="3486150" y="3101700"/>
              <a:ext cx="143175" cy="17775"/>
            </a:xfrm>
            <a:custGeom>
              <a:avLst/>
              <a:gdLst/>
              <a:ahLst/>
              <a:cxnLst/>
              <a:rect l="l" t="t" r="r" b="b"/>
              <a:pathLst>
                <a:path w="5727" h="711" extrusionOk="0">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0"/>
            <p:cNvSpPr/>
            <p:nvPr/>
          </p:nvSpPr>
          <p:spPr>
            <a:xfrm>
              <a:off x="3482950" y="3046500"/>
              <a:ext cx="85375" cy="45800"/>
            </a:xfrm>
            <a:custGeom>
              <a:avLst/>
              <a:gdLst/>
              <a:ahLst/>
              <a:cxnLst/>
              <a:rect l="l" t="t" r="r" b="b"/>
              <a:pathLst>
                <a:path w="3415" h="1832" extrusionOk="0">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0"/>
            <p:cNvSpPr/>
            <p:nvPr/>
          </p:nvSpPr>
          <p:spPr>
            <a:xfrm>
              <a:off x="3564750" y="3065400"/>
              <a:ext cx="100475" cy="34500"/>
            </a:xfrm>
            <a:custGeom>
              <a:avLst/>
              <a:gdLst/>
              <a:ahLst/>
              <a:cxnLst/>
              <a:rect l="l" t="t" r="r" b="b"/>
              <a:pathLst>
                <a:path w="4019" h="1380" extrusionOk="0">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0"/>
            <p:cNvSpPr/>
            <p:nvPr/>
          </p:nvSpPr>
          <p:spPr>
            <a:xfrm>
              <a:off x="3664425" y="3027225"/>
              <a:ext cx="825" cy="450"/>
            </a:xfrm>
            <a:custGeom>
              <a:avLst/>
              <a:gdLst/>
              <a:ahLst/>
              <a:cxnLst/>
              <a:rect l="l" t="t" r="r" b="b"/>
              <a:pathLst>
                <a:path w="33" h="18" extrusionOk="0">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0"/>
            <p:cNvSpPr/>
            <p:nvPr/>
          </p:nvSpPr>
          <p:spPr>
            <a:xfrm>
              <a:off x="3569725" y="3029025"/>
              <a:ext cx="91675" cy="29000"/>
            </a:xfrm>
            <a:custGeom>
              <a:avLst/>
              <a:gdLst/>
              <a:ahLst/>
              <a:cxnLst/>
              <a:rect l="l" t="t" r="r" b="b"/>
              <a:pathLst>
                <a:path w="3667" h="1160" extrusionOk="0">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0"/>
            <p:cNvSpPr/>
            <p:nvPr/>
          </p:nvSpPr>
          <p:spPr>
            <a:xfrm>
              <a:off x="3490700" y="2997400"/>
              <a:ext cx="82550" cy="53375"/>
            </a:xfrm>
            <a:custGeom>
              <a:avLst/>
              <a:gdLst/>
              <a:ahLst/>
              <a:cxnLst/>
              <a:rect l="l" t="t" r="r" b="b"/>
              <a:pathLst>
                <a:path w="3302" h="2135" extrusionOk="0">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20"/>
            <p:cNvSpPr/>
            <p:nvPr/>
          </p:nvSpPr>
          <p:spPr>
            <a:xfrm>
              <a:off x="3510400" y="2961975"/>
              <a:ext cx="65350" cy="55825"/>
            </a:xfrm>
            <a:custGeom>
              <a:avLst/>
              <a:gdLst/>
              <a:ahLst/>
              <a:cxnLst/>
              <a:rect l="l" t="t" r="r" b="b"/>
              <a:pathLst>
                <a:path w="2614" h="2233" extrusionOk="0">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20"/>
            <p:cNvSpPr/>
            <p:nvPr/>
          </p:nvSpPr>
          <p:spPr>
            <a:xfrm>
              <a:off x="3572900" y="2991800"/>
              <a:ext cx="77475" cy="29675"/>
            </a:xfrm>
            <a:custGeom>
              <a:avLst/>
              <a:gdLst/>
              <a:ahLst/>
              <a:cxnLst/>
              <a:rect l="l" t="t" r="r" b="b"/>
              <a:pathLst>
                <a:path w="3099" h="1187" extrusionOk="0">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0"/>
            <p:cNvSpPr/>
            <p:nvPr/>
          </p:nvSpPr>
          <p:spPr>
            <a:xfrm>
              <a:off x="3533550" y="2930600"/>
              <a:ext cx="46025" cy="46775"/>
            </a:xfrm>
            <a:custGeom>
              <a:avLst/>
              <a:gdLst/>
              <a:ahLst/>
              <a:cxnLst/>
              <a:rect l="l" t="t" r="r" b="b"/>
              <a:pathLst>
                <a:path w="1841" h="1871" extrusionOk="0">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0"/>
            <p:cNvSpPr/>
            <p:nvPr/>
          </p:nvSpPr>
          <p:spPr>
            <a:xfrm>
              <a:off x="3576225" y="2954900"/>
              <a:ext cx="60475" cy="38750"/>
            </a:xfrm>
            <a:custGeom>
              <a:avLst/>
              <a:gdLst/>
              <a:ahLst/>
              <a:cxnLst/>
              <a:rect l="l" t="t" r="r" b="b"/>
              <a:pathLst>
                <a:path w="2419" h="1550" extrusionOk="0">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0"/>
            <p:cNvSpPr/>
            <p:nvPr/>
          </p:nvSpPr>
          <p:spPr>
            <a:xfrm>
              <a:off x="3579000" y="2921425"/>
              <a:ext cx="42825" cy="42325"/>
            </a:xfrm>
            <a:custGeom>
              <a:avLst/>
              <a:gdLst/>
              <a:ahLst/>
              <a:cxnLst/>
              <a:rect l="l" t="t" r="r" b="b"/>
              <a:pathLst>
                <a:path w="1713" h="1693" extrusionOk="0">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0"/>
            <p:cNvSpPr/>
            <p:nvPr/>
          </p:nvSpPr>
          <p:spPr>
            <a:xfrm>
              <a:off x="3552000" y="2885375"/>
              <a:ext cx="48175" cy="63875"/>
            </a:xfrm>
            <a:custGeom>
              <a:avLst/>
              <a:gdLst/>
              <a:ahLst/>
              <a:cxnLst/>
              <a:rect l="l" t="t" r="r" b="b"/>
              <a:pathLst>
                <a:path w="1927" h="2555" extrusionOk="0">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9" name="Google Shape;1869;p20"/>
          <p:cNvGrpSpPr/>
          <p:nvPr/>
        </p:nvGrpSpPr>
        <p:grpSpPr>
          <a:xfrm rot="-7362562">
            <a:off x="8389513" y="-1907869"/>
            <a:ext cx="1847564" cy="4032546"/>
            <a:chOff x="7386050" y="661025"/>
            <a:chExt cx="1576975" cy="3441950"/>
          </a:xfrm>
        </p:grpSpPr>
        <p:sp>
          <p:nvSpPr>
            <p:cNvPr id="1870" name="Google Shape;1870;p20"/>
            <p:cNvSpPr/>
            <p:nvPr/>
          </p:nvSpPr>
          <p:spPr>
            <a:xfrm>
              <a:off x="7386050" y="661025"/>
              <a:ext cx="1576975" cy="2190650"/>
            </a:xfrm>
            <a:custGeom>
              <a:avLst/>
              <a:gdLst/>
              <a:ahLst/>
              <a:cxnLst/>
              <a:rect l="l" t="t" r="r" b="b"/>
              <a:pathLst>
                <a:path w="63079" h="87626" extrusionOk="0">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0"/>
            <p:cNvSpPr/>
            <p:nvPr/>
          </p:nvSpPr>
          <p:spPr>
            <a:xfrm>
              <a:off x="7775225" y="2297475"/>
              <a:ext cx="1023959" cy="429780"/>
            </a:xfrm>
            <a:custGeom>
              <a:avLst/>
              <a:gdLst/>
              <a:ahLst/>
              <a:cxnLst/>
              <a:rect l="l" t="t" r="r" b="b"/>
              <a:pathLst>
                <a:path w="45333" h="19849" fill="none" extrusionOk="0">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0"/>
            <p:cNvSpPr/>
            <p:nvPr/>
          </p:nvSpPr>
          <p:spPr>
            <a:xfrm>
              <a:off x="7648645" y="2179075"/>
              <a:ext cx="1232668" cy="335250"/>
            </a:xfrm>
            <a:custGeom>
              <a:avLst/>
              <a:gdLst/>
              <a:ahLst/>
              <a:cxnLst/>
              <a:rect l="l" t="t" r="r" b="b"/>
              <a:pathLst>
                <a:path w="54573" h="13410" fill="none" extrusionOk="0">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0"/>
            <p:cNvSpPr/>
            <p:nvPr/>
          </p:nvSpPr>
          <p:spPr>
            <a:xfrm>
              <a:off x="7568031" y="2029800"/>
              <a:ext cx="1271089" cy="251875"/>
            </a:xfrm>
            <a:custGeom>
              <a:avLst/>
              <a:gdLst/>
              <a:ahLst/>
              <a:cxnLst/>
              <a:rect l="l" t="t" r="r" b="b"/>
              <a:pathLst>
                <a:path w="56274" h="10075" fill="none" extrusionOk="0">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0"/>
            <p:cNvSpPr/>
            <p:nvPr/>
          </p:nvSpPr>
          <p:spPr>
            <a:xfrm>
              <a:off x="7463294" y="1775450"/>
              <a:ext cx="1334402" cy="276050"/>
            </a:xfrm>
            <a:custGeom>
              <a:avLst/>
              <a:gdLst/>
              <a:ahLst/>
              <a:cxnLst/>
              <a:rect l="l" t="t" r="r" b="b"/>
              <a:pathLst>
                <a:path w="59077" h="11042" fill="none" extrusionOk="0">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0"/>
            <p:cNvSpPr/>
            <p:nvPr/>
          </p:nvSpPr>
          <p:spPr>
            <a:xfrm>
              <a:off x="7414325" y="1511925"/>
              <a:ext cx="1275991" cy="311075"/>
            </a:xfrm>
            <a:custGeom>
              <a:avLst/>
              <a:gdLst/>
              <a:ahLst/>
              <a:cxnLst/>
              <a:rect l="l" t="t" r="r" b="b"/>
              <a:pathLst>
                <a:path w="56875" h="12443" fill="none" extrusionOk="0">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0"/>
            <p:cNvSpPr/>
            <p:nvPr/>
          </p:nvSpPr>
          <p:spPr>
            <a:xfrm>
              <a:off x="7414325" y="1289275"/>
              <a:ext cx="1138674" cy="387800"/>
            </a:xfrm>
            <a:custGeom>
              <a:avLst/>
              <a:gdLst/>
              <a:ahLst/>
              <a:cxnLst/>
              <a:rect l="l" t="t" r="r" b="b"/>
              <a:pathLst>
                <a:path w="51805" h="15512" fill="none" extrusionOk="0">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0"/>
            <p:cNvSpPr/>
            <p:nvPr/>
          </p:nvSpPr>
          <p:spPr>
            <a:xfrm>
              <a:off x="7482900" y="1071600"/>
              <a:ext cx="934864" cy="405325"/>
            </a:xfrm>
            <a:custGeom>
              <a:avLst/>
              <a:gdLst/>
              <a:ahLst/>
              <a:cxnLst/>
              <a:rect l="l" t="t" r="r" b="b"/>
              <a:pathLst>
                <a:path w="43131" h="16213" fill="none" extrusionOk="0">
                  <a:moveTo>
                    <a:pt x="43131" y="1"/>
                  </a:moveTo>
                  <a:cubicBezTo>
                    <a:pt x="43131" y="1"/>
                    <a:pt x="37060" y="1035"/>
                    <a:pt x="32356" y="8640"/>
                  </a:cubicBezTo>
                  <a:cubicBezTo>
                    <a:pt x="27653" y="16212"/>
                    <a:pt x="14444" y="10942"/>
                    <a:pt x="0" y="5205"/>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20"/>
            <p:cNvSpPr/>
            <p:nvPr/>
          </p:nvSpPr>
          <p:spPr>
            <a:xfrm>
              <a:off x="7569150" y="929850"/>
              <a:ext cx="721381" cy="302725"/>
            </a:xfrm>
            <a:custGeom>
              <a:avLst/>
              <a:gdLst/>
              <a:ahLst/>
              <a:cxnLst/>
              <a:rect l="l" t="t" r="r" b="b"/>
              <a:pathLst>
                <a:path w="33324" h="12109" fill="none" extrusionOk="0">
                  <a:moveTo>
                    <a:pt x="0" y="934"/>
                  </a:moveTo>
                  <a:cubicBezTo>
                    <a:pt x="0" y="934"/>
                    <a:pt x="14244" y="6004"/>
                    <a:pt x="19447" y="12109"/>
                  </a:cubicBezTo>
                  <a:cubicBezTo>
                    <a:pt x="23584" y="5170"/>
                    <a:pt x="33324" y="0"/>
                    <a:pt x="3332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20"/>
            <p:cNvSpPr/>
            <p:nvPr/>
          </p:nvSpPr>
          <p:spPr>
            <a:xfrm>
              <a:off x="7666134" y="824993"/>
              <a:ext cx="548726" cy="200989"/>
            </a:xfrm>
            <a:custGeom>
              <a:avLst/>
              <a:gdLst/>
              <a:ahLst/>
              <a:cxnLst/>
              <a:rect l="l" t="t" r="r" b="b"/>
              <a:pathLst>
                <a:path w="25319" h="9074" fill="none" extrusionOk="0">
                  <a:moveTo>
                    <a:pt x="1" y="0"/>
                  </a:moveTo>
                  <a:cubicBezTo>
                    <a:pt x="1" y="0"/>
                    <a:pt x="8006" y="3436"/>
                    <a:pt x="13343" y="9074"/>
                  </a:cubicBezTo>
                  <a:cubicBezTo>
                    <a:pt x="17947" y="834"/>
                    <a:pt x="25319" y="501"/>
                    <a:pt x="25319" y="501"/>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20"/>
            <p:cNvSpPr/>
            <p:nvPr/>
          </p:nvSpPr>
          <p:spPr>
            <a:xfrm>
              <a:off x="7929775" y="899825"/>
              <a:ext cx="572100" cy="3203150"/>
            </a:xfrm>
            <a:custGeom>
              <a:avLst/>
              <a:gdLst/>
              <a:ahLst/>
              <a:cxnLst/>
              <a:rect l="l" t="t" r="r" b="b"/>
              <a:pathLst>
                <a:path w="22884" h="128126" extrusionOk="0">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881" name="Google Shape;1881;p20"/>
          <p:cNvPicPr preferRelativeResize="0"/>
          <p:nvPr/>
        </p:nvPicPr>
        <p:blipFill>
          <a:blip r:embed="rId2">
            <a:alphaModFix amt="51000"/>
          </a:blip>
          <a:stretch>
            <a:fillRect/>
          </a:stretch>
        </p:blipFill>
        <p:spPr>
          <a:xfrm>
            <a:off x="-1266788" y="-720250"/>
            <a:ext cx="2944863" cy="2634425"/>
          </a:xfrm>
          <a:prstGeom prst="rect">
            <a:avLst/>
          </a:prstGeom>
          <a:noFill/>
          <a:ln>
            <a:noFill/>
          </a:ln>
        </p:spPr>
      </p:pic>
      <p:pic>
        <p:nvPicPr>
          <p:cNvPr id="1882" name="Google Shape;1882;p20"/>
          <p:cNvPicPr preferRelativeResize="0"/>
          <p:nvPr/>
        </p:nvPicPr>
        <p:blipFill>
          <a:blip r:embed="rId2">
            <a:alphaModFix amt="51000"/>
          </a:blip>
          <a:stretch>
            <a:fillRect/>
          </a:stretch>
        </p:blipFill>
        <p:spPr>
          <a:xfrm>
            <a:off x="7613887" y="-459825"/>
            <a:ext cx="2944863" cy="2634425"/>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and text 4">
  <p:cSld name="CUSTOM_12">
    <p:spTree>
      <p:nvGrpSpPr>
        <p:cNvPr id="1" name="Shape 1883"/>
        <p:cNvGrpSpPr/>
        <p:nvPr/>
      </p:nvGrpSpPr>
      <p:grpSpPr>
        <a:xfrm>
          <a:off x="0" y="0"/>
          <a:ext cx="0" cy="0"/>
          <a:chOff x="0" y="0"/>
          <a:chExt cx="0" cy="0"/>
        </a:xfrm>
      </p:grpSpPr>
      <p:sp>
        <p:nvSpPr>
          <p:cNvPr id="1884" name="Google Shape;1884;p21"/>
          <p:cNvSpPr txBox="1">
            <a:spLocks noGrp="1"/>
          </p:cNvSpPr>
          <p:nvPr>
            <p:ph type="title"/>
          </p:nvPr>
        </p:nvSpPr>
        <p:spPr>
          <a:xfrm>
            <a:off x="726425" y="1207825"/>
            <a:ext cx="3393000" cy="1543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885" name="Google Shape;1885;p21"/>
          <p:cNvSpPr txBox="1">
            <a:spLocks noGrp="1"/>
          </p:cNvSpPr>
          <p:nvPr>
            <p:ph type="subTitle" idx="1"/>
          </p:nvPr>
        </p:nvSpPr>
        <p:spPr>
          <a:xfrm>
            <a:off x="726425" y="2751298"/>
            <a:ext cx="3393000" cy="1172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886" name="Google Shape;1886;p21"/>
          <p:cNvSpPr/>
          <p:nvPr/>
        </p:nvSpPr>
        <p:spPr>
          <a:xfrm rot="-8614070" flipH="1">
            <a:off x="-1284390" y="3553364"/>
            <a:ext cx="2540892" cy="2210763"/>
          </a:xfrm>
          <a:custGeom>
            <a:avLst/>
            <a:gdLst/>
            <a:ahLst/>
            <a:cxnLst/>
            <a:rect l="l" t="t" r="r" b="b"/>
            <a:pathLst>
              <a:path w="48469" h="41838" extrusionOk="0">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7" name="Google Shape;1887;p21"/>
          <p:cNvGrpSpPr/>
          <p:nvPr/>
        </p:nvGrpSpPr>
        <p:grpSpPr>
          <a:xfrm rot="7084717" flipH="1">
            <a:off x="3605703" y="-490771"/>
            <a:ext cx="992233" cy="1839015"/>
            <a:chOff x="3321775" y="2146200"/>
            <a:chExt cx="1129175" cy="2092825"/>
          </a:xfrm>
        </p:grpSpPr>
        <p:sp>
          <p:nvSpPr>
            <p:cNvPr id="1888" name="Google Shape;1888;p21"/>
            <p:cNvSpPr/>
            <p:nvPr/>
          </p:nvSpPr>
          <p:spPr>
            <a:xfrm>
              <a:off x="3800450" y="3263300"/>
              <a:ext cx="271050" cy="975725"/>
            </a:xfrm>
            <a:custGeom>
              <a:avLst/>
              <a:gdLst/>
              <a:ahLst/>
              <a:cxnLst/>
              <a:rect l="l" t="t" r="r" b="b"/>
              <a:pathLst>
                <a:path w="10842" h="39029" fill="none" extrusionOk="0">
                  <a:moveTo>
                    <a:pt x="1" y="1"/>
                  </a:moveTo>
                  <a:cubicBezTo>
                    <a:pt x="6939" y="10341"/>
                    <a:pt x="10842" y="21016"/>
                    <a:pt x="7539" y="3902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21"/>
            <p:cNvSpPr/>
            <p:nvPr/>
          </p:nvSpPr>
          <p:spPr>
            <a:xfrm>
              <a:off x="3738750" y="2671200"/>
              <a:ext cx="251875" cy="1567000"/>
            </a:xfrm>
            <a:custGeom>
              <a:avLst/>
              <a:gdLst/>
              <a:ahLst/>
              <a:cxnLst/>
              <a:rect l="l" t="t" r="r" b="b"/>
              <a:pathLst>
                <a:path w="10075" h="62680" fill="none" extrusionOk="0">
                  <a:moveTo>
                    <a:pt x="9841" y="1"/>
                  </a:moveTo>
                  <a:cubicBezTo>
                    <a:pt x="0" y="18114"/>
                    <a:pt x="0" y="41030"/>
                    <a:pt x="10074" y="6267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1"/>
            <p:cNvSpPr/>
            <p:nvPr/>
          </p:nvSpPr>
          <p:spPr>
            <a:xfrm>
              <a:off x="3879675" y="2249025"/>
              <a:ext cx="514550" cy="520725"/>
            </a:xfrm>
            <a:custGeom>
              <a:avLst/>
              <a:gdLst/>
              <a:ahLst/>
              <a:cxnLst/>
              <a:rect l="l" t="t" r="r" b="b"/>
              <a:pathLst>
                <a:path w="20582" h="20829" extrusionOk="0">
                  <a:moveTo>
                    <a:pt x="5326" y="1"/>
                  </a:moveTo>
                  <a:cubicBezTo>
                    <a:pt x="5148" y="1"/>
                    <a:pt x="4980" y="40"/>
                    <a:pt x="4837" y="143"/>
                  </a:cubicBezTo>
                  <a:cubicBezTo>
                    <a:pt x="4237" y="510"/>
                    <a:pt x="4170" y="1344"/>
                    <a:pt x="4170" y="2077"/>
                  </a:cubicBezTo>
                  <a:cubicBezTo>
                    <a:pt x="4137" y="2344"/>
                    <a:pt x="4137" y="2544"/>
                    <a:pt x="4137" y="2711"/>
                  </a:cubicBezTo>
                  <a:lnTo>
                    <a:pt x="4137" y="2878"/>
                  </a:lnTo>
                  <a:cubicBezTo>
                    <a:pt x="4070" y="3078"/>
                    <a:pt x="4070" y="3245"/>
                    <a:pt x="4037" y="3478"/>
                  </a:cubicBezTo>
                  <a:cubicBezTo>
                    <a:pt x="4037" y="3645"/>
                    <a:pt x="4037" y="3745"/>
                    <a:pt x="4003" y="3879"/>
                  </a:cubicBezTo>
                  <a:cubicBezTo>
                    <a:pt x="3870" y="4713"/>
                    <a:pt x="3703" y="5513"/>
                    <a:pt x="3470" y="6314"/>
                  </a:cubicBezTo>
                  <a:cubicBezTo>
                    <a:pt x="3270" y="6881"/>
                    <a:pt x="3036" y="7415"/>
                    <a:pt x="2836" y="8015"/>
                  </a:cubicBezTo>
                  <a:cubicBezTo>
                    <a:pt x="2702" y="8382"/>
                    <a:pt x="2536" y="8749"/>
                    <a:pt x="2369" y="9149"/>
                  </a:cubicBezTo>
                  <a:cubicBezTo>
                    <a:pt x="2135" y="9683"/>
                    <a:pt x="1869" y="10250"/>
                    <a:pt x="1635" y="10817"/>
                  </a:cubicBezTo>
                  <a:cubicBezTo>
                    <a:pt x="834" y="12585"/>
                    <a:pt x="1" y="14520"/>
                    <a:pt x="601" y="16521"/>
                  </a:cubicBezTo>
                  <a:lnTo>
                    <a:pt x="701" y="16888"/>
                  </a:lnTo>
                  <a:cubicBezTo>
                    <a:pt x="801" y="17021"/>
                    <a:pt x="834" y="17088"/>
                    <a:pt x="868" y="17222"/>
                  </a:cubicBezTo>
                  <a:cubicBezTo>
                    <a:pt x="968" y="17322"/>
                    <a:pt x="1001" y="17422"/>
                    <a:pt x="1035" y="17522"/>
                  </a:cubicBezTo>
                  <a:cubicBezTo>
                    <a:pt x="1035" y="17555"/>
                    <a:pt x="1101" y="17555"/>
                    <a:pt x="1101" y="17588"/>
                  </a:cubicBezTo>
                  <a:cubicBezTo>
                    <a:pt x="1135" y="17689"/>
                    <a:pt x="1168" y="17822"/>
                    <a:pt x="1268" y="17889"/>
                  </a:cubicBezTo>
                  <a:cubicBezTo>
                    <a:pt x="1301" y="17989"/>
                    <a:pt x="1368" y="18055"/>
                    <a:pt x="1435" y="18156"/>
                  </a:cubicBezTo>
                  <a:cubicBezTo>
                    <a:pt x="1502" y="18222"/>
                    <a:pt x="1535" y="18322"/>
                    <a:pt x="1635" y="18389"/>
                  </a:cubicBezTo>
                  <a:lnTo>
                    <a:pt x="1668" y="18422"/>
                  </a:lnTo>
                  <a:cubicBezTo>
                    <a:pt x="1802" y="18556"/>
                    <a:pt x="1935" y="18723"/>
                    <a:pt x="2102" y="18856"/>
                  </a:cubicBezTo>
                  <a:cubicBezTo>
                    <a:pt x="2269" y="19023"/>
                    <a:pt x="2369" y="19156"/>
                    <a:pt x="2536" y="19256"/>
                  </a:cubicBezTo>
                  <a:lnTo>
                    <a:pt x="2936" y="19523"/>
                  </a:lnTo>
                  <a:cubicBezTo>
                    <a:pt x="3169" y="19690"/>
                    <a:pt x="3470" y="19857"/>
                    <a:pt x="3770" y="20024"/>
                  </a:cubicBezTo>
                  <a:cubicBezTo>
                    <a:pt x="3837" y="20057"/>
                    <a:pt x="3970" y="20090"/>
                    <a:pt x="4037" y="20157"/>
                  </a:cubicBezTo>
                  <a:lnTo>
                    <a:pt x="4103" y="20157"/>
                  </a:lnTo>
                  <a:cubicBezTo>
                    <a:pt x="4170" y="20190"/>
                    <a:pt x="4304" y="20224"/>
                    <a:pt x="4370" y="20257"/>
                  </a:cubicBezTo>
                  <a:cubicBezTo>
                    <a:pt x="4470" y="20324"/>
                    <a:pt x="4604" y="20357"/>
                    <a:pt x="4671" y="20390"/>
                  </a:cubicBezTo>
                  <a:cubicBezTo>
                    <a:pt x="4771" y="20457"/>
                    <a:pt x="4871" y="20491"/>
                    <a:pt x="4971" y="20524"/>
                  </a:cubicBezTo>
                  <a:cubicBezTo>
                    <a:pt x="5171" y="20557"/>
                    <a:pt x="5438" y="20657"/>
                    <a:pt x="5638" y="20691"/>
                  </a:cubicBezTo>
                  <a:cubicBezTo>
                    <a:pt x="5705" y="20691"/>
                    <a:pt x="5805" y="20724"/>
                    <a:pt x="5871" y="20724"/>
                  </a:cubicBezTo>
                  <a:cubicBezTo>
                    <a:pt x="6227" y="20791"/>
                    <a:pt x="6591" y="20828"/>
                    <a:pt x="6951" y="20828"/>
                  </a:cubicBezTo>
                  <a:cubicBezTo>
                    <a:pt x="7841" y="20828"/>
                    <a:pt x="8709" y="20603"/>
                    <a:pt x="9374" y="20057"/>
                  </a:cubicBezTo>
                  <a:cubicBezTo>
                    <a:pt x="9808" y="19723"/>
                    <a:pt x="10174" y="19356"/>
                    <a:pt x="10508" y="18956"/>
                  </a:cubicBezTo>
                  <a:cubicBezTo>
                    <a:pt x="10541" y="18856"/>
                    <a:pt x="10608" y="18823"/>
                    <a:pt x="10641" y="18789"/>
                  </a:cubicBezTo>
                  <a:cubicBezTo>
                    <a:pt x="11642" y="17488"/>
                    <a:pt x="12376" y="15987"/>
                    <a:pt x="13544" y="14820"/>
                  </a:cubicBezTo>
                  <a:cubicBezTo>
                    <a:pt x="15311" y="13119"/>
                    <a:pt x="17480" y="11884"/>
                    <a:pt x="19615" y="10784"/>
                  </a:cubicBezTo>
                  <a:cubicBezTo>
                    <a:pt x="19615" y="10717"/>
                    <a:pt x="19648" y="10717"/>
                    <a:pt x="19648" y="10717"/>
                  </a:cubicBezTo>
                  <a:cubicBezTo>
                    <a:pt x="20015" y="10550"/>
                    <a:pt x="20448" y="10317"/>
                    <a:pt x="20515" y="9883"/>
                  </a:cubicBezTo>
                  <a:cubicBezTo>
                    <a:pt x="20582" y="9649"/>
                    <a:pt x="20482" y="9349"/>
                    <a:pt x="20382" y="9149"/>
                  </a:cubicBezTo>
                  <a:cubicBezTo>
                    <a:pt x="20215" y="8982"/>
                    <a:pt x="19981" y="8816"/>
                    <a:pt x="19715" y="8715"/>
                  </a:cubicBezTo>
                  <a:cubicBezTo>
                    <a:pt x="19000" y="8442"/>
                    <a:pt x="18232" y="8301"/>
                    <a:pt x="17445" y="8301"/>
                  </a:cubicBezTo>
                  <a:cubicBezTo>
                    <a:pt x="16983" y="8301"/>
                    <a:pt x="16514" y="8350"/>
                    <a:pt x="16045" y="8449"/>
                  </a:cubicBezTo>
                  <a:cubicBezTo>
                    <a:pt x="16179" y="8182"/>
                    <a:pt x="16346" y="7882"/>
                    <a:pt x="16412" y="7648"/>
                  </a:cubicBezTo>
                  <a:cubicBezTo>
                    <a:pt x="16512" y="7448"/>
                    <a:pt x="16579" y="7214"/>
                    <a:pt x="16646" y="7014"/>
                  </a:cubicBezTo>
                  <a:cubicBezTo>
                    <a:pt x="16746" y="6614"/>
                    <a:pt x="16712" y="6147"/>
                    <a:pt x="16579" y="5780"/>
                  </a:cubicBezTo>
                  <a:cubicBezTo>
                    <a:pt x="16512" y="5513"/>
                    <a:pt x="16346" y="5313"/>
                    <a:pt x="16145" y="5146"/>
                  </a:cubicBezTo>
                  <a:cubicBezTo>
                    <a:pt x="15879" y="4933"/>
                    <a:pt x="15505" y="4869"/>
                    <a:pt x="15110" y="4869"/>
                  </a:cubicBezTo>
                  <a:cubicBezTo>
                    <a:pt x="15011" y="4869"/>
                    <a:pt x="14911" y="4873"/>
                    <a:pt x="14811" y="4879"/>
                  </a:cubicBezTo>
                  <a:cubicBezTo>
                    <a:pt x="14511" y="4946"/>
                    <a:pt x="14211" y="4979"/>
                    <a:pt x="13910" y="5113"/>
                  </a:cubicBezTo>
                  <a:cubicBezTo>
                    <a:pt x="13143" y="5380"/>
                    <a:pt x="12409" y="5880"/>
                    <a:pt x="11742" y="6447"/>
                  </a:cubicBezTo>
                  <a:cubicBezTo>
                    <a:pt x="11942" y="6047"/>
                    <a:pt x="12042" y="5647"/>
                    <a:pt x="12143" y="5213"/>
                  </a:cubicBezTo>
                  <a:cubicBezTo>
                    <a:pt x="12209" y="4813"/>
                    <a:pt x="12243" y="4412"/>
                    <a:pt x="12243" y="4045"/>
                  </a:cubicBezTo>
                  <a:cubicBezTo>
                    <a:pt x="12243" y="3278"/>
                    <a:pt x="11942" y="2511"/>
                    <a:pt x="11342" y="2177"/>
                  </a:cubicBezTo>
                  <a:cubicBezTo>
                    <a:pt x="11158" y="2067"/>
                    <a:pt x="10934" y="2018"/>
                    <a:pt x="10703" y="2018"/>
                  </a:cubicBezTo>
                  <a:cubicBezTo>
                    <a:pt x="10514" y="2018"/>
                    <a:pt x="10321" y="2051"/>
                    <a:pt x="10141" y="2111"/>
                  </a:cubicBezTo>
                  <a:cubicBezTo>
                    <a:pt x="9841" y="2177"/>
                    <a:pt x="9541" y="2311"/>
                    <a:pt x="9307" y="2478"/>
                  </a:cubicBezTo>
                  <a:cubicBezTo>
                    <a:pt x="8874" y="2745"/>
                    <a:pt x="8507" y="3111"/>
                    <a:pt x="8140" y="3512"/>
                  </a:cubicBezTo>
                  <a:cubicBezTo>
                    <a:pt x="8073" y="3378"/>
                    <a:pt x="8073" y="3312"/>
                    <a:pt x="8040" y="3178"/>
                  </a:cubicBezTo>
                  <a:cubicBezTo>
                    <a:pt x="7739" y="2144"/>
                    <a:pt x="7206" y="1177"/>
                    <a:pt x="6372" y="476"/>
                  </a:cubicBezTo>
                  <a:cubicBezTo>
                    <a:pt x="6172" y="309"/>
                    <a:pt x="5905" y="143"/>
                    <a:pt x="5671" y="43"/>
                  </a:cubicBezTo>
                  <a:cubicBezTo>
                    <a:pt x="5555" y="17"/>
                    <a:pt x="5439" y="1"/>
                    <a:pt x="5326"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21"/>
            <p:cNvSpPr/>
            <p:nvPr/>
          </p:nvSpPr>
          <p:spPr>
            <a:xfrm>
              <a:off x="4009775" y="2275925"/>
              <a:ext cx="406975" cy="389475"/>
            </a:xfrm>
            <a:custGeom>
              <a:avLst/>
              <a:gdLst/>
              <a:ahLst/>
              <a:cxnLst/>
              <a:rect l="l" t="t" r="r" b="b"/>
              <a:pathLst>
                <a:path w="16279" h="15579" fill="none" extrusionOk="0">
                  <a:moveTo>
                    <a:pt x="0" y="15578"/>
                  </a:moveTo>
                  <a:cubicBezTo>
                    <a:pt x="2836" y="9040"/>
                    <a:pt x="9807" y="2102"/>
                    <a:pt x="16279"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21"/>
            <p:cNvSpPr/>
            <p:nvPr/>
          </p:nvSpPr>
          <p:spPr>
            <a:xfrm>
              <a:off x="4405875" y="2251000"/>
              <a:ext cx="35050" cy="49050"/>
            </a:xfrm>
            <a:custGeom>
              <a:avLst/>
              <a:gdLst/>
              <a:ahLst/>
              <a:cxnLst/>
              <a:rect l="l" t="t" r="r" b="b"/>
              <a:pathLst>
                <a:path w="1402" h="1962" extrusionOk="0">
                  <a:moveTo>
                    <a:pt x="558" y="1"/>
                  </a:moveTo>
                  <a:cubicBezTo>
                    <a:pt x="516" y="1"/>
                    <a:pt x="474" y="10"/>
                    <a:pt x="435" y="30"/>
                  </a:cubicBezTo>
                  <a:cubicBezTo>
                    <a:pt x="134" y="130"/>
                    <a:pt x="1" y="631"/>
                    <a:pt x="168" y="1198"/>
                  </a:cubicBezTo>
                  <a:cubicBezTo>
                    <a:pt x="310" y="1652"/>
                    <a:pt x="572" y="1961"/>
                    <a:pt x="832" y="1961"/>
                  </a:cubicBezTo>
                  <a:cubicBezTo>
                    <a:pt x="878" y="1961"/>
                    <a:pt x="923" y="1952"/>
                    <a:pt x="968" y="1932"/>
                  </a:cubicBezTo>
                  <a:cubicBezTo>
                    <a:pt x="1268" y="1832"/>
                    <a:pt x="1402" y="1298"/>
                    <a:pt x="1202" y="764"/>
                  </a:cubicBezTo>
                  <a:cubicBezTo>
                    <a:pt x="1060" y="310"/>
                    <a:pt x="797" y="1"/>
                    <a:pt x="55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21"/>
            <p:cNvSpPr/>
            <p:nvPr/>
          </p:nvSpPr>
          <p:spPr>
            <a:xfrm>
              <a:off x="3996425" y="2243400"/>
              <a:ext cx="320250" cy="419500"/>
            </a:xfrm>
            <a:custGeom>
              <a:avLst/>
              <a:gdLst/>
              <a:ahLst/>
              <a:cxnLst/>
              <a:rect l="l" t="t" r="r" b="b"/>
              <a:pathLst>
                <a:path w="12810" h="16780" fill="none" extrusionOk="0">
                  <a:moveTo>
                    <a:pt x="1" y="16779"/>
                  </a:moveTo>
                  <a:cubicBezTo>
                    <a:pt x="4837" y="7506"/>
                    <a:pt x="9341" y="2736"/>
                    <a:pt x="12810"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21"/>
            <p:cNvSpPr/>
            <p:nvPr/>
          </p:nvSpPr>
          <p:spPr>
            <a:xfrm>
              <a:off x="4301650" y="2218100"/>
              <a:ext cx="40875" cy="43950"/>
            </a:xfrm>
            <a:custGeom>
              <a:avLst/>
              <a:gdLst/>
              <a:ahLst/>
              <a:cxnLst/>
              <a:rect l="l" t="t" r="r" b="b"/>
              <a:pathLst>
                <a:path w="1635" h="1758" extrusionOk="0">
                  <a:moveTo>
                    <a:pt x="489" y="1"/>
                  </a:moveTo>
                  <a:cubicBezTo>
                    <a:pt x="405" y="1"/>
                    <a:pt x="329" y="26"/>
                    <a:pt x="267" y="79"/>
                  </a:cubicBezTo>
                  <a:cubicBezTo>
                    <a:pt x="0" y="279"/>
                    <a:pt x="100" y="779"/>
                    <a:pt x="367" y="1246"/>
                  </a:cubicBezTo>
                  <a:cubicBezTo>
                    <a:pt x="637" y="1565"/>
                    <a:pt x="925" y="1758"/>
                    <a:pt x="1164" y="1758"/>
                  </a:cubicBezTo>
                  <a:cubicBezTo>
                    <a:pt x="1251" y="1758"/>
                    <a:pt x="1331" y="1733"/>
                    <a:pt x="1401" y="1680"/>
                  </a:cubicBezTo>
                  <a:cubicBezTo>
                    <a:pt x="1635" y="1446"/>
                    <a:pt x="1601" y="946"/>
                    <a:pt x="1268" y="512"/>
                  </a:cubicBezTo>
                  <a:cubicBezTo>
                    <a:pt x="1022" y="193"/>
                    <a:pt x="723" y="1"/>
                    <a:pt x="48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1"/>
            <p:cNvSpPr/>
            <p:nvPr/>
          </p:nvSpPr>
          <p:spPr>
            <a:xfrm>
              <a:off x="4009775" y="2404350"/>
              <a:ext cx="420325" cy="261050"/>
            </a:xfrm>
            <a:custGeom>
              <a:avLst/>
              <a:gdLst/>
              <a:ahLst/>
              <a:cxnLst/>
              <a:rect l="l" t="t" r="r" b="b"/>
              <a:pathLst>
                <a:path w="16813" h="10442" fill="none" extrusionOk="0">
                  <a:moveTo>
                    <a:pt x="0" y="10441"/>
                  </a:moveTo>
                  <a:cubicBezTo>
                    <a:pt x="3970" y="4471"/>
                    <a:pt x="10241" y="701"/>
                    <a:pt x="16812"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21"/>
            <p:cNvSpPr/>
            <p:nvPr/>
          </p:nvSpPr>
          <p:spPr>
            <a:xfrm>
              <a:off x="4422575" y="2380825"/>
              <a:ext cx="28375" cy="51125"/>
            </a:xfrm>
            <a:custGeom>
              <a:avLst/>
              <a:gdLst/>
              <a:ahLst/>
              <a:cxnLst/>
              <a:rect l="l" t="t" r="r" b="b"/>
              <a:pathLst>
                <a:path w="1135" h="2045" extrusionOk="0">
                  <a:moveTo>
                    <a:pt x="562" y="1"/>
                  </a:moveTo>
                  <a:cubicBezTo>
                    <a:pt x="542" y="1"/>
                    <a:pt x="521" y="3"/>
                    <a:pt x="500" y="8"/>
                  </a:cubicBezTo>
                  <a:cubicBezTo>
                    <a:pt x="234" y="41"/>
                    <a:pt x="0" y="541"/>
                    <a:pt x="67" y="1108"/>
                  </a:cubicBezTo>
                  <a:cubicBezTo>
                    <a:pt x="99" y="1653"/>
                    <a:pt x="377" y="2044"/>
                    <a:pt x="636" y="2044"/>
                  </a:cubicBezTo>
                  <a:cubicBezTo>
                    <a:pt x="646" y="2044"/>
                    <a:pt x="657" y="2044"/>
                    <a:pt x="667" y="2042"/>
                  </a:cubicBezTo>
                  <a:cubicBezTo>
                    <a:pt x="967" y="1942"/>
                    <a:pt x="1134" y="1442"/>
                    <a:pt x="1134" y="908"/>
                  </a:cubicBezTo>
                  <a:cubicBezTo>
                    <a:pt x="1103" y="411"/>
                    <a:pt x="840" y="1"/>
                    <a:pt x="5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21"/>
            <p:cNvSpPr/>
            <p:nvPr/>
          </p:nvSpPr>
          <p:spPr>
            <a:xfrm>
              <a:off x="3953050" y="2168350"/>
              <a:ext cx="145975" cy="455350"/>
            </a:xfrm>
            <a:custGeom>
              <a:avLst/>
              <a:gdLst/>
              <a:ahLst/>
              <a:cxnLst/>
              <a:rect l="l" t="t" r="r" b="b"/>
              <a:pathLst>
                <a:path w="5839" h="18214" fill="none" extrusionOk="0">
                  <a:moveTo>
                    <a:pt x="1" y="18214"/>
                  </a:moveTo>
                  <a:cubicBezTo>
                    <a:pt x="4437" y="12543"/>
                    <a:pt x="5838" y="6572"/>
                    <a:pt x="4604"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1"/>
            <p:cNvSpPr/>
            <p:nvPr/>
          </p:nvSpPr>
          <p:spPr>
            <a:xfrm>
              <a:off x="4041450" y="2146200"/>
              <a:ext cx="50075" cy="29300"/>
            </a:xfrm>
            <a:custGeom>
              <a:avLst/>
              <a:gdLst/>
              <a:ahLst/>
              <a:cxnLst/>
              <a:rect l="l" t="t" r="r" b="b"/>
              <a:pathLst>
                <a:path w="2003" h="1172" extrusionOk="0">
                  <a:moveTo>
                    <a:pt x="1324" y="0"/>
                  </a:moveTo>
                  <a:cubicBezTo>
                    <a:pt x="1196" y="0"/>
                    <a:pt x="1053" y="17"/>
                    <a:pt x="901" y="53"/>
                  </a:cubicBezTo>
                  <a:cubicBezTo>
                    <a:pt x="368" y="186"/>
                    <a:pt x="1" y="553"/>
                    <a:pt x="1" y="820"/>
                  </a:cubicBezTo>
                  <a:cubicBezTo>
                    <a:pt x="25" y="1041"/>
                    <a:pt x="286" y="1172"/>
                    <a:pt x="634" y="1172"/>
                  </a:cubicBezTo>
                  <a:cubicBezTo>
                    <a:pt x="759" y="1172"/>
                    <a:pt x="895" y="1155"/>
                    <a:pt x="1035" y="1120"/>
                  </a:cubicBezTo>
                  <a:cubicBezTo>
                    <a:pt x="1569" y="987"/>
                    <a:pt x="2002" y="620"/>
                    <a:pt x="1969" y="320"/>
                  </a:cubicBezTo>
                  <a:cubicBezTo>
                    <a:pt x="1920" y="124"/>
                    <a:pt x="1675" y="0"/>
                    <a:pt x="13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1"/>
            <p:cNvSpPr/>
            <p:nvPr/>
          </p:nvSpPr>
          <p:spPr>
            <a:xfrm>
              <a:off x="4009775" y="2373500"/>
              <a:ext cx="316900" cy="291900"/>
            </a:xfrm>
            <a:custGeom>
              <a:avLst/>
              <a:gdLst/>
              <a:ahLst/>
              <a:cxnLst/>
              <a:rect l="l" t="t" r="r" b="b"/>
              <a:pathLst>
                <a:path w="12676" h="11676" fill="none" extrusionOk="0">
                  <a:moveTo>
                    <a:pt x="0" y="11675"/>
                  </a:moveTo>
                  <a:cubicBezTo>
                    <a:pt x="3836" y="5404"/>
                    <a:pt x="7672" y="2502"/>
                    <a:pt x="12676" y="0"/>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1"/>
            <p:cNvSpPr/>
            <p:nvPr/>
          </p:nvSpPr>
          <p:spPr>
            <a:xfrm>
              <a:off x="4316650" y="2348575"/>
              <a:ext cx="34225" cy="48200"/>
            </a:xfrm>
            <a:custGeom>
              <a:avLst/>
              <a:gdLst/>
              <a:ahLst/>
              <a:cxnLst/>
              <a:rect l="l" t="t" r="r" b="b"/>
              <a:pathLst>
                <a:path w="1369" h="1928" extrusionOk="0">
                  <a:moveTo>
                    <a:pt x="460" y="1"/>
                  </a:moveTo>
                  <a:cubicBezTo>
                    <a:pt x="417" y="1"/>
                    <a:pt x="374" y="10"/>
                    <a:pt x="334" y="30"/>
                  </a:cubicBezTo>
                  <a:cubicBezTo>
                    <a:pt x="67" y="164"/>
                    <a:pt x="1" y="664"/>
                    <a:pt x="167" y="1198"/>
                  </a:cubicBezTo>
                  <a:cubicBezTo>
                    <a:pt x="338" y="1623"/>
                    <a:pt x="604" y="1928"/>
                    <a:pt x="865" y="1928"/>
                  </a:cubicBezTo>
                  <a:cubicBezTo>
                    <a:pt x="911" y="1928"/>
                    <a:pt x="956" y="1918"/>
                    <a:pt x="1001" y="1898"/>
                  </a:cubicBezTo>
                  <a:cubicBezTo>
                    <a:pt x="1302" y="1798"/>
                    <a:pt x="1368" y="1231"/>
                    <a:pt x="1168" y="731"/>
                  </a:cubicBezTo>
                  <a:cubicBezTo>
                    <a:pt x="998" y="305"/>
                    <a:pt x="707" y="1"/>
                    <a:pt x="4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21"/>
            <p:cNvSpPr/>
            <p:nvPr/>
          </p:nvSpPr>
          <p:spPr>
            <a:xfrm>
              <a:off x="3953050" y="2225900"/>
              <a:ext cx="184325" cy="397800"/>
            </a:xfrm>
            <a:custGeom>
              <a:avLst/>
              <a:gdLst/>
              <a:ahLst/>
              <a:cxnLst/>
              <a:rect l="l" t="t" r="r" b="b"/>
              <a:pathLst>
                <a:path w="7373" h="15912" fill="none" extrusionOk="0">
                  <a:moveTo>
                    <a:pt x="1" y="15912"/>
                  </a:moveTo>
                  <a:cubicBezTo>
                    <a:pt x="5572" y="11475"/>
                    <a:pt x="6772" y="6905"/>
                    <a:pt x="7373" y="0"/>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21"/>
            <p:cNvSpPr/>
            <p:nvPr/>
          </p:nvSpPr>
          <p:spPr>
            <a:xfrm>
              <a:off x="4111500" y="2203375"/>
              <a:ext cx="49225" cy="28375"/>
            </a:xfrm>
            <a:custGeom>
              <a:avLst/>
              <a:gdLst/>
              <a:ahLst/>
              <a:cxnLst/>
              <a:rect l="l" t="t" r="r" b="b"/>
              <a:pathLst>
                <a:path w="1969" h="1135" extrusionOk="0">
                  <a:moveTo>
                    <a:pt x="1068" y="1"/>
                  </a:moveTo>
                  <a:cubicBezTo>
                    <a:pt x="568" y="34"/>
                    <a:pt x="68" y="267"/>
                    <a:pt x="34" y="534"/>
                  </a:cubicBezTo>
                  <a:cubicBezTo>
                    <a:pt x="1" y="835"/>
                    <a:pt x="401" y="1135"/>
                    <a:pt x="901" y="1135"/>
                  </a:cubicBezTo>
                  <a:cubicBezTo>
                    <a:pt x="1435" y="1135"/>
                    <a:pt x="1902" y="901"/>
                    <a:pt x="1936" y="568"/>
                  </a:cubicBezTo>
                  <a:cubicBezTo>
                    <a:pt x="1969" y="301"/>
                    <a:pt x="1569" y="1"/>
                    <a:pt x="10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21"/>
            <p:cNvSpPr/>
            <p:nvPr/>
          </p:nvSpPr>
          <p:spPr>
            <a:xfrm>
              <a:off x="3943050" y="2514700"/>
              <a:ext cx="427000" cy="255050"/>
            </a:xfrm>
            <a:custGeom>
              <a:avLst/>
              <a:gdLst/>
              <a:ahLst/>
              <a:cxnLst/>
              <a:rect l="l" t="t" r="r" b="b"/>
              <a:pathLst>
                <a:path w="17080" h="10202" extrusionOk="0">
                  <a:moveTo>
                    <a:pt x="14869" y="1"/>
                  </a:moveTo>
                  <a:cubicBezTo>
                    <a:pt x="10466" y="1"/>
                    <a:pt x="6766" y="1789"/>
                    <a:pt x="5505" y="2592"/>
                  </a:cubicBezTo>
                  <a:cubicBezTo>
                    <a:pt x="5471" y="2592"/>
                    <a:pt x="5471" y="2625"/>
                    <a:pt x="5438" y="2625"/>
                  </a:cubicBezTo>
                  <a:lnTo>
                    <a:pt x="5405" y="2692"/>
                  </a:lnTo>
                  <a:cubicBezTo>
                    <a:pt x="5238" y="2758"/>
                    <a:pt x="5104" y="2892"/>
                    <a:pt x="4971" y="2959"/>
                  </a:cubicBezTo>
                  <a:cubicBezTo>
                    <a:pt x="4837" y="3059"/>
                    <a:pt x="4671" y="3192"/>
                    <a:pt x="4571" y="3259"/>
                  </a:cubicBezTo>
                  <a:cubicBezTo>
                    <a:pt x="4270" y="3526"/>
                    <a:pt x="4004" y="3726"/>
                    <a:pt x="3737" y="3959"/>
                  </a:cubicBezTo>
                  <a:cubicBezTo>
                    <a:pt x="3403" y="4260"/>
                    <a:pt x="3003" y="4593"/>
                    <a:pt x="2669" y="4960"/>
                  </a:cubicBezTo>
                  <a:cubicBezTo>
                    <a:pt x="1635" y="6061"/>
                    <a:pt x="735" y="7295"/>
                    <a:pt x="1" y="8629"/>
                  </a:cubicBezTo>
                  <a:lnTo>
                    <a:pt x="401" y="8896"/>
                  </a:lnTo>
                  <a:cubicBezTo>
                    <a:pt x="634" y="9063"/>
                    <a:pt x="935" y="9230"/>
                    <a:pt x="1235" y="9397"/>
                  </a:cubicBezTo>
                  <a:cubicBezTo>
                    <a:pt x="1302" y="9430"/>
                    <a:pt x="1435" y="9463"/>
                    <a:pt x="1502" y="9530"/>
                  </a:cubicBezTo>
                  <a:lnTo>
                    <a:pt x="1568" y="9530"/>
                  </a:lnTo>
                  <a:cubicBezTo>
                    <a:pt x="1635" y="9563"/>
                    <a:pt x="1769" y="9597"/>
                    <a:pt x="1835" y="9630"/>
                  </a:cubicBezTo>
                  <a:cubicBezTo>
                    <a:pt x="1935" y="9697"/>
                    <a:pt x="2069" y="9730"/>
                    <a:pt x="2136" y="9763"/>
                  </a:cubicBezTo>
                  <a:cubicBezTo>
                    <a:pt x="2236" y="9830"/>
                    <a:pt x="2336" y="9864"/>
                    <a:pt x="2436" y="9897"/>
                  </a:cubicBezTo>
                  <a:cubicBezTo>
                    <a:pt x="2636" y="9930"/>
                    <a:pt x="2903" y="10030"/>
                    <a:pt x="3103" y="10064"/>
                  </a:cubicBezTo>
                  <a:cubicBezTo>
                    <a:pt x="3170" y="10064"/>
                    <a:pt x="3270" y="10097"/>
                    <a:pt x="3336" y="10097"/>
                  </a:cubicBezTo>
                  <a:cubicBezTo>
                    <a:pt x="3692" y="10164"/>
                    <a:pt x="4056" y="10201"/>
                    <a:pt x="4416" y="10201"/>
                  </a:cubicBezTo>
                  <a:cubicBezTo>
                    <a:pt x="5306" y="10201"/>
                    <a:pt x="6174" y="9976"/>
                    <a:pt x="6839" y="9430"/>
                  </a:cubicBezTo>
                  <a:cubicBezTo>
                    <a:pt x="7273" y="9096"/>
                    <a:pt x="7639" y="8729"/>
                    <a:pt x="7973" y="8329"/>
                  </a:cubicBezTo>
                  <a:cubicBezTo>
                    <a:pt x="8006" y="8229"/>
                    <a:pt x="8073" y="8196"/>
                    <a:pt x="8106" y="8162"/>
                  </a:cubicBezTo>
                  <a:cubicBezTo>
                    <a:pt x="9107" y="6861"/>
                    <a:pt x="9841" y="5360"/>
                    <a:pt x="11009" y="4193"/>
                  </a:cubicBezTo>
                  <a:cubicBezTo>
                    <a:pt x="12776" y="2492"/>
                    <a:pt x="14945" y="1257"/>
                    <a:pt x="17080" y="157"/>
                  </a:cubicBezTo>
                  <a:cubicBezTo>
                    <a:pt x="16329" y="49"/>
                    <a:pt x="15590" y="1"/>
                    <a:pt x="148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21"/>
            <p:cNvSpPr/>
            <p:nvPr/>
          </p:nvSpPr>
          <p:spPr>
            <a:xfrm>
              <a:off x="3880500" y="2301775"/>
              <a:ext cx="265225" cy="467975"/>
            </a:xfrm>
            <a:custGeom>
              <a:avLst/>
              <a:gdLst/>
              <a:ahLst/>
              <a:cxnLst/>
              <a:rect l="l" t="t" r="r" b="b"/>
              <a:pathLst>
                <a:path w="10609" h="18719" extrusionOk="0">
                  <a:moveTo>
                    <a:pt x="4171" y="1"/>
                  </a:moveTo>
                  <a:cubicBezTo>
                    <a:pt x="4137" y="234"/>
                    <a:pt x="4137" y="434"/>
                    <a:pt x="4137" y="601"/>
                  </a:cubicBezTo>
                  <a:lnTo>
                    <a:pt x="4137" y="768"/>
                  </a:lnTo>
                  <a:cubicBezTo>
                    <a:pt x="4104" y="1001"/>
                    <a:pt x="4104" y="1202"/>
                    <a:pt x="4037" y="1368"/>
                  </a:cubicBezTo>
                  <a:cubicBezTo>
                    <a:pt x="4037" y="1535"/>
                    <a:pt x="4037" y="1635"/>
                    <a:pt x="4004" y="1769"/>
                  </a:cubicBezTo>
                  <a:cubicBezTo>
                    <a:pt x="3870" y="2603"/>
                    <a:pt x="3704" y="3403"/>
                    <a:pt x="3470" y="4204"/>
                  </a:cubicBezTo>
                  <a:cubicBezTo>
                    <a:pt x="3270" y="4771"/>
                    <a:pt x="3036" y="5338"/>
                    <a:pt x="2836" y="5905"/>
                  </a:cubicBezTo>
                  <a:cubicBezTo>
                    <a:pt x="2736" y="6272"/>
                    <a:pt x="2569" y="6672"/>
                    <a:pt x="2403" y="7039"/>
                  </a:cubicBezTo>
                  <a:cubicBezTo>
                    <a:pt x="2136" y="7573"/>
                    <a:pt x="1902" y="8140"/>
                    <a:pt x="1635" y="8707"/>
                  </a:cubicBezTo>
                  <a:cubicBezTo>
                    <a:pt x="835" y="10508"/>
                    <a:pt x="1" y="12410"/>
                    <a:pt x="601" y="14411"/>
                  </a:cubicBezTo>
                  <a:lnTo>
                    <a:pt x="735" y="14778"/>
                  </a:lnTo>
                  <a:cubicBezTo>
                    <a:pt x="801" y="14911"/>
                    <a:pt x="835" y="14978"/>
                    <a:pt x="902" y="15112"/>
                  </a:cubicBezTo>
                  <a:cubicBezTo>
                    <a:pt x="968" y="15212"/>
                    <a:pt x="1002" y="15312"/>
                    <a:pt x="1068" y="15412"/>
                  </a:cubicBezTo>
                  <a:cubicBezTo>
                    <a:pt x="1068" y="15445"/>
                    <a:pt x="1102" y="15445"/>
                    <a:pt x="1102" y="15478"/>
                  </a:cubicBezTo>
                  <a:cubicBezTo>
                    <a:pt x="1135" y="15579"/>
                    <a:pt x="1168" y="15712"/>
                    <a:pt x="1268" y="15779"/>
                  </a:cubicBezTo>
                  <a:cubicBezTo>
                    <a:pt x="1302" y="15879"/>
                    <a:pt x="1402" y="15945"/>
                    <a:pt x="1435" y="16046"/>
                  </a:cubicBezTo>
                  <a:cubicBezTo>
                    <a:pt x="1502" y="16112"/>
                    <a:pt x="1569" y="16212"/>
                    <a:pt x="1635" y="16279"/>
                  </a:cubicBezTo>
                  <a:lnTo>
                    <a:pt x="1669" y="16346"/>
                  </a:lnTo>
                  <a:cubicBezTo>
                    <a:pt x="1802" y="16446"/>
                    <a:pt x="1936" y="16613"/>
                    <a:pt x="2102" y="16746"/>
                  </a:cubicBezTo>
                  <a:cubicBezTo>
                    <a:pt x="2236" y="16879"/>
                    <a:pt x="2403" y="16980"/>
                    <a:pt x="2569" y="17113"/>
                  </a:cubicBezTo>
                  <a:lnTo>
                    <a:pt x="2636" y="17213"/>
                  </a:lnTo>
                  <a:cubicBezTo>
                    <a:pt x="2736" y="17280"/>
                    <a:pt x="2803" y="17313"/>
                    <a:pt x="2903" y="17413"/>
                  </a:cubicBezTo>
                  <a:cubicBezTo>
                    <a:pt x="3136" y="17580"/>
                    <a:pt x="3437" y="17747"/>
                    <a:pt x="3737" y="17914"/>
                  </a:cubicBezTo>
                  <a:cubicBezTo>
                    <a:pt x="3804" y="17947"/>
                    <a:pt x="3937" y="17980"/>
                    <a:pt x="4004" y="18047"/>
                  </a:cubicBezTo>
                  <a:lnTo>
                    <a:pt x="4070" y="18047"/>
                  </a:lnTo>
                  <a:cubicBezTo>
                    <a:pt x="4137" y="18080"/>
                    <a:pt x="4271" y="18114"/>
                    <a:pt x="4337" y="18147"/>
                  </a:cubicBezTo>
                  <a:cubicBezTo>
                    <a:pt x="4437" y="18214"/>
                    <a:pt x="4571" y="18247"/>
                    <a:pt x="4638" y="18280"/>
                  </a:cubicBezTo>
                  <a:cubicBezTo>
                    <a:pt x="4738" y="18347"/>
                    <a:pt x="4838" y="18381"/>
                    <a:pt x="4938" y="18414"/>
                  </a:cubicBezTo>
                  <a:cubicBezTo>
                    <a:pt x="5138" y="18447"/>
                    <a:pt x="5405" y="18547"/>
                    <a:pt x="5605" y="18581"/>
                  </a:cubicBezTo>
                  <a:cubicBezTo>
                    <a:pt x="5672" y="18581"/>
                    <a:pt x="5772" y="18614"/>
                    <a:pt x="5838" y="18614"/>
                  </a:cubicBezTo>
                  <a:cubicBezTo>
                    <a:pt x="6194" y="18681"/>
                    <a:pt x="6558" y="18718"/>
                    <a:pt x="6918" y="18718"/>
                  </a:cubicBezTo>
                  <a:cubicBezTo>
                    <a:pt x="7808" y="18718"/>
                    <a:pt x="8676" y="18493"/>
                    <a:pt x="9341" y="17947"/>
                  </a:cubicBezTo>
                  <a:cubicBezTo>
                    <a:pt x="9775" y="17613"/>
                    <a:pt x="10141" y="17246"/>
                    <a:pt x="10475" y="16846"/>
                  </a:cubicBezTo>
                  <a:cubicBezTo>
                    <a:pt x="10508" y="16746"/>
                    <a:pt x="10575" y="16713"/>
                    <a:pt x="10608" y="16679"/>
                  </a:cubicBezTo>
                  <a:cubicBezTo>
                    <a:pt x="10575" y="15545"/>
                    <a:pt x="10075" y="14511"/>
                    <a:pt x="9541" y="13444"/>
                  </a:cubicBezTo>
                  <a:cubicBezTo>
                    <a:pt x="9107" y="12710"/>
                    <a:pt x="8540" y="11909"/>
                    <a:pt x="8173" y="11075"/>
                  </a:cubicBezTo>
                  <a:cubicBezTo>
                    <a:pt x="8140" y="11042"/>
                    <a:pt x="8140" y="11042"/>
                    <a:pt x="8140" y="11009"/>
                  </a:cubicBezTo>
                  <a:lnTo>
                    <a:pt x="8140" y="10942"/>
                  </a:lnTo>
                  <a:cubicBezTo>
                    <a:pt x="8107" y="10875"/>
                    <a:pt x="8040" y="10742"/>
                    <a:pt x="8007" y="10608"/>
                  </a:cubicBezTo>
                  <a:cubicBezTo>
                    <a:pt x="7973" y="10508"/>
                    <a:pt x="7940" y="10375"/>
                    <a:pt x="7873" y="10208"/>
                  </a:cubicBezTo>
                  <a:cubicBezTo>
                    <a:pt x="7873" y="10175"/>
                    <a:pt x="7840" y="10075"/>
                    <a:pt x="7840" y="10008"/>
                  </a:cubicBezTo>
                  <a:cubicBezTo>
                    <a:pt x="7806" y="9708"/>
                    <a:pt x="7773" y="9441"/>
                    <a:pt x="7773" y="9174"/>
                  </a:cubicBezTo>
                  <a:cubicBezTo>
                    <a:pt x="7706" y="8640"/>
                    <a:pt x="7706" y="8140"/>
                    <a:pt x="7706" y="7673"/>
                  </a:cubicBezTo>
                  <a:cubicBezTo>
                    <a:pt x="7673" y="6706"/>
                    <a:pt x="7640" y="5705"/>
                    <a:pt x="7306" y="4771"/>
                  </a:cubicBezTo>
                  <a:cubicBezTo>
                    <a:pt x="7206" y="4537"/>
                    <a:pt x="7106" y="4237"/>
                    <a:pt x="6939" y="4004"/>
                  </a:cubicBezTo>
                  <a:cubicBezTo>
                    <a:pt x="6506" y="3336"/>
                    <a:pt x="5938" y="2769"/>
                    <a:pt x="5438" y="2202"/>
                  </a:cubicBezTo>
                  <a:cubicBezTo>
                    <a:pt x="4838" y="1535"/>
                    <a:pt x="4304" y="768"/>
                    <a:pt x="41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21"/>
            <p:cNvSpPr/>
            <p:nvPr/>
          </p:nvSpPr>
          <p:spPr>
            <a:xfrm>
              <a:off x="3387650" y="2867400"/>
              <a:ext cx="483700" cy="475550"/>
            </a:xfrm>
            <a:custGeom>
              <a:avLst/>
              <a:gdLst/>
              <a:ahLst/>
              <a:cxnLst/>
              <a:rect l="l" t="t" r="r" b="b"/>
              <a:pathLst>
                <a:path w="19348" h="19022" extrusionOk="0">
                  <a:moveTo>
                    <a:pt x="11996" y="0"/>
                  </a:moveTo>
                  <a:cubicBezTo>
                    <a:pt x="11837" y="0"/>
                    <a:pt x="11684" y="45"/>
                    <a:pt x="11542" y="125"/>
                  </a:cubicBezTo>
                  <a:cubicBezTo>
                    <a:pt x="11342" y="259"/>
                    <a:pt x="11175" y="426"/>
                    <a:pt x="11009" y="626"/>
                  </a:cubicBezTo>
                  <a:cubicBezTo>
                    <a:pt x="10442" y="1426"/>
                    <a:pt x="10141" y="2394"/>
                    <a:pt x="10108" y="3394"/>
                  </a:cubicBezTo>
                  <a:lnTo>
                    <a:pt x="10108" y="3728"/>
                  </a:lnTo>
                  <a:cubicBezTo>
                    <a:pt x="9674" y="3428"/>
                    <a:pt x="9274" y="3161"/>
                    <a:pt x="8807" y="2994"/>
                  </a:cubicBezTo>
                  <a:cubicBezTo>
                    <a:pt x="8507" y="2927"/>
                    <a:pt x="8273" y="2827"/>
                    <a:pt x="7973" y="2827"/>
                  </a:cubicBezTo>
                  <a:cubicBezTo>
                    <a:pt x="7540" y="2827"/>
                    <a:pt x="7173" y="2927"/>
                    <a:pt x="6872" y="3161"/>
                  </a:cubicBezTo>
                  <a:cubicBezTo>
                    <a:pt x="6439" y="3595"/>
                    <a:pt x="6305" y="4328"/>
                    <a:pt x="6472" y="5062"/>
                  </a:cubicBezTo>
                  <a:cubicBezTo>
                    <a:pt x="6505" y="5396"/>
                    <a:pt x="6639" y="5729"/>
                    <a:pt x="6806" y="6063"/>
                  </a:cubicBezTo>
                  <a:cubicBezTo>
                    <a:pt x="6972" y="6397"/>
                    <a:pt x="7173" y="6730"/>
                    <a:pt x="7373" y="7064"/>
                  </a:cubicBezTo>
                  <a:cubicBezTo>
                    <a:pt x="6672" y="6730"/>
                    <a:pt x="5938" y="6397"/>
                    <a:pt x="5171" y="6296"/>
                  </a:cubicBezTo>
                  <a:cubicBezTo>
                    <a:pt x="5021" y="6280"/>
                    <a:pt x="4879" y="6271"/>
                    <a:pt x="4742" y="6271"/>
                  </a:cubicBezTo>
                  <a:cubicBezTo>
                    <a:pt x="4604" y="6271"/>
                    <a:pt x="4471" y="6280"/>
                    <a:pt x="4337" y="6296"/>
                  </a:cubicBezTo>
                  <a:cubicBezTo>
                    <a:pt x="3870" y="6330"/>
                    <a:pt x="3470" y="6497"/>
                    <a:pt x="3203" y="6797"/>
                  </a:cubicBezTo>
                  <a:cubicBezTo>
                    <a:pt x="3036" y="6964"/>
                    <a:pt x="2970" y="7164"/>
                    <a:pt x="2936" y="7431"/>
                  </a:cubicBezTo>
                  <a:cubicBezTo>
                    <a:pt x="2870" y="7764"/>
                    <a:pt x="2970" y="8164"/>
                    <a:pt x="3136" y="8565"/>
                  </a:cubicBezTo>
                  <a:cubicBezTo>
                    <a:pt x="3203" y="8765"/>
                    <a:pt x="3337" y="8932"/>
                    <a:pt x="3470" y="9098"/>
                  </a:cubicBezTo>
                  <a:lnTo>
                    <a:pt x="3970" y="9732"/>
                  </a:lnTo>
                  <a:cubicBezTo>
                    <a:pt x="2803" y="9732"/>
                    <a:pt x="1635" y="10066"/>
                    <a:pt x="701" y="10733"/>
                  </a:cubicBezTo>
                  <a:cubicBezTo>
                    <a:pt x="501" y="10833"/>
                    <a:pt x="301" y="11000"/>
                    <a:pt x="168" y="11233"/>
                  </a:cubicBezTo>
                  <a:cubicBezTo>
                    <a:pt x="34" y="11433"/>
                    <a:pt x="1" y="11734"/>
                    <a:pt x="134" y="11934"/>
                  </a:cubicBezTo>
                  <a:cubicBezTo>
                    <a:pt x="301" y="12267"/>
                    <a:pt x="701" y="12401"/>
                    <a:pt x="1102" y="12501"/>
                  </a:cubicBezTo>
                  <a:lnTo>
                    <a:pt x="1135" y="12501"/>
                  </a:lnTo>
                  <a:cubicBezTo>
                    <a:pt x="1368" y="12568"/>
                    <a:pt x="1669" y="12634"/>
                    <a:pt x="1936" y="12734"/>
                  </a:cubicBezTo>
                  <a:cubicBezTo>
                    <a:pt x="3804" y="13268"/>
                    <a:pt x="5672" y="13835"/>
                    <a:pt x="7339" y="14903"/>
                  </a:cubicBezTo>
                  <a:cubicBezTo>
                    <a:pt x="8640" y="15670"/>
                    <a:pt x="9608" y="16904"/>
                    <a:pt x="10775" y="17805"/>
                  </a:cubicBezTo>
                  <a:lnTo>
                    <a:pt x="10875" y="17938"/>
                  </a:lnTo>
                  <a:cubicBezTo>
                    <a:pt x="11276" y="18238"/>
                    <a:pt x="11676" y="18505"/>
                    <a:pt x="12143" y="18739"/>
                  </a:cubicBezTo>
                  <a:cubicBezTo>
                    <a:pt x="12579" y="18934"/>
                    <a:pt x="13042" y="19021"/>
                    <a:pt x="13517" y="19021"/>
                  </a:cubicBezTo>
                  <a:cubicBezTo>
                    <a:pt x="14096" y="19021"/>
                    <a:pt x="14692" y="18892"/>
                    <a:pt x="15278" y="18672"/>
                  </a:cubicBezTo>
                  <a:cubicBezTo>
                    <a:pt x="15378" y="18639"/>
                    <a:pt x="15512" y="18605"/>
                    <a:pt x="15612" y="18572"/>
                  </a:cubicBezTo>
                  <a:cubicBezTo>
                    <a:pt x="15812" y="18472"/>
                    <a:pt x="15979" y="18405"/>
                    <a:pt x="16179" y="18272"/>
                  </a:cubicBezTo>
                  <a:cubicBezTo>
                    <a:pt x="16513" y="18072"/>
                    <a:pt x="16880" y="17805"/>
                    <a:pt x="17213" y="17504"/>
                  </a:cubicBezTo>
                  <a:cubicBezTo>
                    <a:pt x="17313" y="17471"/>
                    <a:pt x="17347" y="17438"/>
                    <a:pt x="17380" y="17404"/>
                  </a:cubicBezTo>
                  <a:lnTo>
                    <a:pt x="17613" y="17171"/>
                  </a:lnTo>
                  <a:cubicBezTo>
                    <a:pt x="17780" y="17004"/>
                    <a:pt x="17880" y="16904"/>
                    <a:pt x="18014" y="16737"/>
                  </a:cubicBezTo>
                  <a:lnTo>
                    <a:pt x="18114" y="16637"/>
                  </a:lnTo>
                  <a:cubicBezTo>
                    <a:pt x="18147" y="16570"/>
                    <a:pt x="18214" y="16470"/>
                    <a:pt x="18281" y="16404"/>
                  </a:cubicBezTo>
                  <a:cubicBezTo>
                    <a:pt x="18381" y="16170"/>
                    <a:pt x="18547" y="15970"/>
                    <a:pt x="18681" y="15737"/>
                  </a:cubicBezTo>
                  <a:lnTo>
                    <a:pt x="18681" y="15670"/>
                  </a:lnTo>
                  <a:cubicBezTo>
                    <a:pt x="18714" y="15570"/>
                    <a:pt x="18781" y="15470"/>
                    <a:pt x="18814" y="15403"/>
                  </a:cubicBezTo>
                  <a:lnTo>
                    <a:pt x="18948" y="15136"/>
                  </a:lnTo>
                  <a:cubicBezTo>
                    <a:pt x="18981" y="14936"/>
                    <a:pt x="19048" y="14769"/>
                    <a:pt x="19114" y="14569"/>
                  </a:cubicBezTo>
                  <a:cubicBezTo>
                    <a:pt x="19114" y="14469"/>
                    <a:pt x="19148" y="14436"/>
                    <a:pt x="19148" y="14336"/>
                  </a:cubicBezTo>
                  <a:cubicBezTo>
                    <a:pt x="19148" y="14269"/>
                    <a:pt x="19181" y="14169"/>
                    <a:pt x="19181" y="14069"/>
                  </a:cubicBezTo>
                  <a:cubicBezTo>
                    <a:pt x="19215" y="13969"/>
                    <a:pt x="19215" y="13835"/>
                    <a:pt x="19215" y="13768"/>
                  </a:cubicBezTo>
                  <a:cubicBezTo>
                    <a:pt x="19348" y="11834"/>
                    <a:pt x="18214" y="10299"/>
                    <a:pt x="17280" y="8898"/>
                  </a:cubicBezTo>
                  <a:cubicBezTo>
                    <a:pt x="16379" y="7664"/>
                    <a:pt x="15479" y="6497"/>
                    <a:pt x="14711" y="5229"/>
                  </a:cubicBezTo>
                  <a:cubicBezTo>
                    <a:pt x="14511" y="4895"/>
                    <a:pt x="14344" y="4562"/>
                    <a:pt x="14178" y="4162"/>
                  </a:cubicBezTo>
                  <a:cubicBezTo>
                    <a:pt x="14011" y="3828"/>
                    <a:pt x="13844" y="3461"/>
                    <a:pt x="13711" y="3094"/>
                  </a:cubicBezTo>
                  <a:lnTo>
                    <a:pt x="13477" y="2327"/>
                  </a:lnTo>
                  <a:cubicBezTo>
                    <a:pt x="13444" y="2160"/>
                    <a:pt x="13344" y="1927"/>
                    <a:pt x="13310" y="1660"/>
                  </a:cubicBezTo>
                  <a:cubicBezTo>
                    <a:pt x="13144" y="993"/>
                    <a:pt x="12877" y="259"/>
                    <a:pt x="12310" y="59"/>
                  </a:cubicBezTo>
                  <a:cubicBezTo>
                    <a:pt x="12204" y="19"/>
                    <a:pt x="12099" y="0"/>
                    <a:pt x="11996"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21"/>
            <p:cNvSpPr/>
            <p:nvPr/>
          </p:nvSpPr>
          <p:spPr>
            <a:xfrm>
              <a:off x="3321775" y="2973100"/>
              <a:ext cx="443675" cy="265200"/>
            </a:xfrm>
            <a:custGeom>
              <a:avLst/>
              <a:gdLst/>
              <a:ahLst/>
              <a:cxnLst/>
              <a:rect l="l" t="t" r="r" b="b"/>
              <a:pathLst>
                <a:path w="17747" h="10608" fill="none" extrusionOk="0">
                  <a:moveTo>
                    <a:pt x="17747" y="10608"/>
                  </a:moveTo>
                  <a:cubicBezTo>
                    <a:pt x="13844" y="5337"/>
                    <a:pt x="6172" y="534"/>
                    <a:pt x="1"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21"/>
            <p:cNvSpPr/>
            <p:nvPr/>
          </p:nvSpPr>
          <p:spPr>
            <a:xfrm>
              <a:off x="3404325" y="2923900"/>
              <a:ext cx="371975" cy="310250"/>
            </a:xfrm>
            <a:custGeom>
              <a:avLst/>
              <a:gdLst/>
              <a:ahLst/>
              <a:cxnLst/>
              <a:rect l="l" t="t" r="r" b="b"/>
              <a:pathLst>
                <a:path w="14879" h="12410" fill="none" extrusionOk="0">
                  <a:moveTo>
                    <a:pt x="14878" y="12409"/>
                  </a:moveTo>
                  <a:cubicBezTo>
                    <a:pt x="8640" y="5071"/>
                    <a:pt x="3637" y="1735"/>
                    <a:pt x="1"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21"/>
            <p:cNvSpPr/>
            <p:nvPr/>
          </p:nvSpPr>
          <p:spPr>
            <a:xfrm>
              <a:off x="3382650" y="2901275"/>
              <a:ext cx="32550" cy="41925"/>
            </a:xfrm>
            <a:custGeom>
              <a:avLst/>
              <a:gdLst/>
              <a:ahLst/>
              <a:cxnLst/>
              <a:rect l="l" t="t" r="r" b="b"/>
              <a:pathLst>
                <a:path w="1302" h="1677" extrusionOk="0">
                  <a:moveTo>
                    <a:pt x="809" y="1"/>
                  </a:moveTo>
                  <a:cubicBezTo>
                    <a:pt x="570" y="1"/>
                    <a:pt x="303" y="226"/>
                    <a:pt x="167" y="605"/>
                  </a:cubicBezTo>
                  <a:cubicBezTo>
                    <a:pt x="1" y="1039"/>
                    <a:pt x="34" y="1539"/>
                    <a:pt x="268" y="1639"/>
                  </a:cubicBezTo>
                  <a:cubicBezTo>
                    <a:pt x="318" y="1664"/>
                    <a:pt x="372" y="1676"/>
                    <a:pt x="427" y="1676"/>
                  </a:cubicBezTo>
                  <a:cubicBezTo>
                    <a:pt x="665" y="1676"/>
                    <a:pt x="933" y="1451"/>
                    <a:pt x="1068" y="1072"/>
                  </a:cubicBezTo>
                  <a:cubicBezTo>
                    <a:pt x="1302" y="605"/>
                    <a:pt x="1202" y="138"/>
                    <a:pt x="968" y="38"/>
                  </a:cubicBezTo>
                  <a:cubicBezTo>
                    <a:pt x="918" y="13"/>
                    <a:pt x="864" y="1"/>
                    <a:pt x="8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21"/>
            <p:cNvSpPr/>
            <p:nvPr/>
          </p:nvSpPr>
          <p:spPr>
            <a:xfrm>
              <a:off x="3335125" y="3074000"/>
              <a:ext cx="430325" cy="164300"/>
            </a:xfrm>
            <a:custGeom>
              <a:avLst/>
              <a:gdLst/>
              <a:ahLst/>
              <a:cxnLst/>
              <a:rect l="l" t="t" r="r" b="b"/>
              <a:pathLst>
                <a:path w="17213" h="6572" fill="none" extrusionOk="0">
                  <a:moveTo>
                    <a:pt x="17213" y="6572"/>
                  </a:moveTo>
                  <a:cubicBezTo>
                    <a:pt x="12443" y="2035"/>
                    <a:pt x="6071" y="1"/>
                    <a:pt x="0" y="668"/>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21"/>
            <p:cNvSpPr/>
            <p:nvPr/>
          </p:nvSpPr>
          <p:spPr>
            <a:xfrm>
              <a:off x="3611150" y="2806300"/>
              <a:ext cx="196000" cy="383650"/>
            </a:xfrm>
            <a:custGeom>
              <a:avLst/>
              <a:gdLst/>
              <a:ahLst/>
              <a:cxnLst/>
              <a:rect l="l" t="t" r="r" b="b"/>
              <a:pathLst>
                <a:path w="7840" h="15346" fill="none" extrusionOk="0">
                  <a:moveTo>
                    <a:pt x="7839" y="15345"/>
                  </a:moveTo>
                  <a:cubicBezTo>
                    <a:pt x="2702" y="11176"/>
                    <a:pt x="201" y="6105"/>
                    <a:pt x="1"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21"/>
            <p:cNvSpPr/>
            <p:nvPr/>
          </p:nvSpPr>
          <p:spPr>
            <a:xfrm>
              <a:off x="3587025" y="2786200"/>
              <a:ext cx="49050" cy="24400"/>
            </a:xfrm>
            <a:custGeom>
              <a:avLst/>
              <a:gdLst/>
              <a:ahLst/>
              <a:cxnLst/>
              <a:rect l="l" t="t" r="r" b="b"/>
              <a:pathLst>
                <a:path w="1962" h="976" extrusionOk="0">
                  <a:moveTo>
                    <a:pt x="791" y="1"/>
                  </a:moveTo>
                  <a:cubicBezTo>
                    <a:pt x="342" y="1"/>
                    <a:pt x="1" y="193"/>
                    <a:pt x="32" y="471"/>
                  </a:cubicBezTo>
                  <a:cubicBezTo>
                    <a:pt x="65" y="705"/>
                    <a:pt x="532" y="972"/>
                    <a:pt x="1032" y="972"/>
                  </a:cubicBezTo>
                  <a:cubicBezTo>
                    <a:pt x="1069" y="974"/>
                    <a:pt x="1105" y="975"/>
                    <a:pt x="1140" y="975"/>
                  </a:cubicBezTo>
                  <a:cubicBezTo>
                    <a:pt x="1593" y="975"/>
                    <a:pt x="1961" y="783"/>
                    <a:pt x="1900" y="505"/>
                  </a:cubicBezTo>
                  <a:cubicBezTo>
                    <a:pt x="1866" y="238"/>
                    <a:pt x="1466" y="4"/>
                    <a:pt x="899" y="4"/>
                  </a:cubicBezTo>
                  <a:cubicBezTo>
                    <a:pt x="862" y="2"/>
                    <a:pt x="826" y="1"/>
                    <a:pt x="7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21"/>
            <p:cNvSpPr/>
            <p:nvPr/>
          </p:nvSpPr>
          <p:spPr>
            <a:xfrm>
              <a:off x="3421850" y="3041475"/>
              <a:ext cx="343600" cy="196825"/>
            </a:xfrm>
            <a:custGeom>
              <a:avLst/>
              <a:gdLst/>
              <a:ahLst/>
              <a:cxnLst/>
              <a:rect l="l" t="t" r="r" b="b"/>
              <a:pathLst>
                <a:path w="13744" h="7873" fill="none" extrusionOk="0">
                  <a:moveTo>
                    <a:pt x="13744" y="7873"/>
                  </a:moveTo>
                  <a:cubicBezTo>
                    <a:pt x="9007" y="3036"/>
                    <a:pt x="4971" y="1268"/>
                    <a:pt x="0"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1"/>
            <p:cNvSpPr/>
            <p:nvPr/>
          </p:nvSpPr>
          <p:spPr>
            <a:xfrm>
              <a:off x="3402675" y="3020575"/>
              <a:ext cx="25875" cy="45175"/>
            </a:xfrm>
            <a:custGeom>
              <a:avLst/>
              <a:gdLst/>
              <a:ahLst/>
              <a:cxnLst/>
              <a:rect l="l" t="t" r="r" b="b"/>
              <a:pathLst>
                <a:path w="1035" h="1807" extrusionOk="0">
                  <a:moveTo>
                    <a:pt x="526" y="0"/>
                  </a:moveTo>
                  <a:cubicBezTo>
                    <a:pt x="246" y="0"/>
                    <a:pt x="32" y="326"/>
                    <a:pt x="0" y="803"/>
                  </a:cubicBezTo>
                  <a:cubicBezTo>
                    <a:pt x="0" y="1304"/>
                    <a:pt x="167" y="1771"/>
                    <a:pt x="401" y="1804"/>
                  </a:cubicBezTo>
                  <a:cubicBezTo>
                    <a:pt x="414" y="1805"/>
                    <a:pt x="428" y="1806"/>
                    <a:pt x="442" y="1806"/>
                  </a:cubicBezTo>
                  <a:cubicBezTo>
                    <a:pt x="722" y="1806"/>
                    <a:pt x="937" y="1481"/>
                    <a:pt x="1001" y="1003"/>
                  </a:cubicBezTo>
                  <a:cubicBezTo>
                    <a:pt x="1034" y="503"/>
                    <a:pt x="868" y="36"/>
                    <a:pt x="567" y="3"/>
                  </a:cubicBezTo>
                  <a:cubicBezTo>
                    <a:pt x="553" y="1"/>
                    <a:pt x="540"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1"/>
            <p:cNvSpPr/>
            <p:nvPr/>
          </p:nvSpPr>
          <p:spPr>
            <a:xfrm>
              <a:off x="3561125" y="2871350"/>
              <a:ext cx="246025" cy="318600"/>
            </a:xfrm>
            <a:custGeom>
              <a:avLst/>
              <a:gdLst/>
              <a:ahLst/>
              <a:cxnLst/>
              <a:rect l="l" t="t" r="r" b="b"/>
              <a:pathLst>
                <a:path w="9841" h="12744" fill="none" extrusionOk="0">
                  <a:moveTo>
                    <a:pt x="9840" y="12743"/>
                  </a:moveTo>
                  <a:cubicBezTo>
                    <a:pt x="3903" y="9941"/>
                    <a:pt x="1901" y="6072"/>
                    <a:pt x="0"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21"/>
            <p:cNvSpPr/>
            <p:nvPr/>
          </p:nvSpPr>
          <p:spPr>
            <a:xfrm>
              <a:off x="3536925" y="2851550"/>
              <a:ext cx="46725" cy="26625"/>
            </a:xfrm>
            <a:custGeom>
              <a:avLst/>
              <a:gdLst/>
              <a:ahLst/>
              <a:cxnLst/>
              <a:rect l="l" t="t" r="r" b="b"/>
              <a:pathLst>
                <a:path w="1869" h="1065" extrusionOk="0">
                  <a:moveTo>
                    <a:pt x="1165" y="0"/>
                  </a:moveTo>
                  <a:cubicBezTo>
                    <a:pt x="1030" y="0"/>
                    <a:pt x="884" y="19"/>
                    <a:pt x="735" y="59"/>
                  </a:cubicBezTo>
                  <a:cubicBezTo>
                    <a:pt x="301" y="192"/>
                    <a:pt x="1" y="493"/>
                    <a:pt x="67" y="759"/>
                  </a:cubicBezTo>
                  <a:cubicBezTo>
                    <a:pt x="142" y="958"/>
                    <a:pt x="438" y="1064"/>
                    <a:pt x="778" y="1064"/>
                  </a:cubicBezTo>
                  <a:cubicBezTo>
                    <a:pt x="894" y="1064"/>
                    <a:pt x="1016" y="1052"/>
                    <a:pt x="1135" y="1026"/>
                  </a:cubicBezTo>
                  <a:cubicBezTo>
                    <a:pt x="1569" y="893"/>
                    <a:pt x="1869" y="559"/>
                    <a:pt x="1802" y="292"/>
                  </a:cubicBezTo>
                  <a:cubicBezTo>
                    <a:pt x="1732" y="105"/>
                    <a:pt x="1481" y="0"/>
                    <a:pt x="1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21"/>
            <p:cNvSpPr/>
            <p:nvPr/>
          </p:nvSpPr>
          <p:spPr>
            <a:xfrm>
              <a:off x="3415175" y="3155425"/>
              <a:ext cx="423675" cy="187525"/>
            </a:xfrm>
            <a:custGeom>
              <a:avLst/>
              <a:gdLst/>
              <a:ahLst/>
              <a:cxnLst/>
              <a:rect l="l" t="t" r="r" b="b"/>
              <a:pathLst>
                <a:path w="16947" h="7501" extrusionOk="0">
                  <a:moveTo>
                    <a:pt x="5533" y="1"/>
                  </a:moveTo>
                  <a:cubicBezTo>
                    <a:pt x="3824" y="1"/>
                    <a:pt x="1898" y="246"/>
                    <a:pt x="1" y="980"/>
                  </a:cubicBezTo>
                  <a:cubicBezTo>
                    <a:pt x="234" y="1047"/>
                    <a:pt x="534" y="1113"/>
                    <a:pt x="768" y="1213"/>
                  </a:cubicBezTo>
                  <a:cubicBezTo>
                    <a:pt x="2636" y="1747"/>
                    <a:pt x="4537" y="2314"/>
                    <a:pt x="6205" y="3382"/>
                  </a:cubicBezTo>
                  <a:cubicBezTo>
                    <a:pt x="7506" y="4149"/>
                    <a:pt x="8440" y="5383"/>
                    <a:pt x="9607" y="6284"/>
                  </a:cubicBezTo>
                  <a:lnTo>
                    <a:pt x="9741" y="6417"/>
                  </a:lnTo>
                  <a:cubicBezTo>
                    <a:pt x="10108" y="6717"/>
                    <a:pt x="10541" y="6984"/>
                    <a:pt x="10975" y="7218"/>
                  </a:cubicBezTo>
                  <a:cubicBezTo>
                    <a:pt x="11411" y="7413"/>
                    <a:pt x="11881" y="7500"/>
                    <a:pt x="12360" y="7500"/>
                  </a:cubicBezTo>
                  <a:cubicBezTo>
                    <a:pt x="12944" y="7500"/>
                    <a:pt x="13543" y="7371"/>
                    <a:pt x="14111" y="7151"/>
                  </a:cubicBezTo>
                  <a:cubicBezTo>
                    <a:pt x="14244" y="7118"/>
                    <a:pt x="14378" y="7084"/>
                    <a:pt x="14444" y="7051"/>
                  </a:cubicBezTo>
                  <a:cubicBezTo>
                    <a:pt x="14644" y="6951"/>
                    <a:pt x="14845" y="6884"/>
                    <a:pt x="15045" y="6751"/>
                  </a:cubicBezTo>
                  <a:cubicBezTo>
                    <a:pt x="15378" y="6551"/>
                    <a:pt x="15745" y="6284"/>
                    <a:pt x="16079" y="5983"/>
                  </a:cubicBezTo>
                  <a:cubicBezTo>
                    <a:pt x="16179" y="5950"/>
                    <a:pt x="16212" y="5917"/>
                    <a:pt x="16246" y="5883"/>
                  </a:cubicBezTo>
                  <a:lnTo>
                    <a:pt x="16446" y="5650"/>
                  </a:lnTo>
                  <a:cubicBezTo>
                    <a:pt x="16612" y="5483"/>
                    <a:pt x="16746" y="5383"/>
                    <a:pt x="16879" y="5216"/>
                  </a:cubicBezTo>
                  <a:lnTo>
                    <a:pt x="16946" y="5116"/>
                  </a:lnTo>
                  <a:cubicBezTo>
                    <a:pt x="16045" y="4082"/>
                    <a:pt x="14945" y="3115"/>
                    <a:pt x="13877" y="2381"/>
                  </a:cubicBezTo>
                  <a:cubicBezTo>
                    <a:pt x="13477" y="2114"/>
                    <a:pt x="13077" y="1881"/>
                    <a:pt x="12710" y="1647"/>
                  </a:cubicBezTo>
                  <a:cubicBezTo>
                    <a:pt x="12409" y="1547"/>
                    <a:pt x="12109" y="1380"/>
                    <a:pt x="11809" y="1247"/>
                  </a:cubicBezTo>
                  <a:cubicBezTo>
                    <a:pt x="11676" y="1147"/>
                    <a:pt x="11542" y="1080"/>
                    <a:pt x="11375" y="1047"/>
                  </a:cubicBezTo>
                  <a:cubicBezTo>
                    <a:pt x="11242" y="980"/>
                    <a:pt x="11075" y="913"/>
                    <a:pt x="10942" y="880"/>
                  </a:cubicBezTo>
                  <a:cubicBezTo>
                    <a:pt x="10908" y="813"/>
                    <a:pt x="10908" y="813"/>
                    <a:pt x="10875" y="813"/>
                  </a:cubicBezTo>
                  <a:cubicBezTo>
                    <a:pt x="10808" y="813"/>
                    <a:pt x="10808" y="780"/>
                    <a:pt x="10775" y="780"/>
                  </a:cubicBezTo>
                  <a:cubicBezTo>
                    <a:pt x="9917" y="487"/>
                    <a:pt x="7940" y="1"/>
                    <a:pt x="5533" y="1"/>
                  </a:cubicBezTo>
                  <a:close/>
                </a:path>
              </a:pathLst>
            </a:custGeom>
            <a:solidFill>
              <a:srgbClr val="FF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1"/>
            <p:cNvSpPr/>
            <p:nvPr/>
          </p:nvSpPr>
          <p:spPr>
            <a:xfrm>
              <a:off x="3650350" y="2907225"/>
              <a:ext cx="221000" cy="435725"/>
            </a:xfrm>
            <a:custGeom>
              <a:avLst/>
              <a:gdLst/>
              <a:ahLst/>
              <a:cxnLst/>
              <a:rect l="l" t="t" r="r" b="b"/>
              <a:pathLst>
                <a:path w="8840" h="17429" extrusionOk="0">
                  <a:moveTo>
                    <a:pt x="2636" y="0"/>
                  </a:moveTo>
                  <a:lnTo>
                    <a:pt x="2636" y="0"/>
                  </a:lnTo>
                  <a:cubicBezTo>
                    <a:pt x="2669" y="701"/>
                    <a:pt x="2335" y="1501"/>
                    <a:pt x="1968" y="2202"/>
                  </a:cubicBezTo>
                  <a:cubicBezTo>
                    <a:pt x="1635" y="2835"/>
                    <a:pt x="1201" y="3469"/>
                    <a:pt x="1001" y="4136"/>
                  </a:cubicBezTo>
                  <a:cubicBezTo>
                    <a:pt x="934" y="4370"/>
                    <a:pt x="868" y="4670"/>
                    <a:pt x="834" y="4904"/>
                  </a:cubicBezTo>
                  <a:cubicBezTo>
                    <a:pt x="701" y="5838"/>
                    <a:pt x="868" y="6705"/>
                    <a:pt x="1034" y="7572"/>
                  </a:cubicBezTo>
                  <a:cubicBezTo>
                    <a:pt x="1134" y="8006"/>
                    <a:pt x="1201" y="8473"/>
                    <a:pt x="1301" y="8906"/>
                  </a:cubicBezTo>
                  <a:cubicBezTo>
                    <a:pt x="1335" y="9173"/>
                    <a:pt x="1368" y="9407"/>
                    <a:pt x="1368" y="9674"/>
                  </a:cubicBezTo>
                  <a:lnTo>
                    <a:pt x="1368" y="9874"/>
                  </a:lnTo>
                  <a:lnTo>
                    <a:pt x="1368" y="10307"/>
                  </a:lnTo>
                  <a:cubicBezTo>
                    <a:pt x="1368" y="10374"/>
                    <a:pt x="1335" y="10508"/>
                    <a:pt x="1335" y="10641"/>
                  </a:cubicBezTo>
                  <a:lnTo>
                    <a:pt x="1335" y="10674"/>
                  </a:lnTo>
                  <a:lnTo>
                    <a:pt x="1335" y="10741"/>
                  </a:lnTo>
                  <a:cubicBezTo>
                    <a:pt x="1201" y="11575"/>
                    <a:pt x="868" y="12376"/>
                    <a:pt x="601" y="13176"/>
                  </a:cubicBezTo>
                  <a:cubicBezTo>
                    <a:pt x="267" y="14177"/>
                    <a:pt x="0" y="15211"/>
                    <a:pt x="200" y="16212"/>
                  </a:cubicBezTo>
                  <a:lnTo>
                    <a:pt x="334" y="16345"/>
                  </a:lnTo>
                  <a:cubicBezTo>
                    <a:pt x="701" y="16645"/>
                    <a:pt x="1134" y="16912"/>
                    <a:pt x="1601" y="17146"/>
                  </a:cubicBezTo>
                  <a:cubicBezTo>
                    <a:pt x="2022" y="17341"/>
                    <a:pt x="2484" y="17428"/>
                    <a:pt x="2959" y="17428"/>
                  </a:cubicBezTo>
                  <a:cubicBezTo>
                    <a:pt x="3537" y="17428"/>
                    <a:pt x="4136" y="17299"/>
                    <a:pt x="4704" y="17079"/>
                  </a:cubicBezTo>
                  <a:cubicBezTo>
                    <a:pt x="4837" y="17046"/>
                    <a:pt x="4971" y="17012"/>
                    <a:pt x="5037" y="16979"/>
                  </a:cubicBezTo>
                  <a:cubicBezTo>
                    <a:pt x="5271" y="16879"/>
                    <a:pt x="5438" y="16812"/>
                    <a:pt x="5638" y="16679"/>
                  </a:cubicBezTo>
                  <a:cubicBezTo>
                    <a:pt x="5971" y="16479"/>
                    <a:pt x="6338" y="16212"/>
                    <a:pt x="6672" y="15911"/>
                  </a:cubicBezTo>
                  <a:cubicBezTo>
                    <a:pt x="6772" y="15878"/>
                    <a:pt x="6805" y="15845"/>
                    <a:pt x="6839" y="15811"/>
                  </a:cubicBezTo>
                  <a:lnTo>
                    <a:pt x="7039" y="15578"/>
                  </a:lnTo>
                  <a:cubicBezTo>
                    <a:pt x="7205" y="15411"/>
                    <a:pt x="7339" y="15311"/>
                    <a:pt x="7472" y="15144"/>
                  </a:cubicBezTo>
                  <a:cubicBezTo>
                    <a:pt x="7506" y="15078"/>
                    <a:pt x="7539" y="15078"/>
                    <a:pt x="7539" y="15044"/>
                  </a:cubicBezTo>
                  <a:cubicBezTo>
                    <a:pt x="7639" y="14977"/>
                    <a:pt x="7706" y="14877"/>
                    <a:pt x="7773" y="14811"/>
                  </a:cubicBezTo>
                  <a:cubicBezTo>
                    <a:pt x="7873" y="14577"/>
                    <a:pt x="8039" y="14377"/>
                    <a:pt x="8173" y="14144"/>
                  </a:cubicBezTo>
                  <a:lnTo>
                    <a:pt x="8173" y="14077"/>
                  </a:lnTo>
                  <a:cubicBezTo>
                    <a:pt x="8206" y="13977"/>
                    <a:pt x="8273" y="13877"/>
                    <a:pt x="8306" y="13810"/>
                  </a:cubicBezTo>
                  <a:lnTo>
                    <a:pt x="8440" y="13543"/>
                  </a:lnTo>
                  <a:cubicBezTo>
                    <a:pt x="8473" y="13343"/>
                    <a:pt x="8540" y="13176"/>
                    <a:pt x="8606" y="12976"/>
                  </a:cubicBezTo>
                  <a:cubicBezTo>
                    <a:pt x="8606" y="12876"/>
                    <a:pt x="8640" y="12843"/>
                    <a:pt x="8640" y="12743"/>
                  </a:cubicBezTo>
                  <a:cubicBezTo>
                    <a:pt x="8640" y="12676"/>
                    <a:pt x="8673" y="12576"/>
                    <a:pt x="8673" y="12476"/>
                  </a:cubicBezTo>
                  <a:cubicBezTo>
                    <a:pt x="8707" y="12376"/>
                    <a:pt x="8707" y="12242"/>
                    <a:pt x="8707" y="12175"/>
                  </a:cubicBezTo>
                  <a:cubicBezTo>
                    <a:pt x="8840" y="10241"/>
                    <a:pt x="7706" y="8706"/>
                    <a:pt x="6572" y="7205"/>
                  </a:cubicBezTo>
                  <a:cubicBezTo>
                    <a:pt x="5704" y="6004"/>
                    <a:pt x="4804" y="4837"/>
                    <a:pt x="4037" y="3536"/>
                  </a:cubicBezTo>
                  <a:cubicBezTo>
                    <a:pt x="3836" y="3202"/>
                    <a:pt x="3670" y="2869"/>
                    <a:pt x="3503" y="2502"/>
                  </a:cubicBezTo>
                  <a:cubicBezTo>
                    <a:pt x="3336" y="2168"/>
                    <a:pt x="3169" y="1801"/>
                    <a:pt x="3036" y="1401"/>
                  </a:cubicBezTo>
                  <a:lnTo>
                    <a:pt x="2802" y="667"/>
                  </a:lnTo>
                  <a:cubicBezTo>
                    <a:pt x="2769" y="500"/>
                    <a:pt x="2669" y="234"/>
                    <a:pt x="26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8" name="Google Shape;1918;p21"/>
          <p:cNvGrpSpPr/>
          <p:nvPr/>
        </p:nvGrpSpPr>
        <p:grpSpPr>
          <a:xfrm>
            <a:off x="3730435" y="3713466"/>
            <a:ext cx="2176120" cy="1473255"/>
            <a:chOff x="4159060" y="3694416"/>
            <a:chExt cx="2176120" cy="1473255"/>
          </a:xfrm>
        </p:grpSpPr>
        <p:grpSp>
          <p:nvGrpSpPr>
            <p:cNvPr id="1919" name="Google Shape;1919;p21"/>
            <p:cNvGrpSpPr/>
            <p:nvPr/>
          </p:nvGrpSpPr>
          <p:grpSpPr>
            <a:xfrm>
              <a:off x="4902504" y="4429988"/>
              <a:ext cx="1432676" cy="737683"/>
              <a:chOff x="4102175" y="4352175"/>
              <a:chExt cx="1709025" cy="879975"/>
            </a:xfrm>
          </p:grpSpPr>
          <p:sp>
            <p:nvSpPr>
              <p:cNvPr id="1920" name="Google Shape;1920;p21"/>
              <p:cNvSpPr/>
              <p:nvPr/>
            </p:nvSpPr>
            <p:spPr>
              <a:xfrm>
                <a:off x="4412200" y="4352175"/>
                <a:ext cx="1157350" cy="879975"/>
              </a:xfrm>
              <a:custGeom>
                <a:avLst/>
                <a:gdLst/>
                <a:ahLst/>
                <a:cxnLst/>
                <a:rect l="l" t="t" r="r" b="b"/>
                <a:pathLst>
                  <a:path w="46294" h="35199" extrusionOk="0">
                    <a:moveTo>
                      <a:pt x="44561" y="28907"/>
                    </a:moveTo>
                    <a:cubicBezTo>
                      <a:pt x="44773" y="26445"/>
                      <a:pt x="44226" y="22736"/>
                      <a:pt x="45138" y="21065"/>
                    </a:cubicBezTo>
                    <a:cubicBezTo>
                      <a:pt x="46050" y="19423"/>
                      <a:pt x="46293" y="17630"/>
                      <a:pt x="45047" y="16870"/>
                    </a:cubicBezTo>
                    <a:cubicBezTo>
                      <a:pt x="43831" y="16080"/>
                      <a:pt x="45229" y="13648"/>
                      <a:pt x="43406" y="12037"/>
                    </a:cubicBezTo>
                    <a:cubicBezTo>
                      <a:pt x="41582" y="10426"/>
                      <a:pt x="41947" y="9241"/>
                      <a:pt x="41217" y="8055"/>
                    </a:cubicBezTo>
                    <a:cubicBezTo>
                      <a:pt x="40457" y="6870"/>
                      <a:pt x="37995" y="5867"/>
                      <a:pt x="37995" y="5867"/>
                    </a:cubicBezTo>
                    <a:cubicBezTo>
                      <a:pt x="37995" y="5867"/>
                      <a:pt x="41065" y="9423"/>
                      <a:pt x="39819" y="11277"/>
                    </a:cubicBezTo>
                    <a:cubicBezTo>
                      <a:pt x="38603" y="13101"/>
                      <a:pt x="35564" y="14560"/>
                      <a:pt x="36445" y="16718"/>
                    </a:cubicBezTo>
                    <a:cubicBezTo>
                      <a:pt x="37296" y="18876"/>
                      <a:pt x="38117" y="20062"/>
                      <a:pt x="36475" y="22554"/>
                    </a:cubicBezTo>
                    <a:cubicBezTo>
                      <a:pt x="34834" y="25016"/>
                      <a:pt x="34652" y="26384"/>
                      <a:pt x="35381" y="27965"/>
                    </a:cubicBezTo>
                    <a:cubicBezTo>
                      <a:pt x="36111" y="29515"/>
                      <a:pt x="34469" y="33375"/>
                      <a:pt x="32706" y="33922"/>
                    </a:cubicBezTo>
                    <a:cubicBezTo>
                      <a:pt x="30974" y="34469"/>
                      <a:pt x="33922" y="31703"/>
                      <a:pt x="32615" y="28420"/>
                    </a:cubicBezTo>
                    <a:cubicBezTo>
                      <a:pt x="31339" y="25107"/>
                      <a:pt x="31795" y="22828"/>
                      <a:pt x="32068" y="19970"/>
                    </a:cubicBezTo>
                    <a:cubicBezTo>
                      <a:pt x="32342" y="17144"/>
                      <a:pt x="31156" y="12007"/>
                      <a:pt x="26749" y="9423"/>
                    </a:cubicBezTo>
                    <a:cubicBezTo>
                      <a:pt x="22341" y="6870"/>
                      <a:pt x="19879" y="1"/>
                      <a:pt x="19879" y="1"/>
                    </a:cubicBezTo>
                    <a:cubicBezTo>
                      <a:pt x="19879" y="1"/>
                      <a:pt x="17873" y="3739"/>
                      <a:pt x="18785" y="8055"/>
                    </a:cubicBezTo>
                    <a:cubicBezTo>
                      <a:pt x="19697" y="12372"/>
                      <a:pt x="17053" y="16049"/>
                      <a:pt x="18968" y="18694"/>
                    </a:cubicBezTo>
                    <a:cubicBezTo>
                      <a:pt x="20882" y="21369"/>
                      <a:pt x="24925" y="25563"/>
                      <a:pt x="25290" y="28147"/>
                    </a:cubicBezTo>
                    <a:cubicBezTo>
                      <a:pt x="25655" y="30700"/>
                      <a:pt x="27570" y="30062"/>
                      <a:pt x="26931" y="32645"/>
                    </a:cubicBezTo>
                    <a:cubicBezTo>
                      <a:pt x="26323" y="35199"/>
                      <a:pt x="24104" y="34469"/>
                      <a:pt x="23557" y="32250"/>
                    </a:cubicBezTo>
                    <a:cubicBezTo>
                      <a:pt x="23010" y="30031"/>
                      <a:pt x="20518" y="24469"/>
                      <a:pt x="16870" y="22888"/>
                    </a:cubicBezTo>
                    <a:cubicBezTo>
                      <a:pt x="13192" y="21338"/>
                      <a:pt x="11095" y="22433"/>
                      <a:pt x="10062" y="19150"/>
                    </a:cubicBezTo>
                    <a:cubicBezTo>
                      <a:pt x="9059" y="15837"/>
                      <a:pt x="6353" y="16961"/>
                      <a:pt x="5989" y="15442"/>
                    </a:cubicBezTo>
                    <a:cubicBezTo>
                      <a:pt x="5563" y="13891"/>
                      <a:pt x="4226" y="12767"/>
                      <a:pt x="2615" y="12584"/>
                    </a:cubicBezTo>
                    <a:cubicBezTo>
                      <a:pt x="1703" y="12493"/>
                      <a:pt x="760" y="12736"/>
                      <a:pt x="1" y="13314"/>
                    </a:cubicBezTo>
                    <a:cubicBezTo>
                      <a:pt x="1" y="13314"/>
                      <a:pt x="2767" y="12767"/>
                      <a:pt x="3496" y="15381"/>
                    </a:cubicBezTo>
                    <a:cubicBezTo>
                      <a:pt x="4226" y="17995"/>
                      <a:pt x="2888" y="21034"/>
                      <a:pt x="4773" y="22858"/>
                    </a:cubicBezTo>
                    <a:cubicBezTo>
                      <a:pt x="6657" y="24682"/>
                      <a:pt x="5381" y="26718"/>
                      <a:pt x="8846" y="29089"/>
                    </a:cubicBezTo>
                    <a:cubicBezTo>
                      <a:pt x="12341" y="31460"/>
                      <a:pt x="13071" y="31369"/>
                      <a:pt x="14621" y="33132"/>
                    </a:cubicBezTo>
                    <a:cubicBezTo>
                      <a:pt x="15350" y="33952"/>
                      <a:pt x="16293" y="34317"/>
                      <a:pt x="17083" y="34712"/>
                    </a:cubicBezTo>
                    <a:lnTo>
                      <a:pt x="39485" y="34712"/>
                    </a:lnTo>
                    <a:cubicBezTo>
                      <a:pt x="39758" y="34074"/>
                      <a:pt x="40184" y="33557"/>
                      <a:pt x="40731" y="33162"/>
                    </a:cubicBezTo>
                    <a:cubicBezTo>
                      <a:pt x="42615" y="31886"/>
                      <a:pt x="44318" y="31399"/>
                      <a:pt x="44561" y="2890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21"/>
              <p:cNvSpPr/>
              <p:nvPr/>
            </p:nvSpPr>
            <p:spPr>
              <a:xfrm>
                <a:off x="4102175" y="4979075"/>
                <a:ext cx="622375" cy="240925"/>
              </a:xfrm>
              <a:custGeom>
                <a:avLst/>
                <a:gdLst/>
                <a:ahLst/>
                <a:cxnLst/>
                <a:rect l="l" t="t" r="r" b="b"/>
                <a:pathLst>
                  <a:path w="24895" h="9637" extrusionOk="0">
                    <a:moveTo>
                      <a:pt x="11824" y="1916"/>
                    </a:moveTo>
                    <a:cubicBezTo>
                      <a:pt x="8146" y="2098"/>
                      <a:pt x="3952" y="2372"/>
                      <a:pt x="2736" y="1186"/>
                    </a:cubicBezTo>
                    <a:cubicBezTo>
                      <a:pt x="1550" y="1"/>
                      <a:pt x="0" y="791"/>
                      <a:pt x="0" y="791"/>
                    </a:cubicBezTo>
                    <a:cubicBezTo>
                      <a:pt x="0" y="791"/>
                      <a:pt x="2462" y="1521"/>
                      <a:pt x="3101" y="3466"/>
                    </a:cubicBezTo>
                    <a:cubicBezTo>
                      <a:pt x="3739" y="5655"/>
                      <a:pt x="4681" y="7752"/>
                      <a:pt x="5958" y="9636"/>
                    </a:cubicBezTo>
                    <a:lnTo>
                      <a:pt x="24894" y="9636"/>
                    </a:lnTo>
                    <a:cubicBezTo>
                      <a:pt x="22736" y="7448"/>
                      <a:pt x="21338" y="7114"/>
                      <a:pt x="18602" y="6050"/>
                    </a:cubicBezTo>
                    <a:cubicBezTo>
                      <a:pt x="15563" y="4864"/>
                      <a:pt x="15472" y="1734"/>
                      <a:pt x="11824" y="19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21"/>
              <p:cNvSpPr/>
              <p:nvPr/>
            </p:nvSpPr>
            <p:spPr>
              <a:xfrm>
                <a:off x="5469225" y="4964650"/>
                <a:ext cx="341975" cy="255350"/>
              </a:xfrm>
              <a:custGeom>
                <a:avLst/>
                <a:gdLst/>
                <a:ahLst/>
                <a:cxnLst/>
                <a:rect l="l" t="t" r="r" b="b"/>
                <a:pathLst>
                  <a:path w="13679" h="10214" extrusionOk="0">
                    <a:moveTo>
                      <a:pt x="12401" y="0"/>
                    </a:moveTo>
                    <a:cubicBezTo>
                      <a:pt x="12401" y="0"/>
                      <a:pt x="12128" y="3010"/>
                      <a:pt x="9818" y="3374"/>
                    </a:cubicBezTo>
                    <a:cubicBezTo>
                      <a:pt x="7538" y="3709"/>
                      <a:pt x="4559" y="3769"/>
                      <a:pt x="4134" y="6019"/>
                    </a:cubicBezTo>
                    <a:cubicBezTo>
                      <a:pt x="3708" y="8268"/>
                      <a:pt x="3860" y="9058"/>
                      <a:pt x="2614" y="9332"/>
                    </a:cubicBezTo>
                    <a:cubicBezTo>
                      <a:pt x="1702" y="9514"/>
                      <a:pt x="669" y="9605"/>
                      <a:pt x="0" y="10213"/>
                    </a:cubicBezTo>
                    <a:lnTo>
                      <a:pt x="10578" y="10213"/>
                    </a:lnTo>
                    <a:cubicBezTo>
                      <a:pt x="10882" y="8238"/>
                      <a:pt x="12249" y="7873"/>
                      <a:pt x="12949" y="6535"/>
                    </a:cubicBezTo>
                    <a:cubicBezTo>
                      <a:pt x="13678" y="5107"/>
                      <a:pt x="12401" y="0"/>
                      <a:pt x="124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1"/>
              <p:cNvSpPr/>
              <p:nvPr/>
            </p:nvSpPr>
            <p:spPr>
              <a:xfrm>
                <a:off x="4102175" y="4352175"/>
                <a:ext cx="1686225" cy="867825"/>
              </a:xfrm>
              <a:custGeom>
                <a:avLst/>
                <a:gdLst/>
                <a:ahLst/>
                <a:cxnLst/>
                <a:rect l="l" t="t" r="r" b="b"/>
                <a:pathLst>
                  <a:path w="67449" h="34713" extrusionOk="0">
                    <a:moveTo>
                      <a:pt x="1186" y="25624"/>
                    </a:moveTo>
                    <a:cubicBezTo>
                      <a:pt x="760" y="25624"/>
                      <a:pt x="365" y="25715"/>
                      <a:pt x="0" y="25898"/>
                    </a:cubicBezTo>
                    <a:cubicBezTo>
                      <a:pt x="0" y="25898"/>
                      <a:pt x="152" y="25928"/>
                      <a:pt x="426" y="26050"/>
                    </a:cubicBezTo>
                    <a:cubicBezTo>
                      <a:pt x="471" y="26043"/>
                      <a:pt x="518" y="26040"/>
                      <a:pt x="566" y="26040"/>
                    </a:cubicBezTo>
                    <a:cubicBezTo>
                      <a:pt x="2167" y="26040"/>
                      <a:pt x="5290" y="29364"/>
                      <a:pt x="5319" y="29393"/>
                    </a:cubicBezTo>
                    <a:lnTo>
                      <a:pt x="5350" y="29424"/>
                    </a:lnTo>
                    <a:lnTo>
                      <a:pt x="5441" y="29454"/>
                    </a:lnTo>
                    <a:cubicBezTo>
                      <a:pt x="5441" y="29454"/>
                      <a:pt x="10882" y="31247"/>
                      <a:pt x="12493" y="33405"/>
                    </a:cubicBezTo>
                    <a:cubicBezTo>
                      <a:pt x="12858" y="33922"/>
                      <a:pt x="13313" y="34348"/>
                      <a:pt x="13800" y="34712"/>
                    </a:cubicBezTo>
                    <a:lnTo>
                      <a:pt x="14924" y="34712"/>
                    </a:lnTo>
                    <a:cubicBezTo>
                      <a:pt x="14165" y="34348"/>
                      <a:pt x="13465" y="33770"/>
                      <a:pt x="12949" y="33071"/>
                    </a:cubicBezTo>
                    <a:cubicBezTo>
                      <a:pt x="11338" y="30913"/>
                      <a:pt x="6322" y="29150"/>
                      <a:pt x="5684" y="28937"/>
                    </a:cubicBezTo>
                    <a:cubicBezTo>
                      <a:pt x="5289" y="28572"/>
                      <a:pt x="2979" y="26171"/>
                      <a:pt x="1186" y="25624"/>
                    </a:cubicBezTo>
                    <a:close/>
                    <a:moveTo>
                      <a:pt x="13982" y="12615"/>
                    </a:moveTo>
                    <a:cubicBezTo>
                      <a:pt x="13405" y="12736"/>
                      <a:pt x="12858" y="12980"/>
                      <a:pt x="12402" y="13314"/>
                    </a:cubicBezTo>
                    <a:cubicBezTo>
                      <a:pt x="12638" y="13292"/>
                      <a:pt x="12874" y="13271"/>
                      <a:pt x="13100" y="13271"/>
                    </a:cubicBezTo>
                    <a:cubicBezTo>
                      <a:pt x="13194" y="13271"/>
                      <a:pt x="13285" y="13275"/>
                      <a:pt x="13374" y="13283"/>
                    </a:cubicBezTo>
                    <a:cubicBezTo>
                      <a:pt x="13648" y="13223"/>
                      <a:pt x="13921" y="13192"/>
                      <a:pt x="14195" y="13192"/>
                    </a:cubicBezTo>
                    <a:cubicBezTo>
                      <a:pt x="14742" y="13192"/>
                      <a:pt x="15259" y="13375"/>
                      <a:pt x="15715" y="13709"/>
                    </a:cubicBezTo>
                    <a:cubicBezTo>
                      <a:pt x="16079" y="14043"/>
                      <a:pt x="16383" y="14439"/>
                      <a:pt x="16596" y="14894"/>
                    </a:cubicBezTo>
                    <a:cubicBezTo>
                      <a:pt x="16779" y="15350"/>
                      <a:pt x="16900" y="15837"/>
                      <a:pt x="16900" y="16353"/>
                    </a:cubicBezTo>
                    <a:cubicBezTo>
                      <a:pt x="16900" y="17296"/>
                      <a:pt x="17721" y="18116"/>
                      <a:pt x="18481" y="18876"/>
                    </a:cubicBezTo>
                    <a:cubicBezTo>
                      <a:pt x="19028" y="19393"/>
                      <a:pt x="19545" y="19940"/>
                      <a:pt x="19666" y="20396"/>
                    </a:cubicBezTo>
                    <a:cubicBezTo>
                      <a:pt x="19849" y="21095"/>
                      <a:pt x="20791" y="22220"/>
                      <a:pt x="22159" y="23314"/>
                    </a:cubicBezTo>
                    <a:cubicBezTo>
                      <a:pt x="23496" y="24347"/>
                      <a:pt x="24955" y="25229"/>
                      <a:pt x="26536" y="25867"/>
                    </a:cubicBezTo>
                    <a:cubicBezTo>
                      <a:pt x="28268" y="26597"/>
                      <a:pt x="29727" y="28147"/>
                      <a:pt x="31034" y="30031"/>
                    </a:cubicBezTo>
                    <a:cubicBezTo>
                      <a:pt x="32037" y="31521"/>
                      <a:pt x="32949" y="33071"/>
                      <a:pt x="33739" y="34682"/>
                    </a:cubicBezTo>
                    <a:lnTo>
                      <a:pt x="34378" y="34712"/>
                    </a:lnTo>
                    <a:cubicBezTo>
                      <a:pt x="33527" y="32980"/>
                      <a:pt x="32554" y="31308"/>
                      <a:pt x="31490" y="29697"/>
                    </a:cubicBezTo>
                    <a:cubicBezTo>
                      <a:pt x="30122" y="27752"/>
                      <a:pt x="28572" y="26141"/>
                      <a:pt x="26748" y="25381"/>
                    </a:cubicBezTo>
                    <a:cubicBezTo>
                      <a:pt x="25229" y="24743"/>
                      <a:pt x="23800" y="23892"/>
                      <a:pt x="22523" y="22888"/>
                    </a:cubicBezTo>
                    <a:cubicBezTo>
                      <a:pt x="21216" y="21855"/>
                      <a:pt x="20365" y="20852"/>
                      <a:pt x="20213" y="20244"/>
                    </a:cubicBezTo>
                    <a:cubicBezTo>
                      <a:pt x="20031" y="19636"/>
                      <a:pt x="19453" y="19059"/>
                      <a:pt x="18876" y="18481"/>
                    </a:cubicBezTo>
                    <a:cubicBezTo>
                      <a:pt x="18207" y="17782"/>
                      <a:pt x="17478" y="17083"/>
                      <a:pt x="17478" y="16353"/>
                    </a:cubicBezTo>
                    <a:cubicBezTo>
                      <a:pt x="17478" y="15776"/>
                      <a:pt x="17326" y="15198"/>
                      <a:pt x="17113" y="14682"/>
                    </a:cubicBezTo>
                    <a:cubicBezTo>
                      <a:pt x="16870" y="14135"/>
                      <a:pt x="16505" y="13648"/>
                      <a:pt x="16049" y="13283"/>
                    </a:cubicBezTo>
                    <a:cubicBezTo>
                      <a:pt x="15532" y="12828"/>
                      <a:pt x="14864" y="12615"/>
                      <a:pt x="14195" y="12615"/>
                    </a:cubicBezTo>
                    <a:close/>
                    <a:moveTo>
                      <a:pt x="32280" y="1"/>
                    </a:moveTo>
                    <a:cubicBezTo>
                      <a:pt x="32280" y="1"/>
                      <a:pt x="32128" y="305"/>
                      <a:pt x="31916" y="852"/>
                    </a:cubicBezTo>
                    <a:cubicBezTo>
                      <a:pt x="31672" y="4590"/>
                      <a:pt x="33557" y="7964"/>
                      <a:pt x="35198" y="10882"/>
                    </a:cubicBezTo>
                    <a:cubicBezTo>
                      <a:pt x="36353" y="12949"/>
                      <a:pt x="37356" y="14742"/>
                      <a:pt x="37356" y="16201"/>
                    </a:cubicBezTo>
                    <a:cubicBezTo>
                      <a:pt x="37417" y="18177"/>
                      <a:pt x="37812" y="20153"/>
                      <a:pt x="38572" y="21977"/>
                    </a:cubicBezTo>
                    <a:cubicBezTo>
                      <a:pt x="39332" y="23922"/>
                      <a:pt x="40274" y="25806"/>
                      <a:pt x="41369" y="27600"/>
                    </a:cubicBezTo>
                    <a:cubicBezTo>
                      <a:pt x="42220" y="29028"/>
                      <a:pt x="42706" y="31855"/>
                      <a:pt x="42980" y="34712"/>
                    </a:cubicBezTo>
                    <a:lnTo>
                      <a:pt x="43557" y="34712"/>
                    </a:lnTo>
                    <a:cubicBezTo>
                      <a:pt x="43253" y="31764"/>
                      <a:pt x="42767" y="28816"/>
                      <a:pt x="41855" y="27296"/>
                    </a:cubicBezTo>
                    <a:cubicBezTo>
                      <a:pt x="40791" y="25533"/>
                      <a:pt x="39879" y="23679"/>
                      <a:pt x="39089" y="21794"/>
                    </a:cubicBezTo>
                    <a:cubicBezTo>
                      <a:pt x="38360" y="20001"/>
                      <a:pt x="37964" y="18116"/>
                      <a:pt x="37934" y="16201"/>
                    </a:cubicBezTo>
                    <a:cubicBezTo>
                      <a:pt x="37934" y="14590"/>
                      <a:pt x="36901" y="12736"/>
                      <a:pt x="35715" y="10609"/>
                    </a:cubicBezTo>
                    <a:cubicBezTo>
                      <a:pt x="34043" y="7660"/>
                      <a:pt x="32128" y="4256"/>
                      <a:pt x="32493" y="548"/>
                    </a:cubicBezTo>
                    <a:cubicBezTo>
                      <a:pt x="32372" y="183"/>
                      <a:pt x="32280" y="1"/>
                      <a:pt x="32280" y="1"/>
                    </a:cubicBezTo>
                    <a:close/>
                    <a:moveTo>
                      <a:pt x="50366" y="5867"/>
                    </a:moveTo>
                    <a:lnTo>
                      <a:pt x="50366" y="5867"/>
                    </a:lnTo>
                    <a:cubicBezTo>
                      <a:pt x="50366" y="5867"/>
                      <a:pt x="50639" y="6201"/>
                      <a:pt x="51004" y="6688"/>
                    </a:cubicBezTo>
                    <a:cubicBezTo>
                      <a:pt x="52098" y="7751"/>
                      <a:pt x="52858" y="9119"/>
                      <a:pt x="53223" y="10578"/>
                    </a:cubicBezTo>
                    <a:cubicBezTo>
                      <a:pt x="53588" y="12098"/>
                      <a:pt x="53588" y="13466"/>
                      <a:pt x="53375" y="13861"/>
                    </a:cubicBezTo>
                    <a:lnTo>
                      <a:pt x="53375" y="13891"/>
                    </a:lnTo>
                    <a:cubicBezTo>
                      <a:pt x="52858" y="14651"/>
                      <a:pt x="52646" y="15594"/>
                      <a:pt x="52828" y="16505"/>
                    </a:cubicBezTo>
                    <a:cubicBezTo>
                      <a:pt x="53010" y="17539"/>
                      <a:pt x="53497" y="18451"/>
                      <a:pt x="54226" y="19211"/>
                    </a:cubicBezTo>
                    <a:cubicBezTo>
                      <a:pt x="55260" y="20335"/>
                      <a:pt x="54226" y="22341"/>
                      <a:pt x="53314" y="24104"/>
                    </a:cubicBezTo>
                    <a:cubicBezTo>
                      <a:pt x="52585" y="25472"/>
                      <a:pt x="51946" y="26749"/>
                      <a:pt x="52250" y="27630"/>
                    </a:cubicBezTo>
                    <a:cubicBezTo>
                      <a:pt x="52767" y="28998"/>
                      <a:pt x="51642" y="30335"/>
                      <a:pt x="49971" y="32372"/>
                    </a:cubicBezTo>
                    <a:cubicBezTo>
                      <a:pt x="49606" y="32797"/>
                      <a:pt x="49211" y="33253"/>
                      <a:pt x="48816" y="33740"/>
                    </a:cubicBezTo>
                    <a:cubicBezTo>
                      <a:pt x="48572" y="34044"/>
                      <a:pt x="48329" y="34348"/>
                      <a:pt x="48086" y="34712"/>
                    </a:cubicBezTo>
                    <a:lnTo>
                      <a:pt x="48816" y="34712"/>
                    </a:lnTo>
                    <a:cubicBezTo>
                      <a:pt x="48998" y="34500"/>
                      <a:pt x="49150" y="34287"/>
                      <a:pt x="49302" y="34104"/>
                    </a:cubicBezTo>
                    <a:cubicBezTo>
                      <a:pt x="49667" y="33618"/>
                      <a:pt x="50062" y="33162"/>
                      <a:pt x="50427" y="32706"/>
                    </a:cubicBezTo>
                    <a:cubicBezTo>
                      <a:pt x="52250" y="30548"/>
                      <a:pt x="53436" y="29089"/>
                      <a:pt x="52828" y="27448"/>
                    </a:cubicBezTo>
                    <a:cubicBezTo>
                      <a:pt x="52615" y="26810"/>
                      <a:pt x="53223" y="25624"/>
                      <a:pt x="53861" y="24347"/>
                    </a:cubicBezTo>
                    <a:cubicBezTo>
                      <a:pt x="54864" y="22433"/>
                      <a:pt x="55989" y="20274"/>
                      <a:pt x="54682" y="18815"/>
                    </a:cubicBezTo>
                    <a:cubicBezTo>
                      <a:pt x="54044" y="18147"/>
                      <a:pt x="53618" y="17326"/>
                      <a:pt x="53436" y="16414"/>
                    </a:cubicBezTo>
                    <a:cubicBezTo>
                      <a:pt x="53284" y="15654"/>
                      <a:pt x="53436" y="14864"/>
                      <a:pt x="53861" y="14195"/>
                    </a:cubicBezTo>
                    <a:lnTo>
                      <a:pt x="53861" y="14165"/>
                    </a:lnTo>
                    <a:cubicBezTo>
                      <a:pt x="54135" y="13679"/>
                      <a:pt x="54196" y="12128"/>
                      <a:pt x="53770" y="10457"/>
                    </a:cubicBezTo>
                    <a:cubicBezTo>
                      <a:pt x="53405" y="8937"/>
                      <a:pt x="52646" y="7569"/>
                      <a:pt x="51582" y="6444"/>
                    </a:cubicBezTo>
                    <a:cubicBezTo>
                      <a:pt x="51187" y="6232"/>
                      <a:pt x="50761" y="6049"/>
                      <a:pt x="50366" y="5867"/>
                    </a:cubicBezTo>
                    <a:close/>
                    <a:moveTo>
                      <a:pt x="67083" y="24499"/>
                    </a:moveTo>
                    <a:cubicBezTo>
                      <a:pt x="67053" y="24834"/>
                      <a:pt x="66992" y="25138"/>
                      <a:pt x="66901" y="25442"/>
                    </a:cubicBezTo>
                    <a:cubicBezTo>
                      <a:pt x="66901" y="27600"/>
                      <a:pt x="65624" y="28785"/>
                      <a:pt x="64652" y="29727"/>
                    </a:cubicBezTo>
                    <a:cubicBezTo>
                      <a:pt x="64044" y="30275"/>
                      <a:pt x="63558" y="30731"/>
                      <a:pt x="63466" y="31308"/>
                    </a:cubicBezTo>
                    <a:cubicBezTo>
                      <a:pt x="63345" y="31946"/>
                      <a:pt x="62980" y="32554"/>
                      <a:pt x="62494" y="33010"/>
                    </a:cubicBezTo>
                    <a:cubicBezTo>
                      <a:pt x="61825" y="33618"/>
                      <a:pt x="61065" y="34135"/>
                      <a:pt x="60214" y="34469"/>
                    </a:cubicBezTo>
                    <a:lnTo>
                      <a:pt x="59819" y="34652"/>
                    </a:lnTo>
                    <a:lnTo>
                      <a:pt x="59697" y="34712"/>
                    </a:lnTo>
                    <a:lnTo>
                      <a:pt x="61035" y="34712"/>
                    </a:lnTo>
                    <a:cubicBezTo>
                      <a:pt x="61703" y="34378"/>
                      <a:pt x="62342" y="33952"/>
                      <a:pt x="62889" y="33436"/>
                    </a:cubicBezTo>
                    <a:cubicBezTo>
                      <a:pt x="63466" y="32889"/>
                      <a:pt x="63862" y="32190"/>
                      <a:pt x="64014" y="31399"/>
                    </a:cubicBezTo>
                    <a:cubicBezTo>
                      <a:pt x="64105" y="31004"/>
                      <a:pt x="64530" y="30639"/>
                      <a:pt x="65047" y="30123"/>
                    </a:cubicBezTo>
                    <a:cubicBezTo>
                      <a:pt x="66020" y="29241"/>
                      <a:pt x="67235" y="28056"/>
                      <a:pt x="67448" y="26080"/>
                    </a:cubicBezTo>
                    <a:cubicBezTo>
                      <a:pt x="67266" y="25168"/>
                      <a:pt x="67083" y="24499"/>
                      <a:pt x="67083" y="2449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4" name="Google Shape;1924;p21"/>
            <p:cNvGrpSpPr/>
            <p:nvPr/>
          </p:nvGrpSpPr>
          <p:grpSpPr>
            <a:xfrm>
              <a:off x="4387657" y="3694416"/>
              <a:ext cx="1252400" cy="1473059"/>
              <a:chOff x="2634050" y="3784550"/>
              <a:chExt cx="1220425" cy="1435450"/>
            </a:xfrm>
          </p:grpSpPr>
          <p:sp>
            <p:nvSpPr>
              <p:cNvPr id="1925" name="Google Shape;1925;p21"/>
              <p:cNvSpPr/>
              <p:nvPr/>
            </p:nvSpPr>
            <p:spPr>
              <a:xfrm>
                <a:off x="3062625" y="4406125"/>
                <a:ext cx="486375" cy="813875"/>
              </a:xfrm>
              <a:custGeom>
                <a:avLst/>
                <a:gdLst/>
                <a:ahLst/>
                <a:cxnLst/>
                <a:rect l="l" t="t" r="r" b="b"/>
                <a:pathLst>
                  <a:path w="19455" h="32555" extrusionOk="0">
                    <a:moveTo>
                      <a:pt x="18390" y="32554"/>
                    </a:moveTo>
                    <a:cubicBezTo>
                      <a:pt x="15229" y="29059"/>
                      <a:pt x="12463" y="25259"/>
                      <a:pt x="10092" y="21186"/>
                    </a:cubicBezTo>
                    <a:cubicBezTo>
                      <a:pt x="1" y="3648"/>
                      <a:pt x="457" y="1095"/>
                      <a:pt x="457" y="1095"/>
                    </a:cubicBezTo>
                    <a:cubicBezTo>
                      <a:pt x="457" y="1095"/>
                      <a:pt x="578" y="1"/>
                      <a:pt x="1399" y="2554"/>
                    </a:cubicBezTo>
                    <a:cubicBezTo>
                      <a:pt x="2189" y="5107"/>
                      <a:pt x="6141" y="12706"/>
                      <a:pt x="11582" y="21855"/>
                    </a:cubicBezTo>
                    <a:cubicBezTo>
                      <a:pt x="13861" y="25655"/>
                      <a:pt x="16506" y="29241"/>
                      <a:pt x="19454" y="3255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1"/>
              <p:cNvSpPr/>
              <p:nvPr/>
            </p:nvSpPr>
            <p:spPr>
              <a:xfrm>
                <a:off x="2820975" y="3784550"/>
                <a:ext cx="262200" cy="674025"/>
              </a:xfrm>
              <a:custGeom>
                <a:avLst/>
                <a:gdLst/>
                <a:ahLst/>
                <a:cxnLst/>
                <a:rect l="l" t="t" r="r" b="b"/>
                <a:pathLst>
                  <a:path w="10488" h="26961" extrusionOk="0">
                    <a:moveTo>
                      <a:pt x="10488" y="26961"/>
                    </a:moveTo>
                    <a:cubicBezTo>
                      <a:pt x="10488" y="19271"/>
                      <a:pt x="1" y="0"/>
                      <a:pt x="1" y="0"/>
                    </a:cubicBezTo>
                    <a:cubicBezTo>
                      <a:pt x="1" y="0"/>
                      <a:pt x="2524" y="10699"/>
                      <a:pt x="4834" y="17630"/>
                    </a:cubicBezTo>
                    <a:cubicBezTo>
                      <a:pt x="7174" y="24590"/>
                      <a:pt x="10488" y="26961"/>
                      <a:pt x="10488" y="2696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1"/>
              <p:cNvSpPr/>
              <p:nvPr/>
            </p:nvSpPr>
            <p:spPr>
              <a:xfrm>
                <a:off x="3105950" y="4119650"/>
                <a:ext cx="137550" cy="398200"/>
              </a:xfrm>
              <a:custGeom>
                <a:avLst/>
                <a:gdLst/>
                <a:ahLst/>
                <a:cxnLst/>
                <a:rect l="l" t="t" r="r" b="b"/>
                <a:pathLst>
                  <a:path w="5502" h="15928" extrusionOk="0">
                    <a:moveTo>
                      <a:pt x="4590" y="1"/>
                    </a:moveTo>
                    <a:cubicBezTo>
                      <a:pt x="4590" y="1"/>
                      <a:pt x="2493" y="5593"/>
                      <a:pt x="1277" y="9514"/>
                    </a:cubicBezTo>
                    <a:cubicBezTo>
                      <a:pt x="61" y="13405"/>
                      <a:pt x="0" y="15928"/>
                      <a:pt x="0" y="15928"/>
                    </a:cubicBezTo>
                    <a:cubicBezTo>
                      <a:pt x="5502" y="13314"/>
                      <a:pt x="4590" y="1"/>
                      <a:pt x="4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1"/>
              <p:cNvSpPr/>
              <p:nvPr/>
            </p:nvSpPr>
            <p:spPr>
              <a:xfrm>
                <a:off x="3220700" y="4311150"/>
                <a:ext cx="286500" cy="433150"/>
              </a:xfrm>
              <a:custGeom>
                <a:avLst/>
                <a:gdLst/>
                <a:ahLst/>
                <a:cxnLst/>
                <a:rect l="l" t="t" r="r" b="b"/>
                <a:pathLst>
                  <a:path w="11460" h="17326" extrusionOk="0">
                    <a:moveTo>
                      <a:pt x="0" y="17326"/>
                    </a:moveTo>
                    <a:cubicBezTo>
                      <a:pt x="4408" y="14985"/>
                      <a:pt x="11459" y="0"/>
                      <a:pt x="11459" y="0"/>
                    </a:cubicBezTo>
                    <a:cubicBezTo>
                      <a:pt x="11459" y="0"/>
                      <a:pt x="6018" y="5563"/>
                      <a:pt x="3131" y="9879"/>
                    </a:cubicBezTo>
                    <a:cubicBezTo>
                      <a:pt x="243" y="14225"/>
                      <a:pt x="0" y="17326"/>
                      <a:pt x="0" y="173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21"/>
              <p:cNvSpPr/>
              <p:nvPr/>
            </p:nvSpPr>
            <p:spPr>
              <a:xfrm>
                <a:off x="3163700" y="4172850"/>
                <a:ext cx="215825" cy="463550"/>
              </a:xfrm>
              <a:custGeom>
                <a:avLst/>
                <a:gdLst/>
                <a:ahLst/>
                <a:cxnLst/>
                <a:rect l="l" t="t" r="r" b="b"/>
                <a:pathLst>
                  <a:path w="8633" h="18542" extrusionOk="0">
                    <a:moveTo>
                      <a:pt x="122" y="18542"/>
                    </a:moveTo>
                    <a:cubicBezTo>
                      <a:pt x="3952" y="17326"/>
                      <a:pt x="8633" y="0"/>
                      <a:pt x="8633" y="0"/>
                    </a:cubicBezTo>
                    <a:cubicBezTo>
                      <a:pt x="8633" y="0"/>
                      <a:pt x="3435" y="8420"/>
                      <a:pt x="1733" y="12645"/>
                    </a:cubicBezTo>
                    <a:cubicBezTo>
                      <a:pt x="0" y="16839"/>
                      <a:pt x="122" y="18542"/>
                      <a:pt x="122" y="185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21"/>
              <p:cNvSpPr/>
              <p:nvPr/>
            </p:nvSpPr>
            <p:spPr>
              <a:xfrm>
                <a:off x="3286050" y="4423600"/>
                <a:ext cx="285725" cy="440775"/>
              </a:xfrm>
              <a:custGeom>
                <a:avLst/>
                <a:gdLst/>
                <a:ahLst/>
                <a:cxnLst/>
                <a:rect l="l" t="t" r="r" b="b"/>
                <a:pathLst>
                  <a:path w="11429" h="17631" extrusionOk="0">
                    <a:moveTo>
                      <a:pt x="0" y="17569"/>
                    </a:moveTo>
                    <a:cubicBezTo>
                      <a:pt x="1459" y="17630"/>
                      <a:pt x="3040" y="15776"/>
                      <a:pt x="5167" y="11065"/>
                    </a:cubicBezTo>
                    <a:cubicBezTo>
                      <a:pt x="7265" y="6323"/>
                      <a:pt x="11429" y="1"/>
                      <a:pt x="11429" y="1"/>
                    </a:cubicBezTo>
                    <a:cubicBezTo>
                      <a:pt x="11429" y="1"/>
                      <a:pt x="5563" y="6171"/>
                      <a:pt x="3040" y="10761"/>
                    </a:cubicBezTo>
                    <a:cubicBezTo>
                      <a:pt x="517" y="15381"/>
                      <a:pt x="0" y="17569"/>
                      <a:pt x="0" y="1756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21"/>
              <p:cNvSpPr/>
              <p:nvPr/>
            </p:nvSpPr>
            <p:spPr>
              <a:xfrm>
                <a:off x="3479825" y="4874225"/>
                <a:ext cx="312325" cy="279650"/>
              </a:xfrm>
              <a:custGeom>
                <a:avLst/>
                <a:gdLst/>
                <a:ahLst/>
                <a:cxnLst/>
                <a:rect l="l" t="t" r="r" b="b"/>
                <a:pathLst>
                  <a:path w="12493" h="11186" extrusionOk="0">
                    <a:moveTo>
                      <a:pt x="4651" y="6079"/>
                    </a:moveTo>
                    <a:cubicBezTo>
                      <a:pt x="669" y="8906"/>
                      <a:pt x="0" y="11186"/>
                      <a:pt x="0" y="11186"/>
                    </a:cubicBezTo>
                    <a:cubicBezTo>
                      <a:pt x="4681" y="10213"/>
                      <a:pt x="12493" y="0"/>
                      <a:pt x="12493" y="0"/>
                    </a:cubicBezTo>
                    <a:cubicBezTo>
                      <a:pt x="12493" y="0"/>
                      <a:pt x="8663" y="3222"/>
                      <a:pt x="4651" y="60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1"/>
              <p:cNvSpPr/>
              <p:nvPr/>
            </p:nvSpPr>
            <p:spPr>
              <a:xfrm>
                <a:off x="3496525" y="5004175"/>
                <a:ext cx="345025" cy="203675"/>
              </a:xfrm>
              <a:custGeom>
                <a:avLst/>
                <a:gdLst/>
                <a:ahLst/>
                <a:cxnLst/>
                <a:rect l="l" t="t" r="r" b="b"/>
                <a:pathLst>
                  <a:path w="13801" h="8147" extrusionOk="0">
                    <a:moveTo>
                      <a:pt x="13800" y="0"/>
                    </a:moveTo>
                    <a:cubicBezTo>
                      <a:pt x="13800" y="0"/>
                      <a:pt x="9819" y="3678"/>
                      <a:pt x="6384" y="3951"/>
                    </a:cubicBezTo>
                    <a:cubicBezTo>
                      <a:pt x="2919" y="4255"/>
                      <a:pt x="1" y="6748"/>
                      <a:pt x="1" y="6748"/>
                    </a:cubicBezTo>
                    <a:cubicBezTo>
                      <a:pt x="7843" y="8146"/>
                      <a:pt x="13800" y="0"/>
                      <a:pt x="13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1"/>
              <p:cNvSpPr/>
              <p:nvPr/>
            </p:nvSpPr>
            <p:spPr>
              <a:xfrm>
                <a:off x="3386350" y="4582425"/>
                <a:ext cx="323725" cy="457475"/>
              </a:xfrm>
              <a:custGeom>
                <a:avLst/>
                <a:gdLst/>
                <a:ahLst/>
                <a:cxnLst/>
                <a:rect l="l" t="t" r="r" b="b"/>
                <a:pathLst>
                  <a:path w="12949" h="18299" extrusionOk="0">
                    <a:moveTo>
                      <a:pt x="0" y="18086"/>
                    </a:moveTo>
                    <a:cubicBezTo>
                      <a:pt x="1703" y="18299"/>
                      <a:pt x="5380" y="15137"/>
                      <a:pt x="6931" y="10700"/>
                    </a:cubicBezTo>
                    <a:cubicBezTo>
                      <a:pt x="8481" y="6232"/>
                      <a:pt x="12949" y="0"/>
                      <a:pt x="12949" y="0"/>
                    </a:cubicBezTo>
                    <a:cubicBezTo>
                      <a:pt x="12949" y="0"/>
                      <a:pt x="6809" y="6201"/>
                      <a:pt x="5016" y="10396"/>
                    </a:cubicBezTo>
                    <a:cubicBezTo>
                      <a:pt x="3253" y="14560"/>
                      <a:pt x="0" y="18086"/>
                      <a:pt x="0" y="1808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1"/>
              <p:cNvSpPr/>
              <p:nvPr/>
            </p:nvSpPr>
            <p:spPr>
              <a:xfrm>
                <a:off x="3333925" y="4476800"/>
                <a:ext cx="335875" cy="484825"/>
              </a:xfrm>
              <a:custGeom>
                <a:avLst/>
                <a:gdLst/>
                <a:ahLst/>
                <a:cxnLst/>
                <a:rect l="l" t="t" r="r" b="b"/>
                <a:pathLst>
                  <a:path w="13435" h="19393" extrusionOk="0">
                    <a:moveTo>
                      <a:pt x="0" y="19180"/>
                    </a:moveTo>
                    <a:cubicBezTo>
                      <a:pt x="1368" y="19393"/>
                      <a:pt x="4407" y="15320"/>
                      <a:pt x="6414" y="10639"/>
                    </a:cubicBezTo>
                    <a:cubicBezTo>
                      <a:pt x="8389" y="5988"/>
                      <a:pt x="13435" y="0"/>
                      <a:pt x="13435" y="0"/>
                    </a:cubicBezTo>
                    <a:cubicBezTo>
                      <a:pt x="10912" y="2098"/>
                      <a:pt x="8632" y="4469"/>
                      <a:pt x="6657" y="7052"/>
                    </a:cubicBezTo>
                    <a:cubicBezTo>
                      <a:pt x="3496" y="11277"/>
                      <a:pt x="0" y="19180"/>
                      <a:pt x="0" y="19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1"/>
              <p:cNvSpPr/>
              <p:nvPr/>
            </p:nvSpPr>
            <p:spPr>
              <a:xfrm>
                <a:off x="3437250" y="4744275"/>
                <a:ext cx="358700" cy="360975"/>
              </a:xfrm>
              <a:custGeom>
                <a:avLst/>
                <a:gdLst/>
                <a:ahLst/>
                <a:cxnLst/>
                <a:rect l="l" t="t" r="r" b="b"/>
                <a:pathLst>
                  <a:path w="14348" h="14439" extrusionOk="0">
                    <a:moveTo>
                      <a:pt x="1" y="14439"/>
                    </a:moveTo>
                    <a:cubicBezTo>
                      <a:pt x="4044" y="13952"/>
                      <a:pt x="14348" y="1"/>
                      <a:pt x="14348" y="1"/>
                    </a:cubicBezTo>
                    <a:cubicBezTo>
                      <a:pt x="14348" y="1"/>
                      <a:pt x="11187" y="2250"/>
                      <a:pt x="6293" y="6475"/>
                    </a:cubicBezTo>
                    <a:cubicBezTo>
                      <a:pt x="1430" y="10700"/>
                      <a:pt x="1" y="14439"/>
                      <a:pt x="1" y="144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1"/>
              <p:cNvSpPr/>
              <p:nvPr/>
            </p:nvSpPr>
            <p:spPr>
              <a:xfrm>
                <a:off x="3336200" y="5146250"/>
                <a:ext cx="136050" cy="73750"/>
              </a:xfrm>
              <a:custGeom>
                <a:avLst/>
                <a:gdLst/>
                <a:ahLst/>
                <a:cxnLst/>
                <a:rect l="l" t="t" r="r" b="b"/>
                <a:pathLst>
                  <a:path w="5442" h="2950" extrusionOk="0">
                    <a:moveTo>
                      <a:pt x="0" y="2949"/>
                    </a:moveTo>
                    <a:lnTo>
                      <a:pt x="3405" y="2949"/>
                    </a:lnTo>
                    <a:cubicBezTo>
                      <a:pt x="4195" y="2068"/>
                      <a:pt x="4894" y="1095"/>
                      <a:pt x="5441" y="1"/>
                    </a:cubicBezTo>
                    <a:cubicBezTo>
                      <a:pt x="4195" y="305"/>
                      <a:pt x="2189" y="1460"/>
                      <a:pt x="0" y="294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21"/>
              <p:cNvSpPr/>
              <p:nvPr/>
            </p:nvSpPr>
            <p:spPr>
              <a:xfrm>
                <a:off x="2926600" y="4998075"/>
                <a:ext cx="449125" cy="125425"/>
              </a:xfrm>
              <a:custGeom>
                <a:avLst/>
                <a:gdLst/>
                <a:ahLst/>
                <a:cxnLst/>
                <a:rect l="l" t="t" r="r" b="b"/>
                <a:pathLst>
                  <a:path w="17965" h="5017" extrusionOk="0">
                    <a:moveTo>
                      <a:pt x="17965" y="1065"/>
                    </a:moveTo>
                    <a:cubicBezTo>
                      <a:pt x="16962" y="1"/>
                      <a:pt x="14773" y="62"/>
                      <a:pt x="10913" y="1247"/>
                    </a:cubicBezTo>
                    <a:cubicBezTo>
                      <a:pt x="7053" y="2432"/>
                      <a:pt x="1" y="4864"/>
                      <a:pt x="1" y="4864"/>
                    </a:cubicBezTo>
                    <a:cubicBezTo>
                      <a:pt x="1" y="4864"/>
                      <a:pt x="2524" y="5016"/>
                      <a:pt x="6658" y="4165"/>
                    </a:cubicBezTo>
                    <a:cubicBezTo>
                      <a:pt x="10761" y="3284"/>
                      <a:pt x="17965" y="1065"/>
                      <a:pt x="17965" y="106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1"/>
              <p:cNvSpPr/>
              <p:nvPr/>
            </p:nvSpPr>
            <p:spPr>
              <a:xfrm>
                <a:off x="3048950" y="5061925"/>
                <a:ext cx="376925" cy="158075"/>
              </a:xfrm>
              <a:custGeom>
                <a:avLst/>
                <a:gdLst/>
                <a:ahLst/>
                <a:cxnLst/>
                <a:rect l="l" t="t" r="r" b="b"/>
                <a:pathLst>
                  <a:path w="15077" h="6323" extrusionOk="0">
                    <a:moveTo>
                      <a:pt x="1" y="6322"/>
                    </a:moveTo>
                    <a:lnTo>
                      <a:pt x="3922" y="6322"/>
                    </a:lnTo>
                    <a:cubicBezTo>
                      <a:pt x="8876" y="4407"/>
                      <a:pt x="15077" y="1246"/>
                      <a:pt x="15077" y="1246"/>
                    </a:cubicBezTo>
                    <a:cubicBezTo>
                      <a:pt x="12007" y="0"/>
                      <a:pt x="4773" y="3617"/>
                      <a:pt x="1" y="632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1"/>
              <p:cNvSpPr/>
              <p:nvPr/>
            </p:nvSpPr>
            <p:spPr>
              <a:xfrm>
                <a:off x="3447150" y="5180450"/>
                <a:ext cx="49400" cy="39550"/>
              </a:xfrm>
              <a:custGeom>
                <a:avLst/>
                <a:gdLst/>
                <a:ahLst/>
                <a:cxnLst/>
                <a:rect l="l" t="t" r="r" b="b"/>
                <a:pathLst>
                  <a:path w="1976" h="1582" extrusionOk="0">
                    <a:moveTo>
                      <a:pt x="0" y="1581"/>
                    </a:moveTo>
                    <a:lnTo>
                      <a:pt x="1702" y="1581"/>
                    </a:lnTo>
                    <a:cubicBezTo>
                      <a:pt x="1824" y="1065"/>
                      <a:pt x="1915" y="518"/>
                      <a:pt x="1976" y="1"/>
                    </a:cubicBezTo>
                    <a:cubicBezTo>
                      <a:pt x="1216" y="396"/>
                      <a:pt x="547" y="943"/>
                      <a:pt x="0" y="158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1"/>
              <p:cNvSpPr/>
              <p:nvPr/>
            </p:nvSpPr>
            <p:spPr>
              <a:xfrm>
                <a:off x="3542875" y="5156900"/>
                <a:ext cx="311600" cy="63100"/>
              </a:xfrm>
              <a:custGeom>
                <a:avLst/>
                <a:gdLst/>
                <a:ahLst/>
                <a:cxnLst/>
                <a:rect l="l" t="t" r="r" b="b"/>
                <a:pathLst>
                  <a:path w="12464" h="2524" extrusionOk="0">
                    <a:moveTo>
                      <a:pt x="4743" y="1125"/>
                    </a:moveTo>
                    <a:cubicBezTo>
                      <a:pt x="3071" y="1186"/>
                      <a:pt x="1460" y="1672"/>
                      <a:pt x="1" y="2523"/>
                    </a:cubicBezTo>
                    <a:lnTo>
                      <a:pt x="6506" y="2523"/>
                    </a:lnTo>
                    <a:cubicBezTo>
                      <a:pt x="8573" y="1855"/>
                      <a:pt x="10548" y="1004"/>
                      <a:pt x="12463" y="1"/>
                    </a:cubicBezTo>
                    <a:cubicBezTo>
                      <a:pt x="12463" y="1"/>
                      <a:pt x="7782" y="943"/>
                      <a:pt x="4743" y="112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1"/>
              <p:cNvSpPr/>
              <p:nvPr/>
            </p:nvSpPr>
            <p:spPr>
              <a:xfrm>
                <a:off x="2653050" y="4300500"/>
                <a:ext cx="450650" cy="218125"/>
              </a:xfrm>
              <a:custGeom>
                <a:avLst/>
                <a:gdLst/>
                <a:ahLst/>
                <a:cxnLst/>
                <a:rect l="l" t="t" r="r" b="b"/>
                <a:pathLst>
                  <a:path w="18026" h="8725" extrusionOk="0">
                    <a:moveTo>
                      <a:pt x="7296" y="5563"/>
                    </a:moveTo>
                    <a:cubicBezTo>
                      <a:pt x="10578" y="7478"/>
                      <a:pt x="14256" y="8572"/>
                      <a:pt x="18025" y="8724"/>
                    </a:cubicBezTo>
                    <a:cubicBezTo>
                      <a:pt x="17387" y="7508"/>
                      <a:pt x="14499" y="6505"/>
                      <a:pt x="9575" y="4803"/>
                    </a:cubicBezTo>
                    <a:cubicBezTo>
                      <a:pt x="4651" y="3131"/>
                      <a:pt x="1" y="1"/>
                      <a:pt x="1" y="1"/>
                    </a:cubicBezTo>
                    <a:cubicBezTo>
                      <a:pt x="1" y="1"/>
                      <a:pt x="1794" y="2341"/>
                      <a:pt x="7296" y="55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1"/>
              <p:cNvSpPr/>
              <p:nvPr/>
            </p:nvSpPr>
            <p:spPr>
              <a:xfrm>
                <a:off x="2634050" y="4445650"/>
                <a:ext cx="520550" cy="173275"/>
              </a:xfrm>
              <a:custGeom>
                <a:avLst/>
                <a:gdLst/>
                <a:ahLst/>
                <a:cxnLst/>
                <a:rect l="l" t="t" r="r" b="b"/>
                <a:pathLst>
                  <a:path w="20822" h="6931" extrusionOk="0">
                    <a:moveTo>
                      <a:pt x="20822" y="6930"/>
                    </a:moveTo>
                    <a:cubicBezTo>
                      <a:pt x="20062" y="5684"/>
                      <a:pt x="16171" y="4225"/>
                      <a:pt x="11703" y="3526"/>
                    </a:cubicBezTo>
                    <a:cubicBezTo>
                      <a:pt x="7204" y="2827"/>
                      <a:pt x="1" y="0"/>
                      <a:pt x="1" y="0"/>
                    </a:cubicBezTo>
                    <a:cubicBezTo>
                      <a:pt x="2827" y="1824"/>
                      <a:pt x="5776" y="3435"/>
                      <a:pt x="8846" y="4772"/>
                    </a:cubicBezTo>
                    <a:cubicBezTo>
                      <a:pt x="13709" y="6839"/>
                      <a:pt x="20822" y="6930"/>
                      <a:pt x="20822" y="69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1"/>
              <p:cNvSpPr/>
              <p:nvPr/>
            </p:nvSpPr>
            <p:spPr>
              <a:xfrm>
                <a:off x="2694075" y="4609775"/>
                <a:ext cx="522075" cy="122375"/>
              </a:xfrm>
              <a:custGeom>
                <a:avLst/>
                <a:gdLst/>
                <a:ahLst/>
                <a:cxnLst/>
                <a:rect l="l" t="t" r="r" b="b"/>
                <a:pathLst>
                  <a:path w="20883" h="4895" extrusionOk="0">
                    <a:moveTo>
                      <a:pt x="20883" y="4894"/>
                    </a:moveTo>
                    <a:cubicBezTo>
                      <a:pt x="18998" y="2706"/>
                      <a:pt x="15655" y="1764"/>
                      <a:pt x="11582" y="1551"/>
                    </a:cubicBezTo>
                    <a:cubicBezTo>
                      <a:pt x="7478" y="1369"/>
                      <a:pt x="1" y="1"/>
                      <a:pt x="1" y="1"/>
                    </a:cubicBezTo>
                    <a:cubicBezTo>
                      <a:pt x="2919" y="1460"/>
                      <a:pt x="6019" y="2584"/>
                      <a:pt x="9211" y="3344"/>
                    </a:cubicBezTo>
                    <a:cubicBezTo>
                      <a:pt x="13041" y="4195"/>
                      <a:pt x="16962" y="4712"/>
                      <a:pt x="20883" y="48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1"/>
              <p:cNvSpPr/>
              <p:nvPr/>
            </p:nvSpPr>
            <p:spPr>
              <a:xfrm>
                <a:off x="2727525" y="4765550"/>
                <a:ext cx="554750" cy="122375"/>
              </a:xfrm>
              <a:custGeom>
                <a:avLst/>
                <a:gdLst/>
                <a:ahLst/>
                <a:cxnLst/>
                <a:rect l="l" t="t" r="r" b="b"/>
                <a:pathLst>
                  <a:path w="22190" h="4895" extrusionOk="0">
                    <a:moveTo>
                      <a:pt x="22189" y="3648"/>
                    </a:moveTo>
                    <a:cubicBezTo>
                      <a:pt x="20700" y="1308"/>
                      <a:pt x="15259" y="2159"/>
                      <a:pt x="11064" y="2584"/>
                    </a:cubicBezTo>
                    <a:cubicBezTo>
                      <a:pt x="6900" y="2980"/>
                      <a:pt x="0" y="1"/>
                      <a:pt x="0" y="1"/>
                    </a:cubicBezTo>
                    <a:cubicBezTo>
                      <a:pt x="0" y="1"/>
                      <a:pt x="4256" y="3223"/>
                      <a:pt x="9514" y="4074"/>
                    </a:cubicBezTo>
                    <a:cubicBezTo>
                      <a:pt x="14803" y="4894"/>
                      <a:pt x="22189" y="3648"/>
                      <a:pt x="22189" y="364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1"/>
              <p:cNvSpPr/>
              <p:nvPr/>
            </p:nvSpPr>
            <p:spPr>
              <a:xfrm>
                <a:off x="2794400" y="4888650"/>
                <a:ext cx="533450" cy="95025"/>
              </a:xfrm>
              <a:custGeom>
                <a:avLst/>
                <a:gdLst/>
                <a:ahLst/>
                <a:cxnLst/>
                <a:rect l="l" t="t" r="r" b="b"/>
                <a:pathLst>
                  <a:path w="21338" h="3801" extrusionOk="0">
                    <a:moveTo>
                      <a:pt x="21338" y="2250"/>
                    </a:moveTo>
                    <a:cubicBezTo>
                      <a:pt x="20244" y="1338"/>
                      <a:pt x="18845" y="852"/>
                      <a:pt x="17386" y="852"/>
                    </a:cubicBezTo>
                    <a:cubicBezTo>
                      <a:pt x="14864" y="822"/>
                      <a:pt x="12554" y="1369"/>
                      <a:pt x="8055" y="518"/>
                    </a:cubicBezTo>
                    <a:cubicBezTo>
                      <a:pt x="5380" y="1"/>
                      <a:pt x="2614" y="122"/>
                      <a:pt x="0" y="913"/>
                    </a:cubicBezTo>
                    <a:cubicBezTo>
                      <a:pt x="1094" y="943"/>
                      <a:pt x="2189" y="1034"/>
                      <a:pt x="3252" y="1217"/>
                    </a:cubicBezTo>
                    <a:cubicBezTo>
                      <a:pt x="5076" y="1490"/>
                      <a:pt x="6687" y="2341"/>
                      <a:pt x="11915" y="3253"/>
                    </a:cubicBezTo>
                    <a:cubicBezTo>
                      <a:pt x="15107" y="3800"/>
                      <a:pt x="18359" y="3436"/>
                      <a:pt x="21338" y="2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6" name="Google Shape;1946;p21"/>
            <p:cNvGrpSpPr/>
            <p:nvPr/>
          </p:nvGrpSpPr>
          <p:grpSpPr>
            <a:xfrm>
              <a:off x="4159060" y="4439610"/>
              <a:ext cx="701773" cy="702653"/>
              <a:chOff x="5856000" y="4600650"/>
              <a:chExt cx="618575" cy="619350"/>
            </a:xfrm>
          </p:grpSpPr>
          <p:sp>
            <p:nvSpPr>
              <p:cNvPr id="1947" name="Google Shape;1947;p21"/>
              <p:cNvSpPr/>
              <p:nvPr/>
            </p:nvSpPr>
            <p:spPr>
              <a:xfrm>
                <a:off x="5909200" y="5028475"/>
                <a:ext cx="438475" cy="120100"/>
              </a:xfrm>
              <a:custGeom>
                <a:avLst/>
                <a:gdLst/>
                <a:ahLst/>
                <a:cxnLst/>
                <a:rect l="l" t="t" r="r" b="b"/>
                <a:pathLst>
                  <a:path w="17539" h="4804" extrusionOk="0">
                    <a:moveTo>
                      <a:pt x="3617" y="4469"/>
                    </a:moveTo>
                    <a:cubicBezTo>
                      <a:pt x="5380" y="4803"/>
                      <a:pt x="8085" y="4317"/>
                      <a:pt x="11915" y="2827"/>
                    </a:cubicBezTo>
                    <a:cubicBezTo>
                      <a:pt x="15745" y="1338"/>
                      <a:pt x="17538" y="3952"/>
                      <a:pt x="17538" y="3952"/>
                    </a:cubicBezTo>
                    <a:cubicBezTo>
                      <a:pt x="17447" y="3648"/>
                      <a:pt x="17356" y="3344"/>
                      <a:pt x="17234" y="3040"/>
                    </a:cubicBezTo>
                    <a:cubicBezTo>
                      <a:pt x="16201" y="1"/>
                      <a:pt x="13678" y="1855"/>
                      <a:pt x="7174" y="1642"/>
                    </a:cubicBezTo>
                    <a:cubicBezTo>
                      <a:pt x="7022" y="1642"/>
                      <a:pt x="6870" y="1642"/>
                      <a:pt x="6718" y="1612"/>
                    </a:cubicBezTo>
                    <a:lnTo>
                      <a:pt x="5228" y="2615"/>
                    </a:lnTo>
                    <a:cubicBezTo>
                      <a:pt x="3040" y="4104"/>
                      <a:pt x="0" y="1672"/>
                      <a:pt x="0" y="1672"/>
                    </a:cubicBezTo>
                    <a:cubicBezTo>
                      <a:pt x="0" y="1672"/>
                      <a:pt x="1915" y="4165"/>
                      <a:pt x="3617" y="4469"/>
                    </a:cubicBez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21"/>
              <p:cNvSpPr/>
              <p:nvPr/>
            </p:nvSpPr>
            <p:spPr>
              <a:xfrm>
                <a:off x="6325600" y="4613575"/>
                <a:ext cx="148975" cy="421775"/>
              </a:xfrm>
              <a:custGeom>
                <a:avLst/>
                <a:gdLst/>
                <a:ahLst/>
                <a:cxnLst/>
                <a:rect l="l" t="t" r="r" b="b"/>
                <a:pathLst>
                  <a:path w="5959" h="16871" extrusionOk="0">
                    <a:moveTo>
                      <a:pt x="791" y="15685"/>
                    </a:moveTo>
                    <a:cubicBezTo>
                      <a:pt x="791" y="15685"/>
                      <a:pt x="3041" y="14408"/>
                      <a:pt x="4500" y="8177"/>
                    </a:cubicBezTo>
                    <a:cubicBezTo>
                      <a:pt x="5959" y="1916"/>
                      <a:pt x="5533" y="1"/>
                      <a:pt x="5533" y="1"/>
                    </a:cubicBezTo>
                    <a:cubicBezTo>
                      <a:pt x="4135" y="2432"/>
                      <a:pt x="2858" y="4925"/>
                      <a:pt x="1734" y="7508"/>
                    </a:cubicBezTo>
                    <a:cubicBezTo>
                      <a:pt x="700" y="9879"/>
                      <a:pt x="92" y="12402"/>
                      <a:pt x="1" y="15016"/>
                    </a:cubicBezTo>
                    <a:cubicBezTo>
                      <a:pt x="1" y="15016"/>
                      <a:pt x="92" y="16870"/>
                      <a:pt x="791" y="15685"/>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1"/>
              <p:cNvSpPr/>
              <p:nvPr/>
            </p:nvSpPr>
            <p:spPr>
              <a:xfrm>
                <a:off x="6343100" y="4672850"/>
                <a:ext cx="120075" cy="335900"/>
              </a:xfrm>
              <a:custGeom>
                <a:avLst/>
                <a:gdLst/>
                <a:ahLst/>
                <a:cxnLst/>
                <a:rect l="l" t="t" r="r" b="b"/>
                <a:pathLst>
                  <a:path w="4803" h="13436" extrusionOk="0">
                    <a:moveTo>
                      <a:pt x="4803" y="1"/>
                    </a:moveTo>
                    <a:cubicBezTo>
                      <a:pt x="3252" y="3131"/>
                      <a:pt x="334" y="9514"/>
                      <a:pt x="0" y="13435"/>
                    </a:cubicBezTo>
                    <a:lnTo>
                      <a:pt x="91" y="13314"/>
                    </a:lnTo>
                    <a:cubicBezTo>
                      <a:pt x="91" y="13314"/>
                      <a:pt x="2341" y="12037"/>
                      <a:pt x="3800" y="5806"/>
                    </a:cubicBezTo>
                    <a:cubicBezTo>
                      <a:pt x="4255" y="3891"/>
                      <a:pt x="4590" y="1946"/>
                      <a:pt x="48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21"/>
              <p:cNvSpPr/>
              <p:nvPr/>
            </p:nvSpPr>
            <p:spPr>
              <a:xfrm>
                <a:off x="6235175" y="4600650"/>
                <a:ext cx="131500" cy="431650"/>
              </a:xfrm>
              <a:custGeom>
                <a:avLst/>
                <a:gdLst/>
                <a:ahLst/>
                <a:cxnLst/>
                <a:rect l="l" t="t" r="r" b="b"/>
                <a:pathLst>
                  <a:path w="5260" h="17266" extrusionOk="0">
                    <a:moveTo>
                      <a:pt x="4013" y="15898"/>
                    </a:moveTo>
                    <a:cubicBezTo>
                      <a:pt x="4013" y="15898"/>
                      <a:pt x="5259" y="13649"/>
                      <a:pt x="3314" y="7539"/>
                    </a:cubicBezTo>
                    <a:cubicBezTo>
                      <a:pt x="1338" y="1430"/>
                      <a:pt x="1" y="1"/>
                      <a:pt x="1" y="1"/>
                    </a:cubicBezTo>
                    <a:cubicBezTo>
                      <a:pt x="62" y="2797"/>
                      <a:pt x="244" y="5594"/>
                      <a:pt x="578" y="8360"/>
                    </a:cubicBezTo>
                    <a:cubicBezTo>
                      <a:pt x="913" y="10943"/>
                      <a:pt x="1703" y="13436"/>
                      <a:pt x="2980" y="15685"/>
                    </a:cubicBezTo>
                    <a:cubicBezTo>
                      <a:pt x="2980" y="15685"/>
                      <a:pt x="3983" y="17266"/>
                      <a:pt x="4013" y="15867"/>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21"/>
              <p:cNvSpPr/>
              <p:nvPr/>
            </p:nvSpPr>
            <p:spPr>
              <a:xfrm>
                <a:off x="6264825" y="4651575"/>
                <a:ext cx="101850" cy="349575"/>
              </a:xfrm>
              <a:custGeom>
                <a:avLst/>
                <a:gdLst/>
                <a:ahLst/>
                <a:cxnLst/>
                <a:rect l="l" t="t" r="r" b="b"/>
                <a:pathLst>
                  <a:path w="4074" h="13983" extrusionOk="0">
                    <a:moveTo>
                      <a:pt x="31" y="0"/>
                    </a:moveTo>
                    <a:cubicBezTo>
                      <a:pt x="304" y="3466"/>
                      <a:pt x="1064" y="10457"/>
                      <a:pt x="2797" y="13982"/>
                    </a:cubicBezTo>
                    <a:lnTo>
                      <a:pt x="2797" y="13861"/>
                    </a:lnTo>
                    <a:cubicBezTo>
                      <a:pt x="2797" y="13800"/>
                      <a:pt x="4073" y="11612"/>
                      <a:pt x="2098" y="5502"/>
                    </a:cubicBezTo>
                    <a:cubicBezTo>
                      <a:pt x="1520" y="3618"/>
                      <a:pt x="821" y="1794"/>
                      <a:pt x="0" y="0"/>
                    </a:cubicBezTo>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1"/>
              <p:cNvSpPr/>
              <p:nvPr/>
            </p:nvSpPr>
            <p:spPr>
              <a:xfrm>
                <a:off x="6029250" y="4702475"/>
                <a:ext cx="308550" cy="318425"/>
              </a:xfrm>
              <a:custGeom>
                <a:avLst/>
                <a:gdLst/>
                <a:ahLst/>
                <a:cxnLst/>
                <a:rect l="l" t="t" r="r" b="b"/>
                <a:pathLst>
                  <a:path w="12342" h="12737" extrusionOk="0">
                    <a:moveTo>
                      <a:pt x="11642" y="11551"/>
                    </a:moveTo>
                    <a:cubicBezTo>
                      <a:pt x="11642" y="11551"/>
                      <a:pt x="11551" y="8968"/>
                      <a:pt x="6718" y="4743"/>
                    </a:cubicBezTo>
                    <a:cubicBezTo>
                      <a:pt x="1885" y="518"/>
                      <a:pt x="1" y="1"/>
                      <a:pt x="1" y="1"/>
                    </a:cubicBezTo>
                    <a:cubicBezTo>
                      <a:pt x="1490" y="2372"/>
                      <a:pt x="3101" y="4651"/>
                      <a:pt x="4834" y="6870"/>
                    </a:cubicBezTo>
                    <a:cubicBezTo>
                      <a:pt x="6445" y="8907"/>
                      <a:pt x="8420" y="10639"/>
                      <a:pt x="10639" y="11916"/>
                    </a:cubicBezTo>
                    <a:cubicBezTo>
                      <a:pt x="10639" y="11916"/>
                      <a:pt x="12341" y="12737"/>
                      <a:pt x="11642" y="11551"/>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1"/>
              <p:cNvSpPr/>
              <p:nvPr/>
            </p:nvSpPr>
            <p:spPr>
              <a:xfrm>
                <a:off x="6081675" y="4730600"/>
                <a:ext cx="240150" cy="263700"/>
              </a:xfrm>
              <a:custGeom>
                <a:avLst/>
                <a:gdLst/>
                <a:ahLst/>
                <a:cxnLst/>
                <a:rect l="l" t="t" r="r" b="b"/>
                <a:pathLst>
                  <a:path w="9606" h="10548" extrusionOk="0">
                    <a:moveTo>
                      <a:pt x="1" y="1"/>
                    </a:moveTo>
                    <a:cubicBezTo>
                      <a:pt x="2037" y="2858"/>
                      <a:pt x="6262" y="8420"/>
                      <a:pt x="9606" y="10548"/>
                    </a:cubicBezTo>
                    <a:cubicBezTo>
                      <a:pt x="9576" y="10517"/>
                      <a:pt x="9576" y="10457"/>
                      <a:pt x="9545" y="10426"/>
                    </a:cubicBezTo>
                    <a:cubicBezTo>
                      <a:pt x="9545" y="10426"/>
                      <a:pt x="9454" y="7843"/>
                      <a:pt x="4621" y="3618"/>
                    </a:cubicBezTo>
                    <a:cubicBezTo>
                      <a:pt x="3162" y="2311"/>
                      <a:pt x="1612" y="1095"/>
                      <a:pt x="1" y="1"/>
                    </a:cubicBezTo>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1"/>
              <p:cNvSpPr/>
              <p:nvPr/>
            </p:nvSpPr>
            <p:spPr>
              <a:xfrm>
                <a:off x="5911475" y="4850675"/>
                <a:ext cx="417200" cy="160350"/>
              </a:xfrm>
              <a:custGeom>
                <a:avLst/>
                <a:gdLst/>
                <a:ahLst/>
                <a:cxnLst/>
                <a:rect l="l" t="t" r="r" b="b"/>
                <a:pathLst>
                  <a:path w="16688" h="6414" extrusionOk="0">
                    <a:moveTo>
                      <a:pt x="15533" y="5623"/>
                    </a:moveTo>
                    <a:cubicBezTo>
                      <a:pt x="15533" y="5623"/>
                      <a:pt x="14317" y="3344"/>
                      <a:pt x="8116" y="1672"/>
                    </a:cubicBezTo>
                    <a:cubicBezTo>
                      <a:pt x="1915" y="0"/>
                      <a:pt x="0" y="365"/>
                      <a:pt x="0" y="365"/>
                    </a:cubicBezTo>
                    <a:cubicBezTo>
                      <a:pt x="2402" y="1824"/>
                      <a:pt x="4833" y="3192"/>
                      <a:pt x="7356" y="4407"/>
                    </a:cubicBezTo>
                    <a:cubicBezTo>
                      <a:pt x="9697" y="5532"/>
                      <a:pt x="12219" y="6231"/>
                      <a:pt x="14803" y="6414"/>
                    </a:cubicBezTo>
                    <a:cubicBezTo>
                      <a:pt x="14803" y="6414"/>
                      <a:pt x="16688" y="6414"/>
                      <a:pt x="15533" y="5654"/>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1"/>
              <p:cNvSpPr/>
              <p:nvPr/>
            </p:nvSpPr>
            <p:spPr>
              <a:xfrm>
                <a:off x="5970750" y="4862075"/>
                <a:ext cx="332100" cy="131475"/>
              </a:xfrm>
              <a:custGeom>
                <a:avLst/>
                <a:gdLst/>
                <a:ahLst/>
                <a:cxnLst/>
                <a:rect l="l" t="t" r="r" b="b"/>
                <a:pathLst>
                  <a:path w="13284" h="5259" extrusionOk="0">
                    <a:moveTo>
                      <a:pt x="0" y="0"/>
                    </a:moveTo>
                    <a:cubicBezTo>
                      <a:pt x="3070" y="1672"/>
                      <a:pt x="9332" y="4803"/>
                      <a:pt x="13283" y="5258"/>
                    </a:cubicBezTo>
                    <a:cubicBezTo>
                      <a:pt x="13222" y="5228"/>
                      <a:pt x="13192" y="5198"/>
                      <a:pt x="13162" y="5167"/>
                    </a:cubicBezTo>
                    <a:cubicBezTo>
                      <a:pt x="13162" y="5167"/>
                      <a:pt x="11946" y="2888"/>
                      <a:pt x="5745" y="1216"/>
                    </a:cubicBezTo>
                    <a:cubicBezTo>
                      <a:pt x="3860" y="699"/>
                      <a:pt x="1946" y="274"/>
                      <a:pt x="0" y="0"/>
                    </a:cubicBezTo>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1"/>
              <p:cNvSpPr/>
              <p:nvPr/>
            </p:nvSpPr>
            <p:spPr>
              <a:xfrm>
                <a:off x="5856000" y="4907650"/>
                <a:ext cx="586650" cy="312350"/>
              </a:xfrm>
              <a:custGeom>
                <a:avLst/>
                <a:gdLst/>
                <a:ahLst/>
                <a:cxnLst/>
                <a:rect l="l" t="t" r="r" b="b"/>
                <a:pathLst>
                  <a:path w="23466" h="12494" extrusionOk="0">
                    <a:moveTo>
                      <a:pt x="21764" y="6323"/>
                    </a:moveTo>
                    <a:cubicBezTo>
                      <a:pt x="20852" y="3770"/>
                      <a:pt x="19666" y="2372"/>
                      <a:pt x="15563" y="3192"/>
                    </a:cubicBezTo>
                    <a:cubicBezTo>
                      <a:pt x="11490" y="4013"/>
                      <a:pt x="7599" y="3891"/>
                      <a:pt x="5198" y="3192"/>
                    </a:cubicBezTo>
                    <a:cubicBezTo>
                      <a:pt x="2797" y="2493"/>
                      <a:pt x="0" y="1"/>
                      <a:pt x="0" y="1"/>
                    </a:cubicBezTo>
                    <a:cubicBezTo>
                      <a:pt x="0" y="1"/>
                      <a:pt x="2827" y="6262"/>
                      <a:pt x="9302" y="6475"/>
                    </a:cubicBezTo>
                    <a:cubicBezTo>
                      <a:pt x="15806" y="6688"/>
                      <a:pt x="18329" y="4834"/>
                      <a:pt x="19362" y="7873"/>
                    </a:cubicBezTo>
                    <a:cubicBezTo>
                      <a:pt x="20305" y="10548"/>
                      <a:pt x="19910" y="11399"/>
                      <a:pt x="20791" y="12493"/>
                    </a:cubicBezTo>
                    <a:lnTo>
                      <a:pt x="23466" y="12493"/>
                    </a:lnTo>
                    <a:cubicBezTo>
                      <a:pt x="22919" y="10305"/>
                      <a:pt x="22250" y="7660"/>
                      <a:pt x="21764" y="63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957" name="Google Shape;1957;p21"/>
          <p:cNvPicPr preferRelativeResize="0"/>
          <p:nvPr/>
        </p:nvPicPr>
        <p:blipFill>
          <a:blip r:embed="rId2">
            <a:alphaModFix amt="50000"/>
          </a:blip>
          <a:stretch>
            <a:fillRect/>
          </a:stretch>
        </p:blipFill>
        <p:spPr>
          <a:xfrm>
            <a:off x="-2494150" y="3306005"/>
            <a:ext cx="3742525" cy="3347995"/>
          </a:xfrm>
          <a:prstGeom prst="rect">
            <a:avLst/>
          </a:prstGeom>
          <a:noFill/>
          <a:ln>
            <a:noFill/>
          </a:ln>
        </p:spPr>
      </p:pic>
      <p:pic>
        <p:nvPicPr>
          <p:cNvPr id="1958" name="Google Shape;1958;p21"/>
          <p:cNvPicPr preferRelativeResize="0"/>
          <p:nvPr/>
        </p:nvPicPr>
        <p:blipFill>
          <a:blip r:embed="rId2">
            <a:alphaModFix amt="50000"/>
          </a:blip>
          <a:stretch>
            <a:fillRect/>
          </a:stretch>
        </p:blipFill>
        <p:spPr>
          <a:xfrm>
            <a:off x="3534825" y="3713475"/>
            <a:ext cx="2958175" cy="2646325"/>
          </a:xfrm>
          <a:prstGeom prst="rect">
            <a:avLst/>
          </a:prstGeom>
          <a:noFill/>
          <a:ln>
            <a:noFill/>
          </a:ln>
        </p:spPr>
      </p:pic>
      <p:pic>
        <p:nvPicPr>
          <p:cNvPr id="1959" name="Google Shape;1959;p21"/>
          <p:cNvPicPr preferRelativeResize="0"/>
          <p:nvPr/>
        </p:nvPicPr>
        <p:blipFill>
          <a:blip r:embed="rId2">
            <a:alphaModFix amt="50000"/>
          </a:blip>
          <a:stretch>
            <a:fillRect/>
          </a:stretch>
        </p:blipFill>
        <p:spPr>
          <a:xfrm>
            <a:off x="2727500" y="-1547225"/>
            <a:ext cx="2958175" cy="2646325"/>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and two columns 1">
  <p:cSld name="CUSTOM_10">
    <p:spTree>
      <p:nvGrpSpPr>
        <p:cNvPr id="1" name="Shape 1960"/>
        <p:cNvGrpSpPr/>
        <p:nvPr/>
      </p:nvGrpSpPr>
      <p:grpSpPr>
        <a:xfrm>
          <a:off x="0" y="0"/>
          <a:ext cx="0" cy="0"/>
          <a:chOff x="0" y="0"/>
          <a:chExt cx="0" cy="0"/>
        </a:xfrm>
      </p:grpSpPr>
      <p:sp>
        <p:nvSpPr>
          <p:cNvPr id="1961" name="Google Shape;1961;p22"/>
          <p:cNvSpPr/>
          <p:nvPr/>
        </p:nvSpPr>
        <p:spPr>
          <a:xfrm rot="-3482857" flipH="1">
            <a:off x="7706678" y="-1031931"/>
            <a:ext cx="2193270" cy="2836664"/>
          </a:xfrm>
          <a:custGeom>
            <a:avLst/>
            <a:gdLst/>
            <a:ahLst/>
            <a:cxnLst/>
            <a:rect l="l" t="t" r="r" b="b"/>
            <a:pathLst>
              <a:path w="50036" h="64714" extrusionOk="0">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62" name="Google Shape;1962;p22"/>
          <p:cNvGrpSpPr/>
          <p:nvPr/>
        </p:nvGrpSpPr>
        <p:grpSpPr>
          <a:xfrm rot="-8236893" flipH="1">
            <a:off x="8161871" y="-382950"/>
            <a:ext cx="1160581" cy="1843510"/>
            <a:chOff x="4836950" y="647600"/>
            <a:chExt cx="1160575" cy="1843500"/>
          </a:xfrm>
        </p:grpSpPr>
        <p:sp>
          <p:nvSpPr>
            <p:cNvPr id="1963" name="Google Shape;1963;p22"/>
            <p:cNvSpPr/>
            <p:nvPr/>
          </p:nvSpPr>
          <p:spPr>
            <a:xfrm>
              <a:off x="5305625" y="1783375"/>
              <a:ext cx="459525" cy="703375"/>
            </a:xfrm>
            <a:custGeom>
              <a:avLst/>
              <a:gdLst/>
              <a:ahLst/>
              <a:cxnLst/>
              <a:rect l="l" t="t" r="r" b="b"/>
              <a:pathLst>
                <a:path w="18381" h="28135" extrusionOk="0">
                  <a:moveTo>
                    <a:pt x="18380" y="1"/>
                  </a:moveTo>
                  <a:lnTo>
                    <a:pt x="18380" y="1"/>
                  </a:lnTo>
                  <a:cubicBezTo>
                    <a:pt x="6205" y="9041"/>
                    <a:pt x="1" y="13744"/>
                    <a:pt x="4337" y="27754"/>
                  </a:cubicBezTo>
                  <a:cubicBezTo>
                    <a:pt x="4417" y="28009"/>
                    <a:pt x="4633" y="28134"/>
                    <a:pt x="4845" y="28134"/>
                  </a:cubicBezTo>
                  <a:cubicBezTo>
                    <a:pt x="5077" y="28134"/>
                    <a:pt x="5303" y="27984"/>
                    <a:pt x="5338" y="27687"/>
                  </a:cubicBezTo>
                  <a:cubicBezTo>
                    <a:pt x="7206" y="17180"/>
                    <a:pt x="11108" y="8540"/>
                    <a:pt x="183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22"/>
            <p:cNvSpPr/>
            <p:nvPr/>
          </p:nvSpPr>
          <p:spPr>
            <a:xfrm>
              <a:off x="4836950" y="1473175"/>
              <a:ext cx="587275" cy="975300"/>
            </a:xfrm>
            <a:custGeom>
              <a:avLst/>
              <a:gdLst/>
              <a:ahLst/>
              <a:cxnLst/>
              <a:rect l="l" t="t" r="r" b="b"/>
              <a:pathLst>
                <a:path w="23491" h="39012" extrusionOk="0">
                  <a:moveTo>
                    <a:pt x="1" y="0"/>
                  </a:moveTo>
                  <a:cubicBezTo>
                    <a:pt x="5438" y="4970"/>
                    <a:pt x="9941" y="12109"/>
                    <a:pt x="13777" y="19481"/>
                  </a:cubicBezTo>
                  <a:cubicBezTo>
                    <a:pt x="17046" y="25785"/>
                    <a:pt x="19748" y="32123"/>
                    <a:pt x="22383" y="38661"/>
                  </a:cubicBezTo>
                  <a:cubicBezTo>
                    <a:pt x="22478" y="38905"/>
                    <a:pt x="22683" y="39011"/>
                    <a:pt x="22889" y="39011"/>
                  </a:cubicBezTo>
                  <a:cubicBezTo>
                    <a:pt x="23189" y="39011"/>
                    <a:pt x="23491" y="38784"/>
                    <a:pt x="23451" y="38428"/>
                  </a:cubicBezTo>
                  <a:cubicBezTo>
                    <a:pt x="23184" y="34658"/>
                    <a:pt x="22750" y="30855"/>
                    <a:pt x="21883" y="27019"/>
                  </a:cubicBezTo>
                  <a:cubicBezTo>
                    <a:pt x="20716" y="21949"/>
                    <a:pt x="18681" y="16679"/>
                    <a:pt x="15612" y="12742"/>
                  </a:cubicBezTo>
                  <a:cubicBezTo>
                    <a:pt x="13911" y="10574"/>
                    <a:pt x="12009" y="8806"/>
                    <a:pt x="10075" y="7239"/>
                  </a:cubicBezTo>
                  <a:cubicBezTo>
                    <a:pt x="6772" y="4503"/>
                    <a:pt x="3403" y="210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22"/>
            <p:cNvSpPr/>
            <p:nvPr/>
          </p:nvSpPr>
          <p:spPr>
            <a:xfrm>
              <a:off x="5288125" y="1393950"/>
              <a:ext cx="216000" cy="1090800"/>
            </a:xfrm>
            <a:custGeom>
              <a:avLst/>
              <a:gdLst/>
              <a:ahLst/>
              <a:cxnLst/>
              <a:rect l="l" t="t" r="r" b="b"/>
              <a:pathLst>
                <a:path w="8640" h="43632" fill="none" extrusionOk="0">
                  <a:moveTo>
                    <a:pt x="0" y="0"/>
                  </a:moveTo>
                  <a:cubicBezTo>
                    <a:pt x="0" y="0"/>
                    <a:pt x="8640" y="19080"/>
                    <a:pt x="5004" y="4363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22"/>
            <p:cNvSpPr/>
            <p:nvPr/>
          </p:nvSpPr>
          <p:spPr>
            <a:xfrm>
              <a:off x="5229750" y="1151275"/>
              <a:ext cx="226850" cy="1333475"/>
            </a:xfrm>
            <a:custGeom>
              <a:avLst/>
              <a:gdLst/>
              <a:ahLst/>
              <a:cxnLst/>
              <a:rect l="l" t="t" r="r" b="b"/>
              <a:pathLst>
                <a:path w="9074" h="53339" fill="none" extrusionOk="0">
                  <a:moveTo>
                    <a:pt x="9073" y="0"/>
                  </a:moveTo>
                  <a:cubicBezTo>
                    <a:pt x="9073" y="0"/>
                    <a:pt x="0" y="19314"/>
                    <a:pt x="7372" y="53338"/>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2"/>
            <p:cNvSpPr/>
            <p:nvPr/>
          </p:nvSpPr>
          <p:spPr>
            <a:xfrm>
              <a:off x="5174700" y="1917650"/>
              <a:ext cx="239350" cy="567100"/>
            </a:xfrm>
            <a:custGeom>
              <a:avLst/>
              <a:gdLst/>
              <a:ahLst/>
              <a:cxnLst/>
              <a:rect l="l" t="t" r="r" b="b"/>
              <a:pathLst>
                <a:path w="9574" h="22684" fill="none" extrusionOk="0">
                  <a:moveTo>
                    <a:pt x="0" y="0"/>
                  </a:moveTo>
                  <a:cubicBezTo>
                    <a:pt x="0" y="0"/>
                    <a:pt x="8773" y="9374"/>
                    <a:pt x="9574" y="22683"/>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2"/>
            <p:cNvSpPr/>
            <p:nvPr/>
          </p:nvSpPr>
          <p:spPr>
            <a:xfrm>
              <a:off x="5352325" y="1633275"/>
              <a:ext cx="252700" cy="844800"/>
            </a:xfrm>
            <a:custGeom>
              <a:avLst/>
              <a:gdLst/>
              <a:ahLst/>
              <a:cxnLst/>
              <a:rect l="l" t="t" r="r" b="b"/>
              <a:pathLst>
                <a:path w="10108" h="33792" fill="none" extrusionOk="0">
                  <a:moveTo>
                    <a:pt x="10108" y="1"/>
                  </a:moveTo>
                  <a:cubicBezTo>
                    <a:pt x="10108" y="1"/>
                    <a:pt x="1" y="10441"/>
                    <a:pt x="2436" y="3379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2"/>
            <p:cNvSpPr/>
            <p:nvPr/>
          </p:nvSpPr>
          <p:spPr>
            <a:xfrm>
              <a:off x="5412375" y="647600"/>
              <a:ext cx="469525" cy="538750"/>
            </a:xfrm>
            <a:custGeom>
              <a:avLst/>
              <a:gdLst/>
              <a:ahLst/>
              <a:cxnLst/>
              <a:rect l="l" t="t" r="r" b="b"/>
              <a:pathLst>
                <a:path w="18781" h="21550" extrusionOk="0">
                  <a:moveTo>
                    <a:pt x="13122" y="1"/>
                  </a:moveTo>
                  <a:cubicBezTo>
                    <a:pt x="11182" y="1"/>
                    <a:pt x="8721" y="1823"/>
                    <a:pt x="7239" y="2334"/>
                  </a:cubicBezTo>
                  <a:cubicBezTo>
                    <a:pt x="6923" y="2446"/>
                    <a:pt x="6621" y="2490"/>
                    <a:pt x="6324" y="2490"/>
                  </a:cubicBezTo>
                  <a:cubicBezTo>
                    <a:pt x="5649" y="2490"/>
                    <a:pt x="5009" y="2263"/>
                    <a:pt x="4337" y="2101"/>
                  </a:cubicBezTo>
                  <a:cubicBezTo>
                    <a:pt x="3781" y="1932"/>
                    <a:pt x="3017" y="1588"/>
                    <a:pt x="2358" y="1588"/>
                  </a:cubicBezTo>
                  <a:cubicBezTo>
                    <a:pt x="2107" y="1588"/>
                    <a:pt x="1871" y="1638"/>
                    <a:pt x="1668" y="1767"/>
                  </a:cubicBezTo>
                  <a:cubicBezTo>
                    <a:pt x="1568" y="1801"/>
                    <a:pt x="1535" y="1834"/>
                    <a:pt x="1501" y="1867"/>
                  </a:cubicBezTo>
                  <a:cubicBezTo>
                    <a:pt x="1435" y="1967"/>
                    <a:pt x="1401" y="2001"/>
                    <a:pt x="1368" y="2034"/>
                  </a:cubicBezTo>
                  <a:cubicBezTo>
                    <a:pt x="1335" y="2101"/>
                    <a:pt x="1268" y="2168"/>
                    <a:pt x="1234" y="2201"/>
                  </a:cubicBezTo>
                  <a:cubicBezTo>
                    <a:pt x="1101" y="2501"/>
                    <a:pt x="1034" y="2835"/>
                    <a:pt x="934" y="3168"/>
                  </a:cubicBezTo>
                  <a:cubicBezTo>
                    <a:pt x="767" y="3802"/>
                    <a:pt x="734" y="4469"/>
                    <a:pt x="767" y="5136"/>
                  </a:cubicBezTo>
                  <a:cubicBezTo>
                    <a:pt x="834" y="6471"/>
                    <a:pt x="1068" y="7838"/>
                    <a:pt x="1201" y="9139"/>
                  </a:cubicBezTo>
                  <a:cubicBezTo>
                    <a:pt x="1234" y="9273"/>
                    <a:pt x="1234" y="9373"/>
                    <a:pt x="1234" y="9506"/>
                  </a:cubicBezTo>
                  <a:cubicBezTo>
                    <a:pt x="1234" y="9806"/>
                    <a:pt x="1268" y="10040"/>
                    <a:pt x="1268" y="10340"/>
                  </a:cubicBezTo>
                  <a:lnTo>
                    <a:pt x="1268" y="11041"/>
                  </a:lnTo>
                  <a:lnTo>
                    <a:pt x="1268" y="11174"/>
                  </a:lnTo>
                  <a:lnTo>
                    <a:pt x="1268" y="11207"/>
                  </a:lnTo>
                  <a:lnTo>
                    <a:pt x="1268" y="11608"/>
                  </a:lnTo>
                  <a:cubicBezTo>
                    <a:pt x="1268" y="11708"/>
                    <a:pt x="1234" y="11875"/>
                    <a:pt x="1234" y="12008"/>
                  </a:cubicBezTo>
                  <a:cubicBezTo>
                    <a:pt x="1234" y="12141"/>
                    <a:pt x="1201" y="12275"/>
                    <a:pt x="1201" y="12375"/>
                  </a:cubicBezTo>
                  <a:cubicBezTo>
                    <a:pt x="1201" y="12475"/>
                    <a:pt x="1201" y="12608"/>
                    <a:pt x="1168" y="12675"/>
                  </a:cubicBezTo>
                  <a:lnTo>
                    <a:pt x="1034" y="13175"/>
                  </a:lnTo>
                  <a:cubicBezTo>
                    <a:pt x="1034" y="13309"/>
                    <a:pt x="1001" y="13442"/>
                    <a:pt x="934" y="13576"/>
                  </a:cubicBezTo>
                  <a:cubicBezTo>
                    <a:pt x="934" y="13609"/>
                    <a:pt x="901" y="13609"/>
                    <a:pt x="901" y="13642"/>
                  </a:cubicBezTo>
                  <a:cubicBezTo>
                    <a:pt x="868" y="13709"/>
                    <a:pt x="868" y="13809"/>
                    <a:pt x="834" y="13876"/>
                  </a:cubicBezTo>
                  <a:cubicBezTo>
                    <a:pt x="767" y="14043"/>
                    <a:pt x="734" y="14176"/>
                    <a:pt x="667" y="14343"/>
                  </a:cubicBezTo>
                  <a:lnTo>
                    <a:pt x="667" y="14376"/>
                  </a:lnTo>
                  <a:cubicBezTo>
                    <a:pt x="434" y="15277"/>
                    <a:pt x="234" y="16178"/>
                    <a:pt x="100" y="17045"/>
                  </a:cubicBezTo>
                  <a:cubicBezTo>
                    <a:pt x="67" y="17345"/>
                    <a:pt x="34" y="17645"/>
                    <a:pt x="34" y="17879"/>
                  </a:cubicBezTo>
                  <a:cubicBezTo>
                    <a:pt x="0" y="18179"/>
                    <a:pt x="0" y="18446"/>
                    <a:pt x="34" y="18713"/>
                  </a:cubicBezTo>
                  <a:cubicBezTo>
                    <a:pt x="34" y="18946"/>
                    <a:pt x="67" y="19146"/>
                    <a:pt x="100" y="19347"/>
                  </a:cubicBezTo>
                  <a:lnTo>
                    <a:pt x="100" y="19380"/>
                  </a:lnTo>
                  <a:cubicBezTo>
                    <a:pt x="167" y="19613"/>
                    <a:pt x="234" y="19814"/>
                    <a:pt x="334" y="20014"/>
                  </a:cubicBezTo>
                  <a:cubicBezTo>
                    <a:pt x="625" y="20782"/>
                    <a:pt x="1211" y="21550"/>
                    <a:pt x="1974" y="21550"/>
                  </a:cubicBezTo>
                  <a:cubicBezTo>
                    <a:pt x="2172" y="21550"/>
                    <a:pt x="2382" y="21498"/>
                    <a:pt x="2602" y="21381"/>
                  </a:cubicBezTo>
                  <a:cubicBezTo>
                    <a:pt x="3203" y="21115"/>
                    <a:pt x="3569" y="20547"/>
                    <a:pt x="4003" y="20014"/>
                  </a:cubicBezTo>
                  <a:cubicBezTo>
                    <a:pt x="5237" y="18379"/>
                    <a:pt x="6572" y="16878"/>
                    <a:pt x="8106" y="15644"/>
                  </a:cubicBezTo>
                  <a:cubicBezTo>
                    <a:pt x="8573" y="15177"/>
                    <a:pt x="9073" y="14777"/>
                    <a:pt x="9607" y="14376"/>
                  </a:cubicBezTo>
                  <a:lnTo>
                    <a:pt x="10007" y="14143"/>
                  </a:lnTo>
                  <a:lnTo>
                    <a:pt x="10241" y="14009"/>
                  </a:lnTo>
                  <a:cubicBezTo>
                    <a:pt x="10241" y="13976"/>
                    <a:pt x="10274" y="13976"/>
                    <a:pt x="10274" y="13976"/>
                  </a:cubicBezTo>
                  <a:cubicBezTo>
                    <a:pt x="11575" y="13309"/>
                    <a:pt x="13010" y="13009"/>
                    <a:pt x="14377" y="12608"/>
                  </a:cubicBezTo>
                  <a:cubicBezTo>
                    <a:pt x="14411" y="12608"/>
                    <a:pt x="14444" y="12575"/>
                    <a:pt x="14511" y="12575"/>
                  </a:cubicBezTo>
                  <a:cubicBezTo>
                    <a:pt x="14577" y="12508"/>
                    <a:pt x="14711" y="12508"/>
                    <a:pt x="14777" y="12475"/>
                  </a:cubicBezTo>
                  <a:cubicBezTo>
                    <a:pt x="14911" y="12475"/>
                    <a:pt x="15011" y="12442"/>
                    <a:pt x="15111" y="12408"/>
                  </a:cubicBezTo>
                  <a:lnTo>
                    <a:pt x="15511" y="12275"/>
                  </a:lnTo>
                  <a:cubicBezTo>
                    <a:pt x="15678" y="12241"/>
                    <a:pt x="15845" y="12141"/>
                    <a:pt x="16012" y="12075"/>
                  </a:cubicBezTo>
                  <a:cubicBezTo>
                    <a:pt x="17379" y="11441"/>
                    <a:pt x="18780" y="10474"/>
                    <a:pt x="18047" y="9106"/>
                  </a:cubicBezTo>
                  <a:cubicBezTo>
                    <a:pt x="18013" y="9006"/>
                    <a:pt x="17946" y="8939"/>
                    <a:pt x="17813" y="8839"/>
                  </a:cubicBezTo>
                  <a:cubicBezTo>
                    <a:pt x="17379" y="8105"/>
                    <a:pt x="16746" y="7471"/>
                    <a:pt x="16312" y="6704"/>
                  </a:cubicBezTo>
                  <a:cubicBezTo>
                    <a:pt x="15711" y="5537"/>
                    <a:pt x="15378" y="4336"/>
                    <a:pt x="15111" y="3035"/>
                  </a:cubicBezTo>
                  <a:cubicBezTo>
                    <a:pt x="14944" y="2201"/>
                    <a:pt x="15411" y="1267"/>
                    <a:pt x="14711" y="600"/>
                  </a:cubicBezTo>
                  <a:cubicBezTo>
                    <a:pt x="14258" y="171"/>
                    <a:pt x="13714" y="1"/>
                    <a:pt x="131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22"/>
            <p:cNvSpPr/>
            <p:nvPr/>
          </p:nvSpPr>
          <p:spPr>
            <a:xfrm>
              <a:off x="5557250" y="727025"/>
              <a:ext cx="316300" cy="187225"/>
            </a:xfrm>
            <a:custGeom>
              <a:avLst/>
              <a:gdLst/>
              <a:ahLst/>
              <a:cxnLst/>
              <a:rect l="l" t="t" r="r" b="b"/>
              <a:pathLst>
                <a:path w="12652" h="7489" extrusionOk="0">
                  <a:moveTo>
                    <a:pt x="11625" y="0"/>
                  </a:moveTo>
                  <a:cubicBezTo>
                    <a:pt x="9030" y="0"/>
                    <a:pt x="1831" y="2811"/>
                    <a:pt x="643" y="5462"/>
                  </a:cubicBezTo>
                  <a:cubicBezTo>
                    <a:pt x="0" y="6440"/>
                    <a:pt x="857" y="7489"/>
                    <a:pt x="1779" y="7489"/>
                  </a:cubicBezTo>
                  <a:cubicBezTo>
                    <a:pt x="1957" y="7489"/>
                    <a:pt x="2138" y="7450"/>
                    <a:pt x="2311" y="7363"/>
                  </a:cubicBezTo>
                  <a:cubicBezTo>
                    <a:pt x="3645" y="6596"/>
                    <a:pt x="4479" y="4561"/>
                    <a:pt x="5814" y="3594"/>
                  </a:cubicBezTo>
                  <a:cubicBezTo>
                    <a:pt x="8549" y="1392"/>
                    <a:pt x="12652" y="1259"/>
                    <a:pt x="12552" y="392"/>
                  </a:cubicBezTo>
                  <a:cubicBezTo>
                    <a:pt x="12506" y="122"/>
                    <a:pt x="12165" y="0"/>
                    <a:pt x="116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22"/>
            <p:cNvSpPr/>
            <p:nvPr/>
          </p:nvSpPr>
          <p:spPr>
            <a:xfrm>
              <a:off x="5414025" y="688225"/>
              <a:ext cx="257725" cy="498550"/>
            </a:xfrm>
            <a:custGeom>
              <a:avLst/>
              <a:gdLst/>
              <a:ahLst/>
              <a:cxnLst/>
              <a:rect l="l" t="t" r="r" b="b"/>
              <a:pathLst>
                <a:path w="10309" h="19942" extrusionOk="0">
                  <a:moveTo>
                    <a:pt x="2210" y="0"/>
                  </a:moveTo>
                  <a:cubicBezTo>
                    <a:pt x="2011" y="0"/>
                    <a:pt x="1806" y="60"/>
                    <a:pt x="1669" y="142"/>
                  </a:cubicBezTo>
                  <a:cubicBezTo>
                    <a:pt x="1602" y="176"/>
                    <a:pt x="1535" y="209"/>
                    <a:pt x="1502" y="276"/>
                  </a:cubicBezTo>
                  <a:cubicBezTo>
                    <a:pt x="1469" y="342"/>
                    <a:pt x="1435" y="376"/>
                    <a:pt x="1369" y="443"/>
                  </a:cubicBezTo>
                  <a:cubicBezTo>
                    <a:pt x="1335" y="476"/>
                    <a:pt x="1302" y="543"/>
                    <a:pt x="1269" y="576"/>
                  </a:cubicBezTo>
                  <a:cubicBezTo>
                    <a:pt x="1135" y="876"/>
                    <a:pt x="1035" y="1210"/>
                    <a:pt x="968" y="1543"/>
                  </a:cubicBezTo>
                  <a:cubicBezTo>
                    <a:pt x="802" y="2177"/>
                    <a:pt x="768" y="2844"/>
                    <a:pt x="802" y="3511"/>
                  </a:cubicBezTo>
                  <a:cubicBezTo>
                    <a:pt x="835" y="4846"/>
                    <a:pt x="1102" y="6213"/>
                    <a:pt x="1202" y="7514"/>
                  </a:cubicBezTo>
                  <a:cubicBezTo>
                    <a:pt x="1269" y="7648"/>
                    <a:pt x="1269" y="7781"/>
                    <a:pt x="1269" y="7881"/>
                  </a:cubicBezTo>
                  <a:cubicBezTo>
                    <a:pt x="1269" y="8181"/>
                    <a:pt x="1302" y="8415"/>
                    <a:pt x="1302" y="8715"/>
                  </a:cubicBezTo>
                  <a:lnTo>
                    <a:pt x="1302" y="9449"/>
                  </a:lnTo>
                  <a:lnTo>
                    <a:pt x="1302" y="9549"/>
                  </a:lnTo>
                  <a:lnTo>
                    <a:pt x="1302" y="9582"/>
                  </a:lnTo>
                  <a:lnTo>
                    <a:pt x="1302" y="9983"/>
                  </a:lnTo>
                  <a:cubicBezTo>
                    <a:pt x="1302" y="10083"/>
                    <a:pt x="1269" y="10283"/>
                    <a:pt x="1269" y="10383"/>
                  </a:cubicBezTo>
                  <a:cubicBezTo>
                    <a:pt x="1269" y="10516"/>
                    <a:pt x="1202" y="10650"/>
                    <a:pt x="1202" y="10783"/>
                  </a:cubicBezTo>
                  <a:cubicBezTo>
                    <a:pt x="1202" y="10850"/>
                    <a:pt x="1202" y="10983"/>
                    <a:pt x="1168" y="11050"/>
                  </a:cubicBezTo>
                  <a:lnTo>
                    <a:pt x="1035" y="11550"/>
                  </a:lnTo>
                  <a:cubicBezTo>
                    <a:pt x="1035" y="11684"/>
                    <a:pt x="1002" y="11817"/>
                    <a:pt x="968" y="11951"/>
                  </a:cubicBezTo>
                  <a:cubicBezTo>
                    <a:pt x="968" y="11984"/>
                    <a:pt x="935" y="11984"/>
                    <a:pt x="935" y="12017"/>
                  </a:cubicBezTo>
                  <a:cubicBezTo>
                    <a:pt x="935" y="12118"/>
                    <a:pt x="868" y="12184"/>
                    <a:pt x="835" y="12284"/>
                  </a:cubicBezTo>
                  <a:cubicBezTo>
                    <a:pt x="802" y="12451"/>
                    <a:pt x="768" y="12551"/>
                    <a:pt x="668" y="12718"/>
                  </a:cubicBezTo>
                  <a:lnTo>
                    <a:pt x="668" y="12785"/>
                  </a:lnTo>
                  <a:cubicBezTo>
                    <a:pt x="468" y="13652"/>
                    <a:pt x="268" y="14553"/>
                    <a:pt x="134" y="15453"/>
                  </a:cubicBezTo>
                  <a:cubicBezTo>
                    <a:pt x="101" y="15720"/>
                    <a:pt x="34" y="15987"/>
                    <a:pt x="34" y="16287"/>
                  </a:cubicBezTo>
                  <a:cubicBezTo>
                    <a:pt x="1" y="16554"/>
                    <a:pt x="1" y="16821"/>
                    <a:pt x="34" y="17121"/>
                  </a:cubicBezTo>
                  <a:cubicBezTo>
                    <a:pt x="34" y="17321"/>
                    <a:pt x="101" y="17521"/>
                    <a:pt x="134" y="17722"/>
                  </a:cubicBezTo>
                  <a:lnTo>
                    <a:pt x="134" y="17788"/>
                  </a:lnTo>
                  <a:cubicBezTo>
                    <a:pt x="168" y="17988"/>
                    <a:pt x="268" y="18189"/>
                    <a:pt x="335" y="18389"/>
                  </a:cubicBezTo>
                  <a:cubicBezTo>
                    <a:pt x="629" y="19165"/>
                    <a:pt x="1225" y="19942"/>
                    <a:pt x="2018" y="19942"/>
                  </a:cubicBezTo>
                  <a:cubicBezTo>
                    <a:pt x="2212" y="19942"/>
                    <a:pt x="2419" y="19895"/>
                    <a:pt x="2636" y="19790"/>
                  </a:cubicBezTo>
                  <a:cubicBezTo>
                    <a:pt x="3203" y="19490"/>
                    <a:pt x="3604" y="18956"/>
                    <a:pt x="4004" y="18389"/>
                  </a:cubicBezTo>
                  <a:cubicBezTo>
                    <a:pt x="5271" y="16788"/>
                    <a:pt x="6606" y="15286"/>
                    <a:pt x="8140" y="14019"/>
                  </a:cubicBezTo>
                  <a:cubicBezTo>
                    <a:pt x="8607" y="13552"/>
                    <a:pt x="9107" y="13152"/>
                    <a:pt x="9641" y="12785"/>
                  </a:cubicBezTo>
                  <a:lnTo>
                    <a:pt x="10008" y="12518"/>
                  </a:lnTo>
                  <a:cubicBezTo>
                    <a:pt x="10108" y="12484"/>
                    <a:pt x="10175" y="12451"/>
                    <a:pt x="10308" y="12351"/>
                  </a:cubicBezTo>
                  <a:cubicBezTo>
                    <a:pt x="9941" y="11184"/>
                    <a:pt x="9441" y="10049"/>
                    <a:pt x="8707" y="9049"/>
                  </a:cubicBezTo>
                  <a:cubicBezTo>
                    <a:pt x="8474" y="8715"/>
                    <a:pt x="8173" y="8382"/>
                    <a:pt x="7873" y="8115"/>
                  </a:cubicBezTo>
                  <a:cubicBezTo>
                    <a:pt x="7006" y="7181"/>
                    <a:pt x="6005" y="6447"/>
                    <a:pt x="5038" y="5613"/>
                  </a:cubicBezTo>
                  <a:cubicBezTo>
                    <a:pt x="3770" y="4512"/>
                    <a:pt x="2536" y="3211"/>
                    <a:pt x="2102" y="1643"/>
                  </a:cubicBezTo>
                  <a:cubicBezTo>
                    <a:pt x="1969" y="1176"/>
                    <a:pt x="1902" y="709"/>
                    <a:pt x="2169" y="342"/>
                  </a:cubicBezTo>
                  <a:cubicBezTo>
                    <a:pt x="2303" y="209"/>
                    <a:pt x="2369" y="142"/>
                    <a:pt x="2503" y="42"/>
                  </a:cubicBezTo>
                  <a:cubicBezTo>
                    <a:pt x="2469" y="9"/>
                    <a:pt x="2369" y="9"/>
                    <a:pt x="2336" y="9"/>
                  </a:cubicBezTo>
                  <a:cubicBezTo>
                    <a:pt x="2295" y="3"/>
                    <a:pt x="2252" y="0"/>
                    <a:pt x="2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22"/>
            <p:cNvSpPr/>
            <p:nvPr/>
          </p:nvSpPr>
          <p:spPr>
            <a:xfrm>
              <a:off x="5406525" y="868575"/>
              <a:ext cx="475375" cy="318200"/>
            </a:xfrm>
            <a:custGeom>
              <a:avLst/>
              <a:gdLst/>
              <a:ahLst/>
              <a:cxnLst/>
              <a:rect l="l" t="t" r="r" b="b"/>
              <a:pathLst>
                <a:path w="19015" h="12728" extrusionOk="0">
                  <a:moveTo>
                    <a:pt x="18114" y="0"/>
                  </a:moveTo>
                  <a:cubicBezTo>
                    <a:pt x="18080" y="400"/>
                    <a:pt x="17847" y="734"/>
                    <a:pt x="17580" y="967"/>
                  </a:cubicBezTo>
                  <a:cubicBezTo>
                    <a:pt x="17238" y="1241"/>
                    <a:pt x="16827" y="1330"/>
                    <a:pt x="16395" y="1330"/>
                  </a:cubicBezTo>
                  <a:cubicBezTo>
                    <a:pt x="15983" y="1330"/>
                    <a:pt x="15552" y="1249"/>
                    <a:pt x="15145" y="1168"/>
                  </a:cubicBezTo>
                  <a:cubicBezTo>
                    <a:pt x="13597" y="876"/>
                    <a:pt x="12018" y="735"/>
                    <a:pt x="10440" y="735"/>
                  </a:cubicBezTo>
                  <a:cubicBezTo>
                    <a:pt x="9672" y="735"/>
                    <a:pt x="8904" y="768"/>
                    <a:pt x="8140" y="834"/>
                  </a:cubicBezTo>
                  <a:cubicBezTo>
                    <a:pt x="5905" y="1067"/>
                    <a:pt x="3670" y="1568"/>
                    <a:pt x="1602" y="2335"/>
                  </a:cubicBezTo>
                  <a:cubicBezTo>
                    <a:pt x="1502" y="2435"/>
                    <a:pt x="1435" y="3603"/>
                    <a:pt x="1435" y="3736"/>
                  </a:cubicBezTo>
                  <a:cubicBezTo>
                    <a:pt x="1335" y="4403"/>
                    <a:pt x="1135" y="4937"/>
                    <a:pt x="935" y="5571"/>
                  </a:cubicBezTo>
                  <a:lnTo>
                    <a:pt x="935" y="5604"/>
                  </a:lnTo>
                  <a:cubicBezTo>
                    <a:pt x="935" y="5637"/>
                    <a:pt x="901" y="5671"/>
                    <a:pt x="901" y="5737"/>
                  </a:cubicBezTo>
                  <a:cubicBezTo>
                    <a:pt x="334" y="7239"/>
                    <a:pt x="1" y="8973"/>
                    <a:pt x="401" y="10508"/>
                  </a:cubicBezTo>
                  <a:lnTo>
                    <a:pt x="401" y="10574"/>
                  </a:lnTo>
                  <a:cubicBezTo>
                    <a:pt x="434" y="10774"/>
                    <a:pt x="501" y="10975"/>
                    <a:pt x="601" y="11175"/>
                  </a:cubicBezTo>
                  <a:cubicBezTo>
                    <a:pt x="896" y="11951"/>
                    <a:pt x="1491" y="12728"/>
                    <a:pt x="2284" y="12728"/>
                  </a:cubicBezTo>
                  <a:cubicBezTo>
                    <a:pt x="2479" y="12728"/>
                    <a:pt x="2686" y="12681"/>
                    <a:pt x="2903" y="12576"/>
                  </a:cubicBezTo>
                  <a:cubicBezTo>
                    <a:pt x="3470" y="12276"/>
                    <a:pt x="3837" y="11742"/>
                    <a:pt x="4270" y="11175"/>
                  </a:cubicBezTo>
                  <a:cubicBezTo>
                    <a:pt x="5505" y="9574"/>
                    <a:pt x="6839" y="8072"/>
                    <a:pt x="8407" y="6805"/>
                  </a:cubicBezTo>
                  <a:cubicBezTo>
                    <a:pt x="9141" y="6171"/>
                    <a:pt x="9941" y="5637"/>
                    <a:pt x="10775" y="5170"/>
                  </a:cubicBezTo>
                  <a:cubicBezTo>
                    <a:pt x="12076" y="4470"/>
                    <a:pt x="13410" y="4103"/>
                    <a:pt x="14745" y="3669"/>
                  </a:cubicBezTo>
                  <a:cubicBezTo>
                    <a:pt x="14811" y="3636"/>
                    <a:pt x="14945" y="3636"/>
                    <a:pt x="15011" y="3603"/>
                  </a:cubicBezTo>
                  <a:cubicBezTo>
                    <a:pt x="15145" y="3603"/>
                    <a:pt x="15245" y="3536"/>
                    <a:pt x="15345" y="3503"/>
                  </a:cubicBezTo>
                  <a:lnTo>
                    <a:pt x="15745" y="3369"/>
                  </a:lnTo>
                  <a:cubicBezTo>
                    <a:pt x="15912" y="3336"/>
                    <a:pt x="16079" y="3269"/>
                    <a:pt x="16246" y="3169"/>
                  </a:cubicBezTo>
                  <a:cubicBezTo>
                    <a:pt x="17580" y="2635"/>
                    <a:pt x="19014" y="1668"/>
                    <a:pt x="18247" y="234"/>
                  </a:cubicBezTo>
                  <a:cubicBezTo>
                    <a:pt x="18180" y="167"/>
                    <a:pt x="18147" y="100"/>
                    <a:pt x="181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22"/>
            <p:cNvSpPr/>
            <p:nvPr/>
          </p:nvSpPr>
          <p:spPr>
            <a:xfrm>
              <a:off x="5576650" y="1298500"/>
              <a:ext cx="395300" cy="378900"/>
            </a:xfrm>
            <a:custGeom>
              <a:avLst/>
              <a:gdLst/>
              <a:ahLst/>
              <a:cxnLst/>
              <a:rect l="l" t="t" r="r" b="b"/>
              <a:pathLst>
                <a:path w="15812" h="15156" extrusionOk="0">
                  <a:moveTo>
                    <a:pt x="4764" y="0"/>
                  </a:moveTo>
                  <a:cubicBezTo>
                    <a:pt x="4665" y="0"/>
                    <a:pt x="4567" y="15"/>
                    <a:pt x="4470" y="49"/>
                  </a:cubicBezTo>
                  <a:cubicBezTo>
                    <a:pt x="4404" y="49"/>
                    <a:pt x="4370" y="49"/>
                    <a:pt x="4337" y="82"/>
                  </a:cubicBezTo>
                  <a:cubicBezTo>
                    <a:pt x="4304" y="115"/>
                    <a:pt x="4237" y="115"/>
                    <a:pt x="4204" y="149"/>
                  </a:cubicBezTo>
                  <a:lnTo>
                    <a:pt x="4070" y="282"/>
                  </a:lnTo>
                  <a:cubicBezTo>
                    <a:pt x="3903" y="482"/>
                    <a:pt x="3803" y="716"/>
                    <a:pt x="3670" y="949"/>
                  </a:cubicBezTo>
                  <a:cubicBezTo>
                    <a:pt x="3403" y="1416"/>
                    <a:pt x="3303" y="1917"/>
                    <a:pt x="3170" y="2417"/>
                  </a:cubicBezTo>
                  <a:cubicBezTo>
                    <a:pt x="2969" y="3451"/>
                    <a:pt x="2903" y="4552"/>
                    <a:pt x="2736" y="5553"/>
                  </a:cubicBezTo>
                  <a:cubicBezTo>
                    <a:pt x="2736" y="5619"/>
                    <a:pt x="2703" y="5753"/>
                    <a:pt x="2703" y="5820"/>
                  </a:cubicBezTo>
                  <a:lnTo>
                    <a:pt x="2569" y="6453"/>
                  </a:lnTo>
                  <a:cubicBezTo>
                    <a:pt x="2536" y="6620"/>
                    <a:pt x="2502" y="6820"/>
                    <a:pt x="2469" y="6987"/>
                  </a:cubicBezTo>
                  <a:cubicBezTo>
                    <a:pt x="2402" y="7054"/>
                    <a:pt x="2402" y="7054"/>
                    <a:pt x="2402" y="7087"/>
                  </a:cubicBezTo>
                  <a:lnTo>
                    <a:pt x="2402" y="7120"/>
                  </a:lnTo>
                  <a:cubicBezTo>
                    <a:pt x="2369" y="7254"/>
                    <a:pt x="2369" y="7321"/>
                    <a:pt x="2336" y="7421"/>
                  </a:cubicBezTo>
                  <a:cubicBezTo>
                    <a:pt x="2302" y="7554"/>
                    <a:pt x="2236" y="7621"/>
                    <a:pt x="2202" y="7754"/>
                  </a:cubicBezTo>
                  <a:cubicBezTo>
                    <a:pt x="2169" y="7821"/>
                    <a:pt x="2135" y="7954"/>
                    <a:pt x="2069" y="8054"/>
                  </a:cubicBezTo>
                  <a:cubicBezTo>
                    <a:pt x="2069" y="8088"/>
                    <a:pt x="2035" y="8155"/>
                    <a:pt x="2002" y="8255"/>
                  </a:cubicBezTo>
                  <a:cubicBezTo>
                    <a:pt x="1969" y="8388"/>
                    <a:pt x="1902" y="8488"/>
                    <a:pt x="1835" y="8622"/>
                  </a:cubicBezTo>
                  <a:cubicBezTo>
                    <a:pt x="1735" y="8722"/>
                    <a:pt x="1702" y="8788"/>
                    <a:pt x="1668" y="8888"/>
                  </a:cubicBezTo>
                  <a:cubicBezTo>
                    <a:pt x="1668" y="8922"/>
                    <a:pt x="1635" y="8922"/>
                    <a:pt x="1635" y="8955"/>
                  </a:cubicBezTo>
                  <a:cubicBezTo>
                    <a:pt x="1568" y="8988"/>
                    <a:pt x="1535" y="9089"/>
                    <a:pt x="1502" y="9122"/>
                  </a:cubicBezTo>
                  <a:cubicBezTo>
                    <a:pt x="1468" y="9222"/>
                    <a:pt x="1368" y="9322"/>
                    <a:pt x="1302" y="9422"/>
                  </a:cubicBezTo>
                  <a:cubicBezTo>
                    <a:pt x="968" y="10056"/>
                    <a:pt x="634" y="10656"/>
                    <a:pt x="368" y="11323"/>
                  </a:cubicBezTo>
                  <a:cubicBezTo>
                    <a:pt x="301" y="11557"/>
                    <a:pt x="201" y="11757"/>
                    <a:pt x="167" y="11957"/>
                  </a:cubicBezTo>
                  <a:lnTo>
                    <a:pt x="34" y="12591"/>
                  </a:lnTo>
                  <a:cubicBezTo>
                    <a:pt x="34" y="12758"/>
                    <a:pt x="1" y="12925"/>
                    <a:pt x="1" y="13091"/>
                  </a:cubicBezTo>
                  <a:cubicBezTo>
                    <a:pt x="1" y="13292"/>
                    <a:pt x="1" y="13458"/>
                    <a:pt x="34" y="13625"/>
                  </a:cubicBezTo>
                  <a:cubicBezTo>
                    <a:pt x="154" y="14377"/>
                    <a:pt x="545" y="15155"/>
                    <a:pt x="1281" y="15155"/>
                  </a:cubicBezTo>
                  <a:cubicBezTo>
                    <a:pt x="1361" y="15155"/>
                    <a:pt x="1446" y="15146"/>
                    <a:pt x="1535" y="15126"/>
                  </a:cubicBezTo>
                  <a:cubicBezTo>
                    <a:pt x="2002" y="14993"/>
                    <a:pt x="2402" y="14659"/>
                    <a:pt x="2836" y="14326"/>
                  </a:cubicBezTo>
                  <a:cubicBezTo>
                    <a:pt x="4070" y="13325"/>
                    <a:pt x="5371" y="12458"/>
                    <a:pt x="6805" y="11790"/>
                  </a:cubicBezTo>
                  <a:cubicBezTo>
                    <a:pt x="7206" y="11557"/>
                    <a:pt x="7673" y="11323"/>
                    <a:pt x="8173" y="11123"/>
                  </a:cubicBezTo>
                  <a:cubicBezTo>
                    <a:pt x="8307" y="11090"/>
                    <a:pt x="8373" y="11023"/>
                    <a:pt x="8507" y="10990"/>
                  </a:cubicBezTo>
                  <a:cubicBezTo>
                    <a:pt x="8573" y="10957"/>
                    <a:pt x="8640" y="10923"/>
                    <a:pt x="8707" y="10923"/>
                  </a:cubicBezTo>
                  <a:lnTo>
                    <a:pt x="8740" y="10923"/>
                  </a:lnTo>
                  <a:cubicBezTo>
                    <a:pt x="9874" y="10623"/>
                    <a:pt x="11008" y="10656"/>
                    <a:pt x="12143" y="10623"/>
                  </a:cubicBezTo>
                  <a:lnTo>
                    <a:pt x="12710" y="10623"/>
                  </a:lnTo>
                  <a:cubicBezTo>
                    <a:pt x="12810" y="10623"/>
                    <a:pt x="12943" y="10590"/>
                    <a:pt x="13010" y="10590"/>
                  </a:cubicBezTo>
                  <a:cubicBezTo>
                    <a:pt x="13143" y="10590"/>
                    <a:pt x="13277" y="10590"/>
                    <a:pt x="13444" y="10556"/>
                  </a:cubicBezTo>
                  <a:cubicBezTo>
                    <a:pt x="14544" y="10323"/>
                    <a:pt x="15812" y="9889"/>
                    <a:pt x="15512" y="8655"/>
                  </a:cubicBezTo>
                  <a:cubicBezTo>
                    <a:pt x="15478" y="8588"/>
                    <a:pt x="15478" y="8555"/>
                    <a:pt x="15412" y="8488"/>
                  </a:cubicBezTo>
                  <a:cubicBezTo>
                    <a:pt x="15212" y="7888"/>
                    <a:pt x="14845" y="7287"/>
                    <a:pt x="14678" y="6620"/>
                  </a:cubicBezTo>
                  <a:cubicBezTo>
                    <a:pt x="14411" y="5619"/>
                    <a:pt x="14411" y="4619"/>
                    <a:pt x="14478" y="3585"/>
                  </a:cubicBezTo>
                  <a:cubicBezTo>
                    <a:pt x="14511" y="2917"/>
                    <a:pt x="15045" y="2250"/>
                    <a:pt x="14644" y="1617"/>
                  </a:cubicBezTo>
                  <a:cubicBezTo>
                    <a:pt x="14225" y="994"/>
                    <a:pt x="13531" y="788"/>
                    <a:pt x="12738" y="788"/>
                  </a:cubicBezTo>
                  <a:cubicBezTo>
                    <a:pt x="11324" y="788"/>
                    <a:pt x="9600" y="1443"/>
                    <a:pt x="8573" y="1550"/>
                  </a:cubicBezTo>
                  <a:cubicBezTo>
                    <a:pt x="8519" y="1554"/>
                    <a:pt x="8466" y="1556"/>
                    <a:pt x="8414" y="1556"/>
                  </a:cubicBezTo>
                  <a:cubicBezTo>
                    <a:pt x="7661" y="1556"/>
                    <a:pt x="7091" y="1126"/>
                    <a:pt x="6405" y="783"/>
                  </a:cubicBezTo>
                  <a:cubicBezTo>
                    <a:pt x="5977" y="526"/>
                    <a:pt x="5353" y="0"/>
                    <a:pt x="47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22"/>
            <p:cNvSpPr/>
            <p:nvPr/>
          </p:nvSpPr>
          <p:spPr>
            <a:xfrm>
              <a:off x="5726650" y="1395825"/>
              <a:ext cx="270875" cy="100425"/>
            </a:xfrm>
            <a:custGeom>
              <a:avLst/>
              <a:gdLst/>
              <a:ahLst/>
              <a:cxnLst/>
              <a:rect l="l" t="t" r="r" b="b"/>
              <a:pathLst>
                <a:path w="10835" h="4017" extrusionOk="0">
                  <a:moveTo>
                    <a:pt x="8630" y="0"/>
                  </a:moveTo>
                  <a:cubicBezTo>
                    <a:pt x="6033" y="0"/>
                    <a:pt x="1908" y="779"/>
                    <a:pt x="772" y="2227"/>
                  </a:cubicBezTo>
                  <a:cubicBezTo>
                    <a:pt x="1" y="2936"/>
                    <a:pt x="656" y="4017"/>
                    <a:pt x="1498" y="4017"/>
                  </a:cubicBezTo>
                  <a:cubicBezTo>
                    <a:pt x="1566" y="4017"/>
                    <a:pt x="1636" y="4010"/>
                    <a:pt x="1706" y="3995"/>
                  </a:cubicBezTo>
                  <a:cubicBezTo>
                    <a:pt x="2874" y="3661"/>
                    <a:pt x="3874" y="2260"/>
                    <a:pt x="5109" y="1760"/>
                  </a:cubicBezTo>
                  <a:cubicBezTo>
                    <a:pt x="7544" y="592"/>
                    <a:pt x="10779" y="1326"/>
                    <a:pt x="10813" y="592"/>
                  </a:cubicBezTo>
                  <a:cubicBezTo>
                    <a:pt x="10835" y="193"/>
                    <a:pt x="9922" y="0"/>
                    <a:pt x="863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2"/>
            <p:cNvSpPr/>
            <p:nvPr/>
          </p:nvSpPr>
          <p:spPr>
            <a:xfrm>
              <a:off x="5575825" y="1300000"/>
              <a:ext cx="218500" cy="378450"/>
            </a:xfrm>
            <a:custGeom>
              <a:avLst/>
              <a:gdLst/>
              <a:ahLst/>
              <a:cxnLst/>
              <a:rect l="l" t="t" r="r" b="b"/>
              <a:pathLst>
                <a:path w="8740" h="15138" extrusionOk="0">
                  <a:moveTo>
                    <a:pt x="4666" y="0"/>
                  </a:moveTo>
                  <a:cubicBezTo>
                    <a:pt x="4592" y="0"/>
                    <a:pt x="4525" y="8"/>
                    <a:pt x="4470" y="22"/>
                  </a:cubicBezTo>
                  <a:cubicBezTo>
                    <a:pt x="4403" y="22"/>
                    <a:pt x="4370" y="22"/>
                    <a:pt x="4337" y="55"/>
                  </a:cubicBezTo>
                  <a:cubicBezTo>
                    <a:pt x="4270" y="89"/>
                    <a:pt x="4237" y="89"/>
                    <a:pt x="4203" y="156"/>
                  </a:cubicBezTo>
                  <a:lnTo>
                    <a:pt x="4070" y="256"/>
                  </a:lnTo>
                  <a:cubicBezTo>
                    <a:pt x="3903" y="489"/>
                    <a:pt x="3770" y="689"/>
                    <a:pt x="3670" y="923"/>
                  </a:cubicBezTo>
                  <a:cubicBezTo>
                    <a:pt x="3403" y="1390"/>
                    <a:pt x="3303" y="1890"/>
                    <a:pt x="3169" y="2390"/>
                  </a:cubicBezTo>
                  <a:cubicBezTo>
                    <a:pt x="2936" y="3425"/>
                    <a:pt x="2902" y="4525"/>
                    <a:pt x="2736" y="5526"/>
                  </a:cubicBezTo>
                  <a:cubicBezTo>
                    <a:pt x="2736" y="5593"/>
                    <a:pt x="2702" y="5726"/>
                    <a:pt x="2702" y="5826"/>
                  </a:cubicBezTo>
                  <a:lnTo>
                    <a:pt x="2569" y="6427"/>
                  </a:lnTo>
                  <a:cubicBezTo>
                    <a:pt x="2535" y="6593"/>
                    <a:pt x="2502" y="6794"/>
                    <a:pt x="2435" y="6994"/>
                  </a:cubicBezTo>
                  <a:cubicBezTo>
                    <a:pt x="2402" y="7027"/>
                    <a:pt x="2402" y="7027"/>
                    <a:pt x="2402" y="7060"/>
                  </a:cubicBezTo>
                  <a:lnTo>
                    <a:pt x="2402" y="7094"/>
                  </a:lnTo>
                  <a:cubicBezTo>
                    <a:pt x="2369" y="7227"/>
                    <a:pt x="2369" y="7327"/>
                    <a:pt x="2335" y="7394"/>
                  </a:cubicBezTo>
                  <a:cubicBezTo>
                    <a:pt x="2269" y="7527"/>
                    <a:pt x="2235" y="7594"/>
                    <a:pt x="2202" y="7728"/>
                  </a:cubicBezTo>
                  <a:cubicBezTo>
                    <a:pt x="2168" y="7828"/>
                    <a:pt x="2102" y="7928"/>
                    <a:pt x="2068" y="8028"/>
                  </a:cubicBezTo>
                  <a:cubicBezTo>
                    <a:pt x="2068" y="8061"/>
                    <a:pt x="2035" y="8161"/>
                    <a:pt x="2002" y="8228"/>
                  </a:cubicBezTo>
                  <a:cubicBezTo>
                    <a:pt x="1935" y="8361"/>
                    <a:pt x="1902" y="8495"/>
                    <a:pt x="1835" y="8595"/>
                  </a:cubicBezTo>
                  <a:cubicBezTo>
                    <a:pt x="1735" y="8695"/>
                    <a:pt x="1701" y="8762"/>
                    <a:pt x="1668" y="8862"/>
                  </a:cubicBezTo>
                  <a:cubicBezTo>
                    <a:pt x="1668" y="8895"/>
                    <a:pt x="1601" y="8895"/>
                    <a:pt x="1601" y="8928"/>
                  </a:cubicBezTo>
                  <a:cubicBezTo>
                    <a:pt x="1568" y="8995"/>
                    <a:pt x="1535" y="9062"/>
                    <a:pt x="1501" y="9095"/>
                  </a:cubicBezTo>
                  <a:cubicBezTo>
                    <a:pt x="1435" y="9195"/>
                    <a:pt x="1368" y="9329"/>
                    <a:pt x="1268" y="9395"/>
                  </a:cubicBezTo>
                  <a:cubicBezTo>
                    <a:pt x="934" y="10029"/>
                    <a:pt x="601" y="10663"/>
                    <a:pt x="367" y="11330"/>
                  </a:cubicBezTo>
                  <a:cubicBezTo>
                    <a:pt x="267" y="11530"/>
                    <a:pt x="200" y="11730"/>
                    <a:pt x="167" y="11931"/>
                  </a:cubicBezTo>
                  <a:lnTo>
                    <a:pt x="34" y="12564"/>
                  </a:lnTo>
                  <a:cubicBezTo>
                    <a:pt x="34" y="12731"/>
                    <a:pt x="0" y="12898"/>
                    <a:pt x="0" y="13065"/>
                  </a:cubicBezTo>
                  <a:cubicBezTo>
                    <a:pt x="0" y="13265"/>
                    <a:pt x="0" y="13432"/>
                    <a:pt x="34" y="13598"/>
                  </a:cubicBezTo>
                  <a:cubicBezTo>
                    <a:pt x="152" y="14341"/>
                    <a:pt x="510" y="15137"/>
                    <a:pt x="1246" y="15137"/>
                  </a:cubicBezTo>
                  <a:cubicBezTo>
                    <a:pt x="1337" y="15137"/>
                    <a:pt x="1433" y="15125"/>
                    <a:pt x="1535" y="15100"/>
                  </a:cubicBezTo>
                  <a:cubicBezTo>
                    <a:pt x="2002" y="14966"/>
                    <a:pt x="2402" y="14666"/>
                    <a:pt x="2836" y="14299"/>
                  </a:cubicBezTo>
                  <a:cubicBezTo>
                    <a:pt x="4070" y="13298"/>
                    <a:pt x="5371" y="12431"/>
                    <a:pt x="6772" y="11764"/>
                  </a:cubicBezTo>
                  <a:cubicBezTo>
                    <a:pt x="7205" y="11530"/>
                    <a:pt x="7672" y="11330"/>
                    <a:pt x="8173" y="11097"/>
                  </a:cubicBezTo>
                  <a:cubicBezTo>
                    <a:pt x="8306" y="11063"/>
                    <a:pt x="8373" y="11030"/>
                    <a:pt x="8506" y="10963"/>
                  </a:cubicBezTo>
                  <a:cubicBezTo>
                    <a:pt x="8573" y="10930"/>
                    <a:pt x="8673" y="10930"/>
                    <a:pt x="8740" y="10897"/>
                  </a:cubicBezTo>
                  <a:cubicBezTo>
                    <a:pt x="8706" y="9896"/>
                    <a:pt x="8540" y="8928"/>
                    <a:pt x="8173" y="8095"/>
                  </a:cubicBezTo>
                  <a:cubicBezTo>
                    <a:pt x="8039" y="7828"/>
                    <a:pt x="7873" y="7527"/>
                    <a:pt x="7706" y="7227"/>
                  </a:cubicBezTo>
                  <a:cubicBezTo>
                    <a:pt x="7239" y="6393"/>
                    <a:pt x="6638" y="5593"/>
                    <a:pt x="6038" y="4826"/>
                  </a:cubicBezTo>
                  <a:cubicBezTo>
                    <a:pt x="5304" y="3725"/>
                    <a:pt x="4570" y="2524"/>
                    <a:pt x="4537" y="1223"/>
                  </a:cubicBezTo>
                  <a:cubicBezTo>
                    <a:pt x="4503" y="889"/>
                    <a:pt x="4537" y="489"/>
                    <a:pt x="4837" y="256"/>
                  </a:cubicBezTo>
                  <a:cubicBezTo>
                    <a:pt x="4904" y="189"/>
                    <a:pt x="5004" y="122"/>
                    <a:pt x="5137" y="89"/>
                  </a:cubicBezTo>
                  <a:cubicBezTo>
                    <a:pt x="5071" y="89"/>
                    <a:pt x="5037" y="55"/>
                    <a:pt x="5004" y="55"/>
                  </a:cubicBezTo>
                  <a:cubicBezTo>
                    <a:pt x="4887" y="16"/>
                    <a:pt x="4769" y="0"/>
                    <a:pt x="46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22"/>
            <p:cNvSpPr/>
            <p:nvPr/>
          </p:nvSpPr>
          <p:spPr>
            <a:xfrm>
              <a:off x="5575825" y="1473275"/>
              <a:ext cx="396125" cy="204125"/>
            </a:xfrm>
            <a:custGeom>
              <a:avLst/>
              <a:gdLst/>
              <a:ahLst/>
              <a:cxnLst/>
              <a:rect l="l" t="t" r="r" b="b"/>
              <a:pathLst>
                <a:path w="15845" h="8165" extrusionOk="0">
                  <a:moveTo>
                    <a:pt x="4672" y="1"/>
                  </a:moveTo>
                  <a:cubicBezTo>
                    <a:pt x="3917" y="1"/>
                    <a:pt x="3160" y="44"/>
                    <a:pt x="2402" y="129"/>
                  </a:cubicBezTo>
                  <a:cubicBezTo>
                    <a:pt x="2335" y="163"/>
                    <a:pt x="2068" y="1063"/>
                    <a:pt x="2035" y="1130"/>
                  </a:cubicBezTo>
                  <a:cubicBezTo>
                    <a:pt x="1868" y="1631"/>
                    <a:pt x="1601" y="1997"/>
                    <a:pt x="1335" y="2431"/>
                  </a:cubicBezTo>
                  <a:cubicBezTo>
                    <a:pt x="1335" y="2464"/>
                    <a:pt x="1268" y="2464"/>
                    <a:pt x="1268" y="2498"/>
                  </a:cubicBezTo>
                  <a:cubicBezTo>
                    <a:pt x="567" y="3599"/>
                    <a:pt x="0" y="4833"/>
                    <a:pt x="0" y="6100"/>
                  </a:cubicBezTo>
                  <a:cubicBezTo>
                    <a:pt x="0" y="6301"/>
                    <a:pt x="0" y="6467"/>
                    <a:pt x="34" y="6634"/>
                  </a:cubicBezTo>
                  <a:cubicBezTo>
                    <a:pt x="154" y="7386"/>
                    <a:pt x="518" y="8164"/>
                    <a:pt x="1272" y="8164"/>
                  </a:cubicBezTo>
                  <a:cubicBezTo>
                    <a:pt x="1355" y="8164"/>
                    <a:pt x="1442" y="8155"/>
                    <a:pt x="1535" y="8135"/>
                  </a:cubicBezTo>
                  <a:cubicBezTo>
                    <a:pt x="2002" y="8002"/>
                    <a:pt x="2402" y="7668"/>
                    <a:pt x="2836" y="7335"/>
                  </a:cubicBezTo>
                  <a:cubicBezTo>
                    <a:pt x="4070" y="6334"/>
                    <a:pt x="5371" y="5467"/>
                    <a:pt x="6772" y="4799"/>
                  </a:cubicBezTo>
                  <a:cubicBezTo>
                    <a:pt x="7472" y="4466"/>
                    <a:pt x="8173" y="4232"/>
                    <a:pt x="8907" y="3999"/>
                  </a:cubicBezTo>
                  <a:cubicBezTo>
                    <a:pt x="10041" y="3732"/>
                    <a:pt x="11075" y="3732"/>
                    <a:pt x="12209" y="3632"/>
                  </a:cubicBezTo>
                  <a:lnTo>
                    <a:pt x="12709" y="3632"/>
                  </a:lnTo>
                  <a:cubicBezTo>
                    <a:pt x="12809" y="3632"/>
                    <a:pt x="12876" y="3599"/>
                    <a:pt x="13010" y="3599"/>
                  </a:cubicBezTo>
                  <a:cubicBezTo>
                    <a:pt x="13143" y="3599"/>
                    <a:pt x="13243" y="3599"/>
                    <a:pt x="13410" y="3565"/>
                  </a:cubicBezTo>
                  <a:cubicBezTo>
                    <a:pt x="14544" y="3332"/>
                    <a:pt x="15845" y="2898"/>
                    <a:pt x="15511" y="1664"/>
                  </a:cubicBezTo>
                  <a:cubicBezTo>
                    <a:pt x="15511" y="1597"/>
                    <a:pt x="15511" y="1497"/>
                    <a:pt x="15445" y="1464"/>
                  </a:cubicBezTo>
                  <a:cubicBezTo>
                    <a:pt x="15345" y="1731"/>
                    <a:pt x="15111" y="1964"/>
                    <a:pt x="14844" y="2098"/>
                  </a:cubicBezTo>
                  <a:cubicBezTo>
                    <a:pt x="14668" y="2185"/>
                    <a:pt x="14484" y="2222"/>
                    <a:pt x="14296" y="2222"/>
                  </a:cubicBezTo>
                  <a:cubicBezTo>
                    <a:pt x="13842" y="2222"/>
                    <a:pt x="13367" y="2010"/>
                    <a:pt x="12943" y="1797"/>
                  </a:cubicBezTo>
                  <a:cubicBezTo>
                    <a:pt x="11275" y="997"/>
                    <a:pt x="9507" y="463"/>
                    <a:pt x="7672" y="230"/>
                  </a:cubicBezTo>
                  <a:cubicBezTo>
                    <a:pt x="6681" y="77"/>
                    <a:pt x="5679" y="1"/>
                    <a:pt x="46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22"/>
            <p:cNvSpPr/>
            <p:nvPr/>
          </p:nvSpPr>
          <p:spPr>
            <a:xfrm>
              <a:off x="4892825" y="896250"/>
              <a:ext cx="427825" cy="521825"/>
            </a:xfrm>
            <a:custGeom>
              <a:avLst/>
              <a:gdLst/>
              <a:ahLst/>
              <a:cxnLst/>
              <a:rect l="l" t="t" r="r" b="b"/>
              <a:pathLst>
                <a:path w="17113" h="20873" extrusionOk="0">
                  <a:moveTo>
                    <a:pt x="4570" y="1"/>
                  </a:moveTo>
                  <a:cubicBezTo>
                    <a:pt x="3968" y="1"/>
                    <a:pt x="3426" y="193"/>
                    <a:pt x="3003" y="694"/>
                  </a:cubicBezTo>
                  <a:cubicBezTo>
                    <a:pt x="2369" y="1395"/>
                    <a:pt x="2869" y="2329"/>
                    <a:pt x="2736" y="3196"/>
                  </a:cubicBezTo>
                  <a:cubicBezTo>
                    <a:pt x="2569" y="4530"/>
                    <a:pt x="2336" y="5731"/>
                    <a:pt x="1835" y="6932"/>
                  </a:cubicBezTo>
                  <a:cubicBezTo>
                    <a:pt x="1502" y="7733"/>
                    <a:pt x="968" y="8400"/>
                    <a:pt x="568" y="9167"/>
                  </a:cubicBezTo>
                  <a:cubicBezTo>
                    <a:pt x="668" y="9234"/>
                    <a:pt x="635" y="9334"/>
                    <a:pt x="601" y="9367"/>
                  </a:cubicBezTo>
                  <a:cubicBezTo>
                    <a:pt x="1" y="10802"/>
                    <a:pt x="1302" y="11702"/>
                    <a:pt x="2536" y="12203"/>
                  </a:cubicBezTo>
                  <a:cubicBezTo>
                    <a:pt x="2703" y="12303"/>
                    <a:pt x="2869" y="12336"/>
                    <a:pt x="3003" y="12369"/>
                  </a:cubicBezTo>
                  <a:cubicBezTo>
                    <a:pt x="3136" y="12403"/>
                    <a:pt x="3203" y="12469"/>
                    <a:pt x="3336" y="12503"/>
                  </a:cubicBezTo>
                  <a:cubicBezTo>
                    <a:pt x="3470" y="12536"/>
                    <a:pt x="3537" y="12536"/>
                    <a:pt x="3637" y="12570"/>
                  </a:cubicBezTo>
                  <a:cubicBezTo>
                    <a:pt x="3703" y="12636"/>
                    <a:pt x="3803" y="12636"/>
                    <a:pt x="3870" y="12670"/>
                  </a:cubicBezTo>
                  <a:cubicBezTo>
                    <a:pt x="3937" y="12670"/>
                    <a:pt x="3970" y="12670"/>
                    <a:pt x="3970" y="12703"/>
                  </a:cubicBezTo>
                  <a:cubicBezTo>
                    <a:pt x="5271" y="13037"/>
                    <a:pt x="6505" y="13203"/>
                    <a:pt x="7673" y="13837"/>
                  </a:cubicBezTo>
                  <a:lnTo>
                    <a:pt x="7706" y="13837"/>
                  </a:lnTo>
                  <a:cubicBezTo>
                    <a:pt x="7806" y="13870"/>
                    <a:pt x="7873" y="13904"/>
                    <a:pt x="7940" y="13971"/>
                  </a:cubicBezTo>
                  <a:cubicBezTo>
                    <a:pt x="8040" y="14037"/>
                    <a:pt x="8140" y="14071"/>
                    <a:pt x="8273" y="14171"/>
                  </a:cubicBezTo>
                  <a:cubicBezTo>
                    <a:pt x="8774" y="14504"/>
                    <a:pt x="9207" y="14905"/>
                    <a:pt x="9674" y="15338"/>
                  </a:cubicBezTo>
                  <a:cubicBezTo>
                    <a:pt x="11142" y="16506"/>
                    <a:pt x="12376" y="17907"/>
                    <a:pt x="13610" y="19474"/>
                  </a:cubicBezTo>
                  <a:cubicBezTo>
                    <a:pt x="13977" y="19975"/>
                    <a:pt x="14378" y="20509"/>
                    <a:pt x="14878" y="20742"/>
                  </a:cubicBezTo>
                  <a:cubicBezTo>
                    <a:pt x="15058" y="20832"/>
                    <a:pt x="15229" y="20872"/>
                    <a:pt x="15390" y="20872"/>
                  </a:cubicBezTo>
                  <a:cubicBezTo>
                    <a:pt x="16127" y="20872"/>
                    <a:pt x="16661" y="20029"/>
                    <a:pt x="16879" y="19208"/>
                  </a:cubicBezTo>
                  <a:cubicBezTo>
                    <a:pt x="16980" y="19007"/>
                    <a:pt x="17013" y="18774"/>
                    <a:pt x="17046" y="18540"/>
                  </a:cubicBezTo>
                  <a:lnTo>
                    <a:pt x="17046" y="18507"/>
                  </a:lnTo>
                  <a:cubicBezTo>
                    <a:pt x="17113" y="18307"/>
                    <a:pt x="17113" y="18073"/>
                    <a:pt x="17113" y="17873"/>
                  </a:cubicBezTo>
                  <a:cubicBezTo>
                    <a:pt x="17113" y="17573"/>
                    <a:pt x="17113" y="17340"/>
                    <a:pt x="17046" y="17039"/>
                  </a:cubicBezTo>
                  <a:cubicBezTo>
                    <a:pt x="17013" y="16739"/>
                    <a:pt x="17013" y="16506"/>
                    <a:pt x="16980" y="16239"/>
                  </a:cubicBezTo>
                  <a:cubicBezTo>
                    <a:pt x="16846" y="15372"/>
                    <a:pt x="16613" y="14504"/>
                    <a:pt x="16346" y="13637"/>
                  </a:cubicBezTo>
                  <a:lnTo>
                    <a:pt x="16346" y="13570"/>
                  </a:lnTo>
                  <a:cubicBezTo>
                    <a:pt x="16279" y="13470"/>
                    <a:pt x="16212" y="13303"/>
                    <a:pt x="16179" y="13170"/>
                  </a:cubicBezTo>
                  <a:cubicBezTo>
                    <a:pt x="16146" y="13070"/>
                    <a:pt x="16112" y="13003"/>
                    <a:pt x="16112" y="12903"/>
                  </a:cubicBezTo>
                  <a:cubicBezTo>
                    <a:pt x="16112" y="12870"/>
                    <a:pt x="16046" y="12870"/>
                    <a:pt x="16046" y="12836"/>
                  </a:cubicBezTo>
                  <a:lnTo>
                    <a:pt x="15945" y="12469"/>
                  </a:lnTo>
                  <a:lnTo>
                    <a:pt x="15812" y="11969"/>
                  </a:lnTo>
                  <a:cubicBezTo>
                    <a:pt x="15779" y="11869"/>
                    <a:pt x="15779" y="11736"/>
                    <a:pt x="15779" y="11669"/>
                  </a:cubicBezTo>
                  <a:cubicBezTo>
                    <a:pt x="15712" y="11535"/>
                    <a:pt x="15712" y="11402"/>
                    <a:pt x="15679" y="11269"/>
                  </a:cubicBezTo>
                  <a:cubicBezTo>
                    <a:pt x="15679" y="11169"/>
                    <a:pt x="15645" y="11002"/>
                    <a:pt x="15645" y="10868"/>
                  </a:cubicBezTo>
                  <a:cubicBezTo>
                    <a:pt x="15645" y="10735"/>
                    <a:pt x="15612" y="10635"/>
                    <a:pt x="15612" y="10501"/>
                  </a:cubicBezTo>
                  <a:lnTo>
                    <a:pt x="15612" y="10435"/>
                  </a:lnTo>
                  <a:lnTo>
                    <a:pt x="15612" y="10335"/>
                  </a:lnTo>
                  <a:cubicBezTo>
                    <a:pt x="15612" y="10068"/>
                    <a:pt x="15545" y="9868"/>
                    <a:pt x="15545" y="9601"/>
                  </a:cubicBezTo>
                  <a:lnTo>
                    <a:pt x="15545" y="8767"/>
                  </a:lnTo>
                  <a:lnTo>
                    <a:pt x="15545" y="8400"/>
                  </a:lnTo>
                  <a:cubicBezTo>
                    <a:pt x="15612" y="7099"/>
                    <a:pt x="15745" y="5698"/>
                    <a:pt x="15745" y="4364"/>
                  </a:cubicBezTo>
                  <a:cubicBezTo>
                    <a:pt x="15745" y="3696"/>
                    <a:pt x="15679" y="3029"/>
                    <a:pt x="15512" y="2396"/>
                  </a:cubicBezTo>
                  <a:cubicBezTo>
                    <a:pt x="15412" y="2062"/>
                    <a:pt x="15345" y="1728"/>
                    <a:pt x="15178" y="1495"/>
                  </a:cubicBezTo>
                  <a:cubicBezTo>
                    <a:pt x="15145" y="1428"/>
                    <a:pt x="15078" y="1361"/>
                    <a:pt x="15045" y="1328"/>
                  </a:cubicBezTo>
                  <a:lnTo>
                    <a:pt x="14911" y="1195"/>
                  </a:lnTo>
                  <a:lnTo>
                    <a:pt x="14811" y="1061"/>
                  </a:lnTo>
                  <a:cubicBezTo>
                    <a:pt x="14648" y="972"/>
                    <a:pt x="14472" y="936"/>
                    <a:pt x="14289" y="936"/>
                  </a:cubicBezTo>
                  <a:cubicBezTo>
                    <a:pt x="13649" y="936"/>
                    <a:pt x="12929" y="1380"/>
                    <a:pt x="12410" y="1562"/>
                  </a:cubicBezTo>
                  <a:cubicBezTo>
                    <a:pt x="11751" y="1815"/>
                    <a:pt x="11132" y="2087"/>
                    <a:pt x="10463" y="2087"/>
                  </a:cubicBezTo>
                  <a:cubicBezTo>
                    <a:pt x="10250" y="2087"/>
                    <a:pt x="10033" y="2060"/>
                    <a:pt x="9808" y="1995"/>
                  </a:cubicBezTo>
                  <a:cubicBezTo>
                    <a:pt x="8498" y="1575"/>
                    <a:pt x="6290" y="1"/>
                    <a:pt x="4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22"/>
            <p:cNvSpPr/>
            <p:nvPr/>
          </p:nvSpPr>
          <p:spPr>
            <a:xfrm>
              <a:off x="4892825" y="981825"/>
              <a:ext cx="291875" cy="172400"/>
            </a:xfrm>
            <a:custGeom>
              <a:avLst/>
              <a:gdLst/>
              <a:ahLst/>
              <a:cxnLst/>
              <a:rect l="l" t="t" r="r" b="b"/>
              <a:pathLst>
                <a:path w="11675" h="6896" extrusionOk="0">
                  <a:moveTo>
                    <a:pt x="1114" y="1"/>
                  </a:moveTo>
                  <a:cubicBezTo>
                    <a:pt x="503" y="1"/>
                    <a:pt x="121" y="137"/>
                    <a:pt x="101" y="440"/>
                  </a:cubicBezTo>
                  <a:cubicBezTo>
                    <a:pt x="1" y="1341"/>
                    <a:pt x="3770" y="1174"/>
                    <a:pt x="6305" y="3242"/>
                  </a:cubicBezTo>
                  <a:cubicBezTo>
                    <a:pt x="7539" y="4110"/>
                    <a:pt x="8373" y="6111"/>
                    <a:pt x="9641" y="6812"/>
                  </a:cubicBezTo>
                  <a:cubicBezTo>
                    <a:pt x="9769" y="6869"/>
                    <a:pt x="9901" y="6895"/>
                    <a:pt x="10031" y="6895"/>
                  </a:cubicBezTo>
                  <a:cubicBezTo>
                    <a:pt x="10884" y="6895"/>
                    <a:pt x="11674" y="5761"/>
                    <a:pt x="11009" y="4777"/>
                  </a:cubicBezTo>
                  <a:cubicBezTo>
                    <a:pt x="9884" y="2260"/>
                    <a:pt x="3602" y="1"/>
                    <a:pt x="111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22"/>
            <p:cNvSpPr/>
            <p:nvPr/>
          </p:nvSpPr>
          <p:spPr>
            <a:xfrm>
              <a:off x="5087125" y="919125"/>
              <a:ext cx="235200" cy="498100"/>
            </a:xfrm>
            <a:custGeom>
              <a:avLst/>
              <a:gdLst/>
              <a:ahLst/>
              <a:cxnLst/>
              <a:rect l="l" t="t" r="r" b="b"/>
              <a:pathLst>
                <a:path w="9408" h="19924" extrusionOk="0">
                  <a:moveTo>
                    <a:pt x="6660" y="0"/>
                  </a:moveTo>
                  <a:cubicBezTo>
                    <a:pt x="6602" y="0"/>
                    <a:pt x="6539" y="5"/>
                    <a:pt x="6472" y="13"/>
                  </a:cubicBezTo>
                  <a:cubicBezTo>
                    <a:pt x="6439" y="13"/>
                    <a:pt x="6406" y="80"/>
                    <a:pt x="6372" y="80"/>
                  </a:cubicBezTo>
                  <a:cubicBezTo>
                    <a:pt x="6472" y="113"/>
                    <a:pt x="6572" y="180"/>
                    <a:pt x="6639" y="313"/>
                  </a:cubicBezTo>
                  <a:cubicBezTo>
                    <a:pt x="6906" y="647"/>
                    <a:pt x="6906" y="1147"/>
                    <a:pt x="6772" y="1581"/>
                  </a:cubicBezTo>
                  <a:cubicBezTo>
                    <a:pt x="6439" y="3182"/>
                    <a:pt x="5405" y="4583"/>
                    <a:pt x="4304" y="5750"/>
                  </a:cubicBezTo>
                  <a:cubicBezTo>
                    <a:pt x="3537" y="6618"/>
                    <a:pt x="2636" y="7452"/>
                    <a:pt x="1902" y="8419"/>
                  </a:cubicBezTo>
                  <a:cubicBezTo>
                    <a:pt x="1635" y="8752"/>
                    <a:pt x="1435" y="9086"/>
                    <a:pt x="1202" y="9420"/>
                  </a:cubicBezTo>
                  <a:cubicBezTo>
                    <a:pt x="668" y="10487"/>
                    <a:pt x="234" y="11655"/>
                    <a:pt x="1" y="12889"/>
                  </a:cubicBezTo>
                  <a:cubicBezTo>
                    <a:pt x="101" y="12922"/>
                    <a:pt x="168" y="12955"/>
                    <a:pt x="234" y="12989"/>
                  </a:cubicBezTo>
                  <a:cubicBezTo>
                    <a:pt x="368" y="13089"/>
                    <a:pt x="435" y="13122"/>
                    <a:pt x="568" y="13222"/>
                  </a:cubicBezTo>
                  <a:cubicBezTo>
                    <a:pt x="1068" y="13556"/>
                    <a:pt x="1535" y="13956"/>
                    <a:pt x="2002" y="14390"/>
                  </a:cubicBezTo>
                  <a:cubicBezTo>
                    <a:pt x="3437" y="15557"/>
                    <a:pt x="4704" y="16958"/>
                    <a:pt x="5905" y="18493"/>
                  </a:cubicBezTo>
                  <a:cubicBezTo>
                    <a:pt x="6272" y="18993"/>
                    <a:pt x="6706" y="19560"/>
                    <a:pt x="7206" y="19794"/>
                  </a:cubicBezTo>
                  <a:cubicBezTo>
                    <a:pt x="7386" y="19883"/>
                    <a:pt x="7556" y="19924"/>
                    <a:pt x="7715" y="19924"/>
                  </a:cubicBezTo>
                  <a:cubicBezTo>
                    <a:pt x="8445" y="19924"/>
                    <a:pt x="8961" y="19080"/>
                    <a:pt x="9208" y="18259"/>
                  </a:cubicBezTo>
                  <a:cubicBezTo>
                    <a:pt x="9274" y="18059"/>
                    <a:pt x="9341" y="17826"/>
                    <a:pt x="9374" y="17592"/>
                  </a:cubicBezTo>
                  <a:lnTo>
                    <a:pt x="9374" y="17559"/>
                  </a:lnTo>
                  <a:cubicBezTo>
                    <a:pt x="9408" y="17325"/>
                    <a:pt x="9408" y="17125"/>
                    <a:pt x="9408" y="16925"/>
                  </a:cubicBezTo>
                  <a:cubicBezTo>
                    <a:pt x="9408" y="16625"/>
                    <a:pt x="9408" y="16391"/>
                    <a:pt x="9374" y="16091"/>
                  </a:cubicBezTo>
                  <a:cubicBezTo>
                    <a:pt x="9341" y="15791"/>
                    <a:pt x="9341" y="15557"/>
                    <a:pt x="9274" y="15290"/>
                  </a:cubicBezTo>
                  <a:cubicBezTo>
                    <a:pt x="9174" y="14423"/>
                    <a:pt x="8907" y="13556"/>
                    <a:pt x="8674" y="12655"/>
                  </a:cubicBezTo>
                  <a:lnTo>
                    <a:pt x="8674" y="12622"/>
                  </a:lnTo>
                  <a:cubicBezTo>
                    <a:pt x="8574" y="12488"/>
                    <a:pt x="8540" y="12322"/>
                    <a:pt x="8507" y="12222"/>
                  </a:cubicBezTo>
                  <a:cubicBezTo>
                    <a:pt x="8440" y="12122"/>
                    <a:pt x="8407" y="12055"/>
                    <a:pt x="8407" y="11955"/>
                  </a:cubicBezTo>
                  <a:cubicBezTo>
                    <a:pt x="8407" y="11921"/>
                    <a:pt x="8374" y="11921"/>
                    <a:pt x="8374" y="11888"/>
                  </a:cubicBezTo>
                  <a:lnTo>
                    <a:pt x="8240" y="11488"/>
                  </a:lnTo>
                  <a:lnTo>
                    <a:pt x="8107" y="10987"/>
                  </a:lnTo>
                  <a:cubicBezTo>
                    <a:pt x="8073" y="10921"/>
                    <a:pt x="8073" y="10787"/>
                    <a:pt x="8073" y="10721"/>
                  </a:cubicBezTo>
                  <a:cubicBezTo>
                    <a:pt x="8040" y="10587"/>
                    <a:pt x="8040" y="10454"/>
                    <a:pt x="8007" y="10320"/>
                  </a:cubicBezTo>
                  <a:cubicBezTo>
                    <a:pt x="8007" y="10220"/>
                    <a:pt x="7940" y="10053"/>
                    <a:pt x="7940" y="9920"/>
                  </a:cubicBezTo>
                  <a:cubicBezTo>
                    <a:pt x="7940" y="9787"/>
                    <a:pt x="7907" y="9653"/>
                    <a:pt x="7907" y="9520"/>
                  </a:cubicBezTo>
                  <a:lnTo>
                    <a:pt x="7907" y="9486"/>
                  </a:lnTo>
                  <a:lnTo>
                    <a:pt x="7907" y="9386"/>
                  </a:lnTo>
                  <a:cubicBezTo>
                    <a:pt x="7907" y="9119"/>
                    <a:pt x="7873" y="8919"/>
                    <a:pt x="7873" y="8652"/>
                  </a:cubicBezTo>
                  <a:lnTo>
                    <a:pt x="7873" y="7818"/>
                  </a:lnTo>
                  <a:lnTo>
                    <a:pt x="7873" y="7452"/>
                  </a:lnTo>
                  <a:cubicBezTo>
                    <a:pt x="7907" y="6151"/>
                    <a:pt x="8073" y="4750"/>
                    <a:pt x="8073" y="3415"/>
                  </a:cubicBezTo>
                  <a:cubicBezTo>
                    <a:pt x="8073" y="2748"/>
                    <a:pt x="7973" y="2081"/>
                    <a:pt x="7807" y="1447"/>
                  </a:cubicBezTo>
                  <a:cubicBezTo>
                    <a:pt x="7740" y="1114"/>
                    <a:pt x="7640" y="780"/>
                    <a:pt x="7473" y="513"/>
                  </a:cubicBezTo>
                  <a:cubicBezTo>
                    <a:pt x="7440" y="480"/>
                    <a:pt x="7406" y="413"/>
                    <a:pt x="7373" y="346"/>
                  </a:cubicBezTo>
                  <a:lnTo>
                    <a:pt x="7239" y="246"/>
                  </a:lnTo>
                  <a:lnTo>
                    <a:pt x="7106" y="113"/>
                  </a:lnTo>
                  <a:cubicBezTo>
                    <a:pt x="6981" y="38"/>
                    <a:pt x="6837" y="0"/>
                    <a:pt x="66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2"/>
            <p:cNvSpPr/>
            <p:nvPr/>
          </p:nvSpPr>
          <p:spPr>
            <a:xfrm>
              <a:off x="4892000" y="1124575"/>
              <a:ext cx="434500" cy="295100"/>
            </a:xfrm>
            <a:custGeom>
              <a:avLst/>
              <a:gdLst/>
              <a:ahLst/>
              <a:cxnLst/>
              <a:rect l="l" t="t" r="r" b="b"/>
              <a:pathLst>
                <a:path w="17380" h="11804" extrusionOk="0">
                  <a:moveTo>
                    <a:pt x="701" y="1"/>
                  </a:moveTo>
                  <a:lnTo>
                    <a:pt x="567" y="234"/>
                  </a:lnTo>
                  <a:cubicBezTo>
                    <a:pt x="0" y="1735"/>
                    <a:pt x="1368" y="2603"/>
                    <a:pt x="2569" y="3070"/>
                  </a:cubicBezTo>
                  <a:cubicBezTo>
                    <a:pt x="2736" y="3170"/>
                    <a:pt x="2902" y="3203"/>
                    <a:pt x="3036" y="3236"/>
                  </a:cubicBezTo>
                  <a:cubicBezTo>
                    <a:pt x="3169" y="3270"/>
                    <a:pt x="3303" y="3336"/>
                    <a:pt x="3369" y="3370"/>
                  </a:cubicBezTo>
                  <a:cubicBezTo>
                    <a:pt x="3503" y="3403"/>
                    <a:pt x="3570" y="3403"/>
                    <a:pt x="3670" y="3437"/>
                  </a:cubicBezTo>
                  <a:cubicBezTo>
                    <a:pt x="3736" y="3503"/>
                    <a:pt x="3836" y="3503"/>
                    <a:pt x="3903" y="3537"/>
                  </a:cubicBezTo>
                  <a:cubicBezTo>
                    <a:pt x="5171" y="3870"/>
                    <a:pt x="6338" y="4170"/>
                    <a:pt x="7539" y="4771"/>
                  </a:cubicBezTo>
                  <a:cubicBezTo>
                    <a:pt x="8340" y="5204"/>
                    <a:pt x="9074" y="5671"/>
                    <a:pt x="9741" y="6239"/>
                  </a:cubicBezTo>
                  <a:cubicBezTo>
                    <a:pt x="11208" y="7406"/>
                    <a:pt x="12476" y="8840"/>
                    <a:pt x="13677" y="10375"/>
                  </a:cubicBezTo>
                  <a:cubicBezTo>
                    <a:pt x="14044" y="10875"/>
                    <a:pt x="14477" y="11409"/>
                    <a:pt x="14978" y="11676"/>
                  </a:cubicBezTo>
                  <a:cubicBezTo>
                    <a:pt x="15154" y="11764"/>
                    <a:pt x="15320" y="11803"/>
                    <a:pt x="15477" y="11803"/>
                  </a:cubicBezTo>
                  <a:cubicBezTo>
                    <a:pt x="16212" y="11803"/>
                    <a:pt x="16732" y="10933"/>
                    <a:pt x="16979" y="10108"/>
                  </a:cubicBezTo>
                  <a:cubicBezTo>
                    <a:pt x="17046" y="9908"/>
                    <a:pt x="17079" y="9708"/>
                    <a:pt x="17146" y="9441"/>
                  </a:cubicBezTo>
                  <a:lnTo>
                    <a:pt x="17146" y="9407"/>
                  </a:lnTo>
                  <a:cubicBezTo>
                    <a:pt x="17379" y="7840"/>
                    <a:pt x="17013" y="6105"/>
                    <a:pt x="16479" y="4604"/>
                  </a:cubicBezTo>
                  <a:cubicBezTo>
                    <a:pt x="16479" y="4571"/>
                    <a:pt x="16412" y="4537"/>
                    <a:pt x="16412" y="4504"/>
                  </a:cubicBezTo>
                  <a:lnTo>
                    <a:pt x="16412" y="4437"/>
                  </a:lnTo>
                  <a:cubicBezTo>
                    <a:pt x="16212" y="3837"/>
                    <a:pt x="16012" y="3336"/>
                    <a:pt x="15878" y="2669"/>
                  </a:cubicBezTo>
                  <a:cubicBezTo>
                    <a:pt x="15845" y="2536"/>
                    <a:pt x="15745" y="1402"/>
                    <a:pt x="15678" y="1335"/>
                  </a:cubicBezTo>
                  <a:cubicBezTo>
                    <a:pt x="13744" y="668"/>
                    <a:pt x="11742" y="334"/>
                    <a:pt x="9707" y="234"/>
                  </a:cubicBezTo>
                  <a:cubicBezTo>
                    <a:pt x="9473" y="227"/>
                    <a:pt x="9239" y="223"/>
                    <a:pt x="9006" y="223"/>
                  </a:cubicBezTo>
                  <a:cubicBezTo>
                    <a:pt x="7112" y="223"/>
                    <a:pt x="5244" y="467"/>
                    <a:pt x="3403" y="1001"/>
                  </a:cubicBezTo>
                  <a:cubicBezTo>
                    <a:pt x="3019" y="1111"/>
                    <a:pt x="2585" y="1221"/>
                    <a:pt x="2173" y="1221"/>
                  </a:cubicBezTo>
                  <a:cubicBezTo>
                    <a:pt x="1832" y="1221"/>
                    <a:pt x="1506" y="1146"/>
                    <a:pt x="1235" y="935"/>
                  </a:cubicBezTo>
                  <a:cubicBezTo>
                    <a:pt x="968" y="735"/>
                    <a:pt x="768" y="368"/>
                    <a:pt x="7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22"/>
            <p:cNvSpPr/>
            <p:nvPr/>
          </p:nvSpPr>
          <p:spPr>
            <a:xfrm>
              <a:off x="4876975" y="1577850"/>
              <a:ext cx="326925" cy="371600"/>
            </a:xfrm>
            <a:custGeom>
              <a:avLst/>
              <a:gdLst/>
              <a:ahLst/>
              <a:cxnLst/>
              <a:rect l="l" t="t" r="r" b="b"/>
              <a:pathLst>
                <a:path w="13077" h="14864" extrusionOk="0">
                  <a:moveTo>
                    <a:pt x="9771" y="1"/>
                  </a:moveTo>
                  <a:cubicBezTo>
                    <a:pt x="9287" y="1"/>
                    <a:pt x="8740" y="531"/>
                    <a:pt x="8340" y="817"/>
                  </a:cubicBezTo>
                  <a:cubicBezTo>
                    <a:pt x="7784" y="1218"/>
                    <a:pt x="7314" y="1591"/>
                    <a:pt x="6665" y="1591"/>
                  </a:cubicBezTo>
                  <a:cubicBezTo>
                    <a:pt x="6613" y="1591"/>
                    <a:pt x="6560" y="1589"/>
                    <a:pt x="6506" y="1584"/>
                  </a:cubicBezTo>
                  <a:cubicBezTo>
                    <a:pt x="5670" y="1500"/>
                    <a:pt x="4338" y="894"/>
                    <a:pt x="3197" y="894"/>
                  </a:cubicBezTo>
                  <a:cubicBezTo>
                    <a:pt x="2515" y="894"/>
                    <a:pt x="1901" y="1110"/>
                    <a:pt x="1502" y="1784"/>
                  </a:cubicBezTo>
                  <a:cubicBezTo>
                    <a:pt x="1135" y="2418"/>
                    <a:pt x="1569" y="3085"/>
                    <a:pt x="1569" y="3719"/>
                  </a:cubicBezTo>
                  <a:cubicBezTo>
                    <a:pt x="1569" y="4753"/>
                    <a:pt x="1469" y="5720"/>
                    <a:pt x="1235" y="6721"/>
                  </a:cubicBezTo>
                  <a:cubicBezTo>
                    <a:pt x="1068" y="7388"/>
                    <a:pt x="735" y="7955"/>
                    <a:pt x="501" y="8589"/>
                  </a:cubicBezTo>
                  <a:cubicBezTo>
                    <a:pt x="401" y="8589"/>
                    <a:pt x="401" y="8656"/>
                    <a:pt x="335" y="8722"/>
                  </a:cubicBezTo>
                  <a:cubicBezTo>
                    <a:pt x="1" y="9923"/>
                    <a:pt x="1068" y="10323"/>
                    <a:pt x="1969" y="10490"/>
                  </a:cubicBezTo>
                  <a:cubicBezTo>
                    <a:pt x="2102" y="10557"/>
                    <a:pt x="2236" y="10557"/>
                    <a:pt x="2336" y="10557"/>
                  </a:cubicBezTo>
                  <a:cubicBezTo>
                    <a:pt x="2436" y="10557"/>
                    <a:pt x="2503" y="10557"/>
                    <a:pt x="2603" y="10590"/>
                  </a:cubicBezTo>
                  <a:lnTo>
                    <a:pt x="3103" y="10590"/>
                  </a:lnTo>
                  <a:cubicBezTo>
                    <a:pt x="4071" y="10624"/>
                    <a:pt x="4971" y="10557"/>
                    <a:pt x="5872" y="10790"/>
                  </a:cubicBezTo>
                  <a:lnTo>
                    <a:pt x="5939" y="10790"/>
                  </a:lnTo>
                  <a:cubicBezTo>
                    <a:pt x="5972" y="10790"/>
                    <a:pt x="6072" y="10824"/>
                    <a:pt x="6105" y="10824"/>
                  </a:cubicBezTo>
                  <a:lnTo>
                    <a:pt x="6339" y="10957"/>
                  </a:lnTo>
                  <a:cubicBezTo>
                    <a:pt x="6706" y="11124"/>
                    <a:pt x="7106" y="11391"/>
                    <a:pt x="7473" y="11624"/>
                  </a:cubicBezTo>
                  <a:cubicBezTo>
                    <a:pt x="8607" y="12258"/>
                    <a:pt x="9641" y="13125"/>
                    <a:pt x="10642" y="14093"/>
                  </a:cubicBezTo>
                  <a:cubicBezTo>
                    <a:pt x="10975" y="14393"/>
                    <a:pt x="11276" y="14760"/>
                    <a:pt x="11676" y="14827"/>
                  </a:cubicBezTo>
                  <a:cubicBezTo>
                    <a:pt x="11758" y="14851"/>
                    <a:pt x="11836" y="14863"/>
                    <a:pt x="11910" y="14863"/>
                  </a:cubicBezTo>
                  <a:cubicBezTo>
                    <a:pt x="12538" y="14863"/>
                    <a:pt x="12921" y="14041"/>
                    <a:pt x="13010" y="13326"/>
                  </a:cubicBezTo>
                  <a:cubicBezTo>
                    <a:pt x="13077" y="13159"/>
                    <a:pt x="13077" y="12992"/>
                    <a:pt x="13077" y="12792"/>
                  </a:cubicBezTo>
                  <a:cubicBezTo>
                    <a:pt x="13077" y="12625"/>
                    <a:pt x="13077" y="12458"/>
                    <a:pt x="13010" y="12291"/>
                  </a:cubicBezTo>
                  <a:cubicBezTo>
                    <a:pt x="13010" y="12091"/>
                    <a:pt x="12977" y="11891"/>
                    <a:pt x="12944" y="11658"/>
                  </a:cubicBezTo>
                  <a:cubicBezTo>
                    <a:pt x="12910" y="11458"/>
                    <a:pt x="12843" y="11257"/>
                    <a:pt x="12810" y="11091"/>
                  </a:cubicBezTo>
                  <a:cubicBezTo>
                    <a:pt x="12643" y="10423"/>
                    <a:pt x="12410" y="9790"/>
                    <a:pt x="12143" y="9223"/>
                  </a:cubicBezTo>
                  <a:cubicBezTo>
                    <a:pt x="12110" y="9123"/>
                    <a:pt x="12010" y="8989"/>
                    <a:pt x="11976" y="8922"/>
                  </a:cubicBezTo>
                  <a:cubicBezTo>
                    <a:pt x="11943" y="8889"/>
                    <a:pt x="11943" y="8789"/>
                    <a:pt x="11909" y="8756"/>
                  </a:cubicBezTo>
                  <a:cubicBezTo>
                    <a:pt x="11909" y="8722"/>
                    <a:pt x="11843" y="8722"/>
                    <a:pt x="11843" y="8722"/>
                  </a:cubicBezTo>
                  <a:lnTo>
                    <a:pt x="11709" y="8455"/>
                  </a:lnTo>
                  <a:cubicBezTo>
                    <a:pt x="11676" y="8322"/>
                    <a:pt x="11643" y="8222"/>
                    <a:pt x="11609" y="8122"/>
                  </a:cubicBezTo>
                  <a:cubicBezTo>
                    <a:pt x="11543" y="8055"/>
                    <a:pt x="11543" y="7955"/>
                    <a:pt x="11509" y="7922"/>
                  </a:cubicBezTo>
                  <a:cubicBezTo>
                    <a:pt x="11476" y="7822"/>
                    <a:pt x="11476" y="7755"/>
                    <a:pt x="11442" y="7621"/>
                  </a:cubicBezTo>
                  <a:cubicBezTo>
                    <a:pt x="11376" y="7555"/>
                    <a:pt x="11376" y="7421"/>
                    <a:pt x="11342" y="7288"/>
                  </a:cubicBezTo>
                  <a:cubicBezTo>
                    <a:pt x="11342" y="7221"/>
                    <a:pt x="11309" y="7121"/>
                    <a:pt x="11309" y="7054"/>
                  </a:cubicBezTo>
                  <a:lnTo>
                    <a:pt x="11309" y="6988"/>
                  </a:lnTo>
                  <a:lnTo>
                    <a:pt x="11309" y="6921"/>
                  </a:lnTo>
                  <a:cubicBezTo>
                    <a:pt x="11276" y="6754"/>
                    <a:pt x="11276" y="6554"/>
                    <a:pt x="11242" y="6387"/>
                  </a:cubicBezTo>
                  <a:cubicBezTo>
                    <a:pt x="11176" y="6154"/>
                    <a:pt x="11176" y="5954"/>
                    <a:pt x="11142" y="5753"/>
                  </a:cubicBezTo>
                  <a:cubicBezTo>
                    <a:pt x="11142" y="5653"/>
                    <a:pt x="11142" y="5553"/>
                    <a:pt x="11109" y="5453"/>
                  </a:cubicBezTo>
                  <a:cubicBezTo>
                    <a:pt x="11009" y="4453"/>
                    <a:pt x="11042" y="3385"/>
                    <a:pt x="10942" y="2384"/>
                  </a:cubicBezTo>
                  <a:cubicBezTo>
                    <a:pt x="10842" y="1884"/>
                    <a:pt x="10775" y="1384"/>
                    <a:pt x="10609" y="917"/>
                  </a:cubicBezTo>
                  <a:cubicBezTo>
                    <a:pt x="10508" y="650"/>
                    <a:pt x="10442" y="450"/>
                    <a:pt x="10308" y="283"/>
                  </a:cubicBezTo>
                  <a:cubicBezTo>
                    <a:pt x="10275" y="250"/>
                    <a:pt x="10275" y="216"/>
                    <a:pt x="10242" y="149"/>
                  </a:cubicBezTo>
                  <a:cubicBezTo>
                    <a:pt x="10175" y="116"/>
                    <a:pt x="10142" y="116"/>
                    <a:pt x="10142" y="83"/>
                  </a:cubicBezTo>
                  <a:cubicBezTo>
                    <a:pt x="10108" y="49"/>
                    <a:pt x="10075" y="49"/>
                    <a:pt x="10008" y="49"/>
                  </a:cubicBezTo>
                  <a:cubicBezTo>
                    <a:pt x="9931" y="16"/>
                    <a:pt x="9852" y="1"/>
                    <a:pt x="97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22"/>
            <p:cNvSpPr/>
            <p:nvPr/>
          </p:nvSpPr>
          <p:spPr>
            <a:xfrm>
              <a:off x="4864475" y="1677350"/>
              <a:ext cx="222850" cy="97025"/>
            </a:xfrm>
            <a:custGeom>
              <a:avLst/>
              <a:gdLst/>
              <a:ahLst/>
              <a:cxnLst/>
              <a:rect l="l" t="t" r="r" b="b"/>
              <a:pathLst>
                <a:path w="8914" h="3881" extrusionOk="0">
                  <a:moveTo>
                    <a:pt x="2075" y="1"/>
                  </a:moveTo>
                  <a:cubicBezTo>
                    <a:pt x="881" y="1"/>
                    <a:pt x="1" y="213"/>
                    <a:pt x="1" y="639"/>
                  </a:cubicBezTo>
                  <a:cubicBezTo>
                    <a:pt x="1" y="1340"/>
                    <a:pt x="2736" y="606"/>
                    <a:pt x="4737" y="1707"/>
                  </a:cubicBezTo>
                  <a:cubicBezTo>
                    <a:pt x="5671" y="2174"/>
                    <a:pt x="6472" y="3575"/>
                    <a:pt x="7406" y="3875"/>
                  </a:cubicBezTo>
                  <a:cubicBezTo>
                    <a:pt x="7435" y="3879"/>
                    <a:pt x="7464" y="3881"/>
                    <a:pt x="7493" y="3881"/>
                  </a:cubicBezTo>
                  <a:cubicBezTo>
                    <a:pt x="8201" y="3881"/>
                    <a:pt x="8914" y="2746"/>
                    <a:pt x="8273" y="2074"/>
                  </a:cubicBezTo>
                  <a:cubicBezTo>
                    <a:pt x="7435" y="698"/>
                    <a:pt x="4240"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2"/>
            <p:cNvSpPr/>
            <p:nvPr/>
          </p:nvSpPr>
          <p:spPr>
            <a:xfrm>
              <a:off x="5024600" y="1581075"/>
              <a:ext cx="179300" cy="371500"/>
            </a:xfrm>
            <a:custGeom>
              <a:avLst/>
              <a:gdLst/>
              <a:ahLst/>
              <a:cxnLst/>
              <a:rect l="l" t="t" r="r" b="b"/>
              <a:pathLst>
                <a:path w="7172" h="14860" extrusionOk="0">
                  <a:moveTo>
                    <a:pt x="3970" y="1"/>
                  </a:moveTo>
                  <a:cubicBezTo>
                    <a:pt x="3881" y="1"/>
                    <a:pt x="3775" y="24"/>
                    <a:pt x="3669" y="87"/>
                  </a:cubicBezTo>
                  <a:cubicBezTo>
                    <a:pt x="3603" y="87"/>
                    <a:pt x="3569" y="121"/>
                    <a:pt x="3569" y="121"/>
                  </a:cubicBezTo>
                  <a:lnTo>
                    <a:pt x="3836" y="254"/>
                  </a:lnTo>
                  <a:cubicBezTo>
                    <a:pt x="4036" y="454"/>
                    <a:pt x="4070" y="821"/>
                    <a:pt x="4036" y="1188"/>
                  </a:cubicBezTo>
                  <a:cubicBezTo>
                    <a:pt x="3903" y="2489"/>
                    <a:pt x="3269" y="3690"/>
                    <a:pt x="2602" y="4791"/>
                  </a:cubicBezTo>
                  <a:cubicBezTo>
                    <a:pt x="2102" y="5591"/>
                    <a:pt x="1535" y="6358"/>
                    <a:pt x="1068" y="7259"/>
                  </a:cubicBezTo>
                  <a:cubicBezTo>
                    <a:pt x="901" y="7526"/>
                    <a:pt x="767" y="7826"/>
                    <a:pt x="667" y="8126"/>
                  </a:cubicBezTo>
                  <a:cubicBezTo>
                    <a:pt x="267" y="8827"/>
                    <a:pt x="67" y="9727"/>
                    <a:pt x="0" y="10761"/>
                  </a:cubicBezTo>
                  <a:cubicBezTo>
                    <a:pt x="67" y="10795"/>
                    <a:pt x="100" y="10795"/>
                    <a:pt x="200" y="10828"/>
                  </a:cubicBezTo>
                  <a:lnTo>
                    <a:pt x="434" y="10962"/>
                  </a:lnTo>
                  <a:cubicBezTo>
                    <a:pt x="834" y="11128"/>
                    <a:pt x="1201" y="11362"/>
                    <a:pt x="1568" y="11629"/>
                  </a:cubicBezTo>
                  <a:cubicBezTo>
                    <a:pt x="2702" y="12229"/>
                    <a:pt x="3736" y="13130"/>
                    <a:pt x="4737" y="14097"/>
                  </a:cubicBezTo>
                  <a:cubicBezTo>
                    <a:pt x="5070" y="14364"/>
                    <a:pt x="5371" y="14764"/>
                    <a:pt x="5771" y="14831"/>
                  </a:cubicBezTo>
                  <a:cubicBezTo>
                    <a:pt x="5845" y="14850"/>
                    <a:pt x="5915" y="14859"/>
                    <a:pt x="5983" y="14859"/>
                  </a:cubicBezTo>
                  <a:cubicBezTo>
                    <a:pt x="6624" y="14859"/>
                    <a:pt x="7015" y="14054"/>
                    <a:pt x="7105" y="13330"/>
                  </a:cubicBezTo>
                  <a:cubicBezTo>
                    <a:pt x="7172" y="13163"/>
                    <a:pt x="7172" y="12996"/>
                    <a:pt x="7172" y="12796"/>
                  </a:cubicBezTo>
                  <a:cubicBezTo>
                    <a:pt x="7172" y="12629"/>
                    <a:pt x="7172" y="12463"/>
                    <a:pt x="7105" y="12296"/>
                  </a:cubicBezTo>
                  <a:cubicBezTo>
                    <a:pt x="7105" y="12096"/>
                    <a:pt x="7072" y="11862"/>
                    <a:pt x="7039" y="11662"/>
                  </a:cubicBezTo>
                  <a:cubicBezTo>
                    <a:pt x="7005" y="11462"/>
                    <a:pt x="6938" y="11262"/>
                    <a:pt x="6905" y="11095"/>
                  </a:cubicBezTo>
                  <a:cubicBezTo>
                    <a:pt x="6738" y="10428"/>
                    <a:pt x="6505" y="9794"/>
                    <a:pt x="6238" y="9194"/>
                  </a:cubicBezTo>
                  <a:cubicBezTo>
                    <a:pt x="6205" y="9127"/>
                    <a:pt x="6105" y="8994"/>
                    <a:pt x="6071" y="8927"/>
                  </a:cubicBezTo>
                  <a:cubicBezTo>
                    <a:pt x="6038" y="8860"/>
                    <a:pt x="6038" y="8793"/>
                    <a:pt x="6004" y="8760"/>
                  </a:cubicBezTo>
                  <a:cubicBezTo>
                    <a:pt x="6004" y="8693"/>
                    <a:pt x="5938" y="8693"/>
                    <a:pt x="5938" y="8693"/>
                  </a:cubicBezTo>
                  <a:lnTo>
                    <a:pt x="5838" y="8460"/>
                  </a:lnTo>
                  <a:cubicBezTo>
                    <a:pt x="5771" y="8326"/>
                    <a:pt x="5738" y="8193"/>
                    <a:pt x="5704" y="8126"/>
                  </a:cubicBezTo>
                  <a:cubicBezTo>
                    <a:pt x="5671" y="8026"/>
                    <a:pt x="5671" y="7959"/>
                    <a:pt x="5604" y="7926"/>
                  </a:cubicBezTo>
                  <a:cubicBezTo>
                    <a:pt x="5571" y="7826"/>
                    <a:pt x="5571" y="7759"/>
                    <a:pt x="5537" y="7626"/>
                  </a:cubicBezTo>
                  <a:cubicBezTo>
                    <a:pt x="5504" y="7526"/>
                    <a:pt x="5504" y="7426"/>
                    <a:pt x="5437" y="7292"/>
                  </a:cubicBezTo>
                  <a:cubicBezTo>
                    <a:pt x="5437" y="7192"/>
                    <a:pt x="5404" y="7126"/>
                    <a:pt x="5404" y="7025"/>
                  </a:cubicBezTo>
                  <a:lnTo>
                    <a:pt x="5404" y="6992"/>
                  </a:lnTo>
                  <a:lnTo>
                    <a:pt x="5404" y="6925"/>
                  </a:lnTo>
                  <a:cubicBezTo>
                    <a:pt x="5371" y="6759"/>
                    <a:pt x="5371" y="6525"/>
                    <a:pt x="5337" y="6358"/>
                  </a:cubicBezTo>
                  <a:cubicBezTo>
                    <a:pt x="5271" y="6158"/>
                    <a:pt x="5271" y="5958"/>
                    <a:pt x="5237" y="5758"/>
                  </a:cubicBezTo>
                  <a:cubicBezTo>
                    <a:pt x="5237" y="5658"/>
                    <a:pt x="5237" y="5524"/>
                    <a:pt x="5204" y="5458"/>
                  </a:cubicBezTo>
                  <a:cubicBezTo>
                    <a:pt x="5104" y="4457"/>
                    <a:pt x="5171" y="3356"/>
                    <a:pt x="5037" y="2355"/>
                  </a:cubicBezTo>
                  <a:cubicBezTo>
                    <a:pt x="4937" y="1855"/>
                    <a:pt x="4870" y="1355"/>
                    <a:pt x="4704" y="921"/>
                  </a:cubicBezTo>
                  <a:cubicBezTo>
                    <a:pt x="4603" y="654"/>
                    <a:pt x="4537" y="454"/>
                    <a:pt x="4403" y="287"/>
                  </a:cubicBezTo>
                  <a:cubicBezTo>
                    <a:pt x="4370" y="254"/>
                    <a:pt x="4370" y="187"/>
                    <a:pt x="4337" y="154"/>
                  </a:cubicBezTo>
                  <a:cubicBezTo>
                    <a:pt x="4270" y="121"/>
                    <a:pt x="4237" y="121"/>
                    <a:pt x="4237" y="87"/>
                  </a:cubicBezTo>
                  <a:cubicBezTo>
                    <a:pt x="4203" y="20"/>
                    <a:pt x="4170" y="20"/>
                    <a:pt x="4103" y="20"/>
                  </a:cubicBezTo>
                  <a:cubicBezTo>
                    <a:pt x="4067" y="8"/>
                    <a:pt x="4021" y="1"/>
                    <a:pt x="39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22"/>
            <p:cNvSpPr/>
            <p:nvPr/>
          </p:nvSpPr>
          <p:spPr>
            <a:xfrm>
              <a:off x="4878650" y="1750525"/>
              <a:ext cx="326100" cy="200350"/>
            </a:xfrm>
            <a:custGeom>
              <a:avLst/>
              <a:gdLst/>
              <a:ahLst/>
              <a:cxnLst/>
              <a:rect l="l" t="t" r="r" b="b"/>
              <a:pathLst>
                <a:path w="13044" h="8014" extrusionOk="0">
                  <a:moveTo>
                    <a:pt x="9864" y="0"/>
                  </a:moveTo>
                  <a:cubicBezTo>
                    <a:pt x="8885" y="0"/>
                    <a:pt x="7895" y="112"/>
                    <a:pt x="6906" y="314"/>
                  </a:cubicBezTo>
                  <a:cubicBezTo>
                    <a:pt x="5371" y="581"/>
                    <a:pt x="3870" y="1181"/>
                    <a:pt x="2436" y="1982"/>
                  </a:cubicBezTo>
                  <a:cubicBezTo>
                    <a:pt x="2062" y="2181"/>
                    <a:pt x="1651" y="2400"/>
                    <a:pt x="1258" y="2400"/>
                  </a:cubicBezTo>
                  <a:cubicBezTo>
                    <a:pt x="1125" y="2400"/>
                    <a:pt x="994" y="2375"/>
                    <a:pt x="868" y="2316"/>
                  </a:cubicBezTo>
                  <a:cubicBezTo>
                    <a:pt x="668" y="2182"/>
                    <a:pt x="501" y="1915"/>
                    <a:pt x="401" y="1682"/>
                  </a:cubicBezTo>
                  <a:cubicBezTo>
                    <a:pt x="368" y="1715"/>
                    <a:pt x="368" y="1815"/>
                    <a:pt x="368" y="1882"/>
                  </a:cubicBezTo>
                  <a:cubicBezTo>
                    <a:pt x="1" y="3049"/>
                    <a:pt x="1035" y="3483"/>
                    <a:pt x="1935" y="3650"/>
                  </a:cubicBezTo>
                  <a:cubicBezTo>
                    <a:pt x="2069" y="3683"/>
                    <a:pt x="2202" y="3683"/>
                    <a:pt x="2336" y="3683"/>
                  </a:cubicBezTo>
                  <a:cubicBezTo>
                    <a:pt x="2402" y="3683"/>
                    <a:pt x="2469" y="3683"/>
                    <a:pt x="2569" y="3717"/>
                  </a:cubicBezTo>
                  <a:lnTo>
                    <a:pt x="3003" y="3717"/>
                  </a:lnTo>
                  <a:cubicBezTo>
                    <a:pt x="3903" y="3750"/>
                    <a:pt x="4771" y="3750"/>
                    <a:pt x="5705" y="4050"/>
                  </a:cubicBezTo>
                  <a:cubicBezTo>
                    <a:pt x="6272" y="4217"/>
                    <a:pt x="6872" y="4484"/>
                    <a:pt x="7406" y="4751"/>
                  </a:cubicBezTo>
                  <a:cubicBezTo>
                    <a:pt x="8540" y="5384"/>
                    <a:pt x="9574" y="6252"/>
                    <a:pt x="10575" y="7219"/>
                  </a:cubicBezTo>
                  <a:cubicBezTo>
                    <a:pt x="10908" y="7519"/>
                    <a:pt x="11209" y="7886"/>
                    <a:pt x="11609" y="7986"/>
                  </a:cubicBezTo>
                  <a:cubicBezTo>
                    <a:pt x="11681" y="8005"/>
                    <a:pt x="11749" y="8014"/>
                    <a:pt x="11816" y="8014"/>
                  </a:cubicBezTo>
                  <a:cubicBezTo>
                    <a:pt x="12460" y="8014"/>
                    <a:pt x="12853" y="7181"/>
                    <a:pt x="12943" y="6485"/>
                  </a:cubicBezTo>
                  <a:cubicBezTo>
                    <a:pt x="13010" y="6318"/>
                    <a:pt x="13010" y="6152"/>
                    <a:pt x="13010" y="5918"/>
                  </a:cubicBezTo>
                  <a:cubicBezTo>
                    <a:pt x="13043" y="4684"/>
                    <a:pt x="12610" y="3483"/>
                    <a:pt x="12109" y="2416"/>
                  </a:cubicBezTo>
                  <a:cubicBezTo>
                    <a:pt x="12109" y="2382"/>
                    <a:pt x="12076" y="2382"/>
                    <a:pt x="12076" y="2349"/>
                  </a:cubicBezTo>
                  <a:cubicBezTo>
                    <a:pt x="11876" y="1915"/>
                    <a:pt x="11709" y="1548"/>
                    <a:pt x="11576" y="1081"/>
                  </a:cubicBezTo>
                  <a:cubicBezTo>
                    <a:pt x="11542" y="1015"/>
                    <a:pt x="11375" y="147"/>
                    <a:pt x="11275" y="81"/>
                  </a:cubicBezTo>
                  <a:cubicBezTo>
                    <a:pt x="10808" y="26"/>
                    <a:pt x="10337" y="0"/>
                    <a:pt x="98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22"/>
            <p:cNvSpPr/>
            <p:nvPr/>
          </p:nvSpPr>
          <p:spPr>
            <a:xfrm>
              <a:off x="5415500" y="1860950"/>
              <a:ext cx="558950" cy="630150"/>
            </a:xfrm>
            <a:custGeom>
              <a:avLst/>
              <a:gdLst/>
              <a:ahLst/>
              <a:cxnLst/>
              <a:rect l="l" t="t" r="r" b="b"/>
              <a:pathLst>
                <a:path w="22358" h="25206" extrusionOk="0">
                  <a:moveTo>
                    <a:pt x="22358" y="0"/>
                  </a:moveTo>
                  <a:lnTo>
                    <a:pt x="22358" y="0"/>
                  </a:lnTo>
                  <a:cubicBezTo>
                    <a:pt x="19089" y="1068"/>
                    <a:pt x="15820" y="2302"/>
                    <a:pt x="12618" y="3803"/>
                  </a:cubicBezTo>
                  <a:cubicBezTo>
                    <a:pt x="10750" y="4737"/>
                    <a:pt x="8882" y="5671"/>
                    <a:pt x="7247" y="7005"/>
                  </a:cubicBezTo>
                  <a:cubicBezTo>
                    <a:pt x="4278" y="9474"/>
                    <a:pt x="2410" y="12976"/>
                    <a:pt x="1376" y="16479"/>
                  </a:cubicBezTo>
                  <a:cubicBezTo>
                    <a:pt x="576" y="19147"/>
                    <a:pt x="242" y="21849"/>
                    <a:pt x="42" y="24584"/>
                  </a:cubicBezTo>
                  <a:cubicBezTo>
                    <a:pt x="0" y="24960"/>
                    <a:pt x="298" y="25205"/>
                    <a:pt x="601" y="25205"/>
                  </a:cubicBezTo>
                  <a:cubicBezTo>
                    <a:pt x="781" y="25205"/>
                    <a:pt x="964" y="25118"/>
                    <a:pt x="1076" y="24918"/>
                  </a:cubicBezTo>
                  <a:cubicBezTo>
                    <a:pt x="3545" y="20481"/>
                    <a:pt x="6080" y="16278"/>
                    <a:pt x="9182" y="12142"/>
                  </a:cubicBezTo>
                  <a:cubicBezTo>
                    <a:pt x="12818" y="7339"/>
                    <a:pt x="17121" y="2835"/>
                    <a:pt x="22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2"/>
            <p:cNvSpPr/>
            <p:nvPr/>
          </p:nvSpPr>
          <p:spPr>
            <a:xfrm>
              <a:off x="4846125" y="1958500"/>
              <a:ext cx="582325" cy="527850"/>
            </a:xfrm>
            <a:custGeom>
              <a:avLst/>
              <a:gdLst/>
              <a:ahLst/>
              <a:cxnLst/>
              <a:rect l="l" t="t" r="r" b="b"/>
              <a:pathLst>
                <a:path w="23293" h="21114" extrusionOk="0">
                  <a:moveTo>
                    <a:pt x="1" y="1"/>
                  </a:moveTo>
                  <a:lnTo>
                    <a:pt x="1" y="1"/>
                  </a:lnTo>
                  <a:cubicBezTo>
                    <a:pt x="9874" y="5238"/>
                    <a:pt x="16646" y="11776"/>
                    <a:pt x="22217" y="20849"/>
                  </a:cubicBezTo>
                  <a:cubicBezTo>
                    <a:pt x="22339" y="21033"/>
                    <a:pt x="22520" y="21113"/>
                    <a:pt x="22697" y="21113"/>
                  </a:cubicBezTo>
                  <a:cubicBezTo>
                    <a:pt x="23001" y="21113"/>
                    <a:pt x="23293" y="20875"/>
                    <a:pt x="23251" y="20516"/>
                  </a:cubicBezTo>
                  <a:cubicBezTo>
                    <a:pt x="22083" y="5972"/>
                    <a:pt x="14645" y="390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7" name="Google Shape;1987;p22"/>
          <p:cNvSpPr/>
          <p:nvPr/>
        </p:nvSpPr>
        <p:spPr>
          <a:xfrm rot="-818203">
            <a:off x="-2503374" y="-605378"/>
            <a:ext cx="3855895" cy="1983543"/>
          </a:xfrm>
          <a:custGeom>
            <a:avLst/>
            <a:gdLst/>
            <a:ahLst/>
            <a:cxnLst/>
            <a:rect l="l" t="t" r="r" b="b"/>
            <a:pathLst>
              <a:path w="49936" h="25688" extrusionOk="0">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8" name="Google Shape;1988;p22"/>
          <p:cNvGrpSpPr/>
          <p:nvPr/>
        </p:nvGrpSpPr>
        <p:grpSpPr>
          <a:xfrm rot="1702189" flipH="1">
            <a:off x="-1959604" y="-942952"/>
            <a:ext cx="3117292" cy="2414378"/>
            <a:chOff x="9298389" y="-164681"/>
            <a:chExt cx="3403527" cy="2636070"/>
          </a:xfrm>
        </p:grpSpPr>
        <p:sp>
          <p:nvSpPr>
            <p:cNvPr id="1989" name="Google Shape;1989;p22"/>
            <p:cNvSpPr/>
            <p:nvPr/>
          </p:nvSpPr>
          <p:spPr>
            <a:xfrm rot="-5142096">
              <a:off x="9799889" y="-462995"/>
              <a:ext cx="2400528" cy="3232698"/>
            </a:xfrm>
            <a:custGeom>
              <a:avLst/>
              <a:gdLst/>
              <a:ahLst/>
              <a:cxnLst/>
              <a:rect l="l" t="t" r="r" b="b"/>
              <a:pathLst>
                <a:path w="31088" h="41865" extrusionOk="0">
                  <a:moveTo>
                    <a:pt x="5635" y="0"/>
                  </a:moveTo>
                  <a:cubicBezTo>
                    <a:pt x="5590" y="0"/>
                    <a:pt x="5546" y="1"/>
                    <a:pt x="5501" y="3"/>
                  </a:cubicBezTo>
                  <a:cubicBezTo>
                    <a:pt x="3914" y="65"/>
                    <a:pt x="2419" y="1144"/>
                    <a:pt x="879" y="1144"/>
                  </a:cubicBezTo>
                  <a:cubicBezTo>
                    <a:pt x="662" y="1144"/>
                    <a:pt x="445" y="1123"/>
                    <a:pt x="226" y="1074"/>
                  </a:cubicBezTo>
                  <a:lnTo>
                    <a:pt x="0" y="1062"/>
                  </a:lnTo>
                  <a:lnTo>
                    <a:pt x="0" y="1062"/>
                  </a:lnTo>
                  <a:cubicBezTo>
                    <a:pt x="619" y="1503"/>
                    <a:pt x="786" y="2372"/>
                    <a:pt x="738" y="3134"/>
                  </a:cubicBezTo>
                  <a:cubicBezTo>
                    <a:pt x="679" y="3896"/>
                    <a:pt x="464" y="4658"/>
                    <a:pt x="536" y="5420"/>
                  </a:cubicBezTo>
                  <a:cubicBezTo>
                    <a:pt x="607" y="6182"/>
                    <a:pt x="1083" y="6992"/>
                    <a:pt x="1834" y="7099"/>
                  </a:cubicBezTo>
                  <a:lnTo>
                    <a:pt x="4048" y="5551"/>
                  </a:lnTo>
                  <a:lnTo>
                    <a:pt x="4048" y="5551"/>
                  </a:lnTo>
                  <a:cubicBezTo>
                    <a:pt x="3667" y="6170"/>
                    <a:pt x="3286" y="6789"/>
                    <a:pt x="2905" y="7420"/>
                  </a:cubicBezTo>
                  <a:cubicBezTo>
                    <a:pt x="2762" y="7611"/>
                    <a:pt x="2679" y="7825"/>
                    <a:pt x="2631" y="8063"/>
                  </a:cubicBezTo>
                  <a:cubicBezTo>
                    <a:pt x="2619" y="8337"/>
                    <a:pt x="2679" y="8611"/>
                    <a:pt x="2810" y="8861"/>
                  </a:cubicBezTo>
                  <a:cubicBezTo>
                    <a:pt x="2988" y="9337"/>
                    <a:pt x="3179" y="9801"/>
                    <a:pt x="3369" y="10266"/>
                  </a:cubicBezTo>
                  <a:cubicBezTo>
                    <a:pt x="3405" y="10385"/>
                    <a:pt x="3477" y="10480"/>
                    <a:pt x="3572" y="10551"/>
                  </a:cubicBezTo>
                  <a:cubicBezTo>
                    <a:pt x="3606" y="10568"/>
                    <a:pt x="3641" y="10575"/>
                    <a:pt x="3676" y="10575"/>
                  </a:cubicBezTo>
                  <a:cubicBezTo>
                    <a:pt x="3845" y="10575"/>
                    <a:pt x="4013" y="10402"/>
                    <a:pt x="4131" y="10254"/>
                  </a:cubicBezTo>
                  <a:cubicBezTo>
                    <a:pt x="4751" y="9456"/>
                    <a:pt x="5584" y="8849"/>
                    <a:pt x="6548" y="8527"/>
                  </a:cubicBezTo>
                  <a:lnTo>
                    <a:pt x="6548" y="8527"/>
                  </a:lnTo>
                  <a:cubicBezTo>
                    <a:pt x="5917" y="9325"/>
                    <a:pt x="5274" y="10147"/>
                    <a:pt x="4929" y="11111"/>
                  </a:cubicBezTo>
                  <a:cubicBezTo>
                    <a:pt x="4739" y="11647"/>
                    <a:pt x="4739" y="12373"/>
                    <a:pt x="5108" y="12707"/>
                  </a:cubicBezTo>
                  <a:cubicBezTo>
                    <a:pt x="5191" y="12778"/>
                    <a:pt x="5286" y="12826"/>
                    <a:pt x="5394" y="12861"/>
                  </a:cubicBezTo>
                  <a:cubicBezTo>
                    <a:pt x="5882" y="12290"/>
                    <a:pt x="6382" y="11730"/>
                    <a:pt x="6870" y="11171"/>
                  </a:cubicBezTo>
                  <a:cubicBezTo>
                    <a:pt x="6929" y="11099"/>
                    <a:pt x="6989" y="11028"/>
                    <a:pt x="7049" y="10968"/>
                  </a:cubicBezTo>
                  <a:lnTo>
                    <a:pt x="7049" y="10968"/>
                  </a:lnTo>
                  <a:cubicBezTo>
                    <a:pt x="6989" y="11063"/>
                    <a:pt x="6941" y="11159"/>
                    <a:pt x="6894" y="11266"/>
                  </a:cubicBezTo>
                  <a:cubicBezTo>
                    <a:pt x="6632" y="11814"/>
                    <a:pt x="6406" y="12373"/>
                    <a:pt x="6227" y="12945"/>
                  </a:cubicBezTo>
                  <a:cubicBezTo>
                    <a:pt x="6144" y="13135"/>
                    <a:pt x="6120" y="13338"/>
                    <a:pt x="6144" y="13540"/>
                  </a:cubicBezTo>
                  <a:cubicBezTo>
                    <a:pt x="6263" y="14302"/>
                    <a:pt x="7501" y="14361"/>
                    <a:pt x="7751" y="15076"/>
                  </a:cubicBezTo>
                  <a:cubicBezTo>
                    <a:pt x="8025" y="14564"/>
                    <a:pt x="8489" y="14183"/>
                    <a:pt x="9049" y="14028"/>
                  </a:cubicBezTo>
                  <a:lnTo>
                    <a:pt x="9049" y="14028"/>
                  </a:lnTo>
                  <a:cubicBezTo>
                    <a:pt x="8394" y="14623"/>
                    <a:pt x="8394" y="15814"/>
                    <a:pt x="9073" y="16397"/>
                  </a:cubicBezTo>
                  <a:cubicBezTo>
                    <a:pt x="9370" y="16659"/>
                    <a:pt x="9751" y="16802"/>
                    <a:pt x="10049" y="17052"/>
                  </a:cubicBezTo>
                  <a:cubicBezTo>
                    <a:pt x="10906" y="17755"/>
                    <a:pt x="10918" y="19064"/>
                    <a:pt x="11490" y="20029"/>
                  </a:cubicBezTo>
                  <a:cubicBezTo>
                    <a:pt x="11716" y="20362"/>
                    <a:pt x="11966" y="20696"/>
                    <a:pt x="12228" y="21005"/>
                  </a:cubicBezTo>
                  <a:cubicBezTo>
                    <a:pt x="13049" y="22089"/>
                    <a:pt x="13454" y="23422"/>
                    <a:pt x="13823" y="24732"/>
                  </a:cubicBezTo>
                  <a:cubicBezTo>
                    <a:pt x="13966" y="25232"/>
                    <a:pt x="14109" y="25744"/>
                    <a:pt x="14442" y="26137"/>
                  </a:cubicBezTo>
                  <a:cubicBezTo>
                    <a:pt x="14919" y="26714"/>
                    <a:pt x="15621" y="26908"/>
                    <a:pt x="16377" y="26908"/>
                  </a:cubicBezTo>
                  <a:cubicBezTo>
                    <a:pt x="17055" y="26908"/>
                    <a:pt x="17777" y="26752"/>
                    <a:pt x="18419" y="26577"/>
                  </a:cubicBezTo>
                  <a:lnTo>
                    <a:pt x="18419" y="26577"/>
                  </a:lnTo>
                  <a:cubicBezTo>
                    <a:pt x="17514" y="27280"/>
                    <a:pt x="16609" y="28149"/>
                    <a:pt x="16466" y="29292"/>
                  </a:cubicBezTo>
                  <a:cubicBezTo>
                    <a:pt x="16395" y="29911"/>
                    <a:pt x="16562" y="30542"/>
                    <a:pt x="16800" y="31114"/>
                  </a:cubicBezTo>
                  <a:cubicBezTo>
                    <a:pt x="17550" y="32888"/>
                    <a:pt x="18931" y="34328"/>
                    <a:pt x="20669" y="35138"/>
                  </a:cubicBezTo>
                  <a:cubicBezTo>
                    <a:pt x="21801" y="35650"/>
                    <a:pt x="23019" y="35919"/>
                    <a:pt x="24246" y="35919"/>
                  </a:cubicBezTo>
                  <a:cubicBezTo>
                    <a:pt x="24530" y="35919"/>
                    <a:pt x="24815" y="35905"/>
                    <a:pt x="25098" y="35876"/>
                  </a:cubicBezTo>
                  <a:lnTo>
                    <a:pt x="25098" y="35876"/>
                  </a:lnTo>
                  <a:lnTo>
                    <a:pt x="25015" y="36078"/>
                  </a:lnTo>
                  <a:lnTo>
                    <a:pt x="25265" y="35876"/>
                  </a:lnTo>
                  <a:cubicBezTo>
                    <a:pt x="25860" y="38436"/>
                    <a:pt x="26182" y="40377"/>
                    <a:pt x="26384" y="41865"/>
                  </a:cubicBezTo>
                  <a:lnTo>
                    <a:pt x="26515" y="41853"/>
                  </a:lnTo>
                  <a:cubicBezTo>
                    <a:pt x="26313" y="40365"/>
                    <a:pt x="25991" y="38424"/>
                    <a:pt x="25384" y="35852"/>
                  </a:cubicBezTo>
                  <a:lnTo>
                    <a:pt x="25539" y="35828"/>
                  </a:lnTo>
                  <a:cubicBezTo>
                    <a:pt x="27825" y="35531"/>
                    <a:pt x="29849" y="35495"/>
                    <a:pt x="30444" y="32697"/>
                  </a:cubicBezTo>
                  <a:cubicBezTo>
                    <a:pt x="30635" y="31792"/>
                    <a:pt x="30456" y="30852"/>
                    <a:pt x="30635" y="29947"/>
                  </a:cubicBezTo>
                  <a:lnTo>
                    <a:pt x="30635" y="29947"/>
                  </a:lnTo>
                  <a:cubicBezTo>
                    <a:pt x="30105" y="30607"/>
                    <a:pt x="29316" y="30969"/>
                    <a:pt x="28502" y="30969"/>
                  </a:cubicBezTo>
                  <a:cubicBezTo>
                    <a:pt x="28200" y="30969"/>
                    <a:pt x="27895" y="30919"/>
                    <a:pt x="27599" y="30816"/>
                  </a:cubicBezTo>
                  <a:lnTo>
                    <a:pt x="30611" y="28828"/>
                  </a:lnTo>
                  <a:cubicBezTo>
                    <a:pt x="30801" y="28720"/>
                    <a:pt x="30956" y="28566"/>
                    <a:pt x="31052" y="28375"/>
                  </a:cubicBezTo>
                  <a:cubicBezTo>
                    <a:pt x="31087" y="28173"/>
                    <a:pt x="31063" y="27946"/>
                    <a:pt x="30980" y="27756"/>
                  </a:cubicBezTo>
                  <a:cubicBezTo>
                    <a:pt x="30170" y="25279"/>
                    <a:pt x="29147" y="22874"/>
                    <a:pt x="27932" y="20577"/>
                  </a:cubicBezTo>
                  <a:cubicBezTo>
                    <a:pt x="26730" y="18291"/>
                    <a:pt x="23955" y="14433"/>
                    <a:pt x="23848" y="14242"/>
                  </a:cubicBezTo>
                  <a:cubicBezTo>
                    <a:pt x="22860" y="15004"/>
                    <a:pt x="21967" y="15552"/>
                    <a:pt x="20776" y="15921"/>
                  </a:cubicBezTo>
                  <a:cubicBezTo>
                    <a:pt x="21717" y="14600"/>
                    <a:pt x="21538" y="13695"/>
                    <a:pt x="22646" y="12516"/>
                  </a:cubicBezTo>
                  <a:cubicBezTo>
                    <a:pt x="21550" y="10635"/>
                    <a:pt x="20205" y="8908"/>
                    <a:pt x="18645" y="7373"/>
                  </a:cubicBezTo>
                  <a:cubicBezTo>
                    <a:pt x="18002" y="7992"/>
                    <a:pt x="17300" y="8551"/>
                    <a:pt x="16550" y="9039"/>
                  </a:cubicBezTo>
                  <a:cubicBezTo>
                    <a:pt x="16274" y="9212"/>
                    <a:pt x="15986" y="9373"/>
                    <a:pt x="15677" y="9373"/>
                  </a:cubicBezTo>
                  <a:cubicBezTo>
                    <a:pt x="15667" y="9373"/>
                    <a:pt x="15656" y="9373"/>
                    <a:pt x="15645" y="9373"/>
                  </a:cubicBezTo>
                  <a:cubicBezTo>
                    <a:pt x="15311" y="9361"/>
                    <a:pt x="14978" y="9099"/>
                    <a:pt x="15014" y="8766"/>
                  </a:cubicBezTo>
                  <a:cubicBezTo>
                    <a:pt x="16014" y="8087"/>
                    <a:pt x="16550" y="6896"/>
                    <a:pt x="16419" y="5694"/>
                  </a:cubicBezTo>
                  <a:lnTo>
                    <a:pt x="16419" y="5694"/>
                  </a:lnTo>
                  <a:cubicBezTo>
                    <a:pt x="16133" y="6015"/>
                    <a:pt x="15859" y="6349"/>
                    <a:pt x="15573" y="6670"/>
                  </a:cubicBezTo>
                  <a:cubicBezTo>
                    <a:pt x="15812" y="6075"/>
                    <a:pt x="15609" y="5360"/>
                    <a:pt x="15216" y="4848"/>
                  </a:cubicBezTo>
                  <a:cubicBezTo>
                    <a:pt x="14823" y="4325"/>
                    <a:pt x="14264" y="3967"/>
                    <a:pt x="13728" y="3610"/>
                  </a:cubicBezTo>
                  <a:cubicBezTo>
                    <a:pt x="13281" y="3326"/>
                    <a:pt x="12740" y="3036"/>
                    <a:pt x="12237" y="3036"/>
                  </a:cubicBezTo>
                  <a:cubicBezTo>
                    <a:pt x="12043" y="3036"/>
                    <a:pt x="11855" y="3079"/>
                    <a:pt x="11680" y="3182"/>
                  </a:cubicBezTo>
                  <a:cubicBezTo>
                    <a:pt x="11413" y="3335"/>
                    <a:pt x="11155" y="3622"/>
                    <a:pt x="10876" y="3622"/>
                  </a:cubicBezTo>
                  <a:cubicBezTo>
                    <a:pt x="10831" y="3622"/>
                    <a:pt x="10785" y="3615"/>
                    <a:pt x="10739" y="3598"/>
                  </a:cubicBezTo>
                  <a:cubicBezTo>
                    <a:pt x="10966" y="3146"/>
                    <a:pt x="10799" y="2574"/>
                    <a:pt x="10478" y="2181"/>
                  </a:cubicBezTo>
                  <a:cubicBezTo>
                    <a:pt x="10168" y="1789"/>
                    <a:pt x="9716" y="1538"/>
                    <a:pt x="9275" y="1288"/>
                  </a:cubicBezTo>
                  <a:cubicBezTo>
                    <a:pt x="8136" y="655"/>
                    <a:pt x="6929" y="0"/>
                    <a:pt x="56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2"/>
            <p:cNvSpPr/>
            <p:nvPr/>
          </p:nvSpPr>
          <p:spPr>
            <a:xfrm rot="-5142096">
              <a:off x="10598029" y="408426"/>
              <a:ext cx="1127217" cy="1843406"/>
            </a:xfrm>
            <a:custGeom>
              <a:avLst/>
              <a:gdLst/>
              <a:ahLst/>
              <a:cxnLst/>
              <a:rect l="l" t="t" r="r" b="b"/>
              <a:pathLst>
                <a:path w="14598" h="23873" extrusionOk="0">
                  <a:moveTo>
                    <a:pt x="775" y="1"/>
                  </a:moveTo>
                  <a:cubicBezTo>
                    <a:pt x="513" y="549"/>
                    <a:pt x="287" y="1108"/>
                    <a:pt x="108" y="1692"/>
                  </a:cubicBezTo>
                  <a:cubicBezTo>
                    <a:pt x="25" y="1882"/>
                    <a:pt x="1" y="2085"/>
                    <a:pt x="25" y="2287"/>
                  </a:cubicBezTo>
                  <a:cubicBezTo>
                    <a:pt x="144" y="3037"/>
                    <a:pt x="1382" y="3097"/>
                    <a:pt x="1632" y="3823"/>
                  </a:cubicBezTo>
                  <a:cubicBezTo>
                    <a:pt x="1906" y="3311"/>
                    <a:pt x="2370" y="2918"/>
                    <a:pt x="2930" y="2763"/>
                  </a:cubicBezTo>
                  <a:lnTo>
                    <a:pt x="2930" y="2763"/>
                  </a:lnTo>
                  <a:cubicBezTo>
                    <a:pt x="2275" y="3370"/>
                    <a:pt x="2275" y="4537"/>
                    <a:pt x="2954" y="5133"/>
                  </a:cubicBezTo>
                  <a:cubicBezTo>
                    <a:pt x="3251" y="5394"/>
                    <a:pt x="3632" y="5537"/>
                    <a:pt x="3930" y="5787"/>
                  </a:cubicBezTo>
                  <a:cubicBezTo>
                    <a:pt x="4799" y="6490"/>
                    <a:pt x="4799" y="7811"/>
                    <a:pt x="5371" y="8764"/>
                  </a:cubicBezTo>
                  <a:cubicBezTo>
                    <a:pt x="5597" y="9109"/>
                    <a:pt x="5847" y="9431"/>
                    <a:pt x="6109" y="9752"/>
                  </a:cubicBezTo>
                  <a:cubicBezTo>
                    <a:pt x="6942" y="10836"/>
                    <a:pt x="7335" y="12169"/>
                    <a:pt x="7704" y="13467"/>
                  </a:cubicBezTo>
                  <a:cubicBezTo>
                    <a:pt x="7847" y="13967"/>
                    <a:pt x="7990" y="14479"/>
                    <a:pt x="8323" y="14884"/>
                  </a:cubicBezTo>
                  <a:cubicBezTo>
                    <a:pt x="8798" y="15459"/>
                    <a:pt x="9496" y="15653"/>
                    <a:pt x="10248" y="15653"/>
                  </a:cubicBezTo>
                  <a:cubicBezTo>
                    <a:pt x="10929" y="15653"/>
                    <a:pt x="11655" y="15493"/>
                    <a:pt x="12300" y="15312"/>
                  </a:cubicBezTo>
                  <a:lnTo>
                    <a:pt x="12300" y="15312"/>
                  </a:lnTo>
                  <a:cubicBezTo>
                    <a:pt x="11395" y="16015"/>
                    <a:pt x="10490" y="16896"/>
                    <a:pt x="10347" y="18039"/>
                  </a:cubicBezTo>
                  <a:cubicBezTo>
                    <a:pt x="10276" y="18658"/>
                    <a:pt x="10443" y="19277"/>
                    <a:pt x="10681" y="19861"/>
                  </a:cubicBezTo>
                  <a:cubicBezTo>
                    <a:pt x="11431" y="21635"/>
                    <a:pt x="12812" y="23063"/>
                    <a:pt x="14550" y="23873"/>
                  </a:cubicBezTo>
                  <a:cubicBezTo>
                    <a:pt x="14491" y="23409"/>
                    <a:pt x="14276" y="22980"/>
                    <a:pt x="13931" y="22647"/>
                  </a:cubicBezTo>
                  <a:cubicBezTo>
                    <a:pt x="13717" y="22456"/>
                    <a:pt x="13455" y="22277"/>
                    <a:pt x="13348" y="22004"/>
                  </a:cubicBezTo>
                  <a:cubicBezTo>
                    <a:pt x="13217" y="21635"/>
                    <a:pt x="13443" y="21242"/>
                    <a:pt x="13491" y="20849"/>
                  </a:cubicBezTo>
                  <a:cubicBezTo>
                    <a:pt x="13538" y="20468"/>
                    <a:pt x="13419" y="20075"/>
                    <a:pt x="13455" y="19682"/>
                  </a:cubicBezTo>
                  <a:cubicBezTo>
                    <a:pt x="13514" y="19170"/>
                    <a:pt x="13872" y="18718"/>
                    <a:pt x="14134" y="18277"/>
                  </a:cubicBezTo>
                  <a:cubicBezTo>
                    <a:pt x="14407" y="17825"/>
                    <a:pt x="14598" y="17241"/>
                    <a:pt x="14336" y="16789"/>
                  </a:cubicBezTo>
                  <a:cubicBezTo>
                    <a:pt x="14193" y="16551"/>
                    <a:pt x="13955" y="16384"/>
                    <a:pt x="13836" y="16122"/>
                  </a:cubicBezTo>
                  <a:cubicBezTo>
                    <a:pt x="13550" y="15467"/>
                    <a:pt x="14312" y="14765"/>
                    <a:pt x="14217" y="14038"/>
                  </a:cubicBezTo>
                  <a:lnTo>
                    <a:pt x="14217" y="14038"/>
                  </a:lnTo>
                  <a:cubicBezTo>
                    <a:pt x="14177" y="14042"/>
                    <a:pt x="14137" y="14044"/>
                    <a:pt x="14098" y="14044"/>
                  </a:cubicBezTo>
                  <a:cubicBezTo>
                    <a:pt x="13423" y="14044"/>
                    <a:pt x="12851" y="13480"/>
                    <a:pt x="12502" y="12895"/>
                  </a:cubicBezTo>
                  <a:cubicBezTo>
                    <a:pt x="12121" y="12264"/>
                    <a:pt x="11848" y="11550"/>
                    <a:pt x="11288" y="11086"/>
                  </a:cubicBezTo>
                  <a:cubicBezTo>
                    <a:pt x="10812" y="10705"/>
                    <a:pt x="10204" y="10550"/>
                    <a:pt x="9645" y="10300"/>
                  </a:cubicBezTo>
                  <a:cubicBezTo>
                    <a:pt x="9085" y="10050"/>
                    <a:pt x="8538" y="9645"/>
                    <a:pt x="8419" y="9050"/>
                  </a:cubicBezTo>
                  <a:cubicBezTo>
                    <a:pt x="8288" y="8323"/>
                    <a:pt x="8847" y="7669"/>
                    <a:pt x="9359" y="7145"/>
                  </a:cubicBezTo>
                  <a:cubicBezTo>
                    <a:pt x="8526" y="6657"/>
                    <a:pt x="7776" y="6037"/>
                    <a:pt x="7145" y="5299"/>
                  </a:cubicBezTo>
                  <a:cubicBezTo>
                    <a:pt x="6978" y="5144"/>
                    <a:pt x="6871" y="4942"/>
                    <a:pt x="6811" y="4716"/>
                  </a:cubicBezTo>
                  <a:cubicBezTo>
                    <a:pt x="6740" y="4097"/>
                    <a:pt x="7526" y="3728"/>
                    <a:pt x="7776" y="3156"/>
                  </a:cubicBezTo>
                  <a:cubicBezTo>
                    <a:pt x="7823" y="3073"/>
                    <a:pt x="7823" y="2989"/>
                    <a:pt x="7811" y="2906"/>
                  </a:cubicBezTo>
                  <a:cubicBezTo>
                    <a:pt x="7764" y="2775"/>
                    <a:pt x="7633" y="2716"/>
                    <a:pt x="7514" y="2668"/>
                  </a:cubicBezTo>
                  <a:cubicBezTo>
                    <a:pt x="7014" y="2478"/>
                    <a:pt x="6448" y="2288"/>
                    <a:pt x="5927" y="2288"/>
                  </a:cubicBezTo>
                  <a:cubicBezTo>
                    <a:pt x="5827" y="2288"/>
                    <a:pt x="5728" y="2295"/>
                    <a:pt x="5632" y="2311"/>
                  </a:cubicBezTo>
                  <a:cubicBezTo>
                    <a:pt x="5561" y="2263"/>
                    <a:pt x="5478" y="2227"/>
                    <a:pt x="5382" y="2216"/>
                  </a:cubicBezTo>
                  <a:cubicBezTo>
                    <a:pt x="5168" y="2192"/>
                    <a:pt x="4906" y="2204"/>
                    <a:pt x="4763" y="2061"/>
                  </a:cubicBezTo>
                  <a:cubicBezTo>
                    <a:pt x="4573" y="1870"/>
                    <a:pt x="4668" y="1537"/>
                    <a:pt x="4537" y="1299"/>
                  </a:cubicBezTo>
                  <a:cubicBezTo>
                    <a:pt x="4435" y="1108"/>
                    <a:pt x="4261" y="1042"/>
                    <a:pt x="4055" y="1042"/>
                  </a:cubicBezTo>
                  <a:cubicBezTo>
                    <a:pt x="3736" y="1042"/>
                    <a:pt x="3339" y="1200"/>
                    <a:pt x="3013" y="1287"/>
                  </a:cubicBezTo>
                  <a:cubicBezTo>
                    <a:pt x="2857" y="1330"/>
                    <a:pt x="2699" y="1351"/>
                    <a:pt x="2541" y="1351"/>
                  </a:cubicBezTo>
                  <a:cubicBezTo>
                    <a:pt x="1965" y="1351"/>
                    <a:pt x="1406" y="1071"/>
                    <a:pt x="1060" y="584"/>
                  </a:cubicBezTo>
                  <a:cubicBezTo>
                    <a:pt x="941" y="406"/>
                    <a:pt x="846" y="215"/>
                    <a:pt x="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91" name="Google Shape;1991;p22"/>
          <p:cNvSpPr txBox="1">
            <a:spLocks noGrp="1"/>
          </p:cNvSpPr>
          <p:nvPr>
            <p:ph type="title"/>
          </p:nvPr>
        </p:nvSpPr>
        <p:spPr>
          <a:xfrm>
            <a:off x="720000" y="540000"/>
            <a:ext cx="7704000" cy="5727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a:lvl1pPr>
            <a:lvl2pPr lvl="1">
              <a:spcBef>
                <a:spcPts val="0"/>
              </a:spcBef>
              <a:spcAft>
                <a:spcPts val="0"/>
              </a:spcAft>
              <a:buSzPts val="3000"/>
              <a:buNone/>
              <a:defRPr>
                <a:latin typeface="Poppins" panose="00000500000000000000"/>
                <a:ea typeface="Poppins" panose="00000500000000000000"/>
                <a:cs typeface="Poppins" panose="00000500000000000000"/>
                <a:sym typeface="Poppins" panose="00000500000000000000"/>
              </a:defRPr>
            </a:lvl2pPr>
            <a:lvl3pPr lvl="2">
              <a:spcBef>
                <a:spcPts val="0"/>
              </a:spcBef>
              <a:spcAft>
                <a:spcPts val="0"/>
              </a:spcAft>
              <a:buSzPts val="3000"/>
              <a:buNone/>
              <a:defRPr>
                <a:latin typeface="Poppins" panose="00000500000000000000"/>
                <a:ea typeface="Poppins" panose="00000500000000000000"/>
                <a:cs typeface="Poppins" panose="00000500000000000000"/>
                <a:sym typeface="Poppins" panose="00000500000000000000"/>
              </a:defRPr>
            </a:lvl3pPr>
            <a:lvl4pPr lvl="3">
              <a:spcBef>
                <a:spcPts val="0"/>
              </a:spcBef>
              <a:spcAft>
                <a:spcPts val="0"/>
              </a:spcAft>
              <a:buSzPts val="3000"/>
              <a:buNone/>
              <a:defRPr>
                <a:latin typeface="Poppins" panose="00000500000000000000"/>
                <a:ea typeface="Poppins" panose="00000500000000000000"/>
                <a:cs typeface="Poppins" panose="00000500000000000000"/>
                <a:sym typeface="Poppins" panose="00000500000000000000"/>
              </a:defRPr>
            </a:lvl4pPr>
            <a:lvl5pPr lvl="4">
              <a:spcBef>
                <a:spcPts val="0"/>
              </a:spcBef>
              <a:spcAft>
                <a:spcPts val="0"/>
              </a:spcAft>
              <a:buSzPts val="3000"/>
              <a:buNone/>
              <a:defRPr>
                <a:latin typeface="Poppins" panose="00000500000000000000"/>
                <a:ea typeface="Poppins" panose="00000500000000000000"/>
                <a:cs typeface="Poppins" panose="00000500000000000000"/>
                <a:sym typeface="Poppins" panose="00000500000000000000"/>
              </a:defRPr>
            </a:lvl5pPr>
            <a:lvl6pPr lvl="5">
              <a:spcBef>
                <a:spcPts val="0"/>
              </a:spcBef>
              <a:spcAft>
                <a:spcPts val="0"/>
              </a:spcAft>
              <a:buSzPts val="3000"/>
              <a:buNone/>
              <a:defRPr>
                <a:latin typeface="Poppins" panose="00000500000000000000"/>
                <a:ea typeface="Poppins" panose="00000500000000000000"/>
                <a:cs typeface="Poppins" panose="00000500000000000000"/>
                <a:sym typeface="Poppins" panose="00000500000000000000"/>
              </a:defRPr>
            </a:lvl6pPr>
            <a:lvl7pPr lvl="6">
              <a:spcBef>
                <a:spcPts val="0"/>
              </a:spcBef>
              <a:spcAft>
                <a:spcPts val="0"/>
              </a:spcAft>
              <a:buSzPts val="3000"/>
              <a:buNone/>
              <a:defRPr>
                <a:latin typeface="Poppins" panose="00000500000000000000"/>
                <a:ea typeface="Poppins" panose="00000500000000000000"/>
                <a:cs typeface="Poppins" panose="00000500000000000000"/>
                <a:sym typeface="Poppins" panose="00000500000000000000"/>
              </a:defRPr>
            </a:lvl7pPr>
            <a:lvl8pPr lvl="7">
              <a:spcBef>
                <a:spcPts val="0"/>
              </a:spcBef>
              <a:spcAft>
                <a:spcPts val="0"/>
              </a:spcAft>
              <a:buSzPts val="3000"/>
              <a:buNone/>
              <a:defRPr>
                <a:latin typeface="Poppins" panose="00000500000000000000"/>
                <a:ea typeface="Poppins" panose="00000500000000000000"/>
                <a:cs typeface="Poppins" panose="00000500000000000000"/>
                <a:sym typeface="Poppins" panose="00000500000000000000"/>
              </a:defRPr>
            </a:lvl8pPr>
            <a:lvl9pPr lvl="8">
              <a:spcBef>
                <a:spcPts val="0"/>
              </a:spcBef>
              <a:spcAft>
                <a:spcPts val="0"/>
              </a:spcAft>
              <a:buSzPts val="3000"/>
              <a:buNone/>
              <a:defRPr>
                <a:latin typeface="Poppins" panose="00000500000000000000"/>
                <a:ea typeface="Poppins" panose="00000500000000000000"/>
                <a:cs typeface="Poppins" panose="00000500000000000000"/>
                <a:sym typeface="Poppins" panose="00000500000000000000"/>
              </a:defRPr>
            </a:lvl9pPr>
          </a:lstStyle>
          <a:p>
            <a:endParaRPr/>
          </a:p>
        </p:txBody>
      </p:sp>
      <p:sp>
        <p:nvSpPr>
          <p:cNvPr id="1992" name="Google Shape;1992;p22"/>
          <p:cNvSpPr txBox="1">
            <a:spLocks noGrp="1"/>
          </p:cNvSpPr>
          <p:nvPr>
            <p:ph type="body" idx="1"/>
          </p:nvPr>
        </p:nvSpPr>
        <p:spPr>
          <a:xfrm>
            <a:off x="720000" y="1620450"/>
            <a:ext cx="3801000" cy="29829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1pPr>
            <a:lvl2pPr marL="914400" lvl="1"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2pPr>
            <a:lvl3pPr marL="1371600" lvl="2"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3pPr>
            <a:lvl4pPr marL="1828800" lvl="3"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4pPr>
            <a:lvl5pPr marL="2286000" lvl="4"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5pPr>
            <a:lvl6pPr marL="2743200" lvl="5"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6pPr>
            <a:lvl7pPr marL="3200400" lvl="6"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7pPr>
            <a:lvl8pPr marL="3657600" lvl="7"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8pPr>
            <a:lvl9pPr marL="4114800" lvl="8"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9pPr>
          </a:lstStyle>
          <a:p>
            <a:endParaRPr/>
          </a:p>
        </p:txBody>
      </p:sp>
      <p:sp>
        <p:nvSpPr>
          <p:cNvPr id="1993" name="Google Shape;1993;p22"/>
          <p:cNvSpPr txBox="1">
            <a:spLocks noGrp="1"/>
          </p:cNvSpPr>
          <p:nvPr>
            <p:ph type="body" idx="2"/>
          </p:nvPr>
        </p:nvSpPr>
        <p:spPr>
          <a:xfrm>
            <a:off x="4623125" y="1620575"/>
            <a:ext cx="3801000" cy="12240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1pPr>
            <a:lvl2pPr marL="914400" lvl="1"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2pPr>
            <a:lvl3pPr marL="1371600" lvl="2"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3pPr>
            <a:lvl4pPr marL="1828800" lvl="3"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4pPr>
            <a:lvl5pPr marL="2286000" lvl="4"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5pPr>
            <a:lvl6pPr marL="2743200" lvl="5"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6pPr>
            <a:lvl7pPr marL="3200400" lvl="6"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7pPr>
            <a:lvl8pPr marL="3657600" lvl="7"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8pPr>
            <a:lvl9pPr marL="4114800" lvl="8" indent="-317500" rtl="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9pPr>
          </a:lstStyle>
          <a:p>
            <a:endParaRPr/>
          </a:p>
        </p:txBody>
      </p:sp>
      <p:pic>
        <p:nvPicPr>
          <p:cNvPr id="1994" name="Google Shape;1994;p22"/>
          <p:cNvPicPr preferRelativeResize="0"/>
          <p:nvPr/>
        </p:nvPicPr>
        <p:blipFill>
          <a:blip r:embed="rId2">
            <a:alphaModFix amt="52000"/>
          </a:blip>
          <a:stretch>
            <a:fillRect/>
          </a:stretch>
        </p:blipFill>
        <p:spPr>
          <a:xfrm>
            <a:off x="-2116525" y="-1420795"/>
            <a:ext cx="3742525" cy="3347995"/>
          </a:xfrm>
          <a:prstGeom prst="rect">
            <a:avLst/>
          </a:prstGeom>
          <a:noFill/>
          <a:ln>
            <a:noFill/>
          </a:ln>
        </p:spPr>
      </p:pic>
      <p:pic>
        <p:nvPicPr>
          <p:cNvPr id="1995" name="Google Shape;1995;p22"/>
          <p:cNvPicPr preferRelativeResize="0"/>
          <p:nvPr/>
        </p:nvPicPr>
        <p:blipFill>
          <a:blip r:embed="rId2">
            <a:alphaModFix amt="52000"/>
          </a:blip>
          <a:stretch>
            <a:fillRect/>
          </a:stretch>
        </p:blipFill>
        <p:spPr>
          <a:xfrm>
            <a:off x="7519425" y="-1031950"/>
            <a:ext cx="3742525" cy="3347995"/>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and three columns">
  <p:cSld name="CUSTOM_3">
    <p:spTree>
      <p:nvGrpSpPr>
        <p:cNvPr id="1" name="Shape 1996"/>
        <p:cNvGrpSpPr/>
        <p:nvPr/>
      </p:nvGrpSpPr>
      <p:grpSpPr>
        <a:xfrm>
          <a:off x="0" y="0"/>
          <a:ext cx="0" cy="0"/>
          <a:chOff x="0" y="0"/>
          <a:chExt cx="0" cy="0"/>
        </a:xfrm>
      </p:grpSpPr>
      <p:sp>
        <p:nvSpPr>
          <p:cNvPr id="1997" name="Google Shape;1997;p23"/>
          <p:cNvSpPr txBox="1">
            <a:spLocks noGrp="1"/>
          </p:cNvSpPr>
          <p:nvPr>
            <p:ph type="title"/>
          </p:nvPr>
        </p:nvSpPr>
        <p:spPr>
          <a:xfrm>
            <a:off x="720000" y="2617772"/>
            <a:ext cx="2336400" cy="383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998" name="Google Shape;1998;p23"/>
          <p:cNvSpPr txBox="1">
            <a:spLocks noGrp="1"/>
          </p:cNvSpPr>
          <p:nvPr>
            <p:ph type="subTitle" idx="1"/>
          </p:nvPr>
        </p:nvSpPr>
        <p:spPr>
          <a:xfrm>
            <a:off x="720000" y="3136575"/>
            <a:ext cx="2336400" cy="14670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99" name="Google Shape;1999;p23"/>
          <p:cNvSpPr txBox="1">
            <a:spLocks noGrp="1"/>
          </p:cNvSpPr>
          <p:nvPr>
            <p:ph type="title" idx="2"/>
          </p:nvPr>
        </p:nvSpPr>
        <p:spPr>
          <a:xfrm>
            <a:off x="3403796" y="2617772"/>
            <a:ext cx="2336400" cy="383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000" name="Google Shape;2000;p23"/>
          <p:cNvSpPr txBox="1">
            <a:spLocks noGrp="1"/>
          </p:cNvSpPr>
          <p:nvPr>
            <p:ph type="subTitle" idx="3"/>
          </p:nvPr>
        </p:nvSpPr>
        <p:spPr>
          <a:xfrm>
            <a:off x="3403796" y="3136501"/>
            <a:ext cx="2336400" cy="14670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01" name="Google Shape;2001;p23"/>
          <p:cNvSpPr txBox="1">
            <a:spLocks noGrp="1"/>
          </p:cNvSpPr>
          <p:nvPr>
            <p:ph type="title" idx="4"/>
          </p:nvPr>
        </p:nvSpPr>
        <p:spPr>
          <a:xfrm>
            <a:off x="6087592" y="2617772"/>
            <a:ext cx="2336400" cy="383700"/>
          </a:xfrm>
          <a:prstGeom prst="rect">
            <a:avLst/>
          </a:prstGeom>
        </p:spPr>
        <p:txBody>
          <a:bodyPr spcFirstLastPara="1" wrap="square" lIns="91425" tIns="91425" rIns="91425" bIns="91425" anchor="ctr" anchorCtr="0">
            <a:noAutofit/>
          </a:bodyPr>
          <a:lstStyle>
            <a:lvl1pPr lvl="0" algn="ctr" rtl="0">
              <a:spcBef>
                <a:spcPts val="120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002" name="Google Shape;2002;p23"/>
          <p:cNvSpPr txBox="1">
            <a:spLocks noGrp="1"/>
          </p:cNvSpPr>
          <p:nvPr>
            <p:ph type="subTitle" idx="5"/>
          </p:nvPr>
        </p:nvSpPr>
        <p:spPr>
          <a:xfrm>
            <a:off x="6087592" y="3136501"/>
            <a:ext cx="2336400" cy="14670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03" name="Google Shape;2003;p23"/>
          <p:cNvSpPr/>
          <p:nvPr/>
        </p:nvSpPr>
        <p:spPr>
          <a:xfrm rot="3482857">
            <a:off x="-700286" y="-1031931"/>
            <a:ext cx="2193270" cy="2836664"/>
          </a:xfrm>
          <a:custGeom>
            <a:avLst/>
            <a:gdLst/>
            <a:ahLst/>
            <a:cxnLst/>
            <a:rect l="l" t="t" r="r" b="b"/>
            <a:pathLst>
              <a:path w="50036" h="64714" extrusionOk="0">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04" name="Google Shape;2004;p23"/>
          <p:cNvGrpSpPr/>
          <p:nvPr/>
        </p:nvGrpSpPr>
        <p:grpSpPr>
          <a:xfrm rot="8236893">
            <a:off x="-122790" y="-382950"/>
            <a:ext cx="1160581" cy="1843510"/>
            <a:chOff x="4836950" y="647600"/>
            <a:chExt cx="1160575" cy="1843500"/>
          </a:xfrm>
        </p:grpSpPr>
        <p:sp>
          <p:nvSpPr>
            <p:cNvPr id="2005" name="Google Shape;2005;p23"/>
            <p:cNvSpPr/>
            <p:nvPr/>
          </p:nvSpPr>
          <p:spPr>
            <a:xfrm>
              <a:off x="5305625" y="1783375"/>
              <a:ext cx="459525" cy="703375"/>
            </a:xfrm>
            <a:custGeom>
              <a:avLst/>
              <a:gdLst/>
              <a:ahLst/>
              <a:cxnLst/>
              <a:rect l="l" t="t" r="r" b="b"/>
              <a:pathLst>
                <a:path w="18381" h="28135" extrusionOk="0">
                  <a:moveTo>
                    <a:pt x="18380" y="1"/>
                  </a:moveTo>
                  <a:lnTo>
                    <a:pt x="18380" y="1"/>
                  </a:lnTo>
                  <a:cubicBezTo>
                    <a:pt x="6205" y="9041"/>
                    <a:pt x="1" y="13744"/>
                    <a:pt x="4337" y="27754"/>
                  </a:cubicBezTo>
                  <a:cubicBezTo>
                    <a:pt x="4417" y="28009"/>
                    <a:pt x="4633" y="28134"/>
                    <a:pt x="4845" y="28134"/>
                  </a:cubicBezTo>
                  <a:cubicBezTo>
                    <a:pt x="5077" y="28134"/>
                    <a:pt x="5303" y="27984"/>
                    <a:pt x="5338" y="27687"/>
                  </a:cubicBezTo>
                  <a:cubicBezTo>
                    <a:pt x="7206" y="17180"/>
                    <a:pt x="11108" y="8540"/>
                    <a:pt x="183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23"/>
            <p:cNvSpPr/>
            <p:nvPr/>
          </p:nvSpPr>
          <p:spPr>
            <a:xfrm>
              <a:off x="4836950" y="1473175"/>
              <a:ext cx="587275" cy="975300"/>
            </a:xfrm>
            <a:custGeom>
              <a:avLst/>
              <a:gdLst/>
              <a:ahLst/>
              <a:cxnLst/>
              <a:rect l="l" t="t" r="r" b="b"/>
              <a:pathLst>
                <a:path w="23491" h="39012" extrusionOk="0">
                  <a:moveTo>
                    <a:pt x="1" y="0"/>
                  </a:moveTo>
                  <a:cubicBezTo>
                    <a:pt x="5438" y="4970"/>
                    <a:pt x="9941" y="12109"/>
                    <a:pt x="13777" y="19481"/>
                  </a:cubicBezTo>
                  <a:cubicBezTo>
                    <a:pt x="17046" y="25785"/>
                    <a:pt x="19748" y="32123"/>
                    <a:pt x="22383" y="38661"/>
                  </a:cubicBezTo>
                  <a:cubicBezTo>
                    <a:pt x="22478" y="38905"/>
                    <a:pt x="22683" y="39011"/>
                    <a:pt x="22889" y="39011"/>
                  </a:cubicBezTo>
                  <a:cubicBezTo>
                    <a:pt x="23189" y="39011"/>
                    <a:pt x="23491" y="38784"/>
                    <a:pt x="23451" y="38428"/>
                  </a:cubicBezTo>
                  <a:cubicBezTo>
                    <a:pt x="23184" y="34658"/>
                    <a:pt x="22750" y="30855"/>
                    <a:pt x="21883" y="27019"/>
                  </a:cubicBezTo>
                  <a:cubicBezTo>
                    <a:pt x="20716" y="21949"/>
                    <a:pt x="18681" y="16679"/>
                    <a:pt x="15612" y="12742"/>
                  </a:cubicBezTo>
                  <a:cubicBezTo>
                    <a:pt x="13911" y="10574"/>
                    <a:pt x="12009" y="8806"/>
                    <a:pt x="10075" y="7239"/>
                  </a:cubicBezTo>
                  <a:cubicBezTo>
                    <a:pt x="6772" y="4503"/>
                    <a:pt x="3403" y="210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23"/>
            <p:cNvSpPr/>
            <p:nvPr/>
          </p:nvSpPr>
          <p:spPr>
            <a:xfrm>
              <a:off x="5288125" y="1393950"/>
              <a:ext cx="216000" cy="1090800"/>
            </a:xfrm>
            <a:custGeom>
              <a:avLst/>
              <a:gdLst/>
              <a:ahLst/>
              <a:cxnLst/>
              <a:rect l="l" t="t" r="r" b="b"/>
              <a:pathLst>
                <a:path w="8640" h="43632" fill="none" extrusionOk="0">
                  <a:moveTo>
                    <a:pt x="0" y="0"/>
                  </a:moveTo>
                  <a:cubicBezTo>
                    <a:pt x="0" y="0"/>
                    <a:pt x="8640" y="19080"/>
                    <a:pt x="5004" y="4363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23"/>
            <p:cNvSpPr/>
            <p:nvPr/>
          </p:nvSpPr>
          <p:spPr>
            <a:xfrm>
              <a:off x="5229750" y="1151275"/>
              <a:ext cx="226850" cy="1333475"/>
            </a:xfrm>
            <a:custGeom>
              <a:avLst/>
              <a:gdLst/>
              <a:ahLst/>
              <a:cxnLst/>
              <a:rect l="l" t="t" r="r" b="b"/>
              <a:pathLst>
                <a:path w="9074" h="53339" fill="none" extrusionOk="0">
                  <a:moveTo>
                    <a:pt x="9073" y="0"/>
                  </a:moveTo>
                  <a:cubicBezTo>
                    <a:pt x="9073" y="0"/>
                    <a:pt x="0" y="19314"/>
                    <a:pt x="7372" y="53338"/>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23"/>
            <p:cNvSpPr/>
            <p:nvPr/>
          </p:nvSpPr>
          <p:spPr>
            <a:xfrm>
              <a:off x="5174700" y="1917650"/>
              <a:ext cx="239350" cy="567100"/>
            </a:xfrm>
            <a:custGeom>
              <a:avLst/>
              <a:gdLst/>
              <a:ahLst/>
              <a:cxnLst/>
              <a:rect l="l" t="t" r="r" b="b"/>
              <a:pathLst>
                <a:path w="9574" h="22684" fill="none" extrusionOk="0">
                  <a:moveTo>
                    <a:pt x="0" y="0"/>
                  </a:moveTo>
                  <a:cubicBezTo>
                    <a:pt x="0" y="0"/>
                    <a:pt x="8773" y="9374"/>
                    <a:pt x="9574" y="22683"/>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23"/>
            <p:cNvSpPr/>
            <p:nvPr/>
          </p:nvSpPr>
          <p:spPr>
            <a:xfrm>
              <a:off x="5352325" y="1633275"/>
              <a:ext cx="252700" cy="844800"/>
            </a:xfrm>
            <a:custGeom>
              <a:avLst/>
              <a:gdLst/>
              <a:ahLst/>
              <a:cxnLst/>
              <a:rect l="l" t="t" r="r" b="b"/>
              <a:pathLst>
                <a:path w="10108" h="33792" fill="none" extrusionOk="0">
                  <a:moveTo>
                    <a:pt x="10108" y="1"/>
                  </a:moveTo>
                  <a:cubicBezTo>
                    <a:pt x="10108" y="1"/>
                    <a:pt x="1" y="10441"/>
                    <a:pt x="2436" y="3379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23"/>
            <p:cNvSpPr/>
            <p:nvPr/>
          </p:nvSpPr>
          <p:spPr>
            <a:xfrm>
              <a:off x="5412375" y="647600"/>
              <a:ext cx="469525" cy="538750"/>
            </a:xfrm>
            <a:custGeom>
              <a:avLst/>
              <a:gdLst/>
              <a:ahLst/>
              <a:cxnLst/>
              <a:rect l="l" t="t" r="r" b="b"/>
              <a:pathLst>
                <a:path w="18781" h="21550" extrusionOk="0">
                  <a:moveTo>
                    <a:pt x="13122" y="1"/>
                  </a:moveTo>
                  <a:cubicBezTo>
                    <a:pt x="11182" y="1"/>
                    <a:pt x="8721" y="1823"/>
                    <a:pt x="7239" y="2334"/>
                  </a:cubicBezTo>
                  <a:cubicBezTo>
                    <a:pt x="6923" y="2446"/>
                    <a:pt x="6621" y="2490"/>
                    <a:pt x="6324" y="2490"/>
                  </a:cubicBezTo>
                  <a:cubicBezTo>
                    <a:pt x="5649" y="2490"/>
                    <a:pt x="5009" y="2263"/>
                    <a:pt x="4337" y="2101"/>
                  </a:cubicBezTo>
                  <a:cubicBezTo>
                    <a:pt x="3781" y="1932"/>
                    <a:pt x="3017" y="1588"/>
                    <a:pt x="2358" y="1588"/>
                  </a:cubicBezTo>
                  <a:cubicBezTo>
                    <a:pt x="2107" y="1588"/>
                    <a:pt x="1871" y="1638"/>
                    <a:pt x="1668" y="1767"/>
                  </a:cubicBezTo>
                  <a:cubicBezTo>
                    <a:pt x="1568" y="1801"/>
                    <a:pt x="1535" y="1834"/>
                    <a:pt x="1501" y="1867"/>
                  </a:cubicBezTo>
                  <a:cubicBezTo>
                    <a:pt x="1435" y="1967"/>
                    <a:pt x="1401" y="2001"/>
                    <a:pt x="1368" y="2034"/>
                  </a:cubicBezTo>
                  <a:cubicBezTo>
                    <a:pt x="1335" y="2101"/>
                    <a:pt x="1268" y="2168"/>
                    <a:pt x="1234" y="2201"/>
                  </a:cubicBezTo>
                  <a:cubicBezTo>
                    <a:pt x="1101" y="2501"/>
                    <a:pt x="1034" y="2835"/>
                    <a:pt x="934" y="3168"/>
                  </a:cubicBezTo>
                  <a:cubicBezTo>
                    <a:pt x="767" y="3802"/>
                    <a:pt x="734" y="4469"/>
                    <a:pt x="767" y="5136"/>
                  </a:cubicBezTo>
                  <a:cubicBezTo>
                    <a:pt x="834" y="6471"/>
                    <a:pt x="1068" y="7838"/>
                    <a:pt x="1201" y="9139"/>
                  </a:cubicBezTo>
                  <a:cubicBezTo>
                    <a:pt x="1234" y="9273"/>
                    <a:pt x="1234" y="9373"/>
                    <a:pt x="1234" y="9506"/>
                  </a:cubicBezTo>
                  <a:cubicBezTo>
                    <a:pt x="1234" y="9806"/>
                    <a:pt x="1268" y="10040"/>
                    <a:pt x="1268" y="10340"/>
                  </a:cubicBezTo>
                  <a:lnTo>
                    <a:pt x="1268" y="11041"/>
                  </a:lnTo>
                  <a:lnTo>
                    <a:pt x="1268" y="11174"/>
                  </a:lnTo>
                  <a:lnTo>
                    <a:pt x="1268" y="11207"/>
                  </a:lnTo>
                  <a:lnTo>
                    <a:pt x="1268" y="11608"/>
                  </a:lnTo>
                  <a:cubicBezTo>
                    <a:pt x="1268" y="11708"/>
                    <a:pt x="1234" y="11875"/>
                    <a:pt x="1234" y="12008"/>
                  </a:cubicBezTo>
                  <a:cubicBezTo>
                    <a:pt x="1234" y="12141"/>
                    <a:pt x="1201" y="12275"/>
                    <a:pt x="1201" y="12375"/>
                  </a:cubicBezTo>
                  <a:cubicBezTo>
                    <a:pt x="1201" y="12475"/>
                    <a:pt x="1201" y="12608"/>
                    <a:pt x="1168" y="12675"/>
                  </a:cubicBezTo>
                  <a:lnTo>
                    <a:pt x="1034" y="13175"/>
                  </a:lnTo>
                  <a:cubicBezTo>
                    <a:pt x="1034" y="13309"/>
                    <a:pt x="1001" y="13442"/>
                    <a:pt x="934" y="13576"/>
                  </a:cubicBezTo>
                  <a:cubicBezTo>
                    <a:pt x="934" y="13609"/>
                    <a:pt x="901" y="13609"/>
                    <a:pt x="901" y="13642"/>
                  </a:cubicBezTo>
                  <a:cubicBezTo>
                    <a:pt x="868" y="13709"/>
                    <a:pt x="868" y="13809"/>
                    <a:pt x="834" y="13876"/>
                  </a:cubicBezTo>
                  <a:cubicBezTo>
                    <a:pt x="767" y="14043"/>
                    <a:pt x="734" y="14176"/>
                    <a:pt x="667" y="14343"/>
                  </a:cubicBezTo>
                  <a:lnTo>
                    <a:pt x="667" y="14376"/>
                  </a:lnTo>
                  <a:cubicBezTo>
                    <a:pt x="434" y="15277"/>
                    <a:pt x="234" y="16178"/>
                    <a:pt x="100" y="17045"/>
                  </a:cubicBezTo>
                  <a:cubicBezTo>
                    <a:pt x="67" y="17345"/>
                    <a:pt x="34" y="17645"/>
                    <a:pt x="34" y="17879"/>
                  </a:cubicBezTo>
                  <a:cubicBezTo>
                    <a:pt x="0" y="18179"/>
                    <a:pt x="0" y="18446"/>
                    <a:pt x="34" y="18713"/>
                  </a:cubicBezTo>
                  <a:cubicBezTo>
                    <a:pt x="34" y="18946"/>
                    <a:pt x="67" y="19146"/>
                    <a:pt x="100" y="19347"/>
                  </a:cubicBezTo>
                  <a:lnTo>
                    <a:pt x="100" y="19380"/>
                  </a:lnTo>
                  <a:cubicBezTo>
                    <a:pt x="167" y="19613"/>
                    <a:pt x="234" y="19814"/>
                    <a:pt x="334" y="20014"/>
                  </a:cubicBezTo>
                  <a:cubicBezTo>
                    <a:pt x="625" y="20782"/>
                    <a:pt x="1211" y="21550"/>
                    <a:pt x="1974" y="21550"/>
                  </a:cubicBezTo>
                  <a:cubicBezTo>
                    <a:pt x="2172" y="21550"/>
                    <a:pt x="2382" y="21498"/>
                    <a:pt x="2602" y="21381"/>
                  </a:cubicBezTo>
                  <a:cubicBezTo>
                    <a:pt x="3203" y="21115"/>
                    <a:pt x="3569" y="20547"/>
                    <a:pt x="4003" y="20014"/>
                  </a:cubicBezTo>
                  <a:cubicBezTo>
                    <a:pt x="5237" y="18379"/>
                    <a:pt x="6572" y="16878"/>
                    <a:pt x="8106" y="15644"/>
                  </a:cubicBezTo>
                  <a:cubicBezTo>
                    <a:pt x="8573" y="15177"/>
                    <a:pt x="9073" y="14777"/>
                    <a:pt x="9607" y="14376"/>
                  </a:cubicBezTo>
                  <a:lnTo>
                    <a:pt x="10007" y="14143"/>
                  </a:lnTo>
                  <a:lnTo>
                    <a:pt x="10241" y="14009"/>
                  </a:lnTo>
                  <a:cubicBezTo>
                    <a:pt x="10241" y="13976"/>
                    <a:pt x="10274" y="13976"/>
                    <a:pt x="10274" y="13976"/>
                  </a:cubicBezTo>
                  <a:cubicBezTo>
                    <a:pt x="11575" y="13309"/>
                    <a:pt x="13010" y="13009"/>
                    <a:pt x="14377" y="12608"/>
                  </a:cubicBezTo>
                  <a:cubicBezTo>
                    <a:pt x="14411" y="12608"/>
                    <a:pt x="14444" y="12575"/>
                    <a:pt x="14511" y="12575"/>
                  </a:cubicBezTo>
                  <a:cubicBezTo>
                    <a:pt x="14577" y="12508"/>
                    <a:pt x="14711" y="12508"/>
                    <a:pt x="14777" y="12475"/>
                  </a:cubicBezTo>
                  <a:cubicBezTo>
                    <a:pt x="14911" y="12475"/>
                    <a:pt x="15011" y="12442"/>
                    <a:pt x="15111" y="12408"/>
                  </a:cubicBezTo>
                  <a:lnTo>
                    <a:pt x="15511" y="12275"/>
                  </a:lnTo>
                  <a:cubicBezTo>
                    <a:pt x="15678" y="12241"/>
                    <a:pt x="15845" y="12141"/>
                    <a:pt x="16012" y="12075"/>
                  </a:cubicBezTo>
                  <a:cubicBezTo>
                    <a:pt x="17379" y="11441"/>
                    <a:pt x="18780" y="10474"/>
                    <a:pt x="18047" y="9106"/>
                  </a:cubicBezTo>
                  <a:cubicBezTo>
                    <a:pt x="18013" y="9006"/>
                    <a:pt x="17946" y="8939"/>
                    <a:pt x="17813" y="8839"/>
                  </a:cubicBezTo>
                  <a:cubicBezTo>
                    <a:pt x="17379" y="8105"/>
                    <a:pt x="16746" y="7471"/>
                    <a:pt x="16312" y="6704"/>
                  </a:cubicBezTo>
                  <a:cubicBezTo>
                    <a:pt x="15711" y="5537"/>
                    <a:pt x="15378" y="4336"/>
                    <a:pt x="15111" y="3035"/>
                  </a:cubicBezTo>
                  <a:cubicBezTo>
                    <a:pt x="14944" y="2201"/>
                    <a:pt x="15411" y="1267"/>
                    <a:pt x="14711" y="600"/>
                  </a:cubicBezTo>
                  <a:cubicBezTo>
                    <a:pt x="14258" y="171"/>
                    <a:pt x="13714" y="1"/>
                    <a:pt x="131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23"/>
            <p:cNvSpPr/>
            <p:nvPr/>
          </p:nvSpPr>
          <p:spPr>
            <a:xfrm>
              <a:off x="5557250" y="727025"/>
              <a:ext cx="316300" cy="187225"/>
            </a:xfrm>
            <a:custGeom>
              <a:avLst/>
              <a:gdLst/>
              <a:ahLst/>
              <a:cxnLst/>
              <a:rect l="l" t="t" r="r" b="b"/>
              <a:pathLst>
                <a:path w="12652" h="7489" extrusionOk="0">
                  <a:moveTo>
                    <a:pt x="11625" y="0"/>
                  </a:moveTo>
                  <a:cubicBezTo>
                    <a:pt x="9030" y="0"/>
                    <a:pt x="1831" y="2811"/>
                    <a:pt x="643" y="5462"/>
                  </a:cubicBezTo>
                  <a:cubicBezTo>
                    <a:pt x="0" y="6440"/>
                    <a:pt x="857" y="7489"/>
                    <a:pt x="1779" y="7489"/>
                  </a:cubicBezTo>
                  <a:cubicBezTo>
                    <a:pt x="1957" y="7489"/>
                    <a:pt x="2138" y="7450"/>
                    <a:pt x="2311" y="7363"/>
                  </a:cubicBezTo>
                  <a:cubicBezTo>
                    <a:pt x="3645" y="6596"/>
                    <a:pt x="4479" y="4561"/>
                    <a:pt x="5814" y="3594"/>
                  </a:cubicBezTo>
                  <a:cubicBezTo>
                    <a:pt x="8549" y="1392"/>
                    <a:pt x="12652" y="1259"/>
                    <a:pt x="12552" y="392"/>
                  </a:cubicBezTo>
                  <a:cubicBezTo>
                    <a:pt x="12506" y="122"/>
                    <a:pt x="12165" y="0"/>
                    <a:pt x="116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23"/>
            <p:cNvSpPr/>
            <p:nvPr/>
          </p:nvSpPr>
          <p:spPr>
            <a:xfrm>
              <a:off x="5414025" y="688225"/>
              <a:ext cx="257725" cy="498550"/>
            </a:xfrm>
            <a:custGeom>
              <a:avLst/>
              <a:gdLst/>
              <a:ahLst/>
              <a:cxnLst/>
              <a:rect l="l" t="t" r="r" b="b"/>
              <a:pathLst>
                <a:path w="10309" h="19942" extrusionOk="0">
                  <a:moveTo>
                    <a:pt x="2210" y="0"/>
                  </a:moveTo>
                  <a:cubicBezTo>
                    <a:pt x="2011" y="0"/>
                    <a:pt x="1806" y="60"/>
                    <a:pt x="1669" y="142"/>
                  </a:cubicBezTo>
                  <a:cubicBezTo>
                    <a:pt x="1602" y="176"/>
                    <a:pt x="1535" y="209"/>
                    <a:pt x="1502" y="276"/>
                  </a:cubicBezTo>
                  <a:cubicBezTo>
                    <a:pt x="1469" y="342"/>
                    <a:pt x="1435" y="376"/>
                    <a:pt x="1369" y="443"/>
                  </a:cubicBezTo>
                  <a:cubicBezTo>
                    <a:pt x="1335" y="476"/>
                    <a:pt x="1302" y="543"/>
                    <a:pt x="1269" y="576"/>
                  </a:cubicBezTo>
                  <a:cubicBezTo>
                    <a:pt x="1135" y="876"/>
                    <a:pt x="1035" y="1210"/>
                    <a:pt x="968" y="1543"/>
                  </a:cubicBezTo>
                  <a:cubicBezTo>
                    <a:pt x="802" y="2177"/>
                    <a:pt x="768" y="2844"/>
                    <a:pt x="802" y="3511"/>
                  </a:cubicBezTo>
                  <a:cubicBezTo>
                    <a:pt x="835" y="4846"/>
                    <a:pt x="1102" y="6213"/>
                    <a:pt x="1202" y="7514"/>
                  </a:cubicBezTo>
                  <a:cubicBezTo>
                    <a:pt x="1269" y="7648"/>
                    <a:pt x="1269" y="7781"/>
                    <a:pt x="1269" y="7881"/>
                  </a:cubicBezTo>
                  <a:cubicBezTo>
                    <a:pt x="1269" y="8181"/>
                    <a:pt x="1302" y="8415"/>
                    <a:pt x="1302" y="8715"/>
                  </a:cubicBezTo>
                  <a:lnTo>
                    <a:pt x="1302" y="9449"/>
                  </a:lnTo>
                  <a:lnTo>
                    <a:pt x="1302" y="9549"/>
                  </a:lnTo>
                  <a:lnTo>
                    <a:pt x="1302" y="9582"/>
                  </a:lnTo>
                  <a:lnTo>
                    <a:pt x="1302" y="9983"/>
                  </a:lnTo>
                  <a:cubicBezTo>
                    <a:pt x="1302" y="10083"/>
                    <a:pt x="1269" y="10283"/>
                    <a:pt x="1269" y="10383"/>
                  </a:cubicBezTo>
                  <a:cubicBezTo>
                    <a:pt x="1269" y="10516"/>
                    <a:pt x="1202" y="10650"/>
                    <a:pt x="1202" y="10783"/>
                  </a:cubicBezTo>
                  <a:cubicBezTo>
                    <a:pt x="1202" y="10850"/>
                    <a:pt x="1202" y="10983"/>
                    <a:pt x="1168" y="11050"/>
                  </a:cubicBezTo>
                  <a:lnTo>
                    <a:pt x="1035" y="11550"/>
                  </a:lnTo>
                  <a:cubicBezTo>
                    <a:pt x="1035" y="11684"/>
                    <a:pt x="1002" y="11817"/>
                    <a:pt x="968" y="11951"/>
                  </a:cubicBezTo>
                  <a:cubicBezTo>
                    <a:pt x="968" y="11984"/>
                    <a:pt x="935" y="11984"/>
                    <a:pt x="935" y="12017"/>
                  </a:cubicBezTo>
                  <a:cubicBezTo>
                    <a:pt x="935" y="12118"/>
                    <a:pt x="868" y="12184"/>
                    <a:pt x="835" y="12284"/>
                  </a:cubicBezTo>
                  <a:cubicBezTo>
                    <a:pt x="802" y="12451"/>
                    <a:pt x="768" y="12551"/>
                    <a:pt x="668" y="12718"/>
                  </a:cubicBezTo>
                  <a:lnTo>
                    <a:pt x="668" y="12785"/>
                  </a:lnTo>
                  <a:cubicBezTo>
                    <a:pt x="468" y="13652"/>
                    <a:pt x="268" y="14553"/>
                    <a:pt x="134" y="15453"/>
                  </a:cubicBezTo>
                  <a:cubicBezTo>
                    <a:pt x="101" y="15720"/>
                    <a:pt x="34" y="15987"/>
                    <a:pt x="34" y="16287"/>
                  </a:cubicBezTo>
                  <a:cubicBezTo>
                    <a:pt x="1" y="16554"/>
                    <a:pt x="1" y="16821"/>
                    <a:pt x="34" y="17121"/>
                  </a:cubicBezTo>
                  <a:cubicBezTo>
                    <a:pt x="34" y="17321"/>
                    <a:pt x="101" y="17521"/>
                    <a:pt x="134" y="17722"/>
                  </a:cubicBezTo>
                  <a:lnTo>
                    <a:pt x="134" y="17788"/>
                  </a:lnTo>
                  <a:cubicBezTo>
                    <a:pt x="168" y="17988"/>
                    <a:pt x="268" y="18189"/>
                    <a:pt x="335" y="18389"/>
                  </a:cubicBezTo>
                  <a:cubicBezTo>
                    <a:pt x="629" y="19165"/>
                    <a:pt x="1225" y="19942"/>
                    <a:pt x="2018" y="19942"/>
                  </a:cubicBezTo>
                  <a:cubicBezTo>
                    <a:pt x="2212" y="19942"/>
                    <a:pt x="2419" y="19895"/>
                    <a:pt x="2636" y="19790"/>
                  </a:cubicBezTo>
                  <a:cubicBezTo>
                    <a:pt x="3203" y="19490"/>
                    <a:pt x="3604" y="18956"/>
                    <a:pt x="4004" y="18389"/>
                  </a:cubicBezTo>
                  <a:cubicBezTo>
                    <a:pt x="5271" y="16788"/>
                    <a:pt x="6606" y="15286"/>
                    <a:pt x="8140" y="14019"/>
                  </a:cubicBezTo>
                  <a:cubicBezTo>
                    <a:pt x="8607" y="13552"/>
                    <a:pt x="9107" y="13152"/>
                    <a:pt x="9641" y="12785"/>
                  </a:cubicBezTo>
                  <a:lnTo>
                    <a:pt x="10008" y="12518"/>
                  </a:lnTo>
                  <a:cubicBezTo>
                    <a:pt x="10108" y="12484"/>
                    <a:pt x="10175" y="12451"/>
                    <a:pt x="10308" y="12351"/>
                  </a:cubicBezTo>
                  <a:cubicBezTo>
                    <a:pt x="9941" y="11184"/>
                    <a:pt x="9441" y="10049"/>
                    <a:pt x="8707" y="9049"/>
                  </a:cubicBezTo>
                  <a:cubicBezTo>
                    <a:pt x="8474" y="8715"/>
                    <a:pt x="8173" y="8382"/>
                    <a:pt x="7873" y="8115"/>
                  </a:cubicBezTo>
                  <a:cubicBezTo>
                    <a:pt x="7006" y="7181"/>
                    <a:pt x="6005" y="6447"/>
                    <a:pt x="5038" y="5613"/>
                  </a:cubicBezTo>
                  <a:cubicBezTo>
                    <a:pt x="3770" y="4512"/>
                    <a:pt x="2536" y="3211"/>
                    <a:pt x="2102" y="1643"/>
                  </a:cubicBezTo>
                  <a:cubicBezTo>
                    <a:pt x="1969" y="1176"/>
                    <a:pt x="1902" y="709"/>
                    <a:pt x="2169" y="342"/>
                  </a:cubicBezTo>
                  <a:cubicBezTo>
                    <a:pt x="2303" y="209"/>
                    <a:pt x="2369" y="142"/>
                    <a:pt x="2503" y="42"/>
                  </a:cubicBezTo>
                  <a:cubicBezTo>
                    <a:pt x="2469" y="9"/>
                    <a:pt x="2369" y="9"/>
                    <a:pt x="2336" y="9"/>
                  </a:cubicBezTo>
                  <a:cubicBezTo>
                    <a:pt x="2295" y="3"/>
                    <a:pt x="2252" y="0"/>
                    <a:pt x="2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23"/>
            <p:cNvSpPr/>
            <p:nvPr/>
          </p:nvSpPr>
          <p:spPr>
            <a:xfrm>
              <a:off x="5406525" y="868575"/>
              <a:ext cx="475375" cy="318200"/>
            </a:xfrm>
            <a:custGeom>
              <a:avLst/>
              <a:gdLst/>
              <a:ahLst/>
              <a:cxnLst/>
              <a:rect l="l" t="t" r="r" b="b"/>
              <a:pathLst>
                <a:path w="19015" h="12728" extrusionOk="0">
                  <a:moveTo>
                    <a:pt x="18114" y="0"/>
                  </a:moveTo>
                  <a:cubicBezTo>
                    <a:pt x="18080" y="400"/>
                    <a:pt x="17847" y="734"/>
                    <a:pt x="17580" y="967"/>
                  </a:cubicBezTo>
                  <a:cubicBezTo>
                    <a:pt x="17238" y="1241"/>
                    <a:pt x="16827" y="1330"/>
                    <a:pt x="16395" y="1330"/>
                  </a:cubicBezTo>
                  <a:cubicBezTo>
                    <a:pt x="15983" y="1330"/>
                    <a:pt x="15552" y="1249"/>
                    <a:pt x="15145" y="1168"/>
                  </a:cubicBezTo>
                  <a:cubicBezTo>
                    <a:pt x="13597" y="876"/>
                    <a:pt x="12018" y="735"/>
                    <a:pt x="10440" y="735"/>
                  </a:cubicBezTo>
                  <a:cubicBezTo>
                    <a:pt x="9672" y="735"/>
                    <a:pt x="8904" y="768"/>
                    <a:pt x="8140" y="834"/>
                  </a:cubicBezTo>
                  <a:cubicBezTo>
                    <a:pt x="5905" y="1067"/>
                    <a:pt x="3670" y="1568"/>
                    <a:pt x="1602" y="2335"/>
                  </a:cubicBezTo>
                  <a:cubicBezTo>
                    <a:pt x="1502" y="2435"/>
                    <a:pt x="1435" y="3603"/>
                    <a:pt x="1435" y="3736"/>
                  </a:cubicBezTo>
                  <a:cubicBezTo>
                    <a:pt x="1335" y="4403"/>
                    <a:pt x="1135" y="4937"/>
                    <a:pt x="935" y="5571"/>
                  </a:cubicBezTo>
                  <a:lnTo>
                    <a:pt x="935" y="5604"/>
                  </a:lnTo>
                  <a:cubicBezTo>
                    <a:pt x="935" y="5637"/>
                    <a:pt x="901" y="5671"/>
                    <a:pt x="901" y="5737"/>
                  </a:cubicBezTo>
                  <a:cubicBezTo>
                    <a:pt x="334" y="7239"/>
                    <a:pt x="1" y="8973"/>
                    <a:pt x="401" y="10508"/>
                  </a:cubicBezTo>
                  <a:lnTo>
                    <a:pt x="401" y="10574"/>
                  </a:lnTo>
                  <a:cubicBezTo>
                    <a:pt x="434" y="10774"/>
                    <a:pt x="501" y="10975"/>
                    <a:pt x="601" y="11175"/>
                  </a:cubicBezTo>
                  <a:cubicBezTo>
                    <a:pt x="896" y="11951"/>
                    <a:pt x="1491" y="12728"/>
                    <a:pt x="2284" y="12728"/>
                  </a:cubicBezTo>
                  <a:cubicBezTo>
                    <a:pt x="2479" y="12728"/>
                    <a:pt x="2686" y="12681"/>
                    <a:pt x="2903" y="12576"/>
                  </a:cubicBezTo>
                  <a:cubicBezTo>
                    <a:pt x="3470" y="12276"/>
                    <a:pt x="3837" y="11742"/>
                    <a:pt x="4270" y="11175"/>
                  </a:cubicBezTo>
                  <a:cubicBezTo>
                    <a:pt x="5505" y="9574"/>
                    <a:pt x="6839" y="8072"/>
                    <a:pt x="8407" y="6805"/>
                  </a:cubicBezTo>
                  <a:cubicBezTo>
                    <a:pt x="9141" y="6171"/>
                    <a:pt x="9941" y="5637"/>
                    <a:pt x="10775" y="5170"/>
                  </a:cubicBezTo>
                  <a:cubicBezTo>
                    <a:pt x="12076" y="4470"/>
                    <a:pt x="13410" y="4103"/>
                    <a:pt x="14745" y="3669"/>
                  </a:cubicBezTo>
                  <a:cubicBezTo>
                    <a:pt x="14811" y="3636"/>
                    <a:pt x="14945" y="3636"/>
                    <a:pt x="15011" y="3603"/>
                  </a:cubicBezTo>
                  <a:cubicBezTo>
                    <a:pt x="15145" y="3603"/>
                    <a:pt x="15245" y="3536"/>
                    <a:pt x="15345" y="3503"/>
                  </a:cubicBezTo>
                  <a:lnTo>
                    <a:pt x="15745" y="3369"/>
                  </a:lnTo>
                  <a:cubicBezTo>
                    <a:pt x="15912" y="3336"/>
                    <a:pt x="16079" y="3269"/>
                    <a:pt x="16246" y="3169"/>
                  </a:cubicBezTo>
                  <a:cubicBezTo>
                    <a:pt x="17580" y="2635"/>
                    <a:pt x="19014" y="1668"/>
                    <a:pt x="18247" y="234"/>
                  </a:cubicBezTo>
                  <a:cubicBezTo>
                    <a:pt x="18180" y="167"/>
                    <a:pt x="18147" y="100"/>
                    <a:pt x="181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23"/>
            <p:cNvSpPr/>
            <p:nvPr/>
          </p:nvSpPr>
          <p:spPr>
            <a:xfrm>
              <a:off x="5576650" y="1298500"/>
              <a:ext cx="395300" cy="378900"/>
            </a:xfrm>
            <a:custGeom>
              <a:avLst/>
              <a:gdLst/>
              <a:ahLst/>
              <a:cxnLst/>
              <a:rect l="l" t="t" r="r" b="b"/>
              <a:pathLst>
                <a:path w="15812" h="15156" extrusionOk="0">
                  <a:moveTo>
                    <a:pt x="4764" y="0"/>
                  </a:moveTo>
                  <a:cubicBezTo>
                    <a:pt x="4665" y="0"/>
                    <a:pt x="4567" y="15"/>
                    <a:pt x="4470" y="49"/>
                  </a:cubicBezTo>
                  <a:cubicBezTo>
                    <a:pt x="4404" y="49"/>
                    <a:pt x="4370" y="49"/>
                    <a:pt x="4337" y="82"/>
                  </a:cubicBezTo>
                  <a:cubicBezTo>
                    <a:pt x="4304" y="115"/>
                    <a:pt x="4237" y="115"/>
                    <a:pt x="4204" y="149"/>
                  </a:cubicBezTo>
                  <a:lnTo>
                    <a:pt x="4070" y="282"/>
                  </a:lnTo>
                  <a:cubicBezTo>
                    <a:pt x="3903" y="482"/>
                    <a:pt x="3803" y="716"/>
                    <a:pt x="3670" y="949"/>
                  </a:cubicBezTo>
                  <a:cubicBezTo>
                    <a:pt x="3403" y="1416"/>
                    <a:pt x="3303" y="1917"/>
                    <a:pt x="3170" y="2417"/>
                  </a:cubicBezTo>
                  <a:cubicBezTo>
                    <a:pt x="2969" y="3451"/>
                    <a:pt x="2903" y="4552"/>
                    <a:pt x="2736" y="5553"/>
                  </a:cubicBezTo>
                  <a:cubicBezTo>
                    <a:pt x="2736" y="5619"/>
                    <a:pt x="2703" y="5753"/>
                    <a:pt x="2703" y="5820"/>
                  </a:cubicBezTo>
                  <a:lnTo>
                    <a:pt x="2569" y="6453"/>
                  </a:lnTo>
                  <a:cubicBezTo>
                    <a:pt x="2536" y="6620"/>
                    <a:pt x="2502" y="6820"/>
                    <a:pt x="2469" y="6987"/>
                  </a:cubicBezTo>
                  <a:cubicBezTo>
                    <a:pt x="2402" y="7054"/>
                    <a:pt x="2402" y="7054"/>
                    <a:pt x="2402" y="7087"/>
                  </a:cubicBezTo>
                  <a:lnTo>
                    <a:pt x="2402" y="7120"/>
                  </a:lnTo>
                  <a:cubicBezTo>
                    <a:pt x="2369" y="7254"/>
                    <a:pt x="2369" y="7321"/>
                    <a:pt x="2336" y="7421"/>
                  </a:cubicBezTo>
                  <a:cubicBezTo>
                    <a:pt x="2302" y="7554"/>
                    <a:pt x="2236" y="7621"/>
                    <a:pt x="2202" y="7754"/>
                  </a:cubicBezTo>
                  <a:cubicBezTo>
                    <a:pt x="2169" y="7821"/>
                    <a:pt x="2135" y="7954"/>
                    <a:pt x="2069" y="8054"/>
                  </a:cubicBezTo>
                  <a:cubicBezTo>
                    <a:pt x="2069" y="8088"/>
                    <a:pt x="2035" y="8155"/>
                    <a:pt x="2002" y="8255"/>
                  </a:cubicBezTo>
                  <a:cubicBezTo>
                    <a:pt x="1969" y="8388"/>
                    <a:pt x="1902" y="8488"/>
                    <a:pt x="1835" y="8622"/>
                  </a:cubicBezTo>
                  <a:cubicBezTo>
                    <a:pt x="1735" y="8722"/>
                    <a:pt x="1702" y="8788"/>
                    <a:pt x="1668" y="8888"/>
                  </a:cubicBezTo>
                  <a:cubicBezTo>
                    <a:pt x="1668" y="8922"/>
                    <a:pt x="1635" y="8922"/>
                    <a:pt x="1635" y="8955"/>
                  </a:cubicBezTo>
                  <a:cubicBezTo>
                    <a:pt x="1568" y="8988"/>
                    <a:pt x="1535" y="9089"/>
                    <a:pt x="1502" y="9122"/>
                  </a:cubicBezTo>
                  <a:cubicBezTo>
                    <a:pt x="1468" y="9222"/>
                    <a:pt x="1368" y="9322"/>
                    <a:pt x="1302" y="9422"/>
                  </a:cubicBezTo>
                  <a:cubicBezTo>
                    <a:pt x="968" y="10056"/>
                    <a:pt x="634" y="10656"/>
                    <a:pt x="368" y="11323"/>
                  </a:cubicBezTo>
                  <a:cubicBezTo>
                    <a:pt x="301" y="11557"/>
                    <a:pt x="201" y="11757"/>
                    <a:pt x="167" y="11957"/>
                  </a:cubicBezTo>
                  <a:lnTo>
                    <a:pt x="34" y="12591"/>
                  </a:lnTo>
                  <a:cubicBezTo>
                    <a:pt x="34" y="12758"/>
                    <a:pt x="1" y="12925"/>
                    <a:pt x="1" y="13091"/>
                  </a:cubicBezTo>
                  <a:cubicBezTo>
                    <a:pt x="1" y="13292"/>
                    <a:pt x="1" y="13458"/>
                    <a:pt x="34" y="13625"/>
                  </a:cubicBezTo>
                  <a:cubicBezTo>
                    <a:pt x="154" y="14377"/>
                    <a:pt x="545" y="15155"/>
                    <a:pt x="1281" y="15155"/>
                  </a:cubicBezTo>
                  <a:cubicBezTo>
                    <a:pt x="1361" y="15155"/>
                    <a:pt x="1446" y="15146"/>
                    <a:pt x="1535" y="15126"/>
                  </a:cubicBezTo>
                  <a:cubicBezTo>
                    <a:pt x="2002" y="14993"/>
                    <a:pt x="2402" y="14659"/>
                    <a:pt x="2836" y="14326"/>
                  </a:cubicBezTo>
                  <a:cubicBezTo>
                    <a:pt x="4070" y="13325"/>
                    <a:pt x="5371" y="12458"/>
                    <a:pt x="6805" y="11790"/>
                  </a:cubicBezTo>
                  <a:cubicBezTo>
                    <a:pt x="7206" y="11557"/>
                    <a:pt x="7673" y="11323"/>
                    <a:pt x="8173" y="11123"/>
                  </a:cubicBezTo>
                  <a:cubicBezTo>
                    <a:pt x="8307" y="11090"/>
                    <a:pt x="8373" y="11023"/>
                    <a:pt x="8507" y="10990"/>
                  </a:cubicBezTo>
                  <a:cubicBezTo>
                    <a:pt x="8573" y="10957"/>
                    <a:pt x="8640" y="10923"/>
                    <a:pt x="8707" y="10923"/>
                  </a:cubicBezTo>
                  <a:lnTo>
                    <a:pt x="8740" y="10923"/>
                  </a:lnTo>
                  <a:cubicBezTo>
                    <a:pt x="9874" y="10623"/>
                    <a:pt x="11008" y="10656"/>
                    <a:pt x="12143" y="10623"/>
                  </a:cubicBezTo>
                  <a:lnTo>
                    <a:pt x="12710" y="10623"/>
                  </a:lnTo>
                  <a:cubicBezTo>
                    <a:pt x="12810" y="10623"/>
                    <a:pt x="12943" y="10590"/>
                    <a:pt x="13010" y="10590"/>
                  </a:cubicBezTo>
                  <a:cubicBezTo>
                    <a:pt x="13143" y="10590"/>
                    <a:pt x="13277" y="10590"/>
                    <a:pt x="13444" y="10556"/>
                  </a:cubicBezTo>
                  <a:cubicBezTo>
                    <a:pt x="14544" y="10323"/>
                    <a:pt x="15812" y="9889"/>
                    <a:pt x="15512" y="8655"/>
                  </a:cubicBezTo>
                  <a:cubicBezTo>
                    <a:pt x="15478" y="8588"/>
                    <a:pt x="15478" y="8555"/>
                    <a:pt x="15412" y="8488"/>
                  </a:cubicBezTo>
                  <a:cubicBezTo>
                    <a:pt x="15212" y="7888"/>
                    <a:pt x="14845" y="7287"/>
                    <a:pt x="14678" y="6620"/>
                  </a:cubicBezTo>
                  <a:cubicBezTo>
                    <a:pt x="14411" y="5619"/>
                    <a:pt x="14411" y="4619"/>
                    <a:pt x="14478" y="3585"/>
                  </a:cubicBezTo>
                  <a:cubicBezTo>
                    <a:pt x="14511" y="2917"/>
                    <a:pt x="15045" y="2250"/>
                    <a:pt x="14644" y="1617"/>
                  </a:cubicBezTo>
                  <a:cubicBezTo>
                    <a:pt x="14225" y="994"/>
                    <a:pt x="13531" y="788"/>
                    <a:pt x="12738" y="788"/>
                  </a:cubicBezTo>
                  <a:cubicBezTo>
                    <a:pt x="11324" y="788"/>
                    <a:pt x="9600" y="1443"/>
                    <a:pt x="8573" y="1550"/>
                  </a:cubicBezTo>
                  <a:cubicBezTo>
                    <a:pt x="8519" y="1554"/>
                    <a:pt x="8466" y="1556"/>
                    <a:pt x="8414" y="1556"/>
                  </a:cubicBezTo>
                  <a:cubicBezTo>
                    <a:pt x="7661" y="1556"/>
                    <a:pt x="7091" y="1126"/>
                    <a:pt x="6405" y="783"/>
                  </a:cubicBezTo>
                  <a:cubicBezTo>
                    <a:pt x="5977" y="526"/>
                    <a:pt x="5353" y="0"/>
                    <a:pt x="47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23"/>
            <p:cNvSpPr/>
            <p:nvPr/>
          </p:nvSpPr>
          <p:spPr>
            <a:xfrm>
              <a:off x="5726650" y="1395825"/>
              <a:ext cx="270875" cy="100425"/>
            </a:xfrm>
            <a:custGeom>
              <a:avLst/>
              <a:gdLst/>
              <a:ahLst/>
              <a:cxnLst/>
              <a:rect l="l" t="t" r="r" b="b"/>
              <a:pathLst>
                <a:path w="10835" h="4017" extrusionOk="0">
                  <a:moveTo>
                    <a:pt x="8630" y="0"/>
                  </a:moveTo>
                  <a:cubicBezTo>
                    <a:pt x="6033" y="0"/>
                    <a:pt x="1908" y="779"/>
                    <a:pt x="772" y="2227"/>
                  </a:cubicBezTo>
                  <a:cubicBezTo>
                    <a:pt x="1" y="2936"/>
                    <a:pt x="656" y="4017"/>
                    <a:pt x="1498" y="4017"/>
                  </a:cubicBezTo>
                  <a:cubicBezTo>
                    <a:pt x="1566" y="4017"/>
                    <a:pt x="1636" y="4010"/>
                    <a:pt x="1706" y="3995"/>
                  </a:cubicBezTo>
                  <a:cubicBezTo>
                    <a:pt x="2874" y="3661"/>
                    <a:pt x="3874" y="2260"/>
                    <a:pt x="5109" y="1760"/>
                  </a:cubicBezTo>
                  <a:cubicBezTo>
                    <a:pt x="7544" y="592"/>
                    <a:pt x="10779" y="1326"/>
                    <a:pt x="10813" y="592"/>
                  </a:cubicBezTo>
                  <a:cubicBezTo>
                    <a:pt x="10835" y="193"/>
                    <a:pt x="9922" y="0"/>
                    <a:pt x="863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23"/>
            <p:cNvSpPr/>
            <p:nvPr/>
          </p:nvSpPr>
          <p:spPr>
            <a:xfrm>
              <a:off x="5575825" y="1300000"/>
              <a:ext cx="218500" cy="378450"/>
            </a:xfrm>
            <a:custGeom>
              <a:avLst/>
              <a:gdLst/>
              <a:ahLst/>
              <a:cxnLst/>
              <a:rect l="l" t="t" r="r" b="b"/>
              <a:pathLst>
                <a:path w="8740" h="15138" extrusionOk="0">
                  <a:moveTo>
                    <a:pt x="4666" y="0"/>
                  </a:moveTo>
                  <a:cubicBezTo>
                    <a:pt x="4592" y="0"/>
                    <a:pt x="4525" y="8"/>
                    <a:pt x="4470" y="22"/>
                  </a:cubicBezTo>
                  <a:cubicBezTo>
                    <a:pt x="4403" y="22"/>
                    <a:pt x="4370" y="22"/>
                    <a:pt x="4337" y="55"/>
                  </a:cubicBezTo>
                  <a:cubicBezTo>
                    <a:pt x="4270" y="89"/>
                    <a:pt x="4237" y="89"/>
                    <a:pt x="4203" y="156"/>
                  </a:cubicBezTo>
                  <a:lnTo>
                    <a:pt x="4070" y="256"/>
                  </a:lnTo>
                  <a:cubicBezTo>
                    <a:pt x="3903" y="489"/>
                    <a:pt x="3770" y="689"/>
                    <a:pt x="3670" y="923"/>
                  </a:cubicBezTo>
                  <a:cubicBezTo>
                    <a:pt x="3403" y="1390"/>
                    <a:pt x="3303" y="1890"/>
                    <a:pt x="3169" y="2390"/>
                  </a:cubicBezTo>
                  <a:cubicBezTo>
                    <a:pt x="2936" y="3425"/>
                    <a:pt x="2902" y="4525"/>
                    <a:pt x="2736" y="5526"/>
                  </a:cubicBezTo>
                  <a:cubicBezTo>
                    <a:pt x="2736" y="5593"/>
                    <a:pt x="2702" y="5726"/>
                    <a:pt x="2702" y="5826"/>
                  </a:cubicBezTo>
                  <a:lnTo>
                    <a:pt x="2569" y="6427"/>
                  </a:lnTo>
                  <a:cubicBezTo>
                    <a:pt x="2535" y="6593"/>
                    <a:pt x="2502" y="6794"/>
                    <a:pt x="2435" y="6994"/>
                  </a:cubicBezTo>
                  <a:cubicBezTo>
                    <a:pt x="2402" y="7027"/>
                    <a:pt x="2402" y="7027"/>
                    <a:pt x="2402" y="7060"/>
                  </a:cubicBezTo>
                  <a:lnTo>
                    <a:pt x="2402" y="7094"/>
                  </a:lnTo>
                  <a:cubicBezTo>
                    <a:pt x="2369" y="7227"/>
                    <a:pt x="2369" y="7327"/>
                    <a:pt x="2335" y="7394"/>
                  </a:cubicBezTo>
                  <a:cubicBezTo>
                    <a:pt x="2269" y="7527"/>
                    <a:pt x="2235" y="7594"/>
                    <a:pt x="2202" y="7728"/>
                  </a:cubicBezTo>
                  <a:cubicBezTo>
                    <a:pt x="2168" y="7828"/>
                    <a:pt x="2102" y="7928"/>
                    <a:pt x="2068" y="8028"/>
                  </a:cubicBezTo>
                  <a:cubicBezTo>
                    <a:pt x="2068" y="8061"/>
                    <a:pt x="2035" y="8161"/>
                    <a:pt x="2002" y="8228"/>
                  </a:cubicBezTo>
                  <a:cubicBezTo>
                    <a:pt x="1935" y="8361"/>
                    <a:pt x="1902" y="8495"/>
                    <a:pt x="1835" y="8595"/>
                  </a:cubicBezTo>
                  <a:cubicBezTo>
                    <a:pt x="1735" y="8695"/>
                    <a:pt x="1701" y="8762"/>
                    <a:pt x="1668" y="8862"/>
                  </a:cubicBezTo>
                  <a:cubicBezTo>
                    <a:pt x="1668" y="8895"/>
                    <a:pt x="1601" y="8895"/>
                    <a:pt x="1601" y="8928"/>
                  </a:cubicBezTo>
                  <a:cubicBezTo>
                    <a:pt x="1568" y="8995"/>
                    <a:pt x="1535" y="9062"/>
                    <a:pt x="1501" y="9095"/>
                  </a:cubicBezTo>
                  <a:cubicBezTo>
                    <a:pt x="1435" y="9195"/>
                    <a:pt x="1368" y="9329"/>
                    <a:pt x="1268" y="9395"/>
                  </a:cubicBezTo>
                  <a:cubicBezTo>
                    <a:pt x="934" y="10029"/>
                    <a:pt x="601" y="10663"/>
                    <a:pt x="367" y="11330"/>
                  </a:cubicBezTo>
                  <a:cubicBezTo>
                    <a:pt x="267" y="11530"/>
                    <a:pt x="200" y="11730"/>
                    <a:pt x="167" y="11931"/>
                  </a:cubicBezTo>
                  <a:lnTo>
                    <a:pt x="34" y="12564"/>
                  </a:lnTo>
                  <a:cubicBezTo>
                    <a:pt x="34" y="12731"/>
                    <a:pt x="0" y="12898"/>
                    <a:pt x="0" y="13065"/>
                  </a:cubicBezTo>
                  <a:cubicBezTo>
                    <a:pt x="0" y="13265"/>
                    <a:pt x="0" y="13432"/>
                    <a:pt x="34" y="13598"/>
                  </a:cubicBezTo>
                  <a:cubicBezTo>
                    <a:pt x="152" y="14341"/>
                    <a:pt x="510" y="15137"/>
                    <a:pt x="1246" y="15137"/>
                  </a:cubicBezTo>
                  <a:cubicBezTo>
                    <a:pt x="1337" y="15137"/>
                    <a:pt x="1433" y="15125"/>
                    <a:pt x="1535" y="15100"/>
                  </a:cubicBezTo>
                  <a:cubicBezTo>
                    <a:pt x="2002" y="14966"/>
                    <a:pt x="2402" y="14666"/>
                    <a:pt x="2836" y="14299"/>
                  </a:cubicBezTo>
                  <a:cubicBezTo>
                    <a:pt x="4070" y="13298"/>
                    <a:pt x="5371" y="12431"/>
                    <a:pt x="6772" y="11764"/>
                  </a:cubicBezTo>
                  <a:cubicBezTo>
                    <a:pt x="7205" y="11530"/>
                    <a:pt x="7672" y="11330"/>
                    <a:pt x="8173" y="11097"/>
                  </a:cubicBezTo>
                  <a:cubicBezTo>
                    <a:pt x="8306" y="11063"/>
                    <a:pt x="8373" y="11030"/>
                    <a:pt x="8506" y="10963"/>
                  </a:cubicBezTo>
                  <a:cubicBezTo>
                    <a:pt x="8573" y="10930"/>
                    <a:pt x="8673" y="10930"/>
                    <a:pt x="8740" y="10897"/>
                  </a:cubicBezTo>
                  <a:cubicBezTo>
                    <a:pt x="8706" y="9896"/>
                    <a:pt x="8540" y="8928"/>
                    <a:pt x="8173" y="8095"/>
                  </a:cubicBezTo>
                  <a:cubicBezTo>
                    <a:pt x="8039" y="7828"/>
                    <a:pt x="7873" y="7527"/>
                    <a:pt x="7706" y="7227"/>
                  </a:cubicBezTo>
                  <a:cubicBezTo>
                    <a:pt x="7239" y="6393"/>
                    <a:pt x="6638" y="5593"/>
                    <a:pt x="6038" y="4826"/>
                  </a:cubicBezTo>
                  <a:cubicBezTo>
                    <a:pt x="5304" y="3725"/>
                    <a:pt x="4570" y="2524"/>
                    <a:pt x="4537" y="1223"/>
                  </a:cubicBezTo>
                  <a:cubicBezTo>
                    <a:pt x="4503" y="889"/>
                    <a:pt x="4537" y="489"/>
                    <a:pt x="4837" y="256"/>
                  </a:cubicBezTo>
                  <a:cubicBezTo>
                    <a:pt x="4904" y="189"/>
                    <a:pt x="5004" y="122"/>
                    <a:pt x="5137" y="89"/>
                  </a:cubicBezTo>
                  <a:cubicBezTo>
                    <a:pt x="5071" y="89"/>
                    <a:pt x="5037" y="55"/>
                    <a:pt x="5004" y="55"/>
                  </a:cubicBezTo>
                  <a:cubicBezTo>
                    <a:pt x="4887" y="16"/>
                    <a:pt x="4769" y="0"/>
                    <a:pt x="46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23"/>
            <p:cNvSpPr/>
            <p:nvPr/>
          </p:nvSpPr>
          <p:spPr>
            <a:xfrm>
              <a:off x="5575825" y="1473275"/>
              <a:ext cx="396125" cy="204125"/>
            </a:xfrm>
            <a:custGeom>
              <a:avLst/>
              <a:gdLst/>
              <a:ahLst/>
              <a:cxnLst/>
              <a:rect l="l" t="t" r="r" b="b"/>
              <a:pathLst>
                <a:path w="15845" h="8165" extrusionOk="0">
                  <a:moveTo>
                    <a:pt x="4672" y="1"/>
                  </a:moveTo>
                  <a:cubicBezTo>
                    <a:pt x="3917" y="1"/>
                    <a:pt x="3160" y="44"/>
                    <a:pt x="2402" y="129"/>
                  </a:cubicBezTo>
                  <a:cubicBezTo>
                    <a:pt x="2335" y="163"/>
                    <a:pt x="2068" y="1063"/>
                    <a:pt x="2035" y="1130"/>
                  </a:cubicBezTo>
                  <a:cubicBezTo>
                    <a:pt x="1868" y="1631"/>
                    <a:pt x="1601" y="1997"/>
                    <a:pt x="1335" y="2431"/>
                  </a:cubicBezTo>
                  <a:cubicBezTo>
                    <a:pt x="1335" y="2464"/>
                    <a:pt x="1268" y="2464"/>
                    <a:pt x="1268" y="2498"/>
                  </a:cubicBezTo>
                  <a:cubicBezTo>
                    <a:pt x="567" y="3599"/>
                    <a:pt x="0" y="4833"/>
                    <a:pt x="0" y="6100"/>
                  </a:cubicBezTo>
                  <a:cubicBezTo>
                    <a:pt x="0" y="6301"/>
                    <a:pt x="0" y="6467"/>
                    <a:pt x="34" y="6634"/>
                  </a:cubicBezTo>
                  <a:cubicBezTo>
                    <a:pt x="154" y="7386"/>
                    <a:pt x="518" y="8164"/>
                    <a:pt x="1272" y="8164"/>
                  </a:cubicBezTo>
                  <a:cubicBezTo>
                    <a:pt x="1355" y="8164"/>
                    <a:pt x="1442" y="8155"/>
                    <a:pt x="1535" y="8135"/>
                  </a:cubicBezTo>
                  <a:cubicBezTo>
                    <a:pt x="2002" y="8002"/>
                    <a:pt x="2402" y="7668"/>
                    <a:pt x="2836" y="7335"/>
                  </a:cubicBezTo>
                  <a:cubicBezTo>
                    <a:pt x="4070" y="6334"/>
                    <a:pt x="5371" y="5467"/>
                    <a:pt x="6772" y="4799"/>
                  </a:cubicBezTo>
                  <a:cubicBezTo>
                    <a:pt x="7472" y="4466"/>
                    <a:pt x="8173" y="4232"/>
                    <a:pt x="8907" y="3999"/>
                  </a:cubicBezTo>
                  <a:cubicBezTo>
                    <a:pt x="10041" y="3732"/>
                    <a:pt x="11075" y="3732"/>
                    <a:pt x="12209" y="3632"/>
                  </a:cubicBezTo>
                  <a:lnTo>
                    <a:pt x="12709" y="3632"/>
                  </a:lnTo>
                  <a:cubicBezTo>
                    <a:pt x="12809" y="3632"/>
                    <a:pt x="12876" y="3599"/>
                    <a:pt x="13010" y="3599"/>
                  </a:cubicBezTo>
                  <a:cubicBezTo>
                    <a:pt x="13143" y="3599"/>
                    <a:pt x="13243" y="3599"/>
                    <a:pt x="13410" y="3565"/>
                  </a:cubicBezTo>
                  <a:cubicBezTo>
                    <a:pt x="14544" y="3332"/>
                    <a:pt x="15845" y="2898"/>
                    <a:pt x="15511" y="1664"/>
                  </a:cubicBezTo>
                  <a:cubicBezTo>
                    <a:pt x="15511" y="1597"/>
                    <a:pt x="15511" y="1497"/>
                    <a:pt x="15445" y="1464"/>
                  </a:cubicBezTo>
                  <a:cubicBezTo>
                    <a:pt x="15345" y="1731"/>
                    <a:pt x="15111" y="1964"/>
                    <a:pt x="14844" y="2098"/>
                  </a:cubicBezTo>
                  <a:cubicBezTo>
                    <a:pt x="14668" y="2185"/>
                    <a:pt x="14484" y="2222"/>
                    <a:pt x="14296" y="2222"/>
                  </a:cubicBezTo>
                  <a:cubicBezTo>
                    <a:pt x="13842" y="2222"/>
                    <a:pt x="13367" y="2010"/>
                    <a:pt x="12943" y="1797"/>
                  </a:cubicBezTo>
                  <a:cubicBezTo>
                    <a:pt x="11275" y="997"/>
                    <a:pt x="9507" y="463"/>
                    <a:pt x="7672" y="230"/>
                  </a:cubicBezTo>
                  <a:cubicBezTo>
                    <a:pt x="6681" y="77"/>
                    <a:pt x="5679" y="1"/>
                    <a:pt x="46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23"/>
            <p:cNvSpPr/>
            <p:nvPr/>
          </p:nvSpPr>
          <p:spPr>
            <a:xfrm>
              <a:off x="4892825" y="896250"/>
              <a:ext cx="427825" cy="521825"/>
            </a:xfrm>
            <a:custGeom>
              <a:avLst/>
              <a:gdLst/>
              <a:ahLst/>
              <a:cxnLst/>
              <a:rect l="l" t="t" r="r" b="b"/>
              <a:pathLst>
                <a:path w="17113" h="20873" extrusionOk="0">
                  <a:moveTo>
                    <a:pt x="4570" y="1"/>
                  </a:moveTo>
                  <a:cubicBezTo>
                    <a:pt x="3968" y="1"/>
                    <a:pt x="3426" y="193"/>
                    <a:pt x="3003" y="694"/>
                  </a:cubicBezTo>
                  <a:cubicBezTo>
                    <a:pt x="2369" y="1395"/>
                    <a:pt x="2869" y="2329"/>
                    <a:pt x="2736" y="3196"/>
                  </a:cubicBezTo>
                  <a:cubicBezTo>
                    <a:pt x="2569" y="4530"/>
                    <a:pt x="2336" y="5731"/>
                    <a:pt x="1835" y="6932"/>
                  </a:cubicBezTo>
                  <a:cubicBezTo>
                    <a:pt x="1502" y="7733"/>
                    <a:pt x="968" y="8400"/>
                    <a:pt x="568" y="9167"/>
                  </a:cubicBezTo>
                  <a:cubicBezTo>
                    <a:pt x="668" y="9234"/>
                    <a:pt x="635" y="9334"/>
                    <a:pt x="601" y="9367"/>
                  </a:cubicBezTo>
                  <a:cubicBezTo>
                    <a:pt x="1" y="10802"/>
                    <a:pt x="1302" y="11702"/>
                    <a:pt x="2536" y="12203"/>
                  </a:cubicBezTo>
                  <a:cubicBezTo>
                    <a:pt x="2703" y="12303"/>
                    <a:pt x="2869" y="12336"/>
                    <a:pt x="3003" y="12369"/>
                  </a:cubicBezTo>
                  <a:cubicBezTo>
                    <a:pt x="3136" y="12403"/>
                    <a:pt x="3203" y="12469"/>
                    <a:pt x="3336" y="12503"/>
                  </a:cubicBezTo>
                  <a:cubicBezTo>
                    <a:pt x="3470" y="12536"/>
                    <a:pt x="3537" y="12536"/>
                    <a:pt x="3637" y="12570"/>
                  </a:cubicBezTo>
                  <a:cubicBezTo>
                    <a:pt x="3703" y="12636"/>
                    <a:pt x="3803" y="12636"/>
                    <a:pt x="3870" y="12670"/>
                  </a:cubicBezTo>
                  <a:cubicBezTo>
                    <a:pt x="3937" y="12670"/>
                    <a:pt x="3970" y="12670"/>
                    <a:pt x="3970" y="12703"/>
                  </a:cubicBezTo>
                  <a:cubicBezTo>
                    <a:pt x="5271" y="13037"/>
                    <a:pt x="6505" y="13203"/>
                    <a:pt x="7673" y="13837"/>
                  </a:cubicBezTo>
                  <a:lnTo>
                    <a:pt x="7706" y="13837"/>
                  </a:lnTo>
                  <a:cubicBezTo>
                    <a:pt x="7806" y="13870"/>
                    <a:pt x="7873" y="13904"/>
                    <a:pt x="7940" y="13971"/>
                  </a:cubicBezTo>
                  <a:cubicBezTo>
                    <a:pt x="8040" y="14037"/>
                    <a:pt x="8140" y="14071"/>
                    <a:pt x="8273" y="14171"/>
                  </a:cubicBezTo>
                  <a:cubicBezTo>
                    <a:pt x="8774" y="14504"/>
                    <a:pt x="9207" y="14905"/>
                    <a:pt x="9674" y="15338"/>
                  </a:cubicBezTo>
                  <a:cubicBezTo>
                    <a:pt x="11142" y="16506"/>
                    <a:pt x="12376" y="17907"/>
                    <a:pt x="13610" y="19474"/>
                  </a:cubicBezTo>
                  <a:cubicBezTo>
                    <a:pt x="13977" y="19975"/>
                    <a:pt x="14378" y="20509"/>
                    <a:pt x="14878" y="20742"/>
                  </a:cubicBezTo>
                  <a:cubicBezTo>
                    <a:pt x="15058" y="20832"/>
                    <a:pt x="15229" y="20872"/>
                    <a:pt x="15390" y="20872"/>
                  </a:cubicBezTo>
                  <a:cubicBezTo>
                    <a:pt x="16127" y="20872"/>
                    <a:pt x="16661" y="20029"/>
                    <a:pt x="16879" y="19208"/>
                  </a:cubicBezTo>
                  <a:cubicBezTo>
                    <a:pt x="16980" y="19007"/>
                    <a:pt x="17013" y="18774"/>
                    <a:pt x="17046" y="18540"/>
                  </a:cubicBezTo>
                  <a:lnTo>
                    <a:pt x="17046" y="18507"/>
                  </a:lnTo>
                  <a:cubicBezTo>
                    <a:pt x="17113" y="18307"/>
                    <a:pt x="17113" y="18073"/>
                    <a:pt x="17113" y="17873"/>
                  </a:cubicBezTo>
                  <a:cubicBezTo>
                    <a:pt x="17113" y="17573"/>
                    <a:pt x="17113" y="17340"/>
                    <a:pt x="17046" y="17039"/>
                  </a:cubicBezTo>
                  <a:cubicBezTo>
                    <a:pt x="17013" y="16739"/>
                    <a:pt x="17013" y="16506"/>
                    <a:pt x="16980" y="16239"/>
                  </a:cubicBezTo>
                  <a:cubicBezTo>
                    <a:pt x="16846" y="15372"/>
                    <a:pt x="16613" y="14504"/>
                    <a:pt x="16346" y="13637"/>
                  </a:cubicBezTo>
                  <a:lnTo>
                    <a:pt x="16346" y="13570"/>
                  </a:lnTo>
                  <a:cubicBezTo>
                    <a:pt x="16279" y="13470"/>
                    <a:pt x="16212" y="13303"/>
                    <a:pt x="16179" y="13170"/>
                  </a:cubicBezTo>
                  <a:cubicBezTo>
                    <a:pt x="16146" y="13070"/>
                    <a:pt x="16112" y="13003"/>
                    <a:pt x="16112" y="12903"/>
                  </a:cubicBezTo>
                  <a:cubicBezTo>
                    <a:pt x="16112" y="12870"/>
                    <a:pt x="16046" y="12870"/>
                    <a:pt x="16046" y="12836"/>
                  </a:cubicBezTo>
                  <a:lnTo>
                    <a:pt x="15945" y="12469"/>
                  </a:lnTo>
                  <a:lnTo>
                    <a:pt x="15812" y="11969"/>
                  </a:lnTo>
                  <a:cubicBezTo>
                    <a:pt x="15779" y="11869"/>
                    <a:pt x="15779" y="11736"/>
                    <a:pt x="15779" y="11669"/>
                  </a:cubicBezTo>
                  <a:cubicBezTo>
                    <a:pt x="15712" y="11535"/>
                    <a:pt x="15712" y="11402"/>
                    <a:pt x="15679" y="11269"/>
                  </a:cubicBezTo>
                  <a:cubicBezTo>
                    <a:pt x="15679" y="11169"/>
                    <a:pt x="15645" y="11002"/>
                    <a:pt x="15645" y="10868"/>
                  </a:cubicBezTo>
                  <a:cubicBezTo>
                    <a:pt x="15645" y="10735"/>
                    <a:pt x="15612" y="10635"/>
                    <a:pt x="15612" y="10501"/>
                  </a:cubicBezTo>
                  <a:lnTo>
                    <a:pt x="15612" y="10435"/>
                  </a:lnTo>
                  <a:lnTo>
                    <a:pt x="15612" y="10335"/>
                  </a:lnTo>
                  <a:cubicBezTo>
                    <a:pt x="15612" y="10068"/>
                    <a:pt x="15545" y="9868"/>
                    <a:pt x="15545" y="9601"/>
                  </a:cubicBezTo>
                  <a:lnTo>
                    <a:pt x="15545" y="8767"/>
                  </a:lnTo>
                  <a:lnTo>
                    <a:pt x="15545" y="8400"/>
                  </a:lnTo>
                  <a:cubicBezTo>
                    <a:pt x="15612" y="7099"/>
                    <a:pt x="15745" y="5698"/>
                    <a:pt x="15745" y="4364"/>
                  </a:cubicBezTo>
                  <a:cubicBezTo>
                    <a:pt x="15745" y="3696"/>
                    <a:pt x="15679" y="3029"/>
                    <a:pt x="15512" y="2396"/>
                  </a:cubicBezTo>
                  <a:cubicBezTo>
                    <a:pt x="15412" y="2062"/>
                    <a:pt x="15345" y="1728"/>
                    <a:pt x="15178" y="1495"/>
                  </a:cubicBezTo>
                  <a:cubicBezTo>
                    <a:pt x="15145" y="1428"/>
                    <a:pt x="15078" y="1361"/>
                    <a:pt x="15045" y="1328"/>
                  </a:cubicBezTo>
                  <a:lnTo>
                    <a:pt x="14911" y="1195"/>
                  </a:lnTo>
                  <a:lnTo>
                    <a:pt x="14811" y="1061"/>
                  </a:lnTo>
                  <a:cubicBezTo>
                    <a:pt x="14648" y="972"/>
                    <a:pt x="14472" y="936"/>
                    <a:pt x="14289" y="936"/>
                  </a:cubicBezTo>
                  <a:cubicBezTo>
                    <a:pt x="13649" y="936"/>
                    <a:pt x="12929" y="1380"/>
                    <a:pt x="12410" y="1562"/>
                  </a:cubicBezTo>
                  <a:cubicBezTo>
                    <a:pt x="11751" y="1815"/>
                    <a:pt x="11132" y="2087"/>
                    <a:pt x="10463" y="2087"/>
                  </a:cubicBezTo>
                  <a:cubicBezTo>
                    <a:pt x="10250" y="2087"/>
                    <a:pt x="10033" y="2060"/>
                    <a:pt x="9808" y="1995"/>
                  </a:cubicBezTo>
                  <a:cubicBezTo>
                    <a:pt x="8498" y="1575"/>
                    <a:pt x="6290" y="1"/>
                    <a:pt x="4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23"/>
            <p:cNvSpPr/>
            <p:nvPr/>
          </p:nvSpPr>
          <p:spPr>
            <a:xfrm>
              <a:off x="4892825" y="981825"/>
              <a:ext cx="291875" cy="172400"/>
            </a:xfrm>
            <a:custGeom>
              <a:avLst/>
              <a:gdLst/>
              <a:ahLst/>
              <a:cxnLst/>
              <a:rect l="l" t="t" r="r" b="b"/>
              <a:pathLst>
                <a:path w="11675" h="6896" extrusionOk="0">
                  <a:moveTo>
                    <a:pt x="1114" y="1"/>
                  </a:moveTo>
                  <a:cubicBezTo>
                    <a:pt x="503" y="1"/>
                    <a:pt x="121" y="137"/>
                    <a:pt x="101" y="440"/>
                  </a:cubicBezTo>
                  <a:cubicBezTo>
                    <a:pt x="1" y="1341"/>
                    <a:pt x="3770" y="1174"/>
                    <a:pt x="6305" y="3242"/>
                  </a:cubicBezTo>
                  <a:cubicBezTo>
                    <a:pt x="7539" y="4110"/>
                    <a:pt x="8373" y="6111"/>
                    <a:pt x="9641" y="6812"/>
                  </a:cubicBezTo>
                  <a:cubicBezTo>
                    <a:pt x="9769" y="6869"/>
                    <a:pt x="9901" y="6895"/>
                    <a:pt x="10031" y="6895"/>
                  </a:cubicBezTo>
                  <a:cubicBezTo>
                    <a:pt x="10884" y="6895"/>
                    <a:pt x="11674" y="5761"/>
                    <a:pt x="11009" y="4777"/>
                  </a:cubicBezTo>
                  <a:cubicBezTo>
                    <a:pt x="9884" y="2260"/>
                    <a:pt x="3602" y="1"/>
                    <a:pt x="111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23"/>
            <p:cNvSpPr/>
            <p:nvPr/>
          </p:nvSpPr>
          <p:spPr>
            <a:xfrm>
              <a:off x="5087125" y="919125"/>
              <a:ext cx="235200" cy="498100"/>
            </a:xfrm>
            <a:custGeom>
              <a:avLst/>
              <a:gdLst/>
              <a:ahLst/>
              <a:cxnLst/>
              <a:rect l="l" t="t" r="r" b="b"/>
              <a:pathLst>
                <a:path w="9408" h="19924" extrusionOk="0">
                  <a:moveTo>
                    <a:pt x="6660" y="0"/>
                  </a:moveTo>
                  <a:cubicBezTo>
                    <a:pt x="6602" y="0"/>
                    <a:pt x="6539" y="5"/>
                    <a:pt x="6472" y="13"/>
                  </a:cubicBezTo>
                  <a:cubicBezTo>
                    <a:pt x="6439" y="13"/>
                    <a:pt x="6406" y="80"/>
                    <a:pt x="6372" y="80"/>
                  </a:cubicBezTo>
                  <a:cubicBezTo>
                    <a:pt x="6472" y="113"/>
                    <a:pt x="6572" y="180"/>
                    <a:pt x="6639" y="313"/>
                  </a:cubicBezTo>
                  <a:cubicBezTo>
                    <a:pt x="6906" y="647"/>
                    <a:pt x="6906" y="1147"/>
                    <a:pt x="6772" y="1581"/>
                  </a:cubicBezTo>
                  <a:cubicBezTo>
                    <a:pt x="6439" y="3182"/>
                    <a:pt x="5405" y="4583"/>
                    <a:pt x="4304" y="5750"/>
                  </a:cubicBezTo>
                  <a:cubicBezTo>
                    <a:pt x="3537" y="6618"/>
                    <a:pt x="2636" y="7452"/>
                    <a:pt x="1902" y="8419"/>
                  </a:cubicBezTo>
                  <a:cubicBezTo>
                    <a:pt x="1635" y="8752"/>
                    <a:pt x="1435" y="9086"/>
                    <a:pt x="1202" y="9420"/>
                  </a:cubicBezTo>
                  <a:cubicBezTo>
                    <a:pt x="668" y="10487"/>
                    <a:pt x="234" y="11655"/>
                    <a:pt x="1" y="12889"/>
                  </a:cubicBezTo>
                  <a:cubicBezTo>
                    <a:pt x="101" y="12922"/>
                    <a:pt x="168" y="12955"/>
                    <a:pt x="234" y="12989"/>
                  </a:cubicBezTo>
                  <a:cubicBezTo>
                    <a:pt x="368" y="13089"/>
                    <a:pt x="435" y="13122"/>
                    <a:pt x="568" y="13222"/>
                  </a:cubicBezTo>
                  <a:cubicBezTo>
                    <a:pt x="1068" y="13556"/>
                    <a:pt x="1535" y="13956"/>
                    <a:pt x="2002" y="14390"/>
                  </a:cubicBezTo>
                  <a:cubicBezTo>
                    <a:pt x="3437" y="15557"/>
                    <a:pt x="4704" y="16958"/>
                    <a:pt x="5905" y="18493"/>
                  </a:cubicBezTo>
                  <a:cubicBezTo>
                    <a:pt x="6272" y="18993"/>
                    <a:pt x="6706" y="19560"/>
                    <a:pt x="7206" y="19794"/>
                  </a:cubicBezTo>
                  <a:cubicBezTo>
                    <a:pt x="7386" y="19883"/>
                    <a:pt x="7556" y="19924"/>
                    <a:pt x="7715" y="19924"/>
                  </a:cubicBezTo>
                  <a:cubicBezTo>
                    <a:pt x="8445" y="19924"/>
                    <a:pt x="8961" y="19080"/>
                    <a:pt x="9208" y="18259"/>
                  </a:cubicBezTo>
                  <a:cubicBezTo>
                    <a:pt x="9274" y="18059"/>
                    <a:pt x="9341" y="17826"/>
                    <a:pt x="9374" y="17592"/>
                  </a:cubicBezTo>
                  <a:lnTo>
                    <a:pt x="9374" y="17559"/>
                  </a:lnTo>
                  <a:cubicBezTo>
                    <a:pt x="9408" y="17325"/>
                    <a:pt x="9408" y="17125"/>
                    <a:pt x="9408" y="16925"/>
                  </a:cubicBezTo>
                  <a:cubicBezTo>
                    <a:pt x="9408" y="16625"/>
                    <a:pt x="9408" y="16391"/>
                    <a:pt x="9374" y="16091"/>
                  </a:cubicBezTo>
                  <a:cubicBezTo>
                    <a:pt x="9341" y="15791"/>
                    <a:pt x="9341" y="15557"/>
                    <a:pt x="9274" y="15290"/>
                  </a:cubicBezTo>
                  <a:cubicBezTo>
                    <a:pt x="9174" y="14423"/>
                    <a:pt x="8907" y="13556"/>
                    <a:pt x="8674" y="12655"/>
                  </a:cubicBezTo>
                  <a:lnTo>
                    <a:pt x="8674" y="12622"/>
                  </a:lnTo>
                  <a:cubicBezTo>
                    <a:pt x="8574" y="12488"/>
                    <a:pt x="8540" y="12322"/>
                    <a:pt x="8507" y="12222"/>
                  </a:cubicBezTo>
                  <a:cubicBezTo>
                    <a:pt x="8440" y="12122"/>
                    <a:pt x="8407" y="12055"/>
                    <a:pt x="8407" y="11955"/>
                  </a:cubicBezTo>
                  <a:cubicBezTo>
                    <a:pt x="8407" y="11921"/>
                    <a:pt x="8374" y="11921"/>
                    <a:pt x="8374" y="11888"/>
                  </a:cubicBezTo>
                  <a:lnTo>
                    <a:pt x="8240" y="11488"/>
                  </a:lnTo>
                  <a:lnTo>
                    <a:pt x="8107" y="10987"/>
                  </a:lnTo>
                  <a:cubicBezTo>
                    <a:pt x="8073" y="10921"/>
                    <a:pt x="8073" y="10787"/>
                    <a:pt x="8073" y="10721"/>
                  </a:cubicBezTo>
                  <a:cubicBezTo>
                    <a:pt x="8040" y="10587"/>
                    <a:pt x="8040" y="10454"/>
                    <a:pt x="8007" y="10320"/>
                  </a:cubicBezTo>
                  <a:cubicBezTo>
                    <a:pt x="8007" y="10220"/>
                    <a:pt x="7940" y="10053"/>
                    <a:pt x="7940" y="9920"/>
                  </a:cubicBezTo>
                  <a:cubicBezTo>
                    <a:pt x="7940" y="9787"/>
                    <a:pt x="7907" y="9653"/>
                    <a:pt x="7907" y="9520"/>
                  </a:cubicBezTo>
                  <a:lnTo>
                    <a:pt x="7907" y="9486"/>
                  </a:lnTo>
                  <a:lnTo>
                    <a:pt x="7907" y="9386"/>
                  </a:lnTo>
                  <a:cubicBezTo>
                    <a:pt x="7907" y="9119"/>
                    <a:pt x="7873" y="8919"/>
                    <a:pt x="7873" y="8652"/>
                  </a:cubicBezTo>
                  <a:lnTo>
                    <a:pt x="7873" y="7818"/>
                  </a:lnTo>
                  <a:lnTo>
                    <a:pt x="7873" y="7452"/>
                  </a:lnTo>
                  <a:cubicBezTo>
                    <a:pt x="7907" y="6151"/>
                    <a:pt x="8073" y="4750"/>
                    <a:pt x="8073" y="3415"/>
                  </a:cubicBezTo>
                  <a:cubicBezTo>
                    <a:pt x="8073" y="2748"/>
                    <a:pt x="7973" y="2081"/>
                    <a:pt x="7807" y="1447"/>
                  </a:cubicBezTo>
                  <a:cubicBezTo>
                    <a:pt x="7740" y="1114"/>
                    <a:pt x="7640" y="780"/>
                    <a:pt x="7473" y="513"/>
                  </a:cubicBezTo>
                  <a:cubicBezTo>
                    <a:pt x="7440" y="480"/>
                    <a:pt x="7406" y="413"/>
                    <a:pt x="7373" y="346"/>
                  </a:cubicBezTo>
                  <a:lnTo>
                    <a:pt x="7239" y="246"/>
                  </a:lnTo>
                  <a:lnTo>
                    <a:pt x="7106" y="113"/>
                  </a:lnTo>
                  <a:cubicBezTo>
                    <a:pt x="6981" y="38"/>
                    <a:pt x="6837" y="0"/>
                    <a:pt x="66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23"/>
            <p:cNvSpPr/>
            <p:nvPr/>
          </p:nvSpPr>
          <p:spPr>
            <a:xfrm>
              <a:off x="4892000" y="1124575"/>
              <a:ext cx="434500" cy="295100"/>
            </a:xfrm>
            <a:custGeom>
              <a:avLst/>
              <a:gdLst/>
              <a:ahLst/>
              <a:cxnLst/>
              <a:rect l="l" t="t" r="r" b="b"/>
              <a:pathLst>
                <a:path w="17380" h="11804" extrusionOk="0">
                  <a:moveTo>
                    <a:pt x="701" y="1"/>
                  </a:moveTo>
                  <a:lnTo>
                    <a:pt x="567" y="234"/>
                  </a:lnTo>
                  <a:cubicBezTo>
                    <a:pt x="0" y="1735"/>
                    <a:pt x="1368" y="2603"/>
                    <a:pt x="2569" y="3070"/>
                  </a:cubicBezTo>
                  <a:cubicBezTo>
                    <a:pt x="2736" y="3170"/>
                    <a:pt x="2902" y="3203"/>
                    <a:pt x="3036" y="3236"/>
                  </a:cubicBezTo>
                  <a:cubicBezTo>
                    <a:pt x="3169" y="3270"/>
                    <a:pt x="3303" y="3336"/>
                    <a:pt x="3369" y="3370"/>
                  </a:cubicBezTo>
                  <a:cubicBezTo>
                    <a:pt x="3503" y="3403"/>
                    <a:pt x="3570" y="3403"/>
                    <a:pt x="3670" y="3437"/>
                  </a:cubicBezTo>
                  <a:cubicBezTo>
                    <a:pt x="3736" y="3503"/>
                    <a:pt x="3836" y="3503"/>
                    <a:pt x="3903" y="3537"/>
                  </a:cubicBezTo>
                  <a:cubicBezTo>
                    <a:pt x="5171" y="3870"/>
                    <a:pt x="6338" y="4170"/>
                    <a:pt x="7539" y="4771"/>
                  </a:cubicBezTo>
                  <a:cubicBezTo>
                    <a:pt x="8340" y="5204"/>
                    <a:pt x="9074" y="5671"/>
                    <a:pt x="9741" y="6239"/>
                  </a:cubicBezTo>
                  <a:cubicBezTo>
                    <a:pt x="11208" y="7406"/>
                    <a:pt x="12476" y="8840"/>
                    <a:pt x="13677" y="10375"/>
                  </a:cubicBezTo>
                  <a:cubicBezTo>
                    <a:pt x="14044" y="10875"/>
                    <a:pt x="14477" y="11409"/>
                    <a:pt x="14978" y="11676"/>
                  </a:cubicBezTo>
                  <a:cubicBezTo>
                    <a:pt x="15154" y="11764"/>
                    <a:pt x="15320" y="11803"/>
                    <a:pt x="15477" y="11803"/>
                  </a:cubicBezTo>
                  <a:cubicBezTo>
                    <a:pt x="16212" y="11803"/>
                    <a:pt x="16732" y="10933"/>
                    <a:pt x="16979" y="10108"/>
                  </a:cubicBezTo>
                  <a:cubicBezTo>
                    <a:pt x="17046" y="9908"/>
                    <a:pt x="17079" y="9708"/>
                    <a:pt x="17146" y="9441"/>
                  </a:cubicBezTo>
                  <a:lnTo>
                    <a:pt x="17146" y="9407"/>
                  </a:lnTo>
                  <a:cubicBezTo>
                    <a:pt x="17379" y="7840"/>
                    <a:pt x="17013" y="6105"/>
                    <a:pt x="16479" y="4604"/>
                  </a:cubicBezTo>
                  <a:cubicBezTo>
                    <a:pt x="16479" y="4571"/>
                    <a:pt x="16412" y="4537"/>
                    <a:pt x="16412" y="4504"/>
                  </a:cubicBezTo>
                  <a:lnTo>
                    <a:pt x="16412" y="4437"/>
                  </a:lnTo>
                  <a:cubicBezTo>
                    <a:pt x="16212" y="3837"/>
                    <a:pt x="16012" y="3336"/>
                    <a:pt x="15878" y="2669"/>
                  </a:cubicBezTo>
                  <a:cubicBezTo>
                    <a:pt x="15845" y="2536"/>
                    <a:pt x="15745" y="1402"/>
                    <a:pt x="15678" y="1335"/>
                  </a:cubicBezTo>
                  <a:cubicBezTo>
                    <a:pt x="13744" y="668"/>
                    <a:pt x="11742" y="334"/>
                    <a:pt x="9707" y="234"/>
                  </a:cubicBezTo>
                  <a:cubicBezTo>
                    <a:pt x="9473" y="227"/>
                    <a:pt x="9239" y="223"/>
                    <a:pt x="9006" y="223"/>
                  </a:cubicBezTo>
                  <a:cubicBezTo>
                    <a:pt x="7112" y="223"/>
                    <a:pt x="5244" y="467"/>
                    <a:pt x="3403" y="1001"/>
                  </a:cubicBezTo>
                  <a:cubicBezTo>
                    <a:pt x="3019" y="1111"/>
                    <a:pt x="2585" y="1221"/>
                    <a:pt x="2173" y="1221"/>
                  </a:cubicBezTo>
                  <a:cubicBezTo>
                    <a:pt x="1832" y="1221"/>
                    <a:pt x="1506" y="1146"/>
                    <a:pt x="1235" y="935"/>
                  </a:cubicBezTo>
                  <a:cubicBezTo>
                    <a:pt x="968" y="735"/>
                    <a:pt x="768" y="368"/>
                    <a:pt x="7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23"/>
            <p:cNvSpPr/>
            <p:nvPr/>
          </p:nvSpPr>
          <p:spPr>
            <a:xfrm>
              <a:off x="4876975" y="1577850"/>
              <a:ext cx="326925" cy="371600"/>
            </a:xfrm>
            <a:custGeom>
              <a:avLst/>
              <a:gdLst/>
              <a:ahLst/>
              <a:cxnLst/>
              <a:rect l="l" t="t" r="r" b="b"/>
              <a:pathLst>
                <a:path w="13077" h="14864" extrusionOk="0">
                  <a:moveTo>
                    <a:pt x="9771" y="1"/>
                  </a:moveTo>
                  <a:cubicBezTo>
                    <a:pt x="9287" y="1"/>
                    <a:pt x="8740" y="531"/>
                    <a:pt x="8340" y="817"/>
                  </a:cubicBezTo>
                  <a:cubicBezTo>
                    <a:pt x="7784" y="1218"/>
                    <a:pt x="7314" y="1591"/>
                    <a:pt x="6665" y="1591"/>
                  </a:cubicBezTo>
                  <a:cubicBezTo>
                    <a:pt x="6613" y="1591"/>
                    <a:pt x="6560" y="1589"/>
                    <a:pt x="6506" y="1584"/>
                  </a:cubicBezTo>
                  <a:cubicBezTo>
                    <a:pt x="5670" y="1500"/>
                    <a:pt x="4338" y="894"/>
                    <a:pt x="3197" y="894"/>
                  </a:cubicBezTo>
                  <a:cubicBezTo>
                    <a:pt x="2515" y="894"/>
                    <a:pt x="1901" y="1110"/>
                    <a:pt x="1502" y="1784"/>
                  </a:cubicBezTo>
                  <a:cubicBezTo>
                    <a:pt x="1135" y="2418"/>
                    <a:pt x="1569" y="3085"/>
                    <a:pt x="1569" y="3719"/>
                  </a:cubicBezTo>
                  <a:cubicBezTo>
                    <a:pt x="1569" y="4753"/>
                    <a:pt x="1469" y="5720"/>
                    <a:pt x="1235" y="6721"/>
                  </a:cubicBezTo>
                  <a:cubicBezTo>
                    <a:pt x="1068" y="7388"/>
                    <a:pt x="735" y="7955"/>
                    <a:pt x="501" y="8589"/>
                  </a:cubicBezTo>
                  <a:cubicBezTo>
                    <a:pt x="401" y="8589"/>
                    <a:pt x="401" y="8656"/>
                    <a:pt x="335" y="8722"/>
                  </a:cubicBezTo>
                  <a:cubicBezTo>
                    <a:pt x="1" y="9923"/>
                    <a:pt x="1068" y="10323"/>
                    <a:pt x="1969" y="10490"/>
                  </a:cubicBezTo>
                  <a:cubicBezTo>
                    <a:pt x="2102" y="10557"/>
                    <a:pt x="2236" y="10557"/>
                    <a:pt x="2336" y="10557"/>
                  </a:cubicBezTo>
                  <a:cubicBezTo>
                    <a:pt x="2436" y="10557"/>
                    <a:pt x="2503" y="10557"/>
                    <a:pt x="2603" y="10590"/>
                  </a:cubicBezTo>
                  <a:lnTo>
                    <a:pt x="3103" y="10590"/>
                  </a:lnTo>
                  <a:cubicBezTo>
                    <a:pt x="4071" y="10624"/>
                    <a:pt x="4971" y="10557"/>
                    <a:pt x="5872" y="10790"/>
                  </a:cubicBezTo>
                  <a:lnTo>
                    <a:pt x="5939" y="10790"/>
                  </a:lnTo>
                  <a:cubicBezTo>
                    <a:pt x="5972" y="10790"/>
                    <a:pt x="6072" y="10824"/>
                    <a:pt x="6105" y="10824"/>
                  </a:cubicBezTo>
                  <a:lnTo>
                    <a:pt x="6339" y="10957"/>
                  </a:lnTo>
                  <a:cubicBezTo>
                    <a:pt x="6706" y="11124"/>
                    <a:pt x="7106" y="11391"/>
                    <a:pt x="7473" y="11624"/>
                  </a:cubicBezTo>
                  <a:cubicBezTo>
                    <a:pt x="8607" y="12258"/>
                    <a:pt x="9641" y="13125"/>
                    <a:pt x="10642" y="14093"/>
                  </a:cubicBezTo>
                  <a:cubicBezTo>
                    <a:pt x="10975" y="14393"/>
                    <a:pt x="11276" y="14760"/>
                    <a:pt x="11676" y="14827"/>
                  </a:cubicBezTo>
                  <a:cubicBezTo>
                    <a:pt x="11758" y="14851"/>
                    <a:pt x="11836" y="14863"/>
                    <a:pt x="11910" y="14863"/>
                  </a:cubicBezTo>
                  <a:cubicBezTo>
                    <a:pt x="12538" y="14863"/>
                    <a:pt x="12921" y="14041"/>
                    <a:pt x="13010" y="13326"/>
                  </a:cubicBezTo>
                  <a:cubicBezTo>
                    <a:pt x="13077" y="13159"/>
                    <a:pt x="13077" y="12992"/>
                    <a:pt x="13077" y="12792"/>
                  </a:cubicBezTo>
                  <a:cubicBezTo>
                    <a:pt x="13077" y="12625"/>
                    <a:pt x="13077" y="12458"/>
                    <a:pt x="13010" y="12291"/>
                  </a:cubicBezTo>
                  <a:cubicBezTo>
                    <a:pt x="13010" y="12091"/>
                    <a:pt x="12977" y="11891"/>
                    <a:pt x="12944" y="11658"/>
                  </a:cubicBezTo>
                  <a:cubicBezTo>
                    <a:pt x="12910" y="11458"/>
                    <a:pt x="12843" y="11257"/>
                    <a:pt x="12810" y="11091"/>
                  </a:cubicBezTo>
                  <a:cubicBezTo>
                    <a:pt x="12643" y="10423"/>
                    <a:pt x="12410" y="9790"/>
                    <a:pt x="12143" y="9223"/>
                  </a:cubicBezTo>
                  <a:cubicBezTo>
                    <a:pt x="12110" y="9123"/>
                    <a:pt x="12010" y="8989"/>
                    <a:pt x="11976" y="8922"/>
                  </a:cubicBezTo>
                  <a:cubicBezTo>
                    <a:pt x="11943" y="8889"/>
                    <a:pt x="11943" y="8789"/>
                    <a:pt x="11909" y="8756"/>
                  </a:cubicBezTo>
                  <a:cubicBezTo>
                    <a:pt x="11909" y="8722"/>
                    <a:pt x="11843" y="8722"/>
                    <a:pt x="11843" y="8722"/>
                  </a:cubicBezTo>
                  <a:lnTo>
                    <a:pt x="11709" y="8455"/>
                  </a:lnTo>
                  <a:cubicBezTo>
                    <a:pt x="11676" y="8322"/>
                    <a:pt x="11643" y="8222"/>
                    <a:pt x="11609" y="8122"/>
                  </a:cubicBezTo>
                  <a:cubicBezTo>
                    <a:pt x="11543" y="8055"/>
                    <a:pt x="11543" y="7955"/>
                    <a:pt x="11509" y="7922"/>
                  </a:cubicBezTo>
                  <a:cubicBezTo>
                    <a:pt x="11476" y="7822"/>
                    <a:pt x="11476" y="7755"/>
                    <a:pt x="11442" y="7621"/>
                  </a:cubicBezTo>
                  <a:cubicBezTo>
                    <a:pt x="11376" y="7555"/>
                    <a:pt x="11376" y="7421"/>
                    <a:pt x="11342" y="7288"/>
                  </a:cubicBezTo>
                  <a:cubicBezTo>
                    <a:pt x="11342" y="7221"/>
                    <a:pt x="11309" y="7121"/>
                    <a:pt x="11309" y="7054"/>
                  </a:cubicBezTo>
                  <a:lnTo>
                    <a:pt x="11309" y="6988"/>
                  </a:lnTo>
                  <a:lnTo>
                    <a:pt x="11309" y="6921"/>
                  </a:lnTo>
                  <a:cubicBezTo>
                    <a:pt x="11276" y="6754"/>
                    <a:pt x="11276" y="6554"/>
                    <a:pt x="11242" y="6387"/>
                  </a:cubicBezTo>
                  <a:cubicBezTo>
                    <a:pt x="11176" y="6154"/>
                    <a:pt x="11176" y="5954"/>
                    <a:pt x="11142" y="5753"/>
                  </a:cubicBezTo>
                  <a:cubicBezTo>
                    <a:pt x="11142" y="5653"/>
                    <a:pt x="11142" y="5553"/>
                    <a:pt x="11109" y="5453"/>
                  </a:cubicBezTo>
                  <a:cubicBezTo>
                    <a:pt x="11009" y="4453"/>
                    <a:pt x="11042" y="3385"/>
                    <a:pt x="10942" y="2384"/>
                  </a:cubicBezTo>
                  <a:cubicBezTo>
                    <a:pt x="10842" y="1884"/>
                    <a:pt x="10775" y="1384"/>
                    <a:pt x="10609" y="917"/>
                  </a:cubicBezTo>
                  <a:cubicBezTo>
                    <a:pt x="10508" y="650"/>
                    <a:pt x="10442" y="450"/>
                    <a:pt x="10308" y="283"/>
                  </a:cubicBezTo>
                  <a:cubicBezTo>
                    <a:pt x="10275" y="250"/>
                    <a:pt x="10275" y="216"/>
                    <a:pt x="10242" y="149"/>
                  </a:cubicBezTo>
                  <a:cubicBezTo>
                    <a:pt x="10175" y="116"/>
                    <a:pt x="10142" y="116"/>
                    <a:pt x="10142" y="83"/>
                  </a:cubicBezTo>
                  <a:cubicBezTo>
                    <a:pt x="10108" y="49"/>
                    <a:pt x="10075" y="49"/>
                    <a:pt x="10008" y="49"/>
                  </a:cubicBezTo>
                  <a:cubicBezTo>
                    <a:pt x="9931" y="16"/>
                    <a:pt x="9852" y="1"/>
                    <a:pt x="97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23"/>
            <p:cNvSpPr/>
            <p:nvPr/>
          </p:nvSpPr>
          <p:spPr>
            <a:xfrm>
              <a:off x="4864475" y="1677350"/>
              <a:ext cx="222850" cy="97025"/>
            </a:xfrm>
            <a:custGeom>
              <a:avLst/>
              <a:gdLst/>
              <a:ahLst/>
              <a:cxnLst/>
              <a:rect l="l" t="t" r="r" b="b"/>
              <a:pathLst>
                <a:path w="8914" h="3881" extrusionOk="0">
                  <a:moveTo>
                    <a:pt x="2075" y="1"/>
                  </a:moveTo>
                  <a:cubicBezTo>
                    <a:pt x="881" y="1"/>
                    <a:pt x="1" y="213"/>
                    <a:pt x="1" y="639"/>
                  </a:cubicBezTo>
                  <a:cubicBezTo>
                    <a:pt x="1" y="1340"/>
                    <a:pt x="2736" y="606"/>
                    <a:pt x="4737" y="1707"/>
                  </a:cubicBezTo>
                  <a:cubicBezTo>
                    <a:pt x="5671" y="2174"/>
                    <a:pt x="6472" y="3575"/>
                    <a:pt x="7406" y="3875"/>
                  </a:cubicBezTo>
                  <a:cubicBezTo>
                    <a:pt x="7435" y="3879"/>
                    <a:pt x="7464" y="3881"/>
                    <a:pt x="7493" y="3881"/>
                  </a:cubicBezTo>
                  <a:cubicBezTo>
                    <a:pt x="8201" y="3881"/>
                    <a:pt x="8914" y="2746"/>
                    <a:pt x="8273" y="2074"/>
                  </a:cubicBezTo>
                  <a:cubicBezTo>
                    <a:pt x="7435" y="698"/>
                    <a:pt x="4240"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23"/>
            <p:cNvSpPr/>
            <p:nvPr/>
          </p:nvSpPr>
          <p:spPr>
            <a:xfrm>
              <a:off x="5024600" y="1581075"/>
              <a:ext cx="179300" cy="371500"/>
            </a:xfrm>
            <a:custGeom>
              <a:avLst/>
              <a:gdLst/>
              <a:ahLst/>
              <a:cxnLst/>
              <a:rect l="l" t="t" r="r" b="b"/>
              <a:pathLst>
                <a:path w="7172" h="14860" extrusionOk="0">
                  <a:moveTo>
                    <a:pt x="3970" y="1"/>
                  </a:moveTo>
                  <a:cubicBezTo>
                    <a:pt x="3881" y="1"/>
                    <a:pt x="3775" y="24"/>
                    <a:pt x="3669" y="87"/>
                  </a:cubicBezTo>
                  <a:cubicBezTo>
                    <a:pt x="3603" y="87"/>
                    <a:pt x="3569" y="121"/>
                    <a:pt x="3569" y="121"/>
                  </a:cubicBezTo>
                  <a:lnTo>
                    <a:pt x="3836" y="254"/>
                  </a:lnTo>
                  <a:cubicBezTo>
                    <a:pt x="4036" y="454"/>
                    <a:pt x="4070" y="821"/>
                    <a:pt x="4036" y="1188"/>
                  </a:cubicBezTo>
                  <a:cubicBezTo>
                    <a:pt x="3903" y="2489"/>
                    <a:pt x="3269" y="3690"/>
                    <a:pt x="2602" y="4791"/>
                  </a:cubicBezTo>
                  <a:cubicBezTo>
                    <a:pt x="2102" y="5591"/>
                    <a:pt x="1535" y="6358"/>
                    <a:pt x="1068" y="7259"/>
                  </a:cubicBezTo>
                  <a:cubicBezTo>
                    <a:pt x="901" y="7526"/>
                    <a:pt x="767" y="7826"/>
                    <a:pt x="667" y="8126"/>
                  </a:cubicBezTo>
                  <a:cubicBezTo>
                    <a:pt x="267" y="8827"/>
                    <a:pt x="67" y="9727"/>
                    <a:pt x="0" y="10761"/>
                  </a:cubicBezTo>
                  <a:cubicBezTo>
                    <a:pt x="67" y="10795"/>
                    <a:pt x="100" y="10795"/>
                    <a:pt x="200" y="10828"/>
                  </a:cubicBezTo>
                  <a:lnTo>
                    <a:pt x="434" y="10962"/>
                  </a:lnTo>
                  <a:cubicBezTo>
                    <a:pt x="834" y="11128"/>
                    <a:pt x="1201" y="11362"/>
                    <a:pt x="1568" y="11629"/>
                  </a:cubicBezTo>
                  <a:cubicBezTo>
                    <a:pt x="2702" y="12229"/>
                    <a:pt x="3736" y="13130"/>
                    <a:pt x="4737" y="14097"/>
                  </a:cubicBezTo>
                  <a:cubicBezTo>
                    <a:pt x="5070" y="14364"/>
                    <a:pt x="5371" y="14764"/>
                    <a:pt x="5771" y="14831"/>
                  </a:cubicBezTo>
                  <a:cubicBezTo>
                    <a:pt x="5845" y="14850"/>
                    <a:pt x="5915" y="14859"/>
                    <a:pt x="5983" y="14859"/>
                  </a:cubicBezTo>
                  <a:cubicBezTo>
                    <a:pt x="6624" y="14859"/>
                    <a:pt x="7015" y="14054"/>
                    <a:pt x="7105" y="13330"/>
                  </a:cubicBezTo>
                  <a:cubicBezTo>
                    <a:pt x="7172" y="13163"/>
                    <a:pt x="7172" y="12996"/>
                    <a:pt x="7172" y="12796"/>
                  </a:cubicBezTo>
                  <a:cubicBezTo>
                    <a:pt x="7172" y="12629"/>
                    <a:pt x="7172" y="12463"/>
                    <a:pt x="7105" y="12296"/>
                  </a:cubicBezTo>
                  <a:cubicBezTo>
                    <a:pt x="7105" y="12096"/>
                    <a:pt x="7072" y="11862"/>
                    <a:pt x="7039" y="11662"/>
                  </a:cubicBezTo>
                  <a:cubicBezTo>
                    <a:pt x="7005" y="11462"/>
                    <a:pt x="6938" y="11262"/>
                    <a:pt x="6905" y="11095"/>
                  </a:cubicBezTo>
                  <a:cubicBezTo>
                    <a:pt x="6738" y="10428"/>
                    <a:pt x="6505" y="9794"/>
                    <a:pt x="6238" y="9194"/>
                  </a:cubicBezTo>
                  <a:cubicBezTo>
                    <a:pt x="6205" y="9127"/>
                    <a:pt x="6105" y="8994"/>
                    <a:pt x="6071" y="8927"/>
                  </a:cubicBezTo>
                  <a:cubicBezTo>
                    <a:pt x="6038" y="8860"/>
                    <a:pt x="6038" y="8793"/>
                    <a:pt x="6004" y="8760"/>
                  </a:cubicBezTo>
                  <a:cubicBezTo>
                    <a:pt x="6004" y="8693"/>
                    <a:pt x="5938" y="8693"/>
                    <a:pt x="5938" y="8693"/>
                  </a:cubicBezTo>
                  <a:lnTo>
                    <a:pt x="5838" y="8460"/>
                  </a:lnTo>
                  <a:cubicBezTo>
                    <a:pt x="5771" y="8326"/>
                    <a:pt x="5738" y="8193"/>
                    <a:pt x="5704" y="8126"/>
                  </a:cubicBezTo>
                  <a:cubicBezTo>
                    <a:pt x="5671" y="8026"/>
                    <a:pt x="5671" y="7959"/>
                    <a:pt x="5604" y="7926"/>
                  </a:cubicBezTo>
                  <a:cubicBezTo>
                    <a:pt x="5571" y="7826"/>
                    <a:pt x="5571" y="7759"/>
                    <a:pt x="5537" y="7626"/>
                  </a:cubicBezTo>
                  <a:cubicBezTo>
                    <a:pt x="5504" y="7526"/>
                    <a:pt x="5504" y="7426"/>
                    <a:pt x="5437" y="7292"/>
                  </a:cubicBezTo>
                  <a:cubicBezTo>
                    <a:pt x="5437" y="7192"/>
                    <a:pt x="5404" y="7126"/>
                    <a:pt x="5404" y="7025"/>
                  </a:cubicBezTo>
                  <a:lnTo>
                    <a:pt x="5404" y="6992"/>
                  </a:lnTo>
                  <a:lnTo>
                    <a:pt x="5404" y="6925"/>
                  </a:lnTo>
                  <a:cubicBezTo>
                    <a:pt x="5371" y="6759"/>
                    <a:pt x="5371" y="6525"/>
                    <a:pt x="5337" y="6358"/>
                  </a:cubicBezTo>
                  <a:cubicBezTo>
                    <a:pt x="5271" y="6158"/>
                    <a:pt x="5271" y="5958"/>
                    <a:pt x="5237" y="5758"/>
                  </a:cubicBezTo>
                  <a:cubicBezTo>
                    <a:pt x="5237" y="5658"/>
                    <a:pt x="5237" y="5524"/>
                    <a:pt x="5204" y="5458"/>
                  </a:cubicBezTo>
                  <a:cubicBezTo>
                    <a:pt x="5104" y="4457"/>
                    <a:pt x="5171" y="3356"/>
                    <a:pt x="5037" y="2355"/>
                  </a:cubicBezTo>
                  <a:cubicBezTo>
                    <a:pt x="4937" y="1855"/>
                    <a:pt x="4870" y="1355"/>
                    <a:pt x="4704" y="921"/>
                  </a:cubicBezTo>
                  <a:cubicBezTo>
                    <a:pt x="4603" y="654"/>
                    <a:pt x="4537" y="454"/>
                    <a:pt x="4403" y="287"/>
                  </a:cubicBezTo>
                  <a:cubicBezTo>
                    <a:pt x="4370" y="254"/>
                    <a:pt x="4370" y="187"/>
                    <a:pt x="4337" y="154"/>
                  </a:cubicBezTo>
                  <a:cubicBezTo>
                    <a:pt x="4270" y="121"/>
                    <a:pt x="4237" y="121"/>
                    <a:pt x="4237" y="87"/>
                  </a:cubicBezTo>
                  <a:cubicBezTo>
                    <a:pt x="4203" y="20"/>
                    <a:pt x="4170" y="20"/>
                    <a:pt x="4103" y="20"/>
                  </a:cubicBezTo>
                  <a:cubicBezTo>
                    <a:pt x="4067" y="8"/>
                    <a:pt x="4021" y="1"/>
                    <a:pt x="39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23"/>
            <p:cNvSpPr/>
            <p:nvPr/>
          </p:nvSpPr>
          <p:spPr>
            <a:xfrm>
              <a:off x="4878650" y="1750525"/>
              <a:ext cx="326100" cy="200350"/>
            </a:xfrm>
            <a:custGeom>
              <a:avLst/>
              <a:gdLst/>
              <a:ahLst/>
              <a:cxnLst/>
              <a:rect l="l" t="t" r="r" b="b"/>
              <a:pathLst>
                <a:path w="13044" h="8014" extrusionOk="0">
                  <a:moveTo>
                    <a:pt x="9864" y="0"/>
                  </a:moveTo>
                  <a:cubicBezTo>
                    <a:pt x="8885" y="0"/>
                    <a:pt x="7895" y="112"/>
                    <a:pt x="6906" y="314"/>
                  </a:cubicBezTo>
                  <a:cubicBezTo>
                    <a:pt x="5371" y="581"/>
                    <a:pt x="3870" y="1181"/>
                    <a:pt x="2436" y="1982"/>
                  </a:cubicBezTo>
                  <a:cubicBezTo>
                    <a:pt x="2062" y="2181"/>
                    <a:pt x="1651" y="2400"/>
                    <a:pt x="1258" y="2400"/>
                  </a:cubicBezTo>
                  <a:cubicBezTo>
                    <a:pt x="1125" y="2400"/>
                    <a:pt x="994" y="2375"/>
                    <a:pt x="868" y="2316"/>
                  </a:cubicBezTo>
                  <a:cubicBezTo>
                    <a:pt x="668" y="2182"/>
                    <a:pt x="501" y="1915"/>
                    <a:pt x="401" y="1682"/>
                  </a:cubicBezTo>
                  <a:cubicBezTo>
                    <a:pt x="368" y="1715"/>
                    <a:pt x="368" y="1815"/>
                    <a:pt x="368" y="1882"/>
                  </a:cubicBezTo>
                  <a:cubicBezTo>
                    <a:pt x="1" y="3049"/>
                    <a:pt x="1035" y="3483"/>
                    <a:pt x="1935" y="3650"/>
                  </a:cubicBezTo>
                  <a:cubicBezTo>
                    <a:pt x="2069" y="3683"/>
                    <a:pt x="2202" y="3683"/>
                    <a:pt x="2336" y="3683"/>
                  </a:cubicBezTo>
                  <a:cubicBezTo>
                    <a:pt x="2402" y="3683"/>
                    <a:pt x="2469" y="3683"/>
                    <a:pt x="2569" y="3717"/>
                  </a:cubicBezTo>
                  <a:lnTo>
                    <a:pt x="3003" y="3717"/>
                  </a:lnTo>
                  <a:cubicBezTo>
                    <a:pt x="3903" y="3750"/>
                    <a:pt x="4771" y="3750"/>
                    <a:pt x="5705" y="4050"/>
                  </a:cubicBezTo>
                  <a:cubicBezTo>
                    <a:pt x="6272" y="4217"/>
                    <a:pt x="6872" y="4484"/>
                    <a:pt x="7406" y="4751"/>
                  </a:cubicBezTo>
                  <a:cubicBezTo>
                    <a:pt x="8540" y="5384"/>
                    <a:pt x="9574" y="6252"/>
                    <a:pt x="10575" y="7219"/>
                  </a:cubicBezTo>
                  <a:cubicBezTo>
                    <a:pt x="10908" y="7519"/>
                    <a:pt x="11209" y="7886"/>
                    <a:pt x="11609" y="7986"/>
                  </a:cubicBezTo>
                  <a:cubicBezTo>
                    <a:pt x="11681" y="8005"/>
                    <a:pt x="11749" y="8014"/>
                    <a:pt x="11816" y="8014"/>
                  </a:cubicBezTo>
                  <a:cubicBezTo>
                    <a:pt x="12460" y="8014"/>
                    <a:pt x="12853" y="7181"/>
                    <a:pt x="12943" y="6485"/>
                  </a:cubicBezTo>
                  <a:cubicBezTo>
                    <a:pt x="13010" y="6318"/>
                    <a:pt x="13010" y="6152"/>
                    <a:pt x="13010" y="5918"/>
                  </a:cubicBezTo>
                  <a:cubicBezTo>
                    <a:pt x="13043" y="4684"/>
                    <a:pt x="12610" y="3483"/>
                    <a:pt x="12109" y="2416"/>
                  </a:cubicBezTo>
                  <a:cubicBezTo>
                    <a:pt x="12109" y="2382"/>
                    <a:pt x="12076" y="2382"/>
                    <a:pt x="12076" y="2349"/>
                  </a:cubicBezTo>
                  <a:cubicBezTo>
                    <a:pt x="11876" y="1915"/>
                    <a:pt x="11709" y="1548"/>
                    <a:pt x="11576" y="1081"/>
                  </a:cubicBezTo>
                  <a:cubicBezTo>
                    <a:pt x="11542" y="1015"/>
                    <a:pt x="11375" y="147"/>
                    <a:pt x="11275" y="81"/>
                  </a:cubicBezTo>
                  <a:cubicBezTo>
                    <a:pt x="10808" y="26"/>
                    <a:pt x="10337" y="0"/>
                    <a:pt x="98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23"/>
            <p:cNvSpPr/>
            <p:nvPr/>
          </p:nvSpPr>
          <p:spPr>
            <a:xfrm>
              <a:off x="5415500" y="1860950"/>
              <a:ext cx="558950" cy="630150"/>
            </a:xfrm>
            <a:custGeom>
              <a:avLst/>
              <a:gdLst/>
              <a:ahLst/>
              <a:cxnLst/>
              <a:rect l="l" t="t" r="r" b="b"/>
              <a:pathLst>
                <a:path w="22358" h="25206" extrusionOk="0">
                  <a:moveTo>
                    <a:pt x="22358" y="0"/>
                  </a:moveTo>
                  <a:lnTo>
                    <a:pt x="22358" y="0"/>
                  </a:lnTo>
                  <a:cubicBezTo>
                    <a:pt x="19089" y="1068"/>
                    <a:pt x="15820" y="2302"/>
                    <a:pt x="12618" y="3803"/>
                  </a:cubicBezTo>
                  <a:cubicBezTo>
                    <a:pt x="10750" y="4737"/>
                    <a:pt x="8882" y="5671"/>
                    <a:pt x="7247" y="7005"/>
                  </a:cubicBezTo>
                  <a:cubicBezTo>
                    <a:pt x="4278" y="9474"/>
                    <a:pt x="2410" y="12976"/>
                    <a:pt x="1376" y="16479"/>
                  </a:cubicBezTo>
                  <a:cubicBezTo>
                    <a:pt x="576" y="19147"/>
                    <a:pt x="242" y="21849"/>
                    <a:pt x="42" y="24584"/>
                  </a:cubicBezTo>
                  <a:cubicBezTo>
                    <a:pt x="0" y="24960"/>
                    <a:pt x="298" y="25205"/>
                    <a:pt x="601" y="25205"/>
                  </a:cubicBezTo>
                  <a:cubicBezTo>
                    <a:pt x="781" y="25205"/>
                    <a:pt x="964" y="25118"/>
                    <a:pt x="1076" y="24918"/>
                  </a:cubicBezTo>
                  <a:cubicBezTo>
                    <a:pt x="3545" y="20481"/>
                    <a:pt x="6080" y="16278"/>
                    <a:pt x="9182" y="12142"/>
                  </a:cubicBezTo>
                  <a:cubicBezTo>
                    <a:pt x="12818" y="7339"/>
                    <a:pt x="17121" y="2835"/>
                    <a:pt x="22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23"/>
            <p:cNvSpPr/>
            <p:nvPr/>
          </p:nvSpPr>
          <p:spPr>
            <a:xfrm>
              <a:off x="4846125" y="1958500"/>
              <a:ext cx="582325" cy="527850"/>
            </a:xfrm>
            <a:custGeom>
              <a:avLst/>
              <a:gdLst/>
              <a:ahLst/>
              <a:cxnLst/>
              <a:rect l="l" t="t" r="r" b="b"/>
              <a:pathLst>
                <a:path w="23293" h="21114" extrusionOk="0">
                  <a:moveTo>
                    <a:pt x="1" y="1"/>
                  </a:moveTo>
                  <a:lnTo>
                    <a:pt x="1" y="1"/>
                  </a:lnTo>
                  <a:cubicBezTo>
                    <a:pt x="9874" y="5238"/>
                    <a:pt x="16646" y="11776"/>
                    <a:pt x="22217" y="20849"/>
                  </a:cubicBezTo>
                  <a:cubicBezTo>
                    <a:pt x="22339" y="21033"/>
                    <a:pt x="22520" y="21113"/>
                    <a:pt x="22697" y="21113"/>
                  </a:cubicBezTo>
                  <a:cubicBezTo>
                    <a:pt x="23001" y="21113"/>
                    <a:pt x="23293" y="20875"/>
                    <a:pt x="23251" y="20516"/>
                  </a:cubicBezTo>
                  <a:cubicBezTo>
                    <a:pt x="22083" y="5972"/>
                    <a:pt x="14645" y="390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29" name="Google Shape;2029;p23"/>
          <p:cNvSpPr/>
          <p:nvPr/>
        </p:nvSpPr>
        <p:spPr>
          <a:xfrm rot="-695360" flipH="1">
            <a:off x="7542352" y="-986365"/>
            <a:ext cx="3855895" cy="1983544"/>
          </a:xfrm>
          <a:custGeom>
            <a:avLst/>
            <a:gdLst/>
            <a:ahLst/>
            <a:cxnLst/>
            <a:rect l="l" t="t" r="r" b="b"/>
            <a:pathLst>
              <a:path w="49936" h="25688" extrusionOk="0">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30" name="Google Shape;2030;p23"/>
          <p:cNvGrpSpPr/>
          <p:nvPr/>
        </p:nvGrpSpPr>
        <p:grpSpPr>
          <a:xfrm rot="-1702004">
            <a:off x="7920647" y="-887877"/>
            <a:ext cx="3403432" cy="2635996"/>
            <a:chOff x="9298389" y="-164681"/>
            <a:chExt cx="3403527" cy="2636070"/>
          </a:xfrm>
        </p:grpSpPr>
        <p:sp>
          <p:nvSpPr>
            <p:cNvPr id="2031" name="Google Shape;2031;p23"/>
            <p:cNvSpPr/>
            <p:nvPr/>
          </p:nvSpPr>
          <p:spPr>
            <a:xfrm rot="-5142096">
              <a:off x="9799889" y="-462995"/>
              <a:ext cx="2400528" cy="3232698"/>
            </a:xfrm>
            <a:custGeom>
              <a:avLst/>
              <a:gdLst/>
              <a:ahLst/>
              <a:cxnLst/>
              <a:rect l="l" t="t" r="r" b="b"/>
              <a:pathLst>
                <a:path w="31088" h="41865" extrusionOk="0">
                  <a:moveTo>
                    <a:pt x="5635" y="0"/>
                  </a:moveTo>
                  <a:cubicBezTo>
                    <a:pt x="5590" y="0"/>
                    <a:pt x="5546" y="1"/>
                    <a:pt x="5501" y="3"/>
                  </a:cubicBezTo>
                  <a:cubicBezTo>
                    <a:pt x="3914" y="65"/>
                    <a:pt x="2419" y="1144"/>
                    <a:pt x="879" y="1144"/>
                  </a:cubicBezTo>
                  <a:cubicBezTo>
                    <a:pt x="662" y="1144"/>
                    <a:pt x="445" y="1123"/>
                    <a:pt x="226" y="1074"/>
                  </a:cubicBezTo>
                  <a:lnTo>
                    <a:pt x="0" y="1062"/>
                  </a:lnTo>
                  <a:lnTo>
                    <a:pt x="0" y="1062"/>
                  </a:lnTo>
                  <a:cubicBezTo>
                    <a:pt x="619" y="1503"/>
                    <a:pt x="786" y="2372"/>
                    <a:pt x="738" y="3134"/>
                  </a:cubicBezTo>
                  <a:cubicBezTo>
                    <a:pt x="679" y="3896"/>
                    <a:pt x="464" y="4658"/>
                    <a:pt x="536" y="5420"/>
                  </a:cubicBezTo>
                  <a:cubicBezTo>
                    <a:pt x="607" y="6182"/>
                    <a:pt x="1083" y="6992"/>
                    <a:pt x="1834" y="7099"/>
                  </a:cubicBezTo>
                  <a:lnTo>
                    <a:pt x="4048" y="5551"/>
                  </a:lnTo>
                  <a:lnTo>
                    <a:pt x="4048" y="5551"/>
                  </a:lnTo>
                  <a:cubicBezTo>
                    <a:pt x="3667" y="6170"/>
                    <a:pt x="3286" y="6789"/>
                    <a:pt x="2905" y="7420"/>
                  </a:cubicBezTo>
                  <a:cubicBezTo>
                    <a:pt x="2762" y="7611"/>
                    <a:pt x="2679" y="7825"/>
                    <a:pt x="2631" y="8063"/>
                  </a:cubicBezTo>
                  <a:cubicBezTo>
                    <a:pt x="2619" y="8337"/>
                    <a:pt x="2679" y="8611"/>
                    <a:pt x="2810" y="8861"/>
                  </a:cubicBezTo>
                  <a:cubicBezTo>
                    <a:pt x="2988" y="9337"/>
                    <a:pt x="3179" y="9801"/>
                    <a:pt x="3369" y="10266"/>
                  </a:cubicBezTo>
                  <a:cubicBezTo>
                    <a:pt x="3405" y="10385"/>
                    <a:pt x="3477" y="10480"/>
                    <a:pt x="3572" y="10551"/>
                  </a:cubicBezTo>
                  <a:cubicBezTo>
                    <a:pt x="3606" y="10568"/>
                    <a:pt x="3641" y="10575"/>
                    <a:pt x="3676" y="10575"/>
                  </a:cubicBezTo>
                  <a:cubicBezTo>
                    <a:pt x="3845" y="10575"/>
                    <a:pt x="4013" y="10402"/>
                    <a:pt x="4131" y="10254"/>
                  </a:cubicBezTo>
                  <a:cubicBezTo>
                    <a:pt x="4751" y="9456"/>
                    <a:pt x="5584" y="8849"/>
                    <a:pt x="6548" y="8527"/>
                  </a:cubicBezTo>
                  <a:lnTo>
                    <a:pt x="6548" y="8527"/>
                  </a:lnTo>
                  <a:cubicBezTo>
                    <a:pt x="5917" y="9325"/>
                    <a:pt x="5274" y="10147"/>
                    <a:pt x="4929" y="11111"/>
                  </a:cubicBezTo>
                  <a:cubicBezTo>
                    <a:pt x="4739" y="11647"/>
                    <a:pt x="4739" y="12373"/>
                    <a:pt x="5108" y="12707"/>
                  </a:cubicBezTo>
                  <a:cubicBezTo>
                    <a:pt x="5191" y="12778"/>
                    <a:pt x="5286" y="12826"/>
                    <a:pt x="5394" y="12861"/>
                  </a:cubicBezTo>
                  <a:cubicBezTo>
                    <a:pt x="5882" y="12290"/>
                    <a:pt x="6382" y="11730"/>
                    <a:pt x="6870" y="11171"/>
                  </a:cubicBezTo>
                  <a:cubicBezTo>
                    <a:pt x="6929" y="11099"/>
                    <a:pt x="6989" y="11028"/>
                    <a:pt x="7049" y="10968"/>
                  </a:cubicBezTo>
                  <a:lnTo>
                    <a:pt x="7049" y="10968"/>
                  </a:lnTo>
                  <a:cubicBezTo>
                    <a:pt x="6989" y="11063"/>
                    <a:pt x="6941" y="11159"/>
                    <a:pt x="6894" y="11266"/>
                  </a:cubicBezTo>
                  <a:cubicBezTo>
                    <a:pt x="6632" y="11814"/>
                    <a:pt x="6406" y="12373"/>
                    <a:pt x="6227" y="12945"/>
                  </a:cubicBezTo>
                  <a:cubicBezTo>
                    <a:pt x="6144" y="13135"/>
                    <a:pt x="6120" y="13338"/>
                    <a:pt x="6144" y="13540"/>
                  </a:cubicBezTo>
                  <a:cubicBezTo>
                    <a:pt x="6263" y="14302"/>
                    <a:pt x="7501" y="14361"/>
                    <a:pt x="7751" y="15076"/>
                  </a:cubicBezTo>
                  <a:cubicBezTo>
                    <a:pt x="8025" y="14564"/>
                    <a:pt x="8489" y="14183"/>
                    <a:pt x="9049" y="14028"/>
                  </a:cubicBezTo>
                  <a:lnTo>
                    <a:pt x="9049" y="14028"/>
                  </a:lnTo>
                  <a:cubicBezTo>
                    <a:pt x="8394" y="14623"/>
                    <a:pt x="8394" y="15814"/>
                    <a:pt x="9073" y="16397"/>
                  </a:cubicBezTo>
                  <a:cubicBezTo>
                    <a:pt x="9370" y="16659"/>
                    <a:pt x="9751" y="16802"/>
                    <a:pt x="10049" y="17052"/>
                  </a:cubicBezTo>
                  <a:cubicBezTo>
                    <a:pt x="10906" y="17755"/>
                    <a:pt x="10918" y="19064"/>
                    <a:pt x="11490" y="20029"/>
                  </a:cubicBezTo>
                  <a:cubicBezTo>
                    <a:pt x="11716" y="20362"/>
                    <a:pt x="11966" y="20696"/>
                    <a:pt x="12228" y="21005"/>
                  </a:cubicBezTo>
                  <a:cubicBezTo>
                    <a:pt x="13049" y="22089"/>
                    <a:pt x="13454" y="23422"/>
                    <a:pt x="13823" y="24732"/>
                  </a:cubicBezTo>
                  <a:cubicBezTo>
                    <a:pt x="13966" y="25232"/>
                    <a:pt x="14109" y="25744"/>
                    <a:pt x="14442" y="26137"/>
                  </a:cubicBezTo>
                  <a:cubicBezTo>
                    <a:pt x="14919" y="26714"/>
                    <a:pt x="15621" y="26908"/>
                    <a:pt x="16377" y="26908"/>
                  </a:cubicBezTo>
                  <a:cubicBezTo>
                    <a:pt x="17055" y="26908"/>
                    <a:pt x="17777" y="26752"/>
                    <a:pt x="18419" y="26577"/>
                  </a:cubicBezTo>
                  <a:lnTo>
                    <a:pt x="18419" y="26577"/>
                  </a:lnTo>
                  <a:cubicBezTo>
                    <a:pt x="17514" y="27280"/>
                    <a:pt x="16609" y="28149"/>
                    <a:pt x="16466" y="29292"/>
                  </a:cubicBezTo>
                  <a:cubicBezTo>
                    <a:pt x="16395" y="29911"/>
                    <a:pt x="16562" y="30542"/>
                    <a:pt x="16800" y="31114"/>
                  </a:cubicBezTo>
                  <a:cubicBezTo>
                    <a:pt x="17550" y="32888"/>
                    <a:pt x="18931" y="34328"/>
                    <a:pt x="20669" y="35138"/>
                  </a:cubicBezTo>
                  <a:cubicBezTo>
                    <a:pt x="21801" y="35650"/>
                    <a:pt x="23019" y="35919"/>
                    <a:pt x="24246" y="35919"/>
                  </a:cubicBezTo>
                  <a:cubicBezTo>
                    <a:pt x="24530" y="35919"/>
                    <a:pt x="24815" y="35905"/>
                    <a:pt x="25098" y="35876"/>
                  </a:cubicBezTo>
                  <a:lnTo>
                    <a:pt x="25098" y="35876"/>
                  </a:lnTo>
                  <a:lnTo>
                    <a:pt x="25015" y="36078"/>
                  </a:lnTo>
                  <a:lnTo>
                    <a:pt x="25265" y="35876"/>
                  </a:lnTo>
                  <a:cubicBezTo>
                    <a:pt x="25860" y="38436"/>
                    <a:pt x="26182" y="40377"/>
                    <a:pt x="26384" y="41865"/>
                  </a:cubicBezTo>
                  <a:lnTo>
                    <a:pt x="26515" y="41853"/>
                  </a:lnTo>
                  <a:cubicBezTo>
                    <a:pt x="26313" y="40365"/>
                    <a:pt x="25991" y="38424"/>
                    <a:pt x="25384" y="35852"/>
                  </a:cubicBezTo>
                  <a:lnTo>
                    <a:pt x="25539" y="35828"/>
                  </a:lnTo>
                  <a:cubicBezTo>
                    <a:pt x="27825" y="35531"/>
                    <a:pt x="29849" y="35495"/>
                    <a:pt x="30444" y="32697"/>
                  </a:cubicBezTo>
                  <a:cubicBezTo>
                    <a:pt x="30635" y="31792"/>
                    <a:pt x="30456" y="30852"/>
                    <a:pt x="30635" y="29947"/>
                  </a:cubicBezTo>
                  <a:lnTo>
                    <a:pt x="30635" y="29947"/>
                  </a:lnTo>
                  <a:cubicBezTo>
                    <a:pt x="30105" y="30607"/>
                    <a:pt x="29316" y="30969"/>
                    <a:pt x="28502" y="30969"/>
                  </a:cubicBezTo>
                  <a:cubicBezTo>
                    <a:pt x="28200" y="30969"/>
                    <a:pt x="27895" y="30919"/>
                    <a:pt x="27599" y="30816"/>
                  </a:cubicBezTo>
                  <a:lnTo>
                    <a:pt x="30611" y="28828"/>
                  </a:lnTo>
                  <a:cubicBezTo>
                    <a:pt x="30801" y="28720"/>
                    <a:pt x="30956" y="28566"/>
                    <a:pt x="31052" y="28375"/>
                  </a:cubicBezTo>
                  <a:cubicBezTo>
                    <a:pt x="31087" y="28173"/>
                    <a:pt x="31063" y="27946"/>
                    <a:pt x="30980" y="27756"/>
                  </a:cubicBezTo>
                  <a:cubicBezTo>
                    <a:pt x="30170" y="25279"/>
                    <a:pt x="29147" y="22874"/>
                    <a:pt x="27932" y="20577"/>
                  </a:cubicBezTo>
                  <a:cubicBezTo>
                    <a:pt x="26730" y="18291"/>
                    <a:pt x="23955" y="14433"/>
                    <a:pt x="23848" y="14242"/>
                  </a:cubicBezTo>
                  <a:cubicBezTo>
                    <a:pt x="22860" y="15004"/>
                    <a:pt x="21967" y="15552"/>
                    <a:pt x="20776" y="15921"/>
                  </a:cubicBezTo>
                  <a:cubicBezTo>
                    <a:pt x="21717" y="14600"/>
                    <a:pt x="21538" y="13695"/>
                    <a:pt x="22646" y="12516"/>
                  </a:cubicBezTo>
                  <a:cubicBezTo>
                    <a:pt x="21550" y="10635"/>
                    <a:pt x="20205" y="8908"/>
                    <a:pt x="18645" y="7373"/>
                  </a:cubicBezTo>
                  <a:cubicBezTo>
                    <a:pt x="18002" y="7992"/>
                    <a:pt x="17300" y="8551"/>
                    <a:pt x="16550" y="9039"/>
                  </a:cubicBezTo>
                  <a:cubicBezTo>
                    <a:pt x="16274" y="9212"/>
                    <a:pt x="15986" y="9373"/>
                    <a:pt x="15677" y="9373"/>
                  </a:cubicBezTo>
                  <a:cubicBezTo>
                    <a:pt x="15667" y="9373"/>
                    <a:pt x="15656" y="9373"/>
                    <a:pt x="15645" y="9373"/>
                  </a:cubicBezTo>
                  <a:cubicBezTo>
                    <a:pt x="15311" y="9361"/>
                    <a:pt x="14978" y="9099"/>
                    <a:pt x="15014" y="8766"/>
                  </a:cubicBezTo>
                  <a:cubicBezTo>
                    <a:pt x="16014" y="8087"/>
                    <a:pt x="16550" y="6896"/>
                    <a:pt x="16419" y="5694"/>
                  </a:cubicBezTo>
                  <a:lnTo>
                    <a:pt x="16419" y="5694"/>
                  </a:lnTo>
                  <a:cubicBezTo>
                    <a:pt x="16133" y="6015"/>
                    <a:pt x="15859" y="6349"/>
                    <a:pt x="15573" y="6670"/>
                  </a:cubicBezTo>
                  <a:cubicBezTo>
                    <a:pt x="15812" y="6075"/>
                    <a:pt x="15609" y="5360"/>
                    <a:pt x="15216" y="4848"/>
                  </a:cubicBezTo>
                  <a:cubicBezTo>
                    <a:pt x="14823" y="4325"/>
                    <a:pt x="14264" y="3967"/>
                    <a:pt x="13728" y="3610"/>
                  </a:cubicBezTo>
                  <a:cubicBezTo>
                    <a:pt x="13281" y="3326"/>
                    <a:pt x="12740" y="3036"/>
                    <a:pt x="12237" y="3036"/>
                  </a:cubicBezTo>
                  <a:cubicBezTo>
                    <a:pt x="12043" y="3036"/>
                    <a:pt x="11855" y="3079"/>
                    <a:pt x="11680" y="3182"/>
                  </a:cubicBezTo>
                  <a:cubicBezTo>
                    <a:pt x="11413" y="3335"/>
                    <a:pt x="11155" y="3622"/>
                    <a:pt x="10876" y="3622"/>
                  </a:cubicBezTo>
                  <a:cubicBezTo>
                    <a:pt x="10831" y="3622"/>
                    <a:pt x="10785" y="3615"/>
                    <a:pt x="10739" y="3598"/>
                  </a:cubicBezTo>
                  <a:cubicBezTo>
                    <a:pt x="10966" y="3146"/>
                    <a:pt x="10799" y="2574"/>
                    <a:pt x="10478" y="2181"/>
                  </a:cubicBezTo>
                  <a:cubicBezTo>
                    <a:pt x="10168" y="1789"/>
                    <a:pt x="9716" y="1538"/>
                    <a:pt x="9275" y="1288"/>
                  </a:cubicBezTo>
                  <a:cubicBezTo>
                    <a:pt x="8136" y="655"/>
                    <a:pt x="6929" y="0"/>
                    <a:pt x="56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23"/>
            <p:cNvSpPr/>
            <p:nvPr/>
          </p:nvSpPr>
          <p:spPr>
            <a:xfrm rot="-5142096">
              <a:off x="10598029" y="408426"/>
              <a:ext cx="1127217" cy="1843406"/>
            </a:xfrm>
            <a:custGeom>
              <a:avLst/>
              <a:gdLst/>
              <a:ahLst/>
              <a:cxnLst/>
              <a:rect l="l" t="t" r="r" b="b"/>
              <a:pathLst>
                <a:path w="14598" h="23873" extrusionOk="0">
                  <a:moveTo>
                    <a:pt x="775" y="1"/>
                  </a:moveTo>
                  <a:cubicBezTo>
                    <a:pt x="513" y="549"/>
                    <a:pt x="287" y="1108"/>
                    <a:pt x="108" y="1692"/>
                  </a:cubicBezTo>
                  <a:cubicBezTo>
                    <a:pt x="25" y="1882"/>
                    <a:pt x="1" y="2085"/>
                    <a:pt x="25" y="2287"/>
                  </a:cubicBezTo>
                  <a:cubicBezTo>
                    <a:pt x="144" y="3037"/>
                    <a:pt x="1382" y="3097"/>
                    <a:pt x="1632" y="3823"/>
                  </a:cubicBezTo>
                  <a:cubicBezTo>
                    <a:pt x="1906" y="3311"/>
                    <a:pt x="2370" y="2918"/>
                    <a:pt x="2930" y="2763"/>
                  </a:cubicBezTo>
                  <a:lnTo>
                    <a:pt x="2930" y="2763"/>
                  </a:lnTo>
                  <a:cubicBezTo>
                    <a:pt x="2275" y="3370"/>
                    <a:pt x="2275" y="4537"/>
                    <a:pt x="2954" y="5133"/>
                  </a:cubicBezTo>
                  <a:cubicBezTo>
                    <a:pt x="3251" y="5394"/>
                    <a:pt x="3632" y="5537"/>
                    <a:pt x="3930" y="5787"/>
                  </a:cubicBezTo>
                  <a:cubicBezTo>
                    <a:pt x="4799" y="6490"/>
                    <a:pt x="4799" y="7811"/>
                    <a:pt x="5371" y="8764"/>
                  </a:cubicBezTo>
                  <a:cubicBezTo>
                    <a:pt x="5597" y="9109"/>
                    <a:pt x="5847" y="9431"/>
                    <a:pt x="6109" y="9752"/>
                  </a:cubicBezTo>
                  <a:cubicBezTo>
                    <a:pt x="6942" y="10836"/>
                    <a:pt x="7335" y="12169"/>
                    <a:pt x="7704" y="13467"/>
                  </a:cubicBezTo>
                  <a:cubicBezTo>
                    <a:pt x="7847" y="13967"/>
                    <a:pt x="7990" y="14479"/>
                    <a:pt x="8323" y="14884"/>
                  </a:cubicBezTo>
                  <a:cubicBezTo>
                    <a:pt x="8798" y="15459"/>
                    <a:pt x="9496" y="15653"/>
                    <a:pt x="10248" y="15653"/>
                  </a:cubicBezTo>
                  <a:cubicBezTo>
                    <a:pt x="10929" y="15653"/>
                    <a:pt x="11655" y="15493"/>
                    <a:pt x="12300" y="15312"/>
                  </a:cubicBezTo>
                  <a:lnTo>
                    <a:pt x="12300" y="15312"/>
                  </a:lnTo>
                  <a:cubicBezTo>
                    <a:pt x="11395" y="16015"/>
                    <a:pt x="10490" y="16896"/>
                    <a:pt x="10347" y="18039"/>
                  </a:cubicBezTo>
                  <a:cubicBezTo>
                    <a:pt x="10276" y="18658"/>
                    <a:pt x="10443" y="19277"/>
                    <a:pt x="10681" y="19861"/>
                  </a:cubicBezTo>
                  <a:cubicBezTo>
                    <a:pt x="11431" y="21635"/>
                    <a:pt x="12812" y="23063"/>
                    <a:pt x="14550" y="23873"/>
                  </a:cubicBezTo>
                  <a:cubicBezTo>
                    <a:pt x="14491" y="23409"/>
                    <a:pt x="14276" y="22980"/>
                    <a:pt x="13931" y="22647"/>
                  </a:cubicBezTo>
                  <a:cubicBezTo>
                    <a:pt x="13717" y="22456"/>
                    <a:pt x="13455" y="22277"/>
                    <a:pt x="13348" y="22004"/>
                  </a:cubicBezTo>
                  <a:cubicBezTo>
                    <a:pt x="13217" y="21635"/>
                    <a:pt x="13443" y="21242"/>
                    <a:pt x="13491" y="20849"/>
                  </a:cubicBezTo>
                  <a:cubicBezTo>
                    <a:pt x="13538" y="20468"/>
                    <a:pt x="13419" y="20075"/>
                    <a:pt x="13455" y="19682"/>
                  </a:cubicBezTo>
                  <a:cubicBezTo>
                    <a:pt x="13514" y="19170"/>
                    <a:pt x="13872" y="18718"/>
                    <a:pt x="14134" y="18277"/>
                  </a:cubicBezTo>
                  <a:cubicBezTo>
                    <a:pt x="14407" y="17825"/>
                    <a:pt x="14598" y="17241"/>
                    <a:pt x="14336" y="16789"/>
                  </a:cubicBezTo>
                  <a:cubicBezTo>
                    <a:pt x="14193" y="16551"/>
                    <a:pt x="13955" y="16384"/>
                    <a:pt x="13836" y="16122"/>
                  </a:cubicBezTo>
                  <a:cubicBezTo>
                    <a:pt x="13550" y="15467"/>
                    <a:pt x="14312" y="14765"/>
                    <a:pt x="14217" y="14038"/>
                  </a:cubicBezTo>
                  <a:lnTo>
                    <a:pt x="14217" y="14038"/>
                  </a:lnTo>
                  <a:cubicBezTo>
                    <a:pt x="14177" y="14042"/>
                    <a:pt x="14137" y="14044"/>
                    <a:pt x="14098" y="14044"/>
                  </a:cubicBezTo>
                  <a:cubicBezTo>
                    <a:pt x="13423" y="14044"/>
                    <a:pt x="12851" y="13480"/>
                    <a:pt x="12502" y="12895"/>
                  </a:cubicBezTo>
                  <a:cubicBezTo>
                    <a:pt x="12121" y="12264"/>
                    <a:pt x="11848" y="11550"/>
                    <a:pt x="11288" y="11086"/>
                  </a:cubicBezTo>
                  <a:cubicBezTo>
                    <a:pt x="10812" y="10705"/>
                    <a:pt x="10204" y="10550"/>
                    <a:pt x="9645" y="10300"/>
                  </a:cubicBezTo>
                  <a:cubicBezTo>
                    <a:pt x="9085" y="10050"/>
                    <a:pt x="8538" y="9645"/>
                    <a:pt x="8419" y="9050"/>
                  </a:cubicBezTo>
                  <a:cubicBezTo>
                    <a:pt x="8288" y="8323"/>
                    <a:pt x="8847" y="7669"/>
                    <a:pt x="9359" y="7145"/>
                  </a:cubicBezTo>
                  <a:cubicBezTo>
                    <a:pt x="8526" y="6657"/>
                    <a:pt x="7776" y="6037"/>
                    <a:pt x="7145" y="5299"/>
                  </a:cubicBezTo>
                  <a:cubicBezTo>
                    <a:pt x="6978" y="5144"/>
                    <a:pt x="6871" y="4942"/>
                    <a:pt x="6811" y="4716"/>
                  </a:cubicBezTo>
                  <a:cubicBezTo>
                    <a:pt x="6740" y="4097"/>
                    <a:pt x="7526" y="3728"/>
                    <a:pt x="7776" y="3156"/>
                  </a:cubicBezTo>
                  <a:cubicBezTo>
                    <a:pt x="7823" y="3073"/>
                    <a:pt x="7823" y="2989"/>
                    <a:pt x="7811" y="2906"/>
                  </a:cubicBezTo>
                  <a:cubicBezTo>
                    <a:pt x="7764" y="2775"/>
                    <a:pt x="7633" y="2716"/>
                    <a:pt x="7514" y="2668"/>
                  </a:cubicBezTo>
                  <a:cubicBezTo>
                    <a:pt x="7014" y="2478"/>
                    <a:pt x="6448" y="2288"/>
                    <a:pt x="5927" y="2288"/>
                  </a:cubicBezTo>
                  <a:cubicBezTo>
                    <a:pt x="5827" y="2288"/>
                    <a:pt x="5728" y="2295"/>
                    <a:pt x="5632" y="2311"/>
                  </a:cubicBezTo>
                  <a:cubicBezTo>
                    <a:pt x="5561" y="2263"/>
                    <a:pt x="5478" y="2227"/>
                    <a:pt x="5382" y="2216"/>
                  </a:cubicBezTo>
                  <a:cubicBezTo>
                    <a:pt x="5168" y="2192"/>
                    <a:pt x="4906" y="2204"/>
                    <a:pt x="4763" y="2061"/>
                  </a:cubicBezTo>
                  <a:cubicBezTo>
                    <a:pt x="4573" y="1870"/>
                    <a:pt x="4668" y="1537"/>
                    <a:pt x="4537" y="1299"/>
                  </a:cubicBezTo>
                  <a:cubicBezTo>
                    <a:pt x="4435" y="1108"/>
                    <a:pt x="4261" y="1042"/>
                    <a:pt x="4055" y="1042"/>
                  </a:cubicBezTo>
                  <a:cubicBezTo>
                    <a:pt x="3736" y="1042"/>
                    <a:pt x="3339" y="1200"/>
                    <a:pt x="3013" y="1287"/>
                  </a:cubicBezTo>
                  <a:cubicBezTo>
                    <a:pt x="2857" y="1330"/>
                    <a:pt x="2699" y="1351"/>
                    <a:pt x="2541" y="1351"/>
                  </a:cubicBezTo>
                  <a:cubicBezTo>
                    <a:pt x="1965" y="1351"/>
                    <a:pt x="1406" y="1071"/>
                    <a:pt x="1060" y="584"/>
                  </a:cubicBezTo>
                  <a:cubicBezTo>
                    <a:pt x="941" y="406"/>
                    <a:pt x="846" y="215"/>
                    <a:pt x="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3" name="Google Shape;2033;p23"/>
          <p:cNvSpPr txBox="1">
            <a:spLocks noGrp="1"/>
          </p:cNvSpPr>
          <p:nvPr>
            <p:ph type="title" idx="6"/>
          </p:nvPr>
        </p:nvSpPr>
        <p:spPr>
          <a:xfrm>
            <a:off x="720000" y="526266"/>
            <a:ext cx="7704000" cy="594000"/>
          </a:xfrm>
          <a:prstGeom prst="rect">
            <a:avLst/>
          </a:prstGeom>
        </p:spPr>
        <p:txBody>
          <a:bodyPr spcFirstLastPara="1" wrap="square" lIns="91425" tIns="91425" rIns="91425" bIns="91425" anchor="ctr" anchorCtr="0">
            <a:noAutofit/>
          </a:bodyPr>
          <a:lstStyle>
            <a:lvl1pPr lvl="0" algn="ctr">
              <a:lnSpc>
                <a:spcPct val="115000"/>
              </a:lnSpc>
              <a:spcBef>
                <a:spcPts val="120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pic>
        <p:nvPicPr>
          <p:cNvPr id="2034" name="Google Shape;2034;p23"/>
          <p:cNvPicPr preferRelativeResize="0"/>
          <p:nvPr/>
        </p:nvPicPr>
        <p:blipFill>
          <a:blip r:embed="rId2">
            <a:alphaModFix amt="51000"/>
          </a:blip>
          <a:stretch>
            <a:fillRect/>
          </a:stretch>
        </p:blipFill>
        <p:spPr>
          <a:xfrm>
            <a:off x="-2116525" y="-1420795"/>
            <a:ext cx="3742525" cy="3347995"/>
          </a:xfrm>
          <a:prstGeom prst="rect">
            <a:avLst/>
          </a:prstGeom>
          <a:noFill/>
          <a:ln>
            <a:noFill/>
          </a:ln>
        </p:spPr>
      </p:pic>
      <p:pic>
        <p:nvPicPr>
          <p:cNvPr id="2035" name="Google Shape;2035;p23"/>
          <p:cNvPicPr preferRelativeResize="0"/>
          <p:nvPr/>
        </p:nvPicPr>
        <p:blipFill>
          <a:blip r:embed="rId2">
            <a:alphaModFix amt="51000"/>
          </a:blip>
          <a:stretch>
            <a:fillRect/>
          </a:stretch>
        </p:blipFill>
        <p:spPr>
          <a:xfrm>
            <a:off x="7818900" y="-997375"/>
            <a:ext cx="3742525" cy="3347995"/>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298"/>
        <p:cNvGrpSpPr/>
        <p:nvPr/>
      </p:nvGrpSpPr>
      <p:grpSpPr>
        <a:xfrm>
          <a:off x="0" y="0"/>
          <a:ext cx="0" cy="0"/>
          <a:chOff x="0" y="0"/>
          <a:chExt cx="0" cy="0"/>
        </a:xfrm>
      </p:grpSpPr>
      <p:sp>
        <p:nvSpPr>
          <p:cNvPr id="1299" name="Google Shape;1299;p6"/>
          <p:cNvSpPr txBox="1">
            <a:spLocks noGrp="1"/>
          </p:cNvSpPr>
          <p:nvPr>
            <p:ph type="title"/>
          </p:nvPr>
        </p:nvSpPr>
        <p:spPr>
          <a:xfrm>
            <a:off x="927975" y="521625"/>
            <a:ext cx="5723400" cy="5604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1300" name="Google Shape;1300;p6"/>
          <p:cNvGrpSpPr/>
          <p:nvPr/>
        </p:nvGrpSpPr>
        <p:grpSpPr>
          <a:xfrm rot="-5400000" flipH="1">
            <a:off x="-176341" y="4297983"/>
            <a:ext cx="461349" cy="207014"/>
            <a:chOff x="8502760" y="3542528"/>
            <a:chExt cx="711519" cy="319269"/>
          </a:xfrm>
        </p:grpSpPr>
        <p:sp>
          <p:nvSpPr>
            <p:cNvPr id="1301" name="Google Shape;1301;p6"/>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6"/>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6"/>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6"/>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6"/>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6"/>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6"/>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6"/>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6"/>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0" name="Google Shape;1310;p6"/>
          <p:cNvSpPr/>
          <p:nvPr/>
        </p:nvSpPr>
        <p:spPr>
          <a:xfrm flipH="1">
            <a:off x="-99978" y="4785421"/>
            <a:ext cx="2772180" cy="375100"/>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6"/>
          <p:cNvSpPr/>
          <p:nvPr/>
        </p:nvSpPr>
        <p:spPr>
          <a:xfrm flipH="1">
            <a:off x="5395945" y="-15075"/>
            <a:ext cx="3942005" cy="428256"/>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2" name="Google Shape;1312;p6"/>
          <p:cNvGrpSpPr/>
          <p:nvPr/>
        </p:nvGrpSpPr>
        <p:grpSpPr>
          <a:xfrm rot="5400000" flipH="1">
            <a:off x="8611250" y="-289703"/>
            <a:ext cx="439050" cy="1138216"/>
            <a:chOff x="1823086" y="-208516"/>
            <a:chExt cx="433159" cy="1122944"/>
          </a:xfrm>
        </p:grpSpPr>
        <p:sp>
          <p:nvSpPr>
            <p:cNvPr id="1313" name="Google Shape;1313;p6"/>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6"/>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6"/>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6"/>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6"/>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6"/>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6"/>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6"/>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 name="Google Shape;1321;p6"/>
          <p:cNvGrpSpPr/>
          <p:nvPr/>
        </p:nvGrpSpPr>
        <p:grpSpPr>
          <a:xfrm rot="5400000" flipH="1">
            <a:off x="8446719" y="-121413"/>
            <a:ext cx="444435" cy="1202872"/>
            <a:chOff x="904476" y="-243594"/>
            <a:chExt cx="438472" cy="1186732"/>
          </a:xfrm>
        </p:grpSpPr>
        <p:sp>
          <p:nvSpPr>
            <p:cNvPr id="1322" name="Google Shape;1322;p6"/>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6"/>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6"/>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6"/>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6"/>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6"/>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6"/>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6"/>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6"/>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6"/>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6"/>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6"/>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6"/>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6"/>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6"/>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6"/>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6"/>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6"/>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6"/>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6"/>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6"/>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6"/>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6"/>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6"/>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6"/>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6"/>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6"/>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 name="Google Shape;1349;p6"/>
          <p:cNvGrpSpPr/>
          <p:nvPr/>
        </p:nvGrpSpPr>
        <p:grpSpPr>
          <a:xfrm flipH="1">
            <a:off x="-96294" y="4514105"/>
            <a:ext cx="690975" cy="442129"/>
            <a:chOff x="7750342" y="3926048"/>
            <a:chExt cx="1406709" cy="900099"/>
          </a:xfrm>
        </p:grpSpPr>
        <p:sp>
          <p:nvSpPr>
            <p:cNvPr id="1350" name="Google Shape;1350;p6"/>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6"/>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6"/>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6"/>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6"/>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6"/>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6"/>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6"/>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6"/>
          <p:cNvGrpSpPr/>
          <p:nvPr/>
        </p:nvGrpSpPr>
        <p:grpSpPr>
          <a:xfrm flipH="1">
            <a:off x="-316921" y="4375054"/>
            <a:ext cx="608676" cy="611453"/>
            <a:chOff x="8276926" y="3750868"/>
            <a:chExt cx="1239162" cy="1244814"/>
          </a:xfrm>
        </p:grpSpPr>
        <p:sp>
          <p:nvSpPr>
            <p:cNvPr id="1359" name="Google Shape;1359;p6"/>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6"/>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6"/>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6"/>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6"/>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6"/>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6"/>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6"/>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6"/>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6"/>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6"/>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6"/>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6"/>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6"/>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6"/>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6"/>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6"/>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6"/>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6"/>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6"/>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6"/>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6"/>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6"/>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6"/>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6"/>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6"/>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6"/>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 name="Google Shape;1386;p6"/>
          <p:cNvGrpSpPr/>
          <p:nvPr/>
        </p:nvGrpSpPr>
        <p:grpSpPr>
          <a:xfrm flipH="1">
            <a:off x="-114469" y="4732401"/>
            <a:ext cx="442554" cy="428250"/>
            <a:chOff x="8202967" y="4478366"/>
            <a:chExt cx="900965" cy="871845"/>
          </a:xfrm>
        </p:grpSpPr>
        <p:sp>
          <p:nvSpPr>
            <p:cNvPr id="1387" name="Google Shape;1387;p6"/>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6"/>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6"/>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6"/>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6"/>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6"/>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6"/>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6"/>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6"/>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6"/>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6"/>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6"/>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6"/>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6"/>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6"/>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6"/>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6"/>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6"/>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6"/>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 name="Google Shape;1406;p6"/>
          <p:cNvGrpSpPr/>
          <p:nvPr/>
        </p:nvGrpSpPr>
        <p:grpSpPr>
          <a:xfrm rot="5400000" flipH="1">
            <a:off x="413630" y="4744528"/>
            <a:ext cx="215154" cy="582789"/>
            <a:chOff x="7607455" y="4238363"/>
            <a:chExt cx="438017" cy="1186459"/>
          </a:xfrm>
        </p:grpSpPr>
        <p:sp>
          <p:nvSpPr>
            <p:cNvPr id="1407" name="Google Shape;1407;p6"/>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6"/>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6"/>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6"/>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6"/>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6"/>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6"/>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6"/>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6"/>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6"/>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6"/>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6"/>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6"/>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6"/>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6"/>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6"/>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6"/>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6"/>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6"/>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6"/>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6"/>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6"/>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6"/>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6"/>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6"/>
          <p:cNvGrpSpPr/>
          <p:nvPr/>
        </p:nvGrpSpPr>
        <p:grpSpPr>
          <a:xfrm rot="5400000" flipH="1">
            <a:off x="-67436" y="1312833"/>
            <a:ext cx="633267" cy="380075"/>
            <a:chOff x="8365864" y="2993835"/>
            <a:chExt cx="933472" cy="547264"/>
          </a:xfrm>
        </p:grpSpPr>
        <p:sp>
          <p:nvSpPr>
            <p:cNvPr id="1432" name="Google Shape;1432;p6"/>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6"/>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6"/>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6"/>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6"/>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6"/>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6"/>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6"/>
          <p:cNvGrpSpPr/>
          <p:nvPr/>
        </p:nvGrpSpPr>
        <p:grpSpPr>
          <a:xfrm flipH="1">
            <a:off x="-185562" y="501899"/>
            <a:ext cx="800029" cy="592349"/>
            <a:chOff x="8118223" y="2202382"/>
            <a:chExt cx="1151949" cy="873156"/>
          </a:xfrm>
        </p:grpSpPr>
        <p:sp>
          <p:nvSpPr>
            <p:cNvPr id="1440" name="Google Shape;1440;p6"/>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6"/>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6"/>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6"/>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6"/>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6"/>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6"/>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6"/>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6"/>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6"/>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6"/>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6"/>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6"/>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6"/>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6"/>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6"/>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6"/>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6"/>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6"/>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6"/>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6"/>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 name="Google Shape;1461;p6"/>
          <p:cNvGrpSpPr/>
          <p:nvPr/>
        </p:nvGrpSpPr>
        <p:grpSpPr>
          <a:xfrm rot="970126" flipH="1">
            <a:off x="8414239" y="3772767"/>
            <a:ext cx="980086" cy="909573"/>
            <a:chOff x="-181020" y="4253777"/>
            <a:chExt cx="1117161" cy="1087511"/>
          </a:xfrm>
        </p:grpSpPr>
        <p:sp>
          <p:nvSpPr>
            <p:cNvPr id="1462" name="Google Shape;1462;p6"/>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6"/>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6"/>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6"/>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6"/>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6"/>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6"/>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6"/>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6"/>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6"/>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6"/>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6"/>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6"/>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6"/>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 name="Google Shape;1476;p6"/>
          <p:cNvGrpSpPr/>
          <p:nvPr/>
        </p:nvGrpSpPr>
        <p:grpSpPr>
          <a:xfrm rot="475448" flipH="1">
            <a:off x="8399227" y="4239117"/>
            <a:ext cx="775564" cy="992078"/>
            <a:chOff x="-168050" y="4195214"/>
            <a:chExt cx="719519" cy="965231"/>
          </a:xfrm>
        </p:grpSpPr>
        <p:sp>
          <p:nvSpPr>
            <p:cNvPr id="1477" name="Google Shape;1477;p6"/>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6"/>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6"/>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6"/>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6"/>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6"/>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6"/>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6"/>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6"/>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6"/>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6"/>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6"/>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6"/>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6"/>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6"/>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6"/>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6"/>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6"/>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6"/>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6"/>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6"/>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6"/>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6"/>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6"/>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6"/>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6"/>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6"/>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6"/>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6"/>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6"/>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6"/>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6"/>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6"/>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6"/>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6"/>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6"/>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6"/>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6"/>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6"/>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6"/>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6"/>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6"/>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6"/>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6"/>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6"/>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6"/>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6"/>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 name="Google Shape;1524;p6"/>
          <p:cNvGrpSpPr/>
          <p:nvPr/>
        </p:nvGrpSpPr>
        <p:grpSpPr>
          <a:xfrm flipH="1">
            <a:off x="-138601" y="-156827"/>
            <a:ext cx="775583" cy="776946"/>
            <a:chOff x="7973149" y="-201092"/>
            <a:chExt cx="1116750" cy="1145263"/>
          </a:xfrm>
        </p:grpSpPr>
        <p:sp>
          <p:nvSpPr>
            <p:cNvPr id="1525" name="Google Shape;1525;p6"/>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6"/>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6"/>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6"/>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6"/>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6"/>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6"/>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6"/>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6"/>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6"/>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6"/>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6"/>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6"/>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6"/>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6"/>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6"/>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6"/>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6"/>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6"/>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6"/>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6"/>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6"/>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6"/>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6"/>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6"/>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6"/>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6"/>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6"/>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6"/>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6"/>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6"/>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6"/>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6"/>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6"/>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6"/>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6"/>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6"/>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6"/>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6"/>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6"/>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6"/>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6"/>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6"/>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6"/>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6"/>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6"/>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6"/>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6"/>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6"/>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6"/>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6"/>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6"/>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6"/>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6"/>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6"/>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6"/>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6"/>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6"/>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6"/>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6"/>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6"/>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 name="Google Shape;1586;p6"/>
          <p:cNvGrpSpPr/>
          <p:nvPr/>
        </p:nvGrpSpPr>
        <p:grpSpPr>
          <a:xfrm rot="-958644" flipH="1">
            <a:off x="8838391" y="3315009"/>
            <a:ext cx="366316" cy="1040956"/>
            <a:chOff x="7607455" y="4238363"/>
            <a:chExt cx="438017" cy="1186459"/>
          </a:xfrm>
        </p:grpSpPr>
        <p:sp>
          <p:nvSpPr>
            <p:cNvPr id="1587" name="Google Shape;1587;p6"/>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6"/>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6"/>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6"/>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6"/>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6"/>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6"/>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6"/>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6"/>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6"/>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6"/>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6"/>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6"/>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6"/>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6"/>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6"/>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6"/>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6"/>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6"/>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6"/>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6"/>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and four columns">
  <p:cSld name="CUSTOM_4">
    <p:spTree>
      <p:nvGrpSpPr>
        <p:cNvPr id="1" name="Shape 2036"/>
        <p:cNvGrpSpPr/>
        <p:nvPr/>
      </p:nvGrpSpPr>
      <p:grpSpPr>
        <a:xfrm>
          <a:off x="0" y="0"/>
          <a:ext cx="0" cy="0"/>
          <a:chOff x="0" y="0"/>
          <a:chExt cx="0" cy="0"/>
        </a:xfrm>
      </p:grpSpPr>
      <p:sp>
        <p:nvSpPr>
          <p:cNvPr id="2037" name="Google Shape;2037;p24"/>
          <p:cNvSpPr/>
          <p:nvPr/>
        </p:nvSpPr>
        <p:spPr>
          <a:xfrm>
            <a:off x="6076850" y="-537900"/>
            <a:ext cx="5500082" cy="6059819"/>
          </a:xfrm>
          <a:custGeom>
            <a:avLst/>
            <a:gdLst/>
            <a:ahLst/>
            <a:cxnLst/>
            <a:rect l="l" t="t" r="r" b="b"/>
            <a:pathLst>
              <a:path w="50036" h="64714" extrusionOk="0">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24"/>
          <p:cNvSpPr txBox="1">
            <a:spLocks noGrp="1"/>
          </p:cNvSpPr>
          <p:nvPr>
            <p:ph type="title"/>
          </p:nvPr>
        </p:nvSpPr>
        <p:spPr>
          <a:xfrm>
            <a:off x="720000" y="540000"/>
            <a:ext cx="5102100" cy="572700"/>
          </a:xfrm>
          <a:prstGeom prst="rect">
            <a:avLst/>
          </a:prstGeom>
        </p:spPr>
        <p:txBody>
          <a:bodyPr spcFirstLastPara="1" wrap="square" lIns="91425" tIns="91425" rIns="91425" bIns="91425" anchor="ctr" anchorCtr="0">
            <a:noAutofit/>
          </a:bodyPr>
          <a:lstStyle>
            <a:lvl1pPr lvl="0">
              <a:spcBef>
                <a:spcPts val="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
        <p:nvSpPr>
          <p:cNvPr id="2039" name="Google Shape;2039;p24"/>
          <p:cNvSpPr txBox="1">
            <a:spLocks noGrp="1"/>
          </p:cNvSpPr>
          <p:nvPr>
            <p:ph type="title" idx="2"/>
          </p:nvPr>
        </p:nvSpPr>
        <p:spPr>
          <a:xfrm>
            <a:off x="2020441" y="2239950"/>
            <a:ext cx="11976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040" name="Google Shape;2040;p24"/>
          <p:cNvSpPr txBox="1">
            <a:spLocks noGrp="1"/>
          </p:cNvSpPr>
          <p:nvPr>
            <p:ph type="subTitle" idx="1"/>
          </p:nvPr>
        </p:nvSpPr>
        <p:spPr>
          <a:xfrm>
            <a:off x="2020448" y="2826475"/>
            <a:ext cx="1197600" cy="900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AutoNum type="alphaUcPeriod"/>
              <a:defRPr sz="1400"/>
            </a:lvl1pPr>
            <a:lvl2pPr lvl="1" algn="ctr" rtl="0">
              <a:lnSpc>
                <a:spcPct val="100000"/>
              </a:lnSpc>
              <a:spcBef>
                <a:spcPts val="0"/>
              </a:spcBef>
              <a:spcAft>
                <a:spcPts val="0"/>
              </a:spcAft>
              <a:buSzPts val="1400"/>
              <a:buAutoNum type="alphaLcPeriod"/>
              <a:defRPr/>
            </a:lvl2pPr>
            <a:lvl3pPr lvl="2" algn="ctr" rtl="0">
              <a:lnSpc>
                <a:spcPct val="100000"/>
              </a:lnSpc>
              <a:spcBef>
                <a:spcPts val="0"/>
              </a:spcBef>
              <a:spcAft>
                <a:spcPts val="0"/>
              </a:spcAft>
              <a:buSzPts val="1400"/>
              <a:buAutoNum type="romanLcPeriod"/>
              <a:defRPr/>
            </a:lvl3pPr>
            <a:lvl4pPr lvl="3" algn="ctr" rtl="0">
              <a:lnSpc>
                <a:spcPct val="100000"/>
              </a:lnSpc>
              <a:spcBef>
                <a:spcPts val="0"/>
              </a:spcBef>
              <a:spcAft>
                <a:spcPts val="0"/>
              </a:spcAft>
              <a:buSzPts val="1400"/>
              <a:buAutoNum type="arabicPeriod"/>
              <a:defRPr/>
            </a:lvl4pPr>
            <a:lvl5pPr lvl="4" algn="ctr" rtl="0">
              <a:lnSpc>
                <a:spcPct val="100000"/>
              </a:lnSpc>
              <a:spcBef>
                <a:spcPts val="0"/>
              </a:spcBef>
              <a:spcAft>
                <a:spcPts val="0"/>
              </a:spcAft>
              <a:buSzPts val="1400"/>
              <a:buAutoNum type="alphaLcPeriod"/>
              <a:defRPr/>
            </a:lvl5pPr>
            <a:lvl6pPr lvl="5" algn="ctr" rtl="0">
              <a:lnSpc>
                <a:spcPct val="100000"/>
              </a:lnSpc>
              <a:spcBef>
                <a:spcPts val="0"/>
              </a:spcBef>
              <a:spcAft>
                <a:spcPts val="0"/>
              </a:spcAft>
              <a:buSzPts val="1400"/>
              <a:buAutoNum type="romanLcPeriod"/>
              <a:defRPr/>
            </a:lvl6pPr>
            <a:lvl7pPr lvl="6" algn="ctr" rtl="0">
              <a:lnSpc>
                <a:spcPct val="100000"/>
              </a:lnSpc>
              <a:spcBef>
                <a:spcPts val="0"/>
              </a:spcBef>
              <a:spcAft>
                <a:spcPts val="0"/>
              </a:spcAft>
              <a:buSzPts val="1400"/>
              <a:buAutoNum type="arabicPeriod"/>
              <a:defRPr/>
            </a:lvl7pPr>
            <a:lvl8pPr lvl="7" algn="ctr" rtl="0">
              <a:lnSpc>
                <a:spcPct val="100000"/>
              </a:lnSpc>
              <a:spcBef>
                <a:spcPts val="0"/>
              </a:spcBef>
              <a:spcAft>
                <a:spcPts val="0"/>
              </a:spcAft>
              <a:buSzPts val="1400"/>
              <a:buAutoNum type="alphaLcPeriod"/>
              <a:defRPr/>
            </a:lvl8pPr>
            <a:lvl9pPr lvl="8" algn="ctr" rtl="0">
              <a:lnSpc>
                <a:spcPct val="100000"/>
              </a:lnSpc>
              <a:spcBef>
                <a:spcPts val="0"/>
              </a:spcBef>
              <a:spcAft>
                <a:spcPts val="0"/>
              </a:spcAft>
              <a:buSzPts val="1400"/>
              <a:buAutoNum type="romanLcPeriod"/>
              <a:defRPr/>
            </a:lvl9pPr>
          </a:lstStyle>
          <a:p>
            <a:endParaRPr/>
          </a:p>
        </p:txBody>
      </p:sp>
      <p:sp>
        <p:nvSpPr>
          <p:cNvPr id="2041" name="Google Shape;2041;p24"/>
          <p:cNvSpPr txBox="1">
            <a:spLocks noGrp="1"/>
          </p:cNvSpPr>
          <p:nvPr>
            <p:ph type="title" idx="3"/>
          </p:nvPr>
        </p:nvSpPr>
        <p:spPr>
          <a:xfrm>
            <a:off x="3320208" y="2239950"/>
            <a:ext cx="11976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042" name="Google Shape;2042;p24"/>
          <p:cNvSpPr txBox="1">
            <a:spLocks noGrp="1"/>
          </p:cNvSpPr>
          <p:nvPr>
            <p:ph type="subTitle" idx="4"/>
          </p:nvPr>
        </p:nvSpPr>
        <p:spPr>
          <a:xfrm>
            <a:off x="3320202" y="2826475"/>
            <a:ext cx="1197600" cy="900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AutoNum type="alphaUcPeriod"/>
              <a:defRPr sz="1400"/>
            </a:lvl1pPr>
            <a:lvl2pPr lvl="1" algn="ctr" rtl="0">
              <a:lnSpc>
                <a:spcPct val="100000"/>
              </a:lnSpc>
              <a:spcBef>
                <a:spcPts val="0"/>
              </a:spcBef>
              <a:spcAft>
                <a:spcPts val="0"/>
              </a:spcAft>
              <a:buSzPts val="1400"/>
              <a:buAutoNum type="alphaLcPeriod"/>
              <a:defRPr/>
            </a:lvl2pPr>
            <a:lvl3pPr lvl="2" algn="ctr" rtl="0">
              <a:lnSpc>
                <a:spcPct val="100000"/>
              </a:lnSpc>
              <a:spcBef>
                <a:spcPts val="0"/>
              </a:spcBef>
              <a:spcAft>
                <a:spcPts val="0"/>
              </a:spcAft>
              <a:buSzPts val="1400"/>
              <a:buAutoNum type="romanLcPeriod"/>
              <a:defRPr/>
            </a:lvl3pPr>
            <a:lvl4pPr lvl="3" algn="ctr" rtl="0">
              <a:lnSpc>
                <a:spcPct val="100000"/>
              </a:lnSpc>
              <a:spcBef>
                <a:spcPts val="0"/>
              </a:spcBef>
              <a:spcAft>
                <a:spcPts val="0"/>
              </a:spcAft>
              <a:buSzPts val="1400"/>
              <a:buAutoNum type="arabicPeriod"/>
              <a:defRPr/>
            </a:lvl4pPr>
            <a:lvl5pPr lvl="4" algn="ctr" rtl="0">
              <a:lnSpc>
                <a:spcPct val="100000"/>
              </a:lnSpc>
              <a:spcBef>
                <a:spcPts val="0"/>
              </a:spcBef>
              <a:spcAft>
                <a:spcPts val="0"/>
              </a:spcAft>
              <a:buSzPts val="1400"/>
              <a:buAutoNum type="alphaLcPeriod"/>
              <a:defRPr/>
            </a:lvl5pPr>
            <a:lvl6pPr lvl="5" algn="ctr" rtl="0">
              <a:lnSpc>
                <a:spcPct val="100000"/>
              </a:lnSpc>
              <a:spcBef>
                <a:spcPts val="0"/>
              </a:spcBef>
              <a:spcAft>
                <a:spcPts val="0"/>
              </a:spcAft>
              <a:buSzPts val="1400"/>
              <a:buAutoNum type="romanLcPeriod"/>
              <a:defRPr/>
            </a:lvl6pPr>
            <a:lvl7pPr lvl="6" algn="ctr" rtl="0">
              <a:lnSpc>
                <a:spcPct val="100000"/>
              </a:lnSpc>
              <a:spcBef>
                <a:spcPts val="0"/>
              </a:spcBef>
              <a:spcAft>
                <a:spcPts val="0"/>
              </a:spcAft>
              <a:buSzPts val="1400"/>
              <a:buAutoNum type="arabicPeriod"/>
              <a:defRPr/>
            </a:lvl7pPr>
            <a:lvl8pPr lvl="7" algn="ctr" rtl="0">
              <a:lnSpc>
                <a:spcPct val="100000"/>
              </a:lnSpc>
              <a:spcBef>
                <a:spcPts val="0"/>
              </a:spcBef>
              <a:spcAft>
                <a:spcPts val="0"/>
              </a:spcAft>
              <a:buSzPts val="1400"/>
              <a:buAutoNum type="alphaLcPeriod"/>
              <a:defRPr/>
            </a:lvl8pPr>
            <a:lvl9pPr lvl="8" algn="ctr" rtl="0">
              <a:lnSpc>
                <a:spcPct val="100000"/>
              </a:lnSpc>
              <a:spcBef>
                <a:spcPts val="0"/>
              </a:spcBef>
              <a:spcAft>
                <a:spcPts val="0"/>
              </a:spcAft>
              <a:buSzPts val="1400"/>
              <a:buAutoNum type="romanLcPeriod"/>
              <a:defRPr/>
            </a:lvl9pPr>
          </a:lstStyle>
          <a:p>
            <a:endParaRPr/>
          </a:p>
        </p:txBody>
      </p:sp>
      <p:sp>
        <p:nvSpPr>
          <p:cNvPr id="2043" name="Google Shape;2043;p24"/>
          <p:cNvSpPr txBox="1">
            <a:spLocks noGrp="1"/>
          </p:cNvSpPr>
          <p:nvPr>
            <p:ph type="title" idx="5"/>
          </p:nvPr>
        </p:nvSpPr>
        <p:spPr>
          <a:xfrm>
            <a:off x="720700" y="2239950"/>
            <a:ext cx="11976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044" name="Google Shape;2044;p24"/>
          <p:cNvSpPr txBox="1">
            <a:spLocks noGrp="1"/>
          </p:cNvSpPr>
          <p:nvPr>
            <p:ph type="subTitle" idx="6"/>
          </p:nvPr>
        </p:nvSpPr>
        <p:spPr>
          <a:xfrm>
            <a:off x="720700" y="2826475"/>
            <a:ext cx="1197600" cy="900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AutoNum type="alphaUcPeriod"/>
              <a:defRPr sz="1400"/>
            </a:lvl1pPr>
            <a:lvl2pPr lvl="1" algn="ctr" rtl="0">
              <a:lnSpc>
                <a:spcPct val="100000"/>
              </a:lnSpc>
              <a:spcBef>
                <a:spcPts val="0"/>
              </a:spcBef>
              <a:spcAft>
                <a:spcPts val="0"/>
              </a:spcAft>
              <a:buSzPts val="1400"/>
              <a:buAutoNum type="alphaLcPeriod"/>
              <a:defRPr/>
            </a:lvl2pPr>
            <a:lvl3pPr lvl="2" algn="ctr" rtl="0">
              <a:lnSpc>
                <a:spcPct val="100000"/>
              </a:lnSpc>
              <a:spcBef>
                <a:spcPts val="0"/>
              </a:spcBef>
              <a:spcAft>
                <a:spcPts val="0"/>
              </a:spcAft>
              <a:buSzPts val="1400"/>
              <a:buAutoNum type="romanLcPeriod"/>
              <a:defRPr/>
            </a:lvl3pPr>
            <a:lvl4pPr lvl="3" algn="ctr" rtl="0">
              <a:lnSpc>
                <a:spcPct val="100000"/>
              </a:lnSpc>
              <a:spcBef>
                <a:spcPts val="0"/>
              </a:spcBef>
              <a:spcAft>
                <a:spcPts val="0"/>
              </a:spcAft>
              <a:buSzPts val="1400"/>
              <a:buAutoNum type="arabicPeriod"/>
              <a:defRPr/>
            </a:lvl4pPr>
            <a:lvl5pPr lvl="4" algn="ctr" rtl="0">
              <a:lnSpc>
                <a:spcPct val="100000"/>
              </a:lnSpc>
              <a:spcBef>
                <a:spcPts val="0"/>
              </a:spcBef>
              <a:spcAft>
                <a:spcPts val="0"/>
              </a:spcAft>
              <a:buSzPts val="1400"/>
              <a:buAutoNum type="alphaLcPeriod"/>
              <a:defRPr/>
            </a:lvl5pPr>
            <a:lvl6pPr lvl="5" algn="ctr" rtl="0">
              <a:lnSpc>
                <a:spcPct val="100000"/>
              </a:lnSpc>
              <a:spcBef>
                <a:spcPts val="0"/>
              </a:spcBef>
              <a:spcAft>
                <a:spcPts val="0"/>
              </a:spcAft>
              <a:buSzPts val="1400"/>
              <a:buAutoNum type="romanLcPeriod"/>
              <a:defRPr/>
            </a:lvl6pPr>
            <a:lvl7pPr lvl="6" algn="ctr" rtl="0">
              <a:lnSpc>
                <a:spcPct val="100000"/>
              </a:lnSpc>
              <a:spcBef>
                <a:spcPts val="0"/>
              </a:spcBef>
              <a:spcAft>
                <a:spcPts val="0"/>
              </a:spcAft>
              <a:buSzPts val="1400"/>
              <a:buAutoNum type="arabicPeriod"/>
              <a:defRPr/>
            </a:lvl7pPr>
            <a:lvl8pPr lvl="7" algn="ctr" rtl="0">
              <a:lnSpc>
                <a:spcPct val="100000"/>
              </a:lnSpc>
              <a:spcBef>
                <a:spcPts val="0"/>
              </a:spcBef>
              <a:spcAft>
                <a:spcPts val="0"/>
              </a:spcAft>
              <a:buSzPts val="1400"/>
              <a:buAutoNum type="alphaLcPeriod"/>
              <a:defRPr/>
            </a:lvl8pPr>
            <a:lvl9pPr lvl="8" algn="ctr" rtl="0">
              <a:lnSpc>
                <a:spcPct val="100000"/>
              </a:lnSpc>
              <a:spcBef>
                <a:spcPts val="0"/>
              </a:spcBef>
              <a:spcAft>
                <a:spcPts val="0"/>
              </a:spcAft>
              <a:buSzPts val="1400"/>
              <a:buAutoNum type="romanLcPeriod"/>
              <a:defRPr/>
            </a:lvl9pPr>
          </a:lstStyle>
          <a:p>
            <a:endParaRPr/>
          </a:p>
        </p:txBody>
      </p:sp>
      <p:sp>
        <p:nvSpPr>
          <p:cNvPr id="2045" name="Google Shape;2045;p24"/>
          <p:cNvSpPr txBox="1">
            <a:spLocks noGrp="1"/>
          </p:cNvSpPr>
          <p:nvPr>
            <p:ph type="title" idx="7"/>
          </p:nvPr>
        </p:nvSpPr>
        <p:spPr>
          <a:xfrm>
            <a:off x="4626224" y="2239950"/>
            <a:ext cx="11976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046" name="Google Shape;2046;p24"/>
          <p:cNvSpPr txBox="1">
            <a:spLocks noGrp="1"/>
          </p:cNvSpPr>
          <p:nvPr>
            <p:ph type="subTitle" idx="8"/>
          </p:nvPr>
        </p:nvSpPr>
        <p:spPr>
          <a:xfrm>
            <a:off x="4626225" y="2826475"/>
            <a:ext cx="1197600" cy="900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AutoNum type="alphaUcPeriod"/>
              <a:defRPr sz="1400"/>
            </a:lvl1pPr>
            <a:lvl2pPr lvl="1" algn="ctr" rtl="0">
              <a:lnSpc>
                <a:spcPct val="100000"/>
              </a:lnSpc>
              <a:spcBef>
                <a:spcPts val="0"/>
              </a:spcBef>
              <a:spcAft>
                <a:spcPts val="0"/>
              </a:spcAft>
              <a:buSzPts val="1400"/>
              <a:buAutoNum type="alphaLcPeriod"/>
              <a:defRPr/>
            </a:lvl2pPr>
            <a:lvl3pPr lvl="2" algn="ctr" rtl="0">
              <a:lnSpc>
                <a:spcPct val="100000"/>
              </a:lnSpc>
              <a:spcBef>
                <a:spcPts val="0"/>
              </a:spcBef>
              <a:spcAft>
                <a:spcPts val="0"/>
              </a:spcAft>
              <a:buSzPts val="1400"/>
              <a:buAutoNum type="romanLcPeriod"/>
              <a:defRPr/>
            </a:lvl3pPr>
            <a:lvl4pPr lvl="3" algn="ctr" rtl="0">
              <a:lnSpc>
                <a:spcPct val="100000"/>
              </a:lnSpc>
              <a:spcBef>
                <a:spcPts val="0"/>
              </a:spcBef>
              <a:spcAft>
                <a:spcPts val="0"/>
              </a:spcAft>
              <a:buSzPts val="1400"/>
              <a:buAutoNum type="arabicPeriod"/>
              <a:defRPr/>
            </a:lvl4pPr>
            <a:lvl5pPr lvl="4" algn="ctr" rtl="0">
              <a:lnSpc>
                <a:spcPct val="100000"/>
              </a:lnSpc>
              <a:spcBef>
                <a:spcPts val="0"/>
              </a:spcBef>
              <a:spcAft>
                <a:spcPts val="0"/>
              </a:spcAft>
              <a:buSzPts val="1400"/>
              <a:buAutoNum type="alphaLcPeriod"/>
              <a:defRPr/>
            </a:lvl5pPr>
            <a:lvl6pPr lvl="5" algn="ctr" rtl="0">
              <a:lnSpc>
                <a:spcPct val="100000"/>
              </a:lnSpc>
              <a:spcBef>
                <a:spcPts val="0"/>
              </a:spcBef>
              <a:spcAft>
                <a:spcPts val="0"/>
              </a:spcAft>
              <a:buSzPts val="1400"/>
              <a:buAutoNum type="romanLcPeriod"/>
              <a:defRPr/>
            </a:lvl6pPr>
            <a:lvl7pPr lvl="6" algn="ctr" rtl="0">
              <a:lnSpc>
                <a:spcPct val="100000"/>
              </a:lnSpc>
              <a:spcBef>
                <a:spcPts val="0"/>
              </a:spcBef>
              <a:spcAft>
                <a:spcPts val="0"/>
              </a:spcAft>
              <a:buSzPts val="1400"/>
              <a:buAutoNum type="arabicPeriod"/>
              <a:defRPr/>
            </a:lvl7pPr>
            <a:lvl8pPr lvl="7" algn="ctr" rtl="0">
              <a:lnSpc>
                <a:spcPct val="100000"/>
              </a:lnSpc>
              <a:spcBef>
                <a:spcPts val="0"/>
              </a:spcBef>
              <a:spcAft>
                <a:spcPts val="0"/>
              </a:spcAft>
              <a:buSzPts val="1400"/>
              <a:buAutoNum type="alphaLcPeriod"/>
              <a:defRPr/>
            </a:lvl8pPr>
            <a:lvl9pPr lvl="8" algn="ctr" rtl="0">
              <a:lnSpc>
                <a:spcPct val="100000"/>
              </a:lnSpc>
              <a:spcBef>
                <a:spcPts val="0"/>
              </a:spcBef>
              <a:spcAft>
                <a:spcPts val="0"/>
              </a:spcAft>
              <a:buSzPts val="1400"/>
              <a:buAutoNum type="romanLcPeriod"/>
              <a:defRPr/>
            </a:lvl9pPr>
          </a:lstStyle>
          <a:p>
            <a:endParaRPr/>
          </a:p>
        </p:txBody>
      </p:sp>
      <p:grpSp>
        <p:nvGrpSpPr>
          <p:cNvPr id="2047" name="Google Shape;2047;p24"/>
          <p:cNvGrpSpPr/>
          <p:nvPr/>
        </p:nvGrpSpPr>
        <p:grpSpPr>
          <a:xfrm rot="8236893">
            <a:off x="-579990" y="-840150"/>
            <a:ext cx="1160581" cy="1843510"/>
            <a:chOff x="4836950" y="647600"/>
            <a:chExt cx="1160575" cy="1843500"/>
          </a:xfrm>
        </p:grpSpPr>
        <p:sp>
          <p:nvSpPr>
            <p:cNvPr id="2048" name="Google Shape;2048;p24"/>
            <p:cNvSpPr/>
            <p:nvPr/>
          </p:nvSpPr>
          <p:spPr>
            <a:xfrm>
              <a:off x="5305625" y="1783375"/>
              <a:ext cx="459525" cy="703375"/>
            </a:xfrm>
            <a:custGeom>
              <a:avLst/>
              <a:gdLst/>
              <a:ahLst/>
              <a:cxnLst/>
              <a:rect l="l" t="t" r="r" b="b"/>
              <a:pathLst>
                <a:path w="18381" h="28135" extrusionOk="0">
                  <a:moveTo>
                    <a:pt x="18380" y="1"/>
                  </a:moveTo>
                  <a:lnTo>
                    <a:pt x="18380" y="1"/>
                  </a:lnTo>
                  <a:cubicBezTo>
                    <a:pt x="6205" y="9041"/>
                    <a:pt x="1" y="13744"/>
                    <a:pt x="4337" y="27754"/>
                  </a:cubicBezTo>
                  <a:cubicBezTo>
                    <a:pt x="4417" y="28009"/>
                    <a:pt x="4633" y="28134"/>
                    <a:pt x="4845" y="28134"/>
                  </a:cubicBezTo>
                  <a:cubicBezTo>
                    <a:pt x="5077" y="28134"/>
                    <a:pt x="5303" y="27984"/>
                    <a:pt x="5338" y="27687"/>
                  </a:cubicBezTo>
                  <a:cubicBezTo>
                    <a:pt x="7206" y="17180"/>
                    <a:pt x="11108" y="8540"/>
                    <a:pt x="183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24"/>
            <p:cNvSpPr/>
            <p:nvPr/>
          </p:nvSpPr>
          <p:spPr>
            <a:xfrm>
              <a:off x="4836950" y="1473175"/>
              <a:ext cx="587275" cy="975300"/>
            </a:xfrm>
            <a:custGeom>
              <a:avLst/>
              <a:gdLst/>
              <a:ahLst/>
              <a:cxnLst/>
              <a:rect l="l" t="t" r="r" b="b"/>
              <a:pathLst>
                <a:path w="23491" h="39012" extrusionOk="0">
                  <a:moveTo>
                    <a:pt x="1" y="0"/>
                  </a:moveTo>
                  <a:cubicBezTo>
                    <a:pt x="5438" y="4970"/>
                    <a:pt x="9941" y="12109"/>
                    <a:pt x="13777" y="19481"/>
                  </a:cubicBezTo>
                  <a:cubicBezTo>
                    <a:pt x="17046" y="25785"/>
                    <a:pt x="19748" y="32123"/>
                    <a:pt x="22383" y="38661"/>
                  </a:cubicBezTo>
                  <a:cubicBezTo>
                    <a:pt x="22478" y="38905"/>
                    <a:pt x="22683" y="39011"/>
                    <a:pt x="22889" y="39011"/>
                  </a:cubicBezTo>
                  <a:cubicBezTo>
                    <a:pt x="23189" y="39011"/>
                    <a:pt x="23491" y="38784"/>
                    <a:pt x="23451" y="38428"/>
                  </a:cubicBezTo>
                  <a:cubicBezTo>
                    <a:pt x="23184" y="34658"/>
                    <a:pt x="22750" y="30855"/>
                    <a:pt x="21883" y="27019"/>
                  </a:cubicBezTo>
                  <a:cubicBezTo>
                    <a:pt x="20716" y="21949"/>
                    <a:pt x="18681" y="16679"/>
                    <a:pt x="15612" y="12742"/>
                  </a:cubicBezTo>
                  <a:cubicBezTo>
                    <a:pt x="13911" y="10574"/>
                    <a:pt x="12009" y="8806"/>
                    <a:pt x="10075" y="7239"/>
                  </a:cubicBezTo>
                  <a:cubicBezTo>
                    <a:pt x="6772" y="4503"/>
                    <a:pt x="3403" y="210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24"/>
            <p:cNvSpPr/>
            <p:nvPr/>
          </p:nvSpPr>
          <p:spPr>
            <a:xfrm>
              <a:off x="5288125" y="1393950"/>
              <a:ext cx="216000" cy="1090800"/>
            </a:xfrm>
            <a:custGeom>
              <a:avLst/>
              <a:gdLst/>
              <a:ahLst/>
              <a:cxnLst/>
              <a:rect l="l" t="t" r="r" b="b"/>
              <a:pathLst>
                <a:path w="8640" h="43632" fill="none" extrusionOk="0">
                  <a:moveTo>
                    <a:pt x="0" y="0"/>
                  </a:moveTo>
                  <a:cubicBezTo>
                    <a:pt x="0" y="0"/>
                    <a:pt x="8640" y="19080"/>
                    <a:pt x="5004" y="4363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24"/>
            <p:cNvSpPr/>
            <p:nvPr/>
          </p:nvSpPr>
          <p:spPr>
            <a:xfrm>
              <a:off x="5229750" y="1151275"/>
              <a:ext cx="226850" cy="1333475"/>
            </a:xfrm>
            <a:custGeom>
              <a:avLst/>
              <a:gdLst/>
              <a:ahLst/>
              <a:cxnLst/>
              <a:rect l="l" t="t" r="r" b="b"/>
              <a:pathLst>
                <a:path w="9074" h="53339" fill="none" extrusionOk="0">
                  <a:moveTo>
                    <a:pt x="9073" y="0"/>
                  </a:moveTo>
                  <a:cubicBezTo>
                    <a:pt x="9073" y="0"/>
                    <a:pt x="0" y="19314"/>
                    <a:pt x="7372" y="53338"/>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24"/>
            <p:cNvSpPr/>
            <p:nvPr/>
          </p:nvSpPr>
          <p:spPr>
            <a:xfrm>
              <a:off x="5174700" y="1917650"/>
              <a:ext cx="239350" cy="567100"/>
            </a:xfrm>
            <a:custGeom>
              <a:avLst/>
              <a:gdLst/>
              <a:ahLst/>
              <a:cxnLst/>
              <a:rect l="l" t="t" r="r" b="b"/>
              <a:pathLst>
                <a:path w="9574" h="22684" fill="none" extrusionOk="0">
                  <a:moveTo>
                    <a:pt x="0" y="0"/>
                  </a:moveTo>
                  <a:cubicBezTo>
                    <a:pt x="0" y="0"/>
                    <a:pt x="8773" y="9374"/>
                    <a:pt x="9574" y="22683"/>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24"/>
            <p:cNvSpPr/>
            <p:nvPr/>
          </p:nvSpPr>
          <p:spPr>
            <a:xfrm>
              <a:off x="5352325" y="1633275"/>
              <a:ext cx="252700" cy="844800"/>
            </a:xfrm>
            <a:custGeom>
              <a:avLst/>
              <a:gdLst/>
              <a:ahLst/>
              <a:cxnLst/>
              <a:rect l="l" t="t" r="r" b="b"/>
              <a:pathLst>
                <a:path w="10108" h="33792" fill="none" extrusionOk="0">
                  <a:moveTo>
                    <a:pt x="10108" y="1"/>
                  </a:moveTo>
                  <a:cubicBezTo>
                    <a:pt x="10108" y="1"/>
                    <a:pt x="1" y="10441"/>
                    <a:pt x="2436" y="3379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24"/>
            <p:cNvSpPr/>
            <p:nvPr/>
          </p:nvSpPr>
          <p:spPr>
            <a:xfrm>
              <a:off x="5412375" y="647600"/>
              <a:ext cx="469525" cy="538750"/>
            </a:xfrm>
            <a:custGeom>
              <a:avLst/>
              <a:gdLst/>
              <a:ahLst/>
              <a:cxnLst/>
              <a:rect l="l" t="t" r="r" b="b"/>
              <a:pathLst>
                <a:path w="18781" h="21550" extrusionOk="0">
                  <a:moveTo>
                    <a:pt x="13122" y="1"/>
                  </a:moveTo>
                  <a:cubicBezTo>
                    <a:pt x="11182" y="1"/>
                    <a:pt x="8721" y="1823"/>
                    <a:pt x="7239" y="2334"/>
                  </a:cubicBezTo>
                  <a:cubicBezTo>
                    <a:pt x="6923" y="2446"/>
                    <a:pt x="6621" y="2490"/>
                    <a:pt x="6324" y="2490"/>
                  </a:cubicBezTo>
                  <a:cubicBezTo>
                    <a:pt x="5649" y="2490"/>
                    <a:pt x="5009" y="2263"/>
                    <a:pt x="4337" y="2101"/>
                  </a:cubicBezTo>
                  <a:cubicBezTo>
                    <a:pt x="3781" y="1932"/>
                    <a:pt x="3017" y="1588"/>
                    <a:pt x="2358" y="1588"/>
                  </a:cubicBezTo>
                  <a:cubicBezTo>
                    <a:pt x="2107" y="1588"/>
                    <a:pt x="1871" y="1638"/>
                    <a:pt x="1668" y="1767"/>
                  </a:cubicBezTo>
                  <a:cubicBezTo>
                    <a:pt x="1568" y="1801"/>
                    <a:pt x="1535" y="1834"/>
                    <a:pt x="1501" y="1867"/>
                  </a:cubicBezTo>
                  <a:cubicBezTo>
                    <a:pt x="1435" y="1967"/>
                    <a:pt x="1401" y="2001"/>
                    <a:pt x="1368" y="2034"/>
                  </a:cubicBezTo>
                  <a:cubicBezTo>
                    <a:pt x="1335" y="2101"/>
                    <a:pt x="1268" y="2168"/>
                    <a:pt x="1234" y="2201"/>
                  </a:cubicBezTo>
                  <a:cubicBezTo>
                    <a:pt x="1101" y="2501"/>
                    <a:pt x="1034" y="2835"/>
                    <a:pt x="934" y="3168"/>
                  </a:cubicBezTo>
                  <a:cubicBezTo>
                    <a:pt x="767" y="3802"/>
                    <a:pt x="734" y="4469"/>
                    <a:pt x="767" y="5136"/>
                  </a:cubicBezTo>
                  <a:cubicBezTo>
                    <a:pt x="834" y="6471"/>
                    <a:pt x="1068" y="7838"/>
                    <a:pt x="1201" y="9139"/>
                  </a:cubicBezTo>
                  <a:cubicBezTo>
                    <a:pt x="1234" y="9273"/>
                    <a:pt x="1234" y="9373"/>
                    <a:pt x="1234" y="9506"/>
                  </a:cubicBezTo>
                  <a:cubicBezTo>
                    <a:pt x="1234" y="9806"/>
                    <a:pt x="1268" y="10040"/>
                    <a:pt x="1268" y="10340"/>
                  </a:cubicBezTo>
                  <a:lnTo>
                    <a:pt x="1268" y="11041"/>
                  </a:lnTo>
                  <a:lnTo>
                    <a:pt x="1268" y="11174"/>
                  </a:lnTo>
                  <a:lnTo>
                    <a:pt x="1268" y="11207"/>
                  </a:lnTo>
                  <a:lnTo>
                    <a:pt x="1268" y="11608"/>
                  </a:lnTo>
                  <a:cubicBezTo>
                    <a:pt x="1268" y="11708"/>
                    <a:pt x="1234" y="11875"/>
                    <a:pt x="1234" y="12008"/>
                  </a:cubicBezTo>
                  <a:cubicBezTo>
                    <a:pt x="1234" y="12141"/>
                    <a:pt x="1201" y="12275"/>
                    <a:pt x="1201" y="12375"/>
                  </a:cubicBezTo>
                  <a:cubicBezTo>
                    <a:pt x="1201" y="12475"/>
                    <a:pt x="1201" y="12608"/>
                    <a:pt x="1168" y="12675"/>
                  </a:cubicBezTo>
                  <a:lnTo>
                    <a:pt x="1034" y="13175"/>
                  </a:lnTo>
                  <a:cubicBezTo>
                    <a:pt x="1034" y="13309"/>
                    <a:pt x="1001" y="13442"/>
                    <a:pt x="934" y="13576"/>
                  </a:cubicBezTo>
                  <a:cubicBezTo>
                    <a:pt x="934" y="13609"/>
                    <a:pt x="901" y="13609"/>
                    <a:pt x="901" y="13642"/>
                  </a:cubicBezTo>
                  <a:cubicBezTo>
                    <a:pt x="868" y="13709"/>
                    <a:pt x="868" y="13809"/>
                    <a:pt x="834" y="13876"/>
                  </a:cubicBezTo>
                  <a:cubicBezTo>
                    <a:pt x="767" y="14043"/>
                    <a:pt x="734" y="14176"/>
                    <a:pt x="667" y="14343"/>
                  </a:cubicBezTo>
                  <a:lnTo>
                    <a:pt x="667" y="14376"/>
                  </a:lnTo>
                  <a:cubicBezTo>
                    <a:pt x="434" y="15277"/>
                    <a:pt x="234" y="16178"/>
                    <a:pt x="100" y="17045"/>
                  </a:cubicBezTo>
                  <a:cubicBezTo>
                    <a:pt x="67" y="17345"/>
                    <a:pt x="34" y="17645"/>
                    <a:pt x="34" y="17879"/>
                  </a:cubicBezTo>
                  <a:cubicBezTo>
                    <a:pt x="0" y="18179"/>
                    <a:pt x="0" y="18446"/>
                    <a:pt x="34" y="18713"/>
                  </a:cubicBezTo>
                  <a:cubicBezTo>
                    <a:pt x="34" y="18946"/>
                    <a:pt x="67" y="19146"/>
                    <a:pt x="100" y="19347"/>
                  </a:cubicBezTo>
                  <a:lnTo>
                    <a:pt x="100" y="19380"/>
                  </a:lnTo>
                  <a:cubicBezTo>
                    <a:pt x="167" y="19613"/>
                    <a:pt x="234" y="19814"/>
                    <a:pt x="334" y="20014"/>
                  </a:cubicBezTo>
                  <a:cubicBezTo>
                    <a:pt x="625" y="20782"/>
                    <a:pt x="1211" y="21550"/>
                    <a:pt x="1974" y="21550"/>
                  </a:cubicBezTo>
                  <a:cubicBezTo>
                    <a:pt x="2172" y="21550"/>
                    <a:pt x="2382" y="21498"/>
                    <a:pt x="2602" y="21381"/>
                  </a:cubicBezTo>
                  <a:cubicBezTo>
                    <a:pt x="3203" y="21115"/>
                    <a:pt x="3569" y="20547"/>
                    <a:pt x="4003" y="20014"/>
                  </a:cubicBezTo>
                  <a:cubicBezTo>
                    <a:pt x="5237" y="18379"/>
                    <a:pt x="6572" y="16878"/>
                    <a:pt x="8106" y="15644"/>
                  </a:cubicBezTo>
                  <a:cubicBezTo>
                    <a:pt x="8573" y="15177"/>
                    <a:pt x="9073" y="14777"/>
                    <a:pt x="9607" y="14376"/>
                  </a:cubicBezTo>
                  <a:lnTo>
                    <a:pt x="10007" y="14143"/>
                  </a:lnTo>
                  <a:lnTo>
                    <a:pt x="10241" y="14009"/>
                  </a:lnTo>
                  <a:cubicBezTo>
                    <a:pt x="10241" y="13976"/>
                    <a:pt x="10274" y="13976"/>
                    <a:pt x="10274" y="13976"/>
                  </a:cubicBezTo>
                  <a:cubicBezTo>
                    <a:pt x="11575" y="13309"/>
                    <a:pt x="13010" y="13009"/>
                    <a:pt x="14377" y="12608"/>
                  </a:cubicBezTo>
                  <a:cubicBezTo>
                    <a:pt x="14411" y="12608"/>
                    <a:pt x="14444" y="12575"/>
                    <a:pt x="14511" y="12575"/>
                  </a:cubicBezTo>
                  <a:cubicBezTo>
                    <a:pt x="14577" y="12508"/>
                    <a:pt x="14711" y="12508"/>
                    <a:pt x="14777" y="12475"/>
                  </a:cubicBezTo>
                  <a:cubicBezTo>
                    <a:pt x="14911" y="12475"/>
                    <a:pt x="15011" y="12442"/>
                    <a:pt x="15111" y="12408"/>
                  </a:cubicBezTo>
                  <a:lnTo>
                    <a:pt x="15511" y="12275"/>
                  </a:lnTo>
                  <a:cubicBezTo>
                    <a:pt x="15678" y="12241"/>
                    <a:pt x="15845" y="12141"/>
                    <a:pt x="16012" y="12075"/>
                  </a:cubicBezTo>
                  <a:cubicBezTo>
                    <a:pt x="17379" y="11441"/>
                    <a:pt x="18780" y="10474"/>
                    <a:pt x="18047" y="9106"/>
                  </a:cubicBezTo>
                  <a:cubicBezTo>
                    <a:pt x="18013" y="9006"/>
                    <a:pt x="17946" y="8939"/>
                    <a:pt x="17813" y="8839"/>
                  </a:cubicBezTo>
                  <a:cubicBezTo>
                    <a:pt x="17379" y="8105"/>
                    <a:pt x="16746" y="7471"/>
                    <a:pt x="16312" y="6704"/>
                  </a:cubicBezTo>
                  <a:cubicBezTo>
                    <a:pt x="15711" y="5537"/>
                    <a:pt x="15378" y="4336"/>
                    <a:pt x="15111" y="3035"/>
                  </a:cubicBezTo>
                  <a:cubicBezTo>
                    <a:pt x="14944" y="2201"/>
                    <a:pt x="15411" y="1267"/>
                    <a:pt x="14711" y="600"/>
                  </a:cubicBezTo>
                  <a:cubicBezTo>
                    <a:pt x="14258" y="171"/>
                    <a:pt x="13714" y="1"/>
                    <a:pt x="131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24"/>
            <p:cNvSpPr/>
            <p:nvPr/>
          </p:nvSpPr>
          <p:spPr>
            <a:xfrm>
              <a:off x="5557250" y="727025"/>
              <a:ext cx="316300" cy="187225"/>
            </a:xfrm>
            <a:custGeom>
              <a:avLst/>
              <a:gdLst/>
              <a:ahLst/>
              <a:cxnLst/>
              <a:rect l="l" t="t" r="r" b="b"/>
              <a:pathLst>
                <a:path w="12652" h="7489" extrusionOk="0">
                  <a:moveTo>
                    <a:pt x="11625" y="0"/>
                  </a:moveTo>
                  <a:cubicBezTo>
                    <a:pt x="9030" y="0"/>
                    <a:pt x="1831" y="2811"/>
                    <a:pt x="643" y="5462"/>
                  </a:cubicBezTo>
                  <a:cubicBezTo>
                    <a:pt x="0" y="6440"/>
                    <a:pt x="857" y="7489"/>
                    <a:pt x="1779" y="7489"/>
                  </a:cubicBezTo>
                  <a:cubicBezTo>
                    <a:pt x="1957" y="7489"/>
                    <a:pt x="2138" y="7450"/>
                    <a:pt x="2311" y="7363"/>
                  </a:cubicBezTo>
                  <a:cubicBezTo>
                    <a:pt x="3645" y="6596"/>
                    <a:pt x="4479" y="4561"/>
                    <a:pt x="5814" y="3594"/>
                  </a:cubicBezTo>
                  <a:cubicBezTo>
                    <a:pt x="8549" y="1392"/>
                    <a:pt x="12652" y="1259"/>
                    <a:pt x="12552" y="392"/>
                  </a:cubicBezTo>
                  <a:cubicBezTo>
                    <a:pt x="12506" y="122"/>
                    <a:pt x="12165" y="0"/>
                    <a:pt x="116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24"/>
            <p:cNvSpPr/>
            <p:nvPr/>
          </p:nvSpPr>
          <p:spPr>
            <a:xfrm>
              <a:off x="5414025" y="688225"/>
              <a:ext cx="257725" cy="498550"/>
            </a:xfrm>
            <a:custGeom>
              <a:avLst/>
              <a:gdLst/>
              <a:ahLst/>
              <a:cxnLst/>
              <a:rect l="l" t="t" r="r" b="b"/>
              <a:pathLst>
                <a:path w="10309" h="19942" extrusionOk="0">
                  <a:moveTo>
                    <a:pt x="2210" y="0"/>
                  </a:moveTo>
                  <a:cubicBezTo>
                    <a:pt x="2011" y="0"/>
                    <a:pt x="1806" y="60"/>
                    <a:pt x="1669" y="142"/>
                  </a:cubicBezTo>
                  <a:cubicBezTo>
                    <a:pt x="1602" y="176"/>
                    <a:pt x="1535" y="209"/>
                    <a:pt x="1502" y="276"/>
                  </a:cubicBezTo>
                  <a:cubicBezTo>
                    <a:pt x="1469" y="342"/>
                    <a:pt x="1435" y="376"/>
                    <a:pt x="1369" y="443"/>
                  </a:cubicBezTo>
                  <a:cubicBezTo>
                    <a:pt x="1335" y="476"/>
                    <a:pt x="1302" y="543"/>
                    <a:pt x="1269" y="576"/>
                  </a:cubicBezTo>
                  <a:cubicBezTo>
                    <a:pt x="1135" y="876"/>
                    <a:pt x="1035" y="1210"/>
                    <a:pt x="968" y="1543"/>
                  </a:cubicBezTo>
                  <a:cubicBezTo>
                    <a:pt x="802" y="2177"/>
                    <a:pt x="768" y="2844"/>
                    <a:pt x="802" y="3511"/>
                  </a:cubicBezTo>
                  <a:cubicBezTo>
                    <a:pt x="835" y="4846"/>
                    <a:pt x="1102" y="6213"/>
                    <a:pt x="1202" y="7514"/>
                  </a:cubicBezTo>
                  <a:cubicBezTo>
                    <a:pt x="1269" y="7648"/>
                    <a:pt x="1269" y="7781"/>
                    <a:pt x="1269" y="7881"/>
                  </a:cubicBezTo>
                  <a:cubicBezTo>
                    <a:pt x="1269" y="8181"/>
                    <a:pt x="1302" y="8415"/>
                    <a:pt x="1302" y="8715"/>
                  </a:cubicBezTo>
                  <a:lnTo>
                    <a:pt x="1302" y="9449"/>
                  </a:lnTo>
                  <a:lnTo>
                    <a:pt x="1302" y="9549"/>
                  </a:lnTo>
                  <a:lnTo>
                    <a:pt x="1302" y="9582"/>
                  </a:lnTo>
                  <a:lnTo>
                    <a:pt x="1302" y="9983"/>
                  </a:lnTo>
                  <a:cubicBezTo>
                    <a:pt x="1302" y="10083"/>
                    <a:pt x="1269" y="10283"/>
                    <a:pt x="1269" y="10383"/>
                  </a:cubicBezTo>
                  <a:cubicBezTo>
                    <a:pt x="1269" y="10516"/>
                    <a:pt x="1202" y="10650"/>
                    <a:pt x="1202" y="10783"/>
                  </a:cubicBezTo>
                  <a:cubicBezTo>
                    <a:pt x="1202" y="10850"/>
                    <a:pt x="1202" y="10983"/>
                    <a:pt x="1168" y="11050"/>
                  </a:cubicBezTo>
                  <a:lnTo>
                    <a:pt x="1035" y="11550"/>
                  </a:lnTo>
                  <a:cubicBezTo>
                    <a:pt x="1035" y="11684"/>
                    <a:pt x="1002" y="11817"/>
                    <a:pt x="968" y="11951"/>
                  </a:cubicBezTo>
                  <a:cubicBezTo>
                    <a:pt x="968" y="11984"/>
                    <a:pt x="935" y="11984"/>
                    <a:pt x="935" y="12017"/>
                  </a:cubicBezTo>
                  <a:cubicBezTo>
                    <a:pt x="935" y="12118"/>
                    <a:pt x="868" y="12184"/>
                    <a:pt x="835" y="12284"/>
                  </a:cubicBezTo>
                  <a:cubicBezTo>
                    <a:pt x="802" y="12451"/>
                    <a:pt x="768" y="12551"/>
                    <a:pt x="668" y="12718"/>
                  </a:cubicBezTo>
                  <a:lnTo>
                    <a:pt x="668" y="12785"/>
                  </a:lnTo>
                  <a:cubicBezTo>
                    <a:pt x="468" y="13652"/>
                    <a:pt x="268" y="14553"/>
                    <a:pt x="134" y="15453"/>
                  </a:cubicBezTo>
                  <a:cubicBezTo>
                    <a:pt x="101" y="15720"/>
                    <a:pt x="34" y="15987"/>
                    <a:pt x="34" y="16287"/>
                  </a:cubicBezTo>
                  <a:cubicBezTo>
                    <a:pt x="1" y="16554"/>
                    <a:pt x="1" y="16821"/>
                    <a:pt x="34" y="17121"/>
                  </a:cubicBezTo>
                  <a:cubicBezTo>
                    <a:pt x="34" y="17321"/>
                    <a:pt x="101" y="17521"/>
                    <a:pt x="134" y="17722"/>
                  </a:cubicBezTo>
                  <a:lnTo>
                    <a:pt x="134" y="17788"/>
                  </a:lnTo>
                  <a:cubicBezTo>
                    <a:pt x="168" y="17988"/>
                    <a:pt x="268" y="18189"/>
                    <a:pt x="335" y="18389"/>
                  </a:cubicBezTo>
                  <a:cubicBezTo>
                    <a:pt x="629" y="19165"/>
                    <a:pt x="1225" y="19942"/>
                    <a:pt x="2018" y="19942"/>
                  </a:cubicBezTo>
                  <a:cubicBezTo>
                    <a:pt x="2212" y="19942"/>
                    <a:pt x="2419" y="19895"/>
                    <a:pt x="2636" y="19790"/>
                  </a:cubicBezTo>
                  <a:cubicBezTo>
                    <a:pt x="3203" y="19490"/>
                    <a:pt x="3604" y="18956"/>
                    <a:pt x="4004" y="18389"/>
                  </a:cubicBezTo>
                  <a:cubicBezTo>
                    <a:pt x="5271" y="16788"/>
                    <a:pt x="6606" y="15286"/>
                    <a:pt x="8140" y="14019"/>
                  </a:cubicBezTo>
                  <a:cubicBezTo>
                    <a:pt x="8607" y="13552"/>
                    <a:pt x="9107" y="13152"/>
                    <a:pt x="9641" y="12785"/>
                  </a:cubicBezTo>
                  <a:lnTo>
                    <a:pt x="10008" y="12518"/>
                  </a:lnTo>
                  <a:cubicBezTo>
                    <a:pt x="10108" y="12484"/>
                    <a:pt x="10175" y="12451"/>
                    <a:pt x="10308" y="12351"/>
                  </a:cubicBezTo>
                  <a:cubicBezTo>
                    <a:pt x="9941" y="11184"/>
                    <a:pt x="9441" y="10049"/>
                    <a:pt x="8707" y="9049"/>
                  </a:cubicBezTo>
                  <a:cubicBezTo>
                    <a:pt x="8474" y="8715"/>
                    <a:pt x="8173" y="8382"/>
                    <a:pt x="7873" y="8115"/>
                  </a:cubicBezTo>
                  <a:cubicBezTo>
                    <a:pt x="7006" y="7181"/>
                    <a:pt x="6005" y="6447"/>
                    <a:pt x="5038" y="5613"/>
                  </a:cubicBezTo>
                  <a:cubicBezTo>
                    <a:pt x="3770" y="4512"/>
                    <a:pt x="2536" y="3211"/>
                    <a:pt x="2102" y="1643"/>
                  </a:cubicBezTo>
                  <a:cubicBezTo>
                    <a:pt x="1969" y="1176"/>
                    <a:pt x="1902" y="709"/>
                    <a:pt x="2169" y="342"/>
                  </a:cubicBezTo>
                  <a:cubicBezTo>
                    <a:pt x="2303" y="209"/>
                    <a:pt x="2369" y="142"/>
                    <a:pt x="2503" y="42"/>
                  </a:cubicBezTo>
                  <a:cubicBezTo>
                    <a:pt x="2469" y="9"/>
                    <a:pt x="2369" y="9"/>
                    <a:pt x="2336" y="9"/>
                  </a:cubicBezTo>
                  <a:cubicBezTo>
                    <a:pt x="2295" y="3"/>
                    <a:pt x="2252" y="0"/>
                    <a:pt x="2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24"/>
            <p:cNvSpPr/>
            <p:nvPr/>
          </p:nvSpPr>
          <p:spPr>
            <a:xfrm>
              <a:off x="5406525" y="868575"/>
              <a:ext cx="475375" cy="318200"/>
            </a:xfrm>
            <a:custGeom>
              <a:avLst/>
              <a:gdLst/>
              <a:ahLst/>
              <a:cxnLst/>
              <a:rect l="l" t="t" r="r" b="b"/>
              <a:pathLst>
                <a:path w="19015" h="12728" extrusionOk="0">
                  <a:moveTo>
                    <a:pt x="18114" y="0"/>
                  </a:moveTo>
                  <a:cubicBezTo>
                    <a:pt x="18080" y="400"/>
                    <a:pt x="17847" y="734"/>
                    <a:pt x="17580" y="967"/>
                  </a:cubicBezTo>
                  <a:cubicBezTo>
                    <a:pt x="17238" y="1241"/>
                    <a:pt x="16827" y="1330"/>
                    <a:pt x="16395" y="1330"/>
                  </a:cubicBezTo>
                  <a:cubicBezTo>
                    <a:pt x="15983" y="1330"/>
                    <a:pt x="15552" y="1249"/>
                    <a:pt x="15145" y="1168"/>
                  </a:cubicBezTo>
                  <a:cubicBezTo>
                    <a:pt x="13597" y="876"/>
                    <a:pt x="12018" y="735"/>
                    <a:pt x="10440" y="735"/>
                  </a:cubicBezTo>
                  <a:cubicBezTo>
                    <a:pt x="9672" y="735"/>
                    <a:pt x="8904" y="768"/>
                    <a:pt x="8140" y="834"/>
                  </a:cubicBezTo>
                  <a:cubicBezTo>
                    <a:pt x="5905" y="1067"/>
                    <a:pt x="3670" y="1568"/>
                    <a:pt x="1602" y="2335"/>
                  </a:cubicBezTo>
                  <a:cubicBezTo>
                    <a:pt x="1502" y="2435"/>
                    <a:pt x="1435" y="3603"/>
                    <a:pt x="1435" y="3736"/>
                  </a:cubicBezTo>
                  <a:cubicBezTo>
                    <a:pt x="1335" y="4403"/>
                    <a:pt x="1135" y="4937"/>
                    <a:pt x="935" y="5571"/>
                  </a:cubicBezTo>
                  <a:lnTo>
                    <a:pt x="935" y="5604"/>
                  </a:lnTo>
                  <a:cubicBezTo>
                    <a:pt x="935" y="5637"/>
                    <a:pt x="901" y="5671"/>
                    <a:pt x="901" y="5737"/>
                  </a:cubicBezTo>
                  <a:cubicBezTo>
                    <a:pt x="334" y="7239"/>
                    <a:pt x="1" y="8973"/>
                    <a:pt x="401" y="10508"/>
                  </a:cubicBezTo>
                  <a:lnTo>
                    <a:pt x="401" y="10574"/>
                  </a:lnTo>
                  <a:cubicBezTo>
                    <a:pt x="434" y="10774"/>
                    <a:pt x="501" y="10975"/>
                    <a:pt x="601" y="11175"/>
                  </a:cubicBezTo>
                  <a:cubicBezTo>
                    <a:pt x="896" y="11951"/>
                    <a:pt x="1491" y="12728"/>
                    <a:pt x="2284" y="12728"/>
                  </a:cubicBezTo>
                  <a:cubicBezTo>
                    <a:pt x="2479" y="12728"/>
                    <a:pt x="2686" y="12681"/>
                    <a:pt x="2903" y="12576"/>
                  </a:cubicBezTo>
                  <a:cubicBezTo>
                    <a:pt x="3470" y="12276"/>
                    <a:pt x="3837" y="11742"/>
                    <a:pt x="4270" y="11175"/>
                  </a:cubicBezTo>
                  <a:cubicBezTo>
                    <a:pt x="5505" y="9574"/>
                    <a:pt x="6839" y="8072"/>
                    <a:pt x="8407" y="6805"/>
                  </a:cubicBezTo>
                  <a:cubicBezTo>
                    <a:pt x="9141" y="6171"/>
                    <a:pt x="9941" y="5637"/>
                    <a:pt x="10775" y="5170"/>
                  </a:cubicBezTo>
                  <a:cubicBezTo>
                    <a:pt x="12076" y="4470"/>
                    <a:pt x="13410" y="4103"/>
                    <a:pt x="14745" y="3669"/>
                  </a:cubicBezTo>
                  <a:cubicBezTo>
                    <a:pt x="14811" y="3636"/>
                    <a:pt x="14945" y="3636"/>
                    <a:pt x="15011" y="3603"/>
                  </a:cubicBezTo>
                  <a:cubicBezTo>
                    <a:pt x="15145" y="3603"/>
                    <a:pt x="15245" y="3536"/>
                    <a:pt x="15345" y="3503"/>
                  </a:cubicBezTo>
                  <a:lnTo>
                    <a:pt x="15745" y="3369"/>
                  </a:lnTo>
                  <a:cubicBezTo>
                    <a:pt x="15912" y="3336"/>
                    <a:pt x="16079" y="3269"/>
                    <a:pt x="16246" y="3169"/>
                  </a:cubicBezTo>
                  <a:cubicBezTo>
                    <a:pt x="17580" y="2635"/>
                    <a:pt x="19014" y="1668"/>
                    <a:pt x="18247" y="234"/>
                  </a:cubicBezTo>
                  <a:cubicBezTo>
                    <a:pt x="18180" y="167"/>
                    <a:pt x="18147" y="100"/>
                    <a:pt x="181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24"/>
            <p:cNvSpPr/>
            <p:nvPr/>
          </p:nvSpPr>
          <p:spPr>
            <a:xfrm>
              <a:off x="5576650" y="1298500"/>
              <a:ext cx="395300" cy="378900"/>
            </a:xfrm>
            <a:custGeom>
              <a:avLst/>
              <a:gdLst/>
              <a:ahLst/>
              <a:cxnLst/>
              <a:rect l="l" t="t" r="r" b="b"/>
              <a:pathLst>
                <a:path w="15812" h="15156" extrusionOk="0">
                  <a:moveTo>
                    <a:pt x="4764" y="0"/>
                  </a:moveTo>
                  <a:cubicBezTo>
                    <a:pt x="4665" y="0"/>
                    <a:pt x="4567" y="15"/>
                    <a:pt x="4470" y="49"/>
                  </a:cubicBezTo>
                  <a:cubicBezTo>
                    <a:pt x="4404" y="49"/>
                    <a:pt x="4370" y="49"/>
                    <a:pt x="4337" y="82"/>
                  </a:cubicBezTo>
                  <a:cubicBezTo>
                    <a:pt x="4304" y="115"/>
                    <a:pt x="4237" y="115"/>
                    <a:pt x="4204" y="149"/>
                  </a:cubicBezTo>
                  <a:lnTo>
                    <a:pt x="4070" y="282"/>
                  </a:lnTo>
                  <a:cubicBezTo>
                    <a:pt x="3903" y="482"/>
                    <a:pt x="3803" y="716"/>
                    <a:pt x="3670" y="949"/>
                  </a:cubicBezTo>
                  <a:cubicBezTo>
                    <a:pt x="3403" y="1416"/>
                    <a:pt x="3303" y="1917"/>
                    <a:pt x="3170" y="2417"/>
                  </a:cubicBezTo>
                  <a:cubicBezTo>
                    <a:pt x="2969" y="3451"/>
                    <a:pt x="2903" y="4552"/>
                    <a:pt x="2736" y="5553"/>
                  </a:cubicBezTo>
                  <a:cubicBezTo>
                    <a:pt x="2736" y="5619"/>
                    <a:pt x="2703" y="5753"/>
                    <a:pt x="2703" y="5820"/>
                  </a:cubicBezTo>
                  <a:lnTo>
                    <a:pt x="2569" y="6453"/>
                  </a:lnTo>
                  <a:cubicBezTo>
                    <a:pt x="2536" y="6620"/>
                    <a:pt x="2502" y="6820"/>
                    <a:pt x="2469" y="6987"/>
                  </a:cubicBezTo>
                  <a:cubicBezTo>
                    <a:pt x="2402" y="7054"/>
                    <a:pt x="2402" y="7054"/>
                    <a:pt x="2402" y="7087"/>
                  </a:cubicBezTo>
                  <a:lnTo>
                    <a:pt x="2402" y="7120"/>
                  </a:lnTo>
                  <a:cubicBezTo>
                    <a:pt x="2369" y="7254"/>
                    <a:pt x="2369" y="7321"/>
                    <a:pt x="2336" y="7421"/>
                  </a:cubicBezTo>
                  <a:cubicBezTo>
                    <a:pt x="2302" y="7554"/>
                    <a:pt x="2236" y="7621"/>
                    <a:pt x="2202" y="7754"/>
                  </a:cubicBezTo>
                  <a:cubicBezTo>
                    <a:pt x="2169" y="7821"/>
                    <a:pt x="2135" y="7954"/>
                    <a:pt x="2069" y="8054"/>
                  </a:cubicBezTo>
                  <a:cubicBezTo>
                    <a:pt x="2069" y="8088"/>
                    <a:pt x="2035" y="8155"/>
                    <a:pt x="2002" y="8255"/>
                  </a:cubicBezTo>
                  <a:cubicBezTo>
                    <a:pt x="1969" y="8388"/>
                    <a:pt x="1902" y="8488"/>
                    <a:pt x="1835" y="8622"/>
                  </a:cubicBezTo>
                  <a:cubicBezTo>
                    <a:pt x="1735" y="8722"/>
                    <a:pt x="1702" y="8788"/>
                    <a:pt x="1668" y="8888"/>
                  </a:cubicBezTo>
                  <a:cubicBezTo>
                    <a:pt x="1668" y="8922"/>
                    <a:pt x="1635" y="8922"/>
                    <a:pt x="1635" y="8955"/>
                  </a:cubicBezTo>
                  <a:cubicBezTo>
                    <a:pt x="1568" y="8988"/>
                    <a:pt x="1535" y="9089"/>
                    <a:pt x="1502" y="9122"/>
                  </a:cubicBezTo>
                  <a:cubicBezTo>
                    <a:pt x="1468" y="9222"/>
                    <a:pt x="1368" y="9322"/>
                    <a:pt x="1302" y="9422"/>
                  </a:cubicBezTo>
                  <a:cubicBezTo>
                    <a:pt x="968" y="10056"/>
                    <a:pt x="634" y="10656"/>
                    <a:pt x="368" y="11323"/>
                  </a:cubicBezTo>
                  <a:cubicBezTo>
                    <a:pt x="301" y="11557"/>
                    <a:pt x="201" y="11757"/>
                    <a:pt x="167" y="11957"/>
                  </a:cubicBezTo>
                  <a:lnTo>
                    <a:pt x="34" y="12591"/>
                  </a:lnTo>
                  <a:cubicBezTo>
                    <a:pt x="34" y="12758"/>
                    <a:pt x="1" y="12925"/>
                    <a:pt x="1" y="13091"/>
                  </a:cubicBezTo>
                  <a:cubicBezTo>
                    <a:pt x="1" y="13292"/>
                    <a:pt x="1" y="13458"/>
                    <a:pt x="34" y="13625"/>
                  </a:cubicBezTo>
                  <a:cubicBezTo>
                    <a:pt x="154" y="14377"/>
                    <a:pt x="545" y="15155"/>
                    <a:pt x="1281" y="15155"/>
                  </a:cubicBezTo>
                  <a:cubicBezTo>
                    <a:pt x="1361" y="15155"/>
                    <a:pt x="1446" y="15146"/>
                    <a:pt x="1535" y="15126"/>
                  </a:cubicBezTo>
                  <a:cubicBezTo>
                    <a:pt x="2002" y="14993"/>
                    <a:pt x="2402" y="14659"/>
                    <a:pt x="2836" y="14326"/>
                  </a:cubicBezTo>
                  <a:cubicBezTo>
                    <a:pt x="4070" y="13325"/>
                    <a:pt x="5371" y="12458"/>
                    <a:pt x="6805" y="11790"/>
                  </a:cubicBezTo>
                  <a:cubicBezTo>
                    <a:pt x="7206" y="11557"/>
                    <a:pt x="7673" y="11323"/>
                    <a:pt x="8173" y="11123"/>
                  </a:cubicBezTo>
                  <a:cubicBezTo>
                    <a:pt x="8307" y="11090"/>
                    <a:pt x="8373" y="11023"/>
                    <a:pt x="8507" y="10990"/>
                  </a:cubicBezTo>
                  <a:cubicBezTo>
                    <a:pt x="8573" y="10957"/>
                    <a:pt x="8640" y="10923"/>
                    <a:pt x="8707" y="10923"/>
                  </a:cubicBezTo>
                  <a:lnTo>
                    <a:pt x="8740" y="10923"/>
                  </a:lnTo>
                  <a:cubicBezTo>
                    <a:pt x="9874" y="10623"/>
                    <a:pt x="11008" y="10656"/>
                    <a:pt x="12143" y="10623"/>
                  </a:cubicBezTo>
                  <a:lnTo>
                    <a:pt x="12710" y="10623"/>
                  </a:lnTo>
                  <a:cubicBezTo>
                    <a:pt x="12810" y="10623"/>
                    <a:pt x="12943" y="10590"/>
                    <a:pt x="13010" y="10590"/>
                  </a:cubicBezTo>
                  <a:cubicBezTo>
                    <a:pt x="13143" y="10590"/>
                    <a:pt x="13277" y="10590"/>
                    <a:pt x="13444" y="10556"/>
                  </a:cubicBezTo>
                  <a:cubicBezTo>
                    <a:pt x="14544" y="10323"/>
                    <a:pt x="15812" y="9889"/>
                    <a:pt x="15512" y="8655"/>
                  </a:cubicBezTo>
                  <a:cubicBezTo>
                    <a:pt x="15478" y="8588"/>
                    <a:pt x="15478" y="8555"/>
                    <a:pt x="15412" y="8488"/>
                  </a:cubicBezTo>
                  <a:cubicBezTo>
                    <a:pt x="15212" y="7888"/>
                    <a:pt x="14845" y="7287"/>
                    <a:pt x="14678" y="6620"/>
                  </a:cubicBezTo>
                  <a:cubicBezTo>
                    <a:pt x="14411" y="5619"/>
                    <a:pt x="14411" y="4619"/>
                    <a:pt x="14478" y="3585"/>
                  </a:cubicBezTo>
                  <a:cubicBezTo>
                    <a:pt x="14511" y="2917"/>
                    <a:pt x="15045" y="2250"/>
                    <a:pt x="14644" y="1617"/>
                  </a:cubicBezTo>
                  <a:cubicBezTo>
                    <a:pt x="14225" y="994"/>
                    <a:pt x="13531" y="788"/>
                    <a:pt x="12738" y="788"/>
                  </a:cubicBezTo>
                  <a:cubicBezTo>
                    <a:pt x="11324" y="788"/>
                    <a:pt x="9600" y="1443"/>
                    <a:pt x="8573" y="1550"/>
                  </a:cubicBezTo>
                  <a:cubicBezTo>
                    <a:pt x="8519" y="1554"/>
                    <a:pt x="8466" y="1556"/>
                    <a:pt x="8414" y="1556"/>
                  </a:cubicBezTo>
                  <a:cubicBezTo>
                    <a:pt x="7661" y="1556"/>
                    <a:pt x="7091" y="1126"/>
                    <a:pt x="6405" y="783"/>
                  </a:cubicBezTo>
                  <a:cubicBezTo>
                    <a:pt x="5977" y="526"/>
                    <a:pt x="5353" y="0"/>
                    <a:pt x="47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24"/>
            <p:cNvSpPr/>
            <p:nvPr/>
          </p:nvSpPr>
          <p:spPr>
            <a:xfrm>
              <a:off x="5726650" y="1395825"/>
              <a:ext cx="270875" cy="100425"/>
            </a:xfrm>
            <a:custGeom>
              <a:avLst/>
              <a:gdLst/>
              <a:ahLst/>
              <a:cxnLst/>
              <a:rect l="l" t="t" r="r" b="b"/>
              <a:pathLst>
                <a:path w="10835" h="4017" extrusionOk="0">
                  <a:moveTo>
                    <a:pt x="8630" y="0"/>
                  </a:moveTo>
                  <a:cubicBezTo>
                    <a:pt x="6033" y="0"/>
                    <a:pt x="1908" y="779"/>
                    <a:pt x="772" y="2227"/>
                  </a:cubicBezTo>
                  <a:cubicBezTo>
                    <a:pt x="1" y="2936"/>
                    <a:pt x="656" y="4017"/>
                    <a:pt x="1498" y="4017"/>
                  </a:cubicBezTo>
                  <a:cubicBezTo>
                    <a:pt x="1566" y="4017"/>
                    <a:pt x="1636" y="4010"/>
                    <a:pt x="1706" y="3995"/>
                  </a:cubicBezTo>
                  <a:cubicBezTo>
                    <a:pt x="2874" y="3661"/>
                    <a:pt x="3874" y="2260"/>
                    <a:pt x="5109" y="1760"/>
                  </a:cubicBezTo>
                  <a:cubicBezTo>
                    <a:pt x="7544" y="592"/>
                    <a:pt x="10779" y="1326"/>
                    <a:pt x="10813" y="592"/>
                  </a:cubicBezTo>
                  <a:cubicBezTo>
                    <a:pt x="10835" y="193"/>
                    <a:pt x="9922" y="0"/>
                    <a:pt x="863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24"/>
            <p:cNvSpPr/>
            <p:nvPr/>
          </p:nvSpPr>
          <p:spPr>
            <a:xfrm>
              <a:off x="5575825" y="1300000"/>
              <a:ext cx="218500" cy="378450"/>
            </a:xfrm>
            <a:custGeom>
              <a:avLst/>
              <a:gdLst/>
              <a:ahLst/>
              <a:cxnLst/>
              <a:rect l="l" t="t" r="r" b="b"/>
              <a:pathLst>
                <a:path w="8740" h="15138" extrusionOk="0">
                  <a:moveTo>
                    <a:pt x="4666" y="0"/>
                  </a:moveTo>
                  <a:cubicBezTo>
                    <a:pt x="4592" y="0"/>
                    <a:pt x="4525" y="8"/>
                    <a:pt x="4470" y="22"/>
                  </a:cubicBezTo>
                  <a:cubicBezTo>
                    <a:pt x="4403" y="22"/>
                    <a:pt x="4370" y="22"/>
                    <a:pt x="4337" y="55"/>
                  </a:cubicBezTo>
                  <a:cubicBezTo>
                    <a:pt x="4270" y="89"/>
                    <a:pt x="4237" y="89"/>
                    <a:pt x="4203" y="156"/>
                  </a:cubicBezTo>
                  <a:lnTo>
                    <a:pt x="4070" y="256"/>
                  </a:lnTo>
                  <a:cubicBezTo>
                    <a:pt x="3903" y="489"/>
                    <a:pt x="3770" y="689"/>
                    <a:pt x="3670" y="923"/>
                  </a:cubicBezTo>
                  <a:cubicBezTo>
                    <a:pt x="3403" y="1390"/>
                    <a:pt x="3303" y="1890"/>
                    <a:pt x="3169" y="2390"/>
                  </a:cubicBezTo>
                  <a:cubicBezTo>
                    <a:pt x="2936" y="3425"/>
                    <a:pt x="2902" y="4525"/>
                    <a:pt x="2736" y="5526"/>
                  </a:cubicBezTo>
                  <a:cubicBezTo>
                    <a:pt x="2736" y="5593"/>
                    <a:pt x="2702" y="5726"/>
                    <a:pt x="2702" y="5826"/>
                  </a:cubicBezTo>
                  <a:lnTo>
                    <a:pt x="2569" y="6427"/>
                  </a:lnTo>
                  <a:cubicBezTo>
                    <a:pt x="2535" y="6593"/>
                    <a:pt x="2502" y="6794"/>
                    <a:pt x="2435" y="6994"/>
                  </a:cubicBezTo>
                  <a:cubicBezTo>
                    <a:pt x="2402" y="7027"/>
                    <a:pt x="2402" y="7027"/>
                    <a:pt x="2402" y="7060"/>
                  </a:cubicBezTo>
                  <a:lnTo>
                    <a:pt x="2402" y="7094"/>
                  </a:lnTo>
                  <a:cubicBezTo>
                    <a:pt x="2369" y="7227"/>
                    <a:pt x="2369" y="7327"/>
                    <a:pt x="2335" y="7394"/>
                  </a:cubicBezTo>
                  <a:cubicBezTo>
                    <a:pt x="2269" y="7527"/>
                    <a:pt x="2235" y="7594"/>
                    <a:pt x="2202" y="7728"/>
                  </a:cubicBezTo>
                  <a:cubicBezTo>
                    <a:pt x="2168" y="7828"/>
                    <a:pt x="2102" y="7928"/>
                    <a:pt x="2068" y="8028"/>
                  </a:cubicBezTo>
                  <a:cubicBezTo>
                    <a:pt x="2068" y="8061"/>
                    <a:pt x="2035" y="8161"/>
                    <a:pt x="2002" y="8228"/>
                  </a:cubicBezTo>
                  <a:cubicBezTo>
                    <a:pt x="1935" y="8361"/>
                    <a:pt x="1902" y="8495"/>
                    <a:pt x="1835" y="8595"/>
                  </a:cubicBezTo>
                  <a:cubicBezTo>
                    <a:pt x="1735" y="8695"/>
                    <a:pt x="1701" y="8762"/>
                    <a:pt x="1668" y="8862"/>
                  </a:cubicBezTo>
                  <a:cubicBezTo>
                    <a:pt x="1668" y="8895"/>
                    <a:pt x="1601" y="8895"/>
                    <a:pt x="1601" y="8928"/>
                  </a:cubicBezTo>
                  <a:cubicBezTo>
                    <a:pt x="1568" y="8995"/>
                    <a:pt x="1535" y="9062"/>
                    <a:pt x="1501" y="9095"/>
                  </a:cubicBezTo>
                  <a:cubicBezTo>
                    <a:pt x="1435" y="9195"/>
                    <a:pt x="1368" y="9329"/>
                    <a:pt x="1268" y="9395"/>
                  </a:cubicBezTo>
                  <a:cubicBezTo>
                    <a:pt x="934" y="10029"/>
                    <a:pt x="601" y="10663"/>
                    <a:pt x="367" y="11330"/>
                  </a:cubicBezTo>
                  <a:cubicBezTo>
                    <a:pt x="267" y="11530"/>
                    <a:pt x="200" y="11730"/>
                    <a:pt x="167" y="11931"/>
                  </a:cubicBezTo>
                  <a:lnTo>
                    <a:pt x="34" y="12564"/>
                  </a:lnTo>
                  <a:cubicBezTo>
                    <a:pt x="34" y="12731"/>
                    <a:pt x="0" y="12898"/>
                    <a:pt x="0" y="13065"/>
                  </a:cubicBezTo>
                  <a:cubicBezTo>
                    <a:pt x="0" y="13265"/>
                    <a:pt x="0" y="13432"/>
                    <a:pt x="34" y="13598"/>
                  </a:cubicBezTo>
                  <a:cubicBezTo>
                    <a:pt x="152" y="14341"/>
                    <a:pt x="510" y="15137"/>
                    <a:pt x="1246" y="15137"/>
                  </a:cubicBezTo>
                  <a:cubicBezTo>
                    <a:pt x="1337" y="15137"/>
                    <a:pt x="1433" y="15125"/>
                    <a:pt x="1535" y="15100"/>
                  </a:cubicBezTo>
                  <a:cubicBezTo>
                    <a:pt x="2002" y="14966"/>
                    <a:pt x="2402" y="14666"/>
                    <a:pt x="2836" y="14299"/>
                  </a:cubicBezTo>
                  <a:cubicBezTo>
                    <a:pt x="4070" y="13298"/>
                    <a:pt x="5371" y="12431"/>
                    <a:pt x="6772" y="11764"/>
                  </a:cubicBezTo>
                  <a:cubicBezTo>
                    <a:pt x="7205" y="11530"/>
                    <a:pt x="7672" y="11330"/>
                    <a:pt x="8173" y="11097"/>
                  </a:cubicBezTo>
                  <a:cubicBezTo>
                    <a:pt x="8306" y="11063"/>
                    <a:pt x="8373" y="11030"/>
                    <a:pt x="8506" y="10963"/>
                  </a:cubicBezTo>
                  <a:cubicBezTo>
                    <a:pt x="8573" y="10930"/>
                    <a:pt x="8673" y="10930"/>
                    <a:pt x="8740" y="10897"/>
                  </a:cubicBezTo>
                  <a:cubicBezTo>
                    <a:pt x="8706" y="9896"/>
                    <a:pt x="8540" y="8928"/>
                    <a:pt x="8173" y="8095"/>
                  </a:cubicBezTo>
                  <a:cubicBezTo>
                    <a:pt x="8039" y="7828"/>
                    <a:pt x="7873" y="7527"/>
                    <a:pt x="7706" y="7227"/>
                  </a:cubicBezTo>
                  <a:cubicBezTo>
                    <a:pt x="7239" y="6393"/>
                    <a:pt x="6638" y="5593"/>
                    <a:pt x="6038" y="4826"/>
                  </a:cubicBezTo>
                  <a:cubicBezTo>
                    <a:pt x="5304" y="3725"/>
                    <a:pt x="4570" y="2524"/>
                    <a:pt x="4537" y="1223"/>
                  </a:cubicBezTo>
                  <a:cubicBezTo>
                    <a:pt x="4503" y="889"/>
                    <a:pt x="4537" y="489"/>
                    <a:pt x="4837" y="256"/>
                  </a:cubicBezTo>
                  <a:cubicBezTo>
                    <a:pt x="4904" y="189"/>
                    <a:pt x="5004" y="122"/>
                    <a:pt x="5137" y="89"/>
                  </a:cubicBezTo>
                  <a:cubicBezTo>
                    <a:pt x="5071" y="89"/>
                    <a:pt x="5037" y="55"/>
                    <a:pt x="5004" y="55"/>
                  </a:cubicBezTo>
                  <a:cubicBezTo>
                    <a:pt x="4887" y="16"/>
                    <a:pt x="4769" y="0"/>
                    <a:pt x="46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24"/>
            <p:cNvSpPr/>
            <p:nvPr/>
          </p:nvSpPr>
          <p:spPr>
            <a:xfrm>
              <a:off x="5575825" y="1473275"/>
              <a:ext cx="396125" cy="204125"/>
            </a:xfrm>
            <a:custGeom>
              <a:avLst/>
              <a:gdLst/>
              <a:ahLst/>
              <a:cxnLst/>
              <a:rect l="l" t="t" r="r" b="b"/>
              <a:pathLst>
                <a:path w="15845" h="8165" extrusionOk="0">
                  <a:moveTo>
                    <a:pt x="4672" y="1"/>
                  </a:moveTo>
                  <a:cubicBezTo>
                    <a:pt x="3917" y="1"/>
                    <a:pt x="3160" y="44"/>
                    <a:pt x="2402" y="129"/>
                  </a:cubicBezTo>
                  <a:cubicBezTo>
                    <a:pt x="2335" y="163"/>
                    <a:pt x="2068" y="1063"/>
                    <a:pt x="2035" y="1130"/>
                  </a:cubicBezTo>
                  <a:cubicBezTo>
                    <a:pt x="1868" y="1631"/>
                    <a:pt x="1601" y="1997"/>
                    <a:pt x="1335" y="2431"/>
                  </a:cubicBezTo>
                  <a:cubicBezTo>
                    <a:pt x="1335" y="2464"/>
                    <a:pt x="1268" y="2464"/>
                    <a:pt x="1268" y="2498"/>
                  </a:cubicBezTo>
                  <a:cubicBezTo>
                    <a:pt x="567" y="3599"/>
                    <a:pt x="0" y="4833"/>
                    <a:pt x="0" y="6100"/>
                  </a:cubicBezTo>
                  <a:cubicBezTo>
                    <a:pt x="0" y="6301"/>
                    <a:pt x="0" y="6467"/>
                    <a:pt x="34" y="6634"/>
                  </a:cubicBezTo>
                  <a:cubicBezTo>
                    <a:pt x="154" y="7386"/>
                    <a:pt x="518" y="8164"/>
                    <a:pt x="1272" y="8164"/>
                  </a:cubicBezTo>
                  <a:cubicBezTo>
                    <a:pt x="1355" y="8164"/>
                    <a:pt x="1442" y="8155"/>
                    <a:pt x="1535" y="8135"/>
                  </a:cubicBezTo>
                  <a:cubicBezTo>
                    <a:pt x="2002" y="8002"/>
                    <a:pt x="2402" y="7668"/>
                    <a:pt x="2836" y="7335"/>
                  </a:cubicBezTo>
                  <a:cubicBezTo>
                    <a:pt x="4070" y="6334"/>
                    <a:pt x="5371" y="5467"/>
                    <a:pt x="6772" y="4799"/>
                  </a:cubicBezTo>
                  <a:cubicBezTo>
                    <a:pt x="7472" y="4466"/>
                    <a:pt x="8173" y="4232"/>
                    <a:pt x="8907" y="3999"/>
                  </a:cubicBezTo>
                  <a:cubicBezTo>
                    <a:pt x="10041" y="3732"/>
                    <a:pt x="11075" y="3732"/>
                    <a:pt x="12209" y="3632"/>
                  </a:cubicBezTo>
                  <a:lnTo>
                    <a:pt x="12709" y="3632"/>
                  </a:lnTo>
                  <a:cubicBezTo>
                    <a:pt x="12809" y="3632"/>
                    <a:pt x="12876" y="3599"/>
                    <a:pt x="13010" y="3599"/>
                  </a:cubicBezTo>
                  <a:cubicBezTo>
                    <a:pt x="13143" y="3599"/>
                    <a:pt x="13243" y="3599"/>
                    <a:pt x="13410" y="3565"/>
                  </a:cubicBezTo>
                  <a:cubicBezTo>
                    <a:pt x="14544" y="3332"/>
                    <a:pt x="15845" y="2898"/>
                    <a:pt x="15511" y="1664"/>
                  </a:cubicBezTo>
                  <a:cubicBezTo>
                    <a:pt x="15511" y="1597"/>
                    <a:pt x="15511" y="1497"/>
                    <a:pt x="15445" y="1464"/>
                  </a:cubicBezTo>
                  <a:cubicBezTo>
                    <a:pt x="15345" y="1731"/>
                    <a:pt x="15111" y="1964"/>
                    <a:pt x="14844" y="2098"/>
                  </a:cubicBezTo>
                  <a:cubicBezTo>
                    <a:pt x="14668" y="2185"/>
                    <a:pt x="14484" y="2222"/>
                    <a:pt x="14296" y="2222"/>
                  </a:cubicBezTo>
                  <a:cubicBezTo>
                    <a:pt x="13842" y="2222"/>
                    <a:pt x="13367" y="2010"/>
                    <a:pt x="12943" y="1797"/>
                  </a:cubicBezTo>
                  <a:cubicBezTo>
                    <a:pt x="11275" y="997"/>
                    <a:pt x="9507" y="463"/>
                    <a:pt x="7672" y="230"/>
                  </a:cubicBezTo>
                  <a:cubicBezTo>
                    <a:pt x="6681" y="77"/>
                    <a:pt x="5679" y="1"/>
                    <a:pt x="46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24"/>
            <p:cNvSpPr/>
            <p:nvPr/>
          </p:nvSpPr>
          <p:spPr>
            <a:xfrm>
              <a:off x="4892825" y="896250"/>
              <a:ext cx="427825" cy="521825"/>
            </a:xfrm>
            <a:custGeom>
              <a:avLst/>
              <a:gdLst/>
              <a:ahLst/>
              <a:cxnLst/>
              <a:rect l="l" t="t" r="r" b="b"/>
              <a:pathLst>
                <a:path w="17113" h="20873" extrusionOk="0">
                  <a:moveTo>
                    <a:pt x="4570" y="1"/>
                  </a:moveTo>
                  <a:cubicBezTo>
                    <a:pt x="3968" y="1"/>
                    <a:pt x="3426" y="193"/>
                    <a:pt x="3003" y="694"/>
                  </a:cubicBezTo>
                  <a:cubicBezTo>
                    <a:pt x="2369" y="1395"/>
                    <a:pt x="2869" y="2329"/>
                    <a:pt x="2736" y="3196"/>
                  </a:cubicBezTo>
                  <a:cubicBezTo>
                    <a:pt x="2569" y="4530"/>
                    <a:pt x="2336" y="5731"/>
                    <a:pt x="1835" y="6932"/>
                  </a:cubicBezTo>
                  <a:cubicBezTo>
                    <a:pt x="1502" y="7733"/>
                    <a:pt x="968" y="8400"/>
                    <a:pt x="568" y="9167"/>
                  </a:cubicBezTo>
                  <a:cubicBezTo>
                    <a:pt x="668" y="9234"/>
                    <a:pt x="635" y="9334"/>
                    <a:pt x="601" y="9367"/>
                  </a:cubicBezTo>
                  <a:cubicBezTo>
                    <a:pt x="1" y="10802"/>
                    <a:pt x="1302" y="11702"/>
                    <a:pt x="2536" y="12203"/>
                  </a:cubicBezTo>
                  <a:cubicBezTo>
                    <a:pt x="2703" y="12303"/>
                    <a:pt x="2869" y="12336"/>
                    <a:pt x="3003" y="12369"/>
                  </a:cubicBezTo>
                  <a:cubicBezTo>
                    <a:pt x="3136" y="12403"/>
                    <a:pt x="3203" y="12469"/>
                    <a:pt x="3336" y="12503"/>
                  </a:cubicBezTo>
                  <a:cubicBezTo>
                    <a:pt x="3470" y="12536"/>
                    <a:pt x="3537" y="12536"/>
                    <a:pt x="3637" y="12570"/>
                  </a:cubicBezTo>
                  <a:cubicBezTo>
                    <a:pt x="3703" y="12636"/>
                    <a:pt x="3803" y="12636"/>
                    <a:pt x="3870" y="12670"/>
                  </a:cubicBezTo>
                  <a:cubicBezTo>
                    <a:pt x="3937" y="12670"/>
                    <a:pt x="3970" y="12670"/>
                    <a:pt x="3970" y="12703"/>
                  </a:cubicBezTo>
                  <a:cubicBezTo>
                    <a:pt x="5271" y="13037"/>
                    <a:pt x="6505" y="13203"/>
                    <a:pt x="7673" y="13837"/>
                  </a:cubicBezTo>
                  <a:lnTo>
                    <a:pt x="7706" y="13837"/>
                  </a:lnTo>
                  <a:cubicBezTo>
                    <a:pt x="7806" y="13870"/>
                    <a:pt x="7873" y="13904"/>
                    <a:pt x="7940" y="13971"/>
                  </a:cubicBezTo>
                  <a:cubicBezTo>
                    <a:pt x="8040" y="14037"/>
                    <a:pt x="8140" y="14071"/>
                    <a:pt x="8273" y="14171"/>
                  </a:cubicBezTo>
                  <a:cubicBezTo>
                    <a:pt x="8774" y="14504"/>
                    <a:pt x="9207" y="14905"/>
                    <a:pt x="9674" y="15338"/>
                  </a:cubicBezTo>
                  <a:cubicBezTo>
                    <a:pt x="11142" y="16506"/>
                    <a:pt x="12376" y="17907"/>
                    <a:pt x="13610" y="19474"/>
                  </a:cubicBezTo>
                  <a:cubicBezTo>
                    <a:pt x="13977" y="19975"/>
                    <a:pt x="14378" y="20509"/>
                    <a:pt x="14878" y="20742"/>
                  </a:cubicBezTo>
                  <a:cubicBezTo>
                    <a:pt x="15058" y="20832"/>
                    <a:pt x="15229" y="20872"/>
                    <a:pt x="15390" y="20872"/>
                  </a:cubicBezTo>
                  <a:cubicBezTo>
                    <a:pt x="16127" y="20872"/>
                    <a:pt x="16661" y="20029"/>
                    <a:pt x="16879" y="19208"/>
                  </a:cubicBezTo>
                  <a:cubicBezTo>
                    <a:pt x="16980" y="19007"/>
                    <a:pt x="17013" y="18774"/>
                    <a:pt x="17046" y="18540"/>
                  </a:cubicBezTo>
                  <a:lnTo>
                    <a:pt x="17046" y="18507"/>
                  </a:lnTo>
                  <a:cubicBezTo>
                    <a:pt x="17113" y="18307"/>
                    <a:pt x="17113" y="18073"/>
                    <a:pt x="17113" y="17873"/>
                  </a:cubicBezTo>
                  <a:cubicBezTo>
                    <a:pt x="17113" y="17573"/>
                    <a:pt x="17113" y="17340"/>
                    <a:pt x="17046" y="17039"/>
                  </a:cubicBezTo>
                  <a:cubicBezTo>
                    <a:pt x="17013" y="16739"/>
                    <a:pt x="17013" y="16506"/>
                    <a:pt x="16980" y="16239"/>
                  </a:cubicBezTo>
                  <a:cubicBezTo>
                    <a:pt x="16846" y="15372"/>
                    <a:pt x="16613" y="14504"/>
                    <a:pt x="16346" y="13637"/>
                  </a:cubicBezTo>
                  <a:lnTo>
                    <a:pt x="16346" y="13570"/>
                  </a:lnTo>
                  <a:cubicBezTo>
                    <a:pt x="16279" y="13470"/>
                    <a:pt x="16212" y="13303"/>
                    <a:pt x="16179" y="13170"/>
                  </a:cubicBezTo>
                  <a:cubicBezTo>
                    <a:pt x="16146" y="13070"/>
                    <a:pt x="16112" y="13003"/>
                    <a:pt x="16112" y="12903"/>
                  </a:cubicBezTo>
                  <a:cubicBezTo>
                    <a:pt x="16112" y="12870"/>
                    <a:pt x="16046" y="12870"/>
                    <a:pt x="16046" y="12836"/>
                  </a:cubicBezTo>
                  <a:lnTo>
                    <a:pt x="15945" y="12469"/>
                  </a:lnTo>
                  <a:lnTo>
                    <a:pt x="15812" y="11969"/>
                  </a:lnTo>
                  <a:cubicBezTo>
                    <a:pt x="15779" y="11869"/>
                    <a:pt x="15779" y="11736"/>
                    <a:pt x="15779" y="11669"/>
                  </a:cubicBezTo>
                  <a:cubicBezTo>
                    <a:pt x="15712" y="11535"/>
                    <a:pt x="15712" y="11402"/>
                    <a:pt x="15679" y="11269"/>
                  </a:cubicBezTo>
                  <a:cubicBezTo>
                    <a:pt x="15679" y="11169"/>
                    <a:pt x="15645" y="11002"/>
                    <a:pt x="15645" y="10868"/>
                  </a:cubicBezTo>
                  <a:cubicBezTo>
                    <a:pt x="15645" y="10735"/>
                    <a:pt x="15612" y="10635"/>
                    <a:pt x="15612" y="10501"/>
                  </a:cubicBezTo>
                  <a:lnTo>
                    <a:pt x="15612" y="10435"/>
                  </a:lnTo>
                  <a:lnTo>
                    <a:pt x="15612" y="10335"/>
                  </a:lnTo>
                  <a:cubicBezTo>
                    <a:pt x="15612" y="10068"/>
                    <a:pt x="15545" y="9868"/>
                    <a:pt x="15545" y="9601"/>
                  </a:cubicBezTo>
                  <a:lnTo>
                    <a:pt x="15545" y="8767"/>
                  </a:lnTo>
                  <a:lnTo>
                    <a:pt x="15545" y="8400"/>
                  </a:lnTo>
                  <a:cubicBezTo>
                    <a:pt x="15612" y="7099"/>
                    <a:pt x="15745" y="5698"/>
                    <a:pt x="15745" y="4364"/>
                  </a:cubicBezTo>
                  <a:cubicBezTo>
                    <a:pt x="15745" y="3696"/>
                    <a:pt x="15679" y="3029"/>
                    <a:pt x="15512" y="2396"/>
                  </a:cubicBezTo>
                  <a:cubicBezTo>
                    <a:pt x="15412" y="2062"/>
                    <a:pt x="15345" y="1728"/>
                    <a:pt x="15178" y="1495"/>
                  </a:cubicBezTo>
                  <a:cubicBezTo>
                    <a:pt x="15145" y="1428"/>
                    <a:pt x="15078" y="1361"/>
                    <a:pt x="15045" y="1328"/>
                  </a:cubicBezTo>
                  <a:lnTo>
                    <a:pt x="14911" y="1195"/>
                  </a:lnTo>
                  <a:lnTo>
                    <a:pt x="14811" y="1061"/>
                  </a:lnTo>
                  <a:cubicBezTo>
                    <a:pt x="14648" y="972"/>
                    <a:pt x="14472" y="936"/>
                    <a:pt x="14289" y="936"/>
                  </a:cubicBezTo>
                  <a:cubicBezTo>
                    <a:pt x="13649" y="936"/>
                    <a:pt x="12929" y="1380"/>
                    <a:pt x="12410" y="1562"/>
                  </a:cubicBezTo>
                  <a:cubicBezTo>
                    <a:pt x="11751" y="1815"/>
                    <a:pt x="11132" y="2087"/>
                    <a:pt x="10463" y="2087"/>
                  </a:cubicBezTo>
                  <a:cubicBezTo>
                    <a:pt x="10250" y="2087"/>
                    <a:pt x="10033" y="2060"/>
                    <a:pt x="9808" y="1995"/>
                  </a:cubicBezTo>
                  <a:cubicBezTo>
                    <a:pt x="8498" y="1575"/>
                    <a:pt x="6290" y="1"/>
                    <a:pt x="4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24"/>
            <p:cNvSpPr/>
            <p:nvPr/>
          </p:nvSpPr>
          <p:spPr>
            <a:xfrm>
              <a:off x="4892825" y="981825"/>
              <a:ext cx="291875" cy="172400"/>
            </a:xfrm>
            <a:custGeom>
              <a:avLst/>
              <a:gdLst/>
              <a:ahLst/>
              <a:cxnLst/>
              <a:rect l="l" t="t" r="r" b="b"/>
              <a:pathLst>
                <a:path w="11675" h="6896" extrusionOk="0">
                  <a:moveTo>
                    <a:pt x="1114" y="1"/>
                  </a:moveTo>
                  <a:cubicBezTo>
                    <a:pt x="503" y="1"/>
                    <a:pt x="121" y="137"/>
                    <a:pt x="101" y="440"/>
                  </a:cubicBezTo>
                  <a:cubicBezTo>
                    <a:pt x="1" y="1341"/>
                    <a:pt x="3770" y="1174"/>
                    <a:pt x="6305" y="3242"/>
                  </a:cubicBezTo>
                  <a:cubicBezTo>
                    <a:pt x="7539" y="4110"/>
                    <a:pt x="8373" y="6111"/>
                    <a:pt x="9641" y="6812"/>
                  </a:cubicBezTo>
                  <a:cubicBezTo>
                    <a:pt x="9769" y="6869"/>
                    <a:pt x="9901" y="6895"/>
                    <a:pt x="10031" y="6895"/>
                  </a:cubicBezTo>
                  <a:cubicBezTo>
                    <a:pt x="10884" y="6895"/>
                    <a:pt x="11674" y="5761"/>
                    <a:pt x="11009" y="4777"/>
                  </a:cubicBezTo>
                  <a:cubicBezTo>
                    <a:pt x="9884" y="2260"/>
                    <a:pt x="3602" y="1"/>
                    <a:pt x="111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24"/>
            <p:cNvSpPr/>
            <p:nvPr/>
          </p:nvSpPr>
          <p:spPr>
            <a:xfrm>
              <a:off x="5087125" y="919125"/>
              <a:ext cx="235200" cy="498100"/>
            </a:xfrm>
            <a:custGeom>
              <a:avLst/>
              <a:gdLst/>
              <a:ahLst/>
              <a:cxnLst/>
              <a:rect l="l" t="t" r="r" b="b"/>
              <a:pathLst>
                <a:path w="9408" h="19924" extrusionOk="0">
                  <a:moveTo>
                    <a:pt x="6660" y="0"/>
                  </a:moveTo>
                  <a:cubicBezTo>
                    <a:pt x="6602" y="0"/>
                    <a:pt x="6539" y="5"/>
                    <a:pt x="6472" y="13"/>
                  </a:cubicBezTo>
                  <a:cubicBezTo>
                    <a:pt x="6439" y="13"/>
                    <a:pt x="6406" y="80"/>
                    <a:pt x="6372" y="80"/>
                  </a:cubicBezTo>
                  <a:cubicBezTo>
                    <a:pt x="6472" y="113"/>
                    <a:pt x="6572" y="180"/>
                    <a:pt x="6639" y="313"/>
                  </a:cubicBezTo>
                  <a:cubicBezTo>
                    <a:pt x="6906" y="647"/>
                    <a:pt x="6906" y="1147"/>
                    <a:pt x="6772" y="1581"/>
                  </a:cubicBezTo>
                  <a:cubicBezTo>
                    <a:pt x="6439" y="3182"/>
                    <a:pt x="5405" y="4583"/>
                    <a:pt x="4304" y="5750"/>
                  </a:cubicBezTo>
                  <a:cubicBezTo>
                    <a:pt x="3537" y="6618"/>
                    <a:pt x="2636" y="7452"/>
                    <a:pt x="1902" y="8419"/>
                  </a:cubicBezTo>
                  <a:cubicBezTo>
                    <a:pt x="1635" y="8752"/>
                    <a:pt x="1435" y="9086"/>
                    <a:pt x="1202" y="9420"/>
                  </a:cubicBezTo>
                  <a:cubicBezTo>
                    <a:pt x="668" y="10487"/>
                    <a:pt x="234" y="11655"/>
                    <a:pt x="1" y="12889"/>
                  </a:cubicBezTo>
                  <a:cubicBezTo>
                    <a:pt x="101" y="12922"/>
                    <a:pt x="168" y="12955"/>
                    <a:pt x="234" y="12989"/>
                  </a:cubicBezTo>
                  <a:cubicBezTo>
                    <a:pt x="368" y="13089"/>
                    <a:pt x="435" y="13122"/>
                    <a:pt x="568" y="13222"/>
                  </a:cubicBezTo>
                  <a:cubicBezTo>
                    <a:pt x="1068" y="13556"/>
                    <a:pt x="1535" y="13956"/>
                    <a:pt x="2002" y="14390"/>
                  </a:cubicBezTo>
                  <a:cubicBezTo>
                    <a:pt x="3437" y="15557"/>
                    <a:pt x="4704" y="16958"/>
                    <a:pt x="5905" y="18493"/>
                  </a:cubicBezTo>
                  <a:cubicBezTo>
                    <a:pt x="6272" y="18993"/>
                    <a:pt x="6706" y="19560"/>
                    <a:pt x="7206" y="19794"/>
                  </a:cubicBezTo>
                  <a:cubicBezTo>
                    <a:pt x="7386" y="19883"/>
                    <a:pt x="7556" y="19924"/>
                    <a:pt x="7715" y="19924"/>
                  </a:cubicBezTo>
                  <a:cubicBezTo>
                    <a:pt x="8445" y="19924"/>
                    <a:pt x="8961" y="19080"/>
                    <a:pt x="9208" y="18259"/>
                  </a:cubicBezTo>
                  <a:cubicBezTo>
                    <a:pt x="9274" y="18059"/>
                    <a:pt x="9341" y="17826"/>
                    <a:pt x="9374" y="17592"/>
                  </a:cubicBezTo>
                  <a:lnTo>
                    <a:pt x="9374" y="17559"/>
                  </a:lnTo>
                  <a:cubicBezTo>
                    <a:pt x="9408" y="17325"/>
                    <a:pt x="9408" y="17125"/>
                    <a:pt x="9408" y="16925"/>
                  </a:cubicBezTo>
                  <a:cubicBezTo>
                    <a:pt x="9408" y="16625"/>
                    <a:pt x="9408" y="16391"/>
                    <a:pt x="9374" y="16091"/>
                  </a:cubicBezTo>
                  <a:cubicBezTo>
                    <a:pt x="9341" y="15791"/>
                    <a:pt x="9341" y="15557"/>
                    <a:pt x="9274" y="15290"/>
                  </a:cubicBezTo>
                  <a:cubicBezTo>
                    <a:pt x="9174" y="14423"/>
                    <a:pt x="8907" y="13556"/>
                    <a:pt x="8674" y="12655"/>
                  </a:cubicBezTo>
                  <a:lnTo>
                    <a:pt x="8674" y="12622"/>
                  </a:lnTo>
                  <a:cubicBezTo>
                    <a:pt x="8574" y="12488"/>
                    <a:pt x="8540" y="12322"/>
                    <a:pt x="8507" y="12222"/>
                  </a:cubicBezTo>
                  <a:cubicBezTo>
                    <a:pt x="8440" y="12122"/>
                    <a:pt x="8407" y="12055"/>
                    <a:pt x="8407" y="11955"/>
                  </a:cubicBezTo>
                  <a:cubicBezTo>
                    <a:pt x="8407" y="11921"/>
                    <a:pt x="8374" y="11921"/>
                    <a:pt x="8374" y="11888"/>
                  </a:cubicBezTo>
                  <a:lnTo>
                    <a:pt x="8240" y="11488"/>
                  </a:lnTo>
                  <a:lnTo>
                    <a:pt x="8107" y="10987"/>
                  </a:lnTo>
                  <a:cubicBezTo>
                    <a:pt x="8073" y="10921"/>
                    <a:pt x="8073" y="10787"/>
                    <a:pt x="8073" y="10721"/>
                  </a:cubicBezTo>
                  <a:cubicBezTo>
                    <a:pt x="8040" y="10587"/>
                    <a:pt x="8040" y="10454"/>
                    <a:pt x="8007" y="10320"/>
                  </a:cubicBezTo>
                  <a:cubicBezTo>
                    <a:pt x="8007" y="10220"/>
                    <a:pt x="7940" y="10053"/>
                    <a:pt x="7940" y="9920"/>
                  </a:cubicBezTo>
                  <a:cubicBezTo>
                    <a:pt x="7940" y="9787"/>
                    <a:pt x="7907" y="9653"/>
                    <a:pt x="7907" y="9520"/>
                  </a:cubicBezTo>
                  <a:lnTo>
                    <a:pt x="7907" y="9486"/>
                  </a:lnTo>
                  <a:lnTo>
                    <a:pt x="7907" y="9386"/>
                  </a:lnTo>
                  <a:cubicBezTo>
                    <a:pt x="7907" y="9119"/>
                    <a:pt x="7873" y="8919"/>
                    <a:pt x="7873" y="8652"/>
                  </a:cubicBezTo>
                  <a:lnTo>
                    <a:pt x="7873" y="7818"/>
                  </a:lnTo>
                  <a:lnTo>
                    <a:pt x="7873" y="7452"/>
                  </a:lnTo>
                  <a:cubicBezTo>
                    <a:pt x="7907" y="6151"/>
                    <a:pt x="8073" y="4750"/>
                    <a:pt x="8073" y="3415"/>
                  </a:cubicBezTo>
                  <a:cubicBezTo>
                    <a:pt x="8073" y="2748"/>
                    <a:pt x="7973" y="2081"/>
                    <a:pt x="7807" y="1447"/>
                  </a:cubicBezTo>
                  <a:cubicBezTo>
                    <a:pt x="7740" y="1114"/>
                    <a:pt x="7640" y="780"/>
                    <a:pt x="7473" y="513"/>
                  </a:cubicBezTo>
                  <a:cubicBezTo>
                    <a:pt x="7440" y="480"/>
                    <a:pt x="7406" y="413"/>
                    <a:pt x="7373" y="346"/>
                  </a:cubicBezTo>
                  <a:lnTo>
                    <a:pt x="7239" y="246"/>
                  </a:lnTo>
                  <a:lnTo>
                    <a:pt x="7106" y="113"/>
                  </a:lnTo>
                  <a:cubicBezTo>
                    <a:pt x="6981" y="38"/>
                    <a:pt x="6837" y="0"/>
                    <a:pt x="66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24"/>
            <p:cNvSpPr/>
            <p:nvPr/>
          </p:nvSpPr>
          <p:spPr>
            <a:xfrm>
              <a:off x="4892000" y="1124575"/>
              <a:ext cx="434500" cy="295100"/>
            </a:xfrm>
            <a:custGeom>
              <a:avLst/>
              <a:gdLst/>
              <a:ahLst/>
              <a:cxnLst/>
              <a:rect l="l" t="t" r="r" b="b"/>
              <a:pathLst>
                <a:path w="17380" h="11804" extrusionOk="0">
                  <a:moveTo>
                    <a:pt x="701" y="1"/>
                  </a:moveTo>
                  <a:lnTo>
                    <a:pt x="567" y="234"/>
                  </a:lnTo>
                  <a:cubicBezTo>
                    <a:pt x="0" y="1735"/>
                    <a:pt x="1368" y="2603"/>
                    <a:pt x="2569" y="3070"/>
                  </a:cubicBezTo>
                  <a:cubicBezTo>
                    <a:pt x="2736" y="3170"/>
                    <a:pt x="2902" y="3203"/>
                    <a:pt x="3036" y="3236"/>
                  </a:cubicBezTo>
                  <a:cubicBezTo>
                    <a:pt x="3169" y="3270"/>
                    <a:pt x="3303" y="3336"/>
                    <a:pt x="3369" y="3370"/>
                  </a:cubicBezTo>
                  <a:cubicBezTo>
                    <a:pt x="3503" y="3403"/>
                    <a:pt x="3570" y="3403"/>
                    <a:pt x="3670" y="3437"/>
                  </a:cubicBezTo>
                  <a:cubicBezTo>
                    <a:pt x="3736" y="3503"/>
                    <a:pt x="3836" y="3503"/>
                    <a:pt x="3903" y="3537"/>
                  </a:cubicBezTo>
                  <a:cubicBezTo>
                    <a:pt x="5171" y="3870"/>
                    <a:pt x="6338" y="4170"/>
                    <a:pt x="7539" y="4771"/>
                  </a:cubicBezTo>
                  <a:cubicBezTo>
                    <a:pt x="8340" y="5204"/>
                    <a:pt x="9074" y="5671"/>
                    <a:pt x="9741" y="6239"/>
                  </a:cubicBezTo>
                  <a:cubicBezTo>
                    <a:pt x="11208" y="7406"/>
                    <a:pt x="12476" y="8840"/>
                    <a:pt x="13677" y="10375"/>
                  </a:cubicBezTo>
                  <a:cubicBezTo>
                    <a:pt x="14044" y="10875"/>
                    <a:pt x="14477" y="11409"/>
                    <a:pt x="14978" y="11676"/>
                  </a:cubicBezTo>
                  <a:cubicBezTo>
                    <a:pt x="15154" y="11764"/>
                    <a:pt x="15320" y="11803"/>
                    <a:pt x="15477" y="11803"/>
                  </a:cubicBezTo>
                  <a:cubicBezTo>
                    <a:pt x="16212" y="11803"/>
                    <a:pt x="16732" y="10933"/>
                    <a:pt x="16979" y="10108"/>
                  </a:cubicBezTo>
                  <a:cubicBezTo>
                    <a:pt x="17046" y="9908"/>
                    <a:pt x="17079" y="9708"/>
                    <a:pt x="17146" y="9441"/>
                  </a:cubicBezTo>
                  <a:lnTo>
                    <a:pt x="17146" y="9407"/>
                  </a:lnTo>
                  <a:cubicBezTo>
                    <a:pt x="17379" y="7840"/>
                    <a:pt x="17013" y="6105"/>
                    <a:pt x="16479" y="4604"/>
                  </a:cubicBezTo>
                  <a:cubicBezTo>
                    <a:pt x="16479" y="4571"/>
                    <a:pt x="16412" y="4537"/>
                    <a:pt x="16412" y="4504"/>
                  </a:cubicBezTo>
                  <a:lnTo>
                    <a:pt x="16412" y="4437"/>
                  </a:lnTo>
                  <a:cubicBezTo>
                    <a:pt x="16212" y="3837"/>
                    <a:pt x="16012" y="3336"/>
                    <a:pt x="15878" y="2669"/>
                  </a:cubicBezTo>
                  <a:cubicBezTo>
                    <a:pt x="15845" y="2536"/>
                    <a:pt x="15745" y="1402"/>
                    <a:pt x="15678" y="1335"/>
                  </a:cubicBezTo>
                  <a:cubicBezTo>
                    <a:pt x="13744" y="668"/>
                    <a:pt x="11742" y="334"/>
                    <a:pt x="9707" y="234"/>
                  </a:cubicBezTo>
                  <a:cubicBezTo>
                    <a:pt x="9473" y="227"/>
                    <a:pt x="9239" y="223"/>
                    <a:pt x="9006" y="223"/>
                  </a:cubicBezTo>
                  <a:cubicBezTo>
                    <a:pt x="7112" y="223"/>
                    <a:pt x="5244" y="467"/>
                    <a:pt x="3403" y="1001"/>
                  </a:cubicBezTo>
                  <a:cubicBezTo>
                    <a:pt x="3019" y="1111"/>
                    <a:pt x="2585" y="1221"/>
                    <a:pt x="2173" y="1221"/>
                  </a:cubicBezTo>
                  <a:cubicBezTo>
                    <a:pt x="1832" y="1221"/>
                    <a:pt x="1506" y="1146"/>
                    <a:pt x="1235" y="935"/>
                  </a:cubicBezTo>
                  <a:cubicBezTo>
                    <a:pt x="968" y="735"/>
                    <a:pt x="768" y="368"/>
                    <a:pt x="7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24"/>
            <p:cNvSpPr/>
            <p:nvPr/>
          </p:nvSpPr>
          <p:spPr>
            <a:xfrm>
              <a:off x="4876975" y="1577850"/>
              <a:ext cx="326925" cy="371600"/>
            </a:xfrm>
            <a:custGeom>
              <a:avLst/>
              <a:gdLst/>
              <a:ahLst/>
              <a:cxnLst/>
              <a:rect l="l" t="t" r="r" b="b"/>
              <a:pathLst>
                <a:path w="13077" h="14864" extrusionOk="0">
                  <a:moveTo>
                    <a:pt x="9771" y="1"/>
                  </a:moveTo>
                  <a:cubicBezTo>
                    <a:pt x="9287" y="1"/>
                    <a:pt x="8740" y="531"/>
                    <a:pt x="8340" y="817"/>
                  </a:cubicBezTo>
                  <a:cubicBezTo>
                    <a:pt x="7784" y="1218"/>
                    <a:pt x="7314" y="1591"/>
                    <a:pt x="6665" y="1591"/>
                  </a:cubicBezTo>
                  <a:cubicBezTo>
                    <a:pt x="6613" y="1591"/>
                    <a:pt x="6560" y="1589"/>
                    <a:pt x="6506" y="1584"/>
                  </a:cubicBezTo>
                  <a:cubicBezTo>
                    <a:pt x="5670" y="1500"/>
                    <a:pt x="4338" y="894"/>
                    <a:pt x="3197" y="894"/>
                  </a:cubicBezTo>
                  <a:cubicBezTo>
                    <a:pt x="2515" y="894"/>
                    <a:pt x="1901" y="1110"/>
                    <a:pt x="1502" y="1784"/>
                  </a:cubicBezTo>
                  <a:cubicBezTo>
                    <a:pt x="1135" y="2418"/>
                    <a:pt x="1569" y="3085"/>
                    <a:pt x="1569" y="3719"/>
                  </a:cubicBezTo>
                  <a:cubicBezTo>
                    <a:pt x="1569" y="4753"/>
                    <a:pt x="1469" y="5720"/>
                    <a:pt x="1235" y="6721"/>
                  </a:cubicBezTo>
                  <a:cubicBezTo>
                    <a:pt x="1068" y="7388"/>
                    <a:pt x="735" y="7955"/>
                    <a:pt x="501" y="8589"/>
                  </a:cubicBezTo>
                  <a:cubicBezTo>
                    <a:pt x="401" y="8589"/>
                    <a:pt x="401" y="8656"/>
                    <a:pt x="335" y="8722"/>
                  </a:cubicBezTo>
                  <a:cubicBezTo>
                    <a:pt x="1" y="9923"/>
                    <a:pt x="1068" y="10323"/>
                    <a:pt x="1969" y="10490"/>
                  </a:cubicBezTo>
                  <a:cubicBezTo>
                    <a:pt x="2102" y="10557"/>
                    <a:pt x="2236" y="10557"/>
                    <a:pt x="2336" y="10557"/>
                  </a:cubicBezTo>
                  <a:cubicBezTo>
                    <a:pt x="2436" y="10557"/>
                    <a:pt x="2503" y="10557"/>
                    <a:pt x="2603" y="10590"/>
                  </a:cubicBezTo>
                  <a:lnTo>
                    <a:pt x="3103" y="10590"/>
                  </a:lnTo>
                  <a:cubicBezTo>
                    <a:pt x="4071" y="10624"/>
                    <a:pt x="4971" y="10557"/>
                    <a:pt x="5872" y="10790"/>
                  </a:cubicBezTo>
                  <a:lnTo>
                    <a:pt x="5939" y="10790"/>
                  </a:lnTo>
                  <a:cubicBezTo>
                    <a:pt x="5972" y="10790"/>
                    <a:pt x="6072" y="10824"/>
                    <a:pt x="6105" y="10824"/>
                  </a:cubicBezTo>
                  <a:lnTo>
                    <a:pt x="6339" y="10957"/>
                  </a:lnTo>
                  <a:cubicBezTo>
                    <a:pt x="6706" y="11124"/>
                    <a:pt x="7106" y="11391"/>
                    <a:pt x="7473" y="11624"/>
                  </a:cubicBezTo>
                  <a:cubicBezTo>
                    <a:pt x="8607" y="12258"/>
                    <a:pt x="9641" y="13125"/>
                    <a:pt x="10642" y="14093"/>
                  </a:cubicBezTo>
                  <a:cubicBezTo>
                    <a:pt x="10975" y="14393"/>
                    <a:pt x="11276" y="14760"/>
                    <a:pt x="11676" y="14827"/>
                  </a:cubicBezTo>
                  <a:cubicBezTo>
                    <a:pt x="11758" y="14851"/>
                    <a:pt x="11836" y="14863"/>
                    <a:pt x="11910" y="14863"/>
                  </a:cubicBezTo>
                  <a:cubicBezTo>
                    <a:pt x="12538" y="14863"/>
                    <a:pt x="12921" y="14041"/>
                    <a:pt x="13010" y="13326"/>
                  </a:cubicBezTo>
                  <a:cubicBezTo>
                    <a:pt x="13077" y="13159"/>
                    <a:pt x="13077" y="12992"/>
                    <a:pt x="13077" y="12792"/>
                  </a:cubicBezTo>
                  <a:cubicBezTo>
                    <a:pt x="13077" y="12625"/>
                    <a:pt x="13077" y="12458"/>
                    <a:pt x="13010" y="12291"/>
                  </a:cubicBezTo>
                  <a:cubicBezTo>
                    <a:pt x="13010" y="12091"/>
                    <a:pt x="12977" y="11891"/>
                    <a:pt x="12944" y="11658"/>
                  </a:cubicBezTo>
                  <a:cubicBezTo>
                    <a:pt x="12910" y="11458"/>
                    <a:pt x="12843" y="11257"/>
                    <a:pt x="12810" y="11091"/>
                  </a:cubicBezTo>
                  <a:cubicBezTo>
                    <a:pt x="12643" y="10423"/>
                    <a:pt x="12410" y="9790"/>
                    <a:pt x="12143" y="9223"/>
                  </a:cubicBezTo>
                  <a:cubicBezTo>
                    <a:pt x="12110" y="9123"/>
                    <a:pt x="12010" y="8989"/>
                    <a:pt x="11976" y="8922"/>
                  </a:cubicBezTo>
                  <a:cubicBezTo>
                    <a:pt x="11943" y="8889"/>
                    <a:pt x="11943" y="8789"/>
                    <a:pt x="11909" y="8756"/>
                  </a:cubicBezTo>
                  <a:cubicBezTo>
                    <a:pt x="11909" y="8722"/>
                    <a:pt x="11843" y="8722"/>
                    <a:pt x="11843" y="8722"/>
                  </a:cubicBezTo>
                  <a:lnTo>
                    <a:pt x="11709" y="8455"/>
                  </a:lnTo>
                  <a:cubicBezTo>
                    <a:pt x="11676" y="8322"/>
                    <a:pt x="11643" y="8222"/>
                    <a:pt x="11609" y="8122"/>
                  </a:cubicBezTo>
                  <a:cubicBezTo>
                    <a:pt x="11543" y="8055"/>
                    <a:pt x="11543" y="7955"/>
                    <a:pt x="11509" y="7922"/>
                  </a:cubicBezTo>
                  <a:cubicBezTo>
                    <a:pt x="11476" y="7822"/>
                    <a:pt x="11476" y="7755"/>
                    <a:pt x="11442" y="7621"/>
                  </a:cubicBezTo>
                  <a:cubicBezTo>
                    <a:pt x="11376" y="7555"/>
                    <a:pt x="11376" y="7421"/>
                    <a:pt x="11342" y="7288"/>
                  </a:cubicBezTo>
                  <a:cubicBezTo>
                    <a:pt x="11342" y="7221"/>
                    <a:pt x="11309" y="7121"/>
                    <a:pt x="11309" y="7054"/>
                  </a:cubicBezTo>
                  <a:lnTo>
                    <a:pt x="11309" y="6988"/>
                  </a:lnTo>
                  <a:lnTo>
                    <a:pt x="11309" y="6921"/>
                  </a:lnTo>
                  <a:cubicBezTo>
                    <a:pt x="11276" y="6754"/>
                    <a:pt x="11276" y="6554"/>
                    <a:pt x="11242" y="6387"/>
                  </a:cubicBezTo>
                  <a:cubicBezTo>
                    <a:pt x="11176" y="6154"/>
                    <a:pt x="11176" y="5954"/>
                    <a:pt x="11142" y="5753"/>
                  </a:cubicBezTo>
                  <a:cubicBezTo>
                    <a:pt x="11142" y="5653"/>
                    <a:pt x="11142" y="5553"/>
                    <a:pt x="11109" y="5453"/>
                  </a:cubicBezTo>
                  <a:cubicBezTo>
                    <a:pt x="11009" y="4453"/>
                    <a:pt x="11042" y="3385"/>
                    <a:pt x="10942" y="2384"/>
                  </a:cubicBezTo>
                  <a:cubicBezTo>
                    <a:pt x="10842" y="1884"/>
                    <a:pt x="10775" y="1384"/>
                    <a:pt x="10609" y="917"/>
                  </a:cubicBezTo>
                  <a:cubicBezTo>
                    <a:pt x="10508" y="650"/>
                    <a:pt x="10442" y="450"/>
                    <a:pt x="10308" y="283"/>
                  </a:cubicBezTo>
                  <a:cubicBezTo>
                    <a:pt x="10275" y="250"/>
                    <a:pt x="10275" y="216"/>
                    <a:pt x="10242" y="149"/>
                  </a:cubicBezTo>
                  <a:cubicBezTo>
                    <a:pt x="10175" y="116"/>
                    <a:pt x="10142" y="116"/>
                    <a:pt x="10142" y="83"/>
                  </a:cubicBezTo>
                  <a:cubicBezTo>
                    <a:pt x="10108" y="49"/>
                    <a:pt x="10075" y="49"/>
                    <a:pt x="10008" y="49"/>
                  </a:cubicBezTo>
                  <a:cubicBezTo>
                    <a:pt x="9931" y="16"/>
                    <a:pt x="9852" y="1"/>
                    <a:pt x="97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24"/>
            <p:cNvSpPr/>
            <p:nvPr/>
          </p:nvSpPr>
          <p:spPr>
            <a:xfrm>
              <a:off x="4864475" y="1677350"/>
              <a:ext cx="222850" cy="97025"/>
            </a:xfrm>
            <a:custGeom>
              <a:avLst/>
              <a:gdLst/>
              <a:ahLst/>
              <a:cxnLst/>
              <a:rect l="l" t="t" r="r" b="b"/>
              <a:pathLst>
                <a:path w="8914" h="3881" extrusionOk="0">
                  <a:moveTo>
                    <a:pt x="2075" y="1"/>
                  </a:moveTo>
                  <a:cubicBezTo>
                    <a:pt x="881" y="1"/>
                    <a:pt x="1" y="213"/>
                    <a:pt x="1" y="639"/>
                  </a:cubicBezTo>
                  <a:cubicBezTo>
                    <a:pt x="1" y="1340"/>
                    <a:pt x="2736" y="606"/>
                    <a:pt x="4737" y="1707"/>
                  </a:cubicBezTo>
                  <a:cubicBezTo>
                    <a:pt x="5671" y="2174"/>
                    <a:pt x="6472" y="3575"/>
                    <a:pt x="7406" y="3875"/>
                  </a:cubicBezTo>
                  <a:cubicBezTo>
                    <a:pt x="7435" y="3879"/>
                    <a:pt x="7464" y="3881"/>
                    <a:pt x="7493" y="3881"/>
                  </a:cubicBezTo>
                  <a:cubicBezTo>
                    <a:pt x="8201" y="3881"/>
                    <a:pt x="8914" y="2746"/>
                    <a:pt x="8273" y="2074"/>
                  </a:cubicBezTo>
                  <a:cubicBezTo>
                    <a:pt x="7435" y="698"/>
                    <a:pt x="4240"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24"/>
            <p:cNvSpPr/>
            <p:nvPr/>
          </p:nvSpPr>
          <p:spPr>
            <a:xfrm>
              <a:off x="5024600" y="1581075"/>
              <a:ext cx="179300" cy="371500"/>
            </a:xfrm>
            <a:custGeom>
              <a:avLst/>
              <a:gdLst/>
              <a:ahLst/>
              <a:cxnLst/>
              <a:rect l="l" t="t" r="r" b="b"/>
              <a:pathLst>
                <a:path w="7172" h="14860" extrusionOk="0">
                  <a:moveTo>
                    <a:pt x="3970" y="1"/>
                  </a:moveTo>
                  <a:cubicBezTo>
                    <a:pt x="3881" y="1"/>
                    <a:pt x="3775" y="24"/>
                    <a:pt x="3669" y="87"/>
                  </a:cubicBezTo>
                  <a:cubicBezTo>
                    <a:pt x="3603" y="87"/>
                    <a:pt x="3569" y="121"/>
                    <a:pt x="3569" y="121"/>
                  </a:cubicBezTo>
                  <a:lnTo>
                    <a:pt x="3836" y="254"/>
                  </a:lnTo>
                  <a:cubicBezTo>
                    <a:pt x="4036" y="454"/>
                    <a:pt x="4070" y="821"/>
                    <a:pt x="4036" y="1188"/>
                  </a:cubicBezTo>
                  <a:cubicBezTo>
                    <a:pt x="3903" y="2489"/>
                    <a:pt x="3269" y="3690"/>
                    <a:pt x="2602" y="4791"/>
                  </a:cubicBezTo>
                  <a:cubicBezTo>
                    <a:pt x="2102" y="5591"/>
                    <a:pt x="1535" y="6358"/>
                    <a:pt x="1068" y="7259"/>
                  </a:cubicBezTo>
                  <a:cubicBezTo>
                    <a:pt x="901" y="7526"/>
                    <a:pt x="767" y="7826"/>
                    <a:pt x="667" y="8126"/>
                  </a:cubicBezTo>
                  <a:cubicBezTo>
                    <a:pt x="267" y="8827"/>
                    <a:pt x="67" y="9727"/>
                    <a:pt x="0" y="10761"/>
                  </a:cubicBezTo>
                  <a:cubicBezTo>
                    <a:pt x="67" y="10795"/>
                    <a:pt x="100" y="10795"/>
                    <a:pt x="200" y="10828"/>
                  </a:cubicBezTo>
                  <a:lnTo>
                    <a:pt x="434" y="10962"/>
                  </a:lnTo>
                  <a:cubicBezTo>
                    <a:pt x="834" y="11128"/>
                    <a:pt x="1201" y="11362"/>
                    <a:pt x="1568" y="11629"/>
                  </a:cubicBezTo>
                  <a:cubicBezTo>
                    <a:pt x="2702" y="12229"/>
                    <a:pt x="3736" y="13130"/>
                    <a:pt x="4737" y="14097"/>
                  </a:cubicBezTo>
                  <a:cubicBezTo>
                    <a:pt x="5070" y="14364"/>
                    <a:pt x="5371" y="14764"/>
                    <a:pt x="5771" y="14831"/>
                  </a:cubicBezTo>
                  <a:cubicBezTo>
                    <a:pt x="5845" y="14850"/>
                    <a:pt x="5915" y="14859"/>
                    <a:pt x="5983" y="14859"/>
                  </a:cubicBezTo>
                  <a:cubicBezTo>
                    <a:pt x="6624" y="14859"/>
                    <a:pt x="7015" y="14054"/>
                    <a:pt x="7105" y="13330"/>
                  </a:cubicBezTo>
                  <a:cubicBezTo>
                    <a:pt x="7172" y="13163"/>
                    <a:pt x="7172" y="12996"/>
                    <a:pt x="7172" y="12796"/>
                  </a:cubicBezTo>
                  <a:cubicBezTo>
                    <a:pt x="7172" y="12629"/>
                    <a:pt x="7172" y="12463"/>
                    <a:pt x="7105" y="12296"/>
                  </a:cubicBezTo>
                  <a:cubicBezTo>
                    <a:pt x="7105" y="12096"/>
                    <a:pt x="7072" y="11862"/>
                    <a:pt x="7039" y="11662"/>
                  </a:cubicBezTo>
                  <a:cubicBezTo>
                    <a:pt x="7005" y="11462"/>
                    <a:pt x="6938" y="11262"/>
                    <a:pt x="6905" y="11095"/>
                  </a:cubicBezTo>
                  <a:cubicBezTo>
                    <a:pt x="6738" y="10428"/>
                    <a:pt x="6505" y="9794"/>
                    <a:pt x="6238" y="9194"/>
                  </a:cubicBezTo>
                  <a:cubicBezTo>
                    <a:pt x="6205" y="9127"/>
                    <a:pt x="6105" y="8994"/>
                    <a:pt x="6071" y="8927"/>
                  </a:cubicBezTo>
                  <a:cubicBezTo>
                    <a:pt x="6038" y="8860"/>
                    <a:pt x="6038" y="8793"/>
                    <a:pt x="6004" y="8760"/>
                  </a:cubicBezTo>
                  <a:cubicBezTo>
                    <a:pt x="6004" y="8693"/>
                    <a:pt x="5938" y="8693"/>
                    <a:pt x="5938" y="8693"/>
                  </a:cubicBezTo>
                  <a:lnTo>
                    <a:pt x="5838" y="8460"/>
                  </a:lnTo>
                  <a:cubicBezTo>
                    <a:pt x="5771" y="8326"/>
                    <a:pt x="5738" y="8193"/>
                    <a:pt x="5704" y="8126"/>
                  </a:cubicBezTo>
                  <a:cubicBezTo>
                    <a:pt x="5671" y="8026"/>
                    <a:pt x="5671" y="7959"/>
                    <a:pt x="5604" y="7926"/>
                  </a:cubicBezTo>
                  <a:cubicBezTo>
                    <a:pt x="5571" y="7826"/>
                    <a:pt x="5571" y="7759"/>
                    <a:pt x="5537" y="7626"/>
                  </a:cubicBezTo>
                  <a:cubicBezTo>
                    <a:pt x="5504" y="7526"/>
                    <a:pt x="5504" y="7426"/>
                    <a:pt x="5437" y="7292"/>
                  </a:cubicBezTo>
                  <a:cubicBezTo>
                    <a:pt x="5437" y="7192"/>
                    <a:pt x="5404" y="7126"/>
                    <a:pt x="5404" y="7025"/>
                  </a:cubicBezTo>
                  <a:lnTo>
                    <a:pt x="5404" y="6992"/>
                  </a:lnTo>
                  <a:lnTo>
                    <a:pt x="5404" y="6925"/>
                  </a:lnTo>
                  <a:cubicBezTo>
                    <a:pt x="5371" y="6759"/>
                    <a:pt x="5371" y="6525"/>
                    <a:pt x="5337" y="6358"/>
                  </a:cubicBezTo>
                  <a:cubicBezTo>
                    <a:pt x="5271" y="6158"/>
                    <a:pt x="5271" y="5958"/>
                    <a:pt x="5237" y="5758"/>
                  </a:cubicBezTo>
                  <a:cubicBezTo>
                    <a:pt x="5237" y="5658"/>
                    <a:pt x="5237" y="5524"/>
                    <a:pt x="5204" y="5458"/>
                  </a:cubicBezTo>
                  <a:cubicBezTo>
                    <a:pt x="5104" y="4457"/>
                    <a:pt x="5171" y="3356"/>
                    <a:pt x="5037" y="2355"/>
                  </a:cubicBezTo>
                  <a:cubicBezTo>
                    <a:pt x="4937" y="1855"/>
                    <a:pt x="4870" y="1355"/>
                    <a:pt x="4704" y="921"/>
                  </a:cubicBezTo>
                  <a:cubicBezTo>
                    <a:pt x="4603" y="654"/>
                    <a:pt x="4537" y="454"/>
                    <a:pt x="4403" y="287"/>
                  </a:cubicBezTo>
                  <a:cubicBezTo>
                    <a:pt x="4370" y="254"/>
                    <a:pt x="4370" y="187"/>
                    <a:pt x="4337" y="154"/>
                  </a:cubicBezTo>
                  <a:cubicBezTo>
                    <a:pt x="4270" y="121"/>
                    <a:pt x="4237" y="121"/>
                    <a:pt x="4237" y="87"/>
                  </a:cubicBezTo>
                  <a:cubicBezTo>
                    <a:pt x="4203" y="20"/>
                    <a:pt x="4170" y="20"/>
                    <a:pt x="4103" y="20"/>
                  </a:cubicBezTo>
                  <a:cubicBezTo>
                    <a:pt x="4067" y="8"/>
                    <a:pt x="4021" y="1"/>
                    <a:pt x="39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24"/>
            <p:cNvSpPr/>
            <p:nvPr/>
          </p:nvSpPr>
          <p:spPr>
            <a:xfrm>
              <a:off x="4878650" y="1750525"/>
              <a:ext cx="326100" cy="200350"/>
            </a:xfrm>
            <a:custGeom>
              <a:avLst/>
              <a:gdLst/>
              <a:ahLst/>
              <a:cxnLst/>
              <a:rect l="l" t="t" r="r" b="b"/>
              <a:pathLst>
                <a:path w="13044" h="8014" extrusionOk="0">
                  <a:moveTo>
                    <a:pt x="9864" y="0"/>
                  </a:moveTo>
                  <a:cubicBezTo>
                    <a:pt x="8885" y="0"/>
                    <a:pt x="7895" y="112"/>
                    <a:pt x="6906" y="314"/>
                  </a:cubicBezTo>
                  <a:cubicBezTo>
                    <a:pt x="5371" y="581"/>
                    <a:pt x="3870" y="1181"/>
                    <a:pt x="2436" y="1982"/>
                  </a:cubicBezTo>
                  <a:cubicBezTo>
                    <a:pt x="2062" y="2181"/>
                    <a:pt x="1651" y="2400"/>
                    <a:pt x="1258" y="2400"/>
                  </a:cubicBezTo>
                  <a:cubicBezTo>
                    <a:pt x="1125" y="2400"/>
                    <a:pt x="994" y="2375"/>
                    <a:pt x="868" y="2316"/>
                  </a:cubicBezTo>
                  <a:cubicBezTo>
                    <a:pt x="668" y="2182"/>
                    <a:pt x="501" y="1915"/>
                    <a:pt x="401" y="1682"/>
                  </a:cubicBezTo>
                  <a:cubicBezTo>
                    <a:pt x="368" y="1715"/>
                    <a:pt x="368" y="1815"/>
                    <a:pt x="368" y="1882"/>
                  </a:cubicBezTo>
                  <a:cubicBezTo>
                    <a:pt x="1" y="3049"/>
                    <a:pt x="1035" y="3483"/>
                    <a:pt x="1935" y="3650"/>
                  </a:cubicBezTo>
                  <a:cubicBezTo>
                    <a:pt x="2069" y="3683"/>
                    <a:pt x="2202" y="3683"/>
                    <a:pt x="2336" y="3683"/>
                  </a:cubicBezTo>
                  <a:cubicBezTo>
                    <a:pt x="2402" y="3683"/>
                    <a:pt x="2469" y="3683"/>
                    <a:pt x="2569" y="3717"/>
                  </a:cubicBezTo>
                  <a:lnTo>
                    <a:pt x="3003" y="3717"/>
                  </a:lnTo>
                  <a:cubicBezTo>
                    <a:pt x="3903" y="3750"/>
                    <a:pt x="4771" y="3750"/>
                    <a:pt x="5705" y="4050"/>
                  </a:cubicBezTo>
                  <a:cubicBezTo>
                    <a:pt x="6272" y="4217"/>
                    <a:pt x="6872" y="4484"/>
                    <a:pt x="7406" y="4751"/>
                  </a:cubicBezTo>
                  <a:cubicBezTo>
                    <a:pt x="8540" y="5384"/>
                    <a:pt x="9574" y="6252"/>
                    <a:pt x="10575" y="7219"/>
                  </a:cubicBezTo>
                  <a:cubicBezTo>
                    <a:pt x="10908" y="7519"/>
                    <a:pt x="11209" y="7886"/>
                    <a:pt x="11609" y="7986"/>
                  </a:cubicBezTo>
                  <a:cubicBezTo>
                    <a:pt x="11681" y="8005"/>
                    <a:pt x="11749" y="8014"/>
                    <a:pt x="11816" y="8014"/>
                  </a:cubicBezTo>
                  <a:cubicBezTo>
                    <a:pt x="12460" y="8014"/>
                    <a:pt x="12853" y="7181"/>
                    <a:pt x="12943" y="6485"/>
                  </a:cubicBezTo>
                  <a:cubicBezTo>
                    <a:pt x="13010" y="6318"/>
                    <a:pt x="13010" y="6152"/>
                    <a:pt x="13010" y="5918"/>
                  </a:cubicBezTo>
                  <a:cubicBezTo>
                    <a:pt x="13043" y="4684"/>
                    <a:pt x="12610" y="3483"/>
                    <a:pt x="12109" y="2416"/>
                  </a:cubicBezTo>
                  <a:cubicBezTo>
                    <a:pt x="12109" y="2382"/>
                    <a:pt x="12076" y="2382"/>
                    <a:pt x="12076" y="2349"/>
                  </a:cubicBezTo>
                  <a:cubicBezTo>
                    <a:pt x="11876" y="1915"/>
                    <a:pt x="11709" y="1548"/>
                    <a:pt x="11576" y="1081"/>
                  </a:cubicBezTo>
                  <a:cubicBezTo>
                    <a:pt x="11542" y="1015"/>
                    <a:pt x="11375" y="147"/>
                    <a:pt x="11275" y="81"/>
                  </a:cubicBezTo>
                  <a:cubicBezTo>
                    <a:pt x="10808" y="26"/>
                    <a:pt x="10337" y="0"/>
                    <a:pt x="98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24"/>
            <p:cNvSpPr/>
            <p:nvPr/>
          </p:nvSpPr>
          <p:spPr>
            <a:xfrm>
              <a:off x="5415500" y="1860950"/>
              <a:ext cx="558950" cy="630150"/>
            </a:xfrm>
            <a:custGeom>
              <a:avLst/>
              <a:gdLst/>
              <a:ahLst/>
              <a:cxnLst/>
              <a:rect l="l" t="t" r="r" b="b"/>
              <a:pathLst>
                <a:path w="22358" h="25206" extrusionOk="0">
                  <a:moveTo>
                    <a:pt x="22358" y="0"/>
                  </a:moveTo>
                  <a:lnTo>
                    <a:pt x="22358" y="0"/>
                  </a:lnTo>
                  <a:cubicBezTo>
                    <a:pt x="19089" y="1068"/>
                    <a:pt x="15820" y="2302"/>
                    <a:pt x="12618" y="3803"/>
                  </a:cubicBezTo>
                  <a:cubicBezTo>
                    <a:pt x="10750" y="4737"/>
                    <a:pt x="8882" y="5671"/>
                    <a:pt x="7247" y="7005"/>
                  </a:cubicBezTo>
                  <a:cubicBezTo>
                    <a:pt x="4278" y="9474"/>
                    <a:pt x="2410" y="12976"/>
                    <a:pt x="1376" y="16479"/>
                  </a:cubicBezTo>
                  <a:cubicBezTo>
                    <a:pt x="576" y="19147"/>
                    <a:pt x="242" y="21849"/>
                    <a:pt x="42" y="24584"/>
                  </a:cubicBezTo>
                  <a:cubicBezTo>
                    <a:pt x="0" y="24960"/>
                    <a:pt x="298" y="25205"/>
                    <a:pt x="601" y="25205"/>
                  </a:cubicBezTo>
                  <a:cubicBezTo>
                    <a:pt x="781" y="25205"/>
                    <a:pt x="964" y="25118"/>
                    <a:pt x="1076" y="24918"/>
                  </a:cubicBezTo>
                  <a:cubicBezTo>
                    <a:pt x="3545" y="20481"/>
                    <a:pt x="6080" y="16278"/>
                    <a:pt x="9182" y="12142"/>
                  </a:cubicBezTo>
                  <a:cubicBezTo>
                    <a:pt x="12818" y="7339"/>
                    <a:pt x="17121" y="2835"/>
                    <a:pt x="22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24"/>
            <p:cNvSpPr/>
            <p:nvPr/>
          </p:nvSpPr>
          <p:spPr>
            <a:xfrm>
              <a:off x="4846125" y="1958500"/>
              <a:ext cx="582325" cy="527850"/>
            </a:xfrm>
            <a:custGeom>
              <a:avLst/>
              <a:gdLst/>
              <a:ahLst/>
              <a:cxnLst/>
              <a:rect l="l" t="t" r="r" b="b"/>
              <a:pathLst>
                <a:path w="23293" h="21114" extrusionOk="0">
                  <a:moveTo>
                    <a:pt x="1" y="1"/>
                  </a:moveTo>
                  <a:lnTo>
                    <a:pt x="1" y="1"/>
                  </a:lnTo>
                  <a:cubicBezTo>
                    <a:pt x="9874" y="5238"/>
                    <a:pt x="16646" y="11776"/>
                    <a:pt x="22217" y="20849"/>
                  </a:cubicBezTo>
                  <a:cubicBezTo>
                    <a:pt x="22339" y="21033"/>
                    <a:pt x="22520" y="21113"/>
                    <a:pt x="22697" y="21113"/>
                  </a:cubicBezTo>
                  <a:cubicBezTo>
                    <a:pt x="23001" y="21113"/>
                    <a:pt x="23293" y="20875"/>
                    <a:pt x="23251" y="20516"/>
                  </a:cubicBezTo>
                  <a:cubicBezTo>
                    <a:pt x="22083" y="5972"/>
                    <a:pt x="14645" y="390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072" name="Google Shape;2072;p24"/>
          <p:cNvPicPr preferRelativeResize="0"/>
          <p:nvPr/>
        </p:nvPicPr>
        <p:blipFill>
          <a:blip r:embed="rId2">
            <a:alphaModFix amt="51000"/>
          </a:blip>
          <a:stretch>
            <a:fillRect/>
          </a:stretch>
        </p:blipFill>
        <p:spPr>
          <a:xfrm>
            <a:off x="-1387300" y="-1143675"/>
            <a:ext cx="2962825" cy="2650500"/>
          </a:xfrm>
          <a:prstGeom prst="rect">
            <a:avLst/>
          </a:prstGeom>
          <a:noFill/>
          <a:ln>
            <a:noFill/>
          </a:ln>
        </p:spPr>
      </p:pic>
      <p:pic>
        <p:nvPicPr>
          <p:cNvPr id="2073" name="Google Shape;2073;p24"/>
          <p:cNvPicPr preferRelativeResize="0"/>
          <p:nvPr/>
        </p:nvPicPr>
        <p:blipFill>
          <a:blip r:embed="rId2">
            <a:alphaModFix amt="51000"/>
          </a:blip>
          <a:stretch>
            <a:fillRect/>
          </a:stretch>
        </p:blipFill>
        <p:spPr>
          <a:xfrm>
            <a:off x="6076850" y="2407530"/>
            <a:ext cx="3742525" cy="3347995"/>
          </a:xfrm>
          <a:prstGeom prst="rect">
            <a:avLst/>
          </a:prstGeom>
          <a:noFill/>
          <a:ln>
            <a:noFill/>
          </a:ln>
        </p:spPr>
      </p:pic>
      <p:pic>
        <p:nvPicPr>
          <p:cNvPr id="2074" name="Google Shape;2074;p24"/>
          <p:cNvPicPr preferRelativeResize="0"/>
          <p:nvPr/>
        </p:nvPicPr>
        <p:blipFill>
          <a:blip r:embed="rId2">
            <a:alphaModFix amt="51000"/>
          </a:blip>
          <a:stretch>
            <a:fillRect/>
          </a:stretch>
        </p:blipFill>
        <p:spPr>
          <a:xfrm>
            <a:off x="6076850" y="-997375"/>
            <a:ext cx="3742525" cy="3347995"/>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and six columns">
  <p:cSld name="CUSTOM_5">
    <p:spTree>
      <p:nvGrpSpPr>
        <p:cNvPr id="1" name="Shape 2075"/>
        <p:cNvGrpSpPr/>
        <p:nvPr/>
      </p:nvGrpSpPr>
      <p:grpSpPr>
        <a:xfrm>
          <a:off x="0" y="0"/>
          <a:ext cx="0" cy="0"/>
          <a:chOff x="0" y="0"/>
          <a:chExt cx="0" cy="0"/>
        </a:xfrm>
      </p:grpSpPr>
      <p:grpSp>
        <p:nvGrpSpPr>
          <p:cNvPr id="2076" name="Google Shape;2076;p25"/>
          <p:cNvGrpSpPr/>
          <p:nvPr/>
        </p:nvGrpSpPr>
        <p:grpSpPr>
          <a:xfrm rot="8220563">
            <a:off x="-110731" y="-557136"/>
            <a:ext cx="939578" cy="2149414"/>
            <a:chOff x="5067575" y="3176425"/>
            <a:chExt cx="473000" cy="1081975"/>
          </a:xfrm>
        </p:grpSpPr>
        <p:sp>
          <p:nvSpPr>
            <p:cNvPr id="2077" name="Google Shape;2077;p25"/>
            <p:cNvSpPr/>
            <p:nvPr/>
          </p:nvSpPr>
          <p:spPr>
            <a:xfrm>
              <a:off x="5067875" y="3176425"/>
              <a:ext cx="472700" cy="964425"/>
            </a:xfrm>
            <a:custGeom>
              <a:avLst/>
              <a:gdLst/>
              <a:ahLst/>
              <a:cxnLst/>
              <a:rect l="l" t="t" r="r" b="b"/>
              <a:pathLst>
                <a:path w="18908" h="38577" extrusionOk="0">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25"/>
            <p:cNvSpPr/>
            <p:nvPr/>
          </p:nvSpPr>
          <p:spPr>
            <a:xfrm>
              <a:off x="5067575" y="3176425"/>
              <a:ext cx="403350" cy="964425"/>
            </a:xfrm>
            <a:custGeom>
              <a:avLst/>
              <a:gdLst/>
              <a:ahLst/>
              <a:cxnLst/>
              <a:rect l="l" t="t" r="r" b="b"/>
              <a:pathLst>
                <a:path w="16134" h="38577" extrusionOk="0">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25"/>
            <p:cNvSpPr/>
            <p:nvPr/>
          </p:nvSpPr>
          <p:spPr>
            <a:xfrm>
              <a:off x="5249150" y="3221450"/>
              <a:ext cx="178150" cy="1036950"/>
            </a:xfrm>
            <a:custGeom>
              <a:avLst/>
              <a:gdLst/>
              <a:ahLst/>
              <a:cxnLst/>
              <a:rect l="l" t="t" r="r" b="b"/>
              <a:pathLst>
                <a:path w="7126" h="41478" extrusionOk="0">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25"/>
            <p:cNvSpPr/>
            <p:nvPr/>
          </p:nvSpPr>
          <p:spPr>
            <a:xfrm>
              <a:off x="5111350" y="3176425"/>
              <a:ext cx="404525" cy="893625"/>
            </a:xfrm>
            <a:custGeom>
              <a:avLst/>
              <a:gdLst/>
              <a:ahLst/>
              <a:cxnLst/>
              <a:rect l="l" t="t" r="r" b="b"/>
              <a:pathLst>
                <a:path w="16181" h="35745" extrusionOk="0">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1" name="Google Shape;2081;p25"/>
          <p:cNvGrpSpPr/>
          <p:nvPr/>
        </p:nvGrpSpPr>
        <p:grpSpPr>
          <a:xfrm rot="6064909">
            <a:off x="-525704" y="-915629"/>
            <a:ext cx="1148912" cy="2301674"/>
            <a:chOff x="3238525" y="2739250"/>
            <a:chExt cx="1148975" cy="2301800"/>
          </a:xfrm>
        </p:grpSpPr>
        <p:sp>
          <p:nvSpPr>
            <p:cNvPr id="2082" name="Google Shape;2082;p25"/>
            <p:cNvSpPr/>
            <p:nvPr/>
          </p:nvSpPr>
          <p:spPr>
            <a:xfrm>
              <a:off x="3865425" y="4776100"/>
              <a:ext cx="63400" cy="33125"/>
            </a:xfrm>
            <a:custGeom>
              <a:avLst/>
              <a:gdLst/>
              <a:ahLst/>
              <a:cxnLst/>
              <a:rect l="l" t="t" r="r" b="b"/>
              <a:pathLst>
                <a:path w="2536" h="1325" extrusionOk="0">
                  <a:moveTo>
                    <a:pt x="1454" y="0"/>
                  </a:moveTo>
                  <a:cubicBezTo>
                    <a:pt x="1172" y="0"/>
                    <a:pt x="897" y="33"/>
                    <a:pt x="701" y="111"/>
                  </a:cubicBezTo>
                  <a:cubicBezTo>
                    <a:pt x="268" y="244"/>
                    <a:pt x="1" y="978"/>
                    <a:pt x="34" y="1078"/>
                  </a:cubicBezTo>
                  <a:cubicBezTo>
                    <a:pt x="61" y="1105"/>
                    <a:pt x="474" y="1325"/>
                    <a:pt x="860" y="1325"/>
                  </a:cubicBezTo>
                  <a:cubicBezTo>
                    <a:pt x="955" y="1325"/>
                    <a:pt x="1049" y="1312"/>
                    <a:pt x="1135" y="1279"/>
                  </a:cubicBezTo>
                  <a:cubicBezTo>
                    <a:pt x="1435" y="1112"/>
                    <a:pt x="1935" y="645"/>
                    <a:pt x="2269" y="378"/>
                  </a:cubicBezTo>
                  <a:cubicBezTo>
                    <a:pt x="2536" y="111"/>
                    <a:pt x="2503" y="78"/>
                    <a:pt x="2036" y="44"/>
                  </a:cubicBezTo>
                  <a:cubicBezTo>
                    <a:pt x="1856" y="17"/>
                    <a:pt x="1653" y="0"/>
                    <a:pt x="14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25"/>
            <p:cNvSpPr/>
            <p:nvPr/>
          </p:nvSpPr>
          <p:spPr>
            <a:xfrm>
              <a:off x="3852050" y="4694000"/>
              <a:ext cx="39250" cy="56825"/>
            </a:xfrm>
            <a:custGeom>
              <a:avLst/>
              <a:gdLst/>
              <a:ahLst/>
              <a:cxnLst/>
              <a:rect l="l" t="t" r="r" b="b"/>
              <a:pathLst>
                <a:path w="1570" h="2273" extrusionOk="0">
                  <a:moveTo>
                    <a:pt x="79" y="0"/>
                  </a:moveTo>
                  <a:cubicBezTo>
                    <a:pt x="11" y="0"/>
                    <a:pt x="0" y="83"/>
                    <a:pt x="35" y="259"/>
                  </a:cubicBezTo>
                  <a:cubicBezTo>
                    <a:pt x="69" y="693"/>
                    <a:pt x="135" y="1360"/>
                    <a:pt x="269" y="1694"/>
                  </a:cubicBezTo>
                  <a:cubicBezTo>
                    <a:pt x="446" y="2048"/>
                    <a:pt x="1043" y="2272"/>
                    <a:pt x="1199" y="2272"/>
                  </a:cubicBezTo>
                  <a:cubicBezTo>
                    <a:pt x="1220" y="2272"/>
                    <a:pt x="1232" y="2268"/>
                    <a:pt x="1236" y="2261"/>
                  </a:cubicBezTo>
                  <a:cubicBezTo>
                    <a:pt x="1303" y="2228"/>
                    <a:pt x="1570" y="1494"/>
                    <a:pt x="1370" y="1093"/>
                  </a:cubicBezTo>
                  <a:cubicBezTo>
                    <a:pt x="1203" y="827"/>
                    <a:pt x="769" y="426"/>
                    <a:pt x="402" y="193"/>
                  </a:cubicBezTo>
                  <a:cubicBezTo>
                    <a:pt x="245" y="67"/>
                    <a:pt x="139"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25"/>
            <p:cNvSpPr/>
            <p:nvPr/>
          </p:nvSpPr>
          <p:spPr>
            <a:xfrm>
              <a:off x="3924175" y="4454525"/>
              <a:ext cx="38850" cy="56750"/>
            </a:xfrm>
            <a:custGeom>
              <a:avLst/>
              <a:gdLst/>
              <a:ahLst/>
              <a:cxnLst/>
              <a:rect l="l" t="t" r="r" b="b"/>
              <a:pathLst>
                <a:path w="1554" h="2270" extrusionOk="0">
                  <a:moveTo>
                    <a:pt x="81" y="1"/>
                  </a:moveTo>
                  <a:cubicBezTo>
                    <a:pt x="12" y="1"/>
                    <a:pt x="1" y="83"/>
                    <a:pt x="19" y="265"/>
                  </a:cubicBezTo>
                  <a:cubicBezTo>
                    <a:pt x="52" y="665"/>
                    <a:pt x="153" y="1399"/>
                    <a:pt x="253" y="1666"/>
                  </a:cubicBezTo>
                  <a:cubicBezTo>
                    <a:pt x="438" y="2069"/>
                    <a:pt x="1085" y="2270"/>
                    <a:pt x="1203" y="2270"/>
                  </a:cubicBezTo>
                  <a:cubicBezTo>
                    <a:pt x="1212" y="2270"/>
                    <a:pt x="1218" y="2269"/>
                    <a:pt x="1220" y="2266"/>
                  </a:cubicBezTo>
                  <a:cubicBezTo>
                    <a:pt x="1287" y="2233"/>
                    <a:pt x="1554" y="1466"/>
                    <a:pt x="1353" y="1099"/>
                  </a:cubicBezTo>
                  <a:cubicBezTo>
                    <a:pt x="1187" y="799"/>
                    <a:pt x="753" y="432"/>
                    <a:pt x="386" y="165"/>
                  </a:cubicBezTo>
                  <a:cubicBezTo>
                    <a:pt x="234" y="58"/>
                    <a:pt x="138" y="1"/>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25"/>
            <p:cNvSpPr/>
            <p:nvPr/>
          </p:nvSpPr>
          <p:spPr>
            <a:xfrm>
              <a:off x="4021375" y="4250725"/>
              <a:ext cx="63400" cy="33125"/>
            </a:xfrm>
            <a:custGeom>
              <a:avLst/>
              <a:gdLst/>
              <a:ahLst/>
              <a:cxnLst/>
              <a:rect l="l" t="t" r="r" b="b"/>
              <a:pathLst>
                <a:path w="2536" h="1325" extrusionOk="0">
                  <a:moveTo>
                    <a:pt x="1468" y="0"/>
                  </a:moveTo>
                  <a:cubicBezTo>
                    <a:pt x="1183" y="0"/>
                    <a:pt x="896" y="33"/>
                    <a:pt x="701" y="111"/>
                  </a:cubicBezTo>
                  <a:cubicBezTo>
                    <a:pt x="301" y="244"/>
                    <a:pt x="1" y="978"/>
                    <a:pt x="34" y="1078"/>
                  </a:cubicBezTo>
                  <a:cubicBezTo>
                    <a:pt x="87" y="1105"/>
                    <a:pt x="484" y="1325"/>
                    <a:pt x="880" y="1325"/>
                  </a:cubicBezTo>
                  <a:cubicBezTo>
                    <a:pt x="978" y="1325"/>
                    <a:pt x="1076" y="1312"/>
                    <a:pt x="1168" y="1278"/>
                  </a:cubicBezTo>
                  <a:cubicBezTo>
                    <a:pt x="1468" y="1112"/>
                    <a:pt x="1969" y="645"/>
                    <a:pt x="2302" y="378"/>
                  </a:cubicBezTo>
                  <a:cubicBezTo>
                    <a:pt x="2536" y="111"/>
                    <a:pt x="2502" y="78"/>
                    <a:pt x="2035" y="44"/>
                  </a:cubicBezTo>
                  <a:cubicBezTo>
                    <a:pt x="1870" y="17"/>
                    <a:pt x="1669" y="0"/>
                    <a:pt x="14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25"/>
            <p:cNvSpPr/>
            <p:nvPr/>
          </p:nvSpPr>
          <p:spPr>
            <a:xfrm>
              <a:off x="4006325" y="4168625"/>
              <a:ext cx="39250" cy="56825"/>
            </a:xfrm>
            <a:custGeom>
              <a:avLst/>
              <a:gdLst/>
              <a:ahLst/>
              <a:cxnLst/>
              <a:rect l="l" t="t" r="r" b="b"/>
              <a:pathLst>
                <a:path w="1570" h="2273" extrusionOk="0">
                  <a:moveTo>
                    <a:pt x="79" y="0"/>
                  </a:moveTo>
                  <a:cubicBezTo>
                    <a:pt x="12" y="0"/>
                    <a:pt x="0" y="83"/>
                    <a:pt x="35" y="259"/>
                  </a:cubicBezTo>
                  <a:cubicBezTo>
                    <a:pt x="69" y="693"/>
                    <a:pt x="102" y="1360"/>
                    <a:pt x="269" y="1694"/>
                  </a:cubicBezTo>
                  <a:cubicBezTo>
                    <a:pt x="446" y="2048"/>
                    <a:pt x="1016" y="2272"/>
                    <a:pt x="1190" y="2272"/>
                  </a:cubicBezTo>
                  <a:cubicBezTo>
                    <a:pt x="1213" y="2272"/>
                    <a:pt x="1229" y="2268"/>
                    <a:pt x="1236" y="2261"/>
                  </a:cubicBezTo>
                  <a:cubicBezTo>
                    <a:pt x="1303" y="2227"/>
                    <a:pt x="1570" y="1494"/>
                    <a:pt x="1336" y="1093"/>
                  </a:cubicBezTo>
                  <a:cubicBezTo>
                    <a:pt x="1170" y="826"/>
                    <a:pt x="769" y="426"/>
                    <a:pt x="402" y="193"/>
                  </a:cubicBezTo>
                  <a:cubicBezTo>
                    <a:pt x="245" y="67"/>
                    <a:pt x="139"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25"/>
            <p:cNvSpPr/>
            <p:nvPr/>
          </p:nvSpPr>
          <p:spPr>
            <a:xfrm>
              <a:off x="4046400" y="4152075"/>
              <a:ext cx="63400" cy="32550"/>
            </a:xfrm>
            <a:custGeom>
              <a:avLst/>
              <a:gdLst/>
              <a:ahLst/>
              <a:cxnLst/>
              <a:rect l="l" t="t" r="r" b="b"/>
              <a:pathLst>
                <a:path w="2536" h="1302" extrusionOk="0">
                  <a:moveTo>
                    <a:pt x="1538" y="1"/>
                  </a:moveTo>
                  <a:cubicBezTo>
                    <a:pt x="1231" y="1"/>
                    <a:pt x="912" y="24"/>
                    <a:pt x="701" y="87"/>
                  </a:cubicBezTo>
                  <a:cubicBezTo>
                    <a:pt x="300" y="221"/>
                    <a:pt x="0" y="988"/>
                    <a:pt x="34" y="1055"/>
                  </a:cubicBezTo>
                  <a:cubicBezTo>
                    <a:pt x="87" y="1082"/>
                    <a:pt x="484" y="1301"/>
                    <a:pt x="880" y="1301"/>
                  </a:cubicBezTo>
                  <a:cubicBezTo>
                    <a:pt x="978" y="1301"/>
                    <a:pt x="1075" y="1288"/>
                    <a:pt x="1168" y="1255"/>
                  </a:cubicBezTo>
                  <a:cubicBezTo>
                    <a:pt x="1468" y="1155"/>
                    <a:pt x="1968" y="655"/>
                    <a:pt x="2302" y="354"/>
                  </a:cubicBezTo>
                  <a:cubicBezTo>
                    <a:pt x="2535" y="87"/>
                    <a:pt x="2502" y="54"/>
                    <a:pt x="2035" y="21"/>
                  </a:cubicBezTo>
                  <a:cubicBezTo>
                    <a:pt x="1889" y="9"/>
                    <a:pt x="1715" y="1"/>
                    <a:pt x="15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25"/>
            <p:cNvSpPr/>
            <p:nvPr/>
          </p:nvSpPr>
          <p:spPr>
            <a:xfrm>
              <a:off x="3540200" y="4546800"/>
              <a:ext cx="45350" cy="48875"/>
            </a:xfrm>
            <a:custGeom>
              <a:avLst/>
              <a:gdLst/>
              <a:ahLst/>
              <a:cxnLst/>
              <a:rect l="l" t="t" r="r" b="b"/>
              <a:pathLst>
                <a:path w="1814" h="1955" extrusionOk="0">
                  <a:moveTo>
                    <a:pt x="1722" y="0"/>
                  </a:moveTo>
                  <a:cubicBezTo>
                    <a:pt x="1660" y="0"/>
                    <a:pt x="1553" y="41"/>
                    <a:pt x="1401" y="110"/>
                  </a:cubicBezTo>
                  <a:cubicBezTo>
                    <a:pt x="1001" y="277"/>
                    <a:pt x="501" y="543"/>
                    <a:pt x="267" y="777"/>
                  </a:cubicBezTo>
                  <a:cubicBezTo>
                    <a:pt x="0" y="1111"/>
                    <a:pt x="67" y="1911"/>
                    <a:pt x="101" y="1944"/>
                  </a:cubicBezTo>
                  <a:cubicBezTo>
                    <a:pt x="113" y="1951"/>
                    <a:pt x="149" y="1955"/>
                    <a:pt x="202" y="1955"/>
                  </a:cubicBezTo>
                  <a:cubicBezTo>
                    <a:pt x="428" y="1955"/>
                    <a:pt x="958" y="1882"/>
                    <a:pt x="1201" y="1611"/>
                  </a:cubicBezTo>
                  <a:cubicBezTo>
                    <a:pt x="1368" y="1311"/>
                    <a:pt x="1602" y="644"/>
                    <a:pt x="1735" y="277"/>
                  </a:cubicBezTo>
                  <a:cubicBezTo>
                    <a:pt x="1813" y="81"/>
                    <a:pt x="1811" y="0"/>
                    <a:pt x="17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25"/>
            <p:cNvSpPr/>
            <p:nvPr/>
          </p:nvSpPr>
          <p:spPr>
            <a:xfrm>
              <a:off x="3465150" y="4536350"/>
              <a:ext cx="64225" cy="30600"/>
            </a:xfrm>
            <a:custGeom>
              <a:avLst/>
              <a:gdLst/>
              <a:ahLst/>
              <a:cxnLst/>
              <a:rect l="l" t="t" r="r" b="b"/>
              <a:pathLst>
                <a:path w="2569" h="1224" extrusionOk="0">
                  <a:moveTo>
                    <a:pt x="1478" y="1"/>
                  </a:moveTo>
                  <a:cubicBezTo>
                    <a:pt x="1182" y="1"/>
                    <a:pt x="789" y="55"/>
                    <a:pt x="501" y="128"/>
                  </a:cubicBezTo>
                  <a:cubicBezTo>
                    <a:pt x="67" y="194"/>
                    <a:pt x="0" y="228"/>
                    <a:pt x="267" y="461"/>
                  </a:cubicBezTo>
                  <a:cubicBezTo>
                    <a:pt x="667" y="695"/>
                    <a:pt x="1201" y="1128"/>
                    <a:pt x="1501" y="1195"/>
                  </a:cubicBezTo>
                  <a:cubicBezTo>
                    <a:pt x="1567" y="1215"/>
                    <a:pt x="1637" y="1224"/>
                    <a:pt x="1708" y="1224"/>
                  </a:cubicBezTo>
                  <a:cubicBezTo>
                    <a:pt x="2112" y="1224"/>
                    <a:pt x="2569" y="946"/>
                    <a:pt x="2569" y="861"/>
                  </a:cubicBezTo>
                  <a:cubicBezTo>
                    <a:pt x="2569" y="828"/>
                    <a:pt x="2202" y="128"/>
                    <a:pt x="1768" y="27"/>
                  </a:cubicBezTo>
                  <a:cubicBezTo>
                    <a:pt x="1694" y="9"/>
                    <a:pt x="1593" y="1"/>
                    <a:pt x="14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25"/>
            <p:cNvSpPr/>
            <p:nvPr/>
          </p:nvSpPr>
          <p:spPr>
            <a:xfrm>
              <a:off x="3390100" y="4280575"/>
              <a:ext cx="63400" cy="31150"/>
            </a:xfrm>
            <a:custGeom>
              <a:avLst/>
              <a:gdLst/>
              <a:ahLst/>
              <a:cxnLst/>
              <a:rect l="l" t="t" r="r" b="b"/>
              <a:pathLst>
                <a:path w="2536" h="1246" extrusionOk="0">
                  <a:moveTo>
                    <a:pt x="1324" y="0"/>
                  </a:moveTo>
                  <a:cubicBezTo>
                    <a:pt x="1036" y="0"/>
                    <a:pt x="708" y="42"/>
                    <a:pt x="434" y="84"/>
                  </a:cubicBezTo>
                  <a:cubicBezTo>
                    <a:pt x="34" y="185"/>
                    <a:pt x="0" y="218"/>
                    <a:pt x="234" y="418"/>
                  </a:cubicBezTo>
                  <a:cubicBezTo>
                    <a:pt x="567" y="718"/>
                    <a:pt x="1068" y="1119"/>
                    <a:pt x="1435" y="1219"/>
                  </a:cubicBezTo>
                  <a:cubicBezTo>
                    <a:pt x="1496" y="1238"/>
                    <a:pt x="1562" y="1246"/>
                    <a:pt x="1631" y="1246"/>
                  </a:cubicBezTo>
                  <a:cubicBezTo>
                    <a:pt x="2044" y="1246"/>
                    <a:pt x="2535" y="947"/>
                    <a:pt x="2535" y="918"/>
                  </a:cubicBezTo>
                  <a:cubicBezTo>
                    <a:pt x="2535" y="885"/>
                    <a:pt x="2202" y="185"/>
                    <a:pt x="1768" y="51"/>
                  </a:cubicBezTo>
                  <a:cubicBezTo>
                    <a:pt x="1646" y="14"/>
                    <a:pt x="1491" y="0"/>
                    <a:pt x="13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25"/>
            <p:cNvSpPr/>
            <p:nvPr/>
          </p:nvSpPr>
          <p:spPr>
            <a:xfrm>
              <a:off x="3644450" y="4762350"/>
              <a:ext cx="34200" cy="61575"/>
            </a:xfrm>
            <a:custGeom>
              <a:avLst/>
              <a:gdLst/>
              <a:ahLst/>
              <a:cxnLst/>
              <a:rect l="l" t="t" r="r" b="b"/>
              <a:pathLst>
                <a:path w="1368" h="2463" extrusionOk="0">
                  <a:moveTo>
                    <a:pt x="1085" y="1"/>
                  </a:moveTo>
                  <a:cubicBezTo>
                    <a:pt x="1040" y="1"/>
                    <a:pt x="981" y="54"/>
                    <a:pt x="901" y="161"/>
                  </a:cubicBezTo>
                  <a:cubicBezTo>
                    <a:pt x="601" y="494"/>
                    <a:pt x="200" y="1028"/>
                    <a:pt x="100" y="1362"/>
                  </a:cubicBezTo>
                  <a:cubicBezTo>
                    <a:pt x="0" y="1795"/>
                    <a:pt x="367" y="2462"/>
                    <a:pt x="400" y="2462"/>
                  </a:cubicBezTo>
                  <a:cubicBezTo>
                    <a:pt x="434" y="2462"/>
                    <a:pt x="1168" y="2129"/>
                    <a:pt x="1268" y="1695"/>
                  </a:cubicBezTo>
                  <a:cubicBezTo>
                    <a:pt x="1368" y="1362"/>
                    <a:pt x="1334" y="794"/>
                    <a:pt x="1234" y="361"/>
                  </a:cubicBezTo>
                  <a:cubicBezTo>
                    <a:pt x="1194" y="121"/>
                    <a:pt x="1154" y="1"/>
                    <a:pt x="10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25"/>
            <p:cNvSpPr/>
            <p:nvPr/>
          </p:nvSpPr>
          <p:spPr>
            <a:xfrm>
              <a:off x="3661125" y="4796575"/>
              <a:ext cx="35050" cy="59250"/>
            </a:xfrm>
            <a:custGeom>
              <a:avLst/>
              <a:gdLst/>
              <a:ahLst/>
              <a:cxnLst/>
              <a:rect l="l" t="t" r="r" b="b"/>
              <a:pathLst>
                <a:path w="1402" h="2370" extrusionOk="0">
                  <a:moveTo>
                    <a:pt x="1265" y="0"/>
                  </a:moveTo>
                  <a:cubicBezTo>
                    <a:pt x="1197" y="0"/>
                    <a:pt x="1092" y="67"/>
                    <a:pt x="934" y="193"/>
                  </a:cubicBezTo>
                  <a:cubicBezTo>
                    <a:pt x="601" y="493"/>
                    <a:pt x="267" y="960"/>
                    <a:pt x="167" y="1260"/>
                  </a:cubicBezTo>
                  <a:cubicBezTo>
                    <a:pt x="0" y="1660"/>
                    <a:pt x="367" y="2361"/>
                    <a:pt x="434" y="2361"/>
                  </a:cubicBezTo>
                  <a:cubicBezTo>
                    <a:pt x="440" y="2367"/>
                    <a:pt x="450" y="2369"/>
                    <a:pt x="464" y="2369"/>
                  </a:cubicBezTo>
                  <a:cubicBezTo>
                    <a:pt x="612" y="2369"/>
                    <a:pt x="1182" y="2057"/>
                    <a:pt x="1335" y="1660"/>
                  </a:cubicBezTo>
                  <a:cubicBezTo>
                    <a:pt x="1401" y="1327"/>
                    <a:pt x="1368" y="660"/>
                    <a:pt x="1368" y="259"/>
                  </a:cubicBezTo>
                  <a:cubicBezTo>
                    <a:pt x="1368" y="83"/>
                    <a:pt x="1340" y="0"/>
                    <a:pt x="12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25"/>
            <p:cNvSpPr/>
            <p:nvPr/>
          </p:nvSpPr>
          <p:spPr>
            <a:xfrm>
              <a:off x="3869600" y="4152075"/>
              <a:ext cx="63400" cy="32725"/>
            </a:xfrm>
            <a:custGeom>
              <a:avLst/>
              <a:gdLst/>
              <a:ahLst/>
              <a:cxnLst/>
              <a:rect l="l" t="t" r="r" b="b"/>
              <a:pathLst>
                <a:path w="2536" h="1309" extrusionOk="0">
                  <a:moveTo>
                    <a:pt x="1524" y="1"/>
                  </a:moveTo>
                  <a:cubicBezTo>
                    <a:pt x="1218" y="1"/>
                    <a:pt x="913" y="24"/>
                    <a:pt x="701" y="87"/>
                  </a:cubicBezTo>
                  <a:cubicBezTo>
                    <a:pt x="267" y="221"/>
                    <a:pt x="1" y="988"/>
                    <a:pt x="34" y="1055"/>
                  </a:cubicBezTo>
                  <a:cubicBezTo>
                    <a:pt x="60" y="1132"/>
                    <a:pt x="443" y="1309"/>
                    <a:pt x="816" y="1309"/>
                  </a:cubicBezTo>
                  <a:cubicBezTo>
                    <a:pt x="926" y="1309"/>
                    <a:pt x="1036" y="1293"/>
                    <a:pt x="1135" y="1255"/>
                  </a:cubicBezTo>
                  <a:cubicBezTo>
                    <a:pt x="1502" y="1088"/>
                    <a:pt x="1935" y="655"/>
                    <a:pt x="2269" y="354"/>
                  </a:cubicBezTo>
                  <a:cubicBezTo>
                    <a:pt x="2536" y="87"/>
                    <a:pt x="2502" y="54"/>
                    <a:pt x="2035" y="21"/>
                  </a:cubicBezTo>
                  <a:cubicBezTo>
                    <a:pt x="1877" y="9"/>
                    <a:pt x="1700" y="1"/>
                    <a:pt x="15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25"/>
            <p:cNvSpPr/>
            <p:nvPr/>
          </p:nvSpPr>
          <p:spPr>
            <a:xfrm>
              <a:off x="3812900" y="4564275"/>
              <a:ext cx="63400" cy="33150"/>
            </a:xfrm>
            <a:custGeom>
              <a:avLst/>
              <a:gdLst/>
              <a:ahLst/>
              <a:cxnLst/>
              <a:rect l="l" t="t" r="r" b="b"/>
              <a:pathLst>
                <a:path w="2536" h="1326" extrusionOk="0">
                  <a:moveTo>
                    <a:pt x="1468" y="1"/>
                  </a:moveTo>
                  <a:cubicBezTo>
                    <a:pt x="1183" y="1"/>
                    <a:pt x="896" y="33"/>
                    <a:pt x="701" y="111"/>
                  </a:cubicBezTo>
                  <a:cubicBezTo>
                    <a:pt x="300" y="245"/>
                    <a:pt x="0" y="1012"/>
                    <a:pt x="34" y="1079"/>
                  </a:cubicBezTo>
                  <a:cubicBezTo>
                    <a:pt x="87" y="1105"/>
                    <a:pt x="484" y="1325"/>
                    <a:pt x="880" y="1325"/>
                  </a:cubicBezTo>
                  <a:cubicBezTo>
                    <a:pt x="978" y="1325"/>
                    <a:pt x="1075" y="1312"/>
                    <a:pt x="1168" y="1279"/>
                  </a:cubicBezTo>
                  <a:cubicBezTo>
                    <a:pt x="1501" y="1112"/>
                    <a:pt x="2002" y="678"/>
                    <a:pt x="2302" y="378"/>
                  </a:cubicBezTo>
                  <a:cubicBezTo>
                    <a:pt x="2535" y="111"/>
                    <a:pt x="2502" y="78"/>
                    <a:pt x="2035" y="45"/>
                  </a:cubicBezTo>
                  <a:cubicBezTo>
                    <a:pt x="1869" y="17"/>
                    <a:pt x="1669" y="1"/>
                    <a:pt x="1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25"/>
            <p:cNvSpPr/>
            <p:nvPr/>
          </p:nvSpPr>
          <p:spPr>
            <a:xfrm>
              <a:off x="3831075" y="4084000"/>
              <a:ext cx="49400" cy="44150"/>
            </a:xfrm>
            <a:custGeom>
              <a:avLst/>
              <a:gdLst/>
              <a:ahLst/>
              <a:cxnLst/>
              <a:rect l="l" t="t" r="r" b="b"/>
              <a:pathLst>
                <a:path w="1976" h="1766" extrusionOk="0">
                  <a:moveTo>
                    <a:pt x="123" y="1"/>
                  </a:moveTo>
                  <a:cubicBezTo>
                    <a:pt x="3" y="1"/>
                    <a:pt x="1" y="83"/>
                    <a:pt x="107" y="275"/>
                  </a:cubicBezTo>
                  <a:cubicBezTo>
                    <a:pt x="274" y="642"/>
                    <a:pt x="574" y="1276"/>
                    <a:pt x="874" y="1543"/>
                  </a:cubicBezTo>
                  <a:cubicBezTo>
                    <a:pt x="1052" y="1721"/>
                    <a:pt x="1453" y="1765"/>
                    <a:pt x="1710" y="1765"/>
                  </a:cubicBezTo>
                  <a:cubicBezTo>
                    <a:pt x="1838" y="1765"/>
                    <a:pt x="1931" y="1754"/>
                    <a:pt x="1942" y="1743"/>
                  </a:cubicBezTo>
                  <a:cubicBezTo>
                    <a:pt x="1975" y="1710"/>
                    <a:pt x="1975" y="909"/>
                    <a:pt x="1642" y="609"/>
                  </a:cubicBezTo>
                  <a:cubicBezTo>
                    <a:pt x="1408" y="409"/>
                    <a:pt x="874" y="209"/>
                    <a:pt x="441" y="75"/>
                  </a:cubicBezTo>
                  <a:cubicBezTo>
                    <a:pt x="296" y="27"/>
                    <a:pt x="191" y="1"/>
                    <a:pt x="1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25"/>
            <p:cNvSpPr/>
            <p:nvPr/>
          </p:nvSpPr>
          <p:spPr>
            <a:xfrm>
              <a:off x="3895200" y="3817100"/>
              <a:ext cx="46150" cy="50050"/>
            </a:xfrm>
            <a:custGeom>
              <a:avLst/>
              <a:gdLst/>
              <a:ahLst/>
              <a:cxnLst/>
              <a:rect l="l" t="t" r="r" b="b"/>
              <a:pathLst>
                <a:path w="1846" h="2002" extrusionOk="0">
                  <a:moveTo>
                    <a:pt x="83" y="1"/>
                  </a:moveTo>
                  <a:cubicBezTo>
                    <a:pt x="0" y="1"/>
                    <a:pt x="5" y="82"/>
                    <a:pt x="44" y="277"/>
                  </a:cubicBezTo>
                  <a:cubicBezTo>
                    <a:pt x="177" y="644"/>
                    <a:pt x="378" y="1311"/>
                    <a:pt x="644" y="1611"/>
                  </a:cubicBezTo>
                  <a:cubicBezTo>
                    <a:pt x="827" y="1898"/>
                    <a:pt x="1313" y="2001"/>
                    <a:pt x="1550" y="2001"/>
                  </a:cubicBezTo>
                  <a:cubicBezTo>
                    <a:pt x="1617" y="2001"/>
                    <a:pt x="1664" y="1993"/>
                    <a:pt x="1678" y="1978"/>
                  </a:cubicBezTo>
                  <a:cubicBezTo>
                    <a:pt x="1712" y="1945"/>
                    <a:pt x="1845" y="1144"/>
                    <a:pt x="1545" y="811"/>
                  </a:cubicBezTo>
                  <a:cubicBezTo>
                    <a:pt x="1312" y="577"/>
                    <a:pt x="845" y="277"/>
                    <a:pt x="411" y="110"/>
                  </a:cubicBezTo>
                  <a:cubicBezTo>
                    <a:pt x="245" y="41"/>
                    <a:pt x="142" y="1"/>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25"/>
            <p:cNvSpPr/>
            <p:nvPr/>
          </p:nvSpPr>
          <p:spPr>
            <a:xfrm>
              <a:off x="3756350" y="4817825"/>
              <a:ext cx="46550" cy="50025"/>
            </a:xfrm>
            <a:custGeom>
              <a:avLst/>
              <a:gdLst/>
              <a:ahLst/>
              <a:cxnLst/>
              <a:rect l="l" t="t" r="r" b="b"/>
              <a:pathLst>
                <a:path w="1862" h="2001" extrusionOk="0">
                  <a:moveTo>
                    <a:pt x="90" y="0"/>
                  </a:moveTo>
                  <a:cubicBezTo>
                    <a:pt x="1" y="0"/>
                    <a:pt x="2" y="81"/>
                    <a:pt x="61" y="277"/>
                  </a:cubicBezTo>
                  <a:cubicBezTo>
                    <a:pt x="194" y="710"/>
                    <a:pt x="361" y="1311"/>
                    <a:pt x="628" y="1611"/>
                  </a:cubicBezTo>
                  <a:cubicBezTo>
                    <a:pt x="836" y="1897"/>
                    <a:pt x="1328" y="2001"/>
                    <a:pt x="1567" y="2001"/>
                  </a:cubicBezTo>
                  <a:cubicBezTo>
                    <a:pt x="1634" y="2001"/>
                    <a:pt x="1681" y="1993"/>
                    <a:pt x="1695" y="1978"/>
                  </a:cubicBezTo>
                  <a:cubicBezTo>
                    <a:pt x="1729" y="1945"/>
                    <a:pt x="1862" y="1144"/>
                    <a:pt x="1562" y="810"/>
                  </a:cubicBezTo>
                  <a:cubicBezTo>
                    <a:pt x="1295" y="577"/>
                    <a:pt x="861" y="277"/>
                    <a:pt x="428" y="110"/>
                  </a:cubicBezTo>
                  <a:cubicBezTo>
                    <a:pt x="262" y="41"/>
                    <a:pt x="153"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25"/>
            <p:cNvSpPr/>
            <p:nvPr/>
          </p:nvSpPr>
          <p:spPr>
            <a:xfrm>
              <a:off x="3974675" y="3702100"/>
              <a:ext cx="65075" cy="30575"/>
            </a:xfrm>
            <a:custGeom>
              <a:avLst/>
              <a:gdLst/>
              <a:ahLst/>
              <a:cxnLst/>
              <a:rect l="l" t="t" r="r" b="b"/>
              <a:pathLst>
                <a:path w="2603" h="1223" extrusionOk="0">
                  <a:moveTo>
                    <a:pt x="1009" y="0"/>
                  </a:moveTo>
                  <a:cubicBezTo>
                    <a:pt x="959" y="0"/>
                    <a:pt x="912" y="2"/>
                    <a:pt x="868" y="7"/>
                  </a:cubicBezTo>
                  <a:cubicBezTo>
                    <a:pt x="468" y="40"/>
                    <a:pt x="1" y="707"/>
                    <a:pt x="1" y="807"/>
                  </a:cubicBezTo>
                  <a:cubicBezTo>
                    <a:pt x="1" y="867"/>
                    <a:pt x="457" y="1223"/>
                    <a:pt x="888" y="1223"/>
                  </a:cubicBezTo>
                  <a:cubicBezTo>
                    <a:pt x="938" y="1223"/>
                    <a:pt x="987" y="1218"/>
                    <a:pt x="1035" y="1208"/>
                  </a:cubicBezTo>
                  <a:cubicBezTo>
                    <a:pt x="1368" y="1174"/>
                    <a:pt x="1969" y="807"/>
                    <a:pt x="2336" y="574"/>
                  </a:cubicBezTo>
                  <a:cubicBezTo>
                    <a:pt x="2602" y="407"/>
                    <a:pt x="2569" y="340"/>
                    <a:pt x="2169" y="207"/>
                  </a:cubicBezTo>
                  <a:cubicBezTo>
                    <a:pt x="1792" y="91"/>
                    <a:pt x="1340" y="0"/>
                    <a:pt x="10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25"/>
            <p:cNvSpPr/>
            <p:nvPr/>
          </p:nvSpPr>
          <p:spPr>
            <a:xfrm>
              <a:off x="3960800" y="3593075"/>
              <a:ext cx="43100" cy="52900"/>
            </a:xfrm>
            <a:custGeom>
              <a:avLst/>
              <a:gdLst/>
              <a:ahLst/>
              <a:cxnLst/>
              <a:rect l="l" t="t" r="r" b="b"/>
              <a:pathLst>
                <a:path w="1724" h="2116" extrusionOk="0">
                  <a:moveTo>
                    <a:pt x="80" y="1"/>
                  </a:moveTo>
                  <a:cubicBezTo>
                    <a:pt x="6" y="1"/>
                    <a:pt x="1" y="83"/>
                    <a:pt x="55" y="265"/>
                  </a:cubicBezTo>
                  <a:cubicBezTo>
                    <a:pt x="122" y="699"/>
                    <a:pt x="255" y="1366"/>
                    <a:pt x="422" y="1633"/>
                  </a:cubicBezTo>
                  <a:cubicBezTo>
                    <a:pt x="618" y="1968"/>
                    <a:pt x="1188" y="2116"/>
                    <a:pt x="1387" y="2116"/>
                  </a:cubicBezTo>
                  <a:cubicBezTo>
                    <a:pt x="1426" y="2116"/>
                    <a:pt x="1451" y="2110"/>
                    <a:pt x="1456" y="2100"/>
                  </a:cubicBezTo>
                  <a:cubicBezTo>
                    <a:pt x="1556" y="2066"/>
                    <a:pt x="1723" y="1266"/>
                    <a:pt x="1456" y="932"/>
                  </a:cubicBezTo>
                  <a:cubicBezTo>
                    <a:pt x="1256" y="699"/>
                    <a:pt x="789" y="365"/>
                    <a:pt x="422" y="165"/>
                  </a:cubicBezTo>
                  <a:cubicBezTo>
                    <a:pt x="255" y="58"/>
                    <a:pt x="143" y="1"/>
                    <a:pt x="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25"/>
            <p:cNvSpPr/>
            <p:nvPr/>
          </p:nvSpPr>
          <p:spPr>
            <a:xfrm>
              <a:off x="4003875" y="3598350"/>
              <a:ext cx="63400" cy="32625"/>
            </a:xfrm>
            <a:custGeom>
              <a:avLst/>
              <a:gdLst/>
              <a:ahLst/>
              <a:cxnLst/>
              <a:rect l="l" t="t" r="r" b="b"/>
              <a:pathLst>
                <a:path w="2536" h="1305" extrusionOk="0">
                  <a:moveTo>
                    <a:pt x="1523" y="1"/>
                  </a:moveTo>
                  <a:cubicBezTo>
                    <a:pt x="1217" y="1"/>
                    <a:pt x="912" y="24"/>
                    <a:pt x="701" y="87"/>
                  </a:cubicBezTo>
                  <a:cubicBezTo>
                    <a:pt x="267" y="221"/>
                    <a:pt x="0" y="988"/>
                    <a:pt x="33" y="1055"/>
                  </a:cubicBezTo>
                  <a:cubicBezTo>
                    <a:pt x="60" y="1107"/>
                    <a:pt x="458" y="1305"/>
                    <a:pt x="855" y="1305"/>
                  </a:cubicBezTo>
                  <a:cubicBezTo>
                    <a:pt x="962" y="1305"/>
                    <a:pt x="1068" y="1290"/>
                    <a:pt x="1168" y="1255"/>
                  </a:cubicBezTo>
                  <a:cubicBezTo>
                    <a:pt x="1501" y="1155"/>
                    <a:pt x="2001" y="654"/>
                    <a:pt x="2268" y="354"/>
                  </a:cubicBezTo>
                  <a:cubicBezTo>
                    <a:pt x="2535" y="87"/>
                    <a:pt x="2502" y="54"/>
                    <a:pt x="2035" y="21"/>
                  </a:cubicBezTo>
                  <a:cubicBezTo>
                    <a:pt x="1876" y="8"/>
                    <a:pt x="1700" y="1"/>
                    <a:pt x="15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25"/>
            <p:cNvSpPr/>
            <p:nvPr/>
          </p:nvSpPr>
          <p:spPr>
            <a:xfrm>
              <a:off x="3715325" y="4746150"/>
              <a:ext cx="50500" cy="43325"/>
            </a:xfrm>
            <a:custGeom>
              <a:avLst/>
              <a:gdLst/>
              <a:ahLst/>
              <a:cxnLst/>
              <a:rect l="l" t="t" r="r" b="b"/>
              <a:pathLst>
                <a:path w="2020" h="1733" extrusionOk="0">
                  <a:moveTo>
                    <a:pt x="1901" y="0"/>
                  </a:moveTo>
                  <a:cubicBezTo>
                    <a:pt x="1833" y="0"/>
                    <a:pt x="1725" y="27"/>
                    <a:pt x="1568" y="75"/>
                  </a:cubicBezTo>
                  <a:cubicBezTo>
                    <a:pt x="1168" y="175"/>
                    <a:pt x="601" y="342"/>
                    <a:pt x="367" y="575"/>
                  </a:cubicBezTo>
                  <a:cubicBezTo>
                    <a:pt x="34" y="842"/>
                    <a:pt x="0" y="1643"/>
                    <a:pt x="34" y="1676"/>
                  </a:cubicBezTo>
                  <a:cubicBezTo>
                    <a:pt x="48" y="1704"/>
                    <a:pt x="184" y="1733"/>
                    <a:pt x="363" y="1733"/>
                  </a:cubicBezTo>
                  <a:cubicBezTo>
                    <a:pt x="604" y="1733"/>
                    <a:pt x="924" y="1681"/>
                    <a:pt x="1135" y="1509"/>
                  </a:cubicBezTo>
                  <a:cubicBezTo>
                    <a:pt x="1401" y="1276"/>
                    <a:pt x="1702" y="642"/>
                    <a:pt x="1902" y="275"/>
                  </a:cubicBezTo>
                  <a:cubicBezTo>
                    <a:pt x="2008" y="83"/>
                    <a:pt x="2020" y="0"/>
                    <a:pt x="19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25"/>
            <p:cNvSpPr/>
            <p:nvPr/>
          </p:nvSpPr>
          <p:spPr>
            <a:xfrm>
              <a:off x="3632775" y="4646275"/>
              <a:ext cx="59225" cy="33700"/>
            </a:xfrm>
            <a:custGeom>
              <a:avLst/>
              <a:gdLst/>
              <a:ahLst/>
              <a:cxnLst/>
              <a:rect l="l" t="t" r="r" b="b"/>
              <a:pathLst>
                <a:path w="2369" h="1348" extrusionOk="0">
                  <a:moveTo>
                    <a:pt x="467" y="0"/>
                  </a:moveTo>
                  <a:cubicBezTo>
                    <a:pt x="33" y="0"/>
                    <a:pt x="0" y="67"/>
                    <a:pt x="200" y="300"/>
                  </a:cubicBezTo>
                  <a:cubicBezTo>
                    <a:pt x="500" y="601"/>
                    <a:pt x="967" y="1134"/>
                    <a:pt x="1201" y="1268"/>
                  </a:cubicBezTo>
                  <a:cubicBezTo>
                    <a:pt x="1326" y="1326"/>
                    <a:pt x="1470" y="1347"/>
                    <a:pt x="1613" y="1347"/>
                  </a:cubicBezTo>
                  <a:cubicBezTo>
                    <a:pt x="1967" y="1347"/>
                    <a:pt x="2311" y="1215"/>
                    <a:pt x="2335" y="1168"/>
                  </a:cubicBezTo>
                  <a:cubicBezTo>
                    <a:pt x="2368" y="1134"/>
                    <a:pt x="2168" y="334"/>
                    <a:pt x="1735" y="167"/>
                  </a:cubicBezTo>
                  <a:cubicBezTo>
                    <a:pt x="1468" y="67"/>
                    <a:pt x="867" y="0"/>
                    <a:pt x="4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25"/>
            <p:cNvSpPr/>
            <p:nvPr/>
          </p:nvSpPr>
          <p:spPr>
            <a:xfrm>
              <a:off x="3591075" y="4400125"/>
              <a:ext cx="65900" cy="31200"/>
            </a:xfrm>
            <a:custGeom>
              <a:avLst/>
              <a:gdLst/>
              <a:ahLst/>
              <a:cxnLst/>
              <a:rect l="l" t="t" r="r" b="b"/>
              <a:pathLst>
                <a:path w="2636" h="1248" extrusionOk="0">
                  <a:moveTo>
                    <a:pt x="1623" y="1"/>
                  </a:moveTo>
                  <a:cubicBezTo>
                    <a:pt x="1290" y="1"/>
                    <a:pt x="825" y="120"/>
                    <a:pt x="467" y="239"/>
                  </a:cubicBezTo>
                  <a:cubicBezTo>
                    <a:pt x="34" y="339"/>
                    <a:pt x="0" y="439"/>
                    <a:pt x="300" y="606"/>
                  </a:cubicBezTo>
                  <a:cubicBezTo>
                    <a:pt x="667" y="840"/>
                    <a:pt x="1201" y="1173"/>
                    <a:pt x="1535" y="1240"/>
                  </a:cubicBezTo>
                  <a:cubicBezTo>
                    <a:pt x="1570" y="1245"/>
                    <a:pt x="1606" y="1248"/>
                    <a:pt x="1643" y="1248"/>
                  </a:cubicBezTo>
                  <a:cubicBezTo>
                    <a:pt x="2085" y="1248"/>
                    <a:pt x="2569" y="899"/>
                    <a:pt x="2569" y="806"/>
                  </a:cubicBezTo>
                  <a:cubicBezTo>
                    <a:pt x="2635" y="740"/>
                    <a:pt x="2168" y="73"/>
                    <a:pt x="1735" y="6"/>
                  </a:cubicBezTo>
                  <a:cubicBezTo>
                    <a:pt x="1700" y="2"/>
                    <a:pt x="1662" y="1"/>
                    <a:pt x="16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25"/>
            <p:cNvSpPr/>
            <p:nvPr/>
          </p:nvSpPr>
          <p:spPr>
            <a:xfrm>
              <a:off x="3637775" y="4178000"/>
              <a:ext cx="51200" cy="43225"/>
            </a:xfrm>
            <a:custGeom>
              <a:avLst/>
              <a:gdLst/>
              <a:ahLst/>
              <a:cxnLst/>
              <a:rect l="l" t="t" r="r" b="b"/>
              <a:pathLst>
                <a:path w="2048" h="1729" extrusionOk="0">
                  <a:moveTo>
                    <a:pt x="1896" y="0"/>
                  </a:moveTo>
                  <a:cubicBezTo>
                    <a:pt x="1829" y="0"/>
                    <a:pt x="1731" y="19"/>
                    <a:pt x="1601" y="51"/>
                  </a:cubicBezTo>
                  <a:cubicBezTo>
                    <a:pt x="1168" y="185"/>
                    <a:pt x="634" y="351"/>
                    <a:pt x="367" y="552"/>
                  </a:cubicBezTo>
                  <a:cubicBezTo>
                    <a:pt x="34" y="852"/>
                    <a:pt x="0" y="1652"/>
                    <a:pt x="34" y="1686"/>
                  </a:cubicBezTo>
                  <a:cubicBezTo>
                    <a:pt x="48" y="1701"/>
                    <a:pt x="203" y="1729"/>
                    <a:pt x="401" y="1729"/>
                  </a:cubicBezTo>
                  <a:cubicBezTo>
                    <a:pt x="648" y="1729"/>
                    <a:pt x="964" y="1685"/>
                    <a:pt x="1168" y="1519"/>
                  </a:cubicBezTo>
                  <a:cubicBezTo>
                    <a:pt x="1435" y="1219"/>
                    <a:pt x="1768" y="652"/>
                    <a:pt x="1935" y="285"/>
                  </a:cubicBezTo>
                  <a:cubicBezTo>
                    <a:pt x="2048" y="81"/>
                    <a:pt x="2038" y="0"/>
                    <a:pt x="18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25"/>
            <p:cNvSpPr/>
            <p:nvPr/>
          </p:nvSpPr>
          <p:spPr>
            <a:xfrm>
              <a:off x="3589250" y="4145725"/>
              <a:ext cx="49375" cy="44100"/>
            </a:xfrm>
            <a:custGeom>
              <a:avLst/>
              <a:gdLst/>
              <a:ahLst/>
              <a:cxnLst/>
              <a:rect l="l" t="t" r="r" b="b"/>
              <a:pathLst>
                <a:path w="1975" h="1764" extrusionOk="0">
                  <a:moveTo>
                    <a:pt x="123" y="0"/>
                  </a:moveTo>
                  <a:cubicBezTo>
                    <a:pt x="2" y="0"/>
                    <a:pt x="0" y="83"/>
                    <a:pt x="107" y="275"/>
                  </a:cubicBezTo>
                  <a:cubicBezTo>
                    <a:pt x="307" y="642"/>
                    <a:pt x="607" y="1275"/>
                    <a:pt x="874" y="1509"/>
                  </a:cubicBezTo>
                  <a:cubicBezTo>
                    <a:pt x="1102" y="1714"/>
                    <a:pt x="1502" y="1764"/>
                    <a:pt x="1742" y="1764"/>
                  </a:cubicBezTo>
                  <a:cubicBezTo>
                    <a:pt x="1853" y="1764"/>
                    <a:pt x="1931" y="1753"/>
                    <a:pt x="1941" y="1742"/>
                  </a:cubicBezTo>
                  <a:cubicBezTo>
                    <a:pt x="1975" y="1676"/>
                    <a:pt x="1975" y="909"/>
                    <a:pt x="1641" y="608"/>
                  </a:cubicBezTo>
                  <a:cubicBezTo>
                    <a:pt x="1408" y="408"/>
                    <a:pt x="874" y="175"/>
                    <a:pt x="440" y="75"/>
                  </a:cubicBezTo>
                  <a:cubicBezTo>
                    <a:pt x="296" y="26"/>
                    <a:pt x="190"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25"/>
            <p:cNvSpPr/>
            <p:nvPr/>
          </p:nvSpPr>
          <p:spPr>
            <a:xfrm>
              <a:off x="3632775" y="3790225"/>
              <a:ext cx="50525" cy="43225"/>
            </a:xfrm>
            <a:custGeom>
              <a:avLst/>
              <a:gdLst/>
              <a:ahLst/>
              <a:cxnLst/>
              <a:rect l="l" t="t" r="r" b="b"/>
              <a:pathLst>
                <a:path w="2021" h="1729" extrusionOk="0">
                  <a:moveTo>
                    <a:pt x="1878" y="0"/>
                  </a:moveTo>
                  <a:cubicBezTo>
                    <a:pt x="1810" y="0"/>
                    <a:pt x="1708" y="19"/>
                    <a:pt x="1568" y="51"/>
                  </a:cubicBezTo>
                  <a:cubicBezTo>
                    <a:pt x="1168" y="185"/>
                    <a:pt x="634" y="351"/>
                    <a:pt x="367" y="551"/>
                  </a:cubicBezTo>
                  <a:cubicBezTo>
                    <a:pt x="33" y="852"/>
                    <a:pt x="0" y="1652"/>
                    <a:pt x="33" y="1686"/>
                  </a:cubicBezTo>
                  <a:cubicBezTo>
                    <a:pt x="48" y="1700"/>
                    <a:pt x="202" y="1729"/>
                    <a:pt x="401" y="1729"/>
                  </a:cubicBezTo>
                  <a:cubicBezTo>
                    <a:pt x="648" y="1729"/>
                    <a:pt x="964" y="1685"/>
                    <a:pt x="1168" y="1519"/>
                  </a:cubicBezTo>
                  <a:cubicBezTo>
                    <a:pt x="1401" y="1285"/>
                    <a:pt x="1735" y="652"/>
                    <a:pt x="1901" y="285"/>
                  </a:cubicBezTo>
                  <a:cubicBezTo>
                    <a:pt x="2014" y="81"/>
                    <a:pt x="2020" y="0"/>
                    <a:pt x="1878"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25"/>
            <p:cNvSpPr/>
            <p:nvPr/>
          </p:nvSpPr>
          <p:spPr>
            <a:xfrm>
              <a:off x="3728675" y="4679200"/>
              <a:ext cx="47925" cy="45825"/>
            </a:xfrm>
            <a:custGeom>
              <a:avLst/>
              <a:gdLst/>
              <a:ahLst/>
              <a:cxnLst/>
              <a:rect l="l" t="t" r="r" b="b"/>
              <a:pathLst>
                <a:path w="1917" h="1833" extrusionOk="0">
                  <a:moveTo>
                    <a:pt x="1810" y="1"/>
                  </a:moveTo>
                  <a:cubicBezTo>
                    <a:pt x="1746" y="1"/>
                    <a:pt x="1643" y="33"/>
                    <a:pt x="1501" y="84"/>
                  </a:cubicBezTo>
                  <a:cubicBezTo>
                    <a:pt x="1068" y="184"/>
                    <a:pt x="567" y="451"/>
                    <a:pt x="334" y="685"/>
                  </a:cubicBezTo>
                  <a:cubicBezTo>
                    <a:pt x="0" y="985"/>
                    <a:pt x="67" y="1785"/>
                    <a:pt x="134" y="1819"/>
                  </a:cubicBezTo>
                  <a:cubicBezTo>
                    <a:pt x="142" y="1827"/>
                    <a:pt x="190" y="1833"/>
                    <a:pt x="263" y="1833"/>
                  </a:cubicBezTo>
                  <a:cubicBezTo>
                    <a:pt x="495" y="1833"/>
                    <a:pt x="973" y="1772"/>
                    <a:pt x="1201" y="1519"/>
                  </a:cubicBezTo>
                  <a:cubicBezTo>
                    <a:pt x="1401" y="1318"/>
                    <a:pt x="1668" y="685"/>
                    <a:pt x="1835" y="284"/>
                  </a:cubicBezTo>
                  <a:cubicBezTo>
                    <a:pt x="1917" y="80"/>
                    <a:pt x="1911" y="1"/>
                    <a:pt x="18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5"/>
            <p:cNvSpPr/>
            <p:nvPr/>
          </p:nvSpPr>
          <p:spPr>
            <a:xfrm>
              <a:off x="3648600" y="4535975"/>
              <a:ext cx="64250" cy="30050"/>
            </a:xfrm>
            <a:custGeom>
              <a:avLst/>
              <a:gdLst/>
              <a:ahLst/>
              <a:cxnLst/>
              <a:rect l="l" t="t" r="r" b="b"/>
              <a:pathLst>
                <a:path w="2570" h="1202" extrusionOk="0">
                  <a:moveTo>
                    <a:pt x="1548" y="1"/>
                  </a:moveTo>
                  <a:cubicBezTo>
                    <a:pt x="1222" y="1"/>
                    <a:pt x="794" y="65"/>
                    <a:pt x="435" y="176"/>
                  </a:cubicBezTo>
                  <a:cubicBezTo>
                    <a:pt x="34" y="309"/>
                    <a:pt x="1" y="376"/>
                    <a:pt x="268" y="543"/>
                  </a:cubicBezTo>
                  <a:cubicBezTo>
                    <a:pt x="601" y="810"/>
                    <a:pt x="1202" y="1177"/>
                    <a:pt x="1535" y="1177"/>
                  </a:cubicBezTo>
                  <a:cubicBezTo>
                    <a:pt x="1588" y="1194"/>
                    <a:pt x="1645" y="1202"/>
                    <a:pt x="1704" y="1202"/>
                  </a:cubicBezTo>
                  <a:cubicBezTo>
                    <a:pt x="2092" y="1202"/>
                    <a:pt x="2569" y="868"/>
                    <a:pt x="2569" y="810"/>
                  </a:cubicBezTo>
                  <a:cubicBezTo>
                    <a:pt x="2569" y="743"/>
                    <a:pt x="2169" y="76"/>
                    <a:pt x="1735" y="9"/>
                  </a:cubicBezTo>
                  <a:cubicBezTo>
                    <a:pt x="1678" y="3"/>
                    <a:pt x="1615" y="1"/>
                    <a:pt x="15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5"/>
            <p:cNvSpPr/>
            <p:nvPr/>
          </p:nvSpPr>
          <p:spPr>
            <a:xfrm>
              <a:off x="3698650" y="4327975"/>
              <a:ext cx="55650" cy="38975"/>
            </a:xfrm>
            <a:custGeom>
              <a:avLst/>
              <a:gdLst/>
              <a:ahLst/>
              <a:cxnLst/>
              <a:rect l="l" t="t" r="r" b="b"/>
              <a:pathLst>
                <a:path w="2226" h="1559" extrusionOk="0">
                  <a:moveTo>
                    <a:pt x="2075" y="0"/>
                  </a:moveTo>
                  <a:cubicBezTo>
                    <a:pt x="2032" y="0"/>
                    <a:pt x="1975" y="8"/>
                    <a:pt x="1902" y="23"/>
                  </a:cubicBezTo>
                  <a:cubicBezTo>
                    <a:pt x="1501" y="123"/>
                    <a:pt x="834" y="223"/>
                    <a:pt x="534" y="457"/>
                  </a:cubicBezTo>
                  <a:cubicBezTo>
                    <a:pt x="167" y="690"/>
                    <a:pt x="0" y="1391"/>
                    <a:pt x="34" y="1424"/>
                  </a:cubicBezTo>
                  <a:cubicBezTo>
                    <a:pt x="54" y="1466"/>
                    <a:pt x="360" y="1559"/>
                    <a:pt x="676" y="1559"/>
                  </a:cubicBezTo>
                  <a:cubicBezTo>
                    <a:pt x="867" y="1559"/>
                    <a:pt x="1063" y="1525"/>
                    <a:pt x="1201" y="1424"/>
                  </a:cubicBezTo>
                  <a:cubicBezTo>
                    <a:pt x="1501" y="1224"/>
                    <a:pt x="1835" y="757"/>
                    <a:pt x="2035" y="390"/>
                  </a:cubicBezTo>
                  <a:cubicBezTo>
                    <a:pt x="2191" y="104"/>
                    <a:pt x="2226" y="0"/>
                    <a:pt x="20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5"/>
            <p:cNvSpPr/>
            <p:nvPr/>
          </p:nvSpPr>
          <p:spPr>
            <a:xfrm>
              <a:off x="3700325" y="4049150"/>
              <a:ext cx="63400" cy="30800"/>
            </a:xfrm>
            <a:custGeom>
              <a:avLst/>
              <a:gdLst/>
              <a:ahLst/>
              <a:cxnLst/>
              <a:rect l="l" t="t" r="r" b="b"/>
              <a:pathLst>
                <a:path w="2536" h="1232" extrusionOk="0">
                  <a:moveTo>
                    <a:pt x="1193" y="0"/>
                  </a:moveTo>
                  <a:cubicBezTo>
                    <a:pt x="1033" y="0"/>
                    <a:pt x="885" y="11"/>
                    <a:pt x="767" y="35"/>
                  </a:cubicBezTo>
                  <a:cubicBezTo>
                    <a:pt x="334" y="168"/>
                    <a:pt x="0" y="869"/>
                    <a:pt x="0" y="935"/>
                  </a:cubicBezTo>
                  <a:cubicBezTo>
                    <a:pt x="0" y="964"/>
                    <a:pt x="479" y="1231"/>
                    <a:pt x="889" y="1231"/>
                  </a:cubicBezTo>
                  <a:cubicBezTo>
                    <a:pt x="963" y="1231"/>
                    <a:pt x="1035" y="1223"/>
                    <a:pt x="1101" y="1202"/>
                  </a:cubicBezTo>
                  <a:cubicBezTo>
                    <a:pt x="1434" y="1136"/>
                    <a:pt x="1968" y="669"/>
                    <a:pt x="2302" y="435"/>
                  </a:cubicBezTo>
                  <a:cubicBezTo>
                    <a:pt x="2535" y="202"/>
                    <a:pt x="2502" y="168"/>
                    <a:pt x="2102" y="102"/>
                  </a:cubicBezTo>
                  <a:cubicBezTo>
                    <a:pt x="1822" y="37"/>
                    <a:pt x="1486" y="0"/>
                    <a:pt x="11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5"/>
            <p:cNvSpPr/>
            <p:nvPr/>
          </p:nvSpPr>
          <p:spPr>
            <a:xfrm>
              <a:off x="3747025" y="3580900"/>
              <a:ext cx="64225" cy="31200"/>
            </a:xfrm>
            <a:custGeom>
              <a:avLst/>
              <a:gdLst/>
              <a:ahLst/>
              <a:cxnLst/>
              <a:rect l="l" t="t" r="r" b="b"/>
              <a:pathLst>
                <a:path w="2569" h="1248" extrusionOk="0">
                  <a:moveTo>
                    <a:pt x="1211" y="0"/>
                  </a:moveTo>
                  <a:cubicBezTo>
                    <a:pt x="1044" y="0"/>
                    <a:pt x="890" y="15"/>
                    <a:pt x="767" y="51"/>
                  </a:cubicBezTo>
                  <a:cubicBezTo>
                    <a:pt x="334" y="185"/>
                    <a:pt x="0" y="885"/>
                    <a:pt x="0" y="919"/>
                  </a:cubicBezTo>
                  <a:cubicBezTo>
                    <a:pt x="0" y="975"/>
                    <a:pt x="480" y="1248"/>
                    <a:pt x="890" y="1248"/>
                  </a:cubicBezTo>
                  <a:cubicBezTo>
                    <a:pt x="964" y="1248"/>
                    <a:pt x="1035" y="1239"/>
                    <a:pt x="1101" y="1219"/>
                  </a:cubicBezTo>
                  <a:cubicBezTo>
                    <a:pt x="1434" y="1119"/>
                    <a:pt x="1968" y="685"/>
                    <a:pt x="2302" y="418"/>
                  </a:cubicBezTo>
                  <a:cubicBezTo>
                    <a:pt x="2569" y="218"/>
                    <a:pt x="2502" y="185"/>
                    <a:pt x="2102" y="85"/>
                  </a:cubicBezTo>
                  <a:cubicBezTo>
                    <a:pt x="1827" y="43"/>
                    <a:pt x="1500" y="0"/>
                    <a:pt x="1211"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5"/>
            <p:cNvSpPr/>
            <p:nvPr/>
          </p:nvSpPr>
          <p:spPr>
            <a:xfrm>
              <a:off x="3798725" y="3332800"/>
              <a:ext cx="63400" cy="30800"/>
            </a:xfrm>
            <a:custGeom>
              <a:avLst/>
              <a:gdLst/>
              <a:ahLst/>
              <a:cxnLst/>
              <a:rect l="l" t="t" r="r" b="b"/>
              <a:pathLst>
                <a:path w="2536" h="1232" extrusionOk="0">
                  <a:moveTo>
                    <a:pt x="1168" y="0"/>
                  </a:moveTo>
                  <a:cubicBezTo>
                    <a:pt x="1004" y="0"/>
                    <a:pt x="852" y="11"/>
                    <a:pt x="734" y="35"/>
                  </a:cubicBezTo>
                  <a:cubicBezTo>
                    <a:pt x="334" y="168"/>
                    <a:pt x="0" y="869"/>
                    <a:pt x="0" y="936"/>
                  </a:cubicBezTo>
                  <a:cubicBezTo>
                    <a:pt x="0" y="964"/>
                    <a:pt x="479" y="1232"/>
                    <a:pt x="869" y="1232"/>
                  </a:cubicBezTo>
                  <a:cubicBezTo>
                    <a:pt x="939" y="1232"/>
                    <a:pt x="1006" y="1223"/>
                    <a:pt x="1068" y="1202"/>
                  </a:cubicBezTo>
                  <a:cubicBezTo>
                    <a:pt x="1401" y="1102"/>
                    <a:pt x="1935" y="669"/>
                    <a:pt x="2268" y="435"/>
                  </a:cubicBezTo>
                  <a:cubicBezTo>
                    <a:pt x="2535" y="202"/>
                    <a:pt x="2502" y="168"/>
                    <a:pt x="2068" y="102"/>
                  </a:cubicBezTo>
                  <a:cubicBezTo>
                    <a:pt x="1810" y="37"/>
                    <a:pt x="1468" y="0"/>
                    <a:pt x="1168"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5"/>
            <p:cNvSpPr/>
            <p:nvPr/>
          </p:nvSpPr>
          <p:spPr>
            <a:xfrm>
              <a:off x="3657700" y="3898350"/>
              <a:ext cx="51800" cy="39725"/>
            </a:xfrm>
            <a:custGeom>
              <a:avLst/>
              <a:gdLst/>
              <a:ahLst/>
              <a:cxnLst/>
              <a:rect l="l" t="t" r="r" b="b"/>
              <a:pathLst>
                <a:path w="2072" h="1589" extrusionOk="0">
                  <a:moveTo>
                    <a:pt x="156" y="0"/>
                  </a:moveTo>
                  <a:cubicBezTo>
                    <a:pt x="0" y="0"/>
                    <a:pt x="16" y="77"/>
                    <a:pt x="137" y="296"/>
                  </a:cubicBezTo>
                  <a:cubicBezTo>
                    <a:pt x="337" y="663"/>
                    <a:pt x="671" y="1230"/>
                    <a:pt x="904" y="1397"/>
                  </a:cubicBezTo>
                  <a:cubicBezTo>
                    <a:pt x="1105" y="1547"/>
                    <a:pt x="1380" y="1589"/>
                    <a:pt x="1609" y="1589"/>
                  </a:cubicBezTo>
                  <a:cubicBezTo>
                    <a:pt x="1838" y="1589"/>
                    <a:pt x="2022" y="1547"/>
                    <a:pt x="2039" y="1530"/>
                  </a:cubicBezTo>
                  <a:cubicBezTo>
                    <a:pt x="2072" y="1497"/>
                    <a:pt x="2039" y="696"/>
                    <a:pt x="1672" y="463"/>
                  </a:cubicBezTo>
                  <a:cubicBezTo>
                    <a:pt x="1371" y="296"/>
                    <a:pt x="838" y="129"/>
                    <a:pt x="404" y="29"/>
                  </a:cubicBezTo>
                  <a:cubicBezTo>
                    <a:pt x="295" y="11"/>
                    <a:pt x="214" y="0"/>
                    <a:pt x="1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5"/>
            <p:cNvSpPr/>
            <p:nvPr/>
          </p:nvSpPr>
          <p:spPr>
            <a:xfrm>
              <a:off x="3714800" y="3468875"/>
              <a:ext cx="52250" cy="39725"/>
            </a:xfrm>
            <a:custGeom>
              <a:avLst/>
              <a:gdLst/>
              <a:ahLst/>
              <a:cxnLst/>
              <a:rect l="l" t="t" r="r" b="b"/>
              <a:pathLst>
                <a:path w="2090" h="1589" extrusionOk="0">
                  <a:moveTo>
                    <a:pt x="167" y="0"/>
                  </a:moveTo>
                  <a:cubicBezTo>
                    <a:pt x="2" y="0"/>
                    <a:pt x="0" y="77"/>
                    <a:pt x="122" y="296"/>
                  </a:cubicBezTo>
                  <a:cubicBezTo>
                    <a:pt x="355" y="663"/>
                    <a:pt x="722" y="1230"/>
                    <a:pt x="922" y="1397"/>
                  </a:cubicBezTo>
                  <a:cubicBezTo>
                    <a:pt x="1106" y="1547"/>
                    <a:pt x="1381" y="1589"/>
                    <a:pt x="1614" y="1589"/>
                  </a:cubicBezTo>
                  <a:cubicBezTo>
                    <a:pt x="1848" y="1589"/>
                    <a:pt x="2040" y="1547"/>
                    <a:pt x="2056" y="1530"/>
                  </a:cubicBezTo>
                  <a:cubicBezTo>
                    <a:pt x="2090" y="1497"/>
                    <a:pt x="2056" y="696"/>
                    <a:pt x="1689" y="463"/>
                  </a:cubicBezTo>
                  <a:cubicBezTo>
                    <a:pt x="1389" y="296"/>
                    <a:pt x="855" y="129"/>
                    <a:pt x="422" y="29"/>
                  </a:cubicBezTo>
                  <a:cubicBezTo>
                    <a:pt x="313" y="11"/>
                    <a:pt x="229" y="0"/>
                    <a:pt x="167"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5"/>
            <p:cNvSpPr/>
            <p:nvPr/>
          </p:nvSpPr>
          <p:spPr>
            <a:xfrm>
              <a:off x="3789475" y="3143250"/>
              <a:ext cx="52625" cy="40125"/>
            </a:xfrm>
            <a:custGeom>
              <a:avLst/>
              <a:gdLst/>
              <a:ahLst/>
              <a:cxnLst/>
              <a:rect l="l" t="t" r="r" b="b"/>
              <a:pathLst>
                <a:path w="2105" h="1605" extrusionOk="0">
                  <a:moveTo>
                    <a:pt x="155" y="1"/>
                  </a:moveTo>
                  <a:cubicBezTo>
                    <a:pt x="1" y="1"/>
                    <a:pt x="19" y="89"/>
                    <a:pt x="137" y="278"/>
                  </a:cubicBezTo>
                  <a:cubicBezTo>
                    <a:pt x="404" y="679"/>
                    <a:pt x="737" y="1246"/>
                    <a:pt x="937" y="1413"/>
                  </a:cubicBezTo>
                  <a:cubicBezTo>
                    <a:pt x="1121" y="1563"/>
                    <a:pt x="1396" y="1604"/>
                    <a:pt x="1629" y="1604"/>
                  </a:cubicBezTo>
                  <a:cubicBezTo>
                    <a:pt x="1863" y="1604"/>
                    <a:pt x="2055" y="1563"/>
                    <a:pt x="2071" y="1546"/>
                  </a:cubicBezTo>
                  <a:cubicBezTo>
                    <a:pt x="2105" y="1513"/>
                    <a:pt x="2071" y="712"/>
                    <a:pt x="1671" y="445"/>
                  </a:cubicBezTo>
                  <a:cubicBezTo>
                    <a:pt x="1404" y="278"/>
                    <a:pt x="837" y="112"/>
                    <a:pt x="437" y="45"/>
                  </a:cubicBezTo>
                  <a:cubicBezTo>
                    <a:pt x="310" y="16"/>
                    <a:pt x="218" y="1"/>
                    <a:pt x="1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25"/>
            <p:cNvSpPr/>
            <p:nvPr/>
          </p:nvSpPr>
          <p:spPr>
            <a:xfrm>
              <a:off x="3631100" y="4037075"/>
              <a:ext cx="48250" cy="45825"/>
            </a:xfrm>
            <a:custGeom>
              <a:avLst/>
              <a:gdLst/>
              <a:ahLst/>
              <a:cxnLst/>
              <a:rect l="l" t="t" r="r" b="b"/>
              <a:pathLst>
                <a:path w="1930" h="1833" extrusionOk="0">
                  <a:moveTo>
                    <a:pt x="1834" y="1"/>
                  </a:moveTo>
                  <a:cubicBezTo>
                    <a:pt x="1774" y="1"/>
                    <a:pt x="1677" y="32"/>
                    <a:pt x="1535" y="84"/>
                  </a:cubicBezTo>
                  <a:cubicBezTo>
                    <a:pt x="1101" y="184"/>
                    <a:pt x="601" y="451"/>
                    <a:pt x="334" y="685"/>
                  </a:cubicBezTo>
                  <a:cubicBezTo>
                    <a:pt x="0" y="985"/>
                    <a:pt x="100" y="1785"/>
                    <a:pt x="134" y="1819"/>
                  </a:cubicBezTo>
                  <a:cubicBezTo>
                    <a:pt x="142" y="1827"/>
                    <a:pt x="192" y="1833"/>
                    <a:pt x="268" y="1833"/>
                  </a:cubicBezTo>
                  <a:cubicBezTo>
                    <a:pt x="509" y="1833"/>
                    <a:pt x="1007" y="1772"/>
                    <a:pt x="1235" y="1519"/>
                  </a:cubicBezTo>
                  <a:cubicBezTo>
                    <a:pt x="1435" y="1318"/>
                    <a:pt x="1702" y="651"/>
                    <a:pt x="1868" y="284"/>
                  </a:cubicBezTo>
                  <a:cubicBezTo>
                    <a:pt x="1930" y="80"/>
                    <a:pt x="1928" y="1"/>
                    <a:pt x="18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5"/>
            <p:cNvSpPr/>
            <p:nvPr/>
          </p:nvSpPr>
          <p:spPr>
            <a:xfrm>
              <a:off x="3790375" y="3384525"/>
              <a:ext cx="308575" cy="1645375"/>
            </a:xfrm>
            <a:custGeom>
              <a:avLst/>
              <a:gdLst/>
              <a:ahLst/>
              <a:cxnLst/>
              <a:rect l="l" t="t" r="r" b="b"/>
              <a:pathLst>
                <a:path w="12343" h="65815" fill="none" extrusionOk="0">
                  <a:moveTo>
                    <a:pt x="12343" y="1"/>
                  </a:moveTo>
                  <a:cubicBezTo>
                    <a:pt x="12343" y="1"/>
                    <a:pt x="1068" y="21850"/>
                    <a:pt x="1" y="65815"/>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5"/>
            <p:cNvSpPr/>
            <p:nvPr/>
          </p:nvSpPr>
          <p:spPr>
            <a:xfrm>
              <a:off x="3534350" y="3032625"/>
              <a:ext cx="353625" cy="1996450"/>
            </a:xfrm>
            <a:custGeom>
              <a:avLst/>
              <a:gdLst/>
              <a:ahLst/>
              <a:cxnLst/>
              <a:rect l="l" t="t" r="r" b="b"/>
              <a:pathLst>
                <a:path w="14145" h="79858" fill="none" extrusionOk="0">
                  <a:moveTo>
                    <a:pt x="10275" y="79857"/>
                  </a:moveTo>
                  <a:cubicBezTo>
                    <a:pt x="1" y="38661"/>
                    <a:pt x="14144" y="0"/>
                    <a:pt x="14144"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5"/>
            <p:cNvSpPr/>
            <p:nvPr/>
          </p:nvSpPr>
          <p:spPr>
            <a:xfrm>
              <a:off x="3791200" y="4011650"/>
              <a:ext cx="297750" cy="1017425"/>
            </a:xfrm>
            <a:custGeom>
              <a:avLst/>
              <a:gdLst/>
              <a:ahLst/>
              <a:cxnLst/>
              <a:rect l="l" t="t" r="r" b="b"/>
              <a:pathLst>
                <a:path w="11910" h="40697" fill="none" extrusionOk="0">
                  <a:moveTo>
                    <a:pt x="11909" y="0"/>
                  </a:moveTo>
                  <a:cubicBezTo>
                    <a:pt x="11909" y="0"/>
                    <a:pt x="8974" y="14211"/>
                    <a:pt x="1" y="40696"/>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5"/>
            <p:cNvSpPr/>
            <p:nvPr/>
          </p:nvSpPr>
          <p:spPr>
            <a:xfrm>
              <a:off x="3415100" y="4094200"/>
              <a:ext cx="376125" cy="935700"/>
            </a:xfrm>
            <a:custGeom>
              <a:avLst/>
              <a:gdLst/>
              <a:ahLst/>
              <a:cxnLst/>
              <a:rect l="l" t="t" r="r" b="b"/>
              <a:pathLst>
                <a:path w="15045" h="37428" fill="none" extrusionOk="0">
                  <a:moveTo>
                    <a:pt x="1" y="1"/>
                  </a:moveTo>
                  <a:cubicBezTo>
                    <a:pt x="1" y="1"/>
                    <a:pt x="1902" y="20782"/>
                    <a:pt x="15045" y="37428"/>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5"/>
            <p:cNvSpPr/>
            <p:nvPr/>
          </p:nvSpPr>
          <p:spPr>
            <a:xfrm>
              <a:off x="3579400" y="3682250"/>
              <a:ext cx="211000" cy="1346825"/>
            </a:xfrm>
            <a:custGeom>
              <a:avLst/>
              <a:gdLst/>
              <a:ahLst/>
              <a:cxnLst/>
              <a:rect l="l" t="t" r="r" b="b"/>
              <a:pathLst>
                <a:path w="8440" h="53873" fill="none" extrusionOk="0">
                  <a:moveTo>
                    <a:pt x="2469" y="0"/>
                  </a:moveTo>
                  <a:cubicBezTo>
                    <a:pt x="2469" y="0"/>
                    <a:pt x="0" y="32557"/>
                    <a:pt x="8440" y="53872"/>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5"/>
            <p:cNvSpPr/>
            <p:nvPr/>
          </p:nvSpPr>
          <p:spPr>
            <a:xfrm>
              <a:off x="3757850" y="4761350"/>
              <a:ext cx="267725" cy="275225"/>
            </a:xfrm>
            <a:custGeom>
              <a:avLst/>
              <a:gdLst/>
              <a:ahLst/>
              <a:cxnLst/>
              <a:rect l="l" t="t" r="r" b="b"/>
              <a:pathLst>
                <a:path w="10709" h="11009" extrusionOk="0">
                  <a:moveTo>
                    <a:pt x="10375" y="1"/>
                  </a:moveTo>
                  <a:lnTo>
                    <a:pt x="10375" y="1"/>
                  </a:lnTo>
                  <a:cubicBezTo>
                    <a:pt x="7740" y="568"/>
                    <a:pt x="3703" y="3003"/>
                    <a:pt x="1869" y="4904"/>
                  </a:cubicBezTo>
                  <a:cubicBezTo>
                    <a:pt x="1" y="6839"/>
                    <a:pt x="368" y="8373"/>
                    <a:pt x="801" y="11008"/>
                  </a:cubicBezTo>
                  <a:cubicBezTo>
                    <a:pt x="3570" y="10975"/>
                    <a:pt x="4871" y="10975"/>
                    <a:pt x="6705" y="8874"/>
                  </a:cubicBezTo>
                  <a:cubicBezTo>
                    <a:pt x="8507" y="6805"/>
                    <a:pt x="10708" y="2736"/>
                    <a:pt x="103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5"/>
            <p:cNvSpPr/>
            <p:nvPr/>
          </p:nvSpPr>
          <p:spPr>
            <a:xfrm>
              <a:off x="3792875" y="4821400"/>
              <a:ext cx="177650" cy="197650"/>
            </a:xfrm>
            <a:custGeom>
              <a:avLst/>
              <a:gdLst/>
              <a:ahLst/>
              <a:cxnLst/>
              <a:rect l="l" t="t" r="r" b="b"/>
              <a:pathLst>
                <a:path w="7106" h="7906" fill="none" extrusionOk="0">
                  <a:moveTo>
                    <a:pt x="7106" y="0"/>
                  </a:moveTo>
                  <a:cubicBezTo>
                    <a:pt x="6739" y="467"/>
                    <a:pt x="1" y="7906"/>
                    <a:pt x="1" y="7906"/>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5"/>
            <p:cNvSpPr/>
            <p:nvPr/>
          </p:nvSpPr>
          <p:spPr>
            <a:xfrm>
              <a:off x="3508500" y="4787200"/>
              <a:ext cx="277725" cy="253850"/>
            </a:xfrm>
            <a:custGeom>
              <a:avLst/>
              <a:gdLst/>
              <a:ahLst/>
              <a:cxnLst/>
              <a:rect l="l" t="t" r="r" b="b"/>
              <a:pathLst>
                <a:path w="11109" h="10154" extrusionOk="0">
                  <a:moveTo>
                    <a:pt x="101" y="1"/>
                  </a:moveTo>
                  <a:lnTo>
                    <a:pt x="101" y="1"/>
                  </a:lnTo>
                  <a:cubicBezTo>
                    <a:pt x="1" y="2769"/>
                    <a:pt x="2636" y="6539"/>
                    <a:pt x="4638" y="8473"/>
                  </a:cubicBezTo>
                  <a:cubicBezTo>
                    <a:pt x="6036" y="9802"/>
                    <a:pt x="7109" y="10153"/>
                    <a:pt x="8562" y="10153"/>
                  </a:cubicBezTo>
                  <a:cubicBezTo>
                    <a:pt x="9188" y="10153"/>
                    <a:pt x="9885" y="10088"/>
                    <a:pt x="10709" y="10008"/>
                  </a:cubicBezTo>
                  <a:cubicBezTo>
                    <a:pt x="10875" y="7339"/>
                    <a:pt x="11109" y="5771"/>
                    <a:pt x="9041" y="4037"/>
                  </a:cubicBezTo>
                  <a:cubicBezTo>
                    <a:pt x="7006" y="2302"/>
                    <a:pt x="2770" y="334"/>
                    <a:pt x="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5"/>
            <p:cNvSpPr/>
            <p:nvPr/>
          </p:nvSpPr>
          <p:spPr>
            <a:xfrm>
              <a:off x="3562725" y="4842250"/>
              <a:ext cx="196000" cy="178475"/>
            </a:xfrm>
            <a:custGeom>
              <a:avLst/>
              <a:gdLst/>
              <a:ahLst/>
              <a:cxnLst/>
              <a:rect l="l" t="t" r="r" b="b"/>
              <a:pathLst>
                <a:path w="7840" h="7139" fill="none" extrusionOk="0">
                  <a:moveTo>
                    <a:pt x="0" y="0"/>
                  </a:moveTo>
                  <a:cubicBezTo>
                    <a:pt x="434" y="434"/>
                    <a:pt x="7839" y="7139"/>
                    <a:pt x="7839" y="7139"/>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5"/>
            <p:cNvSpPr/>
            <p:nvPr/>
          </p:nvSpPr>
          <p:spPr>
            <a:xfrm>
              <a:off x="3480150" y="3518800"/>
              <a:ext cx="331925" cy="316475"/>
            </a:xfrm>
            <a:custGeom>
              <a:avLst/>
              <a:gdLst/>
              <a:ahLst/>
              <a:cxnLst/>
              <a:rect l="l" t="t" r="r" b="b"/>
              <a:pathLst>
                <a:path w="13277" h="12659" extrusionOk="0">
                  <a:moveTo>
                    <a:pt x="6088" y="0"/>
                  </a:moveTo>
                  <a:cubicBezTo>
                    <a:pt x="5661" y="0"/>
                    <a:pt x="5217" y="175"/>
                    <a:pt x="4904" y="467"/>
                  </a:cubicBezTo>
                  <a:cubicBezTo>
                    <a:pt x="4337" y="968"/>
                    <a:pt x="4137" y="1668"/>
                    <a:pt x="4137" y="2369"/>
                  </a:cubicBezTo>
                  <a:cubicBezTo>
                    <a:pt x="4115" y="2805"/>
                    <a:pt x="4193" y="3256"/>
                    <a:pt x="4297" y="3702"/>
                  </a:cubicBezTo>
                  <a:lnTo>
                    <a:pt x="4297" y="3702"/>
                  </a:lnTo>
                  <a:cubicBezTo>
                    <a:pt x="4247" y="3636"/>
                    <a:pt x="4183" y="3580"/>
                    <a:pt x="4104" y="3536"/>
                  </a:cubicBezTo>
                  <a:cubicBezTo>
                    <a:pt x="3770" y="3369"/>
                    <a:pt x="3403" y="3336"/>
                    <a:pt x="3003" y="3336"/>
                  </a:cubicBezTo>
                  <a:cubicBezTo>
                    <a:pt x="2803" y="3336"/>
                    <a:pt x="2594" y="3319"/>
                    <a:pt x="2386" y="3319"/>
                  </a:cubicBezTo>
                  <a:cubicBezTo>
                    <a:pt x="2177" y="3319"/>
                    <a:pt x="1969" y="3336"/>
                    <a:pt x="1769" y="3403"/>
                  </a:cubicBezTo>
                  <a:cubicBezTo>
                    <a:pt x="1335" y="3536"/>
                    <a:pt x="968" y="3836"/>
                    <a:pt x="901" y="4237"/>
                  </a:cubicBezTo>
                  <a:cubicBezTo>
                    <a:pt x="768" y="4737"/>
                    <a:pt x="1102" y="5237"/>
                    <a:pt x="1468" y="5638"/>
                  </a:cubicBezTo>
                  <a:cubicBezTo>
                    <a:pt x="2069" y="6238"/>
                    <a:pt x="2769" y="6672"/>
                    <a:pt x="3570" y="6972"/>
                  </a:cubicBezTo>
                  <a:cubicBezTo>
                    <a:pt x="2569" y="7039"/>
                    <a:pt x="1502" y="7372"/>
                    <a:pt x="835" y="8139"/>
                  </a:cubicBezTo>
                  <a:cubicBezTo>
                    <a:pt x="168" y="8873"/>
                    <a:pt x="1" y="10141"/>
                    <a:pt x="668" y="10875"/>
                  </a:cubicBezTo>
                  <a:cubicBezTo>
                    <a:pt x="1037" y="11264"/>
                    <a:pt x="1557" y="11439"/>
                    <a:pt x="2081" y="11439"/>
                  </a:cubicBezTo>
                  <a:cubicBezTo>
                    <a:pt x="2410" y="11439"/>
                    <a:pt x="2740" y="11370"/>
                    <a:pt x="3036" y="11242"/>
                  </a:cubicBezTo>
                  <a:cubicBezTo>
                    <a:pt x="3723" y="10955"/>
                    <a:pt x="4238" y="10399"/>
                    <a:pt x="4645" y="9804"/>
                  </a:cubicBezTo>
                  <a:lnTo>
                    <a:pt x="4645" y="9804"/>
                  </a:lnTo>
                  <a:cubicBezTo>
                    <a:pt x="4428" y="10216"/>
                    <a:pt x="4364" y="10695"/>
                    <a:pt x="4471" y="11175"/>
                  </a:cubicBezTo>
                  <a:cubicBezTo>
                    <a:pt x="4637" y="11742"/>
                    <a:pt x="5004" y="12242"/>
                    <a:pt x="5538" y="12509"/>
                  </a:cubicBezTo>
                  <a:cubicBezTo>
                    <a:pt x="5771" y="12606"/>
                    <a:pt x="6004" y="12658"/>
                    <a:pt x="6238" y="12658"/>
                  </a:cubicBezTo>
                  <a:cubicBezTo>
                    <a:pt x="6405" y="12658"/>
                    <a:pt x="6572" y="12632"/>
                    <a:pt x="6739" y="12576"/>
                  </a:cubicBezTo>
                  <a:cubicBezTo>
                    <a:pt x="7306" y="12376"/>
                    <a:pt x="7673" y="11675"/>
                    <a:pt x="7673" y="11042"/>
                  </a:cubicBezTo>
                  <a:cubicBezTo>
                    <a:pt x="7740" y="10408"/>
                    <a:pt x="7573" y="9874"/>
                    <a:pt x="7306" y="9307"/>
                  </a:cubicBezTo>
                  <a:lnTo>
                    <a:pt x="7306" y="9307"/>
                  </a:lnTo>
                  <a:cubicBezTo>
                    <a:pt x="8107" y="10041"/>
                    <a:pt x="9107" y="10508"/>
                    <a:pt x="10175" y="10641"/>
                  </a:cubicBezTo>
                  <a:cubicBezTo>
                    <a:pt x="10275" y="10648"/>
                    <a:pt x="10375" y="10652"/>
                    <a:pt x="10474" y="10652"/>
                  </a:cubicBezTo>
                  <a:cubicBezTo>
                    <a:pt x="10873" y="10652"/>
                    <a:pt x="11262" y="10588"/>
                    <a:pt x="11609" y="10374"/>
                  </a:cubicBezTo>
                  <a:cubicBezTo>
                    <a:pt x="12176" y="10007"/>
                    <a:pt x="12443" y="9207"/>
                    <a:pt x="12243" y="8540"/>
                  </a:cubicBezTo>
                  <a:cubicBezTo>
                    <a:pt x="12009" y="7873"/>
                    <a:pt x="11476" y="7339"/>
                    <a:pt x="10842" y="7039"/>
                  </a:cubicBezTo>
                  <a:cubicBezTo>
                    <a:pt x="10241" y="6738"/>
                    <a:pt x="9608" y="6738"/>
                    <a:pt x="8907" y="6738"/>
                  </a:cubicBezTo>
                  <a:cubicBezTo>
                    <a:pt x="9641" y="6738"/>
                    <a:pt x="10442" y="6738"/>
                    <a:pt x="11175" y="6538"/>
                  </a:cubicBezTo>
                  <a:cubicBezTo>
                    <a:pt x="11943" y="6338"/>
                    <a:pt x="12643" y="5871"/>
                    <a:pt x="12977" y="5171"/>
                  </a:cubicBezTo>
                  <a:cubicBezTo>
                    <a:pt x="13277" y="4437"/>
                    <a:pt x="13110" y="3536"/>
                    <a:pt x="12443" y="3136"/>
                  </a:cubicBezTo>
                  <a:cubicBezTo>
                    <a:pt x="12199" y="2978"/>
                    <a:pt x="11929" y="2917"/>
                    <a:pt x="11647" y="2917"/>
                  </a:cubicBezTo>
                  <a:cubicBezTo>
                    <a:pt x="11156" y="2917"/>
                    <a:pt x="10628" y="3100"/>
                    <a:pt x="10141" y="3269"/>
                  </a:cubicBezTo>
                  <a:cubicBezTo>
                    <a:pt x="9174" y="3670"/>
                    <a:pt x="8107" y="4103"/>
                    <a:pt x="7239" y="4604"/>
                  </a:cubicBezTo>
                  <a:cubicBezTo>
                    <a:pt x="7740" y="3603"/>
                    <a:pt x="7840" y="2402"/>
                    <a:pt x="7506" y="1335"/>
                  </a:cubicBezTo>
                  <a:cubicBezTo>
                    <a:pt x="7406" y="868"/>
                    <a:pt x="7173" y="467"/>
                    <a:pt x="6806" y="200"/>
                  </a:cubicBezTo>
                  <a:cubicBezTo>
                    <a:pt x="6593" y="63"/>
                    <a:pt x="6344" y="0"/>
                    <a:pt x="60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5"/>
            <p:cNvSpPr/>
            <p:nvPr/>
          </p:nvSpPr>
          <p:spPr>
            <a:xfrm>
              <a:off x="3365900" y="3427325"/>
              <a:ext cx="545425" cy="511425"/>
            </a:xfrm>
            <a:custGeom>
              <a:avLst/>
              <a:gdLst/>
              <a:ahLst/>
              <a:cxnLst/>
              <a:rect l="l" t="t" r="r" b="b"/>
              <a:pathLst>
                <a:path w="21817" h="20457" extrusionOk="0">
                  <a:moveTo>
                    <a:pt x="3821" y="0"/>
                  </a:moveTo>
                  <a:cubicBezTo>
                    <a:pt x="3114" y="0"/>
                    <a:pt x="2811" y="701"/>
                    <a:pt x="3337" y="1858"/>
                  </a:cubicBezTo>
                  <a:cubicBezTo>
                    <a:pt x="4571" y="4560"/>
                    <a:pt x="6472" y="7128"/>
                    <a:pt x="8507" y="9063"/>
                  </a:cubicBezTo>
                  <a:cubicBezTo>
                    <a:pt x="8373" y="9197"/>
                    <a:pt x="8240" y="9297"/>
                    <a:pt x="8173" y="9397"/>
                  </a:cubicBezTo>
                  <a:cubicBezTo>
                    <a:pt x="7027" y="9071"/>
                    <a:pt x="5844" y="8836"/>
                    <a:pt x="4727" y="8836"/>
                  </a:cubicBezTo>
                  <a:cubicBezTo>
                    <a:pt x="3212" y="8836"/>
                    <a:pt x="1819" y="9269"/>
                    <a:pt x="801" y="10498"/>
                  </a:cubicBezTo>
                  <a:cubicBezTo>
                    <a:pt x="1" y="11398"/>
                    <a:pt x="334" y="12666"/>
                    <a:pt x="1635" y="12866"/>
                  </a:cubicBezTo>
                  <a:cubicBezTo>
                    <a:pt x="2303" y="12984"/>
                    <a:pt x="2982" y="13040"/>
                    <a:pt x="3659" y="13040"/>
                  </a:cubicBezTo>
                  <a:cubicBezTo>
                    <a:pt x="5080" y="13040"/>
                    <a:pt x="6496" y="12795"/>
                    <a:pt x="7806" y="12366"/>
                  </a:cubicBezTo>
                  <a:cubicBezTo>
                    <a:pt x="7873" y="12499"/>
                    <a:pt x="7973" y="12566"/>
                    <a:pt x="8073" y="12666"/>
                  </a:cubicBezTo>
                  <a:cubicBezTo>
                    <a:pt x="6906" y="14200"/>
                    <a:pt x="6072" y="16202"/>
                    <a:pt x="6472" y="18870"/>
                  </a:cubicBezTo>
                  <a:cubicBezTo>
                    <a:pt x="6610" y="19814"/>
                    <a:pt x="7034" y="20456"/>
                    <a:pt x="7482" y="20456"/>
                  </a:cubicBezTo>
                  <a:cubicBezTo>
                    <a:pt x="7682" y="20456"/>
                    <a:pt x="7887" y="20327"/>
                    <a:pt x="8073" y="20038"/>
                  </a:cubicBezTo>
                  <a:cubicBezTo>
                    <a:pt x="9307" y="18303"/>
                    <a:pt x="10075" y="15835"/>
                    <a:pt x="10475" y="13233"/>
                  </a:cubicBezTo>
                  <a:cubicBezTo>
                    <a:pt x="10542" y="13233"/>
                    <a:pt x="10675" y="13199"/>
                    <a:pt x="10742" y="13199"/>
                  </a:cubicBezTo>
                  <a:cubicBezTo>
                    <a:pt x="10842" y="13199"/>
                    <a:pt x="10875" y="13166"/>
                    <a:pt x="10975" y="13166"/>
                  </a:cubicBezTo>
                  <a:cubicBezTo>
                    <a:pt x="11843" y="15835"/>
                    <a:pt x="13344" y="18303"/>
                    <a:pt x="15412" y="19904"/>
                  </a:cubicBezTo>
                  <a:cubicBezTo>
                    <a:pt x="15713" y="20133"/>
                    <a:pt x="16013" y="20236"/>
                    <a:pt x="16291" y="20236"/>
                  </a:cubicBezTo>
                  <a:cubicBezTo>
                    <a:pt x="17027" y="20236"/>
                    <a:pt x="17617" y="19511"/>
                    <a:pt x="17713" y="18470"/>
                  </a:cubicBezTo>
                  <a:cubicBezTo>
                    <a:pt x="17980" y="15134"/>
                    <a:pt x="15812" y="13033"/>
                    <a:pt x="13310" y="11565"/>
                  </a:cubicBezTo>
                  <a:cubicBezTo>
                    <a:pt x="13377" y="11498"/>
                    <a:pt x="13410" y="11365"/>
                    <a:pt x="13510" y="11298"/>
                  </a:cubicBezTo>
                  <a:cubicBezTo>
                    <a:pt x="14431" y="11405"/>
                    <a:pt x="15373" y="11464"/>
                    <a:pt x="16315" y="11464"/>
                  </a:cubicBezTo>
                  <a:cubicBezTo>
                    <a:pt x="17728" y="11464"/>
                    <a:pt x="19141" y="11331"/>
                    <a:pt x="20482" y="11031"/>
                  </a:cubicBezTo>
                  <a:cubicBezTo>
                    <a:pt x="21816" y="10831"/>
                    <a:pt x="21816" y="9997"/>
                    <a:pt x="20816" y="9463"/>
                  </a:cubicBezTo>
                  <a:cubicBezTo>
                    <a:pt x="19833" y="8942"/>
                    <a:pt x="18745" y="8738"/>
                    <a:pt x="17629" y="8738"/>
                  </a:cubicBezTo>
                  <a:cubicBezTo>
                    <a:pt x="16319" y="8738"/>
                    <a:pt x="14971" y="9019"/>
                    <a:pt x="13711" y="9397"/>
                  </a:cubicBezTo>
                  <a:cubicBezTo>
                    <a:pt x="13644" y="9230"/>
                    <a:pt x="13544" y="9130"/>
                    <a:pt x="13410" y="8930"/>
                  </a:cubicBezTo>
                  <a:cubicBezTo>
                    <a:pt x="15412" y="7228"/>
                    <a:pt x="17146" y="5027"/>
                    <a:pt x="18147" y="2525"/>
                  </a:cubicBezTo>
                  <a:cubicBezTo>
                    <a:pt x="18636" y="1317"/>
                    <a:pt x="17984" y="456"/>
                    <a:pt x="16939" y="456"/>
                  </a:cubicBezTo>
                  <a:cubicBezTo>
                    <a:pt x="16773" y="456"/>
                    <a:pt x="16596" y="478"/>
                    <a:pt x="16413" y="524"/>
                  </a:cubicBezTo>
                  <a:cubicBezTo>
                    <a:pt x="13144" y="1358"/>
                    <a:pt x="11642" y="4760"/>
                    <a:pt x="10742" y="8096"/>
                  </a:cubicBezTo>
                  <a:cubicBezTo>
                    <a:pt x="10675" y="8096"/>
                    <a:pt x="10542" y="8162"/>
                    <a:pt x="10475" y="8162"/>
                  </a:cubicBezTo>
                  <a:cubicBezTo>
                    <a:pt x="10342" y="8196"/>
                    <a:pt x="10241" y="8196"/>
                    <a:pt x="10141" y="8229"/>
                  </a:cubicBezTo>
                  <a:cubicBezTo>
                    <a:pt x="8974" y="4893"/>
                    <a:pt x="7239" y="1391"/>
                    <a:pt x="4471" y="157"/>
                  </a:cubicBezTo>
                  <a:cubicBezTo>
                    <a:pt x="4230" y="51"/>
                    <a:pt x="4011" y="0"/>
                    <a:pt x="38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5"/>
            <p:cNvSpPr/>
            <p:nvPr/>
          </p:nvSpPr>
          <p:spPr>
            <a:xfrm>
              <a:off x="3586075" y="3659350"/>
              <a:ext cx="91750" cy="73275"/>
            </a:xfrm>
            <a:custGeom>
              <a:avLst/>
              <a:gdLst/>
              <a:ahLst/>
              <a:cxnLst/>
              <a:rect l="l" t="t" r="r" b="b"/>
              <a:pathLst>
                <a:path w="3670" h="2931" extrusionOk="0">
                  <a:moveTo>
                    <a:pt x="2209" y="0"/>
                  </a:moveTo>
                  <a:cubicBezTo>
                    <a:pt x="2058" y="0"/>
                    <a:pt x="1898" y="16"/>
                    <a:pt x="1735" y="49"/>
                  </a:cubicBezTo>
                  <a:cubicBezTo>
                    <a:pt x="734" y="249"/>
                    <a:pt x="0" y="1050"/>
                    <a:pt x="33" y="1850"/>
                  </a:cubicBezTo>
                  <a:cubicBezTo>
                    <a:pt x="62" y="2497"/>
                    <a:pt x="659" y="2931"/>
                    <a:pt x="1446" y="2931"/>
                  </a:cubicBezTo>
                  <a:cubicBezTo>
                    <a:pt x="1592" y="2931"/>
                    <a:pt x="1745" y="2916"/>
                    <a:pt x="1901" y="2884"/>
                  </a:cubicBezTo>
                  <a:cubicBezTo>
                    <a:pt x="2902" y="2684"/>
                    <a:pt x="3669" y="1884"/>
                    <a:pt x="3603" y="1083"/>
                  </a:cubicBezTo>
                  <a:cubicBezTo>
                    <a:pt x="3575" y="413"/>
                    <a:pt x="2987" y="0"/>
                    <a:pt x="22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5"/>
            <p:cNvSpPr/>
            <p:nvPr/>
          </p:nvSpPr>
          <p:spPr>
            <a:xfrm>
              <a:off x="3952150" y="3200075"/>
              <a:ext cx="302750" cy="348775"/>
            </a:xfrm>
            <a:custGeom>
              <a:avLst/>
              <a:gdLst/>
              <a:ahLst/>
              <a:cxnLst/>
              <a:rect l="l" t="t" r="r" b="b"/>
              <a:pathLst>
                <a:path w="12110" h="13951" extrusionOk="0">
                  <a:moveTo>
                    <a:pt x="7459" y="0"/>
                  </a:moveTo>
                  <a:cubicBezTo>
                    <a:pt x="7318" y="0"/>
                    <a:pt x="7177" y="23"/>
                    <a:pt x="7039" y="74"/>
                  </a:cubicBezTo>
                  <a:cubicBezTo>
                    <a:pt x="6272" y="307"/>
                    <a:pt x="5905" y="1141"/>
                    <a:pt x="5638" y="1908"/>
                  </a:cubicBezTo>
                  <a:cubicBezTo>
                    <a:pt x="5371" y="2842"/>
                    <a:pt x="5038" y="4010"/>
                    <a:pt x="4804" y="4977"/>
                  </a:cubicBezTo>
                  <a:cubicBezTo>
                    <a:pt x="4337" y="3943"/>
                    <a:pt x="3503" y="3109"/>
                    <a:pt x="2469" y="2642"/>
                  </a:cubicBezTo>
                  <a:cubicBezTo>
                    <a:pt x="2183" y="2523"/>
                    <a:pt x="1846" y="2421"/>
                    <a:pt x="1519" y="2421"/>
                  </a:cubicBezTo>
                  <a:cubicBezTo>
                    <a:pt x="1388" y="2421"/>
                    <a:pt x="1259" y="2437"/>
                    <a:pt x="1135" y="2475"/>
                  </a:cubicBezTo>
                  <a:cubicBezTo>
                    <a:pt x="435" y="2675"/>
                    <a:pt x="1" y="3409"/>
                    <a:pt x="68" y="4110"/>
                  </a:cubicBezTo>
                  <a:cubicBezTo>
                    <a:pt x="101" y="4810"/>
                    <a:pt x="468" y="5444"/>
                    <a:pt x="1002" y="5911"/>
                  </a:cubicBezTo>
                  <a:cubicBezTo>
                    <a:pt x="1369" y="6192"/>
                    <a:pt x="1764" y="6444"/>
                    <a:pt x="2159" y="6660"/>
                  </a:cubicBezTo>
                  <a:lnTo>
                    <a:pt x="2159" y="6660"/>
                  </a:lnTo>
                  <a:cubicBezTo>
                    <a:pt x="2099" y="6648"/>
                    <a:pt x="2040" y="6641"/>
                    <a:pt x="1981" y="6641"/>
                  </a:cubicBezTo>
                  <a:cubicBezTo>
                    <a:pt x="1954" y="6641"/>
                    <a:pt x="1928" y="6642"/>
                    <a:pt x="1902" y="6645"/>
                  </a:cubicBezTo>
                  <a:cubicBezTo>
                    <a:pt x="1569" y="6812"/>
                    <a:pt x="1302" y="7112"/>
                    <a:pt x="1068" y="7345"/>
                  </a:cubicBezTo>
                  <a:cubicBezTo>
                    <a:pt x="768" y="7646"/>
                    <a:pt x="468" y="7979"/>
                    <a:pt x="301" y="8346"/>
                  </a:cubicBezTo>
                  <a:cubicBezTo>
                    <a:pt x="201" y="8746"/>
                    <a:pt x="134" y="9180"/>
                    <a:pt x="401" y="9514"/>
                  </a:cubicBezTo>
                  <a:cubicBezTo>
                    <a:pt x="659" y="9886"/>
                    <a:pt x="1139" y="9988"/>
                    <a:pt x="1587" y="9988"/>
                  </a:cubicBezTo>
                  <a:cubicBezTo>
                    <a:pt x="1660" y="9988"/>
                    <a:pt x="1732" y="9985"/>
                    <a:pt x="1802" y="9981"/>
                  </a:cubicBezTo>
                  <a:cubicBezTo>
                    <a:pt x="2636" y="9914"/>
                    <a:pt x="3470" y="9647"/>
                    <a:pt x="4204" y="9247"/>
                  </a:cubicBezTo>
                  <a:lnTo>
                    <a:pt x="4204" y="9247"/>
                  </a:lnTo>
                  <a:cubicBezTo>
                    <a:pt x="3603" y="10014"/>
                    <a:pt x="3203" y="11015"/>
                    <a:pt x="3303" y="12015"/>
                  </a:cubicBezTo>
                  <a:cubicBezTo>
                    <a:pt x="3434" y="12999"/>
                    <a:pt x="4275" y="13951"/>
                    <a:pt x="5254" y="13951"/>
                  </a:cubicBezTo>
                  <a:cubicBezTo>
                    <a:pt x="5271" y="13951"/>
                    <a:pt x="5288" y="13951"/>
                    <a:pt x="5305" y="13950"/>
                  </a:cubicBezTo>
                  <a:cubicBezTo>
                    <a:pt x="6139" y="13950"/>
                    <a:pt x="6872" y="13250"/>
                    <a:pt x="7106" y="12416"/>
                  </a:cubicBezTo>
                  <a:cubicBezTo>
                    <a:pt x="7343" y="11706"/>
                    <a:pt x="7238" y="10891"/>
                    <a:pt x="7026" y="10181"/>
                  </a:cubicBezTo>
                  <a:lnTo>
                    <a:pt x="7026" y="10181"/>
                  </a:lnTo>
                  <a:cubicBezTo>
                    <a:pt x="7200" y="10619"/>
                    <a:pt x="7529" y="11026"/>
                    <a:pt x="7973" y="11248"/>
                  </a:cubicBezTo>
                  <a:cubicBezTo>
                    <a:pt x="8277" y="11373"/>
                    <a:pt x="8590" y="11441"/>
                    <a:pt x="8903" y="11441"/>
                  </a:cubicBezTo>
                  <a:cubicBezTo>
                    <a:pt x="9174" y="11441"/>
                    <a:pt x="9444" y="11390"/>
                    <a:pt x="9708" y="11282"/>
                  </a:cubicBezTo>
                  <a:cubicBezTo>
                    <a:pt x="10075" y="11148"/>
                    <a:pt x="10408" y="10848"/>
                    <a:pt x="10542" y="10481"/>
                  </a:cubicBezTo>
                  <a:cubicBezTo>
                    <a:pt x="10775" y="9847"/>
                    <a:pt x="10442" y="9147"/>
                    <a:pt x="9975" y="8746"/>
                  </a:cubicBezTo>
                  <a:cubicBezTo>
                    <a:pt x="9541" y="8313"/>
                    <a:pt x="9041" y="8113"/>
                    <a:pt x="8407" y="7912"/>
                  </a:cubicBezTo>
                  <a:cubicBezTo>
                    <a:pt x="9441" y="7812"/>
                    <a:pt x="10475" y="7345"/>
                    <a:pt x="11276" y="6612"/>
                  </a:cubicBezTo>
                  <a:cubicBezTo>
                    <a:pt x="11643" y="6278"/>
                    <a:pt x="11943" y="5911"/>
                    <a:pt x="12043" y="5411"/>
                  </a:cubicBezTo>
                  <a:cubicBezTo>
                    <a:pt x="12110" y="4744"/>
                    <a:pt x="11643" y="4010"/>
                    <a:pt x="11042" y="3743"/>
                  </a:cubicBezTo>
                  <a:cubicBezTo>
                    <a:pt x="10760" y="3609"/>
                    <a:pt x="10451" y="3548"/>
                    <a:pt x="10143" y="3548"/>
                  </a:cubicBezTo>
                  <a:cubicBezTo>
                    <a:pt x="9758" y="3548"/>
                    <a:pt x="9374" y="3643"/>
                    <a:pt x="9041" y="3810"/>
                  </a:cubicBezTo>
                  <a:cubicBezTo>
                    <a:pt x="8618" y="3988"/>
                    <a:pt x="8284" y="4270"/>
                    <a:pt x="7979" y="4597"/>
                  </a:cubicBezTo>
                  <a:lnTo>
                    <a:pt x="7979" y="4597"/>
                  </a:lnTo>
                  <a:cubicBezTo>
                    <a:pt x="8322" y="4179"/>
                    <a:pt x="8639" y="3736"/>
                    <a:pt x="8874" y="3242"/>
                  </a:cubicBezTo>
                  <a:cubicBezTo>
                    <a:pt x="9141" y="2542"/>
                    <a:pt x="9274" y="1708"/>
                    <a:pt x="8941" y="974"/>
                  </a:cubicBezTo>
                  <a:cubicBezTo>
                    <a:pt x="8670" y="432"/>
                    <a:pt x="8069" y="0"/>
                    <a:pt x="74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5"/>
            <p:cNvSpPr/>
            <p:nvPr/>
          </p:nvSpPr>
          <p:spPr>
            <a:xfrm>
              <a:off x="3769525" y="3087425"/>
              <a:ext cx="617975" cy="523525"/>
            </a:xfrm>
            <a:custGeom>
              <a:avLst/>
              <a:gdLst/>
              <a:ahLst/>
              <a:cxnLst/>
              <a:rect l="l" t="t" r="r" b="b"/>
              <a:pathLst>
                <a:path w="24719" h="20941" extrusionOk="0">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5"/>
            <p:cNvSpPr/>
            <p:nvPr/>
          </p:nvSpPr>
          <p:spPr>
            <a:xfrm>
              <a:off x="4058900" y="3342550"/>
              <a:ext cx="81750" cy="90650"/>
            </a:xfrm>
            <a:custGeom>
              <a:avLst/>
              <a:gdLst/>
              <a:ahLst/>
              <a:cxnLst/>
              <a:rect l="l" t="t" r="r" b="b"/>
              <a:pathLst>
                <a:path w="3270" h="3626" extrusionOk="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5"/>
            <p:cNvSpPr/>
            <p:nvPr/>
          </p:nvSpPr>
          <p:spPr>
            <a:xfrm>
              <a:off x="3316700" y="3983950"/>
              <a:ext cx="207675" cy="209300"/>
            </a:xfrm>
            <a:custGeom>
              <a:avLst/>
              <a:gdLst/>
              <a:ahLst/>
              <a:cxnLst/>
              <a:rect l="l" t="t" r="r" b="b"/>
              <a:pathLst>
                <a:path w="8307" h="8372" extrusionOk="0">
                  <a:moveTo>
                    <a:pt x="3032" y="1"/>
                  </a:moveTo>
                  <a:cubicBezTo>
                    <a:pt x="2696" y="1"/>
                    <a:pt x="2360" y="200"/>
                    <a:pt x="2136" y="475"/>
                  </a:cubicBezTo>
                  <a:cubicBezTo>
                    <a:pt x="1835" y="875"/>
                    <a:pt x="1802" y="1409"/>
                    <a:pt x="1869" y="1876"/>
                  </a:cubicBezTo>
                  <a:cubicBezTo>
                    <a:pt x="1938" y="2176"/>
                    <a:pt x="2056" y="2493"/>
                    <a:pt x="2188" y="2804"/>
                  </a:cubicBezTo>
                  <a:lnTo>
                    <a:pt x="2188" y="2804"/>
                  </a:lnTo>
                  <a:cubicBezTo>
                    <a:pt x="2138" y="2736"/>
                    <a:pt x="2077" y="2680"/>
                    <a:pt x="2002" y="2643"/>
                  </a:cubicBezTo>
                  <a:cubicBezTo>
                    <a:pt x="1889" y="2615"/>
                    <a:pt x="1783" y="2604"/>
                    <a:pt x="1677" y="2604"/>
                  </a:cubicBezTo>
                  <a:cubicBezTo>
                    <a:pt x="1532" y="2604"/>
                    <a:pt x="1389" y="2624"/>
                    <a:pt x="1235" y="2643"/>
                  </a:cubicBezTo>
                  <a:cubicBezTo>
                    <a:pt x="1001" y="2710"/>
                    <a:pt x="701" y="2743"/>
                    <a:pt x="468" y="2876"/>
                  </a:cubicBezTo>
                  <a:cubicBezTo>
                    <a:pt x="201" y="2976"/>
                    <a:pt x="1" y="3243"/>
                    <a:pt x="1" y="3543"/>
                  </a:cubicBezTo>
                  <a:cubicBezTo>
                    <a:pt x="1" y="3877"/>
                    <a:pt x="301" y="4144"/>
                    <a:pt x="568" y="4377"/>
                  </a:cubicBezTo>
                  <a:cubicBezTo>
                    <a:pt x="1035" y="4644"/>
                    <a:pt x="1635" y="4878"/>
                    <a:pt x="2169" y="4944"/>
                  </a:cubicBezTo>
                  <a:cubicBezTo>
                    <a:pt x="1502" y="5111"/>
                    <a:pt x="835" y="5478"/>
                    <a:pt x="501" y="6079"/>
                  </a:cubicBezTo>
                  <a:cubicBezTo>
                    <a:pt x="134" y="6646"/>
                    <a:pt x="201" y="7480"/>
                    <a:pt x="735" y="7913"/>
                  </a:cubicBezTo>
                  <a:cubicBezTo>
                    <a:pt x="934" y="8056"/>
                    <a:pt x="1176" y="8119"/>
                    <a:pt x="1424" y="8119"/>
                  </a:cubicBezTo>
                  <a:cubicBezTo>
                    <a:pt x="1757" y="8119"/>
                    <a:pt x="2101" y="8004"/>
                    <a:pt x="2369" y="7813"/>
                  </a:cubicBezTo>
                  <a:cubicBezTo>
                    <a:pt x="2796" y="7508"/>
                    <a:pt x="3084" y="7035"/>
                    <a:pt x="3283" y="6548"/>
                  </a:cubicBezTo>
                  <a:lnTo>
                    <a:pt x="3283" y="6548"/>
                  </a:lnTo>
                  <a:cubicBezTo>
                    <a:pt x="3172" y="6883"/>
                    <a:pt x="3190" y="7257"/>
                    <a:pt x="3336" y="7580"/>
                  </a:cubicBezTo>
                  <a:cubicBezTo>
                    <a:pt x="3503" y="7947"/>
                    <a:pt x="3837" y="8247"/>
                    <a:pt x="4204" y="8314"/>
                  </a:cubicBezTo>
                  <a:cubicBezTo>
                    <a:pt x="4322" y="8353"/>
                    <a:pt x="4430" y="8372"/>
                    <a:pt x="4534" y="8372"/>
                  </a:cubicBezTo>
                  <a:cubicBezTo>
                    <a:pt x="4693" y="8372"/>
                    <a:pt x="4843" y="8328"/>
                    <a:pt x="5004" y="8247"/>
                  </a:cubicBezTo>
                  <a:cubicBezTo>
                    <a:pt x="5371" y="7980"/>
                    <a:pt x="5505" y="7480"/>
                    <a:pt x="5405" y="7079"/>
                  </a:cubicBezTo>
                  <a:cubicBezTo>
                    <a:pt x="5338" y="6646"/>
                    <a:pt x="5171" y="6312"/>
                    <a:pt x="4904" y="5945"/>
                  </a:cubicBezTo>
                  <a:lnTo>
                    <a:pt x="4904" y="5945"/>
                  </a:lnTo>
                  <a:cubicBezTo>
                    <a:pt x="5438" y="6254"/>
                    <a:pt x="6067" y="6469"/>
                    <a:pt x="6671" y="6469"/>
                  </a:cubicBezTo>
                  <a:cubicBezTo>
                    <a:pt x="6784" y="6469"/>
                    <a:pt x="6895" y="6461"/>
                    <a:pt x="7006" y="6446"/>
                  </a:cubicBezTo>
                  <a:cubicBezTo>
                    <a:pt x="7339" y="6446"/>
                    <a:pt x="7673" y="6312"/>
                    <a:pt x="7906" y="6112"/>
                  </a:cubicBezTo>
                  <a:cubicBezTo>
                    <a:pt x="8240" y="5812"/>
                    <a:pt x="8307" y="5245"/>
                    <a:pt x="8073" y="4811"/>
                  </a:cubicBezTo>
                  <a:cubicBezTo>
                    <a:pt x="7840" y="4411"/>
                    <a:pt x="7406" y="4144"/>
                    <a:pt x="6972" y="4044"/>
                  </a:cubicBezTo>
                  <a:cubicBezTo>
                    <a:pt x="6830" y="4013"/>
                    <a:pt x="6692" y="4001"/>
                    <a:pt x="6555" y="4001"/>
                  </a:cubicBezTo>
                  <a:cubicBezTo>
                    <a:pt x="6242" y="4001"/>
                    <a:pt x="5940" y="4064"/>
                    <a:pt x="5638" y="4111"/>
                  </a:cubicBezTo>
                  <a:cubicBezTo>
                    <a:pt x="6138" y="3977"/>
                    <a:pt x="6672" y="3910"/>
                    <a:pt x="7139" y="3644"/>
                  </a:cubicBezTo>
                  <a:cubicBezTo>
                    <a:pt x="7573" y="3410"/>
                    <a:pt x="8006" y="2976"/>
                    <a:pt x="8140" y="2476"/>
                  </a:cubicBezTo>
                  <a:cubicBezTo>
                    <a:pt x="8273" y="1976"/>
                    <a:pt x="8006" y="1375"/>
                    <a:pt x="7506" y="1208"/>
                  </a:cubicBezTo>
                  <a:cubicBezTo>
                    <a:pt x="7399" y="1173"/>
                    <a:pt x="7291" y="1157"/>
                    <a:pt x="7182" y="1157"/>
                  </a:cubicBezTo>
                  <a:cubicBezTo>
                    <a:pt x="6781" y="1157"/>
                    <a:pt x="6372" y="1373"/>
                    <a:pt x="6005" y="1609"/>
                  </a:cubicBezTo>
                  <a:cubicBezTo>
                    <a:pt x="5438" y="1976"/>
                    <a:pt x="4737" y="2443"/>
                    <a:pt x="4270" y="2910"/>
                  </a:cubicBezTo>
                  <a:cubicBezTo>
                    <a:pt x="4471" y="2209"/>
                    <a:pt x="4371" y="1375"/>
                    <a:pt x="4004" y="708"/>
                  </a:cubicBezTo>
                  <a:cubicBezTo>
                    <a:pt x="3870" y="441"/>
                    <a:pt x="3670" y="208"/>
                    <a:pt x="3370" y="74"/>
                  </a:cubicBezTo>
                  <a:cubicBezTo>
                    <a:pt x="3260" y="24"/>
                    <a:pt x="3146" y="1"/>
                    <a:pt x="30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5"/>
            <p:cNvSpPr/>
            <p:nvPr/>
          </p:nvSpPr>
          <p:spPr>
            <a:xfrm>
              <a:off x="3238525" y="3909675"/>
              <a:ext cx="358400" cy="366375"/>
            </a:xfrm>
            <a:custGeom>
              <a:avLst/>
              <a:gdLst/>
              <a:ahLst/>
              <a:cxnLst/>
              <a:rect l="l" t="t" r="r" b="b"/>
              <a:pathLst>
                <a:path w="14336" h="14655" extrusionOk="0">
                  <a:moveTo>
                    <a:pt x="10029" y="1"/>
                  </a:moveTo>
                  <a:cubicBezTo>
                    <a:pt x="9844" y="1"/>
                    <a:pt x="9641" y="47"/>
                    <a:pt x="9432" y="143"/>
                  </a:cubicBezTo>
                  <a:cubicBezTo>
                    <a:pt x="7331" y="1144"/>
                    <a:pt x="6797" y="3612"/>
                    <a:pt x="6664" y="5947"/>
                  </a:cubicBezTo>
                  <a:cubicBezTo>
                    <a:pt x="6630" y="5981"/>
                    <a:pt x="6564" y="5981"/>
                    <a:pt x="6497" y="6047"/>
                  </a:cubicBezTo>
                  <a:cubicBezTo>
                    <a:pt x="6430" y="6081"/>
                    <a:pt x="6397" y="6081"/>
                    <a:pt x="6297" y="6114"/>
                  </a:cubicBezTo>
                  <a:cubicBezTo>
                    <a:pt x="5062" y="4079"/>
                    <a:pt x="3461" y="1945"/>
                    <a:pt x="1427" y="1544"/>
                  </a:cubicBezTo>
                  <a:cubicBezTo>
                    <a:pt x="1328" y="1525"/>
                    <a:pt x="1237" y="1515"/>
                    <a:pt x="1154" y="1515"/>
                  </a:cubicBezTo>
                  <a:cubicBezTo>
                    <a:pt x="528" y="1515"/>
                    <a:pt x="338" y="2047"/>
                    <a:pt x="926" y="2812"/>
                  </a:cubicBezTo>
                  <a:cubicBezTo>
                    <a:pt x="2127" y="4446"/>
                    <a:pt x="3728" y="5881"/>
                    <a:pt x="5329" y="6948"/>
                  </a:cubicBezTo>
                  <a:cubicBezTo>
                    <a:pt x="5263" y="7048"/>
                    <a:pt x="5229" y="7115"/>
                    <a:pt x="5163" y="7248"/>
                  </a:cubicBezTo>
                  <a:cubicBezTo>
                    <a:pt x="4836" y="7220"/>
                    <a:pt x="4508" y="7203"/>
                    <a:pt x="4184" y="7203"/>
                  </a:cubicBezTo>
                  <a:cubicBezTo>
                    <a:pt x="2618" y="7203"/>
                    <a:pt x="1144" y="7595"/>
                    <a:pt x="426" y="8950"/>
                  </a:cubicBezTo>
                  <a:cubicBezTo>
                    <a:pt x="1" y="9636"/>
                    <a:pt x="377" y="10418"/>
                    <a:pt x="1239" y="10418"/>
                  </a:cubicBezTo>
                  <a:cubicBezTo>
                    <a:pt x="1257" y="10418"/>
                    <a:pt x="1275" y="10418"/>
                    <a:pt x="1293" y="10417"/>
                  </a:cubicBezTo>
                  <a:cubicBezTo>
                    <a:pt x="2761" y="10384"/>
                    <a:pt x="4128" y="9950"/>
                    <a:pt x="5329" y="9250"/>
                  </a:cubicBezTo>
                  <a:cubicBezTo>
                    <a:pt x="5429" y="9283"/>
                    <a:pt x="5496" y="9383"/>
                    <a:pt x="5563" y="9417"/>
                  </a:cubicBezTo>
                  <a:cubicBezTo>
                    <a:pt x="4996" y="10617"/>
                    <a:pt x="4729" y="12052"/>
                    <a:pt x="5296" y="13753"/>
                  </a:cubicBezTo>
                  <a:cubicBezTo>
                    <a:pt x="5508" y="14305"/>
                    <a:pt x="5816" y="14655"/>
                    <a:pt x="6105" y="14655"/>
                  </a:cubicBezTo>
                  <a:cubicBezTo>
                    <a:pt x="6271" y="14655"/>
                    <a:pt x="6430" y="14541"/>
                    <a:pt x="6564" y="14287"/>
                  </a:cubicBezTo>
                  <a:cubicBezTo>
                    <a:pt x="7131" y="12952"/>
                    <a:pt x="7297" y="11251"/>
                    <a:pt x="7231" y="9450"/>
                  </a:cubicBezTo>
                  <a:cubicBezTo>
                    <a:pt x="7297" y="9417"/>
                    <a:pt x="7331" y="9417"/>
                    <a:pt x="7431" y="9383"/>
                  </a:cubicBezTo>
                  <a:cubicBezTo>
                    <a:pt x="7464" y="9383"/>
                    <a:pt x="7498" y="9316"/>
                    <a:pt x="7564" y="9316"/>
                  </a:cubicBezTo>
                  <a:cubicBezTo>
                    <a:pt x="8498" y="10984"/>
                    <a:pt x="9833" y="12419"/>
                    <a:pt x="11434" y="13219"/>
                  </a:cubicBezTo>
                  <a:cubicBezTo>
                    <a:pt x="11597" y="13298"/>
                    <a:pt x="11753" y="13334"/>
                    <a:pt x="11896" y="13334"/>
                  </a:cubicBezTo>
                  <a:cubicBezTo>
                    <a:pt x="12486" y="13334"/>
                    <a:pt x="12875" y="12723"/>
                    <a:pt x="12768" y="11918"/>
                  </a:cubicBezTo>
                  <a:cubicBezTo>
                    <a:pt x="12468" y="9650"/>
                    <a:pt x="10733" y="8583"/>
                    <a:pt x="8899" y="7949"/>
                  </a:cubicBezTo>
                  <a:cubicBezTo>
                    <a:pt x="8932" y="7882"/>
                    <a:pt x="8932" y="7782"/>
                    <a:pt x="8965" y="7749"/>
                  </a:cubicBezTo>
                  <a:cubicBezTo>
                    <a:pt x="10566" y="7615"/>
                    <a:pt x="12168" y="7282"/>
                    <a:pt x="13602" y="6615"/>
                  </a:cubicBezTo>
                  <a:cubicBezTo>
                    <a:pt x="14336" y="6281"/>
                    <a:pt x="14236" y="5714"/>
                    <a:pt x="13502" y="5514"/>
                  </a:cubicBezTo>
                  <a:cubicBezTo>
                    <a:pt x="13110" y="5397"/>
                    <a:pt x="12712" y="5345"/>
                    <a:pt x="12312" y="5345"/>
                  </a:cubicBezTo>
                  <a:cubicBezTo>
                    <a:pt x="11113" y="5345"/>
                    <a:pt x="9899" y="5814"/>
                    <a:pt x="8798" y="6414"/>
                  </a:cubicBezTo>
                  <a:lnTo>
                    <a:pt x="8565" y="6148"/>
                  </a:lnTo>
                  <a:cubicBezTo>
                    <a:pt x="9632" y="4747"/>
                    <a:pt x="10466" y="3045"/>
                    <a:pt x="10833" y="1244"/>
                  </a:cubicBezTo>
                  <a:cubicBezTo>
                    <a:pt x="11011" y="459"/>
                    <a:pt x="10611" y="1"/>
                    <a:pt x="100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5"/>
            <p:cNvSpPr/>
            <p:nvPr/>
          </p:nvSpPr>
          <p:spPr>
            <a:xfrm>
              <a:off x="3380075" y="4076775"/>
              <a:ext cx="62575" cy="52550"/>
            </a:xfrm>
            <a:custGeom>
              <a:avLst/>
              <a:gdLst/>
              <a:ahLst/>
              <a:cxnLst/>
              <a:rect l="l" t="t" r="r" b="b"/>
              <a:pathLst>
                <a:path w="2503" h="2102" extrusionOk="0">
                  <a:moveTo>
                    <a:pt x="1526" y="0"/>
                  </a:moveTo>
                  <a:cubicBezTo>
                    <a:pt x="1358" y="0"/>
                    <a:pt x="1180" y="32"/>
                    <a:pt x="1002" y="97"/>
                  </a:cubicBezTo>
                  <a:cubicBezTo>
                    <a:pt x="401" y="364"/>
                    <a:pt x="1" y="1031"/>
                    <a:pt x="134" y="1532"/>
                  </a:cubicBezTo>
                  <a:cubicBezTo>
                    <a:pt x="228" y="1908"/>
                    <a:pt x="571" y="2102"/>
                    <a:pt x="975" y="2102"/>
                  </a:cubicBezTo>
                  <a:cubicBezTo>
                    <a:pt x="1144" y="2102"/>
                    <a:pt x="1325" y="2068"/>
                    <a:pt x="1502" y="1999"/>
                  </a:cubicBezTo>
                  <a:cubicBezTo>
                    <a:pt x="2136" y="1732"/>
                    <a:pt x="2503" y="1065"/>
                    <a:pt x="2403" y="564"/>
                  </a:cubicBezTo>
                  <a:cubicBezTo>
                    <a:pt x="2307" y="205"/>
                    <a:pt x="1952" y="0"/>
                    <a:pt x="152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5"/>
            <p:cNvSpPr/>
            <p:nvPr/>
          </p:nvSpPr>
          <p:spPr>
            <a:xfrm>
              <a:off x="3965500" y="3922550"/>
              <a:ext cx="227700" cy="211525"/>
            </a:xfrm>
            <a:custGeom>
              <a:avLst/>
              <a:gdLst/>
              <a:ahLst/>
              <a:cxnLst/>
              <a:rect l="l" t="t" r="r" b="b"/>
              <a:pathLst>
                <a:path w="9108" h="8461" extrusionOk="0">
                  <a:moveTo>
                    <a:pt x="5065" y="0"/>
                  </a:moveTo>
                  <a:cubicBezTo>
                    <a:pt x="4869" y="0"/>
                    <a:pt x="4673" y="82"/>
                    <a:pt x="4537" y="195"/>
                  </a:cubicBezTo>
                  <a:cubicBezTo>
                    <a:pt x="4337" y="362"/>
                    <a:pt x="4170" y="596"/>
                    <a:pt x="4003" y="796"/>
                  </a:cubicBezTo>
                  <a:cubicBezTo>
                    <a:pt x="3870" y="1029"/>
                    <a:pt x="3703" y="1229"/>
                    <a:pt x="3670" y="1463"/>
                  </a:cubicBezTo>
                  <a:cubicBezTo>
                    <a:pt x="3647" y="1554"/>
                    <a:pt x="3648" y="1638"/>
                    <a:pt x="3666" y="1714"/>
                  </a:cubicBezTo>
                  <a:lnTo>
                    <a:pt x="3666" y="1714"/>
                  </a:lnTo>
                  <a:cubicBezTo>
                    <a:pt x="3464" y="1471"/>
                    <a:pt x="3231" y="1244"/>
                    <a:pt x="2936" y="1063"/>
                  </a:cubicBezTo>
                  <a:cubicBezTo>
                    <a:pt x="2641" y="822"/>
                    <a:pt x="2261" y="667"/>
                    <a:pt x="1881" y="667"/>
                  </a:cubicBezTo>
                  <a:cubicBezTo>
                    <a:pt x="1787" y="667"/>
                    <a:pt x="1694" y="676"/>
                    <a:pt x="1602" y="696"/>
                  </a:cubicBezTo>
                  <a:cubicBezTo>
                    <a:pt x="1168" y="762"/>
                    <a:pt x="734" y="1196"/>
                    <a:pt x="701" y="1663"/>
                  </a:cubicBezTo>
                  <a:cubicBezTo>
                    <a:pt x="701" y="1930"/>
                    <a:pt x="835" y="2230"/>
                    <a:pt x="1035" y="2497"/>
                  </a:cubicBezTo>
                  <a:cubicBezTo>
                    <a:pt x="1502" y="3097"/>
                    <a:pt x="2202" y="3531"/>
                    <a:pt x="2936" y="3664"/>
                  </a:cubicBezTo>
                  <a:cubicBezTo>
                    <a:pt x="2336" y="3931"/>
                    <a:pt x="1602" y="4365"/>
                    <a:pt x="1035" y="4699"/>
                  </a:cubicBezTo>
                  <a:cubicBezTo>
                    <a:pt x="568" y="4999"/>
                    <a:pt x="67" y="5366"/>
                    <a:pt x="34" y="5899"/>
                  </a:cubicBezTo>
                  <a:cubicBezTo>
                    <a:pt x="1" y="6433"/>
                    <a:pt x="434" y="6900"/>
                    <a:pt x="935" y="7034"/>
                  </a:cubicBezTo>
                  <a:cubicBezTo>
                    <a:pt x="1033" y="7060"/>
                    <a:pt x="1133" y="7072"/>
                    <a:pt x="1234" y="7072"/>
                  </a:cubicBezTo>
                  <a:cubicBezTo>
                    <a:pt x="1651" y="7072"/>
                    <a:pt x="2080" y="6868"/>
                    <a:pt x="2402" y="6600"/>
                  </a:cubicBezTo>
                  <a:cubicBezTo>
                    <a:pt x="2836" y="6266"/>
                    <a:pt x="3103" y="5866"/>
                    <a:pt x="3436" y="5432"/>
                  </a:cubicBezTo>
                  <a:lnTo>
                    <a:pt x="3436" y="5432"/>
                  </a:lnTo>
                  <a:cubicBezTo>
                    <a:pt x="3170" y="5833"/>
                    <a:pt x="2903" y="6166"/>
                    <a:pt x="2836" y="6667"/>
                  </a:cubicBezTo>
                  <a:cubicBezTo>
                    <a:pt x="2736" y="7100"/>
                    <a:pt x="2836" y="7601"/>
                    <a:pt x="3069" y="8001"/>
                  </a:cubicBezTo>
                  <a:cubicBezTo>
                    <a:pt x="3297" y="8279"/>
                    <a:pt x="3657" y="8461"/>
                    <a:pt x="4007" y="8461"/>
                  </a:cubicBezTo>
                  <a:cubicBezTo>
                    <a:pt x="4120" y="8461"/>
                    <a:pt x="4231" y="8442"/>
                    <a:pt x="4337" y="8401"/>
                  </a:cubicBezTo>
                  <a:cubicBezTo>
                    <a:pt x="4604" y="8268"/>
                    <a:pt x="4871" y="8034"/>
                    <a:pt x="5038" y="7734"/>
                  </a:cubicBezTo>
                  <a:cubicBezTo>
                    <a:pt x="5404" y="7100"/>
                    <a:pt x="5538" y="6366"/>
                    <a:pt x="5438" y="5599"/>
                  </a:cubicBezTo>
                  <a:lnTo>
                    <a:pt x="5438" y="5599"/>
                  </a:lnTo>
                  <a:cubicBezTo>
                    <a:pt x="5705" y="5966"/>
                    <a:pt x="5905" y="6266"/>
                    <a:pt x="6238" y="6533"/>
                  </a:cubicBezTo>
                  <a:cubicBezTo>
                    <a:pt x="6451" y="6669"/>
                    <a:pt x="6709" y="6759"/>
                    <a:pt x="6966" y="6759"/>
                  </a:cubicBezTo>
                  <a:cubicBezTo>
                    <a:pt x="7152" y="6759"/>
                    <a:pt x="7338" y="6712"/>
                    <a:pt x="7506" y="6600"/>
                  </a:cubicBezTo>
                  <a:cubicBezTo>
                    <a:pt x="7706" y="6433"/>
                    <a:pt x="7873" y="6200"/>
                    <a:pt x="7906" y="5933"/>
                  </a:cubicBezTo>
                  <a:cubicBezTo>
                    <a:pt x="8006" y="5566"/>
                    <a:pt x="7873" y="5099"/>
                    <a:pt x="7606" y="4799"/>
                  </a:cubicBezTo>
                  <a:cubicBezTo>
                    <a:pt x="7440" y="4608"/>
                    <a:pt x="7171" y="4435"/>
                    <a:pt x="6898" y="4375"/>
                  </a:cubicBezTo>
                  <a:lnTo>
                    <a:pt x="6898" y="4375"/>
                  </a:lnTo>
                  <a:cubicBezTo>
                    <a:pt x="6904" y="4375"/>
                    <a:pt x="6911" y="4375"/>
                    <a:pt x="6917" y="4375"/>
                  </a:cubicBezTo>
                  <a:cubicBezTo>
                    <a:pt x="7390" y="4375"/>
                    <a:pt x="7836" y="4307"/>
                    <a:pt x="8240" y="4065"/>
                  </a:cubicBezTo>
                  <a:cubicBezTo>
                    <a:pt x="8740" y="3765"/>
                    <a:pt x="9107" y="3197"/>
                    <a:pt x="9007" y="2597"/>
                  </a:cubicBezTo>
                  <a:cubicBezTo>
                    <a:pt x="8883" y="1978"/>
                    <a:pt x="8214" y="1589"/>
                    <a:pt x="7559" y="1589"/>
                  </a:cubicBezTo>
                  <a:cubicBezTo>
                    <a:pt x="7508" y="1589"/>
                    <a:pt x="7457" y="1591"/>
                    <a:pt x="7406" y="1596"/>
                  </a:cubicBezTo>
                  <a:cubicBezTo>
                    <a:pt x="6739" y="1696"/>
                    <a:pt x="6172" y="2097"/>
                    <a:pt x="5705" y="2597"/>
                  </a:cubicBezTo>
                  <a:cubicBezTo>
                    <a:pt x="5871" y="2063"/>
                    <a:pt x="5905" y="1463"/>
                    <a:pt x="5838" y="929"/>
                  </a:cubicBezTo>
                  <a:cubicBezTo>
                    <a:pt x="5771" y="596"/>
                    <a:pt x="5605" y="195"/>
                    <a:pt x="5338" y="62"/>
                  </a:cubicBezTo>
                  <a:cubicBezTo>
                    <a:pt x="5252" y="19"/>
                    <a:pt x="5158" y="0"/>
                    <a:pt x="5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5"/>
            <p:cNvSpPr/>
            <p:nvPr/>
          </p:nvSpPr>
          <p:spPr>
            <a:xfrm>
              <a:off x="3869600" y="3817550"/>
              <a:ext cx="386050" cy="388375"/>
            </a:xfrm>
            <a:custGeom>
              <a:avLst/>
              <a:gdLst/>
              <a:ahLst/>
              <a:cxnLst/>
              <a:rect l="l" t="t" r="r" b="b"/>
              <a:pathLst>
                <a:path w="15442" h="15535" extrusionOk="0">
                  <a:moveTo>
                    <a:pt x="5815" y="0"/>
                  </a:moveTo>
                  <a:cubicBezTo>
                    <a:pt x="5563" y="0"/>
                    <a:pt x="5353" y="217"/>
                    <a:pt x="5271" y="626"/>
                  </a:cubicBezTo>
                  <a:cubicBezTo>
                    <a:pt x="4804" y="2627"/>
                    <a:pt x="6072" y="4962"/>
                    <a:pt x="7406" y="6964"/>
                  </a:cubicBezTo>
                  <a:cubicBezTo>
                    <a:pt x="7372" y="7031"/>
                    <a:pt x="7272" y="7064"/>
                    <a:pt x="7239" y="7097"/>
                  </a:cubicBezTo>
                  <a:lnTo>
                    <a:pt x="7106" y="7231"/>
                  </a:lnTo>
                  <a:cubicBezTo>
                    <a:pt x="5914" y="6772"/>
                    <a:pt x="4641" y="6405"/>
                    <a:pt x="3438" y="6405"/>
                  </a:cubicBezTo>
                  <a:cubicBezTo>
                    <a:pt x="2452" y="6405"/>
                    <a:pt x="1512" y="6651"/>
                    <a:pt x="701" y="7297"/>
                  </a:cubicBezTo>
                  <a:cubicBezTo>
                    <a:pt x="1" y="7898"/>
                    <a:pt x="101" y="8765"/>
                    <a:pt x="1101" y="9032"/>
                  </a:cubicBezTo>
                  <a:cubicBezTo>
                    <a:pt x="1984" y="9244"/>
                    <a:pt x="2883" y="9345"/>
                    <a:pt x="3778" y="9345"/>
                  </a:cubicBezTo>
                  <a:cubicBezTo>
                    <a:pt x="4709" y="9345"/>
                    <a:pt x="5637" y="9236"/>
                    <a:pt x="6539" y="9032"/>
                  </a:cubicBezTo>
                  <a:cubicBezTo>
                    <a:pt x="6572" y="9132"/>
                    <a:pt x="6605" y="9265"/>
                    <a:pt x="6672" y="9366"/>
                  </a:cubicBezTo>
                  <a:cubicBezTo>
                    <a:pt x="5338" y="10400"/>
                    <a:pt x="4070" y="11634"/>
                    <a:pt x="3837" y="13268"/>
                  </a:cubicBezTo>
                  <a:cubicBezTo>
                    <a:pt x="3749" y="13770"/>
                    <a:pt x="3919" y="14087"/>
                    <a:pt x="4196" y="14087"/>
                  </a:cubicBezTo>
                  <a:cubicBezTo>
                    <a:pt x="4343" y="14087"/>
                    <a:pt x="4519" y="13998"/>
                    <a:pt x="4704" y="13802"/>
                  </a:cubicBezTo>
                  <a:cubicBezTo>
                    <a:pt x="5905" y="12801"/>
                    <a:pt x="6905" y="11467"/>
                    <a:pt x="7639" y="10099"/>
                  </a:cubicBezTo>
                  <a:lnTo>
                    <a:pt x="7906" y="10099"/>
                  </a:lnTo>
                  <a:cubicBezTo>
                    <a:pt x="7739" y="12001"/>
                    <a:pt x="7973" y="14069"/>
                    <a:pt x="9908" y="15270"/>
                  </a:cubicBezTo>
                  <a:cubicBezTo>
                    <a:pt x="10188" y="15449"/>
                    <a:pt x="10479" y="15534"/>
                    <a:pt x="10740" y="15534"/>
                  </a:cubicBezTo>
                  <a:cubicBezTo>
                    <a:pt x="11256" y="15534"/>
                    <a:pt x="11653" y="15201"/>
                    <a:pt x="11609" y="14603"/>
                  </a:cubicBezTo>
                  <a:cubicBezTo>
                    <a:pt x="11542" y="12801"/>
                    <a:pt x="10808" y="10967"/>
                    <a:pt x="9707" y="9432"/>
                  </a:cubicBezTo>
                  <a:cubicBezTo>
                    <a:pt x="9741" y="9399"/>
                    <a:pt x="9774" y="9399"/>
                    <a:pt x="9808" y="9332"/>
                  </a:cubicBezTo>
                  <a:lnTo>
                    <a:pt x="9974" y="9165"/>
                  </a:lnTo>
                  <a:cubicBezTo>
                    <a:pt x="11575" y="9999"/>
                    <a:pt x="13210" y="10566"/>
                    <a:pt x="14644" y="10600"/>
                  </a:cubicBezTo>
                  <a:cubicBezTo>
                    <a:pt x="14663" y="10601"/>
                    <a:pt x="14681" y="10601"/>
                    <a:pt x="14698" y="10601"/>
                  </a:cubicBezTo>
                  <a:cubicBezTo>
                    <a:pt x="15442" y="10601"/>
                    <a:pt x="15363" y="9917"/>
                    <a:pt x="14711" y="9265"/>
                  </a:cubicBezTo>
                  <a:cubicBezTo>
                    <a:pt x="13410" y="7965"/>
                    <a:pt x="11976" y="7631"/>
                    <a:pt x="10641" y="7631"/>
                  </a:cubicBezTo>
                  <a:cubicBezTo>
                    <a:pt x="10641" y="7498"/>
                    <a:pt x="10641" y="7431"/>
                    <a:pt x="10608" y="7331"/>
                  </a:cubicBezTo>
                  <a:cubicBezTo>
                    <a:pt x="11742" y="6564"/>
                    <a:pt x="12743" y="5463"/>
                    <a:pt x="13377" y="4162"/>
                  </a:cubicBezTo>
                  <a:cubicBezTo>
                    <a:pt x="13767" y="3413"/>
                    <a:pt x="13268" y="2760"/>
                    <a:pt x="12469" y="2760"/>
                  </a:cubicBezTo>
                  <a:cubicBezTo>
                    <a:pt x="12449" y="2760"/>
                    <a:pt x="12429" y="2760"/>
                    <a:pt x="12409" y="2761"/>
                  </a:cubicBezTo>
                  <a:cubicBezTo>
                    <a:pt x="10541" y="2928"/>
                    <a:pt x="9541" y="4595"/>
                    <a:pt x="8874" y="6397"/>
                  </a:cubicBezTo>
                  <a:cubicBezTo>
                    <a:pt x="8740" y="6397"/>
                    <a:pt x="8640" y="6397"/>
                    <a:pt x="8540" y="6430"/>
                  </a:cubicBezTo>
                  <a:cubicBezTo>
                    <a:pt x="8273" y="4529"/>
                    <a:pt x="7639" y="2527"/>
                    <a:pt x="6639" y="726"/>
                  </a:cubicBezTo>
                  <a:cubicBezTo>
                    <a:pt x="6384" y="233"/>
                    <a:pt x="6077" y="0"/>
                    <a:pt x="58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5"/>
            <p:cNvSpPr/>
            <p:nvPr/>
          </p:nvSpPr>
          <p:spPr>
            <a:xfrm>
              <a:off x="4051400" y="3997250"/>
              <a:ext cx="65900" cy="51900"/>
            </a:xfrm>
            <a:custGeom>
              <a:avLst/>
              <a:gdLst/>
              <a:ahLst/>
              <a:cxnLst/>
              <a:rect l="l" t="t" r="r" b="b"/>
              <a:pathLst>
                <a:path w="2636" h="2076" extrusionOk="0">
                  <a:moveTo>
                    <a:pt x="1556" y="1"/>
                  </a:moveTo>
                  <a:cubicBezTo>
                    <a:pt x="1209" y="1"/>
                    <a:pt x="826" y="137"/>
                    <a:pt x="534" y="410"/>
                  </a:cubicBezTo>
                  <a:cubicBezTo>
                    <a:pt x="100" y="877"/>
                    <a:pt x="0" y="1544"/>
                    <a:pt x="367" y="1877"/>
                  </a:cubicBezTo>
                  <a:cubicBezTo>
                    <a:pt x="542" y="2012"/>
                    <a:pt x="771" y="2076"/>
                    <a:pt x="1013" y="2076"/>
                  </a:cubicBezTo>
                  <a:cubicBezTo>
                    <a:pt x="1371" y="2076"/>
                    <a:pt x="1757" y="1936"/>
                    <a:pt x="2035" y="1677"/>
                  </a:cubicBezTo>
                  <a:cubicBezTo>
                    <a:pt x="2536" y="1210"/>
                    <a:pt x="2636" y="543"/>
                    <a:pt x="2202" y="209"/>
                  </a:cubicBezTo>
                  <a:cubicBezTo>
                    <a:pt x="2035" y="70"/>
                    <a:pt x="1805" y="1"/>
                    <a:pt x="155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5"/>
            <p:cNvSpPr/>
            <p:nvPr/>
          </p:nvSpPr>
          <p:spPr>
            <a:xfrm>
              <a:off x="3732000" y="2830600"/>
              <a:ext cx="311925" cy="309700"/>
            </a:xfrm>
            <a:custGeom>
              <a:avLst/>
              <a:gdLst/>
              <a:ahLst/>
              <a:cxnLst/>
              <a:rect l="l" t="t" r="r" b="b"/>
              <a:pathLst>
                <a:path w="12477" h="12388" extrusionOk="0">
                  <a:moveTo>
                    <a:pt x="7352" y="0"/>
                  </a:moveTo>
                  <a:cubicBezTo>
                    <a:pt x="7006" y="0"/>
                    <a:pt x="6655" y="109"/>
                    <a:pt x="6372" y="309"/>
                  </a:cubicBezTo>
                  <a:cubicBezTo>
                    <a:pt x="5771" y="676"/>
                    <a:pt x="5438" y="1343"/>
                    <a:pt x="5371" y="2043"/>
                  </a:cubicBezTo>
                  <a:cubicBezTo>
                    <a:pt x="5301" y="2531"/>
                    <a:pt x="5393" y="2970"/>
                    <a:pt x="5523" y="3417"/>
                  </a:cubicBezTo>
                  <a:lnTo>
                    <a:pt x="5523" y="3417"/>
                  </a:lnTo>
                  <a:cubicBezTo>
                    <a:pt x="5348" y="2884"/>
                    <a:pt x="5128" y="2336"/>
                    <a:pt x="4837" y="1877"/>
                  </a:cubicBezTo>
                  <a:cubicBezTo>
                    <a:pt x="4370" y="1243"/>
                    <a:pt x="3703" y="709"/>
                    <a:pt x="2936" y="642"/>
                  </a:cubicBezTo>
                  <a:cubicBezTo>
                    <a:pt x="2870" y="633"/>
                    <a:pt x="2802" y="629"/>
                    <a:pt x="2734" y="629"/>
                  </a:cubicBezTo>
                  <a:cubicBezTo>
                    <a:pt x="2051" y="629"/>
                    <a:pt x="1320" y="1076"/>
                    <a:pt x="1168" y="1743"/>
                  </a:cubicBezTo>
                  <a:cubicBezTo>
                    <a:pt x="1001" y="2510"/>
                    <a:pt x="1535" y="3244"/>
                    <a:pt x="2035" y="3878"/>
                  </a:cubicBezTo>
                  <a:cubicBezTo>
                    <a:pt x="2669" y="4645"/>
                    <a:pt x="3436" y="5546"/>
                    <a:pt x="4204" y="6213"/>
                  </a:cubicBezTo>
                  <a:cubicBezTo>
                    <a:pt x="3984" y="6181"/>
                    <a:pt x="3763" y="6165"/>
                    <a:pt x="3543" y="6165"/>
                  </a:cubicBezTo>
                  <a:cubicBezTo>
                    <a:pt x="2627" y="6165"/>
                    <a:pt x="1727" y="6442"/>
                    <a:pt x="1001" y="6980"/>
                  </a:cubicBezTo>
                  <a:cubicBezTo>
                    <a:pt x="601" y="7214"/>
                    <a:pt x="267" y="7581"/>
                    <a:pt x="167" y="8014"/>
                  </a:cubicBezTo>
                  <a:cubicBezTo>
                    <a:pt x="1" y="8681"/>
                    <a:pt x="368" y="9415"/>
                    <a:pt x="1001" y="9749"/>
                  </a:cubicBezTo>
                  <a:cubicBezTo>
                    <a:pt x="1340" y="9937"/>
                    <a:pt x="1731" y="10019"/>
                    <a:pt x="2128" y="10019"/>
                  </a:cubicBezTo>
                  <a:cubicBezTo>
                    <a:pt x="2435" y="10019"/>
                    <a:pt x="2745" y="9970"/>
                    <a:pt x="3036" y="9882"/>
                  </a:cubicBezTo>
                  <a:cubicBezTo>
                    <a:pt x="3463" y="9760"/>
                    <a:pt x="3852" y="9577"/>
                    <a:pt x="4219" y="9361"/>
                  </a:cubicBezTo>
                  <a:lnTo>
                    <a:pt x="4219" y="9361"/>
                  </a:lnTo>
                  <a:cubicBezTo>
                    <a:pt x="4165" y="9419"/>
                    <a:pt x="4115" y="9481"/>
                    <a:pt x="4070" y="9549"/>
                  </a:cubicBezTo>
                  <a:cubicBezTo>
                    <a:pt x="4037" y="9916"/>
                    <a:pt x="4170" y="10283"/>
                    <a:pt x="4237" y="10650"/>
                  </a:cubicBezTo>
                  <a:cubicBezTo>
                    <a:pt x="4370" y="11050"/>
                    <a:pt x="4437" y="11483"/>
                    <a:pt x="4704" y="11817"/>
                  </a:cubicBezTo>
                  <a:cubicBezTo>
                    <a:pt x="4923" y="12161"/>
                    <a:pt x="5258" y="12387"/>
                    <a:pt x="5656" y="12387"/>
                  </a:cubicBezTo>
                  <a:cubicBezTo>
                    <a:pt x="5683" y="12387"/>
                    <a:pt x="5711" y="12386"/>
                    <a:pt x="5738" y="12384"/>
                  </a:cubicBezTo>
                  <a:cubicBezTo>
                    <a:pt x="6238" y="12351"/>
                    <a:pt x="6605" y="11884"/>
                    <a:pt x="6872" y="11417"/>
                  </a:cubicBezTo>
                  <a:cubicBezTo>
                    <a:pt x="7272" y="10683"/>
                    <a:pt x="7473" y="9849"/>
                    <a:pt x="7473" y="9015"/>
                  </a:cubicBezTo>
                  <a:cubicBezTo>
                    <a:pt x="7873" y="9916"/>
                    <a:pt x="8507" y="10783"/>
                    <a:pt x="9407" y="11217"/>
                  </a:cubicBezTo>
                  <a:cubicBezTo>
                    <a:pt x="9692" y="11343"/>
                    <a:pt x="10013" y="11406"/>
                    <a:pt x="10335" y="11406"/>
                  </a:cubicBezTo>
                  <a:cubicBezTo>
                    <a:pt x="11032" y="11406"/>
                    <a:pt x="11734" y="11110"/>
                    <a:pt x="12076" y="10516"/>
                  </a:cubicBezTo>
                  <a:cubicBezTo>
                    <a:pt x="12476" y="9749"/>
                    <a:pt x="12276" y="8748"/>
                    <a:pt x="11709" y="8148"/>
                  </a:cubicBezTo>
                  <a:cubicBezTo>
                    <a:pt x="11211" y="7591"/>
                    <a:pt x="10507" y="7266"/>
                    <a:pt x="9778" y="7037"/>
                  </a:cubicBezTo>
                  <a:lnTo>
                    <a:pt x="9778" y="7037"/>
                  </a:lnTo>
                  <a:cubicBezTo>
                    <a:pt x="9912" y="7065"/>
                    <a:pt x="10045" y="7078"/>
                    <a:pt x="10177" y="7078"/>
                  </a:cubicBezTo>
                  <a:cubicBezTo>
                    <a:pt x="10546" y="7078"/>
                    <a:pt x="10902" y="6977"/>
                    <a:pt x="11209" y="6813"/>
                  </a:cubicBezTo>
                  <a:cubicBezTo>
                    <a:pt x="11709" y="6513"/>
                    <a:pt x="12043" y="5980"/>
                    <a:pt x="12109" y="5379"/>
                  </a:cubicBezTo>
                  <a:cubicBezTo>
                    <a:pt x="12209" y="5012"/>
                    <a:pt x="12109" y="4579"/>
                    <a:pt x="11876" y="4245"/>
                  </a:cubicBezTo>
                  <a:cubicBezTo>
                    <a:pt x="11592" y="3890"/>
                    <a:pt x="11141" y="3737"/>
                    <a:pt x="10676" y="3737"/>
                  </a:cubicBezTo>
                  <a:cubicBezTo>
                    <a:pt x="10486" y="3737"/>
                    <a:pt x="10292" y="3763"/>
                    <a:pt x="10108" y="3811"/>
                  </a:cubicBezTo>
                  <a:cubicBezTo>
                    <a:pt x="9541" y="3978"/>
                    <a:pt x="9074" y="4312"/>
                    <a:pt x="8573" y="4712"/>
                  </a:cubicBezTo>
                  <a:cubicBezTo>
                    <a:pt x="9074" y="3745"/>
                    <a:pt x="9207" y="2644"/>
                    <a:pt x="8974" y="1576"/>
                  </a:cubicBezTo>
                  <a:cubicBezTo>
                    <a:pt x="8874" y="1143"/>
                    <a:pt x="8707" y="642"/>
                    <a:pt x="8307" y="342"/>
                  </a:cubicBezTo>
                  <a:cubicBezTo>
                    <a:pt x="8040" y="109"/>
                    <a:pt x="7698" y="0"/>
                    <a:pt x="73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5"/>
            <p:cNvSpPr/>
            <p:nvPr/>
          </p:nvSpPr>
          <p:spPr>
            <a:xfrm>
              <a:off x="3601175" y="2739250"/>
              <a:ext cx="573675" cy="512350"/>
            </a:xfrm>
            <a:custGeom>
              <a:avLst/>
              <a:gdLst/>
              <a:ahLst/>
              <a:cxnLst/>
              <a:rect l="l" t="t" r="r" b="b"/>
              <a:pathLst>
                <a:path w="22947" h="20494" extrusionOk="0">
                  <a:moveTo>
                    <a:pt x="8627" y="0"/>
                  </a:moveTo>
                  <a:cubicBezTo>
                    <a:pt x="8269" y="0"/>
                    <a:pt x="7967" y="354"/>
                    <a:pt x="7835" y="994"/>
                  </a:cubicBezTo>
                  <a:cubicBezTo>
                    <a:pt x="7435" y="3362"/>
                    <a:pt x="8569" y="5731"/>
                    <a:pt x="9970" y="7732"/>
                  </a:cubicBezTo>
                  <a:cubicBezTo>
                    <a:pt x="9837" y="7866"/>
                    <a:pt x="9737" y="7999"/>
                    <a:pt x="9637" y="8166"/>
                  </a:cubicBezTo>
                  <a:cubicBezTo>
                    <a:pt x="7368" y="6798"/>
                    <a:pt x="4767" y="5831"/>
                    <a:pt x="2098" y="5631"/>
                  </a:cubicBezTo>
                  <a:cubicBezTo>
                    <a:pt x="2019" y="5624"/>
                    <a:pt x="1943" y="5620"/>
                    <a:pt x="1869" y="5620"/>
                  </a:cubicBezTo>
                  <a:cubicBezTo>
                    <a:pt x="505" y="5620"/>
                    <a:pt x="1" y="6756"/>
                    <a:pt x="697" y="7832"/>
                  </a:cubicBezTo>
                  <a:cubicBezTo>
                    <a:pt x="2270" y="10338"/>
                    <a:pt x="5293" y="10935"/>
                    <a:pt x="8345" y="10935"/>
                  </a:cubicBezTo>
                  <a:cubicBezTo>
                    <a:pt x="8788" y="10935"/>
                    <a:pt x="9231" y="10922"/>
                    <a:pt x="9670" y="10901"/>
                  </a:cubicBezTo>
                  <a:lnTo>
                    <a:pt x="9804" y="11168"/>
                  </a:lnTo>
                  <a:cubicBezTo>
                    <a:pt x="9837" y="11235"/>
                    <a:pt x="9937" y="11368"/>
                    <a:pt x="9970" y="11435"/>
                  </a:cubicBezTo>
                  <a:cubicBezTo>
                    <a:pt x="7135" y="13603"/>
                    <a:pt x="4333" y="16305"/>
                    <a:pt x="4066" y="19340"/>
                  </a:cubicBezTo>
                  <a:cubicBezTo>
                    <a:pt x="3986" y="20061"/>
                    <a:pt x="4278" y="20493"/>
                    <a:pt x="4777" y="20493"/>
                  </a:cubicBezTo>
                  <a:cubicBezTo>
                    <a:pt x="5110" y="20493"/>
                    <a:pt x="5534" y="20301"/>
                    <a:pt x="6001" y="19874"/>
                  </a:cubicBezTo>
                  <a:cubicBezTo>
                    <a:pt x="8236" y="17839"/>
                    <a:pt x="10004" y="15271"/>
                    <a:pt x="11305" y="12736"/>
                  </a:cubicBezTo>
                  <a:cubicBezTo>
                    <a:pt x="11438" y="12836"/>
                    <a:pt x="11605" y="12903"/>
                    <a:pt x="11705" y="12936"/>
                  </a:cubicBezTo>
                  <a:cubicBezTo>
                    <a:pt x="11805" y="15771"/>
                    <a:pt x="12472" y="18573"/>
                    <a:pt x="15007" y="19674"/>
                  </a:cubicBezTo>
                  <a:cubicBezTo>
                    <a:pt x="15246" y="19772"/>
                    <a:pt x="15481" y="19819"/>
                    <a:pt x="15702" y="19819"/>
                  </a:cubicBezTo>
                  <a:cubicBezTo>
                    <a:pt x="16534" y="19819"/>
                    <a:pt x="17167" y="19160"/>
                    <a:pt x="17009" y="18106"/>
                  </a:cubicBezTo>
                  <a:cubicBezTo>
                    <a:pt x="16708" y="16038"/>
                    <a:pt x="15841" y="14037"/>
                    <a:pt x="14640" y="12369"/>
                  </a:cubicBezTo>
                  <a:cubicBezTo>
                    <a:pt x="14707" y="12235"/>
                    <a:pt x="14774" y="12102"/>
                    <a:pt x="14840" y="12002"/>
                  </a:cubicBezTo>
                  <a:cubicBezTo>
                    <a:pt x="15696" y="12298"/>
                    <a:pt x="16625" y="12484"/>
                    <a:pt x="17619" y="12484"/>
                  </a:cubicBezTo>
                  <a:cubicBezTo>
                    <a:pt x="18756" y="12484"/>
                    <a:pt x="19979" y="12240"/>
                    <a:pt x="21278" y="11635"/>
                  </a:cubicBezTo>
                  <a:cubicBezTo>
                    <a:pt x="22513" y="11001"/>
                    <a:pt x="22946" y="10034"/>
                    <a:pt x="21845" y="9700"/>
                  </a:cubicBezTo>
                  <a:cubicBezTo>
                    <a:pt x="20751" y="9359"/>
                    <a:pt x="19511" y="9202"/>
                    <a:pt x="18194" y="9202"/>
                  </a:cubicBezTo>
                  <a:cubicBezTo>
                    <a:pt x="17063" y="9202"/>
                    <a:pt x="15875" y="9318"/>
                    <a:pt x="14674" y="9533"/>
                  </a:cubicBezTo>
                  <a:cubicBezTo>
                    <a:pt x="14640" y="9467"/>
                    <a:pt x="14607" y="9367"/>
                    <a:pt x="14540" y="9233"/>
                  </a:cubicBezTo>
                  <a:cubicBezTo>
                    <a:pt x="14507" y="9200"/>
                    <a:pt x="14474" y="9133"/>
                    <a:pt x="14440" y="9066"/>
                  </a:cubicBezTo>
                  <a:cubicBezTo>
                    <a:pt x="16708" y="7399"/>
                    <a:pt x="18543" y="5230"/>
                    <a:pt x="19477" y="2729"/>
                  </a:cubicBezTo>
                  <a:cubicBezTo>
                    <a:pt x="19872" y="1656"/>
                    <a:pt x="19121" y="918"/>
                    <a:pt x="18012" y="918"/>
                  </a:cubicBezTo>
                  <a:cubicBezTo>
                    <a:pt x="17810" y="918"/>
                    <a:pt x="17597" y="943"/>
                    <a:pt x="17376" y="994"/>
                  </a:cubicBezTo>
                  <a:cubicBezTo>
                    <a:pt x="14140" y="1795"/>
                    <a:pt x="12839" y="4497"/>
                    <a:pt x="12205" y="7299"/>
                  </a:cubicBezTo>
                  <a:cubicBezTo>
                    <a:pt x="12105" y="7232"/>
                    <a:pt x="11972" y="7198"/>
                    <a:pt x="11872" y="7198"/>
                  </a:cubicBezTo>
                  <a:cubicBezTo>
                    <a:pt x="11471" y="4897"/>
                    <a:pt x="10671" y="2562"/>
                    <a:pt x="9503" y="660"/>
                  </a:cubicBezTo>
                  <a:cubicBezTo>
                    <a:pt x="9213" y="210"/>
                    <a:pt x="8904" y="0"/>
                    <a:pt x="86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5"/>
            <p:cNvSpPr/>
            <p:nvPr/>
          </p:nvSpPr>
          <p:spPr>
            <a:xfrm>
              <a:off x="3861250" y="2953700"/>
              <a:ext cx="90100" cy="84450"/>
            </a:xfrm>
            <a:custGeom>
              <a:avLst/>
              <a:gdLst/>
              <a:ahLst/>
              <a:cxnLst/>
              <a:rect l="l" t="t" r="r" b="b"/>
              <a:pathLst>
                <a:path w="3604" h="3378" extrusionOk="0">
                  <a:moveTo>
                    <a:pt x="1347" y="1"/>
                  </a:moveTo>
                  <a:cubicBezTo>
                    <a:pt x="1191" y="1"/>
                    <a:pt x="1040" y="29"/>
                    <a:pt x="902" y="88"/>
                  </a:cubicBezTo>
                  <a:cubicBezTo>
                    <a:pt x="168" y="355"/>
                    <a:pt x="1" y="1289"/>
                    <a:pt x="468" y="2223"/>
                  </a:cubicBezTo>
                  <a:cubicBezTo>
                    <a:pt x="869" y="2918"/>
                    <a:pt x="1614" y="3378"/>
                    <a:pt x="2254" y="3378"/>
                  </a:cubicBezTo>
                  <a:cubicBezTo>
                    <a:pt x="2412" y="3378"/>
                    <a:pt x="2564" y="3350"/>
                    <a:pt x="2703" y="3290"/>
                  </a:cubicBezTo>
                  <a:cubicBezTo>
                    <a:pt x="3403" y="2990"/>
                    <a:pt x="3604" y="2056"/>
                    <a:pt x="3103" y="1156"/>
                  </a:cubicBezTo>
                  <a:cubicBezTo>
                    <a:pt x="2702" y="460"/>
                    <a:pt x="1979" y="1"/>
                    <a:pt x="13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1" name="Google Shape;2141;p25"/>
          <p:cNvSpPr/>
          <p:nvPr/>
        </p:nvSpPr>
        <p:spPr>
          <a:xfrm>
            <a:off x="7032950" y="-457550"/>
            <a:ext cx="5292308" cy="5938642"/>
          </a:xfrm>
          <a:custGeom>
            <a:avLst/>
            <a:gdLst/>
            <a:ahLst/>
            <a:cxnLst/>
            <a:rect l="l" t="t" r="r" b="b"/>
            <a:pathLst>
              <a:path w="50036" h="64714" extrusionOk="0">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5"/>
          <p:cNvSpPr txBox="1">
            <a:spLocks noGrp="1"/>
          </p:cNvSpPr>
          <p:nvPr>
            <p:ph type="title"/>
          </p:nvPr>
        </p:nvSpPr>
        <p:spPr>
          <a:xfrm>
            <a:off x="720000" y="1682850"/>
            <a:ext cx="23055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143" name="Google Shape;2143;p25"/>
          <p:cNvSpPr txBox="1">
            <a:spLocks noGrp="1"/>
          </p:cNvSpPr>
          <p:nvPr>
            <p:ph type="subTitle" idx="1"/>
          </p:nvPr>
        </p:nvSpPr>
        <p:spPr>
          <a:xfrm>
            <a:off x="720000" y="2269375"/>
            <a:ext cx="2305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44" name="Google Shape;2144;p25"/>
          <p:cNvSpPr txBox="1">
            <a:spLocks noGrp="1"/>
          </p:cNvSpPr>
          <p:nvPr>
            <p:ph type="title" idx="2"/>
          </p:nvPr>
        </p:nvSpPr>
        <p:spPr>
          <a:xfrm>
            <a:off x="3419269" y="1682850"/>
            <a:ext cx="23055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145" name="Google Shape;2145;p25"/>
          <p:cNvSpPr txBox="1">
            <a:spLocks noGrp="1"/>
          </p:cNvSpPr>
          <p:nvPr>
            <p:ph type="subTitle" idx="3"/>
          </p:nvPr>
        </p:nvSpPr>
        <p:spPr>
          <a:xfrm>
            <a:off x="3419269" y="2269375"/>
            <a:ext cx="2305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46" name="Google Shape;2146;p25"/>
          <p:cNvSpPr txBox="1">
            <a:spLocks noGrp="1"/>
          </p:cNvSpPr>
          <p:nvPr>
            <p:ph type="title" idx="4"/>
          </p:nvPr>
        </p:nvSpPr>
        <p:spPr>
          <a:xfrm>
            <a:off x="720000" y="3116250"/>
            <a:ext cx="23055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147" name="Google Shape;2147;p25"/>
          <p:cNvSpPr txBox="1">
            <a:spLocks noGrp="1"/>
          </p:cNvSpPr>
          <p:nvPr>
            <p:ph type="subTitle" idx="5"/>
          </p:nvPr>
        </p:nvSpPr>
        <p:spPr>
          <a:xfrm>
            <a:off x="720000" y="3702775"/>
            <a:ext cx="2305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48" name="Google Shape;2148;p25"/>
          <p:cNvSpPr txBox="1">
            <a:spLocks noGrp="1"/>
          </p:cNvSpPr>
          <p:nvPr>
            <p:ph type="title" idx="6"/>
          </p:nvPr>
        </p:nvSpPr>
        <p:spPr>
          <a:xfrm>
            <a:off x="3419269" y="3116250"/>
            <a:ext cx="23055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149" name="Google Shape;2149;p25"/>
          <p:cNvSpPr txBox="1">
            <a:spLocks noGrp="1"/>
          </p:cNvSpPr>
          <p:nvPr>
            <p:ph type="subTitle" idx="7"/>
          </p:nvPr>
        </p:nvSpPr>
        <p:spPr>
          <a:xfrm>
            <a:off x="3419269" y="3702775"/>
            <a:ext cx="2305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50" name="Google Shape;2150;p25"/>
          <p:cNvSpPr txBox="1">
            <a:spLocks noGrp="1"/>
          </p:cNvSpPr>
          <p:nvPr>
            <p:ph type="title" idx="8"/>
          </p:nvPr>
        </p:nvSpPr>
        <p:spPr>
          <a:xfrm>
            <a:off x="6118545" y="1682850"/>
            <a:ext cx="23055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151" name="Google Shape;2151;p25"/>
          <p:cNvSpPr txBox="1">
            <a:spLocks noGrp="1"/>
          </p:cNvSpPr>
          <p:nvPr>
            <p:ph type="subTitle" idx="9"/>
          </p:nvPr>
        </p:nvSpPr>
        <p:spPr>
          <a:xfrm>
            <a:off x="6118545" y="2269375"/>
            <a:ext cx="2305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52" name="Google Shape;2152;p25"/>
          <p:cNvSpPr txBox="1">
            <a:spLocks noGrp="1"/>
          </p:cNvSpPr>
          <p:nvPr>
            <p:ph type="title" idx="13"/>
          </p:nvPr>
        </p:nvSpPr>
        <p:spPr>
          <a:xfrm>
            <a:off x="6118545" y="3116250"/>
            <a:ext cx="23055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153" name="Google Shape;2153;p25"/>
          <p:cNvSpPr txBox="1">
            <a:spLocks noGrp="1"/>
          </p:cNvSpPr>
          <p:nvPr>
            <p:ph type="subTitle" idx="14"/>
          </p:nvPr>
        </p:nvSpPr>
        <p:spPr>
          <a:xfrm>
            <a:off x="6118545" y="3702775"/>
            <a:ext cx="23055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pic>
        <p:nvPicPr>
          <p:cNvPr id="2154" name="Google Shape;2154;p25"/>
          <p:cNvPicPr preferRelativeResize="0"/>
          <p:nvPr/>
        </p:nvPicPr>
        <p:blipFill>
          <a:blip r:embed="rId2">
            <a:alphaModFix amt="51000"/>
          </a:blip>
          <a:stretch>
            <a:fillRect/>
          </a:stretch>
        </p:blipFill>
        <p:spPr>
          <a:xfrm>
            <a:off x="7818900" y="2407530"/>
            <a:ext cx="3742525" cy="3347995"/>
          </a:xfrm>
          <a:prstGeom prst="rect">
            <a:avLst/>
          </a:prstGeom>
          <a:noFill/>
          <a:ln>
            <a:noFill/>
          </a:ln>
        </p:spPr>
      </p:pic>
      <p:pic>
        <p:nvPicPr>
          <p:cNvPr id="2155" name="Google Shape;2155;p25"/>
          <p:cNvPicPr preferRelativeResize="0"/>
          <p:nvPr/>
        </p:nvPicPr>
        <p:blipFill>
          <a:blip r:embed="rId2">
            <a:alphaModFix amt="51000"/>
          </a:blip>
          <a:stretch>
            <a:fillRect/>
          </a:stretch>
        </p:blipFill>
        <p:spPr>
          <a:xfrm>
            <a:off x="7818900" y="-997375"/>
            <a:ext cx="3742525" cy="3347995"/>
          </a:xfrm>
          <a:prstGeom prst="rect">
            <a:avLst/>
          </a:prstGeom>
          <a:noFill/>
          <a:ln>
            <a:noFill/>
          </a:ln>
        </p:spPr>
      </p:pic>
      <p:pic>
        <p:nvPicPr>
          <p:cNvPr id="2156" name="Google Shape;2156;p25"/>
          <p:cNvPicPr preferRelativeResize="0"/>
          <p:nvPr/>
        </p:nvPicPr>
        <p:blipFill>
          <a:blip r:embed="rId2">
            <a:alphaModFix amt="51000"/>
          </a:blip>
          <a:stretch>
            <a:fillRect/>
          </a:stretch>
        </p:blipFill>
        <p:spPr>
          <a:xfrm>
            <a:off x="-1387300" y="-1143675"/>
            <a:ext cx="2962825" cy="2650500"/>
          </a:xfrm>
          <a:prstGeom prst="rect">
            <a:avLst/>
          </a:prstGeom>
          <a:noFill/>
          <a:ln>
            <a:noFill/>
          </a:ln>
        </p:spPr>
      </p:pic>
      <p:sp>
        <p:nvSpPr>
          <p:cNvPr id="2157" name="Google Shape;2157;p25"/>
          <p:cNvSpPr txBox="1">
            <a:spLocks noGrp="1"/>
          </p:cNvSpPr>
          <p:nvPr>
            <p:ph type="title" idx="15"/>
          </p:nvPr>
        </p:nvSpPr>
        <p:spPr>
          <a:xfrm>
            <a:off x="720000" y="540000"/>
            <a:ext cx="7704000" cy="572700"/>
          </a:xfrm>
          <a:prstGeom prst="rect">
            <a:avLst/>
          </a:prstGeom>
        </p:spPr>
        <p:txBody>
          <a:bodyPr spcFirstLastPara="1" wrap="square" lIns="91425" tIns="91425" rIns="91425" bIns="91425" anchor="ctr" anchorCtr="0">
            <a:noAutofit/>
          </a:bodyPr>
          <a:lstStyle>
            <a:lvl1pPr lvl="0">
              <a:spcBef>
                <a:spcPts val="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Numbers and text">
  <p:cSld name="CUSTOM_6">
    <p:spTree>
      <p:nvGrpSpPr>
        <p:cNvPr id="1" name="Shape 2158"/>
        <p:cNvGrpSpPr/>
        <p:nvPr/>
      </p:nvGrpSpPr>
      <p:grpSpPr>
        <a:xfrm>
          <a:off x="0" y="0"/>
          <a:ext cx="0" cy="0"/>
          <a:chOff x="0" y="0"/>
          <a:chExt cx="0" cy="0"/>
        </a:xfrm>
      </p:grpSpPr>
      <p:pic>
        <p:nvPicPr>
          <p:cNvPr id="2159" name="Google Shape;2159;p26"/>
          <p:cNvPicPr preferRelativeResize="0"/>
          <p:nvPr/>
        </p:nvPicPr>
        <p:blipFill>
          <a:blip r:embed="rId2">
            <a:alphaModFix amt="50000"/>
          </a:blip>
          <a:stretch>
            <a:fillRect/>
          </a:stretch>
        </p:blipFill>
        <p:spPr>
          <a:xfrm>
            <a:off x="-2402975" y="990853"/>
            <a:ext cx="4642000" cy="4152647"/>
          </a:xfrm>
          <a:prstGeom prst="rect">
            <a:avLst/>
          </a:prstGeom>
          <a:noFill/>
          <a:ln>
            <a:noFill/>
          </a:ln>
        </p:spPr>
      </p:pic>
      <p:sp>
        <p:nvSpPr>
          <p:cNvPr id="2160" name="Google Shape;2160;p26"/>
          <p:cNvSpPr txBox="1">
            <a:spLocks noGrp="1"/>
          </p:cNvSpPr>
          <p:nvPr>
            <p:ph type="title" hasCustomPrompt="1"/>
          </p:nvPr>
        </p:nvSpPr>
        <p:spPr>
          <a:xfrm>
            <a:off x="1363225" y="786625"/>
            <a:ext cx="3801900" cy="658200"/>
          </a:xfrm>
          <a:prstGeom prst="rect">
            <a:avLst/>
          </a:prstGeom>
        </p:spPr>
        <p:txBody>
          <a:bodyPr spcFirstLastPara="1" wrap="square" lIns="91425" tIns="91425" rIns="91425" bIns="91425" anchor="ctr" anchorCtr="0">
            <a:noAutofit/>
          </a:bodyPr>
          <a:lstStyle>
            <a:lvl1pPr lvl="0" rtl="0">
              <a:spcBef>
                <a:spcPts val="0"/>
              </a:spcBef>
              <a:spcAft>
                <a:spcPts val="0"/>
              </a:spcAft>
              <a:buSzPts val="6200"/>
              <a:buNone/>
              <a:defRPr sz="36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161" name="Google Shape;2161;p26"/>
          <p:cNvSpPr txBox="1">
            <a:spLocks noGrp="1"/>
          </p:cNvSpPr>
          <p:nvPr>
            <p:ph type="subTitle" idx="1"/>
          </p:nvPr>
        </p:nvSpPr>
        <p:spPr>
          <a:xfrm>
            <a:off x="1363225" y="1406675"/>
            <a:ext cx="3801900" cy="338700"/>
          </a:xfrm>
          <a:prstGeom prst="rect">
            <a:avLst/>
          </a:prstGeom>
        </p:spPr>
        <p:txBody>
          <a:bodyPr spcFirstLastPara="1" wrap="square" lIns="91425" tIns="91425" rIns="91425" bIns="91425" anchor="ctr" anchorCtr="0">
            <a:noAutofit/>
          </a:bodyPr>
          <a:lstStyle>
            <a:lvl1pPr lvl="0" rtl="0">
              <a:lnSpc>
                <a:spcPct val="115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62" name="Google Shape;2162;p26"/>
          <p:cNvSpPr txBox="1">
            <a:spLocks noGrp="1"/>
          </p:cNvSpPr>
          <p:nvPr>
            <p:ph type="title" idx="2" hasCustomPrompt="1"/>
          </p:nvPr>
        </p:nvSpPr>
        <p:spPr>
          <a:xfrm>
            <a:off x="2664325" y="2096450"/>
            <a:ext cx="3801900" cy="658200"/>
          </a:xfrm>
          <a:prstGeom prst="rect">
            <a:avLst/>
          </a:prstGeom>
        </p:spPr>
        <p:txBody>
          <a:bodyPr spcFirstLastPara="1" wrap="square" lIns="91425" tIns="91425" rIns="91425" bIns="91425" anchor="ctr" anchorCtr="0">
            <a:noAutofit/>
          </a:bodyPr>
          <a:lstStyle>
            <a:lvl1pPr lvl="0" rtl="0">
              <a:spcBef>
                <a:spcPts val="0"/>
              </a:spcBef>
              <a:spcAft>
                <a:spcPts val="0"/>
              </a:spcAft>
              <a:buSzPts val="6200"/>
              <a:buNone/>
              <a:defRPr sz="3600">
                <a:solidFill>
                  <a:schemeClr val="dk2"/>
                </a:solidFill>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163" name="Google Shape;2163;p26"/>
          <p:cNvSpPr txBox="1">
            <a:spLocks noGrp="1"/>
          </p:cNvSpPr>
          <p:nvPr>
            <p:ph type="subTitle" idx="3"/>
          </p:nvPr>
        </p:nvSpPr>
        <p:spPr>
          <a:xfrm>
            <a:off x="2664325" y="2716775"/>
            <a:ext cx="3801900" cy="338700"/>
          </a:xfrm>
          <a:prstGeom prst="rect">
            <a:avLst/>
          </a:prstGeom>
        </p:spPr>
        <p:txBody>
          <a:bodyPr spcFirstLastPara="1" wrap="square" lIns="91425" tIns="91425" rIns="91425" bIns="91425" anchor="ctr" anchorCtr="0">
            <a:noAutofit/>
          </a:bodyPr>
          <a:lstStyle>
            <a:lvl1pPr lvl="0" rtl="0">
              <a:lnSpc>
                <a:spcPct val="115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64" name="Google Shape;2164;p26"/>
          <p:cNvSpPr txBox="1">
            <a:spLocks noGrp="1"/>
          </p:cNvSpPr>
          <p:nvPr>
            <p:ph type="title" idx="4" hasCustomPrompt="1"/>
          </p:nvPr>
        </p:nvSpPr>
        <p:spPr>
          <a:xfrm>
            <a:off x="3965900" y="3406275"/>
            <a:ext cx="3801900" cy="658200"/>
          </a:xfrm>
          <a:prstGeom prst="rect">
            <a:avLst/>
          </a:prstGeom>
        </p:spPr>
        <p:txBody>
          <a:bodyPr spcFirstLastPara="1" wrap="square" lIns="91425" tIns="91425" rIns="91425" bIns="91425" anchor="ctr" anchorCtr="0">
            <a:noAutofit/>
          </a:bodyPr>
          <a:lstStyle>
            <a:lvl1pPr lvl="0" rtl="0">
              <a:spcBef>
                <a:spcPts val="0"/>
              </a:spcBef>
              <a:spcAft>
                <a:spcPts val="0"/>
              </a:spcAft>
              <a:buSzPts val="6200"/>
              <a:buNone/>
              <a:defRPr sz="36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165" name="Google Shape;2165;p26"/>
          <p:cNvSpPr txBox="1">
            <a:spLocks noGrp="1"/>
          </p:cNvSpPr>
          <p:nvPr>
            <p:ph type="subTitle" idx="5"/>
          </p:nvPr>
        </p:nvSpPr>
        <p:spPr>
          <a:xfrm>
            <a:off x="3965937" y="4032150"/>
            <a:ext cx="3801900" cy="338700"/>
          </a:xfrm>
          <a:prstGeom prst="rect">
            <a:avLst/>
          </a:prstGeom>
        </p:spPr>
        <p:txBody>
          <a:bodyPr spcFirstLastPara="1" wrap="square" lIns="91425" tIns="91425" rIns="91425" bIns="91425" anchor="ctr" anchorCtr="0">
            <a:noAutofit/>
          </a:bodyPr>
          <a:lstStyle>
            <a:lvl1pPr lvl="0" rtl="0">
              <a:lnSpc>
                <a:spcPct val="115000"/>
              </a:lnSpc>
              <a:spcBef>
                <a:spcPts val="0"/>
              </a:spcBef>
              <a:spcAft>
                <a:spcPts val="0"/>
              </a:spcAft>
              <a:buSzPts val="1400"/>
              <a:buNone/>
              <a:defRPr sz="1400">
                <a:solidFill>
                  <a:srgbClr val="434343"/>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66" name="Google Shape;2166;p26"/>
          <p:cNvSpPr/>
          <p:nvPr/>
        </p:nvSpPr>
        <p:spPr>
          <a:xfrm rot="-1121181">
            <a:off x="-1296411" y="1070113"/>
            <a:ext cx="3223809" cy="4956897"/>
          </a:xfrm>
          <a:custGeom>
            <a:avLst/>
            <a:gdLst/>
            <a:ahLst/>
            <a:cxnLst/>
            <a:rect l="l" t="t" r="r" b="b"/>
            <a:pathLst>
              <a:path w="46234" h="46528" extrusionOk="0">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67" name="Google Shape;2167;p26"/>
          <p:cNvGrpSpPr/>
          <p:nvPr/>
        </p:nvGrpSpPr>
        <p:grpSpPr>
          <a:xfrm>
            <a:off x="330000" y="2824450"/>
            <a:ext cx="1327650" cy="1767125"/>
            <a:chOff x="590575" y="2824450"/>
            <a:chExt cx="1327650" cy="1767125"/>
          </a:xfrm>
        </p:grpSpPr>
        <p:sp>
          <p:nvSpPr>
            <p:cNvPr id="2168" name="Google Shape;2168;p26"/>
            <p:cNvSpPr/>
            <p:nvPr/>
          </p:nvSpPr>
          <p:spPr>
            <a:xfrm>
              <a:off x="720675" y="4498150"/>
              <a:ext cx="1100825" cy="93425"/>
            </a:xfrm>
            <a:custGeom>
              <a:avLst/>
              <a:gdLst/>
              <a:ahLst/>
              <a:cxnLst/>
              <a:rect l="l" t="t" r="r" b="b"/>
              <a:pathLst>
                <a:path w="44033" h="3737" extrusionOk="0">
                  <a:moveTo>
                    <a:pt x="22016" y="0"/>
                  </a:moveTo>
                  <a:cubicBezTo>
                    <a:pt x="9841" y="0"/>
                    <a:pt x="1" y="834"/>
                    <a:pt x="1" y="1868"/>
                  </a:cubicBezTo>
                  <a:cubicBezTo>
                    <a:pt x="1" y="2903"/>
                    <a:pt x="9841" y="3736"/>
                    <a:pt x="22016" y="3736"/>
                  </a:cubicBezTo>
                  <a:cubicBezTo>
                    <a:pt x="34158" y="3736"/>
                    <a:pt x="44032" y="2903"/>
                    <a:pt x="44032" y="1868"/>
                  </a:cubicBezTo>
                  <a:cubicBezTo>
                    <a:pt x="44032" y="834"/>
                    <a:pt x="34158" y="0"/>
                    <a:pt x="22016" y="0"/>
                  </a:cubicBezTo>
                  <a:close/>
                </a:path>
              </a:pathLst>
            </a:custGeom>
            <a:solidFill>
              <a:srgbClr val="1E3D28">
                <a:alpha val="540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26"/>
            <p:cNvSpPr/>
            <p:nvPr/>
          </p:nvSpPr>
          <p:spPr>
            <a:xfrm>
              <a:off x="1298600" y="2941150"/>
              <a:ext cx="456025" cy="1334575"/>
            </a:xfrm>
            <a:custGeom>
              <a:avLst/>
              <a:gdLst/>
              <a:ahLst/>
              <a:cxnLst/>
              <a:rect l="l" t="t" r="r" b="b"/>
              <a:pathLst>
                <a:path w="18241" h="53383" extrusionOk="0">
                  <a:moveTo>
                    <a:pt x="17851" y="0"/>
                  </a:moveTo>
                  <a:cubicBezTo>
                    <a:pt x="17783" y="0"/>
                    <a:pt x="17711" y="30"/>
                    <a:pt x="17646" y="103"/>
                  </a:cubicBezTo>
                  <a:cubicBezTo>
                    <a:pt x="17079" y="736"/>
                    <a:pt x="16579" y="1437"/>
                    <a:pt x="16078" y="2104"/>
                  </a:cubicBezTo>
                  <a:cubicBezTo>
                    <a:pt x="14644" y="3972"/>
                    <a:pt x="13410" y="5974"/>
                    <a:pt x="12242" y="8008"/>
                  </a:cubicBezTo>
                  <a:cubicBezTo>
                    <a:pt x="10408" y="11244"/>
                    <a:pt x="8807" y="14613"/>
                    <a:pt x="7439" y="18015"/>
                  </a:cubicBezTo>
                  <a:cubicBezTo>
                    <a:pt x="5604" y="22619"/>
                    <a:pt x="4137" y="27355"/>
                    <a:pt x="2969" y="32159"/>
                  </a:cubicBezTo>
                  <a:cubicBezTo>
                    <a:pt x="1568" y="38197"/>
                    <a:pt x="634" y="44334"/>
                    <a:pt x="200" y="50505"/>
                  </a:cubicBezTo>
                  <a:cubicBezTo>
                    <a:pt x="100" y="51373"/>
                    <a:pt x="67" y="52273"/>
                    <a:pt x="34" y="53107"/>
                  </a:cubicBezTo>
                  <a:cubicBezTo>
                    <a:pt x="0" y="53291"/>
                    <a:pt x="134" y="53382"/>
                    <a:pt x="280" y="53382"/>
                  </a:cubicBezTo>
                  <a:cubicBezTo>
                    <a:pt x="426" y="53382"/>
                    <a:pt x="584" y="53291"/>
                    <a:pt x="601" y="53107"/>
                  </a:cubicBezTo>
                  <a:cubicBezTo>
                    <a:pt x="1234" y="41699"/>
                    <a:pt x="3369" y="30324"/>
                    <a:pt x="7406" y="19617"/>
                  </a:cubicBezTo>
                  <a:cubicBezTo>
                    <a:pt x="9640" y="13746"/>
                    <a:pt x="12442" y="7975"/>
                    <a:pt x="16145" y="2871"/>
                  </a:cubicBezTo>
                  <a:cubicBezTo>
                    <a:pt x="16746" y="2037"/>
                    <a:pt x="17379" y="1203"/>
                    <a:pt x="18013" y="470"/>
                  </a:cubicBezTo>
                  <a:cubicBezTo>
                    <a:pt x="18241" y="293"/>
                    <a:pt x="18066" y="0"/>
                    <a:pt x="178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26"/>
            <p:cNvSpPr/>
            <p:nvPr/>
          </p:nvSpPr>
          <p:spPr>
            <a:xfrm>
              <a:off x="1706375" y="2824450"/>
              <a:ext cx="145975" cy="170150"/>
            </a:xfrm>
            <a:custGeom>
              <a:avLst/>
              <a:gdLst/>
              <a:ahLst/>
              <a:cxnLst/>
              <a:rect l="l" t="t" r="r" b="b"/>
              <a:pathLst>
                <a:path w="5839" h="6806" extrusionOk="0">
                  <a:moveTo>
                    <a:pt x="5838" y="1"/>
                  </a:moveTo>
                  <a:cubicBezTo>
                    <a:pt x="4971" y="267"/>
                    <a:pt x="4304" y="634"/>
                    <a:pt x="3670" y="1101"/>
                  </a:cubicBezTo>
                  <a:cubicBezTo>
                    <a:pt x="3070" y="1568"/>
                    <a:pt x="2503" y="2035"/>
                    <a:pt x="2002" y="2636"/>
                  </a:cubicBezTo>
                  <a:cubicBezTo>
                    <a:pt x="1569" y="3236"/>
                    <a:pt x="1135" y="3837"/>
                    <a:pt x="768" y="4504"/>
                  </a:cubicBezTo>
                  <a:cubicBezTo>
                    <a:pt x="435" y="5171"/>
                    <a:pt x="134" y="5938"/>
                    <a:pt x="1" y="6805"/>
                  </a:cubicBezTo>
                  <a:cubicBezTo>
                    <a:pt x="868" y="6572"/>
                    <a:pt x="1569" y="6138"/>
                    <a:pt x="2169" y="5705"/>
                  </a:cubicBezTo>
                  <a:cubicBezTo>
                    <a:pt x="2803" y="5271"/>
                    <a:pt x="3337" y="4771"/>
                    <a:pt x="3837" y="4170"/>
                  </a:cubicBezTo>
                  <a:cubicBezTo>
                    <a:pt x="4304" y="3603"/>
                    <a:pt x="4704" y="2969"/>
                    <a:pt x="5105" y="2302"/>
                  </a:cubicBezTo>
                  <a:cubicBezTo>
                    <a:pt x="5438" y="1635"/>
                    <a:pt x="5705" y="868"/>
                    <a:pt x="58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6"/>
            <p:cNvSpPr/>
            <p:nvPr/>
          </p:nvSpPr>
          <p:spPr>
            <a:xfrm>
              <a:off x="1670525" y="2987775"/>
              <a:ext cx="217675" cy="59150"/>
            </a:xfrm>
            <a:custGeom>
              <a:avLst/>
              <a:gdLst/>
              <a:ahLst/>
              <a:cxnLst/>
              <a:rect l="l" t="t" r="r" b="b"/>
              <a:pathLst>
                <a:path w="8707" h="2366" extrusionOk="0">
                  <a:moveTo>
                    <a:pt x="7418" y="1"/>
                  </a:moveTo>
                  <a:cubicBezTo>
                    <a:pt x="7060" y="1"/>
                    <a:pt x="6712" y="26"/>
                    <a:pt x="6372" y="72"/>
                  </a:cubicBezTo>
                  <a:cubicBezTo>
                    <a:pt x="5605" y="139"/>
                    <a:pt x="4871" y="272"/>
                    <a:pt x="4170" y="439"/>
                  </a:cubicBezTo>
                  <a:cubicBezTo>
                    <a:pt x="3436" y="639"/>
                    <a:pt x="2736" y="873"/>
                    <a:pt x="2035" y="1140"/>
                  </a:cubicBezTo>
                  <a:cubicBezTo>
                    <a:pt x="1335" y="1440"/>
                    <a:pt x="634" y="1774"/>
                    <a:pt x="1" y="2274"/>
                  </a:cubicBezTo>
                  <a:cubicBezTo>
                    <a:pt x="384" y="2341"/>
                    <a:pt x="768" y="2366"/>
                    <a:pt x="1151" y="2366"/>
                  </a:cubicBezTo>
                  <a:cubicBezTo>
                    <a:pt x="1535" y="2366"/>
                    <a:pt x="1919" y="2341"/>
                    <a:pt x="2302" y="2307"/>
                  </a:cubicBezTo>
                  <a:cubicBezTo>
                    <a:pt x="3069" y="2241"/>
                    <a:pt x="3837" y="2107"/>
                    <a:pt x="4537" y="1940"/>
                  </a:cubicBezTo>
                  <a:cubicBezTo>
                    <a:pt x="5238" y="1740"/>
                    <a:pt x="5938" y="1540"/>
                    <a:pt x="6672" y="1240"/>
                  </a:cubicBezTo>
                  <a:cubicBezTo>
                    <a:pt x="7372" y="940"/>
                    <a:pt x="8040" y="606"/>
                    <a:pt x="8707" y="106"/>
                  </a:cubicBezTo>
                  <a:cubicBezTo>
                    <a:pt x="8260" y="34"/>
                    <a:pt x="7832" y="1"/>
                    <a:pt x="74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6"/>
            <p:cNvSpPr/>
            <p:nvPr/>
          </p:nvSpPr>
          <p:spPr>
            <a:xfrm>
              <a:off x="1613825" y="2828625"/>
              <a:ext cx="70900" cy="218500"/>
            </a:xfrm>
            <a:custGeom>
              <a:avLst/>
              <a:gdLst/>
              <a:ahLst/>
              <a:cxnLst/>
              <a:rect l="l" t="t" r="r" b="b"/>
              <a:pathLst>
                <a:path w="2836" h="8740" extrusionOk="0">
                  <a:moveTo>
                    <a:pt x="434" y="0"/>
                  </a:moveTo>
                  <a:cubicBezTo>
                    <a:pt x="100" y="834"/>
                    <a:pt x="0" y="1635"/>
                    <a:pt x="0" y="2369"/>
                  </a:cubicBezTo>
                  <a:cubicBezTo>
                    <a:pt x="0" y="3169"/>
                    <a:pt x="100" y="3936"/>
                    <a:pt x="267" y="4637"/>
                  </a:cubicBezTo>
                  <a:cubicBezTo>
                    <a:pt x="401" y="5337"/>
                    <a:pt x="667" y="6038"/>
                    <a:pt x="1001" y="6772"/>
                  </a:cubicBezTo>
                  <a:cubicBezTo>
                    <a:pt x="1368" y="7439"/>
                    <a:pt x="1802" y="8106"/>
                    <a:pt x="2435" y="8740"/>
                  </a:cubicBezTo>
                  <a:cubicBezTo>
                    <a:pt x="2702" y="7906"/>
                    <a:pt x="2802" y="7105"/>
                    <a:pt x="2836" y="6338"/>
                  </a:cubicBezTo>
                  <a:cubicBezTo>
                    <a:pt x="2836" y="5538"/>
                    <a:pt x="2769" y="4804"/>
                    <a:pt x="2602" y="4103"/>
                  </a:cubicBezTo>
                  <a:cubicBezTo>
                    <a:pt x="2435" y="3403"/>
                    <a:pt x="2168" y="2669"/>
                    <a:pt x="1835" y="1968"/>
                  </a:cubicBezTo>
                  <a:cubicBezTo>
                    <a:pt x="1468" y="1301"/>
                    <a:pt x="1101" y="634"/>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6"/>
            <p:cNvSpPr/>
            <p:nvPr/>
          </p:nvSpPr>
          <p:spPr>
            <a:xfrm>
              <a:off x="1618000" y="3076825"/>
              <a:ext cx="221000" cy="65225"/>
            </a:xfrm>
            <a:custGeom>
              <a:avLst/>
              <a:gdLst/>
              <a:ahLst/>
              <a:cxnLst/>
              <a:rect l="l" t="t" r="r" b="b"/>
              <a:pathLst>
                <a:path w="8840" h="2609" extrusionOk="0">
                  <a:moveTo>
                    <a:pt x="5933" y="1"/>
                  </a:moveTo>
                  <a:cubicBezTo>
                    <a:pt x="5356" y="1"/>
                    <a:pt x="4789" y="44"/>
                    <a:pt x="4203" y="146"/>
                  </a:cubicBezTo>
                  <a:cubicBezTo>
                    <a:pt x="3469" y="246"/>
                    <a:pt x="2769" y="480"/>
                    <a:pt x="2035" y="747"/>
                  </a:cubicBezTo>
                  <a:cubicBezTo>
                    <a:pt x="1334" y="1080"/>
                    <a:pt x="667" y="1481"/>
                    <a:pt x="0" y="2048"/>
                  </a:cubicBezTo>
                  <a:cubicBezTo>
                    <a:pt x="834" y="2415"/>
                    <a:pt x="1601" y="2548"/>
                    <a:pt x="2368" y="2581"/>
                  </a:cubicBezTo>
                  <a:cubicBezTo>
                    <a:pt x="2583" y="2600"/>
                    <a:pt x="2794" y="2608"/>
                    <a:pt x="3005" y="2608"/>
                  </a:cubicBezTo>
                  <a:cubicBezTo>
                    <a:pt x="3548" y="2608"/>
                    <a:pt x="4084" y="2553"/>
                    <a:pt x="4637" y="2481"/>
                  </a:cubicBezTo>
                  <a:cubicBezTo>
                    <a:pt x="5371" y="2348"/>
                    <a:pt x="6071" y="2148"/>
                    <a:pt x="6805" y="1847"/>
                  </a:cubicBezTo>
                  <a:cubicBezTo>
                    <a:pt x="7505" y="1514"/>
                    <a:pt x="8173" y="1180"/>
                    <a:pt x="8840" y="547"/>
                  </a:cubicBezTo>
                  <a:cubicBezTo>
                    <a:pt x="8006" y="213"/>
                    <a:pt x="7205" y="46"/>
                    <a:pt x="6471" y="13"/>
                  </a:cubicBezTo>
                  <a:cubicBezTo>
                    <a:pt x="6290" y="5"/>
                    <a:pt x="6111" y="1"/>
                    <a:pt x="59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6"/>
            <p:cNvSpPr/>
            <p:nvPr/>
          </p:nvSpPr>
          <p:spPr>
            <a:xfrm>
              <a:off x="1557950" y="2910350"/>
              <a:ext cx="66725" cy="216850"/>
            </a:xfrm>
            <a:custGeom>
              <a:avLst/>
              <a:gdLst/>
              <a:ahLst/>
              <a:cxnLst/>
              <a:rect l="l" t="t" r="r" b="b"/>
              <a:pathLst>
                <a:path w="2669" h="8674" extrusionOk="0">
                  <a:moveTo>
                    <a:pt x="200" y="0"/>
                  </a:moveTo>
                  <a:cubicBezTo>
                    <a:pt x="0" y="834"/>
                    <a:pt x="0" y="1635"/>
                    <a:pt x="34" y="2369"/>
                  </a:cubicBezTo>
                  <a:cubicBezTo>
                    <a:pt x="67" y="3136"/>
                    <a:pt x="200" y="3870"/>
                    <a:pt x="367" y="4570"/>
                  </a:cubicBezTo>
                  <a:cubicBezTo>
                    <a:pt x="534" y="5338"/>
                    <a:pt x="768" y="6038"/>
                    <a:pt x="1101" y="6705"/>
                  </a:cubicBezTo>
                  <a:cubicBezTo>
                    <a:pt x="1435" y="7372"/>
                    <a:pt x="1802" y="8039"/>
                    <a:pt x="2402" y="8673"/>
                  </a:cubicBezTo>
                  <a:cubicBezTo>
                    <a:pt x="2602" y="7839"/>
                    <a:pt x="2669" y="7039"/>
                    <a:pt x="2569" y="6305"/>
                  </a:cubicBezTo>
                  <a:cubicBezTo>
                    <a:pt x="2535" y="5538"/>
                    <a:pt x="2402" y="4804"/>
                    <a:pt x="2235" y="4070"/>
                  </a:cubicBezTo>
                  <a:cubicBezTo>
                    <a:pt x="2068" y="3336"/>
                    <a:pt x="1835" y="2636"/>
                    <a:pt x="1501" y="1968"/>
                  </a:cubicBezTo>
                  <a:cubicBezTo>
                    <a:pt x="1168" y="1268"/>
                    <a:pt x="768" y="634"/>
                    <a:pt x="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6"/>
            <p:cNvSpPr/>
            <p:nvPr/>
          </p:nvSpPr>
          <p:spPr>
            <a:xfrm>
              <a:off x="1575450" y="3174150"/>
              <a:ext cx="224350" cy="42825"/>
            </a:xfrm>
            <a:custGeom>
              <a:avLst/>
              <a:gdLst/>
              <a:ahLst/>
              <a:cxnLst/>
              <a:rect l="l" t="t" r="r" b="b"/>
              <a:pathLst>
                <a:path w="8974" h="1713" extrusionOk="0">
                  <a:moveTo>
                    <a:pt x="5345" y="1"/>
                  </a:moveTo>
                  <a:cubicBezTo>
                    <a:pt x="5034" y="1"/>
                    <a:pt x="4722" y="9"/>
                    <a:pt x="4404" y="23"/>
                  </a:cubicBezTo>
                  <a:cubicBezTo>
                    <a:pt x="3670" y="56"/>
                    <a:pt x="2970" y="189"/>
                    <a:pt x="2202" y="356"/>
                  </a:cubicBezTo>
                  <a:cubicBezTo>
                    <a:pt x="1469" y="523"/>
                    <a:pt x="701" y="790"/>
                    <a:pt x="1" y="1157"/>
                  </a:cubicBezTo>
                  <a:cubicBezTo>
                    <a:pt x="735" y="1490"/>
                    <a:pt x="1502" y="1624"/>
                    <a:pt x="2269" y="1657"/>
                  </a:cubicBezTo>
                  <a:cubicBezTo>
                    <a:pt x="2719" y="1696"/>
                    <a:pt x="3168" y="1712"/>
                    <a:pt x="3611" y="1712"/>
                  </a:cubicBezTo>
                  <a:cubicBezTo>
                    <a:pt x="3924" y="1712"/>
                    <a:pt x="4233" y="1704"/>
                    <a:pt x="4537" y="1690"/>
                  </a:cubicBezTo>
                  <a:cubicBezTo>
                    <a:pt x="5271" y="1657"/>
                    <a:pt x="6005" y="1524"/>
                    <a:pt x="6739" y="1357"/>
                  </a:cubicBezTo>
                  <a:cubicBezTo>
                    <a:pt x="7506" y="1190"/>
                    <a:pt x="8240" y="990"/>
                    <a:pt x="8974" y="556"/>
                  </a:cubicBezTo>
                  <a:cubicBezTo>
                    <a:pt x="8173" y="289"/>
                    <a:pt x="7406" y="156"/>
                    <a:pt x="6672" y="56"/>
                  </a:cubicBezTo>
                  <a:cubicBezTo>
                    <a:pt x="6223" y="17"/>
                    <a:pt x="5785"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26"/>
            <p:cNvSpPr/>
            <p:nvPr/>
          </p:nvSpPr>
          <p:spPr>
            <a:xfrm>
              <a:off x="1500400" y="3001250"/>
              <a:ext cx="86750" cy="210175"/>
            </a:xfrm>
            <a:custGeom>
              <a:avLst/>
              <a:gdLst/>
              <a:ahLst/>
              <a:cxnLst/>
              <a:rect l="l" t="t" r="r" b="b"/>
              <a:pathLst>
                <a:path w="3470" h="8407" extrusionOk="0">
                  <a:moveTo>
                    <a:pt x="201" y="0"/>
                  </a:moveTo>
                  <a:cubicBezTo>
                    <a:pt x="1" y="868"/>
                    <a:pt x="1" y="1668"/>
                    <a:pt x="67" y="2402"/>
                  </a:cubicBezTo>
                  <a:cubicBezTo>
                    <a:pt x="201" y="3203"/>
                    <a:pt x="368" y="3903"/>
                    <a:pt x="601" y="4604"/>
                  </a:cubicBezTo>
                  <a:cubicBezTo>
                    <a:pt x="868" y="5271"/>
                    <a:pt x="1202" y="6005"/>
                    <a:pt x="1602" y="6605"/>
                  </a:cubicBezTo>
                  <a:cubicBezTo>
                    <a:pt x="2035" y="7239"/>
                    <a:pt x="2536" y="7873"/>
                    <a:pt x="3236" y="8406"/>
                  </a:cubicBezTo>
                  <a:cubicBezTo>
                    <a:pt x="3470" y="7572"/>
                    <a:pt x="3403" y="6772"/>
                    <a:pt x="3370" y="6005"/>
                  </a:cubicBezTo>
                  <a:cubicBezTo>
                    <a:pt x="3236" y="5204"/>
                    <a:pt x="3070" y="4504"/>
                    <a:pt x="2836" y="3770"/>
                  </a:cubicBezTo>
                  <a:cubicBezTo>
                    <a:pt x="2569" y="3103"/>
                    <a:pt x="2236" y="2402"/>
                    <a:pt x="1835" y="1768"/>
                  </a:cubicBezTo>
                  <a:cubicBezTo>
                    <a:pt x="1402" y="1101"/>
                    <a:pt x="901" y="534"/>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26"/>
            <p:cNvSpPr/>
            <p:nvPr/>
          </p:nvSpPr>
          <p:spPr>
            <a:xfrm>
              <a:off x="1526250" y="3240325"/>
              <a:ext cx="216025" cy="75600"/>
            </a:xfrm>
            <a:custGeom>
              <a:avLst/>
              <a:gdLst/>
              <a:ahLst/>
              <a:cxnLst/>
              <a:rect l="l" t="t" r="r" b="b"/>
              <a:pathLst>
                <a:path w="8641" h="3024" extrusionOk="0">
                  <a:moveTo>
                    <a:pt x="6652" y="0"/>
                  </a:moveTo>
                  <a:cubicBezTo>
                    <a:pt x="6502" y="0"/>
                    <a:pt x="6354" y="4"/>
                    <a:pt x="6205" y="11"/>
                  </a:cubicBezTo>
                  <a:cubicBezTo>
                    <a:pt x="5471" y="44"/>
                    <a:pt x="4704" y="178"/>
                    <a:pt x="4004" y="378"/>
                  </a:cubicBezTo>
                  <a:cubicBezTo>
                    <a:pt x="3303" y="611"/>
                    <a:pt x="2569" y="878"/>
                    <a:pt x="1935" y="1278"/>
                  </a:cubicBezTo>
                  <a:cubicBezTo>
                    <a:pt x="1268" y="1645"/>
                    <a:pt x="601" y="2112"/>
                    <a:pt x="1" y="2779"/>
                  </a:cubicBezTo>
                  <a:cubicBezTo>
                    <a:pt x="688" y="2965"/>
                    <a:pt x="1334" y="3024"/>
                    <a:pt x="1955" y="3024"/>
                  </a:cubicBezTo>
                  <a:cubicBezTo>
                    <a:pt x="2117" y="3024"/>
                    <a:pt x="2277" y="3020"/>
                    <a:pt x="2436" y="3013"/>
                  </a:cubicBezTo>
                  <a:cubicBezTo>
                    <a:pt x="3170" y="2980"/>
                    <a:pt x="3937" y="2846"/>
                    <a:pt x="4637" y="2646"/>
                  </a:cubicBezTo>
                  <a:cubicBezTo>
                    <a:pt x="5338" y="2479"/>
                    <a:pt x="6038" y="2179"/>
                    <a:pt x="6706" y="1812"/>
                  </a:cubicBezTo>
                  <a:cubicBezTo>
                    <a:pt x="7373" y="1445"/>
                    <a:pt x="8040" y="978"/>
                    <a:pt x="8640" y="311"/>
                  </a:cubicBezTo>
                  <a:cubicBezTo>
                    <a:pt x="7914" y="69"/>
                    <a:pt x="7275" y="0"/>
                    <a:pt x="6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26"/>
            <p:cNvSpPr/>
            <p:nvPr/>
          </p:nvSpPr>
          <p:spPr>
            <a:xfrm>
              <a:off x="1447025" y="3097975"/>
              <a:ext cx="83425" cy="209350"/>
            </a:xfrm>
            <a:custGeom>
              <a:avLst/>
              <a:gdLst/>
              <a:ahLst/>
              <a:cxnLst/>
              <a:rect l="l" t="t" r="r" b="b"/>
              <a:pathLst>
                <a:path w="3337" h="8374" extrusionOk="0">
                  <a:moveTo>
                    <a:pt x="101" y="1"/>
                  </a:moveTo>
                  <a:cubicBezTo>
                    <a:pt x="1" y="835"/>
                    <a:pt x="134" y="1569"/>
                    <a:pt x="268" y="2336"/>
                  </a:cubicBezTo>
                  <a:cubicBezTo>
                    <a:pt x="434" y="3070"/>
                    <a:pt x="635" y="3770"/>
                    <a:pt x="868" y="4504"/>
                  </a:cubicBezTo>
                  <a:cubicBezTo>
                    <a:pt x="1135" y="5204"/>
                    <a:pt x="1469" y="5872"/>
                    <a:pt x="1835" y="6539"/>
                  </a:cubicBezTo>
                  <a:cubicBezTo>
                    <a:pt x="2202" y="7173"/>
                    <a:pt x="2669" y="7773"/>
                    <a:pt x="3270" y="8373"/>
                  </a:cubicBezTo>
                  <a:cubicBezTo>
                    <a:pt x="3337" y="7539"/>
                    <a:pt x="3270" y="6806"/>
                    <a:pt x="3103" y="6038"/>
                  </a:cubicBezTo>
                  <a:cubicBezTo>
                    <a:pt x="2903" y="5305"/>
                    <a:pt x="2703" y="4571"/>
                    <a:pt x="2469" y="3870"/>
                  </a:cubicBezTo>
                  <a:cubicBezTo>
                    <a:pt x="2202" y="3170"/>
                    <a:pt x="1869" y="2503"/>
                    <a:pt x="1502" y="1835"/>
                  </a:cubicBezTo>
                  <a:cubicBezTo>
                    <a:pt x="1135" y="1202"/>
                    <a:pt x="668" y="568"/>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26"/>
            <p:cNvSpPr/>
            <p:nvPr/>
          </p:nvSpPr>
          <p:spPr>
            <a:xfrm>
              <a:off x="1483725" y="3347950"/>
              <a:ext cx="214350" cy="69500"/>
            </a:xfrm>
            <a:custGeom>
              <a:avLst/>
              <a:gdLst/>
              <a:ahLst/>
              <a:cxnLst/>
              <a:rect l="l" t="t" r="r" b="b"/>
              <a:pathLst>
                <a:path w="8574" h="2780" extrusionOk="0">
                  <a:moveTo>
                    <a:pt x="7141" y="1"/>
                  </a:moveTo>
                  <a:cubicBezTo>
                    <a:pt x="6838" y="1"/>
                    <a:pt x="6536" y="16"/>
                    <a:pt x="6238" y="42"/>
                  </a:cubicBezTo>
                  <a:cubicBezTo>
                    <a:pt x="5504" y="142"/>
                    <a:pt x="4737" y="309"/>
                    <a:pt x="4037" y="509"/>
                  </a:cubicBezTo>
                  <a:cubicBezTo>
                    <a:pt x="3336" y="709"/>
                    <a:pt x="2636" y="1010"/>
                    <a:pt x="1969" y="1343"/>
                  </a:cubicBezTo>
                  <a:cubicBezTo>
                    <a:pt x="1301" y="1677"/>
                    <a:pt x="634" y="2044"/>
                    <a:pt x="1" y="2644"/>
                  </a:cubicBezTo>
                  <a:cubicBezTo>
                    <a:pt x="470" y="2738"/>
                    <a:pt x="909" y="2779"/>
                    <a:pt x="1339" y="2779"/>
                  </a:cubicBezTo>
                  <a:cubicBezTo>
                    <a:pt x="1672" y="2779"/>
                    <a:pt x="2001" y="2754"/>
                    <a:pt x="2336" y="2711"/>
                  </a:cubicBezTo>
                  <a:cubicBezTo>
                    <a:pt x="3069" y="2677"/>
                    <a:pt x="3837" y="2511"/>
                    <a:pt x="4537" y="2311"/>
                  </a:cubicBezTo>
                  <a:cubicBezTo>
                    <a:pt x="5238" y="2077"/>
                    <a:pt x="5971" y="1810"/>
                    <a:pt x="6639" y="1477"/>
                  </a:cubicBezTo>
                  <a:cubicBezTo>
                    <a:pt x="7339" y="1076"/>
                    <a:pt x="7973" y="709"/>
                    <a:pt x="8573" y="142"/>
                  </a:cubicBezTo>
                  <a:cubicBezTo>
                    <a:pt x="8103" y="40"/>
                    <a:pt x="7621" y="1"/>
                    <a:pt x="71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26"/>
            <p:cNvSpPr/>
            <p:nvPr/>
          </p:nvSpPr>
          <p:spPr>
            <a:xfrm>
              <a:off x="1385325" y="3214725"/>
              <a:ext cx="107600" cy="200175"/>
            </a:xfrm>
            <a:custGeom>
              <a:avLst/>
              <a:gdLst/>
              <a:ahLst/>
              <a:cxnLst/>
              <a:rect l="l" t="t" r="r" b="b"/>
              <a:pathLst>
                <a:path w="4304" h="8007" extrusionOk="0">
                  <a:moveTo>
                    <a:pt x="100" y="1"/>
                  </a:moveTo>
                  <a:lnTo>
                    <a:pt x="100" y="1"/>
                  </a:lnTo>
                  <a:cubicBezTo>
                    <a:pt x="0" y="868"/>
                    <a:pt x="134" y="1669"/>
                    <a:pt x="301" y="2402"/>
                  </a:cubicBezTo>
                  <a:cubicBezTo>
                    <a:pt x="467" y="3170"/>
                    <a:pt x="768" y="3870"/>
                    <a:pt x="1101" y="4537"/>
                  </a:cubicBezTo>
                  <a:cubicBezTo>
                    <a:pt x="1435" y="5204"/>
                    <a:pt x="1835" y="5838"/>
                    <a:pt x="2335" y="6405"/>
                  </a:cubicBezTo>
                  <a:cubicBezTo>
                    <a:pt x="2836" y="7006"/>
                    <a:pt x="3403" y="7539"/>
                    <a:pt x="4170" y="8006"/>
                  </a:cubicBezTo>
                  <a:cubicBezTo>
                    <a:pt x="4303" y="7139"/>
                    <a:pt x="4170" y="6339"/>
                    <a:pt x="3970" y="5571"/>
                  </a:cubicBezTo>
                  <a:cubicBezTo>
                    <a:pt x="3803" y="4838"/>
                    <a:pt x="3503" y="4137"/>
                    <a:pt x="3169" y="3470"/>
                  </a:cubicBezTo>
                  <a:cubicBezTo>
                    <a:pt x="2836" y="2803"/>
                    <a:pt x="2435" y="2169"/>
                    <a:pt x="1935" y="1569"/>
                  </a:cubicBezTo>
                  <a:cubicBezTo>
                    <a:pt x="1435" y="1001"/>
                    <a:pt x="901" y="468"/>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26"/>
            <p:cNvSpPr/>
            <p:nvPr/>
          </p:nvSpPr>
          <p:spPr>
            <a:xfrm>
              <a:off x="1451200" y="3431850"/>
              <a:ext cx="187650" cy="79275"/>
            </a:xfrm>
            <a:custGeom>
              <a:avLst/>
              <a:gdLst/>
              <a:ahLst/>
              <a:cxnLst/>
              <a:rect l="l" t="t" r="r" b="b"/>
              <a:pathLst>
                <a:path w="7506" h="3171" extrusionOk="0">
                  <a:moveTo>
                    <a:pt x="6293" y="1"/>
                  </a:moveTo>
                  <a:cubicBezTo>
                    <a:pt x="5963" y="1"/>
                    <a:pt x="5647" y="24"/>
                    <a:pt x="5338" y="55"/>
                  </a:cubicBezTo>
                  <a:cubicBezTo>
                    <a:pt x="4671" y="189"/>
                    <a:pt x="4003" y="356"/>
                    <a:pt x="3370" y="622"/>
                  </a:cubicBezTo>
                  <a:cubicBezTo>
                    <a:pt x="2736" y="856"/>
                    <a:pt x="2169" y="1189"/>
                    <a:pt x="1602" y="1556"/>
                  </a:cubicBezTo>
                  <a:cubicBezTo>
                    <a:pt x="1001" y="1957"/>
                    <a:pt x="468" y="2390"/>
                    <a:pt x="1" y="3057"/>
                  </a:cubicBezTo>
                  <a:cubicBezTo>
                    <a:pt x="379" y="3136"/>
                    <a:pt x="735" y="3170"/>
                    <a:pt x="1075" y="3170"/>
                  </a:cubicBezTo>
                  <a:cubicBezTo>
                    <a:pt x="1456" y="3170"/>
                    <a:pt x="1817" y="3128"/>
                    <a:pt x="2169" y="3057"/>
                  </a:cubicBezTo>
                  <a:cubicBezTo>
                    <a:pt x="2836" y="2991"/>
                    <a:pt x="3503" y="2824"/>
                    <a:pt x="4137" y="2557"/>
                  </a:cubicBezTo>
                  <a:cubicBezTo>
                    <a:pt x="4771" y="2324"/>
                    <a:pt x="5338" y="1990"/>
                    <a:pt x="5938" y="1623"/>
                  </a:cubicBezTo>
                  <a:cubicBezTo>
                    <a:pt x="6505" y="1223"/>
                    <a:pt x="7039" y="789"/>
                    <a:pt x="7506" y="122"/>
                  </a:cubicBezTo>
                  <a:cubicBezTo>
                    <a:pt x="7076" y="33"/>
                    <a:pt x="6675" y="1"/>
                    <a:pt x="6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26"/>
            <p:cNvSpPr/>
            <p:nvPr/>
          </p:nvSpPr>
          <p:spPr>
            <a:xfrm>
              <a:off x="1360300" y="3327300"/>
              <a:ext cx="91750" cy="180175"/>
            </a:xfrm>
            <a:custGeom>
              <a:avLst/>
              <a:gdLst/>
              <a:ahLst/>
              <a:cxnLst/>
              <a:rect l="l" t="t" r="r" b="b"/>
              <a:pathLst>
                <a:path w="3670" h="7207" extrusionOk="0">
                  <a:moveTo>
                    <a:pt x="1" y="1"/>
                  </a:moveTo>
                  <a:cubicBezTo>
                    <a:pt x="1" y="802"/>
                    <a:pt x="134" y="1469"/>
                    <a:pt x="301" y="2136"/>
                  </a:cubicBezTo>
                  <a:cubicBezTo>
                    <a:pt x="501" y="2803"/>
                    <a:pt x="768" y="3403"/>
                    <a:pt x="1068" y="4004"/>
                  </a:cubicBezTo>
                  <a:cubicBezTo>
                    <a:pt x="1402" y="4571"/>
                    <a:pt x="1735" y="5171"/>
                    <a:pt x="2136" y="5705"/>
                  </a:cubicBezTo>
                  <a:cubicBezTo>
                    <a:pt x="2569" y="6239"/>
                    <a:pt x="3003" y="6739"/>
                    <a:pt x="3637" y="7206"/>
                  </a:cubicBezTo>
                  <a:cubicBezTo>
                    <a:pt x="3670" y="6406"/>
                    <a:pt x="3570" y="5738"/>
                    <a:pt x="3303" y="5071"/>
                  </a:cubicBezTo>
                  <a:cubicBezTo>
                    <a:pt x="3136" y="4404"/>
                    <a:pt x="2903" y="3804"/>
                    <a:pt x="2603" y="3203"/>
                  </a:cubicBezTo>
                  <a:cubicBezTo>
                    <a:pt x="2269" y="2636"/>
                    <a:pt x="1935" y="2036"/>
                    <a:pt x="1502" y="1502"/>
                  </a:cubicBezTo>
                  <a:cubicBezTo>
                    <a:pt x="1101" y="968"/>
                    <a:pt x="634" y="46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26"/>
            <p:cNvSpPr/>
            <p:nvPr/>
          </p:nvSpPr>
          <p:spPr>
            <a:xfrm>
              <a:off x="1339450" y="3564650"/>
              <a:ext cx="481675" cy="716900"/>
            </a:xfrm>
            <a:custGeom>
              <a:avLst/>
              <a:gdLst/>
              <a:ahLst/>
              <a:cxnLst/>
              <a:rect l="l" t="t" r="r" b="b"/>
              <a:pathLst>
                <a:path w="19267" h="28676" extrusionOk="0">
                  <a:moveTo>
                    <a:pt x="18899" y="1"/>
                  </a:moveTo>
                  <a:cubicBezTo>
                    <a:pt x="18853" y="1"/>
                    <a:pt x="18801" y="15"/>
                    <a:pt x="18747" y="47"/>
                  </a:cubicBezTo>
                  <a:cubicBezTo>
                    <a:pt x="12777" y="3850"/>
                    <a:pt x="7406" y="8753"/>
                    <a:pt x="3904" y="14991"/>
                  </a:cubicBezTo>
                  <a:cubicBezTo>
                    <a:pt x="1935" y="18427"/>
                    <a:pt x="568" y="22330"/>
                    <a:pt x="134" y="26266"/>
                  </a:cubicBezTo>
                  <a:cubicBezTo>
                    <a:pt x="67" y="27000"/>
                    <a:pt x="1" y="27700"/>
                    <a:pt x="67" y="28401"/>
                  </a:cubicBezTo>
                  <a:cubicBezTo>
                    <a:pt x="84" y="28584"/>
                    <a:pt x="234" y="28676"/>
                    <a:pt x="380" y="28676"/>
                  </a:cubicBezTo>
                  <a:cubicBezTo>
                    <a:pt x="526" y="28676"/>
                    <a:pt x="668" y="28584"/>
                    <a:pt x="668" y="28401"/>
                  </a:cubicBezTo>
                  <a:cubicBezTo>
                    <a:pt x="568" y="26433"/>
                    <a:pt x="968" y="24365"/>
                    <a:pt x="1468" y="22497"/>
                  </a:cubicBezTo>
                  <a:cubicBezTo>
                    <a:pt x="2803" y="17426"/>
                    <a:pt x="5505" y="12823"/>
                    <a:pt x="8974" y="8920"/>
                  </a:cubicBezTo>
                  <a:cubicBezTo>
                    <a:pt x="11909" y="5684"/>
                    <a:pt x="15345" y="2882"/>
                    <a:pt x="19014" y="547"/>
                  </a:cubicBezTo>
                  <a:cubicBezTo>
                    <a:pt x="19266" y="380"/>
                    <a:pt x="19143" y="1"/>
                    <a:pt x="188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26"/>
            <p:cNvSpPr/>
            <p:nvPr/>
          </p:nvSpPr>
          <p:spPr>
            <a:xfrm>
              <a:off x="1730575" y="3503275"/>
              <a:ext cx="187650" cy="122600"/>
            </a:xfrm>
            <a:custGeom>
              <a:avLst/>
              <a:gdLst/>
              <a:ahLst/>
              <a:cxnLst/>
              <a:rect l="l" t="t" r="r" b="b"/>
              <a:pathLst>
                <a:path w="7506" h="4904" extrusionOk="0">
                  <a:moveTo>
                    <a:pt x="7506" y="0"/>
                  </a:moveTo>
                  <a:lnTo>
                    <a:pt x="7506" y="0"/>
                  </a:lnTo>
                  <a:cubicBezTo>
                    <a:pt x="6672" y="134"/>
                    <a:pt x="5971" y="367"/>
                    <a:pt x="5271" y="667"/>
                  </a:cubicBezTo>
                  <a:cubicBezTo>
                    <a:pt x="4604" y="1001"/>
                    <a:pt x="3936" y="1335"/>
                    <a:pt x="3303" y="1735"/>
                  </a:cubicBezTo>
                  <a:cubicBezTo>
                    <a:pt x="2669" y="2169"/>
                    <a:pt x="2035" y="2636"/>
                    <a:pt x="1501" y="3136"/>
                  </a:cubicBezTo>
                  <a:cubicBezTo>
                    <a:pt x="968" y="3670"/>
                    <a:pt x="434" y="4203"/>
                    <a:pt x="0" y="4904"/>
                  </a:cubicBezTo>
                  <a:cubicBezTo>
                    <a:pt x="834" y="4804"/>
                    <a:pt x="1535" y="4537"/>
                    <a:pt x="2269" y="4270"/>
                  </a:cubicBezTo>
                  <a:cubicBezTo>
                    <a:pt x="2936" y="3936"/>
                    <a:pt x="3603" y="3603"/>
                    <a:pt x="4203" y="3169"/>
                  </a:cubicBezTo>
                  <a:cubicBezTo>
                    <a:pt x="4837" y="2769"/>
                    <a:pt x="5471" y="2302"/>
                    <a:pt x="6005" y="1802"/>
                  </a:cubicBezTo>
                  <a:cubicBezTo>
                    <a:pt x="6538" y="1235"/>
                    <a:pt x="7105" y="701"/>
                    <a:pt x="75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26"/>
            <p:cNvSpPr/>
            <p:nvPr/>
          </p:nvSpPr>
          <p:spPr>
            <a:xfrm>
              <a:off x="1685525" y="3640875"/>
              <a:ext cx="217700" cy="49525"/>
            </a:xfrm>
            <a:custGeom>
              <a:avLst/>
              <a:gdLst/>
              <a:ahLst/>
              <a:cxnLst/>
              <a:rect l="l" t="t" r="r" b="b"/>
              <a:pathLst>
                <a:path w="8708" h="1981" extrusionOk="0">
                  <a:moveTo>
                    <a:pt x="4404" y="0"/>
                  </a:moveTo>
                  <a:cubicBezTo>
                    <a:pt x="3670" y="0"/>
                    <a:pt x="2936" y="34"/>
                    <a:pt x="2236" y="167"/>
                  </a:cubicBezTo>
                  <a:cubicBezTo>
                    <a:pt x="1469" y="300"/>
                    <a:pt x="768" y="501"/>
                    <a:pt x="1" y="868"/>
                  </a:cubicBezTo>
                  <a:cubicBezTo>
                    <a:pt x="735" y="1301"/>
                    <a:pt x="1469" y="1501"/>
                    <a:pt x="2169" y="1668"/>
                  </a:cubicBezTo>
                  <a:cubicBezTo>
                    <a:pt x="2870" y="1835"/>
                    <a:pt x="3637" y="1902"/>
                    <a:pt x="4337" y="1968"/>
                  </a:cubicBezTo>
                  <a:cubicBezTo>
                    <a:pt x="4503" y="1976"/>
                    <a:pt x="4672" y="1980"/>
                    <a:pt x="4843" y="1980"/>
                  </a:cubicBezTo>
                  <a:cubicBezTo>
                    <a:pt x="5396" y="1980"/>
                    <a:pt x="5970" y="1937"/>
                    <a:pt x="6506" y="1835"/>
                  </a:cubicBezTo>
                  <a:cubicBezTo>
                    <a:pt x="7273" y="1701"/>
                    <a:pt x="7973" y="1501"/>
                    <a:pt x="8707" y="1134"/>
                  </a:cubicBezTo>
                  <a:cubicBezTo>
                    <a:pt x="7973" y="701"/>
                    <a:pt x="7273" y="467"/>
                    <a:pt x="6539" y="300"/>
                  </a:cubicBezTo>
                  <a:cubicBezTo>
                    <a:pt x="5838" y="134"/>
                    <a:pt x="5105" y="0"/>
                    <a:pt x="44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26"/>
            <p:cNvSpPr/>
            <p:nvPr/>
          </p:nvSpPr>
          <p:spPr>
            <a:xfrm>
              <a:off x="1680525" y="3479075"/>
              <a:ext cx="63400" cy="191850"/>
            </a:xfrm>
            <a:custGeom>
              <a:avLst/>
              <a:gdLst/>
              <a:ahLst/>
              <a:cxnLst/>
              <a:rect l="l" t="t" r="r" b="b"/>
              <a:pathLst>
                <a:path w="2536" h="7674" extrusionOk="0">
                  <a:moveTo>
                    <a:pt x="2503" y="1"/>
                  </a:moveTo>
                  <a:cubicBezTo>
                    <a:pt x="2002" y="568"/>
                    <a:pt x="1669" y="1135"/>
                    <a:pt x="1368" y="1769"/>
                  </a:cubicBezTo>
                  <a:cubicBezTo>
                    <a:pt x="1068" y="2403"/>
                    <a:pt x="835" y="3003"/>
                    <a:pt x="635" y="3637"/>
                  </a:cubicBezTo>
                  <a:cubicBezTo>
                    <a:pt x="468" y="4271"/>
                    <a:pt x="301" y="4938"/>
                    <a:pt x="168" y="5605"/>
                  </a:cubicBezTo>
                  <a:cubicBezTo>
                    <a:pt x="34" y="6272"/>
                    <a:pt x="1" y="6973"/>
                    <a:pt x="34" y="7673"/>
                  </a:cubicBezTo>
                  <a:cubicBezTo>
                    <a:pt x="501" y="7106"/>
                    <a:pt x="835" y="6506"/>
                    <a:pt x="1168" y="5939"/>
                  </a:cubicBezTo>
                  <a:cubicBezTo>
                    <a:pt x="1469" y="5305"/>
                    <a:pt x="1702" y="4671"/>
                    <a:pt x="1902" y="4071"/>
                  </a:cubicBezTo>
                  <a:cubicBezTo>
                    <a:pt x="2102" y="3437"/>
                    <a:pt x="2236" y="2770"/>
                    <a:pt x="2369" y="2102"/>
                  </a:cubicBezTo>
                  <a:cubicBezTo>
                    <a:pt x="2503" y="1435"/>
                    <a:pt x="2536" y="735"/>
                    <a:pt x="2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6"/>
            <p:cNvSpPr/>
            <p:nvPr/>
          </p:nvSpPr>
          <p:spPr>
            <a:xfrm>
              <a:off x="1638000" y="3700075"/>
              <a:ext cx="173475" cy="37550"/>
            </a:xfrm>
            <a:custGeom>
              <a:avLst/>
              <a:gdLst/>
              <a:ahLst/>
              <a:cxnLst/>
              <a:rect l="l" t="t" r="r" b="b"/>
              <a:pathLst>
                <a:path w="6939" h="1502" extrusionOk="0">
                  <a:moveTo>
                    <a:pt x="1835" y="1"/>
                  </a:moveTo>
                  <a:cubicBezTo>
                    <a:pt x="1201" y="1"/>
                    <a:pt x="634" y="34"/>
                    <a:pt x="1" y="167"/>
                  </a:cubicBezTo>
                  <a:cubicBezTo>
                    <a:pt x="534" y="501"/>
                    <a:pt x="1068" y="734"/>
                    <a:pt x="1668" y="935"/>
                  </a:cubicBezTo>
                  <a:cubicBezTo>
                    <a:pt x="2202" y="1101"/>
                    <a:pt x="2769" y="1268"/>
                    <a:pt x="3370" y="1335"/>
                  </a:cubicBezTo>
                  <a:cubicBezTo>
                    <a:pt x="3937" y="1435"/>
                    <a:pt x="4537" y="1502"/>
                    <a:pt x="5104" y="1502"/>
                  </a:cubicBezTo>
                  <a:cubicBezTo>
                    <a:pt x="5738" y="1502"/>
                    <a:pt x="6338" y="1468"/>
                    <a:pt x="6939" y="1335"/>
                  </a:cubicBezTo>
                  <a:cubicBezTo>
                    <a:pt x="6405" y="1001"/>
                    <a:pt x="5871" y="768"/>
                    <a:pt x="5271" y="601"/>
                  </a:cubicBezTo>
                  <a:cubicBezTo>
                    <a:pt x="4737" y="434"/>
                    <a:pt x="4170" y="267"/>
                    <a:pt x="3570" y="167"/>
                  </a:cubicBezTo>
                  <a:cubicBezTo>
                    <a:pt x="3003" y="101"/>
                    <a:pt x="2402" y="1"/>
                    <a:pt x="1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6"/>
            <p:cNvSpPr/>
            <p:nvPr/>
          </p:nvSpPr>
          <p:spPr>
            <a:xfrm>
              <a:off x="1627150" y="3514100"/>
              <a:ext cx="45900" cy="189350"/>
            </a:xfrm>
            <a:custGeom>
              <a:avLst/>
              <a:gdLst/>
              <a:ahLst/>
              <a:cxnLst/>
              <a:rect l="l" t="t" r="r" b="b"/>
              <a:pathLst>
                <a:path w="1836" h="7574" extrusionOk="0">
                  <a:moveTo>
                    <a:pt x="1269" y="1"/>
                  </a:moveTo>
                  <a:cubicBezTo>
                    <a:pt x="835" y="568"/>
                    <a:pt x="635" y="1202"/>
                    <a:pt x="435" y="1836"/>
                  </a:cubicBezTo>
                  <a:cubicBezTo>
                    <a:pt x="268" y="2436"/>
                    <a:pt x="134" y="3070"/>
                    <a:pt x="101" y="3704"/>
                  </a:cubicBezTo>
                  <a:cubicBezTo>
                    <a:pt x="1" y="4337"/>
                    <a:pt x="1" y="5005"/>
                    <a:pt x="101" y="5605"/>
                  </a:cubicBezTo>
                  <a:cubicBezTo>
                    <a:pt x="168" y="6272"/>
                    <a:pt x="301" y="6906"/>
                    <a:pt x="601" y="7573"/>
                  </a:cubicBezTo>
                  <a:cubicBezTo>
                    <a:pt x="1002" y="6973"/>
                    <a:pt x="1269" y="6372"/>
                    <a:pt x="1402" y="5738"/>
                  </a:cubicBezTo>
                  <a:cubicBezTo>
                    <a:pt x="1602" y="5105"/>
                    <a:pt x="1736" y="4471"/>
                    <a:pt x="1769" y="3870"/>
                  </a:cubicBezTo>
                  <a:cubicBezTo>
                    <a:pt x="1836" y="3237"/>
                    <a:pt x="1836" y="2569"/>
                    <a:pt x="1769" y="1936"/>
                  </a:cubicBezTo>
                  <a:cubicBezTo>
                    <a:pt x="1669" y="1269"/>
                    <a:pt x="1569" y="668"/>
                    <a:pt x="12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6"/>
            <p:cNvSpPr/>
            <p:nvPr/>
          </p:nvSpPr>
          <p:spPr>
            <a:xfrm>
              <a:off x="1549600" y="3541625"/>
              <a:ext cx="52575" cy="200175"/>
            </a:xfrm>
            <a:custGeom>
              <a:avLst/>
              <a:gdLst/>
              <a:ahLst/>
              <a:cxnLst/>
              <a:rect l="l" t="t" r="r" b="b"/>
              <a:pathLst>
                <a:path w="2103" h="8007" extrusionOk="0">
                  <a:moveTo>
                    <a:pt x="334" y="1"/>
                  </a:moveTo>
                  <a:cubicBezTo>
                    <a:pt x="67" y="735"/>
                    <a:pt x="1" y="1435"/>
                    <a:pt x="1" y="2136"/>
                  </a:cubicBezTo>
                  <a:cubicBezTo>
                    <a:pt x="1" y="2836"/>
                    <a:pt x="34" y="3503"/>
                    <a:pt x="168" y="4170"/>
                  </a:cubicBezTo>
                  <a:cubicBezTo>
                    <a:pt x="234" y="4838"/>
                    <a:pt x="434" y="5505"/>
                    <a:pt x="701" y="6138"/>
                  </a:cubicBezTo>
                  <a:cubicBezTo>
                    <a:pt x="935" y="6772"/>
                    <a:pt x="1268" y="7439"/>
                    <a:pt x="1769" y="8006"/>
                  </a:cubicBezTo>
                  <a:cubicBezTo>
                    <a:pt x="2036" y="7273"/>
                    <a:pt x="2102" y="6572"/>
                    <a:pt x="2102" y="5905"/>
                  </a:cubicBezTo>
                  <a:cubicBezTo>
                    <a:pt x="2102" y="5171"/>
                    <a:pt x="2069" y="4504"/>
                    <a:pt x="1935" y="3837"/>
                  </a:cubicBezTo>
                  <a:cubicBezTo>
                    <a:pt x="1869" y="3170"/>
                    <a:pt x="1635" y="2503"/>
                    <a:pt x="1402" y="1902"/>
                  </a:cubicBezTo>
                  <a:cubicBezTo>
                    <a:pt x="1168" y="1268"/>
                    <a:pt x="835" y="60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6"/>
            <p:cNvSpPr/>
            <p:nvPr/>
          </p:nvSpPr>
          <p:spPr>
            <a:xfrm>
              <a:off x="1596300" y="3732600"/>
              <a:ext cx="200175" cy="54225"/>
            </a:xfrm>
            <a:custGeom>
              <a:avLst/>
              <a:gdLst/>
              <a:ahLst/>
              <a:cxnLst/>
              <a:rect l="l" t="t" r="r" b="b"/>
              <a:pathLst>
                <a:path w="8007" h="2169" extrusionOk="0">
                  <a:moveTo>
                    <a:pt x="2136" y="1"/>
                  </a:moveTo>
                  <a:cubicBezTo>
                    <a:pt x="1468" y="1"/>
                    <a:pt x="735" y="101"/>
                    <a:pt x="1" y="334"/>
                  </a:cubicBezTo>
                  <a:cubicBezTo>
                    <a:pt x="635" y="834"/>
                    <a:pt x="1235" y="1135"/>
                    <a:pt x="1869" y="1402"/>
                  </a:cubicBezTo>
                  <a:cubicBezTo>
                    <a:pt x="2503" y="1702"/>
                    <a:pt x="3170" y="1869"/>
                    <a:pt x="3837" y="2002"/>
                  </a:cubicBezTo>
                  <a:cubicBezTo>
                    <a:pt x="4504" y="2135"/>
                    <a:pt x="5171" y="2169"/>
                    <a:pt x="5872" y="2169"/>
                  </a:cubicBezTo>
                  <a:cubicBezTo>
                    <a:pt x="6539" y="2169"/>
                    <a:pt x="7239" y="2069"/>
                    <a:pt x="8006" y="1835"/>
                  </a:cubicBezTo>
                  <a:cubicBezTo>
                    <a:pt x="7406" y="1335"/>
                    <a:pt x="6739" y="1001"/>
                    <a:pt x="6105" y="734"/>
                  </a:cubicBezTo>
                  <a:cubicBezTo>
                    <a:pt x="5505" y="468"/>
                    <a:pt x="4838" y="301"/>
                    <a:pt x="4170" y="167"/>
                  </a:cubicBezTo>
                  <a:cubicBezTo>
                    <a:pt x="3503" y="34"/>
                    <a:pt x="2836" y="1"/>
                    <a:pt x="2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6"/>
            <p:cNvSpPr/>
            <p:nvPr/>
          </p:nvSpPr>
          <p:spPr>
            <a:xfrm>
              <a:off x="1501250" y="3604175"/>
              <a:ext cx="53375" cy="200175"/>
            </a:xfrm>
            <a:custGeom>
              <a:avLst/>
              <a:gdLst/>
              <a:ahLst/>
              <a:cxnLst/>
              <a:rect l="l" t="t" r="r" b="b"/>
              <a:pathLst>
                <a:path w="2135" h="8007" extrusionOk="0">
                  <a:moveTo>
                    <a:pt x="334" y="1"/>
                  </a:moveTo>
                  <a:cubicBezTo>
                    <a:pt x="100" y="734"/>
                    <a:pt x="0" y="1435"/>
                    <a:pt x="0" y="2135"/>
                  </a:cubicBezTo>
                  <a:cubicBezTo>
                    <a:pt x="0" y="2836"/>
                    <a:pt x="33" y="3503"/>
                    <a:pt x="167" y="4170"/>
                  </a:cubicBezTo>
                  <a:cubicBezTo>
                    <a:pt x="267" y="4837"/>
                    <a:pt x="467" y="5504"/>
                    <a:pt x="701" y="6138"/>
                  </a:cubicBezTo>
                  <a:cubicBezTo>
                    <a:pt x="967" y="6772"/>
                    <a:pt x="1301" y="7439"/>
                    <a:pt x="1801" y="8006"/>
                  </a:cubicBezTo>
                  <a:cubicBezTo>
                    <a:pt x="2035" y="7272"/>
                    <a:pt x="2102" y="6572"/>
                    <a:pt x="2135" y="5905"/>
                  </a:cubicBezTo>
                  <a:cubicBezTo>
                    <a:pt x="2135" y="5171"/>
                    <a:pt x="2102" y="4504"/>
                    <a:pt x="1968" y="3837"/>
                  </a:cubicBezTo>
                  <a:cubicBezTo>
                    <a:pt x="1868" y="3169"/>
                    <a:pt x="1668" y="2502"/>
                    <a:pt x="1434" y="1902"/>
                  </a:cubicBezTo>
                  <a:cubicBezTo>
                    <a:pt x="1168" y="1268"/>
                    <a:pt x="834" y="60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26"/>
            <p:cNvSpPr/>
            <p:nvPr/>
          </p:nvSpPr>
          <p:spPr>
            <a:xfrm>
              <a:off x="1547100" y="3795150"/>
              <a:ext cx="200175" cy="54225"/>
            </a:xfrm>
            <a:custGeom>
              <a:avLst/>
              <a:gdLst/>
              <a:ahLst/>
              <a:cxnLst/>
              <a:rect l="l" t="t" r="r" b="b"/>
              <a:pathLst>
                <a:path w="8007" h="2169" extrusionOk="0">
                  <a:moveTo>
                    <a:pt x="2136" y="0"/>
                  </a:moveTo>
                  <a:cubicBezTo>
                    <a:pt x="1468" y="0"/>
                    <a:pt x="768" y="100"/>
                    <a:pt x="1" y="334"/>
                  </a:cubicBezTo>
                  <a:cubicBezTo>
                    <a:pt x="634" y="834"/>
                    <a:pt x="1268" y="1134"/>
                    <a:pt x="1869" y="1401"/>
                  </a:cubicBezTo>
                  <a:cubicBezTo>
                    <a:pt x="2502" y="1702"/>
                    <a:pt x="3170" y="1868"/>
                    <a:pt x="3837" y="2002"/>
                  </a:cubicBezTo>
                  <a:cubicBezTo>
                    <a:pt x="4504" y="2135"/>
                    <a:pt x="5171" y="2169"/>
                    <a:pt x="5872" y="2169"/>
                  </a:cubicBezTo>
                  <a:cubicBezTo>
                    <a:pt x="6539" y="2169"/>
                    <a:pt x="7239" y="2068"/>
                    <a:pt x="8006" y="1835"/>
                  </a:cubicBezTo>
                  <a:cubicBezTo>
                    <a:pt x="7439" y="1335"/>
                    <a:pt x="6772" y="1001"/>
                    <a:pt x="6138" y="734"/>
                  </a:cubicBezTo>
                  <a:cubicBezTo>
                    <a:pt x="5505" y="467"/>
                    <a:pt x="4837" y="301"/>
                    <a:pt x="4170" y="167"/>
                  </a:cubicBezTo>
                  <a:cubicBezTo>
                    <a:pt x="3503" y="34"/>
                    <a:pt x="2836" y="0"/>
                    <a:pt x="21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26"/>
            <p:cNvSpPr/>
            <p:nvPr/>
          </p:nvSpPr>
          <p:spPr>
            <a:xfrm>
              <a:off x="1433700" y="3681725"/>
              <a:ext cx="64225" cy="196000"/>
            </a:xfrm>
            <a:custGeom>
              <a:avLst/>
              <a:gdLst/>
              <a:ahLst/>
              <a:cxnLst/>
              <a:rect l="l" t="t" r="r" b="b"/>
              <a:pathLst>
                <a:path w="2569" h="7840" extrusionOk="0">
                  <a:moveTo>
                    <a:pt x="167" y="1"/>
                  </a:moveTo>
                  <a:cubicBezTo>
                    <a:pt x="0" y="735"/>
                    <a:pt x="0" y="1468"/>
                    <a:pt x="33" y="2169"/>
                  </a:cubicBezTo>
                  <a:cubicBezTo>
                    <a:pt x="67" y="2836"/>
                    <a:pt x="200" y="3503"/>
                    <a:pt x="400" y="4170"/>
                  </a:cubicBezTo>
                  <a:cubicBezTo>
                    <a:pt x="567" y="4838"/>
                    <a:pt x="834" y="5471"/>
                    <a:pt x="1168" y="6072"/>
                  </a:cubicBezTo>
                  <a:cubicBezTo>
                    <a:pt x="1501" y="6706"/>
                    <a:pt x="1868" y="7306"/>
                    <a:pt x="2402" y="7840"/>
                  </a:cubicBezTo>
                  <a:cubicBezTo>
                    <a:pt x="2569" y="7039"/>
                    <a:pt x="2569" y="6372"/>
                    <a:pt x="2535" y="5671"/>
                  </a:cubicBezTo>
                  <a:cubicBezTo>
                    <a:pt x="2502" y="5004"/>
                    <a:pt x="2368" y="4337"/>
                    <a:pt x="2168" y="3670"/>
                  </a:cubicBezTo>
                  <a:cubicBezTo>
                    <a:pt x="2002" y="3003"/>
                    <a:pt x="1735" y="2369"/>
                    <a:pt x="1401" y="1735"/>
                  </a:cubicBezTo>
                  <a:cubicBezTo>
                    <a:pt x="1134" y="1135"/>
                    <a:pt x="701" y="5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26"/>
            <p:cNvSpPr/>
            <p:nvPr/>
          </p:nvSpPr>
          <p:spPr>
            <a:xfrm>
              <a:off x="1483725" y="3858950"/>
              <a:ext cx="203500" cy="36925"/>
            </a:xfrm>
            <a:custGeom>
              <a:avLst/>
              <a:gdLst/>
              <a:ahLst/>
              <a:cxnLst/>
              <a:rect l="l" t="t" r="r" b="b"/>
              <a:pathLst>
                <a:path w="8140" h="1477" extrusionOk="0">
                  <a:moveTo>
                    <a:pt x="3103" y="0"/>
                  </a:moveTo>
                  <a:cubicBezTo>
                    <a:pt x="2752" y="0"/>
                    <a:pt x="2402" y="17"/>
                    <a:pt x="2069" y="50"/>
                  </a:cubicBezTo>
                  <a:cubicBezTo>
                    <a:pt x="1368" y="117"/>
                    <a:pt x="701" y="217"/>
                    <a:pt x="1" y="451"/>
                  </a:cubicBezTo>
                  <a:cubicBezTo>
                    <a:pt x="668" y="784"/>
                    <a:pt x="1335" y="984"/>
                    <a:pt x="2002" y="1118"/>
                  </a:cubicBezTo>
                  <a:cubicBezTo>
                    <a:pt x="2669" y="1284"/>
                    <a:pt x="3336" y="1418"/>
                    <a:pt x="4003" y="1451"/>
                  </a:cubicBezTo>
                  <a:cubicBezTo>
                    <a:pt x="4337" y="1468"/>
                    <a:pt x="4679" y="1476"/>
                    <a:pt x="5021" y="1476"/>
                  </a:cubicBezTo>
                  <a:cubicBezTo>
                    <a:pt x="5363" y="1476"/>
                    <a:pt x="5705" y="1468"/>
                    <a:pt x="6038" y="1451"/>
                  </a:cubicBezTo>
                  <a:cubicBezTo>
                    <a:pt x="6739" y="1385"/>
                    <a:pt x="7406" y="1284"/>
                    <a:pt x="8140" y="1018"/>
                  </a:cubicBezTo>
                  <a:cubicBezTo>
                    <a:pt x="7473" y="717"/>
                    <a:pt x="6805" y="484"/>
                    <a:pt x="6138" y="317"/>
                  </a:cubicBezTo>
                  <a:cubicBezTo>
                    <a:pt x="5471" y="217"/>
                    <a:pt x="4804" y="84"/>
                    <a:pt x="4137" y="50"/>
                  </a:cubicBezTo>
                  <a:cubicBezTo>
                    <a:pt x="3803" y="17"/>
                    <a:pt x="3453" y="0"/>
                    <a:pt x="3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6"/>
            <p:cNvSpPr/>
            <p:nvPr/>
          </p:nvSpPr>
          <p:spPr>
            <a:xfrm>
              <a:off x="1374475" y="3750950"/>
              <a:ext cx="83425" cy="188500"/>
            </a:xfrm>
            <a:custGeom>
              <a:avLst/>
              <a:gdLst/>
              <a:ahLst/>
              <a:cxnLst/>
              <a:rect l="l" t="t" r="r" b="b"/>
              <a:pathLst>
                <a:path w="3337" h="7540" extrusionOk="0">
                  <a:moveTo>
                    <a:pt x="67" y="0"/>
                  </a:moveTo>
                  <a:lnTo>
                    <a:pt x="67" y="0"/>
                  </a:lnTo>
                  <a:cubicBezTo>
                    <a:pt x="1" y="801"/>
                    <a:pt x="67" y="1501"/>
                    <a:pt x="201" y="2169"/>
                  </a:cubicBezTo>
                  <a:cubicBezTo>
                    <a:pt x="368" y="2836"/>
                    <a:pt x="568" y="3503"/>
                    <a:pt x="835" y="4137"/>
                  </a:cubicBezTo>
                  <a:cubicBezTo>
                    <a:pt x="1068" y="4771"/>
                    <a:pt x="1402" y="5338"/>
                    <a:pt x="1769" y="5938"/>
                  </a:cubicBezTo>
                  <a:cubicBezTo>
                    <a:pt x="2202" y="6472"/>
                    <a:pt x="2603" y="7072"/>
                    <a:pt x="3236" y="7539"/>
                  </a:cubicBezTo>
                  <a:cubicBezTo>
                    <a:pt x="3336" y="6739"/>
                    <a:pt x="3236" y="6038"/>
                    <a:pt x="3103" y="5371"/>
                  </a:cubicBezTo>
                  <a:cubicBezTo>
                    <a:pt x="2936" y="4704"/>
                    <a:pt x="2736" y="4037"/>
                    <a:pt x="2503" y="3403"/>
                  </a:cubicBezTo>
                  <a:cubicBezTo>
                    <a:pt x="2236" y="2769"/>
                    <a:pt x="1902" y="2202"/>
                    <a:pt x="1535" y="1602"/>
                  </a:cubicBezTo>
                  <a:cubicBezTo>
                    <a:pt x="1168" y="1068"/>
                    <a:pt x="701" y="467"/>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26"/>
            <p:cNvSpPr/>
            <p:nvPr/>
          </p:nvSpPr>
          <p:spPr>
            <a:xfrm>
              <a:off x="1443700" y="3911575"/>
              <a:ext cx="203500" cy="36050"/>
            </a:xfrm>
            <a:custGeom>
              <a:avLst/>
              <a:gdLst/>
              <a:ahLst/>
              <a:cxnLst/>
              <a:rect l="l" t="t" r="r" b="b"/>
              <a:pathLst>
                <a:path w="8140" h="1442" extrusionOk="0">
                  <a:moveTo>
                    <a:pt x="4576" y="1"/>
                  </a:moveTo>
                  <a:cubicBezTo>
                    <a:pt x="4406" y="1"/>
                    <a:pt x="4237" y="5"/>
                    <a:pt x="4070" y="13"/>
                  </a:cubicBezTo>
                  <a:cubicBezTo>
                    <a:pt x="3336" y="13"/>
                    <a:pt x="2669" y="113"/>
                    <a:pt x="2002" y="214"/>
                  </a:cubicBezTo>
                  <a:cubicBezTo>
                    <a:pt x="1335" y="347"/>
                    <a:pt x="668" y="514"/>
                    <a:pt x="0" y="847"/>
                  </a:cubicBezTo>
                  <a:cubicBezTo>
                    <a:pt x="734" y="1114"/>
                    <a:pt x="1401" y="1214"/>
                    <a:pt x="2069" y="1348"/>
                  </a:cubicBezTo>
                  <a:cubicBezTo>
                    <a:pt x="2540" y="1395"/>
                    <a:pt x="3029" y="1442"/>
                    <a:pt x="3510" y="1442"/>
                  </a:cubicBezTo>
                  <a:cubicBezTo>
                    <a:pt x="3710" y="1442"/>
                    <a:pt x="3908" y="1434"/>
                    <a:pt x="4103" y="1414"/>
                  </a:cubicBezTo>
                  <a:cubicBezTo>
                    <a:pt x="4804" y="1414"/>
                    <a:pt x="5471" y="1348"/>
                    <a:pt x="6138" y="1214"/>
                  </a:cubicBezTo>
                  <a:cubicBezTo>
                    <a:pt x="6805" y="1081"/>
                    <a:pt x="7472" y="947"/>
                    <a:pt x="8140" y="580"/>
                  </a:cubicBezTo>
                  <a:cubicBezTo>
                    <a:pt x="7472" y="314"/>
                    <a:pt x="6772" y="180"/>
                    <a:pt x="6105" y="113"/>
                  </a:cubicBezTo>
                  <a:cubicBezTo>
                    <a:pt x="5604" y="38"/>
                    <a:pt x="5085" y="1"/>
                    <a:pt x="4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26"/>
            <p:cNvSpPr/>
            <p:nvPr/>
          </p:nvSpPr>
          <p:spPr>
            <a:xfrm>
              <a:off x="1296925" y="3854350"/>
              <a:ext cx="116775" cy="166825"/>
            </a:xfrm>
            <a:custGeom>
              <a:avLst/>
              <a:gdLst/>
              <a:ahLst/>
              <a:cxnLst/>
              <a:rect l="l" t="t" r="r" b="b"/>
              <a:pathLst>
                <a:path w="4671" h="6673" extrusionOk="0">
                  <a:moveTo>
                    <a:pt x="1" y="1"/>
                  </a:moveTo>
                  <a:cubicBezTo>
                    <a:pt x="67" y="801"/>
                    <a:pt x="301" y="1468"/>
                    <a:pt x="568" y="2102"/>
                  </a:cubicBezTo>
                  <a:cubicBezTo>
                    <a:pt x="834" y="2769"/>
                    <a:pt x="1201" y="3336"/>
                    <a:pt x="1602" y="3904"/>
                  </a:cubicBezTo>
                  <a:cubicBezTo>
                    <a:pt x="1969" y="4437"/>
                    <a:pt x="2436" y="4971"/>
                    <a:pt x="2936" y="5438"/>
                  </a:cubicBezTo>
                  <a:cubicBezTo>
                    <a:pt x="3436" y="5905"/>
                    <a:pt x="3970" y="6339"/>
                    <a:pt x="4671" y="6672"/>
                  </a:cubicBezTo>
                  <a:cubicBezTo>
                    <a:pt x="4604" y="5938"/>
                    <a:pt x="4337" y="5271"/>
                    <a:pt x="4103" y="4604"/>
                  </a:cubicBezTo>
                  <a:cubicBezTo>
                    <a:pt x="3837" y="3937"/>
                    <a:pt x="3470" y="3336"/>
                    <a:pt x="3069" y="2803"/>
                  </a:cubicBezTo>
                  <a:cubicBezTo>
                    <a:pt x="2702" y="2269"/>
                    <a:pt x="2235" y="1735"/>
                    <a:pt x="1735" y="1268"/>
                  </a:cubicBezTo>
                  <a:cubicBezTo>
                    <a:pt x="1235" y="801"/>
                    <a:pt x="701"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6"/>
            <p:cNvSpPr/>
            <p:nvPr/>
          </p:nvSpPr>
          <p:spPr>
            <a:xfrm>
              <a:off x="1401175" y="3964950"/>
              <a:ext cx="196825" cy="55375"/>
            </a:xfrm>
            <a:custGeom>
              <a:avLst/>
              <a:gdLst/>
              <a:ahLst/>
              <a:cxnLst/>
              <a:rect l="l" t="t" r="r" b="b"/>
              <a:pathLst>
                <a:path w="7873" h="2215" extrusionOk="0">
                  <a:moveTo>
                    <a:pt x="6677" y="0"/>
                  </a:moveTo>
                  <a:cubicBezTo>
                    <a:pt x="6361" y="0"/>
                    <a:pt x="6056" y="17"/>
                    <a:pt x="5771" y="47"/>
                  </a:cubicBezTo>
                  <a:cubicBezTo>
                    <a:pt x="5104" y="147"/>
                    <a:pt x="4437" y="247"/>
                    <a:pt x="3770" y="414"/>
                  </a:cubicBezTo>
                  <a:cubicBezTo>
                    <a:pt x="3136" y="580"/>
                    <a:pt x="2469" y="847"/>
                    <a:pt x="1835" y="1081"/>
                  </a:cubicBezTo>
                  <a:cubicBezTo>
                    <a:pt x="1201" y="1348"/>
                    <a:pt x="601" y="1681"/>
                    <a:pt x="0" y="2148"/>
                  </a:cubicBezTo>
                  <a:cubicBezTo>
                    <a:pt x="384" y="2198"/>
                    <a:pt x="751" y="2215"/>
                    <a:pt x="1105" y="2215"/>
                  </a:cubicBezTo>
                  <a:cubicBezTo>
                    <a:pt x="1460" y="2215"/>
                    <a:pt x="1801" y="2198"/>
                    <a:pt x="2135" y="2181"/>
                  </a:cubicBezTo>
                  <a:cubicBezTo>
                    <a:pt x="2802" y="2081"/>
                    <a:pt x="3469" y="1981"/>
                    <a:pt x="4136" y="1815"/>
                  </a:cubicBezTo>
                  <a:cubicBezTo>
                    <a:pt x="4737" y="1648"/>
                    <a:pt x="5404" y="1381"/>
                    <a:pt x="6038" y="1147"/>
                  </a:cubicBezTo>
                  <a:cubicBezTo>
                    <a:pt x="6672" y="881"/>
                    <a:pt x="7305" y="547"/>
                    <a:pt x="7872" y="80"/>
                  </a:cubicBezTo>
                  <a:cubicBezTo>
                    <a:pt x="7468" y="25"/>
                    <a:pt x="7064" y="0"/>
                    <a:pt x="6677" y="0"/>
                  </a:cubicBezTo>
                  <a:close/>
                </a:path>
              </a:pathLst>
            </a:custGeom>
            <a:solidFill>
              <a:srgbClr val="72A2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26"/>
            <p:cNvSpPr/>
            <p:nvPr/>
          </p:nvSpPr>
          <p:spPr>
            <a:xfrm>
              <a:off x="1045875" y="2953075"/>
              <a:ext cx="313625" cy="986625"/>
            </a:xfrm>
            <a:custGeom>
              <a:avLst/>
              <a:gdLst/>
              <a:ahLst/>
              <a:cxnLst/>
              <a:rect l="l" t="t" r="r" b="b"/>
              <a:pathLst>
                <a:path w="12545" h="39465" extrusionOk="0">
                  <a:moveTo>
                    <a:pt x="424" y="0"/>
                  </a:moveTo>
                  <a:cubicBezTo>
                    <a:pt x="199" y="0"/>
                    <a:pt x="0" y="266"/>
                    <a:pt x="202" y="493"/>
                  </a:cubicBezTo>
                  <a:cubicBezTo>
                    <a:pt x="1870" y="2161"/>
                    <a:pt x="3171" y="4262"/>
                    <a:pt x="4338" y="6264"/>
                  </a:cubicBezTo>
                  <a:cubicBezTo>
                    <a:pt x="7507" y="11668"/>
                    <a:pt x="9509" y="17739"/>
                    <a:pt x="10643" y="23943"/>
                  </a:cubicBezTo>
                  <a:cubicBezTo>
                    <a:pt x="11544" y="28980"/>
                    <a:pt x="11810" y="34150"/>
                    <a:pt x="11644" y="39287"/>
                  </a:cubicBezTo>
                  <a:cubicBezTo>
                    <a:pt x="11644" y="39413"/>
                    <a:pt x="11710" y="39464"/>
                    <a:pt x="11797" y="39464"/>
                  </a:cubicBezTo>
                  <a:cubicBezTo>
                    <a:pt x="11965" y="39464"/>
                    <a:pt x="12211" y="39273"/>
                    <a:pt x="12211" y="39054"/>
                  </a:cubicBezTo>
                  <a:cubicBezTo>
                    <a:pt x="12544" y="30715"/>
                    <a:pt x="11577" y="22475"/>
                    <a:pt x="8808" y="14536"/>
                  </a:cubicBezTo>
                  <a:cubicBezTo>
                    <a:pt x="7207" y="10100"/>
                    <a:pt x="5072" y="5763"/>
                    <a:pt x="2204" y="1961"/>
                  </a:cubicBezTo>
                  <a:cubicBezTo>
                    <a:pt x="1703" y="1293"/>
                    <a:pt x="1203" y="660"/>
                    <a:pt x="636" y="93"/>
                  </a:cubicBezTo>
                  <a:cubicBezTo>
                    <a:pt x="571" y="28"/>
                    <a:pt x="496" y="0"/>
                    <a:pt x="4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26"/>
            <p:cNvSpPr/>
            <p:nvPr/>
          </p:nvSpPr>
          <p:spPr>
            <a:xfrm>
              <a:off x="974200" y="2853650"/>
              <a:ext cx="139275" cy="175150"/>
            </a:xfrm>
            <a:custGeom>
              <a:avLst/>
              <a:gdLst/>
              <a:ahLst/>
              <a:cxnLst/>
              <a:rect l="l" t="t" r="r" b="b"/>
              <a:pathLst>
                <a:path w="5571" h="7006" extrusionOk="0">
                  <a:moveTo>
                    <a:pt x="0" y="0"/>
                  </a:moveTo>
                  <a:cubicBezTo>
                    <a:pt x="67" y="901"/>
                    <a:pt x="334" y="1635"/>
                    <a:pt x="667" y="2335"/>
                  </a:cubicBezTo>
                  <a:cubicBezTo>
                    <a:pt x="1001" y="3069"/>
                    <a:pt x="1401" y="3669"/>
                    <a:pt x="1868" y="4270"/>
                  </a:cubicBezTo>
                  <a:cubicBezTo>
                    <a:pt x="2335" y="4837"/>
                    <a:pt x="2869" y="5404"/>
                    <a:pt x="3436" y="5838"/>
                  </a:cubicBezTo>
                  <a:cubicBezTo>
                    <a:pt x="4070" y="6305"/>
                    <a:pt x="4737" y="6738"/>
                    <a:pt x="5571" y="7005"/>
                  </a:cubicBezTo>
                  <a:cubicBezTo>
                    <a:pt x="5504" y="6138"/>
                    <a:pt x="5237" y="5404"/>
                    <a:pt x="4904" y="4670"/>
                  </a:cubicBezTo>
                  <a:cubicBezTo>
                    <a:pt x="4570" y="3970"/>
                    <a:pt x="4170" y="3336"/>
                    <a:pt x="3703" y="2769"/>
                  </a:cubicBezTo>
                  <a:cubicBezTo>
                    <a:pt x="3236" y="2168"/>
                    <a:pt x="2702" y="1635"/>
                    <a:pt x="2102" y="1168"/>
                  </a:cubicBezTo>
                  <a:cubicBezTo>
                    <a:pt x="1501" y="734"/>
                    <a:pt x="834" y="30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6"/>
            <p:cNvSpPr/>
            <p:nvPr/>
          </p:nvSpPr>
          <p:spPr>
            <a:xfrm>
              <a:off x="1150975" y="2882825"/>
              <a:ext cx="55900" cy="218525"/>
            </a:xfrm>
            <a:custGeom>
              <a:avLst/>
              <a:gdLst/>
              <a:ahLst/>
              <a:cxnLst/>
              <a:rect l="l" t="t" r="r" b="b"/>
              <a:pathLst>
                <a:path w="2236" h="8741" extrusionOk="0">
                  <a:moveTo>
                    <a:pt x="2136" y="1"/>
                  </a:moveTo>
                  <a:cubicBezTo>
                    <a:pt x="1669" y="668"/>
                    <a:pt x="1335" y="1335"/>
                    <a:pt x="1035" y="2069"/>
                  </a:cubicBezTo>
                  <a:cubicBezTo>
                    <a:pt x="735" y="2736"/>
                    <a:pt x="535" y="3470"/>
                    <a:pt x="368" y="4170"/>
                  </a:cubicBezTo>
                  <a:cubicBezTo>
                    <a:pt x="201" y="4904"/>
                    <a:pt x="68" y="5638"/>
                    <a:pt x="34" y="6405"/>
                  </a:cubicBezTo>
                  <a:cubicBezTo>
                    <a:pt x="1" y="7172"/>
                    <a:pt x="1" y="7940"/>
                    <a:pt x="134" y="8740"/>
                  </a:cubicBezTo>
                  <a:cubicBezTo>
                    <a:pt x="635" y="8073"/>
                    <a:pt x="935" y="7339"/>
                    <a:pt x="1168" y="6672"/>
                  </a:cubicBezTo>
                  <a:cubicBezTo>
                    <a:pt x="1469" y="6005"/>
                    <a:pt x="1669" y="5271"/>
                    <a:pt x="1836" y="4570"/>
                  </a:cubicBezTo>
                  <a:cubicBezTo>
                    <a:pt x="2036" y="3837"/>
                    <a:pt x="2169" y="3103"/>
                    <a:pt x="2203" y="2336"/>
                  </a:cubicBezTo>
                  <a:cubicBezTo>
                    <a:pt x="2236" y="1602"/>
                    <a:pt x="2236" y="801"/>
                    <a:pt x="2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26"/>
            <p:cNvSpPr/>
            <p:nvPr/>
          </p:nvSpPr>
          <p:spPr>
            <a:xfrm>
              <a:off x="940825" y="3037400"/>
              <a:ext cx="216850" cy="60225"/>
            </a:xfrm>
            <a:custGeom>
              <a:avLst/>
              <a:gdLst/>
              <a:ahLst/>
              <a:cxnLst/>
              <a:rect l="l" t="t" r="r" b="b"/>
              <a:pathLst>
                <a:path w="8674" h="2409" extrusionOk="0">
                  <a:moveTo>
                    <a:pt x="1255" y="1"/>
                  </a:moveTo>
                  <a:cubicBezTo>
                    <a:pt x="834" y="1"/>
                    <a:pt x="413" y="33"/>
                    <a:pt x="1" y="122"/>
                  </a:cubicBezTo>
                  <a:cubicBezTo>
                    <a:pt x="601" y="622"/>
                    <a:pt x="1269" y="989"/>
                    <a:pt x="2002" y="1290"/>
                  </a:cubicBezTo>
                  <a:cubicBezTo>
                    <a:pt x="2703" y="1590"/>
                    <a:pt x="3403" y="1823"/>
                    <a:pt x="4104" y="1990"/>
                  </a:cubicBezTo>
                  <a:cubicBezTo>
                    <a:pt x="4838" y="2157"/>
                    <a:pt x="5572" y="2290"/>
                    <a:pt x="6339" y="2390"/>
                  </a:cubicBezTo>
                  <a:cubicBezTo>
                    <a:pt x="6583" y="2401"/>
                    <a:pt x="6835" y="2409"/>
                    <a:pt x="7092" y="2409"/>
                  </a:cubicBezTo>
                  <a:cubicBezTo>
                    <a:pt x="7606" y="2409"/>
                    <a:pt x="8140" y="2379"/>
                    <a:pt x="8674" y="2290"/>
                  </a:cubicBezTo>
                  <a:cubicBezTo>
                    <a:pt x="8040" y="1790"/>
                    <a:pt x="7340" y="1456"/>
                    <a:pt x="6672" y="1156"/>
                  </a:cubicBezTo>
                  <a:cubicBezTo>
                    <a:pt x="5939" y="823"/>
                    <a:pt x="5238" y="589"/>
                    <a:pt x="4538" y="422"/>
                  </a:cubicBezTo>
                  <a:cubicBezTo>
                    <a:pt x="3837" y="256"/>
                    <a:pt x="3070" y="122"/>
                    <a:pt x="2336" y="55"/>
                  </a:cubicBezTo>
                  <a:cubicBezTo>
                    <a:pt x="1981" y="24"/>
                    <a:pt x="1618" y="1"/>
                    <a:pt x="12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26"/>
            <p:cNvSpPr/>
            <p:nvPr/>
          </p:nvSpPr>
          <p:spPr>
            <a:xfrm>
              <a:off x="1201850" y="2977900"/>
              <a:ext cx="48400" cy="220175"/>
            </a:xfrm>
            <a:custGeom>
              <a:avLst/>
              <a:gdLst/>
              <a:ahLst/>
              <a:cxnLst/>
              <a:rect l="l" t="t" r="r" b="b"/>
              <a:pathLst>
                <a:path w="1936" h="8807" extrusionOk="0">
                  <a:moveTo>
                    <a:pt x="1735" y="0"/>
                  </a:moveTo>
                  <a:cubicBezTo>
                    <a:pt x="1302" y="667"/>
                    <a:pt x="1001" y="1368"/>
                    <a:pt x="768" y="2068"/>
                  </a:cubicBezTo>
                  <a:cubicBezTo>
                    <a:pt x="501" y="2802"/>
                    <a:pt x="334" y="3503"/>
                    <a:pt x="234" y="4237"/>
                  </a:cubicBezTo>
                  <a:cubicBezTo>
                    <a:pt x="101" y="5004"/>
                    <a:pt x="1" y="5771"/>
                    <a:pt x="1" y="6505"/>
                  </a:cubicBezTo>
                  <a:cubicBezTo>
                    <a:pt x="1" y="7272"/>
                    <a:pt x="67" y="8006"/>
                    <a:pt x="234" y="8807"/>
                  </a:cubicBezTo>
                  <a:cubicBezTo>
                    <a:pt x="668" y="8139"/>
                    <a:pt x="935" y="7439"/>
                    <a:pt x="1168" y="6705"/>
                  </a:cubicBezTo>
                  <a:cubicBezTo>
                    <a:pt x="1435" y="6005"/>
                    <a:pt x="1602" y="5304"/>
                    <a:pt x="1735" y="4537"/>
                  </a:cubicBezTo>
                  <a:cubicBezTo>
                    <a:pt x="1835" y="3803"/>
                    <a:pt x="1936" y="3036"/>
                    <a:pt x="1936" y="2302"/>
                  </a:cubicBezTo>
                  <a:cubicBezTo>
                    <a:pt x="1936" y="1535"/>
                    <a:pt x="1936" y="801"/>
                    <a:pt x="17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26"/>
            <p:cNvSpPr/>
            <p:nvPr/>
          </p:nvSpPr>
          <p:spPr>
            <a:xfrm>
              <a:off x="990050" y="3140300"/>
              <a:ext cx="221000" cy="67175"/>
            </a:xfrm>
            <a:custGeom>
              <a:avLst/>
              <a:gdLst/>
              <a:ahLst/>
              <a:cxnLst/>
              <a:rect l="l" t="t" r="r" b="b"/>
              <a:pathLst>
                <a:path w="8840" h="2687" extrusionOk="0">
                  <a:moveTo>
                    <a:pt x="2782" y="0"/>
                  </a:moveTo>
                  <a:cubicBezTo>
                    <a:pt x="2655" y="0"/>
                    <a:pt x="2528" y="3"/>
                    <a:pt x="2402" y="9"/>
                  </a:cubicBezTo>
                  <a:cubicBezTo>
                    <a:pt x="1635" y="42"/>
                    <a:pt x="834" y="176"/>
                    <a:pt x="0" y="509"/>
                  </a:cubicBezTo>
                  <a:cubicBezTo>
                    <a:pt x="667" y="1143"/>
                    <a:pt x="1334" y="1510"/>
                    <a:pt x="2068" y="1844"/>
                  </a:cubicBezTo>
                  <a:cubicBezTo>
                    <a:pt x="2769" y="2144"/>
                    <a:pt x="3469" y="2377"/>
                    <a:pt x="4236" y="2511"/>
                  </a:cubicBezTo>
                  <a:cubicBezTo>
                    <a:pt x="4844" y="2621"/>
                    <a:pt x="5475" y="2686"/>
                    <a:pt x="6091" y="2686"/>
                  </a:cubicBezTo>
                  <a:cubicBezTo>
                    <a:pt x="6219" y="2686"/>
                    <a:pt x="6345" y="2683"/>
                    <a:pt x="6471" y="2678"/>
                  </a:cubicBezTo>
                  <a:cubicBezTo>
                    <a:pt x="7239" y="2644"/>
                    <a:pt x="8006" y="2511"/>
                    <a:pt x="8840" y="2177"/>
                  </a:cubicBezTo>
                  <a:cubicBezTo>
                    <a:pt x="8206" y="1543"/>
                    <a:pt x="7539" y="1176"/>
                    <a:pt x="6805" y="843"/>
                  </a:cubicBezTo>
                  <a:cubicBezTo>
                    <a:pt x="6104" y="543"/>
                    <a:pt x="5404" y="309"/>
                    <a:pt x="4637" y="176"/>
                  </a:cubicBezTo>
                  <a:cubicBezTo>
                    <a:pt x="4029" y="65"/>
                    <a:pt x="3398" y="0"/>
                    <a:pt x="27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26"/>
            <p:cNvSpPr/>
            <p:nvPr/>
          </p:nvSpPr>
          <p:spPr>
            <a:xfrm>
              <a:off x="1242725" y="3092975"/>
              <a:ext cx="75075" cy="214350"/>
            </a:xfrm>
            <a:custGeom>
              <a:avLst/>
              <a:gdLst/>
              <a:ahLst/>
              <a:cxnLst/>
              <a:rect l="l" t="t" r="r" b="b"/>
              <a:pathLst>
                <a:path w="3003" h="8574" extrusionOk="0">
                  <a:moveTo>
                    <a:pt x="2836" y="1"/>
                  </a:moveTo>
                  <a:cubicBezTo>
                    <a:pt x="2202" y="568"/>
                    <a:pt x="1802" y="1235"/>
                    <a:pt x="1401" y="1902"/>
                  </a:cubicBezTo>
                  <a:cubicBezTo>
                    <a:pt x="1034" y="2569"/>
                    <a:pt x="768" y="3270"/>
                    <a:pt x="534" y="4003"/>
                  </a:cubicBezTo>
                  <a:cubicBezTo>
                    <a:pt x="334" y="4704"/>
                    <a:pt x="167" y="5438"/>
                    <a:pt x="100" y="6205"/>
                  </a:cubicBezTo>
                  <a:cubicBezTo>
                    <a:pt x="0" y="6939"/>
                    <a:pt x="0" y="7739"/>
                    <a:pt x="167" y="8573"/>
                  </a:cubicBezTo>
                  <a:cubicBezTo>
                    <a:pt x="801" y="8006"/>
                    <a:pt x="1201" y="7339"/>
                    <a:pt x="1601" y="6672"/>
                  </a:cubicBezTo>
                  <a:cubicBezTo>
                    <a:pt x="1968" y="6005"/>
                    <a:pt x="2269" y="5271"/>
                    <a:pt x="2469" y="4571"/>
                  </a:cubicBezTo>
                  <a:cubicBezTo>
                    <a:pt x="2669" y="3870"/>
                    <a:pt x="2836" y="3103"/>
                    <a:pt x="2936" y="2369"/>
                  </a:cubicBezTo>
                  <a:cubicBezTo>
                    <a:pt x="3002" y="1602"/>
                    <a:pt x="3002" y="835"/>
                    <a:pt x="2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26"/>
            <p:cNvSpPr/>
            <p:nvPr/>
          </p:nvSpPr>
          <p:spPr>
            <a:xfrm>
              <a:off x="1042575" y="3229875"/>
              <a:ext cx="212675" cy="81750"/>
            </a:xfrm>
            <a:custGeom>
              <a:avLst/>
              <a:gdLst/>
              <a:ahLst/>
              <a:cxnLst/>
              <a:rect l="l" t="t" r="r" b="b"/>
              <a:pathLst>
                <a:path w="8507" h="3270" extrusionOk="0">
                  <a:moveTo>
                    <a:pt x="1537" y="0"/>
                  </a:moveTo>
                  <a:cubicBezTo>
                    <a:pt x="1051" y="0"/>
                    <a:pt x="538" y="63"/>
                    <a:pt x="1" y="229"/>
                  </a:cubicBezTo>
                  <a:cubicBezTo>
                    <a:pt x="534" y="929"/>
                    <a:pt x="1168" y="1396"/>
                    <a:pt x="1835" y="1796"/>
                  </a:cubicBezTo>
                  <a:cubicBezTo>
                    <a:pt x="2502" y="2230"/>
                    <a:pt x="3169" y="2530"/>
                    <a:pt x="3870" y="2764"/>
                  </a:cubicBezTo>
                  <a:cubicBezTo>
                    <a:pt x="4604" y="3031"/>
                    <a:pt x="5338" y="3131"/>
                    <a:pt x="6105" y="3231"/>
                  </a:cubicBezTo>
                  <a:cubicBezTo>
                    <a:pt x="6361" y="3254"/>
                    <a:pt x="6624" y="3269"/>
                    <a:pt x="6896" y="3269"/>
                  </a:cubicBezTo>
                  <a:cubicBezTo>
                    <a:pt x="7405" y="3269"/>
                    <a:pt x="7941" y="3216"/>
                    <a:pt x="8507" y="3064"/>
                  </a:cubicBezTo>
                  <a:cubicBezTo>
                    <a:pt x="7973" y="2364"/>
                    <a:pt x="7339" y="1897"/>
                    <a:pt x="6672" y="1463"/>
                  </a:cubicBezTo>
                  <a:cubicBezTo>
                    <a:pt x="6005" y="1063"/>
                    <a:pt x="5338" y="762"/>
                    <a:pt x="4637" y="529"/>
                  </a:cubicBezTo>
                  <a:cubicBezTo>
                    <a:pt x="3903" y="262"/>
                    <a:pt x="3169" y="129"/>
                    <a:pt x="2402" y="62"/>
                  </a:cubicBezTo>
                  <a:cubicBezTo>
                    <a:pt x="2124" y="24"/>
                    <a:pt x="1835" y="0"/>
                    <a:pt x="1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26"/>
            <p:cNvSpPr/>
            <p:nvPr/>
          </p:nvSpPr>
          <p:spPr>
            <a:xfrm>
              <a:off x="1279425" y="3206400"/>
              <a:ext cx="89250" cy="207675"/>
            </a:xfrm>
            <a:custGeom>
              <a:avLst/>
              <a:gdLst/>
              <a:ahLst/>
              <a:cxnLst/>
              <a:rect l="l" t="t" r="r" b="b"/>
              <a:pathLst>
                <a:path w="3570" h="8307" extrusionOk="0">
                  <a:moveTo>
                    <a:pt x="3503" y="0"/>
                  </a:moveTo>
                  <a:cubicBezTo>
                    <a:pt x="2835" y="501"/>
                    <a:pt x="2335" y="1134"/>
                    <a:pt x="1901" y="1735"/>
                  </a:cubicBezTo>
                  <a:cubicBezTo>
                    <a:pt x="1501" y="2402"/>
                    <a:pt x="1168" y="3036"/>
                    <a:pt x="867" y="3736"/>
                  </a:cubicBezTo>
                  <a:cubicBezTo>
                    <a:pt x="567" y="4470"/>
                    <a:pt x="367" y="5171"/>
                    <a:pt x="200" y="5904"/>
                  </a:cubicBezTo>
                  <a:cubicBezTo>
                    <a:pt x="67" y="6672"/>
                    <a:pt x="0" y="7472"/>
                    <a:pt x="67" y="8306"/>
                  </a:cubicBezTo>
                  <a:cubicBezTo>
                    <a:pt x="734" y="7806"/>
                    <a:pt x="1201" y="7172"/>
                    <a:pt x="1635" y="6538"/>
                  </a:cubicBezTo>
                  <a:cubicBezTo>
                    <a:pt x="2068" y="5871"/>
                    <a:pt x="2402" y="5237"/>
                    <a:pt x="2702" y="4537"/>
                  </a:cubicBezTo>
                  <a:cubicBezTo>
                    <a:pt x="3002" y="3836"/>
                    <a:pt x="3202" y="3136"/>
                    <a:pt x="3369" y="2369"/>
                  </a:cubicBezTo>
                  <a:cubicBezTo>
                    <a:pt x="3503" y="1635"/>
                    <a:pt x="3569" y="834"/>
                    <a:pt x="35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26"/>
            <p:cNvSpPr/>
            <p:nvPr/>
          </p:nvSpPr>
          <p:spPr>
            <a:xfrm>
              <a:off x="1083450" y="3321750"/>
              <a:ext cx="205150" cy="94500"/>
            </a:xfrm>
            <a:custGeom>
              <a:avLst/>
              <a:gdLst/>
              <a:ahLst/>
              <a:cxnLst/>
              <a:rect l="l" t="t" r="r" b="b"/>
              <a:pathLst>
                <a:path w="8206" h="3780" extrusionOk="0">
                  <a:moveTo>
                    <a:pt x="979" y="0"/>
                  </a:moveTo>
                  <a:cubicBezTo>
                    <a:pt x="662" y="0"/>
                    <a:pt x="336" y="25"/>
                    <a:pt x="0" y="90"/>
                  </a:cubicBezTo>
                  <a:cubicBezTo>
                    <a:pt x="434" y="857"/>
                    <a:pt x="1034" y="1390"/>
                    <a:pt x="1668" y="1857"/>
                  </a:cubicBezTo>
                  <a:cubicBezTo>
                    <a:pt x="2302" y="2291"/>
                    <a:pt x="2969" y="2691"/>
                    <a:pt x="3636" y="2958"/>
                  </a:cubicBezTo>
                  <a:cubicBezTo>
                    <a:pt x="4336" y="3258"/>
                    <a:pt x="5037" y="3525"/>
                    <a:pt x="5804" y="3625"/>
                  </a:cubicBezTo>
                  <a:cubicBezTo>
                    <a:pt x="6264" y="3709"/>
                    <a:pt x="6750" y="3779"/>
                    <a:pt x="7262" y="3779"/>
                  </a:cubicBezTo>
                  <a:cubicBezTo>
                    <a:pt x="7567" y="3779"/>
                    <a:pt x="7882" y="3754"/>
                    <a:pt x="8206" y="3692"/>
                  </a:cubicBezTo>
                  <a:cubicBezTo>
                    <a:pt x="7739" y="2925"/>
                    <a:pt x="7172" y="2391"/>
                    <a:pt x="6538" y="1924"/>
                  </a:cubicBezTo>
                  <a:cubicBezTo>
                    <a:pt x="5904" y="1457"/>
                    <a:pt x="5237" y="1090"/>
                    <a:pt x="4570" y="790"/>
                  </a:cubicBezTo>
                  <a:cubicBezTo>
                    <a:pt x="3869" y="523"/>
                    <a:pt x="3169" y="256"/>
                    <a:pt x="2402" y="123"/>
                  </a:cubicBezTo>
                  <a:cubicBezTo>
                    <a:pt x="1952" y="62"/>
                    <a:pt x="1478" y="0"/>
                    <a:pt x="9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26"/>
            <p:cNvSpPr/>
            <p:nvPr/>
          </p:nvSpPr>
          <p:spPr>
            <a:xfrm>
              <a:off x="1316950" y="3359825"/>
              <a:ext cx="97575" cy="181000"/>
            </a:xfrm>
            <a:custGeom>
              <a:avLst/>
              <a:gdLst/>
              <a:ahLst/>
              <a:cxnLst/>
              <a:rect l="l" t="t" r="r" b="b"/>
              <a:pathLst>
                <a:path w="3903" h="7240" extrusionOk="0">
                  <a:moveTo>
                    <a:pt x="3903" y="1"/>
                  </a:moveTo>
                  <a:lnTo>
                    <a:pt x="3903" y="1"/>
                  </a:lnTo>
                  <a:cubicBezTo>
                    <a:pt x="3236" y="401"/>
                    <a:pt x="2735" y="902"/>
                    <a:pt x="2302" y="1435"/>
                  </a:cubicBezTo>
                  <a:cubicBezTo>
                    <a:pt x="1835" y="2002"/>
                    <a:pt x="1468" y="2536"/>
                    <a:pt x="1134" y="3170"/>
                  </a:cubicBezTo>
                  <a:cubicBezTo>
                    <a:pt x="834" y="3770"/>
                    <a:pt x="534" y="4404"/>
                    <a:pt x="334" y="5071"/>
                  </a:cubicBezTo>
                  <a:cubicBezTo>
                    <a:pt x="134" y="5738"/>
                    <a:pt x="0" y="6439"/>
                    <a:pt x="0" y="7239"/>
                  </a:cubicBezTo>
                  <a:lnTo>
                    <a:pt x="0" y="7239"/>
                  </a:lnTo>
                  <a:cubicBezTo>
                    <a:pt x="667" y="6839"/>
                    <a:pt x="1168" y="6272"/>
                    <a:pt x="1635" y="5772"/>
                  </a:cubicBezTo>
                  <a:cubicBezTo>
                    <a:pt x="2068" y="5238"/>
                    <a:pt x="2469" y="4704"/>
                    <a:pt x="2802" y="4070"/>
                  </a:cubicBezTo>
                  <a:cubicBezTo>
                    <a:pt x="3069" y="3437"/>
                    <a:pt x="3369" y="2836"/>
                    <a:pt x="3569" y="2169"/>
                  </a:cubicBezTo>
                  <a:cubicBezTo>
                    <a:pt x="3803" y="1502"/>
                    <a:pt x="3903" y="768"/>
                    <a:pt x="39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26"/>
            <p:cNvSpPr/>
            <p:nvPr/>
          </p:nvSpPr>
          <p:spPr>
            <a:xfrm>
              <a:off x="1145150" y="3438625"/>
              <a:ext cx="179325" cy="102350"/>
            </a:xfrm>
            <a:custGeom>
              <a:avLst/>
              <a:gdLst/>
              <a:ahLst/>
              <a:cxnLst/>
              <a:rect l="l" t="t" r="r" b="b"/>
              <a:pathLst>
                <a:path w="7173" h="4094" extrusionOk="0">
                  <a:moveTo>
                    <a:pt x="432" y="0"/>
                  </a:moveTo>
                  <a:cubicBezTo>
                    <a:pt x="292" y="0"/>
                    <a:pt x="148" y="6"/>
                    <a:pt x="0" y="18"/>
                  </a:cubicBezTo>
                  <a:cubicBezTo>
                    <a:pt x="367" y="718"/>
                    <a:pt x="868" y="1252"/>
                    <a:pt x="1368" y="1752"/>
                  </a:cubicBezTo>
                  <a:cubicBezTo>
                    <a:pt x="1868" y="2219"/>
                    <a:pt x="2436" y="2620"/>
                    <a:pt x="3036" y="2953"/>
                  </a:cubicBezTo>
                  <a:cubicBezTo>
                    <a:pt x="3603" y="3354"/>
                    <a:pt x="4270" y="3587"/>
                    <a:pt x="4937" y="3787"/>
                  </a:cubicBezTo>
                  <a:cubicBezTo>
                    <a:pt x="5521" y="3991"/>
                    <a:pt x="6156" y="4094"/>
                    <a:pt x="6864" y="4094"/>
                  </a:cubicBezTo>
                  <a:cubicBezTo>
                    <a:pt x="6965" y="4094"/>
                    <a:pt x="7068" y="4092"/>
                    <a:pt x="7172" y="4087"/>
                  </a:cubicBezTo>
                  <a:cubicBezTo>
                    <a:pt x="6772" y="3320"/>
                    <a:pt x="6338" y="2786"/>
                    <a:pt x="5771" y="2353"/>
                  </a:cubicBezTo>
                  <a:cubicBezTo>
                    <a:pt x="5271" y="1886"/>
                    <a:pt x="4704" y="1452"/>
                    <a:pt x="4103" y="1119"/>
                  </a:cubicBezTo>
                  <a:cubicBezTo>
                    <a:pt x="3536" y="752"/>
                    <a:pt x="2869" y="518"/>
                    <a:pt x="2202" y="285"/>
                  </a:cubicBezTo>
                  <a:cubicBezTo>
                    <a:pt x="1653" y="120"/>
                    <a:pt x="1082" y="0"/>
                    <a:pt x="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26"/>
            <p:cNvSpPr/>
            <p:nvPr/>
          </p:nvSpPr>
          <p:spPr>
            <a:xfrm>
              <a:off x="851150" y="3385350"/>
              <a:ext cx="385750" cy="896200"/>
            </a:xfrm>
            <a:custGeom>
              <a:avLst/>
              <a:gdLst/>
              <a:ahLst/>
              <a:cxnLst/>
              <a:rect l="l" t="t" r="r" b="b"/>
              <a:pathLst>
                <a:path w="15430" h="35848" extrusionOk="0">
                  <a:moveTo>
                    <a:pt x="429" y="1"/>
                  </a:moveTo>
                  <a:cubicBezTo>
                    <a:pt x="171" y="1"/>
                    <a:pt x="1" y="380"/>
                    <a:pt x="252" y="548"/>
                  </a:cubicBezTo>
                  <a:cubicBezTo>
                    <a:pt x="352" y="648"/>
                    <a:pt x="352" y="648"/>
                    <a:pt x="586" y="815"/>
                  </a:cubicBezTo>
                  <a:cubicBezTo>
                    <a:pt x="919" y="1048"/>
                    <a:pt x="1186" y="1348"/>
                    <a:pt x="1520" y="1648"/>
                  </a:cubicBezTo>
                  <a:cubicBezTo>
                    <a:pt x="2687" y="2716"/>
                    <a:pt x="3788" y="3917"/>
                    <a:pt x="4755" y="5218"/>
                  </a:cubicBezTo>
                  <a:cubicBezTo>
                    <a:pt x="8325" y="9854"/>
                    <a:pt x="10793" y="15292"/>
                    <a:pt x="12428" y="20896"/>
                  </a:cubicBezTo>
                  <a:cubicBezTo>
                    <a:pt x="13795" y="25699"/>
                    <a:pt x="14529" y="30603"/>
                    <a:pt x="14829" y="35573"/>
                  </a:cubicBezTo>
                  <a:cubicBezTo>
                    <a:pt x="14846" y="35756"/>
                    <a:pt x="14996" y="35848"/>
                    <a:pt x="15142" y="35848"/>
                  </a:cubicBezTo>
                  <a:cubicBezTo>
                    <a:pt x="15288" y="35848"/>
                    <a:pt x="15430" y="35756"/>
                    <a:pt x="15430" y="35573"/>
                  </a:cubicBezTo>
                  <a:cubicBezTo>
                    <a:pt x="14963" y="27567"/>
                    <a:pt x="13295" y="19561"/>
                    <a:pt x="9792" y="12289"/>
                  </a:cubicBezTo>
                  <a:cubicBezTo>
                    <a:pt x="7858" y="8387"/>
                    <a:pt x="5423" y="4584"/>
                    <a:pt x="2287" y="1515"/>
                  </a:cubicBezTo>
                  <a:cubicBezTo>
                    <a:pt x="1753" y="948"/>
                    <a:pt x="1186" y="448"/>
                    <a:pt x="586" y="47"/>
                  </a:cubicBezTo>
                  <a:cubicBezTo>
                    <a:pt x="532" y="15"/>
                    <a:pt x="479" y="1"/>
                    <a:pt x="4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26"/>
            <p:cNvSpPr/>
            <p:nvPr/>
          </p:nvSpPr>
          <p:spPr>
            <a:xfrm>
              <a:off x="753200" y="3301450"/>
              <a:ext cx="166825" cy="147650"/>
            </a:xfrm>
            <a:custGeom>
              <a:avLst/>
              <a:gdLst/>
              <a:ahLst/>
              <a:cxnLst/>
              <a:rect l="l" t="t" r="r" b="b"/>
              <a:pathLst>
                <a:path w="6673" h="5906" extrusionOk="0">
                  <a:moveTo>
                    <a:pt x="1" y="1"/>
                  </a:moveTo>
                  <a:cubicBezTo>
                    <a:pt x="201" y="835"/>
                    <a:pt x="601" y="1535"/>
                    <a:pt x="1035" y="2169"/>
                  </a:cubicBezTo>
                  <a:cubicBezTo>
                    <a:pt x="1502" y="2770"/>
                    <a:pt x="2002" y="3337"/>
                    <a:pt x="2536" y="3837"/>
                  </a:cubicBezTo>
                  <a:cubicBezTo>
                    <a:pt x="3069" y="4337"/>
                    <a:pt x="3703" y="4738"/>
                    <a:pt x="4370" y="5105"/>
                  </a:cubicBezTo>
                  <a:cubicBezTo>
                    <a:pt x="5038" y="5505"/>
                    <a:pt x="5771" y="5772"/>
                    <a:pt x="6672" y="5905"/>
                  </a:cubicBezTo>
                  <a:cubicBezTo>
                    <a:pt x="6405" y="5071"/>
                    <a:pt x="6038" y="4371"/>
                    <a:pt x="5605" y="3737"/>
                  </a:cubicBezTo>
                  <a:cubicBezTo>
                    <a:pt x="5171" y="3103"/>
                    <a:pt x="4671" y="2569"/>
                    <a:pt x="4104" y="2069"/>
                  </a:cubicBezTo>
                  <a:cubicBezTo>
                    <a:pt x="3570" y="1569"/>
                    <a:pt x="2936" y="1168"/>
                    <a:pt x="2269" y="768"/>
                  </a:cubicBezTo>
                  <a:cubicBezTo>
                    <a:pt x="1602" y="401"/>
                    <a:pt x="868" y="1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26"/>
            <p:cNvSpPr/>
            <p:nvPr/>
          </p:nvSpPr>
          <p:spPr>
            <a:xfrm>
              <a:off x="965850" y="3312300"/>
              <a:ext cx="43400" cy="215175"/>
            </a:xfrm>
            <a:custGeom>
              <a:avLst/>
              <a:gdLst/>
              <a:ahLst/>
              <a:cxnLst/>
              <a:rect l="l" t="t" r="r" b="b"/>
              <a:pathLst>
                <a:path w="1736" h="8607" extrusionOk="0">
                  <a:moveTo>
                    <a:pt x="1235" y="1"/>
                  </a:moveTo>
                  <a:cubicBezTo>
                    <a:pt x="835" y="668"/>
                    <a:pt x="601" y="1402"/>
                    <a:pt x="401" y="2102"/>
                  </a:cubicBezTo>
                  <a:cubicBezTo>
                    <a:pt x="201" y="2803"/>
                    <a:pt x="67" y="3503"/>
                    <a:pt x="34" y="4204"/>
                  </a:cubicBezTo>
                  <a:cubicBezTo>
                    <a:pt x="1" y="4937"/>
                    <a:pt x="1" y="5671"/>
                    <a:pt x="34" y="6405"/>
                  </a:cubicBezTo>
                  <a:cubicBezTo>
                    <a:pt x="101" y="7139"/>
                    <a:pt x="201" y="7839"/>
                    <a:pt x="501" y="8607"/>
                  </a:cubicBezTo>
                  <a:cubicBezTo>
                    <a:pt x="901" y="7940"/>
                    <a:pt x="1168" y="7239"/>
                    <a:pt x="1335" y="6505"/>
                  </a:cubicBezTo>
                  <a:cubicBezTo>
                    <a:pt x="1535" y="5805"/>
                    <a:pt x="1602" y="5104"/>
                    <a:pt x="1702" y="4404"/>
                  </a:cubicBezTo>
                  <a:cubicBezTo>
                    <a:pt x="1735" y="3670"/>
                    <a:pt x="1735" y="2936"/>
                    <a:pt x="1702" y="2235"/>
                  </a:cubicBezTo>
                  <a:cubicBezTo>
                    <a:pt x="1669" y="1468"/>
                    <a:pt x="1535" y="768"/>
                    <a:pt x="1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6"/>
            <p:cNvSpPr/>
            <p:nvPr/>
          </p:nvSpPr>
          <p:spPr>
            <a:xfrm>
              <a:off x="763200" y="3489925"/>
              <a:ext cx="216025" cy="41725"/>
            </a:xfrm>
            <a:custGeom>
              <a:avLst/>
              <a:gdLst/>
              <a:ahLst/>
              <a:cxnLst/>
              <a:rect l="l" t="t" r="r" b="b"/>
              <a:pathLst>
                <a:path w="8641" h="1669" extrusionOk="0">
                  <a:moveTo>
                    <a:pt x="4304" y="1"/>
                  </a:moveTo>
                  <a:cubicBezTo>
                    <a:pt x="3537" y="1"/>
                    <a:pt x="2836" y="67"/>
                    <a:pt x="2136" y="201"/>
                  </a:cubicBezTo>
                  <a:cubicBezTo>
                    <a:pt x="1402" y="368"/>
                    <a:pt x="701" y="534"/>
                    <a:pt x="1" y="901"/>
                  </a:cubicBezTo>
                  <a:cubicBezTo>
                    <a:pt x="701" y="1235"/>
                    <a:pt x="1469" y="1402"/>
                    <a:pt x="2169" y="1535"/>
                  </a:cubicBezTo>
                  <a:cubicBezTo>
                    <a:pt x="2903" y="1635"/>
                    <a:pt x="3637" y="1668"/>
                    <a:pt x="4337" y="1668"/>
                  </a:cubicBezTo>
                  <a:cubicBezTo>
                    <a:pt x="5105" y="1668"/>
                    <a:pt x="5805" y="1568"/>
                    <a:pt x="6506" y="1468"/>
                  </a:cubicBezTo>
                  <a:cubicBezTo>
                    <a:pt x="7206" y="1302"/>
                    <a:pt x="7907" y="1135"/>
                    <a:pt x="8640" y="734"/>
                  </a:cubicBezTo>
                  <a:cubicBezTo>
                    <a:pt x="7940" y="434"/>
                    <a:pt x="7206" y="301"/>
                    <a:pt x="6472" y="101"/>
                  </a:cubicBezTo>
                  <a:cubicBezTo>
                    <a:pt x="5705" y="34"/>
                    <a:pt x="5004" y="1"/>
                    <a:pt x="4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26"/>
            <p:cNvSpPr/>
            <p:nvPr/>
          </p:nvSpPr>
          <p:spPr>
            <a:xfrm>
              <a:off x="1015900" y="3384025"/>
              <a:ext cx="57550" cy="215175"/>
            </a:xfrm>
            <a:custGeom>
              <a:avLst/>
              <a:gdLst/>
              <a:ahLst/>
              <a:cxnLst/>
              <a:rect l="l" t="t" r="r" b="b"/>
              <a:pathLst>
                <a:path w="2302" h="8607" extrusionOk="0">
                  <a:moveTo>
                    <a:pt x="1535" y="0"/>
                  </a:moveTo>
                  <a:cubicBezTo>
                    <a:pt x="1034" y="734"/>
                    <a:pt x="734" y="1401"/>
                    <a:pt x="500" y="2102"/>
                  </a:cubicBezTo>
                  <a:cubicBezTo>
                    <a:pt x="267" y="2802"/>
                    <a:pt x="100" y="3503"/>
                    <a:pt x="67" y="4237"/>
                  </a:cubicBezTo>
                  <a:cubicBezTo>
                    <a:pt x="0" y="4937"/>
                    <a:pt x="33" y="5704"/>
                    <a:pt x="100" y="6405"/>
                  </a:cubicBezTo>
                  <a:cubicBezTo>
                    <a:pt x="200" y="7105"/>
                    <a:pt x="400" y="7839"/>
                    <a:pt x="767" y="8606"/>
                  </a:cubicBezTo>
                  <a:cubicBezTo>
                    <a:pt x="1268" y="7939"/>
                    <a:pt x="1568" y="7272"/>
                    <a:pt x="1801" y="6538"/>
                  </a:cubicBezTo>
                  <a:cubicBezTo>
                    <a:pt x="2035" y="5804"/>
                    <a:pt x="2135" y="5104"/>
                    <a:pt x="2235" y="4403"/>
                  </a:cubicBezTo>
                  <a:cubicBezTo>
                    <a:pt x="2302" y="3670"/>
                    <a:pt x="2268" y="2936"/>
                    <a:pt x="2202" y="2235"/>
                  </a:cubicBezTo>
                  <a:cubicBezTo>
                    <a:pt x="2102" y="1501"/>
                    <a:pt x="1901" y="767"/>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26"/>
            <p:cNvSpPr/>
            <p:nvPr/>
          </p:nvSpPr>
          <p:spPr>
            <a:xfrm>
              <a:off x="825750" y="3574150"/>
              <a:ext cx="216025" cy="41725"/>
            </a:xfrm>
            <a:custGeom>
              <a:avLst/>
              <a:gdLst/>
              <a:ahLst/>
              <a:cxnLst/>
              <a:rect l="l" t="t" r="r" b="b"/>
              <a:pathLst>
                <a:path w="8641" h="1669" extrusionOk="0">
                  <a:moveTo>
                    <a:pt x="4304" y="1"/>
                  </a:moveTo>
                  <a:cubicBezTo>
                    <a:pt x="3537" y="1"/>
                    <a:pt x="2836" y="67"/>
                    <a:pt x="2136" y="201"/>
                  </a:cubicBezTo>
                  <a:cubicBezTo>
                    <a:pt x="1402" y="368"/>
                    <a:pt x="701" y="534"/>
                    <a:pt x="1" y="901"/>
                  </a:cubicBezTo>
                  <a:cubicBezTo>
                    <a:pt x="701" y="1235"/>
                    <a:pt x="1468" y="1402"/>
                    <a:pt x="2169" y="1535"/>
                  </a:cubicBezTo>
                  <a:cubicBezTo>
                    <a:pt x="2903" y="1635"/>
                    <a:pt x="3637" y="1669"/>
                    <a:pt x="4337" y="1669"/>
                  </a:cubicBezTo>
                  <a:cubicBezTo>
                    <a:pt x="5104" y="1669"/>
                    <a:pt x="5805" y="1602"/>
                    <a:pt x="6505" y="1468"/>
                  </a:cubicBezTo>
                  <a:cubicBezTo>
                    <a:pt x="7206" y="1302"/>
                    <a:pt x="7906" y="1135"/>
                    <a:pt x="8640" y="768"/>
                  </a:cubicBezTo>
                  <a:cubicBezTo>
                    <a:pt x="7940" y="468"/>
                    <a:pt x="7172" y="301"/>
                    <a:pt x="6472" y="134"/>
                  </a:cubicBezTo>
                  <a:cubicBezTo>
                    <a:pt x="5705" y="34"/>
                    <a:pt x="5004" y="1"/>
                    <a:pt x="4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26"/>
            <p:cNvSpPr/>
            <p:nvPr/>
          </p:nvSpPr>
          <p:spPr>
            <a:xfrm>
              <a:off x="1084275" y="3499100"/>
              <a:ext cx="75075" cy="202675"/>
            </a:xfrm>
            <a:custGeom>
              <a:avLst/>
              <a:gdLst/>
              <a:ahLst/>
              <a:cxnLst/>
              <a:rect l="l" t="t" r="r" b="b"/>
              <a:pathLst>
                <a:path w="3003" h="8107" extrusionOk="0">
                  <a:moveTo>
                    <a:pt x="2902" y="1"/>
                  </a:moveTo>
                  <a:lnTo>
                    <a:pt x="2902" y="1"/>
                  </a:lnTo>
                  <a:cubicBezTo>
                    <a:pt x="2335" y="534"/>
                    <a:pt x="1968" y="1168"/>
                    <a:pt x="1568" y="1802"/>
                  </a:cubicBezTo>
                  <a:cubicBezTo>
                    <a:pt x="1235" y="2436"/>
                    <a:pt x="968" y="3103"/>
                    <a:pt x="701" y="3770"/>
                  </a:cubicBezTo>
                  <a:cubicBezTo>
                    <a:pt x="467" y="4437"/>
                    <a:pt x="301" y="5138"/>
                    <a:pt x="167" y="5838"/>
                  </a:cubicBezTo>
                  <a:cubicBezTo>
                    <a:pt x="67" y="6539"/>
                    <a:pt x="0" y="7306"/>
                    <a:pt x="67" y="8106"/>
                  </a:cubicBezTo>
                  <a:cubicBezTo>
                    <a:pt x="634" y="7506"/>
                    <a:pt x="1034" y="6872"/>
                    <a:pt x="1435" y="6305"/>
                  </a:cubicBezTo>
                  <a:cubicBezTo>
                    <a:pt x="1735" y="5671"/>
                    <a:pt x="2035" y="5004"/>
                    <a:pt x="2302" y="4337"/>
                  </a:cubicBezTo>
                  <a:cubicBezTo>
                    <a:pt x="2536" y="3670"/>
                    <a:pt x="2702" y="2969"/>
                    <a:pt x="2836" y="2269"/>
                  </a:cubicBezTo>
                  <a:cubicBezTo>
                    <a:pt x="2902" y="1535"/>
                    <a:pt x="3003" y="801"/>
                    <a:pt x="2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26"/>
            <p:cNvSpPr/>
            <p:nvPr/>
          </p:nvSpPr>
          <p:spPr>
            <a:xfrm>
              <a:off x="881625" y="3642325"/>
              <a:ext cx="210175" cy="57375"/>
            </a:xfrm>
            <a:custGeom>
              <a:avLst/>
              <a:gdLst/>
              <a:ahLst/>
              <a:cxnLst/>
              <a:rect l="l" t="t" r="r" b="b"/>
              <a:pathLst>
                <a:path w="8407" h="2295" extrusionOk="0">
                  <a:moveTo>
                    <a:pt x="1398" y="1"/>
                  </a:moveTo>
                  <a:cubicBezTo>
                    <a:pt x="944" y="1"/>
                    <a:pt x="491" y="40"/>
                    <a:pt x="1" y="142"/>
                  </a:cubicBezTo>
                  <a:cubicBezTo>
                    <a:pt x="634" y="643"/>
                    <a:pt x="1302" y="976"/>
                    <a:pt x="1969" y="1277"/>
                  </a:cubicBezTo>
                  <a:cubicBezTo>
                    <a:pt x="2636" y="1577"/>
                    <a:pt x="3303" y="1777"/>
                    <a:pt x="4003" y="1944"/>
                  </a:cubicBezTo>
                  <a:cubicBezTo>
                    <a:pt x="4737" y="2110"/>
                    <a:pt x="5438" y="2244"/>
                    <a:pt x="6138" y="2277"/>
                  </a:cubicBezTo>
                  <a:cubicBezTo>
                    <a:pt x="6375" y="2288"/>
                    <a:pt x="6606" y="2295"/>
                    <a:pt x="6835" y="2295"/>
                  </a:cubicBezTo>
                  <a:cubicBezTo>
                    <a:pt x="7348" y="2295"/>
                    <a:pt x="7853" y="2259"/>
                    <a:pt x="8407" y="2144"/>
                  </a:cubicBezTo>
                  <a:cubicBezTo>
                    <a:pt x="7773" y="1643"/>
                    <a:pt x="7139" y="1310"/>
                    <a:pt x="6439" y="1043"/>
                  </a:cubicBezTo>
                  <a:cubicBezTo>
                    <a:pt x="5771" y="743"/>
                    <a:pt x="5104" y="543"/>
                    <a:pt x="4404" y="376"/>
                  </a:cubicBezTo>
                  <a:cubicBezTo>
                    <a:pt x="3670" y="209"/>
                    <a:pt x="2969" y="76"/>
                    <a:pt x="2269" y="42"/>
                  </a:cubicBezTo>
                  <a:cubicBezTo>
                    <a:pt x="1972" y="16"/>
                    <a:pt x="1684" y="1"/>
                    <a:pt x="13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26"/>
            <p:cNvSpPr/>
            <p:nvPr/>
          </p:nvSpPr>
          <p:spPr>
            <a:xfrm>
              <a:off x="1125125" y="3587500"/>
              <a:ext cx="85925" cy="198500"/>
            </a:xfrm>
            <a:custGeom>
              <a:avLst/>
              <a:gdLst/>
              <a:ahLst/>
              <a:cxnLst/>
              <a:rect l="l" t="t" r="r" b="b"/>
              <a:pathLst>
                <a:path w="3437" h="7940" extrusionOk="0">
                  <a:moveTo>
                    <a:pt x="3403" y="0"/>
                  </a:moveTo>
                  <a:cubicBezTo>
                    <a:pt x="2803" y="501"/>
                    <a:pt x="2369" y="1101"/>
                    <a:pt x="1969" y="1735"/>
                  </a:cubicBezTo>
                  <a:cubicBezTo>
                    <a:pt x="1569" y="2335"/>
                    <a:pt x="1235" y="2969"/>
                    <a:pt x="935" y="3636"/>
                  </a:cubicBezTo>
                  <a:cubicBezTo>
                    <a:pt x="668" y="4303"/>
                    <a:pt x="468" y="4971"/>
                    <a:pt x="301" y="5671"/>
                  </a:cubicBezTo>
                  <a:cubicBezTo>
                    <a:pt x="134" y="6405"/>
                    <a:pt x="1" y="7139"/>
                    <a:pt x="34" y="7939"/>
                  </a:cubicBezTo>
                  <a:cubicBezTo>
                    <a:pt x="635" y="7372"/>
                    <a:pt x="1068" y="6805"/>
                    <a:pt x="1502" y="6238"/>
                  </a:cubicBezTo>
                  <a:cubicBezTo>
                    <a:pt x="1869" y="5604"/>
                    <a:pt x="2202" y="4971"/>
                    <a:pt x="2503" y="4303"/>
                  </a:cubicBezTo>
                  <a:cubicBezTo>
                    <a:pt x="2803" y="3636"/>
                    <a:pt x="3003" y="2969"/>
                    <a:pt x="3170" y="2269"/>
                  </a:cubicBezTo>
                  <a:cubicBezTo>
                    <a:pt x="3337" y="1535"/>
                    <a:pt x="3437" y="801"/>
                    <a:pt x="34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26"/>
            <p:cNvSpPr/>
            <p:nvPr/>
          </p:nvSpPr>
          <p:spPr>
            <a:xfrm>
              <a:off x="924150" y="3718975"/>
              <a:ext cx="206025" cy="72850"/>
            </a:xfrm>
            <a:custGeom>
              <a:avLst/>
              <a:gdLst/>
              <a:ahLst/>
              <a:cxnLst/>
              <a:rect l="l" t="t" r="r" b="b"/>
              <a:pathLst>
                <a:path w="8241" h="2914" extrusionOk="0">
                  <a:moveTo>
                    <a:pt x="1862" y="1"/>
                  </a:moveTo>
                  <a:cubicBezTo>
                    <a:pt x="1260" y="1"/>
                    <a:pt x="662" y="60"/>
                    <a:pt x="1" y="245"/>
                  </a:cubicBezTo>
                  <a:cubicBezTo>
                    <a:pt x="535" y="879"/>
                    <a:pt x="1168" y="1346"/>
                    <a:pt x="1769" y="1713"/>
                  </a:cubicBezTo>
                  <a:cubicBezTo>
                    <a:pt x="2436" y="2047"/>
                    <a:pt x="3103" y="2347"/>
                    <a:pt x="3770" y="2547"/>
                  </a:cubicBezTo>
                  <a:cubicBezTo>
                    <a:pt x="4437" y="2747"/>
                    <a:pt x="5171" y="2881"/>
                    <a:pt x="5905" y="2914"/>
                  </a:cubicBezTo>
                  <a:cubicBezTo>
                    <a:pt x="6672" y="2914"/>
                    <a:pt x="7406" y="2914"/>
                    <a:pt x="8240" y="2680"/>
                  </a:cubicBezTo>
                  <a:cubicBezTo>
                    <a:pt x="7706" y="2047"/>
                    <a:pt x="7073" y="1580"/>
                    <a:pt x="6439" y="1246"/>
                  </a:cubicBezTo>
                  <a:cubicBezTo>
                    <a:pt x="5772" y="879"/>
                    <a:pt x="5104" y="579"/>
                    <a:pt x="4437" y="379"/>
                  </a:cubicBezTo>
                  <a:cubicBezTo>
                    <a:pt x="3770" y="179"/>
                    <a:pt x="3070" y="45"/>
                    <a:pt x="2336" y="12"/>
                  </a:cubicBezTo>
                  <a:cubicBezTo>
                    <a:pt x="2177" y="5"/>
                    <a:pt x="2019" y="1"/>
                    <a:pt x="18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26"/>
            <p:cNvSpPr/>
            <p:nvPr/>
          </p:nvSpPr>
          <p:spPr>
            <a:xfrm>
              <a:off x="1158500" y="3704250"/>
              <a:ext cx="114275" cy="183475"/>
            </a:xfrm>
            <a:custGeom>
              <a:avLst/>
              <a:gdLst/>
              <a:ahLst/>
              <a:cxnLst/>
              <a:rect l="l" t="t" r="r" b="b"/>
              <a:pathLst>
                <a:path w="4571" h="7339" extrusionOk="0">
                  <a:moveTo>
                    <a:pt x="4503" y="0"/>
                  </a:moveTo>
                  <a:lnTo>
                    <a:pt x="4503" y="0"/>
                  </a:lnTo>
                  <a:cubicBezTo>
                    <a:pt x="3670" y="334"/>
                    <a:pt x="3069" y="834"/>
                    <a:pt x="2535" y="1335"/>
                  </a:cubicBezTo>
                  <a:cubicBezTo>
                    <a:pt x="2035" y="1902"/>
                    <a:pt x="1568" y="2435"/>
                    <a:pt x="1201" y="3069"/>
                  </a:cubicBezTo>
                  <a:cubicBezTo>
                    <a:pt x="867" y="3636"/>
                    <a:pt x="534" y="4303"/>
                    <a:pt x="334" y="5004"/>
                  </a:cubicBezTo>
                  <a:cubicBezTo>
                    <a:pt x="134" y="5738"/>
                    <a:pt x="0" y="6472"/>
                    <a:pt x="34" y="7339"/>
                  </a:cubicBezTo>
                  <a:cubicBezTo>
                    <a:pt x="834" y="7005"/>
                    <a:pt x="1468" y="6505"/>
                    <a:pt x="2002" y="6005"/>
                  </a:cubicBezTo>
                  <a:cubicBezTo>
                    <a:pt x="2502" y="5471"/>
                    <a:pt x="2969" y="4937"/>
                    <a:pt x="3336" y="4303"/>
                  </a:cubicBezTo>
                  <a:cubicBezTo>
                    <a:pt x="3670" y="3736"/>
                    <a:pt x="4003" y="3069"/>
                    <a:pt x="4203" y="2335"/>
                  </a:cubicBezTo>
                  <a:cubicBezTo>
                    <a:pt x="4403" y="1635"/>
                    <a:pt x="4570" y="901"/>
                    <a:pt x="45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26"/>
            <p:cNvSpPr/>
            <p:nvPr/>
          </p:nvSpPr>
          <p:spPr>
            <a:xfrm>
              <a:off x="974200" y="3795875"/>
              <a:ext cx="194325" cy="94700"/>
            </a:xfrm>
            <a:custGeom>
              <a:avLst/>
              <a:gdLst/>
              <a:ahLst/>
              <a:cxnLst/>
              <a:rect l="l" t="t" r="r" b="b"/>
              <a:pathLst>
                <a:path w="7773" h="3788" extrusionOk="0">
                  <a:moveTo>
                    <a:pt x="885" y="0"/>
                  </a:moveTo>
                  <a:cubicBezTo>
                    <a:pt x="599" y="0"/>
                    <a:pt x="306" y="22"/>
                    <a:pt x="0" y="71"/>
                  </a:cubicBezTo>
                  <a:cubicBezTo>
                    <a:pt x="434" y="772"/>
                    <a:pt x="1001" y="1306"/>
                    <a:pt x="1568" y="1773"/>
                  </a:cubicBezTo>
                  <a:cubicBezTo>
                    <a:pt x="2168" y="2240"/>
                    <a:pt x="2736" y="2607"/>
                    <a:pt x="3403" y="2907"/>
                  </a:cubicBezTo>
                  <a:cubicBezTo>
                    <a:pt x="4036" y="3240"/>
                    <a:pt x="4737" y="3441"/>
                    <a:pt x="5437" y="3607"/>
                  </a:cubicBezTo>
                  <a:cubicBezTo>
                    <a:pt x="5959" y="3721"/>
                    <a:pt x="6465" y="3788"/>
                    <a:pt x="6997" y="3788"/>
                  </a:cubicBezTo>
                  <a:cubicBezTo>
                    <a:pt x="7248" y="3788"/>
                    <a:pt x="7505" y="3773"/>
                    <a:pt x="7772" y="3741"/>
                  </a:cubicBezTo>
                  <a:cubicBezTo>
                    <a:pt x="7372" y="3007"/>
                    <a:pt x="6838" y="2473"/>
                    <a:pt x="6205" y="2006"/>
                  </a:cubicBezTo>
                  <a:cubicBezTo>
                    <a:pt x="5604" y="1572"/>
                    <a:pt x="5037" y="1172"/>
                    <a:pt x="4370" y="905"/>
                  </a:cubicBezTo>
                  <a:cubicBezTo>
                    <a:pt x="3736" y="572"/>
                    <a:pt x="3036" y="338"/>
                    <a:pt x="2335" y="171"/>
                  </a:cubicBezTo>
                  <a:cubicBezTo>
                    <a:pt x="1850" y="66"/>
                    <a:pt x="1377" y="0"/>
                    <a:pt x="8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26"/>
            <p:cNvSpPr/>
            <p:nvPr/>
          </p:nvSpPr>
          <p:spPr>
            <a:xfrm>
              <a:off x="709375" y="3690100"/>
              <a:ext cx="513750" cy="448950"/>
            </a:xfrm>
            <a:custGeom>
              <a:avLst/>
              <a:gdLst/>
              <a:ahLst/>
              <a:cxnLst/>
              <a:rect l="l" t="t" r="r" b="b"/>
              <a:pathLst>
                <a:path w="20550" h="17958" extrusionOk="0">
                  <a:moveTo>
                    <a:pt x="266" y="557"/>
                  </a:moveTo>
                  <a:cubicBezTo>
                    <a:pt x="243" y="557"/>
                    <a:pt x="279" y="576"/>
                    <a:pt x="289" y="576"/>
                  </a:cubicBezTo>
                  <a:cubicBezTo>
                    <a:pt x="293" y="576"/>
                    <a:pt x="293" y="573"/>
                    <a:pt x="286" y="566"/>
                  </a:cubicBezTo>
                  <a:cubicBezTo>
                    <a:pt x="280" y="563"/>
                    <a:pt x="274" y="560"/>
                    <a:pt x="268" y="557"/>
                  </a:cubicBezTo>
                  <a:lnTo>
                    <a:pt x="268" y="557"/>
                  </a:lnTo>
                  <a:cubicBezTo>
                    <a:pt x="267" y="557"/>
                    <a:pt x="267" y="557"/>
                    <a:pt x="266" y="557"/>
                  </a:cubicBezTo>
                  <a:close/>
                  <a:moveTo>
                    <a:pt x="330" y="1"/>
                  </a:moveTo>
                  <a:cubicBezTo>
                    <a:pt x="89" y="1"/>
                    <a:pt x="0" y="404"/>
                    <a:pt x="268" y="557"/>
                  </a:cubicBezTo>
                  <a:lnTo>
                    <a:pt x="268" y="557"/>
                  </a:lnTo>
                  <a:cubicBezTo>
                    <a:pt x="277" y="557"/>
                    <a:pt x="293" y="560"/>
                    <a:pt x="319" y="566"/>
                  </a:cubicBezTo>
                  <a:cubicBezTo>
                    <a:pt x="419" y="600"/>
                    <a:pt x="519" y="666"/>
                    <a:pt x="619" y="700"/>
                  </a:cubicBezTo>
                  <a:cubicBezTo>
                    <a:pt x="986" y="867"/>
                    <a:pt x="1320" y="1033"/>
                    <a:pt x="1687" y="1200"/>
                  </a:cubicBezTo>
                  <a:cubicBezTo>
                    <a:pt x="2954" y="1834"/>
                    <a:pt x="4189" y="2501"/>
                    <a:pt x="5356" y="3202"/>
                  </a:cubicBezTo>
                  <a:cubicBezTo>
                    <a:pt x="8992" y="5370"/>
                    <a:pt x="12361" y="7972"/>
                    <a:pt x="15263" y="11041"/>
                  </a:cubicBezTo>
                  <a:cubicBezTo>
                    <a:pt x="17131" y="13042"/>
                    <a:pt x="18699" y="15310"/>
                    <a:pt x="19933" y="17812"/>
                  </a:cubicBezTo>
                  <a:cubicBezTo>
                    <a:pt x="19985" y="17915"/>
                    <a:pt x="20068" y="17957"/>
                    <a:pt x="20153" y="17957"/>
                  </a:cubicBezTo>
                  <a:cubicBezTo>
                    <a:pt x="20345" y="17957"/>
                    <a:pt x="20549" y="17743"/>
                    <a:pt x="20434" y="17512"/>
                  </a:cubicBezTo>
                  <a:cubicBezTo>
                    <a:pt x="16764" y="10007"/>
                    <a:pt x="9626" y="4503"/>
                    <a:pt x="2287" y="867"/>
                  </a:cubicBezTo>
                  <a:cubicBezTo>
                    <a:pt x="1654" y="566"/>
                    <a:pt x="1086" y="300"/>
                    <a:pt x="453" y="33"/>
                  </a:cubicBezTo>
                  <a:cubicBezTo>
                    <a:pt x="409" y="11"/>
                    <a:pt x="367" y="1"/>
                    <a:pt x="3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26"/>
            <p:cNvSpPr/>
            <p:nvPr/>
          </p:nvSpPr>
          <p:spPr>
            <a:xfrm>
              <a:off x="590575" y="3651400"/>
              <a:ext cx="209350" cy="86125"/>
            </a:xfrm>
            <a:custGeom>
              <a:avLst/>
              <a:gdLst/>
              <a:ahLst/>
              <a:cxnLst/>
              <a:rect l="l" t="t" r="r" b="b"/>
              <a:pathLst>
                <a:path w="8374" h="3445" extrusionOk="0">
                  <a:moveTo>
                    <a:pt x="1319" y="0"/>
                  </a:moveTo>
                  <a:cubicBezTo>
                    <a:pt x="899" y="0"/>
                    <a:pt x="459" y="41"/>
                    <a:pt x="1" y="146"/>
                  </a:cubicBezTo>
                  <a:cubicBezTo>
                    <a:pt x="535" y="914"/>
                    <a:pt x="1168" y="1414"/>
                    <a:pt x="1769" y="1814"/>
                  </a:cubicBezTo>
                  <a:cubicBezTo>
                    <a:pt x="2403" y="2248"/>
                    <a:pt x="3070" y="2581"/>
                    <a:pt x="3770" y="2815"/>
                  </a:cubicBezTo>
                  <a:cubicBezTo>
                    <a:pt x="4437" y="3082"/>
                    <a:pt x="5205" y="3282"/>
                    <a:pt x="5939" y="3382"/>
                  </a:cubicBezTo>
                  <a:cubicBezTo>
                    <a:pt x="6300" y="3413"/>
                    <a:pt x="6669" y="3445"/>
                    <a:pt x="7049" y="3445"/>
                  </a:cubicBezTo>
                  <a:cubicBezTo>
                    <a:pt x="7475" y="3445"/>
                    <a:pt x="7915" y="3405"/>
                    <a:pt x="8374" y="3282"/>
                  </a:cubicBezTo>
                  <a:cubicBezTo>
                    <a:pt x="7807" y="2581"/>
                    <a:pt x="7206" y="2081"/>
                    <a:pt x="6572" y="1614"/>
                  </a:cubicBezTo>
                  <a:cubicBezTo>
                    <a:pt x="5939" y="1214"/>
                    <a:pt x="5271" y="880"/>
                    <a:pt x="4571" y="613"/>
                  </a:cubicBezTo>
                  <a:cubicBezTo>
                    <a:pt x="3904" y="380"/>
                    <a:pt x="3170" y="146"/>
                    <a:pt x="2403" y="80"/>
                  </a:cubicBezTo>
                  <a:cubicBezTo>
                    <a:pt x="2056" y="32"/>
                    <a:pt x="1695" y="0"/>
                    <a:pt x="1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26"/>
            <p:cNvSpPr/>
            <p:nvPr/>
          </p:nvSpPr>
          <p:spPr>
            <a:xfrm>
              <a:off x="824925" y="3581650"/>
              <a:ext cx="57550" cy="209350"/>
            </a:xfrm>
            <a:custGeom>
              <a:avLst/>
              <a:gdLst/>
              <a:ahLst/>
              <a:cxnLst/>
              <a:rect l="l" t="t" r="r" b="b"/>
              <a:pathLst>
                <a:path w="2302" h="8374" extrusionOk="0">
                  <a:moveTo>
                    <a:pt x="200" y="1"/>
                  </a:moveTo>
                  <a:cubicBezTo>
                    <a:pt x="34" y="801"/>
                    <a:pt x="0" y="1535"/>
                    <a:pt x="34" y="2236"/>
                  </a:cubicBezTo>
                  <a:cubicBezTo>
                    <a:pt x="67" y="2970"/>
                    <a:pt x="167" y="3670"/>
                    <a:pt x="334" y="4371"/>
                  </a:cubicBezTo>
                  <a:cubicBezTo>
                    <a:pt x="501" y="5038"/>
                    <a:pt x="701" y="5738"/>
                    <a:pt x="1001" y="6405"/>
                  </a:cubicBezTo>
                  <a:cubicBezTo>
                    <a:pt x="1301" y="7073"/>
                    <a:pt x="1635" y="7740"/>
                    <a:pt x="2135" y="8374"/>
                  </a:cubicBezTo>
                  <a:cubicBezTo>
                    <a:pt x="2302" y="7606"/>
                    <a:pt x="2302" y="6872"/>
                    <a:pt x="2302" y="6139"/>
                  </a:cubicBezTo>
                  <a:cubicBezTo>
                    <a:pt x="2235" y="5405"/>
                    <a:pt x="2169" y="4704"/>
                    <a:pt x="2002" y="4004"/>
                  </a:cubicBezTo>
                  <a:cubicBezTo>
                    <a:pt x="1835" y="3337"/>
                    <a:pt x="1635" y="2603"/>
                    <a:pt x="1335" y="1969"/>
                  </a:cubicBezTo>
                  <a:cubicBezTo>
                    <a:pt x="1034" y="1302"/>
                    <a:pt x="701" y="635"/>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6"/>
            <p:cNvSpPr/>
            <p:nvPr/>
          </p:nvSpPr>
          <p:spPr>
            <a:xfrm>
              <a:off x="683975" y="3778425"/>
              <a:ext cx="203525" cy="72200"/>
            </a:xfrm>
            <a:custGeom>
              <a:avLst/>
              <a:gdLst/>
              <a:ahLst/>
              <a:cxnLst/>
              <a:rect l="l" t="t" r="r" b="b"/>
              <a:pathLst>
                <a:path w="8141" h="2888" extrusionOk="0">
                  <a:moveTo>
                    <a:pt x="7320" y="1"/>
                  </a:moveTo>
                  <a:cubicBezTo>
                    <a:pt x="6835" y="1"/>
                    <a:pt x="6367" y="38"/>
                    <a:pt x="5872" y="102"/>
                  </a:cubicBezTo>
                  <a:cubicBezTo>
                    <a:pt x="5171" y="202"/>
                    <a:pt x="4471" y="369"/>
                    <a:pt x="3804" y="636"/>
                  </a:cubicBezTo>
                  <a:cubicBezTo>
                    <a:pt x="3137" y="869"/>
                    <a:pt x="2469" y="1170"/>
                    <a:pt x="1836" y="1503"/>
                  </a:cubicBezTo>
                  <a:cubicBezTo>
                    <a:pt x="1202" y="1870"/>
                    <a:pt x="601" y="2304"/>
                    <a:pt x="1" y="2838"/>
                  </a:cubicBezTo>
                  <a:cubicBezTo>
                    <a:pt x="280" y="2872"/>
                    <a:pt x="551" y="2887"/>
                    <a:pt x="817" y="2887"/>
                  </a:cubicBezTo>
                  <a:cubicBezTo>
                    <a:pt x="1313" y="2887"/>
                    <a:pt x="1791" y="2836"/>
                    <a:pt x="2269" y="2771"/>
                  </a:cubicBezTo>
                  <a:cubicBezTo>
                    <a:pt x="2970" y="2637"/>
                    <a:pt x="3670" y="2471"/>
                    <a:pt x="4337" y="2204"/>
                  </a:cubicBezTo>
                  <a:cubicBezTo>
                    <a:pt x="5005" y="1970"/>
                    <a:pt x="5672" y="1670"/>
                    <a:pt x="6305" y="1336"/>
                  </a:cubicBezTo>
                  <a:cubicBezTo>
                    <a:pt x="6939" y="1003"/>
                    <a:pt x="7540" y="603"/>
                    <a:pt x="8140" y="36"/>
                  </a:cubicBezTo>
                  <a:cubicBezTo>
                    <a:pt x="7857" y="12"/>
                    <a:pt x="7585" y="1"/>
                    <a:pt x="7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6"/>
            <p:cNvSpPr/>
            <p:nvPr/>
          </p:nvSpPr>
          <p:spPr>
            <a:xfrm>
              <a:off x="916650" y="3645050"/>
              <a:ext cx="57575" cy="209325"/>
            </a:xfrm>
            <a:custGeom>
              <a:avLst/>
              <a:gdLst/>
              <a:ahLst/>
              <a:cxnLst/>
              <a:rect l="l" t="t" r="r" b="b"/>
              <a:pathLst>
                <a:path w="2303" h="8373" extrusionOk="0">
                  <a:moveTo>
                    <a:pt x="201" y="0"/>
                  </a:moveTo>
                  <a:cubicBezTo>
                    <a:pt x="34" y="801"/>
                    <a:pt x="1" y="1534"/>
                    <a:pt x="34" y="2268"/>
                  </a:cubicBezTo>
                  <a:cubicBezTo>
                    <a:pt x="67" y="2969"/>
                    <a:pt x="167" y="3669"/>
                    <a:pt x="334" y="4370"/>
                  </a:cubicBezTo>
                  <a:cubicBezTo>
                    <a:pt x="501" y="5037"/>
                    <a:pt x="701" y="5771"/>
                    <a:pt x="1001" y="6438"/>
                  </a:cubicBezTo>
                  <a:cubicBezTo>
                    <a:pt x="1302" y="7105"/>
                    <a:pt x="1635" y="7772"/>
                    <a:pt x="2135" y="8373"/>
                  </a:cubicBezTo>
                  <a:cubicBezTo>
                    <a:pt x="2302" y="7639"/>
                    <a:pt x="2302" y="6872"/>
                    <a:pt x="2302" y="6138"/>
                  </a:cubicBezTo>
                  <a:cubicBezTo>
                    <a:pt x="2236" y="5437"/>
                    <a:pt x="2169" y="4703"/>
                    <a:pt x="2002" y="4003"/>
                  </a:cubicBezTo>
                  <a:cubicBezTo>
                    <a:pt x="1835" y="3336"/>
                    <a:pt x="1635" y="2635"/>
                    <a:pt x="1335" y="1968"/>
                  </a:cubicBezTo>
                  <a:cubicBezTo>
                    <a:pt x="1035" y="1301"/>
                    <a:pt x="701" y="634"/>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26"/>
            <p:cNvSpPr/>
            <p:nvPr/>
          </p:nvSpPr>
          <p:spPr>
            <a:xfrm>
              <a:off x="775725" y="3842000"/>
              <a:ext cx="203500" cy="72200"/>
            </a:xfrm>
            <a:custGeom>
              <a:avLst/>
              <a:gdLst/>
              <a:ahLst/>
              <a:cxnLst/>
              <a:rect l="l" t="t" r="r" b="b"/>
              <a:pathLst>
                <a:path w="8140" h="2888" extrusionOk="0">
                  <a:moveTo>
                    <a:pt x="7174" y="1"/>
                  </a:moveTo>
                  <a:cubicBezTo>
                    <a:pt x="6740" y="1"/>
                    <a:pt x="6317" y="36"/>
                    <a:pt x="5871" y="94"/>
                  </a:cubicBezTo>
                  <a:cubicBezTo>
                    <a:pt x="5171" y="228"/>
                    <a:pt x="4470" y="395"/>
                    <a:pt x="3803" y="628"/>
                  </a:cubicBezTo>
                  <a:cubicBezTo>
                    <a:pt x="3136" y="895"/>
                    <a:pt x="2469" y="1162"/>
                    <a:pt x="1835" y="1495"/>
                  </a:cubicBezTo>
                  <a:cubicBezTo>
                    <a:pt x="1201" y="1862"/>
                    <a:pt x="567" y="2296"/>
                    <a:pt x="0" y="2830"/>
                  </a:cubicBezTo>
                  <a:cubicBezTo>
                    <a:pt x="316" y="2869"/>
                    <a:pt x="621" y="2888"/>
                    <a:pt x="921" y="2888"/>
                  </a:cubicBezTo>
                  <a:cubicBezTo>
                    <a:pt x="1380" y="2888"/>
                    <a:pt x="1824" y="2844"/>
                    <a:pt x="2269" y="2763"/>
                  </a:cubicBezTo>
                  <a:cubicBezTo>
                    <a:pt x="2969" y="2630"/>
                    <a:pt x="3670" y="2463"/>
                    <a:pt x="4337" y="2229"/>
                  </a:cubicBezTo>
                  <a:cubicBezTo>
                    <a:pt x="5004" y="1962"/>
                    <a:pt x="5671" y="1662"/>
                    <a:pt x="6305" y="1329"/>
                  </a:cubicBezTo>
                  <a:cubicBezTo>
                    <a:pt x="6939" y="995"/>
                    <a:pt x="7539" y="595"/>
                    <a:pt x="8139" y="61"/>
                  </a:cubicBezTo>
                  <a:cubicBezTo>
                    <a:pt x="7804" y="19"/>
                    <a:pt x="7486" y="1"/>
                    <a:pt x="7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26"/>
            <p:cNvSpPr/>
            <p:nvPr/>
          </p:nvSpPr>
          <p:spPr>
            <a:xfrm>
              <a:off x="1002550" y="3700075"/>
              <a:ext cx="47550" cy="214350"/>
            </a:xfrm>
            <a:custGeom>
              <a:avLst/>
              <a:gdLst/>
              <a:ahLst/>
              <a:cxnLst/>
              <a:rect l="l" t="t" r="r" b="b"/>
              <a:pathLst>
                <a:path w="1902" h="8574" extrusionOk="0">
                  <a:moveTo>
                    <a:pt x="434" y="1"/>
                  </a:moveTo>
                  <a:cubicBezTo>
                    <a:pt x="167" y="768"/>
                    <a:pt x="100" y="1502"/>
                    <a:pt x="67" y="2236"/>
                  </a:cubicBezTo>
                  <a:cubicBezTo>
                    <a:pt x="0" y="2969"/>
                    <a:pt x="67" y="3670"/>
                    <a:pt x="134" y="4404"/>
                  </a:cubicBezTo>
                  <a:cubicBezTo>
                    <a:pt x="234" y="5104"/>
                    <a:pt x="334" y="5805"/>
                    <a:pt x="567" y="6505"/>
                  </a:cubicBezTo>
                  <a:cubicBezTo>
                    <a:pt x="801" y="7172"/>
                    <a:pt x="1068" y="7906"/>
                    <a:pt x="1468" y="8573"/>
                  </a:cubicBezTo>
                  <a:cubicBezTo>
                    <a:pt x="1735" y="7806"/>
                    <a:pt x="1802" y="7106"/>
                    <a:pt x="1835" y="6338"/>
                  </a:cubicBezTo>
                  <a:cubicBezTo>
                    <a:pt x="1902" y="5605"/>
                    <a:pt x="1835" y="4904"/>
                    <a:pt x="1768" y="4170"/>
                  </a:cubicBezTo>
                  <a:cubicBezTo>
                    <a:pt x="1668" y="3470"/>
                    <a:pt x="1568" y="2769"/>
                    <a:pt x="1335" y="2069"/>
                  </a:cubicBezTo>
                  <a:cubicBezTo>
                    <a:pt x="1135" y="1402"/>
                    <a:pt x="834" y="668"/>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6"/>
            <p:cNvSpPr/>
            <p:nvPr/>
          </p:nvSpPr>
          <p:spPr>
            <a:xfrm>
              <a:off x="841600" y="3899400"/>
              <a:ext cx="209350" cy="57125"/>
            </a:xfrm>
            <a:custGeom>
              <a:avLst/>
              <a:gdLst/>
              <a:ahLst/>
              <a:cxnLst/>
              <a:rect l="l" t="t" r="r" b="b"/>
              <a:pathLst>
                <a:path w="8374" h="2285" extrusionOk="0">
                  <a:moveTo>
                    <a:pt x="6138" y="0"/>
                  </a:moveTo>
                  <a:cubicBezTo>
                    <a:pt x="5404" y="33"/>
                    <a:pt x="4704" y="133"/>
                    <a:pt x="4003" y="300"/>
                  </a:cubicBezTo>
                  <a:cubicBezTo>
                    <a:pt x="3336" y="467"/>
                    <a:pt x="2636" y="667"/>
                    <a:pt x="1969" y="967"/>
                  </a:cubicBezTo>
                  <a:cubicBezTo>
                    <a:pt x="1301" y="1234"/>
                    <a:pt x="634" y="1601"/>
                    <a:pt x="0" y="2068"/>
                  </a:cubicBezTo>
                  <a:cubicBezTo>
                    <a:pt x="581" y="2238"/>
                    <a:pt x="1127" y="2284"/>
                    <a:pt x="1651" y="2284"/>
                  </a:cubicBezTo>
                  <a:cubicBezTo>
                    <a:pt x="1849" y="2284"/>
                    <a:pt x="2043" y="2277"/>
                    <a:pt x="2235" y="2268"/>
                  </a:cubicBezTo>
                  <a:cubicBezTo>
                    <a:pt x="2969" y="2202"/>
                    <a:pt x="3670" y="2135"/>
                    <a:pt x="4370" y="1968"/>
                  </a:cubicBezTo>
                  <a:cubicBezTo>
                    <a:pt x="5037" y="1801"/>
                    <a:pt x="5738" y="1601"/>
                    <a:pt x="6405" y="1301"/>
                  </a:cubicBezTo>
                  <a:cubicBezTo>
                    <a:pt x="7072" y="1001"/>
                    <a:pt x="7739" y="667"/>
                    <a:pt x="8373" y="167"/>
                  </a:cubicBezTo>
                  <a:cubicBezTo>
                    <a:pt x="7573" y="0"/>
                    <a:pt x="6839" y="0"/>
                    <a:pt x="6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6"/>
            <p:cNvSpPr/>
            <p:nvPr/>
          </p:nvSpPr>
          <p:spPr>
            <a:xfrm>
              <a:off x="943350" y="4140400"/>
              <a:ext cx="688000" cy="414475"/>
            </a:xfrm>
            <a:custGeom>
              <a:avLst/>
              <a:gdLst/>
              <a:ahLst/>
              <a:cxnLst/>
              <a:rect l="l" t="t" r="r" b="b"/>
              <a:pathLst>
                <a:path w="27520" h="16579" extrusionOk="0">
                  <a:moveTo>
                    <a:pt x="0" y="0"/>
                  </a:moveTo>
                  <a:lnTo>
                    <a:pt x="0" y="6972"/>
                  </a:lnTo>
                  <a:cubicBezTo>
                    <a:pt x="0" y="12242"/>
                    <a:pt x="4336" y="16579"/>
                    <a:pt x="9640" y="16579"/>
                  </a:cubicBezTo>
                  <a:lnTo>
                    <a:pt x="17913" y="16579"/>
                  </a:lnTo>
                  <a:cubicBezTo>
                    <a:pt x="23183" y="16579"/>
                    <a:pt x="27520" y="12242"/>
                    <a:pt x="27520" y="6972"/>
                  </a:cubicBezTo>
                  <a:lnTo>
                    <a:pt x="2752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6"/>
            <p:cNvSpPr/>
            <p:nvPr/>
          </p:nvSpPr>
          <p:spPr>
            <a:xfrm>
              <a:off x="943350" y="4228800"/>
              <a:ext cx="689675" cy="11700"/>
            </a:xfrm>
            <a:custGeom>
              <a:avLst/>
              <a:gdLst/>
              <a:ahLst/>
              <a:cxnLst/>
              <a:rect l="l" t="t" r="r" b="b"/>
              <a:pathLst>
                <a:path w="27587" h="468" extrusionOk="0">
                  <a:moveTo>
                    <a:pt x="0" y="0"/>
                  </a:moveTo>
                  <a:lnTo>
                    <a:pt x="0" y="467"/>
                  </a:lnTo>
                  <a:lnTo>
                    <a:pt x="27586" y="467"/>
                  </a:lnTo>
                  <a:lnTo>
                    <a:pt x="275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26"/>
            <p:cNvSpPr/>
            <p:nvPr/>
          </p:nvSpPr>
          <p:spPr>
            <a:xfrm>
              <a:off x="943350" y="4273825"/>
              <a:ext cx="688000" cy="68400"/>
            </a:xfrm>
            <a:custGeom>
              <a:avLst/>
              <a:gdLst/>
              <a:ahLst/>
              <a:cxnLst/>
              <a:rect l="l" t="t" r="r" b="b"/>
              <a:pathLst>
                <a:path w="27520" h="2736" extrusionOk="0">
                  <a:moveTo>
                    <a:pt x="0" y="0"/>
                  </a:moveTo>
                  <a:lnTo>
                    <a:pt x="0" y="901"/>
                  </a:lnTo>
                  <a:cubicBezTo>
                    <a:pt x="434" y="901"/>
                    <a:pt x="667" y="1201"/>
                    <a:pt x="1001" y="1668"/>
                  </a:cubicBezTo>
                  <a:cubicBezTo>
                    <a:pt x="1368" y="2135"/>
                    <a:pt x="1835" y="2736"/>
                    <a:pt x="2769" y="2736"/>
                  </a:cubicBezTo>
                  <a:cubicBezTo>
                    <a:pt x="3669" y="2736"/>
                    <a:pt x="4136" y="2169"/>
                    <a:pt x="4503" y="1668"/>
                  </a:cubicBezTo>
                  <a:cubicBezTo>
                    <a:pt x="4837" y="1168"/>
                    <a:pt x="5104" y="901"/>
                    <a:pt x="5504" y="901"/>
                  </a:cubicBezTo>
                  <a:cubicBezTo>
                    <a:pt x="5938" y="901"/>
                    <a:pt x="6171" y="1201"/>
                    <a:pt x="6505" y="1668"/>
                  </a:cubicBezTo>
                  <a:cubicBezTo>
                    <a:pt x="6872" y="2135"/>
                    <a:pt x="7339" y="2736"/>
                    <a:pt x="8273" y="2736"/>
                  </a:cubicBezTo>
                  <a:cubicBezTo>
                    <a:pt x="9173" y="2736"/>
                    <a:pt x="9640" y="2169"/>
                    <a:pt x="10007" y="1668"/>
                  </a:cubicBezTo>
                  <a:cubicBezTo>
                    <a:pt x="10341" y="1168"/>
                    <a:pt x="10608" y="901"/>
                    <a:pt x="11008" y="901"/>
                  </a:cubicBezTo>
                  <a:cubicBezTo>
                    <a:pt x="11442" y="901"/>
                    <a:pt x="11675" y="1201"/>
                    <a:pt x="12009" y="1668"/>
                  </a:cubicBezTo>
                  <a:cubicBezTo>
                    <a:pt x="12376" y="2135"/>
                    <a:pt x="12843" y="2736"/>
                    <a:pt x="13777" y="2736"/>
                  </a:cubicBezTo>
                  <a:cubicBezTo>
                    <a:pt x="14677" y="2736"/>
                    <a:pt x="15144" y="2169"/>
                    <a:pt x="15511" y="1668"/>
                  </a:cubicBezTo>
                  <a:cubicBezTo>
                    <a:pt x="15845" y="1168"/>
                    <a:pt x="16112" y="901"/>
                    <a:pt x="16512" y="901"/>
                  </a:cubicBezTo>
                  <a:cubicBezTo>
                    <a:pt x="16946" y="901"/>
                    <a:pt x="17179" y="1201"/>
                    <a:pt x="17513" y="1668"/>
                  </a:cubicBezTo>
                  <a:cubicBezTo>
                    <a:pt x="17880" y="2135"/>
                    <a:pt x="18347" y="2736"/>
                    <a:pt x="19281" y="2736"/>
                  </a:cubicBezTo>
                  <a:cubicBezTo>
                    <a:pt x="20181" y="2736"/>
                    <a:pt x="20648" y="2169"/>
                    <a:pt x="21015" y="1668"/>
                  </a:cubicBezTo>
                  <a:cubicBezTo>
                    <a:pt x="21349" y="1168"/>
                    <a:pt x="21616" y="901"/>
                    <a:pt x="22016" y="901"/>
                  </a:cubicBezTo>
                  <a:cubicBezTo>
                    <a:pt x="22449" y="901"/>
                    <a:pt x="22683" y="1201"/>
                    <a:pt x="23017" y="1668"/>
                  </a:cubicBezTo>
                  <a:cubicBezTo>
                    <a:pt x="23417" y="2135"/>
                    <a:pt x="23850" y="2736"/>
                    <a:pt x="24784" y="2736"/>
                  </a:cubicBezTo>
                  <a:cubicBezTo>
                    <a:pt x="25685" y="2736"/>
                    <a:pt x="26152" y="2135"/>
                    <a:pt x="26519" y="1668"/>
                  </a:cubicBezTo>
                  <a:cubicBezTo>
                    <a:pt x="26853" y="1168"/>
                    <a:pt x="27086" y="901"/>
                    <a:pt x="27520" y="901"/>
                  </a:cubicBezTo>
                  <a:lnTo>
                    <a:pt x="27520" y="0"/>
                  </a:lnTo>
                  <a:cubicBezTo>
                    <a:pt x="26619" y="0"/>
                    <a:pt x="26152" y="567"/>
                    <a:pt x="25785" y="1068"/>
                  </a:cubicBezTo>
                  <a:cubicBezTo>
                    <a:pt x="25452" y="1568"/>
                    <a:pt x="25218" y="1835"/>
                    <a:pt x="24784" y="1835"/>
                  </a:cubicBezTo>
                  <a:cubicBezTo>
                    <a:pt x="24351" y="1835"/>
                    <a:pt x="24117" y="1535"/>
                    <a:pt x="23784" y="1068"/>
                  </a:cubicBezTo>
                  <a:cubicBezTo>
                    <a:pt x="23383" y="634"/>
                    <a:pt x="22950" y="0"/>
                    <a:pt x="22016" y="0"/>
                  </a:cubicBezTo>
                  <a:cubicBezTo>
                    <a:pt x="21115" y="0"/>
                    <a:pt x="20648" y="567"/>
                    <a:pt x="20281" y="1068"/>
                  </a:cubicBezTo>
                  <a:cubicBezTo>
                    <a:pt x="19948" y="1568"/>
                    <a:pt x="19681" y="1835"/>
                    <a:pt x="19281" y="1835"/>
                  </a:cubicBezTo>
                  <a:cubicBezTo>
                    <a:pt x="18847" y="1835"/>
                    <a:pt x="18613" y="1535"/>
                    <a:pt x="18280" y="1068"/>
                  </a:cubicBezTo>
                  <a:cubicBezTo>
                    <a:pt x="17880" y="634"/>
                    <a:pt x="17446" y="0"/>
                    <a:pt x="16512" y="0"/>
                  </a:cubicBezTo>
                  <a:cubicBezTo>
                    <a:pt x="15611" y="0"/>
                    <a:pt x="15144" y="567"/>
                    <a:pt x="14777" y="1068"/>
                  </a:cubicBezTo>
                  <a:cubicBezTo>
                    <a:pt x="14444" y="1568"/>
                    <a:pt x="14177" y="1835"/>
                    <a:pt x="13777" y="1835"/>
                  </a:cubicBezTo>
                  <a:cubicBezTo>
                    <a:pt x="13343" y="1835"/>
                    <a:pt x="13109" y="1535"/>
                    <a:pt x="12776" y="1068"/>
                  </a:cubicBezTo>
                  <a:cubicBezTo>
                    <a:pt x="12376" y="634"/>
                    <a:pt x="11942" y="0"/>
                    <a:pt x="11008" y="0"/>
                  </a:cubicBezTo>
                  <a:cubicBezTo>
                    <a:pt x="10107" y="0"/>
                    <a:pt x="9640" y="567"/>
                    <a:pt x="9273" y="1068"/>
                  </a:cubicBezTo>
                  <a:cubicBezTo>
                    <a:pt x="8940" y="1568"/>
                    <a:pt x="8673" y="1835"/>
                    <a:pt x="8273" y="1835"/>
                  </a:cubicBezTo>
                  <a:cubicBezTo>
                    <a:pt x="7839" y="1835"/>
                    <a:pt x="7605" y="1535"/>
                    <a:pt x="7272" y="1068"/>
                  </a:cubicBezTo>
                  <a:cubicBezTo>
                    <a:pt x="6872" y="634"/>
                    <a:pt x="6438" y="0"/>
                    <a:pt x="5504" y="0"/>
                  </a:cubicBezTo>
                  <a:cubicBezTo>
                    <a:pt x="4603" y="0"/>
                    <a:pt x="4136" y="567"/>
                    <a:pt x="3769" y="1068"/>
                  </a:cubicBezTo>
                  <a:cubicBezTo>
                    <a:pt x="3436" y="1568"/>
                    <a:pt x="3169" y="1835"/>
                    <a:pt x="2769" y="1835"/>
                  </a:cubicBezTo>
                  <a:cubicBezTo>
                    <a:pt x="2335" y="1835"/>
                    <a:pt x="2102" y="1535"/>
                    <a:pt x="1768" y="1068"/>
                  </a:cubicBezTo>
                  <a:cubicBezTo>
                    <a:pt x="1368" y="634"/>
                    <a:pt x="934"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26"/>
            <p:cNvSpPr/>
            <p:nvPr/>
          </p:nvSpPr>
          <p:spPr>
            <a:xfrm>
              <a:off x="1262725" y="4140400"/>
              <a:ext cx="368625" cy="414475"/>
            </a:xfrm>
            <a:custGeom>
              <a:avLst/>
              <a:gdLst/>
              <a:ahLst/>
              <a:cxnLst/>
              <a:rect l="l" t="t" r="r" b="b"/>
              <a:pathLst>
                <a:path w="14745" h="16579" extrusionOk="0">
                  <a:moveTo>
                    <a:pt x="9641" y="0"/>
                  </a:moveTo>
                  <a:lnTo>
                    <a:pt x="9641" y="6972"/>
                  </a:lnTo>
                  <a:cubicBezTo>
                    <a:pt x="9641" y="12242"/>
                    <a:pt x="5271" y="16579"/>
                    <a:pt x="1" y="16579"/>
                  </a:cubicBezTo>
                  <a:lnTo>
                    <a:pt x="5138" y="16579"/>
                  </a:lnTo>
                  <a:cubicBezTo>
                    <a:pt x="10408" y="16579"/>
                    <a:pt x="14745" y="12242"/>
                    <a:pt x="14745" y="6972"/>
                  </a:cubicBezTo>
                  <a:lnTo>
                    <a:pt x="14745" y="0"/>
                  </a:lnTo>
                  <a:close/>
                </a:path>
              </a:pathLst>
            </a:custGeom>
            <a:solidFill>
              <a:srgbClr val="F2B6B6">
                <a:alpha val="669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6"/>
            <p:cNvSpPr/>
            <p:nvPr/>
          </p:nvSpPr>
          <p:spPr>
            <a:xfrm>
              <a:off x="921650" y="4108700"/>
              <a:ext cx="733050" cy="65075"/>
            </a:xfrm>
            <a:custGeom>
              <a:avLst/>
              <a:gdLst/>
              <a:ahLst/>
              <a:cxnLst/>
              <a:rect l="l" t="t" r="r" b="b"/>
              <a:pathLst>
                <a:path w="29322" h="2603" extrusionOk="0">
                  <a:moveTo>
                    <a:pt x="1" y="1"/>
                  </a:moveTo>
                  <a:lnTo>
                    <a:pt x="1" y="2603"/>
                  </a:lnTo>
                  <a:lnTo>
                    <a:pt x="29322" y="2603"/>
                  </a:lnTo>
                  <a:lnTo>
                    <a:pt x="293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36" name="Google Shape;2236;p26"/>
          <p:cNvSpPr/>
          <p:nvPr/>
        </p:nvSpPr>
        <p:spPr>
          <a:xfrm>
            <a:off x="7368825" y="1673275"/>
            <a:ext cx="190000" cy="268400"/>
          </a:xfrm>
          <a:custGeom>
            <a:avLst/>
            <a:gdLst/>
            <a:ahLst/>
            <a:cxnLst/>
            <a:rect l="l" t="t" r="r" b="b"/>
            <a:pathLst>
              <a:path w="7600" h="10736" extrusionOk="0">
                <a:moveTo>
                  <a:pt x="3891" y="0"/>
                </a:moveTo>
                <a:cubicBezTo>
                  <a:pt x="3860" y="122"/>
                  <a:pt x="3435" y="2219"/>
                  <a:pt x="2097" y="3891"/>
                </a:cubicBezTo>
                <a:cubicBezTo>
                  <a:pt x="699" y="5623"/>
                  <a:pt x="0" y="7964"/>
                  <a:pt x="1186" y="9879"/>
                </a:cubicBezTo>
                <a:cubicBezTo>
                  <a:pt x="1577" y="10521"/>
                  <a:pt x="2004" y="10736"/>
                  <a:pt x="2401" y="10736"/>
                </a:cubicBezTo>
                <a:cubicBezTo>
                  <a:pt x="3208" y="10736"/>
                  <a:pt x="3891" y="9848"/>
                  <a:pt x="3891" y="9848"/>
                </a:cubicBezTo>
                <a:cubicBezTo>
                  <a:pt x="3891" y="9848"/>
                  <a:pt x="4210" y="10609"/>
                  <a:pt x="4826" y="10609"/>
                </a:cubicBezTo>
                <a:cubicBezTo>
                  <a:pt x="4895" y="10609"/>
                  <a:pt x="4969" y="10599"/>
                  <a:pt x="5046" y="10578"/>
                </a:cubicBezTo>
                <a:cubicBezTo>
                  <a:pt x="5806" y="10395"/>
                  <a:pt x="7599" y="7538"/>
                  <a:pt x="6353" y="4742"/>
                </a:cubicBezTo>
                <a:cubicBezTo>
                  <a:pt x="5107" y="1915"/>
                  <a:pt x="4012" y="1307"/>
                  <a:pt x="38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6"/>
          <p:cNvSpPr/>
          <p:nvPr/>
        </p:nvSpPr>
        <p:spPr>
          <a:xfrm>
            <a:off x="7384025" y="1974175"/>
            <a:ext cx="171000" cy="217475"/>
          </a:xfrm>
          <a:custGeom>
            <a:avLst/>
            <a:gdLst/>
            <a:ahLst/>
            <a:cxnLst/>
            <a:rect l="l" t="t" r="r" b="b"/>
            <a:pathLst>
              <a:path w="6840" h="8699" extrusionOk="0">
                <a:moveTo>
                  <a:pt x="1094" y="1"/>
                </a:moveTo>
                <a:cubicBezTo>
                  <a:pt x="1094" y="1"/>
                  <a:pt x="0" y="5806"/>
                  <a:pt x="2614" y="7995"/>
                </a:cubicBezTo>
                <a:cubicBezTo>
                  <a:pt x="3221" y="8503"/>
                  <a:pt x="3774" y="8698"/>
                  <a:pt x="4266" y="8698"/>
                </a:cubicBezTo>
                <a:cubicBezTo>
                  <a:pt x="5890" y="8698"/>
                  <a:pt x="6839" y="6566"/>
                  <a:pt x="6839" y="6566"/>
                </a:cubicBezTo>
                <a:cubicBezTo>
                  <a:pt x="2553" y="3436"/>
                  <a:pt x="1094" y="1"/>
                  <a:pt x="1094" y="1"/>
                </a:cubicBezTo>
                <a:close/>
              </a:path>
            </a:pathLst>
          </a:custGeom>
          <a:solidFill>
            <a:srgbClr val="859B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38" name="Google Shape;2238;p26"/>
          <p:cNvGrpSpPr/>
          <p:nvPr/>
        </p:nvGrpSpPr>
        <p:grpSpPr>
          <a:xfrm>
            <a:off x="7384025" y="0"/>
            <a:ext cx="1563875" cy="2241000"/>
            <a:chOff x="3487425" y="480550"/>
            <a:chExt cx="1563875" cy="2241000"/>
          </a:xfrm>
        </p:grpSpPr>
        <p:sp>
          <p:nvSpPr>
            <p:cNvPr id="2239" name="Google Shape;2239;p26"/>
            <p:cNvSpPr/>
            <p:nvPr/>
          </p:nvSpPr>
          <p:spPr>
            <a:xfrm>
              <a:off x="4007175" y="1349850"/>
              <a:ext cx="608700" cy="399725"/>
            </a:xfrm>
            <a:custGeom>
              <a:avLst/>
              <a:gdLst/>
              <a:ahLst/>
              <a:cxnLst/>
              <a:rect l="l" t="t" r="r" b="b"/>
              <a:pathLst>
                <a:path w="24348" h="15989" extrusionOk="0">
                  <a:moveTo>
                    <a:pt x="1" y="1"/>
                  </a:moveTo>
                  <a:cubicBezTo>
                    <a:pt x="1" y="305"/>
                    <a:pt x="1" y="578"/>
                    <a:pt x="31" y="852"/>
                  </a:cubicBezTo>
                  <a:cubicBezTo>
                    <a:pt x="31" y="943"/>
                    <a:pt x="31" y="1004"/>
                    <a:pt x="31" y="1065"/>
                  </a:cubicBezTo>
                  <a:cubicBezTo>
                    <a:pt x="31" y="1095"/>
                    <a:pt x="31" y="1156"/>
                    <a:pt x="31" y="1186"/>
                  </a:cubicBezTo>
                  <a:cubicBezTo>
                    <a:pt x="31" y="1399"/>
                    <a:pt x="61" y="1612"/>
                    <a:pt x="61" y="1824"/>
                  </a:cubicBezTo>
                  <a:cubicBezTo>
                    <a:pt x="61" y="1855"/>
                    <a:pt x="92" y="1916"/>
                    <a:pt x="92" y="1946"/>
                  </a:cubicBezTo>
                  <a:cubicBezTo>
                    <a:pt x="92" y="2007"/>
                    <a:pt x="92" y="2068"/>
                    <a:pt x="92" y="2128"/>
                  </a:cubicBezTo>
                  <a:cubicBezTo>
                    <a:pt x="122" y="2341"/>
                    <a:pt x="153" y="2554"/>
                    <a:pt x="153" y="2767"/>
                  </a:cubicBezTo>
                  <a:cubicBezTo>
                    <a:pt x="183" y="2858"/>
                    <a:pt x="183" y="2979"/>
                    <a:pt x="213" y="3101"/>
                  </a:cubicBezTo>
                  <a:cubicBezTo>
                    <a:pt x="244" y="3283"/>
                    <a:pt x="274" y="3496"/>
                    <a:pt x="305" y="3709"/>
                  </a:cubicBezTo>
                  <a:cubicBezTo>
                    <a:pt x="335" y="3831"/>
                    <a:pt x="335" y="3922"/>
                    <a:pt x="365" y="4043"/>
                  </a:cubicBezTo>
                  <a:cubicBezTo>
                    <a:pt x="396" y="4226"/>
                    <a:pt x="426" y="4408"/>
                    <a:pt x="487" y="4590"/>
                  </a:cubicBezTo>
                  <a:cubicBezTo>
                    <a:pt x="487" y="4621"/>
                    <a:pt x="487" y="4651"/>
                    <a:pt x="487" y="4682"/>
                  </a:cubicBezTo>
                  <a:cubicBezTo>
                    <a:pt x="517" y="4773"/>
                    <a:pt x="548" y="4894"/>
                    <a:pt x="548" y="4986"/>
                  </a:cubicBezTo>
                  <a:cubicBezTo>
                    <a:pt x="609" y="5198"/>
                    <a:pt x="669" y="5411"/>
                    <a:pt x="700" y="5624"/>
                  </a:cubicBezTo>
                  <a:cubicBezTo>
                    <a:pt x="730" y="5715"/>
                    <a:pt x="761" y="5837"/>
                    <a:pt x="791" y="5958"/>
                  </a:cubicBezTo>
                  <a:cubicBezTo>
                    <a:pt x="852" y="6080"/>
                    <a:pt x="882" y="6201"/>
                    <a:pt x="913" y="6323"/>
                  </a:cubicBezTo>
                  <a:cubicBezTo>
                    <a:pt x="943" y="6414"/>
                    <a:pt x="973" y="6505"/>
                    <a:pt x="1004" y="6566"/>
                  </a:cubicBezTo>
                  <a:cubicBezTo>
                    <a:pt x="1034" y="6688"/>
                    <a:pt x="1065" y="6779"/>
                    <a:pt x="1095" y="6900"/>
                  </a:cubicBezTo>
                  <a:cubicBezTo>
                    <a:pt x="1125" y="7022"/>
                    <a:pt x="1186" y="7113"/>
                    <a:pt x="1217" y="7235"/>
                  </a:cubicBezTo>
                  <a:cubicBezTo>
                    <a:pt x="1247" y="7326"/>
                    <a:pt x="1277" y="7417"/>
                    <a:pt x="1308" y="7539"/>
                  </a:cubicBezTo>
                  <a:cubicBezTo>
                    <a:pt x="1368" y="7630"/>
                    <a:pt x="1399" y="7752"/>
                    <a:pt x="1429" y="7843"/>
                  </a:cubicBezTo>
                  <a:cubicBezTo>
                    <a:pt x="1520" y="8056"/>
                    <a:pt x="1612" y="8268"/>
                    <a:pt x="1703" y="8481"/>
                  </a:cubicBezTo>
                  <a:cubicBezTo>
                    <a:pt x="1733" y="8572"/>
                    <a:pt x="1794" y="8694"/>
                    <a:pt x="1855" y="8785"/>
                  </a:cubicBezTo>
                  <a:cubicBezTo>
                    <a:pt x="1885" y="8846"/>
                    <a:pt x="1885" y="8907"/>
                    <a:pt x="1916" y="8967"/>
                  </a:cubicBezTo>
                  <a:cubicBezTo>
                    <a:pt x="2007" y="9119"/>
                    <a:pt x="2068" y="9271"/>
                    <a:pt x="2128" y="9423"/>
                  </a:cubicBezTo>
                  <a:cubicBezTo>
                    <a:pt x="2189" y="9545"/>
                    <a:pt x="2250" y="9636"/>
                    <a:pt x="2311" y="9758"/>
                  </a:cubicBezTo>
                  <a:lnTo>
                    <a:pt x="2311" y="9788"/>
                  </a:lnTo>
                  <a:cubicBezTo>
                    <a:pt x="2341" y="9818"/>
                    <a:pt x="2341" y="9818"/>
                    <a:pt x="2372" y="9849"/>
                  </a:cubicBezTo>
                  <a:cubicBezTo>
                    <a:pt x="2463" y="10031"/>
                    <a:pt x="2554" y="10214"/>
                    <a:pt x="2645" y="10396"/>
                  </a:cubicBezTo>
                  <a:cubicBezTo>
                    <a:pt x="2706" y="10487"/>
                    <a:pt x="2767" y="10609"/>
                    <a:pt x="2827" y="10700"/>
                  </a:cubicBezTo>
                  <a:cubicBezTo>
                    <a:pt x="2949" y="10913"/>
                    <a:pt x="3071" y="11125"/>
                    <a:pt x="3223" y="11338"/>
                  </a:cubicBezTo>
                  <a:cubicBezTo>
                    <a:pt x="3283" y="11429"/>
                    <a:pt x="3344" y="11521"/>
                    <a:pt x="3375" y="11612"/>
                  </a:cubicBezTo>
                  <a:cubicBezTo>
                    <a:pt x="3405" y="11612"/>
                    <a:pt x="3405" y="11642"/>
                    <a:pt x="3405" y="11642"/>
                  </a:cubicBezTo>
                  <a:cubicBezTo>
                    <a:pt x="3557" y="11885"/>
                    <a:pt x="3709" y="12098"/>
                    <a:pt x="3861" y="12280"/>
                  </a:cubicBezTo>
                  <a:cubicBezTo>
                    <a:pt x="3891" y="12341"/>
                    <a:pt x="3952" y="12432"/>
                    <a:pt x="4013" y="12493"/>
                  </a:cubicBezTo>
                  <a:cubicBezTo>
                    <a:pt x="4043" y="12524"/>
                    <a:pt x="4074" y="12584"/>
                    <a:pt x="4104" y="12615"/>
                  </a:cubicBezTo>
                  <a:cubicBezTo>
                    <a:pt x="4256" y="12828"/>
                    <a:pt x="4408" y="13040"/>
                    <a:pt x="4590" y="13253"/>
                  </a:cubicBezTo>
                  <a:cubicBezTo>
                    <a:pt x="4682" y="13344"/>
                    <a:pt x="4773" y="13466"/>
                    <a:pt x="4834" y="13557"/>
                  </a:cubicBezTo>
                  <a:cubicBezTo>
                    <a:pt x="5016" y="13770"/>
                    <a:pt x="5198" y="13952"/>
                    <a:pt x="5350" y="14135"/>
                  </a:cubicBezTo>
                  <a:cubicBezTo>
                    <a:pt x="5381" y="14165"/>
                    <a:pt x="5381" y="14165"/>
                    <a:pt x="5411" y="14195"/>
                  </a:cubicBezTo>
                  <a:cubicBezTo>
                    <a:pt x="5411" y="14195"/>
                    <a:pt x="5442" y="14226"/>
                    <a:pt x="5442" y="14226"/>
                  </a:cubicBezTo>
                  <a:cubicBezTo>
                    <a:pt x="5533" y="14347"/>
                    <a:pt x="5624" y="14439"/>
                    <a:pt x="5715" y="14499"/>
                  </a:cubicBezTo>
                  <a:cubicBezTo>
                    <a:pt x="5928" y="14743"/>
                    <a:pt x="6171" y="14955"/>
                    <a:pt x="6353" y="15138"/>
                  </a:cubicBezTo>
                  <a:cubicBezTo>
                    <a:pt x="6505" y="15259"/>
                    <a:pt x="6597" y="15381"/>
                    <a:pt x="6718" y="15472"/>
                  </a:cubicBezTo>
                  <a:cubicBezTo>
                    <a:pt x="7113" y="15806"/>
                    <a:pt x="7356" y="15989"/>
                    <a:pt x="7356" y="15989"/>
                  </a:cubicBezTo>
                  <a:lnTo>
                    <a:pt x="16992" y="15989"/>
                  </a:lnTo>
                  <a:cubicBezTo>
                    <a:pt x="16992" y="15989"/>
                    <a:pt x="17235" y="15806"/>
                    <a:pt x="17630" y="15472"/>
                  </a:cubicBezTo>
                  <a:cubicBezTo>
                    <a:pt x="17721" y="15381"/>
                    <a:pt x="17843" y="15259"/>
                    <a:pt x="17995" y="15138"/>
                  </a:cubicBezTo>
                  <a:cubicBezTo>
                    <a:pt x="18177" y="14955"/>
                    <a:pt x="18390" y="14743"/>
                    <a:pt x="18633" y="14499"/>
                  </a:cubicBezTo>
                  <a:cubicBezTo>
                    <a:pt x="18724" y="14439"/>
                    <a:pt x="18785" y="14347"/>
                    <a:pt x="18907" y="14226"/>
                  </a:cubicBezTo>
                  <a:cubicBezTo>
                    <a:pt x="18907" y="14226"/>
                    <a:pt x="18937" y="14195"/>
                    <a:pt x="18937" y="14195"/>
                  </a:cubicBezTo>
                  <a:cubicBezTo>
                    <a:pt x="19120" y="13983"/>
                    <a:pt x="19302" y="13800"/>
                    <a:pt x="19515" y="13557"/>
                  </a:cubicBezTo>
                  <a:cubicBezTo>
                    <a:pt x="19576" y="13466"/>
                    <a:pt x="19667" y="13344"/>
                    <a:pt x="19758" y="13253"/>
                  </a:cubicBezTo>
                  <a:cubicBezTo>
                    <a:pt x="19940" y="13040"/>
                    <a:pt x="20092" y="12828"/>
                    <a:pt x="20244" y="12615"/>
                  </a:cubicBezTo>
                  <a:cubicBezTo>
                    <a:pt x="20275" y="12584"/>
                    <a:pt x="20305" y="12524"/>
                    <a:pt x="20335" y="12493"/>
                  </a:cubicBezTo>
                  <a:cubicBezTo>
                    <a:pt x="20396" y="12432"/>
                    <a:pt x="20427" y="12341"/>
                    <a:pt x="20487" y="12280"/>
                  </a:cubicBezTo>
                  <a:cubicBezTo>
                    <a:pt x="20639" y="12098"/>
                    <a:pt x="20791" y="11885"/>
                    <a:pt x="20943" y="11642"/>
                  </a:cubicBezTo>
                  <a:cubicBezTo>
                    <a:pt x="20943" y="11642"/>
                    <a:pt x="20943" y="11612"/>
                    <a:pt x="20974" y="11612"/>
                  </a:cubicBezTo>
                  <a:cubicBezTo>
                    <a:pt x="21004" y="11521"/>
                    <a:pt x="21065" y="11429"/>
                    <a:pt x="21126" y="11338"/>
                  </a:cubicBezTo>
                  <a:cubicBezTo>
                    <a:pt x="21278" y="11125"/>
                    <a:pt x="21399" y="10913"/>
                    <a:pt x="21521" y="10700"/>
                  </a:cubicBezTo>
                  <a:cubicBezTo>
                    <a:pt x="21582" y="10609"/>
                    <a:pt x="21642" y="10487"/>
                    <a:pt x="21703" y="10396"/>
                  </a:cubicBezTo>
                  <a:cubicBezTo>
                    <a:pt x="21794" y="10214"/>
                    <a:pt x="21886" y="10031"/>
                    <a:pt x="21977" y="9849"/>
                  </a:cubicBezTo>
                  <a:cubicBezTo>
                    <a:pt x="22007" y="9818"/>
                    <a:pt x="22038" y="9788"/>
                    <a:pt x="22038" y="9758"/>
                  </a:cubicBezTo>
                  <a:cubicBezTo>
                    <a:pt x="22098" y="9636"/>
                    <a:pt x="22159" y="9545"/>
                    <a:pt x="22220" y="9423"/>
                  </a:cubicBezTo>
                  <a:cubicBezTo>
                    <a:pt x="22281" y="9271"/>
                    <a:pt x="22342" y="9119"/>
                    <a:pt x="22433" y="8967"/>
                  </a:cubicBezTo>
                  <a:cubicBezTo>
                    <a:pt x="22433" y="8907"/>
                    <a:pt x="22463" y="8846"/>
                    <a:pt x="22494" y="8785"/>
                  </a:cubicBezTo>
                  <a:cubicBezTo>
                    <a:pt x="22554" y="8694"/>
                    <a:pt x="22585" y="8572"/>
                    <a:pt x="22645" y="8481"/>
                  </a:cubicBezTo>
                  <a:cubicBezTo>
                    <a:pt x="22737" y="8268"/>
                    <a:pt x="22828" y="8056"/>
                    <a:pt x="22889" y="7843"/>
                  </a:cubicBezTo>
                  <a:cubicBezTo>
                    <a:pt x="22949" y="7752"/>
                    <a:pt x="22980" y="7630"/>
                    <a:pt x="23010" y="7539"/>
                  </a:cubicBezTo>
                  <a:cubicBezTo>
                    <a:pt x="23071" y="7417"/>
                    <a:pt x="23101" y="7326"/>
                    <a:pt x="23132" y="7235"/>
                  </a:cubicBezTo>
                  <a:cubicBezTo>
                    <a:pt x="23162" y="7113"/>
                    <a:pt x="23223" y="7022"/>
                    <a:pt x="23253" y="6900"/>
                  </a:cubicBezTo>
                  <a:cubicBezTo>
                    <a:pt x="23284" y="6779"/>
                    <a:pt x="23314" y="6688"/>
                    <a:pt x="23345" y="6566"/>
                  </a:cubicBezTo>
                  <a:cubicBezTo>
                    <a:pt x="23375" y="6505"/>
                    <a:pt x="23405" y="6414"/>
                    <a:pt x="23436" y="6323"/>
                  </a:cubicBezTo>
                  <a:cubicBezTo>
                    <a:pt x="23466" y="6201"/>
                    <a:pt x="23497" y="6080"/>
                    <a:pt x="23557" y="5958"/>
                  </a:cubicBezTo>
                  <a:cubicBezTo>
                    <a:pt x="23588" y="5837"/>
                    <a:pt x="23588" y="5715"/>
                    <a:pt x="23618" y="5624"/>
                  </a:cubicBezTo>
                  <a:cubicBezTo>
                    <a:pt x="23679" y="5411"/>
                    <a:pt x="23740" y="5198"/>
                    <a:pt x="23801" y="4986"/>
                  </a:cubicBezTo>
                  <a:cubicBezTo>
                    <a:pt x="23801" y="4894"/>
                    <a:pt x="23831" y="4773"/>
                    <a:pt x="23861" y="4682"/>
                  </a:cubicBezTo>
                  <a:cubicBezTo>
                    <a:pt x="23861" y="4651"/>
                    <a:pt x="23861" y="4621"/>
                    <a:pt x="23861" y="4590"/>
                  </a:cubicBezTo>
                  <a:cubicBezTo>
                    <a:pt x="23922" y="4408"/>
                    <a:pt x="23953" y="4226"/>
                    <a:pt x="23983" y="4043"/>
                  </a:cubicBezTo>
                  <a:cubicBezTo>
                    <a:pt x="24013" y="3922"/>
                    <a:pt x="24013" y="3831"/>
                    <a:pt x="24044" y="3709"/>
                  </a:cubicBezTo>
                  <a:cubicBezTo>
                    <a:pt x="24074" y="3496"/>
                    <a:pt x="24104" y="3283"/>
                    <a:pt x="24135" y="3101"/>
                  </a:cubicBezTo>
                  <a:cubicBezTo>
                    <a:pt x="24165" y="2979"/>
                    <a:pt x="24165" y="2858"/>
                    <a:pt x="24165" y="2767"/>
                  </a:cubicBezTo>
                  <a:cubicBezTo>
                    <a:pt x="24196" y="2554"/>
                    <a:pt x="24226" y="2341"/>
                    <a:pt x="24256" y="2128"/>
                  </a:cubicBezTo>
                  <a:cubicBezTo>
                    <a:pt x="24256" y="2068"/>
                    <a:pt x="24256" y="2007"/>
                    <a:pt x="24256" y="1946"/>
                  </a:cubicBezTo>
                  <a:cubicBezTo>
                    <a:pt x="24256" y="1916"/>
                    <a:pt x="24256" y="1855"/>
                    <a:pt x="24287" y="1824"/>
                  </a:cubicBezTo>
                  <a:cubicBezTo>
                    <a:pt x="24287" y="1612"/>
                    <a:pt x="24317" y="1399"/>
                    <a:pt x="24317" y="1186"/>
                  </a:cubicBezTo>
                  <a:cubicBezTo>
                    <a:pt x="24317" y="1156"/>
                    <a:pt x="24317" y="1095"/>
                    <a:pt x="24317" y="1065"/>
                  </a:cubicBezTo>
                  <a:cubicBezTo>
                    <a:pt x="24317" y="1004"/>
                    <a:pt x="24317" y="943"/>
                    <a:pt x="24317" y="852"/>
                  </a:cubicBezTo>
                  <a:cubicBezTo>
                    <a:pt x="24348" y="578"/>
                    <a:pt x="24348" y="305"/>
                    <a:pt x="243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26"/>
            <p:cNvSpPr/>
            <p:nvPr/>
          </p:nvSpPr>
          <p:spPr>
            <a:xfrm>
              <a:off x="4064925" y="1395450"/>
              <a:ext cx="549425" cy="354125"/>
            </a:xfrm>
            <a:custGeom>
              <a:avLst/>
              <a:gdLst/>
              <a:ahLst/>
              <a:cxnLst/>
              <a:rect l="l" t="t" r="r" b="b"/>
              <a:pathLst>
                <a:path w="21977" h="14165" extrusionOk="0">
                  <a:moveTo>
                    <a:pt x="21977" y="0"/>
                  </a:moveTo>
                  <a:cubicBezTo>
                    <a:pt x="21965" y="13"/>
                    <a:pt x="21957" y="30"/>
                    <a:pt x="21953" y="48"/>
                  </a:cubicBezTo>
                  <a:lnTo>
                    <a:pt x="21953" y="48"/>
                  </a:lnTo>
                  <a:cubicBezTo>
                    <a:pt x="21969" y="17"/>
                    <a:pt x="21977" y="0"/>
                    <a:pt x="21977" y="0"/>
                  </a:cubicBezTo>
                  <a:close/>
                  <a:moveTo>
                    <a:pt x="21953" y="48"/>
                  </a:moveTo>
                  <a:cubicBezTo>
                    <a:pt x="21610" y="707"/>
                    <a:pt x="17470" y="8008"/>
                    <a:pt x="2094" y="8008"/>
                  </a:cubicBezTo>
                  <a:cubicBezTo>
                    <a:pt x="1418" y="8008"/>
                    <a:pt x="720" y="7993"/>
                    <a:pt x="1" y="7964"/>
                  </a:cubicBezTo>
                  <a:lnTo>
                    <a:pt x="1" y="7964"/>
                  </a:lnTo>
                  <a:cubicBezTo>
                    <a:pt x="31" y="7994"/>
                    <a:pt x="31" y="7994"/>
                    <a:pt x="62" y="8025"/>
                  </a:cubicBezTo>
                  <a:cubicBezTo>
                    <a:pt x="153" y="8207"/>
                    <a:pt x="244" y="8390"/>
                    <a:pt x="335" y="8572"/>
                  </a:cubicBezTo>
                  <a:cubicBezTo>
                    <a:pt x="396" y="8663"/>
                    <a:pt x="457" y="8785"/>
                    <a:pt x="517" y="8876"/>
                  </a:cubicBezTo>
                  <a:cubicBezTo>
                    <a:pt x="639" y="9089"/>
                    <a:pt x="761" y="9301"/>
                    <a:pt x="913" y="9514"/>
                  </a:cubicBezTo>
                  <a:cubicBezTo>
                    <a:pt x="973" y="9605"/>
                    <a:pt x="1034" y="9697"/>
                    <a:pt x="1065" y="9788"/>
                  </a:cubicBezTo>
                  <a:cubicBezTo>
                    <a:pt x="1095" y="9788"/>
                    <a:pt x="1095" y="9818"/>
                    <a:pt x="1095" y="9818"/>
                  </a:cubicBezTo>
                  <a:cubicBezTo>
                    <a:pt x="1247" y="10061"/>
                    <a:pt x="1399" y="10274"/>
                    <a:pt x="1551" y="10456"/>
                  </a:cubicBezTo>
                  <a:cubicBezTo>
                    <a:pt x="1581" y="10517"/>
                    <a:pt x="1642" y="10608"/>
                    <a:pt x="1703" y="10669"/>
                  </a:cubicBezTo>
                  <a:cubicBezTo>
                    <a:pt x="1733" y="10700"/>
                    <a:pt x="1764" y="10760"/>
                    <a:pt x="1794" y="10791"/>
                  </a:cubicBezTo>
                  <a:cubicBezTo>
                    <a:pt x="1946" y="11004"/>
                    <a:pt x="2098" y="11216"/>
                    <a:pt x="2280" y="11429"/>
                  </a:cubicBezTo>
                  <a:cubicBezTo>
                    <a:pt x="2372" y="11520"/>
                    <a:pt x="2463" y="11642"/>
                    <a:pt x="2524" y="11733"/>
                  </a:cubicBezTo>
                  <a:cubicBezTo>
                    <a:pt x="2706" y="11946"/>
                    <a:pt x="2888" y="12128"/>
                    <a:pt x="3040" y="12311"/>
                  </a:cubicBezTo>
                  <a:cubicBezTo>
                    <a:pt x="3071" y="12341"/>
                    <a:pt x="3071" y="12341"/>
                    <a:pt x="3101" y="12371"/>
                  </a:cubicBezTo>
                  <a:cubicBezTo>
                    <a:pt x="3101" y="12371"/>
                    <a:pt x="3132" y="12402"/>
                    <a:pt x="3132" y="12402"/>
                  </a:cubicBezTo>
                  <a:cubicBezTo>
                    <a:pt x="3223" y="12523"/>
                    <a:pt x="3314" y="12615"/>
                    <a:pt x="3405" y="12675"/>
                  </a:cubicBezTo>
                  <a:cubicBezTo>
                    <a:pt x="3618" y="12919"/>
                    <a:pt x="3861" y="13131"/>
                    <a:pt x="4043" y="13314"/>
                  </a:cubicBezTo>
                  <a:cubicBezTo>
                    <a:pt x="4195" y="13435"/>
                    <a:pt x="4287" y="13557"/>
                    <a:pt x="4408" y="13648"/>
                  </a:cubicBezTo>
                  <a:cubicBezTo>
                    <a:pt x="4803" y="13982"/>
                    <a:pt x="5046" y="14165"/>
                    <a:pt x="5046" y="14165"/>
                  </a:cubicBezTo>
                  <a:lnTo>
                    <a:pt x="14682" y="14165"/>
                  </a:lnTo>
                  <a:cubicBezTo>
                    <a:pt x="14682" y="14165"/>
                    <a:pt x="14925" y="13982"/>
                    <a:pt x="15320" y="13648"/>
                  </a:cubicBezTo>
                  <a:cubicBezTo>
                    <a:pt x="15411" y="13557"/>
                    <a:pt x="15533" y="13435"/>
                    <a:pt x="15685" y="13314"/>
                  </a:cubicBezTo>
                  <a:cubicBezTo>
                    <a:pt x="15867" y="13131"/>
                    <a:pt x="16080" y="12919"/>
                    <a:pt x="16323" y="12675"/>
                  </a:cubicBezTo>
                  <a:cubicBezTo>
                    <a:pt x="16414" y="12615"/>
                    <a:pt x="16475" y="12523"/>
                    <a:pt x="16597" y="12402"/>
                  </a:cubicBezTo>
                  <a:cubicBezTo>
                    <a:pt x="16597" y="12402"/>
                    <a:pt x="16627" y="12371"/>
                    <a:pt x="16627" y="12371"/>
                  </a:cubicBezTo>
                  <a:cubicBezTo>
                    <a:pt x="16810" y="12159"/>
                    <a:pt x="16992" y="11976"/>
                    <a:pt x="17205" y="11733"/>
                  </a:cubicBezTo>
                  <a:cubicBezTo>
                    <a:pt x="17266" y="11642"/>
                    <a:pt x="17357" y="11520"/>
                    <a:pt x="17448" y="11429"/>
                  </a:cubicBezTo>
                  <a:cubicBezTo>
                    <a:pt x="17630" y="11216"/>
                    <a:pt x="17782" y="11004"/>
                    <a:pt x="17934" y="10791"/>
                  </a:cubicBezTo>
                  <a:cubicBezTo>
                    <a:pt x="17965" y="10760"/>
                    <a:pt x="17995" y="10700"/>
                    <a:pt x="18025" y="10669"/>
                  </a:cubicBezTo>
                  <a:cubicBezTo>
                    <a:pt x="18086" y="10608"/>
                    <a:pt x="18117" y="10517"/>
                    <a:pt x="18177" y="10456"/>
                  </a:cubicBezTo>
                  <a:cubicBezTo>
                    <a:pt x="18329" y="10274"/>
                    <a:pt x="18481" y="10061"/>
                    <a:pt x="18633" y="9818"/>
                  </a:cubicBezTo>
                  <a:cubicBezTo>
                    <a:pt x="18633" y="9818"/>
                    <a:pt x="18633" y="9788"/>
                    <a:pt x="18664" y="9788"/>
                  </a:cubicBezTo>
                  <a:cubicBezTo>
                    <a:pt x="18694" y="9697"/>
                    <a:pt x="18755" y="9605"/>
                    <a:pt x="18816" y="9514"/>
                  </a:cubicBezTo>
                  <a:cubicBezTo>
                    <a:pt x="18968" y="9301"/>
                    <a:pt x="19089" y="9089"/>
                    <a:pt x="19211" y="8876"/>
                  </a:cubicBezTo>
                  <a:cubicBezTo>
                    <a:pt x="19272" y="8785"/>
                    <a:pt x="19332" y="8663"/>
                    <a:pt x="19393" y="8572"/>
                  </a:cubicBezTo>
                  <a:cubicBezTo>
                    <a:pt x="19484" y="8390"/>
                    <a:pt x="19576" y="8207"/>
                    <a:pt x="19667" y="8025"/>
                  </a:cubicBezTo>
                  <a:cubicBezTo>
                    <a:pt x="19697" y="7994"/>
                    <a:pt x="19728" y="7964"/>
                    <a:pt x="19728" y="7934"/>
                  </a:cubicBezTo>
                  <a:cubicBezTo>
                    <a:pt x="19788" y="7812"/>
                    <a:pt x="19849" y="7721"/>
                    <a:pt x="19910" y="7599"/>
                  </a:cubicBezTo>
                  <a:cubicBezTo>
                    <a:pt x="19971" y="7447"/>
                    <a:pt x="20032" y="7295"/>
                    <a:pt x="20123" y="7143"/>
                  </a:cubicBezTo>
                  <a:cubicBezTo>
                    <a:pt x="20123" y="7083"/>
                    <a:pt x="20153" y="7022"/>
                    <a:pt x="20184" y="6961"/>
                  </a:cubicBezTo>
                  <a:cubicBezTo>
                    <a:pt x="20244" y="6870"/>
                    <a:pt x="20275" y="6748"/>
                    <a:pt x="20335" y="6657"/>
                  </a:cubicBezTo>
                  <a:cubicBezTo>
                    <a:pt x="20427" y="6444"/>
                    <a:pt x="20518" y="6232"/>
                    <a:pt x="20579" y="6019"/>
                  </a:cubicBezTo>
                  <a:cubicBezTo>
                    <a:pt x="20639" y="5928"/>
                    <a:pt x="20670" y="5806"/>
                    <a:pt x="20700" y="5715"/>
                  </a:cubicBezTo>
                  <a:cubicBezTo>
                    <a:pt x="20761" y="5593"/>
                    <a:pt x="20791" y="5502"/>
                    <a:pt x="20822" y="5411"/>
                  </a:cubicBezTo>
                  <a:cubicBezTo>
                    <a:pt x="20852" y="5289"/>
                    <a:pt x="20913" y="5198"/>
                    <a:pt x="20943" y="5076"/>
                  </a:cubicBezTo>
                  <a:cubicBezTo>
                    <a:pt x="20974" y="4955"/>
                    <a:pt x="21004" y="4864"/>
                    <a:pt x="21035" y="4742"/>
                  </a:cubicBezTo>
                  <a:cubicBezTo>
                    <a:pt x="21065" y="4681"/>
                    <a:pt x="21095" y="4590"/>
                    <a:pt x="21126" y="4499"/>
                  </a:cubicBezTo>
                  <a:cubicBezTo>
                    <a:pt x="21156" y="4377"/>
                    <a:pt x="21187" y="4256"/>
                    <a:pt x="21247" y="4134"/>
                  </a:cubicBezTo>
                  <a:cubicBezTo>
                    <a:pt x="21278" y="4013"/>
                    <a:pt x="21278" y="3891"/>
                    <a:pt x="21308" y="3800"/>
                  </a:cubicBezTo>
                  <a:cubicBezTo>
                    <a:pt x="21369" y="3587"/>
                    <a:pt x="21430" y="3374"/>
                    <a:pt x="21491" y="3162"/>
                  </a:cubicBezTo>
                  <a:cubicBezTo>
                    <a:pt x="21491" y="3070"/>
                    <a:pt x="21521" y="2949"/>
                    <a:pt x="21551" y="2858"/>
                  </a:cubicBezTo>
                  <a:cubicBezTo>
                    <a:pt x="21551" y="2827"/>
                    <a:pt x="21551" y="2797"/>
                    <a:pt x="21551" y="2766"/>
                  </a:cubicBezTo>
                  <a:cubicBezTo>
                    <a:pt x="21612" y="2584"/>
                    <a:pt x="21643" y="2402"/>
                    <a:pt x="21673" y="2219"/>
                  </a:cubicBezTo>
                  <a:cubicBezTo>
                    <a:pt x="21703" y="2098"/>
                    <a:pt x="21703" y="2007"/>
                    <a:pt x="21734" y="1885"/>
                  </a:cubicBezTo>
                  <a:cubicBezTo>
                    <a:pt x="21764" y="1672"/>
                    <a:pt x="21794" y="1459"/>
                    <a:pt x="21825" y="1277"/>
                  </a:cubicBezTo>
                  <a:cubicBezTo>
                    <a:pt x="21855" y="1155"/>
                    <a:pt x="21855" y="1034"/>
                    <a:pt x="21855" y="943"/>
                  </a:cubicBezTo>
                  <a:cubicBezTo>
                    <a:pt x="21886" y="730"/>
                    <a:pt x="21916" y="517"/>
                    <a:pt x="21946" y="304"/>
                  </a:cubicBezTo>
                  <a:cubicBezTo>
                    <a:pt x="21946" y="244"/>
                    <a:pt x="21946" y="183"/>
                    <a:pt x="21946" y="122"/>
                  </a:cubicBezTo>
                  <a:cubicBezTo>
                    <a:pt x="21946" y="104"/>
                    <a:pt x="21946" y="75"/>
                    <a:pt x="21953" y="48"/>
                  </a:cubicBezTo>
                  <a:close/>
                </a:path>
              </a:pathLst>
            </a:custGeom>
            <a:solidFill>
              <a:srgbClr val="F2B6B6">
                <a:alpha val="669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26"/>
            <p:cNvSpPr/>
            <p:nvPr/>
          </p:nvSpPr>
          <p:spPr>
            <a:xfrm>
              <a:off x="3988950" y="1328575"/>
              <a:ext cx="645175" cy="34225"/>
            </a:xfrm>
            <a:custGeom>
              <a:avLst/>
              <a:gdLst/>
              <a:ahLst/>
              <a:cxnLst/>
              <a:rect l="l" t="t" r="r" b="b"/>
              <a:pathLst>
                <a:path w="25807" h="1369" extrusionOk="0">
                  <a:moveTo>
                    <a:pt x="608" y="1"/>
                  </a:moveTo>
                  <a:cubicBezTo>
                    <a:pt x="274" y="1"/>
                    <a:pt x="0" y="274"/>
                    <a:pt x="0" y="609"/>
                  </a:cubicBezTo>
                  <a:lnTo>
                    <a:pt x="0" y="760"/>
                  </a:lnTo>
                  <a:cubicBezTo>
                    <a:pt x="0" y="1095"/>
                    <a:pt x="274" y="1368"/>
                    <a:pt x="608" y="1368"/>
                  </a:cubicBezTo>
                  <a:lnTo>
                    <a:pt x="25198" y="1368"/>
                  </a:lnTo>
                  <a:cubicBezTo>
                    <a:pt x="25533" y="1368"/>
                    <a:pt x="25806" y="1095"/>
                    <a:pt x="25806" y="760"/>
                  </a:cubicBezTo>
                  <a:lnTo>
                    <a:pt x="25806" y="609"/>
                  </a:lnTo>
                  <a:cubicBezTo>
                    <a:pt x="25806" y="274"/>
                    <a:pt x="25533" y="1"/>
                    <a:pt x="251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26"/>
            <p:cNvSpPr/>
            <p:nvPr/>
          </p:nvSpPr>
          <p:spPr>
            <a:xfrm>
              <a:off x="4352925" y="1010950"/>
              <a:ext cx="534225" cy="321450"/>
            </a:xfrm>
            <a:custGeom>
              <a:avLst/>
              <a:gdLst/>
              <a:ahLst/>
              <a:cxnLst/>
              <a:rect l="l" t="t" r="r" b="b"/>
              <a:pathLst>
                <a:path w="21369" h="12858" fill="none" extrusionOk="0">
                  <a:moveTo>
                    <a:pt x="1" y="11095"/>
                  </a:moveTo>
                  <a:cubicBezTo>
                    <a:pt x="1" y="11095"/>
                    <a:pt x="1673" y="7113"/>
                    <a:pt x="8147" y="9970"/>
                  </a:cubicBezTo>
                  <a:cubicBezTo>
                    <a:pt x="14621" y="12858"/>
                    <a:pt x="21369" y="6383"/>
                    <a:pt x="17934" y="0"/>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26"/>
            <p:cNvSpPr/>
            <p:nvPr/>
          </p:nvSpPr>
          <p:spPr>
            <a:xfrm>
              <a:off x="4324050" y="1140125"/>
              <a:ext cx="529675" cy="1166450"/>
            </a:xfrm>
            <a:custGeom>
              <a:avLst/>
              <a:gdLst/>
              <a:ahLst/>
              <a:cxnLst/>
              <a:rect l="l" t="t" r="r" b="b"/>
              <a:pathLst>
                <a:path w="21187" h="46658" fill="none" extrusionOk="0">
                  <a:moveTo>
                    <a:pt x="1" y="6232"/>
                  </a:moveTo>
                  <a:cubicBezTo>
                    <a:pt x="1" y="6232"/>
                    <a:pt x="12645" y="1"/>
                    <a:pt x="15047" y="17660"/>
                  </a:cubicBezTo>
                  <a:cubicBezTo>
                    <a:pt x="15016" y="29119"/>
                    <a:pt x="9910" y="33010"/>
                    <a:pt x="11612" y="39819"/>
                  </a:cubicBezTo>
                  <a:cubicBezTo>
                    <a:pt x="13314" y="46658"/>
                    <a:pt x="21187" y="46597"/>
                    <a:pt x="21187" y="46597"/>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26"/>
            <p:cNvSpPr/>
            <p:nvPr/>
          </p:nvSpPr>
          <p:spPr>
            <a:xfrm>
              <a:off x="4623450" y="872125"/>
              <a:ext cx="288775" cy="277175"/>
            </a:xfrm>
            <a:custGeom>
              <a:avLst/>
              <a:gdLst/>
              <a:ahLst/>
              <a:cxnLst/>
              <a:rect l="l" t="t" r="r" b="b"/>
              <a:pathLst>
                <a:path w="11551" h="11087" extrusionOk="0">
                  <a:moveTo>
                    <a:pt x="4409" y="0"/>
                  </a:moveTo>
                  <a:cubicBezTo>
                    <a:pt x="2677" y="0"/>
                    <a:pt x="1368" y="538"/>
                    <a:pt x="1368" y="538"/>
                  </a:cubicBezTo>
                  <a:cubicBezTo>
                    <a:pt x="1368" y="538"/>
                    <a:pt x="1" y="6070"/>
                    <a:pt x="3040" y="9474"/>
                  </a:cubicBezTo>
                  <a:cubicBezTo>
                    <a:pt x="4075" y="10643"/>
                    <a:pt x="5046" y="11087"/>
                    <a:pt x="5859" y="11087"/>
                  </a:cubicBezTo>
                  <a:cubicBezTo>
                    <a:pt x="7435" y="11087"/>
                    <a:pt x="8417" y="9420"/>
                    <a:pt x="8116" y="8137"/>
                  </a:cubicBezTo>
                  <a:lnTo>
                    <a:pt x="8116" y="8137"/>
                  </a:lnTo>
                  <a:cubicBezTo>
                    <a:pt x="8116" y="8137"/>
                    <a:pt x="8595" y="8403"/>
                    <a:pt x="9169" y="8403"/>
                  </a:cubicBezTo>
                  <a:cubicBezTo>
                    <a:pt x="9742" y="8403"/>
                    <a:pt x="10411" y="8137"/>
                    <a:pt x="10791" y="7073"/>
                  </a:cubicBezTo>
                  <a:cubicBezTo>
                    <a:pt x="11551" y="4976"/>
                    <a:pt x="9727" y="1450"/>
                    <a:pt x="6900" y="416"/>
                  </a:cubicBezTo>
                  <a:cubicBezTo>
                    <a:pt x="6038" y="107"/>
                    <a:pt x="5181" y="0"/>
                    <a:pt x="44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26"/>
            <p:cNvSpPr/>
            <p:nvPr/>
          </p:nvSpPr>
          <p:spPr>
            <a:xfrm>
              <a:off x="4657650" y="872125"/>
              <a:ext cx="254575" cy="210075"/>
            </a:xfrm>
            <a:custGeom>
              <a:avLst/>
              <a:gdLst/>
              <a:ahLst/>
              <a:cxnLst/>
              <a:rect l="l" t="t" r="r" b="b"/>
              <a:pathLst>
                <a:path w="10183" h="8403" extrusionOk="0">
                  <a:moveTo>
                    <a:pt x="3041" y="0"/>
                  </a:moveTo>
                  <a:cubicBezTo>
                    <a:pt x="1309" y="0"/>
                    <a:pt x="0" y="538"/>
                    <a:pt x="0" y="538"/>
                  </a:cubicBezTo>
                  <a:cubicBezTo>
                    <a:pt x="0" y="538"/>
                    <a:pt x="5198" y="3699"/>
                    <a:pt x="6748" y="8137"/>
                  </a:cubicBezTo>
                  <a:cubicBezTo>
                    <a:pt x="6748" y="8137"/>
                    <a:pt x="7227" y="8403"/>
                    <a:pt x="7801" y="8403"/>
                  </a:cubicBezTo>
                  <a:cubicBezTo>
                    <a:pt x="8374" y="8403"/>
                    <a:pt x="9043" y="8137"/>
                    <a:pt x="9423" y="7073"/>
                  </a:cubicBezTo>
                  <a:cubicBezTo>
                    <a:pt x="10183" y="4976"/>
                    <a:pt x="8359" y="1450"/>
                    <a:pt x="5532" y="416"/>
                  </a:cubicBezTo>
                  <a:cubicBezTo>
                    <a:pt x="4670" y="107"/>
                    <a:pt x="3813" y="0"/>
                    <a:pt x="30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26"/>
            <p:cNvSpPr/>
            <p:nvPr/>
          </p:nvSpPr>
          <p:spPr>
            <a:xfrm>
              <a:off x="4465400" y="2086775"/>
              <a:ext cx="243950" cy="299600"/>
            </a:xfrm>
            <a:custGeom>
              <a:avLst/>
              <a:gdLst/>
              <a:ahLst/>
              <a:cxnLst/>
              <a:rect l="l" t="t" r="r" b="b"/>
              <a:pathLst>
                <a:path w="9758" h="11984" extrusionOk="0">
                  <a:moveTo>
                    <a:pt x="4925" y="1"/>
                  </a:moveTo>
                  <a:cubicBezTo>
                    <a:pt x="3818" y="1"/>
                    <a:pt x="2489" y="861"/>
                    <a:pt x="1611" y="3047"/>
                  </a:cubicBezTo>
                  <a:cubicBezTo>
                    <a:pt x="0" y="7059"/>
                    <a:pt x="1125" y="11983"/>
                    <a:pt x="1125" y="11983"/>
                  </a:cubicBezTo>
                  <a:cubicBezTo>
                    <a:pt x="1459" y="11193"/>
                    <a:pt x="3739" y="10190"/>
                    <a:pt x="6231" y="7941"/>
                  </a:cubicBezTo>
                  <a:cubicBezTo>
                    <a:pt x="8693" y="5722"/>
                    <a:pt x="9757" y="1649"/>
                    <a:pt x="8693" y="1102"/>
                  </a:cubicBezTo>
                  <a:cubicBezTo>
                    <a:pt x="8463" y="983"/>
                    <a:pt x="8246" y="936"/>
                    <a:pt x="8046" y="936"/>
                  </a:cubicBezTo>
                  <a:cubicBezTo>
                    <a:pt x="7480" y="936"/>
                    <a:pt x="7057" y="1309"/>
                    <a:pt x="6900" y="1466"/>
                  </a:cubicBezTo>
                  <a:cubicBezTo>
                    <a:pt x="6870" y="1466"/>
                    <a:pt x="6839" y="1497"/>
                    <a:pt x="6839" y="1527"/>
                  </a:cubicBezTo>
                  <a:cubicBezTo>
                    <a:pt x="6618" y="600"/>
                    <a:pt x="5849" y="1"/>
                    <a:pt x="4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26"/>
            <p:cNvSpPr/>
            <p:nvPr/>
          </p:nvSpPr>
          <p:spPr>
            <a:xfrm>
              <a:off x="4465400" y="2086775"/>
              <a:ext cx="171000" cy="299600"/>
            </a:xfrm>
            <a:custGeom>
              <a:avLst/>
              <a:gdLst/>
              <a:ahLst/>
              <a:cxnLst/>
              <a:rect l="l" t="t" r="r" b="b"/>
              <a:pathLst>
                <a:path w="6840" h="11984" extrusionOk="0">
                  <a:moveTo>
                    <a:pt x="4925" y="1"/>
                  </a:moveTo>
                  <a:cubicBezTo>
                    <a:pt x="3818" y="1"/>
                    <a:pt x="2489" y="861"/>
                    <a:pt x="1611" y="3047"/>
                  </a:cubicBezTo>
                  <a:cubicBezTo>
                    <a:pt x="0" y="7059"/>
                    <a:pt x="1125" y="11983"/>
                    <a:pt x="1125" y="11983"/>
                  </a:cubicBezTo>
                  <a:cubicBezTo>
                    <a:pt x="1186" y="11831"/>
                    <a:pt x="2736" y="6117"/>
                    <a:pt x="6839" y="1527"/>
                  </a:cubicBezTo>
                  <a:cubicBezTo>
                    <a:pt x="6618" y="600"/>
                    <a:pt x="5849" y="1"/>
                    <a:pt x="4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6"/>
            <p:cNvSpPr/>
            <p:nvPr/>
          </p:nvSpPr>
          <p:spPr>
            <a:xfrm>
              <a:off x="4198675" y="1059575"/>
              <a:ext cx="63850" cy="123900"/>
            </a:xfrm>
            <a:custGeom>
              <a:avLst/>
              <a:gdLst/>
              <a:ahLst/>
              <a:cxnLst/>
              <a:rect l="l" t="t" r="r" b="b"/>
              <a:pathLst>
                <a:path w="2554" h="4956" fill="none" extrusionOk="0">
                  <a:moveTo>
                    <a:pt x="0" y="1"/>
                  </a:moveTo>
                  <a:cubicBezTo>
                    <a:pt x="0" y="1"/>
                    <a:pt x="2554" y="1338"/>
                    <a:pt x="1125" y="4955"/>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6"/>
            <p:cNvSpPr/>
            <p:nvPr/>
          </p:nvSpPr>
          <p:spPr>
            <a:xfrm>
              <a:off x="3913725" y="939475"/>
              <a:ext cx="365525" cy="189200"/>
            </a:xfrm>
            <a:custGeom>
              <a:avLst/>
              <a:gdLst/>
              <a:ahLst/>
              <a:cxnLst/>
              <a:rect l="l" t="t" r="r" b="b"/>
              <a:pathLst>
                <a:path w="14621" h="7568" extrusionOk="0">
                  <a:moveTo>
                    <a:pt x="8579" y="0"/>
                  </a:moveTo>
                  <a:cubicBezTo>
                    <a:pt x="7467" y="0"/>
                    <a:pt x="6321" y="259"/>
                    <a:pt x="5258" y="701"/>
                  </a:cubicBezTo>
                  <a:cubicBezTo>
                    <a:pt x="3530" y="1405"/>
                    <a:pt x="1711" y="1510"/>
                    <a:pt x="729" y="1510"/>
                  </a:cubicBezTo>
                  <a:cubicBezTo>
                    <a:pt x="312" y="1510"/>
                    <a:pt x="45" y="1491"/>
                    <a:pt x="0" y="1491"/>
                  </a:cubicBezTo>
                  <a:cubicBezTo>
                    <a:pt x="1520" y="2069"/>
                    <a:pt x="1854" y="3589"/>
                    <a:pt x="4772" y="6081"/>
                  </a:cubicBezTo>
                  <a:cubicBezTo>
                    <a:pt x="6091" y="7194"/>
                    <a:pt x="7633" y="7568"/>
                    <a:pt x="8972" y="7568"/>
                  </a:cubicBezTo>
                  <a:cubicBezTo>
                    <a:pt x="10596" y="7568"/>
                    <a:pt x="11922" y="7017"/>
                    <a:pt x="12189" y="6568"/>
                  </a:cubicBezTo>
                  <a:cubicBezTo>
                    <a:pt x="12705" y="5747"/>
                    <a:pt x="11733" y="4957"/>
                    <a:pt x="11733" y="4957"/>
                  </a:cubicBezTo>
                  <a:cubicBezTo>
                    <a:pt x="11733" y="4957"/>
                    <a:pt x="14620" y="3832"/>
                    <a:pt x="12736" y="1735"/>
                  </a:cubicBezTo>
                  <a:cubicBezTo>
                    <a:pt x="11635" y="510"/>
                    <a:pt x="10141" y="0"/>
                    <a:pt x="85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26"/>
            <p:cNvSpPr/>
            <p:nvPr/>
          </p:nvSpPr>
          <p:spPr>
            <a:xfrm>
              <a:off x="3913725" y="939475"/>
              <a:ext cx="365525" cy="123925"/>
            </a:xfrm>
            <a:custGeom>
              <a:avLst/>
              <a:gdLst/>
              <a:ahLst/>
              <a:cxnLst/>
              <a:rect l="l" t="t" r="r" b="b"/>
              <a:pathLst>
                <a:path w="14621" h="4957" extrusionOk="0">
                  <a:moveTo>
                    <a:pt x="8579" y="0"/>
                  </a:moveTo>
                  <a:cubicBezTo>
                    <a:pt x="7467" y="0"/>
                    <a:pt x="6321" y="259"/>
                    <a:pt x="5258" y="701"/>
                  </a:cubicBezTo>
                  <a:cubicBezTo>
                    <a:pt x="3530" y="1405"/>
                    <a:pt x="1711" y="1510"/>
                    <a:pt x="729" y="1510"/>
                  </a:cubicBezTo>
                  <a:cubicBezTo>
                    <a:pt x="312" y="1510"/>
                    <a:pt x="45" y="1491"/>
                    <a:pt x="0" y="1491"/>
                  </a:cubicBezTo>
                  <a:cubicBezTo>
                    <a:pt x="243" y="1522"/>
                    <a:pt x="6961" y="2707"/>
                    <a:pt x="11733" y="4957"/>
                  </a:cubicBezTo>
                  <a:cubicBezTo>
                    <a:pt x="11733" y="4957"/>
                    <a:pt x="14620" y="3832"/>
                    <a:pt x="12736" y="1735"/>
                  </a:cubicBezTo>
                  <a:cubicBezTo>
                    <a:pt x="11635" y="510"/>
                    <a:pt x="10141" y="0"/>
                    <a:pt x="8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26"/>
            <p:cNvSpPr/>
            <p:nvPr/>
          </p:nvSpPr>
          <p:spPr>
            <a:xfrm>
              <a:off x="4013250" y="1182675"/>
              <a:ext cx="94250" cy="91975"/>
            </a:xfrm>
            <a:custGeom>
              <a:avLst/>
              <a:gdLst/>
              <a:ahLst/>
              <a:cxnLst/>
              <a:rect l="l" t="t" r="r" b="b"/>
              <a:pathLst>
                <a:path w="3770" h="3679" fill="none" extrusionOk="0">
                  <a:moveTo>
                    <a:pt x="1" y="1"/>
                  </a:moveTo>
                  <a:cubicBezTo>
                    <a:pt x="1" y="1"/>
                    <a:pt x="2493" y="487"/>
                    <a:pt x="3770" y="3679"/>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26"/>
            <p:cNvSpPr/>
            <p:nvPr/>
          </p:nvSpPr>
          <p:spPr>
            <a:xfrm>
              <a:off x="3822525" y="1116450"/>
              <a:ext cx="253075" cy="293450"/>
            </a:xfrm>
            <a:custGeom>
              <a:avLst/>
              <a:gdLst/>
              <a:ahLst/>
              <a:cxnLst/>
              <a:rect l="l" t="t" r="r" b="b"/>
              <a:pathLst>
                <a:path w="10123" h="11738" extrusionOk="0">
                  <a:moveTo>
                    <a:pt x="6218" y="1"/>
                  </a:moveTo>
                  <a:cubicBezTo>
                    <a:pt x="5968" y="1"/>
                    <a:pt x="5680" y="48"/>
                    <a:pt x="5350" y="157"/>
                  </a:cubicBezTo>
                  <a:cubicBezTo>
                    <a:pt x="2675" y="1069"/>
                    <a:pt x="1460" y="3865"/>
                    <a:pt x="1399" y="6601"/>
                  </a:cubicBezTo>
                  <a:cubicBezTo>
                    <a:pt x="1338" y="9276"/>
                    <a:pt x="92" y="11586"/>
                    <a:pt x="1" y="11738"/>
                  </a:cubicBezTo>
                  <a:cubicBezTo>
                    <a:pt x="1186" y="10583"/>
                    <a:pt x="2706" y="10917"/>
                    <a:pt x="6140" y="9215"/>
                  </a:cubicBezTo>
                  <a:cubicBezTo>
                    <a:pt x="9575" y="7543"/>
                    <a:pt x="10122" y="3410"/>
                    <a:pt x="9575" y="2619"/>
                  </a:cubicBezTo>
                  <a:cubicBezTo>
                    <a:pt x="9353" y="2298"/>
                    <a:pt x="9035" y="2203"/>
                    <a:pt x="8737" y="2203"/>
                  </a:cubicBezTo>
                  <a:cubicBezTo>
                    <a:pt x="8300" y="2203"/>
                    <a:pt x="7903" y="2406"/>
                    <a:pt x="7903" y="2406"/>
                  </a:cubicBezTo>
                  <a:cubicBezTo>
                    <a:pt x="7903" y="2406"/>
                    <a:pt x="7997" y="1"/>
                    <a:pt x="62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26"/>
            <p:cNvSpPr/>
            <p:nvPr/>
          </p:nvSpPr>
          <p:spPr>
            <a:xfrm>
              <a:off x="3822525" y="1116450"/>
              <a:ext cx="199925" cy="293450"/>
            </a:xfrm>
            <a:custGeom>
              <a:avLst/>
              <a:gdLst/>
              <a:ahLst/>
              <a:cxnLst/>
              <a:rect l="l" t="t" r="r" b="b"/>
              <a:pathLst>
                <a:path w="7997" h="11738" extrusionOk="0">
                  <a:moveTo>
                    <a:pt x="6218" y="1"/>
                  </a:moveTo>
                  <a:cubicBezTo>
                    <a:pt x="5968" y="1"/>
                    <a:pt x="5680" y="48"/>
                    <a:pt x="5350" y="157"/>
                  </a:cubicBezTo>
                  <a:cubicBezTo>
                    <a:pt x="2675" y="1069"/>
                    <a:pt x="1460" y="3865"/>
                    <a:pt x="1399" y="6601"/>
                  </a:cubicBezTo>
                  <a:cubicBezTo>
                    <a:pt x="1338" y="9276"/>
                    <a:pt x="92" y="11586"/>
                    <a:pt x="1" y="11738"/>
                  </a:cubicBezTo>
                  <a:cubicBezTo>
                    <a:pt x="153" y="11525"/>
                    <a:pt x="3922" y="5872"/>
                    <a:pt x="7903" y="2406"/>
                  </a:cubicBezTo>
                  <a:cubicBezTo>
                    <a:pt x="7903" y="2406"/>
                    <a:pt x="7997" y="1"/>
                    <a:pt x="62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6"/>
            <p:cNvSpPr/>
            <p:nvPr/>
          </p:nvSpPr>
          <p:spPr>
            <a:xfrm>
              <a:off x="4732875" y="2230075"/>
              <a:ext cx="228750" cy="337150"/>
            </a:xfrm>
            <a:custGeom>
              <a:avLst/>
              <a:gdLst/>
              <a:ahLst/>
              <a:cxnLst/>
              <a:rect l="l" t="t" r="r" b="b"/>
              <a:pathLst>
                <a:path w="9150" h="13486" extrusionOk="0">
                  <a:moveTo>
                    <a:pt x="5832" y="0"/>
                  </a:moveTo>
                  <a:cubicBezTo>
                    <a:pt x="4692" y="0"/>
                    <a:pt x="3952" y="1479"/>
                    <a:pt x="3952" y="1479"/>
                  </a:cubicBezTo>
                  <a:cubicBezTo>
                    <a:pt x="3952" y="1479"/>
                    <a:pt x="3467" y="740"/>
                    <a:pt x="2795" y="740"/>
                  </a:cubicBezTo>
                  <a:cubicBezTo>
                    <a:pt x="2660" y="740"/>
                    <a:pt x="2518" y="770"/>
                    <a:pt x="2371" y="841"/>
                  </a:cubicBezTo>
                  <a:cubicBezTo>
                    <a:pt x="1520" y="1266"/>
                    <a:pt x="1" y="5157"/>
                    <a:pt x="2159" y="8288"/>
                  </a:cubicBezTo>
                  <a:cubicBezTo>
                    <a:pt x="4347" y="11449"/>
                    <a:pt x="5837" y="11905"/>
                    <a:pt x="6292" y="13485"/>
                  </a:cubicBezTo>
                  <a:cubicBezTo>
                    <a:pt x="6292" y="13333"/>
                    <a:pt x="6323" y="10659"/>
                    <a:pt x="7569" y="8318"/>
                  </a:cubicBezTo>
                  <a:cubicBezTo>
                    <a:pt x="8846" y="5887"/>
                    <a:pt x="9150" y="2847"/>
                    <a:pt x="7265" y="780"/>
                  </a:cubicBezTo>
                  <a:cubicBezTo>
                    <a:pt x="6743" y="208"/>
                    <a:pt x="6259" y="0"/>
                    <a:pt x="58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26"/>
            <p:cNvSpPr/>
            <p:nvPr/>
          </p:nvSpPr>
          <p:spPr>
            <a:xfrm>
              <a:off x="4831675" y="2230075"/>
              <a:ext cx="129950" cy="337150"/>
            </a:xfrm>
            <a:custGeom>
              <a:avLst/>
              <a:gdLst/>
              <a:ahLst/>
              <a:cxnLst/>
              <a:rect l="l" t="t" r="r" b="b"/>
              <a:pathLst>
                <a:path w="5198" h="13486" extrusionOk="0">
                  <a:moveTo>
                    <a:pt x="1880" y="0"/>
                  </a:moveTo>
                  <a:cubicBezTo>
                    <a:pt x="740" y="0"/>
                    <a:pt x="0" y="1479"/>
                    <a:pt x="0" y="1479"/>
                  </a:cubicBezTo>
                  <a:cubicBezTo>
                    <a:pt x="1763" y="6434"/>
                    <a:pt x="2310" y="13242"/>
                    <a:pt x="2340" y="13485"/>
                  </a:cubicBezTo>
                  <a:cubicBezTo>
                    <a:pt x="2340" y="13333"/>
                    <a:pt x="2371" y="10659"/>
                    <a:pt x="3617" y="8318"/>
                  </a:cubicBezTo>
                  <a:cubicBezTo>
                    <a:pt x="4894" y="5887"/>
                    <a:pt x="5198" y="2847"/>
                    <a:pt x="3313" y="780"/>
                  </a:cubicBezTo>
                  <a:cubicBezTo>
                    <a:pt x="2791" y="208"/>
                    <a:pt x="2307" y="0"/>
                    <a:pt x="1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26"/>
            <p:cNvSpPr/>
            <p:nvPr/>
          </p:nvSpPr>
          <p:spPr>
            <a:xfrm>
              <a:off x="4649300" y="1463075"/>
              <a:ext cx="48650" cy="129975"/>
            </a:xfrm>
            <a:custGeom>
              <a:avLst/>
              <a:gdLst/>
              <a:ahLst/>
              <a:cxnLst/>
              <a:rect l="l" t="t" r="r" b="b"/>
              <a:pathLst>
                <a:path w="1946" h="5199" fill="none" extrusionOk="0">
                  <a:moveTo>
                    <a:pt x="973" y="1"/>
                  </a:moveTo>
                  <a:cubicBezTo>
                    <a:pt x="973" y="1"/>
                    <a:pt x="0" y="2402"/>
                    <a:pt x="1945" y="5198"/>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26"/>
            <p:cNvSpPr/>
            <p:nvPr/>
          </p:nvSpPr>
          <p:spPr>
            <a:xfrm>
              <a:off x="4597625" y="1354775"/>
              <a:ext cx="370850" cy="189950"/>
            </a:xfrm>
            <a:custGeom>
              <a:avLst/>
              <a:gdLst/>
              <a:ahLst/>
              <a:cxnLst/>
              <a:rect l="l" t="t" r="r" b="b"/>
              <a:pathLst>
                <a:path w="14834" h="7598" extrusionOk="0">
                  <a:moveTo>
                    <a:pt x="5462" y="1"/>
                  </a:moveTo>
                  <a:cubicBezTo>
                    <a:pt x="4311" y="1"/>
                    <a:pt x="3190" y="322"/>
                    <a:pt x="2219" y="1080"/>
                  </a:cubicBezTo>
                  <a:cubicBezTo>
                    <a:pt x="0" y="2843"/>
                    <a:pt x="2675" y="4454"/>
                    <a:pt x="2675" y="4454"/>
                  </a:cubicBezTo>
                  <a:cubicBezTo>
                    <a:pt x="2675" y="4454"/>
                    <a:pt x="1581" y="5062"/>
                    <a:pt x="1945" y="5974"/>
                  </a:cubicBezTo>
                  <a:cubicBezTo>
                    <a:pt x="2172" y="6570"/>
                    <a:pt x="3970" y="7598"/>
                    <a:pt x="6136" y="7598"/>
                  </a:cubicBezTo>
                  <a:cubicBezTo>
                    <a:pt x="7171" y="7598"/>
                    <a:pt x="8290" y="7363"/>
                    <a:pt x="9362" y="6734"/>
                  </a:cubicBezTo>
                  <a:cubicBezTo>
                    <a:pt x="12645" y="4789"/>
                    <a:pt x="13222" y="3360"/>
                    <a:pt x="14833" y="3026"/>
                  </a:cubicBezTo>
                  <a:cubicBezTo>
                    <a:pt x="14681" y="2995"/>
                    <a:pt x="12037" y="2782"/>
                    <a:pt x="9788" y="1354"/>
                  </a:cubicBezTo>
                  <a:cubicBezTo>
                    <a:pt x="8471" y="533"/>
                    <a:pt x="6942" y="1"/>
                    <a:pt x="54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26"/>
            <p:cNvSpPr/>
            <p:nvPr/>
          </p:nvSpPr>
          <p:spPr>
            <a:xfrm>
              <a:off x="4597625" y="1354775"/>
              <a:ext cx="370850" cy="111375"/>
            </a:xfrm>
            <a:custGeom>
              <a:avLst/>
              <a:gdLst/>
              <a:ahLst/>
              <a:cxnLst/>
              <a:rect l="l" t="t" r="r" b="b"/>
              <a:pathLst>
                <a:path w="14834" h="4455" extrusionOk="0">
                  <a:moveTo>
                    <a:pt x="5462" y="1"/>
                  </a:moveTo>
                  <a:cubicBezTo>
                    <a:pt x="4311" y="1"/>
                    <a:pt x="3190" y="322"/>
                    <a:pt x="2219" y="1080"/>
                  </a:cubicBezTo>
                  <a:cubicBezTo>
                    <a:pt x="0" y="2843"/>
                    <a:pt x="2675" y="4454"/>
                    <a:pt x="2675" y="4454"/>
                  </a:cubicBezTo>
                  <a:cubicBezTo>
                    <a:pt x="7751" y="3056"/>
                    <a:pt x="14590" y="3026"/>
                    <a:pt x="14833" y="3026"/>
                  </a:cubicBezTo>
                  <a:cubicBezTo>
                    <a:pt x="14681" y="2995"/>
                    <a:pt x="12037" y="2782"/>
                    <a:pt x="9788" y="1354"/>
                  </a:cubicBezTo>
                  <a:cubicBezTo>
                    <a:pt x="8471" y="533"/>
                    <a:pt x="6942" y="1"/>
                    <a:pt x="54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26"/>
            <p:cNvSpPr/>
            <p:nvPr/>
          </p:nvSpPr>
          <p:spPr>
            <a:xfrm>
              <a:off x="4677400" y="1695600"/>
              <a:ext cx="152775" cy="69175"/>
            </a:xfrm>
            <a:custGeom>
              <a:avLst/>
              <a:gdLst/>
              <a:ahLst/>
              <a:cxnLst/>
              <a:rect l="l" t="t" r="r" b="b"/>
              <a:pathLst>
                <a:path w="6111" h="2767" fill="none" extrusionOk="0">
                  <a:moveTo>
                    <a:pt x="6110" y="1308"/>
                  </a:moveTo>
                  <a:cubicBezTo>
                    <a:pt x="6110" y="1308"/>
                    <a:pt x="5107" y="1"/>
                    <a:pt x="3010" y="487"/>
                  </a:cubicBezTo>
                  <a:cubicBezTo>
                    <a:pt x="913" y="973"/>
                    <a:pt x="1" y="2767"/>
                    <a:pt x="1" y="2767"/>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26"/>
            <p:cNvSpPr/>
            <p:nvPr/>
          </p:nvSpPr>
          <p:spPr>
            <a:xfrm>
              <a:off x="4753400" y="1644875"/>
              <a:ext cx="289550" cy="241275"/>
            </a:xfrm>
            <a:custGeom>
              <a:avLst/>
              <a:gdLst/>
              <a:ahLst/>
              <a:cxnLst/>
              <a:rect l="l" t="t" r="r" b="b"/>
              <a:pathLst>
                <a:path w="11582" h="9651" extrusionOk="0">
                  <a:moveTo>
                    <a:pt x="4898" y="0"/>
                  </a:moveTo>
                  <a:cubicBezTo>
                    <a:pt x="2926" y="0"/>
                    <a:pt x="2167" y="1849"/>
                    <a:pt x="2189" y="2850"/>
                  </a:cubicBezTo>
                  <a:cubicBezTo>
                    <a:pt x="2189" y="2850"/>
                    <a:pt x="0" y="3276"/>
                    <a:pt x="365" y="5768"/>
                  </a:cubicBezTo>
                  <a:cubicBezTo>
                    <a:pt x="657" y="7918"/>
                    <a:pt x="4820" y="9651"/>
                    <a:pt x="9149" y="9651"/>
                  </a:cubicBezTo>
                  <a:cubicBezTo>
                    <a:pt x="9778" y="9651"/>
                    <a:pt x="10410" y="9614"/>
                    <a:pt x="11034" y="9537"/>
                  </a:cubicBezTo>
                  <a:cubicBezTo>
                    <a:pt x="11034" y="9537"/>
                    <a:pt x="11581" y="3215"/>
                    <a:pt x="7569" y="875"/>
                  </a:cubicBezTo>
                  <a:cubicBezTo>
                    <a:pt x="6502" y="248"/>
                    <a:pt x="5619" y="0"/>
                    <a:pt x="48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26"/>
            <p:cNvSpPr/>
            <p:nvPr/>
          </p:nvSpPr>
          <p:spPr>
            <a:xfrm>
              <a:off x="4753400" y="1716125"/>
              <a:ext cx="275850" cy="170025"/>
            </a:xfrm>
            <a:custGeom>
              <a:avLst/>
              <a:gdLst/>
              <a:ahLst/>
              <a:cxnLst/>
              <a:rect l="l" t="t" r="r" b="b"/>
              <a:pathLst>
                <a:path w="11034" h="6801" extrusionOk="0">
                  <a:moveTo>
                    <a:pt x="2189" y="0"/>
                  </a:moveTo>
                  <a:cubicBezTo>
                    <a:pt x="2189" y="0"/>
                    <a:pt x="0" y="426"/>
                    <a:pt x="365" y="2918"/>
                  </a:cubicBezTo>
                  <a:cubicBezTo>
                    <a:pt x="657" y="5068"/>
                    <a:pt x="4820" y="6801"/>
                    <a:pt x="9149" y="6801"/>
                  </a:cubicBezTo>
                  <a:cubicBezTo>
                    <a:pt x="9778" y="6801"/>
                    <a:pt x="10410" y="6764"/>
                    <a:pt x="11034" y="6687"/>
                  </a:cubicBezTo>
                  <a:cubicBezTo>
                    <a:pt x="7356" y="2523"/>
                    <a:pt x="2189" y="0"/>
                    <a:pt x="21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26"/>
            <p:cNvSpPr/>
            <p:nvPr/>
          </p:nvSpPr>
          <p:spPr>
            <a:xfrm>
              <a:off x="4513275" y="1149250"/>
              <a:ext cx="109450" cy="129950"/>
            </a:xfrm>
            <a:custGeom>
              <a:avLst/>
              <a:gdLst/>
              <a:ahLst/>
              <a:cxnLst/>
              <a:rect l="l" t="t" r="r" b="b"/>
              <a:pathLst>
                <a:path w="4378" h="5198" fill="none" extrusionOk="0">
                  <a:moveTo>
                    <a:pt x="851" y="0"/>
                  </a:moveTo>
                  <a:cubicBezTo>
                    <a:pt x="851" y="0"/>
                    <a:pt x="0" y="1398"/>
                    <a:pt x="1186" y="3192"/>
                  </a:cubicBezTo>
                  <a:cubicBezTo>
                    <a:pt x="2401" y="4955"/>
                    <a:pt x="4377" y="5198"/>
                    <a:pt x="4377" y="5198"/>
                  </a:cubicBezTo>
                </a:path>
              </a:pathLst>
            </a:custGeom>
            <a:solidFill>
              <a:schemeClr val="dk1"/>
            </a:solidFill>
            <a:ln w="14450" cap="flat" cmpd="sng">
              <a:solidFill>
                <a:srgbClr val="73842C"/>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26"/>
            <p:cNvSpPr/>
            <p:nvPr/>
          </p:nvSpPr>
          <p:spPr>
            <a:xfrm>
              <a:off x="4422625" y="908350"/>
              <a:ext cx="247975" cy="292500"/>
            </a:xfrm>
            <a:custGeom>
              <a:avLst/>
              <a:gdLst/>
              <a:ahLst/>
              <a:cxnLst/>
              <a:rect l="l" t="t" r="r" b="b"/>
              <a:pathLst>
                <a:path w="9919" h="11700" extrusionOk="0">
                  <a:moveTo>
                    <a:pt x="7486" y="1"/>
                  </a:moveTo>
                  <a:cubicBezTo>
                    <a:pt x="7486" y="1"/>
                    <a:pt x="1377" y="1703"/>
                    <a:pt x="617" y="6262"/>
                  </a:cubicBezTo>
                  <a:cubicBezTo>
                    <a:pt x="0" y="9822"/>
                    <a:pt x="1847" y="10806"/>
                    <a:pt x="3295" y="10806"/>
                  </a:cubicBezTo>
                  <a:cubicBezTo>
                    <a:pt x="3701" y="10806"/>
                    <a:pt x="4076" y="10729"/>
                    <a:pt x="4356" y="10609"/>
                  </a:cubicBezTo>
                  <a:cubicBezTo>
                    <a:pt x="4356" y="10609"/>
                    <a:pt x="5024" y="11700"/>
                    <a:pt x="6321" y="11700"/>
                  </a:cubicBezTo>
                  <a:cubicBezTo>
                    <a:pt x="6729" y="11700"/>
                    <a:pt x="7199" y="11592"/>
                    <a:pt x="7730" y="11308"/>
                  </a:cubicBezTo>
                  <a:cubicBezTo>
                    <a:pt x="9918" y="10123"/>
                    <a:pt x="9766" y="4378"/>
                    <a:pt x="74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26"/>
            <p:cNvSpPr/>
            <p:nvPr/>
          </p:nvSpPr>
          <p:spPr>
            <a:xfrm>
              <a:off x="4531500" y="908350"/>
              <a:ext cx="139100" cy="292500"/>
            </a:xfrm>
            <a:custGeom>
              <a:avLst/>
              <a:gdLst/>
              <a:ahLst/>
              <a:cxnLst/>
              <a:rect l="l" t="t" r="r" b="b"/>
              <a:pathLst>
                <a:path w="5564" h="11700" extrusionOk="0">
                  <a:moveTo>
                    <a:pt x="3131" y="1"/>
                  </a:moveTo>
                  <a:cubicBezTo>
                    <a:pt x="517" y="4895"/>
                    <a:pt x="1" y="10609"/>
                    <a:pt x="1" y="10609"/>
                  </a:cubicBezTo>
                  <a:cubicBezTo>
                    <a:pt x="1" y="10609"/>
                    <a:pt x="669" y="11700"/>
                    <a:pt x="1966" y="11700"/>
                  </a:cubicBezTo>
                  <a:cubicBezTo>
                    <a:pt x="2374" y="11700"/>
                    <a:pt x="2844" y="11592"/>
                    <a:pt x="3375" y="11308"/>
                  </a:cubicBezTo>
                  <a:cubicBezTo>
                    <a:pt x="5563" y="10123"/>
                    <a:pt x="5411" y="4378"/>
                    <a:pt x="3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26"/>
            <p:cNvSpPr/>
            <p:nvPr/>
          </p:nvSpPr>
          <p:spPr>
            <a:xfrm>
              <a:off x="4462350" y="1186375"/>
              <a:ext cx="298675" cy="165775"/>
            </a:xfrm>
            <a:custGeom>
              <a:avLst/>
              <a:gdLst/>
              <a:ahLst/>
              <a:cxnLst/>
              <a:rect l="l" t="t" r="r" b="b"/>
              <a:pathLst>
                <a:path w="11947" h="6631" extrusionOk="0">
                  <a:moveTo>
                    <a:pt x="3914" y="1"/>
                  </a:moveTo>
                  <a:cubicBezTo>
                    <a:pt x="2002" y="1"/>
                    <a:pt x="1182" y="1546"/>
                    <a:pt x="1885" y="2771"/>
                  </a:cubicBezTo>
                  <a:cubicBezTo>
                    <a:pt x="1855" y="2740"/>
                    <a:pt x="1824" y="2740"/>
                    <a:pt x="1794" y="2740"/>
                  </a:cubicBezTo>
                  <a:cubicBezTo>
                    <a:pt x="1521" y="2740"/>
                    <a:pt x="700" y="2771"/>
                    <a:pt x="365" y="3591"/>
                  </a:cubicBezTo>
                  <a:cubicBezTo>
                    <a:pt x="1" y="4594"/>
                    <a:pt x="3162" y="6631"/>
                    <a:pt x="6141" y="6631"/>
                  </a:cubicBezTo>
                  <a:cubicBezTo>
                    <a:pt x="8543" y="6631"/>
                    <a:pt x="10392" y="6137"/>
                    <a:pt x="11384" y="6137"/>
                  </a:cubicBezTo>
                  <a:cubicBezTo>
                    <a:pt x="11622" y="6137"/>
                    <a:pt x="11811" y="6165"/>
                    <a:pt x="11946" y="6236"/>
                  </a:cubicBezTo>
                  <a:cubicBezTo>
                    <a:pt x="11946" y="6236"/>
                    <a:pt x="9697" y="2284"/>
                    <a:pt x="6232" y="613"/>
                  </a:cubicBezTo>
                  <a:cubicBezTo>
                    <a:pt x="5344" y="180"/>
                    <a:pt x="4565" y="1"/>
                    <a:pt x="3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26"/>
            <p:cNvSpPr/>
            <p:nvPr/>
          </p:nvSpPr>
          <p:spPr>
            <a:xfrm>
              <a:off x="4491875" y="1186700"/>
              <a:ext cx="269150" cy="155575"/>
            </a:xfrm>
            <a:custGeom>
              <a:avLst/>
              <a:gdLst/>
              <a:ahLst/>
              <a:cxnLst/>
              <a:rect l="l" t="t" r="r" b="b"/>
              <a:pathLst>
                <a:path w="10766" h="6223" extrusionOk="0">
                  <a:moveTo>
                    <a:pt x="2741" y="1"/>
                  </a:moveTo>
                  <a:cubicBezTo>
                    <a:pt x="823" y="1"/>
                    <a:pt x="0" y="1532"/>
                    <a:pt x="704" y="2758"/>
                  </a:cubicBezTo>
                  <a:cubicBezTo>
                    <a:pt x="6175" y="3305"/>
                    <a:pt x="10613" y="6132"/>
                    <a:pt x="10765" y="6223"/>
                  </a:cubicBezTo>
                  <a:cubicBezTo>
                    <a:pt x="10765" y="6223"/>
                    <a:pt x="8516" y="2271"/>
                    <a:pt x="5051" y="600"/>
                  </a:cubicBezTo>
                  <a:cubicBezTo>
                    <a:pt x="4166" y="176"/>
                    <a:pt x="3390" y="1"/>
                    <a:pt x="27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26"/>
            <p:cNvSpPr/>
            <p:nvPr/>
          </p:nvSpPr>
          <p:spPr>
            <a:xfrm>
              <a:off x="4296700" y="1086175"/>
              <a:ext cx="82100" cy="130725"/>
            </a:xfrm>
            <a:custGeom>
              <a:avLst/>
              <a:gdLst/>
              <a:ahLst/>
              <a:cxnLst/>
              <a:rect l="l" t="t" r="r" b="b"/>
              <a:pathLst>
                <a:path w="3284" h="5229" fill="none" extrusionOk="0">
                  <a:moveTo>
                    <a:pt x="1155" y="0"/>
                  </a:moveTo>
                  <a:cubicBezTo>
                    <a:pt x="1155" y="0"/>
                    <a:pt x="0" y="3040"/>
                    <a:pt x="3283" y="5228"/>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26"/>
            <p:cNvSpPr/>
            <p:nvPr/>
          </p:nvSpPr>
          <p:spPr>
            <a:xfrm>
              <a:off x="4260225" y="947400"/>
              <a:ext cx="352625" cy="196350"/>
            </a:xfrm>
            <a:custGeom>
              <a:avLst/>
              <a:gdLst/>
              <a:ahLst/>
              <a:cxnLst/>
              <a:rect l="l" t="t" r="r" b="b"/>
              <a:pathLst>
                <a:path w="14105" h="7854" extrusionOk="0">
                  <a:moveTo>
                    <a:pt x="6884" y="1"/>
                  </a:moveTo>
                  <a:cubicBezTo>
                    <a:pt x="5124" y="1"/>
                    <a:pt x="3297" y="617"/>
                    <a:pt x="2007" y="1965"/>
                  </a:cubicBezTo>
                  <a:cubicBezTo>
                    <a:pt x="0" y="4092"/>
                    <a:pt x="2280" y="5764"/>
                    <a:pt x="2280" y="5764"/>
                  </a:cubicBezTo>
                  <a:cubicBezTo>
                    <a:pt x="2159" y="5855"/>
                    <a:pt x="1064" y="6646"/>
                    <a:pt x="2219" y="7466"/>
                  </a:cubicBezTo>
                  <a:cubicBezTo>
                    <a:pt x="2584" y="7722"/>
                    <a:pt x="3163" y="7854"/>
                    <a:pt x="3860" y="7854"/>
                  </a:cubicBezTo>
                  <a:cubicBezTo>
                    <a:pt x="5487" y="7854"/>
                    <a:pt x="7761" y="7135"/>
                    <a:pt x="9484" y="5582"/>
                  </a:cubicBezTo>
                  <a:cubicBezTo>
                    <a:pt x="11946" y="3393"/>
                    <a:pt x="14104" y="1752"/>
                    <a:pt x="14104" y="1752"/>
                  </a:cubicBezTo>
                  <a:cubicBezTo>
                    <a:pt x="14104" y="1752"/>
                    <a:pt x="12098" y="1630"/>
                    <a:pt x="9757" y="597"/>
                  </a:cubicBezTo>
                  <a:cubicBezTo>
                    <a:pt x="8900" y="207"/>
                    <a:pt x="7903" y="1"/>
                    <a:pt x="68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26"/>
            <p:cNvSpPr/>
            <p:nvPr/>
          </p:nvSpPr>
          <p:spPr>
            <a:xfrm>
              <a:off x="4260225" y="947400"/>
              <a:ext cx="352625" cy="144125"/>
            </a:xfrm>
            <a:custGeom>
              <a:avLst/>
              <a:gdLst/>
              <a:ahLst/>
              <a:cxnLst/>
              <a:rect l="l" t="t" r="r" b="b"/>
              <a:pathLst>
                <a:path w="14105" h="5765" extrusionOk="0">
                  <a:moveTo>
                    <a:pt x="6884" y="1"/>
                  </a:moveTo>
                  <a:cubicBezTo>
                    <a:pt x="5124" y="1"/>
                    <a:pt x="3297" y="617"/>
                    <a:pt x="2007" y="1965"/>
                  </a:cubicBezTo>
                  <a:cubicBezTo>
                    <a:pt x="0" y="4092"/>
                    <a:pt x="2311" y="5764"/>
                    <a:pt x="2311" y="5764"/>
                  </a:cubicBezTo>
                  <a:cubicBezTo>
                    <a:pt x="6779" y="2998"/>
                    <a:pt x="14104" y="1752"/>
                    <a:pt x="14104" y="1752"/>
                  </a:cubicBezTo>
                  <a:cubicBezTo>
                    <a:pt x="14104" y="1752"/>
                    <a:pt x="12098" y="1630"/>
                    <a:pt x="9757" y="597"/>
                  </a:cubicBezTo>
                  <a:cubicBezTo>
                    <a:pt x="8900" y="207"/>
                    <a:pt x="7903" y="1"/>
                    <a:pt x="68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26"/>
            <p:cNvSpPr/>
            <p:nvPr/>
          </p:nvSpPr>
          <p:spPr>
            <a:xfrm>
              <a:off x="4728325" y="1252600"/>
              <a:ext cx="90450" cy="36500"/>
            </a:xfrm>
            <a:custGeom>
              <a:avLst/>
              <a:gdLst/>
              <a:ahLst/>
              <a:cxnLst/>
              <a:rect l="l" t="t" r="r" b="b"/>
              <a:pathLst>
                <a:path w="3618" h="1460" fill="none" extrusionOk="0">
                  <a:moveTo>
                    <a:pt x="3617" y="669"/>
                  </a:moveTo>
                  <a:cubicBezTo>
                    <a:pt x="3617" y="669"/>
                    <a:pt x="1824" y="1459"/>
                    <a:pt x="0" y="0"/>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26"/>
            <p:cNvSpPr/>
            <p:nvPr/>
          </p:nvSpPr>
          <p:spPr>
            <a:xfrm>
              <a:off x="4754925" y="1095300"/>
              <a:ext cx="296375" cy="233025"/>
            </a:xfrm>
            <a:custGeom>
              <a:avLst/>
              <a:gdLst/>
              <a:ahLst/>
              <a:cxnLst/>
              <a:rect l="l" t="t" r="r" b="b"/>
              <a:pathLst>
                <a:path w="11855" h="9321" extrusionOk="0">
                  <a:moveTo>
                    <a:pt x="11854" y="0"/>
                  </a:moveTo>
                  <a:cubicBezTo>
                    <a:pt x="10943" y="1034"/>
                    <a:pt x="8602" y="1003"/>
                    <a:pt x="6049" y="1125"/>
                  </a:cubicBezTo>
                  <a:cubicBezTo>
                    <a:pt x="3496" y="1246"/>
                    <a:pt x="1550" y="2280"/>
                    <a:pt x="760" y="4316"/>
                  </a:cubicBezTo>
                  <a:cubicBezTo>
                    <a:pt x="0" y="6353"/>
                    <a:pt x="2158" y="7052"/>
                    <a:pt x="2158" y="7052"/>
                  </a:cubicBezTo>
                  <a:cubicBezTo>
                    <a:pt x="1938" y="8494"/>
                    <a:pt x="2967" y="9320"/>
                    <a:pt x="4426" y="9320"/>
                  </a:cubicBezTo>
                  <a:cubicBezTo>
                    <a:pt x="5582" y="9320"/>
                    <a:pt x="7008" y="8802"/>
                    <a:pt x="8298" y="7660"/>
                  </a:cubicBezTo>
                  <a:cubicBezTo>
                    <a:pt x="11216" y="5076"/>
                    <a:pt x="11854" y="1"/>
                    <a:pt x="118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26"/>
            <p:cNvSpPr/>
            <p:nvPr/>
          </p:nvSpPr>
          <p:spPr>
            <a:xfrm>
              <a:off x="4803350" y="1095300"/>
              <a:ext cx="247950" cy="233025"/>
            </a:xfrm>
            <a:custGeom>
              <a:avLst/>
              <a:gdLst/>
              <a:ahLst/>
              <a:cxnLst/>
              <a:rect l="l" t="t" r="r" b="b"/>
              <a:pathLst>
                <a:path w="9918" h="9321" extrusionOk="0">
                  <a:moveTo>
                    <a:pt x="9917" y="0"/>
                  </a:moveTo>
                  <a:cubicBezTo>
                    <a:pt x="9917" y="1"/>
                    <a:pt x="7060" y="5168"/>
                    <a:pt x="221" y="7052"/>
                  </a:cubicBezTo>
                  <a:cubicBezTo>
                    <a:pt x="1" y="8494"/>
                    <a:pt x="1030" y="9320"/>
                    <a:pt x="2489" y="9320"/>
                  </a:cubicBezTo>
                  <a:cubicBezTo>
                    <a:pt x="3645" y="9320"/>
                    <a:pt x="5071" y="8802"/>
                    <a:pt x="6361" y="7660"/>
                  </a:cubicBezTo>
                  <a:cubicBezTo>
                    <a:pt x="9279" y="5076"/>
                    <a:pt x="9917" y="1"/>
                    <a:pt x="99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26"/>
            <p:cNvSpPr/>
            <p:nvPr/>
          </p:nvSpPr>
          <p:spPr>
            <a:xfrm>
              <a:off x="4605975" y="2004875"/>
              <a:ext cx="63100" cy="54750"/>
            </a:xfrm>
            <a:custGeom>
              <a:avLst/>
              <a:gdLst/>
              <a:ahLst/>
              <a:cxnLst/>
              <a:rect l="l" t="t" r="r" b="b"/>
              <a:pathLst>
                <a:path w="2524" h="2190" fill="none" extrusionOk="0">
                  <a:moveTo>
                    <a:pt x="2523" y="1"/>
                  </a:moveTo>
                  <a:cubicBezTo>
                    <a:pt x="2523" y="1"/>
                    <a:pt x="882" y="1"/>
                    <a:pt x="1" y="2189"/>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26"/>
            <p:cNvSpPr/>
            <p:nvPr/>
          </p:nvSpPr>
          <p:spPr>
            <a:xfrm>
              <a:off x="4620425" y="1915250"/>
              <a:ext cx="335875" cy="195825"/>
            </a:xfrm>
            <a:custGeom>
              <a:avLst/>
              <a:gdLst/>
              <a:ahLst/>
              <a:cxnLst/>
              <a:rect l="l" t="t" r="r" b="b"/>
              <a:pathLst>
                <a:path w="13435" h="7833" extrusionOk="0">
                  <a:moveTo>
                    <a:pt x="5031" y="0"/>
                  </a:moveTo>
                  <a:cubicBezTo>
                    <a:pt x="2086" y="0"/>
                    <a:pt x="201" y="1938"/>
                    <a:pt x="1550" y="3677"/>
                  </a:cubicBezTo>
                  <a:cubicBezTo>
                    <a:pt x="1550" y="3677"/>
                    <a:pt x="0" y="5349"/>
                    <a:pt x="1672" y="6747"/>
                  </a:cubicBezTo>
                  <a:cubicBezTo>
                    <a:pt x="2553" y="7484"/>
                    <a:pt x="3578" y="7832"/>
                    <a:pt x="4689" y="7832"/>
                  </a:cubicBezTo>
                  <a:cubicBezTo>
                    <a:pt x="5685" y="7832"/>
                    <a:pt x="6750" y="7552"/>
                    <a:pt x="7842" y="7020"/>
                  </a:cubicBezTo>
                  <a:cubicBezTo>
                    <a:pt x="9778" y="6065"/>
                    <a:pt x="11539" y="5066"/>
                    <a:pt x="12808" y="5066"/>
                  </a:cubicBezTo>
                  <a:cubicBezTo>
                    <a:pt x="13033" y="5066"/>
                    <a:pt x="13243" y="5098"/>
                    <a:pt x="13435" y="5166"/>
                  </a:cubicBezTo>
                  <a:cubicBezTo>
                    <a:pt x="13435" y="5166"/>
                    <a:pt x="10456" y="1032"/>
                    <a:pt x="6626" y="181"/>
                  </a:cubicBezTo>
                  <a:cubicBezTo>
                    <a:pt x="6071" y="57"/>
                    <a:pt x="5535" y="0"/>
                    <a:pt x="50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26"/>
            <p:cNvSpPr/>
            <p:nvPr/>
          </p:nvSpPr>
          <p:spPr>
            <a:xfrm>
              <a:off x="4625425" y="1915250"/>
              <a:ext cx="330875" cy="129175"/>
            </a:xfrm>
            <a:custGeom>
              <a:avLst/>
              <a:gdLst/>
              <a:ahLst/>
              <a:cxnLst/>
              <a:rect l="l" t="t" r="r" b="b"/>
              <a:pathLst>
                <a:path w="13235" h="5167" extrusionOk="0">
                  <a:moveTo>
                    <a:pt x="4831" y="0"/>
                  </a:moveTo>
                  <a:cubicBezTo>
                    <a:pt x="1886" y="0"/>
                    <a:pt x="1" y="1938"/>
                    <a:pt x="1350" y="3677"/>
                  </a:cubicBezTo>
                  <a:cubicBezTo>
                    <a:pt x="2783" y="3336"/>
                    <a:pt x="4134" y="3201"/>
                    <a:pt x="5374" y="3201"/>
                  </a:cubicBezTo>
                  <a:cubicBezTo>
                    <a:pt x="10106" y="3201"/>
                    <a:pt x="13235" y="5166"/>
                    <a:pt x="13235" y="5166"/>
                  </a:cubicBezTo>
                  <a:cubicBezTo>
                    <a:pt x="13235" y="5166"/>
                    <a:pt x="10256" y="1032"/>
                    <a:pt x="6426" y="181"/>
                  </a:cubicBezTo>
                  <a:cubicBezTo>
                    <a:pt x="5871" y="57"/>
                    <a:pt x="5335" y="0"/>
                    <a:pt x="48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26"/>
            <p:cNvSpPr/>
            <p:nvPr/>
          </p:nvSpPr>
          <p:spPr>
            <a:xfrm>
              <a:off x="4105975" y="1137850"/>
              <a:ext cx="358675" cy="187725"/>
            </a:xfrm>
            <a:custGeom>
              <a:avLst/>
              <a:gdLst/>
              <a:ahLst/>
              <a:cxnLst/>
              <a:rect l="l" t="t" r="r" b="b"/>
              <a:pathLst>
                <a:path w="14347" h="7509" fill="none" extrusionOk="0">
                  <a:moveTo>
                    <a:pt x="2371" y="7508"/>
                  </a:moveTo>
                  <a:cubicBezTo>
                    <a:pt x="2371" y="7508"/>
                    <a:pt x="0" y="6292"/>
                    <a:pt x="882" y="3739"/>
                  </a:cubicBezTo>
                  <a:cubicBezTo>
                    <a:pt x="1763" y="1186"/>
                    <a:pt x="9636" y="0"/>
                    <a:pt x="14347" y="6809"/>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26"/>
            <p:cNvSpPr/>
            <p:nvPr/>
          </p:nvSpPr>
          <p:spPr>
            <a:xfrm>
              <a:off x="4183475" y="1461550"/>
              <a:ext cx="256100" cy="292600"/>
            </a:xfrm>
            <a:custGeom>
              <a:avLst/>
              <a:gdLst/>
              <a:ahLst/>
              <a:cxnLst/>
              <a:rect l="l" t="t" r="r" b="b"/>
              <a:pathLst>
                <a:path w="10244" h="11704" extrusionOk="0">
                  <a:moveTo>
                    <a:pt x="5137" y="943"/>
                  </a:moveTo>
                  <a:lnTo>
                    <a:pt x="9636" y="11308"/>
                  </a:lnTo>
                  <a:lnTo>
                    <a:pt x="608" y="11308"/>
                  </a:lnTo>
                  <a:lnTo>
                    <a:pt x="5137" y="943"/>
                  </a:lnTo>
                  <a:close/>
                  <a:moveTo>
                    <a:pt x="5107" y="1"/>
                  </a:moveTo>
                  <a:lnTo>
                    <a:pt x="0" y="11703"/>
                  </a:lnTo>
                  <a:lnTo>
                    <a:pt x="10244" y="11703"/>
                  </a:lnTo>
                  <a:lnTo>
                    <a:pt x="5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26"/>
            <p:cNvSpPr/>
            <p:nvPr/>
          </p:nvSpPr>
          <p:spPr>
            <a:xfrm>
              <a:off x="4020100" y="480550"/>
              <a:ext cx="587425" cy="1273600"/>
            </a:xfrm>
            <a:custGeom>
              <a:avLst/>
              <a:gdLst/>
              <a:ahLst/>
              <a:cxnLst/>
              <a:rect l="l" t="t" r="r" b="b"/>
              <a:pathLst>
                <a:path w="23497" h="50944" extrusionOk="0">
                  <a:moveTo>
                    <a:pt x="11672" y="1368"/>
                  </a:moveTo>
                  <a:lnTo>
                    <a:pt x="23101" y="40092"/>
                  </a:lnTo>
                  <a:lnTo>
                    <a:pt x="16384" y="50548"/>
                  </a:lnTo>
                  <a:lnTo>
                    <a:pt x="6931" y="50548"/>
                  </a:lnTo>
                  <a:lnTo>
                    <a:pt x="396" y="40365"/>
                  </a:lnTo>
                  <a:lnTo>
                    <a:pt x="11672" y="1368"/>
                  </a:lnTo>
                  <a:close/>
                  <a:moveTo>
                    <a:pt x="11642" y="0"/>
                  </a:moveTo>
                  <a:lnTo>
                    <a:pt x="31" y="40335"/>
                  </a:lnTo>
                  <a:lnTo>
                    <a:pt x="0" y="40426"/>
                  </a:lnTo>
                  <a:lnTo>
                    <a:pt x="6748" y="50943"/>
                  </a:lnTo>
                  <a:lnTo>
                    <a:pt x="16566" y="50943"/>
                  </a:lnTo>
                  <a:lnTo>
                    <a:pt x="23466" y="40213"/>
                  </a:lnTo>
                  <a:lnTo>
                    <a:pt x="23496" y="40153"/>
                  </a:lnTo>
                  <a:lnTo>
                    <a:pt x="116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26"/>
            <p:cNvSpPr/>
            <p:nvPr/>
          </p:nvSpPr>
          <p:spPr>
            <a:xfrm>
              <a:off x="4306575" y="497250"/>
              <a:ext cx="9900" cy="975725"/>
            </a:xfrm>
            <a:custGeom>
              <a:avLst/>
              <a:gdLst/>
              <a:ahLst/>
              <a:cxnLst/>
              <a:rect l="l" t="t" r="r" b="b"/>
              <a:pathLst>
                <a:path w="396" h="39029" extrusionOk="0">
                  <a:moveTo>
                    <a:pt x="1" y="1"/>
                  </a:moveTo>
                  <a:lnTo>
                    <a:pt x="1" y="39029"/>
                  </a:lnTo>
                  <a:lnTo>
                    <a:pt x="396" y="39029"/>
                  </a:lnTo>
                  <a:lnTo>
                    <a:pt x="3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26"/>
            <p:cNvSpPr/>
            <p:nvPr/>
          </p:nvSpPr>
          <p:spPr>
            <a:xfrm>
              <a:off x="4007175" y="1468400"/>
              <a:ext cx="38775" cy="38025"/>
            </a:xfrm>
            <a:custGeom>
              <a:avLst/>
              <a:gdLst/>
              <a:ahLst/>
              <a:cxnLst/>
              <a:rect l="l" t="t" r="r" b="b"/>
              <a:pathLst>
                <a:path w="1551" h="1521" extrusionOk="0">
                  <a:moveTo>
                    <a:pt x="761" y="0"/>
                  </a:moveTo>
                  <a:cubicBezTo>
                    <a:pt x="335" y="0"/>
                    <a:pt x="1" y="335"/>
                    <a:pt x="1" y="760"/>
                  </a:cubicBezTo>
                  <a:cubicBezTo>
                    <a:pt x="1" y="1186"/>
                    <a:pt x="335" y="1520"/>
                    <a:pt x="761" y="1520"/>
                  </a:cubicBezTo>
                  <a:cubicBezTo>
                    <a:pt x="1186" y="1520"/>
                    <a:pt x="1551" y="1186"/>
                    <a:pt x="1551" y="760"/>
                  </a:cubicBezTo>
                  <a:cubicBezTo>
                    <a:pt x="1551" y="335"/>
                    <a:pt x="1186" y="0"/>
                    <a:pt x="7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26"/>
            <p:cNvSpPr/>
            <p:nvPr/>
          </p:nvSpPr>
          <p:spPr>
            <a:xfrm>
              <a:off x="4292150" y="1468400"/>
              <a:ext cx="38775" cy="38025"/>
            </a:xfrm>
            <a:custGeom>
              <a:avLst/>
              <a:gdLst/>
              <a:ahLst/>
              <a:cxnLst/>
              <a:rect l="l" t="t" r="r" b="b"/>
              <a:pathLst>
                <a:path w="1551" h="1521" extrusionOk="0">
                  <a:moveTo>
                    <a:pt x="760" y="0"/>
                  </a:moveTo>
                  <a:cubicBezTo>
                    <a:pt x="365" y="0"/>
                    <a:pt x="0" y="335"/>
                    <a:pt x="0" y="760"/>
                  </a:cubicBezTo>
                  <a:cubicBezTo>
                    <a:pt x="0" y="1186"/>
                    <a:pt x="365" y="1520"/>
                    <a:pt x="760" y="1520"/>
                  </a:cubicBezTo>
                  <a:cubicBezTo>
                    <a:pt x="1186" y="1520"/>
                    <a:pt x="1550" y="1186"/>
                    <a:pt x="1550" y="760"/>
                  </a:cubicBezTo>
                  <a:cubicBezTo>
                    <a:pt x="1550" y="335"/>
                    <a:pt x="1186" y="0"/>
                    <a:pt x="7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26"/>
            <p:cNvSpPr/>
            <p:nvPr/>
          </p:nvSpPr>
          <p:spPr>
            <a:xfrm>
              <a:off x="4172075" y="1723725"/>
              <a:ext cx="38025" cy="38025"/>
            </a:xfrm>
            <a:custGeom>
              <a:avLst/>
              <a:gdLst/>
              <a:ahLst/>
              <a:cxnLst/>
              <a:rect l="l" t="t" r="r" b="b"/>
              <a:pathLst>
                <a:path w="1521" h="1521" extrusionOk="0">
                  <a:moveTo>
                    <a:pt x="760" y="0"/>
                  </a:moveTo>
                  <a:cubicBezTo>
                    <a:pt x="335" y="0"/>
                    <a:pt x="1" y="335"/>
                    <a:pt x="1" y="760"/>
                  </a:cubicBezTo>
                  <a:cubicBezTo>
                    <a:pt x="1" y="1186"/>
                    <a:pt x="335" y="1520"/>
                    <a:pt x="760" y="1520"/>
                  </a:cubicBezTo>
                  <a:cubicBezTo>
                    <a:pt x="1186" y="1520"/>
                    <a:pt x="1520" y="1186"/>
                    <a:pt x="1520" y="760"/>
                  </a:cubicBezTo>
                  <a:cubicBezTo>
                    <a:pt x="1520" y="335"/>
                    <a:pt x="1186"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26"/>
            <p:cNvSpPr/>
            <p:nvPr/>
          </p:nvSpPr>
          <p:spPr>
            <a:xfrm>
              <a:off x="4412950" y="1723725"/>
              <a:ext cx="38025" cy="38025"/>
            </a:xfrm>
            <a:custGeom>
              <a:avLst/>
              <a:gdLst/>
              <a:ahLst/>
              <a:cxnLst/>
              <a:rect l="l" t="t" r="r" b="b"/>
              <a:pathLst>
                <a:path w="1521" h="1521" extrusionOk="0">
                  <a:moveTo>
                    <a:pt x="761" y="0"/>
                  </a:moveTo>
                  <a:cubicBezTo>
                    <a:pt x="335" y="0"/>
                    <a:pt x="1" y="335"/>
                    <a:pt x="1" y="760"/>
                  </a:cubicBezTo>
                  <a:cubicBezTo>
                    <a:pt x="1" y="1186"/>
                    <a:pt x="335" y="1520"/>
                    <a:pt x="761" y="1520"/>
                  </a:cubicBezTo>
                  <a:cubicBezTo>
                    <a:pt x="1186" y="1520"/>
                    <a:pt x="1521" y="1186"/>
                    <a:pt x="1521" y="760"/>
                  </a:cubicBezTo>
                  <a:cubicBezTo>
                    <a:pt x="1521" y="335"/>
                    <a:pt x="1186" y="0"/>
                    <a:pt x="7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26"/>
            <p:cNvSpPr/>
            <p:nvPr/>
          </p:nvSpPr>
          <p:spPr>
            <a:xfrm>
              <a:off x="4577100" y="1468400"/>
              <a:ext cx="38775" cy="38025"/>
            </a:xfrm>
            <a:custGeom>
              <a:avLst/>
              <a:gdLst/>
              <a:ahLst/>
              <a:cxnLst/>
              <a:rect l="l" t="t" r="r" b="b"/>
              <a:pathLst>
                <a:path w="1551" h="1521" extrusionOk="0">
                  <a:moveTo>
                    <a:pt x="791" y="0"/>
                  </a:moveTo>
                  <a:cubicBezTo>
                    <a:pt x="365" y="0"/>
                    <a:pt x="0" y="335"/>
                    <a:pt x="0" y="760"/>
                  </a:cubicBezTo>
                  <a:cubicBezTo>
                    <a:pt x="0" y="1186"/>
                    <a:pt x="365" y="1520"/>
                    <a:pt x="791" y="1520"/>
                  </a:cubicBezTo>
                  <a:cubicBezTo>
                    <a:pt x="1216" y="1520"/>
                    <a:pt x="1551" y="1186"/>
                    <a:pt x="1551" y="760"/>
                  </a:cubicBezTo>
                  <a:cubicBezTo>
                    <a:pt x="1551" y="335"/>
                    <a:pt x="1216" y="0"/>
                    <a:pt x="7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26"/>
            <p:cNvSpPr/>
            <p:nvPr/>
          </p:nvSpPr>
          <p:spPr>
            <a:xfrm>
              <a:off x="4504150" y="1822500"/>
              <a:ext cx="136800" cy="90450"/>
            </a:xfrm>
            <a:custGeom>
              <a:avLst/>
              <a:gdLst/>
              <a:ahLst/>
              <a:cxnLst/>
              <a:rect l="l" t="t" r="r" b="b"/>
              <a:pathLst>
                <a:path w="5472" h="3618" fill="none" extrusionOk="0">
                  <a:moveTo>
                    <a:pt x="1277" y="1"/>
                  </a:moveTo>
                  <a:cubicBezTo>
                    <a:pt x="1277" y="1"/>
                    <a:pt x="0" y="3618"/>
                    <a:pt x="5472" y="3223"/>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26"/>
            <p:cNvSpPr/>
            <p:nvPr/>
          </p:nvSpPr>
          <p:spPr>
            <a:xfrm>
              <a:off x="4375725" y="1517800"/>
              <a:ext cx="275100" cy="351050"/>
            </a:xfrm>
            <a:custGeom>
              <a:avLst/>
              <a:gdLst/>
              <a:ahLst/>
              <a:cxnLst/>
              <a:rect l="l" t="t" r="r" b="b"/>
              <a:pathLst>
                <a:path w="11004" h="14042" extrusionOk="0">
                  <a:moveTo>
                    <a:pt x="4226" y="0"/>
                  </a:moveTo>
                  <a:cubicBezTo>
                    <a:pt x="4226" y="0"/>
                    <a:pt x="3648" y="2462"/>
                    <a:pt x="2189" y="4286"/>
                  </a:cubicBezTo>
                  <a:cubicBezTo>
                    <a:pt x="730" y="6110"/>
                    <a:pt x="1" y="11459"/>
                    <a:pt x="2037" y="13374"/>
                  </a:cubicBezTo>
                  <a:cubicBezTo>
                    <a:pt x="2563" y="13861"/>
                    <a:pt x="3108" y="14042"/>
                    <a:pt x="3626" y="14042"/>
                  </a:cubicBezTo>
                  <a:cubicBezTo>
                    <a:pt x="5113" y="14042"/>
                    <a:pt x="6384" y="12553"/>
                    <a:pt x="6384" y="12553"/>
                  </a:cubicBezTo>
                  <a:cubicBezTo>
                    <a:pt x="6384" y="12553"/>
                    <a:pt x="7152" y="12933"/>
                    <a:pt x="8014" y="12933"/>
                  </a:cubicBezTo>
                  <a:cubicBezTo>
                    <a:pt x="8732" y="12933"/>
                    <a:pt x="9514" y="12670"/>
                    <a:pt x="9970" y="11702"/>
                  </a:cubicBezTo>
                  <a:cubicBezTo>
                    <a:pt x="11004" y="9575"/>
                    <a:pt x="10487" y="7113"/>
                    <a:pt x="8451" y="5350"/>
                  </a:cubicBezTo>
                  <a:cubicBezTo>
                    <a:pt x="6566" y="3708"/>
                    <a:pt x="4742" y="1429"/>
                    <a:pt x="4286" y="243"/>
                  </a:cubicBezTo>
                  <a:cubicBezTo>
                    <a:pt x="4286" y="213"/>
                    <a:pt x="4286" y="213"/>
                    <a:pt x="4286" y="213"/>
                  </a:cubicBezTo>
                  <a:cubicBezTo>
                    <a:pt x="4256" y="152"/>
                    <a:pt x="4226" y="91"/>
                    <a:pt x="4226" y="30"/>
                  </a:cubicBezTo>
                  <a:cubicBezTo>
                    <a:pt x="4226" y="0"/>
                    <a:pt x="4226" y="0"/>
                    <a:pt x="4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26"/>
            <p:cNvSpPr/>
            <p:nvPr/>
          </p:nvSpPr>
          <p:spPr>
            <a:xfrm>
              <a:off x="4375725" y="1517800"/>
              <a:ext cx="167200" cy="351050"/>
            </a:xfrm>
            <a:custGeom>
              <a:avLst/>
              <a:gdLst/>
              <a:ahLst/>
              <a:cxnLst/>
              <a:rect l="l" t="t" r="r" b="b"/>
              <a:pathLst>
                <a:path w="6688" h="14042" extrusionOk="0">
                  <a:moveTo>
                    <a:pt x="4226" y="0"/>
                  </a:moveTo>
                  <a:cubicBezTo>
                    <a:pt x="4226" y="0"/>
                    <a:pt x="3648" y="2462"/>
                    <a:pt x="2189" y="4286"/>
                  </a:cubicBezTo>
                  <a:cubicBezTo>
                    <a:pt x="730" y="6110"/>
                    <a:pt x="1" y="11459"/>
                    <a:pt x="2037" y="13374"/>
                  </a:cubicBezTo>
                  <a:cubicBezTo>
                    <a:pt x="2563" y="13861"/>
                    <a:pt x="3108" y="14042"/>
                    <a:pt x="3626" y="14042"/>
                  </a:cubicBezTo>
                  <a:cubicBezTo>
                    <a:pt x="5113" y="14042"/>
                    <a:pt x="6384" y="12553"/>
                    <a:pt x="6384" y="12553"/>
                  </a:cubicBezTo>
                  <a:cubicBezTo>
                    <a:pt x="6688" y="8268"/>
                    <a:pt x="4712" y="1581"/>
                    <a:pt x="4286" y="243"/>
                  </a:cubicBezTo>
                  <a:cubicBezTo>
                    <a:pt x="4286" y="213"/>
                    <a:pt x="4286" y="213"/>
                    <a:pt x="4286" y="213"/>
                  </a:cubicBezTo>
                  <a:cubicBezTo>
                    <a:pt x="4256" y="122"/>
                    <a:pt x="4226" y="61"/>
                    <a:pt x="4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26"/>
            <p:cNvSpPr/>
            <p:nvPr/>
          </p:nvSpPr>
          <p:spPr>
            <a:xfrm>
              <a:off x="3564150" y="1222950"/>
              <a:ext cx="726500" cy="1404300"/>
            </a:xfrm>
            <a:custGeom>
              <a:avLst/>
              <a:gdLst/>
              <a:ahLst/>
              <a:cxnLst/>
              <a:rect l="l" t="t" r="r" b="b"/>
              <a:pathLst>
                <a:path w="29060" h="56172" fill="none" extrusionOk="0">
                  <a:moveTo>
                    <a:pt x="29059" y="3982"/>
                  </a:moveTo>
                  <a:cubicBezTo>
                    <a:pt x="29059" y="3982"/>
                    <a:pt x="24378" y="1"/>
                    <a:pt x="21217" y="5563"/>
                  </a:cubicBezTo>
                  <a:cubicBezTo>
                    <a:pt x="18056" y="11125"/>
                    <a:pt x="14378" y="17144"/>
                    <a:pt x="18755" y="28238"/>
                  </a:cubicBezTo>
                  <a:cubicBezTo>
                    <a:pt x="23132" y="39332"/>
                    <a:pt x="20001" y="55473"/>
                    <a:pt x="11491" y="55807"/>
                  </a:cubicBezTo>
                  <a:cubicBezTo>
                    <a:pt x="2980" y="56172"/>
                    <a:pt x="1" y="46263"/>
                    <a:pt x="1" y="46263"/>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26"/>
            <p:cNvSpPr/>
            <p:nvPr/>
          </p:nvSpPr>
          <p:spPr>
            <a:xfrm>
              <a:off x="4080900" y="2132550"/>
              <a:ext cx="60800" cy="117050"/>
            </a:xfrm>
            <a:custGeom>
              <a:avLst/>
              <a:gdLst/>
              <a:ahLst/>
              <a:cxnLst/>
              <a:rect l="l" t="t" r="r" b="b"/>
              <a:pathLst>
                <a:path w="2432" h="4682" fill="none" extrusionOk="0">
                  <a:moveTo>
                    <a:pt x="2432" y="0"/>
                  </a:moveTo>
                  <a:cubicBezTo>
                    <a:pt x="2432" y="0"/>
                    <a:pt x="213" y="1277"/>
                    <a:pt x="0" y="4681"/>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26"/>
            <p:cNvSpPr/>
            <p:nvPr/>
          </p:nvSpPr>
          <p:spPr>
            <a:xfrm>
              <a:off x="4087725" y="2055800"/>
              <a:ext cx="307025" cy="232550"/>
            </a:xfrm>
            <a:custGeom>
              <a:avLst/>
              <a:gdLst/>
              <a:ahLst/>
              <a:cxnLst/>
              <a:rect l="l" t="t" r="r" b="b"/>
              <a:pathLst>
                <a:path w="12281" h="9302" extrusionOk="0">
                  <a:moveTo>
                    <a:pt x="3527" y="0"/>
                  </a:moveTo>
                  <a:cubicBezTo>
                    <a:pt x="700" y="0"/>
                    <a:pt x="1824" y="2918"/>
                    <a:pt x="1824" y="2918"/>
                  </a:cubicBezTo>
                  <a:cubicBezTo>
                    <a:pt x="1824" y="2918"/>
                    <a:pt x="1723" y="2903"/>
                    <a:pt x="1571" y="2903"/>
                  </a:cubicBezTo>
                  <a:cubicBezTo>
                    <a:pt x="1192" y="2903"/>
                    <a:pt x="500" y="2996"/>
                    <a:pt x="305" y="3648"/>
                  </a:cubicBezTo>
                  <a:cubicBezTo>
                    <a:pt x="1" y="4590"/>
                    <a:pt x="1855" y="8329"/>
                    <a:pt x="5654" y="8845"/>
                  </a:cubicBezTo>
                  <a:cubicBezTo>
                    <a:pt x="6691" y="8978"/>
                    <a:pt x="7545" y="9016"/>
                    <a:pt x="8269" y="9016"/>
                  </a:cubicBezTo>
                  <a:cubicBezTo>
                    <a:pt x="9215" y="9016"/>
                    <a:pt x="9939" y="8951"/>
                    <a:pt x="10559" y="8951"/>
                  </a:cubicBezTo>
                  <a:cubicBezTo>
                    <a:pt x="11179" y="8951"/>
                    <a:pt x="11695" y="9016"/>
                    <a:pt x="12227" y="9274"/>
                  </a:cubicBezTo>
                  <a:lnTo>
                    <a:pt x="12227" y="9274"/>
                  </a:lnTo>
                  <a:cubicBezTo>
                    <a:pt x="11985" y="9013"/>
                    <a:pt x="10172" y="7243"/>
                    <a:pt x="9302" y="4863"/>
                  </a:cubicBezTo>
                  <a:cubicBezTo>
                    <a:pt x="8390" y="2249"/>
                    <a:pt x="6353" y="0"/>
                    <a:pt x="3527" y="0"/>
                  </a:cubicBezTo>
                  <a:close/>
                  <a:moveTo>
                    <a:pt x="12227" y="9274"/>
                  </a:moveTo>
                  <a:cubicBezTo>
                    <a:pt x="12238" y="9287"/>
                    <a:pt x="12246" y="9296"/>
                    <a:pt x="12250" y="9301"/>
                  </a:cubicBezTo>
                  <a:lnTo>
                    <a:pt x="12281" y="9301"/>
                  </a:lnTo>
                  <a:cubicBezTo>
                    <a:pt x="12263" y="9292"/>
                    <a:pt x="12245" y="9283"/>
                    <a:pt x="12227" y="92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26"/>
            <p:cNvSpPr/>
            <p:nvPr/>
          </p:nvSpPr>
          <p:spPr>
            <a:xfrm>
              <a:off x="4105200" y="2055800"/>
              <a:ext cx="288800" cy="232550"/>
            </a:xfrm>
            <a:custGeom>
              <a:avLst/>
              <a:gdLst/>
              <a:ahLst/>
              <a:cxnLst/>
              <a:rect l="l" t="t" r="r" b="b"/>
              <a:pathLst>
                <a:path w="11552" h="9302" extrusionOk="0">
                  <a:moveTo>
                    <a:pt x="2828" y="0"/>
                  </a:moveTo>
                  <a:cubicBezTo>
                    <a:pt x="1" y="0"/>
                    <a:pt x="1125" y="2918"/>
                    <a:pt x="1125" y="2918"/>
                  </a:cubicBezTo>
                  <a:cubicBezTo>
                    <a:pt x="5989" y="4955"/>
                    <a:pt x="11369" y="9119"/>
                    <a:pt x="11551" y="9301"/>
                  </a:cubicBezTo>
                  <a:cubicBezTo>
                    <a:pt x="11430" y="9180"/>
                    <a:pt x="9515" y="7356"/>
                    <a:pt x="8603" y="4863"/>
                  </a:cubicBezTo>
                  <a:cubicBezTo>
                    <a:pt x="7691" y="2249"/>
                    <a:pt x="5654" y="0"/>
                    <a:pt x="28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26"/>
            <p:cNvSpPr/>
            <p:nvPr/>
          </p:nvSpPr>
          <p:spPr>
            <a:xfrm>
              <a:off x="3849875" y="2507150"/>
              <a:ext cx="317675" cy="214400"/>
            </a:xfrm>
            <a:custGeom>
              <a:avLst/>
              <a:gdLst/>
              <a:ahLst/>
              <a:cxnLst/>
              <a:rect l="l" t="t" r="r" b="b"/>
              <a:pathLst>
                <a:path w="12707" h="8576" extrusionOk="0">
                  <a:moveTo>
                    <a:pt x="3515" y="1"/>
                  </a:moveTo>
                  <a:cubicBezTo>
                    <a:pt x="3329" y="1"/>
                    <a:pt x="3140" y="11"/>
                    <a:pt x="2949" y="32"/>
                  </a:cubicBezTo>
                  <a:cubicBezTo>
                    <a:pt x="153" y="366"/>
                    <a:pt x="1612" y="3132"/>
                    <a:pt x="1612" y="3132"/>
                  </a:cubicBezTo>
                  <a:cubicBezTo>
                    <a:pt x="1612" y="3132"/>
                    <a:pt x="1607" y="3132"/>
                    <a:pt x="1598" y="3132"/>
                  </a:cubicBezTo>
                  <a:cubicBezTo>
                    <a:pt x="1461" y="3132"/>
                    <a:pt x="326" y="3159"/>
                    <a:pt x="183" y="4044"/>
                  </a:cubicBezTo>
                  <a:cubicBezTo>
                    <a:pt x="1" y="4986"/>
                    <a:pt x="2280" y="8512"/>
                    <a:pt x="6110" y="8573"/>
                  </a:cubicBezTo>
                  <a:cubicBezTo>
                    <a:pt x="6230" y="8575"/>
                    <a:pt x="6348" y="8576"/>
                    <a:pt x="6462" y="8576"/>
                  </a:cubicBezTo>
                  <a:cubicBezTo>
                    <a:pt x="9128" y="8576"/>
                    <a:pt x="10474" y="8081"/>
                    <a:pt x="11620" y="8081"/>
                  </a:cubicBezTo>
                  <a:cubicBezTo>
                    <a:pt x="11990" y="8081"/>
                    <a:pt x="12340" y="8132"/>
                    <a:pt x="12706" y="8269"/>
                  </a:cubicBezTo>
                  <a:cubicBezTo>
                    <a:pt x="12585" y="8147"/>
                    <a:pt x="10457" y="6597"/>
                    <a:pt x="9271" y="4196"/>
                  </a:cubicBezTo>
                  <a:cubicBezTo>
                    <a:pt x="8138" y="1900"/>
                    <a:pt x="6079" y="1"/>
                    <a:pt x="35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26"/>
            <p:cNvSpPr/>
            <p:nvPr/>
          </p:nvSpPr>
          <p:spPr>
            <a:xfrm>
              <a:off x="3853675" y="2507150"/>
              <a:ext cx="313875" cy="206725"/>
            </a:xfrm>
            <a:custGeom>
              <a:avLst/>
              <a:gdLst/>
              <a:ahLst/>
              <a:cxnLst/>
              <a:rect l="l" t="t" r="r" b="b"/>
              <a:pathLst>
                <a:path w="12555" h="8269" extrusionOk="0">
                  <a:moveTo>
                    <a:pt x="3363" y="1"/>
                  </a:moveTo>
                  <a:cubicBezTo>
                    <a:pt x="3177" y="1"/>
                    <a:pt x="2988" y="11"/>
                    <a:pt x="2797" y="32"/>
                  </a:cubicBezTo>
                  <a:cubicBezTo>
                    <a:pt x="1" y="366"/>
                    <a:pt x="1460" y="3132"/>
                    <a:pt x="1460" y="3132"/>
                  </a:cubicBezTo>
                  <a:cubicBezTo>
                    <a:pt x="6505" y="4591"/>
                    <a:pt x="12341" y="8117"/>
                    <a:pt x="12554" y="8269"/>
                  </a:cubicBezTo>
                  <a:cubicBezTo>
                    <a:pt x="12433" y="8147"/>
                    <a:pt x="10305" y="6597"/>
                    <a:pt x="9119" y="4196"/>
                  </a:cubicBezTo>
                  <a:cubicBezTo>
                    <a:pt x="7986" y="1900"/>
                    <a:pt x="5927" y="1"/>
                    <a:pt x="3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26"/>
            <p:cNvSpPr/>
            <p:nvPr/>
          </p:nvSpPr>
          <p:spPr>
            <a:xfrm>
              <a:off x="3642425" y="2606700"/>
              <a:ext cx="136800" cy="50200"/>
            </a:xfrm>
            <a:custGeom>
              <a:avLst/>
              <a:gdLst/>
              <a:ahLst/>
              <a:cxnLst/>
              <a:rect l="l" t="t" r="r" b="b"/>
              <a:pathLst>
                <a:path w="5472" h="2008" fill="none" extrusionOk="0">
                  <a:moveTo>
                    <a:pt x="1" y="1"/>
                  </a:moveTo>
                  <a:cubicBezTo>
                    <a:pt x="1" y="1"/>
                    <a:pt x="1247" y="2007"/>
                    <a:pt x="5472" y="183"/>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26"/>
            <p:cNvSpPr/>
            <p:nvPr/>
          </p:nvSpPr>
          <p:spPr>
            <a:xfrm>
              <a:off x="3487425" y="2454725"/>
              <a:ext cx="224950" cy="217475"/>
            </a:xfrm>
            <a:custGeom>
              <a:avLst/>
              <a:gdLst/>
              <a:ahLst/>
              <a:cxnLst/>
              <a:rect l="l" t="t" r="r" b="b"/>
              <a:pathLst>
                <a:path w="8998" h="8699" extrusionOk="0">
                  <a:moveTo>
                    <a:pt x="1094" y="1"/>
                  </a:moveTo>
                  <a:cubicBezTo>
                    <a:pt x="1094" y="1"/>
                    <a:pt x="0" y="5806"/>
                    <a:pt x="2614" y="7995"/>
                  </a:cubicBezTo>
                  <a:cubicBezTo>
                    <a:pt x="3221" y="8503"/>
                    <a:pt x="3774" y="8698"/>
                    <a:pt x="4266" y="8698"/>
                  </a:cubicBezTo>
                  <a:cubicBezTo>
                    <a:pt x="5890" y="8698"/>
                    <a:pt x="6839" y="6566"/>
                    <a:pt x="6839" y="6566"/>
                  </a:cubicBezTo>
                  <a:cubicBezTo>
                    <a:pt x="6839" y="6566"/>
                    <a:pt x="8845" y="6445"/>
                    <a:pt x="8936" y="4135"/>
                  </a:cubicBezTo>
                  <a:cubicBezTo>
                    <a:pt x="8997" y="1825"/>
                    <a:pt x="5897" y="153"/>
                    <a:pt x="10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26"/>
            <p:cNvSpPr/>
            <p:nvPr/>
          </p:nvSpPr>
          <p:spPr>
            <a:xfrm>
              <a:off x="3919800" y="2336200"/>
              <a:ext cx="151225" cy="72975"/>
            </a:xfrm>
            <a:custGeom>
              <a:avLst/>
              <a:gdLst/>
              <a:ahLst/>
              <a:cxnLst/>
              <a:rect l="l" t="t" r="r" b="b"/>
              <a:pathLst>
                <a:path w="6049" h="2919" fill="none" extrusionOk="0">
                  <a:moveTo>
                    <a:pt x="0" y="1642"/>
                  </a:moveTo>
                  <a:cubicBezTo>
                    <a:pt x="0" y="1642"/>
                    <a:pt x="1034" y="2918"/>
                    <a:pt x="3101" y="2341"/>
                  </a:cubicBezTo>
                  <a:cubicBezTo>
                    <a:pt x="5198" y="1793"/>
                    <a:pt x="6049" y="0"/>
                    <a:pt x="6049" y="0"/>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26"/>
            <p:cNvSpPr/>
            <p:nvPr/>
          </p:nvSpPr>
          <p:spPr>
            <a:xfrm>
              <a:off x="3707025" y="2223775"/>
              <a:ext cx="288775" cy="237975"/>
            </a:xfrm>
            <a:custGeom>
              <a:avLst/>
              <a:gdLst/>
              <a:ahLst/>
              <a:cxnLst/>
              <a:rect l="l" t="t" r="r" b="b"/>
              <a:pathLst>
                <a:path w="11551" h="9519" extrusionOk="0">
                  <a:moveTo>
                    <a:pt x="2750" y="0"/>
                  </a:moveTo>
                  <a:cubicBezTo>
                    <a:pt x="1954" y="0"/>
                    <a:pt x="1151" y="58"/>
                    <a:pt x="365" y="181"/>
                  </a:cubicBezTo>
                  <a:cubicBezTo>
                    <a:pt x="365" y="181"/>
                    <a:pt x="0" y="6503"/>
                    <a:pt x="4073" y="8722"/>
                  </a:cubicBezTo>
                  <a:cubicBezTo>
                    <a:pt x="5109" y="9291"/>
                    <a:pt x="5970" y="9518"/>
                    <a:pt x="6675" y="9518"/>
                  </a:cubicBezTo>
                  <a:cubicBezTo>
                    <a:pt x="8721" y="9518"/>
                    <a:pt x="9460" y="7604"/>
                    <a:pt x="9393" y="6564"/>
                  </a:cubicBezTo>
                  <a:cubicBezTo>
                    <a:pt x="9393" y="6564"/>
                    <a:pt x="11551" y="6078"/>
                    <a:pt x="11125" y="3616"/>
                  </a:cubicBezTo>
                  <a:cubicBezTo>
                    <a:pt x="10794" y="1552"/>
                    <a:pt x="6874" y="0"/>
                    <a:pt x="27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26"/>
            <p:cNvSpPr/>
            <p:nvPr/>
          </p:nvSpPr>
          <p:spPr>
            <a:xfrm>
              <a:off x="3716150" y="2223775"/>
              <a:ext cx="279650" cy="164125"/>
            </a:xfrm>
            <a:custGeom>
              <a:avLst/>
              <a:gdLst/>
              <a:ahLst/>
              <a:cxnLst/>
              <a:rect l="l" t="t" r="r" b="b"/>
              <a:pathLst>
                <a:path w="11186" h="6565" extrusionOk="0">
                  <a:moveTo>
                    <a:pt x="2385" y="0"/>
                  </a:moveTo>
                  <a:cubicBezTo>
                    <a:pt x="1589" y="0"/>
                    <a:pt x="786" y="58"/>
                    <a:pt x="0" y="181"/>
                  </a:cubicBezTo>
                  <a:cubicBezTo>
                    <a:pt x="3769" y="4224"/>
                    <a:pt x="9028" y="6564"/>
                    <a:pt x="9028" y="6564"/>
                  </a:cubicBezTo>
                  <a:cubicBezTo>
                    <a:pt x="9028" y="6564"/>
                    <a:pt x="11186" y="6078"/>
                    <a:pt x="10760" y="3616"/>
                  </a:cubicBezTo>
                  <a:cubicBezTo>
                    <a:pt x="10429" y="1552"/>
                    <a:pt x="6509" y="0"/>
                    <a:pt x="23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26"/>
            <p:cNvSpPr/>
            <p:nvPr/>
          </p:nvSpPr>
          <p:spPr>
            <a:xfrm>
              <a:off x="3900800" y="1981325"/>
              <a:ext cx="165675" cy="95000"/>
            </a:xfrm>
            <a:custGeom>
              <a:avLst/>
              <a:gdLst/>
              <a:ahLst/>
              <a:cxnLst/>
              <a:rect l="l" t="t" r="r" b="b"/>
              <a:pathLst>
                <a:path w="6627" h="3800" fill="none" extrusionOk="0">
                  <a:moveTo>
                    <a:pt x="0" y="0"/>
                  </a:moveTo>
                  <a:cubicBezTo>
                    <a:pt x="0" y="0"/>
                    <a:pt x="335" y="3800"/>
                    <a:pt x="6627" y="2432"/>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26"/>
            <p:cNvSpPr/>
            <p:nvPr/>
          </p:nvSpPr>
          <p:spPr>
            <a:xfrm>
              <a:off x="3710825" y="1637100"/>
              <a:ext cx="312325" cy="410150"/>
            </a:xfrm>
            <a:custGeom>
              <a:avLst/>
              <a:gdLst/>
              <a:ahLst/>
              <a:cxnLst/>
              <a:rect l="l" t="t" r="r" b="b"/>
              <a:pathLst>
                <a:path w="12493" h="16406" extrusionOk="0">
                  <a:moveTo>
                    <a:pt x="3010" y="0"/>
                  </a:moveTo>
                  <a:cubicBezTo>
                    <a:pt x="3010" y="0"/>
                    <a:pt x="2797" y="2979"/>
                    <a:pt x="1399" y="5319"/>
                  </a:cubicBezTo>
                  <a:cubicBezTo>
                    <a:pt x="0" y="7690"/>
                    <a:pt x="61" y="14013"/>
                    <a:pt x="2736" y="15867"/>
                  </a:cubicBezTo>
                  <a:cubicBezTo>
                    <a:pt x="3293" y="16253"/>
                    <a:pt x="3830" y="16406"/>
                    <a:pt x="4331" y="16406"/>
                  </a:cubicBezTo>
                  <a:cubicBezTo>
                    <a:pt x="6239" y="16406"/>
                    <a:pt x="7630" y="14195"/>
                    <a:pt x="7630" y="14195"/>
                  </a:cubicBezTo>
                  <a:cubicBezTo>
                    <a:pt x="7630" y="14195"/>
                    <a:pt x="8272" y="14409"/>
                    <a:pt x="9058" y="14409"/>
                  </a:cubicBezTo>
                  <a:cubicBezTo>
                    <a:pt x="10023" y="14409"/>
                    <a:pt x="11203" y="14086"/>
                    <a:pt x="11672" y="12645"/>
                  </a:cubicBezTo>
                  <a:cubicBezTo>
                    <a:pt x="12493" y="10000"/>
                    <a:pt x="11490" y="7204"/>
                    <a:pt x="8846" y="5502"/>
                  </a:cubicBezTo>
                  <a:cubicBezTo>
                    <a:pt x="6383" y="3921"/>
                    <a:pt x="3891" y="1581"/>
                    <a:pt x="3162" y="274"/>
                  </a:cubicBezTo>
                  <a:cubicBezTo>
                    <a:pt x="3131" y="274"/>
                    <a:pt x="3131" y="243"/>
                    <a:pt x="3131" y="243"/>
                  </a:cubicBezTo>
                  <a:cubicBezTo>
                    <a:pt x="3101" y="183"/>
                    <a:pt x="3070" y="91"/>
                    <a:pt x="3040" y="31"/>
                  </a:cubicBezTo>
                  <a:cubicBezTo>
                    <a:pt x="3010" y="0"/>
                    <a:pt x="3010" y="0"/>
                    <a:pt x="30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26"/>
            <p:cNvSpPr/>
            <p:nvPr/>
          </p:nvSpPr>
          <p:spPr>
            <a:xfrm>
              <a:off x="3710825" y="1637100"/>
              <a:ext cx="190750" cy="410150"/>
            </a:xfrm>
            <a:custGeom>
              <a:avLst/>
              <a:gdLst/>
              <a:ahLst/>
              <a:cxnLst/>
              <a:rect l="l" t="t" r="r" b="b"/>
              <a:pathLst>
                <a:path w="7630" h="16406" extrusionOk="0">
                  <a:moveTo>
                    <a:pt x="3010" y="0"/>
                  </a:moveTo>
                  <a:cubicBezTo>
                    <a:pt x="3010" y="0"/>
                    <a:pt x="2797" y="2979"/>
                    <a:pt x="1399" y="5319"/>
                  </a:cubicBezTo>
                  <a:cubicBezTo>
                    <a:pt x="0" y="7690"/>
                    <a:pt x="61" y="14013"/>
                    <a:pt x="2736" y="15867"/>
                  </a:cubicBezTo>
                  <a:cubicBezTo>
                    <a:pt x="3293" y="16253"/>
                    <a:pt x="3830" y="16406"/>
                    <a:pt x="4331" y="16406"/>
                  </a:cubicBezTo>
                  <a:cubicBezTo>
                    <a:pt x="6239" y="16406"/>
                    <a:pt x="7630" y="14195"/>
                    <a:pt x="7630" y="14195"/>
                  </a:cubicBezTo>
                  <a:cubicBezTo>
                    <a:pt x="7265" y="9180"/>
                    <a:pt x="3861" y="1763"/>
                    <a:pt x="3162" y="274"/>
                  </a:cubicBezTo>
                  <a:cubicBezTo>
                    <a:pt x="3131" y="274"/>
                    <a:pt x="3131" y="243"/>
                    <a:pt x="3131" y="243"/>
                  </a:cubicBezTo>
                  <a:cubicBezTo>
                    <a:pt x="3101" y="152"/>
                    <a:pt x="3040" y="61"/>
                    <a:pt x="3040" y="31"/>
                  </a:cubicBezTo>
                  <a:cubicBezTo>
                    <a:pt x="3010" y="0"/>
                    <a:pt x="3010" y="0"/>
                    <a:pt x="30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26"/>
            <p:cNvSpPr/>
            <p:nvPr/>
          </p:nvSpPr>
          <p:spPr>
            <a:xfrm>
              <a:off x="3981350" y="1612025"/>
              <a:ext cx="99575" cy="152750"/>
            </a:xfrm>
            <a:custGeom>
              <a:avLst/>
              <a:gdLst/>
              <a:ahLst/>
              <a:cxnLst/>
              <a:rect l="l" t="t" r="r" b="b"/>
              <a:pathLst>
                <a:path w="3983" h="6110" fill="none" extrusionOk="0">
                  <a:moveTo>
                    <a:pt x="3982" y="0"/>
                  </a:moveTo>
                  <a:cubicBezTo>
                    <a:pt x="3982" y="0"/>
                    <a:pt x="0" y="1064"/>
                    <a:pt x="274" y="6110"/>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26"/>
            <p:cNvSpPr/>
            <p:nvPr/>
          </p:nvSpPr>
          <p:spPr>
            <a:xfrm>
              <a:off x="4023725" y="1527425"/>
              <a:ext cx="371025" cy="304975"/>
            </a:xfrm>
            <a:custGeom>
              <a:avLst/>
              <a:gdLst/>
              <a:ahLst/>
              <a:cxnLst/>
              <a:rect l="l" t="t" r="r" b="b"/>
              <a:pathLst>
                <a:path w="14841" h="12199" extrusionOk="0">
                  <a:moveTo>
                    <a:pt x="4863" y="1"/>
                  </a:moveTo>
                  <a:cubicBezTo>
                    <a:pt x="1884" y="1"/>
                    <a:pt x="1832" y="3038"/>
                    <a:pt x="1831" y="3195"/>
                  </a:cubicBezTo>
                  <a:lnTo>
                    <a:pt x="1831" y="3195"/>
                  </a:lnTo>
                  <a:cubicBezTo>
                    <a:pt x="1831" y="3191"/>
                    <a:pt x="1831" y="3184"/>
                    <a:pt x="1831" y="3171"/>
                  </a:cubicBezTo>
                  <a:cubicBezTo>
                    <a:pt x="1761" y="3148"/>
                    <a:pt x="1468" y="3056"/>
                    <a:pt x="1138" y="3056"/>
                  </a:cubicBezTo>
                  <a:cubicBezTo>
                    <a:pt x="615" y="3056"/>
                    <a:pt x="1" y="3287"/>
                    <a:pt x="38" y="4387"/>
                  </a:cubicBezTo>
                  <a:cubicBezTo>
                    <a:pt x="68" y="6272"/>
                    <a:pt x="3321" y="9554"/>
                    <a:pt x="7424" y="10406"/>
                  </a:cubicBezTo>
                  <a:cubicBezTo>
                    <a:pt x="11558" y="11226"/>
                    <a:pt x="14841" y="12199"/>
                    <a:pt x="14841" y="12199"/>
                  </a:cubicBezTo>
                  <a:cubicBezTo>
                    <a:pt x="14841" y="12199"/>
                    <a:pt x="13442" y="10071"/>
                    <a:pt x="12743" y="6880"/>
                  </a:cubicBezTo>
                  <a:cubicBezTo>
                    <a:pt x="12044" y="3688"/>
                    <a:pt x="9187" y="497"/>
                    <a:pt x="5479" y="41"/>
                  </a:cubicBezTo>
                  <a:cubicBezTo>
                    <a:pt x="5261" y="14"/>
                    <a:pt x="5056" y="1"/>
                    <a:pt x="48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26"/>
            <p:cNvSpPr/>
            <p:nvPr/>
          </p:nvSpPr>
          <p:spPr>
            <a:xfrm>
              <a:off x="4068825" y="1527425"/>
              <a:ext cx="325925" cy="304975"/>
            </a:xfrm>
            <a:custGeom>
              <a:avLst/>
              <a:gdLst/>
              <a:ahLst/>
              <a:cxnLst/>
              <a:rect l="l" t="t" r="r" b="b"/>
              <a:pathLst>
                <a:path w="13037" h="12199" extrusionOk="0">
                  <a:moveTo>
                    <a:pt x="3059" y="1"/>
                  </a:moveTo>
                  <a:cubicBezTo>
                    <a:pt x="0" y="1"/>
                    <a:pt x="27" y="3202"/>
                    <a:pt x="27" y="3202"/>
                  </a:cubicBezTo>
                  <a:cubicBezTo>
                    <a:pt x="6228" y="5694"/>
                    <a:pt x="13037" y="12199"/>
                    <a:pt x="13037" y="12199"/>
                  </a:cubicBezTo>
                  <a:cubicBezTo>
                    <a:pt x="13037" y="12199"/>
                    <a:pt x="11638" y="10071"/>
                    <a:pt x="10939" y="6880"/>
                  </a:cubicBezTo>
                  <a:cubicBezTo>
                    <a:pt x="10240" y="3688"/>
                    <a:pt x="7383" y="497"/>
                    <a:pt x="3675" y="41"/>
                  </a:cubicBezTo>
                  <a:cubicBezTo>
                    <a:pt x="3457" y="14"/>
                    <a:pt x="3252" y="1"/>
                    <a:pt x="30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26"/>
            <p:cNvSpPr/>
            <p:nvPr/>
          </p:nvSpPr>
          <p:spPr>
            <a:xfrm>
              <a:off x="4065700" y="1206850"/>
              <a:ext cx="178600" cy="253225"/>
            </a:xfrm>
            <a:custGeom>
              <a:avLst/>
              <a:gdLst/>
              <a:ahLst/>
              <a:cxnLst/>
              <a:rect l="l" t="t" r="r" b="b"/>
              <a:pathLst>
                <a:path w="7144" h="10129" extrusionOk="0">
                  <a:moveTo>
                    <a:pt x="3511" y="1"/>
                  </a:moveTo>
                  <a:cubicBezTo>
                    <a:pt x="2657" y="1"/>
                    <a:pt x="31" y="1834"/>
                    <a:pt x="31" y="4809"/>
                  </a:cubicBezTo>
                  <a:cubicBezTo>
                    <a:pt x="0" y="7879"/>
                    <a:pt x="790" y="8882"/>
                    <a:pt x="335" y="10128"/>
                  </a:cubicBezTo>
                  <a:cubicBezTo>
                    <a:pt x="426" y="10037"/>
                    <a:pt x="1672" y="8274"/>
                    <a:pt x="3587" y="7301"/>
                  </a:cubicBezTo>
                  <a:cubicBezTo>
                    <a:pt x="5532" y="6298"/>
                    <a:pt x="7143" y="4444"/>
                    <a:pt x="6839" y="2195"/>
                  </a:cubicBezTo>
                  <a:cubicBezTo>
                    <a:pt x="6691" y="1100"/>
                    <a:pt x="6097" y="819"/>
                    <a:pt x="5525" y="819"/>
                  </a:cubicBezTo>
                  <a:cubicBezTo>
                    <a:pt x="4923" y="819"/>
                    <a:pt x="4347" y="1131"/>
                    <a:pt x="4347" y="1131"/>
                  </a:cubicBezTo>
                  <a:cubicBezTo>
                    <a:pt x="4347" y="1131"/>
                    <a:pt x="4347" y="128"/>
                    <a:pt x="3587" y="6"/>
                  </a:cubicBezTo>
                  <a:cubicBezTo>
                    <a:pt x="3563" y="3"/>
                    <a:pt x="3538" y="1"/>
                    <a:pt x="35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26"/>
            <p:cNvSpPr/>
            <p:nvPr/>
          </p:nvSpPr>
          <p:spPr>
            <a:xfrm>
              <a:off x="4074050" y="1227300"/>
              <a:ext cx="170250" cy="232775"/>
            </a:xfrm>
            <a:custGeom>
              <a:avLst/>
              <a:gdLst/>
              <a:ahLst/>
              <a:cxnLst/>
              <a:rect l="l" t="t" r="r" b="b"/>
              <a:pathLst>
                <a:path w="6810" h="9311" extrusionOk="0">
                  <a:moveTo>
                    <a:pt x="5191" y="1"/>
                  </a:moveTo>
                  <a:cubicBezTo>
                    <a:pt x="4589" y="1"/>
                    <a:pt x="4013" y="313"/>
                    <a:pt x="4013" y="313"/>
                  </a:cubicBezTo>
                  <a:cubicBezTo>
                    <a:pt x="2888" y="4416"/>
                    <a:pt x="122" y="9128"/>
                    <a:pt x="1" y="9310"/>
                  </a:cubicBezTo>
                  <a:cubicBezTo>
                    <a:pt x="92" y="9219"/>
                    <a:pt x="1338" y="7456"/>
                    <a:pt x="3253" y="6483"/>
                  </a:cubicBezTo>
                  <a:cubicBezTo>
                    <a:pt x="5198" y="5480"/>
                    <a:pt x="6809" y="3626"/>
                    <a:pt x="6505" y="1377"/>
                  </a:cubicBezTo>
                  <a:cubicBezTo>
                    <a:pt x="6357" y="282"/>
                    <a:pt x="5763" y="1"/>
                    <a:pt x="5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26"/>
            <p:cNvSpPr/>
            <p:nvPr/>
          </p:nvSpPr>
          <p:spPr>
            <a:xfrm>
              <a:off x="3915225" y="1460050"/>
              <a:ext cx="115525" cy="44075"/>
            </a:xfrm>
            <a:custGeom>
              <a:avLst/>
              <a:gdLst/>
              <a:ahLst/>
              <a:cxnLst/>
              <a:rect l="l" t="t" r="r" b="b"/>
              <a:pathLst>
                <a:path w="4621" h="1763" fill="none" extrusionOk="0">
                  <a:moveTo>
                    <a:pt x="1" y="0"/>
                  </a:moveTo>
                  <a:cubicBezTo>
                    <a:pt x="1" y="0"/>
                    <a:pt x="1825" y="1763"/>
                    <a:pt x="4621" y="790"/>
                  </a:cubicBezTo>
                </a:path>
              </a:pathLst>
            </a:custGeom>
            <a:solidFill>
              <a:schemeClr val="dk1"/>
            </a:solidFill>
            <a:ln w="14450" cap="flat" cmpd="sng">
              <a:solidFill>
                <a:schemeClr val="dk1"/>
              </a:solidFill>
              <a:prstDash val="solid"/>
              <a:miter lim="3039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26"/>
            <p:cNvSpPr/>
            <p:nvPr/>
          </p:nvSpPr>
          <p:spPr>
            <a:xfrm>
              <a:off x="3675875" y="1149250"/>
              <a:ext cx="322900" cy="368225"/>
            </a:xfrm>
            <a:custGeom>
              <a:avLst/>
              <a:gdLst/>
              <a:ahLst/>
              <a:cxnLst/>
              <a:rect l="l" t="t" r="r" b="b"/>
              <a:pathLst>
                <a:path w="12916" h="14729" extrusionOk="0">
                  <a:moveTo>
                    <a:pt x="1490" y="0"/>
                  </a:moveTo>
                  <a:lnTo>
                    <a:pt x="1490" y="0"/>
                  </a:lnTo>
                  <a:cubicBezTo>
                    <a:pt x="1489" y="1"/>
                    <a:pt x="0" y="6353"/>
                    <a:pt x="2371" y="10760"/>
                  </a:cubicBezTo>
                  <a:cubicBezTo>
                    <a:pt x="3773" y="13366"/>
                    <a:pt x="5961" y="14729"/>
                    <a:pt x="7648" y="14729"/>
                  </a:cubicBezTo>
                  <a:cubicBezTo>
                    <a:pt x="8813" y="14729"/>
                    <a:pt x="9739" y="14078"/>
                    <a:pt x="10000" y="12736"/>
                  </a:cubicBezTo>
                  <a:cubicBezTo>
                    <a:pt x="10000" y="12736"/>
                    <a:pt x="10019" y="12737"/>
                    <a:pt x="10054" y="12737"/>
                  </a:cubicBezTo>
                  <a:cubicBezTo>
                    <a:pt x="10453" y="12737"/>
                    <a:pt x="12916" y="12634"/>
                    <a:pt x="12888" y="10092"/>
                  </a:cubicBezTo>
                  <a:cubicBezTo>
                    <a:pt x="12827" y="7295"/>
                    <a:pt x="10973" y="5167"/>
                    <a:pt x="7964" y="3891"/>
                  </a:cubicBezTo>
                  <a:cubicBezTo>
                    <a:pt x="4955" y="2645"/>
                    <a:pt x="2128" y="1672"/>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26"/>
            <p:cNvSpPr/>
            <p:nvPr/>
          </p:nvSpPr>
          <p:spPr>
            <a:xfrm>
              <a:off x="3675875" y="1149250"/>
              <a:ext cx="250025" cy="368225"/>
            </a:xfrm>
            <a:custGeom>
              <a:avLst/>
              <a:gdLst/>
              <a:ahLst/>
              <a:cxnLst/>
              <a:rect l="l" t="t" r="r" b="b"/>
              <a:pathLst>
                <a:path w="10001" h="14729" extrusionOk="0">
                  <a:moveTo>
                    <a:pt x="1490" y="0"/>
                  </a:moveTo>
                  <a:cubicBezTo>
                    <a:pt x="1489" y="1"/>
                    <a:pt x="0" y="6353"/>
                    <a:pt x="2371" y="10760"/>
                  </a:cubicBezTo>
                  <a:cubicBezTo>
                    <a:pt x="3773" y="13366"/>
                    <a:pt x="5961" y="14729"/>
                    <a:pt x="7648" y="14729"/>
                  </a:cubicBezTo>
                  <a:cubicBezTo>
                    <a:pt x="8813" y="14729"/>
                    <a:pt x="9739" y="14078"/>
                    <a:pt x="10000" y="12736"/>
                  </a:cubicBezTo>
                  <a:cubicBezTo>
                    <a:pt x="2645" y="7447"/>
                    <a:pt x="1490" y="1"/>
                    <a:pt x="14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26"/>
            <p:cNvSpPr/>
            <p:nvPr/>
          </p:nvSpPr>
          <p:spPr>
            <a:xfrm>
              <a:off x="4228300" y="1201950"/>
              <a:ext cx="316150" cy="319675"/>
            </a:xfrm>
            <a:custGeom>
              <a:avLst/>
              <a:gdLst/>
              <a:ahLst/>
              <a:cxnLst/>
              <a:rect l="l" t="t" r="r" b="b"/>
              <a:pathLst>
                <a:path w="12646" h="12787" extrusionOk="0">
                  <a:moveTo>
                    <a:pt x="5731" y="0"/>
                  </a:moveTo>
                  <a:cubicBezTo>
                    <a:pt x="4351" y="0"/>
                    <a:pt x="3344" y="1017"/>
                    <a:pt x="3344" y="2360"/>
                  </a:cubicBezTo>
                  <a:cubicBezTo>
                    <a:pt x="3314" y="2330"/>
                    <a:pt x="3284" y="2300"/>
                    <a:pt x="3253" y="2269"/>
                  </a:cubicBezTo>
                  <a:cubicBezTo>
                    <a:pt x="3073" y="2161"/>
                    <a:pt x="2660" y="1947"/>
                    <a:pt x="2164" y="1947"/>
                  </a:cubicBezTo>
                  <a:cubicBezTo>
                    <a:pt x="1820" y="1947"/>
                    <a:pt x="1437" y="2050"/>
                    <a:pt x="1065" y="2360"/>
                  </a:cubicBezTo>
                  <a:cubicBezTo>
                    <a:pt x="1" y="3272"/>
                    <a:pt x="2311" y="7619"/>
                    <a:pt x="5746" y="9534"/>
                  </a:cubicBezTo>
                  <a:cubicBezTo>
                    <a:pt x="9180" y="11449"/>
                    <a:pt x="12098" y="11965"/>
                    <a:pt x="12645" y="12786"/>
                  </a:cubicBezTo>
                  <a:cubicBezTo>
                    <a:pt x="12645" y="12786"/>
                    <a:pt x="12615" y="6829"/>
                    <a:pt x="9697" y="2664"/>
                  </a:cubicBezTo>
                  <a:cubicBezTo>
                    <a:pt x="8366" y="744"/>
                    <a:pt x="6912" y="0"/>
                    <a:pt x="57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26"/>
            <p:cNvSpPr/>
            <p:nvPr/>
          </p:nvSpPr>
          <p:spPr>
            <a:xfrm>
              <a:off x="4311900" y="1201950"/>
              <a:ext cx="232550" cy="319675"/>
            </a:xfrm>
            <a:custGeom>
              <a:avLst/>
              <a:gdLst/>
              <a:ahLst/>
              <a:cxnLst/>
              <a:rect l="l" t="t" r="r" b="b"/>
              <a:pathLst>
                <a:path w="9302" h="12787" extrusionOk="0">
                  <a:moveTo>
                    <a:pt x="2387" y="0"/>
                  </a:moveTo>
                  <a:cubicBezTo>
                    <a:pt x="1007" y="0"/>
                    <a:pt x="0" y="1017"/>
                    <a:pt x="0" y="2360"/>
                  </a:cubicBezTo>
                  <a:cubicBezTo>
                    <a:pt x="5928" y="6494"/>
                    <a:pt x="9210" y="12604"/>
                    <a:pt x="9301" y="12786"/>
                  </a:cubicBezTo>
                  <a:cubicBezTo>
                    <a:pt x="9301" y="12786"/>
                    <a:pt x="9271" y="6829"/>
                    <a:pt x="6353" y="2664"/>
                  </a:cubicBezTo>
                  <a:cubicBezTo>
                    <a:pt x="5022" y="744"/>
                    <a:pt x="3568" y="0"/>
                    <a:pt x="23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12" name="Google Shape;2312;p26"/>
          <p:cNvPicPr preferRelativeResize="0"/>
          <p:nvPr/>
        </p:nvPicPr>
        <p:blipFill>
          <a:blip r:embed="rId2">
            <a:alphaModFix amt="50000"/>
          </a:blip>
          <a:stretch>
            <a:fillRect/>
          </a:stretch>
        </p:blipFill>
        <p:spPr>
          <a:xfrm>
            <a:off x="7368825" y="-148475"/>
            <a:ext cx="2826351" cy="2528400"/>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Numbers and text 1">
  <p:cSld name="CUSTOM_6_1">
    <p:spTree>
      <p:nvGrpSpPr>
        <p:cNvPr id="1" name="Shape 2313"/>
        <p:cNvGrpSpPr/>
        <p:nvPr/>
      </p:nvGrpSpPr>
      <p:grpSpPr>
        <a:xfrm>
          <a:off x="0" y="0"/>
          <a:ext cx="0" cy="0"/>
          <a:chOff x="0" y="0"/>
          <a:chExt cx="0" cy="0"/>
        </a:xfrm>
      </p:grpSpPr>
      <p:sp>
        <p:nvSpPr>
          <p:cNvPr id="2314" name="Google Shape;2314;p27"/>
          <p:cNvSpPr/>
          <p:nvPr/>
        </p:nvSpPr>
        <p:spPr>
          <a:xfrm rot="9395586">
            <a:off x="-647857" y="3711134"/>
            <a:ext cx="1455552" cy="1863410"/>
          </a:xfrm>
          <a:custGeom>
            <a:avLst/>
            <a:gdLst/>
            <a:ahLst/>
            <a:cxnLst/>
            <a:rect l="l" t="t" r="r" b="b"/>
            <a:pathLst>
              <a:path w="44165" h="79670" extrusionOk="0">
                <a:moveTo>
                  <a:pt x="24637" y="0"/>
                </a:moveTo>
                <a:cubicBezTo>
                  <a:pt x="17879" y="0"/>
                  <a:pt x="11033" y="3215"/>
                  <a:pt x="7087" y="7826"/>
                </a:cubicBezTo>
                <a:cubicBezTo>
                  <a:pt x="2567" y="13126"/>
                  <a:pt x="0" y="20408"/>
                  <a:pt x="1312" y="27271"/>
                </a:cubicBezTo>
                <a:cubicBezTo>
                  <a:pt x="2483" y="33576"/>
                  <a:pt x="6613" y="38877"/>
                  <a:pt x="8984" y="44820"/>
                </a:cubicBezTo>
                <a:cubicBezTo>
                  <a:pt x="10881" y="49618"/>
                  <a:pt x="11634" y="54835"/>
                  <a:pt x="11160" y="59969"/>
                </a:cubicBezTo>
                <a:cubicBezTo>
                  <a:pt x="10658" y="65353"/>
                  <a:pt x="8956" y="71324"/>
                  <a:pt x="12025" y="75760"/>
                </a:cubicBezTo>
                <a:cubicBezTo>
                  <a:pt x="13888" y="78408"/>
                  <a:pt x="17101" y="79669"/>
                  <a:pt x="20366" y="79669"/>
                </a:cubicBezTo>
                <a:cubicBezTo>
                  <a:pt x="22089" y="79669"/>
                  <a:pt x="23827" y="79318"/>
                  <a:pt x="25389" y="78633"/>
                </a:cubicBezTo>
                <a:cubicBezTo>
                  <a:pt x="29908" y="76625"/>
                  <a:pt x="33117" y="72496"/>
                  <a:pt x="35516" y="68199"/>
                </a:cubicBezTo>
                <a:cubicBezTo>
                  <a:pt x="42435" y="55812"/>
                  <a:pt x="43941" y="41165"/>
                  <a:pt x="44081" y="26964"/>
                </a:cubicBezTo>
                <a:cubicBezTo>
                  <a:pt x="44165" y="18622"/>
                  <a:pt x="41905" y="6403"/>
                  <a:pt x="33033" y="1911"/>
                </a:cubicBezTo>
                <a:cubicBezTo>
                  <a:pt x="30407" y="589"/>
                  <a:pt x="27530" y="0"/>
                  <a:pt x="246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315" name="Google Shape;2315;p27"/>
          <p:cNvPicPr preferRelativeResize="0"/>
          <p:nvPr/>
        </p:nvPicPr>
        <p:blipFill>
          <a:blip r:embed="rId2">
            <a:alphaModFix amt="50000"/>
          </a:blip>
          <a:stretch>
            <a:fillRect/>
          </a:stretch>
        </p:blipFill>
        <p:spPr>
          <a:xfrm>
            <a:off x="-1767075" y="3620400"/>
            <a:ext cx="2826351" cy="2528400"/>
          </a:xfrm>
          <a:prstGeom prst="rect">
            <a:avLst/>
          </a:prstGeom>
          <a:noFill/>
          <a:ln>
            <a:noFill/>
          </a:ln>
        </p:spPr>
      </p:pic>
      <p:sp>
        <p:nvSpPr>
          <p:cNvPr id="2316" name="Google Shape;2316;p27"/>
          <p:cNvSpPr txBox="1">
            <a:spLocks noGrp="1"/>
          </p:cNvSpPr>
          <p:nvPr>
            <p:ph type="title"/>
          </p:nvPr>
        </p:nvSpPr>
        <p:spPr>
          <a:xfrm>
            <a:off x="720000" y="540000"/>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2317" name="Google Shape;2317;p27"/>
          <p:cNvSpPr txBox="1">
            <a:spLocks noGrp="1"/>
          </p:cNvSpPr>
          <p:nvPr>
            <p:ph type="title" idx="2"/>
          </p:nvPr>
        </p:nvSpPr>
        <p:spPr>
          <a:xfrm>
            <a:off x="720000" y="3228672"/>
            <a:ext cx="2336400" cy="40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318" name="Google Shape;2318;p27"/>
          <p:cNvSpPr txBox="1">
            <a:spLocks noGrp="1"/>
          </p:cNvSpPr>
          <p:nvPr>
            <p:ph type="subTitle" idx="1"/>
          </p:nvPr>
        </p:nvSpPr>
        <p:spPr>
          <a:xfrm>
            <a:off x="720000" y="3695638"/>
            <a:ext cx="23364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19" name="Google Shape;2319;p27"/>
          <p:cNvSpPr txBox="1">
            <a:spLocks noGrp="1"/>
          </p:cNvSpPr>
          <p:nvPr>
            <p:ph type="title" idx="3"/>
          </p:nvPr>
        </p:nvSpPr>
        <p:spPr>
          <a:xfrm>
            <a:off x="3403800" y="3228672"/>
            <a:ext cx="2336400" cy="40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320" name="Google Shape;2320;p27"/>
          <p:cNvSpPr txBox="1">
            <a:spLocks noGrp="1"/>
          </p:cNvSpPr>
          <p:nvPr>
            <p:ph type="subTitle" idx="4"/>
          </p:nvPr>
        </p:nvSpPr>
        <p:spPr>
          <a:xfrm>
            <a:off x="3403800" y="3695638"/>
            <a:ext cx="23364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21" name="Google Shape;2321;p27"/>
          <p:cNvSpPr txBox="1">
            <a:spLocks noGrp="1"/>
          </p:cNvSpPr>
          <p:nvPr>
            <p:ph type="title" idx="5"/>
          </p:nvPr>
        </p:nvSpPr>
        <p:spPr>
          <a:xfrm>
            <a:off x="6087600" y="3228672"/>
            <a:ext cx="2336400" cy="408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000"/>
              <a:buNone/>
              <a:defRPr sz="20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2322" name="Google Shape;2322;p27"/>
          <p:cNvSpPr txBox="1">
            <a:spLocks noGrp="1"/>
          </p:cNvSpPr>
          <p:nvPr>
            <p:ph type="subTitle" idx="6"/>
          </p:nvPr>
        </p:nvSpPr>
        <p:spPr>
          <a:xfrm>
            <a:off x="6087600" y="3695638"/>
            <a:ext cx="23364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23" name="Google Shape;2323;p27"/>
          <p:cNvSpPr txBox="1">
            <a:spLocks noGrp="1"/>
          </p:cNvSpPr>
          <p:nvPr>
            <p:ph type="title" idx="7" hasCustomPrompt="1"/>
          </p:nvPr>
        </p:nvSpPr>
        <p:spPr>
          <a:xfrm>
            <a:off x="1328550" y="2125600"/>
            <a:ext cx="1119300" cy="614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800"/>
              <a:buNone/>
              <a:defRPr sz="3500"/>
            </a:lvl1pPr>
            <a:lvl2pPr lvl="1" algn="ctr" rtl="0">
              <a:spcBef>
                <a:spcPts val="0"/>
              </a:spcBef>
              <a:spcAft>
                <a:spcPts val="0"/>
              </a:spcAft>
              <a:buSzPts val="4800"/>
              <a:buNone/>
              <a:defRPr sz="4800"/>
            </a:lvl2pPr>
            <a:lvl3pPr lvl="2" algn="ctr" rtl="0">
              <a:spcBef>
                <a:spcPts val="0"/>
              </a:spcBef>
              <a:spcAft>
                <a:spcPts val="0"/>
              </a:spcAft>
              <a:buSzPts val="4800"/>
              <a:buNone/>
              <a:defRPr sz="4800"/>
            </a:lvl3pPr>
            <a:lvl4pPr lvl="3" algn="ctr" rtl="0">
              <a:spcBef>
                <a:spcPts val="0"/>
              </a:spcBef>
              <a:spcAft>
                <a:spcPts val="0"/>
              </a:spcAft>
              <a:buSzPts val="4800"/>
              <a:buNone/>
              <a:defRPr sz="4800"/>
            </a:lvl4pPr>
            <a:lvl5pPr lvl="4" algn="ctr" rtl="0">
              <a:spcBef>
                <a:spcPts val="0"/>
              </a:spcBef>
              <a:spcAft>
                <a:spcPts val="0"/>
              </a:spcAft>
              <a:buSzPts val="4800"/>
              <a:buNone/>
              <a:defRPr sz="4800"/>
            </a:lvl5pPr>
            <a:lvl6pPr lvl="5" algn="ctr" rtl="0">
              <a:spcBef>
                <a:spcPts val="0"/>
              </a:spcBef>
              <a:spcAft>
                <a:spcPts val="0"/>
              </a:spcAft>
              <a:buSzPts val="4800"/>
              <a:buNone/>
              <a:defRPr sz="4800"/>
            </a:lvl6pPr>
            <a:lvl7pPr lvl="6" algn="ctr" rtl="0">
              <a:spcBef>
                <a:spcPts val="0"/>
              </a:spcBef>
              <a:spcAft>
                <a:spcPts val="0"/>
              </a:spcAft>
              <a:buSzPts val="4800"/>
              <a:buNone/>
              <a:defRPr sz="4800"/>
            </a:lvl7pPr>
            <a:lvl8pPr lvl="7" algn="ctr" rtl="0">
              <a:spcBef>
                <a:spcPts val="0"/>
              </a:spcBef>
              <a:spcAft>
                <a:spcPts val="0"/>
              </a:spcAft>
              <a:buSzPts val="4800"/>
              <a:buNone/>
              <a:defRPr sz="4800"/>
            </a:lvl8pPr>
            <a:lvl9pPr lvl="8" algn="ctr" rtl="0">
              <a:spcBef>
                <a:spcPts val="0"/>
              </a:spcBef>
              <a:spcAft>
                <a:spcPts val="0"/>
              </a:spcAft>
              <a:buSzPts val="4800"/>
              <a:buNone/>
              <a:defRPr sz="4800"/>
            </a:lvl9pPr>
          </a:lstStyle>
          <a:p>
            <a:r>
              <a:t>xx%</a:t>
            </a:r>
          </a:p>
        </p:txBody>
      </p:sp>
      <p:sp>
        <p:nvSpPr>
          <p:cNvPr id="2324" name="Google Shape;2324;p27"/>
          <p:cNvSpPr txBox="1">
            <a:spLocks noGrp="1"/>
          </p:cNvSpPr>
          <p:nvPr>
            <p:ph type="title" idx="8" hasCustomPrompt="1"/>
          </p:nvPr>
        </p:nvSpPr>
        <p:spPr>
          <a:xfrm>
            <a:off x="4012350" y="2125600"/>
            <a:ext cx="1119300" cy="614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800"/>
              <a:buNone/>
              <a:defRPr sz="3500"/>
            </a:lvl1pPr>
            <a:lvl2pPr lvl="1" algn="ctr" rtl="0">
              <a:spcBef>
                <a:spcPts val="0"/>
              </a:spcBef>
              <a:spcAft>
                <a:spcPts val="0"/>
              </a:spcAft>
              <a:buClr>
                <a:schemeClr val="accent2"/>
              </a:buClr>
              <a:buSzPts val="4800"/>
              <a:buNone/>
              <a:defRPr sz="4800">
                <a:solidFill>
                  <a:schemeClr val="accent2"/>
                </a:solidFill>
              </a:defRPr>
            </a:lvl2pPr>
            <a:lvl3pPr lvl="2" algn="ctr" rtl="0">
              <a:spcBef>
                <a:spcPts val="0"/>
              </a:spcBef>
              <a:spcAft>
                <a:spcPts val="0"/>
              </a:spcAft>
              <a:buClr>
                <a:schemeClr val="accent2"/>
              </a:buClr>
              <a:buSzPts val="4800"/>
              <a:buNone/>
              <a:defRPr sz="4800">
                <a:solidFill>
                  <a:schemeClr val="accent2"/>
                </a:solidFill>
              </a:defRPr>
            </a:lvl3pPr>
            <a:lvl4pPr lvl="3" algn="ctr" rtl="0">
              <a:spcBef>
                <a:spcPts val="0"/>
              </a:spcBef>
              <a:spcAft>
                <a:spcPts val="0"/>
              </a:spcAft>
              <a:buClr>
                <a:schemeClr val="accent2"/>
              </a:buClr>
              <a:buSzPts val="4800"/>
              <a:buNone/>
              <a:defRPr sz="4800">
                <a:solidFill>
                  <a:schemeClr val="accent2"/>
                </a:solidFill>
              </a:defRPr>
            </a:lvl4pPr>
            <a:lvl5pPr lvl="4" algn="ctr" rtl="0">
              <a:spcBef>
                <a:spcPts val="0"/>
              </a:spcBef>
              <a:spcAft>
                <a:spcPts val="0"/>
              </a:spcAft>
              <a:buClr>
                <a:schemeClr val="accent2"/>
              </a:buClr>
              <a:buSzPts val="4800"/>
              <a:buNone/>
              <a:defRPr sz="4800">
                <a:solidFill>
                  <a:schemeClr val="accent2"/>
                </a:solidFill>
              </a:defRPr>
            </a:lvl5pPr>
            <a:lvl6pPr lvl="5" algn="ctr" rtl="0">
              <a:spcBef>
                <a:spcPts val="0"/>
              </a:spcBef>
              <a:spcAft>
                <a:spcPts val="0"/>
              </a:spcAft>
              <a:buClr>
                <a:schemeClr val="accent2"/>
              </a:buClr>
              <a:buSzPts val="4800"/>
              <a:buNone/>
              <a:defRPr sz="4800">
                <a:solidFill>
                  <a:schemeClr val="accent2"/>
                </a:solidFill>
              </a:defRPr>
            </a:lvl6pPr>
            <a:lvl7pPr lvl="6" algn="ctr" rtl="0">
              <a:spcBef>
                <a:spcPts val="0"/>
              </a:spcBef>
              <a:spcAft>
                <a:spcPts val="0"/>
              </a:spcAft>
              <a:buClr>
                <a:schemeClr val="accent2"/>
              </a:buClr>
              <a:buSzPts val="4800"/>
              <a:buNone/>
              <a:defRPr sz="4800">
                <a:solidFill>
                  <a:schemeClr val="accent2"/>
                </a:solidFill>
              </a:defRPr>
            </a:lvl7pPr>
            <a:lvl8pPr lvl="7" algn="ctr" rtl="0">
              <a:spcBef>
                <a:spcPts val="0"/>
              </a:spcBef>
              <a:spcAft>
                <a:spcPts val="0"/>
              </a:spcAft>
              <a:buClr>
                <a:schemeClr val="accent2"/>
              </a:buClr>
              <a:buSzPts val="4800"/>
              <a:buNone/>
              <a:defRPr sz="4800">
                <a:solidFill>
                  <a:schemeClr val="accent2"/>
                </a:solidFill>
              </a:defRPr>
            </a:lvl8pPr>
            <a:lvl9pPr lvl="8" algn="ctr" rtl="0">
              <a:spcBef>
                <a:spcPts val="0"/>
              </a:spcBef>
              <a:spcAft>
                <a:spcPts val="0"/>
              </a:spcAft>
              <a:buClr>
                <a:schemeClr val="accent2"/>
              </a:buClr>
              <a:buSzPts val="4800"/>
              <a:buNone/>
              <a:defRPr sz="4800">
                <a:solidFill>
                  <a:schemeClr val="accent2"/>
                </a:solidFill>
              </a:defRPr>
            </a:lvl9pPr>
          </a:lstStyle>
          <a:p>
            <a:r>
              <a:t>xx%</a:t>
            </a:r>
          </a:p>
        </p:txBody>
      </p:sp>
      <p:sp>
        <p:nvSpPr>
          <p:cNvPr id="2325" name="Google Shape;2325;p27"/>
          <p:cNvSpPr txBox="1">
            <a:spLocks noGrp="1"/>
          </p:cNvSpPr>
          <p:nvPr>
            <p:ph type="title" idx="9" hasCustomPrompt="1"/>
          </p:nvPr>
        </p:nvSpPr>
        <p:spPr>
          <a:xfrm>
            <a:off x="6711300" y="2125600"/>
            <a:ext cx="1089000" cy="614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800"/>
              <a:buNone/>
              <a:defRPr sz="3500"/>
            </a:lvl1pPr>
            <a:lvl2pPr lvl="1" algn="ctr" rtl="0">
              <a:spcBef>
                <a:spcPts val="0"/>
              </a:spcBef>
              <a:spcAft>
                <a:spcPts val="0"/>
              </a:spcAft>
              <a:buClr>
                <a:schemeClr val="accent2"/>
              </a:buClr>
              <a:buSzPts val="4800"/>
              <a:buNone/>
              <a:defRPr sz="4800">
                <a:solidFill>
                  <a:schemeClr val="accent2"/>
                </a:solidFill>
              </a:defRPr>
            </a:lvl2pPr>
            <a:lvl3pPr lvl="2" algn="ctr" rtl="0">
              <a:spcBef>
                <a:spcPts val="0"/>
              </a:spcBef>
              <a:spcAft>
                <a:spcPts val="0"/>
              </a:spcAft>
              <a:buClr>
                <a:schemeClr val="accent2"/>
              </a:buClr>
              <a:buSzPts val="4800"/>
              <a:buNone/>
              <a:defRPr sz="4800">
                <a:solidFill>
                  <a:schemeClr val="accent2"/>
                </a:solidFill>
              </a:defRPr>
            </a:lvl3pPr>
            <a:lvl4pPr lvl="3" algn="ctr" rtl="0">
              <a:spcBef>
                <a:spcPts val="0"/>
              </a:spcBef>
              <a:spcAft>
                <a:spcPts val="0"/>
              </a:spcAft>
              <a:buClr>
                <a:schemeClr val="accent2"/>
              </a:buClr>
              <a:buSzPts val="4800"/>
              <a:buNone/>
              <a:defRPr sz="4800">
                <a:solidFill>
                  <a:schemeClr val="accent2"/>
                </a:solidFill>
              </a:defRPr>
            </a:lvl4pPr>
            <a:lvl5pPr lvl="4" algn="ctr" rtl="0">
              <a:spcBef>
                <a:spcPts val="0"/>
              </a:spcBef>
              <a:spcAft>
                <a:spcPts val="0"/>
              </a:spcAft>
              <a:buClr>
                <a:schemeClr val="accent2"/>
              </a:buClr>
              <a:buSzPts val="4800"/>
              <a:buNone/>
              <a:defRPr sz="4800">
                <a:solidFill>
                  <a:schemeClr val="accent2"/>
                </a:solidFill>
              </a:defRPr>
            </a:lvl5pPr>
            <a:lvl6pPr lvl="5" algn="ctr" rtl="0">
              <a:spcBef>
                <a:spcPts val="0"/>
              </a:spcBef>
              <a:spcAft>
                <a:spcPts val="0"/>
              </a:spcAft>
              <a:buClr>
                <a:schemeClr val="accent2"/>
              </a:buClr>
              <a:buSzPts val="4800"/>
              <a:buNone/>
              <a:defRPr sz="4800">
                <a:solidFill>
                  <a:schemeClr val="accent2"/>
                </a:solidFill>
              </a:defRPr>
            </a:lvl6pPr>
            <a:lvl7pPr lvl="6" algn="ctr" rtl="0">
              <a:spcBef>
                <a:spcPts val="0"/>
              </a:spcBef>
              <a:spcAft>
                <a:spcPts val="0"/>
              </a:spcAft>
              <a:buClr>
                <a:schemeClr val="accent2"/>
              </a:buClr>
              <a:buSzPts val="4800"/>
              <a:buNone/>
              <a:defRPr sz="4800">
                <a:solidFill>
                  <a:schemeClr val="accent2"/>
                </a:solidFill>
              </a:defRPr>
            </a:lvl7pPr>
            <a:lvl8pPr lvl="7" algn="ctr" rtl="0">
              <a:spcBef>
                <a:spcPts val="0"/>
              </a:spcBef>
              <a:spcAft>
                <a:spcPts val="0"/>
              </a:spcAft>
              <a:buClr>
                <a:schemeClr val="accent2"/>
              </a:buClr>
              <a:buSzPts val="4800"/>
              <a:buNone/>
              <a:defRPr sz="4800">
                <a:solidFill>
                  <a:schemeClr val="accent2"/>
                </a:solidFill>
              </a:defRPr>
            </a:lvl8pPr>
            <a:lvl9pPr lvl="8" algn="ctr" rtl="0">
              <a:spcBef>
                <a:spcPts val="0"/>
              </a:spcBef>
              <a:spcAft>
                <a:spcPts val="0"/>
              </a:spcAft>
              <a:buClr>
                <a:schemeClr val="accent2"/>
              </a:buClr>
              <a:buSzPts val="4800"/>
              <a:buNone/>
              <a:defRPr sz="4800">
                <a:solidFill>
                  <a:schemeClr val="accent2"/>
                </a:solidFill>
              </a:defRPr>
            </a:lvl9pPr>
          </a:lstStyle>
          <a:p>
            <a:r>
              <a:t>xx%</a:t>
            </a:r>
          </a:p>
        </p:txBody>
      </p:sp>
      <p:grpSp>
        <p:nvGrpSpPr>
          <p:cNvPr id="2326" name="Google Shape;2326;p27"/>
          <p:cNvGrpSpPr/>
          <p:nvPr/>
        </p:nvGrpSpPr>
        <p:grpSpPr>
          <a:xfrm rot="-8949421">
            <a:off x="8546620" y="-1450331"/>
            <a:ext cx="1526877" cy="3332605"/>
            <a:chOff x="7386050" y="661025"/>
            <a:chExt cx="1576975" cy="3441950"/>
          </a:xfrm>
        </p:grpSpPr>
        <p:sp>
          <p:nvSpPr>
            <p:cNvPr id="2327" name="Google Shape;2327;p27"/>
            <p:cNvSpPr/>
            <p:nvPr/>
          </p:nvSpPr>
          <p:spPr>
            <a:xfrm>
              <a:off x="7386050" y="661025"/>
              <a:ext cx="1576975" cy="2190650"/>
            </a:xfrm>
            <a:custGeom>
              <a:avLst/>
              <a:gdLst/>
              <a:ahLst/>
              <a:cxnLst/>
              <a:rect l="l" t="t" r="r" b="b"/>
              <a:pathLst>
                <a:path w="63079" h="87626" extrusionOk="0">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27"/>
            <p:cNvSpPr/>
            <p:nvPr/>
          </p:nvSpPr>
          <p:spPr>
            <a:xfrm>
              <a:off x="7775225" y="2297475"/>
              <a:ext cx="1023959" cy="429780"/>
            </a:xfrm>
            <a:custGeom>
              <a:avLst/>
              <a:gdLst/>
              <a:ahLst/>
              <a:cxnLst/>
              <a:rect l="l" t="t" r="r" b="b"/>
              <a:pathLst>
                <a:path w="45333" h="19849" fill="none" extrusionOk="0">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27"/>
            <p:cNvSpPr/>
            <p:nvPr/>
          </p:nvSpPr>
          <p:spPr>
            <a:xfrm>
              <a:off x="7648645" y="2179075"/>
              <a:ext cx="1232668" cy="335250"/>
            </a:xfrm>
            <a:custGeom>
              <a:avLst/>
              <a:gdLst/>
              <a:ahLst/>
              <a:cxnLst/>
              <a:rect l="l" t="t" r="r" b="b"/>
              <a:pathLst>
                <a:path w="54573" h="13410" fill="none" extrusionOk="0">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27"/>
            <p:cNvSpPr/>
            <p:nvPr/>
          </p:nvSpPr>
          <p:spPr>
            <a:xfrm>
              <a:off x="7568031" y="2029800"/>
              <a:ext cx="1271089" cy="251875"/>
            </a:xfrm>
            <a:custGeom>
              <a:avLst/>
              <a:gdLst/>
              <a:ahLst/>
              <a:cxnLst/>
              <a:rect l="l" t="t" r="r" b="b"/>
              <a:pathLst>
                <a:path w="56274" h="10075" fill="none" extrusionOk="0">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27"/>
            <p:cNvSpPr/>
            <p:nvPr/>
          </p:nvSpPr>
          <p:spPr>
            <a:xfrm>
              <a:off x="7463294" y="1775450"/>
              <a:ext cx="1334402" cy="276050"/>
            </a:xfrm>
            <a:custGeom>
              <a:avLst/>
              <a:gdLst/>
              <a:ahLst/>
              <a:cxnLst/>
              <a:rect l="l" t="t" r="r" b="b"/>
              <a:pathLst>
                <a:path w="59077" h="11042" fill="none" extrusionOk="0">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27"/>
            <p:cNvSpPr/>
            <p:nvPr/>
          </p:nvSpPr>
          <p:spPr>
            <a:xfrm>
              <a:off x="7414325" y="1511925"/>
              <a:ext cx="1275991" cy="311075"/>
            </a:xfrm>
            <a:custGeom>
              <a:avLst/>
              <a:gdLst/>
              <a:ahLst/>
              <a:cxnLst/>
              <a:rect l="l" t="t" r="r" b="b"/>
              <a:pathLst>
                <a:path w="56875" h="12443" fill="none" extrusionOk="0">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27"/>
            <p:cNvSpPr/>
            <p:nvPr/>
          </p:nvSpPr>
          <p:spPr>
            <a:xfrm>
              <a:off x="7414325" y="1289275"/>
              <a:ext cx="1138674" cy="387800"/>
            </a:xfrm>
            <a:custGeom>
              <a:avLst/>
              <a:gdLst/>
              <a:ahLst/>
              <a:cxnLst/>
              <a:rect l="l" t="t" r="r" b="b"/>
              <a:pathLst>
                <a:path w="51805" h="15512" fill="none" extrusionOk="0">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27"/>
            <p:cNvSpPr/>
            <p:nvPr/>
          </p:nvSpPr>
          <p:spPr>
            <a:xfrm>
              <a:off x="7482900" y="1071600"/>
              <a:ext cx="934864" cy="405325"/>
            </a:xfrm>
            <a:custGeom>
              <a:avLst/>
              <a:gdLst/>
              <a:ahLst/>
              <a:cxnLst/>
              <a:rect l="l" t="t" r="r" b="b"/>
              <a:pathLst>
                <a:path w="43131" h="16213" fill="none" extrusionOk="0">
                  <a:moveTo>
                    <a:pt x="43131" y="1"/>
                  </a:moveTo>
                  <a:cubicBezTo>
                    <a:pt x="43131" y="1"/>
                    <a:pt x="37060" y="1035"/>
                    <a:pt x="32356" y="8640"/>
                  </a:cubicBezTo>
                  <a:cubicBezTo>
                    <a:pt x="27653" y="16212"/>
                    <a:pt x="14444" y="10942"/>
                    <a:pt x="0" y="5205"/>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27"/>
            <p:cNvSpPr/>
            <p:nvPr/>
          </p:nvSpPr>
          <p:spPr>
            <a:xfrm>
              <a:off x="7569150" y="929850"/>
              <a:ext cx="721381" cy="302725"/>
            </a:xfrm>
            <a:custGeom>
              <a:avLst/>
              <a:gdLst/>
              <a:ahLst/>
              <a:cxnLst/>
              <a:rect l="l" t="t" r="r" b="b"/>
              <a:pathLst>
                <a:path w="33324" h="12109" fill="none" extrusionOk="0">
                  <a:moveTo>
                    <a:pt x="0" y="934"/>
                  </a:moveTo>
                  <a:cubicBezTo>
                    <a:pt x="0" y="934"/>
                    <a:pt x="14244" y="6004"/>
                    <a:pt x="19447" y="12109"/>
                  </a:cubicBezTo>
                  <a:cubicBezTo>
                    <a:pt x="23584" y="5170"/>
                    <a:pt x="33324" y="0"/>
                    <a:pt x="3332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27"/>
            <p:cNvSpPr/>
            <p:nvPr/>
          </p:nvSpPr>
          <p:spPr>
            <a:xfrm>
              <a:off x="7666134" y="824993"/>
              <a:ext cx="548726" cy="200989"/>
            </a:xfrm>
            <a:custGeom>
              <a:avLst/>
              <a:gdLst/>
              <a:ahLst/>
              <a:cxnLst/>
              <a:rect l="l" t="t" r="r" b="b"/>
              <a:pathLst>
                <a:path w="25319" h="9074" fill="none" extrusionOk="0">
                  <a:moveTo>
                    <a:pt x="1" y="0"/>
                  </a:moveTo>
                  <a:cubicBezTo>
                    <a:pt x="1" y="0"/>
                    <a:pt x="8006" y="3436"/>
                    <a:pt x="13343" y="9074"/>
                  </a:cubicBezTo>
                  <a:cubicBezTo>
                    <a:pt x="17947" y="834"/>
                    <a:pt x="25319" y="501"/>
                    <a:pt x="25319" y="501"/>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27"/>
            <p:cNvSpPr/>
            <p:nvPr/>
          </p:nvSpPr>
          <p:spPr>
            <a:xfrm>
              <a:off x="7929775" y="899825"/>
              <a:ext cx="572100" cy="3203150"/>
            </a:xfrm>
            <a:custGeom>
              <a:avLst/>
              <a:gdLst/>
              <a:ahLst/>
              <a:cxnLst/>
              <a:rect l="l" t="t" r="r" b="b"/>
              <a:pathLst>
                <a:path w="22884" h="128126" extrusionOk="0">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8" name="Google Shape;2338;p27"/>
          <p:cNvGrpSpPr/>
          <p:nvPr/>
        </p:nvGrpSpPr>
        <p:grpSpPr>
          <a:xfrm flipH="1">
            <a:off x="7897045" y="-2"/>
            <a:ext cx="1322773" cy="1338296"/>
            <a:chOff x="238125" y="470675"/>
            <a:chExt cx="2524375" cy="2554000"/>
          </a:xfrm>
        </p:grpSpPr>
        <p:sp>
          <p:nvSpPr>
            <p:cNvPr id="2339" name="Google Shape;2339;p27"/>
            <p:cNvSpPr/>
            <p:nvPr/>
          </p:nvSpPr>
          <p:spPr>
            <a:xfrm>
              <a:off x="974450" y="470675"/>
              <a:ext cx="974200" cy="1541075"/>
            </a:xfrm>
            <a:custGeom>
              <a:avLst/>
              <a:gdLst/>
              <a:ahLst/>
              <a:cxnLst/>
              <a:rect l="l" t="t" r="r" b="b"/>
              <a:pathLst>
                <a:path w="38968" h="61643" extrusionOk="0">
                  <a:moveTo>
                    <a:pt x="0" y="0"/>
                  </a:moveTo>
                  <a:cubicBezTo>
                    <a:pt x="3040" y="8997"/>
                    <a:pt x="7052" y="17660"/>
                    <a:pt x="11946" y="25806"/>
                  </a:cubicBezTo>
                  <a:cubicBezTo>
                    <a:pt x="32281" y="59211"/>
                    <a:pt x="36962" y="60852"/>
                    <a:pt x="36962" y="60852"/>
                  </a:cubicBezTo>
                  <a:cubicBezTo>
                    <a:pt x="36962" y="60852"/>
                    <a:pt x="38968" y="61642"/>
                    <a:pt x="35411" y="57873"/>
                  </a:cubicBezTo>
                  <a:cubicBezTo>
                    <a:pt x="31825" y="54135"/>
                    <a:pt x="22676" y="40365"/>
                    <a:pt x="12220" y="22645"/>
                  </a:cubicBezTo>
                  <a:cubicBezTo>
                    <a:pt x="8025" y="15411"/>
                    <a:pt x="4499" y="7842"/>
                    <a:pt x="16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27"/>
            <p:cNvSpPr/>
            <p:nvPr/>
          </p:nvSpPr>
          <p:spPr>
            <a:xfrm>
              <a:off x="1039800" y="470675"/>
              <a:ext cx="188475" cy="116275"/>
            </a:xfrm>
            <a:custGeom>
              <a:avLst/>
              <a:gdLst/>
              <a:ahLst/>
              <a:cxnLst/>
              <a:rect l="l" t="t" r="r" b="b"/>
              <a:pathLst>
                <a:path w="7539" h="4651" extrusionOk="0">
                  <a:moveTo>
                    <a:pt x="2280" y="0"/>
                  </a:moveTo>
                  <a:cubicBezTo>
                    <a:pt x="1338" y="1429"/>
                    <a:pt x="578" y="3009"/>
                    <a:pt x="0" y="4651"/>
                  </a:cubicBezTo>
                  <a:cubicBezTo>
                    <a:pt x="2766" y="3526"/>
                    <a:pt x="5320" y="1945"/>
                    <a:pt x="75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27"/>
            <p:cNvSpPr/>
            <p:nvPr/>
          </p:nvSpPr>
          <p:spPr>
            <a:xfrm>
              <a:off x="1172775" y="742700"/>
              <a:ext cx="1067675" cy="160375"/>
            </a:xfrm>
            <a:custGeom>
              <a:avLst/>
              <a:gdLst/>
              <a:ahLst/>
              <a:cxnLst/>
              <a:rect l="l" t="t" r="r" b="b"/>
              <a:pathLst>
                <a:path w="42707" h="6415" extrusionOk="0">
                  <a:moveTo>
                    <a:pt x="18968" y="1520"/>
                  </a:moveTo>
                  <a:cubicBezTo>
                    <a:pt x="9971" y="1"/>
                    <a:pt x="1186" y="3314"/>
                    <a:pt x="1" y="6414"/>
                  </a:cubicBezTo>
                  <a:cubicBezTo>
                    <a:pt x="1" y="6414"/>
                    <a:pt x="8967" y="4195"/>
                    <a:pt x="17721" y="5077"/>
                  </a:cubicBezTo>
                  <a:cubicBezTo>
                    <a:pt x="26475" y="5928"/>
                    <a:pt x="42707" y="1338"/>
                    <a:pt x="42707" y="1338"/>
                  </a:cubicBezTo>
                  <a:cubicBezTo>
                    <a:pt x="42707" y="1338"/>
                    <a:pt x="27965" y="3071"/>
                    <a:pt x="18968" y="15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27"/>
            <p:cNvSpPr/>
            <p:nvPr/>
          </p:nvSpPr>
          <p:spPr>
            <a:xfrm>
              <a:off x="1100600" y="479775"/>
              <a:ext cx="944550" cy="297150"/>
            </a:xfrm>
            <a:custGeom>
              <a:avLst/>
              <a:gdLst/>
              <a:ahLst/>
              <a:cxnLst/>
              <a:rect l="l" t="t" r="r" b="b"/>
              <a:pathLst>
                <a:path w="37782" h="11886" extrusionOk="0">
                  <a:moveTo>
                    <a:pt x="0" y="10852"/>
                  </a:moveTo>
                  <a:cubicBezTo>
                    <a:pt x="0" y="10852"/>
                    <a:pt x="7660" y="11885"/>
                    <a:pt x="19362" y="7569"/>
                  </a:cubicBezTo>
                  <a:cubicBezTo>
                    <a:pt x="31065" y="3253"/>
                    <a:pt x="37782" y="1"/>
                    <a:pt x="37782" y="1"/>
                  </a:cubicBezTo>
                  <a:cubicBezTo>
                    <a:pt x="37782" y="1"/>
                    <a:pt x="4559" y="4439"/>
                    <a:pt x="0" y="108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27"/>
            <p:cNvSpPr/>
            <p:nvPr/>
          </p:nvSpPr>
          <p:spPr>
            <a:xfrm>
              <a:off x="1057275" y="470675"/>
              <a:ext cx="509150" cy="186175"/>
            </a:xfrm>
            <a:custGeom>
              <a:avLst/>
              <a:gdLst/>
              <a:ahLst/>
              <a:cxnLst/>
              <a:rect l="l" t="t" r="r" b="b"/>
              <a:pathLst>
                <a:path w="20366" h="7447" extrusionOk="0">
                  <a:moveTo>
                    <a:pt x="1" y="6474"/>
                  </a:moveTo>
                  <a:cubicBezTo>
                    <a:pt x="1" y="6474"/>
                    <a:pt x="4469" y="7447"/>
                    <a:pt x="13010" y="3344"/>
                  </a:cubicBezTo>
                  <a:cubicBezTo>
                    <a:pt x="15502" y="2158"/>
                    <a:pt x="18025" y="1033"/>
                    <a:pt x="20366" y="0"/>
                  </a:cubicBezTo>
                  <a:lnTo>
                    <a:pt x="12311" y="0"/>
                  </a:lnTo>
                  <a:cubicBezTo>
                    <a:pt x="7113" y="1672"/>
                    <a:pt x="2250" y="3830"/>
                    <a:pt x="1" y="6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27"/>
            <p:cNvSpPr/>
            <p:nvPr/>
          </p:nvSpPr>
          <p:spPr>
            <a:xfrm>
              <a:off x="1786025" y="1686475"/>
              <a:ext cx="781175" cy="348825"/>
            </a:xfrm>
            <a:custGeom>
              <a:avLst/>
              <a:gdLst/>
              <a:ahLst/>
              <a:cxnLst/>
              <a:rect l="l" t="t" r="r" b="b"/>
              <a:pathLst>
                <a:path w="31247" h="13953" extrusionOk="0">
                  <a:moveTo>
                    <a:pt x="0" y="6901"/>
                  </a:moveTo>
                  <a:cubicBezTo>
                    <a:pt x="0" y="6901"/>
                    <a:pt x="4316" y="9150"/>
                    <a:pt x="12067" y="10731"/>
                  </a:cubicBezTo>
                  <a:cubicBezTo>
                    <a:pt x="19818" y="12311"/>
                    <a:pt x="31247" y="13952"/>
                    <a:pt x="31247" y="13952"/>
                  </a:cubicBezTo>
                  <a:cubicBezTo>
                    <a:pt x="31247" y="13952"/>
                    <a:pt x="9575" y="1"/>
                    <a:pt x="0" y="69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27"/>
            <p:cNvSpPr/>
            <p:nvPr/>
          </p:nvSpPr>
          <p:spPr>
            <a:xfrm>
              <a:off x="1641625" y="1512475"/>
              <a:ext cx="984100" cy="228000"/>
            </a:xfrm>
            <a:custGeom>
              <a:avLst/>
              <a:gdLst/>
              <a:ahLst/>
              <a:cxnLst/>
              <a:rect l="l" t="t" r="r" b="b"/>
              <a:pathLst>
                <a:path w="39364" h="9120" extrusionOk="0">
                  <a:moveTo>
                    <a:pt x="1" y="5320"/>
                  </a:moveTo>
                  <a:cubicBezTo>
                    <a:pt x="1" y="5320"/>
                    <a:pt x="2858" y="7083"/>
                    <a:pt x="11551" y="8116"/>
                  </a:cubicBezTo>
                  <a:cubicBezTo>
                    <a:pt x="20275" y="9119"/>
                    <a:pt x="39363" y="8177"/>
                    <a:pt x="39363" y="8177"/>
                  </a:cubicBezTo>
                  <a:cubicBezTo>
                    <a:pt x="39363" y="8177"/>
                    <a:pt x="5654" y="0"/>
                    <a:pt x="1" y="53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27"/>
            <p:cNvSpPr/>
            <p:nvPr/>
          </p:nvSpPr>
          <p:spPr>
            <a:xfrm>
              <a:off x="1369600" y="1145450"/>
              <a:ext cx="1009925" cy="117050"/>
            </a:xfrm>
            <a:custGeom>
              <a:avLst/>
              <a:gdLst/>
              <a:ahLst/>
              <a:cxnLst/>
              <a:rect l="l" t="t" r="r" b="b"/>
              <a:pathLst>
                <a:path w="40397" h="4682" extrusionOk="0">
                  <a:moveTo>
                    <a:pt x="15836" y="821"/>
                  </a:moveTo>
                  <a:cubicBezTo>
                    <a:pt x="5836" y="0"/>
                    <a:pt x="1277" y="973"/>
                    <a:pt x="0" y="3465"/>
                  </a:cubicBezTo>
                  <a:cubicBezTo>
                    <a:pt x="0" y="3465"/>
                    <a:pt x="4195" y="4620"/>
                    <a:pt x="14347" y="4651"/>
                  </a:cubicBezTo>
                  <a:cubicBezTo>
                    <a:pt x="24499" y="4681"/>
                    <a:pt x="40396" y="487"/>
                    <a:pt x="40396" y="487"/>
                  </a:cubicBezTo>
                  <a:cubicBezTo>
                    <a:pt x="40396" y="487"/>
                    <a:pt x="25837" y="1611"/>
                    <a:pt x="15836" y="8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27"/>
            <p:cNvSpPr/>
            <p:nvPr/>
          </p:nvSpPr>
          <p:spPr>
            <a:xfrm>
              <a:off x="1256375" y="941800"/>
              <a:ext cx="1123900" cy="158825"/>
            </a:xfrm>
            <a:custGeom>
              <a:avLst/>
              <a:gdLst/>
              <a:ahLst/>
              <a:cxnLst/>
              <a:rect l="l" t="t" r="r" b="b"/>
              <a:pathLst>
                <a:path w="44956" h="6353" extrusionOk="0">
                  <a:moveTo>
                    <a:pt x="20396" y="2006"/>
                  </a:moveTo>
                  <a:cubicBezTo>
                    <a:pt x="10669" y="1003"/>
                    <a:pt x="882" y="2371"/>
                    <a:pt x="0" y="4894"/>
                  </a:cubicBezTo>
                  <a:cubicBezTo>
                    <a:pt x="0" y="4894"/>
                    <a:pt x="16627" y="6353"/>
                    <a:pt x="26688" y="4924"/>
                  </a:cubicBezTo>
                  <a:cubicBezTo>
                    <a:pt x="32949" y="4012"/>
                    <a:pt x="39089" y="2341"/>
                    <a:pt x="44955" y="0"/>
                  </a:cubicBezTo>
                  <a:cubicBezTo>
                    <a:pt x="44955" y="0"/>
                    <a:pt x="30153" y="3009"/>
                    <a:pt x="20396" y="20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27"/>
            <p:cNvSpPr/>
            <p:nvPr/>
          </p:nvSpPr>
          <p:spPr>
            <a:xfrm>
              <a:off x="1509425" y="1321750"/>
              <a:ext cx="1000025" cy="193775"/>
            </a:xfrm>
            <a:custGeom>
              <a:avLst/>
              <a:gdLst/>
              <a:ahLst/>
              <a:cxnLst/>
              <a:rect l="l" t="t" r="r" b="b"/>
              <a:pathLst>
                <a:path w="40001" h="7751" extrusionOk="0">
                  <a:moveTo>
                    <a:pt x="0" y="5289"/>
                  </a:moveTo>
                  <a:cubicBezTo>
                    <a:pt x="0" y="5289"/>
                    <a:pt x="5532" y="7751"/>
                    <a:pt x="15563" y="6900"/>
                  </a:cubicBezTo>
                  <a:cubicBezTo>
                    <a:pt x="25563" y="6049"/>
                    <a:pt x="40001" y="2006"/>
                    <a:pt x="40001" y="2006"/>
                  </a:cubicBezTo>
                  <a:cubicBezTo>
                    <a:pt x="40001" y="2006"/>
                    <a:pt x="8085" y="0"/>
                    <a:pt x="0" y="5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27"/>
            <p:cNvSpPr/>
            <p:nvPr/>
          </p:nvSpPr>
          <p:spPr>
            <a:xfrm>
              <a:off x="1457750" y="1682675"/>
              <a:ext cx="237100" cy="1041850"/>
            </a:xfrm>
            <a:custGeom>
              <a:avLst/>
              <a:gdLst/>
              <a:ahLst/>
              <a:cxnLst/>
              <a:rect l="l" t="t" r="r" b="b"/>
              <a:pathLst>
                <a:path w="9484" h="41674" extrusionOk="0">
                  <a:moveTo>
                    <a:pt x="8085" y="1"/>
                  </a:moveTo>
                  <a:cubicBezTo>
                    <a:pt x="8085" y="1"/>
                    <a:pt x="1611" y="12098"/>
                    <a:pt x="608" y="22281"/>
                  </a:cubicBezTo>
                  <a:cubicBezTo>
                    <a:pt x="31" y="28725"/>
                    <a:pt x="0" y="35229"/>
                    <a:pt x="486" y="41673"/>
                  </a:cubicBezTo>
                  <a:cubicBezTo>
                    <a:pt x="486" y="41673"/>
                    <a:pt x="2432" y="26871"/>
                    <a:pt x="5411" y="18603"/>
                  </a:cubicBezTo>
                  <a:cubicBezTo>
                    <a:pt x="8359" y="10366"/>
                    <a:pt x="9484" y="2433"/>
                    <a:pt x="80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7"/>
            <p:cNvSpPr/>
            <p:nvPr/>
          </p:nvSpPr>
          <p:spPr>
            <a:xfrm>
              <a:off x="975975" y="1245000"/>
              <a:ext cx="465825" cy="1024350"/>
            </a:xfrm>
            <a:custGeom>
              <a:avLst/>
              <a:gdLst/>
              <a:ahLst/>
              <a:cxnLst/>
              <a:rect l="l" t="t" r="r" b="b"/>
              <a:pathLst>
                <a:path w="18633" h="40974" extrusionOk="0">
                  <a:moveTo>
                    <a:pt x="16019" y="0"/>
                  </a:moveTo>
                  <a:cubicBezTo>
                    <a:pt x="16019" y="0"/>
                    <a:pt x="7022" y="11338"/>
                    <a:pt x="3526" y="21064"/>
                  </a:cubicBezTo>
                  <a:cubicBezTo>
                    <a:pt x="0" y="30760"/>
                    <a:pt x="1520" y="40973"/>
                    <a:pt x="1520" y="40973"/>
                  </a:cubicBezTo>
                  <a:cubicBezTo>
                    <a:pt x="1520" y="40973"/>
                    <a:pt x="2888" y="26535"/>
                    <a:pt x="7478" y="19818"/>
                  </a:cubicBezTo>
                  <a:cubicBezTo>
                    <a:pt x="12098" y="13101"/>
                    <a:pt x="18633" y="4681"/>
                    <a:pt x="160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7"/>
            <p:cNvSpPr/>
            <p:nvPr/>
          </p:nvSpPr>
          <p:spPr>
            <a:xfrm>
              <a:off x="1246500" y="1472200"/>
              <a:ext cx="328300" cy="998525"/>
            </a:xfrm>
            <a:custGeom>
              <a:avLst/>
              <a:gdLst/>
              <a:ahLst/>
              <a:cxnLst/>
              <a:rect l="l" t="t" r="r" b="b"/>
              <a:pathLst>
                <a:path w="13132" h="39941" extrusionOk="0">
                  <a:moveTo>
                    <a:pt x="11186" y="0"/>
                  </a:moveTo>
                  <a:cubicBezTo>
                    <a:pt x="11186" y="0"/>
                    <a:pt x="5836" y="10700"/>
                    <a:pt x="2948" y="21216"/>
                  </a:cubicBezTo>
                  <a:cubicBezTo>
                    <a:pt x="61" y="31733"/>
                    <a:pt x="0" y="39940"/>
                    <a:pt x="0" y="39940"/>
                  </a:cubicBezTo>
                  <a:cubicBezTo>
                    <a:pt x="0" y="39940"/>
                    <a:pt x="4651" y="26019"/>
                    <a:pt x="8146" y="18876"/>
                  </a:cubicBezTo>
                  <a:cubicBezTo>
                    <a:pt x="11611" y="11733"/>
                    <a:pt x="13131" y="5259"/>
                    <a:pt x="111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27"/>
            <p:cNvSpPr/>
            <p:nvPr/>
          </p:nvSpPr>
          <p:spPr>
            <a:xfrm>
              <a:off x="1659100" y="1861250"/>
              <a:ext cx="161125" cy="967375"/>
            </a:xfrm>
            <a:custGeom>
              <a:avLst/>
              <a:gdLst/>
              <a:ahLst/>
              <a:cxnLst/>
              <a:rect l="l" t="t" r="r" b="b"/>
              <a:pathLst>
                <a:path w="6445" h="38695" extrusionOk="0">
                  <a:moveTo>
                    <a:pt x="305" y="21156"/>
                  </a:moveTo>
                  <a:cubicBezTo>
                    <a:pt x="639" y="33466"/>
                    <a:pt x="2980" y="38694"/>
                    <a:pt x="2980" y="38694"/>
                  </a:cubicBezTo>
                  <a:cubicBezTo>
                    <a:pt x="2980" y="38694"/>
                    <a:pt x="2007" y="27934"/>
                    <a:pt x="3740" y="17995"/>
                  </a:cubicBezTo>
                  <a:cubicBezTo>
                    <a:pt x="5472" y="8056"/>
                    <a:pt x="6445" y="2220"/>
                    <a:pt x="4986" y="1"/>
                  </a:cubicBezTo>
                  <a:cubicBezTo>
                    <a:pt x="4955" y="1"/>
                    <a:pt x="1" y="8846"/>
                    <a:pt x="305" y="211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27"/>
            <p:cNvSpPr/>
            <p:nvPr/>
          </p:nvSpPr>
          <p:spPr>
            <a:xfrm>
              <a:off x="1865050" y="1953200"/>
              <a:ext cx="897450" cy="1071475"/>
            </a:xfrm>
            <a:custGeom>
              <a:avLst/>
              <a:gdLst/>
              <a:ahLst/>
              <a:cxnLst/>
              <a:rect l="l" t="t" r="r" b="b"/>
              <a:pathLst>
                <a:path w="35898" h="42859" extrusionOk="0">
                  <a:moveTo>
                    <a:pt x="0" y="1"/>
                  </a:moveTo>
                  <a:cubicBezTo>
                    <a:pt x="0" y="1"/>
                    <a:pt x="912" y="7782"/>
                    <a:pt x="10548" y="18238"/>
                  </a:cubicBezTo>
                  <a:cubicBezTo>
                    <a:pt x="20153" y="28694"/>
                    <a:pt x="35898" y="42859"/>
                    <a:pt x="35898" y="42859"/>
                  </a:cubicBezTo>
                  <a:cubicBezTo>
                    <a:pt x="35898" y="42859"/>
                    <a:pt x="13070" y="714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27"/>
            <p:cNvSpPr/>
            <p:nvPr/>
          </p:nvSpPr>
          <p:spPr>
            <a:xfrm>
              <a:off x="827800" y="1084650"/>
              <a:ext cx="454425" cy="935450"/>
            </a:xfrm>
            <a:custGeom>
              <a:avLst/>
              <a:gdLst/>
              <a:ahLst/>
              <a:cxnLst/>
              <a:rect l="l" t="t" r="r" b="b"/>
              <a:pathLst>
                <a:path w="18177" h="37418" extrusionOk="0">
                  <a:moveTo>
                    <a:pt x="16353" y="7995"/>
                  </a:moveTo>
                  <a:cubicBezTo>
                    <a:pt x="17721" y="5563"/>
                    <a:pt x="18177" y="2736"/>
                    <a:pt x="17690" y="1"/>
                  </a:cubicBezTo>
                  <a:cubicBezTo>
                    <a:pt x="12857" y="3952"/>
                    <a:pt x="9210" y="9150"/>
                    <a:pt x="7173" y="15046"/>
                  </a:cubicBezTo>
                  <a:cubicBezTo>
                    <a:pt x="3860" y="24712"/>
                    <a:pt x="3800" y="28269"/>
                    <a:pt x="2584" y="31612"/>
                  </a:cubicBezTo>
                  <a:cubicBezTo>
                    <a:pt x="1824" y="33588"/>
                    <a:pt x="973" y="35533"/>
                    <a:pt x="0" y="37418"/>
                  </a:cubicBezTo>
                  <a:cubicBezTo>
                    <a:pt x="3769" y="33709"/>
                    <a:pt x="6596" y="29150"/>
                    <a:pt x="8237" y="24104"/>
                  </a:cubicBezTo>
                  <a:cubicBezTo>
                    <a:pt x="10943" y="15715"/>
                    <a:pt x="14043" y="12311"/>
                    <a:pt x="16353" y="79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27"/>
            <p:cNvSpPr/>
            <p:nvPr/>
          </p:nvSpPr>
          <p:spPr>
            <a:xfrm>
              <a:off x="323975" y="780700"/>
              <a:ext cx="785750" cy="646700"/>
            </a:xfrm>
            <a:custGeom>
              <a:avLst/>
              <a:gdLst/>
              <a:ahLst/>
              <a:cxnLst/>
              <a:rect l="l" t="t" r="r" b="b"/>
              <a:pathLst>
                <a:path w="31430" h="25868" extrusionOk="0">
                  <a:moveTo>
                    <a:pt x="31430" y="0"/>
                  </a:moveTo>
                  <a:cubicBezTo>
                    <a:pt x="31430" y="0"/>
                    <a:pt x="17873" y="9271"/>
                    <a:pt x="10122" y="16171"/>
                  </a:cubicBezTo>
                  <a:cubicBezTo>
                    <a:pt x="2341" y="23071"/>
                    <a:pt x="1" y="25867"/>
                    <a:pt x="1" y="25867"/>
                  </a:cubicBezTo>
                  <a:cubicBezTo>
                    <a:pt x="1" y="25867"/>
                    <a:pt x="30336" y="9849"/>
                    <a:pt x="3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7"/>
            <p:cNvSpPr/>
            <p:nvPr/>
          </p:nvSpPr>
          <p:spPr>
            <a:xfrm>
              <a:off x="238125" y="638600"/>
              <a:ext cx="824500" cy="425550"/>
            </a:xfrm>
            <a:custGeom>
              <a:avLst/>
              <a:gdLst/>
              <a:ahLst/>
              <a:cxnLst/>
              <a:rect l="l" t="t" r="r" b="b"/>
              <a:pathLst>
                <a:path w="32980" h="17022" extrusionOk="0">
                  <a:moveTo>
                    <a:pt x="32979" y="578"/>
                  </a:moveTo>
                  <a:cubicBezTo>
                    <a:pt x="32979" y="578"/>
                    <a:pt x="25928" y="0"/>
                    <a:pt x="17326" y="4590"/>
                  </a:cubicBezTo>
                  <a:cubicBezTo>
                    <a:pt x="10456" y="8268"/>
                    <a:pt x="2796" y="14286"/>
                    <a:pt x="0" y="16536"/>
                  </a:cubicBezTo>
                  <a:lnTo>
                    <a:pt x="0" y="17022"/>
                  </a:lnTo>
                  <a:cubicBezTo>
                    <a:pt x="5350" y="14955"/>
                    <a:pt x="28450" y="5836"/>
                    <a:pt x="32979" y="5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7"/>
            <p:cNvSpPr/>
            <p:nvPr/>
          </p:nvSpPr>
          <p:spPr>
            <a:xfrm>
              <a:off x="336150" y="502575"/>
              <a:ext cx="696075" cy="158075"/>
            </a:xfrm>
            <a:custGeom>
              <a:avLst/>
              <a:gdLst/>
              <a:ahLst/>
              <a:cxnLst/>
              <a:rect l="l" t="t" r="r" b="b"/>
              <a:pathLst>
                <a:path w="27843" h="6323" extrusionOk="0">
                  <a:moveTo>
                    <a:pt x="17447" y="5229"/>
                  </a:moveTo>
                  <a:cubicBezTo>
                    <a:pt x="22159" y="6323"/>
                    <a:pt x="27843" y="3223"/>
                    <a:pt x="27691" y="3101"/>
                  </a:cubicBezTo>
                  <a:cubicBezTo>
                    <a:pt x="27691" y="3101"/>
                    <a:pt x="20274" y="1"/>
                    <a:pt x="13405" y="1064"/>
                  </a:cubicBezTo>
                  <a:cubicBezTo>
                    <a:pt x="8845" y="1855"/>
                    <a:pt x="4347" y="3071"/>
                    <a:pt x="0" y="4742"/>
                  </a:cubicBezTo>
                  <a:cubicBezTo>
                    <a:pt x="0" y="4742"/>
                    <a:pt x="12766" y="4165"/>
                    <a:pt x="17447" y="5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7"/>
            <p:cNvSpPr/>
            <p:nvPr/>
          </p:nvSpPr>
          <p:spPr>
            <a:xfrm>
              <a:off x="599825" y="930400"/>
              <a:ext cx="601100" cy="671775"/>
            </a:xfrm>
            <a:custGeom>
              <a:avLst/>
              <a:gdLst/>
              <a:ahLst/>
              <a:cxnLst/>
              <a:rect l="l" t="t" r="r" b="b"/>
              <a:pathLst>
                <a:path w="24044" h="26871" extrusionOk="0">
                  <a:moveTo>
                    <a:pt x="23131" y="0"/>
                  </a:moveTo>
                  <a:cubicBezTo>
                    <a:pt x="23131" y="0"/>
                    <a:pt x="12675" y="10092"/>
                    <a:pt x="7387" y="16262"/>
                  </a:cubicBezTo>
                  <a:cubicBezTo>
                    <a:pt x="2098" y="22432"/>
                    <a:pt x="0" y="26870"/>
                    <a:pt x="0" y="26870"/>
                  </a:cubicBezTo>
                  <a:cubicBezTo>
                    <a:pt x="0" y="26870"/>
                    <a:pt x="10669" y="17204"/>
                    <a:pt x="16292" y="11763"/>
                  </a:cubicBezTo>
                  <a:cubicBezTo>
                    <a:pt x="21916" y="6292"/>
                    <a:pt x="24043" y="2706"/>
                    <a:pt x="23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9" name="Google Shape;2359;p27"/>
          <p:cNvGrpSpPr/>
          <p:nvPr/>
        </p:nvGrpSpPr>
        <p:grpSpPr>
          <a:xfrm rot="7923048" flipH="1">
            <a:off x="-138855" y="-298972"/>
            <a:ext cx="913676" cy="1677934"/>
            <a:chOff x="4830275" y="2608450"/>
            <a:chExt cx="1324325" cy="2432075"/>
          </a:xfrm>
        </p:grpSpPr>
        <p:sp>
          <p:nvSpPr>
            <p:cNvPr id="2360" name="Google Shape;2360;p27"/>
            <p:cNvSpPr/>
            <p:nvPr/>
          </p:nvSpPr>
          <p:spPr>
            <a:xfrm>
              <a:off x="5018750" y="3690575"/>
              <a:ext cx="519575" cy="1330675"/>
            </a:xfrm>
            <a:custGeom>
              <a:avLst/>
              <a:gdLst/>
              <a:ahLst/>
              <a:cxnLst/>
              <a:rect l="l" t="t" r="r" b="b"/>
              <a:pathLst>
                <a:path w="20783" h="53227" extrusionOk="0">
                  <a:moveTo>
                    <a:pt x="1" y="1"/>
                  </a:moveTo>
                  <a:lnTo>
                    <a:pt x="1" y="1"/>
                  </a:lnTo>
                  <a:cubicBezTo>
                    <a:pt x="9107" y="15979"/>
                    <a:pt x="15111" y="32291"/>
                    <a:pt x="19781" y="52405"/>
                  </a:cubicBezTo>
                  <a:cubicBezTo>
                    <a:pt x="19901" y="52951"/>
                    <a:pt x="20152" y="53227"/>
                    <a:pt x="20368" y="53227"/>
                  </a:cubicBezTo>
                  <a:cubicBezTo>
                    <a:pt x="20574" y="53227"/>
                    <a:pt x="20749" y="52976"/>
                    <a:pt x="20749" y="52472"/>
                  </a:cubicBezTo>
                  <a:cubicBezTo>
                    <a:pt x="20782" y="25152"/>
                    <a:pt x="13777" y="16513"/>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27"/>
            <p:cNvSpPr/>
            <p:nvPr/>
          </p:nvSpPr>
          <p:spPr>
            <a:xfrm>
              <a:off x="5531825" y="3352850"/>
              <a:ext cx="622775" cy="1631100"/>
            </a:xfrm>
            <a:custGeom>
              <a:avLst/>
              <a:gdLst/>
              <a:ahLst/>
              <a:cxnLst/>
              <a:rect l="l" t="t" r="r" b="b"/>
              <a:pathLst>
                <a:path w="24911" h="65244" extrusionOk="0">
                  <a:moveTo>
                    <a:pt x="24910" y="0"/>
                  </a:moveTo>
                  <a:lnTo>
                    <a:pt x="24910" y="0"/>
                  </a:lnTo>
                  <a:cubicBezTo>
                    <a:pt x="21508" y="3503"/>
                    <a:pt x="18139" y="7539"/>
                    <a:pt x="14803" y="12076"/>
                  </a:cubicBezTo>
                  <a:cubicBezTo>
                    <a:pt x="12835" y="14777"/>
                    <a:pt x="10900" y="17646"/>
                    <a:pt x="9132" y="21315"/>
                  </a:cubicBezTo>
                  <a:cubicBezTo>
                    <a:pt x="5930" y="27954"/>
                    <a:pt x="3662" y="36693"/>
                    <a:pt x="2261" y="45199"/>
                  </a:cubicBezTo>
                  <a:cubicBezTo>
                    <a:pt x="1227" y="51637"/>
                    <a:pt x="559" y="57908"/>
                    <a:pt x="59" y="64213"/>
                  </a:cubicBezTo>
                  <a:cubicBezTo>
                    <a:pt x="0" y="64861"/>
                    <a:pt x="265" y="65244"/>
                    <a:pt x="548" y="65244"/>
                  </a:cubicBezTo>
                  <a:cubicBezTo>
                    <a:pt x="745" y="65244"/>
                    <a:pt x="950" y="65058"/>
                    <a:pt x="1060" y="64646"/>
                  </a:cubicBezTo>
                  <a:cubicBezTo>
                    <a:pt x="3928" y="53672"/>
                    <a:pt x="6931" y="43064"/>
                    <a:pt x="10500" y="32557"/>
                  </a:cubicBezTo>
                  <a:cubicBezTo>
                    <a:pt x="14636" y="20215"/>
                    <a:pt x="19340" y="8339"/>
                    <a:pt x="249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27"/>
            <p:cNvSpPr/>
            <p:nvPr/>
          </p:nvSpPr>
          <p:spPr>
            <a:xfrm>
              <a:off x="5366500" y="3998300"/>
              <a:ext cx="170975" cy="1031600"/>
            </a:xfrm>
            <a:custGeom>
              <a:avLst/>
              <a:gdLst/>
              <a:ahLst/>
              <a:cxnLst/>
              <a:rect l="l" t="t" r="r" b="b"/>
              <a:pathLst>
                <a:path w="6839" h="41264" fill="none" extrusionOk="0">
                  <a:moveTo>
                    <a:pt x="5071" y="1"/>
                  </a:moveTo>
                  <a:cubicBezTo>
                    <a:pt x="1" y="16746"/>
                    <a:pt x="768" y="32090"/>
                    <a:pt x="6839" y="41264"/>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27"/>
            <p:cNvSpPr/>
            <p:nvPr/>
          </p:nvSpPr>
          <p:spPr>
            <a:xfrm>
              <a:off x="5467400" y="3605525"/>
              <a:ext cx="231025" cy="403925"/>
            </a:xfrm>
            <a:custGeom>
              <a:avLst/>
              <a:gdLst/>
              <a:ahLst/>
              <a:cxnLst/>
              <a:rect l="l" t="t" r="r" b="b"/>
              <a:pathLst>
                <a:path w="9241" h="16157" extrusionOk="0">
                  <a:moveTo>
                    <a:pt x="4237" y="0"/>
                  </a:moveTo>
                  <a:cubicBezTo>
                    <a:pt x="4037" y="0"/>
                    <a:pt x="2870" y="67"/>
                    <a:pt x="2669" y="67"/>
                  </a:cubicBezTo>
                  <a:cubicBezTo>
                    <a:pt x="668" y="5238"/>
                    <a:pt x="1" y="10608"/>
                    <a:pt x="801" y="15712"/>
                  </a:cubicBezTo>
                  <a:cubicBezTo>
                    <a:pt x="829" y="15901"/>
                    <a:pt x="944" y="16157"/>
                    <a:pt x="1093" y="16157"/>
                  </a:cubicBezTo>
                  <a:cubicBezTo>
                    <a:pt x="1128" y="16157"/>
                    <a:pt x="1164" y="16143"/>
                    <a:pt x="1202" y="16112"/>
                  </a:cubicBezTo>
                  <a:cubicBezTo>
                    <a:pt x="1235" y="16079"/>
                    <a:pt x="1302" y="16012"/>
                    <a:pt x="1335" y="15912"/>
                  </a:cubicBezTo>
                  <a:cubicBezTo>
                    <a:pt x="1902" y="14411"/>
                    <a:pt x="6739" y="4904"/>
                    <a:pt x="9241" y="2035"/>
                  </a:cubicBezTo>
                  <a:cubicBezTo>
                    <a:pt x="9074" y="1902"/>
                    <a:pt x="8974" y="1768"/>
                    <a:pt x="8807" y="1702"/>
                  </a:cubicBezTo>
                  <a:cubicBezTo>
                    <a:pt x="8540" y="1902"/>
                    <a:pt x="8307" y="2102"/>
                    <a:pt x="8040" y="2369"/>
                  </a:cubicBezTo>
                  <a:cubicBezTo>
                    <a:pt x="8207" y="2069"/>
                    <a:pt x="8340" y="1768"/>
                    <a:pt x="8507" y="1502"/>
                  </a:cubicBezTo>
                  <a:cubicBezTo>
                    <a:pt x="7873" y="1034"/>
                    <a:pt x="7173" y="701"/>
                    <a:pt x="6472" y="434"/>
                  </a:cubicBezTo>
                  <a:cubicBezTo>
                    <a:pt x="6139" y="834"/>
                    <a:pt x="5838" y="1235"/>
                    <a:pt x="5538" y="1668"/>
                  </a:cubicBezTo>
                  <a:lnTo>
                    <a:pt x="5905" y="267"/>
                  </a:lnTo>
                  <a:cubicBezTo>
                    <a:pt x="5605" y="201"/>
                    <a:pt x="5338" y="100"/>
                    <a:pt x="5038" y="67"/>
                  </a:cubicBezTo>
                  <a:cubicBezTo>
                    <a:pt x="4404" y="834"/>
                    <a:pt x="3837" y="1668"/>
                    <a:pt x="3303" y="2502"/>
                  </a:cubicBezTo>
                  <a:cubicBezTo>
                    <a:pt x="3503" y="1602"/>
                    <a:pt x="3837" y="768"/>
                    <a:pt x="4237"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27"/>
            <p:cNvSpPr/>
            <p:nvPr/>
          </p:nvSpPr>
          <p:spPr>
            <a:xfrm>
              <a:off x="5485950" y="3631375"/>
              <a:ext cx="295875" cy="378250"/>
            </a:xfrm>
            <a:custGeom>
              <a:avLst/>
              <a:gdLst/>
              <a:ahLst/>
              <a:cxnLst/>
              <a:rect l="l" t="t" r="r" b="b"/>
              <a:pathLst>
                <a:path w="11835" h="15130" extrusionOk="0">
                  <a:moveTo>
                    <a:pt x="5997" y="0"/>
                  </a:moveTo>
                  <a:cubicBezTo>
                    <a:pt x="2661" y="4437"/>
                    <a:pt x="626" y="9441"/>
                    <a:pt x="59" y="14578"/>
                  </a:cubicBezTo>
                  <a:cubicBezTo>
                    <a:pt x="1" y="14841"/>
                    <a:pt x="71" y="15129"/>
                    <a:pt x="246" y="15129"/>
                  </a:cubicBezTo>
                  <a:cubicBezTo>
                    <a:pt x="271" y="15129"/>
                    <a:pt x="297" y="15124"/>
                    <a:pt x="326" y="15111"/>
                  </a:cubicBezTo>
                  <a:cubicBezTo>
                    <a:pt x="393" y="15111"/>
                    <a:pt x="460" y="15045"/>
                    <a:pt x="493" y="14978"/>
                  </a:cubicBezTo>
                  <a:cubicBezTo>
                    <a:pt x="1460" y="13677"/>
                    <a:pt x="8666" y="5838"/>
                    <a:pt x="11834" y="3703"/>
                  </a:cubicBezTo>
                  <a:cubicBezTo>
                    <a:pt x="11768" y="3536"/>
                    <a:pt x="11668" y="3403"/>
                    <a:pt x="11568" y="3203"/>
                  </a:cubicBezTo>
                  <a:cubicBezTo>
                    <a:pt x="11234" y="3336"/>
                    <a:pt x="10934" y="3436"/>
                    <a:pt x="10634" y="3603"/>
                  </a:cubicBezTo>
                  <a:cubicBezTo>
                    <a:pt x="10834" y="3403"/>
                    <a:pt x="11101" y="3169"/>
                    <a:pt x="11301" y="2903"/>
                  </a:cubicBezTo>
                  <a:cubicBezTo>
                    <a:pt x="10800" y="2336"/>
                    <a:pt x="10233" y="1768"/>
                    <a:pt x="9600" y="1368"/>
                  </a:cubicBezTo>
                  <a:cubicBezTo>
                    <a:pt x="9166" y="1602"/>
                    <a:pt x="8766" y="1935"/>
                    <a:pt x="8399" y="2269"/>
                  </a:cubicBezTo>
                  <a:cubicBezTo>
                    <a:pt x="8599" y="1869"/>
                    <a:pt x="8832" y="1435"/>
                    <a:pt x="9099" y="1035"/>
                  </a:cubicBezTo>
                  <a:cubicBezTo>
                    <a:pt x="8832" y="868"/>
                    <a:pt x="8599" y="734"/>
                    <a:pt x="8299" y="601"/>
                  </a:cubicBezTo>
                  <a:cubicBezTo>
                    <a:pt x="7465" y="1201"/>
                    <a:pt x="6731" y="1835"/>
                    <a:pt x="5964" y="2502"/>
                  </a:cubicBezTo>
                  <a:cubicBezTo>
                    <a:pt x="6431" y="1702"/>
                    <a:pt x="6931" y="1001"/>
                    <a:pt x="7565" y="334"/>
                  </a:cubicBezTo>
                  <a:cubicBezTo>
                    <a:pt x="7331" y="234"/>
                    <a:pt x="6230" y="34"/>
                    <a:pt x="5997"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27"/>
            <p:cNvSpPr/>
            <p:nvPr/>
          </p:nvSpPr>
          <p:spPr>
            <a:xfrm>
              <a:off x="5308125" y="3614700"/>
              <a:ext cx="218525" cy="392625"/>
            </a:xfrm>
            <a:custGeom>
              <a:avLst/>
              <a:gdLst/>
              <a:ahLst/>
              <a:cxnLst/>
              <a:rect l="l" t="t" r="r" b="b"/>
              <a:pathLst>
                <a:path w="8741" h="15705" extrusionOk="0">
                  <a:moveTo>
                    <a:pt x="5938" y="0"/>
                  </a:moveTo>
                  <a:cubicBezTo>
                    <a:pt x="5738" y="34"/>
                    <a:pt x="5505" y="67"/>
                    <a:pt x="5238" y="134"/>
                  </a:cubicBezTo>
                  <a:cubicBezTo>
                    <a:pt x="5605" y="834"/>
                    <a:pt x="5871" y="1635"/>
                    <a:pt x="6005" y="2469"/>
                  </a:cubicBezTo>
                  <a:cubicBezTo>
                    <a:pt x="5505" y="1702"/>
                    <a:pt x="5004" y="1001"/>
                    <a:pt x="4404" y="367"/>
                  </a:cubicBezTo>
                  <a:cubicBezTo>
                    <a:pt x="4104" y="467"/>
                    <a:pt x="3770" y="567"/>
                    <a:pt x="3503" y="701"/>
                  </a:cubicBezTo>
                  <a:cubicBezTo>
                    <a:pt x="3570" y="1135"/>
                    <a:pt x="3703" y="1568"/>
                    <a:pt x="3737" y="2002"/>
                  </a:cubicBezTo>
                  <a:cubicBezTo>
                    <a:pt x="3503" y="1635"/>
                    <a:pt x="3203" y="1301"/>
                    <a:pt x="2903" y="968"/>
                  </a:cubicBezTo>
                  <a:cubicBezTo>
                    <a:pt x="2169" y="1335"/>
                    <a:pt x="1402" y="1802"/>
                    <a:pt x="734" y="2335"/>
                  </a:cubicBezTo>
                  <a:cubicBezTo>
                    <a:pt x="868" y="2569"/>
                    <a:pt x="1001" y="2869"/>
                    <a:pt x="1101" y="3136"/>
                  </a:cubicBezTo>
                  <a:cubicBezTo>
                    <a:pt x="868" y="2902"/>
                    <a:pt x="668" y="2736"/>
                    <a:pt x="368" y="2636"/>
                  </a:cubicBezTo>
                  <a:cubicBezTo>
                    <a:pt x="267" y="2802"/>
                    <a:pt x="101" y="2902"/>
                    <a:pt x="1" y="3036"/>
                  </a:cubicBezTo>
                  <a:cubicBezTo>
                    <a:pt x="1735" y="4137"/>
                    <a:pt x="3236" y="5671"/>
                    <a:pt x="4370" y="7539"/>
                  </a:cubicBezTo>
                  <a:cubicBezTo>
                    <a:pt x="5038" y="8640"/>
                    <a:pt x="5571" y="9807"/>
                    <a:pt x="5938" y="11075"/>
                  </a:cubicBezTo>
                  <a:cubicBezTo>
                    <a:pt x="6405" y="12509"/>
                    <a:pt x="6505" y="14044"/>
                    <a:pt x="6939" y="15478"/>
                  </a:cubicBezTo>
                  <a:cubicBezTo>
                    <a:pt x="7006" y="15545"/>
                    <a:pt x="7006" y="15645"/>
                    <a:pt x="7072" y="15678"/>
                  </a:cubicBezTo>
                  <a:cubicBezTo>
                    <a:pt x="7100" y="15697"/>
                    <a:pt x="7128" y="15705"/>
                    <a:pt x="7156" y="15705"/>
                  </a:cubicBezTo>
                  <a:cubicBezTo>
                    <a:pt x="7333" y="15705"/>
                    <a:pt x="7511" y="15379"/>
                    <a:pt x="7539" y="15178"/>
                  </a:cubicBezTo>
                  <a:cubicBezTo>
                    <a:pt x="8740" y="9974"/>
                    <a:pt x="8340" y="4170"/>
                    <a:pt x="5938"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27"/>
            <p:cNvSpPr/>
            <p:nvPr/>
          </p:nvSpPr>
          <p:spPr>
            <a:xfrm>
              <a:off x="5204725" y="3765650"/>
              <a:ext cx="281050" cy="240500"/>
            </a:xfrm>
            <a:custGeom>
              <a:avLst/>
              <a:gdLst/>
              <a:ahLst/>
              <a:cxnLst/>
              <a:rect l="l" t="t" r="r" b="b"/>
              <a:pathLst>
                <a:path w="11242" h="9620" extrusionOk="0">
                  <a:moveTo>
                    <a:pt x="1802" y="0"/>
                  </a:moveTo>
                  <a:cubicBezTo>
                    <a:pt x="1668" y="167"/>
                    <a:pt x="1568" y="334"/>
                    <a:pt x="1468" y="500"/>
                  </a:cubicBezTo>
                  <a:cubicBezTo>
                    <a:pt x="2068" y="767"/>
                    <a:pt x="2669" y="1134"/>
                    <a:pt x="3203" y="1601"/>
                  </a:cubicBezTo>
                  <a:cubicBezTo>
                    <a:pt x="2502" y="1368"/>
                    <a:pt x="1835" y="1268"/>
                    <a:pt x="1101" y="1168"/>
                  </a:cubicBezTo>
                  <a:cubicBezTo>
                    <a:pt x="1001" y="1434"/>
                    <a:pt x="868" y="1668"/>
                    <a:pt x="768" y="1968"/>
                  </a:cubicBezTo>
                  <a:cubicBezTo>
                    <a:pt x="1068" y="2168"/>
                    <a:pt x="1368" y="2435"/>
                    <a:pt x="1668" y="2669"/>
                  </a:cubicBezTo>
                  <a:cubicBezTo>
                    <a:pt x="1301" y="2602"/>
                    <a:pt x="968" y="2502"/>
                    <a:pt x="567" y="2502"/>
                  </a:cubicBezTo>
                  <a:cubicBezTo>
                    <a:pt x="334" y="3202"/>
                    <a:pt x="167" y="3970"/>
                    <a:pt x="67" y="4703"/>
                  </a:cubicBezTo>
                  <a:cubicBezTo>
                    <a:pt x="267" y="4803"/>
                    <a:pt x="534" y="4870"/>
                    <a:pt x="734" y="5004"/>
                  </a:cubicBezTo>
                  <a:cubicBezTo>
                    <a:pt x="501" y="5004"/>
                    <a:pt x="234" y="5037"/>
                    <a:pt x="34" y="5104"/>
                  </a:cubicBezTo>
                  <a:cubicBezTo>
                    <a:pt x="0" y="5304"/>
                    <a:pt x="0" y="5504"/>
                    <a:pt x="0" y="5671"/>
                  </a:cubicBezTo>
                  <a:cubicBezTo>
                    <a:pt x="608" y="5547"/>
                    <a:pt x="1230" y="5487"/>
                    <a:pt x="1857" y="5487"/>
                  </a:cubicBezTo>
                  <a:cubicBezTo>
                    <a:pt x="2916" y="5487"/>
                    <a:pt x="3990" y="5657"/>
                    <a:pt x="5037" y="5971"/>
                  </a:cubicBezTo>
                  <a:cubicBezTo>
                    <a:pt x="6038" y="6271"/>
                    <a:pt x="7005" y="6705"/>
                    <a:pt x="7906" y="7305"/>
                  </a:cubicBezTo>
                  <a:cubicBezTo>
                    <a:pt x="8973" y="7972"/>
                    <a:pt x="9874" y="8906"/>
                    <a:pt x="10908" y="9540"/>
                  </a:cubicBezTo>
                  <a:cubicBezTo>
                    <a:pt x="10957" y="9589"/>
                    <a:pt x="11006" y="9620"/>
                    <a:pt x="11042" y="9620"/>
                  </a:cubicBezTo>
                  <a:cubicBezTo>
                    <a:pt x="11055" y="9620"/>
                    <a:pt x="11066" y="9616"/>
                    <a:pt x="11075" y="9607"/>
                  </a:cubicBezTo>
                  <a:cubicBezTo>
                    <a:pt x="11242" y="9540"/>
                    <a:pt x="11208" y="9207"/>
                    <a:pt x="11075" y="8973"/>
                  </a:cubicBezTo>
                  <a:cubicBezTo>
                    <a:pt x="8907" y="4837"/>
                    <a:pt x="5504" y="1301"/>
                    <a:pt x="1802"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27"/>
            <p:cNvSpPr/>
            <p:nvPr/>
          </p:nvSpPr>
          <p:spPr>
            <a:xfrm>
              <a:off x="5479925" y="3749800"/>
              <a:ext cx="372775" cy="253875"/>
            </a:xfrm>
            <a:custGeom>
              <a:avLst/>
              <a:gdLst/>
              <a:ahLst/>
              <a:cxnLst/>
              <a:rect l="l" t="t" r="r" b="b"/>
              <a:pathLst>
                <a:path w="14911" h="10155" extrusionOk="0">
                  <a:moveTo>
                    <a:pt x="12909" y="0"/>
                  </a:moveTo>
                  <a:cubicBezTo>
                    <a:pt x="8039" y="1301"/>
                    <a:pt x="3369" y="5071"/>
                    <a:pt x="300" y="9474"/>
                  </a:cubicBezTo>
                  <a:cubicBezTo>
                    <a:pt x="134" y="9741"/>
                    <a:pt x="0" y="10107"/>
                    <a:pt x="234" y="10141"/>
                  </a:cubicBezTo>
                  <a:cubicBezTo>
                    <a:pt x="263" y="10151"/>
                    <a:pt x="289" y="10155"/>
                    <a:pt x="315" y="10155"/>
                  </a:cubicBezTo>
                  <a:cubicBezTo>
                    <a:pt x="376" y="10155"/>
                    <a:pt x="430" y="10131"/>
                    <a:pt x="501" y="10107"/>
                  </a:cubicBezTo>
                  <a:cubicBezTo>
                    <a:pt x="1902" y="9474"/>
                    <a:pt x="3169" y="8440"/>
                    <a:pt x="4537" y="7772"/>
                  </a:cubicBezTo>
                  <a:cubicBezTo>
                    <a:pt x="5804" y="7172"/>
                    <a:pt x="7072" y="6672"/>
                    <a:pt x="8373" y="6405"/>
                  </a:cubicBezTo>
                  <a:cubicBezTo>
                    <a:pt x="9645" y="6077"/>
                    <a:pt x="10939" y="5917"/>
                    <a:pt x="12204" y="5917"/>
                  </a:cubicBezTo>
                  <a:cubicBezTo>
                    <a:pt x="13129" y="5917"/>
                    <a:pt x="14038" y="6002"/>
                    <a:pt x="14911" y="6171"/>
                  </a:cubicBezTo>
                  <a:lnTo>
                    <a:pt x="14911" y="5604"/>
                  </a:lnTo>
                  <a:cubicBezTo>
                    <a:pt x="14644" y="5504"/>
                    <a:pt x="14344" y="5504"/>
                    <a:pt x="14010" y="5471"/>
                  </a:cubicBezTo>
                  <a:cubicBezTo>
                    <a:pt x="14310" y="5404"/>
                    <a:pt x="14577" y="5271"/>
                    <a:pt x="14877" y="5171"/>
                  </a:cubicBezTo>
                  <a:cubicBezTo>
                    <a:pt x="14811" y="4337"/>
                    <a:pt x="14644" y="3503"/>
                    <a:pt x="14377" y="2769"/>
                  </a:cubicBezTo>
                  <a:cubicBezTo>
                    <a:pt x="13910" y="2769"/>
                    <a:pt x="13476" y="2836"/>
                    <a:pt x="13009" y="2936"/>
                  </a:cubicBezTo>
                  <a:cubicBezTo>
                    <a:pt x="13376" y="2635"/>
                    <a:pt x="13743" y="2435"/>
                    <a:pt x="14177" y="2168"/>
                  </a:cubicBezTo>
                  <a:cubicBezTo>
                    <a:pt x="14044" y="1902"/>
                    <a:pt x="13910" y="1601"/>
                    <a:pt x="13743" y="1301"/>
                  </a:cubicBezTo>
                  <a:cubicBezTo>
                    <a:pt x="12843" y="1335"/>
                    <a:pt x="11909" y="1468"/>
                    <a:pt x="11008" y="1668"/>
                  </a:cubicBezTo>
                  <a:cubicBezTo>
                    <a:pt x="11709" y="1168"/>
                    <a:pt x="12509" y="801"/>
                    <a:pt x="13310" y="567"/>
                  </a:cubicBezTo>
                  <a:cubicBezTo>
                    <a:pt x="13176" y="401"/>
                    <a:pt x="13043" y="167"/>
                    <a:pt x="12909"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7"/>
            <p:cNvSpPr/>
            <p:nvPr/>
          </p:nvSpPr>
          <p:spPr>
            <a:xfrm>
              <a:off x="5488250" y="3916825"/>
              <a:ext cx="341950" cy="144050"/>
            </a:xfrm>
            <a:custGeom>
              <a:avLst/>
              <a:gdLst/>
              <a:ahLst/>
              <a:cxnLst/>
              <a:rect l="l" t="t" r="r" b="b"/>
              <a:pathLst>
                <a:path w="13678" h="5762" extrusionOk="0">
                  <a:moveTo>
                    <a:pt x="11218" y="1"/>
                  </a:moveTo>
                  <a:cubicBezTo>
                    <a:pt x="7761" y="1"/>
                    <a:pt x="3868" y="1192"/>
                    <a:pt x="468" y="3093"/>
                  </a:cubicBezTo>
                  <a:cubicBezTo>
                    <a:pt x="234" y="3226"/>
                    <a:pt x="1" y="3460"/>
                    <a:pt x="134" y="3593"/>
                  </a:cubicBezTo>
                  <a:cubicBezTo>
                    <a:pt x="201" y="3627"/>
                    <a:pt x="234" y="3627"/>
                    <a:pt x="334" y="3627"/>
                  </a:cubicBezTo>
                  <a:cubicBezTo>
                    <a:pt x="1635" y="3627"/>
                    <a:pt x="2970" y="3293"/>
                    <a:pt x="4237" y="3260"/>
                  </a:cubicBezTo>
                  <a:cubicBezTo>
                    <a:pt x="4383" y="3256"/>
                    <a:pt x="4528" y="3253"/>
                    <a:pt x="4672" y="3253"/>
                  </a:cubicBezTo>
                  <a:cubicBezTo>
                    <a:pt x="5679" y="3253"/>
                    <a:pt x="6635" y="3356"/>
                    <a:pt x="7539" y="3560"/>
                  </a:cubicBezTo>
                  <a:cubicBezTo>
                    <a:pt x="9341" y="3927"/>
                    <a:pt x="10909" y="4727"/>
                    <a:pt x="12143" y="5761"/>
                  </a:cubicBezTo>
                  <a:cubicBezTo>
                    <a:pt x="12209" y="5595"/>
                    <a:pt x="12310" y="5461"/>
                    <a:pt x="12343" y="5294"/>
                  </a:cubicBezTo>
                  <a:cubicBezTo>
                    <a:pt x="12109" y="5161"/>
                    <a:pt x="11943" y="4994"/>
                    <a:pt x="11742" y="4894"/>
                  </a:cubicBezTo>
                  <a:cubicBezTo>
                    <a:pt x="12009" y="4894"/>
                    <a:pt x="12243" y="4928"/>
                    <a:pt x="12510" y="4961"/>
                  </a:cubicBezTo>
                  <a:cubicBezTo>
                    <a:pt x="12877" y="4294"/>
                    <a:pt x="13110" y="3593"/>
                    <a:pt x="13344" y="2859"/>
                  </a:cubicBezTo>
                  <a:cubicBezTo>
                    <a:pt x="13010" y="2726"/>
                    <a:pt x="12676" y="2593"/>
                    <a:pt x="12276" y="2492"/>
                  </a:cubicBezTo>
                  <a:cubicBezTo>
                    <a:pt x="12676" y="2426"/>
                    <a:pt x="13077" y="2392"/>
                    <a:pt x="13477" y="2326"/>
                  </a:cubicBezTo>
                  <a:cubicBezTo>
                    <a:pt x="13510" y="2059"/>
                    <a:pt x="13544" y="1759"/>
                    <a:pt x="13577" y="1492"/>
                  </a:cubicBezTo>
                  <a:cubicBezTo>
                    <a:pt x="12977" y="1258"/>
                    <a:pt x="12243" y="991"/>
                    <a:pt x="11542" y="825"/>
                  </a:cubicBezTo>
                  <a:cubicBezTo>
                    <a:pt x="11965" y="770"/>
                    <a:pt x="12367" y="745"/>
                    <a:pt x="12754" y="745"/>
                  </a:cubicBezTo>
                  <a:cubicBezTo>
                    <a:pt x="13071" y="745"/>
                    <a:pt x="13377" y="761"/>
                    <a:pt x="13677" y="791"/>
                  </a:cubicBezTo>
                  <a:lnTo>
                    <a:pt x="13677" y="224"/>
                  </a:lnTo>
                  <a:cubicBezTo>
                    <a:pt x="12893" y="73"/>
                    <a:pt x="12069" y="1"/>
                    <a:pt x="11218"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27"/>
            <p:cNvSpPr/>
            <p:nvPr/>
          </p:nvSpPr>
          <p:spPr>
            <a:xfrm>
              <a:off x="5488250" y="3452925"/>
              <a:ext cx="116775" cy="459500"/>
            </a:xfrm>
            <a:custGeom>
              <a:avLst/>
              <a:gdLst/>
              <a:ahLst/>
              <a:cxnLst/>
              <a:rect l="l" t="t" r="r" b="b"/>
              <a:pathLst>
                <a:path w="4671" h="18380" extrusionOk="0">
                  <a:moveTo>
                    <a:pt x="2970" y="0"/>
                  </a:moveTo>
                  <a:lnTo>
                    <a:pt x="2736" y="67"/>
                  </a:lnTo>
                  <a:cubicBezTo>
                    <a:pt x="4404" y="5137"/>
                    <a:pt x="3203" y="13143"/>
                    <a:pt x="1" y="18313"/>
                  </a:cubicBezTo>
                  <a:lnTo>
                    <a:pt x="201" y="18380"/>
                  </a:lnTo>
                  <a:cubicBezTo>
                    <a:pt x="3470" y="13176"/>
                    <a:pt x="4671" y="5104"/>
                    <a:pt x="29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27"/>
            <p:cNvSpPr/>
            <p:nvPr/>
          </p:nvSpPr>
          <p:spPr>
            <a:xfrm>
              <a:off x="5534950" y="3436125"/>
              <a:ext cx="44225" cy="25425"/>
            </a:xfrm>
            <a:custGeom>
              <a:avLst/>
              <a:gdLst/>
              <a:ahLst/>
              <a:cxnLst/>
              <a:rect l="l" t="t" r="r" b="b"/>
              <a:pathLst>
                <a:path w="1769" h="1017" extrusionOk="0">
                  <a:moveTo>
                    <a:pt x="1314" y="1"/>
                  </a:moveTo>
                  <a:cubicBezTo>
                    <a:pt x="1163" y="1"/>
                    <a:pt x="982" y="35"/>
                    <a:pt x="801" y="105"/>
                  </a:cubicBezTo>
                  <a:cubicBezTo>
                    <a:pt x="334" y="205"/>
                    <a:pt x="1" y="539"/>
                    <a:pt x="101" y="805"/>
                  </a:cubicBezTo>
                  <a:cubicBezTo>
                    <a:pt x="121" y="949"/>
                    <a:pt x="281" y="1017"/>
                    <a:pt x="509" y="1017"/>
                  </a:cubicBezTo>
                  <a:cubicBezTo>
                    <a:pt x="652" y="1017"/>
                    <a:pt x="822" y="990"/>
                    <a:pt x="1001" y="939"/>
                  </a:cubicBezTo>
                  <a:cubicBezTo>
                    <a:pt x="1468" y="772"/>
                    <a:pt x="1769" y="439"/>
                    <a:pt x="1702" y="205"/>
                  </a:cubicBezTo>
                  <a:cubicBezTo>
                    <a:pt x="1683" y="69"/>
                    <a:pt x="1527" y="1"/>
                    <a:pt x="1314" y="1"/>
                  </a:cubicBezTo>
                  <a:close/>
                </a:path>
              </a:pathLst>
            </a:custGeom>
            <a:solidFill>
              <a:srgbClr val="FFFB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27"/>
            <p:cNvSpPr/>
            <p:nvPr/>
          </p:nvSpPr>
          <p:spPr>
            <a:xfrm>
              <a:off x="5495750" y="3503775"/>
              <a:ext cx="139300" cy="417000"/>
            </a:xfrm>
            <a:custGeom>
              <a:avLst/>
              <a:gdLst/>
              <a:ahLst/>
              <a:cxnLst/>
              <a:rect l="l" t="t" r="r" b="b"/>
              <a:pathLst>
                <a:path w="5572" h="16680" extrusionOk="0">
                  <a:moveTo>
                    <a:pt x="5338" y="1"/>
                  </a:moveTo>
                  <a:cubicBezTo>
                    <a:pt x="5071" y="4838"/>
                    <a:pt x="3337" y="10275"/>
                    <a:pt x="1" y="16613"/>
                  </a:cubicBezTo>
                  <a:lnTo>
                    <a:pt x="234" y="16679"/>
                  </a:lnTo>
                  <a:cubicBezTo>
                    <a:pt x="3570" y="10342"/>
                    <a:pt x="5338" y="4904"/>
                    <a:pt x="55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27"/>
            <p:cNvSpPr/>
            <p:nvPr/>
          </p:nvSpPr>
          <p:spPr>
            <a:xfrm>
              <a:off x="5610850" y="3485425"/>
              <a:ext cx="41725" cy="24225"/>
            </a:xfrm>
            <a:custGeom>
              <a:avLst/>
              <a:gdLst/>
              <a:ahLst/>
              <a:cxnLst/>
              <a:rect l="l" t="t" r="r" b="b"/>
              <a:pathLst>
                <a:path w="1669" h="969" extrusionOk="0">
                  <a:moveTo>
                    <a:pt x="901" y="1"/>
                  </a:moveTo>
                  <a:cubicBezTo>
                    <a:pt x="401" y="34"/>
                    <a:pt x="0" y="234"/>
                    <a:pt x="0" y="501"/>
                  </a:cubicBezTo>
                  <a:cubicBezTo>
                    <a:pt x="0" y="735"/>
                    <a:pt x="334" y="968"/>
                    <a:pt x="801" y="968"/>
                  </a:cubicBezTo>
                  <a:cubicBezTo>
                    <a:pt x="1268" y="968"/>
                    <a:pt x="1635" y="735"/>
                    <a:pt x="1668" y="468"/>
                  </a:cubicBezTo>
                  <a:cubicBezTo>
                    <a:pt x="1668" y="201"/>
                    <a:pt x="1335" y="1"/>
                    <a:pt x="9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27"/>
            <p:cNvSpPr/>
            <p:nvPr/>
          </p:nvSpPr>
          <p:spPr>
            <a:xfrm>
              <a:off x="5460725" y="3506275"/>
              <a:ext cx="86775" cy="406150"/>
            </a:xfrm>
            <a:custGeom>
              <a:avLst/>
              <a:gdLst/>
              <a:ahLst/>
              <a:cxnLst/>
              <a:rect l="l" t="t" r="r" b="b"/>
              <a:pathLst>
                <a:path w="3471" h="16246" extrusionOk="0">
                  <a:moveTo>
                    <a:pt x="234" y="1"/>
                  </a:moveTo>
                  <a:lnTo>
                    <a:pt x="1" y="134"/>
                  </a:lnTo>
                  <a:cubicBezTo>
                    <a:pt x="2836" y="4904"/>
                    <a:pt x="3237" y="10742"/>
                    <a:pt x="1068" y="16179"/>
                  </a:cubicBezTo>
                  <a:lnTo>
                    <a:pt x="1302" y="16246"/>
                  </a:lnTo>
                  <a:cubicBezTo>
                    <a:pt x="3470" y="10809"/>
                    <a:pt x="3103" y="4871"/>
                    <a:pt x="2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27"/>
            <p:cNvSpPr/>
            <p:nvPr/>
          </p:nvSpPr>
          <p:spPr>
            <a:xfrm>
              <a:off x="5439050" y="3488675"/>
              <a:ext cx="42550" cy="29625"/>
            </a:xfrm>
            <a:custGeom>
              <a:avLst/>
              <a:gdLst/>
              <a:ahLst/>
              <a:cxnLst/>
              <a:rect l="l" t="t" r="r" b="b"/>
              <a:pathLst>
                <a:path w="1702" h="1185" extrusionOk="0">
                  <a:moveTo>
                    <a:pt x="1236" y="0"/>
                  </a:moveTo>
                  <a:cubicBezTo>
                    <a:pt x="1057" y="0"/>
                    <a:pt x="841" y="67"/>
                    <a:pt x="634" y="205"/>
                  </a:cubicBezTo>
                  <a:cubicBezTo>
                    <a:pt x="201" y="438"/>
                    <a:pt x="1" y="838"/>
                    <a:pt x="101" y="1038"/>
                  </a:cubicBezTo>
                  <a:cubicBezTo>
                    <a:pt x="149" y="1135"/>
                    <a:pt x="274" y="1185"/>
                    <a:pt x="436" y="1185"/>
                  </a:cubicBezTo>
                  <a:cubicBezTo>
                    <a:pt x="610" y="1185"/>
                    <a:pt x="827" y="1126"/>
                    <a:pt x="1035" y="1005"/>
                  </a:cubicBezTo>
                  <a:cubicBezTo>
                    <a:pt x="1468" y="738"/>
                    <a:pt x="1702" y="371"/>
                    <a:pt x="1602" y="171"/>
                  </a:cubicBezTo>
                  <a:cubicBezTo>
                    <a:pt x="1537" y="58"/>
                    <a:pt x="1403" y="0"/>
                    <a:pt x="12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27"/>
            <p:cNvSpPr/>
            <p:nvPr/>
          </p:nvSpPr>
          <p:spPr>
            <a:xfrm>
              <a:off x="5545800" y="3626375"/>
              <a:ext cx="261050" cy="301900"/>
            </a:xfrm>
            <a:custGeom>
              <a:avLst/>
              <a:gdLst/>
              <a:ahLst/>
              <a:cxnLst/>
              <a:rect l="l" t="t" r="r" b="b"/>
              <a:pathLst>
                <a:path w="10442" h="12076" extrusionOk="0">
                  <a:moveTo>
                    <a:pt x="10374" y="0"/>
                  </a:moveTo>
                  <a:cubicBezTo>
                    <a:pt x="5071" y="2435"/>
                    <a:pt x="1668" y="6405"/>
                    <a:pt x="0" y="12009"/>
                  </a:cubicBezTo>
                  <a:lnTo>
                    <a:pt x="201" y="12076"/>
                  </a:lnTo>
                  <a:cubicBezTo>
                    <a:pt x="1868" y="6538"/>
                    <a:pt x="5237" y="2669"/>
                    <a:pt x="10441" y="200"/>
                  </a:cubicBezTo>
                  <a:lnTo>
                    <a:pt x="1037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27"/>
            <p:cNvSpPr/>
            <p:nvPr/>
          </p:nvSpPr>
          <p:spPr>
            <a:xfrm>
              <a:off x="5798475" y="3607450"/>
              <a:ext cx="28375" cy="40375"/>
            </a:xfrm>
            <a:custGeom>
              <a:avLst/>
              <a:gdLst/>
              <a:ahLst/>
              <a:cxnLst/>
              <a:rect l="l" t="t" r="r" b="b"/>
              <a:pathLst>
                <a:path w="1135" h="1615" extrusionOk="0">
                  <a:moveTo>
                    <a:pt x="369" y="1"/>
                  </a:moveTo>
                  <a:cubicBezTo>
                    <a:pt x="333" y="1"/>
                    <a:pt x="298" y="8"/>
                    <a:pt x="267" y="23"/>
                  </a:cubicBezTo>
                  <a:cubicBezTo>
                    <a:pt x="67" y="157"/>
                    <a:pt x="1" y="624"/>
                    <a:pt x="167" y="1024"/>
                  </a:cubicBezTo>
                  <a:cubicBezTo>
                    <a:pt x="308" y="1391"/>
                    <a:pt x="569" y="1614"/>
                    <a:pt x="787" y="1614"/>
                  </a:cubicBezTo>
                  <a:cubicBezTo>
                    <a:pt x="827" y="1614"/>
                    <a:pt x="865" y="1607"/>
                    <a:pt x="901" y="1591"/>
                  </a:cubicBezTo>
                  <a:cubicBezTo>
                    <a:pt x="1101" y="1458"/>
                    <a:pt x="1135" y="991"/>
                    <a:pt x="968" y="591"/>
                  </a:cubicBezTo>
                  <a:cubicBezTo>
                    <a:pt x="827" y="224"/>
                    <a:pt x="567" y="1"/>
                    <a:pt x="3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27"/>
            <p:cNvSpPr/>
            <p:nvPr/>
          </p:nvSpPr>
          <p:spPr>
            <a:xfrm>
              <a:off x="5487425" y="3560500"/>
              <a:ext cx="70900" cy="351925"/>
            </a:xfrm>
            <a:custGeom>
              <a:avLst/>
              <a:gdLst/>
              <a:ahLst/>
              <a:cxnLst/>
              <a:rect l="l" t="t" r="r" b="b"/>
              <a:pathLst>
                <a:path w="2836" h="14077" extrusionOk="0">
                  <a:moveTo>
                    <a:pt x="2069" y="0"/>
                  </a:moveTo>
                  <a:lnTo>
                    <a:pt x="1835" y="33"/>
                  </a:lnTo>
                  <a:cubicBezTo>
                    <a:pt x="2536" y="4403"/>
                    <a:pt x="2502" y="8306"/>
                    <a:pt x="0" y="14010"/>
                  </a:cubicBezTo>
                  <a:lnTo>
                    <a:pt x="234" y="14077"/>
                  </a:lnTo>
                  <a:cubicBezTo>
                    <a:pt x="2736" y="8339"/>
                    <a:pt x="2836" y="4403"/>
                    <a:pt x="20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27"/>
            <p:cNvSpPr/>
            <p:nvPr/>
          </p:nvSpPr>
          <p:spPr>
            <a:xfrm>
              <a:off x="5512450" y="3541550"/>
              <a:ext cx="44225" cy="26250"/>
            </a:xfrm>
            <a:custGeom>
              <a:avLst/>
              <a:gdLst/>
              <a:ahLst/>
              <a:cxnLst/>
              <a:rect l="l" t="t" r="r" b="b"/>
              <a:pathLst>
                <a:path w="1769" h="1050" extrusionOk="0">
                  <a:moveTo>
                    <a:pt x="1250" y="0"/>
                  </a:moveTo>
                  <a:cubicBezTo>
                    <a:pt x="1105" y="0"/>
                    <a:pt x="939" y="30"/>
                    <a:pt x="767" y="91"/>
                  </a:cubicBezTo>
                  <a:cubicBezTo>
                    <a:pt x="334" y="258"/>
                    <a:pt x="0" y="558"/>
                    <a:pt x="67" y="791"/>
                  </a:cubicBezTo>
                  <a:cubicBezTo>
                    <a:pt x="88" y="960"/>
                    <a:pt x="270" y="1049"/>
                    <a:pt x="519" y="1049"/>
                  </a:cubicBezTo>
                  <a:cubicBezTo>
                    <a:pt x="663" y="1049"/>
                    <a:pt x="830" y="1019"/>
                    <a:pt x="1001" y="958"/>
                  </a:cubicBezTo>
                  <a:cubicBezTo>
                    <a:pt x="1434" y="825"/>
                    <a:pt x="1768" y="491"/>
                    <a:pt x="1701" y="258"/>
                  </a:cubicBezTo>
                  <a:cubicBezTo>
                    <a:pt x="1680" y="89"/>
                    <a:pt x="1499" y="0"/>
                    <a:pt x="12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27"/>
            <p:cNvSpPr/>
            <p:nvPr/>
          </p:nvSpPr>
          <p:spPr>
            <a:xfrm>
              <a:off x="5545800" y="3610525"/>
              <a:ext cx="189325" cy="317750"/>
            </a:xfrm>
            <a:custGeom>
              <a:avLst/>
              <a:gdLst/>
              <a:ahLst/>
              <a:cxnLst/>
              <a:rect l="l" t="t" r="r" b="b"/>
              <a:pathLst>
                <a:path w="7573" h="12710" extrusionOk="0">
                  <a:moveTo>
                    <a:pt x="7406" y="1"/>
                  </a:moveTo>
                  <a:cubicBezTo>
                    <a:pt x="2702" y="3870"/>
                    <a:pt x="267" y="6906"/>
                    <a:pt x="0" y="12710"/>
                  </a:cubicBezTo>
                  <a:lnTo>
                    <a:pt x="234" y="12710"/>
                  </a:lnTo>
                  <a:cubicBezTo>
                    <a:pt x="534" y="7039"/>
                    <a:pt x="2936" y="4037"/>
                    <a:pt x="7572" y="167"/>
                  </a:cubicBezTo>
                  <a:lnTo>
                    <a:pt x="74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27"/>
            <p:cNvSpPr/>
            <p:nvPr/>
          </p:nvSpPr>
          <p:spPr>
            <a:xfrm>
              <a:off x="5721750" y="3591875"/>
              <a:ext cx="34225" cy="34825"/>
            </a:xfrm>
            <a:custGeom>
              <a:avLst/>
              <a:gdLst/>
              <a:ahLst/>
              <a:cxnLst/>
              <a:rect l="l" t="t" r="r" b="b"/>
              <a:pathLst>
                <a:path w="1369" h="1393" extrusionOk="0">
                  <a:moveTo>
                    <a:pt x="401" y="0"/>
                  </a:moveTo>
                  <a:cubicBezTo>
                    <a:pt x="312" y="0"/>
                    <a:pt x="231" y="26"/>
                    <a:pt x="168" y="79"/>
                  </a:cubicBezTo>
                  <a:cubicBezTo>
                    <a:pt x="1" y="280"/>
                    <a:pt x="34" y="680"/>
                    <a:pt x="334" y="1047"/>
                  </a:cubicBezTo>
                  <a:cubicBezTo>
                    <a:pt x="493" y="1274"/>
                    <a:pt x="730" y="1393"/>
                    <a:pt x="928" y="1393"/>
                  </a:cubicBezTo>
                  <a:cubicBezTo>
                    <a:pt x="1020" y="1393"/>
                    <a:pt x="1104" y="1367"/>
                    <a:pt x="1168" y="1314"/>
                  </a:cubicBezTo>
                  <a:cubicBezTo>
                    <a:pt x="1368" y="1147"/>
                    <a:pt x="1302" y="680"/>
                    <a:pt x="1001" y="346"/>
                  </a:cubicBezTo>
                  <a:cubicBezTo>
                    <a:pt x="820" y="119"/>
                    <a:pt x="592" y="0"/>
                    <a:pt x="4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27"/>
            <p:cNvSpPr/>
            <p:nvPr/>
          </p:nvSpPr>
          <p:spPr>
            <a:xfrm>
              <a:off x="5466575" y="3704850"/>
              <a:ext cx="186000" cy="308550"/>
            </a:xfrm>
            <a:custGeom>
              <a:avLst/>
              <a:gdLst/>
              <a:ahLst/>
              <a:cxnLst/>
              <a:rect l="l" t="t" r="r" b="b"/>
              <a:pathLst>
                <a:path w="7440" h="12342" extrusionOk="0">
                  <a:moveTo>
                    <a:pt x="3014" y="1"/>
                  </a:moveTo>
                  <a:cubicBezTo>
                    <a:pt x="2665" y="1"/>
                    <a:pt x="2213" y="30"/>
                    <a:pt x="2102" y="30"/>
                  </a:cubicBezTo>
                  <a:cubicBezTo>
                    <a:pt x="501" y="3933"/>
                    <a:pt x="0" y="8003"/>
                    <a:pt x="601" y="11972"/>
                  </a:cubicBezTo>
                  <a:cubicBezTo>
                    <a:pt x="655" y="12135"/>
                    <a:pt x="731" y="12342"/>
                    <a:pt x="848" y="12342"/>
                  </a:cubicBezTo>
                  <a:cubicBezTo>
                    <a:pt x="874" y="12342"/>
                    <a:pt x="903" y="12331"/>
                    <a:pt x="934" y="12306"/>
                  </a:cubicBezTo>
                  <a:cubicBezTo>
                    <a:pt x="1035" y="12272"/>
                    <a:pt x="1035" y="12239"/>
                    <a:pt x="1068" y="12139"/>
                  </a:cubicBezTo>
                  <a:cubicBezTo>
                    <a:pt x="1535" y="11038"/>
                    <a:pt x="5438" y="3866"/>
                    <a:pt x="7439" y="1732"/>
                  </a:cubicBezTo>
                  <a:cubicBezTo>
                    <a:pt x="7339" y="1631"/>
                    <a:pt x="7206" y="1565"/>
                    <a:pt x="7172" y="1465"/>
                  </a:cubicBezTo>
                  <a:lnTo>
                    <a:pt x="6538" y="1965"/>
                  </a:lnTo>
                  <a:cubicBezTo>
                    <a:pt x="6672" y="1765"/>
                    <a:pt x="6772" y="1531"/>
                    <a:pt x="6905" y="1298"/>
                  </a:cubicBezTo>
                  <a:cubicBezTo>
                    <a:pt x="6372" y="931"/>
                    <a:pt x="5838" y="631"/>
                    <a:pt x="5238" y="431"/>
                  </a:cubicBezTo>
                  <a:cubicBezTo>
                    <a:pt x="4937" y="731"/>
                    <a:pt x="4704" y="998"/>
                    <a:pt x="4504" y="1331"/>
                  </a:cubicBezTo>
                  <a:cubicBezTo>
                    <a:pt x="4570" y="998"/>
                    <a:pt x="4670" y="631"/>
                    <a:pt x="4771" y="297"/>
                  </a:cubicBezTo>
                  <a:cubicBezTo>
                    <a:pt x="4537" y="264"/>
                    <a:pt x="4337" y="197"/>
                    <a:pt x="4070" y="130"/>
                  </a:cubicBezTo>
                  <a:cubicBezTo>
                    <a:pt x="3570" y="697"/>
                    <a:pt x="3069" y="1298"/>
                    <a:pt x="2669" y="1932"/>
                  </a:cubicBezTo>
                  <a:cubicBezTo>
                    <a:pt x="2836" y="1265"/>
                    <a:pt x="3069" y="597"/>
                    <a:pt x="3403" y="30"/>
                  </a:cubicBezTo>
                  <a:cubicBezTo>
                    <a:pt x="3336" y="8"/>
                    <a:pt x="3188" y="1"/>
                    <a:pt x="3014"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27"/>
            <p:cNvSpPr/>
            <p:nvPr/>
          </p:nvSpPr>
          <p:spPr>
            <a:xfrm>
              <a:off x="5338975" y="3710600"/>
              <a:ext cx="175150" cy="302450"/>
            </a:xfrm>
            <a:custGeom>
              <a:avLst/>
              <a:gdLst/>
              <a:ahLst/>
              <a:cxnLst/>
              <a:rect l="l" t="t" r="r" b="b"/>
              <a:pathLst>
                <a:path w="7006" h="12098" extrusionOk="0">
                  <a:moveTo>
                    <a:pt x="4838" y="0"/>
                  </a:moveTo>
                  <a:cubicBezTo>
                    <a:pt x="4671" y="34"/>
                    <a:pt x="4471" y="34"/>
                    <a:pt x="4304" y="67"/>
                  </a:cubicBezTo>
                  <a:cubicBezTo>
                    <a:pt x="4571" y="634"/>
                    <a:pt x="4804" y="1235"/>
                    <a:pt x="4871" y="1902"/>
                  </a:cubicBezTo>
                  <a:cubicBezTo>
                    <a:pt x="4504" y="1335"/>
                    <a:pt x="4070" y="734"/>
                    <a:pt x="3570" y="234"/>
                  </a:cubicBezTo>
                  <a:lnTo>
                    <a:pt x="2836" y="501"/>
                  </a:lnTo>
                  <a:cubicBezTo>
                    <a:pt x="2903" y="834"/>
                    <a:pt x="3003" y="1168"/>
                    <a:pt x="3036" y="1502"/>
                  </a:cubicBezTo>
                  <a:cubicBezTo>
                    <a:pt x="2836" y="1201"/>
                    <a:pt x="2636" y="901"/>
                    <a:pt x="2369" y="668"/>
                  </a:cubicBezTo>
                  <a:cubicBezTo>
                    <a:pt x="1735" y="901"/>
                    <a:pt x="1168" y="1235"/>
                    <a:pt x="568" y="1668"/>
                  </a:cubicBezTo>
                  <a:cubicBezTo>
                    <a:pt x="701" y="1868"/>
                    <a:pt x="801" y="2069"/>
                    <a:pt x="868" y="2269"/>
                  </a:cubicBezTo>
                  <a:cubicBezTo>
                    <a:pt x="701" y="2102"/>
                    <a:pt x="501" y="2002"/>
                    <a:pt x="301" y="1868"/>
                  </a:cubicBezTo>
                  <a:cubicBezTo>
                    <a:pt x="268" y="1868"/>
                    <a:pt x="134" y="1969"/>
                    <a:pt x="1" y="2069"/>
                  </a:cubicBezTo>
                  <a:cubicBezTo>
                    <a:pt x="1368" y="3003"/>
                    <a:pt x="2636" y="4237"/>
                    <a:pt x="3503" y="5705"/>
                  </a:cubicBezTo>
                  <a:cubicBezTo>
                    <a:pt x="4037" y="6572"/>
                    <a:pt x="4471" y="7506"/>
                    <a:pt x="4771" y="8507"/>
                  </a:cubicBezTo>
                  <a:cubicBezTo>
                    <a:pt x="5104" y="9574"/>
                    <a:pt x="5171" y="10808"/>
                    <a:pt x="5538" y="11909"/>
                  </a:cubicBezTo>
                  <a:cubicBezTo>
                    <a:pt x="5538" y="11976"/>
                    <a:pt x="5605" y="12042"/>
                    <a:pt x="5638" y="12076"/>
                  </a:cubicBezTo>
                  <a:cubicBezTo>
                    <a:pt x="5663" y="12091"/>
                    <a:pt x="5688" y="12097"/>
                    <a:pt x="5713" y="12097"/>
                  </a:cubicBezTo>
                  <a:cubicBezTo>
                    <a:pt x="5852" y="12097"/>
                    <a:pt x="5977" y="11879"/>
                    <a:pt x="6005" y="11709"/>
                  </a:cubicBezTo>
                  <a:cubicBezTo>
                    <a:pt x="7006" y="7739"/>
                    <a:pt x="6706" y="3303"/>
                    <a:pt x="4838" y="0"/>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27"/>
            <p:cNvSpPr/>
            <p:nvPr/>
          </p:nvSpPr>
          <p:spPr>
            <a:xfrm>
              <a:off x="5280600" y="3783150"/>
              <a:ext cx="203500" cy="226850"/>
            </a:xfrm>
            <a:custGeom>
              <a:avLst/>
              <a:gdLst/>
              <a:ahLst/>
              <a:cxnLst/>
              <a:rect l="l" t="t" r="r" b="b"/>
              <a:pathLst>
                <a:path w="8140" h="9074" extrusionOk="0">
                  <a:moveTo>
                    <a:pt x="2536" y="1"/>
                  </a:moveTo>
                  <a:cubicBezTo>
                    <a:pt x="2436" y="101"/>
                    <a:pt x="2302" y="234"/>
                    <a:pt x="2202" y="301"/>
                  </a:cubicBezTo>
                  <a:cubicBezTo>
                    <a:pt x="2636" y="634"/>
                    <a:pt x="3036" y="1001"/>
                    <a:pt x="3370" y="1468"/>
                  </a:cubicBezTo>
                  <a:cubicBezTo>
                    <a:pt x="2870" y="1168"/>
                    <a:pt x="2336" y="935"/>
                    <a:pt x="1835" y="701"/>
                  </a:cubicBezTo>
                  <a:cubicBezTo>
                    <a:pt x="1669" y="868"/>
                    <a:pt x="1535" y="1068"/>
                    <a:pt x="1435" y="1201"/>
                  </a:cubicBezTo>
                  <a:cubicBezTo>
                    <a:pt x="1635" y="1435"/>
                    <a:pt x="1802" y="1668"/>
                    <a:pt x="1969" y="1935"/>
                  </a:cubicBezTo>
                  <a:cubicBezTo>
                    <a:pt x="1702" y="1768"/>
                    <a:pt x="1435" y="1668"/>
                    <a:pt x="1168" y="1535"/>
                  </a:cubicBezTo>
                  <a:cubicBezTo>
                    <a:pt x="835" y="2002"/>
                    <a:pt x="601" y="2536"/>
                    <a:pt x="334" y="3103"/>
                  </a:cubicBezTo>
                  <a:cubicBezTo>
                    <a:pt x="501" y="3203"/>
                    <a:pt x="668" y="3336"/>
                    <a:pt x="801" y="3470"/>
                  </a:cubicBezTo>
                  <a:cubicBezTo>
                    <a:pt x="601" y="3436"/>
                    <a:pt x="434" y="3370"/>
                    <a:pt x="201" y="3370"/>
                  </a:cubicBezTo>
                  <a:cubicBezTo>
                    <a:pt x="101" y="3503"/>
                    <a:pt x="34" y="3636"/>
                    <a:pt x="1" y="3770"/>
                  </a:cubicBezTo>
                  <a:cubicBezTo>
                    <a:pt x="1335" y="3837"/>
                    <a:pt x="2669" y="4304"/>
                    <a:pt x="3904" y="5071"/>
                  </a:cubicBezTo>
                  <a:cubicBezTo>
                    <a:pt x="4637" y="5504"/>
                    <a:pt x="5305" y="6072"/>
                    <a:pt x="5938" y="6672"/>
                  </a:cubicBezTo>
                  <a:cubicBezTo>
                    <a:pt x="6606" y="7406"/>
                    <a:pt x="7139" y="8306"/>
                    <a:pt x="7840" y="8974"/>
                  </a:cubicBezTo>
                  <a:cubicBezTo>
                    <a:pt x="7873" y="9007"/>
                    <a:pt x="7940" y="9074"/>
                    <a:pt x="7973" y="9074"/>
                  </a:cubicBezTo>
                  <a:cubicBezTo>
                    <a:pt x="8140" y="9074"/>
                    <a:pt x="8140" y="8807"/>
                    <a:pt x="8107" y="8607"/>
                  </a:cubicBezTo>
                  <a:cubicBezTo>
                    <a:pt x="7206" y="5104"/>
                    <a:pt x="5171" y="1735"/>
                    <a:pt x="2536"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27"/>
            <p:cNvSpPr/>
            <p:nvPr/>
          </p:nvSpPr>
          <p:spPr>
            <a:xfrm>
              <a:off x="5479925" y="3768975"/>
              <a:ext cx="268550" cy="243525"/>
            </a:xfrm>
            <a:custGeom>
              <a:avLst/>
              <a:gdLst/>
              <a:ahLst/>
              <a:cxnLst/>
              <a:rect l="l" t="t" r="r" b="b"/>
              <a:pathLst>
                <a:path w="10742" h="9741" extrusionOk="0">
                  <a:moveTo>
                    <a:pt x="7906" y="0"/>
                  </a:moveTo>
                  <a:cubicBezTo>
                    <a:pt x="4403" y="1802"/>
                    <a:pt x="1535" y="5404"/>
                    <a:pt x="67" y="9240"/>
                  </a:cubicBezTo>
                  <a:cubicBezTo>
                    <a:pt x="34" y="9474"/>
                    <a:pt x="0" y="9741"/>
                    <a:pt x="200" y="9741"/>
                  </a:cubicBezTo>
                  <a:cubicBezTo>
                    <a:pt x="234" y="9741"/>
                    <a:pt x="334" y="9707"/>
                    <a:pt x="367" y="9674"/>
                  </a:cubicBezTo>
                  <a:cubicBezTo>
                    <a:pt x="1334" y="8907"/>
                    <a:pt x="2135" y="7973"/>
                    <a:pt x="3036" y="7206"/>
                  </a:cubicBezTo>
                  <a:cubicBezTo>
                    <a:pt x="3870" y="6505"/>
                    <a:pt x="4737" y="5971"/>
                    <a:pt x="5704" y="5504"/>
                  </a:cubicBezTo>
                  <a:cubicBezTo>
                    <a:pt x="7305" y="4737"/>
                    <a:pt x="9040" y="4304"/>
                    <a:pt x="10741" y="4237"/>
                  </a:cubicBezTo>
                  <a:cubicBezTo>
                    <a:pt x="10708" y="4070"/>
                    <a:pt x="10674" y="3970"/>
                    <a:pt x="10641" y="3837"/>
                  </a:cubicBezTo>
                  <a:cubicBezTo>
                    <a:pt x="10374" y="3837"/>
                    <a:pt x="10141" y="3837"/>
                    <a:pt x="9874" y="3870"/>
                  </a:cubicBezTo>
                  <a:lnTo>
                    <a:pt x="10508" y="3503"/>
                  </a:lnTo>
                  <a:cubicBezTo>
                    <a:pt x="10241" y="2903"/>
                    <a:pt x="9974" y="2335"/>
                    <a:pt x="9574" y="1802"/>
                  </a:cubicBezTo>
                  <a:cubicBezTo>
                    <a:pt x="9240" y="1868"/>
                    <a:pt x="8873" y="2002"/>
                    <a:pt x="8540" y="2169"/>
                  </a:cubicBezTo>
                  <a:lnTo>
                    <a:pt x="9307" y="1401"/>
                  </a:lnTo>
                  <a:cubicBezTo>
                    <a:pt x="9140" y="1201"/>
                    <a:pt x="8973" y="1001"/>
                    <a:pt x="8806" y="834"/>
                  </a:cubicBezTo>
                  <a:cubicBezTo>
                    <a:pt x="8073" y="1035"/>
                    <a:pt x="7405" y="1301"/>
                    <a:pt x="6738" y="1568"/>
                  </a:cubicBezTo>
                  <a:cubicBezTo>
                    <a:pt x="7239" y="1068"/>
                    <a:pt x="7739" y="668"/>
                    <a:pt x="8339" y="334"/>
                  </a:cubicBezTo>
                  <a:cubicBezTo>
                    <a:pt x="8206" y="201"/>
                    <a:pt x="8039" y="134"/>
                    <a:pt x="7906" y="0"/>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27"/>
            <p:cNvSpPr/>
            <p:nvPr/>
          </p:nvSpPr>
          <p:spPr>
            <a:xfrm>
              <a:off x="5483250" y="3890725"/>
              <a:ext cx="256875" cy="121325"/>
            </a:xfrm>
            <a:custGeom>
              <a:avLst/>
              <a:gdLst/>
              <a:ahLst/>
              <a:cxnLst/>
              <a:rect l="l" t="t" r="r" b="b"/>
              <a:pathLst>
                <a:path w="10275" h="4853" extrusionOk="0">
                  <a:moveTo>
                    <a:pt x="10008" y="1"/>
                  </a:moveTo>
                  <a:cubicBezTo>
                    <a:pt x="6739" y="134"/>
                    <a:pt x="3069" y="1935"/>
                    <a:pt x="267" y="4437"/>
                  </a:cubicBezTo>
                  <a:cubicBezTo>
                    <a:pt x="167" y="4537"/>
                    <a:pt x="1" y="4771"/>
                    <a:pt x="101" y="4837"/>
                  </a:cubicBezTo>
                  <a:cubicBezTo>
                    <a:pt x="123" y="4849"/>
                    <a:pt x="145" y="4852"/>
                    <a:pt x="166" y="4852"/>
                  </a:cubicBezTo>
                  <a:cubicBezTo>
                    <a:pt x="208" y="4852"/>
                    <a:pt x="245" y="4837"/>
                    <a:pt x="267" y="4837"/>
                  </a:cubicBezTo>
                  <a:cubicBezTo>
                    <a:pt x="1268" y="4637"/>
                    <a:pt x="2236" y="4137"/>
                    <a:pt x="3236" y="3870"/>
                  </a:cubicBezTo>
                  <a:cubicBezTo>
                    <a:pt x="4104" y="3670"/>
                    <a:pt x="5038" y="3536"/>
                    <a:pt x="5871" y="3536"/>
                  </a:cubicBezTo>
                  <a:cubicBezTo>
                    <a:pt x="7339" y="3536"/>
                    <a:pt x="8740" y="3837"/>
                    <a:pt x="9908" y="4437"/>
                  </a:cubicBezTo>
                  <a:cubicBezTo>
                    <a:pt x="9941" y="4304"/>
                    <a:pt x="10008" y="4170"/>
                    <a:pt x="10041" y="4003"/>
                  </a:cubicBezTo>
                  <a:cubicBezTo>
                    <a:pt x="9874" y="3937"/>
                    <a:pt x="9674" y="3870"/>
                    <a:pt x="9507" y="3803"/>
                  </a:cubicBezTo>
                  <a:cubicBezTo>
                    <a:pt x="9674" y="3803"/>
                    <a:pt x="9874" y="3770"/>
                    <a:pt x="10074" y="3770"/>
                  </a:cubicBezTo>
                  <a:cubicBezTo>
                    <a:pt x="10208" y="3170"/>
                    <a:pt x="10275" y="2602"/>
                    <a:pt x="10275" y="2035"/>
                  </a:cubicBezTo>
                  <a:cubicBezTo>
                    <a:pt x="10008" y="1969"/>
                    <a:pt x="9708" y="1902"/>
                    <a:pt x="9407" y="1902"/>
                  </a:cubicBezTo>
                  <a:cubicBezTo>
                    <a:pt x="9708" y="1802"/>
                    <a:pt x="10008" y="1668"/>
                    <a:pt x="10275" y="1568"/>
                  </a:cubicBezTo>
                  <a:cubicBezTo>
                    <a:pt x="10275" y="1368"/>
                    <a:pt x="10275" y="1168"/>
                    <a:pt x="10241" y="968"/>
                  </a:cubicBezTo>
                  <a:cubicBezTo>
                    <a:pt x="9674" y="835"/>
                    <a:pt x="9074" y="801"/>
                    <a:pt x="8507" y="801"/>
                  </a:cubicBezTo>
                  <a:cubicBezTo>
                    <a:pt x="9040" y="568"/>
                    <a:pt x="9574" y="468"/>
                    <a:pt x="10108" y="434"/>
                  </a:cubicBezTo>
                  <a:cubicBezTo>
                    <a:pt x="10074" y="301"/>
                    <a:pt x="10041" y="134"/>
                    <a:pt x="10008"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27"/>
            <p:cNvSpPr/>
            <p:nvPr/>
          </p:nvSpPr>
          <p:spPr>
            <a:xfrm>
              <a:off x="5560800" y="3953275"/>
              <a:ext cx="145125" cy="24200"/>
            </a:xfrm>
            <a:custGeom>
              <a:avLst/>
              <a:gdLst/>
              <a:ahLst/>
              <a:cxnLst/>
              <a:rect l="l" t="t" r="r" b="b"/>
              <a:pathLst>
                <a:path w="5805" h="968" fill="none" extrusionOk="0">
                  <a:moveTo>
                    <a:pt x="1" y="968"/>
                  </a:moveTo>
                  <a:cubicBezTo>
                    <a:pt x="1835" y="201"/>
                    <a:pt x="3904" y="0"/>
                    <a:pt x="5805" y="30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27"/>
            <p:cNvSpPr/>
            <p:nvPr/>
          </p:nvSpPr>
          <p:spPr>
            <a:xfrm>
              <a:off x="5633350" y="3932425"/>
              <a:ext cx="48400" cy="8375"/>
            </a:xfrm>
            <a:custGeom>
              <a:avLst/>
              <a:gdLst/>
              <a:ahLst/>
              <a:cxnLst/>
              <a:rect l="l" t="t" r="r" b="b"/>
              <a:pathLst>
                <a:path w="1936" h="335" fill="none" extrusionOk="0">
                  <a:moveTo>
                    <a:pt x="1" y="334"/>
                  </a:moveTo>
                  <a:cubicBezTo>
                    <a:pt x="601" y="101"/>
                    <a:pt x="1268" y="0"/>
                    <a:pt x="1936" y="3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27"/>
            <p:cNvSpPr/>
            <p:nvPr/>
          </p:nvSpPr>
          <p:spPr>
            <a:xfrm>
              <a:off x="5500775" y="3844025"/>
              <a:ext cx="149300" cy="145125"/>
            </a:xfrm>
            <a:custGeom>
              <a:avLst/>
              <a:gdLst/>
              <a:ahLst/>
              <a:cxnLst/>
              <a:rect l="l" t="t" r="r" b="b"/>
              <a:pathLst>
                <a:path w="5972" h="5805" fill="none" extrusionOk="0">
                  <a:moveTo>
                    <a:pt x="0" y="5805"/>
                  </a:moveTo>
                  <a:cubicBezTo>
                    <a:pt x="1201" y="3236"/>
                    <a:pt x="3369" y="1135"/>
                    <a:pt x="5971" y="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27"/>
            <p:cNvSpPr/>
            <p:nvPr/>
          </p:nvSpPr>
          <p:spPr>
            <a:xfrm>
              <a:off x="5492425" y="3755625"/>
              <a:ext cx="25050" cy="191000"/>
            </a:xfrm>
            <a:custGeom>
              <a:avLst/>
              <a:gdLst/>
              <a:ahLst/>
              <a:cxnLst/>
              <a:rect l="l" t="t" r="r" b="b"/>
              <a:pathLst>
                <a:path w="1002" h="7640" fill="none" extrusionOk="0">
                  <a:moveTo>
                    <a:pt x="1001" y="1"/>
                  </a:moveTo>
                  <a:cubicBezTo>
                    <a:pt x="334" y="2503"/>
                    <a:pt x="1" y="5071"/>
                    <a:pt x="1" y="764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27"/>
            <p:cNvSpPr/>
            <p:nvPr/>
          </p:nvSpPr>
          <p:spPr>
            <a:xfrm>
              <a:off x="5522450" y="3798150"/>
              <a:ext cx="8350" cy="42575"/>
            </a:xfrm>
            <a:custGeom>
              <a:avLst/>
              <a:gdLst/>
              <a:ahLst/>
              <a:cxnLst/>
              <a:rect l="l" t="t" r="r" b="b"/>
              <a:pathLst>
                <a:path w="334" h="1703" fill="none" extrusionOk="0">
                  <a:moveTo>
                    <a:pt x="334" y="1"/>
                  </a:moveTo>
                  <a:cubicBezTo>
                    <a:pt x="134" y="535"/>
                    <a:pt x="0" y="1135"/>
                    <a:pt x="34" y="1702"/>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27"/>
            <p:cNvSpPr/>
            <p:nvPr/>
          </p:nvSpPr>
          <p:spPr>
            <a:xfrm>
              <a:off x="5585825" y="3766475"/>
              <a:ext cx="23375" cy="49225"/>
            </a:xfrm>
            <a:custGeom>
              <a:avLst/>
              <a:gdLst/>
              <a:ahLst/>
              <a:cxnLst/>
              <a:rect l="l" t="t" r="r" b="b"/>
              <a:pathLst>
                <a:path w="935" h="1969" fill="none" extrusionOk="0">
                  <a:moveTo>
                    <a:pt x="935" y="0"/>
                  </a:moveTo>
                  <a:cubicBezTo>
                    <a:pt x="501" y="601"/>
                    <a:pt x="234" y="1268"/>
                    <a:pt x="1" y="1968"/>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27"/>
            <p:cNvSpPr/>
            <p:nvPr/>
          </p:nvSpPr>
          <p:spPr>
            <a:xfrm>
              <a:off x="5409875" y="3776475"/>
              <a:ext cx="60900" cy="106775"/>
            </a:xfrm>
            <a:custGeom>
              <a:avLst/>
              <a:gdLst/>
              <a:ahLst/>
              <a:cxnLst/>
              <a:rect l="l" t="t" r="r" b="b"/>
              <a:pathLst>
                <a:path w="2436" h="4271" fill="none" extrusionOk="0">
                  <a:moveTo>
                    <a:pt x="0" y="1"/>
                  </a:moveTo>
                  <a:cubicBezTo>
                    <a:pt x="1134" y="1202"/>
                    <a:pt x="1968" y="2703"/>
                    <a:pt x="2435" y="427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27"/>
            <p:cNvSpPr/>
            <p:nvPr/>
          </p:nvSpPr>
          <p:spPr>
            <a:xfrm>
              <a:off x="5327300" y="3861550"/>
              <a:ext cx="77600" cy="46725"/>
            </a:xfrm>
            <a:custGeom>
              <a:avLst/>
              <a:gdLst/>
              <a:ahLst/>
              <a:cxnLst/>
              <a:rect l="l" t="t" r="r" b="b"/>
              <a:pathLst>
                <a:path w="3104" h="1869" fill="none" extrusionOk="0">
                  <a:moveTo>
                    <a:pt x="1" y="0"/>
                  </a:moveTo>
                  <a:cubicBezTo>
                    <a:pt x="1135" y="434"/>
                    <a:pt x="2236" y="1034"/>
                    <a:pt x="3103" y="1868"/>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27"/>
            <p:cNvSpPr/>
            <p:nvPr/>
          </p:nvSpPr>
          <p:spPr>
            <a:xfrm>
              <a:off x="5402350" y="3877375"/>
              <a:ext cx="66750" cy="108450"/>
            </a:xfrm>
            <a:custGeom>
              <a:avLst/>
              <a:gdLst/>
              <a:ahLst/>
              <a:cxnLst/>
              <a:rect l="l" t="t" r="r" b="b"/>
              <a:pathLst>
                <a:path w="2670" h="4338" fill="none" extrusionOk="0">
                  <a:moveTo>
                    <a:pt x="1" y="1"/>
                  </a:moveTo>
                  <a:cubicBezTo>
                    <a:pt x="1168" y="1235"/>
                    <a:pt x="2102" y="2703"/>
                    <a:pt x="2670" y="433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27"/>
            <p:cNvSpPr/>
            <p:nvPr/>
          </p:nvSpPr>
          <p:spPr>
            <a:xfrm>
              <a:off x="5535800" y="3462075"/>
              <a:ext cx="251850" cy="1567000"/>
            </a:xfrm>
            <a:custGeom>
              <a:avLst/>
              <a:gdLst/>
              <a:ahLst/>
              <a:cxnLst/>
              <a:rect l="l" t="t" r="r" b="b"/>
              <a:pathLst>
                <a:path w="10074" h="62680" fill="none" extrusionOk="0">
                  <a:moveTo>
                    <a:pt x="234" y="1"/>
                  </a:moveTo>
                  <a:cubicBezTo>
                    <a:pt x="10074" y="18114"/>
                    <a:pt x="10074" y="41030"/>
                    <a:pt x="0" y="6267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27"/>
            <p:cNvSpPr/>
            <p:nvPr/>
          </p:nvSpPr>
          <p:spPr>
            <a:xfrm>
              <a:off x="5068800" y="2869175"/>
              <a:ext cx="479425" cy="622000"/>
            </a:xfrm>
            <a:custGeom>
              <a:avLst/>
              <a:gdLst/>
              <a:ahLst/>
              <a:cxnLst/>
              <a:rect l="l" t="t" r="r" b="b"/>
              <a:pathLst>
                <a:path w="19177" h="24880" extrusionOk="0">
                  <a:moveTo>
                    <a:pt x="9640" y="0"/>
                  </a:moveTo>
                  <a:cubicBezTo>
                    <a:pt x="9307" y="67"/>
                    <a:pt x="7439" y="400"/>
                    <a:pt x="7105" y="534"/>
                  </a:cubicBezTo>
                  <a:cubicBezTo>
                    <a:pt x="8106" y="1635"/>
                    <a:pt x="8940" y="2835"/>
                    <a:pt x="9640" y="4136"/>
                  </a:cubicBezTo>
                  <a:cubicBezTo>
                    <a:pt x="8439" y="3002"/>
                    <a:pt x="7172" y="1968"/>
                    <a:pt x="5904" y="1001"/>
                  </a:cubicBezTo>
                  <a:cubicBezTo>
                    <a:pt x="5437" y="1201"/>
                    <a:pt x="5004" y="1401"/>
                    <a:pt x="4570" y="1668"/>
                  </a:cubicBezTo>
                  <a:cubicBezTo>
                    <a:pt x="4970" y="2335"/>
                    <a:pt x="5337" y="3002"/>
                    <a:pt x="5738" y="3703"/>
                  </a:cubicBezTo>
                  <a:cubicBezTo>
                    <a:pt x="5104" y="3136"/>
                    <a:pt x="4437" y="2635"/>
                    <a:pt x="3769" y="2168"/>
                  </a:cubicBezTo>
                  <a:cubicBezTo>
                    <a:pt x="2735" y="2869"/>
                    <a:pt x="1768" y="3703"/>
                    <a:pt x="934" y="4670"/>
                  </a:cubicBezTo>
                  <a:cubicBezTo>
                    <a:pt x="1301" y="5037"/>
                    <a:pt x="1635" y="5471"/>
                    <a:pt x="2002" y="5871"/>
                  </a:cubicBezTo>
                  <a:cubicBezTo>
                    <a:pt x="1501" y="5571"/>
                    <a:pt x="1001" y="5371"/>
                    <a:pt x="500" y="5170"/>
                  </a:cubicBezTo>
                  <a:cubicBezTo>
                    <a:pt x="334" y="5337"/>
                    <a:pt x="167" y="5604"/>
                    <a:pt x="0" y="5838"/>
                  </a:cubicBezTo>
                  <a:cubicBezTo>
                    <a:pt x="5170" y="9373"/>
                    <a:pt x="16812" y="22383"/>
                    <a:pt x="18347" y="24551"/>
                  </a:cubicBezTo>
                  <a:cubicBezTo>
                    <a:pt x="18447" y="24684"/>
                    <a:pt x="18513" y="24818"/>
                    <a:pt x="18647" y="24851"/>
                  </a:cubicBezTo>
                  <a:cubicBezTo>
                    <a:pt x="18690" y="24871"/>
                    <a:pt x="18730" y="24880"/>
                    <a:pt x="18768" y="24880"/>
                  </a:cubicBezTo>
                  <a:cubicBezTo>
                    <a:pt x="19050" y="24880"/>
                    <a:pt x="19177" y="24371"/>
                    <a:pt x="19147" y="24017"/>
                  </a:cubicBezTo>
                  <a:cubicBezTo>
                    <a:pt x="18280" y="15645"/>
                    <a:pt x="15011" y="7372"/>
                    <a:pt x="9640"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27"/>
            <p:cNvSpPr/>
            <p:nvPr/>
          </p:nvSpPr>
          <p:spPr>
            <a:xfrm>
              <a:off x="4962875" y="2951725"/>
              <a:ext cx="585450" cy="539700"/>
            </a:xfrm>
            <a:custGeom>
              <a:avLst/>
              <a:gdLst/>
              <a:ahLst/>
              <a:cxnLst/>
              <a:rect l="l" t="t" r="r" b="b"/>
              <a:pathLst>
                <a:path w="23418" h="21588" extrusionOk="0">
                  <a:moveTo>
                    <a:pt x="7740" y="0"/>
                  </a:moveTo>
                  <a:cubicBezTo>
                    <a:pt x="7406" y="167"/>
                    <a:pt x="5738" y="1001"/>
                    <a:pt x="5471" y="1168"/>
                  </a:cubicBezTo>
                  <a:cubicBezTo>
                    <a:pt x="6706" y="1968"/>
                    <a:pt x="7840" y="2869"/>
                    <a:pt x="8840" y="3970"/>
                  </a:cubicBezTo>
                  <a:cubicBezTo>
                    <a:pt x="7373" y="3203"/>
                    <a:pt x="5872" y="2536"/>
                    <a:pt x="4371" y="1968"/>
                  </a:cubicBezTo>
                  <a:cubicBezTo>
                    <a:pt x="4004" y="2302"/>
                    <a:pt x="3637" y="2636"/>
                    <a:pt x="3303" y="2936"/>
                  </a:cubicBezTo>
                  <a:cubicBezTo>
                    <a:pt x="3870" y="3503"/>
                    <a:pt x="4404" y="4037"/>
                    <a:pt x="4971" y="4604"/>
                  </a:cubicBezTo>
                  <a:cubicBezTo>
                    <a:pt x="4204" y="4237"/>
                    <a:pt x="3470" y="3903"/>
                    <a:pt x="2669" y="3670"/>
                  </a:cubicBezTo>
                  <a:cubicBezTo>
                    <a:pt x="1835" y="4604"/>
                    <a:pt x="1168" y="5671"/>
                    <a:pt x="635" y="6839"/>
                  </a:cubicBezTo>
                  <a:lnTo>
                    <a:pt x="2002" y="7706"/>
                  </a:lnTo>
                  <a:cubicBezTo>
                    <a:pt x="1468" y="7572"/>
                    <a:pt x="901" y="7472"/>
                    <a:pt x="368" y="7406"/>
                  </a:cubicBezTo>
                  <a:cubicBezTo>
                    <a:pt x="201" y="7673"/>
                    <a:pt x="134" y="7906"/>
                    <a:pt x="1" y="8206"/>
                  </a:cubicBezTo>
                  <a:cubicBezTo>
                    <a:pt x="5905" y="10241"/>
                    <a:pt x="20582" y="19714"/>
                    <a:pt x="22650" y="21382"/>
                  </a:cubicBezTo>
                  <a:cubicBezTo>
                    <a:pt x="22750" y="21482"/>
                    <a:pt x="22884" y="21549"/>
                    <a:pt x="23017" y="21582"/>
                  </a:cubicBezTo>
                  <a:cubicBezTo>
                    <a:pt x="23038" y="21586"/>
                    <a:pt x="23058" y="21588"/>
                    <a:pt x="23076" y="21588"/>
                  </a:cubicBezTo>
                  <a:cubicBezTo>
                    <a:pt x="23417" y="21588"/>
                    <a:pt x="23409" y="21028"/>
                    <a:pt x="23251" y="20648"/>
                  </a:cubicBezTo>
                  <a:cubicBezTo>
                    <a:pt x="20182" y="12743"/>
                    <a:pt x="14878" y="5671"/>
                    <a:pt x="77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27"/>
            <p:cNvSpPr/>
            <p:nvPr/>
          </p:nvSpPr>
          <p:spPr>
            <a:xfrm>
              <a:off x="5380675" y="2846650"/>
              <a:ext cx="321925" cy="636925"/>
            </a:xfrm>
            <a:custGeom>
              <a:avLst/>
              <a:gdLst/>
              <a:ahLst/>
              <a:cxnLst/>
              <a:rect l="l" t="t" r="r" b="b"/>
              <a:pathLst>
                <a:path w="12877" h="25477" extrusionOk="0">
                  <a:moveTo>
                    <a:pt x="4637" y="0"/>
                  </a:moveTo>
                  <a:cubicBezTo>
                    <a:pt x="3970" y="1268"/>
                    <a:pt x="3403" y="2602"/>
                    <a:pt x="2969" y="4003"/>
                  </a:cubicBezTo>
                  <a:cubicBezTo>
                    <a:pt x="2836" y="2602"/>
                    <a:pt x="2903" y="1268"/>
                    <a:pt x="3203" y="0"/>
                  </a:cubicBezTo>
                  <a:lnTo>
                    <a:pt x="3203" y="0"/>
                  </a:lnTo>
                  <a:cubicBezTo>
                    <a:pt x="2803" y="34"/>
                    <a:pt x="2402" y="34"/>
                    <a:pt x="2035" y="67"/>
                  </a:cubicBezTo>
                  <a:cubicBezTo>
                    <a:pt x="1" y="7673"/>
                    <a:pt x="1735" y="17046"/>
                    <a:pt x="5838" y="24785"/>
                  </a:cubicBezTo>
                  <a:cubicBezTo>
                    <a:pt x="5996" y="25100"/>
                    <a:pt x="6339" y="25477"/>
                    <a:pt x="6608" y="25477"/>
                  </a:cubicBezTo>
                  <a:cubicBezTo>
                    <a:pt x="6681" y="25477"/>
                    <a:pt x="6749" y="25449"/>
                    <a:pt x="6806" y="25385"/>
                  </a:cubicBezTo>
                  <a:cubicBezTo>
                    <a:pt x="6872" y="25285"/>
                    <a:pt x="6939" y="25118"/>
                    <a:pt x="6939" y="25018"/>
                  </a:cubicBezTo>
                  <a:cubicBezTo>
                    <a:pt x="7072" y="22583"/>
                    <a:pt x="6572" y="20081"/>
                    <a:pt x="6705" y="17680"/>
                  </a:cubicBezTo>
                  <a:cubicBezTo>
                    <a:pt x="6839" y="15511"/>
                    <a:pt x="7206" y="13410"/>
                    <a:pt x="7806" y="11409"/>
                  </a:cubicBezTo>
                  <a:cubicBezTo>
                    <a:pt x="8840" y="8006"/>
                    <a:pt x="10608" y="4904"/>
                    <a:pt x="12877" y="2435"/>
                  </a:cubicBezTo>
                  <a:cubicBezTo>
                    <a:pt x="12610" y="2269"/>
                    <a:pt x="12309" y="2102"/>
                    <a:pt x="12009" y="1902"/>
                  </a:cubicBezTo>
                  <a:cubicBezTo>
                    <a:pt x="11642" y="2235"/>
                    <a:pt x="11342" y="2602"/>
                    <a:pt x="11042" y="3036"/>
                  </a:cubicBezTo>
                  <a:cubicBezTo>
                    <a:pt x="11142" y="2569"/>
                    <a:pt x="11209" y="2069"/>
                    <a:pt x="11342" y="1602"/>
                  </a:cubicBezTo>
                  <a:cubicBezTo>
                    <a:pt x="10008" y="1034"/>
                    <a:pt x="8674" y="601"/>
                    <a:pt x="7306" y="334"/>
                  </a:cubicBezTo>
                  <a:cubicBezTo>
                    <a:pt x="6906" y="934"/>
                    <a:pt x="6639" y="1602"/>
                    <a:pt x="6372" y="2335"/>
                  </a:cubicBezTo>
                  <a:cubicBezTo>
                    <a:pt x="6305" y="1602"/>
                    <a:pt x="6238" y="868"/>
                    <a:pt x="6238" y="167"/>
                  </a:cubicBezTo>
                  <a:cubicBezTo>
                    <a:pt x="5705" y="67"/>
                    <a:pt x="5171" y="34"/>
                    <a:pt x="46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27"/>
            <p:cNvSpPr/>
            <p:nvPr/>
          </p:nvSpPr>
          <p:spPr>
            <a:xfrm>
              <a:off x="5548300" y="3004250"/>
              <a:ext cx="407825" cy="475375"/>
            </a:xfrm>
            <a:custGeom>
              <a:avLst/>
              <a:gdLst/>
              <a:ahLst/>
              <a:cxnLst/>
              <a:rect l="l" t="t" r="r" b="b"/>
              <a:pathLst>
                <a:path w="16313" h="19015" extrusionOk="0">
                  <a:moveTo>
                    <a:pt x="11142" y="1"/>
                  </a:moveTo>
                  <a:cubicBezTo>
                    <a:pt x="5805" y="3603"/>
                    <a:pt x="1802" y="10608"/>
                    <a:pt x="101" y="18080"/>
                  </a:cubicBezTo>
                  <a:cubicBezTo>
                    <a:pt x="0" y="18447"/>
                    <a:pt x="67" y="19014"/>
                    <a:pt x="334" y="19014"/>
                  </a:cubicBezTo>
                  <a:cubicBezTo>
                    <a:pt x="434" y="19014"/>
                    <a:pt x="501" y="18948"/>
                    <a:pt x="601" y="18848"/>
                  </a:cubicBezTo>
                  <a:cubicBezTo>
                    <a:pt x="2002" y="17447"/>
                    <a:pt x="3069" y="15512"/>
                    <a:pt x="4437" y="14078"/>
                  </a:cubicBezTo>
                  <a:cubicBezTo>
                    <a:pt x="5638" y="12743"/>
                    <a:pt x="7005" y="11643"/>
                    <a:pt x="8440" y="10742"/>
                  </a:cubicBezTo>
                  <a:cubicBezTo>
                    <a:pt x="10908" y="9174"/>
                    <a:pt x="13610" y="8307"/>
                    <a:pt x="16312" y="8140"/>
                  </a:cubicBezTo>
                  <a:cubicBezTo>
                    <a:pt x="16245" y="7873"/>
                    <a:pt x="16112" y="7606"/>
                    <a:pt x="16045" y="7339"/>
                  </a:cubicBezTo>
                  <a:cubicBezTo>
                    <a:pt x="15678" y="7339"/>
                    <a:pt x="15278" y="7406"/>
                    <a:pt x="14878" y="7473"/>
                  </a:cubicBezTo>
                  <a:cubicBezTo>
                    <a:pt x="15211" y="7173"/>
                    <a:pt x="15512" y="6973"/>
                    <a:pt x="15845" y="6739"/>
                  </a:cubicBezTo>
                  <a:cubicBezTo>
                    <a:pt x="15345" y="5572"/>
                    <a:pt x="14778" y="4437"/>
                    <a:pt x="14111" y="3437"/>
                  </a:cubicBezTo>
                  <a:cubicBezTo>
                    <a:pt x="13577" y="3603"/>
                    <a:pt x="13010" y="3837"/>
                    <a:pt x="12476" y="4137"/>
                  </a:cubicBezTo>
                  <a:cubicBezTo>
                    <a:pt x="12810" y="3637"/>
                    <a:pt x="13177" y="3136"/>
                    <a:pt x="13577" y="2669"/>
                  </a:cubicBezTo>
                  <a:cubicBezTo>
                    <a:pt x="13277" y="2303"/>
                    <a:pt x="12976" y="1936"/>
                    <a:pt x="12676" y="1602"/>
                  </a:cubicBezTo>
                  <a:cubicBezTo>
                    <a:pt x="11642" y="1969"/>
                    <a:pt x="10541" y="2503"/>
                    <a:pt x="9541" y="3103"/>
                  </a:cubicBezTo>
                  <a:cubicBezTo>
                    <a:pt x="10241" y="2136"/>
                    <a:pt x="10975" y="1302"/>
                    <a:pt x="11842" y="668"/>
                  </a:cubicBezTo>
                  <a:cubicBezTo>
                    <a:pt x="11642" y="435"/>
                    <a:pt x="11409" y="234"/>
                    <a:pt x="11142"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27"/>
            <p:cNvSpPr/>
            <p:nvPr/>
          </p:nvSpPr>
          <p:spPr>
            <a:xfrm>
              <a:off x="4910350" y="3209400"/>
              <a:ext cx="647150" cy="270650"/>
            </a:xfrm>
            <a:custGeom>
              <a:avLst/>
              <a:gdLst/>
              <a:ahLst/>
              <a:cxnLst/>
              <a:rect l="l" t="t" r="r" b="b"/>
              <a:pathLst>
                <a:path w="25886" h="10826" extrusionOk="0">
                  <a:moveTo>
                    <a:pt x="1268" y="1"/>
                  </a:moveTo>
                  <a:cubicBezTo>
                    <a:pt x="1134" y="334"/>
                    <a:pt x="1001" y="668"/>
                    <a:pt x="868" y="1035"/>
                  </a:cubicBezTo>
                  <a:cubicBezTo>
                    <a:pt x="2269" y="1102"/>
                    <a:pt x="3636" y="1368"/>
                    <a:pt x="5004" y="1802"/>
                  </a:cubicBezTo>
                  <a:cubicBezTo>
                    <a:pt x="3469" y="1902"/>
                    <a:pt x="1968" y="2069"/>
                    <a:pt x="501" y="2302"/>
                  </a:cubicBezTo>
                  <a:cubicBezTo>
                    <a:pt x="367" y="2803"/>
                    <a:pt x="300" y="3303"/>
                    <a:pt x="200" y="3870"/>
                  </a:cubicBezTo>
                  <a:cubicBezTo>
                    <a:pt x="968" y="4070"/>
                    <a:pt x="1668" y="4270"/>
                    <a:pt x="2369" y="4537"/>
                  </a:cubicBezTo>
                  <a:cubicBezTo>
                    <a:pt x="1601" y="4571"/>
                    <a:pt x="834" y="4704"/>
                    <a:pt x="100" y="4871"/>
                  </a:cubicBezTo>
                  <a:cubicBezTo>
                    <a:pt x="0" y="6205"/>
                    <a:pt x="34" y="7539"/>
                    <a:pt x="267" y="8907"/>
                  </a:cubicBezTo>
                  <a:cubicBezTo>
                    <a:pt x="767" y="8907"/>
                    <a:pt x="1268" y="8940"/>
                    <a:pt x="1802" y="8974"/>
                  </a:cubicBezTo>
                  <a:cubicBezTo>
                    <a:pt x="1301" y="9141"/>
                    <a:pt x="834" y="9374"/>
                    <a:pt x="367" y="9574"/>
                  </a:cubicBezTo>
                  <a:cubicBezTo>
                    <a:pt x="467" y="9941"/>
                    <a:pt x="567" y="10241"/>
                    <a:pt x="634" y="10542"/>
                  </a:cubicBezTo>
                  <a:cubicBezTo>
                    <a:pt x="3770" y="9041"/>
                    <a:pt x="7406" y="8207"/>
                    <a:pt x="11142" y="8107"/>
                  </a:cubicBezTo>
                  <a:cubicBezTo>
                    <a:pt x="11296" y="8104"/>
                    <a:pt x="11450" y="8103"/>
                    <a:pt x="11605" y="8103"/>
                  </a:cubicBezTo>
                  <a:cubicBezTo>
                    <a:pt x="13632" y="8103"/>
                    <a:pt x="15735" y="8307"/>
                    <a:pt x="17780" y="8740"/>
                  </a:cubicBezTo>
                  <a:cubicBezTo>
                    <a:pt x="20281" y="9241"/>
                    <a:pt x="22650" y="10341"/>
                    <a:pt x="25152" y="10775"/>
                  </a:cubicBezTo>
                  <a:cubicBezTo>
                    <a:pt x="25218" y="10808"/>
                    <a:pt x="25293" y="10825"/>
                    <a:pt x="25364" y="10825"/>
                  </a:cubicBezTo>
                  <a:cubicBezTo>
                    <a:pt x="25435" y="10825"/>
                    <a:pt x="25502" y="10808"/>
                    <a:pt x="25552" y="10775"/>
                  </a:cubicBezTo>
                  <a:cubicBezTo>
                    <a:pt x="25885" y="10608"/>
                    <a:pt x="25552" y="10041"/>
                    <a:pt x="25218" y="9741"/>
                  </a:cubicBezTo>
                  <a:cubicBezTo>
                    <a:pt x="18513" y="4037"/>
                    <a:pt x="9540" y="34"/>
                    <a:pt x="12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27"/>
            <p:cNvSpPr/>
            <p:nvPr/>
          </p:nvSpPr>
          <p:spPr>
            <a:xfrm>
              <a:off x="4967875" y="3434775"/>
              <a:ext cx="577125" cy="260000"/>
            </a:xfrm>
            <a:custGeom>
              <a:avLst/>
              <a:gdLst/>
              <a:ahLst/>
              <a:cxnLst/>
              <a:rect l="l" t="t" r="r" b="b"/>
              <a:pathLst>
                <a:path w="23085" h="10400" extrusionOk="0">
                  <a:moveTo>
                    <a:pt x="11714" y="0"/>
                  </a:moveTo>
                  <a:cubicBezTo>
                    <a:pt x="7419" y="0"/>
                    <a:pt x="3330" y="725"/>
                    <a:pt x="1" y="2260"/>
                  </a:cubicBezTo>
                  <a:cubicBezTo>
                    <a:pt x="101" y="2561"/>
                    <a:pt x="168" y="2894"/>
                    <a:pt x="268" y="3194"/>
                  </a:cubicBezTo>
                  <a:cubicBezTo>
                    <a:pt x="1302" y="2761"/>
                    <a:pt x="2436" y="2494"/>
                    <a:pt x="3637" y="2361"/>
                  </a:cubicBezTo>
                  <a:lnTo>
                    <a:pt x="3637" y="2361"/>
                  </a:lnTo>
                  <a:cubicBezTo>
                    <a:pt x="2536" y="2928"/>
                    <a:pt x="1535" y="3561"/>
                    <a:pt x="635" y="4262"/>
                  </a:cubicBezTo>
                  <a:cubicBezTo>
                    <a:pt x="801" y="4696"/>
                    <a:pt x="1002" y="5096"/>
                    <a:pt x="1202" y="5529"/>
                  </a:cubicBezTo>
                  <a:cubicBezTo>
                    <a:pt x="1836" y="5429"/>
                    <a:pt x="2469" y="5363"/>
                    <a:pt x="3136" y="5263"/>
                  </a:cubicBezTo>
                  <a:lnTo>
                    <a:pt x="3136" y="5263"/>
                  </a:lnTo>
                  <a:cubicBezTo>
                    <a:pt x="2603" y="5563"/>
                    <a:pt x="2102" y="5896"/>
                    <a:pt x="1635" y="6330"/>
                  </a:cubicBezTo>
                  <a:cubicBezTo>
                    <a:pt x="2202" y="7364"/>
                    <a:pt x="2970" y="8365"/>
                    <a:pt x="3804" y="9266"/>
                  </a:cubicBezTo>
                  <a:cubicBezTo>
                    <a:pt x="4171" y="9099"/>
                    <a:pt x="4537" y="8999"/>
                    <a:pt x="4971" y="8832"/>
                  </a:cubicBezTo>
                  <a:lnTo>
                    <a:pt x="4971" y="8832"/>
                  </a:lnTo>
                  <a:cubicBezTo>
                    <a:pt x="4704" y="9099"/>
                    <a:pt x="4471" y="9399"/>
                    <a:pt x="4271" y="9733"/>
                  </a:cubicBezTo>
                  <a:cubicBezTo>
                    <a:pt x="4437" y="9999"/>
                    <a:pt x="4638" y="10200"/>
                    <a:pt x="4838" y="10400"/>
                  </a:cubicBezTo>
                  <a:cubicBezTo>
                    <a:pt x="6339" y="8198"/>
                    <a:pt x="8540" y="6363"/>
                    <a:pt x="11209" y="4996"/>
                  </a:cubicBezTo>
                  <a:cubicBezTo>
                    <a:pt x="12777" y="4195"/>
                    <a:pt x="14478" y="3561"/>
                    <a:pt x="16313" y="3161"/>
                  </a:cubicBezTo>
                  <a:cubicBezTo>
                    <a:pt x="18347" y="2694"/>
                    <a:pt x="20649" y="2661"/>
                    <a:pt x="22650" y="2160"/>
                  </a:cubicBezTo>
                  <a:cubicBezTo>
                    <a:pt x="22784" y="2094"/>
                    <a:pt x="22884" y="2094"/>
                    <a:pt x="22951" y="2027"/>
                  </a:cubicBezTo>
                  <a:cubicBezTo>
                    <a:pt x="23084" y="1760"/>
                    <a:pt x="22550" y="1493"/>
                    <a:pt x="22183" y="1360"/>
                  </a:cubicBezTo>
                  <a:cubicBezTo>
                    <a:pt x="18751" y="468"/>
                    <a:pt x="15166" y="0"/>
                    <a:pt x="117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27"/>
            <p:cNvSpPr/>
            <p:nvPr/>
          </p:nvSpPr>
          <p:spPr>
            <a:xfrm>
              <a:off x="5184700" y="2636500"/>
              <a:ext cx="321100" cy="700525"/>
            </a:xfrm>
            <a:custGeom>
              <a:avLst/>
              <a:gdLst/>
              <a:ahLst/>
              <a:cxnLst/>
              <a:rect l="l" t="t" r="r" b="b"/>
              <a:pathLst>
                <a:path w="12844" h="28021" extrusionOk="0">
                  <a:moveTo>
                    <a:pt x="534" y="0"/>
                  </a:moveTo>
                  <a:lnTo>
                    <a:pt x="534" y="0"/>
                  </a:lnTo>
                  <a:cubicBezTo>
                    <a:pt x="1" y="8807"/>
                    <a:pt x="5305" y="21115"/>
                    <a:pt x="12610" y="28020"/>
                  </a:cubicBezTo>
                  <a:lnTo>
                    <a:pt x="12843" y="27787"/>
                  </a:lnTo>
                  <a:cubicBezTo>
                    <a:pt x="5605" y="20949"/>
                    <a:pt x="368" y="8773"/>
                    <a:pt x="935" y="67"/>
                  </a:cubicBezTo>
                  <a:lnTo>
                    <a:pt x="53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27"/>
            <p:cNvSpPr/>
            <p:nvPr/>
          </p:nvSpPr>
          <p:spPr>
            <a:xfrm>
              <a:off x="5171375" y="2608450"/>
              <a:ext cx="70075" cy="36950"/>
            </a:xfrm>
            <a:custGeom>
              <a:avLst/>
              <a:gdLst/>
              <a:ahLst/>
              <a:cxnLst/>
              <a:rect l="l" t="t" r="r" b="b"/>
              <a:pathLst>
                <a:path w="2803" h="1478" extrusionOk="0">
                  <a:moveTo>
                    <a:pt x="1061" y="0"/>
                  </a:moveTo>
                  <a:cubicBezTo>
                    <a:pt x="466" y="0"/>
                    <a:pt x="0" y="246"/>
                    <a:pt x="0" y="589"/>
                  </a:cubicBezTo>
                  <a:cubicBezTo>
                    <a:pt x="0" y="1022"/>
                    <a:pt x="634" y="1389"/>
                    <a:pt x="1401" y="1456"/>
                  </a:cubicBezTo>
                  <a:cubicBezTo>
                    <a:pt x="1511" y="1470"/>
                    <a:pt x="1618" y="1477"/>
                    <a:pt x="1720" y="1477"/>
                  </a:cubicBezTo>
                  <a:cubicBezTo>
                    <a:pt x="2336" y="1477"/>
                    <a:pt x="2802" y="1232"/>
                    <a:pt x="2802" y="889"/>
                  </a:cubicBezTo>
                  <a:cubicBezTo>
                    <a:pt x="2802" y="522"/>
                    <a:pt x="2168" y="88"/>
                    <a:pt x="1368" y="22"/>
                  </a:cubicBezTo>
                  <a:cubicBezTo>
                    <a:pt x="1263" y="7"/>
                    <a:pt x="1160" y="0"/>
                    <a:pt x="10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27"/>
            <p:cNvSpPr/>
            <p:nvPr/>
          </p:nvSpPr>
          <p:spPr>
            <a:xfrm>
              <a:off x="5105475" y="2744075"/>
              <a:ext cx="391975" cy="608800"/>
            </a:xfrm>
            <a:custGeom>
              <a:avLst/>
              <a:gdLst/>
              <a:ahLst/>
              <a:cxnLst/>
              <a:rect l="l" t="t" r="r" b="b"/>
              <a:pathLst>
                <a:path w="15679" h="24352" extrusionOk="0">
                  <a:moveTo>
                    <a:pt x="368" y="0"/>
                  </a:moveTo>
                  <a:lnTo>
                    <a:pt x="1" y="134"/>
                  </a:lnTo>
                  <a:cubicBezTo>
                    <a:pt x="2469" y="7773"/>
                    <a:pt x="7473" y="15678"/>
                    <a:pt x="15378" y="24351"/>
                  </a:cubicBezTo>
                  <a:lnTo>
                    <a:pt x="15679" y="24051"/>
                  </a:lnTo>
                  <a:cubicBezTo>
                    <a:pt x="7840" y="15411"/>
                    <a:pt x="2803" y="7539"/>
                    <a:pt x="3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27"/>
            <p:cNvSpPr/>
            <p:nvPr/>
          </p:nvSpPr>
          <p:spPr>
            <a:xfrm>
              <a:off x="5072125" y="2716625"/>
              <a:ext cx="73400" cy="39900"/>
            </a:xfrm>
            <a:custGeom>
              <a:avLst/>
              <a:gdLst/>
              <a:ahLst/>
              <a:cxnLst/>
              <a:rect l="l" t="t" r="r" b="b"/>
              <a:pathLst>
                <a:path w="2936" h="1596" extrusionOk="0">
                  <a:moveTo>
                    <a:pt x="1773" y="0"/>
                  </a:moveTo>
                  <a:cubicBezTo>
                    <a:pt x="1594" y="0"/>
                    <a:pt x="1401" y="21"/>
                    <a:pt x="1201" y="64"/>
                  </a:cubicBezTo>
                  <a:cubicBezTo>
                    <a:pt x="468" y="231"/>
                    <a:pt x="1" y="698"/>
                    <a:pt x="134" y="1098"/>
                  </a:cubicBezTo>
                  <a:cubicBezTo>
                    <a:pt x="258" y="1421"/>
                    <a:pt x="677" y="1596"/>
                    <a:pt x="1172" y="1596"/>
                  </a:cubicBezTo>
                  <a:cubicBezTo>
                    <a:pt x="1342" y="1596"/>
                    <a:pt x="1522" y="1575"/>
                    <a:pt x="1702" y="1532"/>
                  </a:cubicBezTo>
                  <a:cubicBezTo>
                    <a:pt x="2469" y="1365"/>
                    <a:pt x="2936" y="898"/>
                    <a:pt x="2803" y="465"/>
                  </a:cubicBezTo>
                  <a:cubicBezTo>
                    <a:pt x="2679" y="168"/>
                    <a:pt x="2282" y="0"/>
                    <a:pt x="17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27"/>
            <p:cNvSpPr/>
            <p:nvPr/>
          </p:nvSpPr>
          <p:spPr>
            <a:xfrm>
              <a:off x="5310625" y="2681525"/>
              <a:ext cx="196000" cy="654675"/>
            </a:xfrm>
            <a:custGeom>
              <a:avLst/>
              <a:gdLst/>
              <a:ahLst/>
              <a:cxnLst/>
              <a:rect l="l" t="t" r="r" b="b"/>
              <a:pathLst>
                <a:path w="7840" h="26187" extrusionOk="0">
                  <a:moveTo>
                    <a:pt x="2502" y="1"/>
                  </a:moveTo>
                  <a:lnTo>
                    <a:pt x="2502" y="1"/>
                  </a:lnTo>
                  <a:cubicBezTo>
                    <a:pt x="1" y="8874"/>
                    <a:pt x="1835" y="18414"/>
                    <a:pt x="7573" y="26186"/>
                  </a:cubicBezTo>
                  <a:lnTo>
                    <a:pt x="7840" y="25986"/>
                  </a:lnTo>
                  <a:cubicBezTo>
                    <a:pt x="2202" y="18314"/>
                    <a:pt x="434" y="8874"/>
                    <a:pt x="2869" y="134"/>
                  </a:cubicBezTo>
                  <a:lnTo>
                    <a:pt x="250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27"/>
            <p:cNvSpPr/>
            <p:nvPr/>
          </p:nvSpPr>
          <p:spPr>
            <a:xfrm>
              <a:off x="5347325" y="2654650"/>
              <a:ext cx="71750" cy="40175"/>
            </a:xfrm>
            <a:custGeom>
              <a:avLst/>
              <a:gdLst/>
              <a:ahLst/>
              <a:cxnLst/>
              <a:rect l="l" t="t" r="r" b="b"/>
              <a:pathLst>
                <a:path w="2870" h="1607" extrusionOk="0">
                  <a:moveTo>
                    <a:pt x="873" y="1"/>
                  </a:moveTo>
                  <a:cubicBezTo>
                    <a:pt x="435" y="1"/>
                    <a:pt x="102" y="158"/>
                    <a:pt x="34" y="408"/>
                  </a:cubicBezTo>
                  <a:cubicBezTo>
                    <a:pt x="0" y="775"/>
                    <a:pt x="534" y="1276"/>
                    <a:pt x="1301" y="1476"/>
                  </a:cubicBezTo>
                  <a:cubicBezTo>
                    <a:pt x="1550" y="1566"/>
                    <a:pt x="1791" y="1607"/>
                    <a:pt x="2004" y="1607"/>
                  </a:cubicBezTo>
                  <a:cubicBezTo>
                    <a:pt x="2422" y="1607"/>
                    <a:pt x="2736" y="1452"/>
                    <a:pt x="2802" y="1209"/>
                  </a:cubicBezTo>
                  <a:cubicBezTo>
                    <a:pt x="2869" y="775"/>
                    <a:pt x="2302" y="275"/>
                    <a:pt x="1535" y="108"/>
                  </a:cubicBezTo>
                  <a:cubicBezTo>
                    <a:pt x="1302" y="34"/>
                    <a:pt x="1077" y="1"/>
                    <a:pt x="8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27"/>
            <p:cNvSpPr/>
            <p:nvPr/>
          </p:nvSpPr>
          <p:spPr>
            <a:xfrm>
              <a:off x="4884500" y="3013425"/>
              <a:ext cx="538725" cy="372800"/>
            </a:xfrm>
            <a:custGeom>
              <a:avLst/>
              <a:gdLst/>
              <a:ahLst/>
              <a:cxnLst/>
              <a:rect l="l" t="t" r="r" b="b"/>
              <a:pathLst>
                <a:path w="21549" h="14912" extrusionOk="0">
                  <a:moveTo>
                    <a:pt x="100" y="1"/>
                  </a:moveTo>
                  <a:lnTo>
                    <a:pt x="0" y="368"/>
                  </a:lnTo>
                  <a:cubicBezTo>
                    <a:pt x="9307" y="2036"/>
                    <a:pt x="16278" y="6839"/>
                    <a:pt x="21215" y="14911"/>
                  </a:cubicBezTo>
                  <a:lnTo>
                    <a:pt x="21549" y="14745"/>
                  </a:lnTo>
                  <a:cubicBezTo>
                    <a:pt x="16512" y="6539"/>
                    <a:pt x="9507" y="1702"/>
                    <a:pt x="1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27"/>
            <p:cNvSpPr/>
            <p:nvPr/>
          </p:nvSpPr>
          <p:spPr>
            <a:xfrm>
              <a:off x="4854475" y="2982425"/>
              <a:ext cx="41725" cy="68700"/>
            </a:xfrm>
            <a:custGeom>
              <a:avLst/>
              <a:gdLst/>
              <a:ahLst/>
              <a:cxnLst/>
              <a:rect l="l" t="t" r="r" b="b"/>
              <a:pathLst>
                <a:path w="1669" h="2748" extrusionOk="0">
                  <a:moveTo>
                    <a:pt x="962" y="1"/>
                  </a:moveTo>
                  <a:cubicBezTo>
                    <a:pt x="584" y="1"/>
                    <a:pt x="196" y="484"/>
                    <a:pt x="134" y="1174"/>
                  </a:cubicBezTo>
                  <a:cubicBezTo>
                    <a:pt x="0" y="1941"/>
                    <a:pt x="234" y="2608"/>
                    <a:pt x="667" y="2742"/>
                  </a:cubicBezTo>
                  <a:cubicBezTo>
                    <a:pt x="691" y="2746"/>
                    <a:pt x="716" y="2748"/>
                    <a:pt x="740" y="2748"/>
                  </a:cubicBezTo>
                  <a:cubicBezTo>
                    <a:pt x="1118" y="2748"/>
                    <a:pt x="1505" y="2264"/>
                    <a:pt x="1568" y="1574"/>
                  </a:cubicBezTo>
                  <a:cubicBezTo>
                    <a:pt x="1668" y="807"/>
                    <a:pt x="1468" y="140"/>
                    <a:pt x="1034" y="7"/>
                  </a:cubicBezTo>
                  <a:cubicBezTo>
                    <a:pt x="1010" y="3"/>
                    <a:pt x="986" y="1"/>
                    <a:pt x="96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27"/>
            <p:cNvSpPr/>
            <p:nvPr/>
          </p:nvSpPr>
          <p:spPr>
            <a:xfrm>
              <a:off x="5280600" y="2794950"/>
              <a:ext cx="226025" cy="541250"/>
            </a:xfrm>
            <a:custGeom>
              <a:avLst/>
              <a:gdLst/>
              <a:ahLst/>
              <a:cxnLst/>
              <a:rect l="l" t="t" r="r" b="b"/>
              <a:pathLst>
                <a:path w="9041" h="21650" extrusionOk="0">
                  <a:moveTo>
                    <a:pt x="368" y="0"/>
                  </a:moveTo>
                  <a:lnTo>
                    <a:pt x="1" y="34"/>
                  </a:lnTo>
                  <a:cubicBezTo>
                    <a:pt x="668" y="7406"/>
                    <a:pt x="2369" y="13577"/>
                    <a:pt x="8774" y="21649"/>
                  </a:cubicBezTo>
                  <a:lnTo>
                    <a:pt x="9041" y="21382"/>
                  </a:lnTo>
                  <a:cubicBezTo>
                    <a:pt x="2736" y="13376"/>
                    <a:pt x="1068" y="7272"/>
                    <a:pt x="3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27"/>
            <p:cNvSpPr/>
            <p:nvPr/>
          </p:nvSpPr>
          <p:spPr>
            <a:xfrm>
              <a:off x="5251475" y="2769025"/>
              <a:ext cx="71650" cy="36850"/>
            </a:xfrm>
            <a:custGeom>
              <a:avLst/>
              <a:gdLst/>
              <a:ahLst/>
              <a:cxnLst/>
              <a:rect l="l" t="t" r="r" b="b"/>
              <a:pathLst>
                <a:path w="2866" h="1474" extrusionOk="0">
                  <a:moveTo>
                    <a:pt x="1243" y="0"/>
                  </a:moveTo>
                  <a:cubicBezTo>
                    <a:pt x="563" y="0"/>
                    <a:pt x="0" y="261"/>
                    <a:pt x="32" y="670"/>
                  </a:cubicBezTo>
                  <a:cubicBezTo>
                    <a:pt x="98" y="1071"/>
                    <a:pt x="699" y="1437"/>
                    <a:pt x="1499" y="1471"/>
                  </a:cubicBezTo>
                  <a:cubicBezTo>
                    <a:pt x="1538" y="1473"/>
                    <a:pt x="1577" y="1473"/>
                    <a:pt x="1615" y="1473"/>
                  </a:cubicBezTo>
                  <a:cubicBezTo>
                    <a:pt x="2326" y="1473"/>
                    <a:pt x="2865" y="1184"/>
                    <a:pt x="2834" y="804"/>
                  </a:cubicBezTo>
                  <a:cubicBezTo>
                    <a:pt x="2800" y="370"/>
                    <a:pt x="2167" y="3"/>
                    <a:pt x="1366" y="3"/>
                  </a:cubicBezTo>
                  <a:cubicBezTo>
                    <a:pt x="1325" y="1"/>
                    <a:pt x="1284" y="0"/>
                    <a:pt x="12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27"/>
            <p:cNvSpPr/>
            <p:nvPr/>
          </p:nvSpPr>
          <p:spPr>
            <a:xfrm>
              <a:off x="4992900" y="2956725"/>
              <a:ext cx="430325" cy="428675"/>
            </a:xfrm>
            <a:custGeom>
              <a:avLst/>
              <a:gdLst/>
              <a:ahLst/>
              <a:cxnLst/>
              <a:rect l="l" t="t" r="r" b="b"/>
              <a:pathLst>
                <a:path w="17213" h="17147" extrusionOk="0">
                  <a:moveTo>
                    <a:pt x="167" y="1"/>
                  </a:moveTo>
                  <a:lnTo>
                    <a:pt x="1" y="334"/>
                  </a:lnTo>
                  <a:cubicBezTo>
                    <a:pt x="8974" y="4504"/>
                    <a:pt x="14044" y="8240"/>
                    <a:pt x="16846" y="17146"/>
                  </a:cubicBezTo>
                  <a:lnTo>
                    <a:pt x="17213" y="17046"/>
                  </a:lnTo>
                  <a:cubicBezTo>
                    <a:pt x="14344" y="8006"/>
                    <a:pt x="9207" y="4204"/>
                    <a:pt x="1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27"/>
            <p:cNvSpPr/>
            <p:nvPr/>
          </p:nvSpPr>
          <p:spPr>
            <a:xfrm>
              <a:off x="4962050" y="2925025"/>
              <a:ext cx="47550" cy="63425"/>
            </a:xfrm>
            <a:custGeom>
              <a:avLst/>
              <a:gdLst/>
              <a:ahLst/>
              <a:cxnLst/>
              <a:rect l="l" t="t" r="r" b="b"/>
              <a:pathLst>
                <a:path w="1902" h="2537" extrusionOk="0">
                  <a:moveTo>
                    <a:pt x="1254" y="1"/>
                  </a:moveTo>
                  <a:cubicBezTo>
                    <a:pt x="902" y="1"/>
                    <a:pt x="509" y="365"/>
                    <a:pt x="267" y="902"/>
                  </a:cubicBezTo>
                  <a:cubicBezTo>
                    <a:pt x="0" y="1569"/>
                    <a:pt x="34" y="2269"/>
                    <a:pt x="401" y="2469"/>
                  </a:cubicBezTo>
                  <a:cubicBezTo>
                    <a:pt x="472" y="2515"/>
                    <a:pt x="552" y="2536"/>
                    <a:pt x="635" y="2536"/>
                  </a:cubicBezTo>
                  <a:cubicBezTo>
                    <a:pt x="978" y="2536"/>
                    <a:pt x="1387" y="2172"/>
                    <a:pt x="1602" y="1635"/>
                  </a:cubicBezTo>
                  <a:cubicBezTo>
                    <a:pt x="1902" y="968"/>
                    <a:pt x="1868" y="268"/>
                    <a:pt x="1501" y="68"/>
                  </a:cubicBezTo>
                  <a:cubicBezTo>
                    <a:pt x="1423" y="22"/>
                    <a:pt x="1340" y="1"/>
                    <a:pt x="125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27"/>
            <p:cNvSpPr/>
            <p:nvPr/>
          </p:nvSpPr>
          <p:spPr>
            <a:xfrm>
              <a:off x="5179700" y="3019275"/>
              <a:ext cx="376975" cy="475950"/>
            </a:xfrm>
            <a:custGeom>
              <a:avLst/>
              <a:gdLst/>
              <a:ahLst/>
              <a:cxnLst/>
              <a:rect l="l" t="t" r="r" b="b"/>
              <a:pathLst>
                <a:path w="15079" h="19038" extrusionOk="0">
                  <a:moveTo>
                    <a:pt x="7706" y="0"/>
                  </a:moveTo>
                  <a:cubicBezTo>
                    <a:pt x="7406" y="100"/>
                    <a:pt x="5972" y="434"/>
                    <a:pt x="5671" y="501"/>
                  </a:cubicBezTo>
                  <a:cubicBezTo>
                    <a:pt x="6472" y="1301"/>
                    <a:pt x="7139" y="2202"/>
                    <a:pt x="7673" y="3203"/>
                  </a:cubicBezTo>
                  <a:cubicBezTo>
                    <a:pt x="6705" y="2369"/>
                    <a:pt x="5705" y="1635"/>
                    <a:pt x="4704" y="934"/>
                  </a:cubicBezTo>
                  <a:cubicBezTo>
                    <a:pt x="4337" y="1068"/>
                    <a:pt x="4003" y="1301"/>
                    <a:pt x="3670" y="1501"/>
                  </a:cubicBezTo>
                  <a:cubicBezTo>
                    <a:pt x="4003" y="2002"/>
                    <a:pt x="4304" y="2502"/>
                    <a:pt x="4571" y="3036"/>
                  </a:cubicBezTo>
                  <a:cubicBezTo>
                    <a:pt x="4070" y="2636"/>
                    <a:pt x="3570" y="2269"/>
                    <a:pt x="3036" y="1902"/>
                  </a:cubicBezTo>
                  <a:cubicBezTo>
                    <a:pt x="2202" y="2502"/>
                    <a:pt x="1468" y="3169"/>
                    <a:pt x="801" y="3970"/>
                  </a:cubicBezTo>
                  <a:cubicBezTo>
                    <a:pt x="1068" y="4237"/>
                    <a:pt x="1368" y="4537"/>
                    <a:pt x="1635" y="4870"/>
                  </a:cubicBezTo>
                  <a:cubicBezTo>
                    <a:pt x="1235" y="4670"/>
                    <a:pt x="835" y="4504"/>
                    <a:pt x="468" y="4370"/>
                  </a:cubicBezTo>
                  <a:cubicBezTo>
                    <a:pt x="301" y="4537"/>
                    <a:pt x="134" y="4704"/>
                    <a:pt x="1" y="4937"/>
                  </a:cubicBezTo>
                  <a:cubicBezTo>
                    <a:pt x="4070" y="7506"/>
                    <a:pt x="13210" y="17179"/>
                    <a:pt x="14411" y="18814"/>
                  </a:cubicBezTo>
                  <a:cubicBezTo>
                    <a:pt x="14511" y="18880"/>
                    <a:pt x="14544" y="18981"/>
                    <a:pt x="14678" y="19014"/>
                  </a:cubicBezTo>
                  <a:cubicBezTo>
                    <a:pt x="14714" y="19030"/>
                    <a:pt x="14747" y="19037"/>
                    <a:pt x="14777" y="19037"/>
                  </a:cubicBezTo>
                  <a:cubicBezTo>
                    <a:pt x="15001" y="19037"/>
                    <a:pt x="15078" y="18640"/>
                    <a:pt x="15078" y="18347"/>
                  </a:cubicBezTo>
                  <a:cubicBezTo>
                    <a:pt x="14478" y="11842"/>
                    <a:pt x="11976" y="5538"/>
                    <a:pt x="77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27"/>
            <p:cNvSpPr/>
            <p:nvPr/>
          </p:nvSpPr>
          <p:spPr>
            <a:xfrm>
              <a:off x="5425700" y="2995925"/>
              <a:ext cx="255225" cy="493075"/>
            </a:xfrm>
            <a:custGeom>
              <a:avLst/>
              <a:gdLst/>
              <a:ahLst/>
              <a:cxnLst/>
              <a:rect l="l" t="t" r="r" b="b"/>
              <a:pathLst>
                <a:path w="10209" h="19723" extrusionOk="0">
                  <a:moveTo>
                    <a:pt x="3704" y="0"/>
                  </a:moveTo>
                  <a:cubicBezTo>
                    <a:pt x="3170" y="1034"/>
                    <a:pt x="2736" y="2102"/>
                    <a:pt x="2369" y="3203"/>
                  </a:cubicBezTo>
                  <a:cubicBezTo>
                    <a:pt x="2236" y="2135"/>
                    <a:pt x="2336" y="1068"/>
                    <a:pt x="2536" y="67"/>
                  </a:cubicBezTo>
                  <a:cubicBezTo>
                    <a:pt x="2236" y="67"/>
                    <a:pt x="1902" y="100"/>
                    <a:pt x="1635" y="134"/>
                  </a:cubicBezTo>
                  <a:cubicBezTo>
                    <a:pt x="1" y="6138"/>
                    <a:pt x="1369" y="13343"/>
                    <a:pt x="4638" y="19247"/>
                  </a:cubicBezTo>
                  <a:cubicBezTo>
                    <a:pt x="4767" y="19455"/>
                    <a:pt x="5017" y="19722"/>
                    <a:pt x="5216" y="19722"/>
                  </a:cubicBezTo>
                  <a:cubicBezTo>
                    <a:pt x="5274" y="19722"/>
                    <a:pt x="5327" y="19700"/>
                    <a:pt x="5371" y="19648"/>
                  </a:cubicBezTo>
                  <a:cubicBezTo>
                    <a:pt x="5472" y="19581"/>
                    <a:pt x="5472" y="19481"/>
                    <a:pt x="5472" y="19381"/>
                  </a:cubicBezTo>
                  <a:cubicBezTo>
                    <a:pt x="5572" y="17479"/>
                    <a:pt x="5205" y="15545"/>
                    <a:pt x="5305" y="13643"/>
                  </a:cubicBezTo>
                  <a:cubicBezTo>
                    <a:pt x="5371" y="11976"/>
                    <a:pt x="5672" y="10308"/>
                    <a:pt x="6172" y="8740"/>
                  </a:cubicBezTo>
                  <a:cubicBezTo>
                    <a:pt x="6973" y="6038"/>
                    <a:pt x="8374" y="3536"/>
                    <a:pt x="10208" y="1535"/>
                  </a:cubicBezTo>
                  <a:cubicBezTo>
                    <a:pt x="10008" y="1401"/>
                    <a:pt x="9741" y="1301"/>
                    <a:pt x="9508" y="1268"/>
                  </a:cubicBezTo>
                  <a:cubicBezTo>
                    <a:pt x="9241" y="1568"/>
                    <a:pt x="9007" y="1835"/>
                    <a:pt x="8741" y="2169"/>
                  </a:cubicBezTo>
                  <a:lnTo>
                    <a:pt x="9007" y="1068"/>
                  </a:lnTo>
                  <a:cubicBezTo>
                    <a:pt x="7973" y="701"/>
                    <a:pt x="6873" y="401"/>
                    <a:pt x="5805" y="234"/>
                  </a:cubicBezTo>
                  <a:cubicBezTo>
                    <a:pt x="5505" y="734"/>
                    <a:pt x="5305" y="1268"/>
                    <a:pt x="5071" y="1802"/>
                  </a:cubicBezTo>
                  <a:cubicBezTo>
                    <a:pt x="5038" y="1235"/>
                    <a:pt x="5005" y="667"/>
                    <a:pt x="5005" y="100"/>
                  </a:cubicBezTo>
                  <a:cubicBezTo>
                    <a:pt x="4538" y="67"/>
                    <a:pt x="4137" y="0"/>
                    <a:pt x="37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27"/>
            <p:cNvSpPr/>
            <p:nvPr/>
          </p:nvSpPr>
          <p:spPr>
            <a:xfrm>
              <a:off x="5552475" y="3069300"/>
              <a:ext cx="270200" cy="416325"/>
            </a:xfrm>
            <a:custGeom>
              <a:avLst/>
              <a:gdLst/>
              <a:ahLst/>
              <a:cxnLst/>
              <a:rect l="l" t="t" r="r" b="b"/>
              <a:pathLst>
                <a:path w="10808" h="16653" extrusionOk="0">
                  <a:moveTo>
                    <a:pt x="5304" y="1"/>
                  </a:moveTo>
                  <a:cubicBezTo>
                    <a:pt x="1802" y="3870"/>
                    <a:pt x="0" y="10008"/>
                    <a:pt x="67" y="15979"/>
                  </a:cubicBezTo>
                  <a:cubicBezTo>
                    <a:pt x="67" y="16228"/>
                    <a:pt x="154" y="16652"/>
                    <a:pt x="384" y="16652"/>
                  </a:cubicBezTo>
                  <a:cubicBezTo>
                    <a:pt x="400" y="16652"/>
                    <a:pt x="416" y="16650"/>
                    <a:pt x="434" y="16646"/>
                  </a:cubicBezTo>
                  <a:cubicBezTo>
                    <a:pt x="501" y="16646"/>
                    <a:pt x="534" y="16546"/>
                    <a:pt x="601" y="16479"/>
                  </a:cubicBezTo>
                  <a:cubicBezTo>
                    <a:pt x="1435" y="15045"/>
                    <a:pt x="1902" y="13410"/>
                    <a:pt x="2669" y="12009"/>
                  </a:cubicBezTo>
                  <a:cubicBezTo>
                    <a:pt x="3403" y="10742"/>
                    <a:pt x="4237" y="9641"/>
                    <a:pt x="5171" y="8640"/>
                  </a:cubicBezTo>
                  <a:cubicBezTo>
                    <a:pt x="6805" y="6939"/>
                    <a:pt x="8740" y="5638"/>
                    <a:pt x="10808" y="4904"/>
                  </a:cubicBezTo>
                  <a:cubicBezTo>
                    <a:pt x="10675" y="4771"/>
                    <a:pt x="10574" y="4604"/>
                    <a:pt x="10474" y="4337"/>
                  </a:cubicBezTo>
                  <a:lnTo>
                    <a:pt x="9607" y="4704"/>
                  </a:lnTo>
                  <a:cubicBezTo>
                    <a:pt x="9774" y="4471"/>
                    <a:pt x="9974" y="4204"/>
                    <a:pt x="10174" y="3970"/>
                  </a:cubicBezTo>
                  <a:cubicBezTo>
                    <a:pt x="9607" y="3170"/>
                    <a:pt x="8940" y="2503"/>
                    <a:pt x="8239" y="1869"/>
                  </a:cubicBezTo>
                  <a:cubicBezTo>
                    <a:pt x="7806" y="2169"/>
                    <a:pt x="7439" y="2469"/>
                    <a:pt x="7105" y="2803"/>
                  </a:cubicBezTo>
                  <a:cubicBezTo>
                    <a:pt x="7272" y="2336"/>
                    <a:pt x="7472" y="1935"/>
                    <a:pt x="7672" y="1468"/>
                  </a:cubicBezTo>
                  <a:lnTo>
                    <a:pt x="6805" y="835"/>
                  </a:lnTo>
                  <a:cubicBezTo>
                    <a:pt x="6071" y="1368"/>
                    <a:pt x="5304" y="2002"/>
                    <a:pt x="4637" y="2669"/>
                  </a:cubicBezTo>
                  <a:cubicBezTo>
                    <a:pt x="4970" y="1802"/>
                    <a:pt x="5437" y="1001"/>
                    <a:pt x="5971" y="334"/>
                  </a:cubicBezTo>
                  <a:cubicBezTo>
                    <a:pt x="5771" y="201"/>
                    <a:pt x="5504" y="67"/>
                    <a:pt x="53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27"/>
            <p:cNvSpPr/>
            <p:nvPr/>
          </p:nvSpPr>
          <p:spPr>
            <a:xfrm>
              <a:off x="5078800" y="3185225"/>
              <a:ext cx="482025" cy="305575"/>
            </a:xfrm>
            <a:custGeom>
              <a:avLst/>
              <a:gdLst/>
              <a:ahLst/>
              <a:cxnLst/>
              <a:rect l="l" t="t" r="r" b="b"/>
              <a:pathLst>
                <a:path w="19281" h="12223" extrusionOk="0">
                  <a:moveTo>
                    <a:pt x="2636" y="0"/>
                  </a:moveTo>
                  <a:cubicBezTo>
                    <a:pt x="2469" y="234"/>
                    <a:pt x="2302" y="467"/>
                    <a:pt x="2135" y="701"/>
                  </a:cubicBezTo>
                  <a:cubicBezTo>
                    <a:pt x="3203" y="1001"/>
                    <a:pt x="4203" y="1401"/>
                    <a:pt x="5137" y="2002"/>
                  </a:cubicBezTo>
                  <a:cubicBezTo>
                    <a:pt x="3970" y="1802"/>
                    <a:pt x="2769" y="1668"/>
                    <a:pt x="1602" y="1668"/>
                  </a:cubicBezTo>
                  <a:cubicBezTo>
                    <a:pt x="1401" y="2035"/>
                    <a:pt x="1235" y="2402"/>
                    <a:pt x="1068" y="2802"/>
                  </a:cubicBezTo>
                  <a:cubicBezTo>
                    <a:pt x="1568" y="3069"/>
                    <a:pt x="2102" y="3369"/>
                    <a:pt x="2602" y="3670"/>
                  </a:cubicBezTo>
                  <a:cubicBezTo>
                    <a:pt x="1968" y="3570"/>
                    <a:pt x="1401" y="3536"/>
                    <a:pt x="801" y="3536"/>
                  </a:cubicBezTo>
                  <a:cubicBezTo>
                    <a:pt x="434" y="4537"/>
                    <a:pt x="234" y="5571"/>
                    <a:pt x="100" y="6672"/>
                  </a:cubicBezTo>
                  <a:cubicBezTo>
                    <a:pt x="467" y="6739"/>
                    <a:pt x="868" y="6872"/>
                    <a:pt x="1268" y="7005"/>
                  </a:cubicBezTo>
                  <a:cubicBezTo>
                    <a:pt x="868" y="7039"/>
                    <a:pt x="467" y="7139"/>
                    <a:pt x="67" y="7206"/>
                  </a:cubicBezTo>
                  <a:cubicBezTo>
                    <a:pt x="34" y="7406"/>
                    <a:pt x="0" y="7673"/>
                    <a:pt x="0" y="7873"/>
                  </a:cubicBezTo>
                  <a:cubicBezTo>
                    <a:pt x="1406" y="7543"/>
                    <a:pt x="2884" y="7376"/>
                    <a:pt x="4383" y="7376"/>
                  </a:cubicBezTo>
                  <a:cubicBezTo>
                    <a:pt x="5764" y="7376"/>
                    <a:pt x="7164" y="7518"/>
                    <a:pt x="8540" y="7806"/>
                  </a:cubicBezTo>
                  <a:cubicBezTo>
                    <a:pt x="10208" y="8140"/>
                    <a:pt x="11876" y="8640"/>
                    <a:pt x="13510" y="9374"/>
                  </a:cubicBezTo>
                  <a:cubicBezTo>
                    <a:pt x="15278" y="10174"/>
                    <a:pt x="16912" y="11409"/>
                    <a:pt x="18714" y="12176"/>
                  </a:cubicBezTo>
                  <a:cubicBezTo>
                    <a:pt x="18761" y="12199"/>
                    <a:pt x="18841" y="12223"/>
                    <a:pt x="18920" y="12223"/>
                  </a:cubicBezTo>
                  <a:cubicBezTo>
                    <a:pt x="18953" y="12223"/>
                    <a:pt x="18985" y="12219"/>
                    <a:pt x="19014" y="12209"/>
                  </a:cubicBezTo>
                  <a:cubicBezTo>
                    <a:pt x="19281" y="12142"/>
                    <a:pt x="19147" y="11675"/>
                    <a:pt x="18947" y="11375"/>
                  </a:cubicBezTo>
                  <a:cubicBezTo>
                    <a:pt x="15044" y="5905"/>
                    <a:pt x="9007" y="1368"/>
                    <a:pt x="26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27"/>
            <p:cNvSpPr/>
            <p:nvPr/>
          </p:nvSpPr>
          <p:spPr>
            <a:xfrm>
              <a:off x="5110475" y="3392300"/>
              <a:ext cx="446200" cy="184050"/>
            </a:xfrm>
            <a:custGeom>
              <a:avLst/>
              <a:gdLst/>
              <a:ahLst/>
              <a:cxnLst/>
              <a:rect l="l" t="t" r="r" b="b"/>
              <a:pathLst>
                <a:path w="17848" h="7362" extrusionOk="0">
                  <a:moveTo>
                    <a:pt x="4059" y="1"/>
                  </a:moveTo>
                  <a:cubicBezTo>
                    <a:pt x="2652" y="1"/>
                    <a:pt x="1288" y="137"/>
                    <a:pt x="1" y="424"/>
                  </a:cubicBezTo>
                  <a:lnTo>
                    <a:pt x="1" y="1157"/>
                  </a:lnTo>
                  <a:cubicBezTo>
                    <a:pt x="476" y="1069"/>
                    <a:pt x="952" y="1028"/>
                    <a:pt x="1437" y="1028"/>
                  </a:cubicBezTo>
                  <a:cubicBezTo>
                    <a:pt x="1871" y="1028"/>
                    <a:pt x="2313" y="1061"/>
                    <a:pt x="2770" y="1124"/>
                  </a:cubicBezTo>
                  <a:cubicBezTo>
                    <a:pt x="1802" y="1391"/>
                    <a:pt x="935" y="1725"/>
                    <a:pt x="68" y="2091"/>
                  </a:cubicBezTo>
                  <a:cubicBezTo>
                    <a:pt x="101" y="2425"/>
                    <a:pt x="134" y="2792"/>
                    <a:pt x="234" y="3126"/>
                  </a:cubicBezTo>
                  <a:lnTo>
                    <a:pt x="1736" y="3259"/>
                  </a:lnTo>
                  <a:cubicBezTo>
                    <a:pt x="1235" y="3392"/>
                    <a:pt x="802" y="3593"/>
                    <a:pt x="335" y="3793"/>
                  </a:cubicBezTo>
                  <a:cubicBezTo>
                    <a:pt x="601" y="4660"/>
                    <a:pt x="935" y="5561"/>
                    <a:pt x="1402" y="6428"/>
                  </a:cubicBezTo>
                  <a:cubicBezTo>
                    <a:pt x="1736" y="6395"/>
                    <a:pt x="2069" y="6294"/>
                    <a:pt x="2336" y="6261"/>
                  </a:cubicBezTo>
                  <a:lnTo>
                    <a:pt x="2336" y="6261"/>
                  </a:lnTo>
                  <a:cubicBezTo>
                    <a:pt x="2102" y="6428"/>
                    <a:pt x="1836" y="6628"/>
                    <a:pt x="1602" y="6828"/>
                  </a:cubicBezTo>
                  <a:cubicBezTo>
                    <a:pt x="1769" y="6962"/>
                    <a:pt x="1902" y="7128"/>
                    <a:pt x="2002" y="7362"/>
                  </a:cubicBezTo>
                  <a:cubicBezTo>
                    <a:pt x="3637" y="5928"/>
                    <a:pt x="5705" y="4893"/>
                    <a:pt x="8073" y="4293"/>
                  </a:cubicBezTo>
                  <a:cubicBezTo>
                    <a:pt x="9441" y="3959"/>
                    <a:pt x="10842" y="3759"/>
                    <a:pt x="12343" y="3759"/>
                  </a:cubicBezTo>
                  <a:cubicBezTo>
                    <a:pt x="13932" y="3759"/>
                    <a:pt x="15611" y="4062"/>
                    <a:pt x="17208" y="4062"/>
                  </a:cubicBezTo>
                  <a:cubicBezTo>
                    <a:pt x="17288" y="4062"/>
                    <a:pt x="17367" y="4061"/>
                    <a:pt x="17447" y="4060"/>
                  </a:cubicBezTo>
                  <a:cubicBezTo>
                    <a:pt x="17513" y="4060"/>
                    <a:pt x="17647" y="4060"/>
                    <a:pt x="17680" y="3993"/>
                  </a:cubicBezTo>
                  <a:cubicBezTo>
                    <a:pt x="17847" y="3826"/>
                    <a:pt x="17513" y="3559"/>
                    <a:pt x="17247" y="3392"/>
                  </a:cubicBezTo>
                  <a:cubicBezTo>
                    <a:pt x="13096" y="1279"/>
                    <a:pt x="8376" y="1"/>
                    <a:pt x="40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27"/>
            <p:cNvSpPr/>
            <p:nvPr/>
          </p:nvSpPr>
          <p:spPr>
            <a:xfrm>
              <a:off x="5258100" y="3266125"/>
              <a:ext cx="227675" cy="149275"/>
            </a:xfrm>
            <a:custGeom>
              <a:avLst/>
              <a:gdLst/>
              <a:ahLst/>
              <a:cxnLst/>
              <a:rect l="l" t="t" r="r" b="b"/>
              <a:pathLst>
                <a:path w="9107" h="5971" fill="none" extrusionOk="0">
                  <a:moveTo>
                    <a:pt x="0" y="0"/>
                  </a:moveTo>
                  <a:cubicBezTo>
                    <a:pt x="3603" y="901"/>
                    <a:pt x="6872" y="3002"/>
                    <a:pt x="9107" y="597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27"/>
            <p:cNvSpPr/>
            <p:nvPr/>
          </p:nvSpPr>
          <p:spPr>
            <a:xfrm>
              <a:off x="5284775" y="3316150"/>
              <a:ext cx="65900" cy="27550"/>
            </a:xfrm>
            <a:custGeom>
              <a:avLst/>
              <a:gdLst/>
              <a:ahLst/>
              <a:cxnLst/>
              <a:rect l="l" t="t" r="r" b="b"/>
              <a:pathLst>
                <a:path w="2636" h="1102" fill="none" extrusionOk="0">
                  <a:moveTo>
                    <a:pt x="1" y="0"/>
                  </a:moveTo>
                  <a:cubicBezTo>
                    <a:pt x="968" y="134"/>
                    <a:pt x="1869" y="568"/>
                    <a:pt x="2636" y="110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27"/>
            <p:cNvSpPr/>
            <p:nvPr/>
          </p:nvSpPr>
          <p:spPr>
            <a:xfrm>
              <a:off x="5543300" y="3092650"/>
              <a:ext cx="27550" cy="108450"/>
            </a:xfrm>
            <a:custGeom>
              <a:avLst/>
              <a:gdLst/>
              <a:ahLst/>
              <a:cxnLst/>
              <a:rect l="l" t="t" r="r" b="b"/>
              <a:pathLst>
                <a:path w="1102" h="4338" fill="none" extrusionOk="0">
                  <a:moveTo>
                    <a:pt x="1101" y="1"/>
                  </a:moveTo>
                  <a:cubicBezTo>
                    <a:pt x="434" y="1335"/>
                    <a:pt x="34" y="2836"/>
                    <a:pt x="0" y="433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27"/>
            <p:cNvSpPr/>
            <p:nvPr/>
          </p:nvSpPr>
          <p:spPr>
            <a:xfrm>
              <a:off x="5535800" y="3071800"/>
              <a:ext cx="10025" cy="43400"/>
            </a:xfrm>
            <a:custGeom>
              <a:avLst/>
              <a:gdLst/>
              <a:ahLst/>
              <a:cxnLst/>
              <a:rect l="l" t="t" r="r" b="b"/>
              <a:pathLst>
                <a:path w="401" h="1736" fill="none" extrusionOk="0">
                  <a:moveTo>
                    <a:pt x="400" y="1"/>
                  </a:moveTo>
                  <a:cubicBezTo>
                    <a:pt x="134" y="535"/>
                    <a:pt x="0" y="1102"/>
                    <a:pt x="0" y="1735"/>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27"/>
            <p:cNvSpPr/>
            <p:nvPr/>
          </p:nvSpPr>
          <p:spPr>
            <a:xfrm>
              <a:off x="5481575" y="3188550"/>
              <a:ext cx="20875" cy="102600"/>
            </a:xfrm>
            <a:custGeom>
              <a:avLst/>
              <a:gdLst/>
              <a:ahLst/>
              <a:cxnLst/>
              <a:rect l="l" t="t" r="r" b="b"/>
              <a:pathLst>
                <a:path w="835" h="4104" fill="none" extrusionOk="0">
                  <a:moveTo>
                    <a:pt x="1" y="1"/>
                  </a:moveTo>
                  <a:cubicBezTo>
                    <a:pt x="68" y="1402"/>
                    <a:pt x="334" y="2836"/>
                    <a:pt x="835" y="410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27"/>
            <p:cNvSpPr/>
            <p:nvPr/>
          </p:nvSpPr>
          <p:spPr>
            <a:xfrm>
              <a:off x="5275600" y="3132675"/>
              <a:ext cx="209350" cy="216850"/>
            </a:xfrm>
            <a:custGeom>
              <a:avLst/>
              <a:gdLst/>
              <a:ahLst/>
              <a:cxnLst/>
              <a:rect l="l" t="t" r="r" b="b"/>
              <a:pathLst>
                <a:path w="8374" h="8674" fill="none" extrusionOk="0">
                  <a:moveTo>
                    <a:pt x="1" y="1"/>
                  </a:moveTo>
                  <a:cubicBezTo>
                    <a:pt x="3270" y="2336"/>
                    <a:pt x="6138" y="5305"/>
                    <a:pt x="8373" y="867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27"/>
            <p:cNvSpPr/>
            <p:nvPr/>
          </p:nvSpPr>
          <p:spPr>
            <a:xfrm>
              <a:off x="5566650" y="3186900"/>
              <a:ext cx="180150" cy="258525"/>
            </a:xfrm>
            <a:custGeom>
              <a:avLst/>
              <a:gdLst/>
              <a:ahLst/>
              <a:cxnLst/>
              <a:rect l="l" t="t" r="r" b="b"/>
              <a:pathLst>
                <a:path w="7206" h="10341" fill="none" extrusionOk="0">
                  <a:moveTo>
                    <a:pt x="0" y="10341"/>
                  </a:moveTo>
                  <a:cubicBezTo>
                    <a:pt x="1001" y="6171"/>
                    <a:pt x="3603" y="2368"/>
                    <a:pt x="7205" y="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27"/>
            <p:cNvSpPr/>
            <p:nvPr/>
          </p:nvSpPr>
          <p:spPr>
            <a:xfrm>
              <a:off x="5655050" y="3178550"/>
              <a:ext cx="43375" cy="39225"/>
            </a:xfrm>
            <a:custGeom>
              <a:avLst/>
              <a:gdLst/>
              <a:ahLst/>
              <a:cxnLst/>
              <a:rect l="l" t="t" r="r" b="b"/>
              <a:pathLst>
                <a:path w="1735" h="1569" fill="none" extrusionOk="0">
                  <a:moveTo>
                    <a:pt x="0" y="1568"/>
                  </a:moveTo>
                  <a:cubicBezTo>
                    <a:pt x="501" y="968"/>
                    <a:pt x="1068" y="434"/>
                    <a:pt x="1735" y="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27"/>
            <p:cNvSpPr/>
            <p:nvPr/>
          </p:nvSpPr>
          <p:spPr>
            <a:xfrm>
              <a:off x="5216400" y="3456250"/>
              <a:ext cx="229350" cy="22550"/>
            </a:xfrm>
            <a:custGeom>
              <a:avLst/>
              <a:gdLst/>
              <a:ahLst/>
              <a:cxnLst/>
              <a:rect l="l" t="t" r="r" b="b"/>
              <a:pathLst>
                <a:path w="9174" h="902" fill="none" extrusionOk="0">
                  <a:moveTo>
                    <a:pt x="0" y="901"/>
                  </a:moveTo>
                  <a:cubicBezTo>
                    <a:pt x="3002" y="167"/>
                    <a:pt x="6105" y="0"/>
                    <a:pt x="9174" y="36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27"/>
            <p:cNvSpPr/>
            <p:nvPr/>
          </p:nvSpPr>
          <p:spPr>
            <a:xfrm>
              <a:off x="4830275" y="3891550"/>
              <a:ext cx="714425" cy="1148975"/>
            </a:xfrm>
            <a:custGeom>
              <a:avLst/>
              <a:gdLst/>
              <a:ahLst/>
              <a:cxnLst/>
              <a:rect l="l" t="t" r="r" b="b"/>
              <a:pathLst>
                <a:path w="28577" h="45959" extrusionOk="0">
                  <a:moveTo>
                    <a:pt x="1" y="1"/>
                  </a:moveTo>
                  <a:lnTo>
                    <a:pt x="1" y="1"/>
                  </a:lnTo>
                  <a:cubicBezTo>
                    <a:pt x="5939" y="5305"/>
                    <a:pt x="11342" y="13577"/>
                    <a:pt x="16179" y="22317"/>
                  </a:cubicBezTo>
                  <a:cubicBezTo>
                    <a:pt x="20282" y="29789"/>
                    <a:pt x="23885" y="37428"/>
                    <a:pt x="27487" y="45433"/>
                  </a:cubicBezTo>
                  <a:cubicBezTo>
                    <a:pt x="27643" y="45798"/>
                    <a:pt x="27855" y="45959"/>
                    <a:pt x="28044" y="45959"/>
                  </a:cubicBezTo>
                  <a:cubicBezTo>
                    <a:pt x="28339" y="45959"/>
                    <a:pt x="28577" y="45564"/>
                    <a:pt x="28455" y="44933"/>
                  </a:cubicBezTo>
                  <a:cubicBezTo>
                    <a:pt x="27521" y="40096"/>
                    <a:pt x="26487" y="35193"/>
                    <a:pt x="25019" y="30356"/>
                  </a:cubicBezTo>
                  <a:cubicBezTo>
                    <a:pt x="23117" y="24018"/>
                    <a:pt x="20315" y="17647"/>
                    <a:pt x="16780" y="13177"/>
                  </a:cubicBezTo>
                  <a:cubicBezTo>
                    <a:pt x="14812" y="10742"/>
                    <a:pt x="12710" y="8907"/>
                    <a:pt x="10642" y="7239"/>
                  </a:cubicBezTo>
                  <a:cubicBezTo>
                    <a:pt x="7106" y="4404"/>
                    <a:pt x="3537" y="196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27"/>
            <p:cNvSpPr/>
            <p:nvPr/>
          </p:nvSpPr>
          <p:spPr>
            <a:xfrm>
              <a:off x="5517775" y="4299350"/>
              <a:ext cx="558425" cy="740675"/>
            </a:xfrm>
            <a:custGeom>
              <a:avLst/>
              <a:gdLst/>
              <a:ahLst/>
              <a:cxnLst/>
              <a:rect l="l" t="t" r="r" b="b"/>
              <a:pathLst>
                <a:path w="22337" h="29627" extrusionOk="0">
                  <a:moveTo>
                    <a:pt x="22337" y="1"/>
                  </a:moveTo>
                  <a:lnTo>
                    <a:pt x="22337" y="1"/>
                  </a:lnTo>
                  <a:cubicBezTo>
                    <a:pt x="8327" y="5471"/>
                    <a:pt x="1155" y="8440"/>
                    <a:pt x="21" y="28788"/>
                  </a:cubicBezTo>
                  <a:cubicBezTo>
                    <a:pt x="0" y="29303"/>
                    <a:pt x="259" y="29627"/>
                    <a:pt x="539" y="29627"/>
                  </a:cubicBezTo>
                  <a:cubicBezTo>
                    <a:pt x="712" y="29627"/>
                    <a:pt x="894" y="29502"/>
                    <a:pt x="1021" y="29222"/>
                  </a:cubicBezTo>
                  <a:cubicBezTo>
                    <a:pt x="6392" y="16546"/>
                    <a:pt x="12863" y="7373"/>
                    <a:pt x="223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430" name="Google Shape;2430;p27"/>
          <p:cNvPicPr preferRelativeResize="0"/>
          <p:nvPr/>
        </p:nvPicPr>
        <p:blipFill>
          <a:blip r:embed="rId2">
            <a:alphaModFix amt="50000"/>
          </a:blip>
          <a:stretch>
            <a:fillRect/>
          </a:stretch>
        </p:blipFill>
        <p:spPr>
          <a:xfrm>
            <a:off x="7491225" y="-689725"/>
            <a:ext cx="2826351" cy="2528400"/>
          </a:xfrm>
          <a:prstGeom prst="rect">
            <a:avLst/>
          </a:prstGeom>
          <a:noFill/>
          <a:ln>
            <a:noFill/>
          </a:ln>
        </p:spPr>
      </p:pic>
      <p:pic>
        <p:nvPicPr>
          <p:cNvPr id="2431" name="Google Shape;2431;p27"/>
          <p:cNvPicPr preferRelativeResize="0"/>
          <p:nvPr/>
        </p:nvPicPr>
        <p:blipFill>
          <a:blip r:embed="rId2">
            <a:alphaModFix amt="50000"/>
          </a:blip>
          <a:stretch>
            <a:fillRect/>
          </a:stretch>
        </p:blipFill>
        <p:spPr>
          <a:xfrm>
            <a:off x="-1011825" y="-689725"/>
            <a:ext cx="2826351" cy="2528400"/>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only 1">
  <p:cSld name="CUSTOM_7">
    <p:spTree>
      <p:nvGrpSpPr>
        <p:cNvPr id="1" name="Shape 2432"/>
        <p:cNvGrpSpPr/>
        <p:nvPr/>
      </p:nvGrpSpPr>
      <p:grpSpPr>
        <a:xfrm>
          <a:off x="0" y="0"/>
          <a:ext cx="0" cy="0"/>
          <a:chOff x="0" y="0"/>
          <a:chExt cx="0" cy="0"/>
        </a:xfrm>
      </p:grpSpPr>
      <p:sp>
        <p:nvSpPr>
          <p:cNvPr id="2433" name="Google Shape;2433;p28"/>
          <p:cNvSpPr/>
          <p:nvPr/>
        </p:nvSpPr>
        <p:spPr>
          <a:xfrm rot="-623770">
            <a:off x="-1493817" y="2487004"/>
            <a:ext cx="3223766" cy="3941656"/>
          </a:xfrm>
          <a:custGeom>
            <a:avLst/>
            <a:gdLst/>
            <a:ahLst/>
            <a:cxnLst/>
            <a:rect l="l" t="t" r="r" b="b"/>
            <a:pathLst>
              <a:path w="46234" h="46528" extrusionOk="0">
                <a:moveTo>
                  <a:pt x="25849" y="0"/>
                </a:moveTo>
                <a:cubicBezTo>
                  <a:pt x="24318" y="0"/>
                  <a:pt x="22209" y="712"/>
                  <a:pt x="20882" y="1007"/>
                </a:cubicBezTo>
                <a:cubicBezTo>
                  <a:pt x="16346" y="1974"/>
                  <a:pt x="11943" y="4009"/>
                  <a:pt x="8440" y="7111"/>
                </a:cubicBezTo>
                <a:cubicBezTo>
                  <a:pt x="3737" y="11214"/>
                  <a:pt x="601" y="17219"/>
                  <a:pt x="268" y="23490"/>
                </a:cubicBezTo>
                <a:cubicBezTo>
                  <a:pt x="1" y="29794"/>
                  <a:pt x="2536" y="36199"/>
                  <a:pt x="7339" y="40235"/>
                </a:cubicBezTo>
                <a:cubicBezTo>
                  <a:pt x="11075" y="43437"/>
                  <a:pt x="15912" y="45072"/>
                  <a:pt x="20749" y="45906"/>
                </a:cubicBezTo>
                <a:cubicBezTo>
                  <a:pt x="22937" y="46293"/>
                  <a:pt x="25159" y="46527"/>
                  <a:pt x="27367" y="46527"/>
                </a:cubicBezTo>
                <a:cubicBezTo>
                  <a:pt x="29536" y="46527"/>
                  <a:pt x="31693" y="46301"/>
                  <a:pt x="33792" y="45772"/>
                </a:cubicBezTo>
                <a:cubicBezTo>
                  <a:pt x="38061" y="44738"/>
                  <a:pt x="42097" y="42337"/>
                  <a:pt x="44533" y="38701"/>
                </a:cubicBezTo>
                <a:cubicBezTo>
                  <a:pt x="45400" y="37400"/>
                  <a:pt x="46100" y="35865"/>
                  <a:pt x="46134" y="34264"/>
                </a:cubicBezTo>
                <a:cubicBezTo>
                  <a:pt x="46234" y="31562"/>
                  <a:pt x="44533" y="29060"/>
                  <a:pt x="42398" y="27359"/>
                </a:cubicBezTo>
                <a:cubicBezTo>
                  <a:pt x="40263" y="25658"/>
                  <a:pt x="37728" y="24524"/>
                  <a:pt x="35426" y="23123"/>
                </a:cubicBezTo>
                <a:cubicBezTo>
                  <a:pt x="33091" y="21688"/>
                  <a:pt x="30889" y="19820"/>
                  <a:pt x="29989" y="17285"/>
                </a:cubicBezTo>
                <a:cubicBezTo>
                  <a:pt x="29255" y="15284"/>
                  <a:pt x="29388" y="13116"/>
                  <a:pt x="29655" y="10981"/>
                </a:cubicBezTo>
                <a:cubicBezTo>
                  <a:pt x="29889" y="8879"/>
                  <a:pt x="30189" y="6711"/>
                  <a:pt x="29822" y="4643"/>
                </a:cubicBezTo>
                <a:cubicBezTo>
                  <a:pt x="29488" y="2942"/>
                  <a:pt x="28388" y="440"/>
                  <a:pt x="26420" y="40"/>
                </a:cubicBezTo>
                <a:cubicBezTo>
                  <a:pt x="26242" y="12"/>
                  <a:pt x="26050" y="0"/>
                  <a:pt x="258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28"/>
          <p:cNvSpPr/>
          <p:nvPr/>
        </p:nvSpPr>
        <p:spPr>
          <a:xfrm rot="-4038284" flipH="1">
            <a:off x="7651041" y="-996803"/>
            <a:ext cx="2193282" cy="2836678"/>
          </a:xfrm>
          <a:custGeom>
            <a:avLst/>
            <a:gdLst/>
            <a:ahLst/>
            <a:cxnLst/>
            <a:rect l="l" t="t" r="r" b="b"/>
            <a:pathLst>
              <a:path w="50036" h="64714" extrusionOk="0">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35" name="Google Shape;2435;p28"/>
          <p:cNvGrpSpPr/>
          <p:nvPr/>
        </p:nvGrpSpPr>
        <p:grpSpPr>
          <a:xfrm rot="-8896874">
            <a:off x="8279370" y="-568559"/>
            <a:ext cx="988457" cy="1980226"/>
            <a:chOff x="3238525" y="2739250"/>
            <a:chExt cx="1148975" cy="2301800"/>
          </a:xfrm>
        </p:grpSpPr>
        <p:sp>
          <p:nvSpPr>
            <p:cNvPr id="2436" name="Google Shape;2436;p28"/>
            <p:cNvSpPr/>
            <p:nvPr/>
          </p:nvSpPr>
          <p:spPr>
            <a:xfrm>
              <a:off x="3865425" y="4776100"/>
              <a:ext cx="63400" cy="33125"/>
            </a:xfrm>
            <a:custGeom>
              <a:avLst/>
              <a:gdLst/>
              <a:ahLst/>
              <a:cxnLst/>
              <a:rect l="l" t="t" r="r" b="b"/>
              <a:pathLst>
                <a:path w="2536" h="1325" extrusionOk="0">
                  <a:moveTo>
                    <a:pt x="1454" y="0"/>
                  </a:moveTo>
                  <a:cubicBezTo>
                    <a:pt x="1172" y="0"/>
                    <a:pt x="897" y="33"/>
                    <a:pt x="701" y="111"/>
                  </a:cubicBezTo>
                  <a:cubicBezTo>
                    <a:pt x="268" y="244"/>
                    <a:pt x="1" y="978"/>
                    <a:pt x="34" y="1078"/>
                  </a:cubicBezTo>
                  <a:cubicBezTo>
                    <a:pt x="61" y="1105"/>
                    <a:pt x="474" y="1325"/>
                    <a:pt x="860" y="1325"/>
                  </a:cubicBezTo>
                  <a:cubicBezTo>
                    <a:pt x="955" y="1325"/>
                    <a:pt x="1049" y="1312"/>
                    <a:pt x="1135" y="1279"/>
                  </a:cubicBezTo>
                  <a:cubicBezTo>
                    <a:pt x="1435" y="1112"/>
                    <a:pt x="1935" y="645"/>
                    <a:pt x="2269" y="378"/>
                  </a:cubicBezTo>
                  <a:cubicBezTo>
                    <a:pt x="2536" y="111"/>
                    <a:pt x="2503" y="78"/>
                    <a:pt x="2036" y="44"/>
                  </a:cubicBezTo>
                  <a:cubicBezTo>
                    <a:pt x="1856" y="17"/>
                    <a:pt x="1653" y="0"/>
                    <a:pt x="1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28"/>
            <p:cNvSpPr/>
            <p:nvPr/>
          </p:nvSpPr>
          <p:spPr>
            <a:xfrm>
              <a:off x="3852050" y="4694000"/>
              <a:ext cx="39250" cy="56825"/>
            </a:xfrm>
            <a:custGeom>
              <a:avLst/>
              <a:gdLst/>
              <a:ahLst/>
              <a:cxnLst/>
              <a:rect l="l" t="t" r="r" b="b"/>
              <a:pathLst>
                <a:path w="1570" h="2273" extrusionOk="0">
                  <a:moveTo>
                    <a:pt x="79" y="0"/>
                  </a:moveTo>
                  <a:cubicBezTo>
                    <a:pt x="11" y="0"/>
                    <a:pt x="0" y="83"/>
                    <a:pt x="35" y="259"/>
                  </a:cubicBezTo>
                  <a:cubicBezTo>
                    <a:pt x="69" y="693"/>
                    <a:pt x="135" y="1360"/>
                    <a:pt x="269" y="1694"/>
                  </a:cubicBezTo>
                  <a:cubicBezTo>
                    <a:pt x="446" y="2048"/>
                    <a:pt x="1043" y="2272"/>
                    <a:pt x="1199" y="2272"/>
                  </a:cubicBezTo>
                  <a:cubicBezTo>
                    <a:pt x="1220" y="2272"/>
                    <a:pt x="1232" y="2268"/>
                    <a:pt x="1236" y="2261"/>
                  </a:cubicBezTo>
                  <a:cubicBezTo>
                    <a:pt x="1303" y="2228"/>
                    <a:pt x="1570" y="1494"/>
                    <a:pt x="1370" y="1093"/>
                  </a:cubicBezTo>
                  <a:cubicBezTo>
                    <a:pt x="1203" y="827"/>
                    <a:pt x="769" y="426"/>
                    <a:pt x="402" y="193"/>
                  </a:cubicBezTo>
                  <a:cubicBezTo>
                    <a:pt x="245" y="67"/>
                    <a:pt x="139"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28"/>
            <p:cNvSpPr/>
            <p:nvPr/>
          </p:nvSpPr>
          <p:spPr>
            <a:xfrm>
              <a:off x="3924175" y="4454525"/>
              <a:ext cx="38850" cy="56750"/>
            </a:xfrm>
            <a:custGeom>
              <a:avLst/>
              <a:gdLst/>
              <a:ahLst/>
              <a:cxnLst/>
              <a:rect l="l" t="t" r="r" b="b"/>
              <a:pathLst>
                <a:path w="1554" h="2270" extrusionOk="0">
                  <a:moveTo>
                    <a:pt x="81" y="1"/>
                  </a:moveTo>
                  <a:cubicBezTo>
                    <a:pt x="12" y="1"/>
                    <a:pt x="1" y="83"/>
                    <a:pt x="19" y="265"/>
                  </a:cubicBezTo>
                  <a:cubicBezTo>
                    <a:pt x="52" y="665"/>
                    <a:pt x="153" y="1399"/>
                    <a:pt x="253" y="1666"/>
                  </a:cubicBezTo>
                  <a:cubicBezTo>
                    <a:pt x="438" y="2069"/>
                    <a:pt x="1085" y="2270"/>
                    <a:pt x="1203" y="2270"/>
                  </a:cubicBezTo>
                  <a:cubicBezTo>
                    <a:pt x="1212" y="2270"/>
                    <a:pt x="1218" y="2269"/>
                    <a:pt x="1220" y="2266"/>
                  </a:cubicBezTo>
                  <a:cubicBezTo>
                    <a:pt x="1287" y="2233"/>
                    <a:pt x="1554" y="1466"/>
                    <a:pt x="1353" y="1099"/>
                  </a:cubicBezTo>
                  <a:cubicBezTo>
                    <a:pt x="1187" y="799"/>
                    <a:pt x="753" y="432"/>
                    <a:pt x="386" y="165"/>
                  </a:cubicBezTo>
                  <a:cubicBezTo>
                    <a:pt x="234" y="58"/>
                    <a:pt x="138" y="1"/>
                    <a:pt x="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28"/>
            <p:cNvSpPr/>
            <p:nvPr/>
          </p:nvSpPr>
          <p:spPr>
            <a:xfrm>
              <a:off x="4021375" y="4250725"/>
              <a:ext cx="63400" cy="33125"/>
            </a:xfrm>
            <a:custGeom>
              <a:avLst/>
              <a:gdLst/>
              <a:ahLst/>
              <a:cxnLst/>
              <a:rect l="l" t="t" r="r" b="b"/>
              <a:pathLst>
                <a:path w="2536" h="1325" extrusionOk="0">
                  <a:moveTo>
                    <a:pt x="1468" y="0"/>
                  </a:moveTo>
                  <a:cubicBezTo>
                    <a:pt x="1183" y="0"/>
                    <a:pt x="896" y="33"/>
                    <a:pt x="701" y="111"/>
                  </a:cubicBezTo>
                  <a:cubicBezTo>
                    <a:pt x="301" y="244"/>
                    <a:pt x="1" y="978"/>
                    <a:pt x="34" y="1078"/>
                  </a:cubicBezTo>
                  <a:cubicBezTo>
                    <a:pt x="87" y="1105"/>
                    <a:pt x="484" y="1325"/>
                    <a:pt x="880" y="1325"/>
                  </a:cubicBezTo>
                  <a:cubicBezTo>
                    <a:pt x="978" y="1325"/>
                    <a:pt x="1076" y="1312"/>
                    <a:pt x="1168" y="1278"/>
                  </a:cubicBezTo>
                  <a:cubicBezTo>
                    <a:pt x="1468" y="1112"/>
                    <a:pt x="1969" y="645"/>
                    <a:pt x="2302" y="378"/>
                  </a:cubicBezTo>
                  <a:cubicBezTo>
                    <a:pt x="2536" y="111"/>
                    <a:pt x="2502" y="78"/>
                    <a:pt x="2035" y="44"/>
                  </a:cubicBezTo>
                  <a:cubicBezTo>
                    <a:pt x="1870" y="17"/>
                    <a:pt x="1669" y="0"/>
                    <a:pt x="1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28"/>
            <p:cNvSpPr/>
            <p:nvPr/>
          </p:nvSpPr>
          <p:spPr>
            <a:xfrm>
              <a:off x="4006325" y="4168625"/>
              <a:ext cx="39250" cy="56825"/>
            </a:xfrm>
            <a:custGeom>
              <a:avLst/>
              <a:gdLst/>
              <a:ahLst/>
              <a:cxnLst/>
              <a:rect l="l" t="t" r="r" b="b"/>
              <a:pathLst>
                <a:path w="1570" h="2273" extrusionOk="0">
                  <a:moveTo>
                    <a:pt x="79" y="0"/>
                  </a:moveTo>
                  <a:cubicBezTo>
                    <a:pt x="12" y="0"/>
                    <a:pt x="0" y="83"/>
                    <a:pt x="35" y="259"/>
                  </a:cubicBezTo>
                  <a:cubicBezTo>
                    <a:pt x="69" y="693"/>
                    <a:pt x="102" y="1360"/>
                    <a:pt x="269" y="1694"/>
                  </a:cubicBezTo>
                  <a:cubicBezTo>
                    <a:pt x="446" y="2048"/>
                    <a:pt x="1016" y="2272"/>
                    <a:pt x="1190" y="2272"/>
                  </a:cubicBezTo>
                  <a:cubicBezTo>
                    <a:pt x="1213" y="2272"/>
                    <a:pt x="1229" y="2268"/>
                    <a:pt x="1236" y="2261"/>
                  </a:cubicBezTo>
                  <a:cubicBezTo>
                    <a:pt x="1303" y="2227"/>
                    <a:pt x="1570" y="1494"/>
                    <a:pt x="1336" y="1093"/>
                  </a:cubicBezTo>
                  <a:cubicBezTo>
                    <a:pt x="1170" y="826"/>
                    <a:pt x="769" y="426"/>
                    <a:pt x="402" y="193"/>
                  </a:cubicBezTo>
                  <a:cubicBezTo>
                    <a:pt x="245" y="67"/>
                    <a:pt x="139"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28"/>
            <p:cNvSpPr/>
            <p:nvPr/>
          </p:nvSpPr>
          <p:spPr>
            <a:xfrm>
              <a:off x="4046400" y="4152075"/>
              <a:ext cx="63400" cy="32550"/>
            </a:xfrm>
            <a:custGeom>
              <a:avLst/>
              <a:gdLst/>
              <a:ahLst/>
              <a:cxnLst/>
              <a:rect l="l" t="t" r="r" b="b"/>
              <a:pathLst>
                <a:path w="2536" h="1302" extrusionOk="0">
                  <a:moveTo>
                    <a:pt x="1538" y="1"/>
                  </a:moveTo>
                  <a:cubicBezTo>
                    <a:pt x="1231" y="1"/>
                    <a:pt x="912" y="24"/>
                    <a:pt x="701" y="87"/>
                  </a:cubicBezTo>
                  <a:cubicBezTo>
                    <a:pt x="300" y="221"/>
                    <a:pt x="0" y="988"/>
                    <a:pt x="34" y="1055"/>
                  </a:cubicBezTo>
                  <a:cubicBezTo>
                    <a:pt x="87" y="1082"/>
                    <a:pt x="484" y="1301"/>
                    <a:pt x="880" y="1301"/>
                  </a:cubicBezTo>
                  <a:cubicBezTo>
                    <a:pt x="978" y="1301"/>
                    <a:pt x="1075" y="1288"/>
                    <a:pt x="1168" y="1255"/>
                  </a:cubicBezTo>
                  <a:cubicBezTo>
                    <a:pt x="1468" y="1155"/>
                    <a:pt x="1968" y="655"/>
                    <a:pt x="2302" y="354"/>
                  </a:cubicBezTo>
                  <a:cubicBezTo>
                    <a:pt x="2535" y="87"/>
                    <a:pt x="2502" y="54"/>
                    <a:pt x="2035" y="21"/>
                  </a:cubicBezTo>
                  <a:cubicBezTo>
                    <a:pt x="1889" y="9"/>
                    <a:pt x="1715" y="1"/>
                    <a:pt x="1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28"/>
            <p:cNvSpPr/>
            <p:nvPr/>
          </p:nvSpPr>
          <p:spPr>
            <a:xfrm>
              <a:off x="3540200" y="4546800"/>
              <a:ext cx="45350" cy="48875"/>
            </a:xfrm>
            <a:custGeom>
              <a:avLst/>
              <a:gdLst/>
              <a:ahLst/>
              <a:cxnLst/>
              <a:rect l="l" t="t" r="r" b="b"/>
              <a:pathLst>
                <a:path w="1814" h="1955" extrusionOk="0">
                  <a:moveTo>
                    <a:pt x="1722" y="0"/>
                  </a:moveTo>
                  <a:cubicBezTo>
                    <a:pt x="1660" y="0"/>
                    <a:pt x="1553" y="41"/>
                    <a:pt x="1401" y="110"/>
                  </a:cubicBezTo>
                  <a:cubicBezTo>
                    <a:pt x="1001" y="277"/>
                    <a:pt x="501" y="543"/>
                    <a:pt x="267" y="777"/>
                  </a:cubicBezTo>
                  <a:cubicBezTo>
                    <a:pt x="0" y="1111"/>
                    <a:pt x="67" y="1911"/>
                    <a:pt x="101" y="1944"/>
                  </a:cubicBezTo>
                  <a:cubicBezTo>
                    <a:pt x="113" y="1951"/>
                    <a:pt x="149" y="1955"/>
                    <a:pt x="202" y="1955"/>
                  </a:cubicBezTo>
                  <a:cubicBezTo>
                    <a:pt x="428" y="1955"/>
                    <a:pt x="958" y="1882"/>
                    <a:pt x="1201" y="1611"/>
                  </a:cubicBezTo>
                  <a:cubicBezTo>
                    <a:pt x="1368" y="1311"/>
                    <a:pt x="1602" y="644"/>
                    <a:pt x="1735" y="277"/>
                  </a:cubicBezTo>
                  <a:cubicBezTo>
                    <a:pt x="1813" y="81"/>
                    <a:pt x="1811" y="0"/>
                    <a:pt x="1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28"/>
            <p:cNvSpPr/>
            <p:nvPr/>
          </p:nvSpPr>
          <p:spPr>
            <a:xfrm>
              <a:off x="3465150" y="4536350"/>
              <a:ext cx="64225" cy="30600"/>
            </a:xfrm>
            <a:custGeom>
              <a:avLst/>
              <a:gdLst/>
              <a:ahLst/>
              <a:cxnLst/>
              <a:rect l="l" t="t" r="r" b="b"/>
              <a:pathLst>
                <a:path w="2569" h="1224" extrusionOk="0">
                  <a:moveTo>
                    <a:pt x="1478" y="1"/>
                  </a:moveTo>
                  <a:cubicBezTo>
                    <a:pt x="1182" y="1"/>
                    <a:pt x="789" y="55"/>
                    <a:pt x="501" y="128"/>
                  </a:cubicBezTo>
                  <a:cubicBezTo>
                    <a:pt x="67" y="194"/>
                    <a:pt x="0" y="228"/>
                    <a:pt x="267" y="461"/>
                  </a:cubicBezTo>
                  <a:cubicBezTo>
                    <a:pt x="667" y="695"/>
                    <a:pt x="1201" y="1128"/>
                    <a:pt x="1501" y="1195"/>
                  </a:cubicBezTo>
                  <a:cubicBezTo>
                    <a:pt x="1567" y="1215"/>
                    <a:pt x="1637" y="1224"/>
                    <a:pt x="1708" y="1224"/>
                  </a:cubicBezTo>
                  <a:cubicBezTo>
                    <a:pt x="2112" y="1224"/>
                    <a:pt x="2569" y="946"/>
                    <a:pt x="2569" y="861"/>
                  </a:cubicBezTo>
                  <a:cubicBezTo>
                    <a:pt x="2569" y="828"/>
                    <a:pt x="2202" y="128"/>
                    <a:pt x="1768" y="27"/>
                  </a:cubicBezTo>
                  <a:cubicBezTo>
                    <a:pt x="1694" y="9"/>
                    <a:pt x="1593" y="1"/>
                    <a:pt x="14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28"/>
            <p:cNvSpPr/>
            <p:nvPr/>
          </p:nvSpPr>
          <p:spPr>
            <a:xfrm>
              <a:off x="3390100" y="4280575"/>
              <a:ext cx="63400" cy="31150"/>
            </a:xfrm>
            <a:custGeom>
              <a:avLst/>
              <a:gdLst/>
              <a:ahLst/>
              <a:cxnLst/>
              <a:rect l="l" t="t" r="r" b="b"/>
              <a:pathLst>
                <a:path w="2536" h="1246" extrusionOk="0">
                  <a:moveTo>
                    <a:pt x="1324" y="0"/>
                  </a:moveTo>
                  <a:cubicBezTo>
                    <a:pt x="1036" y="0"/>
                    <a:pt x="708" y="42"/>
                    <a:pt x="434" y="84"/>
                  </a:cubicBezTo>
                  <a:cubicBezTo>
                    <a:pt x="34" y="185"/>
                    <a:pt x="0" y="218"/>
                    <a:pt x="234" y="418"/>
                  </a:cubicBezTo>
                  <a:cubicBezTo>
                    <a:pt x="567" y="718"/>
                    <a:pt x="1068" y="1119"/>
                    <a:pt x="1435" y="1219"/>
                  </a:cubicBezTo>
                  <a:cubicBezTo>
                    <a:pt x="1496" y="1238"/>
                    <a:pt x="1562" y="1246"/>
                    <a:pt x="1631" y="1246"/>
                  </a:cubicBezTo>
                  <a:cubicBezTo>
                    <a:pt x="2044" y="1246"/>
                    <a:pt x="2535" y="947"/>
                    <a:pt x="2535" y="918"/>
                  </a:cubicBezTo>
                  <a:cubicBezTo>
                    <a:pt x="2535" y="885"/>
                    <a:pt x="2202" y="185"/>
                    <a:pt x="1768" y="51"/>
                  </a:cubicBezTo>
                  <a:cubicBezTo>
                    <a:pt x="1646" y="14"/>
                    <a:pt x="1491" y="0"/>
                    <a:pt x="1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28"/>
            <p:cNvSpPr/>
            <p:nvPr/>
          </p:nvSpPr>
          <p:spPr>
            <a:xfrm>
              <a:off x="3644450" y="4762350"/>
              <a:ext cx="34200" cy="61575"/>
            </a:xfrm>
            <a:custGeom>
              <a:avLst/>
              <a:gdLst/>
              <a:ahLst/>
              <a:cxnLst/>
              <a:rect l="l" t="t" r="r" b="b"/>
              <a:pathLst>
                <a:path w="1368" h="2463" extrusionOk="0">
                  <a:moveTo>
                    <a:pt x="1085" y="1"/>
                  </a:moveTo>
                  <a:cubicBezTo>
                    <a:pt x="1040" y="1"/>
                    <a:pt x="981" y="54"/>
                    <a:pt x="901" y="161"/>
                  </a:cubicBezTo>
                  <a:cubicBezTo>
                    <a:pt x="601" y="494"/>
                    <a:pt x="200" y="1028"/>
                    <a:pt x="100" y="1362"/>
                  </a:cubicBezTo>
                  <a:cubicBezTo>
                    <a:pt x="0" y="1795"/>
                    <a:pt x="367" y="2462"/>
                    <a:pt x="400" y="2462"/>
                  </a:cubicBezTo>
                  <a:cubicBezTo>
                    <a:pt x="434" y="2462"/>
                    <a:pt x="1168" y="2129"/>
                    <a:pt x="1268" y="1695"/>
                  </a:cubicBezTo>
                  <a:cubicBezTo>
                    <a:pt x="1368" y="1362"/>
                    <a:pt x="1334" y="794"/>
                    <a:pt x="1234" y="361"/>
                  </a:cubicBezTo>
                  <a:cubicBezTo>
                    <a:pt x="1194" y="121"/>
                    <a:pt x="1154" y="1"/>
                    <a:pt x="10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8"/>
            <p:cNvSpPr/>
            <p:nvPr/>
          </p:nvSpPr>
          <p:spPr>
            <a:xfrm>
              <a:off x="3661125" y="4796575"/>
              <a:ext cx="35050" cy="59250"/>
            </a:xfrm>
            <a:custGeom>
              <a:avLst/>
              <a:gdLst/>
              <a:ahLst/>
              <a:cxnLst/>
              <a:rect l="l" t="t" r="r" b="b"/>
              <a:pathLst>
                <a:path w="1402" h="2370" extrusionOk="0">
                  <a:moveTo>
                    <a:pt x="1265" y="0"/>
                  </a:moveTo>
                  <a:cubicBezTo>
                    <a:pt x="1197" y="0"/>
                    <a:pt x="1092" y="67"/>
                    <a:pt x="934" y="193"/>
                  </a:cubicBezTo>
                  <a:cubicBezTo>
                    <a:pt x="601" y="493"/>
                    <a:pt x="267" y="960"/>
                    <a:pt x="167" y="1260"/>
                  </a:cubicBezTo>
                  <a:cubicBezTo>
                    <a:pt x="0" y="1660"/>
                    <a:pt x="367" y="2361"/>
                    <a:pt x="434" y="2361"/>
                  </a:cubicBezTo>
                  <a:cubicBezTo>
                    <a:pt x="440" y="2367"/>
                    <a:pt x="450" y="2369"/>
                    <a:pt x="464" y="2369"/>
                  </a:cubicBezTo>
                  <a:cubicBezTo>
                    <a:pt x="612" y="2369"/>
                    <a:pt x="1182" y="2057"/>
                    <a:pt x="1335" y="1660"/>
                  </a:cubicBezTo>
                  <a:cubicBezTo>
                    <a:pt x="1401" y="1327"/>
                    <a:pt x="1368" y="660"/>
                    <a:pt x="1368" y="259"/>
                  </a:cubicBezTo>
                  <a:cubicBezTo>
                    <a:pt x="1368" y="83"/>
                    <a:pt x="1340" y="0"/>
                    <a:pt x="12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8"/>
            <p:cNvSpPr/>
            <p:nvPr/>
          </p:nvSpPr>
          <p:spPr>
            <a:xfrm>
              <a:off x="3869600" y="4152075"/>
              <a:ext cx="63400" cy="32725"/>
            </a:xfrm>
            <a:custGeom>
              <a:avLst/>
              <a:gdLst/>
              <a:ahLst/>
              <a:cxnLst/>
              <a:rect l="l" t="t" r="r" b="b"/>
              <a:pathLst>
                <a:path w="2536" h="1309" extrusionOk="0">
                  <a:moveTo>
                    <a:pt x="1524" y="1"/>
                  </a:moveTo>
                  <a:cubicBezTo>
                    <a:pt x="1218" y="1"/>
                    <a:pt x="913" y="24"/>
                    <a:pt x="701" y="87"/>
                  </a:cubicBezTo>
                  <a:cubicBezTo>
                    <a:pt x="267" y="221"/>
                    <a:pt x="1" y="988"/>
                    <a:pt x="34" y="1055"/>
                  </a:cubicBezTo>
                  <a:cubicBezTo>
                    <a:pt x="60" y="1132"/>
                    <a:pt x="443" y="1309"/>
                    <a:pt x="816" y="1309"/>
                  </a:cubicBezTo>
                  <a:cubicBezTo>
                    <a:pt x="926" y="1309"/>
                    <a:pt x="1036" y="1293"/>
                    <a:pt x="1135" y="1255"/>
                  </a:cubicBezTo>
                  <a:cubicBezTo>
                    <a:pt x="1502" y="1088"/>
                    <a:pt x="1935" y="655"/>
                    <a:pt x="2269" y="354"/>
                  </a:cubicBezTo>
                  <a:cubicBezTo>
                    <a:pt x="2536" y="87"/>
                    <a:pt x="2502" y="54"/>
                    <a:pt x="2035" y="21"/>
                  </a:cubicBezTo>
                  <a:cubicBezTo>
                    <a:pt x="1877" y="9"/>
                    <a:pt x="1700" y="1"/>
                    <a:pt x="15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8"/>
            <p:cNvSpPr/>
            <p:nvPr/>
          </p:nvSpPr>
          <p:spPr>
            <a:xfrm>
              <a:off x="3812900" y="4564275"/>
              <a:ext cx="63400" cy="33150"/>
            </a:xfrm>
            <a:custGeom>
              <a:avLst/>
              <a:gdLst/>
              <a:ahLst/>
              <a:cxnLst/>
              <a:rect l="l" t="t" r="r" b="b"/>
              <a:pathLst>
                <a:path w="2536" h="1326" extrusionOk="0">
                  <a:moveTo>
                    <a:pt x="1468" y="1"/>
                  </a:moveTo>
                  <a:cubicBezTo>
                    <a:pt x="1183" y="1"/>
                    <a:pt x="896" y="33"/>
                    <a:pt x="701" y="111"/>
                  </a:cubicBezTo>
                  <a:cubicBezTo>
                    <a:pt x="300" y="245"/>
                    <a:pt x="0" y="1012"/>
                    <a:pt x="34" y="1079"/>
                  </a:cubicBezTo>
                  <a:cubicBezTo>
                    <a:pt x="87" y="1105"/>
                    <a:pt x="484" y="1325"/>
                    <a:pt x="880" y="1325"/>
                  </a:cubicBezTo>
                  <a:cubicBezTo>
                    <a:pt x="978" y="1325"/>
                    <a:pt x="1075" y="1312"/>
                    <a:pt x="1168" y="1279"/>
                  </a:cubicBezTo>
                  <a:cubicBezTo>
                    <a:pt x="1501" y="1112"/>
                    <a:pt x="2002" y="678"/>
                    <a:pt x="2302" y="378"/>
                  </a:cubicBezTo>
                  <a:cubicBezTo>
                    <a:pt x="2535" y="111"/>
                    <a:pt x="2502" y="78"/>
                    <a:pt x="2035" y="45"/>
                  </a:cubicBezTo>
                  <a:cubicBezTo>
                    <a:pt x="1869" y="17"/>
                    <a:pt x="1669" y="1"/>
                    <a:pt x="1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28"/>
            <p:cNvSpPr/>
            <p:nvPr/>
          </p:nvSpPr>
          <p:spPr>
            <a:xfrm>
              <a:off x="3831075" y="4084000"/>
              <a:ext cx="49400" cy="44150"/>
            </a:xfrm>
            <a:custGeom>
              <a:avLst/>
              <a:gdLst/>
              <a:ahLst/>
              <a:cxnLst/>
              <a:rect l="l" t="t" r="r" b="b"/>
              <a:pathLst>
                <a:path w="1976" h="1766" extrusionOk="0">
                  <a:moveTo>
                    <a:pt x="123" y="1"/>
                  </a:moveTo>
                  <a:cubicBezTo>
                    <a:pt x="3" y="1"/>
                    <a:pt x="1" y="83"/>
                    <a:pt x="107" y="275"/>
                  </a:cubicBezTo>
                  <a:cubicBezTo>
                    <a:pt x="274" y="642"/>
                    <a:pt x="574" y="1276"/>
                    <a:pt x="874" y="1543"/>
                  </a:cubicBezTo>
                  <a:cubicBezTo>
                    <a:pt x="1052" y="1721"/>
                    <a:pt x="1453" y="1765"/>
                    <a:pt x="1710" y="1765"/>
                  </a:cubicBezTo>
                  <a:cubicBezTo>
                    <a:pt x="1838" y="1765"/>
                    <a:pt x="1931" y="1754"/>
                    <a:pt x="1942" y="1743"/>
                  </a:cubicBezTo>
                  <a:cubicBezTo>
                    <a:pt x="1975" y="1710"/>
                    <a:pt x="1975" y="909"/>
                    <a:pt x="1642" y="609"/>
                  </a:cubicBezTo>
                  <a:cubicBezTo>
                    <a:pt x="1408" y="409"/>
                    <a:pt x="874" y="209"/>
                    <a:pt x="441" y="75"/>
                  </a:cubicBezTo>
                  <a:cubicBezTo>
                    <a:pt x="296" y="27"/>
                    <a:pt x="191" y="1"/>
                    <a:pt x="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28"/>
            <p:cNvSpPr/>
            <p:nvPr/>
          </p:nvSpPr>
          <p:spPr>
            <a:xfrm>
              <a:off x="3895200" y="3817100"/>
              <a:ext cx="46150" cy="50050"/>
            </a:xfrm>
            <a:custGeom>
              <a:avLst/>
              <a:gdLst/>
              <a:ahLst/>
              <a:cxnLst/>
              <a:rect l="l" t="t" r="r" b="b"/>
              <a:pathLst>
                <a:path w="1846" h="2002" extrusionOk="0">
                  <a:moveTo>
                    <a:pt x="83" y="1"/>
                  </a:moveTo>
                  <a:cubicBezTo>
                    <a:pt x="0" y="1"/>
                    <a:pt x="5" y="82"/>
                    <a:pt x="44" y="277"/>
                  </a:cubicBezTo>
                  <a:cubicBezTo>
                    <a:pt x="177" y="644"/>
                    <a:pt x="378" y="1311"/>
                    <a:pt x="644" y="1611"/>
                  </a:cubicBezTo>
                  <a:cubicBezTo>
                    <a:pt x="827" y="1898"/>
                    <a:pt x="1313" y="2001"/>
                    <a:pt x="1550" y="2001"/>
                  </a:cubicBezTo>
                  <a:cubicBezTo>
                    <a:pt x="1617" y="2001"/>
                    <a:pt x="1664" y="1993"/>
                    <a:pt x="1678" y="1978"/>
                  </a:cubicBezTo>
                  <a:cubicBezTo>
                    <a:pt x="1712" y="1945"/>
                    <a:pt x="1845" y="1144"/>
                    <a:pt x="1545" y="811"/>
                  </a:cubicBezTo>
                  <a:cubicBezTo>
                    <a:pt x="1312" y="577"/>
                    <a:pt x="845" y="277"/>
                    <a:pt x="411" y="110"/>
                  </a:cubicBezTo>
                  <a:cubicBezTo>
                    <a:pt x="245" y="41"/>
                    <a:pt x="142" y="1"/>
                    <a:pt x="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28"/>
            <p:cNvSpPr/>
            <p:nvPr/>
          </p:nvSpPr>
          <p:spPr>
            <a:xfrm>
              <a:off x="3756350" y="4817825"/>
              <a:ext cx="46550" cy="50025"/>
            </a:xfrm>
            <a:custGeom>
              <a:avLst/>
              <a:gdLst/>
              <a:ahLst/>
              <a:cxnLst/>
              <a:rect l="l" t="t" r="r" b="b"/>
              <a:pathLst>
                <a:path w="1862" h="2001" extrusionOk="0">
                  <a:moveTo>
                    <a:pt x="90" y="0"/>
                  </a:moveTo>
                  <a:cubicBezTo>
                    <a:pt x="1" y="0"/>
                    <a:pt x="2" y="81"/>
                    <a:pt x="61" y="277"/>
                  </a:cubicBezTo>
                  <a:cubicBezTo>
                    <a:pt x="194" y="710"/>
                    <a:pt x="361" y="1311"/>
                    <a:pt x="628" y="1611"/>
                  </a:cubicBezTo>
                  <a:cubicBezTo>
                    <a:pt x="836" y="1897"/>
                    <a:pt x="1328" y="2001"/>
                    <a:pt x="1567" y="2001"/>
                  </a:cubicBezTo>
                  <a:cubicBezTo>
                    <a:pt x="1634" y="2001"/>
                    <a:pt x="1681" y="1993"/>
                    <a:pt x="1695" y="1978"/>
                  </a:cubicBezTo>
                  <a:cubicBezTo>
                    <a:pt x="1729" y="1945"/>
                    <a:pt x="1862" y="1144"/>
                    <a:pt x="1562" y="810"/>
                  </a:cubicBezTo>
                  <a:cubicBezTo>
                    <a:pt x="1295" y="577"/>
                    <a:pt x="861" y="277"/>
                    <a:pt x="428" y="110"/>
                  </a:cubicBezTo>
                  <a:cubicBezTo>
                    <a:pt x="262" y="41"/>
                    <a:pt x="153" y="0"/>
                    <a:pt x="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28"/>
            <p:cNvSpPr/>
            <p:nvPr/>
          </p:nvSpPr>
          <p:spPr>
            <a:xfrm>
              <a:off x="3974675" y="3702100"/>
              <a:ext cx="65075" cy="30575"/>
            </a:xfrm>
            <a:custGeom>
              <a:avLst/>
              <a:gdLst/>
              <a:ahLst/>
              <a:cxnLst/>
              <a:rect l="l" t="t" r="r" b="b"/>
              <a:pathLst>
                <a:path w="2603" h="1223" extrusionOk="0">
                  <a:moveTo>
                    <a:pt x="1009" y="0"/>
                  </a:moveTo>
                  <a:cubicBezTo>
                    <a:pt x="959" y="0"/>
                    <a:pt x="912" y="2"/>
                    <a:pt x="868" y="7"/>
                  </a:cubicBezTo>
                  <a:cubicBezTo>
                    <a:pt x="468" y="40"/>
                    <a:pt x="1" y="707"/>
                    <a:pt x="1" y="807"/>
                  </a:cubicBezTo>
                  <a:cubicBezTo>
                    <a:pt x="1" y="867"/>
                    <a:pt x="457" y="1223"/>
                    <a:pt x="888" y="1223"/>
                  </a:cubicBezTo>
                  <a:cubicBezTo>
                    <a:pt x="938" y="1223"/>
                    <a:pt x="987" y="1218"/>
                    <a:pt x="1035" y="1208"/>
                  </a:cubicBezTo>
                  <a:cubicBezTo>
                    <a:pt x="1368" y="1174"/>
                    <a:pt x="1969" y="807"/>
                    <a:pt x="2336" y="574"/>
                  </a:cubicBezTo>
                  <a:cubicBezTo>
                    <a:pt x="2602" y="407"/>
                    <a:pt x="2569" y="340"/>
                    <a:pt x="2169" y="207"/>
                  </a:cubicBezTo>
                  <a:cubicBezTo>
                    <a:pt x="1792" y="91"/>
                    <a:pt x="1340" y="0"/>
                    <a:pt x="1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28"/>
            <p:cNvSpPr/>
            <p:nvPr/>
          </p:nvSpPr>
          <p:spPr>
            <a:xfrm>
              <a:off x="3960800" y="3593075"/>
              <a:ext cx="43100" cy="52900"/>
            </a:xfrm>
            <a:custGeom>
              <a:avLst/>
              <a:gdLst/>
              <a:ahLst/>
              <a:cxnLst/>
              <a:rect l="l" t="t" r="r" b="b"/>
              <a:pathLst>
                <a:path w="1724" h="2116" extrusionOk="0">
                  <a:moveTo>
                    <a:pt x="80" y="1"/>
                  </a:moveTo>
                  <a:cubicBezTo>
                    <a:pt x="6" y="1"/>
                    <a:pt x="1" y="83"/>
                    <a:pt x="55" y="265"/>
                  </a:cubicBezTo>
                  <a:cubicBezTo>
                    <a:pt x="122" y="699"/>
                    <a:pt x="255" y="1366"/>
                    <a:pt x="422" y="1633"/>
                  </a:cubicBezTo>
                  <a:cubicBezTo>
                    <a:pt x="618" y="1968"/>
                    <a:pt x="1188" y="2116"/>
                    <a:pt x="1387" y="2116"/>
                  </a:cubicBezTo>
                  <a:cubicBezTo>
                    <a:pt x="1426" y="2116"/>
                    <a:pt x="1451" y="2110"/>
                    <a:pt x="1456" y="2100"/>
                  </a:cubicBezTo>
                  <a:cubicBezTo>
                    <a:pt x="1556" y="2066"/>
                    <a:pt x="1723" y="1266"/>
                    <a:pt x="1456" y="932"/>
                  </a:cubicBezTo>
                  <a:cubicBezTo>
                    <a:pt x="1256" y="699"/>
                    <a:pt x="789" y="365"/>
                    <a:pt x="422" y="165"/>
                  </a:cubicBezTo>
                  <a:cubicBezTo>
                    <a:pt x="255" y="58"/>
                    <a:pt x="143" y="1"/>
                    <a:pt x="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28"/>
            <p:cNvSpPr/>
            <p:nvPr/>
          </p:nvSpPr>
          <p:spPr>
            <a:xfrm>
              <a:off x="4003875" y="3598350"/>
              <a:ext cx="63400" cy="32625"/>
            </a:xfrm>
            <a:custGeom>
              <a:avLst/>
              <a:gdLst/>
              <a:ahLst/>
              <a:cxnLst/>
              <a:rect l="l" t="t" r="r" b="b"/>
              <a:pathLst>
                <a:path w="2536" h="1305" extrusionOk="0">
                  <a:moveTo>
                    <a:pt x="1523" y="1"/>
                  </a:moveTo>
                  <a:cubicBezTo>
                    <a:pt x="1217" y="1"/>
                    <a:pt x="912" y="24"/>
                    <a:pt x="701" y="87"/>
                  </a:cubicBezTo>
                  <a:cubicBezTo>
                    <a:pt x="267" y="221"/>
                    <a:pt x="0" y="988"/>
                    <a:pt x="33" y="1055"/>
                  </a:cubicBezTo>
                  <a:cubicBezTo>
                    <a:pt x="60" y="1107"/>
                    <a:pt x="458" y="1305"/>
                    <a:pt x="855" y="1305"/>
                  </a:cubicBezTo>
                  <a:cubicBezTo>
                    <a:pt x="962" y="1305"/>
                    <a:pt x="1068" y="1290"/>
                    <a:pt x="1168" y="1255"/>
                  </a:cubicBezTo>
                  <a:cubicBezTo>
                    <a:pt x="1501" y="1155"/>
                    <a:pt x="2001" y="654"/>
                    <a:pt x="2268" y="354"/>
                  </a:cubicBezTo>
                  <a:cubicBezTo>
                    <a:pt x="2535" y="87"/>
                    <a:pt x="2502" y="54"/>
                    <a:pt x="2035" y="21"/>
                  </a:cubicBezTo>
                  <a:cubicBezTo>
                    <a:pt x="1876" y="8"/>
                    <a:pt x="1700" y="1"/>
                    <a:pt x="15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28"/>
            <p:cNvSpPr/>
            <p:nvPr/>
          </p:nvSpPr>
          <p:spPr>
            <a:xfrm>
              <a:off x="3715325" y="4746150"/>
              <a:ext cx="50500" cy="43325"/>
            </a:xfrm>
            <a:custGeom>
              <a:avLst/>
              <a:gdLst/>
              <a:ahLst/>
              <a:cxnLst/>
              <a:rect l="l" t="t" r="r" b="b"/>
              <a:pathLst>
                <a:path w="2020" h="1733" extrusionOk="0">
                  <a:moveTo>
                    <a:pt x="1901" y="0"/>
                  </a:moveTo>
                  <a:cubicBezTo>
                    <a:pt x="1833" y="0"/>
                    <a:pt x="1725" y="27"/>
                    <a:pt x="1568" y="75"/>
                  </a:cubicBezTo>
                  <a:cubicBezTo>
                    <a:pt x="1168" y="175"/>
                    <a:pt x="601" y="342"/>
                    <a:pt x="367" y="575"/>
                  </a:cubicBezTo>
                  <a:cubicBezTo>
                    <a:pt x="34" y="842"/>
                    <a:pt x="0" y="1643"/>
                    <a:pt x="34" y="1676"/>
                  </a:cubicBezTo>
                  <a:cubicBezTo>
                    <a:pt x="48" y="1704"/>
                    <a:pt x="184" y="1733"/>
                    <a:pt x="363" y="1733"/>
                  </a:cubicBezTo>
                  <a:cubicBezTo>
                    <a:pt x="604" y="1733"/>
                    <a:pt x="924" y="1681"/>
                    <a:pt x="1135" y="1509"/>
                  </a:cubicBezTo>
                  <a:cubicBezTo>
                    <a:pt x="1401" y="1276"/>
                    <a:pt x="1702" y="642"/>
                    <a:pt x="1902" y="275"/>
                  </a:cubicBezTo>
                  <a:cubicBezTo>
                    <a:pt x="2008" y="83"/>
                    <a:pt x="2020" y="0"/>
                    <a:pt x="19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28"/>
            <p:cNvSpPr/>
            <p:nvPr/>
          </p:nvSpPr>
          <p:spPr>
            <a:xfrm>
              <a:off x="3632775" y="4646275"/>
              <a:ext cx="59225" cy="33700"/>
            </a:xfrm>
            <a:custGeom>
              <a:avLst/>
              <a:gdLst/>
              <a:ahLst/>
              <a:cxnLst/>
              <a:rect l="l" t="t" r="r" b="b"/>
              <a:pathLst>
                <a:path w="2369" h="1348" extrusionOk="0">
                  <a:moveTo>
                    <a:pt x="467" y="0"/>
                  </a:moveTo>
                  <a:cubicBezTo>
                    <a:pt x="33" y="0"/>
                    <a:pt x="0" y="67"/>
                    <a:pt x="200" y="300"/>
                  </a:cubicBezTo>
                  <a:cubicBezTo>
                    <a:pt x="500" y="601"/>
                    <a:pt x="967" y="1134"/>
                    <a:pt x="1201" y="1268"/>
                  </a:cubicBezTo>
                  <a:cubicBezTo>
                    <a:pt x="1326" y="1326"/>
                    <a:pt x="1470" y="1347"/>
                    <a:pt x="1613" y="1347"/>
                  </a:cubicBezTo>
                  <a:cubicBezTo>
                    <a:pt x="1967" y="1347"/>
                    <a:pt x="2311" y="1215"/>
                    <a:pt x="2335" y="1168"/>
                  </a:cubicBezTo>
                  <a:cubicBezTo>
                    <a:pt x="2368" y="1134"/>
                    <a:pt x="2168" y="334"/>
                    <a:pt x="1735" y="167"/>
                  </a:cubicBezTo>
                  <a:cubicBezTo>
                    <a:pt x="1468" y="67"/>
                    <a:pt x="867" y="0"/>
                    <a:pt x="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28"/>
            <p:cNvSpPr/>
            <p:nvPr/>
          </p:nvSpPr>
          <p:spPr>
            <a:xfrm>
              <a:off x="3591075" y="4400125"/>
              <a:ext cx="65900" cy="31200"/>
            </a:xfrm>
            <a:custGeom>
              <a:avLst/>
              <a:gdLst/>
              <a:ahLst/>
              <a:cxnLst/>
              <a:rect l="l" t="t" r="r" b="b"/>
              <a:pathLst>
                <a:path w="2636" h="1248" extrusionOk="0">
                  <a:moveTo>
                    <a:pt x="1623" y="1"/>
                  </a:moveTo>
                  <a:cubicBezTo>
                    <a:pt x="1290" y="1"/>
                    <a:pt x="825" y="120"/>
                    <a:pt x="467" y="239"/>
                  </a:cubicBezTo>
                  <a:cubicBezTo>
                    <a:pt x="34" y="339"/>
                    <a:pt x="0" y="439"/>
                    <a:pt x="300" y="606"/>
                  </a:cubicBezTo>
                  <a:cubicBezTo>
                    <a:pt x="667" y="840"/>
                    <a:pt x="1201" y="1173"/>
                    <a:pt x="1535" y="1240"/>
                  </a:cubicBezTo>
                  <a:cubicBezTo>
                    <a:pt x="1570" y="1245"/>
                    <a:pt x="1606" y="1248"/>
                    <a:pt x="1643" y="1248"/>
                  </a:cubicBezTo>
                  <a:cubicBezTo>
                    <a:pt x="2085" y="1248"/>
                    <a:pt x="2569" y="899"/>
                    <a:pt x="2569" y="806"/>
                  </a:cubicBezTo>
                  <a:cubicBezTo>
                    <a:pt x="2635" y="740"/>
                    <a:pt x="2168" y="73"/>
                    <a:pt x="1735" y="6"/>
                  </a:cubicBezTo>
                  <a:cubicBezTo>
                    <a:pt x="1700" y="2"/>
                    <a:pt x="1662" y="1"/>
                    <a:pt x="16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28"/>
            <p:cNvSpPr/>
            <p:nvPr/>
          </p:nvSpPr>
          <p:spPr>
            <a:xfrm>
              <a:off x="3637775" y="4178000"/>
              <a:ext cx="51200" cy="43225"/>
            </a:xfrm>
            <a:custGeom>
              <a:avLst/>
              <a:gdLst/>
              <a:ahLst/>
              <a:cxnLst/>
              <a:rect l="l" t="t" r="r" b="b"/>
              <a:pathLst>
                <a:path w="2048" h="1729" extrusionOk="0">
                  <a:moveTo>
                    <a:pt x="1896" y="0"/>
                  </a:moveTo>
                  <a:cubicBezTo>
                    <a:pt x="1829" y="0"/>
                    <a:pt x="1731" y="19"/>
                    <a:pt x="1601" y="51"/>
                  </a:cubicBezTo>
                  <a:cubicBezTo>
                    <a:pt x="1168" y="185"/>
                    <a:pt x="634" y="351"/>
                    <a:pt x="367" y="552"/>
                  </a:cubicBezTo>
                  <a:cubicBezTo>
                    <a:pt x="34" y="852"/>
                    <a:pt x="0" y="1652"/>
                    <a:pt x="34" y="1686"/>
                  </a:cubicBezTo>
                  <a:cubicBezTo>
                    <a:pt x="48" y="1701"/>
                    <a:pt x="203" y="1729"/>
                    <a:pt x="401" y="1729"/>
                  </a:cubicBezTo>
                  <a:cubicBezTo>
                    <a:pt x="648" y="1729"/>
                    <a:pt x="964" y="1685"/>
                    <a:pt x="1168" y="1519"/>
                  </a:cubicBezTo>
                  <a:cubicBezTo>
                    <a:pt x="1435" y="1219"/>
                    <a:pt x="1768" y="652"/>
                    <a:pt x="1935" y="285"/>
                  </a:cubicBezTo>
                  <a:cubicBezTo>
                    <a:pt x="2048" y="81"/>
                    <a:pt x="2038" y="0"/>
                    <a:pt x="18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28"/>
            <p:cNvSpPr/>
            <p:nvPr/>
          </p:nvSpPr>
          <p:spPr>
            <a:xfrm>
              <a:off x="3589250" y="4145725"/>
              <a:ext cx="49375" cy="44100"/>
            </a:xfrm>
            <a:custGeom>
              <a:avLst/>
              <a:gdLst/>
              <a:ahLst/>
              <a:cxnLst/>
              <a:rect l="l" t="t" r="r" b="b"/>
              <a:pathLst>
                <a:path w="1975" h="1764" extrusionOk="0">
                  <a:moveTo>
                    <a:pt x="123" y="0"/>
                  </a:moveTo>
                  <a:cubicBezTo>
                    <a:pt x="2" y="0"/>
                    <a:pt x="0" y="83"/>
                    <a:pt x="107" y="275"/>
                  </a:cubicBezTo>
                  <a:cubicBezTo>
                    <a:pt x="307" y="642"/>
                    <a:pt x="607" y="1275"/>
                    <a:pt x="874" y="1509"/>
                  </a:cubicBezTo>
                  <a:cubicBezTo>
                    <a:pt x="1102" y="1714"/>
                    <a:pt x="1502" y="1764"/>
                    <a:pt x="1742" y="1764"/>
                  </a:cubicBezTo>
                  <a:cubicBezTo>
                    <a:pt x="1853" y="1764"/>
                    <a:pt x="1931" y="1753"/>
                    <a:pt x="1941" y="1742"/>
                  </a:cubicBezTo>
                  <a:cubicBezTo>
                    <a:pt x="1975" y="1676"/>
                    <a:pt x="1975" y="909"/>
                    <a:pt x="1641" y="608"/>
                  </a:cubicBezTo>
                  <a:cubicBezTo>
                    <a:pt x="1408" y="408"/>
                    <a:pt x="874" y="175"/>
                    <a:pt x="440" y="75"/>
                  </a:cubicBezTo>
                  <a:cubicBezTo>
                    <a:pt x="296" y="26"/>
                    <a:pt x="190" y="0"/>
                    <a:pt x="1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28"/>
            <p:cNvSpPr/>
            <p:nvPr/>
          </p:nvSpPr>
          <p:spPr>
            <a:xfrm>
              <a:off x="3632775" y="3790225"/>
              <a:ext cx="50525" cy="43225"/>
            </a:xfrm>
            <a:custGeom>
              <a:avLst/>
              <a:gdLst/>
              <a:ahLst/>
              <a:cxnLst/>
              <a:rect l="l" t="t" r="r" b="b"/>
              <a:pathLst>
                <a:path w="2021" h="1729" extrusionOk="0">
                  <a:moveTo>
                    <a:pt x="1878" y="0"/>
                  </a:moveTo>
                  <a:cubicBezTo>
                    <a:pt x="1810" y="0"/>
                    <a:pt x="1708" y="19"/>
                    <a:pt x="1568" y="51"/>
                  </a:cubicBezTo>
                  <a:cubicBezTo>
                    <a:pt x="1168" y="185"/>
                    <a:pt x="634" y="351"/>
                    <a:pt x="367" y="551"/>
                  </a:cubicBezTo>
                  <a:cubicBezTo>
                    <a:pt x="33" y="852"/>
                    <a:pt x="0" y="1652"/>
                    <a:pt x="33" y="1686"/>
                  </a:cubicBezTo>
                  <a:cubicBezTo>
                    <a:pt x="48" y="1700"/>
                    <a:pt x="202" y="1729"/>
                    <a:pt x="401" y="1729"/>
                  </a:cubicBezTo>
                  <a:cubicBezTo>
                    <a:pt x="648" y="1729"/>
                    <a:pt x="964" y="1685"/>
                    <a:pt x="1168" y="1519"/>
                  </a:cubicBezTo>
                  <a:cubicBezTo>
                    <a:pt x="1401" y="1285"/>
                    <a:pt x="1735" y="652"/>
                    <a:pt x="1901" y="285"/>
                  </a:cubicBezTo>
                  <a:cubicBezTo>
                    <a:pt x="2014" y="81"/>
                    <a:pt x="2020" y="0"/>
                    <a:pt x="1878"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28"/>
            <p:cNvSpPr/>
            <p:nvPr/>
          </p:nvSpPr>
          <p:spPr>
            <a:xfrm>
              <a:off x="3728675" y="4679200"/>
              <a:ext cx="47925" cy="45825"/>
            </a:xfrm>
            <a:custGeom>
              <a:avLst/>
              <a:gdLst/>
              <a:ahLst/>
              <a:cxnLst/>
              <a:rect l="l" t="t" r="r" b="b"/>
              <a:pathLst>
                <a:path w="1917" h="1833" extrusionOk="0">
                  <a:moveTo>
                    <a:pt x="1810" y="1"/>
                  </a:moveTo>
                  <a:cubicBezTo>
                    <a:pt x="1746" y="1"/>
                    <a:pt x="1643" y="33"/>
                    <a:pt x="1501" y="84"/>
                  </a:cubicBezTo>
                  <a:cubicBezTo>
                    <a:pt x="1068" y="184"/>
                    <a:pt x="567" y="451"/>
                    <a:pt x="334" y="685"/>
                  </a:cubicBezTo>
                  <a:cubicBezTo>
                    <a:pt x="0" y="985"/>
                    <a:pt x="67" y="1785"/>
                    <a:pt x="134" y="1819"/>
                  </a:cubicBezTo>
                  <a:cubicBezTo>
                    <a:pt x="142" y="1827"/>
                    <a:pt x="190" y="1833"/>
                    <a:pt x="263" y="1833"/>
                  </a:cubicBezTo>
                  <a:cubicBezTo>
                    <a:pt x="495" y="1833"/>
                    <a:pt x="973" y="1772"/>
                    <a:pt x="1201" y="1519"/>
                  </a:cubicBezTo>
                  <a:cubicBezTo>
                    <a:pt x="1401" y="1318"/>
                    <a:pt x="1668" y="685"/>
                    <a:pt x="1835" y="284"/>
                  </a:cubicBezTo>
                  <a:cubicBezTo>
                    <a:pt x="1917" y="80"/>
                    <a:pt x="1911" y="1"/>
                    <a:pt x="18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28"/>
            <p:cNvSpPr/>
            <p:nvPr/>
          </p:nvSpPr>
          <p:spPr>
            <a:xfrm>
              <a:off x="3648600" y="4535975"/>
              <a:ext cx="64250" cy="30050"/>
            </a:xfrm>
            <a:custGeom>
              <a:avLst/>
              <a:gdLst/>
              <a:ahLst/>
              <a:cxnLst/>
              <a:rect l="l" t="t" r="r" b="b"/>
              <a:pathLst>
                <a:path w="2570" h="1202" extrusionOk="0">
                  <a:moveTo>
                    <a:pt x="1548" y="1"/>
                  </a:moveTo>
                  <a:cubicBezTo>
                    <a:pt x="1222" y="1"/>
                    <a:pt x="794" y="65"/>
                    <a:pt x="435" y="176"/>
                  </a:cubicBezTo>
                  <a:cubicBezTo>
                    <a:pt x="34" y="309"/>
                    <a:pt x="1" y="376"/>
                    <a:pt x="268" y="543"/>
                  </a:cubicBezTo>
                  <a:cubicBezTo>
                    <a:pt x="601" y="810"/>
                    <a:pt x="1202" y="1177"/>
                    <a:pt x="1535" y="1177"/>
                  </a:cubicBezTo>
                  <a:cubicBezTo>
                    <a:pt x="1588" y="1194"/>
                    <a:pt x="1645" y="1202"/>
                    <a:pt x="1704" y="1202"/>
                  </a:cubicBezTo>
                  <a:cubicBezTo>
                    <a:pt x="2092" y="1202"/>
                    <a:pt x="2569" y="868"/>
                    <a:pt x="2569" y="810"/>
                  </a:cubicBezTo>
                  <a:cubicBezTo>
                    <a:pt x="2569" y="743"/>
                    <a:pt x="2169" y="76"/>
                    <a:pt x="1735" y="9"/>
                  </a:cubicBezTo>
                  <a:cubicBezTo>
                    <a:pt x="1678" y="3"/>
                    <a:pt x="1615" y="1"/>
                    <a:pt x="1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28"/>
            <p:cNvSpPr/>
            <p:nvPr/>
          </p:nvSpPr>
          <p:spPr>
            <a:xfrm>
              <a:off x="3698650" y="4327975"/>
              <a:ext cx="55650" cy="38975"/>
            </a:xfrm>
            <a:custGeom>
              <a:avLst/>
              <a:gdLst/>
              <a:ahLst/>
              <a:cxnLst/>
              <a:rect l="l" t="t" r="r" b="b"/>
              <a:pathLst>
                <a:path w="2226" h="1559" extrusionOk="0">
                  <a:moveTo>
                    <a:pt x="2075" y="0"/>
                  </a:moveTo>
                  <a:cubicBezTo>
                    <a:pt x="2032" y="0"/>
                    <a:pt x="1975" y="8"/>
                    <a:pt x="1902" y="23"/>
                  </a:cubicBezTo>
                  <a:cubicBezTo>
                    <a:pt x="1501" y="123"/>
                    <a:pt x="834" y="223"/>
                    <a:pt x="534" y="457"/>
                  </a:cubicBezTo>
                  <a:cubicBezTo>
                    <a:pt x="167" y="690"/>
                    <a:pt x="0" y="1391"/>
                    <a:pt x="34" y="1424"/>
                  </a:cubicBezTo>
                  <a:cubicBezTo>
                    <a:pt x="54" y="1466"/>
                    <a:pt x="360" y="1559"/>
                    <a:pt x="676" y="1559"/>
                  </a:cubicBezTo>
                  <a:cubicBezTo>
                    <a:pt x="867" y="1559"/>
                    <a:pt x="1063" y="1525"/>
                    <a:pt x="1201" y="1424"/>
                  </a:cubicBezTo>
                  <a:cubicBezTo>
                    <a:pt x="1501" y="1224"/>
                    <a:pt x="1835" y="757"/>
                    <a:pt x="2035" y="390"/>
                  </a:cubicBezTo>
                  <a:cubicBezTo>
                    <a:pt x="2191" y="104"/>
                    <a:pt x="2226" y="0"/>
                    <a:pt x="20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28"/>
            <p:cNvSpPr/>
            <p:nvPr/>
          </p:nvSpPr>
          <p:spPr>
            <a:xfrm>
              <a:off x="3700325" y="4049150"/>
              <a:ext cx="63400" cy="30800"/>
            </a:xfrm>
            <a:custGeom>
              <a:avLst/>
              <a:gdLst/>
              <a:ahLst/>
              <a:cxnLst/>
              <a:rect l="l" t="t" r="r" b="b"/>
              <a:pathLst>
                <a:path w="2536" h="1232" extrusionOk="0">
                  <a:moveTo>
                    <a:pt x="1193" y="0"/>
                  </a:moveTo>
                  <a:cubicBezTo>
                    <a:pt x="1033" y="0"/>
                    <a:pt x="885" y="11"/>
                    <a:pt x="767" y="35"/>
                  </a:cubicBezTo>
                  <a:cubicBezTo>
                    <a:pt x="334" y="168"/>
                    <a:pt x="0" y="869"/>
                    <a:pt x="0" y="935"/>
                  </a:cubicBezTo>
                  <a:cubicBezTo>
                    <a:pt x="0" y="964"/>
                    <a:pt x="479" y="1231"/>
                    <a:pt x="889" y="1231"/>
                  </a:cubicBezTo>
                  <a:cubicBezTo>
                    <a:pt x="963" y="1231"/>
                    <a:pt x="1035" y="1223"/>
                    <a:pt x="1101" y="1202"/>
                  </a:cubicBezTo>
                  <a:cubicBezTo>
                    <a:pt x="1434" y="1136"/>
                    <a:pt x="1968" y="669"/>
                    <a:pt x="2302" y="435"/>
                  </a:cubicBezTo>
                  <a:cubicBezTo>
                    <a:pt x="2535" y="202"/>
                    <a:pt x="2502" y="168"/>
                    <a:pt x="2102" y="102"/>
                  </a:cubicBezTo>
                  <a:cubicBezTo>
                    <a:pt x="1822" y="37"/>
                    <a:pt x="1486" y="0"/>
                    <a:pt x="11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28"/>
            <p:cNvSpPr/>
            <p:nvPr/>
          </p:nvSpPr>
          <p:spPr>
            <a:xfrm>
              <a:off x="3747025" y="3580900"/>
              <a:ext cx="64225" cy="31200"/>
            </a:xfrm>
            <a:custGeom>
              <a:avLst/>
              <a:gdLst/>
              <a:ahLst/>
              <a:cxnLst/>
              <a:rect l="l" t="t" r="r" b="b"/>
              <a:pathLst>
                <a:path w="2569" h="1248" extrusionOk="0">
                  <a:moveTo>
                    <a:pt x="1211" y="0"/>
                  </a:moveTo>
                  <a:cubicBezTo>
                    <a:pt x="1044" y="0"/>
                    <a:pt x="890" y="15"/>
                    <a:pt x="767" y="51"/>
                  </a:cubicBezTo>
                  <a:cubicBezTo>
                    <a:pt x="334" y="185"/>
                    <a:pt x="0" y="885"/>
                    <a:pt x="0" y="919"/>
                  </a:cubicBezTo>
                  <a:cubicBezTo>
                    <a:pt x="0" y="975"/>
                    <a:pt x="480" y="1248"/>
                    <a:pt x="890" y="1248"/>
                  </a:cubicBezTo>
                  <a:cubicBezTo>
                    <a:pt x="964" y="1248"/>
                    <a:pt x="1035" y="1239"/>
                    <a:pt x="1101" y="1219"/>
                  </a:cubicBezTo>
                  <a:cubicBezTo>
                    <a:pt x="1434" y="1119"/>
                    <a:pt x="1968" y="685"/>
                    <a:pt x="2302" y="418"/>
                  </a:cubicBezTo>
                  <a:cubicBezTo>
                    <a:pt x="2569" y="218"/>
                    <a:pt x="2502" y="185"/>
                    <a:pt x="2102" y="85"/>
                  </a:cubicBezTo>
                  <a:cubicBezTo>
                    <a:pt x="1827" y="43"/>
                    <a:pt x="1500" y="0"/>
                    <a:pt x="1211"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28"/>
            <p:cNvSpPr/>
            <p:nvPr/>
          </p:nvSpPr>
          <p:spPr>
            <a:xfrm>
              <a:off x="3798725" y="3332800"/>
              <a:ext cx="63400" cy="30800"/>
            </a:xfrm>
            <a:custGeom>
              <a:avLst/>
              <a:gdLst/>
              <a:ahLst/>
              <a:cxnLst/>
              <a:rect l="l" t="t" r="r" b="b"/>
              <a:pathLst>
                <a:path w="2536" h="1232" extrusionOk="0">
                  <a:moveTo>
                    <a:pt x="1168" y="0"/>
                  </a:moveTo>
                  <a:cubicBezTo>
                    <a:pt x="1004" y="0"/>
                    <a:pt x="852" y="11"/>
                    <a:pt x="734" y="35"/>
                  </a:cubicBezTo>
                  <a:cubicBezTo>
                    <a:pt x="334" y="168"/>
                    <a:pt x="0" y="869"/>
                    <a:pt x="0" y="936"/>
                  </a:cubicBezTo>
                  <a:cubicBezTo>
                    <a:pt x="0" y="964"/>
                    <a:pt x="479" y="1232"/>
                    <a:pt x="869" y="1232"/>
                  </a:cubicBezTo>
                  <a:cubicBezTo>
                    <a:pt x="939" y="1232"/>
                    <a:pt x="1006" y="1223"/>
                    <a:pt x="1068" y="1202"/>
                  </a:cubicBezTo>
                  <a:cubicBezTo>
                    <a:pt x="1401" y="1102"/>
                    <a:pt x="1935" y="669"/>
                    <a:pt x="2268" y="435"/>
                  </a:cubicBezTo>
                  <a:cubicBezTo>
                    <a:pt x="2535" y="202"/>
                    <a:pt x="2502" y="168"/>
                    <a:pt x="2068" y="102"/>
                  </a:cubicBezTo>
                  <a:cubicBezTo>
                    <a:pt x="1810" y="37"/>
                    <a:pt x="1468" y="0"/>
                    <a:pt x="1168"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28"/>
            <p:cNvSpPr/>
            <p:nvPr/>
          </p:nvSpPr>
          <p:spPr>
            <a:xfrm>
              <a:off x="3657700" y="3898350"/>
              <a:ext cx="51800" cy="39725"/>
            </a:xfrm>
            <a:custGeom>
              <a:avLst/>
              <a:gdLst/>
              <a:ahLst/>
              <a:cxnLst/>
              <a:rect l="l" t="t" r="r" b="b"/>
              <a:pathLst>
                <a:path w="2072" h="1589" extrusionOk="0">
                  <a:moveTo>
                    <a:pt x="156" y="0"/>
                  </a:moveTo>
                  <a:cubicBezTo>
                    <a:pt x="0" y="0"/>
                    <a:pt x="16" y="77"/>
                    <a:pt x="137" y="296"/>
                  </a:cubicBezTo>
                  <a:cubicBezTo>
                    <a:pt x="337" y="663"/>
                    <a:pt x="671" y="1230"/>
                    <a:pt x="904" y="1397"/>
                  </a:cubicBezTo>
                  <a:cubicBezTo>
                    <a:pt x="1105" y="1547"/>
                    <a:pt x="1380" y="1589"/>
                    <a:pt x="1609" y="1589"/>
                  </a:cubicBezTo>
                  <a:cubicBezTo>
                    <a:pt x="1838" y="1589"/>
                    <a:pt x="2022" y="1547"/>
                    <a:pt x="2039" y="1530"/>
                  </a:cubicBezTo>
                  <a:cubicBezTo>
                    <a:pt x="2072" y="1497"/>
                    <a:pt x="2039" y="696"/>
                    <a:pt x="1672" y="463"/>
                  </a:cubicBezTo>
                  <a:cubicBezTo>
                    <a:pt x="1371" y="296"/>
                    <a:pt x="838" y="129"/>
                    <a:pt x="404" y="29"/>
                  </a:cubicBezTo>
                  <a:cubicBezTo>
                    <a:pt x="295" y="11"/>
                    <a:pt x="214" y="0"/>
                    <a:pt x="1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28"/>
            <p:cNvSpPr/>
            <p:nvPr/>
          </p:nvSpPr>
          <p:spPr>
            <a:xfrm>
              <a:off x="3714800" y="3468875"/>
              <a:ext cx="52250" cy="39725"/>
            </a:xfrm>
            <a:custGeom>
              <a:avLst/>
              <a:gdLst/>
              <a:ahLst/>
              <a:cxnLst/>
              <a:rect l="l" t="t" r="r" b="b"/>
              <a:pathLst>
                <a:path w="2090" h="1589" extrusionOk="0">
                  <a:moveTo>
                    <a:pt x="167" y="0"/>
                  </a:moveTo>
                  <a:cubicBezTo>
                    <a:pt x="2" y="0"/>
                    <a:pt x="0" y="77"/>
                    <a:pt x="122" y="296"/>
                  </a:cubicBezTo>
                  <a:cubicBezTo>
                    <a:pt x="355" y="663"/>
                    <a:pt x="722" y="1230"/>
                    <a:pt x="922" y="1397"/>
                  </a:cubicBezTo>
                  <a:cubicBezTo>
                    <a:pt x="1106" y="1547"/>
                    <a:pt x="1381" y="1589"/>
                    <a:pt x="1614" y="1589"/>
                  </a:cubicBezTo>
                  <a:cubicBezTo>
                    <a:pt x="1848" y="1589"/>
                    <a:pt x="2040" y="1547"/>
                    <a:pt x="2056" y="1530"/>
                  </a:cubicBezTo>
                  <a:cubicBezTo>
                    <a:pt x="2090" y="1497"/>
                    <a:pt x="2056" y="696"/>
                    <a:pt x="1689" y="463"/>
                  </a:cubicBezTo>
                  <a:cubicBezTo>
                    <a:pt x="1389" y="296"/>
                    <a:pt x="855" y="129"/>
                    <a:pt x="422" y="29"/>
                  </a:cubicBezTo>
                  <a:cubicBezTo>
                    <a:pt x="313" y="11"/>
                    <a:pt x="229" y="0"/>
                    <a:pt x="167"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28"/>
            <p:cNvSpPr/>
            <p:nvPr/>
          </p:nvSpPr>
          <p:spPr>
            <a:xfrm>
              <a:off x="3789475" y="3143250"/>
              <a:ext cx="52625" cy="40125"/>
            </a:xfrm>
            <a:custGeom>
              <a:avLst/>
              <a:gdLst/>
              <a:ahLst/>
              <a:cxnLst/>
              <a:rect l="l" t="t" r="r" b="b"/>
              <a:pathLst>
                <a:path w="2105" h="1605" extrusionOk="0">
                  <a:moveTo>
                    <a:pt x="155" y="1"/>
                  </a:moveTo>
                  <a:cubicBezTo>
                    <a:pt x="1" y="1"/>
                    <a:pt x="19" y="89"/>
                    <a:pt x="137" y="278"/>
                  </a:cubicBezTo>
                  <a:cubicBezTo>
                    <a:pt x="404" y="679"/>
                    <a:pt x="737" y="1246"/>
                    <a:pt x="937" y="1413"/>
                  </a:cubicBezTo>
                  <a:cubicBezTo>
                    <a:pt x="1121" y="1563"/>
                    <a:pt x="1396" y="1604"/>
                    <a:pt x="1629" y="1604"/>
                  </a:cubicBezTo>
                  <a:cubicBezTo>
                    <a:pt x="1863" y="1604"/>
                    <a:pt x="2055" y="1563"/>
                    <a:pt x="2071" y="1546"/>
                  </a:cubicBezTo>
                  <a:cubicBezTo>
                    <a:pt x="2105" y="1513"/>
                    <a:pt x="2071" y="712"/>
                    <a:pt x="1671" y="445"/>
                  </a:cubicBezTo>
                  <a:cubicBezTo>
                    <a:pt x="1404" y="278"/>
                    <a:pt x="837" y="112"/>
                    <a:pt x="437" y="45"/>
                  </a:cubicBezTo>
                  <a:cubicBezTo>
                    <a:pt x="310" y="16"/>
                    <a:pt x="218" y="1"/>
                    <a:pt x="1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28"/>
            <p:cNvSpPr/>
            <p:nvPr/>
          </p:nvSpPr>
          <p:spPr>
            <a:xfrm>
              <a:off x="3631100" y="4037075"/>
              <a:ext cx="48250" cy="45825"/>
            </a:xfrm>
            <a:custGeom>
              <a:avLst/>
              <a:gdLst/>
              <a:ahLst/>
              <a:cxnLst/>
              <a:rect l="l" t="t" r="r" b="b"/>
              <a:pathLst>
                <a:path w="1930" h="1833" extrusionOk="0">
                  <a:moveTo>
                    <a:pt x="1834" y="1"/>
                  </a:moveTo>
                  <a:cubicBezTo>
                    <a:pt x="1774" y="1"/>
                    <a:pt x="1677" y="32"/>
                    <a:pt x="1535" y="84"/>
                  </a:cubicBezTo>
                  <a:cubicBezTo>
                    <a:pt x="1101" y="184"/>
                    <a:pt x="601" y="451"/>
                    <a:pt x="334" y="685"/>
                  </a:cubicBezTo>
                  <a:cubicBezTo>
                    <a:pt x="0" y="985"/>
                    <a:pt x="100" y="1785"/>
                    <a:pt x="134" y="1819"/>
                  </a:cubicBezTo>
                  <a:cubicBezTo>
                    <a:pt x="142" y="1827"/>
                    <a:pt x="192" y="1833"/>
                    <a:pt x="268" y="1833"/>
                  </a:cubicBezTo>
                  <a:cubicBezTo>
                    <a:pt x="509" y="1833"/>
                    <a:pt x="1007" y="1772"/>
                    <a:pt x="1235" y="1519"/>
                  </a:cubicBezTo>
                  <a:cubicBezTo>
                    <a:pt x="1435" y="1318"/>
                    <a:pt x="1702" y="651"/>
                    <a:pt x="1868" y="284"/>
                  </a:cubicBezTo>
                  <a:cubicBezTo>
                    <a:pt x="1930" y="80"/>
                    <a:pt x="1928" y="1"/>
                    <a:pt x="18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28"/>
            <p:cNvSpPr/>
            <p:nvPr/>
          </p:nvSpPr>
          <p:spPr>
            <a:xfrm>
              <a:off x="3790375" y="3384525"/>
              <a:ext cx="308575" cy="1645375"/>
            </a:xfrm>
            <a:custGeom>
              <a:avLst/>
              <a:gdLst/>
              <a:ahLst/>
              <a:cxnLst/>
              <a:rect l="l" t="t" r="r" b="b"/>
              <a:pathLst>
                <a:path w="12343" h="65815" fill="none" extrusionOk="0">
                  <a:moveTo>
                    <a:pt x="12343" y="1"/>
                  </a:moveTo>
                  <a:cubicBezTo>
                    <a:pt x="12343" y="1"/>
                    <a:pt x="1068" y="21850"/>
                    <a:pt x="1" y="65815"/>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28"/>
            <p:cNvSpPr/>
            <p:nvPr/>
          </p:nvSpPr>
          <p:spPr>
            <a:xfrm>
              <a:off x="3534350" y="3032625"/>
              <a:ext cx="353625" cy="1996450"/>
            </a:xfrm>
            <a:custGeom>
              <a:avLst/>
              <a:gdLst/>
              <a:ahLst/>
              <a:cxnLst/>
              <a:rect l="l" t="t" r="r" b="b"/>
              <a:pathLst>
                <a:path w="14145" h="79858" fill="none" extrusionOk="0">
                  <a:moveTo>
                    <a:pt x="10275" y="79857"/>
                  </a:moveTo>
                  <a:cubicBezTo>
                    <a:pt x="1" y="38661"/>
                    <a:pt x="14144" y="0"/>
                    <a:pt x="14144"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28"/>
            <p:cNvSpPr/>
            <p:nvPr/>
          </p:nvSpPr>
          <p:spPr>
            <a:xfrm>
              <a:off x="3791200" y="4011650"/>
              <a:ext cx="297750" cy="1017425"/>
            </a:xfrm>
            <a:custGeom>
              <a:avLst/>
              <a:gdLst/>
              <a:ahLst/>
              <a:cxnLst/>
              <a:rect l="l" t="t" r="r" b="b"/>
              <a:pathLst>
                <a:path w="11910" h="40697" fill="none" extrusionOk="0">
                  <a:moveTo>
                    <a:pt x="11909" y="0"/>
                  </a:moveTo>
                  <a:cubicBezTo>
                    <a:pt x="11909" y="0"/>
                    <a:pt x="8974" y="14211"/>
                    <a:pt x="1" y="40696"/>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28"/>
            <p:cNvSpPr/>
            <p:nvPr/>
          </p:nvSpPr>
          <p:spPr>
            <a:xfrm>
              <a:off x="3415100" y="4094200"/>
              <a:ext cx="376125" cy="935700"/>
            </a:xfrm>
            <a:custGeom>
              <a:avLst/>
              <a:gdLst/>
              <a:ahLst/>
              <a:cxnLst/>
              <a:rect l="l" t="t" r="r" b="b"/>
              <a:pathLst>
                <a:path w="15045" h="37428" fill="none" extrusionOk="0">
                  <a:moveTo>
                    <a:pt x="1" y="1"/>
                  </a:moveTo>
                  <a:cubicBezTo>
                    <a:pt x="1" y="1"/>
                    <a:pt x="1902" y="20782"/>
                    <a:pt x="15045" y="37428"/>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28"/>
            <p:cNvSpPr/>
            <p:nvPr/>
          </p:nvSpPr>
          <p:spPr>
            <a:xfrm>
              <a:off x="3579400" y="3682250"/>
              <a:ext cx="211000" cy="1346825"/>
            </a:xfrm>
            <a:custGeom>
              <a:avLst/>
              <a:gdLst/>
              <a:ahLst/>
              <a:cxnLst/>
              <a:rect l="l" t="t" r="r" b="b"/>
              <a:pathLst>
                <a:path w="8440" h="53873" fill="none" extrusionOk="0">
                  <a:moveTo>
                    <a:pt x="2469" y="0"/>
                  </a:moveTo>
                  <a:cubicBezTo>
                    <a:pt x="2469" y="0"/>
                    <a:pt x="0" y="32557"/>
                    <a:pt x="8440" y="53872"/>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28"/>
            <p:cNvSpPr/>
            <p:nvPr/>
          </p:nvSpPr>
          <p:spPr>
            <a:xfrm>
              <a:off x="3757850" y="4761350"/>
              <a:ext cx="267725" cy="275225"/>
            </a:xfrm>
            <a:custGeom>
              <a:avLst/>
              <a:gdLst/>
              <a:ahLst/>
              <a:cxnLst/>
              <a:rect l="l" t="t" r="r" b="b"/>
              <a:pathLst>
                <a:path w="10709" h="11009" extrusionOk="0">
                  <a:moveTo>
                    <a:pt x="10375" y="1"/>
                  </a:moveTo>
                  <a:lnTo>
                    <a:pt x="10375" y="1"/>
                  </a:lnTo>
                  <a:cubicBezTo>
                    <a:pt x="7740" y="568"/>
                    <a:pt x="3703" y="3003"/>
                    <a:pt x="1869" y="4904"/>
                  </a:cubicBezTo>
                  <a:cubicBezTo>
                    <a:pt x="1" y="6839"/>
                    <a:pt x="368" y="8373"/>
                    <a:pt x="801" y="11008"/>
                  </a:cubicBezTo>
                  <a:cubicBezTo>
                    <a:pt x="3570" y="10975"/>
                    <a:pt x="4871" y="10975"/>
                    <a:pt x="6705" y="8874"/>
                  </a:cubicBezTo>
                  <a:cubicBezTo>
                    <a:pt x="8507" y="6805"/>
                    <a:pt x="10708" y="2736"/>
                    <a:pt x="10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28"/>
            <p:cNvSpPr/>
            <p:nvPr/>
          </p:nvSpPr>
          <p:spPr>
            <a:xfrm>
              <a:off x="3792875" y="4821400"/>
              <a:ext cx="177650" cy="197650"/>
            </a:xfrm>
            <a:custGeom>
              <a:avLst/>
              <a:gdLst/>
              <a:ahLst/>
              <a:cxnLst/>
              <a:rect l="l" t="t" r="r" b="b"/>
              <a:pathLst>
                <a:path w="7106" h="7906" fill="none" extrusionOk="0">
                  <a:moveTo>
                    <a:pt x="7106" y="0"/>
                  </a:moveTo>
                  <a:cubicBezTo>
                    <a:pt x="6739" y="467"/>
                    <a:pt x="1" y="7906"/>
                    <a:pt x="1" y="7906"/>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28"/>
            <p:cNvSpPr/>
            <p:nvPr/>
          </p:nvSpPr>
          <p:spPr>
            <a:xfrm>
              <a:off x="3508500" y="4787200"/>
              <a:ext cx="277725" cy="253850"/>
            </a:xfrm>
            <a:custGeom>
              <a:avLst/>
              <a:gdLst/>
              <a:ahLst/>
              <a:cxnLst/>
              <a:rect l="l" t="t" r="r" b="b"/>
              <a:pathLst>
                <a:path w="11109" h="10154" extrusionOk="0">
                  <a:moveTo>
                    <a:pt x="101" y="1"/>
                  </a:moveTo>
                  <a:lnTo>
                    <a:pt x="101" y="1"/>
                  </a:lnTo>
                  <a:cubicBezTo>
                    <a:pt x="1" y="2769"/>
                    <a:pt x="2636" y="6539"/>
                    <a:pt x="4638" y="8473"/>
                  </a:cubicBezTo>
                  <a:cubicBezTo>
                    <a:pt x="6036" y="9802"/>
                    <a:pt x="7109" y="10153"/>
                    <a:pt x="8562" y="10153"/>
                  </a:cubicBezTo>
                  <a:cubicBezTo>
                    <a:pt x="9188" y="10153"/>
                    <a:pt x="9885" y="10088"/>
                    <a:pt x="10709" y="10008"/>
                  </a:cubicBezTo>
                  <a:cubicBezTo>
                    <a:pt x="10875" y="7339"/>
                    <a:pt x="11109" y="5771"/>
                    <a:pt x="9041" y="4037"/>
                  </a:cubicBezTo>
                  <a:cubicBezTo>
                    <a:pt x="7006" y="2302"/>
                    <a:pt x="2770" y="334"/>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28"/>
            <p:cNvSpPr/>
            <p:nvPr/>
          </p:nvSpPr>
          <p:spPr>
            <a:xfrm>
              <a:off x="3562725" y="4842250"/>
              <a:ext cx="196000" cy="178475"/>
            </a:xfrm>
            <a:custGeom>
              <a:avLst/>
              <a:gdLst/>
              <a:ahLst/>
              <a:cxnLst/>
              <a:rect l="l" t="t" r="r" b="b"/>
              <a:pathLst>
                <a:path w="7840" h="7139" fill="none" extrusionOk="0">
                  <a:moveTo>
                    <a:pt x="0" y="0"/>
                  </a:moveTo>
                  <a:cubicBezTo>
                    <a:pt x="434" y="434"/>
                    <a:pt x="7839" y="7139"/>
                    <a:pt x="7839" y="7139"/>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28"/>
            <p:cNvSpPr/>
            <p:nvPr/>
          </p:nvSpPr>
          <p:spPr>
            <a:xfrm>
              <a:off x="3480150" y="3518800"/>
              <a:ext cx="331925" cy="316475"/>
            </a:xfrm>
            <a:custGeom>
              <a:avLst/>
              <a:gdLst/>
              <a:ahLst/>
              <a:cxnLst/>
              <a:rect l="l" t="t" r="r" b="b"/>
              <a:pathLst>
                <a:path w="13277" h="12659" extrusionOk="0">
                  <a:moveTo>
                    <a:pt x="6088" y="0"/>
                  </a:moveTo>
                  <a:cubicBezTo>
                    <a:pt x="5661" y="0"/>
                    <a:pt x="5217" y="175"/>
                    <a:pt x="4904" y="467"/>
                  </a:cubicBezTo>
                  <a:cubicBezTo>
                    <a:pt x="4337" y="968"/>
                    <a:pt x="4137" y="1668"/>
                    <a:pt x="4137" y="2369"/>
                  </a:cubicBezTo>
                  <a:cubicBezTo>
                    <a:pt x="4115" y="2805"/>
                    <a:pt x="4193" y="3256"/>
                    <a:pt x="4297" y="3702"/>
                  </a:cubicBezTo>
                  <a:lnTo>
                    <a:pt x="4297" y="3702"/>
                  </a:lnTo>
                  <a:cubicBezTo>
                    <a:pt x="4247" y="3636"/>
                    <a:pt x="4183" y="3580"/>
                    <a:pt x="4104" y="3536"/>
                  </a:cubicBezTo>
                  <a:cubicBezTo>
                    <a:pt x="3770" y="3369"/>
                    <a:pt x="3403" y="3336"/>
                    <a:pt x="3003" y="3336"/>
                  </a:cubicBezTo>
                  <a:cubicBezTo>
                    <a:pt x="2803" y="3336"/>
                    <a:pt x="2594" y="3319"/>
                    <a:pt x="2386" y="3319"/>
                  </a:cubicBezTo>
                  <a:cubicBezTo>
                    <a:pt x="2177" y="3319"/>
                    <a:pt x="1969" y="3336"/>
                    <a:pt x="1769" y="3403"/>
                  </a:cubicBezTo>
                  <a:cubicBezTo>
                    <a:pt x="1335" y="3536"/>
                    <a:pt x="968" y="3836"/>
                    <a:pt x="901" y="4237"/>
                  </a:cubicBezTo>
                  <a:cubicBezTo>
                    <a:pt x="768" y="4737"/>
                    <a:pt x="1102" y="5237"/>
                    <a:pt x="1468" y="5638"/>
                  </a:cubicBezTo>
                  <a:cubicBezTo>
                    <a:pt x="2069" y="6238"/>
                    <a:pt x="2769" y="6672"/>
                    <a:pt x="3570" y="6972"/>
                  </a:cubicBezTo>
                  <a:cubicBezTo>
                    <a:pt x="2569" y="7039"/>
                    <a:pt x="1502" y="7372"/>
                    <a:pt x="835" y="8139"/>
                  </a:cubicBezTo>
                  <a:cubicBezTo>
                    <a:pt x="168" y="8873"/>
                    <a:pt x="1" y="10141"/>
                    <a:pt x="668" y="10875"/>
                  </a:cubicBezTo>
                  <a:cubicBezTo>
                    <a:pt x="1037" y="11264"/>
                    <a:pt x="1557" y="11439"/>
                    <a:pt x="2081" y="11439"/>
                  </a:cubicBezTo>
                  <a:cubicBezTo>
                    <a:pt x="2410" y="11439"/>
                    <a:pt x="2740" y="11370"/>
                    <a:pt x="3036" y="11242"/>
                  </a:cubicBezTo>
                  <a:cubicBezTo>
                    <a:pt x="3723" y="10955"/>
                    <a:pt x="4238" y="10399"/>
                    <a:pt x="4645" y="9804"/>
                  </a:cubicBezTo>
                  <a:lnTo>
                    <a:pt x="4645" y="9804"/>
                  </a:lnTo>
                  <a:cubicBezTo>
                    <a:pt x="4428" y="10216"/>
                    <a:pt x="4364" y="10695"/>
                    <a:pt x="4471" y="11175"/>
                  </a:cubicBezTo>
                  <a:cubicBezTo>
                    <a:pt x="4637" y="11742"/>
                    <a:pt x="5004" y="12242"/>
                    <a:pt x="5538" y="12509"/>
                  </a:cubicBezTo>
                  <a:cubicBezTo>
                    <a:pt x="5771" y="12606"/>
                    <a:pt x="6004" y="12658"/>
                    <a:pt x="6238" y="12658"/>
                  </a:cubicBezTo>
                  <a:cubicBezTo>
                    <a:pt x="6405" y="12658"/>
                    <a:pt x="6572" y="12632"/>
                    <a:pt x="6739" y="12576"/>
                  </a:cubicBezTo>
                  <a:cubicBezTo>
                    <a:pt x="7306" y="12376"/>
                    <a:pt x="7673" y="11675"/>
                    <a:pt x="7673" y="11042"/>
                  </a:cubicBezTo>
                  <a:cubicBezTo>
                    <a:pt x="7740" y="10408"/>
                    <a:pt x="7573" y="9874"/>
                    <a:pt x="7306" y="9307"/>
                  </a:cubicBezTo>
                  <a:lnTo>
                    <a:pt x="7306" y="9307"/>
                  </a:lnTo>
                  <a:cubicBezTo>
                    <a:pt x="8107" y="10041"/>
                    <a:pt x="9107" y="10508"/>
                    <a:pt x="10175" y="10641"/>
                  </a:cubicBezTo>
                  <a:cubicBezTo>
                    <a:pt x="10275" y="10648"/>
                    <a:pt x="10375" y="10652"/>
                    <a:pt x="10474" y="10652"/>
                  </a:cubicBezTo>
                  <a:cubicBezTo>
                    <a:pt x="10873" y="10652"/>
                    <a:pt x="11262" y="10588"/>
                    <a:pt x="11609" y="10374"/>
                  </a:cubicBezTo>
                  <a:cubicBezTo>
                    <a:pt x="12176" y="10007"/>
                    <a:pt x="12443" y="9207"/>
                    <a:pt x="12243" y="8540"/>
                  </a:cubicBezTo>
                  <a:cubicBezTo>
                    <a:pt x="12009" y="7873"/>
                    <a:pt x="11476" y="7339"/>
                    <a:pt x="10842" y="7039"/>
                  </a:cubicBezTo>
                  <a:cubicBezTo>
                    <a:pt x="10241" y="6738"/>
                    <a:pt x="9608" y="6738"/>
                    <a:pt x="8907" y="6738"/>
                  </a:cubicBezTo>
                  <a:cubicBezTo>
                    <a:pt x="9641" y="6738"/>
                    <a:pt x="10442" y="6738"/>
                    <a:pt x="11175" y="6538"/>
                  </a:cubicBezTo>
                  <a:cubicBezTo>
                    <a:pt x="11943" y="6338"/>
                    <a:pt x="12643" y="5871"/>
                    <a:pt x="12977" y="5171"/>
                  </a:cubicBezTo>
                  <a:cubicBezTo>
                    <a:pt x="13277" y="4437"/>
                    <a:pt x="13110" y="3536"/>
                    <a:pt x="12443" y="3136"/>
                  </a:cubicBezTo>
                  <a:cubicBezTo>
                    <a:pt x="12199" y="2978"/>
                    <a:pt x="11929" y="2917"/>
                    <a:pt x="11647" y="2917"/>
                  </a:cubicBezTo>
                  <a:cubicBezTo>
                    <a:pt x="11156" y="2917"/>
                    <a:pt x="10628" y="3100"/>
                    <a:pt x="10141" y="3269"/>
                  </a:cubicBezTo>
                  <a:cubicBezTo>
                    <a:pt x="9174" y="3670"/>
                    <a:pt x="8107" y="4103"/>
                    <a:pt x="7239" y="4604"/>
                  </a:cubicBezTo>
                  <a:cubicBezTo>
                    <a:pt x="7740" y="3603"/>
                    <a:pt x="7840" y="2402"/>
                    <a:pt x="7506" y="1335"/>
                  </a:cubicBezTo>
                  <a:cubicBezTo>
                    <a:pt x="7406" y="868"/>
                    <a:pt x="7173" y="467"/>
                    <a:pt x="6806" y="200"/>
                  </a:cubicBezTo>
                  <a:cubicBezTo>
                    <a:pt x="6593" y="63"/>
                    <a:pt x="6344" y="0"/>
                    <a:pt x="60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28"/>
            <p:cNvSpPr/>
            <p:nvPr/>
          </p:nvSpPr>
          <p:spPr>
            <a:xfrm>
              <a:off x="3365900" y="3427325"/>
              <a:ext cx="545425" cy="511425"/>
            </a:xfrm>
            <a:custGeom>
              <a:avLst/>
              <a:gdLst/>
              <a:ahLst/>
              <a:cxnLst/>
              <a:rect l="l" t="t" r="r" b="b"/>
              <a:pathLst>
                <a:path w="21817" h="20457" extrusionOk="0">
                  <a:moveTo>
                    <a:pt x="3821" y="0"/>
                  </a:moveTo>
                  <a:cubicBezTo>
                    <a:pt x="3114" y="0"/>
                    <a:pt x="2811" y="701"/>
                    <a:pt x="3337" y="1858"/>
                  </a:cubicBezTo>
                  <a:cubicBezTo>
                    <a:pt x="4571" y="4560"/>
                    <a:pt x="6472" y="7128"/>
                    <a:pt x="8507" y="9063"/>
                  </a:cubicBezTo>
                  <a:cubicBezTo>
                    <a:pt x="8373" y="9197"/>
                    <a:pt x="8240" y="9297"/>
                    <a:pt x="8173" y="9397"/>
                  </a:cubicBezTo>
                  <a:cubicBezTo>
                    <a:pt x="7027" y="9071"/>
                    <a:pt x="5844" y="8836"/>
                    <a:pt x="4727" y="8836"/>
                  </a:cubicBezTo>
                  <a:cubicBezTo>
                    <a:pt x="3212" y="8836"/>
                    <a:pt x="1819" y="9269"/>
                    <a:pt x="801" y="10498"/>
                  </a:cubicBezTo>
                  <a:cubicBezTo>
                    <a:pt x="1" y="11398"/>
                    <a:pt x="334" y="12666"/>
                    <a:pt x="1635" y="12866"/>
                  </a:cubicBezTo>
                  <a:cubicBezTo>
                    <a:pt x="2303" y="12984"/>
                    <a:pt x="2982" y="13040"/>
                    <a:pt x="3659" y="13040"/>
                  </a:cubicBezTo>
                  <a:cubicBezTo>
                    <a:pt x="5080" y="13040"/>
                    <a:pt x="6496" y="12795"/>
                    <a:pt x="7806" y="12366"/>
                  </a:cubicBezTo>
                  <a:cubicBezTo>
                    <a:pt x="7873" y="12499"/>
                    <a:pt x="7973" y="12566"/>
                    <a:pt x="8073" y="12666"/>
                  </a:cubicBezTo>
                  <a:cubicBezTo>
                    <a:pt x="6906" y="14200"/>
                    <a:pt x="6072" y="16202"/>
                    <a:pt x="6472" y="18870"/>
                  </a:cubicBezTo>
                  <a:cubicBezTo>
                    <a:pt x="6610" y="19814"/>
                    <a:pt x="7034" y="20456"/>
                    <a:pt x="7482" y="20456"/>
                  </a:cubicBezTo>
                  <a:cubicBezTo>
                    <a:pt x="7682" y="20456"/>
                    <a:pt x="7887" y="20327"/>
                    <a:pt x="8073" y="20038"/>
                  </a:cubicBezTo>
                  <a:cubicBezTo>
                    <a:pt x="9307" y="18303"/>
                    <a:pt x="10075" y="15835"/>
                    <a:pt x="10475" y="13233"/>
                  </a:cubicBezTo>
                  <a:cubicBezTo>
                    <a:pt x="10542" y="13233"/>
                    <a:pt x="10675" y="13199"/>
                    <a:pt x="10742" y="13199"/>
                  </a:cubicBezTo>
                  <a:cubicBezTo>
                    <a:pt x="10842" y="13199"/>
                    <a:pt x="10875" y="13166"/>
                    <a:pt x="10975" y="13166"/>
                  </a:cubicBezTo>
                  <a:cubicBezTo>
                    <a:pt x="11843" y="15835"/>
                    <a:pt x="13344" y="18303"/>
                    <a:pt x="15412" y="19904"/>
                  </a:cubicBezTo>
                  <a:cubicBezTo>
                    <a:pt x="15713" y="20133"/>
                    <a:pt x="16013" y="20236"/>
                    <a:pt x="16291" y="20236"/>
                  </a:cubicBezTo>
                  <a:cubicBezTo>
                    <a:pt x="17027" y="20236"/>
                    <a:pt x="17617" y="19511"/>
                    <a:pt x="17713" y="18470"/>
                  </a:cubicBezTo>
                  <a:cubicBezTo>
                    <a:pt x="17980" y="15134"/>
                    <a:pt x="15812" y="13033"/>
                    <a:pt x="13310" y="11565"/>
                  </a:cubicBezTo>
                  <a:cubicBezTo>
                    <a:pt x="13377" y="11498"/>
                    <a:pt x="13410" y="11365"/>
                    <a:pt x="13510" y="11298"/>
                  </a:cubicBezTo>
                  <a:cubicBezTo>
                    <a:pt x="14431" y="11405"/>
                    <a:pt x="15373" y="11464"/>
                    <a:pt x="16315" y="11464"/>
                  </a:cubicBezTo>
                  <a:cubicBezTo>
                    <a:pt x="17728" y="11464"/>
                    <a:pt x="19141" y="11331"/>
                    <a:pt x="20482" y="11031"/>
                  </a:cubicBezTo>
                  <a:cubicBezTo>
                    <a:pt x="21816" y="10831"/>
                    <a:pt x="21816" y="9997"/>
                    <a:pt x="20816" y="9463"/>
                  </a:cubicBezTo>
                  <a:cubicBezTo>
                    <a:pt x="19833" y="8942"/>
                    <a:pt x="18745" y="8738"/>
                    <a:pt x="17629" y="8738"/>
                  </a:cubicBezTo>
                  <a:cubicBezTo>
                    <a:pt x="16319" y="8738"/>
                    <a:pt x="14971" y="9019"/>
                    <a:pt x="13711" y="9397"/>
                  </a:cubicBezTo>
                  <a:cubicBezTo>
                    <a:pt x="13644" y="9230"/>
                    <a:pt x="13544" y="9130"/>
                    <a:pt x="13410" y="8930"/>
                  </a:cubicBezTo>
                  <a:cubicBezTo>
                    <a:pt x="15412" y="7228"/>
                    <a:pt x="17146" y="5027"/>
                    <a:pt x="18147" y="2525"/>
                  </a:cubicBezTo>
                  <a:cubicBezTo>
                    <a:pt x="18636" y="1317"/>
                    <a:pt x="17984" y="456"/>
                    <a:pt x="16939" y="456"/>
                  </a:cubicBezTo>
                  <a:cubicBezTo>
                    <a:pt x="16773" y="456"/>
                    <a:pt x="16596" y="478"/>
                    <a:pt x="16413" y="524"/>
                  </a:cubicBezTo>
                  <a:cubicBezTo>
                    <a:pt x="13144" y="1358"/>
                    <a:pt x="11642" y="4760"/>
                    <a:pt x="10742" y="8096"/>
                  </a:cubicBezTo>
                  <a:cubicBezTo>
                    <a:pt x="10675" y="8096"/>
                    <a:pt x="10542" y="8162"/>
                    <a:pt x="10475" y="8162"/>
                  </a:cubicBezTo>
                  <a:cubicBezTo>
                    <a:pt x="10342" y="8196"/>
                    <a:pt x="10241" y="8196"/>
                    <a:pt x="10141" y="8229"/>
                  </a:cubicBezTo>
                  <a:cubicBezTo>
                    <a:pt x="8974" y="4893"/>
                    <a:pt x="7239" y="1391"/>
                    <a:pt x="4471" y="157"/>
                  </a:cubicBezTo>
                  <a:cubicBezTo>
                    <a:pt x="4230" y="51"/>
                    <a:pt x="4011" y="0"/>
                    <a:pt x="38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28"/>
            <p:cNvSpPr/>
            <p:nvPr/>
          </p:nvSpPr>
          <p:spPr>
            <a:xfrm>
              <a:off x="3586075" y="3659350"/>
              <a:ext cx="91750" cy="73275"/>
            </a:xfrm>
            <a:custGeom>
              <a:avLst/>
              <a:gdLst/>
              <a:ahLst/>
              <a:cxnLst/>
              <a:rect l="l" t="t" r="r" b="b"/>
              <a:pathLst>
                <a:path w="3670" h="2931" extrusionOk="0">
                  <a:moveTo>
                    <a:pt x="2209" y="0"/>
                  </a:moveTo>
                  <a:cubicBezTo>
                    <a:pt x="2058" y="0"/>
                    <a:pt x="1898" y="16"/>
                    <a:pt x="1735" y="49"/>
                  </a:cubicBezTo>
                  <a:cubicBezTo>
                    <a:pt x="734" y="249"/>
                    <a:pt x="0" y="1050"/>
                    <a:pt x="33" y="1850"/>
                  </a:cubicBezTo>
                  <a:cubicBezTo>
                    <a:pt x="62" y="2497"/>
                    <a:pt x="659" y="2931"/>
                    <a:pt x="1446" y="2931"/>
                  </a:cubicBezTo>
                  <a:cubicBezTo>
                    <a:pt x="1592" y="2931"/>
                    <a:pt x="1745" y="2916"/>
                    <a:pt x="1901" y="2884"/>
                  </a:cubicBezTo>
                  <a:cubicBezTo>
                    <a:pt x="2902" y="2684"/>
                    <a:pt x="3669" y="1884"/>
                    <a:pt x="3603" y="1083"/>
                  </a:cubicBezTo>
                  <a:cubicBezTo>
                    <a:pt x="3575" y="413"/>
                    <a:pt x="2987" y="0"/>
                    <a:pt x="22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28"/>
            <p:cNvSpPr/>
            <p:nvPr/>
          </p:nvSpPr>
          <p:spPr>
            <a:xfrm>
              <a:off x="3952150" y="3200075"/>
              <a:ext cx="302750" cy="348775"/>
            </a:xfrm>
            <a:custGeom>
              <a:avLst/>
              <a:gdLst/>
              <a:ahLst/>
              <a:cxnLst/>
              <a:rect l="l" t="t" r="r" b="b"/>
              <a:pathLst>
                <a:path w="12110" h="13951" extrusionOk="0">
                  <a:moveTo>
                    <a:pt x="7459" y="0"/>
                  </a:moveTo>
                  <a:cubicBezTo>
                    <a:pt x="7318" y="0"/>
                    <a:pt x="7177" y="23"/>
                    <a:pt x="7039" y="74"/>
                  </a:cubicBezTo>
                  <a:cubicBezTo>
                    <a:pt x="6272" y="307"/>
                    <a:pt x="5905" y="1141"/>
                    <a:pt x="5638" y="1908"/>
                  </a:cubicBezTo>
                  <a:cubicBezTo>
                    <a:pt x="5371" y="2842"/>
                    <a:pt x="5038" y="4010"/>
                    <a:pt x="4804" y="4977"/>
                  </a:cubicBezTo>
                  <a:cubicBezTo>
                    <a:pt x="4337" y="3943"/>
                    <a:pt x="3503" y="3109"/>
                    <a:pt x="2469" y="2642"/>
                  </a:cubicBezTo>
                  <a:cubicBezTo>
                    <a:pt x="2183" y="2523"/>
                    <a:pt x="1846" y="2421"/>
                    <a:pt x="1519" y="2421"/>
                  </a:cubicBezTo>
                  <a:cubicBezTo>
                    <a:pt x="1388" y="2421"/>
                    <a:pt x="1259" y="2437"/>
                    <a:pt x="1135" y="2475"/>
                  </a:cubicBezTo>
                  <a:cubicBezTo>
                    <a:pt x="435" y="2675"/>
                    <a:pt x="1" y="3409"/>
                    <a:pt x="68" y="4110"/>
                  </a:cubicBezTo>
                  <a:cubicBezTo>
                    <a:pt x="101" y="4810"/>
                    <a:pt x="468" y="5444"/>
                    <a:pt x="1002" y="5911"/>
                  </a:cubicBezTo>
                  <a:cubicBezTo>
                    <a:pt x="1369" y="6192"/>
                    <a:pt x="1764" y="6444"/>
                    <a:pt x="2159" y="6660"/>
                  </a:cubicBezTo>
                  <a:lnTo>
                    <a:pt x="2159" y="6660"/>
                  </a:lnTo>
                  <a:cubicBezTo>
                    <a:pt x="2099" y="6648"/>
                    <a:pt x="2040" y="6641"/>
                    <a:pt x="1981" y="6641"/>
                  </a:cubicBezTo>
                  <a:cubicBezTo>
                    <a:pt x="1954" y="6641"/>
                    <a:pt x="1928" y="6642"/>
                    <a:pt x="1902" y="6645"/>
                  </a:cubicBezTo>
                  <a:cubicBezTo>
                    <a:pt x="1569" y="6812"/>
                    <a:pt x="1302" y="7112"/>
                    <a:pt x="1068" y="7345"/>
                  </a:cubicBezTo>
                  <a:cubicBezTo>
                    <a:pt x="768" y="7646"/>
                    <a:pt x="468" y="7979"/>
                    <a:pt x="301" y="8346"/>
                  </a:cubicBezTo>
                  <a:cubicBezTo>
                    <a:pt x="201" y="8746"/>
                    <a:pt x="134" y="9180"/>
                    <a:pt x="401" y="9514"/>
                  </a:cubicBezTo>
                  <a:cubicBezTo>
                    <a:pt x="659" y="9886"/>
                    <a:pt x="1139" y="9988"/>
                    <a:pt x="1587" y="9988"/>
                  </a:cubicBezTo>
                  <a:cubicBezTo>
                    <a:pt x="1660" y="9988"/>
                    <a:pt x="1732" y="9985"/>
                    <a:pt x="1802" y="9981"/>
                  </a:cubicBezTo>
                  <a:cubicBezTo>
                    <a:pt x="2636" y="9914"/>
                    <a:pt x="3470" y="9647"/>
                    <a:pt x="4204" y="9247"/>
                  </a:cubicBezTo>
                  <a:lnTo>
                    <a:pt x="4204" y="9247"/>
                  </a:lnTo>
                  <a:cubicBezTo>
                    <a:pt x="3603" y="10014"/>
                    <a:pt x="3203" y="11015"/>
                    <a:pt x="3303" y="12015"/>
                  </a:cubicBezTo>
                  <a:cubicBezTo>
                    <a:pt x="3434" y="12999"/>
                    <a:pt x="4275" y="13951"/>
                    <a:pt x="5254" y="13951"/>
                  </a:cubicBezTo>
                  <a:cubicBezTo>
                    <a:pt x="5271" y="13951"/>
                    <a:pt x="5288" y="13951"/>
                    <a:pt x="5305" y="13950"/>
                  </a:cubicBezTo>
                  <a:cubicBezTo>
                    <a:pt x="6139" y="13950"/>
                    <a:pt x="6872" y="13250"/>
                    <a:pt x="7106" y="12416"/>
                  </a:cubicBezTo>
                  <a:cubicBezTo>
                    <a:pt x="7343" y="11706"/>
                    <a:pt x="7238" y="10891"/>
                    <a:pt x="7026" y="10181"/>
                  </a:cubicBezTo>
                  <a:lnTo>
                    <a:pt x="7026" y="10181"/>
                  </a:lnTo>
                  <a:cubicBezTo>
                    <a:pt x="7200" y="10619"/>
                    <a:pt x="7529" y="11026"/>
                    <a:pt x="7973" y="11248"/>
                  </a:cubicBezTo>
                  <a:cubicBezTo>
                    <a:pt x="8277" y="11373"/>
                    <a:pt x="8590" y="11441"/>
                    <a:pt x="8903" y="11441"/>
                  </a:cubicBezTo>
                  <a:cubicBezTo>
                    <a:pt x="9174" y="11441"/>
                    <a:pt x="9444" y="11390"/>
                    <a:pt x="9708" y="11282"/>
                  </a:cubicBezTo>
                  <a:cubicBezTo>
                    <a:pt x="10075" y="11148"/>
                    <a:pt x="10408" y="10848"/>
                    <a:pt x="10542" y="10481"/>
                  </a:cubicBezTo>
                  <a:cubicBezTo>
                    <a:pt x="10775" y="9847"/>
                    <a:pt x="10442" y="9147"/>
                    <a:pt x="9975" y="8746"/>
                  </a:cubicBezTo>
                  <a:cubicBezTo>
                    <a:pt x="9541" y="8313"/>
                    <a:pt x="9041" y="8113"/>
                    <a:pt x="8407" y="7912"/>
                  </a:cubicBezTo>
                  <a:cubicBezTo>
                    <a:pt x="9441" y="7812"/>
                    <a:pt x="10475" y="7345"/>
                    <a:pt x="11276" y="6612"/>
                  </a:cubicBezTo>
                  <a:cubicBezTo>
                    <a:pt x="11643" y="6278"/>
                    <a:pt x="11943" y="5911"/>
                    <a:pt x="12043" y="5411"/>
                  </a:cubicBezTo>
                  <a:cubicBezTo>
                    <a:pt x="12110" y="4744"/>
                    <a:pt x="11643" y="4010"/>
                    <a:pt x="11042" y="3743"/>
                  </a:cubicBezTo>
                  <a:cubicBezTo>
                    <a:pt x="10760" y="3609"/>
                    <a:pt x="10451" y="3548"/>
                    <a:pt x="10143" y="3548"/>
                  </a:cubicBezTo>
                  <a:cubicBezTo>
                    <a:pt x="9758" y="3548"/>
                    <a:pt x="9374" y="3643"/>
                    <a:pt x="9041" y="3810"/>
                  </a:cubicBezTo>
                  <a:cubicBezTo>
                    <a:pt x="8618" y="3988"/>
                    <a:pt x="8284" y="4270"/>
                    <a:pt x="7979" y="4597"/>
                  </a:cubicBezTo>
                  <a:lnTo>
                    <a:pt x="7979" y="4597"/>
                  </a:lnTo>
                  <a:cubicBezTo>
                    <a:pt x="8322" y="4179"/>
                    <a:pt x="8639" y="3736"/>
                    <a:pt x="8874" y="3242"/>
                  </a:cubicBezTo>
                  <a:cubicBezTo>
                    <a:pt x="9141" y="2542"/>
                    <a:pt x="9274" y="1708"/>
                    <a:pt x="8941" y="974"/>
                  </a:cubicBezTo>
                  <a:cubicBezTo>
                    <a:pt x="8670" y="432"/>
                    <a:pt x="8069" y="0"/>
                    <a:pt x="745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28"/>
            <p:cNvSpPr/>
            <p:nvPr/>
          </p:nvSpPr>
          <p:spPr>
            <a:xfrm>
              <a:off x="3769525" y="3087425"/>
              <a:ext cx="617975" cy="523525"/>
            </a:xfrm>
            <a:custGeom>
              <a:avLst/>
              <a:gdLst/>
              <a:ahLst/>
              <a:cxnLst/>
              <a:rect l="l" t="t" r="r" b="b"/>
              <a:pathLst>
                <a:path w="24719" h="20941" extrusionOk="0">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28"/>
            <p:cNvSpPr/>
            <p:nvPr/>
          </p:nvSpPr>
          <p:spPr>
            <a:xfrm>
              <a:off x="4058900" y="3342550"/>
              <a:ext cx="81750" cy="90650"/>
            </a:xfrm>
            <a:custGeom>
              <a:avLst/>
              <a:gdLst/>
              <a:ahLst/>
              <a:cxnLst/>
              <a:rect l="l" t="t" r="r" b="b"/>
              <a:pathLst>
                <a:path w="3270" h="3626" extrusionOk="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28"/>
            <p:cNvSpPr/>
            <p:nvPr/>
          </p:nvSpPr>
          <p:spPr>
            <a:xfrm>
              <a:off x="3316700" y="3983950"/>
              <a:ext cx="207675" cy="209300"/>
            </a:xfrm>
            <a:custGeom>
              <a:avLst/>
              <a:gdLst/>
              <a:ahLst/>
              <a:cxnLst/>
              <a:rect l="l" t="t" r="r" b="b"/>
              <a:pathLst>
                <a:path w="8307" h="8372" extrusionOk="0">
                  <a:moveTo>
                    <a:pt x="3032" y="1"/>
                  </a:moveTo>
                  <a:cubicBezTo>
                    <a:pt x="2696" y="1"/>
                    <a:pt x="2360" y="200"/>
                    <a:pt x="2136" y="475"/>
                  </a:cubicBezTo>
                  <a:cubicBezTo>
                    <a:pt x="1835" y="875"/>
                    <a:pt x="1802" y="1409"/>
                    <a:pt x="1869" y="1876"/>
                  </a:cubicBezTo>
                  <a:cubicBezTo>
                    <a:pt x="1938" y="2176"/>
                    <a:pt x="2056" y="2493"/>
                    <a:pt x="2188" y="2804"/>
                  </a:cubicBezTo>
                  <a:lnTo>
                    <a:pt x="2188" y="2804"/>
                  </a:lnTo>
                  <a:cubicBezTo>
                    <a:pt x="2138" y="2736"/>
                    <a:pt x="2077" y="2680"/>
                    <a:pt x="2002" y="2643"/>
                  </a:cubicBezTo>
                  <a:cubicBezTo>
                    <a:pt x="1889" y="2615"/>
                    <a:pt x="1783" y="2604"/>
                    <a:pt x="1677" y="2604"/>
                  </a:cubicBezTo>
                  <a:cubicBezTo>
                    <a:pt x="1532" y="2604"/>
                    <a:pt x="1389" y="2624"/>
                    <a:pt x="1235" y="2643"/>
                  </a:cubicBezTo>
                  <a:cubicBezTo>
                    <a:pt x="1001" y="2710"/>
                    <a:pt x="701" y="2743"/>
                    <a:pt x="468" y="2876"/>
                  </a:cubicBezTo>
                  <a:cubicBezTo>
                    <a:pt x="201" y="2976"/>
                    <a:pt x="1" y="3243"/>
                    <a:pt x="1" y="3543"/>
                  </a:cubicBezTo>
                  <a:cubicBezTo>
                    <a:pt x="1" y="3877"/>
                    <a:pt x="301" y="4144"/>
                    <a:pt x="568" y="4377"/>
                  </a:cubicBezTo>
                  <a:cubicBezTo>
                    <a:pt x="1035" y="4644"/>
                    <a:pt x="1635" y="4878"/>
                    <a:pt x="2169" y="4944"/>
                  </a:cubicBezTo>
                  <a:cubicBezTo>
                    <a:pt x="1502" y="5111"/>
                    <a:pt x="835" y="5478"/>
                    <a:pt x="501" y="6079"/>
                  </a:cubicBezTo>
                  <a:cubicBezTo>
                    <a:pt x="134" y="6646"/>
                    <a:pt x="201" y="7480"/>
                    <a:pt x="735" y="7913"/>
                  </a:cubicBezTo>
                  <a:cubicBezTo>
                    <a:pt x="934" y="8056"/>
                    <a:pt x="1176" y="8119"/>
                    <a:pt x="1424" y="8119"/>
                  </a:cubicBezTo>
                  <a:cubicBezTo>
                    <a:pt x="1757" y="8119"/>
                    <a:pt x="2101" y="8004"/>
                    <a:pt x="2369" y="7813"/>
                  </a:cubicBezTo>
                  <a:cubicBezTo>
                    <a:pt x="2796" y="7508"/>
                    <a:pt x="3084" y="7035"/>
                    <a:pt x="3283" y="6548"/>
                  </a:cubicBezTo>
                  <a:lnTo>
                    <a:pt x="3283" y="6548"/>
                  </a:lnTo>
                  <a:cubicBezTo>
                    <a:pt x="3172" y="6883"/>
                    <a:pt x="3190" y="7257"/>
                    <a:pt x="3336" y="7580"/>
                  </a:cubicBezTo>
                  <a:cubicBezTo>
                    <a:pt x="3503" y="7947"/>
                    <a:pt x="3837" y="8247"/>
                    <a:pt x="4204" y="8314"/>
                  </a:cubicBezTo>
                  <a:cubicBezTo>
                    <a:pt x="4322" y="8353"/>
                    <a:pt x="4430" y="8372"/>
                    <a:pt x="4534" y="8372"/>
                  </a:cubicBezTo>
                  <a:cubicBezTo>
                    <a:pt x="4693" y="8372"/>
                    <a:pt x="4843" y="8328"/>
                    <a:pt x="5004" y="8247"/>
                  </a:cubicBezTo>
                  <a:cubicBezTo>
                    <a:pt x="5371" y="7980"/>
                    <a:pt x="5505" y="7480"/>
                    <a:pt x="5405" y="7079"/>
                  </a:cubicBezTo>
                  <a:cubicBezTo>
                    <a:pt x="5338" y="6646"/>
                    <a:pt x="5171" y="6312"/>
                    <a:pt x="4904" y="5945"/>
                  </a:cubicBezTo>
                  <a:lnTo>
                    <a:pt x="4904" y="5945"/>
                  </a:lnTo>
                  <a:cubicBezTo>
                    <a:pt x="5438" y="6254"/>
                    <a:pt x="6067" y="6469"/>
                    <a:pt x="6671" y="6469"/>
                  </a:cubicBezTo>
                  <a:cubicBezTo>
                    <a:pt x="6784" y="6469"/>
                    <a:pt x="6895" y="6461"/>
                    <a:pt x="7006" y="6446"/>
                  </a:cubicBezTo>
                  <a:cubicBezTo>
                    <a:pt x="7339" y="6446"/>
                    <a:pt x="7673" y="6312"/>
                    <a:pt x="7906" y="6112"/>
                  </a:cubicBezTo>
                  <a:cubicBezTo>
                    <a:pt x="8240" y="5812"/>
                    <a:pt x="8307" y="5245"/>
                    <a:pt x="8073" y="4811"/>
                  </a:cubicBezTo>
                  <a:cubicBezTo>
                    <a:pt x="7840" y="4411"/>
                    <a:pt x="7406" y="4144"/>
                    <a:pt x="6972" y="4044"/>
                  </a:cubicBezTo>
                  <a:cubicBezTo>
                    <a:pt x="6830" y="4013"/>
                    <a:pt x="6692" y="4001"/>
                    <a:pt x="6555" y="4001"/>
                  </a:cubicBezTo>
                  <a:cubicBezTo>
                    <a:pt x="6242" y="4001"/>
                    <a:pt x="5940" y="4064"/>
                    <a:pt x="5638" y="4111"/>
                  </a:cubicBezTo>
                  <a:cubicBezTo>
                    <a:pt x="6138" y="3977"/>
                    <a:pt x="6672" y="3910"/>
                    <a:pt x="7139" y="3644"/>
                  </a:cubicBezTo>
                  <a:cubicBezTo>
                    <a:pt x="7573" y="3410"/>
                    <a:pt x="8006" y="2976"/>
                    <a:pt x="8140" y="2476"/>
                  </a:cubicBezTo>
                  <a:cubicBezTo>
                    <a:pt x="8273" y="1976"/>
                    <a:pt x="8006" y="1375"/>
                    <a:pt x="7506" y="1208"/>
                  </a:cubicBezTo>
                  <a:cubicBezTo>
                    <a:pt x="7399" y="1173"/>
                    <a:pt x="7291" y="1157"/>
                    <a:pt x="7182" y="1157"/>
                  </a:cubicBezTo>
                  <a:cubicBezTo>
                    <a:pt x="6781" y="1157"/>
                    <a:pt x="6372" y="1373"/>
                    <a:pt x="6005" y="1609"/>
                  </a:cubicBezTo>
                  <a:cubicBezTo>
                    <a:pt x="5438" y="1976"/>
                    <a:pt x="4737" y="2443"/>
                    <a:pt x="4270" y="2910"/>
                  </a:cubicBezTo>
                  <a:cubicBezTo>
                    <a:pt x="4471" y="2209"/>
                    <a:pt x="4371" y="1375"/>
                    <a:pt x="4004" y="708"/>
                  </a:cubicBezTo>
                  <a:cubicBezTo>
                    <a:pt x="3870" y="441"/>
                    <a:pt x="3670" y="208"/>
                    <a:pt x="3370" y="74"/>
                  </a:cubicBezTo>
                  <a:cubicBezTo>
                    <a:pt x="3260" y="24"/>
                    <a:pt x="3146" y="1"/>
                    <a:pt x="30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28"/>
            <p:cNvSpPr/>
            <p:nvPr/>
          </p:nvSpPr>
          <p:spPr>
            <a:xfrm>
              <a:off x="3238525" y="3909675"/>
              <a:ext cx="358400" cy="366375"/>
            </a:xfrm>
            <a:custGeom>
              <a:avLst/>
              <a:gdLst/>
              <a:ahLst/>
              <a:cxnLst/>
              <a:rect l="l" t="t" r="r" b="b"/>
              <a:pathLst>
                <a:path w="14336" h="14655" extrusionOk="0">
                  <a:moveTo>
                    <a:pt x="10029" y="1"/>
                  </a:moveTo>
                  <a:cubicBezTo>
                    <a:pt x="9844" y="1"/>
                    <a:pt x="9641" y="47"/>
                    <a:pt x="9432" y="143"/>
                  </a:cubicBezTo>
                  <a:cubicBezTo>
                    <a:pt x="7331" y="1144"/>
                    <a:pt x="6797" y="3612"/>
                    <a:pt x="6664" y="5947"/>
                  </a:cubicBezTo>
                  <a:cubicBezTo>
                    <a:pt x="6630" y="5981"/>
                    <a:pt x="6564" y="5981"/>
                    <a:pt x="6497" y="6047"/>
                  </a:cubicBezTo>
                  <a:cubicBezTo>
                    <a:pt x="6430" y="6081"/>
                    <a:pt x="6397" y="6081"/>
                    <a:pt x="6297" y="6114"/>
                  </a:cubicBezTo>
                  <a:cubicBezTo>
                    <a:pt x="5062" y="4079"/>
                    <a:pt x="3461" y="1945"/>
                    <a:pt x="1427" y="1544"/>
                  </a:cubicBezTo>
                  <a:cubicBezTo>
                    <a:pt x="1328" y="1525"/>
                    <a:pt x="1237" y="1515"/>
                    <a:pt x="1154" y="1515"/>
                  </a:cubicBezTo>
                  <a:cubicBezTo>
                    <a:pt x="528" y="1515"/>
                    <a:pt x="338" y="2047"/>
                    <a:pt x="926" y="2812"/>
                  </a:cubicBezTo>
                  <a:cubicBezTo>
                    <a:pt x="2127" y="4446"/>
                    <a:pt x="3728" y="5881"/>
                    <a:pt x="5329" y="6948"/>
                  </a:cubicBezTo>
                  <a:cubicBezTo>
                    <a:pt x="5263" y="7048"/>
                    <a:pt x="5229" y="7115"/>
                    <a:pt x="5163" y="7248"/>
                  </a:cubicBezTo>
                  <a:cubicBezTo>
                    <a:pt x="4836" y="7220"/>
                    <a:pt x="4508" y="7203"/>
                    <a:pt x="4184" y="7203"/>
                  </a:cubicBezTo>
                  <a:cubicBezTo>
                    <a:pt x="2618" y="7203"/>
                    <a:pt x="1144" y="7595"/>
                    <a:pt x="426" y="8950"/>
                  </a:cubicBezTo>
                  <a:cubicBezTo>
                    <a:pt x="1" y="9636"/>
                    <a:pt x="377" y="10418"/>
                    <a:pt x="1239" y="10418"/>
                  </a:cubicBezTo>
                  <a:cubicBezTo>
                    <a:pt x="1257" y="10418"/>
                    <a:pt x="1275" y="10418"/>
                    <a:pt x="1293" y="10417"/>
                  </a:cubicBezTo>
                  <a:cubicBezTo>
                    <a:pt x="2761" y="10384"/>
                    <a:pt x="4128" y="9950"/>
                    <a:pt x="5329" y="9250"/>
                  </a:cubicBezTo>
                  <a:cubicBezTo>
                    <a:pt x="5429" y="9283"/>
                    <a:pt x="5496" y="9383"/>
                    <a:pt x="5563" y="9417"/>
                  </a:cubicBezTo>
                  <a:cubicBezTo>
                    <a:pt x="4996" y="10617"/>
                    <a:pt x="4729" y="12052"/>
                    <a:pt x="5296" y="13753"/>
                  </a:cubicBezTo>
                  <a:cubicBezTo>
                    <a:pt x="5508" y="14305"/>
                    <a:pt x="5816" y="14655"/>
                    <a:pt x="6105" y="14655"/>
                  </a:cubicBezTo>
                  <a:cubicBezTo>
                    <a:pt x="6271" y="14655"/>
                    <a:pt x="6430" y="14541"/>
                    <a:pt x="6564" y="14287"/>
                  </a:cubicBezTo>
                  <a:cubicBezTo>
                    <a:pt x="7131" y="12952"/>
                    <a:pt x="7297" y="11251"/>
                    <a:pt x="7231" y="9450"/>
                  </a:cubicBezTo>
                  <a:cubicBezTo>
                    <a:pt x="7297" y="9417"/>
                    <a:pt x="7331" y="9417"/>
                    <a:pt x="7431" y="9383"/>
                  </a:cubicBezTo>
                  <a:cubicBezTo>
                    <a:pt x="7464" y="9383"/>
                    <a:pt x="7498" y="9316"/>
                    <a:pt x="7564" y="9316"/>
                  </a:cubicBezTo>
                  <a:cubicBezTo>
                    <a:pt x="8498" y="10984"/>
                    <a:pt x="9833" y="12419"/>
                    <a:pt x="11434" y="13219"/>
                  </a:cubicBezTo>
                  <a:cubicBezTo>
                    <a:pt x="11597" y="13298"/>
                    <a:pt x="11753" y="13334"/>
                    <a:pt x="11896" y="13334"/>
                  </a:cubicBezTo>
                  <a:cubicBezTo>
                    <a:pt x="12486" y="13334"/>
                    <a:pt x="12875" y="12723"/>
                    <a:pt x="12768" y="11918"/>
                  </a:cubicBezTo>
                  <a:cubicBezTo>
                    <a:pt x="12468" y="9650"/>
                    <a:pt x="10733" y="8583"/>
                    <a:pt x="8899" y="7949"/>
                  </a:cubicBezTo>
                  <a:cubicBezTo>
                    <a:pt x="8932" y="7882"/>
                    <a:pt x="8932" y="7782"/>
                    <a:pt x="8965" y="7749"/>
                  </a:cubicBezTo>
                  <a:cubicBezTo>
                    <a:pt x="10566" y="7615"/>
                    <a:pt x="12168" y="7282"/>
                    <a:pt x="13602" y="6615"/>
                  </a:cubicBezTo>
                  <a:cubicBezTo>
                    <a:pt x="14336" y="6281"/>
                    <a:pt x="14236" y="5714"/>
                    <a:pt x="13502" y="5514"/>
                  </a:cubicBezTo>
                  <a:cubicBezTo>
                    <a:pt x="13110" y="5397"/>
                    <a:pt x="12712" y="5345"/>
                    <a:pt x="12312" y="5345"/>
                  </a:cubicBezTo>
                  <a:cubicBezTo>
                    <a:pt x="11113" y="5345"/>
                    <a:pt x="9899" y="5814"/>
                    <a:pt x="8798" y="6414"/>
                  </a:cubicBezTo>
                  <a:lnTo>
                    <a:pt x="8565" y="6148"/>
                  </a:lnTo>
                  <a:cubicBezTo>
                    <a:pt x="9632" y="4747"/>
                    <a:pt x="10466" y="3045"/>
                    <a:pt x="10833" y="1244"/>
                  </a:cubicBezTo>
                  <a:cubicBezTo>
                    <a:pt x="11011" y="459"/>
                    <a:pt x="10611" y="1"/>
                    <a:pt x="100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28"/>
            <p:cNvSpPr/>
            <p:nvPr/>
          </p:nvSpPr>
          <p:spPr>
            <a:xfrm>
              <a:off x="3380075" y="4076775"/>
              <a:ext cx="62575" cy="52550"/>
            </a:xfrm>
            <a:custGeom>
              <a:avLst/>
              <a:gdLst/>
              <a:ahLst/>
              <a:cxnLst/>
              <a:rect l="l" t="t" r="r" b="b"/>
              <a:pathLst>
                <a:path w="2503" h="2102" extrusionOk="0">
                  <a:moveTo>
                    <a:pt x="1526" y="0"/>
                  </a:moveTo>
                  <a:cubicBezTo>
                    <a:pt x="1358" y="0"/>
                    <a:pt x="1180" y="32"/>
                    <a:pt x="1002" y="97"/>
                  </a:cubicBezTo>
                  <a:cubicBezTo>
                    <a:pt x="401" y="364"/>
                    <a:pt x="1" y="1031"/>
                    <a:pt x="134" y="1532"/>
                  </a:cubicBezTo>
                  <a:cubicBezTo>
                    <a:pt x="228" y="1908"/>
                    <a:pt x="571" y="2102"/>
                    <a:pt x="975" y="2102"/>
                  </a:cubicBezTo>
                  <a:cubicBezTo>
                    <a:pt x="1144" y="2102"/>
                    <a:pt x="1325" y="2068"/>
                    <a:pt x="1502" y="1999"/>
                  </a:cubicBezTo>
                  <a:cubicBezTo>
                    <a:pt x="2136" y="1732"/>
                    <a:pt x="2503" y="1065"/>
                    <a:pt x="2403" y="564"/>
                  </a:cubicBezTo>
                  <a:cubicBezTo>
                    <a:pt x="2307" y="205"/>
                    <a:pt x="1952" y="0"/>
                    <a:pt x="152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28"/>
            <p:cNvSpPr/>
            <p:nvPr/>
          </p:nvSpPr>
          <p:spPr>
            <a:xfrm>
              <a:off x="3965500" y="3922550"/>
              <a:ext cx="227700" cy="211525"/>
            </a:xfrm>
            <a:custGeom>
              <a:avLst/>
              <a:gdLst/>
              <a:ahLst/>
              <a:cxnLst/>
              <a:rect l="l" t="t" r="r" b="b"/>
              <a:pathLst>
                <a:path w="9108" h="8461" extrusionOk="0">
                  <a:moveTo>
                    <a:pt x="5065" y="0"/>
                  </a:moveTo>
                  <a:cubicBezTo>
                    <a:pt x="4869" y="0"/>
                    <a:pt x="4673" y="82"/>
                    <a:pt x="4537" y="195"/>
                  </a:cubicBezTo>
                  <a:cubicBezTo>
                    <a:pt x="4337" y="362"/>
                    <a:pt x="4170" y="596"/>
                    <a:pt x="4003" y="796"/>
                  </a:cubicBezTo>
                  <a:cubicBezTo>
                    <a:pt x="3870" y="1029"/>
                    <a:pt x="3703" y="1229"/>
                    <a:pt x="3670" y="1463"/>
                  </a:cubicBezTo>
                  <a:cubicBezTo>
                    <a:pt x="3647" y="1554"/>
                    <a:pt x="3648" y="1638"/>
                    <a:pt x="3666" y="1714"/>
                  </a:cubicBezTo>
                  <a:lnTo>
                    <a:pt x="3666" y="1714"/>
                  </a:lnTo>
                  <a:cubicBezTo>
                    <a:pt x="3464" y="1471"/>
                    <a:pt x="3231" y="1244"/>
                    <a:pt x="2936" y="1063"/>
                  </a:cubicBezTo>
                  <a:cubicBezTo>
                    <a:pt x="2641" y="822"/>
                    <a:pt x="2261" y="667"/>
                    <a:pt x="1881" y="667"/>
                  </a:cubicBezTo>
                  <a:cubicBezTo>
                    <a:pt x="1787" y="667"/>
                    <a:pt x="1694" y="676"/>
                    <a:pt x="1602" y="696"/>
                  </a:cubicBezTo>
                  <a:cubicBezTo>
                    <a:pt x="1168" y="762"/>
                    <a:pt x="734" y="1196"/>
                    <a:pt x="701" y="1663"/>
                  </a:cubicBezTo>
                  <a:cubicBezTo>
                    <a:pt x="701" y="1930"/>
                    <a:pt x="835" y="2230"/>
                    <a:pt x="1035" y="2497"/>
                  </a:cubicBezTo>
                  <a:cubicBezTo>
                    <a:pt x="1502" y="3097"/>
                    <a:pt x="2202" y="3531"/>
                    <a:pt x="2936" y="3664"/>
                  </a:cubicBezTo>
                  <a:cubicBezTo>
                    <a:pt x="2336" y="3931"/>
                    <a:pt x="1602" y="4365"/>
                    <a:pt x="1035" y="4699"/>
                  </a:cubicBezTo>
                  <a:cubicBezTo>
                    <a:pt x="568" y="4999"/>
                    <a:pt x="67" y="5366"/>
                    <a:pt x="34" y="5899"/>
                  </a:cubicBezTo>
                  <a:cubicBezTo>
                    <a:pt x="1" y="6433"/>
                    <a:pt x="434" y="6900"/>
                    <a:pt x="935" y="7034"/>
                  </a:cubicBezTo>
                  <a:cubicBezTo>
                    <a:pt x="1033" y="7060"/>
                    <a:pt x="1133" y="7072"/>
                    <a:pt x="1234" y="7072"/>
                  </a:cubicBezTo>
                  <a:cubicBezTo>
                    <a:pt x="1651" y="7072"/>
                    <a:pt x="2080" y="6868"/>
                    <a:pt x="2402" y="6600"/>
                  </a:cubicBezTo>
                  <a:cubicBezTo>
                    <a:pt x="2836" y="6266"/>
                    <a:pt x="3103" y="5866"/>
                    <a:pt x="3436" y="5432"/>
                  </a:cubicBezTo>
                  <a:lnTo>
                    <a:pt x="3436" y="5432"/>
                  </a:lnTo>
                  <a:cubicBezTo>
                    <a:pt x="3170" y="5833"/>
                    <a:pt x="2903" y="6166"/>
                    <a:pt x="2836" y="6667"/>
                  </a:cubicBezTo>
                  <a:cubicBezTo>
                    <a:pt x="2736" y="7100"/>
                    <a:pt x="2836" y="7601"/>
                    <a:pt x="3069" y="8001"/>
                  </a:cubicBezTo>
                  <a:cubicBezTo>
                    <a:pt x="3297" y="8279"/>
                    <a:pt x="3657" y="8461"/>
                    <a:pt x="4007" y="8461"/>
                  </a:cubicBezTo>
                  <a:cubicBezTo>
                    <a:pt x="4120" y="8461"/>
                    <a:pt x="4231" y="8442"/>
                    <a:pt x="4337" y="8401"/>
                  </a:cubicBezTo>
                  <a:cubicBezTo>
                    <a:pt x="4604" y="8268"/>
                    <a:pt x="4871" y="8034"/>
                    <a:pt x="5038" y="7734"/>
                  </a:cubicBezTo>
                  <a:cubicBezTo>
                    <a:pt x="5404" y="7100"/>
                    <a:pt x="5538" y="6366"/>
                    <a:pt x="5438" y="5599"/>
                  </a:cubicBezTo>
                  <a:lnTo>
                    <a:pt x="5438" y="5599"/>
                  </a:lnTo>
                  <a:cubicBezTo>
                    <a:pt x="5705" y="5966"/>
                    <a:pt x="5905" y="6266"/>
                    <a:pt x="6238" y="6533"/>
                  </a:cubicBezTo>
                  <a:cubicBezTo>
                    <a:pt x="6451" y="6669"/>
                    <a:pt x="6709" y="6759"/>
                    <a:pt x="6966" y="6759"/>
                  </a:cubicBezTo>
                  <a:cubicBezTo>
                    <a:pt x="7152" y="6759"/>
                    <a:pt x="7338" y="6712"/>
                    <a:pt x="7506" y="6600"/>
                  </a:cubicBezTo>
                  <a:cubicBezTo>
                    <a:pt x="7706" y="6433"/>
                    <a:pt x="7873" y="6200"/>
                    <a:pt x="7906" y="5933"/>
                  </a:cubicBezTo>
                  <a:cubicBezTo>
                    <a:pt x="8006" y="5566"/>
                    <a:pt x="7873" y="5099"/>
                    <a:pt x="7606" y="4799"/>
                  </a:cubicBezTo>
                  <a:cubicBezTo>
                    <a:pt x="7440" y="4608"/>
                    <a:pt x="7171" y="4435"/>
                    <a:pt x="6898" y="4375"/>
                  </a:cubicBezTo>
                  <a:lnTo>
                    <a:pt x="6898" y="4375"/>
                  </a:lnTo>
                  <a:cubicBezTo>
                    <a:pt x="6904" y="4375"/>
                    <a:pt x="6911" y="4375"/>
                    <a:pt x="6917" y="4375"/>
                  </a:cubicBezTo>
                  <a:cubicBezTo>
                    <a:pt x="7390" y="4375"/>
                    <a:pt x="7836" y="4307"/>
                    <a:pt x="8240" y="4065"/>
                  </a:cubicBezTo>
                  <a:cubicBezTo>
                    <a:pt x="8740" y="3765"/>
                    <a:pt x="9107" y="3197"/>
                    <a:pt x="9007" y="2597"/>
                  </a:cubicBezTo>
                  <a:cubicBezTo>
                    <a:pt x="8883" y="1978"/>
                    <a:pt x="8214" y="1589"/>
                    <a:pt x="7559" y="1589"/>
                  </a:cubicBezTo>
                  <a:cubicBezTo>
                    <a:pt x="7508" y="1589"/>
                    <a:pt x="7457" y="1591"/>
                    <a:pt x="7406" y="1596"/>
                  </a:cubicBezTo>
                  <a:cubicBezTo>
                    <a:pt x="6739" y="1696"/>
                    <a:pt x="6172" y="2097"/>
                    <a:pt x="5705" y="2597"/>
                  </a:cubicBezTo>
                  <a:cubicBezTo>
                    <a:pt x="5871" y="2063"/>
                    <a:pt x="5905" y="1463"/>
                    <a:pt x="5838" y="929"/>
                  </a:cubicBezTo>
                  <a:cubicBezTo>
                    <a:pt x="5771" y="596"/>
                    <a:pt x="5605" y="195"/>
                    <a:pt x="5338" y="62"/>
                  </a:cubicBezTo>
                  <a:cubicBezTo>
                    <a:pt x="5252" y="19"/>
                    <a:pt x="5158" y="0"/>
                    <a:pt x="50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28"/>
            <p:cNvSpPr/>
            <p:nvPr/>
          </p:nvSpPr>
          <p:spPr>
            <a:xfrm>
              <a:off x="3869600" y="3817550"/>
              <a:ext cx="386050" cy="388375"/>
            </a:xfrm>
            <a:custGeom>
              <a:avLst/>
              <a:gdLst/>
              <a:ahLst/>
              <a:cxnLst/>
              <a:rect l="l" t="t" r="r" b="b"/>
              <a:pathLst>
                <a:path w="15442" h="15535" extrusionOk="0">
                  <a:moveTo>
                    <a:pt x="5815" y="0"/>
                  </a:moveTo>
                  <a:cubicBezTo>
                    <a:pt x="5563" y="0"/>
                    <a:pt x="5353" y="217"/>
                    <a:pt x="5271" y="626"/>
                  </a:cubicBezTo>
                  <a:cubicBezTo>
                    <a:pt x="4804" y="2627"/>
                    <a:pt x="6072" y="4962"/>
                    <a:pt x="7406" y="6964"/>
                  </a:cubicBezTo>
                  <a:cubicBezTo>
                    <a:pt x="7372" y="7031"/>
                    <a:pt x="7272" y="7064"/>
                    <a:pt x="7239" y="7097"/>
                  </a:cubicBezTo>
                  <a:lnTo>
                    <a:pt x="7106" y="7231"/>
                  </a:lnTo>
                  <a:cubicBezTo>
                    <a:pt x="5914" y="6772"/>
                    <a:pt x="4641" y="6405"/>
                    <a:pt x="3438" y="6405"/>
                  </a:cubicBezTo>
                  <a:cubicBezTo>
                    <a:pt x="2452" y="6405"/>
                    <a:pt x="1512" y="6651"/>
                    <a:pt x="701" y="7297"/>
                  </a:cubicBezTo>
                  <a:cubicBezTo>
                    <a:pt x="1" y="7898"/>
                    <a:pt x="101" y="8765"/>
                    <a:pt x="1101" y="9032"/>
                  </a:cubicBezTo>
                  <a:cubicBezTo>
                    <a:pt x="1984" y="9244"/>
                    <a:pt x="2883" y="9345"/>
                    <a:pt x="3778" y="9345"/>
                  </a:cubicBezTo>
                  <a:cubicBezTo>
                    <a:pt x="4709" y="9345"/>
                    <a:pt x="5637" y="9236"/>
                    <a:pt x="6539" y="9032"/>
                  </a:cubicBezTo>
                  <a:cubicBezTo>
                    <a:pt x="6572" y="9132"/>
                    <a:pt x="6605" y="9265"/>
                    <a:pt x="6672" y="9366"/>
                  </a:cubicBezTo>
                  <a:cubicBezTo>
                    <a:pt x="5338" y="10400"/>
                    <a:pt x="4070" y="11634"/>
                    <a:pt x="3837" y="13268"/>
                  </a:cubicBezTo>
                  <a:cubicBezTo>
                    <a:pt x="3749" y="13770"/>
                    <a:pt x="3919" y="14087"/>
                    <a:pt x="4196" y="14087"/>
                  </a:cubicBezTo>
                  <a:cubicBezTo>
                    <a:pt x="4343" y="14087"/>
                    <a:pt x="4519" y="13998"/>
                    <a:pt x="4704" y="13802"/>
                  </a:cubicBezTo>
                  <a:cubicBezTo>
                    <a:pt x="5905" y="12801"/>
                    <a:pt x="6905" y="11467"/>
                    <a:pt x="7639" y="10099"/>
                  </a:cubicBezTo>
                  <a:lnTo>
                    <a:pt x="7906" y="10099"/>
                  </a:lnTo>
                  <a:cubicBezTo>
                    <a:pt x="7739" y="12001"/>
                    <a:pt x="7973" y="14069"/>
                    <a:pt x="9908" y="15270"/>
                  </a:cubicBezTo>
                  <a:cubicBezTo>
                    <a:pt x="10188" y="15449"/>
                    <a:pt x="10479" y="15534"/>
                    <a:pt x="10740" y="15534"/>
                  </a:cubicBezTo>
                  <a:cubicBezTo>
                    <a:pt x="11256" y="15534"/>
                    <a:pt x="11653" y="15201"/>
                    <a:pt x="11609" y="14603"/>
                  </a:cubicBezTo>
                  <a:cubicBezTo>
                    <a:pt x="11542" y="12801"/>
                    <a:pt x="10808" y="10967"/>
                    <a:pt x="9707" y="9432"/>
                  </a:cubicBezTo>
                  <a:cubicBezTo>
                    <a:pt x="9741" y="9399"/>
                    <a:pt x="9774" y="9399"/>
                    <a:pt x="9808" y="9332"/>
                  </a:cubicBezTo>
                  <a:lnTo>
                    <a:pt x="9974" y="9165"/>
                  </a:lnTo>
                  <a:cubicBezTo>
                    <a:pt x="11575" y="9999"/>
                    <a:pt x="13210" y="10566"/>
                    <a:pt x="14644" y="10600"/>
                  </a:cubicBezTo>
                  <a:cubicBezTo>
                    <a:pt x="14663" y="10601"/>
                    <a:pt x="14681" y="10601"/>
                    <a:pt x="14698" y="10601"/>
                  </a:cubicBezTo>
                  <a:cubicBezTo>
                    <a:pt x="15442" y="10601"/>
                    <a:pt x="15363" y="9917"/>
                    <a:pt x="14711" y="9265"/>
                  </a:cubicBezTo>
                  <a:cubicBezTo>
                    <a:pt x="13410" y="7965"/>
                    <a:pt x="11976" y="7631"/>
                    <a:pt x="10641" y="7631"/>
                  </a:cubicBezTo>
                  <a:cubicBezTo>
                    <a:pt x="10641" y="7498"/>
                    <a:pt x="10641" y="7431"/>
                    <a:pt x="10608" y="7331"/>
                  </a:cubicBezTo>
                  <a:cubicBezTo>
                    <a:pt x="11742" y="6564"/>
                    <a:pt x="12743" y="5463"/>
                    <a:pt x="13377" y="4162"/>
                  </a:cubicBezTo>
                  <a:cubicBezTo>
                    <a:pt x="13767" y="3413"/>
                    <a:pt x="13268" y="2760"/>
                    <a:pt x="12469" y="2760"/>
                  </a:cubicBezTo>
                  <a:cubicBezTo>
                    <a:pt x="12449" y="2760"/>
                    <a:pt x="12429" y="2760"/>
                    <a:pt x="12409" y="2761"/>
                  </a:cubicBezTo>
                  <a:cubicBezTo>
                    <a:pt x="10541" y="2928"/>
                    <a:pt x="9541" y="4595"/>
                    <a:pt x="8874" y="6397"/>
                  </a:cubicBezTo>
                  <a:cubicBezTo>
                    <a:pt x="8740" y="6397"/>
                    <a:pt x="8640" y="6397"/>
                    <a:pt x="8540" y="6430"/>
                  </a:cubicBezTo>
                  <a:cubicBezTo>
                    <a:pt x="8273" y="4529"/>
                    <a:pt x="7639" y="2527"/>
                    <a:pt x="6639" y="726"/>
                  </a:cubicBezTo>
                  <a:cubicBezTo>
                    <a:pt x="6384" y="233"/>
                    <a:pt x="6077" y="0"/>
                    <a:pt x="58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28"/>
            <p:cNvSpPr/>
            <p:nvPr/>
          </p:nvSpPr>
          <p:spPr>
            <a:xfrm>
              <a:off x="4051400" y="3997250"/>
              <a:ext cx="65900" cy="51900"/>
            </a:xfrm>
            <a:custGeom>
              <a:avLst/>
              <a:gdLst/>
              <a:ahLst/>
              <a:cxnLst/>
              <a:rect l="l" t="t" r="r" b="b"/>
              <a:pathLst>
                <a:path w="2636" h="2076" extrusionOk="0">
                  <a:moveTo>
                    <a:pt x="1556" y="1"/>
                  </a:moveTo>
                  <a:cubicBezTo>
                    <a:pt x="1209" y="1"/>
                    <a:pt x="826" y="137"/>
                    <a:pt x="534" y="410"/>
                  </a:cubicBezTo>
                  <a:cubicBezTo>
                    <a:pt x="100" y="877"/>
                    <a:pt x="0" y="1544"/>
                    <a:pt x="367" y="1877"/>
                  </a:cubicBezTo>
                  <a:cubicBezTo>
                    <a:pt x="542" y="2012"/>
                    <a:pt x="771" y="2076"/>
                    <a:pt x="1013" y="2076"/>
                  </a:cubicBezTo>
                  <a:cubicBezTo>
                    <a:pt x="1371" y="2076"/>
                    <a:pt x="1757" y="1936"/>
                    <a:pt x="2035" y="1677"/>
                  </a:cubicBezTo>
                  <a:cubicBezTo>
                    <a:pt x="2536" y="1210"/>
                    <a:pt x="2636" y="543"/>
                    <a:pt x="2202" y="209"/>
                  </a:cubicBezTo>
                  <a:cubicBezTo>
                    <a:pt x="2035" y="70"/>
                    <a:pt x="1805" y="1"/>
                    <a:pt x="155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28"/>
            <p:cNvSpPr/>
            <p:nvPr/>
          </p:nvSpPr>
          <p:spPr>
            <a:xfrm>
              <a:off x="3732000" y="2830600"/>
              <a:ext cx="311925" cy="309700"/>
            </a:xfrm>
            <a:custGeom>
              <a:avLst/>
              <a:gdLst/>
              <a:ahLst/>
              <a:cxnLst/>
              <a:rect l="l" t="t" r="r" b="b"/>
              <a:pathLst>
                <a:path w="12477" h="12388" extrusionOk="0">
                  <a:moveTo>
                    <a:pt x="7352" y="0"/>
                  </a:moveTo>
                  <a:cubicBezTo>
                    <a:pt x="7006" y="0"/>
                    <a:pt x="6655" y="109"/>
                    <a:pt x="6372" y="309"/>
                  </a:cubicBezTo>
                  <a:cubicBezTo>
                    <a:pt x="5771" y="676"/>
                    <a:pt x="5438" y="1343"/>
                    <a:pt x="5371" y="2043"/>
                  </a:cubicBezTo>
                  <a:cubicBezTo>
                    <a:pt x="5301" y="2531"/>
                    <a:pt x="5393" y="2970"/>
                    <a:pt x="5523" y="3417"/>
                  </a:cubicBezTo>
                  <a:lnTo>
                    <a:pt x="5523" y="3417"/>
                  </a:lnTo>
                  <a:cubicBezTo>
                    <a:pt x="5348" y="2884"/>
                    <a:pt x="5128" y="2336"/>
                    <a:pt x="4837" y="1877"/>
                  </a:cubicBezTo>
                  <a:cubicBezTo>
                    <a:pt x="4370" y="1243"/>
                    <a:pt x="3703" y="709"/>
                    <a:pt x="2936" y="642"/>
                  </a:cubicBezTo>
                  <a:cubicBezTo>
                    <a:pt x="2870" y="633"/>
                    <a:pt x="2802" y="629"/>
                    <a:pt x="2734" y="629"/>
                  </a:cubicBezTo>
                  <a:cubicBezTo>
                    <a:pt x="2051" y="629"/>
                    <a:pt x="1320" y="1076"/>
                    <a:pt x="1168" y="1743"/>
                  </a:cubicBezTo>
                  <a:cubicBezTo>
                    <a:pt x="1001" y="2510"/>
                    <a:pt x="1535" y="3244"/>
                    <a:pt x="2035" y="3878"/>
                  </a:cubicBezTo>
                  <a:cubicBezTo>
                    <a:pt x="2669" y="4645"/>
                    <a:pt x="3436" y="5546"/>
                    <a:pt x="4204" y="6213"/>
                  </a:cubicBezTo>
                  <a:cubicBezTo>
                    <a:pt x="3984" y="6181"/>
                    <a:pt x="3763" y="6165"/>
                    <a:pt x="3543" y="6165"/>
                  </a:cubicBezTo>
                  <a:cubicBezTo>
                    <a:pt x="2627" y="6165"/>
                    <a:pt x="1727" y="6442"/>
                    <a:pt x="1001" y="6980"/>
                  </a:cubicBezTo>
                  <a:cubicBezTo>
                    <a:pt x="601" y="7214"/>
                    <a:pt x="267" y="7581"/>
                    <a:pt x="167" y="8014"/>
                  </a:cubicBezTo>
                  <a:cubicBezTo>
                    <a:pt x="1" y="8681"/>
                    <a:pt x="368" y="9415"/>
                    <a:pt x="1001" y="9749"/>
                  </a:cubicBezTo>
                  <a:cubicBezTo>
                    <a:pt x="1340" y="9937"/>
                    <a:pt x="1731" y="10019"/>
                    <a:pt x="2128" y="10019"/>
                  </a:cubicBezTo>
                  <a:cubicBezTo>
                    <a:pt x="2435" y="10019"/>
                    <a:pt x="2745" y="9970"/>
                    <a:pt x="3036" y="9882"/>
                  </a:cubicBezTo>
                  <a:cubicBezTo>
                    <a:pt x="3463" y="9760"/>
                    <a:pt x="3852" y="9577"/>
                    <a:pt x="4219" y="9361"/>
                  </a:cubicBezTo>
                  <a:lnTo>
                    <a:pt x="4219" y="9361"/>
                  </a:lnTo>
                  <a:cubicBezTo>
                    <a:pt x="4165" y="9419"/>
                    <a:pt x="4115" y="9481"/>
                    <a:pt x="4070" y="9549"/>
                  </a:cubicBezTo>
                  <a:cubicBezTo>
                    <a:pt x="4037" y="9916"/>
                    <a:pt x="4170" y="10283"/>
                    <a:pt x="4237" y="10650"/>
                  </a:cubicBezTo>
                  <a:cubicBezTo>
                    <a:pt x="4370" y="11050"/>
                    <a:pt x="4437" y="11483"/>
                    <a:pt x="4704" y="11817"/>
                  </a:cubicBezTo>
                  <a:cubicBezTo>
                    <a:pt x="4923" y="12161"/>
                    <a:pt x="5258" y="12387"/>
                    <a:pt x="5656" y="12387"/>
                  </a:cubicBezTo>
                  <a:cubicBezTo>
                    <a:pt x="5683" y="12387"/>
                    <a:pt x="5711" y="12386"/>
                    <a:pt x="5738" y="12384"/>
                  </a:cubicBezTo>
                  <a:cubicBezTo>
                    <a:pt x="6238" y="12351"/>
                    <a:pt x="6605" y="11884"/>
                    <a:pt x="6872" y="11417"/>
                  </a:cubicBezTo>
                  <a:cubicBezTo>
                    <a:pt x="7272" y="10683"/>
                    <a:pt x="7473" y="9849"/>
                    <a:pt x="7473" y="9015"/>
                  </a:cubicBezTo>
                  <a:cubicBezTo>
                    <a:pt x="7873" y="9916"/>
                    <a:pt x="8507" y="10783"/>
                    <a:pt x="9407" y="11217"/>
                  </a:cubicBezTo>
                  <a:cubicBezTo>
                    <a:pt x="9692" y="11343"/>
                    <a:pt x="10013" y="11406"/>
                    <a:pt x="10335" y="11406"/>
                  </a:cubicBezTo>
                  <a:cubicBezTo>
                    <a:pt x="11032" y="11406"/>
                    <a:pt x="11734" y="11110"/>
                    <a:pt x="12076" y="10516"/>
                  </a:cubicBezTo>
                  <a:cubicBezTo>
                    <a:pt x="12476" y="9749"/>
                    <a:pt x="12276" y="8748"/>
                    <a:pt x="11709" y="8148"/>
                  </a:cubicBezTo>
                  <a:cubicBezTo>
                    <a:pt x="11211" y="7591"/>
                    <a:pt x="10507" y="7266"/>
                    <a:pt x="9778" y="7037"/>
                  </a:cubicBezTo>
                  <a:lnTo>
                    <a:pt x="9778" y="7037"/>
                  </a:lnTo>
                  <a:cubicBezTo>
                    <a:pt x="9912" y="7065"/>
                    <a:pt x="10045" y="7078"/>
                    <a:pt x="10177" y="7078"/>
                  </a:cubicBezTo>
                  <a:cubicBezTo>
                    <a:pt x="10546" y="7078"/>
                    <a:pt x="10902" y="6977"/>
                    <a:pt x="11209" y="6813"/>
                  </a:cubicBezTo>
                  <a:cubicBezTo>
                    <a:pt x="11709" y="6513"/>
                    <a:pt x="12043" y="5980"/>
                    <a:pt x="12109" y="5379"/>
                  </a:cubicBezTo>
                  <a:cubicBezTo>
                    <a:pt x="12209" y="5012"/>
                    <a:pt x="12109" y="4579"/>
                    <a:pt x="11876" y="4245"/>
                  </a:cubicBezTo>
                  <a:cubicBezTo>
                    <a:pt x="11592" y="3890"/>
                    <a:pt x="11141" y="3737"/>
                    <a:pt x="10676" y="3737"/>
                  </a:cubicBezTo>
                  <a:cubicBezTo>
                    <a:pt x="10486" y="3737"/>
                    <a:pt x="10292" y="3763"/>
                    <a:pt x="10108" y="3811"/>
                  </a:cubicBezTo>
                  <a:cubicBezTo>
                    <a:pt x="9541" y="3978"/>
                    <a:pt x="9074" y="4312"/>
                    <a:pt x="8573" y="4712"/>
                  </a:cubicBezTo>
                  <a:cubicBezTo>
                    <a:pt x="9074" y="3745"/>
                    <a:pt x="9207" y="2644"/>
                    <a:pt x="8974" y="1576"/>
                  </a:cubicBezTo>
                  <a:cubicBezTo>
                    <a:pt x="8874" y="1143"/>
                    <a:pt x="8707" y="642"/>
                    <a:pt x="8307" y="342"/>
                  </a:cubicBezTo>
                  <a:cubicBezTo>
                    <a:pt x="8040" y="109"/>
                    <a:pt x="7698" y="0"/>
                    <a:pt x="7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28"/>
            <p:cNvSpPr/>
            <p:nvPr/>
          </p:nvSpPr>
          <p:spPr>
            <a:xfrm>
              <a:off x="3601175" y="2739250"/>
              <a:ext cx="573675" cy="512350"/>
            </a:xfrm>
            <a:custGeom>
              <a:avLst/>
              <a:gdLst/>
              <a:ahLst/>
              <a:cxnLst/>
              <a:rect l="l" t="t" r="r" b="b"/>
              <a:pathLst>
                <a:path w="22947" h="20494" extrusionOk="0">
                  <a:moveTo>
                    <a:pt x="8627" y="0"/>
                  </a:moveTo>
                  <a:cubicBezTo>
                    <a:pt x="8269" y="0"/>
                    <a:pt x="7967" y="354"/>
                    <a:pt x="7835" y="994"/>
                  </a:cubicBezTo>
                  <a:cubicBezTo>
                    <a:pt x="7435" y="3362"/>
                    <a:pt x="8569" y="5731"/>
                    <a:pt x="9970" y="7732"/>
                  </a:cubicBezTo>
                  <a:cubicBezTo>
                    <a:pt x="9837" y="7866"/>
                    <a:pt x="9737" y="7999"/>
                    <a:pt x="9637" y="8166"/>
                  </a:cubicBezTo>
                  <a:cubicBezTo>
                    <a:pt x="7368" y="6798"/>
                    <a:pt x="4767" y="5831"/>
                    <a:pt x="2098" y="5631"/>
                  </a:cubicBezTo>
                  <a:cubicBezTo>
                    <a:pt x="2019" y="5624"/>
                    <a:pt x="1943" y="5620"/>
                    <a:pt x="1869" y="5620"/>
                  </a:cubicBezTo>
                  <a:cubicBezTo>
                    <a:pt x="505" y="5620"/>
                    <a:pt x="1" y="6756"/>
                    <a:pt x="697" y="7832"/>
                  </a:cubicBezTo>
                  <a:cubicBezTo>
                    <a:pt x="2270" y="10338"/>
                    <a:pt x="5293" y="10935"/>
                    <a:pt x="8345" y="10935"/>
                  </a:cubicBezTo>
                  <a:cubicBezTo>
                    <a:pt x="8788" y="10935"/>
                    <a:pt x="9231" y="10922"/>
                    <a:pt x="9670" y="10901"/>
                  </a:cubicBezTo>
                  <a:lnTo>
                    <a:pt x="9804" y="11168"/>
                  </a:lnTo>
                  <a:cubicBezTo>
                    <a:pt x="9837" y="11235"/>
                    <a:pt x="9937" y="11368"/>
                    <a:pt x="9970" y="11435"/>
                  </a:cubicBezTo>
                  <a:cubicBezTo>
                    <a:pt x="7135" y="13603"/>
                    <a:pt x="4333" y="16305"/>
                    <a:pt x="4066" y="19340"/>
                  </a:cubicBezTo>
                  <a:cubicBezTo>
                    <a:pt x="3986" y="20061"/>
                    <a:pt x="4278" y="20493"/>
                    <a:pt x="4777" y="20493"/>
                  </a:cubicBezTo>
                  <a:cubicBezTo>
                    <a:pt x="5110" y="20493"/>
                    <a:pt x="5534" y="20301"/>
                    <a:pt x="6001" y="19874"/>
                  </a:cubicBezTo>
                  <a:cubicBezTo>
                    <a:pt x="8236" y="17839"/>
                    <a:pt x="10004" y="15271"/>
                    <a:pt x="11305" y="12736"/>
                  </a:cubicBezTo>
                  <a:cubicBezTo>
                    <a:pt x="11438" y="12836"/>
                    <a:pt x="11605" y="12903"/>
                    <a:pt x="11705" y="12936"/>
                  </a:cubicBezTo>
                  <a:cubicBezTo>
                    <a:pt x="11805" y="15771"/>
                    <a:pt x="12472" y="18573"/>
                    <a:pt x="15007" y="19674"/>
                  </a:cubicBezTo>
                  <a:cubicBezTo>
                    <a:pt x="15246" y="19772"/>
                    <a:pt x="15481" y="19819"/>
                    <a:pt x="15702" y="19819"/>
                  </a:cubicBezTo>
                  <a:cubicBezTo>
                    <a:pt x="16534" y="19819"/>
                    <a:pt x="17167" y="19160"/>
                    <a:pt x="17009" y="18106"/>
                  </a:cubicBezTo>
                  <a:cubicBezTo>
                    <a:pt x="16708" y="16038"/>
                    <a:pt x="15841" y="14037"/>
                    <a:pt x="14640" y="12369"/>
                  </a:cubicBezTo>
                  <a:cubicBezTo>
                    <a:pt x="14707" y="12235"/>
                    <a:pt x="14774" y="12102"/>
                    <a:pt x="14840" y="12002"/>
                  </a:cubicBezTo>
                  <a:cubicBezTo>
                    <a:pt x="15696" y="12298"/>
                    <a:pt x="16625" y="12484"/>
                    <a:pt x="17619" y="12484"/>
                  </a:cubicBezTo>
                  <a:cubicBezTo>
                    <a:pt x="18756" y="12484"/>
                    <a:pt x="19979" y="12240"/>
                    <a:pt x="21278" y="11635"/>
                  </a:cubicBezTo>
                  <a:cubicBezTo>
                    <a:pt x="22513" y="11001"/>
                    <a:pt x="22946" y="10034"/>
                    <a:pt x="21845" y="9700"/>
                  </a:cubicBezTo>
                  <a:cubicBezTo>
                    <a:pt x="20751" y="9359"/>
                    <a:pt x="19511" y="9202"/>
                    <a:pt x="18194" y="9202"/>
                  </a:cubicBezTo>
                  <a:cubicBezTo>
                    <a:pt x="17063" y="9202"/>
                    <a:pt x="15875" y="9318"/>
                    <a:pt x="14674" y="9533"/>
                  </a:cubicBezTo>
                  <a:cubicBezTo>
                    <a:pt x="14640" y="9467"/>
                    <a:pt x="14607" y="9367"/>
                    <a:pt x="14540" y="9233"/>
                  </a:cubicBezTo>
                  <a:cubicBezTo>
                    <a:pt x="14507" y="9200"/>
                    <a:pt x="14474" y="9133"/>
                    <a:pt x="14440" y="9066"/>
                  </a:cubicBezTo>
                  <a:cubicBezTo>
                    <a:pt x="16708" y="7399"/>
                    <a:pt x="18543" y="5230"/>
                    <a:pt x="19477" y="2729"/>
                  </a:cubicBezTo>
                  <a:cubicBezTo>
                    <a:pt x="19872" y="1656"/>
                    <a:pt x="19121" y="918"/>
                    <a:pt x="18012" y="918"/>
                  </a:cubicBezTo>
                  <a:cubicBezTo>
                    <a:pt x="17810" y="918"/>
                    <a:pt x="17597" y="943"/>
                    <a:pt x="17376" y="994"/>
                  </a:cubicBezTo>
                  <a:cubicBezTo>
                    <a:pt x="14140" y="1795"/>
                    <a:pt x="12839" y="4497"/>
                    <a:pt x="12205" y="7299"/>
                  </a:cubicBezTo>
                  <a:cubicBezTo>
                    <a:pt x="12105" y="7232"/>
                    <a:pt x="11972" y="7198"/>
                    <a:pt x="11872" y="7198"/>
                  </a:cubicBezTo>
                  <a:cubicBezTo>
                    <a:pt x="11471" y="4897"/>
                    <a:pt x="10671" y="2562"/>
                    <a:pt x="9503" y="660"/>
                  </a:cubicBezTo>
                  <a:cubicBezTo>
                    <a:pt x="9213" y="210"/>
                    <a:pt x="8904" y="0"/>
                    <a:pt x="86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28"/>
            <p:cNvSpPr/>
            <p:nvPr/>
          </p:nvSpPr>
          <p:spPr>
            <a:xfrm>
              <a:off x="3861250" y="2953700"/>
              <a:ext cx="90100" cy="84450"/>
            </a:xfrm>
            <a:custGeom>
              <a:avLst/>
              <a:gdLst/>
              <a:ahLst/>
              <a:cxnLst/>
              <a:rect l="l" t="t" r="r" b="b"/>
              <a:pathLst>
                <a:path w="3604" h="3378" extrusionOk="0">
                  <a:moveTo>
                    <a:pt x="1347" y="1"/>
                  </a:moveTo>
                  <a:cubicBezTo>
                    <a:pt x="1191" y="1"/>
                    <a:pt x="1040" y="29"/>
                    <a:pt x="902" y="88"/>
                  </a:cubicBezTo>
                  <a:cubicBezTo>
                    <a:pt x="168" y="355"/>
                    <a:pt x="1" y="1289"/>
                    <a:pt x="468" y="2223"/>
                  </a:cubicBezTo>
                  <a:cubicBezTo>
                    <a:pt x="869" y="2918"/>
                    <a:pt x="1614" y="3378"/>
                    <a:pt x="2254" y="3378"/>
                  </a:cubicBezTo>
                  <a:cubicBezTo>
                    <a:pt x="2412" y="3378"/>
                    <a:pt x="2564" y="3350"/>
                    <a:pt x="2703" y="3290"/>
                  </a:cubicBezTo>
                  <a:cubicBezTo>
                    <a:pt x="3403" y="2990"/>
                    <a:pt x="3604" y="2056"/>
                    <a:pt x="3103" y="1156"/>
                  </a:cubicBezTo>
                  <a:cubicBezTo>
                    <a:pt x="2702" y="460"/>
                    <a:pt x="1979" y="1"/>
                    <a:pt x="13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5" name="Google Shape;2495;p28"/>
          <p:cNvSpPr txBox="1">
            <a:spLocks noGrp="1"/>
          </p:cNvSpPr>
          <p:nvPr>
            <p:ph type="title"/>
          </p:nvPr>
        </p:nvSpPr>
        <p:spPr>
          <a:xfrm>
            <a:off x="720000" y="540000"/>
            <a:ext cx="7704000" cy="5727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grpSp>
        <p:nvGrpSpPr>
          <p:cNvPr id="2496" name="Google Shape;2496;p28"/>
          <p:cNvGrpSpPr/>
          <p:nvPr/>
        </p:nvGrpSpPr>
        <p:grpSpPr>
          <a:xfrm rot="3599956">
            <a:off x="6936532" y="3729877"/>
            <a:ext cx="2639704" cy="2047351"/>
            <a:chOff x="7065429" y="3849917"/>
            <a:chExt cx="2639762" cy="2047396"/>
          </a:xfrm>
        </p:grpSpPr>
        <p:sp>
          <p:nvSpPr>
            <p:cNvPr id="2497" name="Google Shape;2497;p28"/>
            <p:cNvSpPr/>
            <p:nvPr/>
          </p:nvSpPr>
          <p:spPr>
            <a:xfrm rot="-2052473">
              <a:off x="8405117" y="4230685"/>
              <a:ext cx="564707" cy="910065"/>
            </a:xfrm>
            <a:custGeom>
              <a:avLst/>
              <a:gdLst/>
              <a:ahLst/>
              <a:cxnLst/>
              <a:rect l="l" t="t" r="r" b="b"/>
              <a:pathLst>
                <a:path w="13310" h="21450" extrusionOk="0">
                  <a:moveTo>
                    <a:pt x="12876" y="0"/>
                  </a:moveTo>
                  <a:lnTo>
                    <a:pt x="12876" y="0"/>
                  </a:lnTo>
                  <a:cubicBezTo>
                    <a:pt x="8173" y="1035"/>
                    <a:pt x="6672" y="3203"/>
                    <a:pt x="5304" y="6305"/>
                  </a:cubicBezTo>
                  <a:cubicBezTo>
                    <a:pt x="3936" y="9441"/>
                    <a:pt x="4170" y="8840"/>
                    <a:pt x="2102" y="11642"/>
                  </a:cubicBezTo>
                  <a:cubicBezTo>
                    <a:pt x="0" y="14444"/>
                    <a:pt x="601" y="21449"/>
                    <a:pt x="601" y="21449"/>
                  </a:cubicBezTo>
                  <a:cubicBezTo>
                    <a:pt x="5704" y="19014"/>
                    <a:pt x="7339" y="16179"/>
                    <a:pt x="7973" y="13143"/>
                  </a:cubicBezTo>
                  <a:cubicBezTo>
                    <a:pt x="8673" y="10108"/>
                    <a:pt x="9274" y="9541"/>
                    <a:pt x="11275" y="6172"/>
                  </a:cubicBezTo>
                  <a:cubicBezTo>
                    <a:pt x="13310" y="2803"/>
                    <a:pt x="12876" y="1"/>
                    <a:pt x="12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8" name="Google Shape;2498;p28"/>
            <p:cNvGrpSpPr/>
            <p:nvPr/>
          </p:nvGrpSpPr>
          <p:grpSpPr>
            <a:xfrm>
              <a:off x="7065429" y="3849917"/>
              <a:ext cx="2639762" cy="2047396"/>
              <a:chOff x="7370229" y="3849917"/>
              <a:chExt cx="2639762" cy="2047396"/>
            </a:xfrm>
          </p:grpSpPr>
          <p:grpSp>
            <p:nvGrpSpPr>
              <p:cNvPr id="2499" name="Google Shape;2499;p28"/>
              <p:cNvGrpSpPr/>
              <p:nvPr/>
            </p:nvGrpSpPr>
            <p:grpSpPr>
              <a:xfrm rot="-2700000">
                <a:off x="7782639" y="4230035"/>
                <a:ext cx="726055" cy="1467214"/>
                <a:chOff x="9937964" y="2382704"/>
                <a:chExt cx="726062" cy="1467228"/>
              </a:xfrm>
            </p:grpSpPr>
            <p:sp>
              <p:nvSpPr>
                <p:cNvPr id="2500" name="Google Shape;2500;p28"/>
                <p:cNvSpPr/>
                <p:nvPr/>
              </p:nvSpPr>
              <p:spPr>
                <a:xfrm>
                  <a:off x="9937964" y="2382704"/>
                  <a:ext cx="639892" cy="1200062"/>
                </a:xfrm>
                <a:custGeom>
                  <a:avLst/>
                  <a:gdLst/>
                  <a:ahLst/>
                  <a:cxnLst/>
                  <a:rect l="l" t="t" r="r" b="b"/>
                  <a:pathLst>
                    <a:path w="15082" h="28285" extrusionOk="0">
                      <a:moveTo>
                        <a:pt x="172" y="1"/>
                      </a:moveTo>
                      <a:cubicBezTo>
                        <a:pt x="61" y="1"/>
                        <a:pt x="1" y="53"/>
                        <a:pt x="4" y="165"/>
                      </a:cubicBezTo>
                      <a:cubicBezTo>
                        <a:pt x="38" y="1232"/>
                        <a:pt x="471" y="6369"/>
                        <a:pt x="1205" y="8838"/>
                      </a:cubicBezTo>
                      <a:cubicBezTo>
                        <a:pt x="1939" y="11239"/>
                        <a:pt x="4541" y="13007"/>
                        <a:pt x="5642" y="15609"/>
                      </a:cubicBezTo>
                      <a:cubicBezTo>
                        <a:pt x="6709" y="18211"/>
                        <a:pt x="6409" y="18912"/>
                        <a:pt x="9344" y="21347"/>
                      </a:cubicBezTo>
                      <a:cubicBezTo>
                        <a:pt x="12246" y="23715"/>
                        <a:pt x="15082" y="28285"/>
                        <a:pt x="15082" y="28285"/>
                      </a:cubicBezTo>
                      <a:cubicBezTo>
                        <a:pt x="14148" y="23782"/>
                        <a:pt x="13480" y="18111"/>
                        <a:pt x="11879" y="15176"/>
                      </a:cubicBezTo>
                      <a:cubicBezTo>
                        <a:pt x="10345" y="12173"/>
                        <a:pt x="8677" y="10772"/>
                        <a:pt x="7309" y="7103"/>
                      </a:cubicBezTo>
                      <a:cubicBezTo>
                        <a:pt x="6171" y="4077"/>
                        <a:pt x="1156" y="1"/>
                        <a:pt x="1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28"/>
                <p:cNvSpPr/>
                <p:nvPr/>
              </p:nvSpPr>
              <p:spPr>
                <a:xfrm>
                  <a:off x="10152563" y="2715845"/>
                  <a:ext cx="511464" cy="1134087"/>
                </a:xfrm>
                <a:custGeom>
                  <a:avLst/>
                  <a:gdLst/>
                  <a:ahLst/>
                  <a:cxnLst/>
                  <a:rect l="l" t="t" r="r" b="b"/>
                  <a:pathLst>
                    <a:path w="12055" h="26730" extrusionOk="0">
                      <a:moveTo>
                        <a:pt x="398" y="1"/>
                      </a:moveTo>
                      <a:cubicBezTo>
                        <a:pt x="185" y="1"/>
                        <a:pt x="1" y="211"/>
                        <a:pt x="150" y="385"/>
                      </a:cubicBezTo>
                      <a:cubicBezTo>
                        <a:pt x="1017" y="1586"/>
                        <a:pt x="1784" y="2887"/>
                        <a:pt x="2485" y="4221"/>
                      </a:cubicBezTo>
                      <a:cubicBezTo>
                        <a:pt x="4620" y="8057"/>
                        <a:pt x="6421" y="12060"/>
                        <a:pt x="7989" y="16163"/>
                      </a:cubicBezTo>
                      <a:cubicBezTo>
                        <a:pt x="9323" y="19566"/>
                        <a:pt x="10491" y="23068"/>
                        <a:pt x="11525" y="26571"/>
                      </a:cubicBezTo>
                      <a:cubicBezTo>
                        <a:pt x="11562" y="26682"/>
                        <a:pt x="11649" y="26729"/>
                        <a:pt x="11739" y="26729"/>
                      </a:cubicBezTo>
                      <a:cubicBezTo>
                        <a:pt x="11893" y="26729"/>
                        <a:pt x="12055" y="26593"/>
                        <a:pt x="11992" y="26404"/>
                      </a:cubicBezTo>
                      <a:cubicBezTo>
                        <a:pt x="10290" y="20700"/>
                        <a:pt x="8289" y="15062"/>
                        <a:pt x="5821" y="9659"/>
                      </a:cubicBezTo>
                      <a:cubicBezTo>
                        <a:pt x="4520" y="6823"/>
                        <a:pt x="3052" y="3988"/>
                        <a:pt x="1384" y="1319"/>
                      </a:cubicBezTo>
                      <a:cubicBezTo>
                        <a:pt x="1151" y="886"/>
                        <a:pt x="850" y="485"/>
                        <a:pt x="617" y="85"/>
                      </a:cubicBezTo>
                      <a:cubicBezTo>
                        <a:pt x="549" y="25"/>
                        <a:pt x="472" y="1"/>
                        <a:pt x="3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2" name="Google Shape;2502;p28"/>
              <p:cNvGrpSpPr/>
              <p:nvPr/>
            </p:nvGrpSpPr>
            <p:grpSpPr>
              <a:xfrm>
                <a:off x="7998979" y="4595823"/>
                <a:ext cx="850035" cy="735650"/>
                <a:chOff x="9717341" y="3079873"/>
                <a:chExt cx="850035" cy="735650"/>
              </a:xfrm>
            </p:grpSpPr>
            <p:sp>
              <p:nvSpPr>
                <p:cNvPr id="2503" name="Google Shape;2503;p28"/>
                <p:cNvSpPr/>
                <p:nvPr/>
              </p:nvSpPr>
              <p:spPr>
                <a:xfrm>
                  <a:off x="9717341" y="3079873"/>
                  <a:ext cx="723219" cy="529792"/>
                </a:xfrm>
                <a:custGeom>
                  <a:avLst/>
                  <a:gdLst/>
                  <a:ahLst/>
                  <a:cxnLst/>
                  <a:rect l="l" t="t" r="r" b="b"/>
                  <a:pathLst>
                    <a:path w="17046" h="12487" extrusionOk="0">
                      <a:moveTo>
                        <a:pt x="2057" y="1"/>
                      </a:moveTo>
                      <a:cubicBezTo>
                        <a:pt x="1068" y="1"/>
                        <a:pt x="383" y="142"/>
                        <a:pt x="267" y="245"/>
                      </a:cubicBezTo>
                      <a:cubicBezTo>
                        <a:pt x="0" y="478"/>
                        <a:pt x="3536" y="4848"/>
                        <a:pt x="5738" y="6116"/>
                      </a:cubicBezTo>
                      <a:cubicBezTo>
                        <a:pt x="6905" y="6783"/>
                        <a:pt x="7406" y="6516"/>
                        <a:pt x="10241" y="9451"/>
                      </a:cubicBezTo>
                      <a:cubicBezTo>
                        <a:pt x="12576" y="11953"/>
                        <a:pt x="15612" y="12487"/>
                        <a:pt x="17046" y="12487"/>
                      </a:cubicBezTo>
                      <a:cubicBezTo>
                        <a:pt x="17046" y="12487"/>
                        <a:pt x="15345" y="8017"/>
                        <a:pt x="13377" y="5849"/>
                      </a:cubicBezTo>
                      <a:cubicBezTo>
                        <a:pt x="11942" y="4314"/>
                        <a:pt x="9741" y="3080"/>
                        <a:pt x="8073" y="1846"/>
                      </a:cubicBezTo>
                      <a:cubicBezTo>
                        <a:pt x="6017" y="366"/>
                        <a:pt x="3645" y="1"/>
                        <a:pt x="2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28"/>
                <p:cNvSpPr/>
                <p:nvPr/>
              </p:nvSpPr>
              <p:spPr>
                <a:xfrm>
                  <a:off x="10033808" y="3259680"/>
                  <a:ext cx="533568" cy="555843"/>
                </a:xfrm>
                <a:custGeom>
                  <a:avLst/>
                  <a:gdLst/>
                  <a:ahLst/>
                  <a:cxnLst/>
                  <a:rect l="l" t="t" r="r" b="b"/>
                  <a:pathLst>
                    <a:path w="12576" h="13101" extrusionOk="0">
                      <a:moveTo>
                        <a:pt x="372" y="0"/>
                      </a:moveTo>
                      <a:cubicBezTo>
                        <a:pt x="159" y="0"/>
                        <a:pt x="0" y="273"/>
                        <a:pt x="247" y="410"/>
                      </a:cubicBezTo>
                      <a:cubicBezTo>
                        <a:pt x="1314" y="1044"/>
                        <a:pt x="2382" y="1744"/>
                        <a:pt x="3383" y="2511"/>
                      </a:cubicBezTo>
                      <a:cubicBezTo>
                        <a:pt x="5617" y="4179"/>
                        <a:pt x="7652" y="6081"/>
                        <a:pt x="9387" y="8282"/>
                      </a:cubicBezTo>
                      <a:cubicBezTo>
                        <a:pt x="10454" y="9717"/>
                        <a:pt x="11422" y="11284"/>
                        <a:pt x="12089" y="12952"/>
                      </a:cubicBezTo>
                      <a:cubicBezTo>
                        <a:pt x="12135" y="13057"/>
                        <a:pt x="12214" y="13101"/>
                        <a:pt x="12292" y="13101"/>
                      </a:cubicBezTo>
                      <a:cubicBezTo>
                        <a:pt x="12436" y="13101"/>
                        <a:pt x="12576" y="12948"/>
                        <a:pt x="12489" y="12752"/>
                      </a:cubicBezTo>
                      <a:cubicBezTo>
                        <a:pt x="10488" y="7682"/>
                        <a:pt x="6218" y="3645"/>
                        <a:pt x="1715" y="743"/>
                      </a:cubicBezTo>
                      <a:cubicBezTo>
                        <a:pt x="1314" y="477"/>
                        <a:pt x="914" y="243"/>
                        <a:pt x="514" y="43"/>
                      </a:cubicBezTo>
                      <a:cubicBezTo>
                        <a:pt x="466" y="13"/>
                        <a:pt x="418"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5" name="Google Shape;2505;p28"/>
              <p:cNvGrpSpPr/>
              <p:nvPr/>
            </p:nvGrpSpPr>
            <p:grpSpPr>
              <a:xfrm rot="-2052487">
                <a:off x="8347232" y="3770480"/>
                <a:ext cx="396315" cy="2206270"/>
                <a:chOff x="10385362" y="1558762"/>
                <a:chExt cx="396315" cy="2206272"/>
              </a:xfrm>
            </p:grpSpPr>
            <p:sp>
              <p:nvSpPr>
                <p:cNvPr id="2506" name="Google Shape;2506;p28"/>
                <p:cNvSpPr/>
                <p:nvPr/>
              </p:nvSpPr>
              <p:spPr>
                <a:xfrm>
                  <a:off x="10385362" y="1558762"/>
                  <a:ext cx="396315" cy="1354625"/>
                </a:xfrm>
                <a:custGeom>
                  <a:avLst/>
                  <a:gdLst/>
                  <a:ahLst/>
                  <a:cxnLst/>
                  <a:rect l="l" t="t" r="r" b="b"/>
                  <a:pathLst>
                    <a:path w="9341" h="31928" extrusionOk="0">
                      <a:moveTo>
                        <a:pt x="2437" y="1"/>
                      </a:moveTo>
                      <a:cubicBezTo>
                        <a:pt x="2374" y="1"/>
                        <a:pt x="2327" y="34"/>
                        <a:pt x="2302" y="104"/>
                      </a:cubicBezTo>
                      <a:cubicBezTo>
                        <a:pt x="1935" y="1138"/>
                        <a:pt x="367" y="6109"/>
                        <a:pt x="167" y="8677"/>
                      </a:cubicBezTo>
                      <a:cubicBezTo>
                        <a:pt x="0" y="11279"/>
                        <a:pt x="2035" y="13814"/>
                        <a:pt x="2135" y="16649"/>
                      </a:cubicBezTo>
                      <a:cubicBezTo>
                        <a:pt x="2202" y="19485"/>
                        <a:pt x="1635" y="20019"/>
                        <a:pt x="3769" y="23321"/>
                      </a:cubicBezTo>
                      <a:cubicBezTo>
                        <a:pt x="5838" y="26623"/>
                        <a:pt x="7038" y="31927"/>
                        <a:pt x="7038" y="31927"/>
                      </a:cubicBezTo>
                      <a:cubicBezTo>
                        <a:pt x="7806" y="27324"/>
                        <a:pt x="9340" y="21786"/>
                        <a:pt x="8873" y="18384"/>
                      </a:cubicBezTo>
                      <a:cubicBezTo>
                        <a:pt x="8439" y="15015"/>
                        <a:pt x="7205" y="13147"/>
                        <a:pt x="7205" y="9211"/>
                      </a:cubicBezTo>
                      <a:cubicBezTo>
                        <a:pt x="7205" y="5861"/>
                        <a:pt x="3282" y="1"/>
                        <a:pt x="2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28"/>
                <p:cNvSpPr/>
                <p:nvPr/>
              </p:nvSpPr>
              <p:spPr>
                <a:xfrm>
                  <a:off x="10542726" y="1971285"/>
                  <a:ext cx="180911" cy="1793750"/>
                </a:xfrm>
                <a:custGeom>
                  <a:avLst/>
                  <a:gdLst/>
                  <a:ahLst/>
                  <a:cxnLst/>
                  <a:rect l="l" t="t" r="r" b="b"/>
                  <a:pathLst>
                    <a:path w="4264" h="42278" extrusionOk="0">
                      <a:moveTo>
                        <a:pt x="313" y="0"/>
                      </a:moveTo>
                      <a:cubicBezTo>
                        <a:pt x="156" y="0"/>
                        <a:pt x="0" y="108"/>
                        <a:pt x="60" y="288"/>
                      </a:cubicBezTo>
                      <a:cubicBezTo>
                        <a:pt x="661" y="3190"/>
                        <a:pt x="1128" y="6059"/>
                        <a:pt x="1561" y="8928"/>
                      </a:cubicBezTo>
                      <a:cubicBezTo>
                        <a:pt x="2495" y="15599"/>
                        <a:pt x="3163" y="22304"/>
                        <a:pt x="3396" y="29042"/>
                      </a:cubicBezTo>
                      <a:cubicBezTo>
                        <a:pt x="3496" y="33379"/>
                        <a:pt x="3429" y="37715"/>
                        <a:pt x="3096" y="42052"/>
                      </a:cubicBezTo>
                      <a:cubicBezTo>
                        <a:pt x="3080" y="42209"/>
                        <a:pt x="3184" y="42277"/>
                        <a:pt x="3300" y="42277"/>
                      </a:cubicBezTo>
                      <a:cubicBezTo>
                        <a:pt x="3431" y="42277"/>
                        <a:pt x="3579" y="42192"/>
                        <a:pt x="3596" y="42052"/>
                      </a:cubicBezTo>
                      <a:cubicBezTo>
                        <a:pt x="4263" y="34479"/>
                        <a:pt x="3997" y="26874"/>
                        <a:pt x="3296" y="19302"/>
                      </a:cubicBezTo>
                      <a:cubicBezTo>
                        <a:pt x="2796" y="13898"/>
                        <a:pt x="2095" y="8461"/>
                        <a:pt x="1128" y="3124"/>
                      </a:cubicBezTo>
                      <a:cubicBezTo>
                        <a:pt x="961" y="2123"/>
                        <a:pt x="761" y="1122"/>
                        <a:pt x="561" y="155"/>
                      </a:cubicBezTo>
                      <a:cubicBezTo>
                        <a:pt x="521" y="48"/>
                        <a:pt x="417" y="0"/>
                        <a:pt x="3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8" name="Google Shape;2508;p28"/>
              <p:cNvGrpSpPr/>
              <p:nvPr/>
            </p:nvGrpSpPr>
            <p:grpSpPr>
              <a:xfrm rot="-2052487">
                <a:off x="8648186" y="3915934"/>
                <a:ext cx="413328" cy="1529595"/>
                <a:chOff x="10729237" y="2301922"/>
                <a:chExt cx="413329" cy="1529596"/>
              </a:xfrm>
            </p:grpSpPr>
            <p:sp>
              <p:nvSpPr>
                <p:cNvPr id="2509" name="Google Shape;2509;p28"/>
                <p:cNvSpPr/>
                <p:nvPr/>
              </p:nvSpPr>
              <p:spPr>
                <a:xfrm>
                  <a:off x="10729237" y="2301922"/>
                  <a:ext cx="413329" cy="891656"/>
                </a:xfrm>
                <a:custGeom>
                  <a:avLst/>
                  <a:gdLst/>
                  <a:ahLst/>
                  <a:cxnLst/>
                  <a:rect l="l" t="t" r="r" b="b"/>
                  <a:pathLst>
                    <a:path w="9742" h="21016" extrusionOk="0">
                      <a:moveTo>
                        <a:pt x="9329" y="0"/>
                      </a:moveTo>
                      <a:cubicBezTo>
                        <a:pt x="8837" y="0"/>
                        <a:pt x="4723" y="1937"/>
                        <a:pt x="3070" y="6072"/>
                      </a:cubicBezTo>
                      <a:cubicBezTo>
                        <a:pt x="2269" y="8140"/>
                        <a:pt x="935" y="10575"/>
                        <a:pt x="535" y="12810"/>
                      </a:cubicBezTo>
                      <a:cubicBezTo>
                        <a:pt x="1" y="15945"/>
                        <a:pt x="1002" y="21016"/>
                        <a:pt x="1002" y="21016"/>
                      </a:cubicBezTo>
                      <a:cubicBezTo>
                        <a:pt x="2269" y="20182"/>
                        <a:pt x="4738" y="17947"/>
                        <a:pt x="5505" y="14311"/>
                      </a:cubicBezTo>
                      <a:cubicBezTo>
                        <a:pt x="6405" y="9975"/>
                        <a:pt x="7006" y="9908"/>
                        <a:pt x="7706" y="8607"/>
                      </a:cubicBezTo>
                      <a:cubicBezTo>
                        <a:pt x="9041" y="6172"/>
                        <a:pt x="9741" y="67"/>
                        <a:pt x="9341" y="1"/>
                      </a:cubicBezTo>
                      <a:cubicBezTo>
                        <a:pt x="9337" y="0"/>
                        <a:pt x="9333" y="0"/>
                        <a:pt x="93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28"/>
                <p:cNvSpPr/>
                <p:nvPr/>
              </p:nvSpPr>
              <p:spPr>
                <a:xfrm>
                  <a:off x="10740565" y="2430944"/>
                  <a:ext cx="285749" cy="1400574"/>
                </a:xfrm>
                <a:custGeom>
                  <a:avLst/>
                  <a:gdLst/>
                  <a:ahLst/>
                  <a:cxnLst/>
                  <a:rect l="l" t="t" r="r" b="b"/>
                  <a:pathLst>
                    <a:path w="6735" h="33011" extrusionOk="0">
                      <a:moveTo>
                        <a:pt x="6360" y="0"/>
                      </a:moveTo>
                      <a:cubicBezTo>
                        <a:pt x="6288" y="0"/>
                        <a:pt x="6219" y="29"/>
                        <a:pt x="6172" y="95"/>
                      </a:cubicBezTo>
                      <a:cubicBezTo>
                        <a:pt x="5104" y="1763"/>
                        <a:pt x="4304" y="3631"/>
                        <a:pt x="3603" y="5533"/>
                      </a:cubicBezTo>
                      <a:cubicBezTo>
                        <a:pt x="1735" y="10303"/>
                        <a:pt x="668" y="15440"/>
                        <a:pt x="301" y="20577"/>
                      </a:cubicBezTo>
                      <a:cubicBezTo>
                        <a:pt x="1" y="24613"/>
                        <a:pt x="134" y="28749"/>
                        <a:pt x="634" y="32785"/>
                      </a:cubicBezTo>
                      <a:cubicBezTo>
                        <a:pt x="651" y="32935"/>
                        <a:pt x="785" y="33011"/>
                        <a:pt x="910" y="33011"/>
                      </a:cubicBezTo>
                      <a:cubicBezTo>
                        <a:pt x="1035" y="33011"/>
                        <a:pt x="1152" y="32935"/>
                        <a:pt x="1135" y="32785"/>
                      </a:cubicBezTo>
                      <a:cubicBezTo>
                        <a:pt x="301" y="26214"/>
                        <a:pt x="468" y="19476"/>
                        <a:pt x="1902" y="13038"/>
                      </a:cubicBezTo>
                      <a:cubicBezTo>
                        <a:pt x="2736" y="9269"/>
                        <a:pt x="3937" y="5533"/>
                        <a:pt x="5671" y="2097"/>
                      </a:cubicBezTo>
                      <a:cubicBezTo>
                        <a:pt x="5972" y="1530"/>
                        <a:pt x="6272" y="929"/>
                        <a:pt x="6639" y="396"/>
                      </a:cubicBezTo>
                      <a:cubicBezTo>
                        <a:pt x="6734" y="181"/>
                        <a:pt x="6540" y="0"/>
                        <a:pt x="63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1" name="Google Shape;2511;p28"/>
              <p:cNvGrpSpPr/>
              <p:nvPr/>
            </p:nvGrpSpPr>
            <p:grpSpPr>
              <a:xfrm rot="-2052487">
                <a:off x="8810725" y="4222603"/>
                <a:ext cx="932683" cy="1235360"/>
                <a:chOff x="10873618" y="2588732"/>
                <a:chExt cx="932684" cy="1235362"/>
              </a:xfrm>
            </p:grpSpPr>
            <p:sp>
              <p:nvSpPr>
                <p:cNvPr id="2512" name="Google Shape;2512;p28"/>
                <p:cNvSpPr/>
                <p:nvPr/>
              </p:nvSpPr>
              <p:spPr>
                <a:xfrm>
                  <a:off x="10873618" y="2588732"/>
                  <a:ext cx="472133" cy="1235362"/>
                </a:xfrm>
                <a:custGeom>
                  <a:avLst/>
                  <a:gdLst/>
                  <a:ahLst/>
                  <a:cxnLst/>
                  <a:rect l="l" t="t" r="r" b="b"/>
                  <a:pathLst>
                    <a:path w="11128" h="29117" extrusionOk="0">
                      <a:moveTo>
                        <a:pt x="10767" y="0"/>
                      </a:moveTo>
                      <a:cubicBezTo>
                        <a:pt x="10711" y="0"/>
                        <a:pt x="10655" y="24"/>
                        <a:pt x="10608" y="79"/>
                      </a:cubicBezTo>
                      <a:cubicBezTo>
                        <a:pt x="9207" y="1647"/>
                        <a:pt x="8106" y="3348"/>
                        <a:pt x="7005" y="5083"/>
                      </a:cubicBezTo>
                      <a:cubicBezTo>
                        <a:pt x="4470" y="9219"/>
                        <a:pt x="2502" y="13755"/>
                        <a:pt x="1335" y="18492"/>
                      </a:cubicBezTo>
                      <a:cubicBezTo>
                        <a:pt x="467" y="21861"/>
                        <a:pt x="0" y="25364"/>
                        <a:pt x="0" y="28866"/>
                      </a:cubicBezTo>
                      <a:cubicBezTo>
                        <a:pt x="0" y="29033"/>
                        <a:pt x="125" y="29116"/>
                        <a:pt x="250" y="29116"/>
                      </a:cubicBezTo>
                      <a:cubicBezTo>
                        <a:pt x="376" y="29116"/>
                        <a:pt x="501" y="29033"/>
                        <a:pt x="501" y="28866"/>
                      </a:cubicBezTo>
                      <a:cubicBezTo>
                        <a:pt x="534" y="23029"/>
                        <a:pt x="1835" y="17225"/>
                        <a:pt x="4137" y="11854"/>
                      </a:cubicBezTo>
                      <a:cubicBezTo>
                        <a:pt x="5604" y="8385"/>
                        <a:pt x="7472" y="5049"/>
                        <a:pt x="9707" y="2047"/>
                      </a:cubicBezTo>
                      <a:cubicBezTo>
                        <a:pt x="10141" y="1513"/>
                        <a:pt x="10541" y="980"/>
                        <a:pt x="10975" y="479"/>
                      </a:cubicBezTo>
                      <a:cubicBezTo>
                        <a:pt x="11128" y="250"/>
                        <a:pt x="10949" y="0"/>
                        <a:pt x="10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28"/>
                <p:cNvSpPr/>
                <p:nvPr/>
              </p:nvSpPr>
              <p:spPr>
                <a:xfrm>
                  <a:off x="10981172" y="3037912"/>
                  <a:ext cx="825130" cy="571753"/>
                </a:xfrm>
                <a:custGeom>
                  <a:avLst/>
                  <a:gdLst/>
                  <a:ahLst/>
                  <a:cxnLst/>
                  <a:rect l="l" t="t" r="r" b="b"/>
                  <a:pathLst>
                    <a:path w="19448" h="13476" extrusionOk="0">
                      <a:moveTo>
                        <a:pt x="13768" y="0"/>
                      </a:moveTo>
                      <a:cubicBezTo>
                        <a:pt x="13126" y="0"/>
                        <a:pt x="12549" y="112"/>
                        <a:pt x="12109" y="400"/>
                      </a:cubicBezTo>
                      <a:cubicBezTo>
                        <a:pt x="10274" y="1601"/>
                        <a:pt x="9607" y="2501"/>
                        <a:pt x="7806" y="3135"/>
                      </a:cubicBezTo>
                      <a:cubicBezTo>
                        <a:pt x="6005" y="3769"/>
                        <a:pt x="5004" y="3635"/>
                        <a:pt x="3203" y="7004"/>
                      </a:cubicBezTo>
                      <a:cubicBezTo>
                        <a:pt x="1401" y="10440"/>
                        <a:pt x="0" y="13476"/>
                        <a:pt x="0" y="13476"/>
                      </a:cubicBezTo>
                      <a:cubicBezTo>
                        <a:pt x="1401" y="11841"/>
                        <a:pt x="5838" y="12008"/>
                        <a:pt x="7839" y="10340"/>
                      </a:cubicBezTo>
                      <a:cubicBezTo>
                        <a:pt x="9841" y="8672"/>
                        <a:pt x="12309" y="8606"/>
                        <a:pt x="15478" y="6704"/>
                      </a:cubicBezTo>
                      <a:cubicBezTo>
                        <a:pt x="18647" y="4836"/>
                        <a:pt x="19448" y="1300"/>
                        <a:pt x="19448" y="1300"/>
                      </a:cubicBezTo>
                      <a:cubicBezTo>
                        <a:pt x="18484" y="1123"/>
                        <a:pt x="15804" y="0"/>
                        <a:pt x="13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28"/>
                <p:cNvSpPr/>
                <p:nvPr/>
              </p:nvSpPr>
              <p:spPr>
                <a:xfrm>
                  <a:off x="10922282" y="3163540"/>
                  <a:ext cx="640995" cy="628012"/>
                </a:xfrm>
                <a:custGeom>
                  <a:avLst/>
                  <a:gdLst/>
                  <a:ahLst/>
                  <a:cxnLst/>
                  <a:rect l="l" t="t" r="r" b="b"/>
                  <a:pathLst>
                    <a:path w="15108" h="14802" extrusionOk="0">
                      <a:moveTo>
                        <a:pt x="14732" y="0"/>
                      </a:moveTo>
                      <a:cubicBezTo>
                        <a:pt x="14711" y="0"/>
                        <a:pt x="14688" y="3"/>
                        <a:pt x="14665" y="7"/>
                      </a:cubicBezTo>
                      <a:cubicBezTo>
                        <a:pt x="13130" y="508"/>
                        <a:pt x="11629" y="1275"/>
                        <a:pt x="10195" y="2042"/>
                      </a:cubicBezTo>
                      <a:cubicBezTo>
                        <a:pt x="7293" y="3677"/>
                        <a:pt x="4524" y="5811"/>
                        <a:pt x="2556" y="8547"/>
                      </a:cubicBezTo>
                      <a:cubicBezTo>
                        <a:pt x="1322" y="10348"/>
                        <a:pt x="388" y="12349"/>
                        <a:pt x="21" y="14484"/>
                      </a:cubicBezTo>
                      <a:cubicBezTo>
                        <a:pt x="0" y="14668"/>
                        <a:pt x="167" y="14801"/>
                        <a:pt x="307" y="14801"/>
                      </a:cubicBezTo>
                      <a:cubicBezTo>
                        <a:pt x="396" y="14801"/>
                        <a:pt x="475" y="14747"/>
                        <a:pt x="488" y="14618"/>
                      </a:cubicBezTo>
                      <a:cubicBezTo>
                        <a:pt x="1689" y="8046"/>
                        <a:pt x="7459" y="3543"/>
                        <a:pt x="13230" y="1041"/>
                      </a:cubicBezTo>
                      <a:cubicBezTo>
                        <a:pt x="13731" y="841"/>
                        <a:pt x="14231" y="641"/>
                        <a:pt x="14798" y="474"/>
                      </a:cubicBezTo>
                      <a:cubicBezTo>
                        <a:pt x="15108" y="381"/>
                        <a:pt x="15015" y="0"/>
                        <a:pt x="147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pic>
        <p:nvPicPr>
          <p:cNvPr id="2515" name="Google Shape;2515;p28"/>
          <p:cNvPicPr preferRelativeResize="0"/>
          <p:nvPr/>
        </p:nvPicPr>
        <p:blipFill>
          <a:blip r:embed="rId2">
            <a:alphaModFix amt="50000"/>
          </a:blip>
          <a:stretch>
            <a:fillRect/>
          </a:stretch>
        </p:blipFill>
        <p:spPr>
          <a:xfrm>
            <a:off x="-1440499" y="2380331"/>
            <a:ext cx="3852000" cy="3445953"/>
          </a:xfrm>
          <a:prstGeom prst="rect">
            <a:avLst/>
          </a:prstGeom>
          <a:noFill/>
          <a:ln>
            <a:noFill/>
          </a:ln>
        </p:spPr>
      </p:pic>
      <p:pic>
        <p:nvPicPr>
          <p:cNvPr id="2516" name="Google Shape;2516;p28"/>
          <p:cNvPicPr preferRelativeResize="0"/>
          <p:nvPr/>
        </p:nvPicPr>
        <p:blipFill>
          <a:blip r:embed="rId2">
            <a:alphaModFix amt="50000"/>
          </a:blip>
          <a:stretch>
            <a:fillRect/>
          </a:stretch>
        </p:blipFill>
        <p:spPr>
          <a:xfrm>
            <a:off x="6775025" y="2969325"/>
            <a:ext cx="2826351" cy="2528400"/>
          </a:xfrm>
          <a:prstGeom prst="rect">
            <a:avLst/>
          </a:prstGeom>
          <a:noFill/>
          <a:ln>
            <a:noFill/>
          </a:ln>
        </p:spPr>
      </p:pic>
      <p:pic>
        <p:nvPicPr>
          <p:cNvPr id="2517" name="Google Shape;2517;p28"/>
          <p:cNvPicPr preferRelativeResize="0"/>
          <p:nvPr/>
        </p:nvPicPr>
        <p:blipFill>
          <a:blip r:embed="rId2">
            <a:alphaModFix amt="50000"/>
          </a:blip>
          <a:stretch>
            <a:fillRect/>
          </a:stretch>
        </p:blipFill>
        <p:spPr>
          <a:xfrm>
            <a:off x="7491225" y="-689725"/>
            <a:ext cx="2826351" cy="2528400"/>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only 2">
  <p:cSld name="CUSTOM_7_1">
    <p:spTree>
      <p:nvGrpSpPr>
        <p:cNvPr id="1" name="Shape 2518"/>
        <p:cNvGrpSpPr/>
        <p:nvPr/>
      </p:nvGrpSpPr>
      <p:grpSpPr>
        <a:xfrm>
          <a:off x="0" y="0"/>
          <a:ext cx="0" cy="0"/>
          <a:chOff x="0" y="0"/>
          <a:chExt cx="0" cy="0"/>
        </a:xfrm>
      </p:grpSpPr>
      <p:sp>
        <p:nvSpPr>
          <p:cNvPr id="2519" name="Google Shape;2519;p29"/>
          <p:cNvSpPr/>
          <p:nvPr/>
        </p:nvSpPr>
        <p:spPr>
          <a:xfrm rot="-4038284" flipH="1">
            <a:off x="7651041" y="-996803"/>
            <a:ext cx="2193282" cy="2836678"/>
          </a:xfrm>
          <a:custGeom>
            <a:avLst/>
            <a:gdLst/>
            <a:ahLst/>
            <a:cxnLst/>
            <a:rect l="l" t="t" r="r" b="b"/>
            <a:pathLst>
              <a:path w="50036" h="64714" extrusionOk="0">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29"/>
          <p:cNvSpPr/>
          <p:nvPr/>
        </p:nvSpPr>
        <p:spPr>
          <a:xfrm rot="-818131">
            <a:off x="-1729370" y="-511390"/>
            <a:ext cx="3259946" cy="1676976"/>
          </a:xfrm>
          <a:custGeom>
            <a:avLst/>
            <a:gdLst/>
            <a:ahLst/>
            <a:cxnLst/>
            <a:rect l="l" t="t" r="r" b="b"/>
            <a:pathLst>
              <a:path w="49936" h="25688" extrusionOk="0">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1" name="Google Shape;2521;p29"/>
          <p:cNvGrpSpPr/>
          <p:nvPr/>
        </p:nvGrpSpPr>
        <p:grpSpPr>
          <a:xfrm rot="1702121" flipH="1">
            <a:off x="-1409092" y="-750648"/>
            <a:ext cx="2877440" cy="2228610"/>
            <a:chOff x="9298389" y="-164681"/>
            <a:chExt cx="3403527" cy="2636070"/>
          </a:xfrm>
        </p:grpSpPr>
        <p:sp>
          <p:nvSpPr>
            <p:cNvPr id="2522" name="Google Shape;2522;p29"/>
            <p:cNvSpPr/>
            <p:nvPr/>
          </p:nvSpPr>
          <p:spPr>
            <a:xfrm rot="-5142096">
              <a:off x="9799889" y="-462995"/>
              <a:ext cx="2400528" cy="3232698"/>
            </a:xfrm>
            <a:custGeom>
              <a:avLst/>
              <a:gdLst/>
              <a:ahLst/>
              <a:cxnLst/>
              <a:rect l="l" t="t" r="r" b="b"/>
              <a:pathLst>
                <a:path w="31088" h="41865" extrusionOk="0">
                  <a:moveTo>
                    <a:pt x="5635" y="0"/>
                  </a:moveTo>
                  <a:cubicBezTo>
                    <a:pt x="5590" y="0"/>
                    <a:pt x="5546" y="1"/>
                    <a:pt x="5501" y="3"/>
                  </a:cubicBezTo>
                  <a:cubicBezTo>
                    <a:pt x="3914" y="65"/>
                    <a:pt x="2419" y="1144"/>
                    <a:pt x="879" y="1144"/>
                  </a:cubicBezTo>
                  <a:cubicBezTo>
                    <a:pt x="662" y="1144"/>
                    <a:pt x="445" y="1123"/>
                    <a:pt x="226" y="1074"/>
                  </a:cubicBezTo>
                  <a:lnTo>
                    <a:pt x="0" y="1062"/>
                  </a:lnTo>
                  <a:lnTo>
                    <a:pt x="0" y="1062"/>
                  </a:lnTo>
                  <a:cubicBezTo>
                    <a:pt x="619" y="1503"/>
                    <a:pt x="786" y="2372"/>
                    <a:pt x="738" y="3134"/>
                  </a:cubicBezTo>
                  <a:cubicBezTo>
                    <a:pt x="679" y="3896"/>
                    <a:pt x="464" y="4658"/>
                    <a:pt x="536" y="5420"/>
                  </a:cubicBezTo>
                  <a:cubicBezTo>
                    <a:pt x="607" y="6182"/>
                    <a:pt x="1083" y="6992"/>
                    <a:pt x="1834" y="7099"/>
                  </a:cubicBezTo>
                  <a:lnTo>
                    <a:pt x="4048" y="5551"/>
                  </a:lnTo>
                  <a:lnTo>
                    <a:pt x="4048" y="5551"/>
                  </a:lnTo>
                  <a:cubicBezTo>
                    <a:pt x="3667" y="6170"/>
                    <a:pt x="3286" y="6789"/>
                    <a:pt x="2905" y="7420"/>
                  </a:cubicBezTo>
                  <a:cubicBezTo>
                    <a:pt x="2762" y="7611"/>
                    <a:pt x="2679" y="7825"/>
                    <a:pt x="2631" y="8063"/>
                  </a:cubicBezTo>
                  <a:cubicBezTo>
                    <a:pt x="2619" y="8337"/>
                    <a:pt x="2679" y="8611"/>
                    <a:pt x="2810" y="8861"/>
                  </a:cubicBezTo>
                  <a:cubicBezTo>
                    <a:pt x="2988" y="9337"/>
                    <a:pt x="3179" y="9801"/>
                    <a:pt x="3369" y="10266"/>
                  </a:cubicBezTo>
                  <a:cubicBezTo>
                    <a:pt x="3405" y="10385"/>
                    <a:pt x="3477" y="10480"/>
                    <a:pt x="3572" y="10551"/>
                  </a:cubicBezTo>
                  <a:cubicBezTo>
                    <a:pt x="3606" y="10568"/>
                    <a:pt x="3641" y="10575"/>
                    <a:pt x="3676" y="10575"/>
                  </a:cubicBezTo>
                  <a:cubicBezTo>
                    <a:pt x="3845" y="10575"/>
                    <a:pt x="4013" y="10402"/>
                    <a:pt x="4131" y="10254"/>
                  </a:cubicBezTo>
                  <a:cubicBezTo>
                    <a:pt x="4751" y="9456"/>
                    <a:pt x="5584" y="8849"/>
                    <a:pt x="6548" y="8527"/>
                  </a:cubicBezTo>
                  <a:lnTo>
                    <a:pt x="6548" y="8527"/>
                  </a:lnTo>
                  <a:cubicBezTo>
                    <a:pt x="5917" y="9325"/>
                    <a:pt x="5274" y="10147"/>
                    <a:pt x="4929" y="11111"/>
                  </a:cubicBezTo>
                  <a:cubicBezTo>
                    <a:pt x="4739" y="11647"/>
                    <a:pt x="4739" y="12373"/>
                    <a:pt x="5108" y="12707"/>
                  </a:cubicBezTo>
                  <a:cubicBezTo>
                    <a:pt x="5191" y="12778"/>
                    <a:pt x="5286" y="12826"/>
                    <a:pt x="5394" y="12861"/>
                  </a:cubicBezTo>
                  <a:cubicBezTo>
                    <a:pt x="5882" y="12290"/>
                    <a:pt x="6382" y="11730"/>
                    <a:pt x="6870" y="11171"/>
                  </a:cubicBezTo>
                  <a:cubicBezTo>
                    <a:pt x="6929" y="11099"/>
                    <a:pt x="6989" y="11028"/>
                    <a:pt x="7049" y="10968"/>
                  </a:cubicBezTo>
                  <a:lnTo>
                    <a:pt x="7049" y="10968"/>
                  </a:lnTo>
                  <a:cubicBezTo>
                    <a:pt x="6989" y="11063"/>
                    <a:pt x="6941" y="11159"/>
                    <a:pt x="6894" y="11266"/>
                  </a:cubicBezTo>
                  <a:cubicBezTo>
                    <a:pt x="6632" y="11814"/>
                    <a:pt x="6406" y="12373"/>
                    <a:pt x="6227" y="12945"/>
                  </a:cubicBezTo>
                  <a:cubicBezTo>
                    <a:pt x="6144" y="13135"/>
                    <a:pt x="6120" y="13338"/>
                    <a:pt x="6144" y="13540"/>
                  </a:cubicBezTo>
                  <a:cubicBezTo>
                    <a:pt x="6263" y="14302"/>
                    <a:pt x="7501" y="14361"/>
                    <a:pt x="7751" y="15076"/>
                  </a:cubicBezTo>
                  <a:cubicBezTo>
                    <a:pt x="8025" y="14564"/>
                    <a:pt x="8489" y="14183"/>
                    <a:pt x="9049" y="14028"/>
                  </a:cubicBezTo>
                  <a:lnTo>
                    <a:pt x="9049" y="14028"/>
                  </a:lnTo>
                  <a:cubicBezTo>
                    <a:pt x="8394" y="14623"/>
                    <a:pt x="8394" y="15814"/>
                    <a:pt x="9073" y="16397"/>
                  </a:cubicBezTo>
                  <a:cubicBezTo>
                    <a:pt x="9370" y="16659"/>
                    <a:pt x="9751" y="16802"/>
                    <a:pt x="10049" y="17052"/>
                  </a:cubicBezTo>
                  <a:cubicBezTo>
                    <a:pt x="10906" y="17755"/>
                    <a:pt x="10918" y="19064"/>
                    <a:pt x="11490" y="20029"/>
                  </a:cubicBezTo>
                  <a:cubicBezTo>
                    <a:pt x="11716" y="20362"/>
                    <a:pt x="11966" y="20696"/>
                    <a:pt x="12228" y="21005"/>
                  </a:cubicBezTo>
                  <a:cubicBezTo>
                    <a:pt x="13049" y="22089"/>
                    <a:pt x="13454" y="23422"/>
                    <a:pt x="13823" y="24732"/>
                  </a:cubicBezTo>
                  <a:cubicBezTo>
                    <a:pt x="13966" y="25232"/>
                    <a:pt x="14109" y="25744"/>
                    <a:pt x="14442" y="26137"/>
                  </a:cubicBezTo>
                  <a:cubicBezTo>
                    <a:pt x="14919" y="26714"/>
                    <a:pt x="15621" y="26908"/>
                    <a:pt x="16377" y="26908"/>
                  </a:cubicBezTo>
                  <a:cubicBezTo>
                    <a:pt x="17055" y="26908"/>
                    <a:pt x="17777" y="26752"/>
                    <a:pt x="18419" y="26577"/>
                  </a:cubicBezTo>
                  <a:lnTo>
                    <a:pt x="18419" y="26577"/>
                  </a:lnTo>
                  <a:cubicBezTo>
                    <a:pt x="17514" y="27280"/>
                    <a:pt x="16609" y="28149"/>
                    <a:pt x="16466" y="29292"/>
                  </a:cubicBezTo>
                  <a:cubicBezTo>
                    <a:pt x="16395" y="29911"/>
                    <a:pt x="16562" y="30542"/>
                    <a:pt x="16800" y="31114"/>
                  </a:cubicBezTo>
                  <a:cubicBezTo>
                    <a:pt x="17550" y="32888"/>
                    <a:pt x="18931" y="34328"/>
                    <a:pt x="20669" y="35138"/>
                  </a:cubicBezTo>
                  <a:cubicBezTo>
                    <a:pt x="21801" y="35650"/>
                    <a:pt x="23019" y="35919"/>
                    <a:pt x="24246" y="35919"/>
                  </a:cubicBezTo>
                  <a:cubicBezTo>
                    <a:pt x="24530" y="35919"/>
                    <a:pt x="24815" y="35905"/>
                    <a:pt x="25098" y="35876"/>
                  </a:cubicBezTo>
                  <a:lnTo>
                    <a:pt x="25098" y="35876"/>
                  </a:lnTo>
                  <a:lnTo>
                    <a:pt x="25015" y="36078"/>
                  </a:lnTo>
                  <a:lnTo>
                    <a:pt x="25265" y="35876"/>
                  </a:lnTo>
                  <a:cubicBezTo>
                    <a:pt x="25860" y="38436"/>
                    <a:pt x="26182" y="40377"/>
                    <a:pt x="26384" y="41865"/>
                  </a:cubicBezTo>
                  <a:lnTo>
                    <a:pt x="26515" y="41853"/>
                  </a:lnTo>
                  <a:cubicBezTo>
                    <a:pt x="26313" y="40365"/>
                    <a:pt x="25991" y="38424"/>
                    <a:pt x="25384" y="35852"/>
                  </a:cubicBezTo>
                  <a:lnTo>
                    <a:pt x="25539" y="35828"/>
                  </a:lnTo>
                  <a:cubicBezTo>
                    <a:pt x="27825" y="35531"/>
                    <a:pt x="29849" y="35495"/>
                    <a:pt x="30444" y="32697"/>
                  </a:cubicBezTo>
                  <a:cubicBezTo>
                    <a:pt x="30635" y="31792"/>
                    <a:pt x="30456" y="30852"/>
                    <a:pt x="30635" y="29947"/>
                  </a:cubicBezTo>
                  <a:lnTo>
                    <a:pt x="30635" y="29947"/>
                  </a:lnTo>
                  <a:cubicBezTo>
                    <a:pt x="30105" y="30607"/>
                    <a:pt x="29316" y="30969"/>
                    <a:pt x="28502" y="30969"/>
                  </a:cubicBezTo>
                  <a:cubicBezTo>
                    <a:pt x="28200" y="30969"/>
                    <a:pt x="27895" y="30919"/>
                    <a:pt x="27599" y="30816"/>
                  </a:cubicBezTo>
                  <a:lnTo>
                    <a:pt x="30611" y="28828"/>
                  </a:lnTo>
                  <a:cubicBezTo>
                    <a:pt x="30801" y="28720"/>
                    <a:pt x="30956" y="28566"/>
                    <a:pt x="31052" y="28375"/>
                  </a:cubicBezTo>
                  <a:cubicBezTo>
                    <a:pt x="31087" y="28173"/>
                    <a:pt x="31063" y="27946"/>
                    <a:pt x="30980" y="27756"/>
                  </a:cubicBezTo>
                  <a:cubicBezTo>
                    <a:pt x="30170" y="25279"/>
                    <a:pt x="29147" y="22874"/>
                    <a:pt x="27932" y="20577"/>
                  </a:cubicBezTo>
                  <a:cubicBezTo>
                    <a:pt x="26730" y="18291"/>
                    <a:pt x="23955" y="14433"/>
                    <a:pt x="23848" y="14242"/>
                  </a:cubicBezTo>
                  <a:cubicBezTo>
                    <a:pt x="22860" y="15004"/>
                    <a:pt x="21967" y="15552"/>
                    <a:pt x="20776" y="15921"/>
                  </a:cubicBezTo>
                  <a:cubicBezTo>
                    <a:pt x="21717" y="14600"/>
                    <a:pt x="21538" y="13695"/>
                    <a:pt x="22646" y="12516"/>
                  </a:cubicBezTo>
                  <a:cubicBezTo>
                    <a:pt x="21550" y="10635"/>
                    <a:pt x="20205" y="8908"/>
                    <a:pt x="18645" y="7373"/>
                  </a:cubicBezTo>
                  <a:cubicBezTo>
                    <a:pt x="18002" y="7992"/>
                    <a:pt x="17300" y="8551"/>
                    <a:pt x="16550" y="9039"/>
                  </a:cubicBezTo>
                  <a:cubicBezTo>
                    <a:pt x="16274" y="9212"/>
                    <a:pt x="15986" y="9373"/>
                    <a:pt x="15677" y="9373"/>
                  </a:cubicBezTo>
                  <a:cubicBezTo>
                    <a:pt x="15667" y="9373"/>
                    <a:pt x="15656" y="9373"/>
                    <a:pt x="15645" y="9373"/>
                  </a:cubicBezTo>
                  <a:cubicBezTo>
                    <a:pt x="15311" y="9361"/>
                    <a:pt x="14978" y="9099"/>
                    <a:pt x="15014" y="8766"/>
                  </a:cubicBezTo>
                  <a:cubicBezTo>
                    <a:pt x="16014" y="8087"/>
                    <a:pt x="16550" y="6896"/>
                    <a:pt x="16419" y="5694"/>
                  </a:cubicBezTo>
                  <a:lnTo>
                    <a:pt x="16419" y="5694"/>
                  </a:lnTo>
                  <a:cubicBezTo>
                    <a:pt x="16133" y="6015"/>
                    <a:pt x="15859" y="6349"/>
                    <a:pt x="15573" y="6670"/>
                  </a:cubicBezTo>
                  <a:cubicBezTo>
                    <a:pt x="15812" y="6075"/>
                    <a:pt x="15609" y="5360"/>
                    <a:pt x="15216" y="4848"/>
                  </a:cubicBezTo>
                  <a:cubicBezTo>
                    <a:pt x="14823" y="4325"/>
                    <a:pt x="14264" y="3967"/>
                    <a:pt x="13728" y="3610"/>
                  </a:cubicBezTo>
                  <a:cubicBezTo>
                    <a:pt x="13281" y="3326"/>
                    <a:pt x="12740" y="3036"/>
                    <a:pt x="12237" y="3036"/>
                  </a:cubicBezTo>
                  <a:cubicBezTo>
                    <a:pt x="12043" y="3036"/>
                    <a:pt x="11855" y="3079"/>
                    <a:pt x="11680" y="3182"/>
                  </a:cubicBezTo>
                  <a:cubicBezTo>
                    <a:pt x="11413" y="3335"/>
                    <a:pt x="11155" y="3622"/>
                    <a:pt x="10876" y="3622"/>
                  </a:cubicBezTo>
                  <a:cubicBezTo>
                    <a:pt x="10831" y="3622"/>
                    <a:pt x="10785" y="3615"/>
                    <a:pt x="10739" y="3598"/>
                  </a:cubicBezTo>
                  <a:cubicBezTo>
                    <a:pt x="10966" y="3146"/>
                    <a:pt x="10799" y="2574"/>
                    <a:pt x="10478" y="2181"/>
                  </a:cubicBezTo>
                  <a:cubicBezTo>
                    <a:pt x="10168" y="1789"/>
                    <a:pt x="9716" y="1538"/>
                    <a:pt x="9275" y="1288"/>
                  </a:cubicBezTo>
                  <a:cubicBezTo>
                    <a:pt x="8136" y="655"/>
                    <a:pt x="6929" y="0"/>
                    <a:pt x="56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29"/>
            <p:cNvSpPr/>
            <p:nvPr/>
          </p:nvSpPr>
          <p:spPr>
            <a:xfrm rot="-5142096">
              <a:off x="10598029" y="408426"/>
              <a:ext cx="1127217" cy="1843406"/>
            </a:xfrm>
            <a:custGeom>
              <a:avLst/>
              <a:gdLst/>
              <a:ahLst/>
              <a:cxnLst/>
              <a:rect l="l" t="t" r="r" b="b"/>
              <a:pathLst>
                <a:path w="14598" h="23873" extrusionOk="0">
                  <a:moveTo>
                    <a:pt x="775" y="1"/>
                  </a:moveTo>
                  <a:cubicBezTo>
                    <a:pt x="513" y="549"/>
                    <a:pt x="287" y="1108"/>
                    <a:pt x="108" y="1692"/>
                  </a:cubicBezTo>
                  <a:cubicBezTo>
                    <a:pt x="25" y="1882"/>
                    <a:pt x="1" y="2085"/>
                    <a:pt x="25" y="2287"/>
                  </a:cubicBezTo>
                  <a:cubicBezTo>
                    <a:pt x="144" y="3037"/>
                    <a:pt x="1382" y="3097"/>
                    <a:pt x="1632" y="3823"/>
                  </a:cubicBezTo>
                  <a:cubicBezTo>
                    <a:pt x="1906" y="3311"/>
                    <a:pt x="2370" y="2918"/>
                    <a:pt x="2930" y="2763"/>
                  </a:cubicBezTo>
                  <a:lnTo>
                    <a:pt x="2930" y="2763"/>
                  </a:lnTo>
                  <a:cubicBezTo>
                    <a:pt x="2275" y="3370"/>
                    <a:pt x="2275" y="4537"/>
                    <a:pt x="2954" y="5133"/>
                  </a:cubicBezTo>
                  <a:cubicBezTo>
                    <a:pt x="3251" y="5394"/>
                    <a:pt x="3632" y="5537"/>
                    <a:pt x="3930" y="5787"/>
                  </a:cubicBezTo>
                  <a:cubicBezTo>
                    <a:pt x="4799" y="6490"/>
                    <a:pt x="4799" y="7811"/>
                    <a:pt x="5371" y="8764"/>
                  </a:cubicBezTo>
                  <a:cubicBezTo>
                    <a:pt x="5597" y="9109"/>
                    <a:pt x="5847" y="9431"/>
                    <a:pt x="6109" y="9752"/>
                  </a:cubicBezTo>
                  <a:cubicBezTo>
                    <a:pt x="6942" y="10836"/>
                    <a:pt x="7335" y="12169"/>
                    <a:pt x="7704" y="13467"/>
                  </a:cubicBezTo>
                  <a:cubicBezTo>
                    <a:pt x="7847" y="13967"/>
                    <a:pt x="7990" y="14479"/>
                    <a:pt x="8323" y="14884"/>
                  </a:cubicBezTo>
                  <a:cubicBezTo>
                    <a:pt x="8798" y="15459"/>
                    <a:pt x="9496" y="15653"/>
                    <a:pt x="10248" y="15653"/>
                  </a:cubicBezTo>
                  <a:cubicBezTo>
                    <a:pt x="10929" y="15653"/>
                    <a:pt x="11655" y="15493"/>
                    <a:pt x="12300" y="15312"/>
                  </a:cubicBezTo>
                  <a:lnTo>
                    <a:pt x="12300" y="15312"/>
                  </a:lnTo>
                  <a:cubicBezTo>
                    <a:pt x="11395" y="16015"/>
                    <a:pt x="10490" y="16896"/>
                    <a:pt x="10347" y="18039"/>
                  </a:cubicBezTo>
                  <a:cubicBezTo>
                    <a:pt x="10276" y="18658"/>
                    <a:pt x="10443" y="19277"/>
                    <a:pt x="10681" y="19861"/>
                  </a:cubicBezTo>
                  <a:cubicBezTo>
                    <a:pt x="11431" y="21635"/>
                    <a:pt x="12812" y="23063"/>
                    <a:pt x="14550" y="23873"/>
                  </a:cubicBezTo>
                  <a:cubicBezTo>
                    <a:pt x="14491" y="23409"/>
                    <a:pt x="14276" y="22980"/>
                    <a:pt x="13931" y="22647"/>
                  </a:cubicBezTo>
                  <a:cubicBezTo>
                    <a:pt x="13717" y="22456"/>
                    <a:pt x="13455" y="22277"/>
                    <a:pt x="13348" y="22004"/>
                  </a:cubicBezTo>
                  <a:cubicBezTo>
                    <a:pt x="13217" y="21635"/>
                    <a:pt x="13443" y="21242"/>
                    <a:pt x="13491" y="20849"/>
                  </a:cubicBezTo>
                  <a:cubicBezTo>
                    <a:pt x="13538" y="20468"/>
                    <a:pt x="13419" y="20075"/>
                    <a:pt x="13455" y="19682"/>
                  </a:cubicBezTo>
                  <a:cubicBezTo>
                    <a:pt x="13514" y="19170"/>
                    <a:pt x="13872" y="18718"/>
                    <a:pt x="14134" y="18277"/>
                  </a:cubicBezTo>
                  <a:cubicBezTo>
                    <a:pt x="14407" y="17825"/>
                    <a:pt x="14598" y="17241"/>
                    <a:pt x="14336" y="16789"/>
                  </a:cubicBezTo>
                  <a:cubicBezTo>
                    <a:pt x="14193" y="16551"/>
                    <a:pt x="13955" y="16384"/>
                    <a:pt x="13836" y="16122"/>
                  </a:cubicBezTo>
                  <a:cubicBezTo>
                    <a:pt x="13550" y="15467"/>
                    <a:pt x="14312" y="14765"/>
                    <a:pt x="14217" y="14038"/>
                  </a:cubicBezTo>
                  <a:lnTo>
                    <a:pt x="14217" y="14038"/>
                  </a:lnTo>
                  <a:cubicBezTo>
                    <a:pt x="14177" y="14042"/>
                    <a:pt x="14137" y="14044"/>
                    <a:pt x="14098" y="14044"/>
                  </a:cubicBezTo>
                  <a:cubicBezTo>
                    <a:pt x="13423" y="14044"/>
                    <a:pt x="12851" y="13480"/>
                    <a:pt x="12502" y="12895"/>
                  </a:cubicBezTo>
                  <a:cubicBezTo>
                    <a:pt x="12121" y="12264"/>
                    <a:pt x="11848" y="11550"/>
                    <a:pt x="11288" y="11086"/>
                  </a:cubicBezTo>
                  <a:cubicBezTo>
                    <a:pt x="10812" y="10705"/>
                    <a:pt x="10204" y="10550"/>
                    <a:pt x="9645" y="10300"/>
                  </a:cubicBezTo>
                  <a:cubicBezTo>
                    <a:pt x="9085" y="10050"/>
                    <a:pt x="8538" y="9645"/>
                    <a:pt x="8419" y="9050"/>
                  </a:cubicBezTo>
                  <a:cubicBezTo>
                    <a:pt x="8288" y="8323"/>
                    <a:pt x="8847" y="7669"/>
                    <a:pt x="9359" y="7145"/>
                  </a:cubicBezTo>
                  <a:cubicBezTo>
                    <a:pt x="8526" y="6657"/>
                    <a:pt x="7776" y="6037"/>
                    <a:pt x="7145" y="5299"/>
                  </a:cubicBezTo>
                  <a:cubicBezTo>
                    <a:pt x="6978" y="5144"/>
                    <a:pt x="6871" y="4942"/>
                    <a:pt x="6811" y="4716"/>
                  </a:cubicBezTo>
                  <a:cubicBezTo>
                    <a:pt x="6740" y="4097"/>
                    <a:pt x="7526" y="3728"/>
                    <a:pt x="7776" y="3156"/>
                  </a:cubicBezTo>
                  <a:cubicBezTo>
                    <a:pt x="7823" y="3073"/>
                    <a:pt x="7823" y="2989"/>
                    <a:pt x="7811" y="2906"/>
                  </a:cubicBezTo>
                  <a:cubicBezTo>
                    <a:pt x="7764" y="2775"/>
                    <a:pt x="7633" y="2716"/>
                    <a:pt x="7514" y="2668"/>
                  </a:cubicBezTo>
                  <a:cubicBezTo>
                    <a:pt x="7014" y="2478"/>
                    <a:pt x="6448" y="2288"/>
                    <a:pt x="5927" y="2288"/>
                  </a:cubicBezTo>
                  <a:cubicBezTo>
                    <a:pt x="5827" y="2288"/>
                    <a:pt x="5728" y="2295"/>
                    <a:pt x="5632" y="2311"/>
                  </a:cubicBezTo>
                  <a:cubicBezTo>
                    <a:pt x="5561" y="2263"/>
                    <a:pt x="5478" y="2227"/>
                    <a:pt x="5382" y="2216"/>
                  </a:cubicBezTo>
                  <a:cubicBezTo>
                    <a:pt x="5168" y="2192"/>
                    <a:pt x="4906" y="2204"/>
                    <a:pt x="4763" y="2061"/>
                  </a:cubicBezTo>
                  <a:cubicBezTo>
                    <a:pt x="4573" y="1870"/>
                    <a:pt x="4668" y="1537"/>
                    <a:pt x="4537" y="1299"/>
                  </a:cubicBezTo>
                  <a:cubicBezTo>
                    <a:pt x="4435" y="1108"/>
                    <a:pt x="4261" y="1042"/>
                    <a:pt x="4055" y="1042"/>
                  </a:cubicBezTo>
                  <a:cubicBezTo>
                    <a:pt x="3736" y="1042"/>
                    <a:pt x="3339" y="1200"/>
                    <a:pt x="3013" y="1287"/>
                  </a:cubicBezTo>
                  <a:cubicBezTo>
                    <a:pt x="2857" y="1330"/>
                    <a:pt x="2699" y="1351"/>
                    <a:pt x="2541" y="1351"/>
                  </a:cubicBezTo>
                  <a:cubicBezTo>
                    <a:pt x="1965" y="1351"/>
                    <a:pt x="1406" y="1071"/>
                    <a:pt x="1060" y="584"/>
                  </a:cubicBezTo>
                  <a:cubicBezTo>
                    <a:pt x="941" y="406"/>
                    <a:pt x="846" y="215"/>
                    <a:pt x="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4" name="Google Shape;2524;p29"/>
          <p:cNvGrpSpPr/>
          <p:nvPr/>
        </p:nvGrpSpPr>
        <p:grpSpPr>
          <a:xfrm rot="-2052684">
            <a:off x="8443735" y="3653551"/>
            <a:ext cx="1046336" cy="1939290"/>
            <a:chOff x="3321775" y="2146200"/>
            <a:chExt cx="1129175" cy="2092825"/>
          </a:xfrm>
        </p:grpSpPr>
        <p:sp>
          <p:nvSpPr>
            <p:cNvPr id="2525" name="Google Shape;2525;p29"/>
            <p:cNvSpPr/>
            <p:nvPr/>
          </p:nvSpPr>
          <p:spPr>
            <a:xfrm>
              <a:off x="3800450" y="3263300"/>
              <a:ext cx="271050" cy="975725"/>
            </a:xfrm>
            <a:custGeom>
              <a:avLst/>
              <a:gdLst/>
              <a:ahLst/>
              <a:cxnLst/>
              <a:rect l="l" t="t" r="r" b="b"/>
              <a:pathLst>
                <a:path w="10842" h="39029" fill="none" extrusionOk="0">
                  <a:moveTo>
                    <a:pt x="1" y="1"/>
                  </a:moveTo>
                  <a:cubicBezTo>
                    <a:pt x="6939" y="10341"/>
                    <a:pt x="10842" y="21016"/>
                    <a:pt x="7539" y="3902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29"/>
            <p:cNvSpPr/>
            <p:nvPr/>
          </p:nvSpPr>
          <p:spPr>
            <a:xfrm>
              <a:off x="3738750" y="2671200"/>
              <a:ext cx="251875" cy="1567000"/>
            </a:xfrm>
            <a:custGeom>
              <a:avLst/>
              <a:gdLst/>
              <a:ahLst/>
              <a:cxnLst/>
              <a:rect l="l" t="t" r="r" b="b"/>
              <a:pathLst>
                <a:path w="10075" h="62680" fill="none" extrusionOk="0">
                  <a:moveTo>
                    <a:pt x="9841" y="1"/>
                  </a:moveTo>
                  <a:cubicBezTo>
                    <a:pt x="0" y="18114"/>
                    <a:pt x="0" y="41030"/>
                    <a:pt x="10074" y="6267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29"/>
            <p:cNvSpPr/>
            <p:nvPr/>
          </p:nvSpPr>
          <p:spPr>
            <a:xfrm>
              <a:off x="3879675" y="2249025"/>
              <a:ext cx="514550" cy="520725"/>
            </a:xfrm>
            <a:custGeom>
              <a:avLst/>
              <a:gdLst/>
              <a:ahLst/>
              <a:cxnLst/>
              <a:rect l="l" t="t" r="r" b="b"/>
              <a:pathLst>
                <a:path w="20582" h="20829" extrusionOk="0">
                  <a:moveTo>
                    <a:pt x="5326" y="1"/>
                  </a:moveTo>
                  <a:cubicBezTo>
                    <a:pt x="5148" y="1"/>
                    <a:pt x="4980" y="40"/>
                    <a:pt x="4837" y="143"/>
                  </a:cubicBezTo>
                  <a:cubicBezTo>
                    <a:pt x="4237" y="510"/>
                    <a:pt x="4170" y="1344"/>
                    <a:pt x="4170" y="2077"/>
                  </a:cubicBezTo>
                  <a:cubicBezTo>
                    <a:pt x="4137" y="2344"/>
                    <a:pt x="4137" y="2544"/>
                    <a:pt x="4137" y="2711"/>
                  </a:cubicBezTo>
                  <a:lnTo>
                    <a:pt x="4137" y="2878"/>
                  </a:lnTo>
                  <a:cubicBezTo>
                    <a:pt x="4070" y="3078"/>
                    <a:pt x="4070" y="3245"/>
                    <a:pt x="4037" y="3478"/>
                  </a:cubicBezTo>
                  <a:cubicBezTo>
                    <a:pt x="4037" y="3645"/>
                    <a:pt x="4037" y="3745"/>
                    <a:pt x="4003" y="3879"/>
                  </a:cubicBezTo>
                  <a:cubicBezTo>
                    <a:pt x="3870" y="4713"/>
                    <a:pt x="3703" y="5513"/>
                    <a:pt x="3470" y="6314"/>
                  </a:cubicBezTo>
                  <a:cubicBezTo>
                    <a:pt x="3270" y="6881"/>
                    <a:pt x="3036" y="7415"/>
                    <a:pt x="2836" y="8015"/>
                  </a:cubicBezTo>
                  <a:cubicBezTo>
                    <a:pt x="2702" y="8382"/>
                    <a:pt x="2536" y="8749"/>
                    <a:pt x="2369" y="9149"/>
                  </a:cubicBezTo>
                  <a:cubicBezTo>
                    <a:pt x="2135" y="9683"/>
                    <a:pt x="1869" y="10250"/>
                    <a:pt x="1635" y="10817"/>
                  </a:cubicBezTo>
                  <a:cubicBezTo>
                    <a:pt x="834" y="12585"/>
                    <a:pt x="1" y="14520"/>
                    <a:pt x="601" y="16521"/>
                  </a:cubicBezTo>
                  <a:lnTo>
                    <a:pt x="701" y="16888"/>
                  </a:lnTo>
                  <a:cubicBezTo>
                    <a:pt x="801" y="17021"/>
                    <a:pt x="834" y="17088"/>
                    <a:pt x="868" y="17222"/>
                  </a:cubicBezTo>
                  <a:cubicBezTo>
                    <a:pt x="968" y="17322"/>
                    <a:pt x="1001" y="17422"/>
                    <a:pt x="1035" y="17522"/>
                  </a:cubicBezTo>
                  <a:cubicBezTo>
                    <a:pt x="1035" y="17555"/>
                    <a:pt x="1101" y="17555"/>
                    <a:pt x="1101" y="17588"/>
                  </a:cubicBezTo>
                  <a:cubicBezTo>
                    <a:pt x="1135" y="17689"/>
                    <a:pt x="1168" y="17822"/>
                    <a:pt x="1268" y="17889"/>
                  </a:cubicBezTo>
                  <a:cubicBezTo>
                    <a:pt x="1301" y="17989"/>
                    <a:pt x="1368" y="18055"/>
                    <a:pt x="1435" y="18156"/>
                  </a:cubicBezTo>
                  <a:cubicBezTo>
                    <a:pt x="1502" y="18222"/>
                    <a:pt x="1535" y="18322"/>
                    <a:pt x="1635" y="18389"/>
                  </a:cubicBezTo>
                  <a:lnTo>
                    <a:pt x="1668" y="18422"/>
                  </a:lnTo>
                  <a:cubicBezTo>
                    <a:pt x="1802" y="18556"/>
                    <a:pt x="1935" y="18723"/>
                    <a:pt x="2102" y="18856"/>
                  </a:cubicBezTo>
                  <a:cubicBezTo>
                    <a:pt x="2269" y="19023"/>
                    <a:pt x="2369" y="19156"/>
                    <a:pt x="2536" y="19256"/>
                  </a:cubicBezTo>
                  <a:lnTo>
                    <a:pt x="2936" y="19523"/>
                  </a:lnTo>
                  <a:cubicBezTo>
                    <a:pt x="3169" y="19690"/>
                    <a:pt x="3470" y="19857"/>
                    <a:pt x="3770" y="20024"/>
                  </a:cubicBezTo>
                  <a:cubicBezTo>
                    <a:pt x="3837" y="20057"/>
                    <a:pt x="3970" y="20090"/>
                    <a:pt x="4037" y="20157"/>
                  </a:cubicBezTo>
                  <a:lnTo>
                    <a:pt x="4103" y="20157"/>
                  </a:lnTo>
                  <a:cubicBezTo>
                    <a:pt x="4170" y="20190"/>
                    <a:pt x="4304" y="20224"/>
                    <a:pt x="4370" y="20257"/>
                  </a:cubicBezTo>
                  <a:cubicBezTo>
                    <a:pt x="4470" y="20324"/>
                    <a:pt x="4604" y="20357"/>
                    <a:pt x="4671" y="20390"/>
                  </a:cubicBezTo>
                  <a:cubicBezTo>
                    <a:pt x="4771" y="20457"/>
                    <a:pt x="4871" y="20491"/>
                    <a:pt x="4971" y="20524"/>
                  </a:cubicBezTo>
                  <a:cubicBezTo>
                    <a:pt x="5171" y="20557"/>
                    <a:pt x="5438" y="20657"/>
                    <a:pt x="5638" y="20691"/>
                  </a:cubicBezTo>
                  <a:cubicBezTo>
                    <a:pt x="5705" y="20691"/>
                    <a:pt x="5805" y="20724"/>
                    <a:pt x="5871" y="20724"/>
                  </a:cubicBezTo>
                  <a:cubicBezTo>
                    <a:pt x="6227" y="20791"/>
                    <a:pt x="6591" y="20828"/>
                    <a:pt x="6951" y="20828"/>
                  </a:cubicBezTo>
                  <a:cubicBezTo>
                    <a:pt x="7841" y="20828"/>
                    <a:pt x="8709" y="20603"/>
                    <a:pt x="9374" y="20057"/>
                  </a:cubicBezTo>
                  <a:cubicBezTo>
                    <a:pt x="9808" y="19723"/>
                    <a:pt x="10174" y="19356"/>
                    <a:pt x="10508" y="18956"/>
                  </a:cubicBezTo>
                  <a:cubicBezTo>
                    <a:pt x="10541" y="18856"/>
                    <a:pt x="10608" y="18823"/>
                    <a:pt x="10641" y="18789"/>
                  </a:cubicBezTo>
                  <a:cubicBezTo>
                    <a:pt x="11642" y="17488"/>
                    <a:pt x="12376" y="15987"/>
                    <a:pt x="13544" y="14820"/>
                  </a:cubicBezTo>
                  <a:cubicBezTo>
                    <a:pt x="15311" y="13119"/>
                    <a:pt x="17480" y="11884"/>
                    <a:pt x="19615" y="10784"/>
                  </a:cubicBezTo>
                  <a:cubicBezTo>
                    <a:pt x="19615" y="10717"/>
                    <a:pt x="19648" y="10717"/>
                    <a:pt x="19648" y="10717"/>
                  </a:cubicBezTo>
                  <a:cubicBezTo>
                    <a:pt x="20015" y="10550"/>
                    <a:pt x="20448" y="10317"/>
                    <a:pt x="20515" y="9883"/>
                  </a:cubicBezTo>
                  <a:cubicBezTo>
                    <a:pt x="20582" y="9649"/>
                    <a:pt x="20482" y="9349"/>
                    <a:pt x="20382" y="9149"/>
                  </a:cubicBezTo>
                  <a:cubicBezTo>
                    <a:pt x="20215" y="8982"/>
                    <a:pt x="19981" y="8816"/>
                    <a:pt x="19715" y="8715"/>
                  </a:cubicBezTo>
                  <a:cubicBezTo>
                    <a:pt x="19000" y="8442"/>
                    <a:pt x="18232" y="8301"/>
                    <a:pt x="17445" y="8301"/>
                  </a:cubicBezTo>
                  <a:cubicBezTo>
                    <a:pt x="16983" y="8301"/>
                    <a:pt x="16514" y="8350"/>
                    <a:pt x="16045" y="8449"/>
                  </a:cubicBezTo>
                  <a:cubicBezTo>
                    <a:pt x="16179" y="8182"/>
                    <a:pt x="16346" y="7882"/>
                    <a:pt x="16412" y="7648"/>
                  </a:cubicBezTo>
                  <a:cubicBezTo>
                    <a:pt x="16512" y="7448"/>
                    <a:pt x="16579" y="7214"/>
                    <a:pt x="16646" y="7014"/>
                  </a:cubicBezTo>
                  <a:cubicBezTo>
                    <a:pt x="16746" y="6614"/>
                    <a:pt x="16712" y="6147"/>
                    <a:pt x="16579" y="5780"/>
                  </a:cubicBezTo>
                  <a:cubicBezTo>
                    <a:pt x="16512" y="5513"/>
                    <a:pt x="16346" y="5313"/>
                    <a:pt x="16145" y="5146"/>
                  </a:cubicBezTo>
                  <a:cubicBezTo>
                    <a:pt x="15879" y="4933"/>
                    <a:pt x="15505" y="4869"/>
                    <a:pt x="15110" y="4869"/>
                  </a:cubicBezTo>
                  <a:cubicBezTo>
                    <a:pt x="15011" y="4869"/>
                    <a:pt x="14911" y="4873"/>
                    <a:pt x="14811" y="4879"/>
                  </a:cubicBezTo>
                  <a:cubicBezTo>
                    <a:pt x="14511" y="4946"/>
                    <a:pt x="14211" y="4979"/>
                    <a:pt x="13910" y="5113"/>
                  </a:cubicBezTo>
                  <a:cubicBezTo>
                    <a:pt x="13143" y="5380"/>
                    <a:pt x="12409" y="5880"/>
                    <a:pt x="11742" y="6447"/>
                  </a:cubicBezTo>
                  <a:cubicBezTo>
                    <a:pt x="11942" y="6047"/>
                    <a:pt x="12042" y="5647"/>
                    <a:pt x="12143" y="5213"/>
                  </a:cubicBezTo>
                  <a:cubicBezTo>
                    <a:pt x="12209" y="4813"/>
                    <a:pt x="12243" y="4412"/>
                    <a:pt x="12243" y="4045"/>
                  </a:cubicBezTo>
                  <a:cubicBezTo>
                    <a:pt x="12243" y="3278"/>
                    <a:pt x="11942" y="2511"/>
                    <a:pt x="11342" y="2177"/>
                  </a:cubicBezTo>
                  <a:cubicBezTo>
                    <a:pt x="11158" y="2067"/>
                    <a:pt x="10934" y="2018"/>
                    <a:pt x="10703" y="2018"/>
                  </a:cubicBezTo>
                  <a:cubicBezTo>
                    <a:pt x="10514" y="2018"/>
                    <a:pt x="10321" y="2051"/>
                    <a:pt x="10141" y="2111"/>
                  </a:cubicBezTo>
                  <a:cubicBezTo>
                    <a:pt x="9841" y="2177"/>
                    <a:pt x="9541" y="2311"/>
                    <a:pt x="9307" y="2478"/>
                  </a:cubicBezTo>
                  <a:cubicBezTo>
                    <a:pt x="8874" y="2745"/>
                    <a:pt x="8507" y="3111"/>
                    <a:pt x="8140" y="3512"/>
                  </a:cubicBezTo>
                  <a:cubicBezTo>
                    <a:pt x="8073" y="3378"/>
                    <a:pt x="8073" y="3312"/>
                    <a:pt x="8040" y="3178"/>
                  </a:cubicBezTo>
                  <a:cubicBezTo>
                    <a:pt x="7739" y="2144"/>
                    <a:pt x="7206" y="1177"/>
                    <a:pt x="6372" y="476"/>
                  </a:cubicBezTo>
                  <a:cubicBezTo>
                    <a:pt x="6172" y="309"/>
                    <a:pt x="5905" y="143"/>
                    <a:pt x="5671" y="43"/>
                  </a:cubicBezTo>
                  <a:cubicBezTo>
                    <a:pt x="5555" y="17"/>
                    <a:pt x="5439" y="1"/>
                    <a:pt x="5326"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29"/>
            <p:cNvSpPr/>
            <p:nvPr/>
          </p:nvSpPr>
          <p:spPr>
            <a:xfrm>
              <a:off x="4009775" y="2275925"/>
              <a:ext cx="406975" cy="389475"/>
            </a:xfrm>
            <a:custGeom>
              <a:avLst/>
              <a:gdLst/>
              <a:ahLst/>
              <a:cxnLst/>
              <a:rect l="l" t="t" r="r" b="b"/>
              <a:pathLst>
                <a:path w="16279" h="15579" fill="none" extrusionOk="0">
                  <a:moveTo>
                    <a:pt x="0" y="15578"/>
                  </a:moveTo>
                  <a:cubicBezTo>
                    <a:pt x="2836" y="9040"/>
                    <a:pt x="9807" y="2102"/>
                    <a:pt x="16279"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29"/>
            <p:cNvSpPr/>
            <p:nvPr/>
          </p:nvSpPr>
          <p:spPr>
            <a:xfrm>
              <a:off x="4405875" y="2251000"/>
              <a:ext cx="35050" cy="49050"/>
            </a:xfrm>
            <a:custGeom>
              <a:avLst/>
              <a:gdLst/>
              <a:ahLst/>
              <a:cxnLst/>
              <a:rect l="l" t="t" r="r" b="b"/>
              <a:pathLst>
                <a:path w="1402" h="1962" extrusionOk="0">
                  <a:moveTo>
                    <a:pt x="558" y="1"/>
                  </a:moveTo>
                  <a:cubicBezTo>
                    <a:pt x="516" y="1"/>
                    <a:pt x="474" y="10"/>
                    <a:pt x="435" y="30"/>
                  </a:cubicBezTo>
                  <a:cubicBezTo>
                    <a:pt x="134" y="130"/>
                    <a:pt x="1" y="631"/>
                    <a:pt x="168" y="1198"/>
                  </a:cubicBezTo>
                  <a:cubicBezTo>
                    <a:pt x="310" y="1652"/>
                    <a:pt x="572" y="1961"/>
                    <a:pt x="832" y="1961"/>
                  </a:cubicBezTo>
                  <a:cubicBezTo>
                    <a:pt x="878" y="1961"/>
                    <a:pt x="923" y="1952"/>
                    <a:pt x="968" y="1932"/>
                  </a:cubicBezTo>
                  <a:cubicBezTo>
                    <a:pt x="1268" y="1832"/>
                    <a:pt x="1402" y="1298"/>
                    <a:pt x="1202" y="764"/>
                  </a:cubicBezTo>
                  <a:cubicBezTo>
                    <a:pt x="1060" y="310"/>
                    <a:pt x="797" y="1"/>
                    <a:pt x="55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29"/>
            <p:cNvSpPr/>
            <p:nvPr/>
          </p:nvSpPr>
          <p:spPr>
            <a:xfrm>
              <a:off x="3996425" y="2243400"/>
              <a:ext cx="320250" cy="419500"/>
            </a:xfrm>
            <a:custGeom>
              <a:avLst/>
              <a:gdLst/>
              <a:ahLst/>
              <a:cxnLst/>
              <a:rect l="l" t="t" r="r" b="b"/>
              <a:pathLst>
                <a:path w="12810" h="16780" fill="none" extrusionOk="0">
                  <a:moveTo>
                    <a:pt x="1" y="16779"/>
                  </a:moveTo>
                  <a:cubicBezTo>
                    <a:pt x="4837" y="7506"/>
                    <a:pt x="9341" y="2736"/>
                    <a:pt x="12810"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29"/>
            <p:cNvSpPr/>
            <p:nvPr/>
          </p:nvSpPr>
          <p:spPr>
            <a:xfrm>
              <a:off x="4301650" y="2218100"/>
              <a:ext cx="40875" cy="43950"/>
            </a:xfrm>
            <a:custGeom>
              <a:avLst/>
              <a:gdLst/>
              <a:ahLst/>
              <a:cxnLst/>
              <a:rect l="l" t="t" r="r" b="b"/>
              <a:pathLst>
                <a:path w="1635" h="1758" extrusionOk="0">
                  <a:moveTo>
                    <a:pt x="489" y="1"/>
                  </a:moveTo>
                  <a:cubicBezTo>
                    <a:pt x="405" y="1"/>
                    <a:pt x="329" y="26"/>
                    <a:pt x="267" y="79"/>
                  </a:cubicBezTo>
                  <a:cubicBezTo>
                    <a:pt x="0" y="279"/>
                    <a:pt x="100" y="779"/>
                    <a:pt x="367" y="1246"/>
                  </a:cubicBezTo>
                  <a:cubicBezTo>
                    <a:pt x="637" y="1565"/>
                    <a:pt x="925" y="1758"/>
                    <a:pt x="1164" y="1758"/>
                  </a:cubicBezTo>
                  <a:cubicBezTo>
                    <a:pt x="1251" y="1758"/>
                    <a:pt x="1331" y="1733"/>
                    <a:pt x="1401" y="1680"/>
                  </a:cubicBezTo>
                  <a:cubicBezTo>
                    <a:pt x="1635" y="1446"/>
                    <a:pt x="1601" y="946"/>
                    <a:pt x="1268" y="512"/>
                  </a:cubicBezTo>
                  <a:cubicBezTo>
                    <a:pt x="1022" y="193"/>
                    <a:pt x="723" y="1"/>
                    <a:pt x="48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29"/>
            <p:cNvSpPr/>
            <p:nvPr/>
          </p:nvSpPr>
          <p:spPr>
            <a:xfrm>
              <a:off x="4009775" y="2404350"/>
              <a:ext cx="420325" cy="261050"/>
            </a:xfrm>
            <a:custGeom>
              <a:avLst/>
              <a:gdLst/>
              <a:ahLst/>
              <a:cxnLst/>
              <a:rect l="l" t="t" r="r" b="b"/>
              <a:pathLst>
                <a:path w="16813" h="10442" fill="none" extrusionOk="0">
                  <a:moveTo>
                    <a:pt x="0" y="10441"/>
                  </a:moveTo>
                  <a:cubicBezTo>
                    <a:pt x="3970" y="4471"/>
                    <a:pt x="10241" y="701"/>
                    <a:pt x="16812"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29"/>
            <p:cNvSpPr/>
            <p:nvPr/>
          </p:nvSpPr>
          <p:spPr>
            <a:xfrm>
              <a:off x="4422575" y="2380825"/>
              <a:ext cx="28375" cy="51125"/>
            </a:xfrm>
            <a:custGeom>
              <a:avLst/>
              <a:gdLst/>
              <a:ahLst/>
              <a:cxnLst/>
              <a:rect l="l" t="t" r="r" b="b"/>
              <a:pathLst>
                <a:path w="1135" h="2045" extrusionOk="0">
                  <a:moveTo>
                    <a:pt x="562" y="1"/>
                  </a:moveTo>
                  <a:cubicBezTo>
                    <a:pt x="542" y="1"/>
                    <a:pt x="521" y="3"/>
                    <a:pt x="500" y="8"/>
                  </a:cubicBezTo>
                  <a:cubicBezTo>
                    <a:pt x="234" y="41"/>
                    <a:pt x="0" y="541"/>
                    <a:pt x="67" y="1108"/>
                  </a:cubicBezTo>
                  <a:cubicBezTo>
                    <a:pt x="99" y="1653"/>
                    <a:pt x="377" y="2044"/>
                    <a:pt x="636" y="2044"/>
                  </a:cubicBezTo>
                  <a:cubicBezTo>
                    <a:pt x="646" y="2044"/>
                    <a:pt x="657" y="2044"/>
                    <a:pt x="667" y="2042"/>
                  </a:cubicBezTo>
                  <a:cubicBezTo>
                    <a:pt x="967" y="1942"/>
                    <a:pt x="1134" y="1442"/>
                    <a:pt x="1134" y="908"/>
                  </a:cubicBezTo>
                  <a:cubicBezTo>
                    <a:pt x="1103" y="411"/>
                    <a:pt x="840" y="1"/>
                    <a:pt x="5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29"/>
            <p:cNvSpPr/>
            <p:nvPr/>
          </p:nvSpPr>
          <p:spPr>
            <a:xfrm>
              <a:off x="3953050" y="2168350"/>
              <a:ext cx="145975" cy="455350"/>
            </a:xfrm>
            <a:custGeom>
              <a:avLst/>
              <a:gdLst/>
              <a:ahLst/>
              <a:cxnLst/>
              <a:rect l="l" t="t" r="r" b="b"/>
              <a:pathLst>
                <a:path w="5839" h="18214" fill="none" extrusionOk="0">
                  <a:moveTo>
                    <a:pt x="1" y="18214"/>
                  </a:moveTo>
                  <a:cubicBezTo>
                    <a:pt x="4437" y="12543"/>
                    <a:pt x="5838" y="6572"/>
                    <a:pt x="4604"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29"/>
            <p:cNvSpPr/>
            <p:nvPr/>
          </p:nvSpPr>
          <p:spPr>
            <a:xfrm>
              <a:off x="4041450" y="2146200"/>
              <a:ext cx="50075" cy="29300"/>
            </a:xfrm>
            <a:custGeom>
              <a:avLst/>
              <a:gdLst/>
              <a:ahLst/>
              <a:cxnLst/>
              <a:rect l="l" t="t" r="r" b="b"/>
              <a:pathLst>
                <a:path w="2003" h="1172" extrusionOk="0">
                  <a:moveTo>
                    <a:pt x="1324" y="0"/>
                  </a:moveTo>
                  <a:cubicBezTo>
                    <a:pt x="1196" y="0"/>
                    <a:pt x="1053" y="17"/>
                    <a:pt x="901" y="53"/>
                  </a:cubicBezTo>
                  <a:cubicBezTo>
                    <a:pt x="368" y="186"/>
                    <a:pt x="1" y="553"/>
                    <a:pt x="1" y="820"/>
                  </a:cubicBezTo>
                  <a:cubicBezTo>
                    <a:pt x="25" y="1041"/>
                    <a:pt x="286" y="1172"/>
                    <a:pt x="634" y="1172"/>
                  </a:cubicBezTo>
                  <a:cubicBezTo>
                    <a:pt x="759" y="1172"/>
                    <a:pt x="895" y="1155"/>
                    <a:pt x="1035" y="1120"/>
                  </a:cubicBezTo>
                  <a:cubicBezTo>
                    <a:pt x="1569" y="987"/>
                    <a:pt x="2002" y="620"/>
                    <a:pt x="1969" y="320"/>
                  </a:cubicBezTo>
                  <a:cubicBezTo>
                    <a:pt x="1920" y="124"/>
                    <a:pt x="1675" y="0"/>
                    <a:pt x="13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29"/>
            <p:cNvSpPr/>
            <p:nvPr/>
          </p:nvSpPr>
          <p:spPr>
            <a:xfrm>
              <a:off x="4009775" y="2373500"/>
              <a:ext cx="316900" cy="291900"/>
            </a:xfrm>
            <a:custGeom>
              <a:avLst/>
              <a:gdLst/>
              <a:ahLst/>
              <a:cxnLst/>
              <a:rect l="l" t="t" r="r" b="b"/>
              <a:pathLst>
                <a:path w="12676" h="11676" fill="none" extrusionOk="0">
                  <a:moveTo>
                    <a:pt x="0" y="11675"/>
                  </a:moveTo>
                  <a:cubicBezTo>
                    <a:pt x="3836" y="5404"/>
                    <a:pt x="7672" y="2502"/>
                    <a:pt x="12676" y="0"/>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29"/>
            <p:cNvSpPr/>
            <p:nvPr/>
          </p:nvSpPr>
          <p:spPr>
            <a:xfrm>
              <a:off x="4316650" y="2348575"/>
              <a:ext cx="34225" cy="48200"/>
            </a:xfrm>
            <a:custGeom>
              <a:avLst/>
              <a:gdLst/>
              <a:ahLst/>
              <a:cxnLst/>
              <a:rect l="l" t="t" r="r" b="b"/>
              <a:pathLst>
                <a:path w="1369" h="1928" extrusionOk="0">
                  <a:moveTo>
                    <a:pt x="460" y="1"/>
                  </a:moveTo>
                  <a:cubicBezTo>
                    <a:pt x="417" y="1"/>
                    <a:pt x="374" y="10"/>
                    <a:pt x="334" y="30"/>
                  </a:cubicBezTo>
                  <a:cubicBezTo>
                    <a:pt x="67" y="164"/>
                    <a:pt x="1" y="664"/>
                    <a:pt x="167" y="1198"/>
                  </a:cubicBezTo>
                  <a:cubicBezTo>
                    <a:pt x="338" y="1623"/>
                    <a:pt x="604" y="1928"/>
                    <a:pt x="865" y="1928"/>
                  </a:cubicBezTo>
                  <a:cubicBezTo>
                    <a:pt x="911" y="1928"/>
                    <a:pt x="956" y="1918"/>
                    <a:pt x="1001" y="1898"/>
                  </a:cubicBezTo>
                  <a:cubicBezTo>
                    <a:pt x="1302" y="1798"/>
                    <a:pt x="1368" y="1231"/>
                    <a:pt x="1168" y="731"/>
                  </a:cubicBezTo>
                  <a:cubicBezTo>
                    <a:pt x="998" y="305"/>
                    <a:pt x="707" y="1"/>
                    <a:pt x="4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29"/>
            <p:cNvSpPr/>
            <p:nvPr/>
          </p:nvSpPr>
          <p:spPr>
            <a:xfrm>
              <a:off x="3953050" y="2225900"/>
              <a:ext cx="184325" cy="397800"/>
            </a:xfrm>
            <a:custGeom>
              <a:avLst/>
              <a:gdLst/>
              <a:ahLst/>
              <a:cxnLst/>
              <a:rect l="l" t="t" r="r" b="b"/>
              <a:pathLst>
                <a:path w="7373" h="15912" fill="none" extrusionOk="0">
                  <a:moveTo>
                    <a:pt x="1" y="15912"/>
                  </a:moveTo>
                  <a:cubicBezTo>
                    <a:pt x="5572" y="11475"/>
                    <a:pt x="6772" y="6905"/>
                    <a:pt x="7373" y="0"/>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29"/>
            <p:cNvSpPr/>
            <p:nvPr/>
          </p:nvSpPr>
          <p:spPr>
            <a:xfrm>
              <a:off x="4111500" y="2203375"/>
              <a:ext cx="49225" cy="28375"/>
            </a:xfrm>
            <a:custGeom>
              <a:avLst/>
              <a:gdLst/>
              <a:ahLst/>
              <a:cxnLst/>
              <a:rect l="l" t="t" r="r" b="b"/>
              <a:pathLst>
                <a:path w="1969" h="1135" extrusionOk="0">
                  <a:moveTo>
                    <a:pt x="1068" y="1"/>
                  </a:moveTo>
                  <a:cubicBezTo>
                    <a:pt x="568" y="34"/>
                    <a:pt x="68" y="267"/>
                    <a:pt x="34" y="534"/>
                  </a:cubicBezTo>
                  <a:cubicBezTo>
                    <a:pt x="1" y="835"/>
                    <a:pt x="401" y="1135"/>
                    <a:pt x="901" y="1135"/>
                  </a:cubicBezTo>
                  <a:cubicBezTo>
                    <a:pt x="1435" y="1135"/>
                    <a:pt x="1902" y="901"/>
                    <a:pt x="1936" y="568"/>
                  </a:cubicBezTo>
                  <a:cubicBezTo>
                    <a:pt x="1969" y="301"/>
                    <a:pt x="1569" y="1"/>
                    <a:pt x="10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29"/>
            <p:cNvSpPr/>
            <p:nvPr/>
          </p:nvSpPr>
          <p:spPr>
            <a:xfrm>
              <a:off x="3943050" y="2514700"/>
              <a:ext cx="427000" cy="255050"/>
            </a:xfrm>
            <a:custGeom>
              <a:avLst/>
              <a:gdLst/>
              <a:ahLst/>
              <a:cxnLst/>
              <a:rect l="l" t="t" r="r" b="b"/>
              <a:pathLst>
                <a:path w="17080" h="10202" extrusionOk="0">
                  <a:moveTo>
                    <a:pt x="14869" y="1"/>
                  </a:moveTo>
                  <a:cubicBezTo>
                    <a:pt x="10466" y="1"/>
                    <a:pt x="6766" y="1789"/>
                    <a:pt x="5505" y="2592"/>
                  </a:cubicBezTo>
                  <a:cubicBezTo>
                    <a:pt x="5471" y="2592"/>
                    <a:pt x="5471" y="2625"/>
                    <a:pt x="5438" y="2625"/>
                  </a:cubicBezTo>
                  <a:lnTo>
                    <a:pt x="5405" y="2692"/>
                  </a:lnTo>
                  <a:cubicBezTo>
                    <a:pt x="5238" y="2758"/>
                    <a:pt x="5104" y="2892"/>
                    <a:pt x="4971" y="2959"/>
                  </a:cubicBezTo>
                  <a:cubicBezTo>
                    <a:pt x="4837" y="3059"/>
                    <a:pt x="4671" y="3192"/>
                    <a:pt x="4571" y="3259"/>
                  </a:cubicBezTo>
                  <a:cubicBezTo>
                    <a:pt x="4270" y="3526"/>
                    <a:pt x="4004" y="3726"/>
                    <a:pt x="3737" y="3959"/>
                  </a:cubicBezTo>
                  <a:cubicBezTo>
                    <a:pt x="3403" y="4260"/>
                    <a:pt x="3003" y="4593"/>
                    <a:pt x="2669" y="4960"/>
                  </a:cubicBezTo>
                  <a:cubicBezTo>
                    <a:pt x="1635" y="6061"/>
                    <a:pt x="735" y="7295"/>
                    <a:pt x="1" y="8629"/>
                  </a:cubicBezTo>
                  <a:lnTo>
                    <a:pt x="401" y="8896"/>
                  </a:lnTo>
                  <a:cubicBezTo>
                    <a:pt x="634" y="9063"/>
                    <a:pt x="935" y="9230"/>
                    <a:pt x="1235" y="9397"/>
                  </a:cubicBezTo>
                  <a:cubicBezTo>
                    <a:pt x="1302" y="9430"/>
                    <a:pt x="1435" y="9463"/>
                    <a:pt x="1502" y="9530"/>
                  </a:cubicBezTo>
                  <a:lnTo>
                    <a:pt x="1568" y="9530"/>
                  </a:lnTo>
                  <a:cubicBezTo>
                    <a:pt x="1635" y="9563"/>
                    <a:pt x="1769" y="9597"/>
                    <a:pt x="1835" y="9630"/>
                  </a:cubicBezTo>
                  <a:cubicBezTo>
                    <a:pt x="1935" y="9697"/>
                    <a:pt x="2069" y="9730"/>
                    <a:pt x="2136" y="9763"/>
                  </a:cubicBezTo>
                  <a:cubicBezTo>
                    <a:pt x="2236" y="9830"/>
                    <a:pt x="2336" y="9864"/>
                    <a:pt x="2436" y="9897"/>
                  </a:cubicBezTo>
                  <a:cubicBezTo>
                    <a:pt x="2636" y="9930"/>
                    <a:pt x="2903" y="10030"/>
                    <a:pt x="3103" y="10064"/>
                  </a:cubicBezTo>
                  <a:cubicBezTo>
                    <a:pt x="3170" y="10064"/>
                    <a:pt x="3270" y="10097"/>
                    <a:pt x="3336" y="10097"/>
                  </a:cubicBezTo>
                  <a:cubicBezTo>
                    <a:pt x="3692" y="10164"/>
                    <a:pt x="4056" y="10201"/>
                    <a:pt x="4416" y="10201"/>
                  </a:cubicBezTo>
                  <a:cubicBezTo>
                    <a:pt x="5306" y="10201"/>
                    <a:pt x="6174" y="9976"/>
                    <a:pt x="6839" y="9430"/>
                  </a:cubicBezTo>
                  <a:cubicBezTo>
                    <a:pt x="7273" y="9096"/>
                    <a:pt x="7639" y="8729"/>
                    <a:pt x="7973" y="8329"/>
                  </a:cubicBezTo>
                  <a:cubicBezTo>
                    <a:pt x="8006" y="8229"/>
                    <a:pt x="8073" y="8196"/>
                    <a:pt x="8106" y="8162"/>
                  </a:cubicBezTo>
                  <a:cubicBezTo>
                    <a:pt x="9107" y="6861"/>
                    <a:pt x="9841" y="5360"/>
                    <a:pt x="11009" y="4193"/>
                  </a:cubicBezTo>
                  <a:cubicBezTo>
                    <a:pt x="12776" y="2492"/>
                    <a:pt x="14945" y="1257"/>
                    <a:pt x="17080" y="157"/>
                  </a:cubicBezTo>
                  <a:cubicBezTo>
                    <a:pt x="16329" y="49"/>
                    <a:pt x="15590" y="1"/>
                    <a:pt x="148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29"/>
            <p:cNvSpPr/>
            <p:nvPr/>
          </p:nvSpPr>
          <p:spPr>
            <a:xfrm>
              <a:off x="3880500" y="2301775"/>
              <a:ext cx="265225" cy="467975"/>
            </a:xfrm>
            <a:custGeom>
              <a:avLst/>
              <a:gdLst/>
              <a:ahLst/>
              <a:cxnLst/>
              <a:rect l="l" t="t" r="r" b="b"/>
              <a:pathLst>
                <a:path w="10609" h="18719" extrusionOk="0">
                  <a:moveTo>
                    <a:pt x="4171" y="1"/>
                  </a:moveTo>
                  <a:cubicBezTo>
                    <a:pt x="4137" y="234"/>
                    <a:pt x="4137" y="434"/>
                    <a:pt x="4137" y="601"/>
                  </a:cubicBezTo>
                  <a:lnTo>
                    <a:pt x="4137" y="768"/>
                  </a:lnTo>
                  <a:cubicBezTo>
                    <a:pt x="4104" y="1001"/>
                    <a:pt x="4104" y="1202"/>
                    <a:pt x="4037" y="1368"/>
                  </a:cubicBezTo>
                  <a:cubicBezTo>
                    <a:pt x="4037" y="1535"/>
                    <a:pt x="4037" y="1635"/>
                    <a:pt x="4004" y="1769"/>
                  </a:cubicBezTo>
                  <a:cubicBezTo>
                    <a:pt x="3870" y="2603"/>
                    <a:pt x="3704" y="3403"/>
                    <a:pt x="3470" y="4204"/>
                  </a:cubicBezTo>
                  <a:cubicBezTo>
                    <a:pt x="3270" y="4771"/>
                    <a:pt x="3036" y="5338"/>
                    <a:pt x="2836" y="5905"/>
                  </a:cubicBezTo>
                  <a:cubicBezTo>
                    <a:pt x="2736" y="6272"/>
                    <a:pt x="2569" y="6672"/>
                    <a:pt x="2403" y="7039"/>
                  </a:cubicBezTo>
                  <a:cubicBezTo>
                    <a:pt x="2136" y="7573"/>
                    <a:pt x="1902" y="8140"/>
                    <a:pt x="1635" y="8707"/>
                  </a:cubicBezTo>
                  <a:cubicBezTo>
                    <a:pt x="835" y="10508"/>
                    <a:pt x="1" y="12410"/>
                    <a:pt x="601" y="14411"/>
                  </a:cubicBezTo>
                  <a:lnTo>
                    <a:pt x="735" y="14778"/>
                  </a:lnTo>
                  <a:cubicBezTo>
                    <a:pt x="801" y="14911"/>
                    <a:pt x="835" y="14978"/>
                    <a:pt x="902" y="15112"/>
                  </a:cubicBezTo>
                  <a:cubicBezTo>
                    <a:pt x="968" y="15212"/>
                    <a:pt x="1002" y="15312"/>
                    <a:pt x="1068" y="15412"/>
                  </a:cubicBezTo>
                  <a:cubicBezTo>
                    <a:pt x="1068" y="15445"/>
                    <a:pt x="1102" y="15445"/>
                    <a:pt x="1102" y="15478"/>
                  </a:cubicBezTo>
                  <a:cubicBezTo>
                    <a:pt x="1135" y="15579"/>
                    <a:pt x="1168" y="15712"/>
                    <a:pt x="1268" y="15779"/>
                  </a:cubicBezTo>
                  <a:cubicBezTo>
                    <a:pt x="1302" y="15879"/>
                    <a:pt x="1402" y="15945"/>
                    <a:pt x="1435" y="16046"/>
                  </a:cubicBezTo>
                  <a:cubicBezTo>
                    <a:pt x="1502" y="16112"/>
                    <a:pt x="1569" y="16212"/>
                    <a:pt x="1635" y="16279"/>
                  </a:cubicBezTo>
                  <a:lnTo>
                    <a:pt x="1669" y="16346"/>
                  </a:lnTo>
                  <a:cubicBezTo>
                    <a:pt x="1802" y="16446"/>
                    <a:pt x="1936" y="16613"/>
                    <a:pt x="2102" y="16746"/>
                  </a:cubicBezTo>
                  <a:cubicBezTo>
                    <a:pt x="2236" y="16879"/>
                    <a:pt x="2403" y="16980"/>
                    <a:pt x="2569" y="17113"/>
                  </a:cubicBezTo>
                  <a:lnTo>
                    <a:pt x="2636" y="17213"/>
                  </a:lnTo>
                  <a:cubicBezTo>
                    <a:pt x="2736" y="17280"/>
                    <a:pt x="2803" y="17313"/>
                    <a:pt x="2903" y="17413"/>
                  </a:cubicBezTo>
                  <a:cubicBezTo>
                    <a:pt x="3136" y="17580"/>
                    <a:pt x="3437" y="17747"/>
                    <a:pt x="3737" y="17914"/>
                  </a:cubicBezTo>
                  <a:cubicBezTo>
                    <a:pt x="3804" y="17947"/>
                    <a:pt x="3937" y="17980"/>
                    <a:pt x="4004" y="18047"/>
                  </a:cubicBezTo>
                  <a:lnTo>
                    <a:pt x="4070" y="18047"/>
                  </a:lnTo>
                  <a:cubicBezTo>
                    <a:pt x="4137" y="18080"/>
                    <a:pt x="4271" y="18114"/>
                    <a:pt x="4337" y="18147"/>
                  </a:cubicBezTo>
                  <a:cubicBezTo>
                    <a:pt x="4437" y="18214"/>
                    <a:pt x="4571" y="18247"/>
                    <a:pt x="4638" y="18280"/>
                  </a:cubicBezTo>
                  <a:cubicBezTo>
                    <a:pt x="4738" y="18347"/>
                    <a:pt x="4838" y="18381"/>
                    <a:pt x="4938" y="18414"/>
                  </a:cubicBezTo>
                  <a:cubicBezTo>
                    <a:pt x="5138" y="18447"/>
                    <a:pt x="5405" y="18547"/>
                    <a:pt x="5605" y="18581"/>
                  </a:cubicBezTo>
                  <a:cubicBezTo>
                    <a:pt x="5672" y="18581"/>
                    <a:pt x="5772" y="18614"/>
                    <a:pt x="5838" y="18614"/>
                  </a:cubicBezTo>
                  <a:cubicBezTo>
                    <a:pt x="6194" y="18681"/>
                    <a:pt x="6558" y="18718"/>
                    <a:pt x="6918" y="18718"/>
                  </a:cubicBezTo>
                  <a:cubicBezTo>
                    <a:pt x="7808" y="18718"/>
                    <a:pt x="8676" y="18493"/>
                    <a:pt x="9341" y="17947"/>
                  </a:cubicBezTo>
                  <a:cubicBezTo>
                    <a:pt x="9775" y="17613"/>
                    <a:pt x="10141" y="17246"/>
                    <a:pt x="10475" y="16846"/>
                  </a:cubicBezTo>
                  <a:cubicBezTo>
                    <a:pt x="10508" y="16746"/>
                    <a:pt x="10575" y="16713"/>
                    <a:pt x="10608" y="16679"/>
                  </a:cubicBezTo>
                  <a:cubicBezTo>
                    <a:pt x="10575" y="15545"/>
                    <a:pt x="10075" y="14511"/>
                    <a:pt x="9541" y="13444"/>
                  </a:cubicBezTo>
                  <a:cubicBezTo>
                    <a:pt x="9107" y="12710"/>
                    <a:pt x="8540" y="11909"/>
                    <a:pt x="8173" y="11075"/>
                  </a:cubicBezTo>
                  <a:cubicBezTo>
                    <a:pt x="8140" y="11042"/>
                    <a:pt x="8140" y="11042"/>
                    <a:pt x="8140" y="11009"/>
                  </a:cubicBezTo>
                  <a:lnTo>
                    <a:pt x="8140" y="10942"/>
                  </a:lnTo>
                  <a:cubicBezTo>
                    <a:pt x="8107" y="10875"/>
                    <a:pt x="8040" y="10742"/>
                    <a:pt x="8007" y="10608"/>
                  </a:cubicBezTo>
                  <a:cubicBezTo>
                    <a:pt x="7973" y="10508"/>
                    <a:pt x="7940" y="10375"/>
                    <a:pt x="7873" y="10208"/>
                  </a:cubicBezTo>
                  <a:cubicBezTo>
                    <a:pt x="7873" y="10175"/>
                    <a:pt x="7840" y="10075"/>
                    <a:pt x="7840" y="10008"/>
                  </a:cubicBezTo>
                  <a:cubicBezTo>
                    <a:pt x="7806" y="9708"/>
                    <a:pt x="7773" y="9441"/>
                    <a:pt x="7773" y="9174"/>
                  </a:cubicBezTo>
                  <a:cubicBezTo>
                    <a:pt x="7706" y="8640"/>
                    <a:pt x="7706" y="8140"/>
                    <a:pt x="7706" y="7673"/>
                  </a:cubicBezTo>
                  <a:cubicBezTo>
                    <a:pt x="7673" y="6706"/>
                    <a:pt x="7640" y="5705"/>
                    <a:pt x="7306" y="4771"/>
                  </a:cubicBezTo>
                  <a:cubicBezTo>
                    <a:pt x="7206" y="4537"/>
                    <a:pt x="7106" y="4237"/>
                    <a:pt x="6939" y="4004"/>
                  </a:cubicBezTo>
                  <a:cubicBezTo>
                    <a:pt x="6506" y="3336"/>
                    <a:pt x="5938" y="2769"/>
                    <a:pt x="5438" y="2202"/>
                  </a:cubicBezTo>
                  <a:cubicBezTo>
                    <a:pt x="4838" y="1535"/>
                    <a:pt x="4304" y="768"/>
                    <a:pt x="41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29"/>
            <p:cNvSpPr/>
            <p:nvPr/>
          </p:nvSpPr>
          <p:spPr>
            <a:xfrm>
              <a:off x="3387650" y="2867400"/>
              <a:ext cx="483700" cy="475550"/>
            </a:xfrm>
            <a:custGeom>
              <a:avLst/>
              <a:gdLst/>
              <a:ahLst/>
              <a:cxnLst/>
              <a:rect l="l" t="t" r="r" b="b"/>
              <a:pathLst>
                <a:path w="19348" h="19022" extrusionOk="0">
                  <a:moveTo>
                    <a:pt x="11996" y="0"/>
                  </a:moveTo>
                  <a:cubicBezTo>
                    <a:pt x="11837" y="0"/>
                    <a:pt x="11684" y="45"/>
                    <a:pt x="11542" y="125"/>
                  </a:cubicBezTo>
                  <a:cubicBezTo>
                    <a:pt x="11342" y="259"/>
                    <a:pt x="11175" y="426"/>
                    <a:pt x="11009" y="626"/>
                  </a:cubicBezTo>
                  <a:cubicBezTo>
                    <a:pt x="10442" y="1426"/>
                    <a:pt x="10141" y="2394"/>
                    <a:pt x="10108" y="3394"/>
                  </a:cubicBezTo>
                  <a:lnTo>
                    <a:pt x="10108" y="3728"/>
                  </a:lnTo>
                  <a:cubicBezTo>
                    <a:pt x="9674" y="3428"/>
                    <a:pt x="9274" y="3161"/>
                    <a:pt x="8807" y="2994"/>
                  </a:cubicBezTo>
                  <a:cubicBezTo>
                    <a:pt x="8507" y="2927"/>
                    <a:pt x="8273" y="2827"/>
                    <a:pt x="7973" y="2827"/>
                  </a:cubicBezTo>
                  <a:cubicBezTo>
                    <a:pt x="7540" y="2827"/>
                    <a:pt x="7173" y="2927"/>
                    <a:pt x="6872" y="3161"/>
                  </a:cubicBezTo>
                  <a:cubicBezTo>
                    <a:pt x="6439" y="3595"/>
                    <a:pt x="6305" y="4328"/>
                    <a:pt x="6472" y="5062"/>
                  </a:cubicBezTo>
                  <a:cubicBezTo>
                    <a:pt x="6505" y="5396"/>
                    <a:pt x="6639" y="5729"/>
                    <a:pt x="6806" y="6063"/>
                  </a:cubicBezTo>
                  <a:cubicBezTo>
                    <a:pt x="6972" y="6397"/>
                    <a:pt x="7173" y="6730"/>
                    <a:pt x="7373" y="7064"/>
                  </a:cubicBezTo>
                  <a:cubicBezTo>
                    <a:pt x="6672" y="6730"/>
                    <a:pt x="5938" y="6397"/>
                    <a:pt x="5171" y="6296"/>
                  </a:cubicBezTo>
                  <a:cubicBezTo>
                    <a:pt x="5021" y="6280"/>
                    <a:pt x="4879" y="6271"/>
                    <a:pt x="4742" y="6271"/>
                  </a:cubicBezTo>
                  <a:cubicBezTo>
                    <a:pt x="4604" y="6271"/>
                    <a:pt x="4471" y="6280"/>
                    <a:pt x="4337" y="6296"/>
                  </a:cubicBezTo>
                  <a:cubicBezTo>
                    <a:pt x="3870" y="6330"/>
                    <a:pt x="3470" y="6497"/>
                    <a:pt x="3203" y="6797"/>
                  </a:cubicBezTo>
                  <a:cubicBezTo>
                    <a:pt x="3036" y="6964"/>
                    <a:pt x="2970" y="7164"/>
                    <a:pt x="2936" y="7431"/>
                  </a:cubicBezTo>
                  <a:cubicBezTo>
                    <a:pt x="2870" y="7764"/>
                    <a:pt x="2970" y="8164"/>
                    <a:pt x="3136" y="8565"/>
                  </a:cubicBezTo>
                  <a:cubicBezTo>
                    <a:pt x="3203" y="8765"/>
                    <a:pt x="3337" y="8932"/>
                    <a:pt x="3470" y="9098"/>
                  </a:cubicBezTo>
                  <a:lnTo>
                    <a:pt x="3970" y="9732"/>
                  </a:lnTo>
                  <a:cubicBezTo>
                    <a:pt x="2803" y="9732"/>
                    <a:pt x="1635" y="10066"/>
                    <a:pt x="701" y="10733"/>
                  </a:cubicBezTo>
                  <a:cubicBezTo>
                    <a:pt x="501" y="10833"/>
                    <a:pt x="301" y="11000"/>
                    <a:pt x="168" y="11233"/>
                  </a:cubicBezTo>
                  <a:cubicBezTo>
                    <a:pt x="34" y="11433"/>
                    <a:pt x="1" y="11734"/>
                    <a:pt x="134" y="11934"/>
                  </a:cubicBezTo>
                  <a:cubicBezTo>
                    <a:pt x="301" y="12267"/>
                    <a:pt x="701" y="12401"/>
                    <a:pt x="1102" y="12501"/>
                  </a:cubicBezTo>
                  <a:lnTo>
                    <a:pt x="1135" y="12501"/>
                  </a:lnTo>
                  <a:cubicBezTo>
                    <a:pt x="1368" y="12568"/>
                    <a:pt x="1669" y="12634"/>
                    <a:pt x="1936" y="12734"/>
                  </a:cubicBezTo>
                  <a:cubicBezTo>
                    <a:pt x="3804" y="13268"/>
                    <a:pt x="5672" y="13835"/>
                    <a:pt x="7339" y="14903"/>
                  </a:cubicBezTo>
                  <a:cubicBezTo>
                    <a:pt x="8640" y="15670"/>
                    <a:pt x="9608" y="16904"/>
                    <a:pt x="10775" y="17805"/>
                  </a:cubicBezTo>
                  <a:lnTo>
                    <a:pt x="10875" y="17938"/>
                  </a:lnTo>
                  <a:cubicBezTo>
                    <a:pt x="11276" y="18238"/>
                    <a:pt x="11676" y="18505"/>
                    <a:pt x="12143" y="18739"/>
                  </a:cubicBezTo>
                  <a:cubicBezTo>
                    <a:pt x="12579" y="18934"/>
                    <a:pt x="13042" y="19021"/>
                    <a:pt x="13517" y="19021"/>
                  </a:cubicBezTo>
                  <a:cubicBezTo>
                    <a:pt x="14096" y="19021"/>
                    <a:pt x="14692" y="18892"/>
                    <a:pt x="15278" y="18672"/>
                  </a:cubicBezTo>
                  <a:cubicBezTo>
                    <a:pt x="15378" y="18639"/>
                    <a:pt x="15512" y="18605"/>
                    <a:pt x="15612" y="18572"/>
                  </a:cubicBezTo>
                  <a:cubicBezTo>
                    <a:pt x="15812" y="18472"/>
                    <a:pt x="15979" y="18405"/>
                    <a:pt x="16179" y="18272"/>
                  </a:cubicBezTo>
                  <a:cubicBezTo>
                    <a:pt x="16513" y="18072"/>
                    <a:pt x="16880" y="17805"/>
                    <a:pt x="17213" y="17504"/>
                  </a:cubicBezTo>
                  <a:cubicBezTo>
                    <a:pt x="17313" y="17471"/>
                    <a:pt x="17347" y="17438"/>
                    <a:pt x="17380" y="17404"/>
                  </a:cubicBezTo>
                  <a:lnTo>
                    <a:pt x="17613" y="17171"/>
                  </a:lnTo>
                  <a:cubicBezTo>
                    <a:pt x="17780" y="17004"/>
                    <a:pt x="17880" y="16904"/>
                    <a:pt x="18014" y="16737"/>
                  </a:cubicBezTo>
                  <a:lnTo>
                    <a:pt x="18114" y="16637"/>
                  </a:lnTo>
                  <a:cubicBezTo>
                    <a:pt x="18147" y="16570"/>
                    <a:pt x="18214" y="16470"/>
                    <a:pt x="18281" y="16404"/>
                  </a:cubicBezTo>
                  <a:cubicBezTo>
                    <a:pt x="18381" y="16170"/>
                    <a:pt x="18547" y="15970"/>
                    <a:pt x="18681" y="15737"/>
                  </a:cubicBezTo>
                  <a:lnTo>
                    <a:pt x="18681" y="15670"/>
                  </a:lnTo>
                  <a:cubicBezTo>
                    <a:pt x="18714" y="15570"/>
                    <a:pt x="18781" y="15470"/>
                    <a:pt x="18814" y="15403"/>
                  </a:cubicBezTo>
                  <a:lnTo>
                    <a:pt x="18948" y="15136"/>
                  </a:lnTo>
                  <a:cubicBezTo>
                    <a:pt x="18981" y="14936"/>
                    <a:pt x="19048" y="14769"/>
                    <a:pt x="19114" y="14569"/>
                  </a:cubicBezTo>
                  <a:cubicBezTo>
                    <a:pt x="19114" y="14469"/>
                    <a:pt x="19148" y="14436"/>
                    <a:pt x="19148" y="14336"/>
                  </a:cubicBezTo>
                  <a:cubicBezTo>
                    <a:pt x="19148" y="14269"/>
                    <a:pt x="19181" y="14169"/>
                    <a:pt x="19181" y="14069"/>
                  </a:cubicBezTo>
                  <a:cubicBezTo>
                    <a:pt x="19215" y="13969"/>
                    <a:pt x="19215" y="13835"/>
                    <a:pt x="19215" y="13768"/>
                  </a:cubicBezTo>
                  <a:cubicBezTo>
                    <a:pt x="19348" y="11834"/>
                    <a:pt x="18214" y="10299"/>
                    <a:pt x="17280" y="8898"/>
                  </a:cubicBezTo>
                  <a:cubicBezTo>
                    <a:pt x="16379" y="7664"/>
                    <a:pt x="15479" y="6497"/>
                    <a:pt x="14711" y="5229"/>
                  </a:cubicBezTo>
                  <a:cubicBezTo>
                    <a:pt x="14511" y="4895"/>
                    <a:pt x="14344" y="4562"/>
                    <a:pt x="14178" y="4162"/>
                  </a:cubicBezTo>
                  <a:cubicBezTo>
                    <a:pt x="14011" y="3828"/>
                    <a:pt x="13844" y="3461"/>
                    <a:pt x="13711" y="3094"/>
                  </a:cubicBezTo>
                  <a:lnTo>
                    <a:pt x="13477" y="2327"/>
                  </a:lnTo>
                  <a:cubicBezTo>
                    <a:pt x="13444" y="2160"/>
                    <a:pt x="13344" y="1927"/>
                    <a:pt x="13310" y="1660"/>
                  </a:cubicBezTo>
                  <a:cubicBezTo>
                    <a:pt x="13144" y="993"/>
                    <a:pt x="12877" y="259"/>
                    <a:pt x="12310" y="59"/>
                  </a:cubicBezTo>
                  <a:cubicBezTo>
                    <a:pt x="12204" y="19"/>
                    <a:pt x="12099" y="0"/>
                    <a:pt x="11996"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29"/>
            <p:cNvSpPr/>
            <p:nvPr/>
          </p:nvSpPr>
          <p:spPr>
            <a:xfrm>
              <a:off x="3321775" y="2973100"/>
              <a:ext cx="443675" cy="265200"/>
            </a:xfrm>
            <a:custGeom>
              <a:avLst/>
              <a:gdLst/>
              <a:ahLst/>
              <a:cxnLst/>
              <a:rect l="l" t="t" r="r" b="b"/>
              <a:pathLst>
                <a:path w="17747" h="10608" fill="none" extrusionOk="0">
                  <a:moveTo>
                    <a:pt x="17747" y="10608"/>
                  </a:moveTo>
                  <a:cubicBezTo>
                    <a:pt x="13844" y="5337"/>
                    <a:pt x="6172" y="534"/>
                    <a:pt x="1"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29"/>
            <p:cNvSpPr/>
            <p:nvPr/>
          </p:nvSpPr>
          <p:spPr>
            <a:xfrm>
              <a:off x="3404325" y="2923900"/>
              <a:ext cx="371975" cy="310250"/>
            </a:xfrm>
            <a:custGeom>
              <a:avLst/>
              <a:gdLst/>
              <a:ahLst/>
              <a:cxnLst/>
              <a:rect l="l" t="t" r="r" b="b"/>
              <a:pathLst>
                <a:path w="14879" h="12410" fill="none" extrusionOk="0">
                  <a:moveTo>
                    <a:pt x="14878" y="12409"/>
                  </a:moveTo>
                  <a:cubicBezTo>
                    <a:pt x="8640" y="5071"/>
                    <a:pt x="3637" y="1735"/>
                    <a:pt x="1"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29"/>
            <p:cNvSpPr/>
            <p:nvPr/>
          </p:nvSpPr>
          <p:spPr>
            <a:xfrm>
              <a:off x="3382650" y="2901275"/>
              <a:ext cx="32550" cy="41925"/>
            </a:xfrm>
            <a:custGeom>
              <a:avLst/>
              <a:gdLst/>
              <a:ahLst/>
              <a:cxnLst/>
              <a:rect l="l" t="t" r="r" b="b"/>
              <a:pathLst>
                <a:path w="1302" h="1677" extrusionOk="0">
                  <a:moveTo>
                    <a:pt x="809" y="1"/>
                  </a:moveTo>
                  <a:cubicBezTo>
                    <a:pt x="570" y="1"/>
                    <a:pt x="303" y="226"/>
                    <a:pt x="167" y="605"/>
                  </a:cubicBezTo>
                  <a:cubicBezTo>
                    <a:pt x="1" y="1039"/>
                    <a:pt x="34" y="1539"/>
                    <a:pt x="268" y="1639"/>
                  </a:cubicBezTo>
                  <a:cubicBezTo>
                    <a:pt x="318" y="1664"/>
                    <a:pt x="372" y="1676"/>
                    <a:pt x="427" y="1676"/>
                  </a:cubicBezTo>
                  <a:cubicBezTo>
                    <a:pt x="665" y="1676"/>
                    <a:pt x="933" y="1451"/>
                    <a:pt x="1068" y="1072"/>
                  </a:cubicBezTo>
                  <a:cubicBezTo>
                    <a:pt x="1302" y="605"/>
                    <a:pt x="1202" y="138"/>
                    <a:pt x="968" y="38"/>
                  </a:cubicBezTo>
                  <a:cubicBezTo>
                    <a:pt x="918" y="13"/>
                    <a:pt x="864" y="1"/>
                    <a:pt x="8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29"/>
            <p:cNvSpPr/>
            <p:nvPr/>
          </p:nvSpPr>
          <p:spPr>
            <a:xfrm>
              <a:off x="3335125" y="3074000"/>
              <a:ext cx="430325" cy="164300"/>
            </a:xfrm>
            <a:custGeom>
              <a:avLst/>
              <a:gdLst/>
              <a:ahLst/>
              <a:cxnLst/>
              <a:rect l="l" t="t" r="r" b="b"/>
              <a:pathLst>
                <a:path w="17213" h="6572" fill="none" extrusionOk="0">
                  <a:moveTo>
                    <a:pt x="17213" y="6572"/>
                  </a:moveTo>
                  <a:cubicBezTo>
                    <a:pt x="12443" y="2035"/>
                    <a:pt x="6071" y="1"/>
                    <a:pt x="0" y="668"/>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29"/>
            <p:cNvSpPr/>
            <p:nvPr/>
          </p:nvSpPr>
          <p:spPr>
            <a:xfrm>
              <a:off x="3611150" y="2806300"/>
              <a:ext cx="196000" cy="383650"/>
            </a:xfrm>
            <a:custGeom>
              <a:avLst/>
              <a:gdLst/>
              <a:ahLst/>
              <a:cxnLst/>
              <a:rect l="l" t="t" r="r" b="b"/>
              <a:pathLst>
                <a:path w="7840" h="15346" fill="none" extrusionOk="0">
                  <a:moveTo>
                    <a:pt x="7839" y="15345"/>
                  </a:moveTo>
                  <a:cubicBezTo>
                    <a:pt x="2702" y="11176"/>
                    <a:pt x="201" y="6105"/>
                    <a:pt x="1"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29"/>
            <p:cNvSpPr/>
            <p:nvPr/>
          </p:nvSpPr>
          <p:spPr>
            <a:xfrm>
              <a:off x="3587025" y="2786200"/>
              <a:ext cx="49050" cy="24400"/>
            </a:xfrm>
            <a:custGeom>
              <a:avLst/>
              <a:gdLst/>
              <a:ahLst/>
              <a:cxnLst/>
              <a:rect l="l" t="t" r="r" b="b"/>
              <a:pathLst>
                <a:path w="1962" h="976" extrusionOk="0">
                  <a:moveTo>
                    <a:pt x="791" y="1"/>
                  </a:moveTo>
                  <a:cubicBezTo>
                    <a:pt x="342" y="1"/>
                    <a:pt x="1" y="193"/>
                    <a:pt x="32" y="471"/>
                  </a:cubicBezTo>
                  <a:cubicBezTo>
                    <a:pt x="65" y="705"/>
                    <a:pt x="532" y="972"/>
                    <a:pt x="1032" y="972"/>
                  </a:cubicBezTo>
                  <a:cubicBezTo>
                    <a:pt x="1069" y="974"/>
                    <a:pt x="1105" y="975"/>
                    <a:pt x="1140" y="975"/>
                  </a:cubicBezTo>
                  <a:cubicBezTo>
                    <a:pt x="1593" y="975"/>
                    <a:pt x="1961" y="783"/>
                    <a:pt x="1900" y="505"/>
                  </a:cubicBezTo>
                  <a:cubicBezTo>
                    <a:pt x="1866" y="238"/>
                    <a:pt x="1466" y="4"/>
                    <a:pt x="899" y="4"/>
                  </a:cubicBezTo>
                  <a:cubicBezTo>
                    <a:pt x="862" y="2"/>
                    <a:pt x="826" y="1"/>
                    <a:pt x="7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29"/>
            <p:cNvSpPr/>
            <p:nvPr/>
          </p:nvSpPr>
          <p:spPr>
            <a:xfrm>
              <a:off x="3421850" y="3041475"/>
              <a:ext cx="343600" cy="196825"/>
            </a:xfrm>
            <a:custGeom>
              <a:avLst/>
              <a:gdLst/>
              <a:ahLst/>
              <a:cxnLst/>
              <a:rect l="l" t="t" r="r" b="b"/>
              <a:pathLst>
                <a:path w="13744" h="7873" fill="none" extrusionOk="0">
                  <a:moveTo>
                    <a:pt x="13744" y="7873"/>
                  </a:moveTo>
                  <a:cubicBezTo>
                    <a:pt x="9007" y="3036"/>
                    <a:pt x="4971" y="1268"/>
                    <a:pt x="0"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29"/>
            <p:cNvSpPr/>
            <p:nvPr/>
          </p:nvSpPr>
          <p:spPr>
            <a:xfrm>
              <a:off x="3402675" y="3020575"/>
              <a:ext cx="25875" cy="45175"/>
            </a:xfrm>
            <a:custGeom>
              <a:avLst/>
              <a:gdLst/>
              <a:ahLst/>
              <a:cxnLst/>
              <a:rect l="l" t="t" r="r" b="b"/>
              <a:pathLst>
                <a:path w="1035" h="1807" extrusionOk="0">
                  <a:moveTo>
                    <a:pt x="526" y="0"/>
                  </a:moveTo>
                  <a:cubicBezTo>
                    <a:pt x="246" y="0"/>
                    <a:pt x="32" y="326"/>
                    <a:pt x="0" y="803"/>
                  </a:cubicBezTo>
                  <a:cubicBezTo>
                    <a:pt x="0" y="1304"/>
                    <a:pt x="167" y="1771"/>
                    <a:pt x="401" y="1804"/>
                  </a:cubicBezTo>
                  <a:cubicBezTo>
                    <a:pt x="414" y="1805"/>
                    <a:pt x="428" y="1806"/>
                    <a:pt x="442" y="1806"/>
                  </a:cubicBezTo>
                  <a:cubicBezTo>
                    <a:pt x="722" y="1806"/>
                    <a:pt x="937" y="1481"/>
                    <a:pt x="1001" y="1003"/>
                  </a:cubicBezTo>
                  <a:cubicBezTo>
                    <a:pt x="1034" y="503"/>
                    <a:pt x="868" y="36"/>
                    <a:pt x="567" y="3"/>
                  </a:cubicBezTo>
                  <a:cubicBezTo>
                    <a:pt x="553" y="1"/>
                    <a:pt x="540"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29"/>
            <p:cNvSpPr/>
            <p:nvPr/>
          </p:nvSpPr>
          <p:spPr>
            <a:xfrm>
              <a:off x="3561125" y="2871350"/>
              <a:ext cx="246025" cy="318600"/>
            </a:xfrm>
            <a:custGeom>
              <a:avLst/>
              <a:gdLst/>
              <a:ahLst/>
              <a:cxnLst/>
              <a:rect l="l" t="t" r="r" b="b"/>
              <a:pathLst>
                <a:path w="9841" h="12744" fill="none" extrusionOk="0">
                  <a:moveTo>
                    <a:pt x="9840" y="12743"/>
                  </a:moveTo>
                  <a:cubicBezTo>
                    <a:pt x="3903" y="9941"/>
                    <a:pt x="1901" y="6072"/>
                    <a:pt x="0"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29"/>
            <p:cNvSpPr/>
            <p:nvPr/>
          </p:nvSpPr>
          <p:spPr>
            <a:xfrm>
              <a:off x="3536925" y="2851550"/>
              <a:ext cx="46725" cy="26625"/>
            </a:xfrm>
            <a:custGeom>
              <a:avLst/>
              <a:gdLst/>
              <a:ahLst/>
              <a:cxnLst/>
              <a:rect l="l" t="t" r="r" b="b"/>
              <a:pathLst>
                <a:path w="1869" h="1065" extrusionOk="0">
                  <a:moveTo>
                    <a:pt x="1165" y="0"/>
                  </a:moveTo>
                  <a:cubicBezTo>
                    <a:pt x="1030" y="0"/>
                    <a:pt x="884" y="19"/>
                    <a:pt x="735" y="59"/>
                  </a:cubicBezTo>
                  <a:cubicBezTo>
                    <a:pt x="301" y="192"/>
                    <a:pt x="1" y="493"/>
                    <a:pt x="67" y="759"/>
                  </a:cubicBezTo>
                  <a:cubicBezTo>
                    <a:pt x="142" y="958"/>
                    <a:pt x="438" y="1064"/>
                    <a:pt x="778" y="1064"/>
                  </a:cubicBezTo>
                  <a:cubicBezTo>
                    <a:pt x="894" y="1064"/>
                    <a:pt x="1016" y="1052"/>
                    <a:pt x="1135" y="1026"/>
                  </a:cubicBezTo>
                  <a:cubicBezTo>
                    <a:pt x="1569" y="893"/>
                    <a:pt x="1869" y="559"/>
                    <a:pt x="1802" y="292"/>
                  </a:cubicBezTo>
                  <a:cubicBezTo>
                    <a:pt x="1732" y="105"/>
                    <a:pt x="1481" y="0"/>
                    <a:pt x="1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29"/>
            <p:cNvSpPr/>
            <p:nvPr/>
          </p:nvSpPr>
          <p:spPr>
            <a:xfrm>
              <a:off x="3415175" y="3155425"/>
              <a:ext cx="423675" cy="187525"/>
            </a:xfrm>
            <a:custGeom>
              <a:avLst/>
              <a:gdLst/>
              <a:ahLst/>
              <a:cxnLst/>
              <a:rect l="l" t="t" r="r" b="b"/>
              <a:pathLst>
                <a:path w="16947" h="7501" extrusionOk="0">
                  <a:moveTo>
                    <a:pt x="5533" y="1"/>
                  </a:moveTo>
                  <a:cubicBezTo>
                    <a:pt x="3824" y="1"/>
                    <a:pt x="1898" y="246"/>
                    <a:pt x="1" y="980"/>
                  </a:cubicBezTo>
                  <a:cubicBezTo>
                    <a:pt x="234" y="1047"/>
                    <a:pt x="534" y="1113"/>
                    <a:pt x="768" y="1213"/>
                  </a:cubicBezTo>
                  <a:cubicBezTo>
                    <a:pt x="2636" y="1747"/>
                    <a:pt x="4537" y="2314"/>
                    <a:pt x="6205" y="3382"/>
                  </a:cubicBezTo>
                  <a:cubicBezTo>
                    <a:pt x="7506" y="4149"/>
                    <a:pt x="8440" y="5383"/>
                    <a:pt x="9607" y="6284"/>
                  </a:cubicBezTo>
                  <a:lnTo>
                    <a:pt x="9741" y="6417"/>
                  </a:lnTo>
                  <a:cubicBezTo>
                    <a:pt x="10108" y="6717"/>
                    <a:pt x="10541" y="6984"/>
                    <a:pt x="10975" y="7218"/>
                  </a:cubicBezTo>
                  <a:cubicBezTo>
                    <a:pt x="11411" y="7413"/>
                    <a:pt x="11881" y="7500"/>
                    <a:pt x="12360" y="7500"/>
                  </a:cubicBezTo>
                  <a:cubicBezTo>
                    <a:pt x="12944" y="7500"/>
                    <a:pt x="13543" y="7371"/>
                    <a:pt x="14111" y="7151"/>
                  </a:cubicBezTo>
                  <a:cubicBezTo>
                    <a:pt x="14244" y="7118"/>
                    <a:pt x="14378" y="7084"/>
                    <a:pt x="14444" y="7051"/>
                  </a:cubicBezTo>
                  <a:cubicBezTo>
                    <a:pt x="14644" y="6951"/>
                    <a:pt x="14845" y="6884"/>
                    <a:pt x="15045" y="6751"/>
                  </a:cubicBezTo>
                  <a:cubicBezTo>
                    <a:pt x="15378" y="6551"/>
                    <a:pt x="15745" y="6284"/>
                    <a:pt x="16079" y="5983"/>
                  </a:cubicBezTo>
                  <a:cubicBezTo>
                    <a:pt x="16179" y="5950"/>
                    <a:pt x="16212" y="5917"/>
                    <a:pt x="16246" y="5883"/>
                  </a:cubicBezTo>
                  <a:lnTo>
                    <a:pt x="16446" y="5650"/>
                  </a:lnTo>
                  <a:cubicBezTo>
                    <a:pt x="16612" y="5483"/>
                    <a:pt x="16746" y="5383"/>
                    <a:pt x="16879" y="5216"/>
                  </a:cubicBezTo>
                  <a:lnTo>
                    <a:pt x="16946" y="5116"/>
                  </a:lnTo>
                  <a:cubicBezTo>
                    <a:pt x="16045" y="4082"/>
                    <a:pt x="14945" y="3115"/>
                    <a:pt x="13877" y="2381"/>
                  </a:cubicBezTo>
                  <a:cubicBezTo>
                    <a:pt x="13477" y="2114"/>
                    <a:pt x="13077" y="1881"/>
                    <a:pt x="12710" y="1647"/>
                  </a:cubicBezTo>
                  <a:cubicBezTo>
                    <a:pt x="12409" y="1547"/>
                    <a:pt x="12109" y="1380"/>
                    <a:pt x="11809" y="1247"/>
                  </a:cubicBezTo>
                  <a:cubicBezTo>
                    <a:pt x="11676" y="1147"/>
                    <a:pt x="11542" y="1080"/>
                    <a:pt x="11375" y="1047"/>
                  </a:cubicBezTo>
                  <a:cubicBezTo>
                    <a:pt x="11242" y="980"/>
                    <a:pt x="11075" y="913"/>
                    <a:pt x="10942" y="880"/>
                  </a:cubicBezTo>
                  <a:cubicBezTo>
                    <a:pt x="10908" y="813"/>
                    <a:pt x="10908" y="813"/>
                    <a:pt x="10875" y="813"/>
                  </a:cubicBezTo>
                  <a:cubicBezTo>
                    <a:pt x="10808" y="813"/>
                    <a:pt x="10808" y="780"/>
                    <a:pt x="10775" y="780"/>
                  </a:cubicBezTo>
                  <a:cubicBezTo>
                    <a:pt x="9917" y="487"/>
                    <a:pt x="7940" y="1"/>
                    <a:pt x="5533" y="1"/>
                  </a:cubicBezTo>
                  <a:close/>
                </a:path>
              </a:pathLst>
            </a:custGeom>
            <a:solidFill>
              <a:srgbClr val="FF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29"/>
            <p:cNvSpPr/>
            <p:nvPr/>
          </p:nvSpPr>
          <p:spPr>
            <a:xfrm>
              <a:off x="3650350" y="2907225"/>
              <a:ext cx="221000" cy="435725"/>
            </a:xfrm>
            <a:custGeom>
              <a:avLst/>
              <a:gdLst/>
              <a:ahLst/>
              <a:cxnLst/>
              <a:rect l="l" t="t" r="r" b="b"/>
              <a:pathLst>
                <a:path w="8840" h="17429" extrusionOk="0">
                  <a:moveTo>
                    <a:pt x="2636" y="0"/>
                  </a:moveTo>
                  <a:lnTo>
                    <a:pt x="2636" y="0"/>
                  </a:lnTo>
                  <a:cubicBezTo>
                    <a:pt x="2669" y="701"/>
                    <a:pt x="2335" y="1501"/>
                    <a:pt x="1968" y="2202"/>
                  </a:cubicBezTo>
                  <a:cubicBezTo>
                    <a:pt x="1635" y="2835"/>
                    <a:pt x="1201" y="3469"/>
                    <a:pt x="1001" y="4136"/>
                  </a:cubicBezTo>
                  <a:cubicBezTo>
                    <a:pt x="934" y="4370"/>
                    <a:pt x="868" y="4670"/>
                    <a:pt x="834" y="4904"/>
                  </a:cubicBezTo>
                  <a:cubicBezTo>
                    <a:pt x="701" y="5838"/>
                    <a:pt x="868" y="6705"/>
                    <a:pt x="1034" y="7572"/>
                  </a:cubicBezTo>
                  <a:cubicBezTo>
                    <a:pt x="1134" y="8006"/>
                    <a:pt x="1201" y="8473"/>
                    <a:pt x="1301" y="8906"/>
                  </a:cubicBezTo>
                  <a:cubicBezTo>
                    <a:pt x="1335" y="9173"/>
                    <a:pt x="1368" y="9407"/>
                    <a:pt x="1368" y="9674"/>
                  </a:cubicBezTo>
                  <a:lnTo>
                    <a:pt x="1368" y="9874"/>
                  </a:lnTo>
                  <a:lnTo>
                    <a:pt x="1368" y="10307"/>
                  </a:lnTo>
                  <a:cubicBezTo>
                    <a:pt x="1368" y="10374"/>
                    <a:pt x="1335" y="10508"/>
                    <a:pt x="1335" y="10641"/>
                  </a:cubicBezTo>
                  <a:lnTo>
                    <a:pt x="1335" y="10674"/>
                  </a:lnTo>
                  <a:lnTo>
                    <a:pt x="1335" y="10741"/>
                  </a:lnTo>
                  <a:cubicBezTo>
                    <a:pt x="1201" y="11575"/>
                    <a:pt x="868" y="12376"/>
                    <a:pt x="601" y="13176"/>
                  </a:cubicBezTo>
                  <a:cubicBezTo>
                    <a:pt x="267" y="14177"/>
                    <a:pt x="0" y="15211"/>
                    <a:pt x="200" y="16212"/>
                  </a:cubicBezTo>
                  <a:lnTo>
                    <a:pt x="334" y="16345"/>
                  </a:lnTo>
                  <a:cubicBezTo>
                    <a:pt x="701" y="16645"/>
                    <a:pt x="1134" y="16912"/>
                    <a:pt x="1601" y="17146"/>
                  </a:cubicBezTo>
                  <a:cubicBezTo>
                    <a:pt x="2022" y="17341"/>
                    <a:pt x="2484" y="17428"/>
                    <a:pt x="2959" y="17428"/>
                  </a:cubicBezTo>
                  <a:cubicBezTo>
                    <a:pt x="3537" y="17428"/>
                    <a:pt x="4136" y="17299"/>
                    <a:pt x="4704" y="17079"/>
                  </a:cubicBezTo>
                  <a:cubicBezTo>
                    <a:pt x="4837" y="17046"/>
                    <a:pt x="4971" y="17012"/>
                    <a:pt x="5037" y="16979"/>
                  </a:cubicBezTo>
                  <a:cubicBezTo>
                    <a:pt x="5271" y="16879"/>
                    <a:pt x="5438" y="16812"/>
                    <a:pt x="5638" y="16679"/>
                  </a:cubicBezTo>
                  <a:cubicBezTo>
                    <a:pt x="5971" y="16479"/>
                    <a:pt x="6338" y="16212"/>
                    <a:pt x="6672" y="15911"/>
                  </a:cubicBezTo>
                  <a:cubicBezTo>
                    <a:pt x="6772" y="15878"/>
                    <a:pt x="6805" y="15845"/>
                    <a:pt x="6839" y="15811"/>
                  </a:cubicBezTo>
                  <a:lnTo>
                    <a:pt x="7039" y="15578"/>
                  </a:lnTo>
                  <a:cubicBezTo>
                    <a:pt x="7205" y="15411"/>
                    <a:pt x="7339" y="15311"/>
                    <a:pt x="7472" y="15144"/>
                  </a:cubicBezTo>
                  <a:cubicBezTo>
                    <a:pt x="7506" y="15078"/>
                    <a:pt x="7539" y="15078"/>
                    <a:pt x="7539" y="15044"/>
                  </a:cubicBezTo>
                  <a:cubicBezTo>
                    <a:pt x="7639" y="14977"/>
                    <a:pt x="7706" y="14877"/>
                    <a:pt x="7773" y="14811"/>
                  </a:cubicBezTo>
                  <a:cubicBezTo>
                    <a:pt x="7873" y="14577"/>
                    <a:pt x="8039" y="14377"/>
                    <a:pt x="8173" y="14144"/>
                  </a:cubicBezTo>
                  <a:lnTo>
                    <a:pt x="8173" y="14077"/>
                  </a:lnTo>
                  <a:cubicBezTo>
                    <a:pt x="8206" y="13977"/>
                    <a:pt x="8273" y="13877"/>
                    <a:pt x="8306" y="13810"/>
                  </a:cubicBezTo>
                  <a:lnTo>
                    <a:pt x="8440" y="13543"/>
                  </a:lnTo>
                  <a:cubicBezTo>
                    <a:pt x="8473" y="13343"/>
                    <a:pt x="8540" y="13176"/>
                    <a:pt x="8606" y="12976"/>
                  </a:cubicBezTo>
                  <a:cubicBezTo>
                    <a:pt x="8606" y="12876"/>
                    <a:pt x="8640" y="12843"/>
                    <a:pt x="8640" y="12743"/>
                  </a:cubicBezTo>
                  <a:cubicBezTo>
                    <a:pt x="8640" y="12676"/>
                    <a:pt x="8673" y="12576"/>
                    <a:pt x="8673" y="12476"/>
                  </a:cubicBezTo>
                  <a:cubicBezTo>
                    <a:pt x="8707" y="12376"/>
                    <a:pt x="8707" y="12242"/>
                    <a:pt x="8707" y="12175"/>
                  </a:cubicBezTo>
                  <a:cubicBezTo>
                    <a:pt x="8840" y="10241"/>
                    <a:pt x="7706" y="8706"/>
                    <a:pt x="6572" y="7205"/>
                  </a:cubicBezTo>
                  <a:cubicBezTo>
                    <a:pt x="5704" y="6004"/>
                    <a:pt x="4804" y="4837"/>
                    <a:pt x="4037" y="3536"/>
                  </a:cubicBezTo>
                  <a:cubicBezTo>
                    <a:pt x="3836" y="3202"/>
                    <a:pt x="3670" y="2869"/>
                    <a:pt x="3503" y="2502"/>
                  </a:cubicBezTo>
                  <a:cubicBezTo>
                    <a:pt x="3336" y="2168"/>
                    <a:pt x="3169" y="1801"/>
                    <a:pt x="3036" y="1401"/>
                  </a:cubicBezTo>
                  <a:lnTo>
                    <a:pt x="2802" y="667"/>
                  </a:lnTo>
                  <a:cubicBezTo>
                    <a:pt x="2769" y="500"/>
                    <a:pt x="2669" y="234"/>
                    <a:pt x="26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5" name="Google Shape;2555;p29"/>
          <p:cNvSpPr txBox="1">
            <a:spLocks noGrp="1"/>
          </p:cNvSpPr>
          <p:nvPr>
            <p:ph type="title"/>
          </p:nvPr>
        </p:nvSpPr>
        <p:spPr>
          <a:xfrm>
            <a:off x="720000" y="540000"/>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pic>
        <p:nvPicPr>
          <p:cNvPr id="2556" name="Google Shape;2556;p29"/>
          <p:cNvPicPr preferRelativeResize="0"/>
          <p:nvPr/>
        </p:nvPicPr>
        <p:blipFill>
          <a:blip r:embed="rId2">
            <a:alphaModFix amt="51000"/>
          </a:blip>
          <a:stretch>
            <a:fillRect/>
          </a:stretch>
        </p:blipFill>
        <p:spPr>
          <a:xfrm>
            <a:off x="7989075" y="3305523"/>
            <a:ext cx="2522775" cy="2256850"/>
          </a:xfrm>
          <a:prstGeom prst="rect">
            <a:avLst/>
          </a:prstGeom>
          <a:noFill/>
          <a:ln>
            <a:noFill/>
          </a:ln>
        </p:spPr>
      </p:pic>
      <p:pic>
        <p:nvPicPr>
          <p:cNvPr id="2557" name="Google Shape;2557;p29"/>
          <p:cNvPicPr preferRelativeResize="0"/>
          <p:nvPr/>
        </p:nvPicPr>
        <p:blipFill>
          <a:blip r:embed="rId2">
            <a:alphaModFix amt="51000"/>
          </a:blip>
          <a:stretch>
            <a:fillRect/>
          </a:stretch>
        </p:blipFill>
        <p:spPr>
          <a:xfrm>
            <a:off x="7501926" y="-1465457"/>
            <a:ext cx="3852000" cy="3445953"/>
          </a:xfrm>
          <a:prstGeom prst="rect">
            <a:avLst/>
          </a:prstGeom>
          <a:noFill/>
          <a:ln>
            <a:noFill/>
          </a:ln>
        </p:spPr>
      </p:pic>
      <p:pic>
        <p:nvPicPr>
          <p:cNvPr id="2558" name="Google Shape;2558;p29"/>
          <p:cNvPicPr preferRelativeResize="0"/>
          <p:nvPr/>
        </p:nvPicPr>
        <p:blipFill>
          <a:blip r:embed="rId2">
            <a:alphaModFix amt="51000"/>
          </a:blip>
          <a:stretch>
            <a:fillRect/>
          </a:stretch>
        </p:blipFill>
        <p:spPr>
          <a:xfrm>
            <a:off x="-2169699" y="-1395894"/>
            <a:ext cx="3852000" cy="3445953"/>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Title only 3">
  <p:cSld name="CUSTOM_7_1_1">
    <p:spTree>
      <p:nvGrpSpPr>
        <p:cNvPr id="1" name="Shape 2559"/>
        <p:cNvGrpSpPr/>
        <p:nvPr/>
      </p:nvGrpSpPr>
      <p:grpSpPr>
        <a:xfrm>
          <a:off x="0" y="0"/>
          <a:ext cx="0" cy="0"/>
          <a:chOff x="0" y="0"/>
          <a:chExt cx="0" cy="0"/>
        </a:xfrm>
      </p:grpSpPr>
      <p:sp>
        <p:nvSpPr>
          <p:cNvPr id="2560" name="Google Shape;2560;p30"/>
          <p:cNvSpPr txBox="1">
            <a:spLocks noGrp="1"/>
          </p:cNvSpPr>
          <p:nvPr>
            <p:ph type="title"/>
          </p:nvPr>
        </p:nvSpPr>
        <p:spPr>
          <a:xfrm>
            <a:off x="720000" y="519399"/>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hanks">
  <p:cSld name="CUSTOM_8">
    <p:spTree>
      <p:nvGrpSpPr>
        <p:cNvPr id="1" name="Shape 2561"/>
        <p:cNvGrpSpPr/>
        <p:nvPr/>
      </p:nvGrpSpPr>
      <p:grpSpPr>
        <a:xfrm>
          <a:off x="0" y="0"/>
          <a:ext cx="0" cy="0"/>
          <a:chOff x="0" y="0"/>
          <a:chExt cx="0" cy="0"/>
        </a:xfrm>
      </p:grpSpPr>
      <p:sp>
        <p:nvSpPr>
          <p:cNvPr id="2562" name="Google Shape;2562;p31"/>
          <p:cNvSpPr/>
          <p:nvPr/>
        </p:nvSpPr>
        <p:spPr>
          <a:xfrm rot="884004" flipH="1">
            <a:off x="6869137" y="1246876"/>
            <a:ext cx="3408572" cy="4573955"/>
          </a:xfrm>
          <a:custGeom>
            <a:avLst/>
            <a:gdLst/>
            <a:ahLst/>
            <a:cxnLst/>
            <a:rect l="l" t="t" r="r" b="b"/>
            <a:pathLst>
              <a:path w="50036" h="64714" extrusionOk="0">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563" name="Google Shape;2563;p31"/>
          <p:cNvPicPr preferRelativeResize="0"/>
          <p:nvPr/>
        </p:nvPicPr>
        <p:blipFill>
          <a:blip r:embed="rId2">
            <a:alphaModFix amt="50000"/>
          </a:blip>
          <a:stretch>
            <a:fillRect/>
          </a:stretch>
        </p:blipFill>
        <p:spPr>
          <a:xfrm>
            <a:off x="6611825" y="1390099"/>
            <a:ext cx="4258249" cy="3809376"/>
          </a:xfrm>
          <a:prstGeom prst="rect">
            <a:avLst/>
          </a:prstGeom>
          <a:noFill/>
          <a:ln>
            <a:noFill/>
          </a:ln>
        </p:spPr>
      </p:pic>
      <p:grpSp>
        <p:nvGrpSpPr>
          <p:cNvPr id="2564" name="Google Shape;2564;p31"/>
          <p:cNvGrpSpPr/>
          <p:nvPr/>
        </p:nvGrpSpPr>
        <p:grpSpPr>
          <a:xfrm rot="-8100000">
            <a:off x="2953757" y="106283"/>
            <a:ext cx="531623" cy="450371"/>
            <a:chOff x="3769525" y="3087425"/>
            <a:chExt cx="617975" cy="523525"/>
          </a:xfrm>
        </p:grpSpPr>
        <p:sp>
          <p:nvSpPr>
            <p:cNvPr id="2565" name="Google Shape;2565;p31"/>
            <p:cNvSpPr/>
            <p:nvPr/>
          </p:nvSpPr>
          <p:spPr>
            <a:xfrm>
              <a:off x="3769525" y="3087425"/>
              <a:ext cx="617975" cy="523525"/>
            </a:xfrm>
            <a:custGeom>
              <a:avLst/>
              <a:gdLst/>
              <a:ahLst/>
              <a:cxnLst/>
              <a:rect l="l" t="t" r="r" b="b"/>
              <a:pathLst>
                <a:path w="24719" h="20941" extrusionOk="0">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31"/>
            <p:cNvSpPr/>
            <p:nvPr/>
          </p:nvSpPr>
          <p:spPr>
            <a:xfrm>
              <a:off x="4058900" y="3342550"/>
              <a:ext cx="81750" cy="90650"/>
            </a:xfrm>
            <a:custGeom>
              <a:avLst/>
              <a:gdLst/>
              <a:ahLst/>
              <a:cxnLst/>
              <a:rect l="l" t="t" r="r" b="b"/>
              <a:pathLst>
                <a:path w="3270" h="3626" extrusionOk="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67" name="Google Shape;2567;p31"/>
          <p:cNvSpPr txBox="1">
            <a:spLocks noGrp="1"/>
          </p:cNvSpPr>
          <p:nvPr>
            <p:ph type="ctrTitle"/>
          </p:nvPr>
        </p:nvSpPr>
        <p:spPr>
          <a:xfrm>
            <a:off x="4134925" y="669825"/>
            <a:ext cx="4284000" cy="1212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200"/>
              <a:buNone/>
              <a:defRPr sz="72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2568" name="Google Shape;2568;p31"/>
          <p:cNvSpPr txBox="1">
            <a:spLocks noGrp="1"/>
          </p:cNvSpPr>
          <p:nvPr>
            <p:ph type="subTitle" idx="1"/>
          </p:nvPr>
        </p:nvSpPr>
        <p:spPr>
          <a:xfrm>
            <a:off x="4130050" y="1882600"/>
            <a:ext cx="4293900" cy="1090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2569" name="Google Shape;2569;p31"/>
          <p:cNvSpPr txBox="1"/>
          <p:nvPr/>
        </p:nvSpPr>
        <p:spPr>
          <a:xfrm>
            <a:off x="4073725" y="4191300"/>
            <a:ext cx="4459800" cy="450300"/>
          </a:xfrm>
          <a:prstGeom prst="rect">
            <a:avLst/>
          </a:prstGeom>
          <a:noFill/>
          <a:ln>
            <a:noFill/>
          </a:ln>
        </p:spPr>
        <p:txBody>
          <a:bodyPr spcFirstLastPara="1" wrap="square" lIns="91425" tIns="0" rIns="91425" bIns="0" anchor="b" anchorCtr="0">
            <a:noAutofit/>
          </a:bodyPr>
          <a:lstStyle/>
          <a:p>
            <a:pPr marL="0" lvl="0" indent="0" algn="ctr" rtl="0">
              <a:lnSpc>
                <a:spcPct val="100000"/>
              </a:lnSpc>
              <a:spcBef>
                <a:spcPts val="300"/>
              </a:spcBef>
              <a:spcAft>
                <a:spcPts val="0"/>
              </a:spcAft>
              <a:buNone/>
            </a:pPr>
            <a:r>
              <a:rPr lang="en-GB" sz="1000">
                <a:solidFill>
                  <a:schemeClr val="lt2"/>
                </a:solidFill>
                <a:latin typeface="Poppins" panose="00000500000000000000"/>
                <a:ea typeface="Poppins" panose="00000500000000000000"/>
                <a:cs typeface="Poppins" panose="00000500000000000000"/>
                <a:sym typeface="Poppins" panose="00000500000000000000"/>
              </a:rPr>
              <a:t>CREDITS: This presentation template was created by </a:t>
            </a:r>
            <a:r>
              <a:rPr lang="en-GB" sz="1000" b="1">
                <a:solidFill>
                  <a:schemeClr val="lt2"/>
                </a:solidFill>
                <a:uFill>
                  <a:noFill/>
                </a:uFill>
                <a:latin typeface="Poppins" panose="00000500000000000000"/>
                <a:ea typeface="Poppins" panose="00000500000000000000"/>
                <a:cs typeface="Poppins" panose="00000500000000000000"/>
                <a:sym typeface="Poppins" panose="00000500000000000000"/>
                <a:hlinkClick r:id="rId3"/>
              </a:rPr>
              <a:t>Slidesgo</a:t>
            </a:r>
            <a:r>
              <a:rPr lang="en-GB" sz="1000">
                <a:solidFill>
                  <a:schemeClr val="lt2"/>
                </a:solidFill>
                <a:latin typeface="Poppins" panose="00000500000000000000"/>
                <a:ea typeface="Poppins" panose="00000500000000000000"/>
                <a:cs typeface="Poppins" panose="00000500000000000000"/>
                <a:sym typeface="Poppins" panose="00000500000000000000"/>
              </a:rPr>
              <a:t>, including icons by </a:t>
            </a:r>
            <a:r>
              <a:rPr lang="en-GB" sz="1000" b="1">
                <a:solidFill>
                  <a:schemeClr val="lt2"/>
                </a:solidFill>
                <a:uFill>
                  <a:noFill/>
                </a:uFill>
                <a:latin typeface="Poppins" panose="00000500000000000000"/>
                <a:ea typeface="Poppins" panose="00000500000000000000"/>
                <a:cs typeface="Poppins" panose="00000500000000000000"/>
                <a:sym typeface="Poppins" panose="00000500000000000000"/>
                <a:hlinkClick r:id="rId4"/>
              </a:rPr>
              <a:t>Flaticon</a:t>
            </a:r>
            <a:r>
              <a:rPr lang="en-GB" sz="1000">
                <a:solidFill>
                  <a:schemeClr val="lt2"/>
                </a:solidFill>
                <a:latin typeface="Poppins" panose="00000500000000000000"/>
                <a:ea typeface="Poppins" panose="00000500000000000000"/>
                <a:cs typeface="Poppins" panose="00000500000000000000"/>
                <a:sym typeface="Poppins" panose="00000500000000000000"/>
              </a:rPr>
              <a:t>, and infographics &amp; images by </a:t>
            </a:r>
            <a:r>
              <a:rPr lang="en-GB" sz="1000" b="1">
                <a:solidFill>
                  <a:schemeClr val="lt2"/>
                </a:solidFill>
                <a:uFill>
                  <a:noFill/>
                </a:uFill>
                <a:latin typeface="Poppins" panose="00000500000000000000"/>
                <a:ea typeface="Poppins" panose="00000500000000000000"/>
                <a:cs typeface="Poppins" panose="00000500000000000000"/>
                <a:sym typeface="Poppins" panose="00000500000000000000"/>
                <a:hlinkClick r:id="rId5"/>
              </a:rPr>
              <a:t>Freepik</a:t>
            </a:r>
            <a:endParaRPr b="1">
              <a:solidFill>
                <a:schemeClr val="lt2"/>
              </a:solidFill>
              <a:latin typeface="Poppins" panose="00000500000000000000"/>
              <a:ea typeface="Poppins" panose="00000500000000000000"/>
              <a:cs typeface="Poppins" panose="00000500000000000000"/>
              <a:sym typeface="Poppins" panose="00000500000000000000"/>
            </a:endParaRPr>
          </a:p>
        </p:txBody>
      </p:sp>
      <p:sp>
        <p:nvSpPr>
          <p:cNvPr id="2570" name="Google Shape;2570;p31"/>
          <p:cNvSpPr txBox="1">
            <a:spLocks noGrp="1"/>
          </p:cNvSpPr>
          <p:nvPr>
            <p:ph type="subTitle" idx="2"/>
          </p:nvPr>
        </p:nvSpPr>
        <p:spPr>
          <a:xfrm>
            <a:off x="4102300" y="3738525"/>
            <a:ext cx="4349400" cy="433200"/>
          </a:xfrm>
          <a:prstGeom prst="rect">
            <a:avLst/>
          </a:prstGeom>
        </p:spPr>
        <p:txBody>
          <a:bodyPr spcFirstLastPara="1" wrap="square" lIns="91425" tIns="91425" rIns="91425" bIns="91425" anchor="ctr" anchorCtr="0">
            <a:noAutofit/>
          </a:bodyPr>
          <a:lstStyle>
            <a:lvl1pPr lvl="0" algn="ctr" rtl="0">
              <a:lnSpc>
                <a:spcPct val="100000"/>
              </a:lnSpc>
              <a:spcBef>
                <a:spcPts val="30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2571" name="Google Shape;2571;p31"/>
          <p:cNvGrpSpPr/>
          <p:nvPr/>
        </p:nvGrpSpPr>
        <p:grpSpPr>
          <a:xfrm rot="2238749" flipH="1">
            <a:off x="-416508" y="2238752"/>
            <a:ext cx="1403448" cy="3309947"/>
            <a:chOff x="6152550" y="3804050"/>
            <a:chExt cx="386075" cy="910550"/>
          </a:xfrm>
        </p:grpSpPr>
        <p:sp>
          <p:nvSpPr>
            <p:cNvPr id="2572" name="Google Shape;2572;p31"/>
            <p:cNvSpPr/>
            <p:nvPr/>
          </p:nvSpPr>
          <p:spPr>
            <a:xfrm>
              <a:off x="6152550" y="3804050"/>
              <a:ext cx="386075" cy="847575"/>
            </a:xfrm>
            <a:custGeom>
              <a:avLst/>
              <a:gdLst/>
              <a:ahLst/>
              <a:cxnLst/>
              <a:rect l="l" t="t" r="r" b="b"/>
              <a:pathLst>
                <a:path w="15443" h="33903" extrusionOk="0">
                  <a:moveTo>
                    <a:pt x="2736" y="1"/>
                  </a:moveTo>
                  <a:cubicBezTo>
                    <a:pt x="2631" y="1"/>
                    <a:pt x="2572" y="5"/>
                    <a:pt x="2572" y="5"/>
                  </a:cubicBezTo>
                  <a:cubicBezTo>
                    <a:pt x="1608" y="493"/>
                    <a:pt x="84" y="1458"/>
                    <a:pt x="143" y="4696"/>
                  </a:cubicBezTo>
                  <a:cubicBezTo>
                    <a:pt x="1179" y="5327"/>
                    <a:pt x="2572" y="6137"/>
                    <a:pt x="2572" y="6137"/>
                  </a:cubicBezTo>
                  <a:lnTo>
                    <a:pt x="215" y="5780"/>
                  </a:lnTo>
                  <a:lnTo>
                    <a:pt x="215" y="5780"/>
                  </a:lnTo>
                  <a:cubicBezTo>
                    <a:pt x="226" y="5935"/>
                    <a:pt x="250" y="6101"/>
                    <a:pt x="274" y="6268"/>
                  </a:cubicBezTo>
                  <a:cubicBezTo>
                    <a:pt x="917" y="10757"/>
                    <a:pt x="0" y="12507"/>
                    <a:pt x="357" y="18972"/>
                  </a:cubicBezTo>
                  <a:lnTo>
                    <a:pt x="4644" y="18972"/>
                  </a:lnTo>
                  <a:lnTo>
                    <a:pt x="596" y="21008"/>
                  </a:lnTo>
                  <a:cubicBezTo>
                    <a:pt x="1429" y="25473"/>
                    <a:pt x="3977" y="25854"/>
                    <a:pt x="5596" y="29580"/>
                  </a:cubicBezTo>
                  <a:cubicBezTo>
                    <a:pt x="5858" y="30188"/>
                    <a:pt x="6203" y="30759"/>
                    <a:pt x="6632" y="31283"/>
                  </a:cubicBezTo>
                  <a:lnTo>
                    <a:pt x="8132" y="30735"/>
                  </a:lnTo>
                  <a:lnTo>
                    <a:pt x="7037" y="31747"/>
                  </a:lnTo>
                  <a:cubicBezTo>
                    <a:pt x="9085" y="33831"/>
                    <a:pt x="11799" y="33902"/>
                    <a:pt x="11799" y="33902"/>
                  </a:cubicBezTo>
                  <a:cubicBezTo>
                    <a:pt x="11799" y="33902"/>
                    <a:pt x="14407" y="29295"/>
                    <a:pt x="15228" y="25711"/>
                  </a:cubicBezTo>
                  <a:cubicBezTo>
                    <a:pt x="15443" y="24770"/>
                    <a:pt x="15407" y="23699"/>
                    <a:pt x="15216" y="22544"/>
                  </a:cubicBezTo>
                  <a:lnTo>
                    <a:pt x="13026" y="23020"/>
                  </a:lnTo>
                  <a:lnTo>
                    <a:pt x="14990" y="21389"/>
                  </a:lnTo>
                  <a:cubicBezTo>
                    <a:pt x="14300" y="18412"/>
                    <a:pt x="12883" y="15055"/>
                    <a:pt x="12276" y="12126"/>
                  </a:cubicBezTo>
                  <a:cubicBezTo>
                    <a:pt x="11990" y="10661"/>
                    <a:pt x="11430" y="9268"/>
                    <a:pt x="10621" y="8018"/>
                  </a:cubicBezTo>
                  <a:lnTo>
                    <a:pt x="8251" y="8399"/>
                  </a:lnTo>
                  <a:lnTo>
                    <a:pt x="9763" y="6768"/>
                  </a:lnTo>
                  <a:cubicBezTo>
                    <a:pt x="8954" y="5673"/>
                    <a:pt x="8108" y="4625"/>
                    <a:pt x="7418" y="3137"/>
                  </a:cubicBezTo>
                  <a:cubicBezTo>
                    <a:pt x="6067" y="197"/>
                    <a:pt x="3420" y="1"/>
                    <a:pt x="2736"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31"/>
            <p:cNvSpPr/>
            <p:nvPr/>
          </p:nvSpPr>
          <p:spPr>
            <a:xfrm>
              <a:off x="6216475" y="3841875"/>
              <a:ext cx="244475" cy="872725"/>
            </a:xfrm>
            <a:custGeom>
              <a:avLst/>
              <a:gdLst/>
              <a:ahLst/>
              <a:cxnLst/>
              <a:rect l="l" t="t" r="r" b="b"/>
              <a:pathLst>
                <a:path w="9779" h="34909" extrusionOk="0">
                  <a:moveTo>
                    <a:pt x="68" y="0"/>
                  </a:moveTo>
                  <a:cubicBezTo>
                    <a:pt x="34" y="0"/>
                    <a:pt x="1" y="28"/>
                    <a:pt x="15" y="64"/>
                  </a:cubicBezTo>
                  <a:cubicBezTo>
                    <a:pt x="3218" y="11518"/>
                    <a:pt x="6230" y="23019"/>
                    <a:pt x="8909" y="34616"/>
                  </a:cubicBezTo>
                  <a:cubicBezTo>
                    <a:pt x="8956" y="34819"/>
                    <a:pt x="9111" y="34908"/>
                    <a:pt x="9273" y="34908"/>
                  </a:cubicBezTo>
                  <a:cubicBezTo>
                    <a:pt x="9518" y="34908"/>
                    <a:pt x="9778" y="34705"/>
                    <a:pt x="9707" y="34390"/>
                  </a:cubicBezTo>
                  <a:cubicBezTo>
                    <a:pt x="7016" y="22805"/>
                    <a:pt x="3861" y="11315"/>
                    <a:pt x="122" y="40"/>
                  </a:cubicBezTo>
                  <a:cubicBezTo>
                    <a:pt x="113" y="12"/>
                    <a:pt x="90" y="0"/>
                    <a:pt x="68"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4" name="Google Shape;2574;p31"/>
          <p:cNvGrpSpPr/>
          <p:nvPr/>
        </p:nvGrpSpPr>
        <p:grpSpPr>
          <a:xfrm rot="9807417">
            <a:off x="-282674" y="-322359"/>
            <a:ext cx="1310949" cy="2857914"/>
            <a:chOff x="3345650" y="2840950"/>
            <a:chExt cx="370900" cy="808575"/>
          </a:xfrm>
        </p:grpSpPr>
        <p:sp>
          <p:nvSpPr>
            <p:cNvPr id="2575" name="Google Shape;2575;p31"/>
            <p:cNvSpPr/>
            <p:nvPr/>
          </p:nvSpPr>
          <p:spPr>
            <a:xfrm>
              <a:off x="3486400" y="2932175"/>
              <a:ext cx="95900" cy="717350"/>
            </a:xfrm>
            <a:custGeom>
              <a:avLst/>
              <a:gdLst/>
              <a:ahLst/>
              <a:cxnLst/>
              <a:rect l="l" t="t" r="r" b="b"/>
              <a:pathLst>
                <a:path w="3836" h="28694" extrusionOk="0">
                  <a:moveTo>
                    <a:pt x="3818" y="1"/>
                  </a:moveTo>
                  <a:cubicBezTo>
                    <a:pt x="3809" y="1"/>
                    <a:pt x="3800" y="7"/>
                    <a:pt x="3800" y="19"/>
                  </a:cubicBezTo>
                  <a:cubicBezTo>
                    <a:pt x="3467" y="3781"/>
                    <a:pt x="3086" y="7520"/>
                    <a:pt x="2574" y="11258"/>
                  </a:cubicBezTo>
                  <a:cubicBezTo>
                    <a:pt x="2074" y="14949"/>
                    <a:pt x="1502" y="18628"/>
                    <a:pt x="943" y="22307"/>
                  </a:cubicBezTo>
                  <a:cubicBezTo>
                    <a:pt x="776" y="23319"/>
                    <a:pt x="621" y="24331"/>
                    <a:pt x="466" y="25355"/>
                  </a:cubicBezTo>
                  <a:cubicBezTo>
                    <a:pt x="311" y="26403"/>
                    <a:pt x="50" y="27498"/>
                    <a:pt x="14" y="28558"/>
                  </a:cubicBezTo>
                  <a:cubicBezTo>
                    <a:pt x="1" y="28644"/>
                    <a:pt x="69" y="28694"/>
                    <a:pt x="136" y="28694"/>
                  </a:cubicBezTo>
                  <a:cubicBezTo>
                    <a:pt x="189" y="28694"/>
                    <a:pt x="241" y="28662"/>
                    <a:pt x="252" y="28594"/>
                  </a:cubicBezTo>
                  <a:cubicBezTo>
                    <a:pt x="478" y="27713"/>
                    <a:pt x="550" y="26772"/>
                    <a:pt x="692" y="25867"/>
                  </a:cubicBezTo>
                  <a:cubicBezTo>
                    <a:pt x="835" y="24939"/>
                    <a:pt x="966" y="23998"/>
                    <a:pt x="1109" y="23069"/>
                  </a:cubicBezTo>
                  <a:cubicBezTo>
                    <a:pt x="1383" y="21200"/>
                    <a:pt x="1657" y="19331"/>
                    <a:pt x="1919" y="17473"/>
                  </a:cubicBezTo>
                  <a:cubicBezTo>
                    <a:pt x="2455" y="13782"/>
                    <a:pt x="2931" y="10091"/>
                    <a:pt x="3300" y="6389"/>
                  </a:cubicBezTo>
                  <a:cubicBezTo>
                    <a:pt x="3514" y="4269"/>
                    <a:pt x="3729" y="2150"/>
                    <a:pt x="3836" y="19"/>
                  </a:cubicBezTo>
                  <a:cubicBezTo>
                    <a:pt x="3836" y="7"/>
                    <a:pt x="3827" y="1"/>
                    <a:pt x="381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31"/>
            <p:cNvSpPr/>
            <p:nvPr/>
          </p:nvSpPr>
          <p:spPr>
            <a:xfrm>
              <a:off x="3537325" y="2851675"/>
              <a:ext cx="44075" cy="80975"/>
            </a:xfrm>
            <a:custGeom>
              <a:avLst/>
              <a:gdLst/>
              <a:ahLst/>
              <a:cxnLst/>
              <a:rect l="l" t="t" r="r" b="b"/>
              <a:pathLst>
                <a:path w="1763" h="3239" extrusionOk="0">
                  <a:moveTo>
                    <a:pt x="84" y="0"/>
                  </a:moveTo>
                  <a:lnTo>
                    <a:pt x="84" y="0"/>
                  </a:lnTo>
                  <a:cubicBezTo>
                    <a:pt x="1" y="2548"/>
                    <a:pt x="1763" y="3239"/>
                    <a:pt x="1763" y="3239"/>
                  </a:cubicBezTo>
                  <a:cubicBezTo>
                    <a:pt x="1406" y="2167"/>
                    <a:pt x="1168" y="2060"/>
                    <a:pt x="727" y="1298"/>
                  </a:cubicBezTo>
                  <a:cubicBezTo>
                    <a:pt x="477" y="881"/>
                    <a:pt x="263" y="441"/>
                    <a:pt x="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31"/>
            <p:cNvSpPr/>
            <p:nvPr/>
          </p:nvSpPr>
          <p:spPr>
            <a:xfrm>
              <a:off x="3581400" y="2840950"/>
              <a:ext cx="34850" cy="91400"/>
            </a:xfrm>
            <a:custGeom>
              <a:avLst/>
              <a:gdLst/>
              <a:ahLst/>
              <a:cxnLst/>
              <a:rect l="l" t="t" r="r" b="b"/>
              <a:pathLst>
                <a:path w="1394" h="3656" extrusionOk="0">
                  <a:moveTo>
                    <a:pt x="1274" y="1"/>
                  </a:moveTo>
                  <a:lnTo>
                    <a:pt x="1274" y="1"/>
                  </a:lnTo>
                  <a:cubicBezTo>
                    <a:pt x="869" y="584"/>
                    <a:pt x="619" y="1251"/>
                    <a:pt x="536" y="1953"/>
                  </a:cubicBezTo>
                  <a:cubicBezTo>
                    <a:pt x="369" y="3156"/>
                    <a:pt x="0" y="3656"/>
                    <a:pt x="0" y="3656"/>
                  </a:cubicBezTo>
                  <a:cubicBezTo>
                    <a:pt x="536" y="3334"/>
                    <a:pt x="917" y="2811"/>
                    <a:pt x="1083" y="2203"/>
                  </a:cubicBezTo>
                  <a:cubicBezTo>
                    <a:pt x="1393" y="1168"/>
                    <a:pt x="1060" y="429"/>
                    <a:pt x="127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31"/>
            <p:cNvSpPr/>
            <p:nvPr/>
          </p:nvSpPr>
          <p:spPr>
            <a:xfrm>
              <a:off x="3587050" y="2889475"/>
              <a:ext cx="62225" cy="56575"/>
            </a:xfrm>
            <a:custGeom>
              <a:avLst/>
              <a:gdLst/>
              <a:ahLst/>
              <a:cxnLst/>
              <a:rect l="l" t="t" r="r" b="b"/>
              <a:pathLst>
                <a:path w="2489" h="2263" extrusionOk="0">
                  <a:moveTo>
                    <a:pt x="2489" y="0"/>
                  </a:moveTo>
                  <a:lnTo>
                    <a:pt x="2489" y="0"/>
                  </a:lnTo>
                  <a:cubicBezTo>
                    <a:pt x="2131" y="393"/>
                    <a:pt x="1727" y="751"/>
                    <a:pt x="1286" y="1036"/>
                  </a:cubicBezTo>
                  <a:cubicBezTo>
                    <a:pt x="798" y="1370"/>
                    <a:pt x="357" y="1786"/>
                    <a:pt x="0" y="2263"/>
                  </a:cubicBezTo>
                  <a:cubicBezTo>
                    <a:pt x="250" y="2048"/>
                    <a:pt x="941" y="2120"/>
                    <a:pt x="1572" y="1584"/>
                  </a:cubicBezTo>
                  <a:cubicBezTo>
                    <a:pt x="2191" y="1036"/>
                    <a:pt x="2489" y="1"/>
                    <a:pt x="2489"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31"/>
            <p:cNvSpPr/>
            <p:nvPr/>
          </p:nvSpPr>
          <p:spPr>
            <a:xfrm>
              <a:off x="3581975" y="2931750"/>
              <a:ext cx="76825" cy="52700"/>
            </a:xfrm>
            <a:custGeom>
              <a:avLst/>
              <a:gdLst/>
              <a:ahLst/>
              <a:cxnLst/>
              <a:rect l="l" t="t" r="r" b="b"/>
              <a:pathLst>
                <a:path w="3073" h="2108" extrusionOk="0">
                  <a:moveTo>
                    <a:pt x="3073" y="0"/>
                  </a:moveTo>
                  <a:cubicBezTo>
                    <a:pt x="2620" y="393"/>
                    <a:pt x="2120" y="714"/>
                    <a:pt x="1584" y="965"/>
                  </a:cubicBezTo>
                  <a:cubicBezTo>
                    <a:pt x="1001" y="1250"/>
                    <a:pt x="465" y="1643"/>
                    <a:pt x="1" y="2108"/>
                  </a:cubicBezTo>
                  <a:cubicBezTo>
                    <a:pt x="310" y="1917"/>
                    <a:pt x="1060" y="2096"/>
                    <a:pt x="1822" y="1596"/>
                  </a:cubicBezTo>
                  <a:cubicBezTo>
                    <a:pt x="2573" y="1096"/>
                    <a:pt x="3073" y="0"/>
                    <a:pt x="307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31"/>
            <p:cNvSpPr/>
            <p:nvPr/>
          </p:nvSpPr>
          <p:spPr>
            <a:xfrm>
              <a:off x="3582275" y="2973700"/>
              <a:ext cx="90525" cy="43200"/>
            </a:xfrm>
            <a:custGeom>
              <a:avLst/>
              <a:gdLst/>
              <a:ahLst/>
              <a:cxnLst/>
              <a:rect l="l" t="t" r="r" b="b"/>
              <a:pathLst>
                <a:path w="3621" h="1728" extrusionOk="0">
                  <a:moveTo>
                    <a:pt x="3620" y="1"/>
                  </a:moveTo>
                  <a:cubicBezTo>
                    <a:pt x="3084" y="334"/>
                    <a:pt x="2501" y="596"/>
                    <a:pt x="1882" y="775"/>
                  </a:cubicBezTo>
                  <a:cubicBezTo>
                    <a:pt x="1203" y="977"/>
                    <a:pt x="572" y="1311"/>
                    <a:pt x="1" y="1727"/>
                  </a:cubicBezTo>
                  <a:cubicBezTo>
                    <a:pt x="85" y="1688"/>
                    <a:pt x="192" y="1677"/>
                    <a:pt x="318" y="1677"/>
                  </a:cubicBezTo>
                  <a:cubicBezTo>
                    <a:pt x="499" y="1677"/>
                    <a:pt x="719" y="1700"/>
                    <a:pt x="966" y="1700"/>
                  </a:cubicBezTo>
                  <a:cubicBezTo>
                    <a:pt x="1279" y="1700"/>
                    <a:pt x="1636" y="1662"/>
                    <a:pt x="2013" y="1489"/>
                  </a:cubicBezTo>
                  <a:cubicBezTo>
                    <a:pt x="2906" y="1072"/>
                    <a:pt x="3620" y="1"/>
                    <a:pt x="36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31"/>
            <p:cNvSpPr/>
            <p:nvPr/>
          </p:nvSpPr>
          <p:spPr>
            <a:xfrm>
              <a:off x="3581975" y="3015075"/>
              <a:ext cx="104800" cy="36800"/>
            </a:xfrm>
            <a:custGeom>
              <a:avLst/>
              <a:gdLst/>
              <a:ahLst/>
              <a:cxnLst/>
              <a:rect l="l" t="t" r="r" b="b"/>
              <a:pathLst>
                <a:path w="4192" h="1472" extrusionOk="0">
                  <a:moveTo>
                    <a:pt x="4192" y="1"/>
                  </a:moveTo>
                  <a:lnTo>
                    <a:pt x="4192" y="1"/>
                  </a:lnTo>
                  <a:cubicBezTo>
                    <a:pt x="3549" y="287"/>
                    <a:pt x="2882" y="477"/>
                    <a:pt x="2192" y="572"/>
                  </a:cubicBezTo>
                  <a:cubicBezTo>
                    <a:pt x="1418" y="703"/>
                    <a:pt x="679" y="953"/>
                    <a:pt x="1" y="1322"/>
                  </a:cubicBezTo>
                  <a:cubicBezTo>
                    <a:pt x="49" y="1308"/>
                    <a:pt x="102" y="1302"/>
                    <a:pt x="160" y="1302"/>
                  </a:cubicBezTo>
                  <a:cubicBezTo>
                    <a:pt x="473" y="1302"/>
                    <a:pt x="934" y="1471"/>
                    <a:pt x="1502" y="1471"/>
                  </a:cubicBezTo>
                  <a:cubicBezTo>
                    <a:pt x="1728" y="1471"/>
                    <a:pt x="1970" y="1445"/>
                    <a:pt x="2227" y="1370"/>
                  </a:cubicBezTo>
                  <a:cubicBezTo>
                    <a:pt x="3251" y="1061"/>
                    <a:pt x="4192" y="1"/>
                    <a:pt x="419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31"/>
            <p:cNvSpPr/>
            <p:nvPr/>
          </p:nvSpPr>
          <p:spPr>
            <a:xfrm>
              <a:off x="3583175" y="3056450"/>
              <a:ext cx="113725" cy="34125"/>
            </a:xfrm>
            <a:custGeom>
              <a:avLst/>
              <a:gdLst/>
              <a:ahLst/>
              <a:cxnLst/>
              <a:rect l="l" t="t" r="r" b="b"/>
              <a:pathLst>
                <a:path w="4549" h="1365" extrusionOk="0">
                  <a:moveTo>
                    <a:pt x="4549" y="1"/>
                  </a:moveTo>
                  <a:cubicBezTo>
                    <a:pt x="3846" y="251"/>
                    <a:pt x="3120" y="406"/>
                    <a:pt x="2382" y="465"/>
                  </a:cubicBezTo>
                  <a:cubicBezTo>
                    <a:pt x="1548" y="537"/>
                    <a:pt x="751" y="751"/>
                    <a:pt x="0" y="1096"/>
                  </a:cubicBezTo>
                  <a:cubicBezTo>
                    <a:pt x="37" y="1088"/>
                    <a:pt x="76" y="1085"/>
                    <a:pt x="118" y="1085"/>
                  </a:cubicBezTo>
                  <a:cubicBezTo>
                    <a:pt x="487" y="1085"/>
                    <a:pt x="1035" y="1365"/>
                    <a:pt x="1759" y="1365"/>
                  </a:cubicBezTo>
                  <a:cubicBezTo>
                    <a:pt x="1947" y="1365"/>
                    <a:pt x="2146" y="1346"/>
                    <a:pt x="2358" y="1299"/>
                  </a:cubicBezTo>
                  <a:cubicBezTo>
                    <a:pt x="3477" y="1060"/>
                    <a:pt x="4549" y="1"/>
                    <a:pt x="4549"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31"/>
            <p:cNvSpPr/>
            <p:nvPr/>
          </p:nvSpPr>
          <p:spPr>
            <a:xfrm>
              <a:off x="3573650" y="3110475"/>
              <a:ext cx="122950" cy="23100"/>
            </a:xfrm>
            <a:custGeom>
              <a:avLst/>
              <a:gdLst/>
              <a:ahLst/>
              <a:cxnLst/>
              <a:rect l="l" t="t" r="r" b="b"/>
              <a:pathLst>
                <a:path w="4918" h="924" extrusionOk="0">
                  <a:moveTo>
                    <a:pt x="1772" y="0"/>
                  </a:moveTo>
                  <a:cubicBezTo>
                    <a:pt x="817" y="0"/>
                    <a:pt x="0" y="197"/>
                    <a:pt x="0" y="197"/>
                  </a:cubicBezTo>
                  <a:cubicBezTo>
                    <a:pt x="473" y="197"/>
                    <a:pt x="1180" y="924"/>
                    <a:pt x="2365" y="924"/>
                  </a:cubicBezTo>
                  <a:cubicBezTo>
                    <a:pt x="2374" y="924"/>
                    <a:pt x="2384" y="924"/>
                    <a:pt x="2394" y="924"/>
                  </a:cubicBezTo>
                  <a:cubicBezTo>
                    <a:pt x="3584" y="912"/>
                    <a:pt x="4918" y="43"/>
                    <a:pt x="4918" y="42"/>
                  </a:cubicBezTo>
                  <a:lnTo>
                    <a:pt x="4918" y="42"/>
                  </a:lnTo>
                  <a:cubicBezTo>
                    <a:pt x="4521" y="104"/>
                    <a:pt x="4120" y="133"/>
                    <a:pt x="3720" y="133"/>
                  </a:cubicBezTo>
                  <a:cubicBezTo>
                    <a:pt x="3340" y="133"/>
                    <a:pt x="2961" y="107"/>
                    <a:pt x="2584" y="54"/>
                  </a:cubicBezTo>
                  <a:cubicBezTo>
                    <a:pt x="2312" y="16"/>
                    <a:pt x="2037" y="0"/>
                    <a:pt x="1772"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31"/>
            <p:cNvSpPr/>
            <p:nvPr/>
          </p:nvSpPr>
          <p:spPr>
            <a:xfrm>
              <a:off x="3572450" y="3161925"/>
              <a:ext cx="137250" cy="28750"/>
            </a:xfrm>
            <a:custGeom>
              <a:avLst/>
              <a:gdLst/>
              <a:ahLst/>
              <a:cxnLst/>
              <a:rect l="l" t="t" r="r" b="b"/>
              <a:pathLst>
                <a:path w="5490" h="1150" extrusionOk="0">
                  <a:moveTo>
                    <a:pt x="1151" y="0"/>
                  </a:moveTo>
                  <a:cubicBezTo>
                    <a:pt x="483" y="0"/>
                    <a:pt x="1" y="68"/>
                    <a:pt x="1" y="68"/>
                  </a:cubicBezTo>
                  <a:cubicBezTo>
                    <a:pt x="549" y="116"/>
                    <a:pt x="1251" y="1021"/>
                    <a:pt x="2584" y="1140"/>
                  </a:cubicBezTo>
                  <a:cubicBezTo>
                    <a:pt x="2667" y="1146"/>
                    <a:pt x="2751" y="1149"/>
                    <a:pt x="2835" y="1149"/>
                  </a:cubicBezTo>
                  <a:cubicBezTo>
                    <a:pt x="4107" y="1149"/>
                    <a:pt x="5490" y="437"/>
                    <a:pt x="5490" y="437"/>
                  </a:cubicBezTo>
                  <a:lnTo>
                    <a:pt x="5490" y="437"/>
                  </a:lnTo>
                  <a:cubicBezTo>
                    <a:pt x="5359" y="443"/>
                    <a:pt x="5229" y="445"/>
                    <a:pt x="5099" y="445"/>
                  </a:cubicBezTo>
                  <a:cubicBezTo>
                    <a:pt x="4360" y="445"/>
                    <a:pt x="3624" y="359"/>
                    <a:pt x="2906" y="187"/>
                  </a:cubicBezTo>
                  <a:cubicBezTo>
                    <a:pt x="2302" y="41"/>
                    <a:pt x="1670" y="0"/>
                    <a:pt x="115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31"/>
            <p:cNvSpPr/>
            <p:nvPr/>
          </p:nvSpPr>
          <p:spPr>
            <a:xfrm>
              <a:off x="3567400" y="3207950"/>
              <a:ext cx="144675" cy="39025"/>
            </a:xfrm>
            <a:custGeom>
              <a:avLst/>
              <a:gdLst/>
              <a:ahLst/>
              <a:cxnLst/>
              <a:rect l="l" t="t" r="r" b="b"/>
              <a:pathLst>
                <a:path w="5787" h="1561" extrusionOk="0">
                  <a:moveTo>
                    <a:pt x="31" y="1"/>
                  </a:moveTo>
                  <a:cubicBezTo>
                    <a:pt x="11" y="1"/>
                    <a:pt x="0" y="1"/>
                    <a:pt x="0" y="1"/>
                  </a:cubicBezTo>
                  <a:cubicBezTo>
                    <a:pt x="560" y="120"/>
                    <a:pt x="1191" y="1180"/>
                    <a:pt x="2596" y="1477"/>
                  </a:cubicBezTo>
                  <a:cubicBezTo>
                    <a:pt x="2865" y="1537"/>
                    <a:pt x="3147" y="1561"/>
                    <a:pt x="3428" y="1561"/>
                  </a:cubicBezTo>
                  <a:cubicBezTo>
                    <a:pt x="4618" y="1561"/>
                    <a:pt x="5787" y="1132"/>
                    <a:pt x="5787" y="1132"/>
                  </a:cubicBezTo>
                  <a:cubicBezTo>
                    <a:pt x="4858" y="1061"/>
                    <a:pt x="3941" y="858"/>
                    <a:pt x="3060" y="525"/>
                  </a:cubicBezTo>
                  <a:cubicBezTo>
                    <a:pt x="1757" y="21"/>
                    <a:pt x="262" y="1"/>
                    <a:pt x="3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31"/>
            <p:cNvSpPr/>
            <p:nvPr/>
          </p:nvSpPr>
          <p:spPr>
            <a:xfrm>
              <a:off x="3560250" y="3266600"/>
              <a:ext cx="149750" cy="58450"/>
            </a:xfrm>
            <a:custGeom>
              <a:avLst/>
              <a:gdLst/>
              <a:ahLst/>
              <a:cxnLst/>
              <a:rect l="l" t="t" r="r" b="b"/>
              <a:pathLst>
                <a:path w="5990" h="2338" extrusionOk="0">
                  <a:moveTo>
                    <a:pt x="1" y="1"/>
                  </a:moveTo>
                  <a:lnTo>
                    <a:pt x="1" y="1"/>
                  </a:lnTo>
                  <a:cubicBezTo>
                    <a:pt x="572" y="239"/>
                    <a:pt x="1072" y="1465"/>
                    <a:pt x="2525" y="2037"/>
                  </a:cubicBezTo>
                  <a:cubicBezTo>
                    <a:pt x="3129" y="2269"/>
                    <a:pt x="3830" y="2337"/>
                    <a:pt x="4443" y="2337"/>
                  </a:cubicBezTo>
                  <a:cubicBezTo>
                    <a:pt x="5303" y="2337"/>
                    <a:pt x="5990" y="2203"/>
                    <a:pt x="5990" y="2203"/>
                  </a:cubicBezTo>
                  <a:cubicBezTo>
                    <a:pt x="5001" y="1965"/>
                    <a:pt x="4061" y="1584"/>
                    <a:pt x="3180" y="1084"/>
                  </a:cubicBezTo>
                  <a:cubicBezTo>
                    <a:pt x="1763" y="263"/>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31"/>
            <p:cNvSpPr/>
            <p:nvPr/>
          </p:nvSpPr>
          <p:spPr>
            <a:xfrm>
              <a:off x="3550425" y="3329700"/>
              <a:ext cx="166125" cy="64500"/>
            </a:xfrm>
            <a:custGeom>
              <a:avLst/>
              <a:gdLst/>
              <a:ahLst/>
              <a:cxnLst/>
              <a:rect l="l" t="t" r="r" b="b"/>
              <a:pathLst>
                <a:path w="6645" h="2580" extrusionOk="0">
                  <a:moveTo>
                    <a:pt x="1" y="1"/>
                  </a:moveTo>
                  <a:lnTo>
                    <a:pt x="1" y="1"/>
                  </a:lnTo>
                  <a:cubicBezTo>
                    <a:pt x="656" y="251"/>
                    <a:pt x="1191" y="1620"/>
                    <a:pt x="2799" y="2239"/>
                  </a:cubicBezTo>
                  <a:cubicBezTo>
                    <a:pt x="3474" y="2502"/>
                    <a:pt x="4256" y="2579"/>
                    <a:pt x="4937" y="2579"/>
                  </a:cubicBezTo>
                  <a:cubicBezTo>
                    <a:pt x="5889" y="2579"/>
                    <a:pt x="6644" y="2430"/>
                    <a:pt x="6644" y="2430"/>
                  </a:cubicBezTo>
                  <a:cubicBezTo>
                    <a:pt x="5549" y="2168"/>
                    <a:pt x="4501" y="1751"/>
                    <a:pt x="3537" y="1191"/>
                  </a:cubicBezTo>
                  <a:cubicBezTo>
                    <a:pt x="1953" y="287"/>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31"/>
            <p:cNvSpPr/>
            <p:nvPr/>
          </p:nvSpPr>
          <p:spPr>
            <a:xfrm>
              <a:off x="3548050" y="3391325"/>
              <a:ext cx="152725" cy="76375"/>
            </a:xfrm>
            <a:custGeom>
              <a:avLst/>
              <a:gdLst/>
              <a:ahLst/>
              <a:cxnLst/>
              <a:rect l="l" t="t" r="r" b="b"/>
              <a:pathLst>
                <a:path w="6109" h="3055" extrusionOk="0">
                  <a:moveTo>
                    <a:pt x="1" y="0"/>
                  </a:moveTo>
                  <a:lnTo>
                    <a:pt x="1" y="0"/>
                  </a:lnTo>
                  <a:cubicBezTo>
                    <a:pt x="596" y="310"/>
                    <a:pt x="965" y="1679"/>
                    <a:pt x="2441" y="2453"/>
                  </a:cubicBezTo>
                  <a:cubicBezTo>
                    <a:pt x="3446" y="2972"/>
                    <a:pt x="4783" y="3055"/>
                    <a:pt x="5533" y="3055"/>
                  </a:cubicBezTo>
                  <a:cubicBezTo>
                    <a:pt x="5885" y="3055"/>
                    <a:pt x="6108" y="3036"/>
                    <a:pt x="6108" y="3036"/>
                  </a:cubicBezTo>
                  <a:cubicBezTo>
                    <a:pt x="5084" y="2667"/>
                    <a:pt x="4132" y="2155"/>
                    <a:pt x="3251" y="1524"/>
                  </a:cubicBezTo>
                  <a:cubicBezTo>
                    <a:pt x="1846" y="489"/>
                    <a:pt x="1" y="0"/>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31"/>
            <p:cNvSpPr/>
            <p:nvPr/>
          </p:nvSpPr>
          <p:spPr>
            <a:xfrm>
              <a:off x="3537325" y="3449950"/>
              <a:ext cx="121475" cy="84875"/>
            </a:xfrm>
            <a:custGeom>
              <a:avLst/>
              <a:gdLst/>
              <a:ahLst/>
              <a:cxnLst/>
              <a:rect l="l" t="t" r="r" b="b"/>
              <a:pathLst>
                <a:path w="4859" h="3395" extrusionOk="0">
                  <a:moveTo>
                    <a:pt x="1" y="1"/>
                  </a:moveTo>
                  <a:cubicBezTo>
                    <a:pt x="477" y="346"/>
                    <a:pt x="620" y="1572"/>
                    <a:pt x="1787" y="2418"/>
                  </a:cubicBezTo>
                  <a:cubicBezTo>
                    <a:pt x="2954" y="3275"/>
                    <a:pt x="4859" y="3394"/>
                    <a:pt x="4859" y="3394"/>
                  </a:cubicBezTo>
                  <a:cubicBezTo>
                    <a:pt x="4025" y="2954"/>
                    <a:pt x="3275" y="2394"/>
                    <a:pt x="2608" y="1727"/>
                  </a:cubicBezTo>
                  <a:cubicBezTo>
                    <a:pt x="1525" y="656"/>
                    <a:pt x="1" y="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31"/>
            <p:cNvSpPr/>
            <p:nvPr/>
          </p:nvSpPr>
          <p:spPr>
            <a:xfrm>
              <a:off x="3524525" y="3525850"/>
              <a:ext cx="83375" cy="78925"/>
            </a:xfrm>
            <a:custGeom>
              <a:avLst/>
              <a:gdLst/>
              <a:ahLst/>
              <a:cxnLst/>
              <a:rect l="l" t="t" r="r" b="b"/>
              <a:pathLst>
                <a:path w="3335" h="3157" extrusionOk="0">
                  <a:moveTo>
                    <a:pt x="1" y="1"/>
                  </a:moveTo>
                  <a:cubicBezTo>
                    <a:pt x="322" y="322"/>
                    <a:pt x="310" y="1287"/>
                    <a:pt x="1096" y="2061"/>
                  </a:cubicBezTo>
                  <a:cubicBezTo>
                    <a:pt x="1894" y="2847"/>
                    <a:pt x="3335" y="3156"/>
                    <a:pt x="3335" y="3156"/>
                  </a:cubicBezTo>
                  <a:cubicBezTo>
                    <a:pt x="2751" y="2716"/>
                    <a:pt x="2227" y="2204"/>
                    <a:pt x="1787" y="1632"/>
                  </a:cubicBezTo>
                  <a:cubicBezTo>
                    <a:pt x="1287" y="989"/>
                    <a:pt x="680" y="441"/>
                    <a:pt x="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31"/>
            <p:cNvSpPr/>
            <p:nvPr/>
          </p:nvSpPr>
          <p:spPr>
            <a:xfrm>
              <a:off x="3515900" y="2901975"/>
              <a:ext cx="60150" cy="71175"/>
            </a:xfrm>
            <a:custGeom>
              <a:avLst/>
              <a:gdLst/>
              <a:ahLst/>
              <a:cxnLst/>
              <a:rect l="l" t="t" r="r" b="b"/>
              <a:pathLst>
                <a:path w="2406" h="2847" extrusionOk="0">
                  <a:moveTo>
                    <a:pt x="1" y="0"/>
                  </a:moveTo>
                  <a:lnTo>
                    <a:pt x="1" y="0"/>
                  </a:lnTo>
                  <a:cubicBezTo>
                    <a:pt x="1" y="1"/>
                    <a:pt x="191" y="1191"/>
                    <a:pt x="786" y="1870"/>
                  </a:cubicBezTo>
                  <a:cubicBezTo>
                    <a:pt x="1394" y="2548"/>
                    <a:pt x="2168" y="2572"/>
                    <a:pt x="2406" y="2846"/>
                  </a:cubicBezTo>
                  <a:cubicBezTo>
                    <a:pt x="2084" y="2275"/>
                    <a:pt x="1668" y="1751"/>
                    <a:pt x="1167" y="1322"/>
                  </a:cubicBezTo>
                  <a:cubicBezTo>
                    <a:pt x="715" y="941"/>
                    <a:pt x="322" y="501"/>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31"/>
            <p:cNvSpPr/>
            <p:nvPr/>
          </p:nvSpPr>
          <p:spPr>
            <a:xfrm>
              <a:off x="3494475" y="2941275"/>
              <a:ext cx="76225" cy="65500"/>
            </a:xfrm>
            <a:custGeom>
              <a:avLst/>
              <a:gdLst/>
              <a:ahLst/>
              <a:cxnLst/>
              <a:rect l="l" t="t" r="r" b="b"/>
              <a:pathLst>
                <a:path w="3049" h="2620" extrusionOk="0">
                  <a:moveTo>
                    <a:pt x="0" y="0"/>
                  </a:moveTo>
                  <a:cubicBezTo>
                    <a:pt x="0" y="0"/>
                    <a:pt x="405" y="1238"/>
                    <a:pt x="1155" y="1857"/>
                  </a:cubicBezTo>
                  <a:cubicBezTo>
                    <a:pt x="1917" y="2477"/>
                    <a:pt x="2739" y="2369"/>
                    <a:pt x="3048" y="2619"/>
                  </a:cubicBezTo>
                  <a:cubicBezTo>
                    <a:pt x="2608" y="2072"/>
                    <a:pt x="2072" y="1584"/>
                    <a:pt x="1477" y="1203"/>
                  </a:cubicBezTo>
                  <a:cubicBezTo>
                    <a:pt x="929" y="881"/>
                    <a:pt x="429" y="476"/>
                    <a:pt x="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31"/>
            <p:cNvSpPr/>
            <p:nvPr/>
          </p:nvSpPr>
          <p:spPr>
            <a:xfrm>
              <a:off x="3472150" y="2979675"/>
              <a:ext cx="92600" cy="59850"/>
            </a:xfrm>
            <a:custGeom>
              <a:avLst/>
              <a:gdLst/>
              <a:ahLst/>
              <a:cxnLst/>
              <a:rect l="l" t="t" r="r" b="b"/>
              <a:pathLst>
                <a:path w="3704" h="2394" extrusionOk="0">
                  <a:moveTo>
                    <a:pt x="0" y="0"/>
                  </a:moveTo>
                  <a:cubicBezTo>
                    <a:pt x="1" y="0"/>
                    <a:pt x="620" y="1274"/>
                    <a:pt x="1536" y="1834"/>
                  </a:cubicBezTo>
                  <a:cubicBezTo>
                    <a:pt x="2453" y="2393"/>
                    <a:pt x="3334" y="2143"/>
                    <a:pt x="3703" y="2369"/>
                  </a:cubicBezTo>
                  <a:cubicBezTo>
                    <a:pt x="3144" y="1834"/>
                    <a:pt x="2489" y="1405"/>
                    <a:pt x="1786" y="1083"/>
                  </a:cubicBezTo>
                  <a:cubicBezTo>
                    <a:pt x="1143" y="810"/>
                    <a:pt x="536" y="441"/>
                    <a:pt x="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31"/>
            <p:cNvSpPr/>
            <p:nvPr/>
          </p:nvSpPr>
          <p:spPr>
            <a:xfrm>
              <a:off x="3456675" y="3024600"/>
              <a:ext cx="102700" cy="58975"/>
            </a:xfrm>
            <a:custGeom>
              <a:avLst/>
              <a:gdLst/>
              <a:ahLst/>
              <a:cxnLst/>
              <a:rect l="l" t="t" r="r" b="b"/>
              <a:pathLst>
                <a:path w="4108" h="2359" extrusionOk="0">
                  <a:moveTo>
                    <a:pt x="0" y="1"/>
                  </a:moveTo>
                  <a:cubicBezTo>
                    <a:pt x="0" y="1"/>
                    <a:pt x="750" y="1299"/>
                    <a:pt x="1762" y="1834"/>
                  </a:cubicBezTo>
                  <a:cubicBezTo>
                    <a:pt x="2774" y="2358"/>
                    <a:pt x="3691" y="2037"/>
                    <a:pt x="4108" y="2239"/>
                  </a:cubicBezTo>
                  <a:cubicBezTo>
                    <a:pt x="3465" y="1715"/>
                    <a:pt x="2739" y="1299"/>
                    <a:pt x="1965" y="1013"/>
                  </a:cubicBezTo>
                  <a:cubicBezTo>
                    <a:pt x="1262" y="763"/>
                    <a:pt x="608" y="429"/>
                    <a:pt x="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31"/>
            <p:cNvSpPr/>
            <p:nvPr/>
          </p:nvSpPr>
          <p:spPr>
            <a:xfrm>
              <a:off x="3443275" y="3077900"/>
              <a:ext cx="117900" cy="40600"/>
            </a:xfrm>
            <a:custGeom>
              <a:avLst/>
              <a:gdLst/>
              <a:ahLst/>
              <a:cxnLst/>
              <a:rect l="l" t="t" r="r" b="b"/>
              <a:pathLst>
                <a:path w="4716" h="1624" extrusionOk="0">
                  <a:moveTo>
                    <a:pt x="1" y="0"/>
                  </a:moveTo>
                  <a:cubicBezTo>
                    <a:pt x="1" y="0"/>
                    <a:pt x="1060" y="1179"/>
                    <a:pt x="2215" y="1512"/>
                  </a:cubicBezTo>
                  <a:cubicBezTo>
                    <a:pt x="2497" y="1593"/>
                    <a:pt x="2762" y="1623"/>
                    <a:pt x="3009" y="1623"/>
                  </a:cubicBezTo>
                  <a:cubicBezTo>
                    <a:pt x="3670" y="1623"/>
                    <a:pt x="4200" y="1411"/>
                    <a:pt x="4558" y="1411"/>
                  </a:cubicBezTo>
                  <a:cubicBezTo>
                    <a:pt x="4615" y="1411"/>
                    <a:pt x="4667" y="1417"/>
                    <a:pt x="4715" y="1429"/>
                  </a:cubicBezTo>
                  <a:cubicBezTo>
                    <a:pt x="4715" y="1429"/>
                    <a:pt x="3513" y="774"/>
                    <a:pt x="2251" y="619"/>
                  </a:cubicBezTo>
                  <a:cubicBezTo>
                    <a:pt x="1477" y="524"/>
                    <a:pt x="715" y="310"/>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31"/>
            <p:cNvSpPr/>
            <p:nvPr/>
          </p:nvSpPr>
          <p:spPr>
            <a:xfrm>
              <a:off x="3416200" y="3132050"/>
              <a:ext cx="134550" cy="37125"/>
            </a:xfrm>
            <a:custGeom>
              <a:avLst/>
              <a:gdLst/>
              <a:ahLst/>
              <a:cxnLst/>
              <a:rect l="l" t="t" r="r" b="b"/>
              <a:pathLst>
                <a:path w="5382" h="1485" extrusionOk="0">
                  <a:moveTo>
                    <a:pt x="0" y="1"/>
                  </a:moveTo>
                  <a:cubicBezTo>
                    <a:pt x="0" y="1"/>
                    <a:pt x="1298" y="1192"/>
                    <a:pt x="2619" y="1430"/>
                  </a:cubicBezTo>
                  <a:cubicBezTo>
                    <a:pt x="2824" y="1468"/>
                    <a:pt x="3019" y="1485"/>
                    <a:pt x="3205" y="1485"/>
                  </a:cubicBezTo>
                  <a:cubicBezTo>
                    <a:pt x="4138" y="1485"/>
                    <a:pt x="4825" y="1075"/>
                    <a:pt x="5274" y="1075"/>
                  </a:cubicBezTo>
                  <a:cubicBezTo>
                    <a:pt x="5312" y="1075"/>
                    <a:pt x="5347" y="1078"/>
                    <a:pt x="5382" y="1084"/>
                  </a:cubicBezTo>
                  <a:cubicBezTo>
                    <a:pt x="5382" y="1084"/>
                    <a:pt x="3977" y="489"/>
                    <a:pt x="2560" y="442"/>
                  </a:cubicBezTo>
                  <a:cubicBezTo>
                    <a:pt x="1691" y="418"/>
                    <a:pt x="822" y="263"/>
                    <a:pt x="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31"/>
            <p:cNvSpPr/>
            <p:nvPr/>
          </p:nvSpPr>
          <p:spPr>
            <a:xfrm>
              <a:off x="3395350" y="3195475"/>
              <a:ext cx="147375" cy="29600"/>
            </a:xfrm>
            <a:custGeom>
              <a:avLst/>
              <a:gdLst/>
              <a:ahLst/>
              <a:cxnLst/>
              <a:rect l="l" t="t" r="r" b="b"/>
              <a:pathLst>
                <a:path w="5895" h="1184" extrusionOk="0">
                  <a:moveTo>
                    <a:pt x="1" y="0"/>
                  </a:moveTo>
                  <a:lnTo>
                    <a:pt x="1" y="0"/>
                  </a:lnTo>
                  <a:cubicBezTo>
                    <a:pt x="1" y="0"/>
                    <a:pt x="1560" y="1095"/>
                    <a:pt x="2989" y="1179"/>
                  </a:cubicBezTo>
                  <a:cubicBezTo>
                    <a:pt x="3048" y="1182"/>
                    <a:pt x="3105" y="1183"/>
                    <a:pt x="3162" y="1183"/>
                  </a:cubicBezTo>
                  <a:cubicBezTo>
                    <a:pt x="4481" y="1183"/>
                    <a:pt x="5310" y="428"/>
                    <a:pt x="5870" y="428"/>
                  </a:cubicBezTo>
                  <a:cubicBezTo>
                    <a:pt x="5878" y="428"/>
                    <a:pt x="5886" y="428"/>
                    <a:pt x="5894" y="429"/>
                  </a:cubicBezTo>
                  <a:cubicBezTo>
                    <a:pt x="5894" y="429"/>
                    <a:pt x="4731" y="99"/>
                    <a:pt x="3457" y="99"/>
                  </a:cubicBezTo>
                  <a:cubicBezTo>
                    <a:pt x="3239" y="99"/>
                    <a:pt x="3018" y="108"/>
                    <a:pt x="2799" y="131"/>
                  </a:cubicBezTo>
                  <a:cubicBezTo>
                    <a:pt x="2480" y="159"/>
                    <a:pt x="2162" y="174"/>
                    <a:pt x="1844" y="174"/>
                  </a:cubicBezTo>
                  <a:cubicBezTo>
                    <a:pt x="1224" y="174"/>
                    <a:pt x="607" y="118"/>
                    <a:pt x="1"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31"/>
            <p:cNvSpPr/>
            <p:nvPr/>
          </p:nvSpPr>
          <p:spPr>
            <a:xfrm>
              <a:off x="3371550" y="3261400"/>
              <a:ext cx="158975" cy="34325"/>
            </a:xfrm>
            <a:custGeom>
              <a:avLst/>
              <a:gdLst/>
              <a:ahLst/>
              <a:cxnLst/>
              <a:rect l="l" t="t" r="r" b="b"/>
              <a:pathLst>
                <a:path w="6359" h="1373" extrusionOk="0">
                  <a:moveTo>
                    <a:pt x="5273" y="0"/>
                  </a:moveTo>
                  <a:cubicBezTo>
                    <a:pt x="4632" y="0"/>
                    <a:pt x="3792" y="54"/>
                    <a:pt x="3000" y="268"/>
                  </a:cubicBezTo>
                  <a:cubicBezTo>
                    <a:pt x="2106" y="497"/>
                    <a:pt x="1181" y="616"/>
                    <a:pt x="254" y="616"/>
                  </a:cubicBezTo>
                  <a:cubicBezTo>
                    <a:pt x="169" y="616"/>
                    <a:pt x="85" y="615"/>
                    <a:pt x="0" y="613"/>
                  </a:cubicBezTo>
                  <a:lnTo>
                    <a:pt x="0" y="613"/>
                  </a:lnTo>
                  <a:cubicBezTo>
                    <a:pt x="0" y="613"/>
                    <a:pt x="1547" y="1372"/>
                    <a:pt x="2997" y="1372"/>
                  </a:cubicBezTo>
                  <a:cubicBezTo>
                    <a:pt x="3130" y="1372"/>
                    <a:pt x="3263" y="1366"/>
                    <a:pt x="3393" y="1352"/>
                  </a:cubicBezTo>
                  <a:cubicBezTo>
                    <a:pt x="4941" y="1197"/>
                    <a:pt x="5739" y="125"/>
                    <a:pt x="6358" y="54"/>
                  </a:cubicBezTo>
                  <a:cubicBezTo>
                    <a:pt x="6358" y="54"/>
                    <a:pt x="5915" y="0"/>
                    <a:pt x="527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31"/>
            <p:cNvSpPr/>
            <p:nvPr/>
          </p:nvSpPr>
          <p:spPr>
            <a:xfrm>
              <a:off x="3345650" y="3324350"/>
              <a:ext cx="176525" cy="38050"/>
            </a:xfrm>
            <a:custGeom>
              <a:avLst/>
              <a:gdLst/>
              <a:ahLst/>
              <a:cxnLst/>
              <a:rect l="l" t="t" r="r" b="b"/>
              <a:pathLst>
                <a:path w="7061" h="1522" extrusionOk="0">
                  <a:moveTo>
                    <a:pt x="5858" y="0"/>
                  </a:moveTo>
                  <a:cubicBezTo>
                    <a:pt x="5147" y="0"/>
                    <a:pt x="4215" y="60"/>
                    <a:pt x="3334" y="298"/>
                  </a:cubicBezTo>
                  <a:cubicBezTo>
                    <a:pt x="2340" y="560"/>
                    <a:pt x="1316" y="682"/>
                    <a:pt x="281" y="682"/>
                  </a:cubicBezTo>
                  <a:cubicBezTo>
                    <a:pt x="187" y="682"/>
                    <a:pt x="94" y="681"/>
                    <a:pt x="0" y="679"/>
                  </a:cubicBezTo>
                  <a:lnTo>
                    <a:pt x="0" y="679"/>
                  </a:lnTo>
                  <a:cubicBezTo>
                    <a:pt x="0" y="679"/>
                    <a:pt x="1736" y="1522"/>
                    <a:pt x="3347" y="1522"/>
                  </a:cubicBezTo>
                  <a:cubicBezTo>
                    <a:pt x="3491" y="1522"/>
                    <a:pt x="3634" y="1515"/>
                    <a:pt x="3775" y="1501"/>
                  </a:cubicBezTo>
                  <a:cubicBezTo>
                    <a:pt x="5489" y="1322"/>
                    <a:pt x="6370" y="131"/>
                    <a:pt x="7061" y="60"/>
                  </a:cubicBezTo>
                  <a:cubicBezTo>
                    <a:pt x="7061" y="60"/>
                    <a:pt x="6570" y="0"/>
                    <a:pt x="5858"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31"/>
            <p:cNvSpPr/>
            <p:nvPr/>
          </p:nvSpPr>
          <p:spPr>
            <a:xfrm>
              <a:off x="3346250" y="3377325"/>
              <a:ext cx="167000" cy="45500"/>
            </a:xfrm>
            <a:custGeom>
              <a:avLst/>
              <a:gdLst/>
              <a:ahLst/>
              <a:cxnLst/>
              <a:rect l="l" t="t" r="r" b="b"/>
              <a:pathLst>
                <a:path w="6680" h="1820" extrusionOk="0">
                  <a:moveTo>
                    <a:pt x="6672" y="1"/>
                  </a:moveTo>
                  <a:cubicBezTo>
                    <a:pt x="6541" y="1"/>
                    <a:pt x="4715" y="12"/>
                    <a:pt x="3143" y="620"/>
                  </a:cubicBezTo>
                  <a:cubicBezTo>
                    <a:pt x="2131" y="1001"/>
                    <a:pt x="1072" y="1251"/>
                    <a:pt x="0" y="1334"/>
                  </a:cubicBezTo>
                  <a:cubicBezTo>
                    <a:pt x="0" y="1334"/>
                    <a:pt x="1353" y="1819"/>
                    <a:pt x="2728" y="1819"/>
                  </a:cubicBezTo>
                  <a:cubicBezTo>
                    <a:pt x="3049" y="1819"/>
                    <a:pt x="3372" y="1793"/>
                    <a:pt x="3679" y="1727"/>
                  </a:cubicBezTo>
                  <a:cubicBezTo>
                    <a:pt x="5310" y="1370"/>
                    <a:pt x="6025" y="144"/>
                    <a:pt x="6679" y="1"/>
                  </a:cubicBezTo>
                  <a:cubicBezTo>
                    <a:pt x="6679" y="1"/>
                    <a:pt x="6677" y="1"/>
                    <a:pt x="667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31"/>
            <p:cNvSpPr/>
            <p:nvPr/>
          </p:nvSpPr>
          <p:spPr>
            <a:xfrm>
              <a:off x="3364700" y="3436275"/>
              <a:ext cx="139325" cy="53525"/>
            </a:xfrm>
            <a:custGeom>
              <a:avLst/>
              <a:gdLst/>
              <a:ahLst/>
              <a:cxnLst/>
              <a:rect l="l" t="t" r="r" b="b"/>
              <a:pathLst>
                <a:path w="5573" h="2141" extrusionOk="0">
                  <a:moveTo>
                    <a:pt x="5572" y="0"/>
                  </a:moveTo>
                  <a:lnTo>
                    <a:pt x="5572" y="0"/>
                  </a:lnTo>
                  <a:cubicBezTo>
                    <a:pt x="5572" y="0"/>
                    <a:pt x="3929" y="238"/>
                    <a:pt x="2620" y="988"/>
                  </a:cubicBezTo>
                  <a:cubicBezTo>
                    <a:pt x="1798" y="1453"/>
                    <a:pt x="917" y="1798"/>
                    <a:pt x="0" y="2012"/>
                  </a:cubicBezTo>
                  <a:cubicBezTo>
                    <a:pt x="0" y="2012"/>
                    <a:pt x="652" y="2141"/>
                    <a:pt x="1465" y="2141"/>
                  </a:cubicBezTo>
                  <a:cubicBezTo>
                    <a:pt x="2029" y="2141"/>
                    <a:pt x="2671" y="2079"/>
                    <a:pt x="3227" y="1869"/>
                  </a:cubicBezTo>
                  <a:cubicBezTo>
                    <a:pt x="4584" y="1357"/>
                    <a:pt x="5037" y="203"/>
                    <a:pt x="5572"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31"/>
            <p:cNvSpPr/>
            <p:nvPr/>
          </p:nvSpPr>
          <p:spPr>
            <a:xfrm>
              <a:off x="3398025" y="3500550"/>
              <a:ext cx="100925" cy="54275"/>
            </a:xfrm>
            <a:custGeom>
              <a:avLst/>
              <a:gdLst/>
              <a:ahLst/>
              <a:cxnLst/>
              <a:rect l="l" t="t" r="r" b="b"/>
              <a:pathLst>
                <a:path w="4037" h="2171" extrusionOk="0">
                  <a:moveTo>
                    <a:pt x="4037" y="1"/>
                  </a:moveTo>
                  <a:lnTo>
                    <a:pt x="4037" y="1"/>
                  </a:lnTo>
                  <a:cubicBezTo>
                    <a:pt x="3263" y="239"/>
                    <a:pt x="2537" y="608"/>
                    <a:pt x="1882" y="1084"/>
                  </a:cubicBezTo>
                  <a:cubicBezTo>
                    <a:pt x="1310" y="1537"/>
                    <a:pt x="668" y="1894"/>
                    <a:pt x="1" y="2168"/>
                  </a:cubicBezTo>
                  <a:cubicBezTo>
                    <a:pt x="1" y="2168"/>
                    <a:pt x="63" y="2171"/>
                    <a:pt x="172" y="2171"/>
                  </a:cubicBezTo>
                  <a:cubicBezTo>
                    <a:pt x="586" y="2171"/>
                    <a:pt x="1667" y="2126"/>
                    <a:pt x="2442" y="1692"/>
                  </a:cubicBezTo>
                  <a:cubicBezTo>
                    <a:pt x="3418" y="1156"/>
                    <a:pt x="3644" y="227"/>
                    <a:pt x="4037"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31"/>
            <p:cNvSpPr/>
            <p:nvPr/>
          </p:nvSpPr>
          <p:spPr>
            <a:xfrm>
              <a:off x="3449300" y="3499025"/>
              <a:ext cx="66150" cy="36450"/>
            </a:xfrm>
            <a:custGeom>
              <a:avLst/>
              <a:gdLst/>
              <a:ahLst/>
              <a:cxnLst/>
              <a:rect l="l" t="t" r="r" b="b"/>
              <a:pathLst>
                <a:path w="2646" h="1458" extrusionOk="0">
                  <a:moveTo>
                    <a:pt x="2240" y="0"/>
                  </a:moveTo>
                  <a:cubicBezTo>
                    <a:pt x="1966" y="0"/>
                    <a:pt x="1710" y="134"/>
                    <a:pt x="1486" y="324"/>
                  </a:cubicBezTo>
                  <a:cubicBezTo>
                    <a:pt x="1010" y="729"/>
                    <a:pt x="617" y="1169"/>
                    <a:pt x="21" y="1419"/>
                  </a:cubicBezTo>
                  <a:cubicBezTo>
                    <a:pt x="1" y="1429"/>
                    <a:pt x="16" y="1457"/>
                    <a:pt x="35" y="1457"/>
                  </a:cubicBezTo>
                  <a:cubicBezTo>
                    <a:pt x="39" y="1457"/>
                    <a:pt x="42" y="1457"/>
                    <a:pt x="45" y="1455"/>
                  </a:cubicBezTo>
                  <a:cubicBezTo>
                    <a:pt x="414" y="1312"/>
                    <a:pt x="772" y="1098"/>
                    <a:pt x="1081" y="836"/>
                  </a:cubicBezTo>
                  <a:cubicBezTo>
                    <a:pt x="1400" y="566"/>
                    <a:pt x="1750" y="154"/>
                    <a:pt x="2175" y="154"/>
                  </a:cubicBezTo>
                  <a:cubicBezTo>
                    <a:pt x="2274" y="154"/>
                    <a:pt x="2378" y="177"/>
                    <a:pt x="2486" y="229"/>
                  </a:cubicBezTo>
                  <a:cubicBezTo>
                    <a:pt x="2494" y="230"/>
                    <a:pt x="2502" y="231"/>
                    <a:pt x="2510" y="231"/>
                  </a:cubicBezTo>
                  <a:cubicBezTo>
                    <a:pt x="2601" y="231"/>
                    <a:pt x="2645" y="106"/>
                    <a:pt x="2557" y="62"/>
                  </a:cubicBezTo>
                  <a:cubicBezTo>
                    <a:pt x="2450" y="19"/>
                    <a:pt x="2343" y="0"/>
                    <a:pt x="224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31"/>
            <p:cNvSpPr/>
            <p:nvPr/>
          </p:nvSpPr>
          <p:spPr>
            <a:xfrm>
              <a:off x="3505200" y="3517225"/>
              <a:ext cx="60675" cy="56950"/>
            </a:xfrm>
            <a:custGeom>
              <a:avLst/>
              <a:gdLst/>
              <a:ahLst/>
              <a:cxnLst/>
              <a:rect l="l" t="t" r="r" b="b"/>
              <a:pathLst>
                <a:path w="2427" h="2278" extrusionOk="0">
                  <a:moveTo>
                    <a:pt x="131" y="1"/>
                  </a:moveTo>
                  <a:cubicBezTo>
                    <a:pt x="0" y="1"/>
                    <a:pt x="36" y="203"/>
                    <a:pt x="167" y="203"/>
                  </a:cubicBezTo>
                  <a:cubicBezTo>
                    <a:pt x="762" y="203"/>
                    <a:pt x="1203" y="953"/>
                    <a:pt x="1524" y="1370"/>
                  </a:cubicBezTo>
                  <a:cubicBezTo>
                    <a:pt x="1786" y="1703"/>
                    <a:pt x="2072" y="2001"/>
                    <a:pt x="2393" y="2275"/>
                  </a:cubicBezTo>
                  <a:cubicBezTo>
                    <a:pt x="2398" y="2277"/>
                    <a:pt x="2402" y="2278"/>
                    <a:pt x="2405" y="2278"/>
                  </a:cubicBezTo>
                  <a:cubicBezTo>
                    <a:pt x="2421" y="2278"/>
                    <a:pt x="2427" y="2258"/>
                    <a:pt x="2417" y="2239"/>
                  </a:cubicBezTo>
                  <a:cubicBezTo>
                    <a:pt x="1929" y="1810"/>
                    <a:pt x="1607" y="1251"/>
                    <a:pt x="1226" y="727"/>
                  </a:cubicBezTo>
                  <a:cubicBezTo>
                    <a:pt x="953" y="322"/>
                    <a:pt x="655" y="1"/>
                    <a:pt x="131"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31"/>
            <p:cNvSpPr/>
            <p:nvPr/>
          </p:nvSpPr>
          <p:spPr>
            <a:xfrm>
              <a:off x="3433825" y="3435975"/>
              <a:ext cx="163850" cy="67375"/>
            </a:xfrm>
            <a:custGeom>
              <a:avLst/>
              <a:gdLst/>
              <a:ahLst/>
              <a:cxnLst/>
              <a:rect l="l" t="t" r="r" b="b"/>
              <a:pathLst>
                <a:path w="6554" h="2695" extrusionOk="0">
                  <a:moveTo>
                    <a:pt x="2937" y="0"/>
                  </a:moveTo>
                  <a:cubicBezTo>
                    <a:pt x="2655" y="0"/>
                    <a:pt x="2357" y="117"/>
                    <a:pt x="2081" y="238"/>
                  </a:cubicBezTo>
                  <a:cubicBezTo>
                    <a:pt x="1760" y="381"/>
                    <a:pt x="1450" y="560"/>
                    <a:pt x="1176" y="762"/>
                  </a:cubicBezTo>
                  <a:cubicBezTo>
                    <a:pt x="807" y="1012"/>
                    <a:pt x="426" y="1215"/>
                    <a:pt x="21" y="1381"/>
                  </a:cubicBezTo>
                  <a:cubicBezTo>
                    <a:pt x="1" y="1381"/>
                    <a:pt x="15" y="1408"/>
                    <a:pt x="28" y="1408"/>
                  </a:cubicBezTo>
                  <a:cubicBezTo>
                    <a:pt x="30" y="1408"/>
                    <a:pt x="32" y="1407"/>
                    <a:pt x="33" y="1405"/>
                  </a:cubicBezTo>
                  <a:cubicBezTo>
                    <a:pt x="498" y="1262"/>
                    <a:pt x="950" y="1048"/>
                    <a:pt x="1367" y="774"/>
                  </a:cubicBezTo>
                  <a:cubicBezTo>
                    <a:pt x="1717" y="544"/>
                    <a:pt x="2349" y="154"/>
                    <a:pt x="2871" y="154"/>
                  </a:cubicBezTo>
                  <a:cubicBezTo>
                    <a:pt x="3077" y="154"/>
                    <a:pt x="3266" y="214"/>
                    <a:pt x="3415" y="369"/>
                  </a:cubicBezTo>
                  <a:cubicBezTo>
                    <a:pt x="3427" y="381"/>
                    <a:pt x="3450" y="393"/>
                    <a:pt x="3474" y="393"/>
                  </a:cubicBezTo>
                  <a:cubicBezTo>
                    <a:pt x="3438" y="405"/>
                    <a:pt x="3415" y="417"/>
                    <a:pt x="3379" y="441"/>
                  </a:cubicBezTo>
                  <a:cubicBezTo>
                    <a:pt x="3298" y="491"/>
                    <a:pt x="3363" y="594"/>
                    <a:pt x="3443" y="594"/>
                  </a:cubicBezTo>
                  <a:cubicBezTo>
                    <a:pt x="3457" y="594"/>
                    <a:pt x="3472" y="591"/>
                    <a:pt x="3486" y="584"/>
                  </a:cubicBezTo>
                  <a:cubicBezTo>
                    <a:pt x="3556" y="542"/>
                    <a:pt x="3630" y="523"/>
                    <a:pt x="3707" y="523"/>
                  </a:cubicBezTo>
                  <a:cubicBezTo>
                    <a:pt x="4244" y="523"/>
                    <a:pt x="4910" y="1433"/>
                    <a:pt x="5212" y="1715"/>
                  </a:cubicBezTo>
                  <a:cubicBezTo>
                    <a:pt x="5605" y="2096"/>
                    <a:pt x="6046" y="2417"/>
                    <a:pt x="6522" y="2691"/>
                  </a:cubicBezTo>
                  <a:cubicBezTo>
                    <a:pt x="6527" y="2693"/>
                    <a:pt x="6531" y="2694"/>
                    <a:pt x="6534" y="2694"/>
                  </a:cubicBezTo>
                  <a:cubicBezTo>
                    <a:pt x="6549" y="2694"/>
                    <a:pt x="6553" y="2677"/>
                    <a:pt x="6534" y="2667"/>
                  </a:cubicBezTo>
                  <a:cubicBezTo>
                    <a:pt x="5784" y="2215"/>
                    <a:pt x="5236" y="1536"/>
                    <a:pt x="4641" y="917"/>
                  </a:cubicBezTo>
                  <a:cubicBezTo>
                    <a:pt x="4382" y="658"/>
                    <a:pt x="4068" y="335"/>
                    <a:pt x="3708" y="335"/>
                  </a:cubicBezTo>
                  <a:cubicBezTo>
                    <a:pt x="3655" y="335"/>
                    <a:pt x="3601" y="342"/>
                    <a:pt x="3546" y="357"/>
                  </a:cubicBezTo>
                  <a:cubicBezTo>
                    <a:pt x="3581" y="334"/>
                    <a:pt x="3581" y="286"/>
                    <a:pt x="3546" y="262"/>
                  </a:cubicBezTo>
                  <a:cubicBezTo>
                    <a:pt x="3364" y="70"/>
                    <a:pt x="3155" y="0"/>
                    <a:pt x="2937"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31"/>
            <p:cNvSpPr/>
            <p:nvPr/>
          </p:nvSpPr>
          <p:spPr>
            <a:xfrm>
              <a:off x="3410525" y="3375750"/>
              <a:ext cx="201800" cy="64150"/>
            </a:xfrm>
            <a:custGeom>
              <a:avLst/>
              <a:gdLst/>
              <a:ahLst/>
              <a:cxnLst/>
              <a:rect l="l" t="t" r="r" b="b"/>
              <a:pathLst>
                <a:path w="8072" h="2566" extrusionOk="0">
                  <a:moveTo>
                    <a:pt x="3694" y="0"/>
                  </a:moveTo>
                  <a:cubicBezTo>
                    <a:pt x="3334" y="0"/>
                    <a:pt x="2969" y="91"/>
                    <a:pt x="2644" y="242"/>
                  </a:cubicBezTo>
                  <a:cubicBezTo>
                    <a:pt x="2251" y="433"/>
                    <a:pt x="1906" y="719"/>
                    <a:pt x="1525" y="945"/>
                  </a:cubicBezTo>
                  <a:cubicBezTo>
                    <a:pt x="1060" y="1219"/>
                    <a:pt x="525" y="1350"/>
                    <a:pt x="1" y="1504"/>
                  </a:cubicBezTo>
                  <a:cubicBezTo>
                    <a:pt x="1" y="1504"/>
                    <a:pt x="1" y="1516"/>
                    <a:pt x="1" y="1516"/>
                  </a:cubicBezTo>
                  <a:cubicBezTo>
                    <a:pt x="739" y="1397"/>
                    <a:pt x="1430" y="1135"/>
                    <a:pt x="2073" y="766"/>
                  </a:cubicBezTo>
                  <a:cubicBezTo>
                    <a:pt x="2559" y="473"/>
                    <a:pt x="3146" y="199"/>
                    <a:pt x="3709" y="199"/>
                  </a:cubicBezTo>
                  <a:cubicBezTo>
                    <a:pt x="4014" y="199"/>
                    <a:pt x="4313" y="280"/>
                    <a:pt x="4585" y="480"/>
                  </a:cubicBezTo>
                  <a:cubicBezTo>
                    <a:pt x="4597" y="492"/>
                    <a:pt x="4609" y="504"/>
                    <a:pt x="4632" y="516"/>
                  </a:cubicBezTo>
                  <a:lnTo>
                    <a:pt x="4644" y="528"/>
                  </a:lnTo>
                  <a:cubicBezTo>
                    <a:pt x="4668" y="540"/>
                    <a:pt x="4680" y="552"/>
                    <a:pt x="4692" y="564"/>
                  </a:cubicBezTo>
                  <a:cubicBezTo>
                    <a:pt x="4710" y="582"/>
                    <a:pt x="4734" y="591"/>
                    <a:pt x="4757" y="591"/>
                  </a:cubicBezTo>
                  <a:cubicBezTo>
                    <a:pt x="4781" y="591"/>
                    <a:pt x="4805" y="582"/>
                    <a:pt x="4823" y="564"/>
                  </a:cubicBezTo>
                  <a:cubicBezTo>
                    <a:pt x="4870" y="564"/>
                    <a:pt x="4918" y="564"/>
                    <a:pt x="4966" y="576"/>
                  </a:cubicBezTo>
                  <a:cubicBezTo>
                    <a:pt x="5180" y="623"/>
                    <a:pt x="5382" y="707"/>
                    <a:pt x="5561" y="826"/>
                  </a:cubicBezTo>
                  <a:cubicBezTo>
                    <a:pt x="5847" y="1028"/>
                    <a:pt x="6121" y="1242"/>
                    <a:pt x="6371" y="1481"/>
                  </a:cubicBezTo>
                  <a:cubicBezTo>
                    <a:pt x="6883" y="1885"/>
                    <a:pt x="7430" y="2243"/>
                    <a:pt x="8014" y="2564"/>
                  </a:cubicBezTo>
                  <a:cubicBezTo>
                    <a:pt x="8018" y="2565"/>
                    <a:pt x="8022" y="2566"/>
                    <a:pt x="8026" y="2566"/>
                  </a:cubicBezTo>
                  <a:cubicBezTo>
                    <a:pt x="8063" y="2566"/>
                    <a:pt x="8071" y="2515"/>
                    <a:pt x="8049" y="2505"/>
                  </a:cubicBezTo>
                  <a:cubicBezTo>
                    <a:pt x="7407" y="2124"/>
                    <a:pt x="6799" y="1683"/>
                    <a:pt x="6264" y="1171"/>
                  </a:cubicBezTo>
                  <a:cubicBezTo>
                    <a:pt x="6049" y="957"/>
                    <a:pt x="5799" y="766"/>
                    <a:pt x="5549" y="600"/>
                  </a:cubicBezTo>
                  <a:cubicBezTo>
                    <a:pt x="5430" y="528"/>
                    <a:pt x="5299" y="469"/>
                    <a:pt x="5156" y="421"/>
                  </a:cubicBezTo>
                  <a:lnTo>
                    <a:pt x="5001" y="385"/>
                  </a:lnTo>
                  <a:cubicBezTo>
                    <a:pt x="4972" y="367"/>
                    <a:pt x="4939" y="358"/>
                    <a:pt x="4908" y="358"/>
                  </a:cubicBezTo>
                  <a:cubicBezTo>
                    <a:pt x="4876" y="358"/>
                    <a:pt x="4847" y="367"/>
                    <a:pt x="4823" y="385"/>
                  </a:cubicBezTo>
                  <a:cubicBezTo>
                    <a:pt x="4495" y="114"/>
                    <a:pt x="4098" y="0"/>
                    <a:pt x="369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31"/>
            <p:cNvSpPr/>
            <p:nvPr/>
          </p:nvSpPr>
          <p:spPr>
            <a:xfrm>
              <a:off x="3436425" y="3322425"/>
              <a:ext cx="183275" cy="41000"/>
            </a:xfrm>
            <a:custGeom>
              <a:avLst/>
              <a:gdLst/>
              <a:ahLst/>
              <a:cxnLst/>
              <a:rect l="l" t="t" r="r" b="b"/>
              <a:pathLst>
                <a:path w="7331" h="1640" extrusionOk="0">
                  <a:moveTo>
                    <a:pt x="3073" y="1"/>
                  </a:moveTo>
                  <a:cubicBezTo>
                    <a:pt x="2890" y="1"/>
                    <a:pt x="2704" y="29"/>
                    <a:pt x="2525" y="77"/>
                  </a:cubicBezTo>
                  <a:cubicBezTo>
                    <a:pt x="2168" y="196"/>
                    <a:pt x="1822" y="327"/>
                    <a:pt x="1477" y="482"/>
                  </a:cubicBezTo>
                  <a:cubicBezTo>
                    <a:pt x="1013" y="673"/>
                    <a:pt x="525" y="792"/>
                    <a:pt x="24" y="851"/>
                  </a:cubicBezTo>
                  <a:cubicBezTo>
                    <a:pt x="1" y="851"/>
                    <a:pt x="1" y="899"/>
                    <a:pt x="24" y="899"/>
                  </a:cubicBezTo>
                  <a:cubicBezTo>
                    <a:pt x="679" y="851"/>
                    <a:pt x="1310" y="708"/>
                    <a:pt x="1918" y="458"/>
                  </a:cubicBezTo>
                  <a:cubicBezTo>
                    <a:pt x="2278" y="317"/>
                    <a:pt x="2660" y="196"/>
                    <a:pt x="3030" y="196"/>
                  </a:cubicBezTo>
                  <a:cubicBezTo>
                    <a:pt x="3345" y="196"/>
                    <a:pt x="3651" y="283"/>
                    <a:pt x="3930" y="518"/>
                  </a:cubicBezTo>
                  <a:cubicBezTo>
                    <a:pt x="3942" y="542"/>
                    <a:pt x="3977" y="542"/>
                    <a:pt x="4001" y="542"/>
                  </a:cubicBezTo>
                  <a:cubicBezTo>
                    <a:pt x="4008" y="545"/>
                    <a:pt x="4015" y="547"/>
                    <a:pt x="4022" y="547"/>
                  </a:cubicBezTo>
                  <a:cubicBezTo>
                    <a:pt x="4039" y="547"/>
                    <a:pt x="4056" y="538"/>
                    <a:pt x="4073" y="530"/>
                  </a:cubicBezTo>
                  <a:cubicBezTo>
                    <a:pt x="4199" y="422"/>
                    <a:pt x="4343" y="379"/>
                    <a:pt x="4496" y="379"/>
                  </a:cubicBezTo>
                  <a:cubicBezTo>
                    <a:pt x="4950" y="379"/>
                    <a:pt x="5482" y="757"/>
                    <a:pt x="5847" y="935"/>
                  </a:cubicBezTo>
                  <a:cubicBezTo>
                    <a:pt x="6323" y="1173"/>
                    <a:pt x="6787" y="1411"/>
                    <a:pt x="7275" y="1637"/>
                  </a:cubicBezTo>
                  <a:cubicBezTo>
                    <a:pt x="7279" y="1638"/>
                    <a:pt x="7283" y="1639"/>
                    <a:pt x="7287" y="1639"/>
                  </a:cubicBezTo>
                  <a:cubicBezTo>
                    <a:pt x="7316" y="1639"/>
                    <a:pt x="7331" y="1600"/>
                    <a:pt x="7299" y="1590"/>
                  </a:cubicBezTo>
                  <a:cubicBezTo>
                    <a:pt x="6656" y="1220"/>
                    <a:pt x="5990" y="875"/>
                    <a:pt x="5335" y="530"/>
                  </a:cubicBezTo>
                  <a:cubicBezTo>
                    <a:pt x="5055" y="386"/>
                    <a:pt x="4749" y="221"/>
                    <a:pt x="4456" y="221"/>
                  </a:cubicBezTo>
                  <a:cubicBezTo>
                    <a:pt x="4312" y="221"/>
                    <a:pt x="4170" y="261"/>
                    <a:pt x="4037" y="363"/>
                  </a:cubicBezTo>
                  <a:cubicBezTo>
                    <a:pt x="3770" y="104"/>
                    <a:pt x="3426" y="1"/>
                    <a:pt x="3073"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31"/>
            <p:cNvSpPr/>
            <p:nvPr/>
          </p:nvSpPr>
          <p:spPr>
            <a:xfrm>
              <a:off x="3442975" y="3261025"/>
              <a:ext cx="176325" cy="32875"/>
            </a:xfrm>
            <a:custGeom>
              <a:avLst/>
              <a:gdLst/>
              <a:ahLst/>
              <a:cxnLst/>
              <a:rect l="l" t="t" r="r" b="b"/>
              <a:pathLst>
                <a:path w="7053" h="1315" extrusionOk="0">
                  <a:moveTo>
                    <a:pt x="3248" y="1"/>
                  </a:moveTo>
                  <a:cubicBezTo>
                    <a:pt x="2991" y="1"/>
                    <a:pt x="2728" y="49"/>
                    <a:pt x="2465" y="128"/>
                  </a:cubicBezTo>
                  <a:cubicBezTo>
                    <a:pt x="2084" y="247"/>
                    <a:pt x="1727" y="414"/>
                    <a:pt x="1358" y="545"/>
                  </a:cubicBezTo>
                  <a:cubicBezTo>
                    <a:pt x="917" y="688"/>
                    <a:pt x="465" y="795"/>
                    <a:pt x="13" y="855"/>
                  </a:cubicBezTo>
                  <a:cubicBezTo>
                    <a:pt x="1" y="855"/>
                    <a:pt x="1" y="867"/>
                    <a:pt x="13" y="867"/>
                  </a:cubicBezTo>
                  <a:cubicBezTo>
                    <a:pt x="632" y="831"/>
                    <a:pt x="1239" y="712"/>
                    <a:pt x="1822" y="509"/>
                  </a:cubicBezTo>
                  <a:cubicBezTo>
                    <a:pt x="2269" y="348"/>
                    <a:pt x="2747" y="174"/>
                    <a:pt x="3212" y="174"/>
                  </a:cubicBezTo>
                  <a:cubicBezTo>
                    <a:pt x="3503" y="174"/>
                    <a:pt x="3790" y="242"/>
                    <a:pt x="4061" y="426"/>
                  </a:cubicBezTo>
                  <a:cubicBezTo>
                    <a:pt x="4073" y="432"/>
                    <a:pt x="4087" y="435"/>
                    <a:pt x="4104" y="435"/>
                  </a:cubicBezTo>
                  <a:cubicBezTo>
                    <a:pt x="4120" y="435"/>
                    <a:pt x="4138" y="432"/>
                    <a:pt x="4156" y="426"/>
                  </a:cubicBezTo>
                  <a:lnTo>
                    <a:pt x="4156" y="426"/>
                  </a:lnTo>
                  <a:cubicBezTo>
                    <a:pt x="4108" y="450"/>
                    <a:pt x="4061" y="497"/>
                    <a:pt x="4025" y="533"/>
                  </a:cubicBezTo>
                  <a:cubicBezTo>
                    <a:pt x="3964" y="584"/>
                    <a:pt x="4015" y="660"/>
                    <a:pt x="4076" y="660"/>
                  </a:cubicBezTo>
                  <a:cubicBezTo>
                    <a:pt x="4086" y="660"/>
                    <a:pt x="4097" y="658"/>
                    <a:pt x="4108" y="652"/>
                  </a:cubicBezTo>
                  <a:cubicBezTo>
                    <a:pt x="4381" y="474"/>
                    <a:pt x="4655" y="401"/>
                    <a:pt x="4927" y="401"/>
                  </a:cubicBezTo>
                  <a:cubicBezTo>
                    <a:pt x="5654" y="401"/>
                    <a:pt x="6366" y="917"/>
                    <a:pt x="6990" y="1307"/>
                  </a:cubicBezTo>
                  <a:cubicBezTo>
                    <a:pt x="6998" y="1313"/>
                    <a:pt x="7006" y="1315"/>
                    <a:pt x="7014" y="1315"/>
                  </a:cubicBezTo>
                  <a:cubicBezTo>
                    <a:pt x="7038" y="1315"/>
                    <a:pt x="7053" y="1290"/>
                    <a:pt x="7025" y="1271"/>
                  </a:cubicBezTo>
                  <a:cubicBezTo>
                    <a:pt x="6473" y="894"/>
                    <a:pt x="5615" y="196"/>
                    <a:pt x="4835" y="196"/>
                  </a:cubicBezTo>
                  <a:cubicBezTo>
                    <a:pt x="4612" y="196"/>
                    <a:pt x="4396" y="253"/>
                    <a:pt x="4195" y="391"/>
                  </a:cubicBezTo>
                  <a:lnTo>
                    <a:pt x="4195" y="391"/>
                  </a:lnTo>
                  <a:cubicBezTo>
                    <a:pt x="4227" y="361"/>
                    <a:pt x="4222" y="303"/>
                    <a:pt x="4180" y="271"/>
                  </a:cubicBezTo>
                  <a:cubicBezTo>
                    <a:pt x="3887" y="78"/>
                    <a:pt x="3573" y="1"/>
                    <a:pt x="324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31"/>
            <p:cNvSpPr/>
            <p:nvPr/>
          </p:nvSpPr>
          <p:spPr>
            <a:xfrm>
              <a:off x="3463525" y="3202400"/>
              <a:ext cx="187250" cy="31925"/>
            </a:xfrm>
            <a:custGeom>
              <a:avLst/>
              <a:gdLst/>
              <a:ahLst/>
              <a:cxnLst/>
              <a:rect l="l" t="t" r="r" b="b"/>
              <a:pathLst>
                <a:path w="7490" h="1277" extrusionOk="0">
                  <a:moveTo>
                    <a:pt x="2565" y="0"/>
                  </a:moveTo>
                  <a:cubicBezTo>
                    <a:pt x="2464" y="0"/>
                    <a:pt x="2363" y="8"/>
                    <a:pt x="2262" y="21"/>
                  </a:cubicBezTo>
                  <a:cubicBezTo>
                    <a:pt x="1512" y="116"/>
                    <a:pt x="774" y="259"/>
                    <a:pt x="24" y="318"/>
                  </a:cubicBezTo>
                  <a:cubicBezTo>
                    <a:pt x="0" y="318"/>
                    <a:pt x="12" y="366"/>
                    <a:pt x="24" y="366"/>
                  </a:cubicBezTo>
                  <a:cubicBezTo>
                    <a:pt x="584" y="330"/>
                    <a:pt x="1131" y="271"/>
                    <a:pt x="1679" y="223"/>
                  </a:cubicBezTo>
                  <a:cubicBezTo>
                    <a:pt x="1938" y="203"/>
                    <a:pt x="2209" y="165"/>
                    <a:pt x="2470" y="165"/>
                  </a:cubicBezTo>
                  <a:cubicBezTo>
                    <a:pt x="2833" y="165"/>
                    <a:pt x="3178" y="240"/>
                    <a:pt x="3441" y="545"/>
                  </a:cubicBezTo>
                  <a:cubicBezTo>
                    <a:pt x="3465" y="568"/>
                    <a:pt x="3495" y="580"/>
                    <a:pt x="3524" y="580"/>
                  </a:cubicBezTo>
                  <a:cubicBezTo>
                    <a:pt x="3554" y="580"/>
                    <a:pt x="3584" y="568"/>
                    <a:pt x="3608" y="545"/>
                  </a:cubicBezTo>
                  <a:cubicBezTo>
                    <a:pt x="3799" y="378"/>
                    <a:pt x="4003" y="315"/>
                    <a:pt x="4214" y="315"/>
                  </a:cubicBezTo>
                  <a:cubicBezTo>
                    <a:pt x="4712" y="315"/>
                    <a:pt x="5243" y="670"/>
                    <a:pt x="5703" y="854"/>
                  </a:cubicBezTo>
                  <a:cubicBezTo>
                    <a:pt x="6214" y="1061"/>
                    <a:pt x="6745" y="1277"/>
                    <a:pt x="7295" y="1277"/>
                  </a:cubicBezTo>
                  <a:cubicBezTo>
                    <a:pt x="7348" y="1277"/>
                    <a:pt x="7400" y="1275"/>
                    <a:pt x="7453" y="1271"/>
                  </a:cubicBezTo>
                  <a:cubicBezTo>
                    <a:pt x="7489" y="1259"/>
                    <a:pt x="7489" y="1199"/>
                    <a:pt x="7453" y="1199"/>
                  </a:cubicBezTo>
                  <a:cubicBezTo>
                    <a:pt x="6489" y="1176"/>
                    <a:pt x="5727" y="664"/>
                    <a:pt x="4882" y="283"/>
                  </a:cubicBezTo>
                  <a:cubicBezTo>
                    <a:pt x="4645" y="179"/>
                    <a:pt x="4415" y="114"/>
                    <a:pt x="4195" y="114"/>
                  </a:cubicBezTo>
                  <a:cubicBezTo>
                    <a:pt x="3961" y="114"/>
                    <a:pt x="3739" y="188"/>
                    <a:pt x="3536" y="366"/>
                  </a:cubicBezTo>
                  <a:cubicBezTo>
                    <a:pt x="3275" y="96"/>
                    <a:pt x="2927" y="0"/>
                    <a:pt x="2565"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31"/>
            <p:cNvSpPr/>
            <p:nvPr/>
          </p:nvSpPr>
          <p:spPr>
            <a:xfrm>
              <a:off x="3459950" y="3149025"/>
              <a:ext cx="189025" cy="28300"/>
            </a:xfrm>
            <a:custGeom>
              <a:avLst/>
              <a:gdLst/>
              <a:ahLst/>
              <a:cxnLst/>
              <a:rect l="l" t="t" r="r" b="b"/>
              <a:pathLst>
                <a:path w="7561" h="1132" extrusionOk="0">
                  <a:moveTo>
                    <a:pt x="12" y="1"/>
                  </a:moveTo>
                  <a:cubicBezTo>
                    <a:pt x="0" y="1"/>
                    <a:pt x="0" y="13"/>
                    <a:pt x="12" y="13"/>
                  </a:cubicBezTo>
                  <a:cubicBezTo>
                    <a:pt x="536" y="298"/>
                    <a:pt x="1143" y="310"/>
                    <a:pt x="1727" y="358"/>
                  </a:cubicBezTo>
                  <a:cubicBezTo>
                    <a:pt x="2048" y="382"/>
                    <a:pt x="2358" y="405"/>
                    <a:pt x="2679" y="429"/>
                  </a:cubicBezTo>
                  <a:cubicBezTo>
                    <a:pt x="3084" y="453"/>
                    <a:pt x="3596" y="429"/>
                    <a:pt x="3810" y="870"/>
                  </a:cubicBezTo>
                  <a:cubicBezTo>
                    <a:pt x="3826" y="916"/>
                    <a:pt x="3871" y="942"/>
                    <a:pt x="3917" y="942"/>
                  </a:cubicBezTo>
                  <a:cubicBezTo>
                    <a:pt x="3942" y="942"/>
                    <a:pt x="3968" y="934"/>
                    <a:pt x="3989" y="917"/>
                  </a:cubicBezTo>
                  <a:lnTo>
                    <a:pt x="4013" y="917"/>
                  </a:lnTo>
                  <a:cubicBezTo>
                    <a:pt x="4247" y="774"/>
                    <a:pt x="4498" y="723"/>
                    <a:pt x="4755" y="723"/>
                  </a:cubicBezTo>
                  <a:cubicBezTo>
                    <a:pt x="5137" y="723"/>
                    <a:pt x="5530" y="837"/>
                    <a:pt x="5894" y="929"/>
                  </a:cubicBezTo>
                  <a:cubicBezTo>
                    <a:pt x="6430" y="1048"/>
                    <a:pt x="6977" y="1120"/>
                    <a:pt x="7525" y="1132"/>
                  </a:cubicBezTo>
                  <a:cubicBezTo>
                    <a:pt x="7549" y="1120"/>
                    <a:pt x="7561" y="1096"/>
                    <a:pt x="7537" y="1096"/>
                  </a:cubicBezTo>
                  <a:cubicBezTo>
                    <a:pt x="6763" y="1036"/>
                    <a:pt x="6061" y="798"/>
                    <a:pt x="5322" y="608"/>
                  </a:cubicBezTo>
                  <a:cubicBezTo>
                    <a:pt x="5139" y="550"/>
                    <a:pt x="4952" y="521"/>
                    <a:pt x="4766" y="521"/>
                  </a:cubicBezTo>
                  <a:cubicBezTo>
                    <a:pt x="4493" y="521"/>
                    <a:pt x="4225" y="583"/>
                    <a:pt x="3977" y="703"/>
                  </a:cubicBezTo>
                  <a:cubicBezTo>
                    <a:pt x="3679" y="227"/>
                    <a:pt x="3060" y="274"/>
                    <a:pt x="2536" y="263"/>
                  </a:cubicBezTo>
                  <a:cubicBezTo>
                    <a:pt x="1691" y="227"/>
                    <a:pt x="822" y="274"/>
                    <a:pt x="12"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31"/>
            <p:cNvSpPr/>
            <p:nvPr/>
          </p:nvSpPr>
          <p:spPr>
            <a:xfrm>
              <a:off x="3486150" y="3101700"/>
              <a:ext cx="143175" cy="17775"/>
            </a:xfrm>
            <a:custGeom>
              <a:avLst/>
              <a:gdLst/>
              <a:ahLst/>
              <a:cxnLst/>
              <a:rect l="l" t="t" r="r" b="b"/>
              <a:pathLst>
                <a:path w="5727" h="711" extrusionOk="0">
                  <a:moveTo>
                    <a:pt x="24" y="1"/>
                  </a:moveTo>
                  <a:cubicBezTo>
                    <a:pt x="0" y="1"/>
                    <a:pt x="0" y="24"/>
                    <a:pt x="24" y="24"/>
                  </a:cubicBezTo>
                  <a:cubicBezTo>
                    <a:pt x="524" y="155"/>
                    <a:pt x="1036" y="286"/>
                    <a:pt x="1548" y="370"/>
                  </a:cubicBezTo>
                  <a:cubicBezTo>
                    <a:pt x="2060" y="465"/>
                    <a:pt x="2619" y="441"/>
                    <a:pt x="3072" y="667"/>
                  </a:cubicBezTo>
                  <a:cubicBezTo>
                    <a:pt x="3084" y="673"/>
                    <a:pt x="3093" y="676"/>
                    <a:pt x="3102" y="676"/>
                  </a:cubicBezTo>
                  <a:cubicBezTo>
                    <a:pt x="3111" y="676"/>
                    <a:pt x="3119" y="673"/>
                    <a:pt x="3131" y="667"/>
                  </a:cubicBezTo>
                  <a:cubicBezTo>
                    <a:pt x="3143" y="679"/>
                    <a:pt x="3155" y="691"/>
                    <a:pt x="3179" y="691"/>
                  </a:cubicBezTo>
                  <a:cubicBezTo>
                    <a:pt x="3377" y="664"/>
                    <a:pt x="3574" y="654"/>
                    <a:pt x="3770" y="654"/>
                  </a:cubicBezTo>
                  <a:cubicBezTo>
                    <a:pt x="4241" y="654"/>
                    <a:pt x="4708" y="710"/>
                    <a:pt x="5177" y="710"/>
                  </a:cubicBezTo>
                  <a:cubicBezTo>
                    <a:pt x="5356" y="710"/>
                    <a:pt x="5535" y="702"/>
                    <a:pt x="5715" y="679"/>
                  </a:cubicBezTo>
                  <a:cubicBezTo>
                    <a:pt x="5727" y="667"/>
                    <a:pt x="5727" y="643"/>
                    <a:pt x="5703" y="643"/>
                  </a:cubicBezTo>
                  <a:cubicBezTo>
                    <a:pt x="5640" y="647"/>
                    <a:pt x="5576" y="649"/>
                    <a:pt x="5513" y="649"/>
                  </a:cubicBezTo>
                  <a:cubicBezTo>
                    <a:pt x="4945" y="649"/>
                    <a:pt x="4365" y="520"/>
                    <a:pt x="3796" y="520"/>
                  </a:cubicBezTo>
                  <a:cubicBezTo>
                    <a:pt x="3588" y="520"/>
                    <a:pt x="3382" y="537"/>
                    <a:pt x="3179" y="584"/>
                  </a:cubicBezTo>
                  <a:cubicBezTo>
                    <a:pt x="3179" y="560"/>
                    <a:pt x="3155" y="536"/>
                    <a:pt x="3131" y="524"/>
                  </a:cubicBezTo>
                  <a:cubicBezTo>
                    <a:pt x="2715" y="298"/>
                    <a:pt x="2191" y="310"/>
                    <a:pt x="1726" y="251"/>
                  </a:cubicBezTo>
                  <a:cubicBezTo>
                    <a:pt x="1155" y="179"/>
                    <a:pt x="583" y="96"/>
                    <a:pt x="2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31"/>
            <p:cNvSpPr/>
            <p:nvPr/>
          </p:nvSpPr>
          <p:spPr>
            <a:xfrm>
              <a:off x="3482950" y="3046500"/>
              <a:ext cx="85375" cy="45800"/>
            </a:xfrm>
            <a:custGeom>
              <a:avLst/>
              <a:gdLst/>
              <a:ahLst/>
              <a:cxnLst/>
              <a:rect l="l" t="t" r="r" b="b"/>
              <a:pathLst>
                <a:path w="3415" h="1832" extrusionOk="0">
                  <a:moveTo>
                    <a:pt x="20" y="1"/>
                  </a:moveTo>
                  <a:cubicBezTo>
                    <a:pt x="10" y="1"/>
                    <a:pt x="1" y="9"/>
                    <a:pt x="9" y="18"/>
                  </a:cubicBezTo>
                  <a:cubicBezTo>
                    <a:pt x="378" y="423"/>
                    <a:pt x="842" y="637"/>
                    <a:pt x="1366" y="816"/>
                  </a:cubicBezTo>
                  <a:cubicBezTo>
                    <a:pt x="1962" y="1018"/>
                    <a:pt x="3033" y="1161"/>
                    <a:pt x="3307" y="1804"/>
                  </a:cubicBezTo>
                  <a:cubicBezTo>
                    <a:pt x="3315" y="1823"/>
                    <a:pt x="3329" y="1831"/>
                    <a:pt x="3344" y="1831"/>
                  </a:cubicBezTo>
                  <a:cubicBezTo>
                    <a:pt x="3376" y="1831"/>
                    <a:pt x="3414" y="1796"/>
                    <a:pt x="3414" y="1756"/>
                  </a:cubicBezTo>
                  <a:cubicBezTo>
                    <a:pt x="3236" y="1161"/>
                    <a:pt x="2605" y="1101"/>
                    <a:pt x="2069" y="947"/>
                  </a:cubicBezTo>
                  <a:cubicBezTo>
                    <a:pt x="1354" y="732"/>
                    <a:pt x="569" y="554"/>
                    <a:pt x="33" y="6"/>
                  </a:cubicBezTo>
                  <a:cubicBezTo>
                    <a:pt x="29" y="2"/>
                    <a:pt x="25" y="1"/>
                    <a:pt x="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31"/>
            <p:cNvSpPr/>
            <p:nvPr/>
          </p:nvSpPr>
          <p:spPr>
            <a:xfrm>
              <a:off x="3564750" y="3065400"/>
              <a:ext cx="100475" cy="34500"/>
            </a:xfrm>
            <a:custGeom>
              <a:avLst/>
              <a:gdLst/>
              <a:ahLst/>
              <a:cxnLst/>
              <a:rect l="l" t="t" r="r" b="b"/>
              <a:pathLst>
                <a:path w="4019" h="1380" extrusionOk="0">
                  <a:moveTo>
                    <a:pt x="3989" y="248"/>
                  </a:moveTo>
                  <a:cubicBezTo>
                    <a:pt x="3985" y="248"/>
                    <a:pt x="3981" y="248"/>
                    <a:pt x="3976" y="250"/>
                  </a:cubicBezTo>
                  <a:cubicBezTo>
                    <a:pt x="2750" y="738"/>
                    <a:pt x="904" y="0"/>
                    <a:pt x="35" y="1286"/>
                  </a:cubicBezTo>
                  <a:cubicBezTo>
                    <a:pt x="0" y="1330"/>
                    <a:pt x="36" y="1380"/>
                    <a:pt x="76" y="1380"/>
                  </a:cubicBezTo>
                  <a:cubicBezTo>
                    <a:pt x="90" y="1380"/>
                    <a:pt x="106" y="1373"/>
                    <a:pt x="118" y="1357"/>
                  </a:cubicBezTo>
                  <a:cubicBezTo>
                    <a:pt x="1107" y="262"/>
                    <a:pt x="2726" y="702"/>
                    <a:pt x="3988" y="286"/>
                  </a:cubicBezTo>
                  <a:cubicBezTo>
                    <a:pt x="4019" y="276"/>
                    <a:pt x="4014" y="248"/>
                    <a:pt x="3989" y="248"/>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31"/>
            <p:cNvSpPr/>
            <p:nvPr/>
          </p:nvSpPr>
          <p:spPr>
            <a:xfrm>
              <a:off x="3664425" y="3027225"/>
              <a:ext cx="825" cy="450"/>
            </a:xfrm>
            <a:custGeom>
              <a:avLst/>
              <a:gdLst/>
              <a:ahLst/>
              <a:cxnLst/>
              <a:rect l="l" t="t" r="r" b="b"/>
              <a:pathLst>
                <a:path w="33" h="18" extrusionOk="0">
                  <a:moveTo>
                    <a:pt x="28" y="1"/>
                  </a:moveTo>
                  <a:cubicBezTo>
                    <a:pt x="28" y="1"/>
                    <a:pt x="26" y="1"/>
                    <a:pt x="25" y="3"/>
                  </a:cubicBezTo>
                  <a:lnTo>
                    <a:pt x="1" y="3"/>
                  </a:lnTo>
                  <a:cubicBezTo>
                    <a:pt x="1" y="3"/>
                    <a:pt x="1" y="15"/>
                    <a:pt x="1" y="15"/>
                  </a:cubicBezTo>
                  <a:lnTo>
                    <a:pt x="13" y="15"/>
                  </a:lnTo>
                  <a:cubicBezTo>
                    <a:pt x="15" y="17"/>
                    <a:pt x="16" y="17"/>
                    <a:pt x="18" y="17"/>
                  </a:cubicBezTo>
                  <a:cubicBezTo>
                    <a:pt x="26" y="17"/>
                    <a:pt x="32" y="1"/>
                    <a:pt x="2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31"/>
            <p:cNvSpPr/>
            <p:nvPr/>
          </p:nvSpPr>
          <p:spPr>
            <a:xfrm>
              <a:off x="3569725" y="3029025"/>
              <a:ext cx="91675" cy="29000"/>
            </a:xfrm>
            <a:custGeom>
              <a:avLst/>
              <a:gdLst/>
              <a:ahLst/>
              <a:cxnLst/>
              <a:rect l="l" t="t" r="r" b="b"/>
              <a:pathLst>
                <a:path w="3667" h="1160" extrusionOk="0">
                  <a:moveTo>
                    <a:pt x="3643" y="0"/>
                  </a:moveTo>
                  <a:cubicBezTo>
                    <a:pt x="3640" y="0"/>
                    <a:pt x="3637" y="1"/>
                    <a:pt x="3634" y="2"/>
                  </a:cubicBezTo>
                  <a:cubicBezTo>
                    <a:pt x="2491" y="550"/>
                    <a:pt x="1003" y="110"/>
                    <a:pt x="38" y="1062"/>
                  </a:cubicBezTo>
                  <a:cubicBezTo>
                    <a:pt x="1" y="1100"/>
                    <a:pt x="30" y="1160"/>
                    <a:pt x="67" y="1160"/>
                  </a:cubicBezTo>
                  <a:cubicBezTo>
                    <a:pt x="77" y="1160"/>
                    <a:pt x="88" y="1155"/>
                    <a:pt x="98" y="1145"/>
                  </a:cubicBezTo>
                  <a:cubicBezTo>
                    <a:pt x="1062" y="217"/>
                    <a:pt x="2539" y="657"/>
                    <a:pt x="3646" y="38"/>
                  </a:cubicBezTo>
                  <a:cubicBezTo>
                    <a:pt x="3666" y="28"/>
                    <a:pt x="3661" y="0"/>
                    <a:pt x="3643"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31"/>
            <p:cNvSpPr/>
            <p:nvPr/>
          </p:nvSpPr>
          <p:spPr>
            <a:xfrm>
              <a:off x="3490700" y="2997400"/>
              <a:ext cx="82550" cy="53375"/>
            </a:xfrm>
            <a:custGeom>
              <a:avLst/>
              <a:gdLst/>
              <a:ahLst/>
              <a:cxnLst/>
              <a:rect l="l" t="t" r="r" b="b"/>
              <a:pathLst>
                <a:path w="3302" h="2135" extrusionOk="0">
                  <a:moveTo>
                    <a:pt x="16" y="0"/>
                  </a:moveTo>
                  <a:cubicBezTo>
                    <a:pt x="10" y="0"/>
                    <a:pt x="0" y="9"/>
                    <a:pt x="9" y="17"/>
                  </a:cubicBezTo>
                  <a:cubicBezTo>
                    <a:pt x="342" y="434"/>
                    <a:pt x="782" y="755"/>
                    <a:pt x="1271" y="958"/>
                  </a:cubicBezTo>
                  <a:cubicBezTo>
                    <a:pt x="1866" y="1232"/>
                    <a:pt x="2866" y="1458"/>
                    <a:pt x="3176" y="2101"/>
                  </a:cubicBezTo>
                  <a:cubicBezTo>
                    <a:pt x="3189" y="2124"/>
                    <a:pt x="3212" y="2135"/>
                    <a:pt x="3235" y="2135"/>
                  </a:cubicBezTo>
                  <a:cubicBezTo>
                    <a:pt x="3269" y="2135"/>
                    <a:pt x="3302" y="2109"/>
                    <a:pt x="3295" y="2065"/>
                  </a:cubicBezTo>
                  <a:cubicBezTo>
                    <a:pt x="3247" y="1541"/>
                    <a:pt x="2461" y="1279"/>
                    <a:pt x="2044" y="1125"/>
                  </a:cubicBezTo>
                  <a:cubicBezTo>
                    <a:pt x="1318" y="851"/>
                    <a:pt x="532" y="636"/>
                    <a:pt x="20" y="5"/>
                  </a:cubicBezTo>
                  <a:cubicBezTo>
                    <a:pt x="20" y="2"/>
                    <a:pt x="18" y="0"/>
                    <a:pt x="16"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31"/>
            <p:cNvSpPr/>
            <p:nvPr/>
          </p:nvSpPr>
          <p:spPr>
            <a:xfrm>
              <a:off x="3510400" y="2961975"/>
              <a:ext cx="65350" cy="55825"/>
            </a:xfrm>
            <a:custGeom>
              <a:avLst/>
              <a:gdLst/>
              <a:ahLst/>
              <a:cxnLst/>
              <a:rect l="l" t="t" r="r" b="b"/>
              <a:pathLst>
                <a:path w="2614" h="2233" extrusionOk="0">
                  <a:moveTo>
                    <a:pt x="34" y="1"/>
                  </a:moveTo>
                  <a:cubicBezTo>
                    <a:pt x="15" y="1"/>
                    <a:pt x="1" y="12"/>
                    <a:pt x="18" y="29"/>
                  </a:cubicBezTo>
                  <a:cubicBezTo>
                    <a:pt x="375" y="458"/>
                    <a:pt x="852" y="720"/>
                    <a:pt x="1316" y="1018"/>
                  </a:cubicBezTo>
                  <a:cubicBezTo>
                    <a:pt x="1792" y="1327"/>
                    <a:pt x="2221" y="1744"/>
                    <a:pt x="2542" y="2220"/>
                  </a:cubicBezTo>
                  <a:cubicBezTo>
                    <a:pt x="2551" y="2229"/>
                    <a:pt x="2562" y="2232"/>
                    <a:pt x="2573" y="2232"/>
                  </a:cubicBezTo>
                  <a:cubicBezTo>
                    <a:pt x="2594" y="2232"/>
                    <a:pt x="2614" y="2219"/>
                    <a:pt x="2614" y="2196"/>
                  </a:cubicBezTo>
                  <a:cubicBezTo>
                    <a:pt x="2507" y="1708"/>
                    <a:pt x="2090" y="1387"/>
                    <a:pt x="1697" y="1125"/>
                  </a:cubicBezTo>
                  <a:cubicBezTo>
                    <a:pt x="1137" y="756"/>
                    <a:pt x="518" y="506"/>
                    <a:pt x="54" y="6"/>
                  </a:cubicBezTo>
                  <a:cubicBezTo>
                    <a:pt x="48" y="2"/>
                    <a:pt x="40" y="1"/>
                    <a:pt x="3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31"/>
            <p:cNvSpPr/>
            <p:nvPr/>
          </p:nvSpPr>
          <p:spPr>
            <a:xfrm>
              <a:off x="3572900" y="2991800"/>
              <a:ext cx="77475" cy="29675"/>
            </a:xfrm>
            <a:custGeom>
              <a:avLst/>
              <a:gdLst/>
              <a:ahLst/>
              <a:cxnLst/>
              <a:rect l="l" t="t" r="r" b="b"/>
              <a:pathLst>
                <a:path w="3099" h="1187" extrusionOk="0">
                  <a:moveTo>
                    <a:pt x="3064" y="1"/>
                  </a:moveTo>
                  <a:cubicBezTo>
                    <a:pt x="3061" y="1"/>
                    <a:pt x="3058" y="2"/>
                    <a:pt x="3055" y="3"/>
                  </a:cubicBezTo>
                  <a:cubicBezTo>
                    <a:pt x="2507" y="360"/>
                    <a:pt x="1947" y="479"/>
                    <a:pt x="1316" y="634"/>
                  </a:cubicBezTo>
                  <a:cubicBezTo>
                    <a:pt x="876" y="741"/>
                    <a:pt x="423" y="837"/>
                    <a:pt x="42" y="1099"/>
                  </a:cubicBezTo>
                  <a:cubicBezTo>
                    <a:pt x="1" y="1119"/>
                    <a:pt x="32" y="1186"/>
                    <a:pt x="73" y="1186"/>
                  </a:cubicBezTo>
                  <a:cubicBezTo>
                    <a:pt x="78" y="1186"/>
                    <a:pt x="84" y="1185"/>
                    <a:pt x="90" y="1182"/>
                  </a:cubicBezTo>
                  <a:cubicBezTo>
                    <a:pt x="650" y="896"/>
                    <a:pt x="1197" y="801"/>
                    <a:pt x="1804" y="658"/>
                  </a:cubicBezTo>
                  <a:cubicBezTo>
                    <a:pt x="2245" y="551"/>
                    <a:pt x="2745" y="372"/>
                    <a:pt x="3078" y="51"/>
                  </a:cubicBezTo>
                  <a:cubicBezTo>
                    <a:pt x="3099" y="30"/>
                    <a:pt x="3084" y="1"/>
                    <a:pt x="3064"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31"/>
            <p:cNvSpPr/>
            <p:nvPr/>
          </p:nvSpPr>
          <p:spPr>
            <a:xfrm>
              <a:off x="3533550" y="2930600"/>
              <a:ext cx="46025" cy="46775"/>
            </a:xfrm>
            <a:custGeom>
              <a:avLst/>
              <a:gdLst/>
              <a:ahLst/>
              <a:cxnLst/>
              <a:rect l="l" t="t" r="r" b="b"/>
              <a:pathLst>
                <a:path w="1841" h="1871" extrusionOk="0">
                  <a:moveTo>
                    <a:pt x="20" y="0"/>
                  </a:moveTo>
                  <a:cubicBezTo>
                    <a:pt x="10" y="0"/>
                    <a:pt x="1" y="14"/>
                    <a:pt x="9" y="22"/>
                  </a:cubicBezTo>
                  <a:cubicBezTo>
                    <a:pt x="223" y="368"/>
                    <a:pt x="497" y="677"/>
                    <a:pt x="807" y="939"/>
                  </a:cubicBezTo>
                  <a:cubicBezTo>
                    <a:pt x="1152" y="1237"/>
                    <a:pt x="1462" y="1558"/>
                    <a:pt x="1795" y="1868"/>
                  </a:cubicBezTo>
                  <a:cubicBezTo>
                    <a:pt x="1797" y="1870"/>
                    <a:pt x="1800" y="1871"/>
                    <a:pt x="1803" y="1871"/>
                  </a:cubicBezTo>
                  <a:cubicBezTo>
                    <a:pt x="1818" y="1871"/>
                    <a:pt x="1840" y="1851"/>
                    <a:pt x="1831" y="1832"/>
                  </a:cubicBezTo>
                  <a:cubicBezTo>
                    <a:pt x="1652" y="1511"/>
                    <a:pt x="1319" y="1272"/>
                    <a:pt x="1033" y="1046"/>
                  </a:cubicBezTo>
                  <a:cubicBezTo>
                    <a:pt x="640" y="760"/>
                    <a:pt x="307" y="403"/>
                    <a:pt x="33" y="10"/>
                  </a:cubicBezTo>
                  <a:cubicBezTo>
                    <a:pt x="29" y="3"/>
                    <a:pt x="24" y="0"/>
                    <a:pt x="20"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31"/>
            <p:cNvSpPr/>
            <p:nvPr/>
          </p:nvSpPr>
          <p:spPr>
            <a:xfrm>
              <a:off x="3576225" y="2954900"/>
              <a:ext cx="60475" cy="38750"/>
            </a:xfrm>
            <a:custGeom>
              <a:avLst/>
              <a:gdLst/>
              <a:ahLst/>
              <a:cxnLst/>
              <a:rect l="l" t="t" r="r" b="b"/>
              <a:pathLst>
                <a:path w="2419" h="1550" extrusionOk="0">
                  <a:moveTo>
                    <a:pt x="2384" y="0"/>
                  </a:moveTo>
                  <a:cubicBezTo>
                    <a:pt x="2381" y="0"/>
                    <a:pt x="2377" y="1"/>
                    <a:pt x="2374" y="3"/>
                  </a:cubicBezTo>
                  <a:cubicBezTo>
                    <a:pt x="1660" y="598"/>
                    <a:pt x="457" y="550"/>
                    <a:pt x="17" y="1491"/>
                  </a:cubicBezTo>
                  <a:cubicBezTo>
                    <a:pt x="1" y="1523"/>
                    <a:pt x="32" y="1549"/>
                    <a:pt x="62" y="1549"/>
                  </a:cubicBezTo>
                  <a:cubicBezTo>
                    <a:pt x="77" y="1549"/>
                    <a:pt x="92" y="1543"/>
                    <a:pt x="100" y="1527"/>
                  </a:cubicBezTo>
                  <a:cubicBezTo>
                    <a:pt x="564" y="646"/>
                    <a:pt x="1719" y="670"/>
                    <a:pt x="2398" y="39"/>
                  </a:cubicBezTo>
                  <a:cubicBezTo>
                    <a:pt x="2418" y="28"/>
                    <a:pt x="2403" y="0"/>
                    <a:pt x="23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31"/>
            <p:cNvSpPr/>
            <p:nvPr/>
          </p:nvSpPr>
          <p:spPr>
            <a:xfrm>
              <a:off x="3579000" y="2921425"/>
              <a:ext cx="42825" cy="42325"/>
            </a:xfrm>
            <a:custGeom>
              <a:avLst/>
              <a:gdLst/>
              <a:ahLst/>
              <a:cxnLst/>
              <a:rect l="l" t="t" r="r" b="b"/>
              <a:pathLst>
                <a:path w="1713" h="1693" extrusionOk="0">
                  <a:moveTo>
                    <a:pt x="1684" y="0"/>
                  </a:moveTo>
                  <a:cubicBezTo>
                    <a:pt x="1679" y="0"/>
                    <a:pt x="1673" y="3"/>
                    <a:pt x="1668" y="8"/>
                  </a:cubicBezTo>
                  <a:cubicBezTo>
                    <a:pt x="1060" y="496"/>
                    <a:pt x="108" y="758"/>
                    <a:pt x="1" y="1651"/>
                  </a:cubicBezTo>
                  <a:cubicBezTo>
                    <a:pt x="1" y="1675"/>
                    <a:pt x="21" y="1693"/>
                    <a:pt x="38" y="1693"/>
                  </a:cubicBezTo>
                  <a:cubicBezTo>
                    <a:pt x="48" y="1693"/>
                    <a:pt x="56" y="1688"/>
                    <a:pt x="60" y="1675"/>
                  </a:cubicBezTo>
                  <a:cubicBezTo>
                    <a:pt x="120" y="1437"/>
                    <a:pt x="227" y="1223"/>
                    <a:pt x="370" y="1044"/>
                  </a:cubicBezTo>
                  <a:cubicBezTo>
                    <a:pt x="525" y="877"/>
                    <a:pt x="691" y="746"/>
                    <a:pt x="882" y="639"/>
                  </a:cubicBezTo>
                  <a:cubicBezTo>
                    <a:pt x="1179" y="473"/>
                    <a:pt x="1453" y="270"/>
                    <a:pt x="1703" y="44"/>
                  </a:cubicBezTo>
                  <a:cubicBezTo>
                    <a:pt x="1712" y="26"/>
                    <a:pt x="1701" y="0"/>
                    <a:pt x="1684" y="0"/>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31"/>
            <p:cNvSpPr/>
            <p:nvPr/>
          </p:nvSpPr>
          <p:spPr>
            <a:xfrm>
              <a:off x="3552000" y="2885375"/>
              <a:ext cx="48175" cy="63875"/>
            </a:xfrm>
            <a:custGeom>
              <a:avLst/>
              <a:gdLst/>
              <a:ahLst/>
              <a:cxnLst/>
              <a:rect l="l" t="t" r="r" b="b"/>
              <a:pathLst>
                <a:path w="1927" h="2555" extrusionOk="0">
                  <a:moveTo>
                    <a:pt x="1920" y="1"/>
                  </a:moveTo>
                  <a:cubicBezTo>
                    <a:pt x="1917" y="1"/>
                    <a:pt x="1914" y="4"/>
                    <a:pt x="1914" y="10"/>
                  </a:cubicBezTo>
                  <a:cubicBezTo>
                    <a:pt x="1914" y="664"/>
                    <a:pt x="1533" y="1153"/>
                    <a:pt x="1295" y="1700"/>
                  </a:cubicBezTo>
                  <a:lnTo>
                    <a:pt x="1259" y="1784"/>
                  </a:lnTo>
                  <a:lnTo>
                    <a:pt x="1224" y="1843"/>
                  </a:lnTo>
                  <a:cubicBezTo>
                    <a:pt x="1212" y="1819"/>
                    <a:pt x="1200" y="1819"/>
                    <a:pt x="1188" y="1807"/>
                  </a:cubicBezTo>
                  <a:cubicBezTo>
                    <a:pt x="1093" y="1569"/>
                    <a:pt x="938" y="1355"/>
                    <a:pt x="747" y="1188"/>
                  </a:cubicBezTo>
                  <a:cubicBezTo>
                    <a:pt x="485" y="915"/>
                    <a:pt x="212" y="676"/>
                    <a:pt x="33" y="331"/>
                  </a:cubicBezTo>
                  <a:cubicBezTo>
                    <a:pt x="30" y="328"/>
                    <a:pt x="25" y="326"/>
                    <a:pt x="21" y="326"/>
                  </a:cubicBezTo>
                  <a:cubicBezTo>
                    <a:pt x="10" y="326"/>
                    <a:pt x="1" y="335"/>
                    <a:pt x="9" y="343"/>
                  </a:cubicBezTo>
                  <a:cubicBezTo>
                    <a:pt x="164" y="629"/>
                    <a:pt x="354" y="879"/>
                    <a:pt x="581" y="1117"/>
                  </a:cubicBezTo>
                  <a:cubicBezTo>
                    <a:pt x="807" y="1391"/>
                    <a:pt x="974" y="1665"/>
                    <a:pt x="1176" y="1950"/>
                  </a:cubicBezTo>
                  <a:cubicBezTo>
                    <a:pt x="1176" y="1956"/>
                    <a:pt x="1182" y="1959"/>
                    <a:pt x="1189" y="1959"/>
                  </a:cubicBezTo>
                  <a:cubicBezTo>
                    <a:pt x="1197" y="1959"/>
                    <a:pt x="1206" y="1956"/>
                    <a:pt x="1212" y="1950"/>
                  </a:cubicBezTo>
                  <a:lnTo>
                    <a:pt x="1212" y="1950"/>
                  </a:lnTo>
                  <a:cubicBezTo>
                    <a:pt x="1152" y="2141"/>
                    <a:pt x="1128" y="2343"/>
                    <a:pt x="1140" y="2546"/>
                  </a:cubicBezTo>
                  <a:cubicBezTo>
                    <a:pt x="1140" y="2552"/>
                    <a:pt x="1146" y="2555"/>
                    <a:pt x="1152" y="2555"/>
                  </a:cubicBezTo>
                  <a:cubicBezTo>
                    <a:pt x="1158" y="2555"/>
                    <a:pt x="1164" y="2552"/>
                    <a:pt x="1164" y="2546"/>
                  </a:cubicBezTo>
                  <a:cubicBezTo>
                    <a:pt x="1212" y="2343"/>
                    <a:pt x="1224" y="2141"/>
                    <a:pt x="1271" y="1927"/>
                  </a:cubicBezTo>
                  <a:cubicBezTo>
                    <a:pt x="1295" y="1891"/>
                    <a:pt x="1307" y="1855"/>
                    <a:pt x="1319" y="1807"/>
                  </a:cubicBezTo>
                  <a:cubicBezTo>
                    <a:pt x="1331" y="1772"/>
                    <a:pt x="1331" y="1736"/>
                    <a:pt x="1343" y="1712"/>
                  </a:cubicBezTo>
                  <a:cubicBezTo>
                    <a:pt x="1414" y="1522"/>
                    <a:pt x="1545" y="1355"/>
                    <a:pt x="1628" y="1188"/>
                  </a:cubicBezTo>
                  <a:cubicBezTo>
                    <a:pt x="1819" y="819"/>
                    <a:pt x="1914" y="414"/>
                    <a:pt x="1926" y="10"/>
                  </a:cubicBezTo>
                  <a:cubicBezTo>
                    <a:pt x="1926" y="4"/>
                    <a:pt x="1923" y="1"/>
                    <a:pt x="1920"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 name="Google Shape;2623;p31"/>
          <p:cNvGrpSpPr/>
          <p:nvPr/>
        </p:nvGrpSpPr>
        <p:grpSpPr>
          <a:xfrm rot="3365436" flipH="1">
            <a:off x="-233379" y="2418103"/>
            <a:ext cx="2205126" cy="4812969"/>
            <a:chOff x="7386050" y="661025"/>
            <a:chExt cx="1576975" cy="3441950"/>
          </a:xfrm>
        </p:grpSpPr>
        <p:sp>
          <p:nvSpPr>
            <p:cNvPr id="2624" name="Google Shape;2624;p31"/>
            <p:cNvSpPr/>
            <p:nvPr/>
          </p:nvSpPr>
          <p:spPr>
            <a:xfrm>
              <a:off x="7386050" y="661025"/>
              <a:ext cx="1576975" cy="2190650"/>
            </a:xfrm>
            <a:custGeom>
              <a:avLst/>
              <a:gdLst/>
              <a:ahLst/>
              <a:cxnLst/>
              <a:rect l="l" t="t" r="r" b="b"/>
              <a:pathLst>
                <a:path w="63079" h="87626" extrusionOk="0">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31"/>
            <p:cNvSpPr/>
            <p:nvPr/>
          </p:nvSpPr>
          <p:spPr>
            <a:xfrm>
              <a:off x="7775225" y="2297475"/>
              <a:ext cx="1023959" cy="429780"/>
            </a:xfrm>
            <a:custGeom>
              <a:avLst/>
              <a:gdLst/>
              <a:ahLst/>
              <a:cxnLst/>
              <a:rect l="l" t="t" r="r" b="b"/>
              <a:pathLst>
                <a:path w="45333" h="19849" fill="none" extrusionOk="0">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31"/>
            <p:cNvSpPr/>
            <p:nvPr/>
          </p:nvSpPr>
          <p:spPr>
            <a:xfrm>
              <a:off x="7648645" y="2179075"/>
              <a:ext cx="1232668" cy="335250"/>
            </a:xfrm>
            <a:custGeom>
              <a:avLst/>
              <a:gdLst/>
              <a:ahLst/>
              <a:cxnLst/>
              <a:rect l="l" t="t" r="r" b="b"/>
              <a:pathLst>
                <a:path w="54573" h="13410" fill="none" extrusionOk="0">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31"/>
            <p:cNvSpPr/>
            <p:nvPr/>
          </p:nvSpPr>
          <p:spPr>
            <a:xfrm>
              <a:off x="7568031" y="2029800"/>
              <a:ext cx="1271089" cy="251875"/>
            </a:xfrm>
            <a:custGeom>
              <a:avLst/>
              <a:gdLst/>
              <a:ahLst/>
              <a:cxnLst/>
              <a:rect l="l" t="t" r="r" b="b"/>
              <a:pathLst>
                <a:path w="56274" h="10075" fill="none" extrusionOk="0">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31"/>
            <p:cNvSpPr/>
            <p:nvPr/>
          </p:nvSpPr>
          <p:spPr>
            <a:xfrm>
              <a:off x="7463294" y="1775450"/>
              <a:ext cx="1334402" cy="276050"/>
            </a:xfrm>
            <a:custGeom>
              <a:avLst/>
              <a:gdLst/>
              <a:ahLst/>
              <a:cxnLst/>
              <a:rect l="l" t="t" r="r" b="b"/>
              <a:pathLst>
                <a:path w="59077" h="11042" fill="none" extrusionOk="0">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31"/>
            <p:cNvSpPr/>
            <p:nvPr/>
          </p:nvSpPr>
          <p:spPr>
            <a:xfrm>
              <a:off x="7414325" y="1511925"/>
              <a:ext cx="1275991" cy="311075"/>
            </a:xfrm>
            <a:custGeom>
              <a:avLst/>
              <a:gdLst/>
              <a:ahLst/>
              <a:cxnLst/>
              <a:rect l="l" t="t" r="r" b="b"/>
              <a:pathLst>
                <a:path w="56875" h="12443" fill="none" extrusionOk="0">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31"/>
            <p:cNvSpPr/>
            <p:nvPr/>
          </p:nvSpPr>
          <p:spPr>
            <a:xfrm>
              <a:off x="7414325" y="1289275"/>
              <a:ext cx="1138674" cy="387800"/>
            </a:xfrm>
            <a:custGeom>
              <a:avLst/>
              <a:gdLst/>
              <a:ahLst/>
              <a:cxnLst/>
              <a:rect l="l" t="t" r="r" b="b"/>
              <a:pathLst>
                <a:path w="51805" h="15512" fill="none" extrusionOk="0">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31"/>
            <p:cNvSpPr/>
            <p:nvPr/>
          </p:nvSpPr>
          <p:spPr>
            <a:xfrm>
              <a:off x="7482900" y="1071600"/>
              <a:ext cx="934864" cy="405325"/>
            </a:xfrm>
            <a:custGeom>
              <a:avLst/>
              <a:gdLst/>
              <a:ahLst/>
              <a:cxnLst/>
              <a:rect l="l" t="t" r="r" b="b"/>
              <a:pathLst>
                <a:path w="43131" h="16213" fill="none" extrusionOk="0">
                  <a:moveTo>
                    <a:pt x="43131" y="1"/>
                  </a:moveTo>
                  <a:cubicBezTo>
                    <a:pt x="43131" y="1"/>
                    <a:pt x="37060" y="1035"/>
                    <a:pt x="32356" y="8640"/>
                  </a:cubicBezTo>
                  <a:cubicBezTo>
                    <a:pt x="27653" y="16212"/>
                    <a:pt x="14444" y="10942"/>
                    <a:pt x="0" y="5205"/>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31"/>
            <p:cNvSpPr/>
            <p:nvPr/>
          </p:nvSpPr>
          <p:spPr>
            <a:xfrm>
              <a:off x="7569150" y="929850"/>
              <a:ext cx="721381" cy="302725"/>
            </a:xfrm>
            <a:custGeom>
              <a:avLst/>
              <a:gdLst/>
              <a:ahLst/>
              <a:cxnLst/>
              <a:rect l="l" t="t" r="r" b="b"/>
              <a:pathLst>
                <a:path w="33324" h="12109" fill="none" extrusionOk="0">
                  <a:moveTo>
                    <a:pt x="0" y="934"/>
                  </a:moveTo>
                  <a:cubicBezTo>
                    <a:pt x="0" y="934"/>
                    <a:pt x="14244" y="6004"/>
                    <a:pt x="19447" y="12109"/>
                  </a:cubicBezTo>
                  <a:cubicBezTo>
                    <a:pt x="23584" y="5170"/>
                    <a:pt x="33324" y="0"/>
                    <a:pt x="3332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31"/>
            <p:cNvSpPr/>
            <p:nvPr/>
          </p:nvSpPr>
          <p:spPr>
            <a:xfrm>
              <a:off x="7666134" y="824993"/>
              <a:ext cx="548726" cy="200989"/>
            </a:xfrm>
            <a:custGeom>
              <a:avLst/>
              <a:gdLst/>
              <a:ahLst/>
              <a:cxnLst/>
              <a:rect l="l" t="t" r="r" b="b"/>
              <a:pathLst>
                <a:path w="25319" h="9074" fill="none" extrusionOk="0">
                  <a:moveTo>
                    <a:pt x="1" y="0"/>
                  </a:moveTo>
                  <a:cubicBezTo>
                    <a:pt x="1" y="0"/>
                    <a:pt x="8006" y="3436"/>
                    <a:pt x="13343" y="9074"/>
                  </a:cubicBezTo>
                  <a:cubicBezTo>
                    <a:pt x="17947" y="834"/>
                    <a:pt x="25319" y="501"/>
                    <a:pt x="25319" y="501"/>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31"/>
            <p:cNvSpPr/>
            <p:nvPr/>
          </p:nvSpPr>
          <p:spPr>
            <a:xfrm>
              <a:off x="7929775" y="899825"/>
              <a:ext cx="572100" cy="3203150"/>
            </a:xfrm>
            <a:custGeom>
              <a:avLst/>
              <a:gdLst/>
              <a:ahLst/>
              <a:cxnLst/>
              <a:rect l="l" t="t" r="r" b="b"/>
              <a:pathLst>
                <a:path w="22884" h="128126" extrusionOk="0">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35" name="Google Shape;2635;p31"/>
          <p:cNvSpPr/>
          <p:nvPr/>
        </p:nvSpPr>
        <p:spPr>
          <a:xfrm rot="60346">
            <a:off x="-50358" y="-43185"/>
            <a:ext cx="4025462" cy="2070772"/>
          </a:xfrm>
          <a:custGeom>
            <a:avLst/>
            <a:gdLst/>
            <a:ahLst/>
            <a:cxnLst/>
            <a:rect l="l" t="t" r="r" b="b"/>
            <a:pathLst>
              <a:path w="49936" h="25688" extrusionOk="0">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rgbClr val="1E3D28">
              <a:alpha val="531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36" name="Google Shape;2636;p31"/>
          <p:cNvGrpSpPr/>
          <p:nvPr/>
        </p:nvGrpSpPr>
        <p:grpSpPr>
          <a:xfrm rot="60264">
            <a:off x="-1448894" y="-835367"/>
            <a:ext cx="4195408" cy="3621634"/>
            <a:chOff x="2695275" y="1049450"/>
            <a:chExt cx="1439175" cy="1242350"/>
          </a:xfrm>
        </p:grpSpPr>
        <p:sp>
          <p:nvSpPr>
            <p:cNvPr id="2637" name="Google Shape;2637;p31"/>
            <p:cNvSpPr/>
            <p:nvPr/>
          </p:nvSpPr>
          <p:spPr>
            <a:xfrm>
              <a:off x="2895600" y="1049450"/>
              <a:ext cx="1238850" cy="1242350"/>
            </a:xfrm>
            <a:custGeom>
              <a:avLst/>
              <a:gdLst/>
              <a:ahLst/>
              <a:cxnLst/>
              <a:rect l="l" t="t" r="r" b="b"/>
              <a:pathLst>
                <a:path w="49554" h="49694" extrusionOk="0">
                  <a:moveTo>
                    <a:pt x="12551" y="1"/>
                  </a:moveTo>
                  <a:cubicBezTo>
                    <a:pt x="12492" y="1"/>
                    <a:pt x="12432" y="7"/>
                    <a:pt x="12371" y="21"/>
                  </a:cubicBezTo>
                  <a:cubicBezTo>
                    <a:pt x="12073" y="80"/>
                    <a:pt x="11847" y="342"/>
                    <a:pt x="11644" y="569"/>
                  </a:cubicBezTo>
                  <a:lnTo>
                    <a:pt x="8251" y="4605"/>
                  </a:lnTo>
                  <a:cubicBezTo>
                    <a:pt x="7882" y="2962"/>
                    <a:pt x="8596" y="1259"/>
                    <a:pt x="10025" y="354"/>
                  </a:cubicBezTo>
                  <a:lnTo>
                    <a:pt x="10025" y="354"/>
                  </a:lnTo>
                  <a:cubicBezTo>
                    <a:pt x="9873" y="366"/>
                    <a:pt x="9721" y="372"/>
                    <a:pt x="9569" y="372"/>
                  </a:cubicBezTo>
                  <a:cubicBezTo>
                    <a:pt x="8557" y="372"/>
                    <a:pt x="7546" y="139"/>
                    <a:pt x="6541" y="139"/>
                  </a:cubicBezTo>
                  <a:cubicBezTo>
                    <a:pt x="6361" y="139"/>
                    <a:pt x="6181" y="146"/>
                    <a:pt x="6001" y="164"/>
                  </a:cubicBezTo>
                  <a:cubicBezTo>
                    <a:pt x="1845" y="545"/>
                    <a:pt x="1441" y="3486"/>
                    <a:pt x="619" y="6760"/>
                  </a:cubicBezTo>
                  <a:cubicBezTo>
                    <a:pt x="583" y="6879"/>
                    <a:pt x="560" y="7010"/>
                    <a:pt x="524" y="7141"/>
                  </a:cubicBezTo>
                  <a:lnTo>
                    <a:pt x="167" y="7474"/>
                  </a:lnTo>
                  <a:lnTo>
                    <a:pt x="167" y="7474"/>
                  </a:lnTo>
                  <a:lnTo>
                    <a:pt x="464" y="7379"/>
                  </a:lnTo>
                  <a:lnTo>
                    <a:pt x="464" y="7379"/>
                  </a:lnTo>
                  <a:cubicBezTo>
                    <a:pt x="0" y="9558"/>
                    <a:pt x="119" y="11820"/>
                    <a:pt x="810" y="13927"/>
                  </a:cubicBezTo>
                  <a:cubicBezTo>
                    <a:pt x="1691" y="16594"/>
                    <a:pt x="3536" y="18833"/>
                    <a:pt x="5989" y="20214"/>
                  </a:cubicBezTo>
                  <a:cubicBezTo>
                    <a:pt x="6787" y="20666"/>
                    <a:pt x="7668" y="21012"/>
                    <a:pt x="8584" y="21012"/>
                  </a:cubicBezTo>
                  <a:cubicBezTo>
                    <a:pt x="10263" y="21000"/>
                    <a:pt x="11680" y="19821"/>
                    <a:pt x="12859" y="18630"/>
                  </a:cubicBezTo>
                  <a:lnTo>
                    <a:pt x="12859" y="18630"/>
                  </a:lnTo>
                  <a:cubicBezTo>
                    <a:pt x="12073" y="20547"/>
                    <a:pt x="11382" y="22988"/>
                    <a:pt x="12811" y="24488"/>
                  </a:cubicBezTo>
                  <a:cubicBezTo>
                    <a:pt x="13335" y="25024"/>
                    <a:pt x="14061" y="25334"/>
                    <a:pt x="14752" y="25619"/>
                  </a:cubicBezTo>
                  <a:cubicBezTo>
                    <a:pt x="16585" y="26369"/>
                    <a:pt x="18467" y="27179"/>
                    <a:pt x="19883" y="28548"/>
                  </a:cubicBezTo>
                  <a:cubicBezTo>
                    <a:pt x="20324" y="28977"/>
                    <a:pt x="20717" y="29441"/>
                    <a:pt x="21193" y="29810"/>
                  </a:cubicBezTo>
                  <a:cubicBezTo>
                    <a:pt x="22491" y="30799"/>
                    <a:pt x="24396" y="31025"/>
                    <a:pt x="25277" y="32394"/>
                  </a:cubicBezTo>
                  <a:cubicBezTo>
                    <a:pt x="25587" y="32882"/>
                    <a:pt x="25729" y="33454"/>
                    <a:pt x="26063" y="33930"/>
                  </a:cubicBezTo>
                  <a:cubicBezTo>
                    <a:pt x="26493" y="34554"/>
                    <a:pt x="27254" y="34887"/>
                    <a:pt x="28010" y="34887"/>
                  </a:cubicBezTo>
                  <a:cubicBezTo>
                    <a:pt x="28552" y="34887"/>
                    <a:pt x="29091" y="34716"/>
                    <a:pt x="29504" y="34359"/>
                  </a:cubicBezTo>
                  <a:lnTo>
                    <a:pt x="29504" y="34359"/>
                  </a:lnTo>
                  <a:cubicBezTo>
                    <a:pt x="29182" y="35144"/>
                    <a:pt x="28539" y="35763"/>
                    <a:pt x="27742" y="36061"/>
                  </a:cubicBezTo>
                  <a:cubicBezTo>
                    <a:pt x="28754" y="36549"/>
                    <a:pt x="28635" y="38347"/>
                    <a:pt x="29706" y="38669"/>
                  </a:cubicBezTo>
                  <a:cubicBezTo>
                    <a:pt x="29830" y="38694"/>
                    <a:pt x="29958" y="38707"/>
                    <a:pt x="30085" y="38707"/>
                  </a:cubicBezTo>
                  <a:cubicBezTo>
                    <a:pt x="30253" y="38707"/>
                    <a:pt x="30420" y="38685"/>
                    <a:pt x="30575" y="38645"/>
                  </a:cubicBezTo>
                  <a:cubicBezTo>
                    <a:pt x="31444" y="38466"/>
                    <a:pt x="32302" y="38240"/>
                    <a:pt x="33135" y="37954"/>
                  </a:cubicBezTo>
                  <a:cubicBezTo>
                    <a:pt x="33290" y="37895"/>
                    <a:pt x="33433" y="37835"/>
                    <a:pt x="33588" y="37787"/>
                  </a:cubicBezTo>
                  <a:lnTo>
                    <a:pt x="33588" y="37787"/>
                  </a:lnTo>
                  <a:cubicBezTo>
                    <a:pt x="33480" y="37859"/>
                    <a:pt x="33373" y="37930"/>
                    <a:pt x="33266" y="38002"/>
                  </a:cubicBezTo>
                  <a:cubicBezTo>
                    <a:pt x="32361" y="38621"/>
                    <a:pt x="31468" y="39240"/>
                    <a:pt x="30563" y="39859"/>
                  </a:cubicBezTo>
                  <a:cubicBezTo>
                    <a:pt x="30587" y="40014"/>
                    <a:pt x="30647" y="40169"/>
                    <a:pt x="30742" y="40300"/>
                  </a:cubicBezTo>
                  <a:cubicBezTo>
                    <a:pt x="31049" y="40734"/>
                    <a:pt x="31672" y="40919"/>
                    <a:pt x="32299" y="40919"/>
                  </a:cubicBezTo>
                  <a:cubicBezTo>
                    <a:pt x="32548" y="40919"/>
                    <a:pt x="32798" y="40890"/>
                    <a:pt x="33028" y="40835"/>
                  </a:cubicBezTo>
                  <a:cubicBezTo>
                    <a:pt x="34481" y="40490"/>
                    <a:pt x="35778" y="39704"/>
                    <a:pt x="37064" y="38919"/>
                  </a:cubicBezTo>
                  <a:lnTo>
                    <a:pt x="37064" y="38919"/>
                  </a:lnTo>
                  <a:cubicBezTo>
                    <a:pt x="36421" y="40252"/>
                    <a:pt x="35409" y="41371"/>
                    <a:pt x="34147" y="42145"/>
                  </a:cubicBezTo>
                  <a:cubicBezTo>
                    <a:pt x="33861" y="42312"/>
                    <a:pt x="33528" y="42574"/>
                    <a:pt x="33635" y="42883"/>
                  </a:cubicBezTo>
                  <a:cubicBezTo>
                    <a:pt x="33707" y="43038"/>
                    <a:pt x="33838" y="43169"/>
                    <a:pt x="34004" y="43229"/>
                  </a:cubicBezTo>
                  <a:cubicBezTo>
                    <a:pt x="34647" y="43586"/>
                    <a:pt x="35302" y="43931"/>
                    <a:pt x="35945" y="44288"/>
                  </a:cubicBezTo>
                  <a:cubicBezTo>
                    <a:pt x="36302" y="44479"/>
                    <a:pt x="36671" y="44681"/>
                    <a:pt x="37076" y="44681"/>
                  </a:cubicBezTo>
                  <a:cubicBezTo>
                    <a:pt x="37421" y="44645"/>
                    <a:pt x="37755" y="44550"/>
                    <a:pt x="38064" y="44384"/>
                  </a:cubicBezTo>
                  <a:lnTo>
                    <a:pt x="40969" y="43038"/>
                  </a:lnTo>
                  <a:lnTo>
                    <a:pt x="38326" y="46003"/>
                  </a:lnTo>
                  <a:cubicBezTo>
                    <a:pt x="38374" y="47134"/>
                    <a:pt x="39469" y="47944"/>
                    <a:pt x="40565" y="48170"/>
                  </a:cubicBezTo>
                  <a:cubicBezTo>
                    <a:pt x="41023" y="48264"/>
                    <a:pt x="41488" y="48288"/>
                    <a:pt x="41955" y="48288"/>
                  </a:cubicBezTo>
                  <a:cubicBezTo>
                    <a:pt x="42427" y="48288"/>
                    <a:pt x="42901" y="48264"/>
                    <a:pt x="43375" y="48264"/>
                  </a:cubicBezTo>
                  <a:cubicBezTo>
                    <a:pt x="43554" y="48264"/>
                    <a:pt x="43732" y="48267"/>
                    <a:pt x="43910" y="48277"/>
                  </a:cubicBezTo>
                  <a:cubicBezTo>
                    <a:pt x="45029" y="48325"/>
                    <a:pt x="46256" y="48706"/>
                    <a:pt x="46792" y="49694"/>
                  </a:cubicBezTo>
                  <a:lnTo>
                    <a:pt x="46815" y="49348"/>
                  </a:lnTo>
                  <a:cubicBezTo>
                    <a:pt x="46542" y="46717"/>
                    <a:pt x="48851" y="44491"/>
                    <a:pt x="49256" y="41871"/>
                  </a:cubicBezTo>
                  <a:cubicBezTo>
                    <a:pt x="49554" y="39931"/>
                    <a:pt x="48780" y="38002"/>
                    <a:pt x="48018" y="36180"/>
                  </a:cubicBezTo>
                  <a:cubicBezTo>
                    <a:pt x="47732" y="35502"/>
                    <a:pt x="47446" y="34811"/>
                    <a:pt x="46923" y="34275"/>
                  </a:cubicBezTo>
                  <a:cubicBezTo>
                    <a:pt x="46528" y="33872"/>
                    <a:pt x="45971" y="33588"/>
                    <a:pt x="45415" y="33588"/>
                  </a:cubicBezTo>
                  <a:cubicBezTo>
                    <a:pt x="45249" y="33588"/>
                    <a:pt x="45084" y="33613"/>
                    <a:pt x="44922" y="33668"/>
                  </a:cubicBezTo>
                  <a:cubicBezTo>
                    <a:pt x="44803" y="33168"/>
                    <a:pt x="45375" y="32787"/>
                    <a:pt x="45684" y="32370"/>
                  </a:cubicBezTo>
                  <a:cubicBezTo>
                    <a:pt x="46327" y="31513"/>
                    <a:pt x="45863" y="30298"/>
                    <a:pt x="45399" y="29334"/>
                  </a:cubicBezTo>
                  <a:cubicBezTo>
                    <a:pt x="44970" y="28477"/>
                    <a:pt x="44541" y="27608"/>
                    <a:pt x="43863" y="26953"/>
                  </a:cubicBezTo>
                  <a:cubicBezTo>
                    <a:pt x="43310" y="26429"/>
                    <a:pt x="42568" y="26058"/>
                    <a:pt x="41824" y="26058"/>
                  </a:cubicBezTo>
                  <a:cubicBezTo>
                    <a:pt x="41637" y="26058"/>
                    <a:pt x="41451" y="26081"/>
                    <a:pt x="41267" y="26131"/>
                  </a:cubicBezTo>
                  <a:lnTo>
                    <a:pt x="42827" y="25060"/>
                  </a:lnTo>
                  <a:cubicBezTo>
                    <a:pt x="42471" y="24979"/>
                    <a:pt x="42112" y="24939"/>
                    <a:pt x="41756" y="24939"/>
                  </a:cubicBezTo>
                  <a:cubicBezTo>
                    <a:pt x="40382" y="24939"/>
                    <a:pt x="39050" y="25527"/>
                    <a:pt x="38124" y="26596"/>
                  </a:cubicBezTo>
                  <a:cubicBezTo>
                    <a:pt x="37648" y="26596"/>
                    <a:pt x="37302" y="26048"/>
                    <a:pt x="37350" y="25584"/>
                  </a:cubicBezTo>
                  <a:cubicBezTo>
                    <a:pt x="37398" y="25107"/>
                    <a:pt x="37695" y="24691"/>
                    <a:pt x="37993" y="24322"/>
                  </a:cubicBezTo>
                  <a:cubicBezTo>
                    <a:pt x="38814" y="23298"/>
                    <a:pt x="39743" y="22369"/>
                    <a:pt x="40755" y="21536"/>
                  </a:cubicBezTo>
                  <a:cubicBezTo>
                    <a:pt x="38802" y="19023"/>
                    <a:pt x="36516" y="16785"/>
                    <a:pt x="33969" y="14868"/>
                  </a:cubicBezTo>
                  <a:cubicBezTo>
                    <a:pt x="32064" y="16273"/>
                    <a:pt x="30790" y="15880"/>
                    <a:pt x="28706" y="17011"/>
                  </a:cubicBezTo>
                  <a:cubicBezTo>
                    <a:pt x="29444" y="15344"/>
                    <a:pt x="30385" y="14154"/>
                    <a:pt x="31659" y="12832"/>
                  </a:cubicBezTo>
                  <a:cubicBezTo>
                    <a:pt x="31409" y="12642"/>
                    <a:pt x="26265" y="7974"/>
                    <a:pt x="23146" y="5831"/>
                  </a:cubicBezTo>
                  <a:cubicBezTo>
                    <a:pt x="20014" y="3676"/>
                    <a:pt x="16693" y="1795"/>
                    <a:pt x="13240" y="200"/>
                  </a:cubicBezTo>
                  <a:cubicBezTo>
                    <a:pt x="13020" y="104"/>
                    <a:pt x="12792" y="1"/>
                    <a:pt x="12551" y="1"/>
                  </a:cubicBezTo>
                  <a:close/>
                </a:path>
              </a:pathLst>
            </a:custGeom>
            <a:solidFill>
              <a:srgbClr val="3E69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31"/>
            <p:cNvSpPr/>
            <p:nvPr/>
          </p:nvSpPr>
          <p:spPr>
            <a:xfrm>
              <a:off x="2695275" y="1157425"/>
              <a:ext cx="1356425" cy="1094200"/>
            </a:xfrm>
            <a:custGeom>
              <a:avLst/>
              <a:gdLst/>
              <a:ahLst/>
              <a:cxnLst/>
              <a:rect l="l" t="t" r="r" b="b"/>
              <a:pathLst>
                <a:path w="54257" h="43768" extrusionOk="0">
                  <a:moveTo>
                    <a:pt x="48" y="0"/>
                  </a:moveTo>
                  <a:lnTo>
                    <a:pt x="0" y="179"/>
                  </a:lnTo>
                  <a:cubicBezTo>
                    <a:pt x="4810" y="1417"/>
                    <a:pt x="12811" y="3870"/>
                    <a:pt x="26861" y="10811"/>
                  </a:cubicBezTo>
                  <a:cubicBezTo>
                    <a:pt x="39696" y="17157"/>
                    <a:pt x="50887" y="30706"/>
                    <a:pt x="54066" y="43767"/>
                  </a:cubicBezTo>
                  <a:lnTo>
                    <a:pt x="54257" y="43720"/>
                  </a:lnTo>
                  <a:cubicBezTo>
                    <a:pt x="51054" y="30611"/>
                    <a:pt x="39827" y="17014"/>
                    <a:pt x="26944" y="10644"/>
                  </a:cubicBezTo>
                  <a:cubicBezTo>
                    <a:pt x="12895" y="3691"/>
                    <a:pt x="4858" y="1238"/>
                    <a:pt x="48" y="0"/>
                  </a:cubicBezTo>
                  <a:close/>
                </a:path>
              </a:pathLst>
            </a:custGeom>
            <a:solidFill>
              <a:srgbClr val="4F4B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2639" name="Google Shape;2639;p31"/>
            <p:cNvSpPr/>
            <p:nvPr/>
          </p:nvSpPr>
          <p:spPr>
            <a:xfrm>
              <a:off x="3659675" y="1999475"/>
              <a:ext cx="135450" cy="60600"/>
            </a:xfrm>
            <a:custGeom>
              <a:avLst/>
              <a:gdLst/>
              <a:ahLst/>
              <a:cxnLst/>
              <a:rect l="l" t="t" r="r" b="b"/>
              <a:pathLst>
                <a:path w="5418" h="2424" extrusionOk="0">
                  <a:moveTo>
                    <a:pt x="2703" y="1"/>
                  </a:moveTo>
                  <a:cubicBezTo>
                    <a:pt x="1798" y="620"/>
                    <a:pt x="905" y="1239"/>
                    <a:pt x="0" y="1858"/>
                  </a:cubicBezTo>
                  <a:cubicBezTo>
                    <a:pt x="24" y="2013"/>
                    <a:pt x="84" y="2156"/>
                    <a:pt x="179" y="2287"/>
                  </a:cubicBezTo>
                  <a:cubicBezTo>
                    <a:pt x="552" y="2378"/>
                    <a:pt x="937" y="2424"/>
                    <a:pt x="1323" y="2424"/>
                  </a:cubicBezTo>
                  <a:cubicBezTo>
                    <a:pt x="1590" y="2424"/>
                    <a:pt x="1857" y="2402"/>
                    <a:pt x="2120" y="2358"/>
                  </a:cubicBezTo>
                  <a:cubicBezTo>
                    <a:pt x="3286" y="2180"/>
                    <a:pt x="4358" y="1668"/>
                    <a:pt x="5418" y="1144"/>
                  </a:cubicBezTo>
                  <a:cubicBezTo>
                    <a:pt x="4632" y="560"/>
                    <a:pt x="3596" y="394"/>
                    <a:pt x="2703" y="1"/>
                  </a:cubicBezTo>
                  <a:close/>
                </a:path>
              </a:pathLst>
            </a:custGeom>
            <a:solidFill>
              <a:srgbClr val="8EB3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31"/>
            <p:cNvSpPr/>
            <p:nvPr/>
          </p:nvSpPr>
          <p:spPr>
            <a:xfrm>
              <a:off x="2915825" y="1397625"/>
              <a:ext cx="808175" cy="619425"/>
            </a:xfrm>
            <a:custGeom>
              <a:avLst/>
              <a:gdLst/>
              <a:ahLst/>
              <a:cxnLst/>
              <a:rect l="l" t="t" r="r" b="b"/>
              <a:pathLst>
                <a:path w="32327" h="24777" extrusionOk="0">
                  <a:moveTo>
                    <a:pt x="1" y="0"/>
                  </a:moveTo>
                  <a:cubicBezTo>
                    <a:pt x="870" y="2667"/>
                    <a:pt x="2727" y="4906"/>
                    <a:pt x="5168" y="6287"/>
                  </a:cubicBezTo>
                  <a:cubicBezTo>
                    <a:pt x="5966" y="6727"/>
                    <a:pt x="6847" y="7085"/>
                    <a:pt x="7764" y="7085"/>
                  </a:cubicBezTo>
                  <a:cubicBezTo>
                    <a:pt x="9442" y="7073"/>
                    <a:pt x="10871" y="5894"/>
                    <a:pt x="12038" y="4703"/>
                  </a:cubicBezTo>
                  <a:lnTo>
                    <a:pt x="12038" y="4703"/>
                  </a:lnTo>
                  <a:cubicBezTo>
                    <a:pt x="11264" y="6620"/>
                    <a:pt x="10561" y="9061"/>
                    <a:pt x="12002" y="10549"/>
                  </a:cubicBezTo>
                  <a:cubicBezTo>
                    <a:pt x="12526" y="11097"/>
                    <a:pt x="13240" y="11395"/>
                    <a:pt x="13943" y="11692"/>
                  </a:cubicBezTo>
                  <a:cubicBezTo>
                    <a:pt x="15776" y="12442"/>
                    <a:pt x="17646" y="13240"/>
                    <a:pt x="19074" y="14621"/>
                  </a:cubicBezTo>
                  <a:cubicBezTo>
                    <a:pt x="19515" y="15038"/>
                    <a:pt x="19896" y="15514"/>
                    <a:pt x="20372" y="15871"/>
                  </a:cubicBezTo>
                  <a:cubicBezTo>
                    <a:pt x="21670" y="16872"/>
                    <a:pt x="23575" y="17098"/>
                    <a:pt x="24468" y="18467"/>
                  </a:cubicBezTo>
                  <a:cubicBezTo>
                    <a:pt x="24778" y="18943"/>
                    <a:pt x="24920" y="19527"/>
                    <a:pt x="25254" y="20003"/>
                  </a:cubicBezTo>
                  <a:cubicBezTo>
                    <a:pt x="25684" y="20627"/>
                    <a:pt x="26445" y="20960"/>
                    <a:pt x="27199" y="20960"/>
                  </a:cubicBezTo>
                  <a:cubicBezTo>
                    <a:pt x="27739" y="20960"/>
                    <a:pt x="28275" y="20789"/>
                    <a:pt x="28683" y="20432"/>
                  </a:cubicBezTo>
                  <a:lnTo>
                    <a:pt x="28683" y="20432"/>
                  </a:lnTo>
                  <a:cubicBezTo>
                    <a:pt x="28361" y="21217"/>
                    <a:pt x="27730" y="21836"/>
                    <a:pt x="26933" y="22134"/>
                  </a:cubicBezTo>
                  <a:cubicBezTo>
                    <a:pt x="27945" y="22622"/>
                    <a:pt x="27826" y="24420"/>
                    <a:pt x="28897" y="24730"/>
                  </a:cubicBezTo>
                  <a:cubicBezTo>
                    <a:pt x="29024" y="24761"/>
                    <a:pt x="29152" y="24777"/>
                    <a:pt x="29281" y="24777"/>
                  </a:cubicBezTo>
                  <a:cubicBezTo>
                    <a:pt x="29444" y="24777"/>
                    <a:pt x="29607" y="24752"/>
                    <a:pt x="29766" y="24706"/>
                  </a:cubicBezTo>
                  <a:cubicBezTo>
                    <a:pt x="30635" y="24539"/>
                    <a:pt x="31493" y="24301"/>
                    <a:pt x="32326" y="24015"/>
                  </a:cubicBezTo>
                  <a:cubicBezTo>
                    <a:pt x="32040" y="23884"/>
                    <a:pt x="31767" y="23718"/>
                    <a:pt x="31528" y="23503"/>
                  </a:cubicBezTo>
                  <a:cubicBezTo>
                    <a:pt x="30707" y="22753"/>
                    <a:pt x="30433" y="21575"/>
                    <a:pt x="30838" y="20539"/>
                  </a:cubicBezTo>
                  <a:cubicBezTo>
                    <a:pt x="31147" y="19800"/>
                    <a:pt x="31743" y="18788"/>
                    <a:pt x="31076" y="18336"/>
                  </a:cubicBezTo>
                  <a:cubicBezTo>
                    <a:pt x="30754" y="18110"/>
                    <a:pt x="30266" y="18181"/>
                    <a:pt x="30016" y="17884"/>
                  </a:cubicBezTo>
                  <a:cubicBezTo>
                    <a:pt x="29814" y="17634"/>
                    <a:pt x="29897" y="17276"/>
                    <a:pt x="29885" y="16955"/>
                  </a:cubicBezTo>
                  <a:cubicBezTo>
                    <a:pt x="29885" y="16824"/>
                    <a:pt x="29850" y="16693"/>
                    <a:pt x="29790" y="16574"/>
                  </a:cubicBezTo>
                  <a:cubicBezTo>
                    <a:pt x="30028" y="15729"/>
                    <a:pt x="29826" y="14693"/>
                    <a:pt x="29588" y="13788"/>
                  </a:cubicBezTo>
                  <a:cubicBezTo>
                    <a:pt x="29540" y="13609"/>
                    <a:pt x="29469" y="13407"/>
                    <a:pt x="29302" y="13323"/>
                  </a:cubicBezTo>
                  <a:cubicBezTo>
                    <a:pt x="29242" y="13306"/>
                    <a:pt x="29180" y="13297"/>
                    <a:pt x="29117" y="13297"/>
                  </a:cubicBezTo>
                  <a:cubicBezTo>
                    <a:pt x="29055" y="13297"/>
                    <a:pt x="28992" y="13306"/>
                    <a:pt x="28933" y="13323"/>
                  </a:cubicBezTo>
                  <a:cubicBezTo>
                    <a:pt x="28134" y="13572"/>
                    <a:pt x="27521" y="14485"/>
                    <a:pt x="26748" y="14485"/>
                  </a:cubicBezTo>
                  <a:cubicBezTo>
                    <a:pt x="26669" y="14485"/>
                    <a:pt x="26587" y="14476"/>
                    <a:pt x="26504" y="14455"/>
                  </a:cubicBezTo>
                  <a:cubicBezTo>
                    <a:pt x="26182" y="14383"/>
                    <a:pt x="25932" y="14133"/>
                    <a:pt x="25706" y="13895"/>
                  </a:cubicBezTo>
                  <a:cubicBezTo>
                    <a:pt x="24742" y="12847"/>
                    <a:pt x="23968" y="11657"/>
                    <a:pt x="23396" y="10359"/>
                  </a:cubicBezTo>
                  <a:cubicBezTo>
                    <a:pt x="22693" y="10904"/>
                    <a:pt x="21857" y="11482"/>
                    <a:pt x="20999" y="11482"/>
                  </a:cubicBezTo>
                  <a:cubicBezTo>
                    <a:pt x="20827" y="11482"/>
                    <a:pt x="20653" y="11458"/>
                    <a:pt x="20479" y="11407"/>
                  </a:cubicBezTo>
                  <a:cubicBezTo>
                    <a:pt x="19634" y="11145"/>
                    <a:pt x="19134" y="10264"/>
                    <a:pt x="18872" y="9418"/>
                  </a:cubicBezTo>
                  <a:cubicBezTo>
                    <a:pt x="18598" y="8573"/>
                    <a:pt x="18479" y="7656"/>
                    <a:pt x="17991" y="6918"/>
                  </a:cubicBezTo>
                  <a:cubicBezTo>
                    <a:pt x="17419" y="6025"/>
                    <a:pt x="16431" y="5501"/>
                    <a:pt x="15586" y="4846"/>
                  </a:cubicBezTo>
                  <a:cubicBezTo>
                    <a:pt x="14741" y="4191"/>
                    <a:pt x="13979" y="3191"/>
                    <a:pt x="14205" y="2155"/>
                  </a:cubicBezTo>
                  <a:cubicBezTo>
                    <a:pt x="14084" y="2124"/>
                    <a:pt x="13960" y="2111"/>
                    <a:pt x="13836" y="2111"/>
                  </a:cubicBezTo>
                  <a:cubicBezTo>
                    <a:pt x="13141" y="2111"/>
                    <a:pt x="12407" y="2523"/>
                    <a:pt x="11743" y="2523"/>
                  </a:cubicBezTo>
                  <a:cubicBezTo>
                    <a:pt x="11523" y="2523"/>
                    <a:pt x="11310" y="2478"/>
                    <a:pt x="11109" y="2358"/>
                  </a:cubicBezTo>
                  <a:cubicBezTo>
                    <a:pt x="10764" y="2144"/>
                    <a:pt x="10561" y="1763"/>
                    <a:pt x="10240" y="1524"/>
                  </a:cubicBezTo>
                  <a:cubicBezTo>
                    <a:pt x="9971" y="1323"/>
                    <a:pt x="9652" y="1242"/>
                    <a:pt x="9321" y="1242"/>
                  </a:cubicBezTo>
                  <a:cubicBezTo>
                    <a:pt x="8889" y="1242"/>
                    <a:pt x="8435" y="1378"/>
                    <a:pt x="8037" y="1560"/>
                  </a:cubicBezTo>
                  <a:cubicBezTo>
                    <a:pt x="7344" y="1866"/>
                    <a:pt x="6663" y="2299"/>
                    <a:pt x="5901" y="2299"/>
                  </a:cubicBezTo>
                  <a:cubicBezTo>
                    <a:pt x="5891" y="2299"/>
                    <a:pt x="5881" y="2298"/>
                    <a:pt x="5870" y="2298"/>
                  </a:cubicBezTo>
                  <a:cubicBezTo>
                    <a:pt x="5313" y="2298"/>
                    <a:pt x="4778" y="2072"/>
                    <a:pt x="4221" y="2072"/>
                  </a:cubicBezTo>
                  <a:cubicBezTo>
                    <a:pt x="4208" y="2072"/>
                    <a:pt x="4194" y="2072"/>
                    <a:pt x="4180" y="2072"/>
                  </a:cubicBezTo>
                  <a:cubicBezTo>
                    <a:pt x="3807" y="2072"/>
                    <a:pt x="3402" y="2189"/>
                    <a:pt x="3022" y="2189"/>
                  </a:cubicBezTo>
                  <a:cubicBezTo>
                    <a:pt x="2832" y="2189"/>
                    <a:pt x="2648" y="2159"/>
                    <a:pt x="2477" y="2072"/>
                  </a:cubicBezTo>
                  <a:cubicBezTo>
                    <a:pt x="2096" y="1882"/>
                    <a:pt x="1894" y="1453"/>
                    <a:pt x="1644" y="1120"/>
                  </a:cubicBezTo>
                  <a:cubicBezTo>
                    <a:pt x="1239" y="572"/>
                    <a:pt x="655" y="179"/>
                    <a:pt x="1" y="0"/>
                  </a:cubicBezTo>
                  <a:close/>
                </a:path>
              </a:pathLst>
            </a:custGeom>
            <a:solidFill>
              <a:srgbClr val="8EB3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1" name="Google Shape;2641;p31"/>
          <p:cNvGrpSpPr/>
          <p:nvPr/>
        </p:nvGrpSpPr>
        <p:grpSpPr>
          <a:xfrm rot="2268851">
            <a:off x="-26740" y="3629660"/>
            <a:ext cx="1160570" cy="1843492"/>
            <a:chOff x="4836950" y="647600"/>
            <a:chExt cx="1160575" cy="1843500"/>
          </a:xfrm>
        </p:grpSpPr>
        <p:sp>
          <p:nvSpPr>
            <p:cNvPr id="2642" name="Google Shape;2642;p31"/>
            <p:cNvSpPr/>
            <p:nvPr/>
          </p:nvSpPr>
          <p:spPr>
            <a:xfrm>
              <a:off x="5305625" y="1783375"/>
              <a:ext cx="459525" cy="703375"/>
            </a:xfrm>
            <a:custGeom>
              <a:avLst/>
              <a:gdLst/>
              <a:ahLst/>
              <a:cxnLst/>
              <a:rect l="l" t="t" r="r" b="b"/>
              <a:pathLst>
                <a:path w="18381" h="28135" extrusionOk="0">
                  <a:moveTo>
                    <a:pt x="18380" y="1"/>
                  </a:moveTo>
                  <a:lnTo>
                    <a:pt x="18380" y="1"/>
                  </a:lnTo>
                  <a:cubicBezTo>
                    <a:pt x="6205" y="9041"/>
                    <a:pt x="1" y="13744"/>
                    <a:pt x="4337" y="27754"/>
                  </a:cubicBezTo>
                  <a:cubicBezTo>
                    <a:pt x="4417" y="28009"/>
                    <a:pt x="4633" y="28134"/>
                    <a:pt x="4845" y="28134"/>
                  </a:cubicBezTo>
                  <a:cubicBezTo>
                    <a:pt x="5077" y="28134"/>
                    <a:pt x="5303" y="27984"/>
                    <a:pt x="5338" y="27687"/>
                  </a:cubicBezTo>
                  <a:cubicBezTo>
                    <a:pt x="7206" y="17180"/>
                    <a:pt x="11108" y="8540"/>
                    <a:pt x="183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31"/>
            <p:cNvSpPr/>
            <p:nvPr/>
          </p:nvSpPr>
          <p:spPr>
            <a:xfrm>
              <a:off x="4836950" y="1473175"/>
              <a:ext cx="587275" cy="975300"/>
            </a:xfrm>
            <a:custGeom>
              <a:avLst/>
              <a:gdLst/>
              <a:ahLst/>
              <a:cxnLst/>
              <a:rect l="l" t="t" r="r" b="b"/>
              <a:pathLst>
                <a:path w="23491" h="39012" extrusionOk="0">
                  <a:moveTo>
                    <a:pt x="1" y="0"/>
                  </a:moveTo>
                  <a:cubicBezTo>
                    <a:pt x="5438" y="4970"/>
                    <a:pt x="9941" y="12109"/>
                    <a:pt x="13777" y="19481"/>
                  </a:cubicBezTo>
                  <a:cubicBezTo>
                    <a:pt x="17046" y="25785"/>
                    <a:pt x="19748" y="32123"/>
                    <a:pt x="22383" y="38661"/>
                  </a:cubicBezTo>
                  <a:cubicBezTo>
                    <a:pt x="22478" y="38905"/>
                    <a:pt x="22683" y="39011"/>
                    <a:pt x="22889" y="39011"/>
                  </a:cubicBezTo>
                  <a:cubicBezTo>
                    <a:pt x="23189" y="39011"/>
                    <a:pt x="23491" y="38784"/>
                    <a:pt x="23451" y="38428"/>
                  </a:cubicBezTo>
                  <a:cubicBezTo>
                    <a:pt x="23184" y="34658"/>
                    <a:pt x="22750" y="30855"/>
                    <a:pt x="21883" y="27019"/>
                  </a:cubicBezTo>
                  <a:cubicBezTo>
                    <a:pt x="20716" y="21949"/>
                    <a:pt x="18681" y="16679"/>
                    <a:pt x="15612" y="12742"/>
                  </a:cubicBezTo>
                  <a:cubicBezTo>
                    <a:pt x="13911" y="10574"/>
                    <a:pt x="12009" y="8806"/>
                    <a:pt x="10075" y="7239"/>
                  </a:cubicBezTo>
                  <a:cubicBezTo>
                    <a:pt x="6772" y="4503"/>
                    <a:pt x="3403" y="210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31"/>
            <p:cNvSpPr/>
            <p:nvPr/>
          </p:nvSpPr>
          <p:spPr>
            <a:xfrm>
              <a:off x="5288125" y="1393950"/>
              <a:ext cx="216000" cy="1090800"/>
            </a:xfrm>
            <a:custGeom>
              <a:avLst/>
              <a:gdLst/>
              <a:ahLst/>
              <a:cxnLst/>
              <a:rect l="l" t="t" r="r" b="b"/>
              <a:pathLst>
                <a:path w="8640" h="43632" fill="none" extrusionOk="0">
                  <a:moveTo>
                    <a:pt x="0" y="0"/>
                  </a:moveTo>
                  <a:cubicBezTo>
                    <a:pt x="0" y="0"/>
                    <a:pt x="8640" y="19080"/>
                    <a:pt x="5004" y="4363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31"/>
            <p:cNvSpPr/>
            <p:nvPr/>
          </p:nvSpPr>
          <p:spPr>
            <a:xfrm>
              <a:off x="5229750" y="1151275"/>
              <a:ext cx="226850" cy="1333475"/>
            </a:xfrm>
            <a:custGeom>
              <a:avLst/>
              <a:gdLst/>
              <a:ahLst/>
              <a:cxnLst/>
              <a:rect l="l" t="t" r="r" b="b"/>
              <a:pathLst>
                <a:path w="9074" h="53339" fill="none" extrusionOk="0">
                  <a:moveTo>
                    <a:pt x="9073" y="0"/>
                  </a:moveTo>
                  <a:cubicBezTo>
                    <a:pt x="9073" y="0"/>
                    <a:pt x="0" y="19314"/>
                    <a:pt x="7372" y="53338"/>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31"/>
            <p:cNvSpPr/>
            <p:nvPr/>
          </p:nvSpPr>
          <p:spPr>
            <a:xfrm>
              <a:off x="5174700" y="1917650"/>
              <a:ext cx="239350" cy="567100"/>
            </a:xfrm>
            <a:custGeom>
              <a:avLst/>
              <a:gdLst/>
              <a:ahLst/>
              <a:cxnLst/>
              <a:rect l="l" t="t" r="r" b="b"/>
              <a:pathLst>
                <a:path w="9574" h="22684" fill="none" extrusionOk="0">
                  <a:moveTo>
                    <a:pt x="0" y="0"/>
                  </a:moveTo>
                  <a:cubicBezTo>
                    <a:pt x="0" y="0"/>
                    <a:pt x="8773" y="9374"/>
                    <a:pt x="9574" y="22683"/>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31"/>
            <p:cNvSpPr/>
            <p:nvPr/>
          </p:nvSpPr>
          <p:spPr>
            <a:xfrm>
              <a:off x="5352325" y="1633275"/>
              <a:ext cx="252700" cy="844800"/>
            </a:xfrm>
            <a:custGeom>
              <a:avLst/>
              <a:gdLst/>
              <a:ahLst/>
              <a:cxnLst/>
              <a:rect l="l" t="t" r="r" b="b"/>
              <a:pathLst>
                <a:path w="10108" h="33792" fill="none" extrusionOk="0">
                  <a:moveTo>
                    <a:pt x="10108" y="1"/>
                  </a:moveTo>
                  <a:cubicBezTo>
                    <a:pt x="10108" y="1"/>
                    <a:pt x="1" y="10441"/>
                    <a:pt x="2436" y="3379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31"/>
            <p:cNvSpPr/>
            <p:nvPr/>
          </p:nvSpPr>
          <p:spPr>
            <a:xfrm>
              <a:off x="5412375" y="647600"/>
              <a:ext cx="469525" cy="538750"/>
            </a:xfrm>
            <a:custGeom>
              <a:avLst/>
              <a:gdLst/>
              <a:ahLst/>
              <a:cxnLst/>
              <a:rect l="l" t="t" r="r" b="b"/>
              <a:pathLst>
                <a:path w="18781" h="21550" extrusionOk="0">
                  <a:moveTo>
                    <a:pt x="13122" y="1"/>
                  </a:moveTo>
                  <a:cubicBezTo>
                    <a:pt x="11182" y="1"/>
                    <a:pt x="8721" y="1823"/>
                    <a:pt x="7239" y="2334"/>
                  </a:cubicBezTo>
                  <a:cubicBezTo>
                    <a:pt x="6923" y="2446"/>
                    <a:pt x="6621" y="2490"/>
                    <a:pt x="6324" y="2490"/>
                  </a:cubicBezTo>
                  <a:cubicBezTo>
                    <a:pt x="5649" y="2490"/>
                    <a:pt x="5009" y="2263"/>
                    <a:pt x="4337" y="2101"/>
                  </a:cubicBezTo>
                  <a:cubicBezTo>
                    <a:pt x="3781" y="1932"/>
                    <a:pt x="3017" y="1588"/>
                    <a:pt x="2358" y="1588"/>
                  </a:cubicBezTo>
                  <a:cubicBezTo>
                    <a:pt x="2107" y="1588"/>
                    <a:pt x="1871" y="1638"/>
                    <a:pt x="1668" y="1767"/>
                  </a:cubicBezTo>
                  <a:cubicBezTo>
                    <a:pt x="1568" y="1801"/>
                    <a:pt x="1535" y="1834"/>
                    <a:pt x="1501" y="1867"/>
                  </a:cubicBezTo>
                  <a:cubicBezTo>
                    <a:pt x="1435" y="1967"/>
                    <a:pt x="1401" y="2001"/>
                    <a:pt x="1368" y="2034"/>
                  </a:cubicBezTo>
                  <a:cubicBezTo>
                    <a:pt x="1335" y="2101"/>
                    <a:pt x="1268" y="2168"/>
                    <a:pt x="1234" y="2201"/>
                  </a:cubicBezTo>
                  <a:cubicBezTo>
                    <a:pt x="1101" y="2501"/>
                    <a:pt x="1034" y="2835"/>
                    <a:pt x="934" y="3168"/>
                  </a:cubicBezTo>
                  <a:cubicBezTo>
                    <a:pt x="767" y="3802"/>
                    <a:pt x="734" y="4469"/>
                    <a:pt x="767" y="5136"/>
                  </a:cubicBezTo>
                  <a:cubicBezTo>
                    <a:pt x="834" y="6471"/>
                    <a:pt x="1068" y="7838"/>
                    <a:pt x="1201" y="9139"/>
                  </a:cubicBezTo>
                  <a:cubicBezTo>
                    <a:pt x="1234" y="9273"/>
                    <a:pt x="1234" y="9373"/>
                    <a:pt x="1234" y="9506"/>
                  </a:cubicBezTo>
                  <a:cubicBezTo>
                    <a:pt x="1234" y="9806"/>
                    <a:pt x="1268" y="10040"/>
                    <a:pt x="1268" y="10340"/>
                  </a:cubicBezTo>
                  <a:lnTo>
                    <a:pt x="1268" y="11041"/>
                  </a:lnTo>
                  <a:lnTo>
                    <a:pt x="1268" y="11174"/>
                  </a:lnTo>
                  <a:lnTo>
                    <a:pt x="1268" y="11207"/>
                  </a:lnTo>
                  <a:lnTo>
                    <a:pt x="1268" y="11608"/>
                  </a:lnTo>
                  <a:cubicBezTo>
                    <a:pt x="1268" y="11708"/>
                    <a:pt x="1234" y="11875"/>
                    <a:pt x="1234" y="12008"/>
                  </a:cubicBezTo>
                  <a:cubicBezTo>
                    <a:pt x="1234" y="12141"/>
                    <a:pt x="1201" y="12275"/>
                    <a:pt x="1201" y="12375"/>
                  </a:cubicBezTo>
                  <a:cubicBezTo>
                    <a:pt x="1201" y="12475"/>
                    <a:pt x="1201" y="12608"/>
                    <a:pt x="1168" y="12675"/>
                  </a:cubicBezTo>
                  <a:lnTo>
                    <a:pt x="1034" y="13175"/>
                  </a:lnTo>
                  <a:cubicBezTo>
                    <a:pt x="1034" y="13309"/>
                    <a:pt x="1001" y="13442"/>
                    <a:pt x="934" y="13576"/>
                  </a:cubicBezTo>
                  <a:cubicBezTo>
                    <a:pt x="934" y="13609"/>
                    <a:pt x="901" y="13609"/>
                    <a:pt x="901" y="13642"/>
                  </a:cubicBezTo>
                  <a:cubicBezTo>
                    <a:pt x="868" y="13709"/>
                    <a:pt x="868" y="13809"/>
                    <a:pt x="834" y="13876"/>
                  </a:cubicBezTo>
                  <a:cubicBezTo>
                    <a:pt x="767" y="14043"/>
                    <a:pt x="734" y="14176"/>
                    <a:pt x="667" y="14343"/>
                  </a:cubicBezTo>
                  <a:lnTo>
                    <a:pt x="667" y="14376"/>
                  </a:lnTo>
                  <a:cubicBezTo>
                    <a:pt x="434" y="15277"/>
                    <a:pt x="234" y="16178"/>
                    <a:pt x="100" y="17045"/>
                  </a:cubicBezTo>
                  <a:cubicBezTo>
                    <a:pt x="67" y="17345"/>
                    <a:pt x="34" y="17645"/>
                    <a:pt x="34" y="17879"/>
                  </a:cubicBezTo>
                  <a:cubicBezTo>
                    <a:pt x="0" y="18179"/>
                    <a:pt x="0" y="18446"/>
                    <a:pt x="34" y="18713"/>
                  </a:cubicBezTo>
                  <a:cubicBezTo>
                    <a:pt x="34" y="18946"/>
                    <a:pt x="67" y="19146"/>
                    <a:pt x="100" y="19347"/>
                  </a:cubicBezTo>
                  <a:lnTo>
                    <a:pt x="100" y="19380"/>
                  </a:lnTo>
                  <a:cubicBezTo>
                    <a:pt x="167" y="19613"/>
                    <a:pt x="234" y="19814"/>
                    <a:pt x="334" y="20014"/>
                  </a:cubicBezTo>
                  <a:cubicBezTo>
                    <a:pt x="625" y="20782"/>
                    <a:pt x="1211" y="21550"/>
                    <a:pt x="1974" y="21550"/>
                  </a:cubicBezTo>
                  <a:cubicBezTo>
                    <a:pt x="2172" y="21550"/>
                    <a:pt x="2382" y="21498"/>
                    <a:pt x="2602" y="21381"/>
                  </a:cubicBezTo>
                  <a:cubicBezTo>
                    <a:pt x="3203" y="21115"/>
                    <a:pt x="3569" y="20547"/>
                    <a:pt x="4003" y="20014"/>
                  </a:cubicBezTo>
                  <a:cubicBezTo>
                    <a:pt x="5237" y="18379"/>
                    <a:pt x="6572" y="16878"/>
                    <a:pt x="8106" y="15644"/>
                  </a:cubicBezTo>
                  <a:cubicBezTo>
                    <a:pt x="8573" y="15177"/>
                    <a:pt x="9073" y="14777"/>
                    <a:pt x="9607" y="14376"/>
                  </a:cubicBezTo>
                  <a:lnTo>
                    <a:pt x="10007" y="14143"/>
                  </a:lnTo>
                  <a:lnTo>
                    <a:pt x="10241" y="14009"/>
                  </a:lnTo>
                  <a:cubicBezTo>
                    <a:pt x="10241" y="13976"/>
                    <a:pt x="10274" y="13976"/>
                    <a:pt x="10274" y="13976"/>
                  </a:cubicBezTo>
                  <a:cubicBezTo>
                    <a:pt x="11575" y="13309"/>
                    <a:pt x="13010" y="13009"/>
                    <a:pt x="14377" y="12608"/>
                  </a:cubicBezTo>
                  <a:cubicBezTo>
                    <a:pt x="14411" y="12608"/>
                    <a:pt x="14444" y="12575"/>
                    <a:pt x="14511" y="12575"/>
                  </a:cubicBezTo>
                  <a:cubicBezTo>
                    <a:pt x="14577" y="12508"/>
                    <a:pt x="14711" y="12508"/>
                    <a:pt x="14777" y="12475"/>
                  </a:cubicBezTo>
                  <a:cubicBezTo>
                    <a:pt x="14911" y="12475"/>
                    <a:pt x="15011" y="12442"/>
                    <a:pt x="15111" y="12408"/>
                  </a:cubicBezTo>
                  <a:lnTo>
                    <a:pt x="15511" y="12275"/>
                  </a:lnTo>
                  <a:cubicBezTo>
                    <a:pt x="15678" y="12241"/>
                    <a:pt x="15845" y="12141"/>
                    <a:pt x="16012" y="12075"/>
                  </a:cubicBezTo>
                  <a:cubicBezTo>
                    <a:pt x="17379" y="11441"/>
                    <a:pt x="18780" y="10474"/>
                    <a:pt x="18047" y="9106"/>
                  </a:cubicBezTo>
                  <a:cubicBezTo>
                    <a:pt x="18013" y="9006"/>
                    <a:pt x="17946" y="8939"/>
                    <a:pt x="17813" y="8839"/>
                  </a:cubicBezTo>
                  <a:cubicBezTo>
                    <a:pt x="17379" y="8105"/>
                    <a:pt x="16746" y="7471"/>
                    <a:pt x="16312" y="6704"/>
                  </a:cubicBezTo>
                  <a:cubicBezTo>
                    <a:pt x="15711" y="5537"/>
                    <a:pt x="15378" y="4336"/>
                    <a:pt x="15111" y="3035"/>
                  </a:cubicBezTo>
                  <a:cubicBezTo>
                    <a:pt x="14944" y="2201"/>
                    <a:pt x="15411" y="1267"/>
                    <a:pt x="14711" y="600"/>
                  </a:cubicBezTo>
                  <a:cubicBezTo>
                    <a:pt x="14258" y="171"/>
                    <a:pt x="13714" y="1"/>
                    <a:pt x="131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31"/>
            <p:cNvSpPr/>
            <p:nvPr/>
          </p:nvSpPr>
          <p:spPr>
            <a:xfrm>
              <a:off x="5557250" y="727025"/>
              <a:ext cx="316300" cy="187225"/>
            </a:xfrm>
            <a:custGeom>
              <a:avLst/>
              <a:gdLst/>
              <a:ahLst/>
              <a:cxnLst/>
              <a:rect l="l" t="t" r="r" b="b"/>
              <a:pathLst>
                <a:path w="12652" h="7489" extrusionOk="0">
                  <a:moveTo>
                    <a:pt x="11625" y="0"/>
                  </a:moveTo>
                  <a:cubicBezTo>
                    <a:pt x="9030" y="0"/>
                    <a:pt x="1831" y="2811"/>
                    <a:pt x="643" y="5462"/>
                  </a:cubicBezTo>
                  <a:cubicBezTo>
                    <a:pt x="0" y="6440"/>
                    <a:pt x="857" y="7489"/>
                    <a:pt x="1779" y="7489"/>
                  </a:cubicBezTo>
                  <a:cubicBezTo>
                    <a:pt x="1957" y="7489"/>
                    <a:pt x="2138" y="7450"/>
                    <a:pt x="2311" y="7363"/>
                  </a:cubicBezTo>
                  <a:cubicBezTo>
                    <a:pt x="3645" y="6596"/>
                    <a:pt x="4479" y="4561"/>
                    <a:pt x="5814" y="3594"/>
                  </a:cubicBezTo>
                  <a:cubicBezTo>
                    <a:pt x="8549" y="1392"/>
                    <a:pt x="12652" y="1259"/>
                    <a:pt x="12552" y="392"/>
                  </a:cubicBezTo>
                  <a:cubicBezTo>
                    <a:pt x="12506" y="122"/>
                    <a:pt x="12165" y="0"/>
                    <a:pt x="116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31"/>
            <p:cNvSpPr/>
            <p:nvPr/>
          </p:nvSpPr>
          <p:spPr>
            <a:xfrm>
              <a:off x="5414025" y="688225"/>
              <a:ext cx="257725" cy="498550"/>
            </a:xfrm>
            <a:custGeom>
              <a:avLst/>
              <a:gdLst/>
              <a:ahLst/>
              <a:cxnLst/>
              <a:rect l="l" t="t" r="r" b="b"/>
              <a:pathLst>
                <a:path w="10309" h="19942" extrusionOk="0">
                  <a:moveTo>
                    <a:pt x="2210" y="0"/>
                  </a:moveTo>
                  <a:cubicBezTo>
                    <a:pt x="2011" y="0"/>
                    <a:pt x="1806" y="60"/>
                    <a:pt x="1669" y="142"/>
                  </a:cubicBezTo>
                  <a:cubicBezTo>
                    <a:pt x="1602" y="176"/>
                    <a:pt x="1535" y="209"/>
                    <a:pt x="1502" y="276"/>
                  </a:cubicBezTo>
                  <a:cubicBezTo>
                    <a:pt x="1469" y="342"/>
                    <a:pt x="1435" y="376"/>
                    <a:pt x="1369" y="443"/>
                  </a:cubicBezTo>
                  <a:cubicBezTo>
                    <a:pt x="1335" y="476"/>
                    <a:pt x="1302" y="543"/>
                    <a:pt x="1269" y="576"/>
                  </a:cubicBezTo>
                  <a:cubicBezTo>
                    <a:pt x="1135" y="876"/>
                    <a:pt x="1035" y="1210"/>
                    <a:pt x="968" y="1543"/>
                  </a:cubicBezTo>
                  <a:cubicBezTo>
                    <a:pt x="802" y="2177"/>
                    <a:pt x="768" y="2844"/>
                    <a:pt x="802" y="3511"/>
                  </a:cubicBezTo>
                  <a:cubicBezTo>
                    <a:pt x="835" y="4846"/>
                    <a:pt x="1102" y="6213"/>
                    <a:pt x="1202" y="7514"/>
                  </a:cubicBezTo>
                  <a:cubicBezTo>
                    <a:pt x="1269" y="7648"/>
                    <a:pt x="1269" y="7781"/>
                    <a:pt x="1269" y="7881"/>
                  </a:cubicBezTo>
                  <a:cubicBezTo>
                    <a:pt x="1269" y="8181"/>
                    <a:pt x="1302" y="8415"/>
                    <a:pt x="1302" y="8715"/>
                  </a:cubicBezTo>
                  <a:lnTo>
                    <a:pt x="1302" y="9449"/>
                  </a:lnTo>
                  <a:lnTo>
                    <a:pt x="1302" y="9549"/>
                  </a:lnTo>
                  <a:lnTo>
                    <a:pt x="1302" y="9582"/>
                  </a:lnTo>
                  <a:lnTo>
                    <a:pt x="1302" y="9983"/>
                  </a:lnTo>
                  <a:cubicBezTo>
                    <a:pt x="1302" y="10083"/>
                    <a:pt x="1269" y="10283"/>
                    <a:pt x="1269" y="10383"/>
                  </a:cubicBezTo>
                  <a:cubicBezTo>
                    <a:pt x="1269" y="10516"/>
                    <a:pt x="1202" y="10650"/>
                    <a:pt x="1202" y="10783"/>
                  </a:cubicBezTo>
                  <a:cubicBezTo>
                    <a:pt x="1202" y="10850"/>
                    <a:pt x="1202" y="10983"/>
                    <a:pt x="1168" y="11050"/>
                  </a:cubicBezTo>
                  <a:lnTo>
                    <a:pt x="1035" y="11550"/>
                  </a:lnTo>
                  <a:cubicBezTo>
                    <a:pt x="1035" y="11684"/>
                    <a:pt x="1002" y="11817"/>
                    <a:pt x="968" y="11951"/>
                  </a:cubicBezTo>
                  <a:cubicBezTo>
                    <a:pt x="968" y="11984"/>
                    <a:pt x="935" y="11984"/>
                    <a:pt x="935" y="12017"/>
                  </a:cubicBezTo>
                  <a:cubicBezTo>
                    <a:pt x="935" y="12118"/>
                    <a:pt x="868" y="12184"/>
                    <a:pt x="835" y="12284"/>
                  </a:cubicBezTo>
                  <a:cubicBezTo>
                    <a:pt x="802" y="12451"/>
                    <a:pt x="768" y="12551"/>
                    <a:pt x="668" y="12718"/>
                  </a:cubicBezTo>
                  <a:lnTo>
                    <a:pt x="668" y="12785"/>
                  </a:lnTo>
                  <a:cubicBezTo>
                    <a:pt x="468" y="13652"/>
                    <a:pt x="268" y="14553"/>
                    <a:pt x="134" y="15453"/>
                  </a:cubicBezTo>
                  <a:cubicBezTo>
                    <a:pt x="101" y="15720"/>
                    <a:pt x="34" y="15987"/>
                    <a:pt x="34" y="16287"/>
                  </a:cubicBezTo>
                  <a:cubicBezTo>
                    <a:pt x="1" y="16554"/>
                    <a:pt x="1" y="16821"/>
                    <a:pt x="34" y="17121"/>
                  </a:cubicBezTo>
                  <a:cubicBezTo>
                    <a:pt x="34" y="17321"/>
                    <a:pt x="101" y="17521"/>
                    <a:pt x="134" y="17722"/>
                  </a:cubicBezTo>
                  <a:lnTo>
                    <a:pt x="134" y="17788"/>
                  </a:lnTo>
                  <a:cubicBezTo>
                    <a:pt x="168" y="17988"/>
                    <a:pt x="268" y="18189"/>
                    <a:pt x="335" y="18389"/>
                  </a:cubicBezTo>
                  <a:cubicBezTo>
                    <a:pt x="629" y="19165"/>
                    <a:pt x="1225" y="19942"/>
                    <a:pt x="2018" y="19942"/>
                  </a:cubicBezTo>
                  <a:cubicBezTo>
                    <a:pt x="2212" y="19942"/>
                    <a:pt x="2419" y="19895"/>
                    <a:pt x="2636" y="19790"/>
                  </a:cubicBezTo>
                  <a:cubicBezTo>
                    <a:pt x="3203" y="19490"/>
                    <a:pt x="3604" y="18956"/>
                    <a:pt x="4004" y="18389"/>
                  </a:cubicBezTo>
                  <a:cubicBezTo>
                    <a:pt x="5271" y="16788"/>
                    <a:pt x="6606" y="15286"/>
                    <a:pt x="8140" y="14019"/>
                  </a:cubicBezTo>
                  <a:cubicBezTo>
                    <a:pt x="8607" y="13552"/>
                    <a:pt x="9107" y="13152"/>
                    <a:pt x="9641" y="12785"/>
                  </a:cubicBezTo>
                  <a:lnTo>
                    <a:pt x="10008" y="12518"/>
                  </a:lnTo>
                  <a:cubicBezTo>
                    <a:pt x="10108" y="12484"/>
                    <a:pt x="10175" y="12451"/>
                    <a:pt x="10308" y="12351"/>
                  </a:cubicBezTo>
                  <a:cubicBezTo>
                    <a:pt x="9941" y="11184"/>
                    <a:pt x="9441" y="10049"/>
                    <a:pt x="8707" y="9049"/>
                  </a:cubicBezTo>
                  <a:cubicBezTo>
                    <a:pt x="8474" y="8715"/>
                    <a:pt x="8173" y="8382"/>
                    <a:pt x="7873" y="8115"/>
                  </a:cubicBezTo>
                  <a:cubicBezTo>
                    <a:pt x="7006" y="7181"/>
                    <a:pt x="6005" y="6447"/>
                    <a:pt x="5038" y="5613"/>
                  </a:cubicBezTo>
                  <a:cubicBezTo>
                    <a:pt x="3770" y="4512"/>
                    <a:pt x="2536" y="3211"/>
                    <a:pt x="2102" y="1643"/>
                  </a:cubicBezTo>
                  <a:cubicBezTo>
                    <a:pt x="1969" y="1176"/>
                    <a:pt x="1902" y="709"/>
                    <a:pt x="2169" y="342"/>
                  </a:cubicBezTo>
                  <a:cubicBezTo>
                    <a:pt x="2303" y="209"/>
                    <a:pt x="2369" y="142"/>
                    <a:pt x="2503" y="42"/>
                  </a:cubicBezTo>
                  <a:cubicBezTo>
                    <a:pt x="2469" y="9"/>
                    <a:pt x="2369" y="9"/>
                    <a:pt x="2336" y="9"/>
                  </a:cubicBezTo>
                  <a:cubicBezTo>
                    <a:pt x="2295" y="3"/>
                    <a:pt x="2252" y="0"/>
                    <a:pt x="2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31"/>
            <p:cNvSpPr/>
            <p:nvPr/>
          </p:nvSpPr>
          <p:spPr>
            <a:xfrm>
              <a:off x="5406525" y="868575"/>
              <a:ext cx="475375" cy="318200"/>
            </a:xfrm>
            <a:custGeom>
              <a:avLst/>
              <a:gdLst/>
              <a:ahLst/>
              <a:cxnLst/>
              <a:rect l="l" t="t" r="r" b="b"/>
              <a:pathLst>
                <a:path w="19015" h="12728" extrusionOk="0">
                  <a:moveTo>
                    <a:pt x="18114" y="0"/>
                  </a:moveTo>
                  <a:cubicBezTo>
                    <a:pt x="18080" y="400"/>
                    <a:pt x="17847" y="734"/>
                    <a:pt x="17580" y="967"/>
                  </a:cubicBezTo>
                  <a:cubicBezTo>
                    <a:pt x="17238" y="1241"/>
                    <a:pt x="16827" y="1330"/>
                    <a:pt x="16395" y="1330"/>
                  </a:cubicBezTo>
                  <a:cubicBezTo>
                    <a:pt x="15983" y="1330"/>
                    <a:pt x="15552" y="1249"/>
                    <a:pt x="15145" y="1168"/>
                  </a:cubicBezTo>
                  <a:cubicBezTo>
                    <a:pt x="13597" y="876"/>
                    <a:pt x="12018" y="735"/>
                    <a:pt x="10440" y="735"/>
                  </a:cubicBezTo>
                  <a:cubicBezTo>
                    <a:pt x="9672" y="735"/>
                    <a:pt x="8904" y="768"/>
                    <a:pt x="8140" y="834"/>
                  </a:cubicBezTo>
                  <a:cubicBezTo>
                    <a:pt x="5905" y="1067"/>
                    <a:pt x="3670" y="1568"/>
                    <a:pt x="1602" y="2335"/>
                  </a:cubicBezTo>
                  <a:cubicBezTo>
                    <a:pt x="1502" y="2435"/>
                    <a:pt x="1435" y="3603"/>
                    <a:pt x="1435" y="3736"/>
                  </a:cubicBezTo>
                  <a:cubicBezTo>
                    <a:pt x="1335" y="4403"/>
                    <a:pt x="1135" y="4937"/>
                    <a:pt x="935" y="5571"/>
                  </a:cubicBezTo>
                  <a:lnTo>
                    <a:pt x="935" y="5604"/>
                  </a:lnTo>
                  <a:cubicBezTo>
                    <a:pt x="935" y="5637"/>
                    <a:pt x="901" y="5671"/>
                    <a:pt x="901" y="5737"/>
                  </a:cubicBezTo>
                  <a:cubicBezTo>
                    <a:pt x="334" y="7239"/>
                    <a:pt x="1" y="8973"/>
                    <a:pt x="401" y="10508"/>
                  </a:cubicBezTo>
                  <a:lnTo>
                    <a:pt x="401" y="10574"/>
                  </a:lnTo>
                  <a:cubicBezTo>
                    <a:pt x="434" y="10774"/>
                    <a:pt x="501" y="10975"/>
                    <a:pt x="601" y="11175"/>
                  </a:cubicBezTo>
                  <a:cubicBezTo>
                    <a:pt x="896" y="11951"/>
                    <a:pt x="1491" y="12728"/>
                    <a:pt x="2284" y="12728"/>
                  </a:cubicBezTo>
                  <a:cubicBezTo>
                    <a:pt x="2479" y="12728"/>
                    <a:pt x="2686" y="12681"/>
                    <a:pt x="2903" y="12576"/>
                  </a:cubicBezTo>
                  <a:cubicBezTo>
                    <a:pt x="3470" y="12276"/>
                    <a:pt x="3837" y="11742"/>
                    <a:pt x="4270" y="11175"/>
                  </a:cubicBezTo>
                  <a:cubicBezTo>
                    <a:pt x="5505" y="9574"/>
                    <a:pt x="6839" y="8072"/>
                    <a:pt x="8407" y="6805"/>
                  </a:cubicBezTo>
                  <a:cubicBezTo>
                    <a:pt x="9141" y="6171"/>
                    <a:pt x="9941" y="5637"/>
                    <a:pt x="10775" y="5170"/>
                  </a:cubicBezTo>
                  <a:cubicBezTo>
                    <a:pt x="12076" y="4470"/>
                    <a:pt x="13410" y="4103"/>
                    <a:pt x="14745" y="3669"/>
                  </a:cubicBezTo>
                  <a:cubicBezTo>
                    <a:pt x="14811" y="3636"/>
                    <a:pt x="14945" y="3636"/>
                    <a:pt x="15011" y="3603"/>
                  </a:cubicBezTo>
                  <a:cubicBezTo>
                    <a:pt x="15145" y="3603"/>
                    <a:pt x="15245" y="3536"/>
                    <a:pt x="15345" y="3503"/>
                  </a:cubicBezTo>
                  <a:lnTo>
                    <a:pt x="15745" y="3369"/>
                  </a:lnTo>
                  <a:cubicBezTo>
                    <a:pt x="15912" y="3336"/>
                    <a:pt x="16079" y="3269"/>
                    <a:pt x="16246" y="3169"/>
                  </a:cubicBezTo>
                  <a:cubicBezTo>
                    <a:pt x="17580" y="2635"/>
                    <a:pt x="19014" y="1668"/>
                    <a:pt x="18247" y="234"/>
                  </a:cubicBezTo>
                  <a:cubicBezTo>
                    <a:pt x="18180" y="167"/>
                    <a:pt x="18147" y="100"/>
                    <a:pt x="181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31"/>
            <p:cNvSpPr/>
            <p:nvPr/>
          </p:nvSpPr>
          <p:spPr>
            <a:xfrm>
              <a:off x="5576650" y="1298500"/>
              <a:ext cx="395300" cy="378900"/>
            </a:xfrm>
            <a:custGeom>
              <a:avLst/>
              <a:gdLst/>
              <a:ahLst/>
              <a:cxnLst/>
              <a:rect l="l" t="t" r="r" b="b"/>
              <a:pathLst>
                <a:path w="15812" h="15156" extrusionOk="0">
                  <a:moveTo>
                    <a:pt x="4764" y="0"/>
                  </a:moveTo>
                  <a:cubicBezTo>
                    <a:pt x="4665" y="0"/>
                    <a:pt x="4567" y="15"/>
                    <a:pt x="4470" y="49"/>
                  </a:cubicBezTo>
                  <a:cubicBezTo>
                    <a:pt x="4404" y="49"/>
                    <a:pt x="4370" y="49"/>
                    <a:pt x="4337" y="82"/>
                  </a:cubicBezTo>
                  <a:cubicBezTo>
                    <a:pt x="4304" y="115"/>
                    <a:pt x="4237" y="115"/>
                    <a:pt x="4204" y="149"/>
                  </a:cubicBezTo>
                  <a:lnTo>
                    <a:pt x="4070" y="282"/>
                  </a:lnTo>
                  <a:cubicBezTo>
                    <a:pt x="3903" y="482"/>
                    <a:pt x="3803" y="716"/>
                    <a:pt x="3670" y="949"/>
                  </a:cubicBezTo>
                  <a:cubicBezTo>
                    <a:pt x="3403" y="1416"/>
                    <a:pt x="3303" y="1917"/>
                    <a:pt x="3170" y="2417"/>
                  </a:cubicBezTo>
                  <a:cubicBezTo>
                    <a:pt x="2969" y="3451"/>
                    <a:pt x="2903" y="4552"/>
                    <a:pt x="2736" y="5553"/>
                  </a:cubicBezTo>
                  <a:cubicBezTo>
                    <a:pt x="2736" y="5619"/>
                    <a:pt x="2703" y="5753"/>
                    <a:pt x="2703" y="5820"/>
                  </a:cubicBezTo>
                  <a:lnTo>
                    <a:pt x="2569" y="6453"/>
                  </a:lnTo>
                  <a:cubicBezTo>
                    <a:pt x="2536" y="6620"/>
                    <a:pt x="2502" y="6820"/>
                    <a:pt x="2469" y="6987"/>
                  </a:cubicBezTo>
                  <a:cubicBezTo>
                    <a:pt x="2402" y="7054"/>
                    <a:pt x="2402" y="7054"/>
                    <a:pt x="2402" y="7087"/>
                  </a:cubicBezTo>
                  <a:lnTo>
                    <a:pt x="2402" y="7120"/>
                  </a:lnTo>
                  <a:cubicBezTo>
                    <a:pt x="2369" y="7254"/>
                    <a:pt x="2369" y="7321"/>
                    <a:pt x="2336" y="7421"/>
                  </a:cubicBezTo>
                  <a:cubicBezTo>
                    <a:pt x="2302" y="7554"/>
                    <a:pt x="2236" y="7621"/>
                    <a:pt x="2202" y="7754"/>
                  </a:cubicBezTo>
                  <a:cubicBezTo>
                    <a:pt x="2169" y="7821"/>
                    <a:pt x="2135" y="7954"/>
                    <a:pt x="2069" y="8054"/>
                  </a:cubicBezTo>
                  <a:cubicBezTo>
                    <a:pt x="2069" y="8088"/>
                    <a:pt x="2035" y="8155"/>
                    <a:pt x="2002" y="8255"/>
                  </a:cubicBezTo>
                  <a:cubicBezTo>
                    <a:pt x="1969" y="8388"/>
                    <a:pt x="1902" y="8488"/>
                    <a:pt x="1835" y="8622"/>
                  </a:cubicBezTo>
                  <a:cubicBezTo>
                    <a:pt x="1735" y="8722"/>
                    <a:pt x="1702" y="8788"/>
                    <a:pt x="1668" y="8888"/>
                  </a:cubicBezTo>
                  <a:cubicBezTo>
                    <a:pt x="1668" y="8922"/>
                    <a:pt x="1635" y="8922"/>
                    <a:pt x="1635" y="8955"/>
                  </a:cubicBezTo>
                  <a:cubicBezTo>
                    <a:pt x="1568" y="8988"/>
                    <a:pt x="1535" y="9089"/>
                    <a:pt x="1502" y="9122"/>
                  </a:cubicBezTo>
                  <a:cubicBezTo>
                    <a:pt x="1468" y="9222"/>
                    <a:pt x="1368" y="9322"/>
                    <a:pt x="1302" y="9422"/>
                  </a:cubicBezTo>
                  <a:cubicBezTo>
                    <a:pt x="968" y="10056"/>
                    <a:pt x="634" y="10656"/>
                    <a:pt x="368" y="11323"/>
                  </a:cubicBezTo>
                  <a:cubicBezTo>
                    <a:pt x="301" y="11557"/>
                    <a:pt x="201" y="11757"/>
                    <a:pt x="167" y="11957"/>
                  </a:cubicBezTo>
                  <a:lnTo>
                    <a:pt x="34" y="12591"/>
                  </a:lnTo>
                  <a:cubicBezTo>
                    <a:pt x="34" y="12758"/>
                    <a:pt x="1" y="12925"/>
                    <a:pt x="1" y="13091"/>
                  </a:cubicBezTo>
                  <a:cubicBezTo>
                    <a:pt x="1" y="13292"/>
                    <a:pt x="1" y="13458"/>
                    <a:pt x="34" y="13625"/>
                  </a:cubicBezTo>
                  <a:cubicBezTo>
                    <a:pt x="154" y="14377"/>
                    <a:pt x="545" y="15155"/>
                    <a:pt x="1281" y="15155"/>
                  </a:cubicBezTo>
                  <a:cubicBezTo>
                    <a:pt x="1361" y="15155"/>
                    <a:pt x="1446" y="15146"/>
                    <a:pt x="1535" y="15126"/>
                  </a:cubicBezTo>
                  <a:cubicBezTo>
                    <a:pt x="2002" y="14993"/>
                    <a:pt x="2402" y="14659"/>
                    <a:pt x="2836" y="14326"/>
                  </a:cubicBezTo>
                  <a:cubicBezTo>
                    <a:pt x="4070" y="13325"/>
                    <a:pt x="5371" y="12458"/>
                    <a:pt x="6805" y="11790"/>
                  </a:cubicBezTo>
                  <a:cubicBezTo>
                    <a:pt x="7206" y="11557"/>
                    <a:pt x="7673" y="11323"/>
                    <a:pt x="8173" y="11123"/>
                  </a:cubicBezTo>
                  <a:cubicBezTo>
                    <a:pt x="8307" y="11090"/>
                    <a:pt x="8373" y="11023"/>
                    <a:pt x="8507" y="10990"/>
                  </a:cubicBezTo>
                  <a:cubicBezTo>
                    <a:pt x="8573" y="10957"/>
                    <a:pt x="8640" y="10923"/>
                    <a:pt x="8707" y="10923"/>
                  </a:cubicBezTo>
                  <a:lnTo>
                    <a:pt x="8740" y="10923"/>
                  </a:lnTo>
                  <a:cubicBezTo>
                    <a:pt x="9874" y="10623"/>
                    <a:pt x="11008" y="10656"/>
                    <a:pt x="12143" y="10623"/>
                  </a:cubicBezTo>
                  <a:lnTo>
                    <a:pt x="12710" y="10623"/>
                  </a:lnTo>
                  <a:cubicBezTo>
                    <a:pt x="12810" y="10623"/>
                    <a:pt x="12943" y="10590"/>
                    <a:pt x="13010" y="10590"/>
                  </a:cubicBezTo>
                  <a:cubicBezTo>
                    <a:pt x="13143" y="10590"/>
                    <a:pt x="13277" y="10590"/>
                    <a:pt x="13444" y="10556"/>
                  </a:cubicBezTo>
                  <a:cubicBezTo>
                    <a:pt x="14544" y="10323"/>
                    <a:pt x="15812" y="9889"/>
                    <a:pt x="15512" y="8655"/>
                  </a:cubicBezTo>
                  <a:cubicBezTo>
                    <a:pt x="15478" y="8588"/>
                    <a:pt x="15478" y="8555"/>
                    <a:pt x="15412" y="8488"/>
                  </a:cubicBezTo>
                  <a:cubicBezTo>
                    <a:pt x="15212" y="7888"/>
                    <a:pt x="14845" y="7287"/>
                    <a:pt x="14678" y="6620"/>
                  </a:cubicBezTo>
                  <a:cubicBezTo>
                    <a:pt x="14411" y="5619"/>
                    <a:pt x="14411" y="4619"/>
                    <a:pt x="14478" y="3585"/>
                  </a:cubicBezTo>
                  <a:cubicBezTo>
                    <a:pt x="14511" y="2917"/>
                    <a:pt x="15045" y="2250"/>
                    <a:pt x="14644" y="1617"/>
                  </a:cubicBezTo>
                  <a:cubicBezTo>
                    <a:pt x="14225" y="994"/>
                    <a:pt x="13531" y="788"/>
                    <a:pt x="12738" y="788"/>
                  </a:cubicBezTo>
                  <a:cubicBezTo>
                    <a:pt x="11324" y="788"/>
                    <a:pt x="9600" y="1443"/>
                    <a:pt x="8573" y="1550"/>
                  </a:cubicBezTo>
                  <a:cubicBezTo>
                    <a:pt x="8519" y="1554"/>
                    <a:pt x="8466" y="1556"/>
                    <a:pt x="8414" y="1556"/>
                  </a:cubicBezTo>
                  <a:cubicBezTo>
                    <a:pt x="7661" y="1556"/>
                    <a:pt x="7091" y="1126"/>
                    <a:pt x="6405" y="783"/>
                  </a:cubicBezTo>
                  <a:cubicBezTo>
                    <a:pt x="5977" y="526"/>
                    <a:pt x="5353" y="0"/>
                    <a:pt x="47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31"/>
            <p:cNvSpPr/>
            <p:nvPr/>
          </p:nvSpPr>
          <p:spPr>
            <a:xfrm>
              <a:off x="5726650" y="1395825"/>
              <a:ext cx="270875" cy="100425"/>
            </a:xfrm>
            <a:custGeom>
              <a:avLst/>
              <a:gdLst/>
              <a:ahLst/>
              <a:cxnLst/>
              <a:rect l="l" t="t" r="r" b="b"/>
              <a:pathLst>
                <a:path w="10835" h="4017" extrusionOk="0">
                  <a:moveTo>
                    <a:pt x="8630" y="0"/>
                  </a:moveTo>
                  <a:cubicBezTo>
                    <a:pt x="6033" y="0"/>
                    <a:pt x="1908" y="779"/>
                    <a:pt x="772" y="2227"/>
                  </a:cubicBezTo>
                  <a:cubicBezTo>
                    <a:pt x="1" y="2936"/>
                    <a:pt x="656" y="4017"/>
                    <a:pt x="1498" y="4017"/>
                  </a:cubicBezTo>
                  <a:cubicBezTo>
                    <a:pt x="1566" y="4017"/>
                    <a:pt x="1636" y="4010"/>
                    <a:pt x="1706" y="3995"/>
                  </a:cubicBezTo>
                  <a:cubicBezTo>
                    <a:pt x="2874" y="3661"/>
                    <a:pt x="3874" y="2260"/>
                    <a:pt x="5109" y="1760"/>
                  </a:cubicBezTo>
                  <a:cubicBezTo>
                    <a:pt x="7544" y="592"/>
                    <a:pt x="10779" y="1326"/>
                    <a:pt x="10813" y="592"/>
                  </a:cubicBezTo>
                  <a:cubicBezTo>
                    <a:pt x="10835" y="193"/>
                    <a:pt x="9922" y="0"/>
                    <a:pt x="863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31"/>
            <p:cNvSpPr/>
            <p:nvPr/>
          </p:nvSpPr>
          <p:spPr>
            <a:xfrm>
              <a:off x="5575825" y="1300000"/>
              <a:ext cx="218500" cy="378450"/>
            </a:xfrm>
            <a:custGeom>
              <a:avLst/>
              <a:gdLst/>
              <a:ahLst/>
              <a:cxnLst/>
              <a:rect l="l" t="t" r="r" b="b"/>
              <a:pathLst>
                <a:path w="8740" h="15138" extrusionOk="0">
                  <a:moveTo>
                    <a:pt x="4666" y="0"/>
                  </a:moveTo>
                  <a:cubicBezTo>
                    <a:pt x="4592" y="0"/>
                    <a:pt x="4525" y="8"/>
                    <a:pt x="4470" y="22"/>
                  </a:cubicBezTo>
                  <a:cubicBezTo>
                    <a:pt x="4403" y="22"/>
                    <a:pt x="4370" y="22"/>
                    <a:pt x="4337" y="55"/>
                  </a:cubicBezTo>
                  <a:cubicBezTo>
                    <a:pt x="4270" y="89"/>
                    <a:pt x="4237" y="89"/>
                    <a:pt x="4203" y="156"/>
                  </a:cubicBezTo>
                  <a:lnTo>
                    <a:pt x="4070" y="256"/>
                  </a:lnTo>
                  <a:cubicBezTo>
                    <a:pt x="3903" y="489"/>
                    <a:pt x="3770" y="689"/>
                    <a:pt x="3670" y="923"/>
                  </a:cubicBezTo>
                  <a:cubicBezTo>
                    <a:pt x="3403" y="1390"/>
                    <a:pt x="3303" y="1890"/>
                    <a:pt x="3169" y="2390"/>
                  </a:cubicBezTo>
                  <a:cubicBezTo>
                    <a:pt x="2936" y="3425"/>
                    <a:pt x="2902" y="4525"/>
                    <a:pt x="2736" y="5526"/>
                  </a:cubicBezTo>
                  <a:cubicBezTo>
                    <a:pt x="2736" y="5593"/>
                    <a:pt x="2702" y="5726"/>
                    <a:pt x="2702" y="5826"/>
                  </a:cubicBezTo>
                  <a:lnTo>
                    <a:pt x="2569" y="6427"/>
                  </a:lnTo>
                  <a:cubicBezTo>
                    <a:pt x="2535" y="6593"/>
                    <a:pt x="2502" y="6794"/>
                    <a:pt x="2435" y="6994"/>
                  </a:cubicBezTo>
                  <a:cubicBezTo>
                    <a:pt x="2402" y="7027"/>
                    <a:pt x="2402" y="7027"/>
                    <a:pt x="2402" y="7060"/>
                  </a:cubicBezTo>
                  <a:lnTo>
                    <a:pt x="2402" y="7094"/>
                  </a:lnTo>
                  <a:cubicBezTo>
                    <a:pt x="2369" y="7227"/>
                    <a:pt x="2369" y="7327"/>
                    <a:pt x="2335" y="7394"/>
                  </a:cubicBezTo>
                  <a:cubicBezTo>
                    <a:pt x="2269" y="7527"/>
                    <a:pt x="2235" y="7594"/>
                    <a:pt x="2202" y="7728"/>
                  </a:cubicBezTo>
                  <a:cubicBezTo>
                    <a:pt x="2168" y="7828"/>
                    <a:pt x="2102" y="7928"/>
                    <a:pt x="2068" y="8028"/>
                  </a:cubicBezTo>
                  <a:cubicBezTo>
                    <a:pt x="2068" y="8061"/>
                    <a:pt x="2035" y="8161"/>
                    <a:pt x="2002" y="8228"/>
                  </a:cubicBezTo>
                  <a:cubicBezTo>
                    <a:pt x="1935" y="8361"/>
                    <a:pt x="1902" y="8495"/>
                    <a:pt x="1835" y="8595"/>
                  </a:cubicBezTo>
                  <a:cubicBezTo>
                    <a:pt x="1735" y="8695"/>
                    <a:pt x="1701" y="8762"/>
                    <a:pt x="1668" y="8862"/>
                  </a:cubicBezTo>
                  <a:cubicBezTo>
                    <a:pt x="1668" y="8895"/>
                    <a:pt x="1601" y="8895"/>
                    <a:pt x="1601" y="8928"/>
                  </a:cubicBezTo>
                  <a:cubicBezTo>
                    <a:pt x="1568" y="8995"/>
                    <a:pt x="1535" y="9062"/>
                    <a:pt x="1501" y="9095"/>
                  </a:cubicBezTo>
                  <a:cubicBezTo>
                    <a:pt x="1435" y="9195"/>
                    <a:pt x="1368" y="9329"/>
                    <a:pt x="1268" y="9395"/>
                  </a:cubicBezTo>
                  <a:cubicBezTo>
                    <a:pt x="934" y="10029"/>
                    <a:pt x="601" y="10663"/>
                    <a:pt x="367" y="11330"/>
                  </a:cubicBezTo>
                  <a:cubicBezTo>
                    <a:pt x="267" y="11530"/>
                    <a:pt x="200" y="11730"/>
                    <a:pt x="167" y="11931"/>
                  </a:cubicBezTo>
                  <a:lnTo>
                    <a:pt x="34" y="12564"/>
                  </a:lnTo>
                  <a:cubicBezTo>
                    <a:pt x="34" y="12731"/>
                    <a:pt x="0" y="12898"/>
                    <a:pt x="0" y="13065"/>
                  </a:cubicBezTo>
                  <a:cubicBezTo>
                    <a:pt x="0" y="13265"/>
                    <a:pt x="0" y="13432"/>
                    <a:pt x="34" y="13598"/>
                  </a:cubicBezTo>
                  <a:cubicBezTo>
                    <a:pt x="152" y="14341"/>
                    <a:pt x="510" y="15137"/>
                    <a:pt x="1246" y="15137"/>
                  </a:cubicBezTo>
                  <a:cubicBezTo>
                    <a:pt x="1337" y="15137"/>
                    <a:pt x="1433" y="15125"/>
                    <a:pt x="1535" y="15100"/>
                  </a:cubicBezTo>
                  <a:cubicBezTo>
                    <a:pt x="2002" y="14966"/>
                    <a:pt x="2402" y="14666"/>
                    <a:pt x="2836" y="14299"/>
                  </a:cubicBezTo>
                  <a:cubicBezTo>
                    <a:pt x="4070" y="13298"/>
                    <a:pt x="5371" y="12431"/>
                    <a:pt x="6772" y="11764"/>
                  </a:cubicBezTo>
                  <a:cubicBezTo>
                    <a:pt x="7205" y="11530"/>
                    <a:pt x="7672" y="11330"/>
                    <a:pt x="8173" y="11097"/>
                  </a:cubicBezTo>
                  <a:cubicBezTo>
                    <a:pt x="8306" y="11063"/>
                    <a:pt x="8373" y="11030"/>
                    <a:pt x="8506" y="10963"/>
                  </a:cubicBezTo>
                  <a:cubicBezTo>
                    <a:pt x="8573" y="10930"/>
                    <a:pt x="8673" y="10930"/>
                    <a:pt x="8740" y="10897"/>
                  </a:cubicBezTo>
                  <a:cubicBezTo>
                    <a:pt x="8706" y="9896"/>
                    <a:pt x="8540" y="8928"/>
                    <a:pt x="8173" y="8095"/>
                  </a:cubicBezTo>
                  <a:cubicBezTo>
                    <a:pt x="8039" y="7828"/>
                    <a:pt x="7873" y="7527"/>
                    <a:pt x="7706" y="7227"/>
                  </a:cubicBezTo>
                  <a:cubicBezTo>
                    <a:pt x="7239" y="6393"/>
                    <a:pt x="6638" y="5593"/>
                    <a:pt x="6038" y="4826"/>
                  </a:cubicBezTo>
                  <a:cubicBezTo>
                    <a:pt x="5304" y="3725"/>
                    <a:pt x="4570" y="2524"/>
                    <a:pt x="4537" y="1223"/>
                  </a:cubicBezTo>
                  <a:cubicBezTo>
                    <a:pt x="4503" y="889"/>
                    <a:pt x="4537" y="489"/>
                    <a:pt x="4837" y="256"/>
                  </a:cubicBezTo>
                  <a:cubicBezTo>
                    <a:pt x="4904" y="189"/>
                    <a:pt x="5004" y="122"/>
                    <a:pt x="5137" y="89"/>
                  </a:cubicBezTo>
                  <a:cubicBezTo>
                    <a:pt x="5071" y="89"/>
                    <a:pt x="5037" y="55"/>
                    <a:pt x="5004" y="55"/>
                  </a:cubicBezTo>
                  <a:cubicBezTo>
                    <a:pt x="4887" y="16"/>
                    <a:pt x="4769" y="0"/>
                    <a:pt x="46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31"/>
            <p:cNvSpPr/>
            <p:nvPr/>
          </p:nvSpPr>
          <p:spPr>
            <a:xfrm>
              <a:off x="5575825" y="1473275"/>
              <a:ext cx="396125" cy="204125"/>
            </a:xfrm>
            <a:custGeom>
              <a:avLst/>
              <a:gdLst/>
              <a:ahLst/>
              <a:cxnLst/>
              <a:rect l="l" t="t" r="r" b="b"/>
              <a:pathLst>
                <a:path w="15845" h="8165" extrusionOk="0">
                  <a:moveTo>
                    <a:pt x="4672" y="1"/>
                  </a:moveTo>
                  <a:cubicBezTo>
                    <a:pt x="3917" y="1"/>
                    <a:pt x="3160" y="44"/>
                    <a:pt x="2402" y="129"/>
                  </a:cubicBezTo>
                  <a:cubicBezTo>
                    <a:pt x="2335" y="163"/>
                    <a:pt x="2068" y="1063"/>
                    <a:pt x="2035" y="1130"/>
                  </a:cubicBezTo>
                  <a:cubicBezTo>
                    <a:pt x="1868" y="1631"/>
                    <a:pt x="1601" y="1997"/>
                    <a:pt x="1335" y="2431"/>
                  </a:cubicBezTo>
                  <a:cubicBezTo>
                    <a:pt x="1335" y="2464"/>
                    <a:pt x="1268" y="2464"/>
                    <a:pt x="1268" y="2498"/>
                  </a:cubicBezTo>
                  <a:cubicBezTo>
                    <a:pt x="567" y="3599"/>
                    <a:pt x="0" y="4833"/>
                    <a:pt x="0" y="6100"/>
                  </a:cubicBezTo>
                  <a:cubicBezTo>
                    <a:pt x="0" y="6301"/>
                    <a:pt x="0" y="6467"/>
                    <a:pt x="34" y="6634"/>
                  </a:cubicBezTo>
                  <a:cubicBezTo>
                    <a:pt x="154" y="7386"/>
                    <a:pt x="518" y="8164"/>
                    <a:pt x="1272" y="8164"/>
                  </a:cubicBezTo>
                  <a:cubicBezTo>
                    <a:pt x="1355" y="8164"/>
                    <a:pt x="1442" y="8155"/>
                    <a:pt x="1535" y="8135"/>
                  </a:cubicBezTo>
                  <a:cubicBezTo>
                    <a:pt x="2002" y="8002"/>
                    <a:pt x="2402" y="7668"/>
                    <a:pt x="2836" y="7335"/>
                  </a:cubicBezTo>
                  <a:cubicBezTo>
                    <a:pt x="4070" y="6334"/>
                    <a:pt x="5371" y="5467"/>
                    <a:pt x="6772" y="4799"/>
                  </a:cubicBezTo>
                  <a:cubicBezTo>
                    <a:pt x="7472" y="4466"/>
                    <a:pt x="8173" y="4232"/>
                    <a:pt x="8907" y="3999"/>
                  </a:cubicBezTo>
                  <a:cubicBezTo>
                    <a:pt x="10041" y="3732"/>
                    <a:pt x="11075" y="3732"/>
                    <a:pt x="12209" y="3632"/>
                  </a:cubicBezTo>
                  <a:lnTo>
                    <a:pt x="12709" y="3632"/>
                  </a:lnTo>
                  <a:cubicBezTo>
                    <a:pt x="12809" y="3632"/>
                    <a:pt x="12876" y="3599"/>
                    <a:pt x="13010" y="3599"/>
                  </a:cubicBezTo>
                  <a:cubicBezTo>
                    <a:pt x="13143" y="3599"/>
                    <a:pt x="13243" y="3599"/>
                    <a:pt x="13410" y="3565"/>
                  </a:cubicBezTo>
                  <a:cubicBezTo>
                    <a:pt x="14544" y="3332"/>
                    <a:pt x="15845" y="2898"/>
                    <a:pt x="15511" y="1664"/>
                  </a:cubicBezTo>
                  <a:cubicBezTo>
                    <a:pt x="15511" y="1597"/>
                    <a:pt x="15511" y="1497"/>
                    <a:pt x="15445" y="1464"/>
                  </a:cubicBezTo>
                  <a:cubicBezTo>
                    <a:pt x="15345" y="1731"/>
                    <a:pt x="15111" y="1964"/>
                    <a:pt x="14844" y="2098"/>
                  </a:cubicBezTo>
                  <a:cubicBezTo>
                    <a:pt x="14668" y="2185"/>
                    <a:pt x="14484" y="2222"/>
                    <a:pt x="14296" y="2222"/>
                  </a:cubicBezTo>
                  <a:cubicBezTo>
                    <a:pt x="13842" y="2222"/>
                    <a:pt x="13367" y="2010"/>
                    <a:pt x="12943" y="1797"/>
                  </a:cubicBezTo>
                  <a:cubicBezTo>
                    <a:pt x="11275" y="997"/>
                    <a:pt x="9507" y="463"/>
                    <a:pt x="7672" y="230"/>
                  </a:cubicBezTo>
                  <a:cubicBezTo>
                    <a:pt x="6681" y="77"/>
                    <a:pt x="5679" y="1"/>
                    <a:pt x="46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31"/>
            <p:cNvSpPr/>
            <p:nvPr/>
          </p:nvSpPr>
          <p:spPr>
            <a:xfrm>
              <a:off x="4892825" y="896250"/>
              <a:ext cx="427825" cy="521825"/>
            </a:xfrm>
            <a:custGeom>
              <a:avLst/>
              <a:gdLst/>
              <a:ahLst/>
              <a:cxnLst/>
              <a:rect l="l" t="t" r="r" b="b"/>
              <a:pathLst>
                <a:path w="17113" h="20873" extrusionOk="0">
                  <a:moveTo>
                    <a:pt x="4570" y="1"/>
                  </a:moveTo>
                  <a:cubicBezTo>
                    <a:pt x="3968" y="1"/>
                    <a:pt x="3426" y="193"/>
                    <a:pt x="3003" y="694"/>
                  </a:cubicBezTo>
                  <a:cubicBezTo>
                    <a:pt x="2369" y="1395"/>
                    <a:pt x="2869" y="2329"/>
                    <a:pt x="2736" y="3196"/>
                  </a:cubicBezTo>
                  <a:cubicBezTo>
                    <a:pt x="2569" y="4530"/>
                    <a:pt x="2336" y="5731"/>
                    <a:pt x="1835" y="6932"/>
                  </a:cubicBezTo>
                  <a:cubicBezTo>
                    <a:pt x="1502" y="7733"/>
                    <a:pt x="968" y="8400"/>
                    <a:pt x="568" y="9167"/>
                  </a:cubicBezTo>
                  <a:cubicBezTo>
                    <a:pt x="668" y="9234"/>
                    <a:pt x="635" y="9334"/>
                    <a:pt x="601" y="9367"/>
                  </a:cubicBezTo>
                  <a:cubicBezTo>
                    <a:pt x="1" y="10802"/>
                    <a:pt x="1302" y="11702"/>
                    <a:pt x="2536" y="12203"/>
                  </a:cubicBezTo>
                  <a:cubicBezTo>
                    <a:pt x="2703" y="12303"/>
                    <a:pt x="2869" y="12336"/>
                    <a:pt x="3003" y="12369"/>
                  </a:cubicBezTo>
                  <a:cubicBezTo>
                    <a:pt x="3136" y="12403"/>
                    <a:pt x="3203" y="12469"/>
                    <a:pt x="3336" y="12503"/>
                  </a:cubicBezTo>
                  <a:cubicBezTo>
                    <a:pt x="3470" y="12536"/>
                    <a:pt x="3537" y="12536"/>
                    <a:pt x="3637" y="12570"/>
                  </a:cubicBezTo>
                  <a:cubicBezTo>
                    <a:pt x="3703" y="12636"/>
                    <a:pt x="3803" y="12636"/>
                    <a:pt x="3870" y="12670"/>
                  </a:cubicBezTo>
                  <a:cubicBezTo>
                    <a:pt x="3937" y="12670"/>
                    <a:pt x="3970" y="12670"/>
                    <a:pt x="3970" y="12703"/>
                  </a:cubicBezTo>
                  <a:cubicBezTo>
                    <a:pt x="5271" y="13037"/>
                    <a:pt x="6505" y="13203"/>
                    <a:pt x="7673" y="13837"/>
                  </a:cubicBezTo>
                  <a:lnTo>
                    <a:pt x="7706" y="13837"/>
                  </a:lnTo>
                  <a:cubicBezTo>
                    <a:pt x="7806" y="13870"/>
                    <a:pt x="7873" y="13904"/>
                    <a:pt x="7940" y="13971"/>
                  </a:cubicBezTo>
                  <a:cubicBezTo>
                    <a:pt x="8040" y="14037"/>
                    <a:pt x="8140" y="14071"/>
                    <a:pt x="8273" y="14171"/>
                  </a:cubicBezTo>
                  <a:cubicBezTo>
                    <a:pt x="8774" y="14504"/>
                    <a:pt x="9207" y="14905"/>
                    <a:pt x="9674" y="15338"/>
                  </a:cubicBezTo>
                  <a:cubicBezTo>
                    <a:pt x="11142" y="16506"/>
                    <a:pt x="12376" y="17907"/>
                    <a:pt x="13610" y="19474"/>
                  </a:cubicBezTo>
                  <a:cubicBezTo>
                    <a:pt x="13977" y="19975"/>
                    <a:pt x="14378" y="20509"/>
                    <a:pt x="14878" y="20742"/>
                  </a:cubicBezTo>
                  <a:cubicBezTo>
                    <a:pt x="15058" y="20832"/>
                    <a:pt x="15229" y="20872"/>
                    <a:pt x="15390" y="20872"/>
                  </a:cubicBezTo>
                  <a:cubicBezTo>
                    <a:pt x="16127" y="20872"/>
                    <a:pt x="16661" y="20029"/>
                    <a:pt x="16879" y="19208"/>
                  </a:cubicBezTo>
                  <a:cubicBezTo>
                    <a:pt x="16980" y="19007"/>
                    <a:pt x="17013" y="18774"/>
                    <a:pt x="17046" y="18540"/>
                  </a:cubicBezTo>
                  <a:lnTo>
                    <a:pt x="17046" y="18507"/>
                  </a:lnTo>
                  <a:cubicBezTo>
                    <a:pt x="17113" y="18307"/>
                    <a:pt x="17113" y="18073"/>
                    <a:pt x="17113" y="17873"/>
                  </a:cubicBezTo>
                  <a:cubicBezTo>
                    <a:pt x="17113" y="17573"/>
                    <a:pt x="17113" y="17340"/>
                    <a:pt x="17046" y="17039"/>
                  </a:cubicBezTo>
                  <a:cubicBezTo>
                    <a:pt x="17013" y="16739"/>
                    <a:pt x="17013" y="16506"/>
                    <a:pt x="16980" y="16239"/>
                  </a:cubicBezTo>
                  <a:cubicBezTo>
                    <a:pt x="16846" y="15372"/>
                    <a:pt x="16613" y="14504"/>
                    <a:pt x="16346" y="13637"/>
                  </a:cubicBezTo>
                  <a:lnTo>
                    <a:pt x="16346" y="13570"/>
                  </a:lnTo>
                  <a:cubicBezTo>
                    <a:pt x="16279" y="13470"/>
                    <a:pt x="16212" y="13303"/>
                    <a:pt x="16179" y="13170"/>
                  </a:cubicBezTo>
                  <a:cubicBezTo>
                    <a:pt x="16146" y="13070"/>
                    <a:pt x="16112" y="13003"/>
                    <a:pt x="16112" y="12903"/>
                  </a:cubicBezTo>
                  <a:cubicBezTo>
                    <a:pt x="16112" y="12870"/>
                    <a:pt x="16046" y="12870"/>
                    <a:pt x="16046" y="12836"/>
                  </a:cubicBezTo>
                  <a:lnTo>
                    <a:pt x="15945" y="12469"/>
                  </a:lnTo>
                  <a:lnTo>
                    <a:pt x="15812" y="11969"/>
                  </a:lnTo>
                  <a:cubicBezTo>
                    <a:pt x="15779" y="11869"/>
                    <a:pt x="15779" y="11736"/>
                    <a:pt x="15779" y="11669"/>
                  </a:cubicBezTo>
                  <a:cubicBezTo>
                    <a:pt x="15712" y="11535"/>
                    <a:pt x="15712" y="11402"/>
                    <a:pt x="15679" y="11269"/>
                  </a:cubicBezTo>
                  <a:cubicBezTo>
                    <a:pt x="15679" y="11169"/>
                    <a:pt x="15645" y="11002"/>
                    <a:pt x="15645" y="10868"/>
                  </a:cubicBezTo>
                  <a:cubicBezTo>
                    <a:pt x="15645" y="10735"/>
                    <a:pt x="15612" y="10635"/>
                    <a:pt x="15612" y="10501"/>
                  </a:cubicBezTo>
                  <a:lnTo>
                    <a:pt x="15612" y="10435"/>
                  </a:lnTo>
                  <a:lnTo>
                    <a:pt x="15612" y="10335"/>
                  </a:lnTo>
                  <a:cubicBezTo>
                    <a:pt x="15612" y="10068"/>
                    <a:pt x="15545" y="9868"/>
                    <a:pt x="15545" y="9601"/>
                  </a:cubicBezTo>
                  <a:lnTo>
                    <a:pt x="15545" y="8767"/>
                  </a:lnTo>
                  <a:lnTo>
                    <a:pt x="15545" y="8400"/>
                  </a:lnTo>
                  <a:cubicBezTo>
                    <a:pt x="15612" y="7099"/>
                    <a:pt x="15745" y="5698"/>
                    <a:pt x="15745" y="4364"/>
                  </a:cubicBezTo>
                  <a:cubicBezTo>
                    <a:pt x="15745" y="3696"/>
                    <a:pt x="15679" y="3029"/>
                    <a:pt x="15512" y="2396"/>
                  </a:cubicBezTo>
                  <a:cubicBezTo>
                    <a:pt x="15412" y="2062"/>
                    <a:pt x="15345" y="1728"/>
                    <a:pt x="15178" y="1495"/>
                  </a:cubicBezTo>
                  <a:cubicBezTo>
                    <a:pt x="15145" y="1428"/>
                    <a:pt x="15078" y="1361"/>
                    <a:pt x="15045" y="1328"/>
                  </a:cubicBezTo>
                  <a:lnTo>
                    <a:pt x="14911" y="1195"/>
                  </a:lnTo>
                  <a:lnTo>
                    <a:pt x="14811" y="1061"/>
                  </a:lnTo>
                  <a:cubicBezTo>
                    <a:pt x="14648" y="972"/>
                    <a:pt x="14472" y="936"/>
                    <a:pt x="14289" y="936"/>
                  </a:cubicBezTo>
                  <a:cubicBezTo>
                    <a:pt x="13649" y="936"/>
                    <a:pt x="12929" y="1380"/>
                    <a:pt x="12410" y="1562"/>
                  </a:cubicBezTo>
                  <a:cubicBezTo>
                    <a:pt x="11751" y="1815"/>
                    <a:pt x="11132" y="2087"/>
                    <a:pt x="10463" y="2087"/>
                  </a:cubicBezTo>
                  <a:cubicBezTo>
                    <a:pt x="10250" y="2087"/>
                    <a:pt x="10033" y="2060"/>
                    <a:pt x="9808" y="1995"/>
                  </a:cubicBezTo>
                  <a:cubicBezTo>
                    <a:pt x="8498" y="1575"/>
                    <a:pt x="6290" y="1"/>
                    <a:pt x="4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31"/>
            <p:cNvSpPr/>
            <p:nvPr/>
          </p:nvSpPr>
          <p:spPr>
            <a:xfrm>
              <a:off x="4892825" y="981825"/>
              <a:ext cx="291875" cy="172400"/>
            </a:xfrm>
            <a:custGeom>
              <a:avLst/>
              <a:gdLst/>
              <a:ahLst/>
              <a:cxnLst/>
              <a:rect l="l" t="t" r="r" b="b"/>
              <a:pathLst>
                <a:path w="11675" h="6896" extrusionOk="0">
                  <a:moveTo>
                    <a:pt x="1114" y="1"/>
                  </a:moveTo>
                  <a:cubicBezTo>
                    <a:pt x="503" y="1"/>
                    <a:pt x="121" y="137"/>
                    <a:pt x="101" y="440"/>
                  </a:cubicBezTo>
                  <a:cubicBezTo>
                    <a:pt x="1" y="1341"/>
                    <a:pt x="3770" y="1174"/>
                    <a:pt x="6305" y="3242"/>
                  </a:cubicBezTo>
                  <a:cubicBezTo>
                    <a:pt x="7539" y="4110"/>
                    <a:pt x="8373" y="6111"/>
                    <a:pt x="9641" y="6812"/>
                  </a:cubicBezTo>
                  <a:cubicBezTo>
                    <a:pt x="9769" y="6869"/>
                    <a:pt x="9901" y="6895"/>
                    <a:pt x="10031" y="6895"/>
                  </a:cubicBezTo>
                  <a:cubicBezTo>
                    <a:pt x="10884" y="6895"/>
                    <a:pt x="11674" y="5761"/>
                    <a:pt x="11009" y="4777"/>
                  </a:cubicBezTo>
                  <a:cubicBezTo>
                    <a:pt x="9884" y="2260"/>
                    <a:pt x="3602" y="1"/>
                    <a:pt x="111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31"/>
            <p:cNvSpPr/>
            <p:nvPr/>
          </p:nvSpPr>
          <p:spPr>
            <a:xfrm>
              <a:off x="5087125" y="919125"/>
              <a:ext cx="235200" cy="498100"/>
            </a:xfrm>
            <a:custGeom>
              <a:avLst/>
              <a:gdLst/>
              <a:ahLst/>
              <a:cxnLst/>
              <a:rect l="l" t="t" r="r" b="b"/>
              <a:pathLst>
                <a:path w="9408" h="19924" extrusionOk="0">
                  <a:moveTo>
                    <a:pt x="6660" y="0"/>
                  </a:moveTo>
                  <a:cubicBezTo>
                    <a:pt x="6602" y="0"/>
                    <a:pt x="6539" y="5"/>
                    <a:pt x="6472" y="13"/>
                  </a:cubicBezTo>
                  <a:cubicBezTo>
                    <a:pt x="6439" y="13"/>
                    <a:pt x="6406" y="80"/>
                    <a:pt x="6372" y="80"/>
                  </a:cubicBezTo>
                  <a:cubicBezTo>
                    <a:pt x="6472" y="113"/>
                    <a:pt x="6572" y="180"/>
                    <a:pt x="6639" y="313"/>
                  </a:cubicBezTo>
                  <a:cubicBezTo>
                    <a:pt x="6906" y="647"/>
                    <a:pt x="6906" y="1147"/>
                    <a:pt x="6772" y="1581"/>
                  </a:cubicBezTo>
                  <a:cubicBezTo>
                    <a:pt x="6439" y="3182"/>
                    <a:pt x="5405" y="4583"/>
                    <a:pt x="4304" y="5750"/>
                  </a:cubicBezTo>
                  <a:cubicBezTo>
                    <a:pt x="3537" y="6618"/>
                    <a:pt x="2636" y="7452"/>
                    <a:pt x="1902" y="8419"/>
                  </a:cubicBezTo>
                  <a:cubicBezTo>
                    <a:pt x="1635" y="8752"/>
                    <a:pt x="1435" y="9086"/>
                    <a:pt x="1202" y="9420"/>
                  </a:cubicBezTo>
                  <a:cubicBezTo>
                    <a:pt x="668" y="10487"/>
                    <a:pt x="234" y="11655"/>
                    <a:pt x="1" y="12889"/>
                  </a:cubicBezTo>
                  <a:cubicBezTo>
                    <a:pt x="101" y="12922"/>
                    <a:pt x="168" y="12955"/>
                    <a:pt x="234" y="12989"/>
                  </a:cubicBezTo>
                  <a:cubicBezTo>
                    <a:pt x="368" y="13089"/>
                    <a:pt x="435" y="13122"/>
                    <a:pt x="568" y="13222"/>
                  </a:cubicBezTo>
                  <a:cubicBezTo>
                    <a:pt x="1068" y="13556"/>
                    <a:pt x="1535" y="13956"/>
                    <a:pt x="2002" y="14390"/>
                  </a:cubicBezTo>
                  <a:cubicBezTo>
                    <a:pt x="3437" y="15557"/>
                    <a:pt x="4704" y="16958"/>
                    <a:pt x="5905" y="18493"/>
                  </a:cubicBezTo>
                  <a:cubicBezTo>
                    <a:pt x="6272" y="18993"/>
                    <a:pt x="6706" y="19560"/>
                    <a:pt x="7206" y="19794"/>
                  </a:cubicBezTo>
                  <a:cubicBezTo>
                    <a:pt x="7386" y="19883"/>
                    <a:pt x="7556" y="19924"/>
                    <a:pt x="7715" y="19924"/>
                  </a:cubicBezTo>
                  <a:cubicBezTo>
                    <a:pt x="8445" y="19924"/>
                    <a:pt x="8961" y="19080"/>
                    <a:pt x="9208" y="18259"/>
                  </a:cubicBezTo>
                  <a:cubicBezTo>
                    <a:pt x="9274" y="18059"/>
                    <a:pt x="9341" y="17826"/>
                    <a:pt x="9374" y="17592"/>
                  </a:cubicBezTo>
                  <a:lnTo>
                    <a:pt x="9374" y="17559"/>
                  </a:lnTo>
                  <a:cubicBezTo>
                    <a:pt x="9408" y="17325"/>
                    <a:pt x="9408" y="17125"/>
                    <a:pt x="9408" y="16925"/>
                  </a:cubicBezTo>
                  <a:cubicBezTo>
                    <a:pt x="9408" y="16625"/>
                    <a:pt x="9408" y="16391"/>
                    <a:pt x="9374" y="16091"/>
                  </a:cubicBezTo>
                  <a:cubicBezTo>
                    <a:pt x="9341" y="15791"/>
                    <a:pt x="9341" y="15557"/>
                    <a:pt x="9274" y="15290"/>
                  </a:cubicBezTo>
                  <a:cubicBezTo>
                    <a:pt x="9174" y="14423"/>
                    <a:pt x="8907" y="13556"/>
                    <a:pt x="8674" y="12655"/>
                  </a:cubicBezTo>
                  <a:lnTo>
                    <a:pt x="8674" y="12622"/>
                  </a:lnTo>
                  <a:cubicBezTo>
                    <a:pt x="8574" y="12488"/>
                    <a:pt x="8540" y="12322"/>
                    <a:pt x="8507" y="12222"/>
                  </a:cubicBezTo>
                  <a:cubicBezTo>
                    <a:pt x="8440" y="12122"/>
                    <a:pt x="8407" y="12055"/>
                    <a:pt x="8407" y="11955"/>
                  </a:cubicBezTo>
                  <a:cubicBezTo>
                    <a:pt x="8407" y="11921"/>
                    <a:pt x="8374" y="11921"/>
                    <a:pt x="8374" y="11888"/>
                  </a:cubicBezTo>
                  <a:lnTo>
                    <a:pt x="8240" y="11488"/>
                  </a:lnTo>
                  <a:lnTo>
                    <a:pt x="8107" y="10987"/>
                  </a:lnTo>
                  <a:cubicBezTo>
                    <a:pt x="8073" y="10921"/>
                    <a:pt x="8073" y="10787"/>
                    <a:pt x="8073" y="10721"/>
                  </a:cubicBezTo>
                  <a:cubicBezTo>
                    <a:pt x="8040" y="10587"/>
                    <a:pt x="8040" y="10454"/>
                    <a:pt x="8007" y="10320"/>
                  </a:cubicBezTo>
                  <a:cubicBezTo>
                    <a:pt x="8007" y="10220"/>
                    <a:pt x="7940" y="10053"/>
                    <a:pt x="7940" y="9920"/>
                  </a:cubicBezTo>
                  <a:cubicBezTo>
                    <a:pt x="7940" y="9787"/>
                    <a:pt x="7907" y="9653"/>
                    <a:pt x="7907" y="9520"/>
                  </a:cubicBezTo>
                  <a:lnTo>
                    <a:pt x="7907" y="9486"/>
                  </a:lnTo>
                  <a:lnTo>
                    <a:pt x="7907" y="9386"/>
                  </a:lnTo>
                  <a:cubicBezTo>
                    <a:pt x="7907" y="9119"/>
                    <a:pt x="7873" y="8919"/>
                    <a:pt x="7873" y="8652"/>
                  </a:cubicBezTo>
                  <a:lnTo>
                    <a:pt x="7873" y="7818"/>
                  </a:lnTo>
                  <a:lnTo>
                    <a:pt x="7873" y="7452"/>
                  </a:lnTo>
                  <a:cubicBezTo>
                    <a:pt x="7907" y="6151"/>
                    <a:pt x="8073" y="4750"/>
                    <a:pt x="8073" y="3415"/>
                  </a:cubicBezTo>
                  <a:cubicBezTo>
                    <a:pt x="8073" y="2748"/>
                    <a:pt x="7973" y="2081"/>
                    <a:pt x="7807" y="1447"/>
                  </a:cubicBezTo>
                  <a:cubicBezTo>
                    <a:pt x="7740" y="1114"/>
                    <a:pt x="7640" y="780"/>
                    <a:pt x="7473" y="513"/>
                  </a:cubicBezTo>
                  <a:cubicBezTo>
                    <a:pt x="7440" y="480"/>
                    <a:pt x="7406" y="413"/>
                    <a:pt x="7373" y="346"/>
                  </a:cubicBezTo>
                  <a:lnTo>
                    <a:pt x="7239" y="246"/>
                  </a:lnTo>
                  <a:lnTo>
                    <a:pt x="7106" y="113"/>
                  </a:lnTo>
                  <a:cubicBezTo>
                    <a:pt x="6981" y="38"/>
                    <a:pt x="6837" y="0"/>
                    <a:pt x="66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31"/>
            <p:cNvSpPr/>
            <p:nvPr/>
          </p:nvSpPr>
          <p:spPr>
            <a:xfrm>
              <a:off x="4892000" y="1124575"/>
              <a:ext cx="434500" cy="295100"/>
            </a:xfrm>
            <a:custGeom>
              <a:avLst/>
              <a:gdLst/>
              <a:ahLst/>
              <a:cxnLst/>
              <a:rect l="l" t="t" r="r" b="b"/>
              <a:pathLst>
                <a:path w="17380" h="11804" extrusionOk="0">
                  <a:moveTo>
                    <a:pt x="701" y="1"/>
                  </a:moveTo>
                  <a:lnTo>
                    <a:pt x="567" y="234"/>
                  </a:lnTo>
                  <a:cubicBezTo>
                    <a:pt x="0" y="1735"/>
                    <a:pt x="1368" y="2603"/>
                    <a:pt x="2569" y="3070"/>
                  </a:cubicBezTo>
                  <a:cubicBezTo>
                    <a:pt x="2736" y="3170"/>
                    <a:pt x="2902" y="3203"/>
                    <a:pt x="3036" y="3236"/>
                  </a:cubicBezTo>
                  <a:cubicBezTo>
                    <a:pt x="3169" y="3270"/>
                    <a:pt x="3303" y="3336"/>
                    <a:pt x="3369" y="3370"/>
                  </a:cubicBezTo>
                  <a:cubicBezTo>
                    <a:pt x="3503" y="3403"/>
                    <a:pt x="3570" y="3403"/>
                    <a:pt x="3670" y="3437"/>
                  </a:cubicBezTo>
                  <a:cubicBezTo>
                    <a:pt x="3736" y="3503"/>
                    <a:pt x="3836" y="3503"/>
                    <a:pt x="3903" y="3537"/>
                  </a:cubicBezTo>
                  <a:cubicBezTo>
                    <a:pt x="5171" y="3870"/>
                    <a:pt x="6338" y="4170"/>
                    <a:pt x="7539" y="4771"/>
                  </a:cubicBezTo>
                  <a:cubicBezTo>
                    <a:pt x="8340" y="5204"/>
                    <a:pt x="9074" y="5671"/>
                    <a:pt x="9741" y="6239"/>
                  </a:cubicBezTo>
                  <a:cubicBezTo>
                    <a:pt x="11208" y="7406"/>
                    <a:pt x="12476" y="8840"/>
                    <a:pt x="13677" y="10375"/>
                  </a:cubicBezTo>
                  <a:cubicBezTo>
                    <a:pt x="14044" y="10875"/>
                    <a:pt x="14477" y="11409"/>
                    <a:pt x="14978" y="11676"/>
                  </a:cubicBezTo>
                  <a:cubicBezTo>
                    <a:pt x="15154" y="11764"/>
                    <a:pt x="15320" y="11803"/>
                    <a:pt x="15477" y="11803"/>
                  </a:cubicBezTo>
                  <a:cubicBezTo>
                    <a:pt x="16212" y="11803"/>
                    <a:pt x="16732" y="10933"/>
                    <a:pt x="16979" y="10108"/>
                  </a:cubicBezTo>
                  <a:cubicBezTo>
                    <a:pt x="17046" y="9908"/>
                    <a:pt x="17079" y="9708"/>
                    <a:pt x="17146" y="9441"/>
                  </a:cubicBezTo>
                  <a:lnTo>
                    <a:pt x="17146" y="9407"/>
                  </a:lnTo>
                  <a:cubicBezTo>
                    <a:pt x="17379" y="7840"/>
                    <a:pt x="17013" y="6105"/>
                    <a:pt x="16479" y="4604"/>
                  </a:cubicBezTo>
                  <a:cubicBezTo>
                    <a:pt x="16479" y="4571"/>
                    <a:pt x="16412" y="4537"/>
                    <a:pt x="16412" y="4504"/>
                  </a:cubicBezTo>
                  <a:lnTo>
                    <a:pt x="16412" y="4437"/>
                  </a:lnTo>
                  <a:cubicBezTo>
                    <a:pt x="16212" y="3837"/>
                    <a:pt x="16012" y="3336"/>
                    <a:pt x="15878" y="2669"/>
                  </a:cubicBezTo>
                  <a:cubicBezTo>
                    <a:pt x="15845" y="2536"/>
                    <a:pt x="15745" y="1402"/>
                    <a:pt x="15678" y="1335"/>
                  </a:cubicBezTo>
                  <a:cubicBezTo>
                    <a:pt x="13744" y="668"/>
                    <a:pt x="11742" y="334"/>
                    <a:pt x="9707" y="234"/>
                  </a:cubicBezTo>
                  <a:cubicBezTo>
                    <a:pt x="9473" y="227"/>
                    <a:pt x="9239" y="223"/>
                    <a:pt x="9006" y="223"/>
                  </a:cubicBezTo>
                  <a:cubicBezTo>
                    <a:pt x="7112" y="223"/>
                    <a:pt x="5244" y="467"/>
                    <a:pt x="3403" y="1001"/>
                  </a:cubicBezTo>
                  <a:cubicBezTo>
                    <a:pt x="3019" y="1111"/>
                    <a:pt x="2585" y="1221"/>
                    <a:pt x="2173" y="1221"/>
                  </a:cubicBezTo>
                  <a:cubicBezTo>
                    <a:pt x="1832" y="1221"/>
                    <a:pt x="1506" y="1146"/>
                    <a:pt x="1235" y="935"/>
                  </a:cubicBezTo>
                  <a:cubicBezTo>
                    <a:pt x="968" y="735"/>
                    <a:pt x="768" y="368"/>
                    <a:pt x="7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31"/>
            <p:cNvSpPr/>
            <p:nvPr/>
          </p:nvSpPr>
          <p:spPr>
            <a:xfrm>
              <a:off x="4876975" y="1577850"/>
              <a:ext cx="326925" cy="371600"/>
            </a:xfrm>
            <a:custGeom>
              <a:avLst/>
              <a:gdLst/>
              <a:ahLst/>
              <a:cxnLst/>
              <a:rect l="l" t="t" r="r" b="b"/>
              <a:pathLst>
                <a:path w="13077" h="14864" extrusionOk="0">
                  <a:moveTo>
                    <a:pt x="9771" y="1"/>
                  </a:moveTo>
                  <a:cubicBezTo>
                    <a:pt x="9287" y="1"/>
                    <a:pt x="8740" y="531"/>
                    <a:pt x="8340" y="817"/>
                  </a:cubicBezTo>
                  <a:cubicBezTo>
                    <a:pt x="7784" y="1218"/>
                    <a:pt x="7314" y="1591"/>
                    <a:pt x="6665" y="1591"/>
                  </a:cubicBezTo>
                  <a:cubicBezTo>
                    <a:pt x="6613" y="1591"/>
                    <a:pt x="6560" y="1589"/>
                    <a:pt x="6506" y="1584"/>
                  </a:cubicBezTo>
                  <a:cubicBezTo>
                    <a:pt x="5670" y="1500"/>
                    <a:pt x="4338" y="894"/>
                    <a:pt x="3197" y="894"/>
                  </a:cubicBezTo>
                  <a:cubicBezTo>
                    <a:pt x="2515" y="894"/>
                    <a:pt x="1901" y="1110"/>
                    <a:pt x="1502" y="1784"/>
                  </a:cubicBezTo>
                  <a:cubicBezTo>
                    <a:pt x="1135" y="2418"/>
                    <a:pt x="1569" y="3085"/>
                    <a:pt x="1569" y="3719"/>
                  </a:cubicBezTo>
                  <a:cubicBezTo>
                    <a:pt x="1569" y="4753"/>
                    <a:pt x="1469" y="5720"/>
                    <a:pt x="1235" y="6721"/>
                  </a:cubicBezTo>
                  <a:cubicBezTo>
                    <a:pt x="1068" y="7388"/>
                    <a:pt x="735" y="7955"/>
                    <a:pt x="501" y="8589"/>
                  </a:cubicBezTo>
                  <a:cubicBezTo>
                    <a:pt x="401" y="8589"/>
                    <a:pt x="401" y="8656"/>
                    <a:pt x="335" y="8722"/>
                  </a:cubicBezTo>
                  <a:cubicBezTo>
                    <a:pt x="1" y="9923"/>
                    <a:pt x="1068" y="10323"/>
                    <a:pt x="1969" y="10490"/>
                  </a:cubicBezTo>
                  <a:cubicBezTo>
                    <a:pt x="2102" y="10557"/>
                    <a:pt x="2236" y="10557"/>
                    <a:pt x="2336" y="10557"/>
                  </a:cubicBezTo>
                  <a:cubicBezTo>
                    <a:pt x="2436" y="10557"/>
                    <a:pt x="2503" y="10557"/>
                    <a:pt x="2603" y="10590"/>
                  </a:cubicBezTo>
                  <a:lnTo>
                    <a:pt x="3103" y="10590"/>
                  </a:lnTo>
                  <a:cubicBezTo>
                    <a:pt x="4071" y="10624"/>
                    <a:pt x="4971" y="10557"/>
                    <a:pt x="5872" y="10790"/>
                  </a:cubicBezTo>
                  <a:lnTo>
                    <a:pt x="5939" y="10790"/>
                  </a:lnTo>
                  <a:cubicBezTo>
                    <a:pt x="5972" y="10790"/>
                    <a:pt x="6072" y="10824"/>
                    <a:pt x="6105" y="10824"/>
                  </a:cubicBezTo>
                  <a:lnTo>
                    <a:pt x="6339" y="10957"/>
                  </a:lnTo>
                  <a:cubicBezTo>
                    <a:pt x="6706" y="11124"/>
                    <a:pt x="7106" y="11391"/>
                    <a:pt x="7473" y="11624"/>
                  </a:cubicBezTo>
                  <a:cubicBezTo>
                    <a:pt x="8607" y="12258"/>
                    <a:pt x="9641" y="13125"/>
                    <a:pt x="10642" y="14093"/>
                  </a:cubicBezTo>
                  <a:cubicBezTo>
                    <a:pt x="10975" y="14393"/>
                    <a:pt x="11276" y="14760"/>
                    <a:pt x="11676" y="14827"/>
                  </a:cubicBezTo>
                  <a:cubicBezTo>
                    <a:pt x="11758" y="14851"/>
                    <a:pt x="11836" y="14863"/>
                    <a:pt x="11910" y="14863"/>
                  </a:cubicBezTo>
                  <a:cubicBezTo>
                    <a:pt x="12538" y="14863"/>
                    <a:pt x="12921" y="14041"/>
                    <a:pt x="13010" y="13326"/>
                  </a:cubicBezTo>
                  <a:cubicBezTo>
                    <a:pt x="13077" y="13159"/>
                    <a:pt x="13077" y="12992"/>
                    <a:pt x="13077" y="12792"/>
                  </a:cubicBezTo>
                  <a:cubicBezTo>
                    <a:pt x="13077" y="12625"/>
                    <a:pt x="13077" y="12458"/>
                    <a:pt x="13010" y="12291"/>
                  </a:cubicBezTo>
                  <a:cubicBezTo>
                    <a:pt x="13010" y="12091"/>
                    <a:pt x="12977" y="11891"/>
                    <a:pt x="12944" y="11658"/>
                  </a:cubicBezTo>
                  <a:cubicBezTo>
                    <a:pt x="12910" y="11458"/>
                    <a:pt x="12843" y="11257"/>
                    <a:pt x="12810" y="11091"/>
                  </a:cubicBezTo>
                  <a:cubicBezTo>
                    <a:pt x="12643" y="10423"/>
                    <a:pt x="12410" y="9790"/>
                    <a:pt x="12143" y="9223"/>
                  </a:cubicBezTo>
                  <a:cubicBezTo>
                    <a:pt x="12110" y="9123"/>
                    <a:pt x="12010" y="8989"/>
                    <a:pt x="11976" y="8922"/>
                  </a:cubicBezTo>
                  <a:cubicBezTo>
                    <a:pt x="11943" y="8889"/>
                    <a:pt x="11943" y="8789"/>
                    <a:pt x="11909" y="8756"/>
                  </a:cubicBezTo>
                  <a:cubicBezTo>
                    <a:pt x="11909" y="8722"/>
                    <a:pt x="11843" y="8722"/>
                    <a:pt x="11843" y="8722"/>
                  </a:cubicBezTo>
                  <a:lnTo>
                    <a:pt x="11709" y="8455"/>
                  </a:lnTo>
                  <a:cubicBezTo>
                    <a:pt x="11676" y="8322"/>
                    <a:pt x="11643" y="8222"/>
                    <a:pt x="11609" y="8122"/>
                  </a:cubicBezTo>
                  <a:cubicBezTo>
                    <a:pt x="11543" y="8055"/>
                    <a:pt x="11543" y="7955"/>
                    <a:pt x="11509" y="7922"/>
                  </a:cubicBezTo>
                  <a:cubicBezTo>
                    <a:pt x="11476" y="7822"/>
                    <a:pt x="11476" y="7755"/>
                    <a:pt x="11442" y="7621"/>
                  </a:cubicBezTo>
                  <a:cubicBezTo>
                    <a:pt x="11376" y="7555"/>
                    <a:pt x="11376" y="7421"/>
                    <a:pt x="11342" y="7288"/>
                  </a:cubicBezTo>
                  <a:cubicBezTo>
                    <a:pt x="11342" y="7221"/>
                    <a:pt x="11309" y="7121"/>
                    <a:pt x="11309" y="7054"/>
                  </a:cubicBezTo>
                  <a:lnTo>
                    <a:pt x="11309" y="6988"/>
                  </a:lnTo>
                  <a:lnTo>
                    <a:pt x="11309" y="6921"/>
                  </a:lnTo>
                  <a:cubicBezTo>
                    <a:pt x="11276" y="6754"/>
                    <a:pt x="11276" y="6554"/>
                    <a:pt x="11242" y="6387"/>
                  </a:cubicBezTo>
                  <a:cubicBezTo>
                    <a:pt x="11176" y="6154"/>
                    <a:pt x="11176" y="5954"/>
                    <a:pt x="11142" y="5753"/>
                  </a:cubicBezTo>
                  <a:cubicBezTo>
                    <a:pt x="11142" y="5653"/>
                    <a:pt x="11142" y="5553"/>
                    <a:pt x="11109" y="5453"/>
                  </a:cubicBezTo>
                  <a:cubicBezTo>
                    <a:pt x="11009" y="4453"/>
                    <a:pt x="11042" y="3385"/>
                    <a:pt x="10942" y="2384"/>
                  </a:cubicBezTo>
                  <a:cubicBezTo>
                    <a:pt x="10842" y="1884"/>
                    <a:pt x="10775" y="1384"/>
                    <a:pt x="10609" y="917"/>
                  </a:cubicBezTo>
                  <a:cubicBezTo>
                    <a:pt x="10508" y="650"/>
                    <a:pt x="10442" y="450"/>
                    <a:pt x="10308" y="283"/>
                  </a:cubicBezTo>
                  <a:cubicBezTo>
                    <a:pt x="10275" y="250"/>
                    <a:pt x="10275" y="216"/>
                    <a:pt x="10242" y="149"/>
                  </a:cubicBezTo>
                  <a:cubicBezTo>
                    <a:pt x="10175" y="116"/>
                    <a:pt x="10142" y="116"/>
                    <a:pt x="10142" y="83"/>
                  </a:cubicBezTo>
                  <a:cubicBezTo>
                    <a:pt x="10108" y="49"/>
                    <a:pt x="10075" y="49"/>
                    <a:pt x="10008" y="49"/>
                  </a:cubicBezTo>
                  <a:cubicBezTo>
                    <a:pt x="9931" y="16"/>
                    <a:pt x="9852" y="1"/>
                    <a:pt x="97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31"/>
            <p:cNvSpPr/>
            <p:nvPr/>
          </p:nvSpPr>
          <p:spPr>
            <a:xfrm>
              <a:off x="4864475" y="1677350"/>
              <a:ext cx="222850" cy="97025"/>
            </a:xfrm>
            <a:custGeom>
              <a:avLst/>
              <a:gdLst/>
              <a:ahLst/>
              <a:cxnLst/>
              <a:rect l="l" t="t" r="r" b="b"/>
              <a:pathLst>
                <a:path w="8914" h="3881" extrusionOk="0">
                  <a:moveTo>
                    <a:pt x="2075" y="1"/>
                  </a:moveTo>
                  <a:cubicBezTo>
                    <a:pt x="881" y="1"/>
                    <a:pt x="1" y="213"/>
                    <a:pt x="1" y="639"/>
                  </a:cubicBezTo>
                  <a:cubicBezTo>
                    <a:pt x="1" y="1340"/>
                    <a:pt x="2736" y="606"/>
                    <a:pt x="4737" y="1707"/>
                  </a:cubicBezTo>
                  <a:cubicBezTo>
                    <a:pt x="5671" y="2174"/>
                    <a:pt x="6472" y="3575"/>
                    <a:pt x="7406" y="3875"/>
                  </a:cubicBezTo>
                  <a:cubicBezTo>
                    <a:pt x="7435" y="3879"/>
                    <a:pt x="7464" y="3881"/>
                    <a:pt x="7493" y="3881"/>
                  </a:cubicBezTo>
                  <a:cubicBezTo>
                    <a:pt x="8201" y="3881"/>
                    <a:pt x="8914" y="2746"/>
                    <a:pt x="8273" y="2074"/>
                  </a:cubicBezTo>
                  <a:cubicBezTo>
                    <a:pt x="7435" y="698"/>
                    <a:pt x="4240"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31"/>
            <p:cNvSpPr/>
            <p:nvPr/>
          </p:nvSpPr>
          <p:spPr>
            <a:xfrm>
              <a:off x="5024600" y="1581075"/>
              <a:ext cx="179300" cy="371500"/>
            </a:xfrm>
            <a:custGeom>
              <a:avLst/>
              <a:gdLst/>
              <a:ahLst/>
              <a:cxnLst/>
              <a:rect l="l" t="t" r="r" b="b"/>
              <a:pathLst>
                <a:path w="7172" h="14860" extrusionOk="0">
                  <a:moveTo>
                    <a:pt x="3970" y="1"/>
                  </a:moveTo>
                  <a:cubicBezTo>
                    <a:pt x="3881" y="1"/>
                    <a:pt x="3775" y="24"/>
                    <a:pt x="3669" y="87"/>
                  </a:cubicBezTo>
                  <a:cubicBezTo>
                    <a:pt x="3603" y="87"/>
                    <a:pt x="3569" y="121"/>
                    <a:pt x="3569" y="121"/>
                  </a:cubicBezTo>
                  <a:lnTo>
                    <a:pt x="3836" y="254"/>
                  </a:lnTo>
                  <a:cubicBezTo>
                    <a:pt x="4036" y="454"/>
                    <a:pt x="4070" y="821"/>
                    <a:pt x="4036" y="1188"/>
                  </a:cubicBezTo>
                  <a:cubicBezTo>
                    <a:pt x="3903" y="2489"/>
                    <a:pt x="3269" y="3690"/>
                    <a:pt x="2602" y="4791"/>
                  </a:cubicBezTo>
                  <a:cubicBezTo>
                    <a:pt x="2102" y="5591"/>
                    <a:pt x="1535" y="6358"/>
                    <a:pt x="1068" y="7259"/>
                  </a:cubicBezTo>
                  <a:cubicBezTo>
                    <a:pt x="901" y="7526"/>
                    <a:pt x="767" y="7826"/>
                    <a:pt x="667" y="8126"/>
                  </a:cubicBezTo>
                  <a:cubicBezTo>
                    <a:pt x="267" y="8827"/>
                    <a:pt x="67" y="9727"/>
                    <a:pt x="0" y="10761"/>
                  </a:cubicBezTo>
                  <a:cubicBezTo>
                    <a:pt x="67" y="10795"/>
                    <a:pt x="100" y="10795"/>
                    <a:pt x="200" y="10828"/>
                  </a:cubicBezTo>
                  <a:lnTo>
                    <a:pt x="434" y="10962"/>
                  </a:lnTo>
                  <a:cubicBezTo>
                    <a:pt x="834" y="11128"/>
                    <a:pt x="1201" y="11362"/>
                    <a:pt x="1568" y="11629"/>
                  </a:cubicBezTo>
                  <a:cubicBezTo>
                    <a:pt x="2702" y="12229"/>
                    <a:pt x="3736" y="13130"/>
                    <a:pt x="4737" y="14097"/>
                  </a:cubicBezTo>
                  <a:cubicBezTo>
                    <a:pt x="5070" y="14364"/>
                    <a:pt x="5371" y="14764"/>
                    <a:pt x="5771" y="14831"/>
                  </a:cubicBezTo>
                  <a:cubicBezTo>
                    <a:pt x="5845" y="14850"/>
                    <a:pt x="5915" y="14859"/>
                    <a:pt x="5983" y="14859"/>
                  </a:cubicBezTo>
                  <a:cubicBezTo>
                    <a:pt x="6624" y="14859"/>
                    <a:pt x="7015" y="14054"/>
                    <a:pt x="7105" y="13330"/>
                  </a:cubicBezTo>
                  <a:cubicBezTo>
                    <a:pt x="7172" y="13163"/>
                    <a:pt x="7172" y="12996"/>
                    <a:pt x="7172" y="12796"/>
                  </a:cubicBezTo>
                  <a:cubicBezTo>
                    <a:pt x="7172" y="12629"/>
                    <a:pt x="7172" y="12463"/>
                    <a:pt x="7105" y="12296"/>
                  </a:cubicBezTo>
                  <a:cubicBezTo>
                    <a:pt x="7105" y="12096"/>
                    <a:pt x="7072" y="11862"/>
                    <a:pt x="7039" y="11662"/>
                  </a:cubicBezTo>
                  <a:cubicBezTo>
                    <a:pt x="7005" y="11462"/>
                    <a:pt x="6938" y="11262"/>
                    <a:pt x="6905" y="11095"/>
                  </a:cubicBezTo>
                  <a:cubicBezTo>
                    <a:pt x="6738" y="10428"/>
                    <a:pt x="6505" y="9794"/>
                    <a:pt x="6238" y="9194"/>
                  </a:cubicBezTo>
                  <a:cubicBezTo>
                    <a:pt x="6205" y="9127"/>
                    <a:pt x="6105" y="8994"/>
                    <a:pt x="6071" y="8927"/>
                  </a:cubicBezTo>
                  <a:cubicBezTo>
                    <a:pt x="6038" y="8860"/>
                    <a:pt x="6038" y="8793"/>
                    <a:pt x="6004" y="8760"/>
                  </a:cubicBezTo>
                  <a:cubicBezTo>
                    <a:pt x="6004" y="8693"/>
                    <a:pt x="5938" y="8693"/>
                    <a:pt x="5938" y="8693"/>
                  </a:cubicBezTo>
                  <a:lnTo>
                    <a:pt x="5838" y="8460"/>
                  </a:lnTo>
                  <a:cubicBezTo>
                    <a:pt x="5771" y="8326"/>
                    <a:pt x="5738" y="8193"/>
                    <a:pt x="5704" y="8126"/>
                  </a:cubicBezTo>
                  <a:cubicBezTo>
                    <a:pt x="5671" y="8026"/>
                    <a:pt x="5671" y="7959"/>
                    <a:pt x="5604" y="7926"/>
                  </a:cubicBezTo>
                  <a:cubicBezTo>
                    <a:pt x="5571" y="7826"/>
                    <a:pt x="5571" y="7759"/>
                    <a:pt x="5537" y="7626"/>
                  </a:cubicBezTo>
                  <a:cubicBezTo>
                    <a:pt x="5504" y="7526"/>
                    <a:pt x="5504" y="7426"/>
                    <a:pt x="5437" y="7292"/>
                  </a:cubicBezTo>
                  <a:cubicBezTo>
                    <a:pt x="5437" y="7192"/>
                    <a:pt x="5404" y="7126"/>
                    <a:pt x="5404" y="7025"/>
                  </a:cubicBezTo>
                  <a:lnTo>
                    <a:pt x="5404" y="6992"/>
                  </a:lnTo>
                  <a:lnTo>
                    <a:pt x="5404" y="6925"/>
                  </a:lnTo>
                  <a:cubicBezTo>
                    <a:pt x="5371" y="6759"/>
                    <a:pt x="5371" y="6525"/>
                    <a:pt x="5337" y="6358"/>
                  </a:cubicBezTo>
                  <a:cubicBezTo>
                    <a:pt x="5271" y="6158"/>
                    <a:pt x="5271" y="5958"/>
                    <a:pt x="5237" y="5758"/>
                  </a:cubicBezTo>
                  <a:cubicBezTo>
                    <a:pt x="5237" y="5658"/>
                    <a:pt x="5237" y="5524"/>
                    <a:pt x="5204" y="5458"/>
                  </a:cubicBezTo>
                  <a:cubicBezTo>
                    <a:pt x="5104" y="4457"/>
                    <a:pt x="5171" y="3356"/>
                    <a:pt x="5037" y="2355"/>
                  </a:cubicBezTo>
                  <a:cubicBezTo>
                    <a:pt x="4937" y="1855"/>
                    <a:pt x="4870" y="1355"/>
                    <a:pt x="4704" y="921"/>
                  </a:cubicBezTo>
                  <a:cubicBezTo>
                    <a:pt x="4603" y="654"/>
                    <a:pt x="4537" y="454"/>
                    <a:pt x="4403" y="287"/>
                  </a:cubicBezTo>
                  <a:cubicBezTo>
                    <a:pt x="4370" y="254"/>
                    <a:pt x="4370" y="187"/>
                    <a:pt x="4337" y="154"/>
                  </a:cubicBezTo>
                  <a:cubicBezTo>
                    <a:pt x="4270" y="121"/>
                    <a:pt x="4237" y="121"/>
                    <a:pt x="4237" y="87"/>
                  </a:cubicBezTo>
                  <a:cubicBezTo>
                    <a:pt x="4203" y="20"/>
                    <a:pt x="4170" y="20"/>
                    <a:pt x="4103" y="20"/>
                  </a:cubicBezTo>
                  <a:cubicBezTo>
                    <a:pt x="4067" y="8"/>
                    <a:pt x="4021" y="1"/>
                    <a:pt x="39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31"/>
            <p:cNvSpPr/>
            <p:nvPr/>
          </p:nvSpPr>
          <p:spPr>
            <a:xfrm>
              <a:off x="4878650" y="1750525"/>
              <a:ext cx="326100" cy="200350"/>
            </a:xfrm>
            <a:custGeom>
              <a:avLst/>
              <a:gdLst/>
              <a:ahLst/>
              <a:cxnLst/>
              <a:rect l="l" t="t" r="r" b="b"/>
              <a:pathLst>
                <a:path w="13044" h="8014" extrusionOk="0">
                  <a:moveTo>
                    <a:pt x="9864" y="0"/>
                  </a:moveTo>
                  <a:cubicBezTo>
                    <a:pt x="8885" y="0"/>
                    <a:pt x="7895" y="112"/>
                    <a:pt x="6906" y="314"/>
                  </a:cubicBezTo>
                  <a:cubicBezTo>
                    <a:pt x="5371" y="581"/>
                    <a:pt x="3870" y="1181"/>
                    <a:pt x="2436" y="1982"/>
                  </a:cubicBezTo>
                  <a:cubicBezTo>
                    <a:pt x="2062" y="2181"/>
                    <a:pt x="1651" y="2400"/>
                    <a:pt x="1258" y="2400"/>
                  </a:cubicBezTo>
                  <a:cubicBezTo>
                    <a:pt x="1125" y="2400"/>
                    <a:pt x="994" y="2375"/>
                    <a:pt x="868" y="2316"/>
                  </a:cubicBezTo>
                  <a:cubicBezTo>
                    <a:pt x="668" y="2182"/>
                    <a:pt x="501" y="1915"/>
                    <a:pt x="401" y="1682"/>
                  </a:cubicBezTo>
                  <a:cubicBezTo>
                    <a:pt x="368" y="1715"/>
                    <a:pt x="368" y="1815"/>
                    <a:pt x="368" y="1882"/>
                  </a:cubicBezTo>
                  <a:cubicBezTo>
                    <a:pt x="1" y="3049"/>
                    <a:pt x="1035" y="3483"/>
                    <a:pt x="1935" y="3650"/>
                  </a:cubicBezTo>
                  <a:cubicBezTo>
                    <a:pt x="2069" y="3683"/>
                    <a:pt x="2202" y="3683"/>
                    <a:pt x="2336" y="3683"/>
                  </a:cubicBezTo>
                  <a:cubicBezTo>
                    <a:pt x="2402" y="3683"/>
                    <a:pt x="2469" y="3683"/>
                    <a:pt x="2569" y="3717"/>
                  </a:cubicBezTo>
                  <a:lnTo>
                    <a:pt x="3003" y="3717"/>
                  </a:lnTo>
                  <a:cubicBezTo>
                    <a:pt x="3903" y="3750"/>
                    <a:pt x="4771" y="3750"/>
                    <a:pt x="5705" y="4050"/>
                  </a:cubicBezTo>
                  <a:cubicBezTo>
                    <a:pt x="6272" y="4217"/>
                    <a:pt x="6872" y="4484"/>
                    <a:pt x="7406" y="4751"/>
                  </a:cubicBezTo>
                  <a:cubicBezTo>
                    <a:pt x="8540" y="5384"/>
                    <a:pt x="9574" y="6252"/>
                    <a:pt x="10575" y="7219"/>
                  </a:cubicBezTo>
                  <a:cubicBezTo>
                    <a:pt x="10908" y="7519"/>
                    <a:pt x="11209" y="7886"/>
                    <a:pt x="11609" y="7986"/>
                  </a:cubicBezTo>
                  <a:cubicBezTo>
                    <a:pt x="11681" y="8005"/>
                    <a:pt x="11749" y="8014"/>
                    <a:pt x="11816" y="8014"/>
                  </a:cubicBezTo>
                  <a:cubicBezTo>
                    <a:pt x="12460" y="8014"/>
                    <a:pt x="12853" y="7181"/>
                    <a:pt x="12943" y="6485"/>
                  </a:cubicBezTo>
                  <a:cubicBezTo>
                    <a:pt x="13010" y="6318"/>
                    <a:pt x="13010" y="6152"/>
                    <a:pt x="13010" y="5918"/>
                  </a:cubicBezTo>
                  <a:cubicBezTo>
                    <a:pt x="13043" y="4684"/>
                    <a:pt x="12610" y="3483"/>
                    <a:pt x="12109" y="2416"/>
                  </a:cubicBezTo>
                  <a:cubicBezTo>
                    <a:pt x="12109" y="2382"/>
                    <a:pt x="12076" y="2382"/>
                    <a:pt x="12076" y="2349"/>
                  </a:cubicBezTo>
                  <a:cubicBezTo>
                    <a:pt x="11876" y="1915"/>
                    <a:pt x="11709" y="1548"/>
                    <a:pt x="11576" y="1081"/>
                  </a:cubicBezTo>
                  <a:cubicBezTo>
                    <a:pt x="11542" y="1015"/>
                    <a:pt x="11375" y="147"/>
                    <a:pt x="11275" y="81"/>
                  </a:cubicBezTo>
                  <a:cubicBezTo>
                    <a:pt x="10808" y="26"/>
                    <a:pt x="10337" y="0"/>
                    <a:pt x="98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31"/>
            <p:cNvSpPr/>
            <p:nvPr/>
          </p:nvSpPr>
          <p:spPr>
            <a:xfrm>
              <a:off x="5415500" y="1860950"/>
              <a:ext cx="558950" cy="630150"/>
            </a:xfrm>
            <a:custGeom>
              <a:avLst/>
              <a:gdLst/>
              <a:ahLst/>
              <a:cxnLst/>
              <a:rect l="l" t="t" r="r" b="b"/>
              <a:pathLst>
                <a:path w="22358" h="25206" extrusionOk="0">
                  <a:moveTo>
                    <a:pt x="22358" y="0"/>
                  </a:moveTo>
                  <a:lnTo>
                    <a:pt x="22358" y="0"/>
                  </a:lnTo>
                  <a:cubicBezTo>
                    <a:pt x="19089" y="1068"/>
                    <a:pt x="15820" y="2302"/>
                    <a:pt x="12618" y="3803"/>
                  </a:cubicBezTo>
                  <a:cubicBezTo>
                    <a:pt x="10750" y="4737"/>
                    <a:pt x="8882" y="5671"/>
                    <a:pt x="7247" y="7005"/>
                  </a:cubicBezTo>
                  <a:cubicBezTo>
                    <a:pt x="4278" y="9474"/>
                    <a:pt x="2410" y="12976"/>
                    <a:pt x="1376" y="16479"/>
                  </a:cubicBezTo>
                  <a:cubicBezTo>
                    <a:pt x="576" y="19147"/>
                    <a:pt x="242" y="21849"/>
                    <a:pt x="42" y="24584"/>
                  </a:cubicBezTo>
                  <a:cubicBezTo>
                    <a:pt x="0" y="24960"/>
                    <a:pt x="298" y="25205"/>
                    <a:pt x="601" y="25205"/>
                  </a:cubicBezTo>
                  <a:cubicBezTo>
                    <a:pt x="781" y="25205"/>
                    <a:pt x="964" y="25118"/>
                    <a:pt x="1076" y="24918"/>
                  </a:cubicBezTo>
                  <a:cubicBezTo>
                    <a:pt x="3545" y="20481"/>
                    <a:pt x="6080" y="16278"/>
                    <a:pt x="9182" y="12142"/>
                  </a:cubicBezTo>
                  <a:cubicBezTo>
                    <a:pt x="12818" y="7339"/>
                    <a:pt x="17121" y="2835"/>
                    <a:pt x="22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31"/>
            <p:cNvSpPr/>
            <p:nvPr/>
          </p:nvSpPr>
          <p:spPr>
            <a:xfrm>
              <a:off x="4846125" y="1958500"/>
              <a:ext cx="582325" cy="527850"/>
            </a:xfrm>
            <a:custGeom>
              <a:avLst/>
              <a:gdLst/>
              <a:ahLst/>
              <a:cxnLst/>
              <a:rect l="l" t="t" r="r" b="b"/>
              <a:pathLst>
                <a:path w="23293" h="21114" extrusionOk="0">
                  <a:moveTo>
                    <a:pt x="1" y="1"/>
                  </a:moveTo>
                  <a:lnTo>
                    <a:pt x="1" y="1"/>
                  </a:lnTo>
                  <a:cubicBezTo>
                    <a:pt x="9874" y="5238"/>
                    <a:pt x="16646" y="11776"/>
                    <a:pt x="22217" y="20849"/>
                  </a:cubicBezTo>
                  <a:cubicBezTo>
                    <a:pt x="22339" y="21033"/>
                    <a:pt x="22520" y="21113"/>
                    <a:pt x="22697" y="21113"/>
                  </a:cubicBezTo>
                  <a:cubicBezTo>
                    <a:pt x="23001" y="21113"/>
                    <a:pt x="23293" y="20875"/>
                    <a:pt x="23251" y="20516"/>
                  </a:cubicBezTo>
                  <a:cubicBezTo>
                    <a:pt x="22083" y="5972"/>
                    <a:pt x="14645" y="390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666" name="Google Shape;2666;p31"/>
          <p:cNvPicPr preferRelativeResize="0"/>
          <p:nvPr/>
        </p:nvPicPr>
        <p:blipFill>
          <a:blip r:embed="rId2">
            <a:alphaModFix amt="50000"/>
          </a:blip>
          <a:stretch>
            <a:fillRect/>
          </a:stretch>
        </p:blipFill>
        <p:spPr>
          <a:xfrm>
            <a:off x="-68224" y="-616382"/>
            <a:ext cx="3852000" cy="3445953"/>
          </a:xfrm>
          <a:prstGeom prst="rect">
            <a:avLst/>
          </a:prstGeom>
          <a:noFill/>
          <a:ln>
            <a:noFill/>
          </a:ln>
        </p:spPr>
      </p:pic>
      <p:pic>
        <p:nvPicPr>
          <p:cNvPr id="2667" name="Google Shape;2667;p31"/>
          <p:cNvPicPr preferRelativeResize="0"/>
          <p:nvPr/>
        </p:nvPicPr>
        <p:blipFill>
          <a:blip r:embed="rId2">
            <a:alphaModFix amt="50000"/>
          </a:blip>
          <a:stretch>
            <a:fillRect/>
          </a:stretch>
        </p:blipFill>
        <p:spPr>
          <a:xfrm>
            <a:off x="-68224" y="2808268"/>
            <a:ext cx="3852000" cy="3445953"/>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Background">
  <p:cSld name="CUSTOM_11">
    <p:spTree>
      <p:nvGrpSpPr>
        <p:cNvPr id="1" name="Shape 2668"/>
        <p:cNvGrpSpPr/>
        <p:nvPr/>
      </p:nvGrpSpPr>
      <p:grpSpPr>
        <a:xfrm>
          <a:off x="0" y="0"/>
          <a:ext cx="0" cy="0"/>
          <a:chOff x="0" y="0"/>
          <a:chExt cx="0" cy="0"/>
        </a:xfrm>
      </p:grpSpPr>
      <p:sp>
        <p:nvSpPr>
          <p:cNvPr id="2669" name="Google Shape;2669;p32"/>
          <p:cNvSpPr/>
          <p:nvPr/>
        </p:nvSpPr>
        <p:spPr>
          <a:xfrm rot="-4038284" flipH="1">
            <a:off x="7651041" y="-996803"/>
            <a:ext cx="2193282" cy="2836678"/>
          </a:xfrm>
          <a:custGeom>
            <a:avLst/>
            <a:gdLst/>
            <a:ahLst/>
            <a:cxnLst/>
            <a:rect l="l" t="t" r="r" b="b"/>
            <a:pathLst>
              <a:path w="50036" h="64714" extrusionOk="0">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32"/>
          <p:cNvSpPr/>
          <p:nvPr/>
        </p:nvSpPr>
        <p:spPr>
          <a:xfrm rot="-818131">
            <a:off x="-1729370" y="-511390"/>
            <a:ext cx="3259946" cy="1676976"/>
          </a:xfrm>
          <a:custGeom>
            <a:avLst/>
            <a:gdLst/>
            <a:ahLst/>
            <a:cxnLst/>
            <a:rect l="l" t="t" r="r" b="b"/>
            <a:pathLst>
              <a:path w="49936" h="25688" extrusionOk="0">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71" name="Google Shape;2671;p32"/>
          <p:cNvGrpSpPr/>
          <p:nvPr/>
        </p:nvGrpSpPr>
        <p:grpSpPr>
          <a:xfrm rot="1702121" flipH="1">
            <a:off x="-1409092" y="-750648"/>
            <a:ext cx="2877440" cy="2228610"/>
            <a:chOff x="9298389" y="-164681"/>
            <a:chExt cx="3403527" cy="2636070"/>
          </a:xfrm>
        </p:grpSpPr>
        <p:sp>
          <p:nvSpPr>
            <p:cNvPr id="2672" name="Google Shape;2672;p32"/>
            <p:cNvSpPr/>
            <p:nvPr/>
          </p:nvSpPr>
          <p:spPr>
            <a:xfrm rot="-5142096">
              <a:off x="9799889" y="-462995"/>
              <a:ext cx="2400528" cy="3232698"/>
            </a:xfrm>
            <a:custGeom>
              <a:avLst/>
              <a:gdLst/>
              <a:ahLst/>
              <a:cxnLst/>
              <a:rect l="l" t="t" r="r" b="b"/>
              <a:pathLst>
                <a:path w="31088" h="41865" extrusionOk="0">
                  <a:moveTo>
                    <a:pt x="5635" y="0"/>
                  </a:moveTo>
                  <a:cubicBezTo>
                    <a:pt x="5590" y="0"/>
                    <a:pt x="5546" y="1"/>
                    <a:pt x="5501" y="3"/>
                  </a:cubicBezTo>
                  <a:cubicBezTo>
                    <a:pt x="3914" y="65"/>
                    <a:pt x="2419" y="1144"/>
                    <a:pt x="879" y="1144"/>
                  </a:cubicBezTo>
                  <a:cubicBezTo>
                    <a:pt x="662" y="1144"/>
                    <a:pt x="445" y="1123"/>
                    <a:pt x="226" y="1074"/>
                  </a:cubicBezTo>
                  <a:lnTo>
                    <a:pt x="0" y="1062"/>
                  </a:lnTo>
                  <a:lnTo>
                    <a:pt x="0" y="1062"/>
                  </a:lnTo>
                  <a:cubicBezTo>
                    <a:pt x="619" y="1503"/>
                    <a:pt x="786" y="2372"/>
                    <a:pt x="738" y="3134"/>
                  </a:cubicBezTo>
                  <a:cubicBezTo>
                    <a:pt x="679" y="3896"/>
                    <a:pt x="464" y="4658"/>
                    <a:pt x="536" y="5420"/>
                  </a:cubicBezTo>
                  <a:cubicBezTo>
                    <a:pt x="607" y="6182"/>
                    <a:pt x="1083" y="6992"/>
                    <a:pt x="1834" y="7099"/>
                  </a:cubicBezTo>
                  <a:lnTo>
                    <a:pt x="4048" y="5551"/>
                  </a:lnTo>
                  <a:lnTo>
                    <a:pt x="4048" y="5551"/>
                  </a:lnTo>
                  <a:cubicBezTo>
                    <a:pt x="3667" y="6170"/>
                    <a:pt x="3286" y="6789"/>
                    <a:pt x="2905" y="7420"/>
                  </a:cubicBezTo>
                  <a:cubicBezTo>
                    <a:pt x="2762" y="7611"/>
                    <a:pt x="2679" y="7825"/>
                    <a:pt x="2631" y="8063"/>
                  </a:cubicBezTo>
                  <a:cubicBezTo>
                    <a:pt x="2619" y="8337"/>
                    <a:pt x="2679" y="8611"/>
                    <a:pt x="2810" y="8861"/>
                  </a:cubicBezTo>
                  <a:cubicBezTo>
                    <a:pt x="2988" y="9337"/>
                    <a:pt x="3179" y="9801"/>
                    <a:pt x="3369" y="10266"/>
                  </a:cubicBezTo>
                  <a:cubicBezTo>
                    <a:pt x="3405" y="10385"/>
                    <a:pt x="3477" y="10480"/>
                    <a:pt x="3572" y="10551"/>
                  </a:cubicBezTo>
                  <a:cubicBezTo>
                    <a:pt x="3606" y="10568"/>
                    <a:pt x="3641" y="10575"/>
                    <a:pt x="3676" y="10575"/>
                  </a:cubicBezTo>
                  <a:cubicBezTo>
                    <a:pt x="3845" y="10575"/>
                    <a:pt x="4013" y="10402"/>
                    <a:pt x="4131" y="10254"/>
                  </a:cubicBezTo>
                  <a:cubicBezTo>
                    <a:pt x="4751" y="9456"/>
                    <a:pt x="5584" y="8849"/>
                    <a:pt x="6548" y="8527"/>
                  </a:cubicBezTo>
                  <a:lnTo>
                    <a:pt x="6548" y="8527"/>
                  </a:lnTo>
                  <a:cubicBezTo>
                    <a:pt x="5917" y="9325"/>
                    <a:pt x="5274" y="10147"/>
                    <a:pt x="4929" y="11111"/>
                  </a:cubicBezTo>
                  <a:cubicBezTo>
                    <a:pt x="4739" y="11647"/>
                    <a:pt x="4739" y="12373"/>
                    <a:pt x="5108" y="12707"/>
                  </a:cubicBezTo>
                  <a:cubicBezTo>
                    <a:pt x="5191" y="12778"/>
                    <a:pt x="5286" y="12826"/>
                    <a:pt x="5394" y="12861"/>
                  </a:cubicBezTo>
                  <a:cubicBezTo>
                    <a:pt x="5882" y="12290"/>
                    <a:pt x="6382" y="11730"/>
                    <a:pt x="6870" y="11171"/>
                  </a:cubicBezTo>
                  <a:cubicBezTo>
                    <a:pt x="6929" y="11099"/>
                    <a:pt x="6989" y="11028"/>
                    <a:pt x="7049" y="10968"/>
                  </a:cubicBezTo>
                  <a:lnTo>
                    <a:pt x="7049" y="10968"/>
                  </a:lnTo>
                  <a:cubicBezTo>
                    <a:pt x="6989" y="11063"/>
                    <a:pt x="6941" y="11159"/>
                    <a:pt x="6894" y="11266"/>
                  </a:cubicBezTo>
                  <a:cubicBezTo>
                    <a:pt x="6632" y="11814"/>
                    <a:pt x="6406" y="12373"/>
                    <a:pt x="6227" y="12945"/>
                  </a:cubicBezTo>
                  <a:cubicBezTo>
                    <a:pt x="6144" y="13135"/>
                    <a:pt x="6120" y="13338"/>
                    <a:pt x="6144" y="13540"/>
                  </a:cubicBezTo>
                  <a:cubicBezTo>
                    <a:pt x="6263" y="14302"/>
                    <a:pt x="7501" y="14361"/>
                    <a:pt x="7751" y="15076"/>
                  </a:cubicBezTo>
                  <a:cubicBezTo>
                    <a:pt x="8025" y="14564"/>
                    <a:pt x="8489" y="14183"/>
                    <a:pt x="9049" y="14028"/>
                  </a:cubicBezTo>
                  <a:lnTo>
                    <a:pt x="9049" y="14028"/>
                  </a:lnTo>
                  <a:cubicBezTo>
                    <a:pt x="8394" y="14623"/>
                    <a:pt x="8394" y="15814"/>
                    <a:pt x="9073" y="16397"/>
                  </a:cubicBezTo>
                  <a:cubicBezTo>
                    <a:pt x="9370" y="16659"/>
                    <a:pt x="9751" y="16802"/>
                    <a:pt x="10049" y="17052"/>
                  </a:cubicBezTo>
                  <a:cubicBezTo>
                    <a:pt x="10906" y="17755"/>
                    <a:pt x="10918" y="19064"/>
                    <a:pt x="11490" y="20029"/>
                  </a:cubicBezTo>
                  <a:cubicBezTo>
                    <a:pt x="11716" y="20362"/>
                    <a:pt x="11966" y="20696"/>
                    <a:pt x="12228" y="21005"/>
                  </a:cubicBezTo>
                  <a:cubicBezTo>
                    <a:pt x="13049" y="22089"/>
                    <a:pt x="13454" y="23422"/>
                    <a:pt x="13823" y="24732"/>
                  </a:cubicBezTo>
                  <a:cubicBezTo>
                    <a:pt x="13966" y="25232"/>
                    <a:pt x="14109" y="25744"/>
                    <a:pt x="14442" y="26137"/>
                  </a:cubicBezTo>
                  <a:cubicBezTo>
                    <a:pt x="14919" y="26714"/>
                    <a:pt x="15621" y="26908"/>
                    <a:pt x="16377" y="26908"/>
                  </a:cubicBezTo>
                  <a:cubicBezTo>
                    <a:pt x="17055" y="26908"/>
                    <a:pt x="17777" y="26752"/>
                    <a:pt x="18419" y="26577"/>
                  </a:cubicBezTo>
                  <a:lnTo>
                    <a:pt x="18419" y="26577"/>
                  </a:lnTo>
                  <a:cubicBezTo>
                    <a:pt x="17514" y="27280"/>
                    <a:pt x="16609" y="28149"/>
                    <a:pt x="16466" y="29292"/>
                  </a:cubicBezTo>
                  <a:cubicBezTo>
                    <a:pt x="16395" y="29911"/>
                    <a:pt x="16562" y="30542"/>
                    <a:pt x="16800" y="31114"/>
                  </a:cubicBezTo>
                  <a:cubicBezTo>
                    <a:pt x="17550" y="32888"/>
                    <a:pt x="18931" y="34328"/>
                    <a:pt x="20669" y="35138"/>
                  </a:cubicBezTo>
                  <a:cubicBezTo>
                    <a:pt x="21801" y="35650"/>
                    <a:pt x="23019" y="35919"/>
                    <a:pt x="24246" y="35919"/>
                  </a:cubicBezTo>
                  <a:cubicBezTo>
                    <a:pt x="24530" y="35919"/>
                    <a:pt x="24815" y="35905"/>
                    <a:pt x="25098" y="35876"/>
                  </a:cubicBezTo>
                  <a:lnTo>
                    <a:pt x="25098" y="35876"/>
                  </a:lnTo>
                  <a:lnTo>
                    <a:pt x="25015" y="36078"/>
                  </a:lnTo>
                  <a:lnTo>
                    <a:pt x="25265" y="35876"/>
                  </a:lnTo>
                  <a:cubicBezTo>
                    <a:pt x="25860" y="38436"/>
                    <a:pt x="26182" y="40377"/>
                    <a:pt x="26384" y="41865"/>
                  </a:cubicBezTo>
                  <a:lnTo>
                    <a:pt x="26515" y="41853"/>
                  </a:lnTo>
                  <a:cubicBezTo>
                    <a:pt x="26313" y="40365"/>
                    <a:pt x="25991" y="38424"/>
                    <a:pt x="25384" y="35852"/>
                  </a:cubicBezTo>
                  <a:lnTo>
                    <a:pt x="25539" y="35828"/>
                  </a:lnTo>
                  <a:cubicBezTo>
                    <a:pt x="27825" y="35531"/>
                    <a:pt x="29849" y="35495"/>
                    <a:pt x="30444" y="32697"/>
                  </a:cubicBezTo>
                  <a:cubicBezTo>
                    <a:pt x="30635" y="31792"/>
                    <a:pt x="30456" y="30852"/>
                    <a:pt x="30635" y="29947"/>
                  </a:cubicBezTo>
                  <a:lnTo>
                    <a:pt x="30635" y="29947"/>
                  </a:lnTo>
                  <a:cubicBezTo>
                    <a:pt x="30105" y="30607"/>
                    <a:pt x="29316" y="30969"/>
                    <a:pt x="28502" y="30969"/>
                  </a:cubicBezTo>
                  <a:cubicBezTo>
                    <a:pt x="28200" y="30969"/>
                    <a:pt x="27895" y="30919"/>
                    <a:pt x="27599" y="30816"/>
                  </a:cubicBezTo>
                  <a:lnTo>
                    <a:pt x="30611" y="28828"/>
                  </a:lnTo>
                  <a:cubicBezTo>
                    <a:pt x="30801" y="28720"/>
                    <a:pt x="30956" y="28566"/>
                    <a:pt x="31052" y="28375"/>
                  </a:cubicBezTo>
                  <a:cubicBezTo>
                    <a:pt x="31087" y="28173"/>
                    <a:pt x="31063" y="27946"/>
                    <a:pt x="30980" y="27756"/>
                  </a:cubicBezTo>
                  <a:cubicBezTo>
                    <a:pt x="30170" y="25279"/>
                    <a:pt x="29147" y="22874"/>
                    <a:pt x="27932" y="20577"/>
                  </a:cubicBezTo>
                  <a:cubicBezTo>
                    <a:pt x="26730" y="18291"/>
                    <a:pt x="23955" y="14433"/>
                    <a:pt x="23848" y="14242"/>
                  </a:cubicBezTo>
                  <a:cubicBezTo>
                    <a:pt x="22860" y="15004"/>
                    <a:pt x="21967" y="15552"/>
                    <a:pt x="20776" y="15921"/>
                  </a:cubicBezTo>
                  <a:cubicBezTo>
                    <a:pt x="21717" y="14600"/>
                    <a:pt x="21538" y="13695"/>
                    <a:pt x="22646" y="12516"/>
                  </a:cubicBezTo>
                  <a:cubicBezTo>
                    <a:pt x="21550" y="10635"/>
                    <a:pt x="20205" y="8908"/>
                    <a:pt x="18645" y="7373"/>
                  </a:cubicBezTo>
                  <a:cubicBezTo>
                    <a:pt x="18002" y="7992"/>
                    <a:pt x="17300" y="8551"/>
                    <a:pt x="16550" y="9039"/>
                  </a:cubicBezTo>
                  <a:cubicBezTo>
                    <a:pt x="16274" y="9212"/>
                    <a:pt x="15986" y="9373"/>
                    <a:pt x="15677" y="9373"/>
                  </a:cubicBezTo>
                  <a:cubicBezTo>
                    <a:pt x="15667" y="9373"/>
                    <a:pt x="15656" y="9373"/>
                    <a:pt x="15645" y="9373"/>
                  </a:cubicBezTo>
                  <a:cubicBezTo>
                    <a:pt x="15311" y="9361"/>
                    <a:pt x="14978" y="9099"/>
                    <a:pt x="15014" y="8766"/>
                  </a:cubicBezTo>
                  <a:cubicBezTo>
                    <a:pt x="16014" y="8087"/>
                    <a:pt x="16550" y="6896"/>
                    <a:pt x="16419" y="5694"/>
                  </a:cubicBezTo>
                  <a:lnTo>
                    <a:pt x="16419" y="5694"/>
                  </a:lnTo>
                  <a:cubicBezTo>
                    <a:pt x="16133" y="6015"/>
                    <a:pt x="15859" y="6349"/>
                    <a:pt x="15573" y="6670"/>
                  </a:cubicBezTo>
                  <a:cubicBezTo>
                    <a:pt x="15812" y="6075"/>
                    <a:pt x="15609" y="5360"/>
                    <a:pt x="15216" y="4848"/>
                  </a:cubicBezTo>
                  <a:cubicBezTo>
                    <a:pt x="14823" y="4325"/>
                    <a:pt x="14264" y="3967"/>
                    <a:pt x="13728" y="3610"/>
                  </a:cubicBezTo>
                  <a:cubicBezTo>
                    <a:pt x="13281" y="3326"/>
                    <a:pt x="12740" y="3036"/>
                    <a:pt x="12237" y="3036"/>
                  </a:cubicBezTo>
                  <a:cubicBezTo>
                    <a:pt x="12043" y="3036"/>
                    <a:pt x="11855" y="3079"/>
                    <a:pt x="11680" y="3182"/>
                  </a:cubicBezTo>
                  <a:cubicBezTo>
                    <a:pt x="11413" y="3335"/>
                    <a:pt x="11155" y="3622"/>
                    <a:pt x="10876" y="3622"/>
                  </a:cubicBezTo>
                  <a:cubicBezTo>
                    <a:pt x="10831" y="3622"/>
                    <a:pt x="10785" y="3615"/>
                    <a:pt x="10739" y="3598"/>
                  </a:cubicBezTo>
                  <a:cubicBezTo>
                    <a:pt x="10966" y="3146"/>
                    <a:pt x="10799" y="2574"/>
                    <a:pt x="10478" y="2181"/>
                  </a:cubicBezTo>
                  <a:cubicBezTo>
                    <a:pt x="10168" y="1789"/>
                    <a:pt x="9716" y="1538"/>
                    <a:pt x="9275" y="1288"/>
                  </a:cubicBezTo>
                  <a:cubicBezTo>
                    <a:pt x="8136" y="655"/>
                    <a:pt x="6929" y="0"/>
                    <a:pt x="56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32"/>
            <p:cNvSpPr/>
            <p:nvPr/>
          </p:nvSpPr>
          <p:spPr>
            <a:xfrm rot="-5142096">
              <a:off x="10598029" y="408426"/>
              <a:ext cx="1127217" cy="1843406"/>
            </a:xfrm>
            <a:custGeom>
              <a:avLst/>
              <a:gdLst/>
              <a:ahLst/>
              <a:cxnLst/>
              <a:rect l="l" t="t" r="r" b="b"/>
              <a:pathLst>
                <a:path w="14598" h="23873" extrusionOk="0">
                  <a:moveTo>
                    <a:pt x="775" y="1"/>
                  </a:moveTo>
                  <a:cubicBezTo>
                    <a:pt x="513" y="549"/>
                    <a:pt x="287" y="1108"/>
                    <a:pt x="108" y="1692"/>
                  </a:cubicBezTo>
                  <a:cubicBezTo>
                    <a:pt x="25" y="1882"/>
                    <a:pt x="1" y="2085"/>
                    <a:pt x="25" y="2287"/>
                  </a:cubicBezTo>
                  <a:cubicBezTo>
                    <a:pt x="144" y="3037"/>
                    <a:pt x="1382" y="3097"/>
                    <a:pt x="1632" y="3823"/>
                  </a:cubicBezTo>
                  <a:cubicBezTo>
                    <a:pt x="1906" y="3311"/>
                    <a:pt x="2370" y="2918"/>
                    <a:pt x="2930" y="2763"/>
                  </a:cubicBezTo>
                  <a:lnTo>
                    <a:pt x="2930" y="2763"/>
                  </a:lnTo>
                  <a:cubicBezTo>
                    <a:pt x="2275" y="3370"/>
                    <a:pt x="2275" y="4537"/>
                    <a:pt x="2954" y="5133"/>
                  </a:cubicBezTo>
                  <a:cubicBezTo>
                    <a:pt x="3251" y="5394"/>
                    <a:pt x="3632" y="5537"/>
                    <a:pt x="3930" y="5787"/>
                  </a:cubicBezTo>
                  <a:cubicBezTo>
                    <a:pt x="4799" y="6490"/>
                    <a:pt x="4799" y="7811"/>
                    <a:pt x="5371" y="8764"/>
                  </a:cubicBezTo>
                  <a:cubicBezTo>
                    <a:pt x="5597" y="9109"/>
                    <a:pt x="5847" y="9431"/>
                    <a:pt x="6109" y="9752"/>
                  </a:cubicBezTo>
                  <a:cubicBezTo>
                    <a:pt x="6942" y="10836"/>
                    <a:pt x="7335" y="12169"/>
                    <a:pt x="7704" y="13467"/>
                  </a:cubicBezTo>
                  <a:cubicBezTo>
                    <a:pt x="7847" y="13967"/>
                    <a:pt x="7990" y="14479"/>
                    <a:pt x="8323" y="14884"/>
                  </a:cubicBezTo>
                  <a:cubicBezTo>
                    <a:pt x="8798" y="15459"/>
                    <a:pt x="9496" y="15653"/>
                    <a:pt x="10248" y="15653"/>
                  </a:cubicBezTo>
                  <a:cubicBezTo>
                    <a:pt x="10929" y="15653"/>
                    <a:pt x="11655" y="15493"/>
                    <a:pt x="12300" y="15312"/>
                  </a:cubicBezTo>
                  <a:lnTo>
                    <a:pt x="12300" y="15312"/>
                  </a:lnTo>
                  <a:cubicBezTo>
                    <a:pt x="11395" y="16015"/>
                    <a:pt x="10490" y="16896"/>
                    <a:pt x="10347" y="18039"/>
                  </a:cubicBezTo>
                  <a:cubicBezTo>
                    <a:pt x="10276" y="18658"/>
                    <a:pt x="10443" y="19277"/>
                    <a:pt x="10681" y="19861"/>
                  </a:cubicBezTo>
                  <a:cubicBezTo>
                    <a:pt x="11431" y="21635"/>
                    <a:pt x="12812" y="23063"/>
                    <a:pt x="14550" y="23873"/>
                  </a:cubicBezTo>
                  <a:cubicBezTo>
                    <a:pt x="14491" y="23409"/>
                    <a:pt x="14276" y="22980"/>
                    <a:pt x="13931" y="22647"/>
                  </a:cubicBezTo>
                  <a:cubicBezTo>
                    <a:pt x="13717" y="22456"/>
                    <a:pt x="13455" y="22277"/>
                    <a:pt x="13348" y="22004"/>
                  </a:cubicBezTo>
                  <a:cubicBezTo>
                    <a:pt x="13217" y="21635"/>
                    <a:pt x="13443" y="21242"/>
                    <a:pt x="13491" y="20849"/>
                  </a:cubicBezTo>
                  <a:cubicBezTo>
                    <a:pt x="13538" y="20468"/>
                    <a:pt x="13419" y="20075"/>
                    <a:pt x="13455" y="19682"/>
                  </a:cubicBezTo>
                  <a:cubicBezTo>
                    <a:pt x="13514" y="19170"/>
                    <a:pt x="13872" y="18718"/>
                    <a:pt x="14134" y="18277"/>
                  </a:cubicBezTo>
                  <a:cubicBezTo>
                    <a:pt x="14407" y="17825"/>
                    <a:pt x="14598" y="17241"/>
                    <a:pt x="14336" y="16789"/>
                  </a:cubicBezTo>
                  <a:cubicBezTo>
                    <a:pt x="14193" y="16551"/>
                    <a:pt x="13955" y="16384"/>
                    <a:pt x="13836" y="16122"/>
                  </a:cubicBezTo>
                  <a:cubicBezTo>
                    <a:pt x="13550" y="15467"/>
                    <a:pt x="14312" y="14765"/>
                    <a:pt x="14217" y="14038"/>
                  </a:cubicBezTo>
                  <a:lnTo>
                    <a:pt x="14217" y="14038"/>
                  </a:lnTo>
                  <a:cubicBezTo>
                    <a:pt x="14177" y="14042"/>
                    <a:pt x="14137" y="14044"/>
                    <a:pt x="14098" y="14044"/>
                  </a:cubicBezTo>
                  <a:cubicBezTo>
                    <a:pt x="13423" y="14044"/>
                    <a:pt x="12851" y="13480"/>
                    <a:pt x="12502" y="12895"/>
                  </a:cubicBezTo>
                  <a:cubicBezTo>
                    <a:pt x="12121" y="12264"/>
                    <a:pt x="11848" y="11550"/>
                    <a:pt x="11288" y="11086"/>
                  </a:cubicBezTo>
                  <a:cubicBezTo>
                    <a:pt x="10812" y="10705"/>
                    <a:pt x="10204" y="10550"/>
                    <a:pt x="9645" y="10300"/>
                  </a:cubicBezTo>
                  <a:cubicBezTo>
                    <a:pt x="9085" y="10050"/>
                    <a:pt x="8538" y="9645"/>
                    <a:pt x="8419" y="9050"/>
                  </a:cubicBezTo>
                  <a:cubicBezTo>
                    <a:pt x="8288" y="8323"/>
                    <a:pt x="8847" y="7669"/>
                    <a:pt x="9359" y="7145"/>
                  </a:cubicBezTo>
                  <a:cubicBezTo>
                    <a:pt x="8526" y="6657"/>
                    <a:pt x="7776" y="6037"/>
                    <a:pt x="7145" y="5299"/>
                  </a:cubicBezTo>
                  <a:cubicBezTo>
                    <a:pt x="6978" y="5144"/>
                    <a:pt x="6871" y="4942"/>
                    <a:pt x="6811" y="4716"/>
                  </a:cubicBezTo>
                  <a:cubicBezTo>
                    <a:pt x="6740" y="4097"/>
                    <a:pt x="7526" y="3728"/>
                    <a:pt x="7776" y="3156"/>
                  </a:cubicBezTo>
                  <a:cubicBezTo>
                    <a:pt x="7823" y="3073"/>
                    <a:pt x="7823" y="2989"/>
                    <a:pt x="7811" y="2906"/>
                  </a:cubicBezTo>
                  <a:cubicBezTo>
                    <a:pt x="7764" y="2775"/>
                    <a:pt x="7633" y="2716"/>
                    <a:pt x="7514" y="2668"/>
                  </a:cubicBezTo>
                  <a:cubicBezTo>
                    <a:pt x="7014" y="2478"/>
                    <a:pt x="6448" y="2288"/>
                    <a:pt x="5927" y="2288"/>
                  </a:cubicBezTo>
                  <a:cubicBezTo>
                    <a:pt x="5827" y="2288"/>
                    <a:pt x="5728" y="2295"/>
                    <a:pt x="5632" y="2311"/>
                  </a:cubicBezTo>
                  <a:cubicBezTo>
                    <a:pt x="5561" y="2263"/>
                    <a:pt x="5478" y="2227"/>
                    <a:pt x="5382" y="2216"/>
                  </a:cubicBezTo>
                  <a:cubicBezTo>
                    <a:pt x="5168" y="2192"/>
                    <a:pt x="4906" y="2204"/>
                    <a:pt x="4763" y="2061"/>
                  </a:cubicBezTo>
                  <a:cubicBezTo>
                    <a:pt x="4573" y="1870"/>
                    <a:pt x="4668" y="1537"/>
                    <a:pt x="4537" y="1299"/>
                  </a:cubicBezTo>
                  <a:cubicBezTo>
                    <a:pt x="4435" y="1108"/>
                    <a:pt x="4261" y="1042"/>
                    <a:pt x="4055" y="1042"/>
                  </a:cubicBezTo>
                  <a:cubicBezTo>
                    <a:pt x="3736" y="1042"/>
                    <a:pt x="3339" y="1200"/>
                    <a:pt x="3013" y="1287"/>
                  </a:cubicBezTo>
                  <a:cubicBezTo>
                    <a:pt x="2857" y="1330"/>
                    <a:pt x="2699" y="1351"/>
                    <a:pt x="2541" y="1351"/>
                  </a:cubicBezTo>
                  <a:cubicBezTo>
                    <a:pt x="1965" y="1351"/>
                    <a:pt x="1406" y="1071"/>
                    <a:pt x="1060" y="584"/>
                  </a:cubicBezTo>
                  <a:cubicBezTo>
                    <a:pt x="941" y="406"/>
                    <a:pt x="846" y="215"/>
                    <a:pt x="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4" name="Google Shape;2674;p32"/>
          <p:cNvGrpSpPr/>
          <p:nvPr/>
        </p:nvGrpSpPr>
        <p:grpSpPr>
          <a:xfrm rot="-2052684">
            <a:off x="8443735" y="3653551"/>
            <a:ext cx="1046336" cy="1939290"/>
            <a:chOff x="3321775" y="2146200"/>
            <a:chExt cx="1129175" cy="2092825"/>
          </a:xfrm>
        </p:grpSpPr>
        <p:sp>
          <p:nvSpPr>
            <p:cNvPr id="2675" name="Google Shape;2675;p32"/>
            <p:cNvSpPr/>
            <p:nvPr/>
          </p:nvSpPr>
          <p:spPr>
            <a:xfrm>
              <a:off x="3800450" y="3263300"/>
              <a:ext cx="271050" cy="975725"/>
            </a:xfrm>
            <a:custGeom>
              <a:avLst/>
              <a:gdLst/>
              <a:ahLst/>
              <a:cxnLst/>
              <a:rect l="l" t="t" r="r" b="b"/>
              <a:pathLst>
                <a:path w="10842" h="39029" fill="none" extrusionOk="0">
                  <a:moveTo>
                    <a:pt x="1" y="1"/>
                  </a:moveTo>
                  <a:cubicBezTo>
                    <a:pt x="6939" y="10341"/>
                    <a:pt x="10842" y="21016"/>
                    <a:pt x="7539" y="3902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32"/>
            <p:cNvSpPr/>
            <p:nvPr/>
          </p:nvSpPr>
          <p:spPr>
            <a:xfrm>
              <a:off x="3738750" y="2671200"/>
              <a:ext cx="251875" cy="1567000"/>
            </a:xfrm>
            <a:custGeom>
              <a:avLst/>
              <a:gdLst/>
              <a:ahLst/>
              <a:cxnLst/>
              <a:rect l="l" t="t" r="r" b="b"/>
              <a:pathLst>
                <a:path w="10075" h="62680" fill="none" extrusionOk="0">
                  <a:moveTo>
                    <a:pt x="9841" y="1"/>
                  </a:moveTo>
                  <a:cubicBezTo>
                    <a:pt x="0" y="18114"/>
                    <a:pt x="0" y="41030"/>
                    <a:pt x="10074" y="6267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32"/>
            <p:cNvSpPr/>
            <p:nvPr/>
          </p:nvSpPr>
          <p:spPr>
            <a:xfrm>
              <a:off x="3879675" y="2249025"/>
              <a:ext cx="514550" cy="520725"/>
            </a:xfrm>
            <a:custGeom>
              <a:avLst/>
              <a:gdLst/>
              <a:ahLst/>
              <a:cxnLst/>
              <a:rect l="l" t="t" r="r" b="b"/>
              <a:pathLst>
                <a:path w="20582" h="20829" extrusionOk="0">
                  <a:moveTo>
                    <a:pt x="5326" y="1"/>
                  </a:moveTo>
                  <a:cubicBezTo>
                    <a:pt x="5148" y="1"/>
                    <a:pt x="4980" y="40"/>
                    <a:pt x="4837" y="143"/>
                  </a:cubicBezTo>
                  <a:cubicBezTo>
                    <a:pt x="4237" y="510"/>
                    <a:pt x="4170" y="1344"/>
                    <a:pt x="4170" y="2077"/>
                  </a:cubicBezTo>
                  <a:cubicBezTo>
                    <a:pt x="4137" y="2344"/>
                    <a:pt x="4137" y="2544"/>
                    <a:pt x="4137" y="2711"/>
                  </a:cubicBezTo>
                  <a:lnTo>
                    <a:pt x="4137" y="2878"/>
                  </a:lnTo>
                  <a:cubicBezTo>
                    <a:pt x="4070" y="3078"/>
                    <a:pt x="4070" y="3245"/>
                    <a:pt x="4037" y="3478"/>
                  </a:cubicBezTo>
                  <a:cubicBezTo>
                    <a:pt x="4037" y="3645"/>
                    <a:pt x="4037" y="3745"/>
                    <a:pt x="4003" y="3879"/>
                  </a:cubicBezTo>
                  <a:cubicBezTo>
                    <a:pt x="3870" y="4713"/>
                    <a:pt x="3703" y="5513"/>
                    <a:pt x="3470" y="6314"/>
                  </a:cubicBezTo>
                  <a:cubicBezTo>
                    <a:pt x="3270" y="6881"/>
                    <a:pt x="3036" y="7415"/>
                    <a:pt x="2836" y="8015"/>
                  </a:cubicBezTo>
                  <a:cubicBezTo>
                    <a:pt x="2702" y="8382"/>
                    <a:pt x="2536" y="8749"/>
                    <a:pt x="2369" y="9149"/>
                  </a:cubicBezTo>
                  <a:cubicBezTo>
                    <a:pt x="2135" y="9683"/>
                    <a:pt x="1869" y="10250"/>
                    <a:pt x="1635" y="10817"/>
                  </a:cubicBezTo>
                  <a:cubicBezTo>
                    <a:pt x="834" y="12585"/>
                    <a:pt x="1" y="14520"/>
                    <a:pt x="601" y="16521"/>
                  </a:cubicBezTo>
                  <a:lnTo>
                    <a:pt x="701" y="16888"/>
                  </a:lnTo>
                  <a:cubicBezTo>
                    <a:pt x="801" y="17021"/>
                    <a:pt x="834" y="17088"/>
                    <a:pt x="868" y="17222"/>
                  </a:cubicBezTo>
                  <a:cubicBezTo>
                    <a:pt x="968" y="17322"/>
                    <a:pt x="1001" y="17422"/>
                    <a:pt x="1035" y="17522"/>
                  </a:cubicBezTo>
                  <a:cubicBezTo>
                    <a:pt x="1035" y="17555"/>
                    <a:pt x="1101" y="17555"/>
                    <a:pt x="1101" y="17588"/>
                  </a:cubicBezTo>
                  <a:cubicBezTo>
                    <a:pt x="1135" y="17689"/>
                    <a:pt x="1168" y="17822"/>
                    <a:pt x="1268" y="17889"/>
                  </a:cubicBezTo>
                  <a:cubicBezTo>
                    <a:pt x="1301" y="17989"/>
                    <a:pt x="1368" y="18055"/>
                    <a:pt x="1435" y="18156"/>
                  </a:cubicBezTo>
                  <a:cubicBezTo>
                    <a:pt x="1502" y="18222"/>
                    <a:pt x="1535" y="18322"/>
                    <a:pt x="1635" y="18389"/>
                  </a:cubicBezTo>
                  <a:lnTo>
                    <a:pt x="1668" y="18422"/>
                  </a:lnTo>
                  <a:cubicBezTo>
                    <a:pt x="1802" y="18556"/>
                    <a:pt x="1935" y="18723"/>
                    <a:pt x="2102" y="18856"/>
                  </a:cubicBezTo>
                  <a:cubicBezTo>
                    <a:pt x="2269" y="19023"/>
                    <a:pt x="2369" y="19156"/>
                    <a:pt x="2536" y="19256"/>
                  </a:cubicBezTo>
                  <a:lnTo>
                    <a:pt x="2936" y="19523"/>
                  </a:lnTo>
                  <a:cubicBezTo>
                    <a:pt x="3169" y="19690"/>
                    <a:pt x="3470" y="19857"/>
                    <a:pt x="3770" y="20024"/>
                  </a:cubicBezTo>
                  <a:cubicBezTo>
                    <a:pt x="3837" y="20057"/>
                    <a:pt x="3970" y="20090"/>
                    <a:pt x="4037" y="20157"/>
                  </a:cubicBezTo>
                  <a:lnTo>
                    <a:pt x="4103" y="20157"/>
                  </a:lnTo>
                  <a:cubicBezTo>
                    <a:pt x="4170" y="20190"/>
                    <a:pt x="4304" y="20224"/>
                    <a:pt x="4370" y="20257"/>
                  </a:cubicBezTo>
                  <a:cubicBezTo>
                    <a:pt x="4470" y="20324"/>
                    <a:pt x="4604" y="20357"/>
                    <a:pt x="4671" y="20390"/>
                  </a:cubicBezTo>
                  <a:cubicBezTo>
                    <a:pt x="4771" y="20457"/>
                    <a:pt x="4871" y="20491"/>
                    <a:pt x="4971" y="20524"/>
                  </a:cubicBezTo>
                  <a:cubicBezTo>
                    <a:pt x="5171" y="20557"/>
                    <a:pt x="5438" y="20657"/>
                    <a:pt x="5638" y="20691"/>
                  </a:cubicBezTo>
                  <a:cubicBezTo>
                    <a:pt x="5705" y="20691"/>
                    <a:pt x="5805" y="20724"/>
                    <a:pt x="5871" y="20724"/>
                  </a:cubicBezTo>
                  <a:cubicBezTo>
                    <a:pt x="6227" y="20791"/>
                    <a:pt x="6591" y="20828"/>
                    <a:pt x="6951" y="20828"/>
                  </a:cubicBezTo>
                  <a:cubicBezTo>
                    <a:pt x="7841" y="20828"/>
                    <a:pt x="8709" y="20603"/>
                    <a:pt x="9374" y="20057"/>
                  </a:cubicBezTo>
                  <a:cubicBezTo>
                    <a:pt x="9808" y="19723"/>
                    <a:pt x="10174" y="19356"/>
                    <a:pt x="10508" y="18956"/>
                  </a:cubicBezTo>
                  <a:cubicBezTo>
                    <a:pt x="10541" y="18856"/>
                    <a:pt x="10608" y="18823"/>
                    <a:pt x="10641" y="18789"/>
                  </a:cubicBezTo>
                  <a:cubicBezTo>
                    <a:pt x="11642" y="17488"/>
                    <a:pt x="12376" y="15987"/>
                    <a:pt x="13544" y="14820"/>
                  </a:cubicBezTo>
                  <a:cubicBezTo>
                    <a:pt x="15311" y="13119"/>
                    <a:pt x="17480" y="11884"/>
                    <a:pt x="19615" y="10784"/>
                  </a:cubicBezTo>
                  <a:cubicBezTo>
                    <a:pt x="19615" y="10717"/>
                    <a:pt x="19648" y="10717"/>
                    <a:pt x="19648" y="10717"/>
                  </a:cubicBezTo>
                  <a:cubicBezTo>
                    <a:pt x="20015" y="10550"/>
                    <a:pt x="20448" y="10317"/>
                    <a:pt x="20515" y="9883"/>
                  </a:cubicBezTo>
                  <a:cubicBezTo>
                    <a:pt x="20582" y="9649"/>
                    <a:pt x="20482" y="9349"/>
                    <a:pt x="20382" y="9149"/>
                  </a:cubicBezTo>
                  <a:cubicBezTo>
                    <a:pt x="20215" y="8982"/>
                    <a:pt x="19981" y="8816"/>
                    <a:pt x="19715" y="8715"/>
                  </a:cubicBezTo>
                  <a:cubicBezTo>
                    <a:pt x="19000" y="8442"/>
                    <a:pt x="18232" y="8301"/>
                    <a:pt x="17445" y="8301"/>
                  </a:cubicBezTo>
                  <a:cubicBezTo>
                    <a:pt x="16983" y="8301"/>
                    <a:pt x="16514" y="8350"/>
                    <a:pt x="16045" y="8449"/>
                  </a:cubicBezTo>
                  <a:cubicBezTo>
                    <a:pt x="16179" y="8182"/>
                    <a:pt x="16346" y="7882"/>
                    <a:pt x="16412" y="7648"/>
                  </a:cubicBezTo>
                  <a:cubicBezTo>
                    <a:pt x="16512" y="7448"/>
                    <a:pt x="16579" y="7214"/>
                    <a:pt x="16646" y="7014"/>
                  </a:cubicBezTo>
                  <a:cubicBezTo>
                    <a:pt x="16746" y="6614"/>
                    <a:pt x="16712" y="6147"/>
                    <a:pt x="16579" y="5780"/>
                  </a:cubicBezTo>
                  <a:cubicBezTo>
                    <a:pt x="16512" y="5513"/>
                    <a:pt x="16346" y="5313"/>
                    <a:pt x="16145" y="5146"/>
                  </a:cubicBezTo>
                  <a:cubicBezTo>
                    <a:pt x="15879" y="4933"/>
                    <a:pt x="15505" y="4869"/>
                    <a:pt x="15110" y="4869"/>
                  </a:cubicBezTo>
                  <a:cubicBezTo>
                    <a:pt x="15011" y="4869"/>
                    <a:pt x="14911" y="4873"/>
                    <a:pt x="14811" y="4879"/>
                  </a:cubicBezTo>
                  <a:cubicBezTo>
                    <a:pt x="14511" y="4946"/>
                    <a:pt x="14211" y="4979"/>
                    <a:pt x="13910" y="5113"/>
                  </a:cubicBezTo>
                  <a:cubicBezTo>
                    <a:pt x="13143" y="5380"/>
                    <a:pt x="12409" y="5880"/>
                    <a:pt x="11742" y="6447"/>
                  </a:cubicBezTo>
                  <a:cubicBezTo>
                    <a:pt x="11942" y="6047"/>
                    <a:pt x="12042" y="5647"/>
                    <a:pt x="12143" y="5213"/>
                  </a:cubicBezTo>
                  <a:cubicBezTo>
                    <a:pt x="12209" y="4813"/>
                    <a:pt x="12243" y="4412"/>
                    <a:pt x="12243" y="4045"/>
                  </a:cubicBezTo>
                  <a:cubicBezTo>
                    <a:pt x="12243" y="3278"/>
                    <a:pt x="11942" y="2511"/>
                    <a:pt x="11342" y="2177"/>
                  </a:cubicBezTo>
                  <a:cubicBezTo>
                    <a:pt x="11158" y="2067"/>
                    <a:pt x="10934" y="2018"/>
                    <a:pt x="10703" y="2018"/>
                  </a:cubicBezTo>
                  <a:cubicBezTo>
                    <a:pt x="10514" y="2018"/>
                    <a:pt x="10321" y="2051"/>
                    <a:pt x="10141" y="2111"/>
                  </a:cubicBezTo>
                  <a:cubicBezTo>
                    <a:pt x="9841" y="2177"/>
                    <a:pt x="9541" y="2311"/>
                    <a:pt x="9307" y="2478"/>
                  </a:cubicBezTo>
                  <a:cubicBezTo>
                    <a:pt x="8874" y="2745"/>
                    <a:pt x="8507" y="3111"/>
                    <a:pt x="8140" y="3512"/>
                  </a:cubicBezTo>
                  <a:cubicBezTo>
                    <a:pt x="8073" y="3378"/>
                    <a:pt x="8073" y="3312"/>
                    <a:pt x="8040" y="3178"/>
                  </a:cubicBezTo>
                  <a:cubicBezTo>
                    <a:pt x="7739" y="2144"/>
                    <a:pt x="7206" y="1177"/>
                    <a:pt x="6372" y="476"/>
                  </a:cubicBezTo>
                  <a:cubicBezTo>
                    <a:pt x="6172" y="309"/>
                    <a:pt x="5905" y="143"/>
                    <a:pt x="5671" y="43"/>
                  </a:cubicBezTo>
                  <a:cubicBezTo>
                    <a:pt x="5555" y="17"/>
                    <a:pt x="5439" y="1"/>
                    <a:pt x="5326"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32"/>
            <p:cNvSpPr/>
            <p:nvPr/>
          </p:nvSpPr>
          <p:spPr>
            <a:xfrm>
              <a:off x="4009775" y="2275925"/>
              <a:ext cx="406975" cy="389475"/>
            </a:xfrm>
            <a:custGeom>
              <a:avLst/>
              <a:gdLst/>
              <a:ahLst/>
              <a:cxnLst/>
              <a:rect l="l" t="t" r="r" b="b"/>
              <a:pathLst>
                <a:path w="16279" h="15579" fill="none" extrusionOk="0">
                  <a:moveTo>
                    <a:pt x="0" y="15578"/>
                  </a:moveTo>
                  <a:cubicBezTo>
                    <a:pt x="2836" y="9040"/>
                    <a:pt x="9807" y="2102"/>
                    <a:pt x="16279"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32"/>
            <p:cNvSpPr/>
            <p:nvPr/>
          </p:nvSpPr>
          <p:spPr>
            <a:xfrm>
              <a:off x="4405875" y="2251000"/>
              <a:ext cx="35050" cy="49050"/>
            </a:xfrm>
            <a:custGeom>
              <a:avLst/>
              <a:gdLst/>
              <a:ahLst/>
              <a:cxnLst/>
              <a:rect l="l" t="t" r="r" b="b"/>
              <a:pathLst>
                <a:path w="1402" h="1962" extrusionOk="0">
                  <a:moveTo>
                    <a:pt x="558" y="1"/>
                  </a:moveTo>
                  <a:cubicBezTo>
                    <a:pt x="516" y="1"/>
                    <a:pt x="474" y="10"/>
                    <a:pt x="435" y="30"/>
                  </a:cubicBezTo>
                  <a:cubicBezTo>
                    <a:pt x="134" y="130"/>
                    <a:pt x="1" y="631"/>
                    <a:pt x="168" y="1198"/>
                  </a:cubicBezTo>
                  <a:cubicBezTo>
                    <a:pt x="310" y="1652"/>
                    <a:pt x="572" y="1961"/>
                    <a:pt x="832" y="1961"/>
                  </a:cubicBezTo>
                  <a:cubicBezTo>
                    <a:pt x="878" y="1961"/>
                    <a:pt x="923" y="1952"/>
                    <a:pt x="968" y="1932"/>
                  </a:cubicBezTo>
                  <a:cubicBezTo>
                    <a:pt x="1268" y="1832"/>
                    <a:pt x="1402" y="1298"/>
                    <a:pt x="1202" y="764"/>
                  </a:cubicBezTo>
                  <a:cubicBezTo>
                    <a:pt x="1060" y="310"/>
                    <a:pt x="797" y="1"/>
                    <a:pt x="55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32"/>
            <p:cNvSpPr/>
            <p:nvPr/>
          </p:nvSpPr>
          <p:spPr>
            <a:xfrm>
              <a:off x="3996425" y="2243400"/>
              <a:ext cx="320250" cy="419500"/>
            </a:xfrm>
            <a:custGeom>
              <a:avLst/>
              <a:gdLst/>
              <a:ahLst/>
              <a:cxnLst/>
              <a:rect l="l" t="t" r="r" b="b"/>
              <a:pathLst>
                <a:path w="12810" h="16780" fill="none" extrusionOk="0">
                  <a:moveTo>
                    <a:pt x="1" y="16779"/>
                  </a:moveTo>
                  <a:cubicBezTo>
                    <a:pt x="4837" y="7506"/>
                    <a:pt x="9341" y="2736"/>
                    <a:pt x="12810"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32"/>
            <p:cNvSpPr/>
            <p:nvPr/>
          </p:nvSpPr>
          <p:spPr>
            <a:xfrm>
              <a:off x="4301650" y="2218100"/>
              <a:ext cx="40875" cy="43950"/>
            </a:xfrm>
            <a:custGeom>
              <a:avLst/>
              <a:gdLst/>
              <a:ahLst/>
              <a:cxnLst/>
              <a:rect l="l" t="t" r="r" b="b"/>
              <a:pathLst>
                <a:path w="1635" h="1758" extrusionOk="0">
                  <a:moveTo>
                    <a:pt x="489" y="1"/>
                  </a:moveTo>
                  <a:cubicBezTo>
                    <a:pt x="405" y="1"/>
                    <a:pt x="329" y="26"/>
                    <a:pt x="267" y="79"/>
                  </a:cubicBezTo>
                  <a:cubicBezTo>
                    <a:pt x="0" y="279"/>
                    <a:pt x="100" y="779"/>
                    <a:pt x="367" y="1246"/>
                  </a:cubicBezTo>
                  <a:cubicBezTo>
                    <a:pt x="637" y="1565"/>
                    <a:pt x="925" y="1758"/>
                    <a:pt x="1164" y="1758"/>
                  </a:cubicBezTo>
                  <a:cubicBezTo>
                    <a:pt x="1251" y="1758"/>
                    <a:pt x="1331" y="1733"/>
                    <a:pt x="1401" y="1680"/>
                  </a:cubicBezTo>
                  <a:cubicBezTo>
                    <a:pt x="1635" y="1446"/>
                    <a:pt x="1601" y="946"/>
                    <a:pt x="1268" y="512"/>
                  </a:cubicBezTo>
                  <a:cubicBezTo>
                    <a:pt x="1022" y="193"/>
                    <a:pt x="723" y="1"/>
                    <a:pt x="48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32"/>
            <p:cNvSpPr/>
            <p:nvPr/>
          </p:nvSpPr>
          <p:spPr>
            <a:xfrm>
              <a:off x="4009775" y="2404350"/>
              <a:ext cx="420325" cy="261050"/>
            </a:xfrm>
            <a:custGeom>
              <a:avLst/>
              <a:gdLst/>
              <a:ahLst/>
              <a:cxnLst/>
              <a:rect l="l" t="t" r="r" b="b"/>
              <a:pathLst>
                <a:path w="16813" h="10442" fill="none" extrusionOk="0">
                  <a:moveTo>
                    <a:pt x="0" y="10441"/>
                  </a:moveTo>
                  <a:cubicBezTo>
                    <a:pt x="3970" y="4471"/>
                    <a:pt x="10241" y="701"/>
                    <a:pt x="16812"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32"/>
            <p:cNvSpPr/>
            <p:nvPr/>
          </p:nvSpPr>
          <p:spPr>
            <a:xfrm>
              <a:off x="4422575" y="2380825"/>
              <a:ext cx="28375" cy="51125"/>
            </a:xfrm>
            <a:custGeom>
              <a:avLst/>
              <a:gdLst/>
              <a:ahLst/>
              <a:cxnLst/>
              <a:rect l="l" t="t" r="r" b="b"/>
              <a:pathLst>
                <a:path w="1135" h="2045" extrusionOk="0">
                  <a:moveTo>
                    <a:pt x="562" y="1"/>
                  </a:moveTo>
                  <a:cubicBezTo>
                    <a:pt x="542" y="1"/>
                    <a:pt x="521" y="3"/>
                    <a:pt x="500" y="8"/>
                  </a:cubicBezTo>
                  <a:cubicBezTo>
                    <a:pt x="234" y="41"/>
                    <a:pt x="0" y="541"/>
                    <a:pt x="67" y="1108"/>
                  </a:cubicBezTo>
                  <a:cubicBezTo>
                    <a:pt x="99" y="1653"/>
                    <a:pt x="377" y="2044"/>
                    <a:pt x="636" y="2044"/>
                  </a:cubicBezTo>
                  <a:cubicBezTo>
                    <a:pt x="646" y="2044"/>
                    <a:pt x="657" y="2044"/>
                    <a:pt x="667" y="2042"/>
                  </a:cubicBezTo>
                  <a:cubicBezTo>
                    <a:pt x="967" y="1942"/>
                    <a:pt x="1134" y="1442"/>
                    <a:pt x="1134" y="908"/>
                  </a:cubicBezTo>
                  <a:cubicBezTo>
                    <a:pt x="1103" y="411"/>
                    <a:pt x="840" y="1"/>
                    <a:pt x="5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32"/>
            <p:cNvSpPr/>
            <p:nvPr/>
          </p:nvSpPr>
          <p:spPr>
            <a:xfrm>
              <a:off x="3953050" y="2168350"/>
              <a:ext cx="145975" cy="455350"/>
            </a:xfrm>
            <a:custGeom>
              <a:avLst/>
              <a:gdLst/>
              <a:ahLst/>
              <a:cxnLst/>
              <a:rect l="l" t="t" r="r" b="b"/>
              <a:pathLst>
                <a:path w="5839" h="18214" fill="none" extrusionOk="0">
                  <a:moveTo>
                    <a:pt x="1" y="18214"/>
                  </a:moveTo>
                  <a:cubicBezTo>
                    <a:pt x="4437" y="12543"/>
                    <a:pt x="5838" y="6572"/>
                    <a:pt x="4604" y="1"/>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32"/>
            <p:cNvSpPr/>
            <p:nvPr/>
          </p:nvSpPr>
          <p:spPr>
            <a:xfrm>
              <a:off x="4041450" y="2146200"/>
              <a:ext cx="50075" cy="29300"/>
            </a:xfrm>
            <a:custGeom>
              <a:avLst/>
              <a:gdLst/>
              <a:ahLst/>
              <a:cxnLst/>
              <a:rect l="l" t="t" r="r" b="b"/>
              <a:pathLst>
                <a:path w="2003" h="1172" extrusionOk="0">
                  <a:moveTo>
                    <a:pt x="1324" y="0"/>
                  </a:moveTo>
                  <a:cubicBezTo>
                    <a:pt x="1196" y="0"/>
                    <a:pt x="1053" y="17"/>
                    <a:pt x="901" y="53"/>
                  </a:cubicBezTo>
                  <a:cubicBezTo>
                    <a:pt x="368" y="186"/>
                    <a:pt x="1" y="553"/>
                    <a:pt x="1" y="820"/>
                  </a:cubicBezTo>
                  <a:cubicBezTo>
                    <a:pt x="25" y="1041"/>
                    <a:pt x="286" y="1172"/>
                    <a:pt x="634" y="1172"/>
                  </a:cubicBezTo>
                  <a:cubicBezTo>
                    <a:pt x="759" y="1172"/>
                    <a:pt x="895" y="1155"/>
                    <a:pt x="1035" y="1120"/>
                  </a:cubicBezTo>
                  <a:cubicBezTo>
                    <a:pt x="1569" y="987"/>
                    <a:pt x="2002" y="620"/>
                    <a:pt x="1969" y="320"/>
                  </a:cubicBezTo>
                  <a:cubicBezTo>
                    <a:pt x="1920" y="124"/>
                    <a:pt x="1675" y="0"/>
                    <a:pt x="13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32"/>
            <p:cNvSpPr/>
            <p:nvPr/>
          </p:nvSpPr>
          <p:spPr>
            <a:xfrm>
              <a:off x="4009775" y="2373500"/>
              <a:ext cx="316900" cy="291900"/>
            </a:xfrm>
            <a:custGeom>
              <a:avLst/>
              <a:gdLst/>
              <a:ahLst/>
              <a:cxnLst/>
              <a:rect l="l" t="t" r="r" b="b"/>
              <a:pathLst>
                <a:path w="12676" h="11676" fill="none" extrusionOk="0">
                  <a:moveTo>
                    <a:pt x="0" y="11675"/>
                  </a:moveTo>
                  <a:cubicBezTo>
                    <a:pt x="3836" y="5404"/>
                    <a:pt x="7672" y="2502"/>
                    <a:pt x="12676" y="0"/>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32"/>
            <p:cNvSpPr/>
            <p:nvPr/>
          </p:nvSpPr>
          <p:spPr>
            <a:xfrm>
              <a:off x="4316650" y="2348575"/>
              <a:ext cx="34225" cy="48200"/>
            </a:xfrm>
            <a:custGeom>
              <a:avLst/>
              <a:gdLst/>
              <a:ahLst/>
              <a:cxnLst/>
              <a:rect l="l" t="t" r="r" b="b"/>
              <a:pathLst>
                <a:path w="1369" h="1928" extrusionOk="0">
                  <a:moveTo>
                    <a:pt x="460" y="1"/>
                  </a:moveTo>
                  <a:cubicBezTo>
                    <a:pt x="417" y="1"/>
                    <a:pt x="374" y="10"/>
                    <a:pt x="334" y="30"/>
                  </a:cubicBezTo>
                  <a:cubicBezTo>
                    <a:pt x="67" y="164"/>
                    <a:pt x="1" y="664"/>
                    <a:pt x="167" y="1198"/>
                  </a:cubicBezTo>
                  <a:cubicBezTo>
                    <a:pt x="338" y="1623"/>
                    <a:pt x="604" y="1928"/>
                    <a:pt x="865" y="1928"/>
                  </a:cubicBezTo>
                  <a:cubicBezTo>
                    <a:pt x="911" y="1928"/>
                    <a:pt x="956" y="1918"/>
                    <a:pt x="1001" y="1898"/>
                  </a:cubicBezTo>
                  <a:cubicBezTo>
                    <a:pt x="1302" y="1798"/>
                    <a:pt x="1368" y="1231"/>
                    <a:pt x="1168" y="731"/>
                  </a:cubicBezTo>
                  <a:cubicBezTo>
                    <a:pt x="998" y="305"/>
                    <a:pt x="707" y="1"/>
                    <a:pt x="4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32"/>
            <p:cNvSpPr/>
            <p:nvPr/>
          </p:nvSpPr>
          <p:spPr>
            <a:xfrm>
              <a:off x="3953050" y="2225900"/>
              <a:ext cx="184325" cy="397800"/>
            </a:xfrm>
            <a:custGeom>
              <a:avLst/>
              <a:gdLst/>
              <a:ahLst/>
              <a:cxnLst/>
              <a:rect l="l" t="t" r="r" b="b"/>
              <a:pathLst>
                <a:path w="7373" h="15912" fill="none" extrusionOk="0">
                  <a:moveTo>
                    <a:pt x="1" y="15912"/>
                  </a:moveTo>
                  <a:cubicBezTo>
                    <a:pt x="5572" y="11475"/>
                    <a:pt x="6772" y="6905"/>
                    <a:pt x="7373" y="0"/>
                  </a:cubicBezTo>
                </a:path>
              </a:pathLst>
            </a:custGeom>
            <a:solidFill>
              <a:schemeClr val="lt2"/>
            </a:solid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32"/>
            <p:cNvSpPr/>
            <p:nvPr/>
          </p:nvSpPr>
          <p:spPr>
            <a:xfrm>
              <a:off x="4111500" y="2203375"/>
              <a:ext cx="49225" cy="28375"/>
            </a:xfrm>
            <a:custGeom>
              <a:avLst/>
              <a:gdLst/>
              <a:ahLst/>
              <a:cxnLst/>
              <a:rect l="l" t="t" r="r" b="b"/>
              <a:pathLst>
                <a:path w="1969" h="1135" extrusionOk="0">
                  <a:moveTo>
                    <a:pt x="1068" y="1"/>
                  </a:moveTo>
                  <a:cubicBezTo>
                    <a:pt x="568" y="34"/>
                    <a:pt x="68" y="267"/>
                    <a:pt x="34" y="534"/>
                  </a:cubicBezTo>
                  <a:cubicBezTo>
                    <a:pt x="1" y="835"/>
                    <a:pt x="401" y="1135"/>
                    <a:pt x="901" y="1135"/>
                  </a:cubicBezTo>
                  <a:cubicBezTo>
                    <a:pt x="1435" y="1135"/>
                    <a:pt x="1902" y="901"/>
                    <a:pt x="1936" y="568"/>
                  </a:cubicBezTo>
                  <a:cubicBezTo>
                    <a:pt x="1969" y="301"/>
                    <a:pt x="1569" y="1"/>
                    <a:pt x="10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32"/>
            <p:cNvSpPr/>
            <p:nvPr/>
          </p:nvSpPr>
          <p:spPr>
            <a:xfrm>
              <a:off x="3943050" y="2514700"/>
              <a:ext cx="427000" cy="255050"/>
            </a:xfrm>
            <a:custGeom>
              <a:avLst/>
              <a:gdLst/>
              <a:ahLst/>
              <a:cxnLst/>
              <a:rect l="l" t="t" r="r" b="b"/>
              <a:pathLst>
                <a:path w="17080" h="10202" extrusionOk="0">
                  <a:moveTo>
                    <a:pt x="14869" y="1"/>
                  </a:moveTo>
                  <a:cubicBezTo>
                    <a:pt x="10466" y="1"/>
                    <a:pt x="6766" y="1789"/>
                    <a:pt x="5505" y="2592"/>
                  </a:cubicBezTo>
                  <a:cubicBezTo>
                    <a:pt x="5471" y="2592"/>
                    <a:pt x="5471" y="2625"/>
                    <a:pt x="5438" y="2625"/>
                  </a:cubicBezTo>
                  <a:lnTo>
                    <a:pt x="5405" y="2692"/>
                  </a:lnTo>
                  <a:cubicBezTo>
                    <a:pt x="5238" y="2758"/>
                    <a:pt x="5104" y="2892"/>
                    <a:pt x="4971" y="2959"/>
                  </a:cubicBezTo>
                  <a:cubicBezTo>
                    <a:pt x="4837" y="3059"/>
                    <a:pt x="4671" y="3192"/>
                    <a:pt x="4571" y="3259"/>
                  </a:cubicBezTo>
                  <a:cubicBezTo>
                    <a:pt x="4270" y="3526"/>
                    <a:pt x="4004" y="3726"/>
                    <a:pt x="3737" y="3959"/>
                  </a:cubicBezTo>
                  <a:cubicBezTo>
                    <a:pt x="3403" y="4260"/>
                    <a:pt x="3003" y="4593"/>
                    <a:pt x="2669" y="4960"/>
                  </a:cubicBezTo>
                  <a:cubicBezTo>
                    <a:pt x="1635" y="6061"/>
                    <a:pt x="735" y="7295"/>
                    <a:pt x="1" y="8629"/>
                  </a:cubicBezTo>
                  <a:lnTo>
                    <a:pt x="401" y="8896"/>
                  </a:lnTo>
                  <a:cubicBezTo>
                    <a:pt x="634" y="9063"/>
                    <a:pt x="935" y="9230"/>
                    <a:pt x="1235" y="9397"/>
                  </a:cubicBezTo>
                  <a:cubicBezTo>
                    <a:pt x="1302" y="9430"/>
                    <a:pt x="1435" y="9463"/>
                    <a:pt x="1502" y="9530"/>
                  </a:cubicBezTo>
                  <a:lnTo>
                    <a:pt x="1568" y="9530"/>
                  </a:lnTo>
                  <a:cubicBezTo>
                    <a:pt x="1635" y="9563"/>
                    <a:pt x="1769" y="9597"/>
                    <a:pt x="1835" y="9630"/>
                  </a:cubicBezTo>
                  <a:cubicBezTo>
                    <a:pt x="1935" y="9697"/>
                    <a:pt x="2069" y="9730"/>
                    <a:pt x="2136" y="9763"/>
                  </a:cubicBezTo>
                  <a:cubicBezTo>
                    <a:pt x="2236" y="9830"/>
                    <a:pt x="2336" y="9864"/>
                    <a:pt x="2436" y="9897"/>
                  </a:cubicBezTo>
                  <a:cubicBezTo>
                    <a:pt x="2636" y="9930"/>
                    <a:pt x="2903" y="10030"/>
                    <a:pt x="3103" y="10064"/>
                  </a:cubicBezTo>
                  <a:cubicBezTo>
                    <a:pt x="3170" y="10064"/>
                    <a:pt x="3270" y="10097"/>
                    <a:pt x="3336" y="10097"/>
                  </a:cubicBezTo>
                  <a:cubicBezTo>
                    <a:pt x="3692" y="10164"/>
                    <a:pt x="4056" y="10201"/>
                    <a:pt x="4416" y="10201"/>
                  </a:cubicBezTo>
                  <a:cubicBezTo>
                    <a:pt x="5306" y="10201"/>
                    <a:pt x="6174" y="9976"/>
                    <a:pt x="6839" y="9430"/>
                  </a:cubicBezTo>
                  <a:cubicBezTo>
                    <a:pt x="7273" y="9096"/>
                    <a:pt x="7639" y="8729"/>
                    <a:pt x="7973" y="8329"/>
                  </a:cubicBezTo>
                  <a:cubicBezTo>
                    <a:pt x="8006" y="8229"/>
                    <a:pt x="8073" y="8196"/>
                    <a:pt x="8106" y="8162"/>
                  </a:cubicBezTo>
                  <a:cubicBezTo>
                    <a:pt x="9107" y="6861"/>
                    <a:pt x="9841" y="5360"/>
                    <a:pt x="11009" y="4193"/>
                  </a:cubicBezTo>
                  <a:cubicBezTo>
                    <a:pt x="12776" y="2492"/>
                    <a:pt x="14945" y="1257"/>
                    <a:pt x="17080" y="157"/>
                  </a:cubicBezTo>
                  <a:cubicBezTo>
                    <a:pt x="16329" y="49"/>
                    <a:pt x="15590" y="1"/>
                    <a:pt x="148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32"/>
            <p:cNvSpPr/>
            <p:nvPr/>
          </p:nvSpPr>
          <p:spPr>
            <a:xfrm>
              <a:off x="3880500" y="2301775"/>
              <a:ext cx="265225" cy="467975"/>
            </a:xfrm>
            <a:custGeom>
              <a:avLst/>
              <a:gdLst/>
              <a:ahLst/>
              <a:cxnLst/>
              <a:rect l="l" t="t" r="r" b="b"/>
              <a:pathLst>
                <a:path w="10609" h="18719" extrusionOk="0">
                  <a:moveTo>
                    <a:pt x="4171" y="1"/>
                  </a:moveTo>
                  <a:cubicBezTo>
                    <a:pt x="4137" y="234"/>
                    <a:pt x="4137" y="434"/>
                    <a:pt x="4137" y="601"/>
                  </a:cubicBezTo>
                  <a:lnTo>
                    <a:pt x="4137" y="768"/>
                  </a:lnTo>
                  <a:cubicBezTo>
                    <a:pt x="4104" y="1001"/>
                    <a:pt x="4104" y="1202"/>
                    <a:pt x="4037" y="1368"/>
                  </a:cubicBezTo>
                  <a:cubicBezTo>
                    <a:pt x="4037" y="1535"/>
                    <a:pt x="4037" y="1635"/>
                    <a:pt x="4004" y="1769"/>
                  </a:cubicBezTo>
                  <a:cubicBezTo>
                    <a:pt x="3870" y="2603"/>
                    <a:pt x="3704" y="3403"/>
                    <a:pt x="3470" y="4204"/>
                  </a:cubicBezTo>
                  <a:cubicBezTo>
                    <a:pt x="3270" y="4771"/>
                    <a:pt x="3036" y="5338"/>
                    <a:pt x="2836" y="5905"/>
                  </a:cubicBezTo>
                  <a:cubicBezTo>
                    <a:pt x="2736" y="6272"/>
                    <a:pt x="2569" y="6672"/>
                    <a:pt x="2403" y="7039"/>
                  </a:cubicBezTo>
                  <a:cubicBezTo>
                    <a:pt x="2136" y="7573"/>
                    <a:pt x="1902" y="8140"/>
                    <a:pt x="1635" y="8707"/>
                  </a:cubicBezTo>
                  <a:cubicBezTo>
                    <a:pt x="835" y="10508"/>
                    <a:pt x="1" y="12410"/>
                    <a:pt x="601" y="14411"/>
                  </a:cubicBezTo>
                  <a:lnTo>
                    <a:pt x="735" y="14778"/>
                  </a:lnTo>
                  <a:cubicBezTo>
                    <a:pt x="801" y="14911"/>
                    <a:pt x="835" y="14978"/>
                    <a:pt x="902" y="15112"/>
                  </a:cubicBezTo>
                  <a:cubicBezTo>
                    <a:pt x="968" y="15212"/>
                    <a:pt x="1002" y="15312"/>
                    <a:pt x="1068" y="15412"/>
                  </a:cubicBezTo>
                  <a:cubicBezTo>
                    <a:pt x="1068" y="15445"/>
                    <a:pt x="1102" y="15445"/>
                    <a:pt x="1102" y="15478"/>
                  </a:cubicBezTo>
                  <a:cubicBezTo>
                    <a:pt x="1135" y="15579"/>
                    <a:pt x="1168" y="15712"/>
                    <a:pt x="1268" y="15779"/>
                  </a:cubicBezTo>
                  <a:cubicBezTo>
                    <a:pt x="1302" y="15879"/>
                    <a:pt x="1402" y="15945"/>
                    <a:pt x="1435" y="16046"/>
                  </a:cubicBezTo>
                  <a:cubicBezTo>
                    <a:pt x="1502" y="16112"/>
                    <a:pt x="1569" y="16212"/>
                    <a:pt x="1635" y="16279"/>
                  </a:cubicBezTo>
                  <a:lnTo>
                    <a:pt x="1669" y="16346"/>
                  </a:lnTo>
                  <a:cubicBezTo>
                    <a:pt x="1802" y="16446"/>
                    <a:pt x="1936" y="16613"/>
                    <a:pt x="2102" y="16746"/>
                  </a:cubicBezTo>
                  <a:cubicBezTo>
                    <a:pt x="2236" y="16879"/>
                    <a:pt x="2403" y="16980"/>
                    <a:pt x="2569" y="17113"/>
                  </a:cubicBezTo>
                  <a:lnTo>
                    <a:pt x="2636" y="17213"/>
                  </a:lnTo>
                  <a:cubicBezTo>
                    <a:pt x="2736" y="17280"/>
                    <a:pt x="2803" y="17313"/>
                    <a:pt x="2903" y="17413"/>
                  </a:cubicBezTo>
                  <a:cubicBezTo>
                    <a:pt x="3136" y="17580"/>
                    <a:pt x="3437" y="17747"/>
                    <a:pt x="3737" y="17914"/>
                  </a:cubicBezTo>
                  <a:cubicBezTo>
                    <a:pt x="3804" y="17947"/>
                    <a:pt x="3937" y="17980"/>
                    <a:pt x="4004" y="18047"/>
                  </a:cubicBezTo>
                  <a:lnTo>
                    <a:pt x="4070" y="18047"/>
                  </a:lnTo>
                  <a:cubicBezTo>
                    <a:pt x="4137" y="18080"/>
                    <a:pt x="4271" y="18114"/>
                    <a:pt x="4337" y="18147"/>
                  </a:cubicBezTo>
                  <a:cubicBezTo>
                    <a:pt x="4437" y="18214"/>
                    <a:pt x="4571" y="18247"/>
                    <a:pt x="4638" y="18280"/>
                  </a:cubicBezTo>
                  <a:cubicBezTo>
                    <a:pt x="4738" y="18347"/>
                    <a:pt x="4838" y="18381"/>
                    <a:pt x="4938" y="18414"/>
                  </a:cubicBezTo>
                  <a:cubicBezTo>
                    <a:pt x="5138" y="18447"/>
                    <a:pt x="5405" y="18547"/>
                    <a:pt x="5605" y="18581"/>
                  </a:cubicBezTo>
                  <a:cubicBezTo>
                    <a:pt x="5672" y="18581"/>
                    <a:pt x="5772" y="18614"/>
                    <a:pt x="5838" y="18614"/>
                  </a:cubicBezTo>
                  <a:cubicBezTo>
                    <a:pt x="6194" y="18681"/>
                    <a:pt x="6558" y="18718"/>
                    <a:pt x="6918" y="18718"/>
                  </a:cubicBezTo>
                  <a:cubicBezTo>
                    <a:pt x="7808" y="18718"/>
                    <a:pt x="8676" y="18493"/>
                    <a:pt x="9341" y="17947"/>
                  </a:cubicBezTo>
                  <a:cubicBezTo>
                    <a:pt x="9775" y="17613"/>
                    <a:pt x="10141" y="17246"/>
                    <a:pt x="10475" y="16846"/>
                  </a:cubicBezTo>
                  <a:cubicBezTo>
                    <a:pt x="10508" y="16746"/>
                    <a:pt x="10575" y="16713"/>
                    <a:pt x="10608" y="16679"/>
                  </a:cubicBezTo>
                  <a:cubicBezTo>
                    <a:pt x="10575" y="15545"/>
                    <a:pt x="10075" y="14511"/>
                    <a:pt x="9541" y="13444"/>
                  </a:cubicBezTo>
                  <a:cubicBezTo>
                    <a:pt x="9107" y="12710"/>
                    <a:pt x="8540" y="11909"/>
                    <a:pt x="8173" y="11075"/>
                  </a:cubicBezTo>
                  <a:cubicBezTo>
                    <a:pt x="8140" y="11042"/>
                    <a:pt x="8140" y="11042"/>
                    <a:pt x="8140" y="11009"/>
                  </a:cubicBezTo>
                  <a:lnTo>
                    <a:pt x="8140" y="10942"/>
                  </a:lnTo>
                  <a:cubicBezTo>
                    <a:pt x="8107" y="10875"/>
                    <a:pt x="8040" y="10742"/>
                    <a:pt x="8007" y="10608"/>
                  </a:cubicBezTo>
                  <a:cubicBezTo>
                    <a:pt x="7973" y="10508"/>
                    <a:pt x="7940" y="10375"/>
                    <a:pt x="7873" y="10208"/>
                  </a:cubicBezTo>
                  <a:cubicBezTo>
                    <a:pt x="7873" y="10175"/>
                    <a:pt x="7840" y="10075"/>
                    <a:pt x="7840" y="10008"/>
                  </a:cubicBezTo>
                  <a:cubicBezTo>
                    <a:pt x="7806" y="9708"/>
                    <a:pt x="7773" y="9441"/>
                    <a:pt x="7773" y="9174"/>
                  </a:cubicBezTo>
                  <a:cubicBezTo>
                    <a:pt x="7706" y="8640"/>
                    <a:pt x="7706" y="8140"/>
                    <a:pt x="7706" y="7673"/>
                  </a:cubicBezTo>
                  <a:cubicBezTo>
                    <a:pt x="7673" y="6706"/>
                    <a:pt x="7640" y="5705"/>
                    <a:pt x="7306" y="4771"/>
                  </a:cubicBezTo>
                  <a:cubicBezTo>
                    <a:pt x="7206" y="4537"/>
                    <a:pt x="7106" y="4237"/>
                    <a:pt x="6939" y="4004"/>
                  </a:cubicBezTo>
                  <a:cubicBezTo>
                    <a:pt x="6506" y="3336"/>
                    <a:pt x="5938" y="2769"/>
                    <a:pt x="5438" y="2202"/>
                  </a:cubicBezTo>
                  <a:cubicBezTo>
                    <a:pt x="4838" y="1535"/>
                    <a:pt x="4304" y="768"/>
                    <a:pt x="41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32"/>
            <p:cNvSpPr/>
            <p:nvPr/>
          </p:nvSpPr>
          <p:spPr>
            <a:xfrm>
              <a:off x="3387650" y="2867400"/>
              <a:ext cx="483700" cy="475550"/>
            </a:xfrm>
            <a:custGeom>
              <a:avLst/>
              <a:gdLst/>
              <a:ahLst/>
              <a:cxnLst/>
              <a:rect l="l" t="t" r="r" b="b"/>
              <a:pathLst>
                <a:path w="19348" h="19022" extrusionOk="0">
                  <a:moveTo>
                    <a:pt x="11996" y="0"/>
                  </a:moveTo>
                  <a:cubicBezTo>
                    <a:pt x="11837" y="0"/>
                    <a:pt x="11684" y="45"/>
                    <a:pt x="11542" y="125"/>
                  </a:cubicBezTo>
                  <a:cubicBezTo>
                    <a:pt x="11342" y="259"/>
                    <a:pt x="11175" y="426"/>
                    <a:pt x="11009" y="626"/>
                  </a:cubicBezTo>
                  <a:cubicBezTo>
                    <a:pt x="10442" y="1426"/>
                    <a:pt x="10141" y="2394"/>
                    <a:pt x="10108" y="3394"/>
                  </a:cubicBezTo>
                  <a:lnTo>
                    <a:pt x="10108" y="3728"/>
                  </a:lnTo>
                  <a:cubicBezTo>
                    <a:pt x="9674" y="3428"/>
                    <a:pt x="9274" y="3161"/>
                    <a:pt x="8807" y="2994"/>
                  </a:cubicBezTo>
                  <a:cubicBezTo>
                    <a:pt x="8507" y="2927"/>
                    <a:pt x="8273" y="2827"/>
                    <a:pt x="7973" y="2827"/>
                  </a:cubicBezTo>
                  <a:cubicBezTo>
                    <a:pt x="7540" y="2827"/>
                    <a:pt x="7173" y="2927"/>
                    <a:pt x="6872" y="3161"/>
                  </a:cubicBezTo>
                  <a:cubicBezTo>
                    <a:pt x="6439" y="3595"/>
                    <a:pt x="6305" y="4328"/>
                    <a:pt x="6472" y="5062"/>
                  </a:cubicBezTo>
                  <a:cubicBezTo>
                    <a:pt x="6505" y="5396"/>
                    <a:pt x="6639" y="5729"/>
                    <a:pt x="6806" y="6063"/>
                  </a:cubicBezTo>
                  <a:cubicBezTo>
                    <a:pt x="6972" y="6397"/>
                    <a:pt x="7173" y="6730"/>
                    <a:pt x="7373" y="7064"/>
                  </a:cubicBezTo>
                  <a:cubicBezTo>
                    <a:pt x="6672" y="6730"/>
                    <a:pt x="5938" y="6397"/>
                    <a:pt x="5171" y="6296"/>
                  </a:cubicBezTo>
                  <a:cubicBezTo>
                    <a:pt x="5021" y="6280"/>
                    <a:pt x="4879" y="6271"/>
                    <a:pt x="4742" y="6271"/>
                  </a:cubicBezTo>
                  <a:cubicBezTo>
                    <a:pt x="4604" y="6271"/>
                    <a:pt x="4471" y="6280"/>
                    <a:pt x="4337" y="6296"/>
                  </a:cubicBezTo>
                  <a:cubicBezTo>
                    <a:pt x="3870" y="6330"/>
                    <a:pt x="3470" y="6497"/>
                    <a:pt x="3203" y="6797"/>
                  </a:cubicBezTo>
                  <a:cubicBezTo>
                    <a:pt x="3036" y="6964"/>
                    <a:pt x="2970" y="7164"/>
                    <a:pt x="2936" y="7431"/>
                  </a:cubicBezTo>
                  <a:cubicBezTo>
                    <a:pt x="2870" y="7764"/>
                    <a:pt x="2970" y="8164"/>
                    <a:pt x="3136" y="8565"/>
                  </a:cubicBezTo>
                  <a:cubicBezTo>
                    <a:pt x="3203" y="8765"/>
                    <a:pt x="3337" y="8932"/>
                    <a:pt x="3470" y="9098"/>
                  </a:cubicBezTo>
                  <a:lnTo>
                    <a:pt x="3970" y="9732"/>
                  </a:lnTo>
                  <a:cubicBezTo>
                    <a:pt x="2803" y="9732"/>
                    <a:pt x="1635" y="10066"/>
                    <a:pt x="701" y="10733"/>
                  </a:cubicBezTo>
                  <a:cubicBezTo>
                    <a:pt x="501" y="10833"/>
                    <a:pt x="301" y="11000"/>
                    <a:pt x="168" y="11233"/>
                  </a:cubicBezTo>
                  <a:cubicBezTo>
                    <a:pt x="34" y="11433"/>
                    <a:pt x="1" y="11734"/>
                    <a:pt x="134" y="11934"/>
                  </a:cubicBezTo>
                  <a:cubicBezTo>
                    <a:pt x="301" y="12267"/>
                    <a:pt x="701" y="12401"/>
                    <a:pt x="1102" y="12501"/>
                  </a:cubicBezTo>
                  <a:lnTo>
                    <a:pt x="1135" y="12501"/>
                  </a:lnTo>
                  <a:cubicBezTo>
                    <a:pt x="1368" y="12568"/>
                    <a:pt x="1669" y="12634"/>
                    <a:pt x="1936" y="12734"/>
                  </a:cubicBezTo>
                  <a:cubicBezTo>
                    <a:pt x="3804" y="13268"/>
                    <a:pt x="5672" y="13835"/>
                    <a:pt x="7339" y="14903"/>
                  </a:cubicBezTo>
                  <a:cubicBezTo>
                    <a:pt x="8640" y="15670"/>
                    <a:pt x="9608" y="16904"/>
                    <a:pt x="10775" y="17805"/>
                  </a:cubicBezTo>
                  <a:lnTo>
                    <a:pt x="10875" y="17938"/>
                  </a:lnTo>
                  <a:cubicBezTo>
                    <a:pt x="11276" y="18238"/>
                    <a:pt x="11676" y="18505"/>
                    <a:pt x="12143" y="18739"/>
                  </a:cubicBezTo>
                  <a:cubicBezTo>
                    <a:pt x="12579" y="18934"/>
                    <a:pt x="13042" y="19021"/>
                    <a:pt x="13517" y="19021"/>
                  </a:cubicBezTo>
                  <a:cubicBezTo>
                    <a:pt x="14096" y="19021"/>
                    <a:pt x="14692" y="18892"/>
                    <a:pt x="15278" y="18672"/>
                  </a:cubicBezTo>
                  <a:cubicBezTo>
                    <a:pt x="15378" y="18639"/>
                    <a:pt x="15512" y="18605"/>
                    <a:pt x="15612" y="18572"/>
                  </a:cubicBezTo>
                  <a:cubicBezTo>
                    <a:pt x="15812" y="18472"/>
                    <a:pt x="15979" y="18405"/>
                    <a:pt x="16179" y="18272"/>
                  </a:cubicBezTo>
                  <a:cubicBezTo>
                    <a:pt x="16513" y="18072"/>
                    <a:pt x="16880" y="17805"/>
                    <a:pt x="17213" y="17504"/>
                  </a:cubicBezTo>
                  <a:cubicBezTo>
                    <a:pt x="17313" y="17471"/>
                    <a:pt x="17347" y="17438"/>
                    <a:pt x="17380" y="17404"/>
                  </a:cubicBezTo>
                  <a:lnTo>
                    <a:pt x="17613" y="17171"/>
                  </a:lnTo>
                  <a:cubicBezTo>
                    <a:pt x="17780" y="17004"/>
                    <a:pt x="17880" y="16904"/>
                    <a:pt x="18014" y="16737"/>
                  </a:cubicBezTo>
                  <a:lnTo>
                    <a:pt x="18114" y="16637"/>
                  </a:lnTo>
                  <a:cubicBezTo>
                    <a:pt x="18147" y="16570"/>
                    <a:pt x="18214" y="16470"/>
                    <a:pt x="18281" y="16404"/>
                  </a:cubicBezTo>
                  <a:cubicBezTo>
                    <a:pt x="18381" y="16170"/>
                    <a:pt x="18547" y="15970"/>
                    <a:pt x="18681" y="15737"/>
                  </a:cubicBezTo>
                  <a:lnTo>
                    <a:pt x="18681" y="15670"/>
                  </a:lnTo>
                  <a:cubicBezTo>
                    <a:pt x="18714" y="15570"/>
                    <a:pt x="18781" y="15470"/>
                    <a:pt x="18814" y="15403"/>
                  </a:cubicBezTo>
                  <a:lnTo>
                    <a:pt x="18948" y="15136"/>
                  </a:lnTo>
                  <a:cubicBezTo>
                    <a:pt x="18981" y="14936"/>
                    <a:pt x="19048" y="14769"/>
                    <a:pt x="19114" y="14569"/>
                  </a:cubicBezTo>
                  <a:cubicBezTo>
                    <a:pt x="19114" y="14469"/>
                    <a:pt x="19148" y="14436"/>
                    <a:pt x="19148" y="14336"/>
                  </a:cubicBezTo>
                  <a:cubicBezTo>
                    <a:pt x="19148" y="14269"/>
                    <a:pt x="19181" y="14169"/>
                    <a:pt x="19181" y="14069"/>
                  </a:cubicBezTo>
                  <a:cubicBezTo>
                    <a:pt x="19215" y="13969"/>
                    <a:pt x="19215" y="13835"/>
                    <a:pt x="19215" y="13768"/>
                  </a:cubicBezTo>
                  <a:cubicBezTo>
                    <a:pt x="19348" y="11834"/>
                    <a:pt x="18214" y="10299"/>
                    <a:pt x="17280" y="8898"/>
                  </a:cubicBezTo>
                  <a:cubicBezTo>
                    <a:pt x="16379" y="7664"/>
                    <a:pt x="15479" y="6497"/>
                    <a:pt x="14711" y="5229"/>
                  </a:cubicBezTo>
                  <a:cubicBezTo>
                    <a:pt x="14511" y="4895"/>
                    <a:pt x="14344" y="4562"/>
                    <a:pt x="14178" y="4162"/>
                  </a:cubicBezTo>
                  <a:cubicBezTo>
                    <a:pt x="14011" y="3828"/>
                    <a:pt x="13844" y="3461"/>
                    <a:pt x="13711" y="3094"/>
                  </a:cubicBezTo>
                  <a:lnTo>
                    <a:pt x="13477" y="2327"/>
                  </a:lnTo>
                  <a:cubicBezTo>
                    <a:pt x="13444" y="2160"/>
                    <a:pt x="13344" y="1927"/>
                    <a:pt x="13310" y="1660"/>
                  </a:cubicBezTo>
                  <a:cubicBezTo>
                    <a:pt x="13144" y="993"/>
                    <a:pt x="12877" y="259"/>
                    <a:pt x="12310" y="59"/>
                  </a:cubicBezTo>
                  <a:cubicBezTo>
                    <a:pt x="12204" y="19"/>
                    <a:pt x="12099" y="0"/>
                    <a:pt x="11996"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32"/>
            <p:cNvSpPr/>
            <p:nvPr/>
          </p:nvSpPr>
          <p:spPr>
            <a:xfrm>
              <a:off x="3321775" y="2973100"/>
              <a:ext cx="443675" cy="265200"/>
            </a:xfrm>
            <a:custGeom>
              <a:avLst/>
              <a:gdLst/>
              <a:ahLst/>
              <a:cxnLst/>
              <a:rect l="l" t="t" r="r" b="b"/>
              <a:pathLst>
                <a:path w="17747" h="10608" fill="none" extrusionOk="0">
                  <a:moveTo>
                    <a:pt x="17747" y="10608"/>
                  </a:moveTo>
                  <a:cubicBezTo>
                    <a:pt x="13844" y="5337"/>
                    <a:pt x="6172" y="534"/>
                    <a:pt x="1"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32"/>
            <p:cNvSpPr/>
            <p:nvPr/>
          </p:nvSpPr>
          <p:spPr>
            <a:xfrm>
              <a:off x="3404325" y="2923900"/>
              <a:ext cx="371975" cy="310250"/>
            </a:xfrm>
            <a:custGeom>
              <a:avLst/>
              <a:gdLst/>
              <a:ahLst/>
              <a:cxnLst/>
              <a:rect l="l" t="t" r="r" b="b"/>
              <a:pathLst>
                <a:path w="14879" h="12410" fill="none" extrusionOk="0">
                  <a:moveTo>
                    <a:pt x="14878" y="12409"/>
                  </a:moveTo>
                  <a:cubicBezTo>
                    <a:pt x="8640" y="5071"/>
                    <a:pt x="3637" y="1735"/>
                    <a:pt x="1"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32"/>
            <p:cNvSpPr/>
            <p:nvPr/>
          </p:nvSpPr>
          <p:spPr>
            <a:xfrm>
              <a:off x="3382650" y="2901275"/>
              <a:ext cx="32550" cy="41925"/>
            </a:xfrm>
            <a:custGeom>
              <a:avLst/>
              <a:gdLst/>
              <a:ahLst/>
              <a:cxnLst/>
              <a:rect l="l" t="t" r="r" b="b"/>
              <a:pathLst>
                <a:path w="1302" h="1677" extrusionOk="0">
                  <a:moveTo>
                    <a:pt x="809" y="1"/>
                  </a:moveTo>
                  <a:cubicBezTo>
                    <a:pt x="570" y="1"/>
                    <a:pt x="303" y="226"/>
                    <a:pt x="167" y="605"/>
                  </a:cubicBezTo>
                  <a:cubicBezTo>
                    <a:pt x="1" y="1039"/>
                    <a:pt x="34" y="1539"/>
                    <a:pt x="268" y="1639"/>
                  </a:cubicBezTo>
                  <a:cubicBezTo>
                    <a:pt x="318" y="1664"/>
                    <a:pt x="372" y="1676"/>
                    <a:pt x="427" y="1676"/>
                  </a:cubicBezTo>
                  <a:cubicBezTo>
                    <a:pt x="665" y="1676"/>
                    <a:pt x="933" y="1451"/>
                    <a:pt x="1068" y="1072"/>
                  </a:cubicBezTo>
                  <a:cubicBezTo>
                    <a:pt x="1302" y="605"/>
                    <a:pt x="1202" y="138"/>
                    <a:pt x="968" y="38"/>
                  </a:cubicBezTo>
                  <a:cubicBezTo>
                    <a:pt x="918" y="13"/>
                    <a:pt x="864" y="1"/>
                    <a:pt x="8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32"/>
            <p:cNvSpPr/>
            <p:nvPr/>
          </p:nvSpPr>
          <p:spPr>
            <a:xfrm>
              <a:off x="3335125" y="3074000"/>
              <a:ext cx="430325" cy="164300"/>
            </a:xfrm>
            <a:custGeom>
              <a:avLst/>
              <a:gdLst/>
              <a:ahLst/>
              <a:cxnLst/>
              <a:rect l="l" t="t" r="r" b="b"/>
              <a:pathLst>
                <a:path w="17213" h="6572" fill="none" extrusionOk="0">
                  <a:moveTo>
                    <a:pt x="17213" y="6572"/>
                  </a:moveTo>
                  <a:cubicBezTo>
                    <a:pt x="12443" y="2035"/>
                    <a:pt x="6071" y="1"/>
                    <a:pt x="0" y="668"/>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32"/>
            <p:cNvSpPr/>
            <p:nvPr/>
          </p:nvSpPr>
          <p:spPr>
            <a:xfrm>
              <a:off x="3611150" y="2806300"/>
              <a:ext cx="196000" cy="383650"/>
            </a:xfrm>
            <a:custGeom>
              <a:avLst/>
              <a:gdLst/>
              <a:ahLst/>
              <a:cxnLst/>
              <a:rect l="l" t="t" r="r" b="b"/>
              <a:pathLst>
                <a:path w="7840" h="15346" fill="none" extrusionOk="0">
                  <a:moveTo>
                    <a:pt x="7839" y="15345"/>
                  </a:moveTo>
                  <a:cubicBezTo>
                    <a:pt x="2702" y="11176"/>
                    <a:pt x="201" y="6105"/>
                    <a:pt x="1"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32"/>
            <p:cNvSpPr/>
            <p:nvPr/>
          </p:nvSpPr>
          <p:spPr>
            <a:xfrm>
              <a:off x="3587025" y="2786200"/>
              <a:ext cx="49050" cy="24400"/>
            </a:xfrm>
            <a:custGeom>
              <a:avLst/>
              <a:gdLst/>
              <a:ahLst/>
              <a:cxnLst/>
              <a:rect l="l" t="t" r="r" b="b"/>
              <a:pathLst>
                <a:path w="1962" h="976" extrusionOk="0">
                  <a:moveTo>
                    <a:pt x="791" y="1"/>
                  </a:moveTo>
                  <a:cubicBezTo>
                    <a:pt x="342" y="1"/>
                    <a:pt x="1" y="193"/>
                    <a:pt x="32" y="471"/>
                  </a:cubicBezTo>
                  <a:cubicBezTo>
                    <a:pt x="65" y="705"/>
                    <a:pt x="532" y="972"/>
                    <a:pt x="1032" y="972"/>
                  </a:cubicBezTo>
                  <a:cubicBezTo>
                    <a:pt x="1069" y="974"/>
                    <a:pt x="1105" y="975"/>
                    <a:pt x="1140" y="975"/>
                  </a:cubicBezTo>
                  <a:cubicBezTo>
                    <a:pt x="1593" y="975"/>
                    <a:pt x="1961" y="783"/>
                    <a:pt x="1900" y="505"/>
                  </a:cubicBezTo>
                  <a:cubicBezTo>
                    <a:pt x="1866" y="238"/>
                    <a:pt x="1466" y="4"/>
                    <a:pt x="899" y="4"/>
                  </a:cubicBezTo>
                  <a:cubicBezTo>
                    <a:pt x="862" y="2"/>
                    <a:pt x="826" y="1"/>
                    <a:pt x="7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32"/>
            <p:cNvSpPr/>
            <p:nvPr/>
          </p:nvSpPr>
          <p:spPr>
            <a:xfrm>
              <a:off x="3421850" y="3041475"/>
              <a:ext cx="343600" cy="196825"/>
            </a:xfrm>
            <a:custGeom>
              <a:avLst/>
              <a:gdLst/>
              <a:ahLst/>
              <a:cxnLst/>
              <a:rect l="l" t="t" r="r" b="b"/>
              <a:pathLst>
                <a:path w="13744" h="7873" fill="none" extrusionOk="0">
                  <a:moveTo>
                    <a:pt x="13744" y="7873"/>
                  </a:moveTo>
                  <a:cubicBezTo>
                    <a:pt x="9007" y="3036"/>
                    <a:pt x="4971" y="1268"/>
                    <a:pt x="0"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32"/>
            <p:cNvSpPr/>
            <p:nvPr/>
          </p:nvSpPr>
          <p:spPr>
            <a:xfrm>
              <a:off x="3402675" y="3020575"/>
              <a:ext cx="25875" cy="45175"/>
            </a:xfrm>
            <a:custGeom>
              <a:avLst/>
              <a:gdLst/>
              <a:ahLst/>
              <a:cxnLst/>
              <a:rect l="l" t="t" r="r" b="b"/>
              <a:pathLst>
                <a:path w="1035" h="1807" extrusionOk="0">
                  <a:moveTo>
                    <a:pt x="526" y="0"/>
                  </a:moveTo>
                  <a:cubicBezTo>
                    <a:pt x="246" y="0"/>
                    <a:pt x="32" y="326"/>
                    <a:pt x="0" y="803"/>
                  </a:cubicBezTo>
                  <a:cubicBezTo>
                    <a:pt x="0" y="1304"/>
                    <a:pt x="167" y="1771"/>
                    <a:pt x="401" y="1804"/>
                  </a:cubicBezTo>
                  <a:cubicBezTo>
                    <a:pt x="414" y="1805"/>
                    <a:pt x="428" y="1806"/>
                    <a:pt x="442" y="1806"/>
                  </a:cubicBezTo>
                  <a:cubicBezTo>
                    <a:pt x="722" y="1806"/>
                    <a:pt x="937" y="1481"/>
                    <a:pt x="1001" y="1003"/>
                  </a:cubicBezTo>
                  <a:cubicBezTo>
                    <a:pt x="1034" y="503"/>
                    <a:pt x="868" y="36"/>
                    <a:pt x="567" y="3"/>
                  </a:cubicBezTo>
                  <a:cubicBezTo>
                    <a:pt x="553" y="1"/>
                    <a:pt x="540"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32"/>
            <p:cNvSpPr/>
            <p:nvPr/>
          </p:nvSpPr>
          <p:spPr>
            <a:xfrm>
              <a:off x="3561125" y="2871350"/>
              <a:ext cx="246025" cy="318600"/>
            </a:xfrm>
            <a:custGeom>
              <a:avLst/>
              <a:gdLst/>
              <a:ahLst/>
              <a:cxnLst/>
              <a:rect l="l" t="t" r="r" b="b"/>
              <a:pathLst>
                <a:path w="9841" h="12744" fill="none" extrusionOk="0">
                  <a:moveTo>
                    <a:pt x="9840" y="12743"/>
                  </a:moveTo>
                  <a:cubicBezTo>
                    <a:pt x="3903" y="9941"/>
                    <a:pt x="1901" y="6072"/>
                    <a:pt x="0" y="1"/>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32"/>
            <p:cNvSpPr/>
            <p:nvPr/>
          </p:nvSpPr>
          <p:spPr>
            <a:xfrm>
              <a:off x="3536925" y="2851550"/>
              <a:ext cx="46725" cy="26625"/>
            </a:xfrm>
            <a:custGeom>
              <a:avLst/>
              <a:gdLst/>
              <a:ahLst/>
              <a:cxnLst/>
              <a:rect l="l" t="t" r="r" b="b"/>
              <a:pathLst>
                <a:path w="1869" h="1065" extrusionOk="0">
                  <a:moveTo>
                    <a:pt x="1165" y="0"/>
                  </a:moveTo>
                  <a:cubicBezTo>
                    <a:pt x="1030" y="0"/>
                    <a:pt x="884" y="19"/>
                    <a:pt x="735" y="59"/>
                  </a:cubicBezTo>
                  <a:cubicBezTo>
                    <a:pt x="301" y="192"/>
                    <a:pt x="1" y="493"/>
                    <a:pt x="67" y="759"/>
                  </a:cubicBezTo>
                  <a:cubicBezTo>
                    <a:pt x="142" y="958"/>
                    <a:pt x="438" y="1064"/>
                    <a:pt x="778" y="1064"/>
                  </a:cubicBezTo>
                  <a:cubicBezTo>
                    <a:pt x="894" y="1064"/>
                    <a:pt x="1016" y="1052"/>
                    <a:pt x="1135" y="1026"/>
                  </a:cubicBezTo>
                  <a:cubicBezTo>
                    <a:pt x="1569" y="893"/>
                    <a:pt x="1869" y="559"/>
                    <a:pt x="1802" y="292"/>
                  </a:cubicBezTo>
                  <a:cubicBezTo>
                    <a:pt x="1732" y="105"/>
                    <a:pt x="1481" y="0"/>
                    <a:pt x="1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32"/>
            <p:cNvSpPr/>
            <p:nvPr/>
          </p:nvSpPr>
          <p:spPr>
            <a:xfrm>
              <a:off x="3415175" y="3155425"/>
              <a:ext cx="423675" cy="187525"/>
            </a:xfrm>
            <a:custGeom>
              <a:avLst/>
              <a:gdLst/>
              <a:ahLst/>
              <a:cxnLst/>
              <a:rect l="l" t="t" r="r" b="b"/>
              <a:pathLst>
                <a:path w="16947" h="7501" extrusionOk="0">
                  <a:moveTo>
                    <a:pt x="5533" y="1"/>
                  </a:moveTo>
                  <a:cubicBezTo>
                    <a:pt x="3824" y="1"/>
                    <a:pt x="1898" y="246"/>
                    <a:pt x="1" y="980"/>
                  </a:cubicBezTo>
                  <a:cubicBezTo>
                    <a:pt x="234" y="1047"/>
                    <a:pt x="534" y="1113"/>
                    <a:pt x="768" y="1213"/>
                  </a:cubicBezTo>
                  <a:cubicBezTo>
                    <a:pt x="2636" y="1747"/>
                    <a:pt x="4537" y="2314"/>
                    <a:pt x="6205" y="3382"/>
                  </a:cubicBezTo>
                  <a:cubicBezTo>
                    <a:pt x="7506" y="4149"/>
                    <a:pt x="8440" y="5383"/>
                    <a:pt x="9607" y="6284"/>
                  </a:cubicBezTo>
                  <a:lnTo>
                    <a:pt x="9741" y="6417"/>
                  </a:lnTo>
                  <a:cubicBezTo>
                    <a:pt x="10108" y="6717"/>
                    <a:pt x="10541" y="6984"/>
                    <a:pt x="10975" y="7218"/>
                  </a:cubicBezTo>
                  <a:cubicBezTo>
                    <a:pt x="11411" y="7413"/>
                    <a:pt x="11881" y="7500"/>
                    <a:pt x="12360" y="7500"/>
                  </a:cubicBezTo>
                  <a:cubicBezTo>
                    <a:pt x="12944" y="7500"/>
                    <a:pt x="13543" y="7371"/>
                    <a:pt x="14111" y="7151"/>
                  </a:cubicBezTo>
                  <a:cubicBezTo>
                    <a:pt x="14244" y="7118"/>
                    <a:pt x="14378" y="7084"/>
                    <a:pt x="14444" y="7051"/>
                  </a:cubicBezTo>
                  <a:cubicBezTo>
                    <a:pt x="14644" y="6951"/>
                    <a:pt x="14845" y="6884"/>
                    <a:pt x="15045" y="6751"/>
                  </a:cubicBezTo>
                  <a:cubicBezTo>
                    <a:pt x="15378" y="6551"/>
                    <a:pt x="15745" y="6284"/>
                    <a:pt x="16079" y="5983"/>
                  </a:cubicBezTo>
                  <a:cubicBezTo>
                    <a:pt x="16179" y="5950"/>
                    <a:pt x="16212" y="5917"/>
                    <a:pt x="16246" y="5883"/>
                  </a:cubicBezTo>
                  <a:lnTo>
                    <a:pt x="16446" y="5650"/>
                  </a:lnTo>
                  <a:cubicBezTo>
                    <a:pt x="16612" y="5483"/>
                    <a:pt x="16746" y="5383"/>
                    <a:pt x="16879" y="5216"/>
                  </a:cubicBezTo>
                  <a:lnTo>
                    <a:pt x="16946" y="5116"/>
                  </a:lnTo>
                  <a:cubicBezTo>
                    <a:pt x="16045" y="4082"/>
                    <a:pt x="14945" y="3115"/>
                    <a:pt x="13877" y="2381"/>
                  </a:cubicBezTo>
                  <a:cubicBezTo>
                    <a:pt x="13477" y="2114"/>
                    <a:pt x="13077" y="1881"/>
                    <a:pt x="12710" y="1647"/>
                  </a:cubicBezTo>
                  <a:cubicBezTo>
                    <a:pt x="12409" y="1547"/>
                    <a:pt x="12109" y="1380"/>
                    <a:pt x="11809" y="1247"/>
                  </a:cubicBezTo>
                  <a:cubicBezTo>
                    <a:pt x="11676" y="1147"/>
                    <a:pt x="11542" y="1080"/>
                    <a:pt x="11375" y="1047"/>
                  </a:cubicBezTo>
                  <a:cubicBezTo>
                    <a:pt x="11242" y="980"/>
                    <a:pt x="11075" y="913"/>
                    <a:pt x="10942" y="880"/>
                  </a:cubicBezTo>
                  <a:cubicBezTo>
                    <a:pt x="10908" y="813"/>
                    <a:pt x="10908" y="813"/>
                    <a:pt x="10875" y="813"/>
                  </a:cubicBezTo>
                  <a:cubicBezTo>
                    <a:pt x="10808" y="813"/>
                    <a:pt x="10808" y="780"/>
                    <a:pt x="10775" y="780"/>
                  </a:cubicBezTo>
                  <a:cubicBezTo>
                    <a:pt x="9917" y="487"/>
                    <a:pt x="7940" y="1"/>
                    <a:pt x="5533" y="1"/>
                  </a:cubicBezTo>
                  <a:close/>
                </a:path>
              </a:pathLst>
            </a:custGeom>
            <a:solidFill>
              <a:srgbClr val="FF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32"/>
            <p:cNvSpPr/>
            <p:nvPr/>
          </p:nvSpPr>
          <p:spPr>
            <a:xfrm>
              <a:off x="3650350" y="2907225"/>
              <a:ext cx="221000" cy="435725"/>
            </a:xfrm>
            <a:custGeom>
              <a:avLst/>
              <a:gdLst/>
              <a:ahLst/>
              <a:cxnLst/>
              <a:rect l="l" t="t" r="r" b="b"/>
              <a:pathLst>
                <a:path w="8840" h="17429" extrusionOk="0">
                  <a:moveTo>
                    <a:pt x="2636" y="0"/>
                  </a:moveTo>
                  <a:lnTo>
                    <a:pt x="2636" y="0"/>
                  </a:lnTo>
                  <a:cubicBezTo>
                    <a:pt x="2669" y="701"/>
                    <a:pt x="2335" y="1501"/>
                    <a:pt x="1968" y="2202"/>
                  </a:cubicBezTo>
                  <a:cubicBezTo>
                    <a:pt x="1635" y="2835"/>
                    <a:pt x="1201" y="3469"/>
                    <a:pt x="1001" y="4136"/>
                  </a:cubicBezTo>
                  <a:cubicBezTo>
                    <a:pt x="934" y="4370"/>
                    <a:pt x="868" y="4670"/>
                    <a:pt x="834" y="4904"/>
                  </a:cubicBezTo>
                  <a:cubicBezTo>
                    <a:pt x="701" y="5838"/>
                    <a:pt x="868" y="6705"/>
                    <a:pt x="1034" y="7572"/>
                  </a:cubicBezTo>
                  <a:cubicBezTo>
                    <a:pt x="1134" y="8006"/>
                    <a:pt x="1201" y="8473"/>
                    <a:pt x="1301" y="8906"/>
                  </a:cubicBezTo>
                  <a:cubicBezTo>
                    <a:pt x="1335" y="9173"/>
                    <a:pt x="1368" y="9407"/>
                    <a:pt x="1368" y="9674"/>
                  </a:cubicBezTo>
                  <a:lnTo>
                    <a:pt x="1368" y="9874"/>
                  </a:lnTo>
                  <a:lnTo>
                    <a:pt x="1368" y="10307"/>
                  </a:lnTo>
                  <a:cubicBezTo>
                    <a:pt x="1368" y="10374"/>
                    <a:pt x="1335" y="10508"/>
                    <a:pt x="1335" y="10641"/>
                  </a:cubicBezTo>
                  <a:lnTo>
                    <a:pt x="1335" y="10674"/>
                  </a:lnTo>
                  <a:lnTo>
                    <a:pt x="1335" y="10741"/>
                  </a:lnTo>
                  <a:cubicBezTo>
                    <a:pt x="1201" y="11575"/>
                    <a:pt x="868" y="12376"/>
                    <a:pt x="601" y="13176"/>
                  </a:cubicBezTo>
                  <a:cubicBezTo>
                    <a:pt x="267" y="14177"/>
                    <a:pt x="0" y="15211"/>
                    <a:pt x="200" y="16212"/>
                  </a:cubicBezTo>
                  <a:lnTo>
                    <a:pt x="334" y="16345"/>
                  </a:lnTo>
                  <a:cubicBezTo>
                    <a:pt x="701" y="16645"/>
                    <a:pt x="1134" y="16912"/>
                    <a:pt x="1601" y="17146"/>
                  </a:cubicBezTo>
                  <a:cubicBezTo>
                    <a:pt x="2022" y="17341"/>
                    <a:pt x="2484" y="17428"/>
                    <a:pt x="2959" y="17428"/>
                  </a:cubicBezTo>
                  <a:cubicBezTo>
                    <a:pt x="3537" y="17428"/>
                    <a:pt x="4136" y="17299"/>
                    <a:pt x="4704" y="17079"/>
                  </a:cubicBezTo>
                  <a:cubicBezTo>
                    <a:pt x="4837" y="17046"/>
                    <a:pt x="4971" y="17012"/>
                    <a:pt x="5037" y="16979"/>
                  </a:cubicBezTo>
                  <a:cubicBezTo>
                    <a:pt x="5271" y="16879"/>
                    <a:pt x="5438" y="16812"/>
                    <a:pt x="5638" y="16679"/>
                  </a:cubicBezTo>
                  <a:cubicBezTo>
                    <a:pt x="5971" y="16479"/>
                    <a:pt x="6338" y="16212"/>
                    <a:pt x="6672" y="15911"/>
                  </a:cubicBezTo>
                  <a:cubicBezTo>
                    <a:pt x="6772" y="15878"/>
                    <a:pt x="6805" y="15845"/>
                    <a:pt x="6839" y="15811"/>
                  </a:cubicBezTo>
                  <a:lnTo>
                    <a:pt x="7039" y="15578"/>
                  </a:lnTo>
                  <a:cubicBezTo>
                    <a:pt x="7205" y="15411"/>
                    <a:pt x="7339" y="15311"/>
                    <a:pt x="7472" y="15144"/>
                  </a:cubicBezTo>
                  <a:cubicBezTo>
                    <a:pt x="7506" y="15078"/>
                    <a:pt x="7539" y="15078"/>
                    <a:pt x="7539" y="15044"/>
                  </a:cubicBezTo>
                  <a:cubicBezTo>
                    <a:pt x="7639" y="14977"/>
                    <a:pt x="7706" y="14877"/>
                    <a:pt x="7773" y="14811"/>
                  </a:cubicBezTo>
                  <a:cubicBezTo>
                    <a:pt x="7873" y="14577"/>
                    <a:pt x="8039" y="14377"/>
                    <a:pt x="8173" y="14144"/>
                  </a:cubicBezTo>
                  <a:lnTo>
                    <a:pt x="8173" y="14077"/>
                  </a:lnTo>
                  <a:cubicBezTo>
                    <a:pt x="8206" y="13977"/>
                    <a:pt x="8273" y="13877"/>
                    <a:pt x="8306" y="13810"/>
                  </a:cubicBezTo>
                  <a:lnTo>
                    <a:pt x="8440" y="13543"/>
                  </a:lnTo>
                  <a:cubicBezTo>
                    <a:pt x="8473" y="13343"/>
                    <a:pt x="8540" y="13176"/>
                    <a:pt x="8606" y="12976"/>
                  </a:cubicBezTo>
                  <a:cubicBezTo>
                    <a:pt x="8606" y="12876"/>
                    <a:pt x="8640" y="12843"/>
                    <a:pt x="8640" y="12743"/>
                  </a:cubicBezTo>
                  <a:cubicBezTo>
                    <a:pt x="8640" y="12676"/>
                    <a:pt x="8673" y="12576"/>
                    <a:pt x="8673" y="12476"/>
                  </a:cubicBezTo>
                  <a:cubicBezTo>
                    <a:pt x="8707" y="12376"/>
                    <a:pt x="8707" y="12242"/>
                    <a:pt x="8707" y="12175"/>
                  </a:cubicBezTo>
                  <a:cubicBezTo>
                    <a:pt x="8840" y="10241"/>
                    <a:pt x="7706" y="8706"/>
                    <a:pt x="6572" y="7205"/>
                  </a:cubicBezTo>
                  <a:cubicBezTo>
                    <a:pt x="5704" y="6004"/>
                    <a:pt x="4804" y="4837"/>
                    <a:pt x="4037" y="3536"/>
                  </a:cubicBezTo>
                  <a:cubicBezTo>
                    <a:pt x="3836" y="3202"/>
                    <a:pt x="3670" y="2869"/>
                    <a:pt x="3503" y="2502"/>
                  </a:cubicBezTo>
                  <a:cubicBezTo>
                    <a:pt x="3336" y="2168"/>
                    <a:pt x="3169" y="1801"/>
                    <a:pt x="3036" y="1401"/>
                  </a:cubicBezTo>
                  <a:lnTo>
                    <a:pt x="2802" y="667"/>
                  </a:lnTo>
                  <a:cubicBezTo>
                    <a:pt x="2769" y="500"/>
                    <a:pt x="2669" y="234"/>
                    <a:pt x="26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705" name="Google Shape;2705;p32"/>
          <p:cNvPicPr preferRelativeResize="0"/>
          <p:nvPr/>
        </p:nvPicPr>
        <p:blipFill>
          <a:blip r:embed="rId2">
            <a:alphaModFix amt="51000"/>
          </a:blip>
          <a:stretch>
            <a:fillRect/>
          </a:stretch>
        </p:blipFill>
        <p:spPr>
          <a:xfrm>
            <a:off x="-854112" y="-534827"/>
            <a:ext cx="2715351" cy="2429151"/>
          </a:xfrm>
          <a:prstGeom prst="rect">
            <a:avLst/>
          </a:prstGeom>
          <a:noFill/>
          <a:ln>
            <a:noFill/>
          </a:ln>
        </p:spPr>
      </p:pic>
      <p:pic>
        <p:nvPicPr>
          <p:cNvPr id="2706" name="Google Shape;2706;p32"/>
          <p:cNvPicPr preferRelativeResize="0"/>
          <p:nvPr/>
        </p:nvPicPr>
        <p:blipFill>
          <a:blip r:embed="rId2">
            <a:alphaModFix amt="51000"/>
          </a:blip>
          <a:stretch>
            <a:fillRect/>
          </a:stretch>
        </p:blipFill>
        <p:spPr>
          <a:xfrm>
            <a:off x="7414563" y="-534827"/>
            <a:ext cx="2715351" cy="2429151"/>
          </a:xfrm>
          <a:prstGeom prst="rect">
            <a:avLst/>
          </a:prstGeom>
          <a:noFill/>
          <a:ln>
            <a:noFill/>
          </a:ln>
        </p:spPr>
      </p:pic>
      <p:pic>
        <p:nvPicPr>
          <p:cNvPr id="2707" name="Google Shape;2707;p32"/>
          <p:cNvPicPr preferRelativeResize="0"/>
          <p:nvPr/>
        </p:nvPicPr>
        <p:blipFill>
          <a:blip r:embed="rId2">
            <a:alphaModFix amt="51000"/>
          </a:blip>
          <a:stretch>
            <a:fillRect/>
          </a:stretch>
        </p:blipFill>
        <p:spPr>
          <a:xfrm>
            <a:off x="7414563" y="3449748"/>
            <a:ext cx="2715351" cy="2429151"/>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Background 1">
  <p:cSld name="CUSTOM_11_1">
    <p:spTree>
      <p:nvGrpSpPr>
        <p:cNvPr id="1" name="Shape 2708"/>
        <p:cNvGrpSpPr/>
        <p:nvPr/>
      </p:nvGrpSpPr>
      <p:grpSpPr>
        <a:xfrm>
          <a:off x="0" y="0"/>
          <a:ext cx="0" cy="0"/>
          <a:chOff x="0" y="0"/>
          <a:chExt cx="0" cy="0"/>
        </a:xfrm>
      </p:grpSpPr>
      <p:grpSp>
        <p:nvGrpSpPr>
          <p:cNvPr id="2709" name="Google Shape;2709;p33"/>
          <p:cNvGrpSpPr/>
          <p:nvPr/>
        </p:nvGrpSpPr>
        <p:grpSpPr>
          <a:xfrm rot="-8949421">
            <a:off x="8546620" y="-1450331"/>
            <a:ext cx="1526877" cy="3332605"/>
            <a:chOff x="7386050" y="661025"/>
            <a:chExt cx="1576975" cy="3441950"/>
          </a:xfrm>
        </p:grpSpPr>
        <p:sp>
          <p:nvSpPr>
            <p:cNvPr id="2710" name="Google Shape;2710;p33"/>
            <p:cNvSpPr/>
            <p:nvPr/>
          </p:nvSpPr>
          <p:spPr>
            <a:xfrm>
              <a:off x="7386050" y="661025"/>
              <a:ext cx="1576975" cy="2190650"/>
            </a:xfrm>
            <a:custGeom>
              <a:avLst/>
              <a:gdLst/>
              <a:ahLst/>
              <a:cxnLst/>
              <a:rect l="l" t="t" r="r" b="b"/>
              <a:pathLst>
                <a:path w="63079" h="87626" extrusionOk="0">
                  <a:moveTo>
                    <a:pt x="21923" y="1"/>
                  </a:moveTo>
                  <a:cubicBezTo>
                    <a:pt x="21397" y="1"/>
                    <a:pt x="20850" y="26"/>
                    <a:pt x="20281" y="79"/>
                  </a:cubicBezTo>
                  <a:cubicBezTo>
                    <a:pt x="20281" y="79"/>
                    <a:pt x="16012" y="79"/>
                    <a:pt x="12109" y="4949"/>
                  </a:cubicBezTo>
                  <a:cubicBezTo>
                    <a:pt x="8239" y="9786"/>
                    <a:pt x="8506" y="7951"/>
                    <a:pt x="5404" y="16024"/>
                  </a:cubicBezTo>
                  <a:cubicBezTo>
                    <a:pt x="2302" y="24063"/>
                    <a:pt x="1435" y="28399"/>
                    <a:pt x="1134" y="33069"/>
                  </a:cubicBezTo>
                  <a:cubicBezTo>
                    <a:pt x="801" y="37739"/>
                    <a:pt x="0" y="39407"/>
                    <a:pt x="1735" y="47613"/>
                  </a:cubicBezTo>
                  <a:cubicBezTo>
                    <a:pt x="3436" y="55852"/>
                    <a:pt x="3303" y="55652"/>
                    <a:pt x="5437" y="59955"/>
                  </a:cubicBezTo>
                  <a:cubicBezTo>
                    <a:pt x="7572" y="64225"/>
                    <a:pt x="6672" y="69428"/>
                    <a:pt x="8106" y="73231"/>
                  </a:cubicBezTo>
                  <a:cubicBezTo>
                    <a:pt x="9574" y="77034"/>
                    <a:pt x="12176" y="76333"/>
                    <a:pt x="12609" y="80370"/>
                  </a:cubicBezTo>
                  <a:cubicBezTo>
                    <a:pt x="13043" y="84372"/>
                    <a:pt x="15845" y="84973"/>
                    <a:pt x="19681" y="85240"/>
                  </a:cubicBezTo>
                  <a:cubicBezTo>
                    <a:pt x="22857" y="85461"/>
                    <a:pt x="24707" y="87625"/>
                    <a:pt x="27407" y="87625"/>
                  </a:cubicBezTo>
                  <a:cubicBezTo>
                    <a:pt x="27969" y="87625"/>
                    <a:pt x="28567" y="87532"/>
                    <a:pt x="29221" y="87308"/>
                  </a:cubicBezTo>
                  <a:cubicBezTo>
                    <a:pt x="32990" y="86007"/>
                    <a:pt x="34958" y="73798"/>
                    <a:pt x="34958" y="73798"/>
                  </a:cubicBezTo>
                  <a:lnTo>
                    <a:pt x="34258" y="69428"/>
                  </a:lnTo>
                  <a:lnTo>
                    <a:pt x="34258" y="69428"/>
                  </a:lnTo>
                  <a:cubicBezTo>
                    <a:pt x="34258" y="69429"/>
                    <a:pt x="35526" y="73798"/>
                    <a:pt x="38795" y="75866"/>
                  </a:cubicBezTo>
                  <a:cubicBezTo>
                    <a:pt x="42097" y="77934"/>
                    <a:pt x="44765" y="84806"/>
                    <a:pt x="49836" y="85140"/>
                  </a:cubicBezTo>
                  <a:cubicBezTo>
                    <a:pt x="49972" y="85149"/>
                    <a:pt x="50103" y="85153"/>
                    <a:pt x="50229" y="85153"/>
                  </a:cubicBezTo>
                  <a:cubicBezTo>
                    <a:pt x="54866" y="85153"/>
                    <a:pt x="53588" y="79340"/>
                    <a:pt x="56641" y="77067"/>
                  </a:cubicBezTo>
                  <a:cubicBezTo>
                    <a:pt x="59810" y="74699"/>
                    <a:pt x="63079" y="66093"/>
                    <a:pt x="60510" y="59822"/>
                  </a:cubicBezTo>
                  <a:cubicBezTo>
                    <a:pt x="57942" y="53517"/>
                    <a:pt x="60543" y="48680"/>
                    <a:pt x="55607" y="43743"/>
                  </a:cubicBezTo>
                  <a:cubicBezTo>
                    <a:pt x="50670" y="38806"/>
                    <a:pt x="55473" y="33169"/>
                    <a:pt x="48768" y="26865"/>
                  </a:cubicBezTo>
                  <a:cubicBezTo>
                    <a:pt x="45032" y="23362"/>
                    <a:pt x="45266" y="19826"/>
                    <a:pt x="40095" y="16190"/>
                  </a:cubicBezTo>
                  <a:cubicBezTo>
                    <a:pt x="35146" y="12742"/>
                    <a:pt x="33712" y="1"/>
                    <a:pt x="219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33"/>
            <p:cNvSpPr/>
            <p:nvPr/>
          </p:nvSpPr>
          <p:spPr>
            <a:xfrm>
              <a:off x="7775225" y="2297475"/>
              <a:ext cx="1023959" cy="429780"/>
            </a:xfrm>
            <a:custGeom>
              <a:avLst/>
              <a:gdLst/>
              <a:ahLst/>
              <a:cxnLst/>
              <a:rect l="l" t="t" r="r" b="b"/>
              <a:pathLst>
                <a:path w="45333" h="19849" fill="none" extrusionOk="0">
                  <a:moveTo>
                    <a:pt x="1" y="19848"/>
                  </a:moveTo>
                  <a:cubicBezTo>
                    <a:pt x="1" y="19848"/>
                    <a:pt x="7306" y="16946"/>
                    <a:pt x="11309" y="11142"/>
                  </a:cubicBezTo>
                  <a:cubicBezTo>
                    <a:pt x="15345" y="5371"/>
                    <a:pt x="19615" y="1"/>
                    <a:pt x="19615" y="1"/>
                  </a:cubicBezTo>
                  <a:cubicBezTo>
                    <a:pt x="19615" y="1"/>
                    <a:pt x="25619" y="6005"/>
                    <a:pt x="34792" y="8040"/>
                  </a:cubicBezTo>
                  <a:cubicBezTo>
                    <a:pt x="43965" y="10075"/>
                    <a:pt x="45333" y="11776"/>
                    <a:pt x="45333" y="11776"/>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33"/>
            <p:cNvSpPr/>
            <p:nvPr/>
          </p:nvSpPr>
          <p:spPr>
            <a:xfrm>
              <a:off x="7648645" y="2179075"/>
              <a:ext cx="1232668" cy="335250"/>
            </a:xfrm>
            <a:custGeom>
              <a:avLst/>
              <a:gdLst/>
              <a:ahLst/>
              <a:cxnLst/>
              <a:rect l="l" t="t" r="r" b="b"/>
              <a:pathLst>
                <a:path w="54573" h="13410" fill="none" extrusionOk="0">
                  <a:moveTo>
                    <a:pt x="1" y="13410"/>
                  </a:moveTo>
                  <a:cubicBezTo>
                    <a:pt x="1" y="13410"/>
                    <a:pt x="3837" y="10308"/>
                    <a:pt x="12109" y="8506"/>
                  </a:cubicBezTo>
                  <a:cubicBezTo>
                    <a:pt x="20382" y="6672"/>
                    <a:pt x="23851" y="0"/>
                    <a:pt x="23851" y="0"/>
                  </a:cubicBezTo>
                  <a:cubicBezTo>
                    <a:pt x="23851" y="0"/>
                    <a:pt x="26520" y="2569"/>
                    <a:pt x="34959" y="3703"/>
                  </a:cubicBezTo>
                  <a:cubicBezTo>
                    <a:pt x="43365" y="4804"/>
                    <a:pt x="54573" y="6572"/>
                    <a:pt x="54573" y="6572"/>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33"/>
            <p:cNvSpPr/>
            <p:nvPr/>
          </p:nvSpPr>
          <p:spPr>
            <a:xfrm>
              <a:off x="7568031" y="2029800"/>
              <a:ext cx="1271089" cy="251875"/>
            </a:xfrm>
            <a:custGeom>
              <a:avLst/>
              <a:gdLst/>
              <a:ahLst/>
              <a:cxnLst/>
              <a:rect l="l" t="t" r="r" b="b"/>
              <a:pathLst>
                <a:path w="56274" h="10075" fill="none" extrusionOk="0">
                  <a:moveTo>
                    <a:pt x="56274" y="1335"/>
                  </a:moveTo>
                  <a:cubicBezTo>
                    <a:pt x="56274" y="1335"/>
                    <a:pt x="46400" y="0"/>
                    <a:pt x="40096" y="1268"/>
                  </a:cubicBezTo>
                  <a:cubicBezTo>
                    <a:pt x="33791" y="2569"/>
                    <a:pt x="26719" y="3203"/>
                    <a:pt x="26719" y="3203"/>
                  </a:cubicBezTo>
                  <a:cubicBezTo>
                    <a:pt x="26719" y="3203"/>
                    <a:pt x="23384" y="5938"/>
                    <a:pt x="17480" y="6338"/>
                  </a:cubicBezTo>
                  <a:cubicBezTo>
                    <a:pt x="11542" y="6738"/>
                    <a:pt x="0" y="10074"/>
                    <a:pt x="0" y="100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33"/>
            <p:cNvSpPr/>
            <p:nvPr/>
          </p:nvSpPr>
          <p:spPr>
            <a:xfrm>
              <a:off x="7463294" y="1775450"/>
              <a:ext cx="1334402" cy="276050"/>
            </a:xfrm>
            <a:custGeom>
              <a:avLst/>
              <a:gdLst/>
              <a:ahLst/>
              <a:cxnLst/>
              <a:rect l="l" t="t" r="r" b="b"/>
              <a:pathLst>
                <a:path w="59077" h="11042" fill="none" extrusionOk="0">
                  <a:moveTo>
                    <a:pt x="1" y="10141"/>
                  </a:moveTo>
                  <a:cubicBezTo>
                    <a:pt x="1" y="10141"/>
                    <a:pt x="6072" y="5037"/>
                    <a:pt x="19148" y="8039"/>
                  </a:cubicBezTo>
                  <a:cubicBezTo>
                    <a:pt x="32224" y="11042"/>
                    <a:pt x="36327" y="8373"/>
                    <a:pt x="43765" y="4170"/>
                  </a:cubicBezTo>
                  <a:cubicBezTo>
                    <a:pt x="51171" y="0"/>
                    <a:pt x="59076" y="100"/>
                    <a:pt x="59076" y="10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33"/>
            <p:cNvSpPr/>
            <p:nvPr/>
          </p:nvSpPr>
          <p:spPr>
            <a:xfrm>
              <a:off x="7414325" y="1511925"/>
              <a:ext cx="1275991" cy="311075"/>
            </a:xfrm>
            <a:custGeom>
              <a:avLst/>
              <a:gdLst/>
              <a:ahLst/>
              <a:cxnLst/>
              <a:rect l="l" t="t" r="r" b="b"/>
              <a:pathLst>
                <a:path w="56875" h="12443" fill="none" extrusionOk="0">
                  <a:moveTo>
                    <a:pt x="56874" y="267"/>
                  </a:moveTo>
                  <a:cubicBezTo>
                    <a:pt x="56874" y="267"/>
                    <a:pt x="49769" y="0"/>
                    <a:pt x="42264" y="5704"/>
                  </a:cubicBezTo>
                  <a:cubicBezTo>
                    <a:pt x="34758" y="11409"/>
                    <a:pt x="33324" y="12443"/>
                    <a:pt x="23684" y="11008"/>
                  </a:cubicBezTo>
                  <a:cubicBezTo>
                    <a:pt x="14043" y="9574"/>
                    <a:pt x="0" y="9774"/>
                    <a:pt x="0" y="9774"/>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33"/>
            <p:cNvSpPr/>
            <p:nvPr/>
          </p:nvSpPr>
          <p:spPr>
            <a:xfrm>
              <a:off x="7414325" y="1289275"/>
              <a:ext cx="1138674" cy="387800"/>
            </a:xfrm>
            <a:custGeom>
              <a:avLst/>
              <a:gdLst/>
              <a:ahLst/>
              <a:cxnLst/>
              <a:rect l="l" t="t" r="r" b="b"/>
              <a:pathLst>
                <a:path w="51805" h="15512" fill="none" extrusionOk="0">
                  <a:moveTo>
                    <a:pt x="1" y="9807"/>
                  </a:moveTo>
                  <a:cubicBezTo>
                    <a:pt x="1" y="9807"/>
                    <a:pt x="5037" y="3836"/>
                    <a:pt x="17079" y="9674"/>
                  </a:cubicBezTo>
                  <a:cubicBezTo>
                    <a:pt x="29155" y="15511"/>
                    <a:pt x="31656" y="13576"/>
                    <a:pt x="37127" y="7906"/>
                  </a:cubicBezTo>
                  <a:cubicBezTo>
                    <a:pt x="42598" y="2202"/>
                    <a:pt x="51804" y="0"/>
                    <a:pt x="5180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33"/>
            <p:cNvSpPr/>
            <p:nvPr/>
          </p:nvSpPr>
          <p:spPr>
            <a:xfrm>
              <a:off x="7482900" y="1071600"/>
              <a:ext cx="934864" cy="405325"/>
            </a:xfrm>
            <a:custGeom>
              <a:avLst/>
              <a:gdLst/>
              <a:ahLst/>
              <a:cxnLst/>
              <a:rect l="l" t="t" r="r" b="b"/>
              <a:pathLst>
                <a:path w="43131" h="16213" fill="none" extrusionOk="0">
                  <a:moveTo>
                    <a:pt x="43131" y="1"/>
                  </a:moveTo>
                  <a:cubicBezTo>
                    <a:pt x="43131" y="1"/>
                    <a:pt x="37060" y="1035"/>
                    <a:pt x="32356" y="8640"/>
                  </a:cubicBezTo>
                  <a:cubicBezTo>
                    <a:pt x="27653" y="16212"/>
                    <a:pt x="14444" y="10942"/>
                    <a:pt x="0" y="5205"/>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33"/>
            <p:cNvSpPr/>
            <p:nvPr/>
          </p:nvSpPr>
          <p:spPr>
            <a:xfrm>
              <a:off x="7569150" y="929850"/>
              <a:ext cx="721381" cy="302725"/>
            </a:xfrm>
            <a:custGeom>
              <a:avLst/>
              <a:gdLst/>
              <a:ahLst/>
              <a:cxnLst/>
              <a:rect l="l" t="t" r="r" b="b"/>
              <a:pathLst>
                <a:path w="33324" h="12109" fill="none" extrusionOk="0">
                  <a:moveTo>
                    <a:pt x="0" y="934"/>
                  </a:moveTo>
                  <a:cubicBezTo>
                    <a:pt x="0" y="934"/>
                    <a:pt x="14244" y="6004"/>
                    <a:pt x="19447" y="12109"/>
                  </a:cubicBezTo>
                  <a:cubicBezTo>
                    <a:pt x="23584" y="5170"/>
                    <a:pt x="33324" y="0"/>
                    <a:pt x="33324" y="0"/>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33"/>
            <p:cNvSpPr/>
            <p:nvPr/>
          </p:nvSpPr>
          <p:spPr>
            <a:xfrm>
              <a:off x="7666134" y="824993"/>
              <a:ext cx="548726" cy="200989"/>
            </a:xfrm>
            <a:custGeom>
              <a:avLst/>
              <a:gdLst/>
              <a:ahLst/>
              <a:cxnLst/>
              <a:rect l="l" t="t" r="r" b="b"/>
              <a:pathLst>
                <a:path w="25319" h="9074" fill="none" extrusionOk="0">
                  <a:moveTo>
                    <a:pt x="1" y="0"/>
                  </a:moveTo>
                  <a:cubicBezTo>
                    <a:pt x="1" y="0"/>
                    <a:pt x="8006" y="3436"/>
                    <a:pt x="13343" y="9074"/>
                  </a:cubicBezTo>
                  <a:cubicBezTo>
                    <a:pt x="17947" y="834"/>
                    <a:pt x="25319" y="501"/>
                    <a:pt x="25319" y="501"/>
                  </a:cubicBezTo>
                </a:path>
              </a:pathLst>
            </a:custGeom>
            <a:noFill/>
            <a:ln w="10000"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33"/>
            <p:cNvSpPr/>
            <p:nvPr/>
          </p:nvSpPr>
          <p:spPr>
            <a:xfrm>
              <a:off x="7929775" y="899825"/>
              <a:ext cx="572100" cy="3203150"/>
            </a:xfrm>
            <a:custGeom>
              <a:avLst/>
              <a:gdLst/>
              <a:ahLst/>
              <a:cxnLst/>
              <a:rect l="l" t="t" r="r" b="b"/>
              <a:pathLst>
                <a:path w="22884" h="128126" extrusionOk="0">
                  <a:moveTo>
                    <a:pt x="0" y="0"/>
                  </a:moveTo>
                  <a:cubicBezTo>
                    <a:pt x="1" y="3"/>
                    <a:pt x="6872" y="38896"/>
                    <a:pt x="11575" y="63646"/>
                  </a:cubicBezTo>
                  <a:cubicBezTo>
                    <a:pt x="16278" y="88430"/>
                    <a:pt x="17346" y="127858"/>
                    <a:pt x="17346" y="127858"/>
                  </a:cubicBezTo>
                  <a:lnTo>
                    <a:pt x="22883" y="128125"/>
                  </a:lnTo>
                  <a:cubicBezTo>
                    <a:pt x="22883" y="128125"/>
                    <a:pt x="22016" y="98504"/>
                    <a:pt x="14010" y="60844"/>
                  </a:cubicBezTo>
                  <a:cubicBezTo>
                    <a:pt x="6005" y="23185"/>
                    <a:pt x="1" y="2"/>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1" name="Google Shape;2721;p33"/>
          <p:cNvGrpSpPr/>
          <p:nvPr/>
        </p:nvGrpSpPr>
        <p:grpSpPr>
          <a:xfrm flipH="1">
            <a:off x="7897045" y="-2"/>
            <a:ext cx="1322773" cy="1338296"/>
            <a:chOff x="238125" y="470675"/>
            <a:chExt cx="2524375" cy="2554000"/>
          </a:xfrm>
        </p:grpSpPr>
        <p:sp>
          <p:nvSpPr>
            <p:cNvPr id="2722" name="Google Shape;2722;p33"/>
            <p:cNvSpPr/>
            <p:nvPr/>
          </p:nvSpPr>
          <p:spPr>
            <a:xfrm>
              <a:off x="974450" y="470675"/>
              <a:ext cx="974200" cy="1541075"/>
            </a:xfrm>
            <a:custGeom>
              <a:avLst/>
              <a:gdLst/>
              <a:ahLst/>
              <a:cxnLst/>
              <a:rect l="l" t="t" r="r" b="b"/>
              <a:pathLst>
                <a:path w="38968" h="61643" extrusionOk="0">
                  <a:moveTo>
                    <a:pt x="0" y="0"/>
                  </a:moveTo>
                  <a:cubicBezTo>
                    <a:pt x="3040" y="8997"/>
                    <a:pt x="7052" y="17660"/>
                    <a:pt x="11946" y="25806"/>
                  </a:cubicBezTo>
                  <a:cubicBezTo>
                    <a:pt x="32281" y="59211"/>
                    <a:pt x="36962" y="60852"/>
                    <a:pt x="36962" y="60852"/>
                  </a:cubicBezTo>
                  <a:cubicBezTo>
                    <a:pt x="36962" y="60852"/>
                    <a:pt x="38968" y="61642"/>
                    <a:pt x="35411" y="57873"/>
                  </a:cubicBezTo>
                  <a:cubicBezTo>
                    <a:pt x="31825" y="54135"/>
                    <a:pt x="22676" y="40365"/>
                    <a:pt x="12220" y="22645"/>
                  </a:cubicBezTo>
                  <a:cubicBezTo>
                    <a:pt x="8025" y="15411"/>
                    <a:pt x="4499" y="7842"/>
                    <a:pt x="16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33"/>
            <p:cNvSpPr/>
            <p:nvPr/>
          </p:nvSpPr>
          <p:spPr>
            <a:xfrm>
              <a:off x="1039800" y="470675"/>
              <a:ext cx="188475" cy="116275"/>
            </a:xfrm>
            <a:custGeom>
              <a:avLst/>
              <a:gdLst/>
              <a:ahLst/>
              <a:cxnLst/>
              <a:rect l="l" t="t" r="r" b="b"/>
              <a:pathLst>
                <a:path w="7539" h="4651" extrusionOk="0">
                  <a:moveTo>
                    <a:pt x="2280" y="0"/>
                  </a:moveTo>
                  <a:cubicBezTo>
                    <a:pt x="1338" y="1429"/>
                    <a:pt x="578" y="3009"/>
                    <a:pt x="0" y="4651"/>
                  </a:cubicBezTo>
                  <a:cubicBezTo>
                    <a:pt x="2766" y="3526"/>
                    <a:pt x="5320" y="1945"/>
                    <a:pt x="75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33"/>
            <p:cNvSpPr/>
            <p:nvPr/>
          </p:nvSpPr>
          <p:spPr>
            <a:xfrm>
              <a:off x="1172775" y="742700"/>
              <a:ext cx="1067675" cy="160375"/>
            </a:xfrm>
            <a:custGeom>
              <a:avLst/>
              <a:gdLst/>
              <a:ahLst/>
              <a:cxnLst/>
              <a:rect l="l" t="t" r="r" b="b"/>
              <a:pathLst>
                <a:path w="42707" h="6415" extrusionOk="0">
                  <a:moveTo>
                    <a:pt x="18968" y="1520"/>
                  </a:moveTo>
                  <a:cubicBezTo>
                    <a:pt x="9971" y="1"/>
                    <a:pt x="1186" y="3314"/>
                    <a:pt x="1" y="6414"/>
                  </a:cubicBezTo>
                  <a:cubicBezTo>
                    <a:pt x="1" y="6414"/>
                    <a:pt x="8967" y="4195"/>
                    <a:pt x="17721" y="5077"/>
                  </a:cubicBezTo>
                  <a:cubicBezTo>
                    <a:pt x="26475" y="5928"/>
                    <a:pt x="42707" y="1338"/>
                    <a:pt x="42707" y="1338"/>
                  </a:cubicBezTo>
                  <a:cubicBezTo>
                    <a:pt x="42707" y="1338"/>
                    <a:pt x="27965" y="3071"/>
                    <a:pt x="18968" y="15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33"/>
            <p:cNvSpPr/>
            <p:nvPr/>
          </p:nvSpPr>
          <p:spPr>
            <a:xfrm>
              <a:off x="1100600" y="479775"/>
              <a:ext cx="944550" cy="297150"/>
            </a:xfrm>
            <a:custGeom>
              <a:avLst/>
              <a:gdLst/>
              <a:ahLst/>
              <a:cxnLst/>
              <a:rect l="l" t="t" r="r" b="b"/>
              <a:pathLst>
                <a:path w="37782" h="11886" extrusionOk="0">
                  <a:moveTo>
                    <a:pt x="0" y="10852"/>
                  </a:moveTo>
                  <a:cubicBezTo>
                    <a:pt x="0" y="10852"/>
                    <a:pt x="7660" y="11885"/>
                    <a:pt x="19362" y="7569"/>
                  </a:cubicBezTo>
                  <a:cubicBezTo>
                    <a:pt x="31065" y="3253"/>
                    <a:pt x="37782" y="1"/>
                    <a:pt x="37782" y="1"/>
                  </a:cubicBezTo>
                  <a:cubicBezTo>
                    <a:pt x="37782" y="1"/>
                    <a:pt x="4559" y="4439"/>
                    <a:pt x="0" y="1085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33"/>
            <p:cNvSpPr/>
            <p:nvPr/>
          </p:nvSpPr>
          <p:spPr>
            <a:xfrm>
              <a:off x="1057275" y="470675"/>
              <a:ext cx="509150" cy="186175"/>
            </a:xfrm>
            <a:custGeom>
              <a:avLst/>
              <a:gdLst/>
              <a:ahLst/>
              <a:cxnLst/>
              <a:rect l="l" t="t" r="r" b="b"/>
              <a:pathLst>
                <a:path w="20366" h="7447" extrusionOk="0">
                  <a:moveTo>
                    <a:pt x="1" y="6474"/>
                  </a:moveTo>
                  <a:cubicBezTo>
                    <a:pt x="1" y="6474"/>
                    <a:pt x="4469" y="7447"/>
                    <a:pt x="13010" y="3344"/>
                  </a:cubicBezTo>
                  <a:cubicBezTo>
                    <a:pt x="15502" y="2158"/>
                    <a:pt x="18025" y="1033"/>
                    <a:pt x="20366" y="0"/>
                  </a:cubicBezTo>
                  <a:lnTo>
                    <a:pt x="12311" y="0"/>
                  </a:lnTo>
                  <a:cubicBezTo>
                    <a:pt x="7113" y="1672"/>
                    <a:pt x="2250" y="3830"/>
                    <a:pt x="1" y="647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33"/>
            <p:cNvSpPr/>
            <p:nvPr/>
          </p:nvSpPr>
          <p:spPr>
            <a:xfrm>
              <a:off x="1786025" y="1686475"/>
              <a:ext cx="781175" cy="348825"/>
            </a:xfrm>
            <a:custGeom>
              <a:avLst/>
              <a:gdLst/>
              <a:ahLst/>
              <a:cxnLst/>
              <a:rect l="l" t="t" r="r" b="b"/>
              <a:pathLst>
                <a:path w="31247" h="13953" extrusionOk="0">
                  <a:moveTo>
                    <a:pt x="0" y="6901"/>
                  </a:moveTo>
                  <a:cubicBezTo>
                    <a:pt x="0" y="6901"/>
                    <a:pt x="4316" y="9150"/>
                    <a:pt x="12067" y="10731"/>
                  </a:cubicBezTo>
                  <a:cubicBezTo>
                    <a:pt x="19818" y="12311"/>
                    <a:pt x="31247" y="13952"/>
                    <a:pt x="31247" y="13952"/>
                  </a:cubicBezTo>
                  <a:cubicBezTo>
                    <a:pt x="31247" y="13952"/>
                    <a:pt x="9575" y="1"/>
                    <a:pt x="0" y="69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33"/>
            <p:cNvSpPr/>
            <p:nvPr/>
          </p:nvSpPr>
          <p:spPr>
            <a:xfrm>
              <a:off x="1641625" y="1512475"/>
              <a:ext cx="984100" cy="228000"/>
            </a:xfrm>
            <a:custGeom>
              <a:avLst/>
              <a:gdLst/>
              <a:ahLst/>
              <a:cxnLst/>
              <a:rect l="l" t="t" r="r" b="b"/>
              <a:pathLst>
                <a:path w="39364" h="9120" extrusionOk="0">
                  <a:moveTo>
                    <a:pt x="1" y="5320"/>
                  </a:moveTo>
                  <a:cubicBezTo>
                    <a:pt x="1" y="5320"/>
                    <a:pt x="2858" y="7083"/>
                    <a:pt x="11551" y="8116"/>
                  </a:cubicBezTo>
                  <a:cubicBezTo>
                    <a:pt x="20275" y="9119"/>
                    <a:pt x="39363" y="8177"/>
                    <a:pt x="39363" y="8177"/>
                  </a:cubicBezTo>
                  <a:cubicBezTo>
                    <a:pt x="39363" y="8177"/>
                    <a:pt x="5654" y="0"/>
                    <a:pt x="1" y="532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33"/>
            <p:cNvSpPr/>
            <p:nvPr/>
          </p:nvSpPr>
          <p:spPr>
            <a:xfrm>
              <a:off x="1369600" y="1145450"/>
              <a:ext cx="1009925" cy="117050"/>
            </a:xfrm>
            <a:custGeom>
              <a:avLst/>
              <a:gdLst/>
              <a:ahLst/>
              <a:cxnLst/>
              <a:rect l="l" t="t" r="r" b="b"/>
              <a:pathLst>
                <a:path w="40397" h="4682" extrusionOk="0">
                  <a:moveTo>
                    <a:pt x="15836" y="821"/>
                  </a:moveTo>
                  <a:cubicBezTo>
                    <a:pt x="5836" y="0"/>
                    <a:pt x="1277" y="973"/>
                    <a:pt x="0" y="3465"/>
                  </a:cubicBezTo>
                  <a:cubicBezTo>
                    <a:pt x="0" y="3465"/>
                    <a:pt x="4195" y="4620"/>
                    <a:pt x="14347" y="4651"/>
                  </a:cubicBezTo>
                  <a:cubicBezTo>
                    <a:pt x="24499" y="4681"/>
                    <a:pt x="40396" y="487"/>
                    <a:pt x="40396" y="487"/>
                  </a:cubicBezTo>
                  <a:cubicBezTo>
                    <a:pt x="40396" y="487"/>
                    <a:pt x="25837" y="1611"/>
                    <a:pt x="15836" y="82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33"/>
            <p:cNvSpPr/>
            <p:nvPr/>
          </p:nvSpPr>
          <p:spPr>
            <a:xfrm>
              <a:off x="1256375" y="941800"/>
              <a:ext cx="1123900" cy="158825"/>
            </a:xfrm>
            <a:custGeom>
              <a:avLst/>
              <a:gdLst/>
              <a:ahLst/>
              <a:cxnLst/>
              <a:rect l="l" t="t" r="r" b="b"/>
              <a:pathLst>
                <a:path w="44956" h="6353" extrusionOk="0">
                  <a:moveTo>
                    <a:pt x="20396" y="2006"/>
                  </a:moveTo>
                  <a:cubicBezTo>
                    <a:pt x="10669" y="1003"/>
                    <a:pt x="882" y="2371"/>
                    <a:pt x="0" y="4894"/>
                  </a:cubicBezTo>
                  <a:cubicBezTo>
                    <a:pt x="0" y="4894"/>
                    <a:pt x="16627" y="6353"/>
                    <a:pt x="26688" y="4924"/>
                  </a:cubicBezTo>
                  <a:cubicBezTo>
                    <a:pt x="32949" y="4012"/>
                    <a:pt x="39089" y="2341"/>
                    <a:pt x="44955" y="0"/>
                  </a:cubicBezTo>
                  <a:cubicBezTo>
                    <a:pt x="44955" y="0"/>
                    <a:pt x="30153" y="3009"/>
                    <a:pt x="20396" y="200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33"/>
            <p:cNvSpPr/>
            <p:nvPr/>
          </p:nvSpPr>
          <p:spPr>
            <a:xfrm>
              <a:off x="1509425" y="1321750"/>
              <a:ext cx="1000025" cy="193775"/>
            </a:xfrm>
            <a:custGeom>
              <a:avLst/>
              <a:gdLst/>
              <a:ahLst/>
              <a:cxnLst/>
              <a:rect l="l" t="t" r="r" b="b"/>
              <a:pathLst>
                <a:path w="40001" h="7751" extrusionOk="0">
                  <a:moveTo>
                    <a:pt x="0" y="5289"/>
                  </a:moveTo>
                  <a:cubicBezTo>
                    <a:pt x="0" y="5289"/>
                    <a:pt x="5532" y="7751"/>
                    <a:pt x="15563" y="6900"/>
                  </a:cubicBezTo>
                  <a:cubicBezTo>
                    <a:pt x="25563" y="6049"/>
                    <a:pt x="40001" y="2006"/>
                    <a:pt x="40001" y="2006"/>
                  </a:cubicBezTo>
                  <a:cubicBezTo>
                    <a:pt x="40001" y="2006"/>
                    <a:pt x="8085" y="0"/>
                    <a:pt x="0" y="528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33"/>
            <p:cNvSpPr/>
            <p:nvPr/>
          </p:nvSpPr>
          <p:spPr>
            <a:xfrm>
              <a:off x="1457750" y="1682675"/>
              <a:ext cx="237100" cy="1041850"/>
            </a:xfrm>
            <a:custGeom>
              <a:avLst/>
              <a:gdLst/>
              <a:ahLst/>
              <a:cxnLst/>
              <a:rect l="l" t="t" r="r" b="b"/>
              <a:pathLst>
                <a:path w="9484" h="41674" extrusionOk="0">
                  <a:moveTo>
                    <a:pt x="8085" y="1"/>
                  </a:moveTo>
                  <a:cubicBezTo>
                    <a:pt x="8085" y="1"/>
                    <a:pt x="1611" y="12098"/>
                    <a:pt x="608" y="22281"/>
                  </a:cubicBezTo>
                  <a:cubicBezTo>
                    <a:pt x="31" y="28725"/>
                    <a:pt x="0" y="35229"/>
                    <a:pt x="486" y="41673"/>
                  </a:cubicBezTo>
                  <a:cubicBezTo>
                    <a:pt x="486" y="41673"/>
                    <a:pt x="2432" y="26871"/>
                    <a:pt x="5411" y="18603"/>
                  </a:cubicBezTo>
                  <a:cubicBezTo>
                    <a:pt x="8359" y="10366"/>
                    <a:pt x="9484" y="2433"/>
                    <a:pt x="80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33"/>
            <p:cNvSpPr/>
            <p:nvPr/>
          </p:nvSpPr>
          <p:spPr>
            <a:xfrm>
              <a:off x="975975" y="1245000"/>
              <a:ext cx="465825" cy="1024350"/>
            </a:xfrm>
            <a:custGeom>
              <a:avLst/>
              <a:gdLst/>
              <a:ahLst/>
              <a:cxnLst/>
              <a:rect l="l" t="t" r="r" b="b"/>
              <a:pathLst>
                <a:path w="18633" h="40974" extrusionOk="0">
                  <a:moveTo>
                    <a:pt x="16019" y="0"/>
                  </a:moveTo>
                  <a:cubicBezTo>
                    <a:pt x="16019" y="0"/>
                    <a:pt x="7022" y="11338"/>
                    <a:pt x="3526" y="21064"/>
                  </a:cubicBezTo>
                  <a:cubicBezTo>
                    <a:pt x="0" y="30760"/>
                    <a:pt x="1520" y="40973"/>
                    <a:pt x="1520" y="40973"/>
                  </a:cubicBezTo>
                  <a:cubicBezTo>
                    <a:pt x="1520" y="40973"/>
                    <a:pt x="2888" y="26535"/>
                    <a:pt x="7478" y="19818"/>
                  </a:cubicBezTo>
                  <a:cubicBezTo>
                    <a:pt x="12098" y="13101"/>
                    <a:pt x="18633" y="4681"/>
                    <a:pt x="160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33"/>
            <p:cNvSpPr/>
            <p:nvPr/>
          </p:nvSpPr>
          <p:spPr>
            <a:xfrm>
              <a:off x="1246500" y="1472200"/>
              <a:ext cx="328300" cy="998525"/>
            </a:xfrm>
            <a:custGeom>
              <a:avLst/>
              <a:gdLst/>
              <a:ahLst/>
              <a:cxnLst/>
              <a:rect l="l" t="t" r="r" b="b"/>
              <a:pathLst>
                <a:path w="13132" h="39941" extrusionOk="0">
                  <a:moveTo>
                    <a:pt x="11186" y="0"/>
                  </a:moveTo>
                  <a:cubicBezTo>
                    <a:pt x="11186" y="0"/>
                    <a:pt x="5836" y="10700"/>
                    <a:pt x="2948" y="21216"/>
                  </a:cubicBezTo>
                  <a:cubicBezTo>
                    <a:pt x="61" y="31733"/>
                    <a:pt x="0" y="39940"/>
                    <a:pt x="0" y="39940"/>
                  </a:cubicBezTo>
                  <a:cubicBezTo>
                    <a:pt x="0" y="39940"/>
                    <a:pt x="4651" y="26019"/>
                    <a:pt x="8146" y="18876"/>
                  </a:cubicBezTo>
                  <a:cubicBezTo>
                    <a:pt x="11611" y="11733"/>
                    <a:pt x="13131" y="5259"/>
                    <a:pt x="111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33"/>
            <p:cNvSpPr/>
            <p:nvPr/>
          </p:nvSpPr>
          <p:spPr>
            <a:xfrm>
              <a:off x="1659100" y="1861250"/>
              <a:ext cx="161125" cy="967375"/>
            </a:xfrm>
            <a:custGeom>
              <a:avLst/>
              <a:gdLst/>
              <a:ahLst/>
              <a:cxnLst/>
              <a:rect l="l" t="t" r="r" b="b"/>
              <a:pathLst>
                <a:path w="6445" h="38695" extrusionOk="0">
                  <a:moveTo>
                    <a:pt x="305" y="21156"/>
                  </a:moveTo>
                  <a:cubicBezTo>
                    <a:pt x="639" y="33466"/>
                    <a:pt x="2980" y="38694"/>
                    <a:pt x="2980" y="38694"/>
                  </a:cubicBezTo>
                  <a:cubicBezTo>
                    <a:pt x="2980" y="38694"/>
                    <a:pt x="2007" y="27934"/>
                    <a:pt x="3740" y="17995"/>
                  </a:cubicBezTo>
                  <a:cubicBezTo>
                    <a:pt x="5472" y="8056"/>
                    <a:pt x="6445" y="2220"/>
                    <a:pt x="4986" y="1"/>
                  </a:cubicBezTo>
                  <a:cubicBezTo>
                    <a:pt x="4955" y="1"/>
                    <a:pt x="1" y="8846"/>
                    <a:pt x="305" y="2115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33"/>
            <p:cNvSpPr/>
            <p:nvPr/>
          </p:nvSpPr>
          <p:spPr>
            <a:xfrm>
              <a:off x="1865050" y="1953200"/>
              <a:ext cx="897450" cy="1071475"/>
            </a:xfrm>
            <a:custGeom>
              <a:avLst/>
              <a:gdLst/>
              <a:ahLst/>
              <a:cxnLst/>
              <a:rect l="l" t="t" r="r" b="b"/>
              <a:pathLst>
                <a:path w="35898" h="42859" extrusionOk="0">
                  <a:moveTo>
                    <a:pt x="0" y="1"/>
                  </a:moveTo>
                  <a:cubicBezTo>
                    <a:pt x="0" y="1"/>
                    <a:pt x="912" y="7782"/>
                    <a:pt x="10548" y="18238"/>
                  </a:cubicBezTo>
                  <a:cubicBezTo>
                    <a:pt x="20153" y="28694"/>
                    <a:pt x="35898" y="42859"/>
                    <a:pt x="35898" y="42859"/>
                  </a:cubicBezTo>
                  <a:cubicBezTo>
                    <a:pt x="35898" y="42859"/>
                    <a:pt x="13070" y="7144"/>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33"/>
            <p:cNvSpPr/>
            <p:nvPr/>
          </p:nvSpPr>
          <p:spPr>
            <a:xfrm>
              <a:off x="827800" y="1084650"/>
              <a:ext cx="454425" cy="935450"/>
            </a:xfrm>
            <a:custGeom>
              <a:avLst/>
              <a:gdLst/>
              <a:ahLst/>
              <a:cxnLst/>
              <a:rect l="l" t="t" r="r" b="b"/>
              <a:pathLst>
                <a:path w="18177" h="37418" extrusionOk="0">
                  <a:moveTo>
                    <a:pt x="16353" y="7995"/>
                  </a:moveTo>
                  <a:cubicBezTo>
                    <a:pt x="17721" y="5563"/>
                    <a:pt x="18177" y="2736"/>
                    <a:pt x="17690" y="1"/>
                  </a:cubicBezTo>
                  <a:cubicBezTo>
                    <a:pt x="12857" y="3952"/>
                    <a:pt x="9210" y="9150"/>
                    <a:pt x="7173" y="15046"/>
                  </a:cubicBezTo>
                  <a:cubicBezTo>
                    <a:pt x="3860" y="24712"/>
                    <a:pt x="3800" y="28269"/>
                    <a:pt x="2584" y="31612"/>
                  </a:cubicBezTo>
                  <a:cubicBezTo>
                    <a:pt x="1824" y="33588"/>
                    <a:pt x="973" y="35533"/>
                    <a:pt x="0" y="37418"/>
                  </a:cubicBezTo>
                  <a:cubicBezTo>
                    <a:pt x="3769" y="33709"/>
                    <a:pt x="6596" y="29150"/>
                    <a:pt x="8237" y="24104"/>
                  </a:cubicBezTo>
                  <a:cubicBezTo>
                    <a:pt x="10943" y="15715"/>
                    <a:pt x="14043" y="12311"/>
                    <a:pt x="16353" y="7995"/>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33"/>
            <p:cNvSpPr/>
            <p:nvPr/>
          </p:nvSpPr>
          <p:spPr>
            <a:xfrm>
              <a:off x="323975" y="780700"/>
              <a:ext cx="785750" cy="646700"/>
            </a:xfrm>
            <a:custGeom>
              <a:avLst/>
              <a:gdLst/>
              <a:ahLst/>
              <a:cxnLst/>
              <a:rect l="l" t="t" r="r" b="b"/>
              <a:pathLst>
                <a:path w="31430" h="25868" extrusionOk="0">
                  <a:moveTo>
                    <a:pt x="31430" y="0"/>
                  </a:moveTo>
                  <a:cubicBezTo>
                    <a:pt x="31430" y="0"/>
                    <a:pt x="17873" y="9271"/>
                    <a:pt x="10122" y="16171"/>
                  </a:cubicBezTo>
                  <a:cubicBezTo>
                    <a:pt x="2341" y="23071"/>
                    <a:pt x="1" y="25867"/>
                    <a:pt x="1" y="25867"/>
                  </a:cubicBezTo>
                  <a:cubicBezTo>
                    <a:pt x="1" y="25867"/>
                    <a:pt x="30336" y="9849"/>
                    <a:pt x="314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33"/>
            <p:cNvSpPr/>
            <p:nvPr/>
          </p:nvSpPr>
          <p:spPr>
            <a:xfrm>
              <a:off x="238125" y="638600"/>
              <a:ext cx="824500" cy="425550"/>
            </a:xfrm>
            <a:custGeom>
              <a:avLst/>
              <a:gdLst/>
              <a:ahLst/>
              <a:cxnLst/>
              <a:rect l="l" t="t" r="r" b="b"/>
              <a:pathLst>
                <a:path w="32980" h="17022" extrusionOk="0">
                  <a:moveTo>
                    <a:pt x="32979" y="578"/>
                  </a:moveTo>
                  <a:cubicBezTo>
                    <a:pt x="32979" y="578"/>
                    <a:pt x="25928" y="0"/>
                    <a:pt x="17326" y="4590"/>
                  </a:cubicBezTo>
                  <a:cubicBezTo>
                    <a:pt x="10456" y="8268"/>
                    <a:pt x="2796" y="14286"/>
                    <a:pt x="0" y="16536"/>
                  </a:cubicBezTo>
                  <a:lnTo>
                    <a:pt x="0" y="17022"/>
                  </a:lnTo>
                  <a:cubicBezTo>
                    <a:pt x="5350" y="14955"/>
                    <a:pt x="28450" y="5836"/>
                    <a:pt x="32979" y="57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33"/>
            <p:cNvSpPr/>
            <p:nvPr/>
          </p:nvSpPr>
          <p:spPr>
            <a:xfrm>
              <a:off x="336150" y="502575"/>
              <a:ext cx="696075" cy="158075"/>
            </a:xfrm>
            <a:custGeom>
              <a:avLst/>
              <a:gdLst/>
              <a:ahLst/>
              <a:cxnLst/>
              <a:rect l="l" t="t" r="r" b="b"/>
              <a:pathLst>
                <a:path w="27843" h="6323" extrusionOk="0">
                  <a:moveTo>
                    <a:pt x="17447" y="5229"/>
                  </a:moveTo>
                  <a:cubicBezTo>
                    <a:pt x="22159" y="6323"/>
                    <a:pt x="27843" y="3223"/>
                    <a:pt x="27691" y="3101"/>
                  </a:cubicBezTo>
                  <a:cubicBezTo>
                    <a:pt x="27691" y="3101"/>
                    <a:pt x="20274" y="1"/>
                    <a:pt x="13405" y="1064"/>
                  </a:cubicBezTo>
                  <a:cubicBezTo>
                    <a:pt x="8845" y="1855"/>
                    <a:pt x="4347" y="3071"/>
                    <a:pt x="0" y="4742"/>
                  </a:cubicBezTo>
                  <a:cubicBezTo>
                    <a:pt x="0" y="4742"/>
                    <a:pt x="12766" y="4165"/>
                    <a:pt x="17447" y="522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33"/>
            <p:cNvSpPr/>
            <p:nvPr/>
          </p:nvSpPr>
          <p:spPr>
            <a:xfrm>
              <a:off x="599825" y="930400"/>
              <a:ext cx="601100" cy="671775"/>
            </a:xfrm>
            <a:custGeom>
              <a:avLst/>
              <a:gdLst/>
              <a:ahLst/>
              <a:cxnLst/>
              <a:rect l="l" t="t" r="r" b="b"/>
              <a:pathLst>
                <a:path w="24044" h="26871" extrusionOk="0">
                  <a:moveTo>
                    <a:pt x="23131" y="0"/>
                  </a:moveTo>
                  <a:cubicBezTo>
                    <a:pt x="23131" y="0"/>
                    <a:pt x="12675" y="10092"/>
                    <a:pt x="7387" y="16262"/>
                  </a:cubicBezTo>
                  <a:cubicBezTo>
                    <a:pt x="2098" y="22432"/>
                    <a:pt x="0" y="26870"/>
                    <a:pt x="0" y="26870"/>
                  </a:cubicBezTo>
                  <a:cubicBezTo>
                    <a:pt x="0" y="26870"/>
                    <a:pt x="10669" y="17204"/>
                    <a:pt x="16292" y="11763"/>
                  </a:cubicBezTo>
                  <a:cubicBezTo>
                    <a:pt x="21916" y="6292"/>
                    <a:pt x="24043" y="2706"/>
                    <a:pt x="23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2" name="Google Shape;2742;p33"/>
          <p:cNvGrpSpPr/>
          <p:nvPr/>
        </p:nvGrpSpPr>
        <p:grpSpPr>
          <a:xfrm rot="7923048" flipH="1">
            <a:off x="-138855" y="-298972"/>
            <a:ext cx="913676" cy="1677934"/>
            <a:chOff x="4830275" y="2608450"/>
            <a:chExt cx="1324325" cy="2432075"/>
          </a:xfrm>
        </p:grpSpPr>
        <p:sp>
          <p:nvSpPr>
            <p:cNvPr id="2743" name="Google Shape;2743;p33"/>
            <p:cNvSpPr/>
            <p:nvPr/>
          </p:nvSpPr>
          <p:spPr>
            <a:xfrm>
              <a:off x="5018750" y="3690575"/>
              <a:ext cx="519575" cy="1330675"/>
            </a:xfrm>
            <a:custGeom>
              <a:avLst/>
              <a:gdLst/>
              <a:ahLst/>
              <a:cxnLst/>
              <a:rect l="l" t="t" r="r" b="b"/>
              <a:pathLst>
                <a:path w="20783" h="53227" extrusionOk="0">
                  <a:moveTo>
                    <a:pt x="1" y="1"/>
                  </a:moveTo>
                  <a:lnTo>
                    <a:pt x="1" y="1"/>
                  </a:lnTo>
                  <a:cubicBezTo>
                    <a:pt x="9107" y="15979"/>
                    <a:pt x="15111" y="32291"/>
                    <a:pt x="19781" y="52405"/>
                  </a:cubicBezTo>
                  <a:cubicBezTo>
                    <a:pt x="19901" y="52951"/>
                    <a:pt x="20152" y="53227"/>
                    <a:pt x="20368" y="53227"/>
                  </a:cubicBezTo>
                  <a:cubicBezTo>
                    <a:pt x="20574" y="53227"/>
                    <a:pt x="20749" y="52976"/>
                    <a:pt x="20749" y="52472"/>
                  </a:cubicBezTo>
                  <a:cubicBezTo>
                    <a:pt x="20782" y="25152"/>
                    <a:pt x="13777" y="16513"/>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33"/>
            <p:cNvSpPr/>
            <p:nvPr/>
          </p:nvSpPr>
          <p:spPr>
            <a:xfrm>
              <a:off x="5531825" y="3352850"/>
              <a:ext cx="622775" cy="1631100"/>
            </a:xfrm>
            <a:custGeom>
              <a:avLst/>
              <a:gdLst/>
              <a:ahLst/>
              <a:cxnLst/>
              <a:rect l="l" t="t" r="r" b="b"/>
              <a:pathLst>
                <a:path w="24911" h="65244" extrusionOk="0">
                  <a:moveTo>
                    <a:pt x="24910" y="0"/>
                  </a:moveTo>
                  <a:lnTo>
                    <a:pt x="24910" y="0"/>
                  </a:lnTo>
                  <a:cubicBezTo>
                    <a:pt x="21508" y="3503"/>
                    <a:pt x="18139" y="7539"/>
                    <a:pt x="14803" y="12076"/>
                  </a:cubicBezTo>
                  <a:cubicBezTo>
                    <a:pt x="12835" y="14777"/>
                    <a:pt x="10900" y="17646"/>
                    <a:pt x="9132" y="21315"/>
                  </a:cubicBezTo>
                  <a:cubicBezTo>
                    <a:pt x="5930" y="27954"/>
                    <a:pt x="3662" y="36693"/>
                    <a:pt x="2261" y="45199"/>
                  </a:cubicBezTo>
                  <a:cubicBezTo>
                    <a:pt x="1227" y="51637"/>
                    <a:pt x="559" y="57908"/>
                    <a:pt x="59" y="64213"/>
                  </a:cubicBezTo>
                  <a:cubicBezTo>
                    <a:pt x="0" y="64861"/>
                    <a:pt x="265" y="65244"/>
                    <a:pt x="548" y="65244"/>
                  </a:cubicBezTo>
                  <a:cubicBezTo>
                    <a:pt x="745" y="65244"/>
                    <a:pt x="950" y="65058"/>
                    <a:pt x="1060" y="64646"/>
                  </a:cubicBezTo>
                  <a:cubicBezTo>
                    <a:pt x="3928" y="53672"/>
                    <a:pt x="6931" y="43064"/>
                    <a:pt x="10500" y="32557"/>
                  </a:cubicBezTo>
                  <a:cubicBezTo>
                    <a:pt x="14636" y="20215"/>
                    <a:pt x="19340" y="8339"/>
                    <a:pt x="249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33"/>
            <p:cNvSpPr/>
            <p:nvPr/>
          </p:nvSpPr>
          <p:spPr>
            <a:xfrm>
              <a:off x="5366500" y="3998300"/>
              <a:ext cx="170975" cy="1031600"/>
            </a:xfrm>
            <a:custGeom>
              <a:avLst/>
              <a:gdLst/>
              <a:ahLst/>
              <a:cxnLst/>
              <a:rect l="l" t="t" r="r" b="b"/>
              <a:pathLst>
                <a:path w="6839" h="41264" fill="none" extrusionOk="0">
                  <a:moveTo>
                    <a:pt x="5071" y="1"/>
                  </a:moveTo>
                  <a:cubicBezTo>
                    <a:pt x="1" y="16746"/>
                    <a:pt x="768" y="32090"/>
                    <a:pt x="6839" y="41264"/>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33"/>
            <p:cNvSpPr/>
            <p:nvPr/>
          </p:nvSpPr>
          <p:spPr>
            <a:xfrm>
              <a:off x="5467400" y="3605525"/>
              <a:ext cx="231025" cy="403925"/>
            </a:xfrm>
            <a:custGeom>
              <a:avLst/>
              <a:gdLst/>
              <a:ahLst/>
              <a:cxnLst/>
              <a:rect l="l" t="t" r="r" b="b"/>
              <a:pathLst>
                <a:path w="9241" h="16157" extrusionOk="0">
                  <a:moveTo>
                    <a:pt x="4237" y="0"/>
                  </a:moveTo>
                  <a:cubicBezTo>
                    <a:pt x="4037" y="0"/>
                    <a:pt x="2870" y="67"/>
                    <a:pt x="2669" y="67"/>
                  </a:cubicBezTo>
                  <a:cubicBezTo>
                    <a:pt x="668" y="5238"/>
                    <a:pt x="1" y="10608"/>
                    <a:pt x="801" y="15712"/>
                  </a:cubicBezTo>
                  <a:cubicBezTo>
                    <a:pt x="829" y="15901"/>
                    <a:pt x="944" y="16157"/>
                    <a:pt x="1093" y="16157"/>
                  </a:cubicBezTo>
                  <a:cubicBezTo>
                    <a:pt x="1128" y="16157"/>
                    <a:pt x="1164" y="16143"/>
                    <a:pt x="1202" y="16112"/>
                  </a:cubicBezTo>
                  <a:cubicBezTo>
                    <a:pt x="1235" y="16079"/>
                    <a:pt x="1302" y="16012"/>
                    <a:pt x="1335" y="15912"/>
                  </a:cubicBezTo>
                  <a:cubicBezTo>
                    <a:pt x="1902" y="14411"/>
                    <a:pt x="6739" y="4904"/>
                    <a:pt x="9241" y="2035"/>
                  </a:cubicBezTo>
                  <a:cubicBezTo>
                    <a:pt x="9074" y="1902"/>
                    <a:pt x="8974" y="1768"/>
                    <a:pt x="8807" y="1702"/>
                  </a:cubicBezTo>
                  <a:cubicBezTo>
                    <a:pt x="8540" y="1902"/>
                    <a:pt x="8307" y="2102"/>
                    <a:pt x="8040" y="2369"/>
                  </a:cubicBezTo>
                  <a:cubicBezTo>
                    <a:pt x="8207" y="2069"/>
                    <a:pt x="8340" y="1768"/>
                    <a:pt x="8507" y="1502"/>
                  </a:cubicBezTo>
                  <a:cubicBezTo>
                    <a:pt x="7873" y="1034"/>
                    <a:pt x="7173" y="701"/>
                    <a:pt x="6472" y="434"/>
                  </a:cubicBezTo>
                  <a:cubicBezTo>
                    <a:pt x="6139" y="834"/>
                    <a:pt x="5838" y="1235"/>
                    <a:pt x="5538" y="1668"/>
                  </a:cubicBezTo>
                  <a:lnTo>
                    <a:pt x="5905" y="267"/>
                  </a:lnTo>
                  <a:cubicBezTo>
                    <a:pt x="5605" y="201"/>
                    <a:pt x="5338" y="100"/>
                    <a:pt x="5038" y="67"/>
                  </a:cubicBezTo>
                  <a:cubicBezTo>
                    <a:pt x="4404" y="834"/>
                    <a:pt x="3837" y="1668"/>
                    <a:pt x="3303" y="2502"/>
                  </a:cubicBezTo>
                  <a:cubicBezTo>
                    <a:pt x="3503" y="1602"/>
                    <a:pt x="3837" y="768"/>
                    <a:pt x="4237"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33"/>
            <p:cNvSpPr/>
            <p:nvPr/>
          </p:nvSpPr>
          <p:spPr>
            <a:xfrm>
              <a:off x="5485950" y="3631375"/>
              <a:ext cx="295875" cy="378250"/>
            </a:xfrm>
            <a:custGeom>
              <a:avLst/>
              <a:gdLst/>
              <a:ahLst/>
              <a:cxnLst/>
              <a:rect l="l" t="t" r="r" b="b"/>
              <a:pathLst>
                <a:path w="11835" h="15130" extrusionOk="0">
                  <a:moveTo>
                    <a:pt x="5997" y="0"/>
                  </a:moveTo>
                  <a:cubicBezTo>
                    <a:pt x="2661" y="4437"/>
                    <a:pt x="626" y="9441"/>
                    <a:pt x="59" y="14578"/>
                  </a:cubicBezTo>
                  <a:cubicBezTo>
                    <a:pt x="1" y="14841"/>
                    <a:pt x="71" y="15129"/>
                    <a:pt x="246" y="15129"/>
                  </a:cubicBezTo>
                  <a:cubicBezTo>
                    <a:pt x="271" y="15129"/>
                    <a:pt x="297" y="15124"/>
                    <a:pt x="326" y="15111"/>
                  </a:cubicBezTo>
                  <a:cubicBezTo>
                    <a:pt x="393" y="15111"/>
                    <a:pt x="460" y="15045"/>
                    <a:pt x="493" y="14978"/>
                  </a:cubicBezTo>
                  <a:cubicBezTo>
                    <a:pt x="1460" y="13677"/>
                    <a:pt x="8666" y="5838"/>
                    <a:pt x="11834" y="3703"/>
                  </a:cubicBezTo>
                  <a:cubicBezTo>
                    <a:pt x="11768" y="3536"/>
                    <a:pt x="11668" y="3403"/>
                    <a:pt x="11568" y="3203"/>
                  </a:cubicBezTo>
                  <a:cubicBezTo>
                    <a:pt x="11234" y="3336"/>
                    <a:pt x="10934" y="3436"/>
                    <a:pt x="10634" y="3603"/>
                  </a:cubicBezTo>
                  <a:cubicBezTo>
                    <a:pt x="10834" y="3403"/>
                    <a:pt x="11101" y="3169"/>
                    <a:pt x="11301" y="2903"/>
                  </a:cubicBezTo>
                  <a:cubicBezTo>
                    <a:pt x="10800" y="2336"/>
                    <a:pt x="10233" y="1768"/>
                    <a:pt x="9600" y="1368"/>
                  </a:cubicBezTo>
                  <a:cubicBezTo>
                    <a:pt x="9166" y="1602"/>
                    <a:pt x="8766" y="1935"/>
                    <a:pt x="8399" y="2269"/>
                  </a:cubicBezTo>
                  <a:cubicBezTo>
                    <a:pt x="8599" y="1869"/>
                    <a:pt x="8832" y="1435"/>
                    <a:pt x="9099" y="1035"/>
                  </a:cubicBezTo>
                  <a:cubicBezTo>
                    <a:pt x="8832" y="868"/>
                    <a:pt x="8599" y="734"/>
                    <a:pt x="8299" y="601"/>
                  </a:cubicBezTo>
                  <a:cubicBezTo>
                    <a:pt x="7465" y="1201"/>
                    <a:pt x="6731" y="1835"/>
                    <a:pt x="5964" y="2502"/>
                  </a:cubicBezTo>
                  <a:cubicBezTo>
                    <a:pt x="6431" y="1702"/>
                    <a:pt x="6931" y="1001"/>
                    <a:pt x="7565" y="334"/>
                  </a:cubicBezTo>
                  <a:cubicBezTo>
                    <a:pt x="7331" y="234"/>
                    <a:pt x="6230" y="34"/>
                    <a:pt x="5997"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33"/>
            <p:cNvSpPr/>
            <p:nvPr/>
          </p:nvSpPr>
          <p:spPr>
            <a:xfrm>
              <a:off x="5308125" y="3614700"/>
              <a:ext cx="218525" cy="392625"/>
            </a:xfrm>
            <a:custGeom>
              <a:avLst/>
              <a:gdLst/>
              <a:ahLst/>
              <a:cxnLst/>
              <a:rect l="l" t="t" r="r" b="b"/>
              <a:pathLst>
                <a:path w="8741" h="15705" extrusionOk="0">
                  <a:moveTo>
                    <a:pt x="5938" y="0"/>
                  </a:moveTo>
                  <a:cubicBezTo>
                    <a:pt x="5738" y="34"/>
                    <a:pt x="5505" y="67"/>
                    <a:pt x="5238" y="134"/>
                  </a:cubicBezTo>
                  <a:cubicBezTo>
                    <a:pt x="5605" y="834"/>
                    <a:pt x="5871" y="1635"/>
                    <a:pt x="6005" y="2469"/>
                  </a:cubicBezTo>
                  <a:cubicBezTo>
                    <a:pt x="5505" y="1702"/>
                    <a:pt x="5004" y="1001"/>
                    <a:pt x="4404" y="367"/>
                  </a:cubicBezTo>
                  <a:cubicBezTo>
                    <a:pt x="4104" y="467"/>
                    <a:pt x="3770" y="567"/>
                    <a:pt x="3503" y="701"/>
                  </a:cubicBezTo>
                  <a:cubicBezTo>
                    <a:pt x="3570" y="1135"/>
                    <a:pt x="3703" y="1568"/>
                    <a:pt x="3737" y="2002"/>
                  </a:cubicBezTo>
                  <a:cubicBezTo>
                    <a:pt x="3503" y="1635"/>
                    <a:pt x="3203" y="1301"/>
                    <a:pt x="2903" y="968"/>
                  </a:cubicBezTo>
                  <a:cubicBezTo>
                    <a:pt x="2169" y="1335"/>
                    <a:pt x="1402" y="1802"/>
                    <a:pt x="734" y="2335"/>
                  </a:cubicBezTo>
                  <a:cubicBezTo>
                    <a:pt x="868" y="2569"/>
                    <a:pt x="1001" y="2869"/>
                    <a:pt x="1101" y="3136"/>
                  </a:cubicBezTo>
                  <a:cubicBezTo>
                    <a:pt x="868" y="2902"/>
                    <a:pt x="668" y="2736"/>
                    <a:pt x="368" y="2636"/>
                  </a:cubicBezTo>
                  <a:cubicBezTo>
                    <a:pt x="267" y="2802"/>
                    <a:pt x="101" y="2902"/>
                    <a:pt x="1" y="3036"/>
                  </a:cubicBezTo>
                  <a:cubicBezTo>
                    <a:pt x="1735" y="4137"/>
                    <a:pt x="3236" y="5671"/>
                    <a:pt x="4370" y="7539"/>
                  </a:cubicBezTo>
                  <a:cubicBezTo>
                    <a:pt x="5038" y="8640"/>
                    <a:pt x="5571" y="9807"/>
                    <a:pt x="5938" y="11075"/>
                  </a:cubicBezTo>
                  <a:cubicBezTo>
                    <a:pt x="6405" y="12509"/>
                    <a:pt x="6505" y="14044"/>
                    <a:pt x="6939" y="15478"/>
                  </a:cubicBezTo>
                  <a:cubicBezTo>
                    <a:pt x="7006" y="15545"/>
                    <a:pt x="7006" y="15645"/>
                    <a:pt x="7072" y="15678"/>
                  </a:cubicBezTo>
                  <a:cubicBezTo>
                    <a:pt x="7100" y="15697"/>
                    <a:pt x="7128" y="15705"/>
                    <a:pt x="7156" y="15705"/>
                  </a:cubicBezTo>
                  <a:cubicBezTo>
                    <a:pt x="7333" y="15705"/>
                    <a:pt x="7511" y="15379"/>
                    <a:pt x="7539" y="15178"/>
                  </a:cubicBezTo>
                  <a:cubicBezTo>
                    <a:pt x="8740" y="9974"/>
                    <a:pt x="8340" y="4170"/>
                    <a:pt x="5938"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33"/>
            <p:cNvSpPr/>
            <p:nvPr/>
          </p:nvSpPr>
          <p:spPr>
            <a:xfrm>
              <a:off x="5204725" y="3765650"/>
              <a:ext cx="281050" cy="240500"/>
            </a:xfrm>
            <a:custGeom>
              <a:avLst/>
              <a:gdLst/>
              <a:ahLst/>
              <a:cxnLst/>
              <a:rect l="l" t="t" r="r" b="b"/>
              <a:pathLst>
                <a:path w="11242" h="9620" extrusionOk="0">
                  <a:moveTo>
                    <a:pt x="1802" y="0"/>
                  </a:moveTo>
                  <a:cubicBezTo>
                    <a:pt x="1668" y="167"/>
                    <a:pt x="1568" y="334"/>
                    <a:pt x="1468" y="500"/>
                  </a:cubicBezTo>
                  <a:cubicBezTo>
                    <a:pt x="2068" y="767"/>
                    <a:pt x="2669" y="1134"/>
                    <a:pt x="3203" y="1601"/>
                  </a:cubicBezTo>
                  <a:cubicBezTo>
                    <a:pt x="2502" y="1368"/>
                    <a:pt x="1835" y="1268"/>
                    <a:pt x="1101" y="1168"/>
                  </a:cubicBezTo>
                  <a:cubicBezTo>
                    <a:pt x="1001" y="1434"/>
                    <a:pt x="868" y="1668"/>
                    <a:pt x="768" y="1968"/>
                  </a:cubicBezTo>
                  <a:cubicBezTo>
                    <a:pt x="1068" y="2168"/>
                    <a:pt x="1368" y="2435"/>
                    <a:pt x="1668" y="2669"/>
                  </a:cubicBezTo>
                  <a:cubicBezTo>
                    <a:pt x="1301" y="2602"/>
                    <a:pt x="968" y="2502"/>
                    <a:pt x="567" y="2502"/>
                  </a:cubicBezTo>
                  <a:cubicBezTo>
                    <a:pt x="334" y="3202"/>
                    <a:pt x="167" y="3970"/>
                    <a:pt x="67" y="4703"/>
                  </a:cubicBezTo>
                  <a:cubicBezTo>
                    <a:pt x="267" y="4803"/>
                    <a:pt x="534" y="4870"/>
                    <a:pt x="734" y="5004"/>
                  </a:cubicBezTo>
                  <a:cubicBezTo>
                    <a:pt x="501" y="5004"/>
                    <a:pt x="234" y="5037"/>
                    <a:pt x="34" y="5104"/>
                  </a:cubicBezTo>
                  <a:cubicBezTo>
                    <a:pt x="0" y="5304"/>
                    <a:pt x="0" y="5504"/>
                    <a:pt x="0" y="5671"/>
                  </a:cubicBezTo>
                  <a:cubicBezTo>
                    <a:pt x="608" y="5547"/>
                    <a:pt x="1230" y="5487"/>
                    <a:pt x="1857" y="5487"/>
                  </a:cubicBezTo>
                  <a:cubicBezTo>
                    <a:pt x="2916" y="5487"/>
                    <a:pt x="3990" y="5657"/>
                    <a:pt x="5037" y="5971"/>
                  </a:cubicBezTo>
                  <a:cubicBezTo>
                    <a:pt x="6038" y="6271"/>
                    <a:pt x="7005" y="6705"/>
                    <a:pt x="7906" y="7305"/>
                  </a:cubicBezTo>
                  <a:cubicBezTo>
                    <a:pt x="8973" y="7972"/>
                    <a:pt x="9874" y="8906"/>
                    <a:pt x="10908" y="9540"/>
                  </a:cubicBezTo>
                  <a:cubicBezTo>
                    <a:pt x="10957" y="9589"/>
                    <a:pt x="11006" y="9620"/>
                    <a:pt x="11042" y="9620"/>
                  </a:cubicBezTo>
                  <a:cubicBezTo>
                    <a:pt x="11055" y="9620"/>
                    <a:pt x="11066" y="9616"/>
                    <a:pt x="11075" y="9607"/>
                  </a:cubicBezTo>
                  <a:cubicBezTo>
                    <a:pt x="11242" y="9540"/>
                    <a:pt x="11208" y="9207"/>
                    <a:pt x="11075" y="8973"/>
                  </a:cubicBezTo>
                  <a:cubicBezTo>
                    <a:pt x="8907" y="4837"/>
                    <a:pt x="5504" y="1301"/>
                    <a:pt x="1802"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33"/>
            <p:cNvSpPr/>
            <p:nvPr/>
          </p:nvSpPr>
          <p:spPr>
            <a:xfrm>
              <a:off x="5479925" y="3749800"/>
              <a:ext cx="372775" cy="253875"/>
            </a:xfrm>
            <a:custGeom>
              <a:avLst/>
              <a:gdLst/>
              <a:ahLst/>
              <a:cxnLst/>
              <a:rect l="l" t="t" r="r" b="b"/>
              <a:pathLst>
                <a:path w="14911" h="10155" extrusionOk="0">
                  <a:moveTo>
                    <a:pt x="12909" y="0"/>
                  </a:moveTo>
                  <a:cubicBezTo>
                    <a:pt x="8039" y="1301"/>
                    <a:pt x="3369" y="5071"/>
                    <a:pt x="300" y="9474"/>
                  </a:cubicBezTo>
                  <a:cubicBezTo>
                    <a:pt x="134" y="9741"/>
                    <a:pt x="0" y="10107"/>
                    <a:pt x="234" y="10141"/>
                  </a:cubicBezTo>
                  <a:cubicBezTo>
                    <a:pt x="263" y="10151"/>
                    <a:pt x="289" y="10155"/>
                    <a:pt x="315" y="10155"/>
                  </a:cubicBezTo>
                  <a:cubicBezTo>
                    <a:pt x="376" y="10155"/>
                    <a:pt x="430" y="10131"/>
                    <a:pt x="501" y="10107"/>
                  </a:cubicBezTo>
                  <a:cubicBezTo>
                    <a:pt x="1902" y="9474"/>
                    <a:pt x="3169" y="8440"/>
                    <a:pt x="4537" y="7772"/>
                  </a:cubicBezTo>
                  <a:cubicBezTo>
                    <a:pt x="5804" y="7172"/>
                    <a:pt x="7072" y="6672"/>
                    <a:pt x="8373" y="6405"/>
                  </a:cubicBezTo>
                  <a:cubicBezTo>
                    <a:pt x="9645" y="6077"/>
                    <a:pt x="10939" y="5917"/>
                    <a:pt x="12204" y="5917"/>
                  </a:cubicBezTo>
                  <a:cubicBezTo>
                    <a:pt x="13129" y="5917"/>
                    <a:pt x="14038" y="6002"/>
                    <a:pt x="14911" y="6171"/>
                  </a:cubicBezTo>
                  <a:lnTo>
                    <a:pt x="14911" y="5604"/>
                  </a:lnTo>
                  <a:cubicBezTo>
                    <a:pt x="14644" y="5504"/>
                    <a:pt x="14344" y="5504"/>
                    <a:pt x="14010" y="5471"/>
                  </a:cubicBezTo>
                  <a:cubicBezTo>
                    <a:pt x="14310" y="5404"/>
                    <a:pt x="14577" y="5271"/>
                    <a:pt x="14877" y="5171"/>
                  </a:cubicBezTo>
                  <a:cubicBezTo>
                    <a:pt x="14811" y="4337"/>
                    <a:pt x="14644" y="3503"/>
                    <a:pt x="14377" y="2769"/>
                  </a:cubicBezTo>
                  <a:cubicBezTo>
                    <a:pt x="13910" y="2769"/>
                    <a:pt x="13476" y="2836"/>
                    <a:pt x="13009" y="2936"/>
                  </a:cubicBezTo>
                  <a:cubicBezTo>
                    <a:pt x="13376" y="2635"/>
                    <a:pt x="13743" y="2435"/>
                    <a:pt x="14177" y="2168"/>
                  </a:cubicBezTo>
                  <a:cubicBezTo>
                    <a:pt x="14044" y="1902"/>
                    <a:pt x="13910" y="1601"/>
                    <a:pt x="13743" y="1301"/>
                  </a:cubicBezTo>
                  <a:cubicBezTo>
                    <a:pt x="12843" y="1335"/>
                    <a:pt x="11909" y="1468"/>
                    <a:pt x="11008" y="1668"/>
                  </a:cubicBezTo>
                  <a:cubicBezTo>
                    <a:pt x="11709" y="1168"/>
                    <a:pt x="12509" y="801"/>
                    <a:pt x="13310" y="567"/>
                  </a:cubicBezTo>
                  <a:cubicBezTo>
                    <a:pt x="13176" y="401"/>
                    <a:pt x="13043" y="167"/>
                    <a:pt x="12909"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33"/>
            <p:cNvSpPr/>
            <p:nvPr/>
          </p:nvSpPr>
          <p:spPr>
            <a:xfrm>
              <a:off x="5488250" y="3916825"/>
              <a:ext cx="341950" cy="144050"/>
            </a:xfrm>
            <a:custGeom>
              <a:avLst/>
              <a:gdLst/>
              <a:ahLst/>
              <a:cxnLst/>
              <a:rect l="l" t="t" r="r" b="b"/>
              <a:pathLst>
                <a:path w="13678" h="5762" extrusionOk="0">
                  <a:moveTo>
                    <a:pt x="11218" y="1"/>
                  </a:moveTo>
                  <a:cubicBezTo>
                    <a:pt x="7761" y="1"/>
                    <a:pt x="3868" y="1192"/>
                    <a:pt x="468" y="3093"/>
                  </a:cubicBezTo>
                  <a:cubicBezTo>
                    <a:pt x="234" y="3226"/>
                    <a:pt x="1" y="3460"/>
                    <a:pt x="134" y="3593"/>
                  </a:cubicBezTo>
                  <a:cubicBezTo>
                    <a:pt x="201" y="3627"/>
                    <a:pt x="234" y="3627"/>
                    <a:pt x="334" y="3627"/>
                  </a:cubicBezTo>
                  <a:cubicBezTo>
                    <a:pt x="1635" y="3627"/>
                    <a:pt x="2970" y="3293"/>
                    <a:pt x="4237" y="3260"/>
                  </a:cubicBezTo>
                  <a:cubicBezTo>
                    <a:pt x="4383" y="3256"/>
                    <a:pt x="4528" y="3253"/>
                    <a:pt x="4672" y="3253"/>
                  </a:cubicBezTo>
                  <a:cubicBezTo>
                    <a:pt x="5679" y="3253"/>
                    <a:pt x="6635" y="3356"/>
                    <a:pt x="7539" y="3560"/>
                  </a:cubicBezTo>
                  <a:cubicBezTo>
                    <a:pt x="9341" y="3927"/>
                    <a:pt x="10909" y="4727"/>
                    <a:pt x="12143" y="5761"/>
                  </a:cubicBezTo>
                  <a:cubicBezTo>
                    <a:pt x="12209" y="5595"/>
                    <a:pt x="12310" y="5461"/>
                    <a:pt x="12343" y="5294"/>
                  </a:cubicBezTo>
                  <a:cubicBezTo>
                    <a:pt x="12109" y="5161"/>
                    <a:pt x="11943" y="4994"/>
                    <a:pt x="11742" y="4894"/>
                  </a:cubicBezTo>
                  <a:cubicBezTo>
                    <a:pt x="12009" y="4894"/>
                    <a:pt x="12243" y="4928"/>
                    <a:pt x="12510" y="4961"/>
                  </a:cubicBezTo>
                  <a:cubicBezTo>
                    <a:pt x="12877" y="4294"/>
                    <a:pt x="13110" y="3593"/>
                    <a:pt x="13344" y="2859"/>
                  </a:cubicBezTo>
                  <a:cubicBezTo>
                    <a:pt x="13010" y="2726"/>
                    <a:pt x="12676" y="2593"/>
                    <a:pt x="12276" y="2492"/>
                  </a:cubicBezTo>
                  <a:cubicBezTo>
                    <a:pt x="12676" y="2426"/>
                    <a:pt x="13077" y="2392"/>
                    <a:pt x="13477" y="2326"/>
                  </a:cubicBezTo>
                  <a:cubicBezTo>
                    <a:pt x="13510" y="2059"/>
                    <a:pt x="13544" y="1759"/>
                    <a:pt x="13577" y="1492"/>
                  </a:cubicBezTo>
                  <a:cubicBezTo>
                    <a:pt x="12977" y="1258"/>
                    <a:pt x="12243" y="991"/>
                    <a:pt x="11542" y="825"/>
                  </a:cubicBezTo>
                  <a:cubicBezTo>
                    <a:pt x="11965" y="770"/>
                    <a:pt x="12367" y="745"/>
                    <a:pt x="12754" y="745"/>
                  </a:cubicBezTo>
                  <a:cubicBezTo>
                    <a:pt x="13071" y="745"/>
                    <a:pt x="13377" y="761"/>
                    <a:pt x="13677" y="791"/>
                  </a:cubicBezTo>
                  <a:lnTo>
                    <a:pt x="13677" y="224"/>
                  </a:lnTo>
                  <a:cubicBezTo>
                    <a:pt x="12893" y="73"/>
                    <a:pt x="12069" y="1"/>
                    <a:pt x="11218"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33"/>
            <p:cNvSpPr/>
            <p:nvPr/>
          </p:nvSpPr>
          <p:spPr>
            <a:xfrm>
              <a:off x="5488250" y="3452925"/>
              <a:ext cx="116775" cy="459500"/>
            </a:xfrm>
            <a:custGeom>
              <a:avLst/>
              <a:gdLst/>
              <a:ahLst/>
              <a:cxnLst/>
              <a:rect l="l" t="t" r="r" b="b"/>
              <a:pathLst>
                <a:path w="4671" h="18380" extrusionOk="0">
                  <a:moveTo>
                    <a:pt x="2970" y="0"/>
                  </a:moveTo>
                  <a:lnTo>
                    <a:pt x="2736" y="67"/>
                  </a:lnTo>
                  <a:cubicBezTo>
                    <a:pt x="4404" y="5137"/>
                    <a:pt x="3203" y="13143"/>
                    <a:pt x="1" y="18313"/>
                  </a:cubicBezTo>
                  <a:lnTo>
                    <a:pt x="201" y="18380"/>
                  </a:lnTo>
                  <a:cubicBezTo>
                    <a:pt x="3470" y="13176"/>
                    <a:pt x="4671" y="5104"/>
                    <a:pt x="29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33"/>
            <p:cNvSpPr/>
            <p:nvPr/>
          </p:nvSpPr>
          <p:spPr>
            <a:xfrm>
              <a:off x="5534950" y="3436125"/>
              <a:ext cx="44225" cy="25425"/>
            </a:xfrm>
            <a:custGeom>
              <a:avLst/>
              <a:gdLst/>
              <a:ahLst/>
              <a:cxnLst/>
              <a:rect l="l" t="t" r="r" b="b"/>
              <a:pathLst>
                <a:path w="1769" h="1017" extrusionOk="0">
                  <a:moveTo>
                    <a:pt x="1314" y="1"/>
                  </a:moveTo>
                  <a:cubicBezTo>
                    <a:pt x="1163" y="1"/>
                    <a:pt x="982" y="35"/>
                    <a:pt x="801" y="105"/>
                  </a:cubicBezTo>
                  <a:cubicBezTo>
                    <a:pt x="334" y="205"/>
                    <a:pt x="1" y="539"/>
                    <a:pt x="101" y="805"/>
                  </a:cubicBezTo>
                  <a:cubicBezTo>
                    <a:pt x="121" y="949"/>
                    <a:pt x="281" y="1017"/>
                    <a:pt x="509" y="1017"/>
                  </a:cubicBezTo>
                  <a:cubicBezTo>
                    <a:pt x="652" y="1017"/>
                    <a:pt x="822" y="990"/>
                    <a:pt x="1001" y="939"/>
                  </a:cubicBezTo>
                  <a:cubicBezTo>
                    <a:pt x="1468" y="772"/>
                    <a:pt x="1769" y="439"/>
                    <a:pt x="1702" y="205"/>
                  </a:cubicBezTo>
                  <a:cubicBezTo>
                    <a:pt x="1683" y="69"/>
                    <a:pt x="1527" y="1"/>
                    <a:pt x="1314" y="1"/>
                  </a:cubicBezTo>
                  <a:close/>
                </a:path>
              </a:pathLst>
            </a:custGeom>
            <a:solidFill>
              <a:srgbClr val="FFFB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33"/>
            <p:cNvSpPr/>
            <p:nvPr/>
          </p:nvSpPr>
          <p:spPr>
            <a:xfrm>
              <a:off x="5495750" y="3503775"/>
              <a:ext cx="139300" cy="417000"/>
            </a:xfrm>
            <a:custGeom>
              <a:avLst/>
              <a:gdLst/>
              <a:ahLst/>
              <a:cxnLst/>
              <a:rect l="l" t="t" r="r" b="b"/>
              <a:pathLst>
                <a:path w="5572" h="16680" extrusionOk="0">
                  <a:moveTo>
                    <a:pt x="5338" y="1"/>
                  </a:moveTo>
                  <a:cubicBezTo>
                    <a:pt x="5071" y="4838"/>
                    <a:pt x="3337" y="10275"/>
                    <a:pt x="1" y="16613"/>
                  </a:cubicBezTo>
                  <a:lnTo>
                    <a:pt x="234" y="16679"/>
                  </a:lnTo>
                  <a:cubicBezTo>
                    <a:pt x="3570" y="10342"/>
                    <a:pt x="5338" y="4904"/>
                    <a:pt x="55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33"/>
            <p:cNvSpPr/>
            <p:nvPr/>
          </p:nvSpPr>
          <p:spPr>
            <a:xfrm>
              <a:off x="5610850" y="3485425"/>
              <a:ext cx="41725" cy="24225"/>
            </a:xfrm>
            <a:custGeom>
              <a:avLst/>
              <a:gdLst/>
              <a:ahLst/>
              <a:cxnLst/>
              <a:rect l="l" t="t" r="r" b="b"/>
              <a:pathLst>
                <a:path w="1669" h="969" extrusionOk="0">
                  <a:moveTo>
                    <a:pt x="901" y="1"/>
                  </a:moveTo>
                  <a:cubicBezTo>
                    <a:pt x="401" y="34"/>
                    <a:pt x="0" y="234"/>
                    <a:pt x="0" y="501"/>
                  </a:cubicBezTo>
                  <a:cubicBezTo>
                    <a:pt x="0" y="735"/>
                    <a:pt x="334" y="968"/>
                    <a:pt x="801" y="968"/>
                  </a:cubicBezTo>
                  <a:cubicBezTo>
                    <a:pt x="1268" y="968"/>
                    <a:pt x="1635" y="735"/>
                    <a:pt x="1668" y="468"/>
                  </a:cubicBezTo>
                  <a:cubicBezTo>
                    <a:pt x="1668" y="201"/>
                    <a:pt x="1335" y="1"/>
                    <a:pt x="9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33"/>
            <p:cNvSpPr/>
            <p:nvPr/>
          </p:nvSpPr>
          <p:spPr>
            <a:xfrm>
              <a:off x="5460725" y="3506275"/>
              <a:ext cx="86775" cy="406150"/>
            </a:xfrm>
            <a:custGeom>
              <a:avLst/>
              <a:gdLst/>
              <a:ahLst/>
              <a:cxnLst/>
              <a:rect l="l" t="t" r="r" b="b"/>
              <a:pathLst>
                <a:path w="3471" h="16246" extrusionOk="0">
                  <a:moveTo>
                    <a:pt x="234" y="1"/>
                  </a:moveTo>
                  <a:lnTo>
                    <a:pt x="1" y="134"/>
                  </a:lnTo>
                  <a:cubicBezTo>
                    <a:pt x="2836" y="4904"/>
                    <a:pt x="3237" y="10742"/>
                    <a:pt x="1068" y="16179"/>
                  </a:cubicBezTo>
                  <a:lnTo>
                    <a:pt x="1302" y="16246"/>
                  </a:lnTo>
                  <a:cubicBezTo>
                    <a:pt x="3470" y="10809"/>
                    <a:pt x="3103" y="4871"/>
                    <a:pt x="2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33"/>
            <p:cNvSpPr/>
            <p:nvPr/>
          </p:nvSpPr>
          <p:spPr>
            <a:xfrm>
              <a:off x="5439050" y="3488675"/>
              <a:ext cx="42550" cy="29625"/>
            </a:xfrm>
            <a:custGeom>
              <a:avLst/>
              <a:gdLst/>
              <a:ahLst/>
              <a:cxnLst/>
              <a:rect l="l" t="t" r="r" b="b"/>
              <a:pathLst>
                <a:path w="1702" h="1185" extrusionOk="0">
                  <a:moveTo>
                    <a:pt x="1236" y="0"/>
                  </a:moveTo>
                  <a:cubicBezTo>
                    <a:pt x="1057" y="0"/>
                    <a:pt x="841" y="67"/>
                    <a:pt x="634" y="205"/>
                  </a:cubicBezTo>
                  <a:cubicBezTo>
                    <a:pt x="201" y="438"/>
                    <a:pt x="1" y="838"/>
                    <a:pt x="101" y="1038"/>
                  </a:cubicBezTo>
                  <a:cubicBezTo>
                    <a:pt x="149" y="1135"/>
                    <a:pt x="274" y="1185"/>
                    <a:pt x="436" y="1185"/>
                  </a:cubicBezTo>
                  <a:cubicBezTo>
                    <a:pt x="610" y="1185"/>
                    <a:pt x="827" y="1126"/>
                    <a:pt x="1035" y="1005"/>
                  </a:cubicBezTo>
                  <a:cubicBezTo>
                    <a:pt x="1468" y="738"/>
                    <a:pt x="1702" y="371"/>
                    <a:pt x="1602" y="171"/>
                  </a:cubicBezTo>
                  <a:cubicBezTo>
                    <a:pt x="1537" y="58"/>
                    <a:pt x="1403" y="0"/>
                    <a:pt x="12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33"/>
            <p:cNvSpPr/>
            <p:nvPr/>
          </p:nvSpPr>
          <p:spPr>
            <a:xfrm>
              <a:off x="5545800" y="3626375"/>
              <a:ext cx="261050" cy="301900"/>
            </a:xfrm>
            <a:custGeom>
              <a:avLst/>
              <a:gdLst/>
              <a:ahLst/>
              <a:cxnLst/>
              <a:rect l="l" t="t" r="r" b="b"/>
              <a:pathLst>
                <a:path w="10442" h="12076" extrusionOk="0">
                  <a:moveTo>
                    <a:pt x="10374" y="0"/>
                  </a:moveTo>
                  <a:cubicBezTo>
                    <a:pt x="5071" y="2435"/>
                    <a:pt x="1668" y="6405"/>
                    <a:pt x="0" y="12009"/>
                  </a:cubicBezTo>
                  <a:lnTo>
                    <a:pt x="201" y="12076"/>
                  </a:lnTo>
                  <a:cubicBezTo>
                    <a:pt x="1868" y="6538"/>
                    <a:pt x="5237" y="2669"/>
                    <a:pt x="10441" y="200"/>
                  </a:cubicBezTo>
                  <a:lnTo>
                    <a:pt x="1037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33"/>
            <p:cNvSpPr/>
            <p:nvPr/>
          </p:nvSpPr>
          <p:spPr>
            <a:xfrm>
              <a:off x="5798475" y="3607450"/>
              <a:ext cx="28375" cy="40375"/>
            </a:xfrm>
            <a:custGeom>
              <a:avLst/>
              <a:gdLst/>
              <a:ahLst/>
              <a:cxnLst/>
              <a:rect l="l" t="t" r="r" b="b"/>
              <a:pathLst>
                <a:path w="1135" h="1615" extrusionOk="0">
                  <a:moveTo>
                    <a:pt x="369" y="1"/>
                  </a:moveTo>
                  <a:cubicBezTo>
                    <a:pt x="333" y="1"/>
                    <a:pt x="298" y="8"/>
                    <a:pt x="267" y="23"/>
                  </a:cubicBezTo>
                  <a:cubicBezTo>
                    <a:pt x="67" y="157"/>
                    <a:pt x="1" y="624"/>
                    <a:pt x="167" y="1024"/>
                  </a:cubicBezTo>
                  <a:cubicBezTo>
                    <a:pt x="308" y="1391"/>
                    <a:pt x="569" y="1614"/>
                    <a:pt x="787" y="1614"/>
                  </a:cubicBezTo>
                  <a:cubicBezTo>
                    <a:pt x="827" y="1614"/>
                    <a:pt x="865" y="1607"/>
                    <a:pt x="901" y="1591"/>
                  </a:cubicBezTo>
                  <a:cubicBezTo>
                    <a:pt x="1101" y="1458"/>
                    <a:pt x="1135" y="991"/>
                    <a:pt x="968" y="591"/>
                  </a:cubicBezTo>
                  <a:cubicBezTo>
                    <a:pt x="827" y="224"/>
                    <a:pt x="567" y="1"/>
                    <a:pt x="3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33"/>
            <p:cNvSpPr/>
            <p:nvPr/>
          </p:nvSpPr>
          <p:spPr>
            <a:xfrm>
              <a:off x="5487425" y="3560500"/>
              <a:ext cx="70900" cy="351925"/>
            </a:xfrm>
            <a:custGeom>
              <a:avLst/>
              <a:gdLst/>
              <a:ahLst/>
              <a:cxnLst/>
              <a:rect l="l" t="t" r="r" b="b"/>
              <a:pathLst>
                <a:path w="2836" h="14077" extrusionOk="0">
                  <a:moveTo>
                    <a:pt x="2069" y="0"/>
                  </a:moveTo>
                  <a:lnTo>
                    <a:pt x="1835" y="33"/>
                  </a:lnTo>
                  <a:cubicBezTo>
                    <a:pt x="2536" y="4403"/>
                    <a:pt x="2502" y="8306"/>
                    <a:pt x="0" y="14010"/>
                  </a:cubicBezTo>
                  <a:lnTo>
                    <a:pt x="234" y="14077"/>
                  </a:lnTo>
                  <a:cubicBezTo>
                    <a:pt x="2736" y="8339"/>
                    <a:pt x="2836" y="4403"/>
                    <a:pt x="20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33"/>
            <p:cNvSpPr/>
            <p:nvPr/>
          </p:nvSpPr>
          <p:spPr>
            <a:xfrm>
              <a:off x="5512450" y="3541550"/>
              <a:ext cx="44225" cy="26250"/>
            </a:xfrm>
            <a:custGeom>
              <a:avLst/>
              <a:gdLst/>
              <a:ahLst/>
              <a:cxnLst/>
              <a:rect l="l" t="t" r="r" b="b"/>
              <a:pathLst>
                <a:path w="1769" h="1050" extrusionOk="0">
                  <a:moveTo>
                    <a:pt x="1250" y="0"/>
                  </a:moveTo>
                  <a:cubicBezTo>
                    <a:pt x="1105" y="0"/>
                    <a:pt x="939" y="30"/>
                    <a:pt x="767" y="91"/>
                  </a:cubicBezTo>
                  <a:cubicBezTo>
                    <a:pt x="334" y="258"/>
                    <a:pt x="0" y="558"/>
                    <a:pt x="67" y="791"/>
                  </a:cubicBezTo>
                  <a:cubicBezTo>
                    <a:pt x="88" y="960"/>
                    <a:pt x="270" y="1049"/>
                    <a:pt x="519" y="1049"/>
                  </a:cubicBezTo>
                  <a:cubicBezTo>
                    <a:pt x="663" y="1049"/>
                    <a:pt x="830" y="1019"/>
                    <a:pt x="1001" y="958"/>
                  </a:cubicBezTo>
                  <a:cubicBezTo>
                    <a:pt x="1434" y="825"/>
                    <a:pt x="1768" y="491"/>
                    <a:pt x="1701" y="258"/>
                  </a:cubicBezTo>
                  <a:cubicBezTo>
                    <a:pt x="1680" y="89"/>
                    <a:pt x="1499" y="0"/>
                    <a:pt x="12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33"/>
            <p:cNvSpPr/>
            <p:nvPr/>
          </p:nvSpPr>
          <p:spPr>
            <a:xfrm>
              <a:off x="5545800" y="3610525"/>
              <a:ext cx="189325" cy="317750"/>
            </a:xfrm>
            <a:custGeom>
              <a:avLst/>
              <a:gdLst/>
              <a:ahLst/>
              <a:cxnLst/>
              <a:rect l="l" t="t" r="r" b="b"/>
              <a:pathLst>
                <a:path w="7573" h="12710" extrusionOk="0">
                  <a:moveTo>
                    <a:pt x="7406" y="1"/>
                  </a:moveTo>
                  <a:cubicBezTo>
                    <a:pt x="2702" y="3870"/>
                    <a:pt x="267" y="6906"/>
                    <a:pt x="0" y="12710"/>
                  </a:cubicBezTo>
                  <a:lnTo>
                    <a:pt x="234" y="12710"/>
                  </a:lnTo>
                  <a:cubicBezTo>
                    <a:pt x="534" y="7039"/>
                    <a:pt x="2936" y="4037"/>
                    <a:pt x="7572" y="167"/>
                  </a:cubicBezTo>
                  <a:lnTo>
                    <a:pt x="74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33"/>
            <p:cNvSpPr/>
            <p:nvPr/>
          </p:nvSpPr>
          <p:spPr>
            <a:xfrm>
              <a:off x="5721750" y="3591875"/>
              <a:ext cx="34225" cy="34825"/>
            </a:xfrm>
            <a:custGeom>
              <a:avLst/>
              <a:gdLst/>
              <a:ahLst/>
              <a:cxnLst/>
              <a:rect l="l" t="t" r="r" b="b"/>
              <a:pathLst>
                <a:path w="1369" h="1393" extrusionOk="0">
                  <a:moveTo>
                    <a:pt x="401" y="0"/>
                  </a:moveTo>
                  <a:cubicBezTo>
                    <a:pt x="312" y="0"/>
                    <a:pt x="231" y="26"/>
                    <a:pt x="168" y="79"/>
                  </a:cubicBezTo>
                  <a:cubicBezTo>
                    <a:pt x="1" y="280"/>
                    <a:pt x="34" y="680"/>
                    <a:pt x="334" y="1047"/>
                  </a:cubicBezTo>
                  <a:cubicBezTo>
                    <a:pt x="493" y="1274"/>
                    <a:pt x="730" y="1393"/>
                    <a:pt x="928" y="1393"/>
                  </a:cubicBezTo>
                  <a:cubicBezTo>
                    <a:pt x="1020" y="1393"/>
                    <a:pt x="1104" y="1367"/>
                    <a:pt x="1168" y="1314"/>
                  </a:cubicBezTo>
                  <a:cubicBezTo>
                    <a:pt x="1368" y="1147"/>
                    <a:pt x="1302" y="680"/>
                    <a:pt x="1001" y="346"/>
                  </a:cubicBezTo>
                  <a:cubicBezTo>
                    <a:pt x="820" y="119"/>
                    <a:pt x="592" y="0"/>
                    <a:pt x="4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33"/>
            <p:cNvSpPr/>
            <p:nvPr/>
          </p:nvSpPr>
          <p:spPr>
            <a:xfrm>
              <a:off x="5466575" y="3704850"/>
              <a:ext cx="186000" cy="308550"/>
            </a:xfrm>
            <a:custGeom>
              <a:avLst/>
              <a:gdLst/>
              <a:ahLst/>
              <a:cxnLst/>
              <a:rect l="l" t="t" r="r" b="b"/>
              <a:pathLst>
                <a:path w="7440" h="12342" extrusionOk="0">
                  <a:moveTo>
                    <a:pt x="3014" y="1"/>
                  </a:moveTo>
                  <a:cubicBezTo>
                    <a:pt x="2665" y="1"/>
                    <a:pt x="2213" y="30"/>
                    <a:pt x="2102" y="30"/>
                  </a:cubicBezTo>
                  <a:cubicBezTo>
                    <a:pt x="501" y="3933"/>
                    <a:pt x="0" y="8003"/>
                    <a:pt x="601" y="11972"/>
                  </a:cubicBezTo>
                  <a:cubicBezTo>
                    <a:pt x="655" y="12135"/>
                    <a:pt x="731" y="12342"/>
                    <a:pt x="848" y="12342"/>
                  </a:cubicBezTo>
                  <a:cubicBezTo>
                    <a:pt x="874" y="12342"/>
                    <a:pt x="903" y="12331"/>
                    <a:pt x="934" y="12306"/>
                  </a:cubicBezTo>
                  <a:cubicBezTo>
                    <a:pt x="1035" y="12272"/>
                    <a:pt x="1035" y="12239"/>
                    <a:pt x="1068" y="12139"/>
                  </a:cubicBezTo>
                  <a:cubicBezTo>
                    <a:pt x="1535" y="11038"/>
                    <a:pt x="5438" y="3866"/>
                    <a:pt x="7439" y="1732"/>
                  </a:cubicBezTo>
                  <a:cubicBezTo>
                    <a:pt x="7339" y="1631"/>
                    <a:pt x="7206" y="1565"/>
                    <a:pt x="7172" y="1465"/>
                  </a:cubicBezTo>
                  <a:lnTo>
                    <a:pt x="6538" y="1965"/>
                  </a:lnTo>
                  <a:cubicBezTo>
                    <a:pt x="6672" y="1765"/>
                    <a:pt x="6772" y="1531"/>
                    <a:pt x="6905" y="1298"/>
                  </a:cubicBezTo>
                  <a:cubicBezTo>
                    <a:pt x="6372" y="931"/>
                    <a:pt x="5838" y="631"/>
                    <a:pt x="5238" y="431"/>
                  </a:cubicBezTo>
                  <a:cubicBezTo>
                    <a:pt x="4937" y="731"/>
                    <a:pt x="4704" y="998"/>
                    <a:pt x="4504" y="1331"/>
                  </a:cubicBezTo>
                  <a:cubicBezTo>
                    <a:pt x="4570" y="998"/>
                    <a:pt x="4670" y="631"/>
                    <a:pt x="4771" y="297"/>
                  </a:cubicBezTo>
                  <a:cubicBezTo>
                    <a:pt x="4537" y="264"/>
                    <a:pt x="4337" y="197"/>
                    <a:pt x="4070" y="130"/>
                  </a:cubicBezTo>
                  <a:cubicBezTo>
                    <a:pt x="3570" y="697"/>
                    <a:pt x="3069" y="1298"/>
                    <a:pt x="2669" y="1932"/>
                  </a:cubicBezTo>
                  <a:cubicBezTo>
                    <a:pt x="2836" y="1265"/>
                    <a:pt x="3069" y="597"/>
                    <a:pt x="3403" y="30"/>
                  </a:cubicBezTo>
                  <a:cubicBezTo>
                    <a:pt x="3336" y="8"/>
                    <a:pt x="3188" y="1"/>
                    <a:pt x="3014"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33"/>
            <p:cNvSpPr/>
            <p:nvPr/>
          </p:nvSpPr>
          <p:spPr>
            <a:xfrm>
              <a:off x="5338975" y="3710600"/>
              <a:ext cx="175150" cy="302450"/>
            </a:xfrm>
            <a:custGeom>
              <a:avLst/>
              <a:gdLst/>
              <a:ahLst/>
              <a:cxnLst/>
              <a:rect l="l" t="t" r="r" b="b"/>
              <a:pathLst>
                <a:path w="7006" h="12098" extrusionOk="0">
                  <a:moveTo>
                    <a:pt x="4838" y="0"/>
                  </a:moveTo>
                  <a:cubicBezTo>
                    <a:pt x="4671" y="34"/>
                    <a:pt x="4471" y="34"/>
                    <a:pt x="4304" y="67"/>
                  </a:cubicBezTo>
                  <a:cubicBezTo>
                    <a:pt x="4571" y="634"/>
                    <a:pt x="4804" y="1235"/>
                    <a:pt x="4871" y="1902"/>
                  </a:cubicBezTo>
                  <a:cubicBezTo>
                    <a:pt x="4504" y="1335"/>
                    <a:pt x="4070" y="734"/>
                    <a:pt x="3570" y="234"/>
                  </a:cubicBezTo>
                  <a:lnTo>
                    <a:pt x="2836" y="501"/>
                  </a:lnTo>
                  <a:cubicBezTo>
                    <a:pt x="2903" y="834"/>
                    <a:pt x="3003" y="1168"/>
                    <a:pt x="3036" y="1502"/>
                  </a:cubicBezTo>
                  <a:cubicBezTo>
                    <a:pt x="2836" y="1201"/>
                    <a:pt x="2636" y="901"/>
                    <a:pt x="2369" y="668"/>
                  </a:cubicBezTo>
                  <a:cubicBezTo>
                    <a:pt x="1735" y="901"/>
                    <a:pt x="1168" y="1235"/>
                    <a:pt x="568" y="1668"/>
                  </a:cubicBezTo>
                  <a:cubicBezTo>
                    <a:pt x="701" y="1868"/>
                    <a:pt x="801" y="2069"/>
                    <a:pt x="868" y="2269"/>
                  </a:cubicBezTo>
                  <a:cubicBezTo>
                    <a:pt x="701" y="2102"/>
                    <a:pt x="501" y="2002"/>
                    <a:pt x="301" y="1868"/>
                  </a:cubicBezTo>
                  <a:cubicBezTo>
                    <a:pt x="268" y="1868"/>
                    <a:pt x="134" y="1969"/>
                    <a:pt x="1" y="2069"/>
                  </a:cubicBezTo>
                  <a:cubicBezTo>
                    <a:pt x="1368" y="3003"/>
                    <a:pt x="2636" y="4237"/>
                    <a:pt x="3503" y="5705"/>
                  </a:cubicBezTo>
                  <a:cubicBezTo>
                    <a:pt x="4037" y="6572"/>
                    <a:pt x="4471" y="7506"/>
                    <a:pt x="4771" y="8507"/>
                  </a:cubicBezTo>
                  <a:cubicBezTo>
                    <a:pt x="5104" y="9574"/>
                    <a:pt x="5171" y="10808"/>
                    <a:pt x="5538" y="11909"/>
                  </a:cubicBezTo>
                  <a:cubicBezTo>
                    <a:pt x="5538" y="11976"/>
                    <a:pt x="5605" y="12042"/>
                    <a:pt x="5638" y="12076"/>
                  </a:cubicBezTo>
                  <a:cubicBezTo>
                    <a:pt x="5663" y="12091"/>
                    <a:pt x="5688" y="12097"/>
                    <a:pt x="5713" y="12097"/>
                  </a:cubicBezTo>
                  <a:cubicBezTo>
                    <a:pt x="5852" y="12097"/>
                    <a:pt x="5977" y="11879"/>
                    <a:pt x="6005" y="11709"/>
                  </a:cubicBezTo>
                  <a:cubicBezTo>
                    <a:pt x="7006" y="7739"/>
                    <a:pt x="6706" y="3303"/>
                    <a:pt x="4838" y="0"/>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33"/>
            <p:cNvSpPr/>
            <p:nvPr/>
          </p:nvSpPr>
          <p:spPr>
            <a:xfrm>
              <a:off x="5280600" y="3783150"/>
              <a:ext cx="203500" cy="226850"/>
            </a:xfrm>
            <a:custGeom>
              <a:avLst/>
              <a:gdLst/>
              <a:ahLst/>
              <a:cxnLst/>
              <a:rect l="l" t="t" r="r" b="b"/>
              <a:pathLst>
                <a:path w="8140" h="9074" extrusionOk="0">
                  <a:moveTo>
                    <a:pt x="2536" y="1"/>
                  </a:moveTo>
                  <a:cubicBezTo>
                    <a:pt x="2436" y="101"/>
                    <a:pt x="2302" y="234"/>
                    <a:pt x="2202" y="301"/>
                  </a:cubicBezTo>
                  <a:cubicBezTo>
                    <a:pt x="2636" y="634"/>
                    <a:pt x="3036" y="1001"/>
                    <a:pt x="3370" y="1468"/>
                  </a:cubicBezTo>
                  <a:cubicBezTo>
                    <a:pt x="2870" y="1168"/>
                    <a:pt x="2336" y="935"/>
                    <a:pt x="1835" y="701"/>
                  </a:cubicBezTo>
                  <a:cubicBezTo>
                    <a:pt x="1669" y="868"/>
                    <a:pt x="1535" y="1068"/>
                    <a:pt x="1435" y="1201"/>
                  </a:cubicBezTo>
                  <a:cubicBezTo>
                    <a:pt x="1635" y="1435"/>
                    <a:pt x="1802" y="1668"/>
                    <a:pt x="1969" y="1935"/>
                  </a:cubicBezTo>
                  <a:cubicBezTo>
                    <a:pt x="1702" y="1768"/>
                    <a:pt x="1435" y="1668"/>
                    <a:pt x="1168" y="1535"/>
                  </a:cubicBezTo>
                  <a:cubicBezTo>
                    <a:pt x="835" y="2002"/>
                    <a:pt x="601" y="2536"/>
                    <a:pt x="334" y="3103"/>
                  </a:cubicBezTo>
                  <a:cubicBezTo>
                    <a:pt x="501" y="3203"/>
                    <a:pt x="668" y="3336"/>
                    <a:pt x="801" y="3470"/>
                  </a:cubicBezTo>
                  <a:cubicBezTo>
                    <a:pt x="601" y="3436"/>
                    <a:pt x="434" y="3370"/>
                    <a:pt x="201" y="3370"/>
                  </a:cubicBezTo>
                  <a:cubicBezTo>
                    <a:pt x="101" y="3503"/>
                    <a:pt x="34" y="3636"/>
                    <a:pt x="1" y="3770"/>
                  </a:cubicBezTo>
                  <a:cubicBezTo>
                    <a:pt x="1335" y="3837"/>
                    <a:pt x="2669" y="4304"/>
                    <a:pt x="3904" y="5071"/>
                  </a:cubicBezTo>
                  <a:cubicBezTo>
                    <a:pt x="4637" y="5504"/>
                    <a:pt x="5305" y="6072"/>
                    <a:pt x="5938" y="6672"/>
                  </a:cubicBezTo>
                  <a:cubicBezTo>
                    <a:pt x="6606" y="7406"/>
                    <a:pt x="7139" y="8306"/>
                    <a:pt x="7840" y="8974"/>
                  </a:cubicBezTo>
                  <a:cubicBezTo>
                    <a:pt x="7873" y="9007"/>
                    <a:pt x="7940" y="9074"/>
                    <a:pt x="7973" y="9074"/>
                  </a:cubicBezTo>
                  <a:cubicBezTo>
                    <a:pt x="8140" y="9074"/>
                    <a:pt x="8140" y="8807"/>
                    <a:pt x="8107" y="8607"/>
                  </a:cubicBezTo>
                  <a:cubicBezTo>
                    <a:pt x="7206" y="5104"/>
                    <a:pt x="5171" y="1735"/>
                    <a:pt x="2536"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33"/>
            <p:cNvSpPr/>
            <p:nvPr/>
          </p:nvSpPr>
          <p:spPr>
            <a:xfrm>
              <a:off x="5479925" y="3768975"/>
              <a:ext cx="268550" cy="243525"/>
            </a:xfrm>
            <a:custGeom>
              <a:avLst/>
              <a:gdLst/>
              <a:ahLst/>
              <a:cxnLst/>
              <a:rect l="l" t="t" r="r" b="b"/>
              <a:pathLst>
                <a:path w="10742" h="9741" extrusionOk="0">
                  <a:moveTo>
                    <a:pt x="7906" y="0"/>
                  </a:moveTo>
                  <a:cubicBezTo>
                    <a:pt x="4403" y="1802"/>
                    <a:pt x="1535" y="5404"/>
                    <a:pt x="67" y="9240"/>
                  </a:cubicBezTo>
                  <a:cubicBezTo>
                    <a:pt x="34" y="9474"/>
                    <a:pt x="0" y="9741"/>
                    <a:pt x="200" y="9741"/>
                  </a:cubicBezTo>
                  <a:cubicBezTo>
                    <a:pt x="234" y="9741"/>
                    <a:pt x="334" y="9707"/>
                    <a:pt x="367" y="9674"/>
                  </a:cubicBezTo>
                  <a:cubicBezTo>
                    <a:pt x="1334" y="8907"/>
                    <a:pt x="2135" y="7973"/>
                    <a:pt x="3036" y="7206"/>
                  </a:cubicBezTo>
                  <a:cubicBezTo>
                    <a:pt x="3870" y="6505"/>
                    <a:pt x="4737" y="5971"/>
                    <a:pt x="5704" y="5504"/>
                  </a:cubicBezTo>
                  <a:cubicBezTo>
                    <a:pt x="7305" y="4737"/>
                    <a:pt x="9040" y="4304"/>
                    <a:pt x="10741" y="4237"/>
                  </a:cubicBezTo>
                  <a:cubicBezTo>
                    <a:pt x="10708" y="4070"/>
                    <a:pt x="10674" y="3970"/>
                    <a:pt x="10641" y="3837"/>
                  </a:cubicBezTo>
                  <a:cubicBezTo>
                    <a:pt x="10374" y="3837"/>
                    <a:pt x="10141" y="3837"/>
                    <a:pt x="9874" y="3870"/>
                  </a:cubicBezTo>
                  <a:lnTo>
                    <a:pt x="10508" y="3503"/>
                  </a:lnTo>
                  <a:cubicBezTo>
                    <a:pt x="10241" y="2903"/>
                    <a:pt x="9974" y="2335"/>
                    <a:pt x="9574" y="1802"/>
                  </a:cubicBezTo>
                  <a:cubicBezTo>
                    <a:pt x="9240" y="1868"/>
                    <a:pt x="8873" y="2002"/>
                    <a:pt x="8540" y="2169"/>
                  </a:cubicBezTo>
                  <a:lnTo>
                    <a:pt x="9307" y="1401"/>
                  </a:lnTo>
                  <a:cubicBezTo>
                    <a:pt x="9140" y="1201"/>
                    <a:pt x="8973" y="1001"/>
                    <a:pt x="8806" y="834"/>
                  </a:cubicBezTo>
                  <a:cubicBezTo>
                    <a:pt x="8073" y="1035"/>
                    <a:pt x="7405" y="1301"/>
                    <a:pt x="6738" y="1568"/>
                  </a:cubicBezTo>
                  <a:cubicBezTo>
                    <a:pt x="7239" y="1068"/>
                    <a:pt x="7739" y="668"/>
                    <a:pt x="8339" y="334"/>
                  </a:cubicBezTo>
                  <a:cubicBezTo>
                    <a:pt x="8206" y="201"/>
                    <a:pt x="8039" y="134"/>
                    <a:pt x="7906" y="0"/>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33"/>
            <p:cNvSpPr/>
            <p:nvPr/>
          </p:nvSpPr>
          <p:spPr>
            <a:xfrm>
              <a:off x="5483250" y="3890725"/>
              <a:ext cx="256875" cy="121325"/>
            </a:xfrm>
            <a:custGeom>
              <a:avLst/>
              <a:gdLst/>
              <a:ahLst/>
              <a:cxnLst/>
              <a:rect l="l" t="t" r="r" b="b"/>
              <a:pathLst>
                <a:path w="10275" h="4853" extrusionOk="0">
                  <a:moveTo>
                    <a:pt x="10008" y="1"/>
                  </a:moveTo>
                  <a:cubicBezTo>
                    <a:pt x="6739" y="134"/>
                    <a:pt x="3069" y="1935"/>
                    <a:pt x="267" y="4437"/>
                  </a:cubicBezTo>
                  <a:cubicBezTo>
                    <a:pt x="167" y="4537"/>
                    <a:pt x="1" y="4771"/>
                    <a:pt x="101" y="4837"/>
                  </a:cubicBezTo>
                  <a:cubicBezTo>
                    <a:pt x="123" y="4849"/>
                    <a:pt x="145" y="4852"/>
                    <a:pt x="166" y="4852"/>
                  </a:cubicBezTo>
                  <a:cubicBezTo>
                    <a:pt x="208" y="4852"/>
                    <a:pt x="245" y="4837"/>
                    <a:pt x="267" y="4837"/>
                  </a:cubicBezTo>
                  <a:cubicBezTo>
                    <a:pt x="1268" y="4637"/>
                    <a:pt x="2236" y="4137"/>
                    <a:pt x="3236" y="3870"/>
                  </a:cubicBezTo>
                  <a:cubicBezTo>
                    <a:pt x="4104" y="3670"/>
                    <a:pt x="5038" y="3536"/>
                    <a:pt x="5871" y="3536"/>
                  </a:cubicBezTo>
                  <a:cubicBezTo>
                    <a:pt x="7339" y="3536"/>
                    <a:pt x="8740" y="3837"/>
                    <a:pt x="9908" y="4437"/>
                  </a:cubicBezTo>
                  <a:cubicBezTo>
                    <a:pt x="9941" y="4304"/>
                    <a:pt x="10008" y="4170"/>
                    <a:pt x="10041" y="4003"/>
                  </a:cubicBezTo>
                  <a:cubicBezTo>
                    <a:pt x="9874" y="3937"/>
                    <a:pt x="9674" y="3870"/>
                    <a:pt x="9507" y="3803"/>
                  </a:cubicBezTo>
                  <a:cubicBezTo>
                    <a:pt x="9674" y="3803"/>
                    <a:pt x="9874" y="3770"/>
                    <a:pt x="10074" y="3770"/>
                  </a:cubicBezTo>
                  <a:cubicBezTo>
                    <a:pt x="10208" y="3170"/>
                    <a:pt x="10275" y="2602"/>
                    <a:pt x="10275" y="2035"/>
                  </a:cubicBezTo>
                  <a:cubicBezTo>
                    <a:pt x="10008" y="1969"/>
                    <a:pt x="9708" y="1902"/>
                    <a:pt x="9407" y="1902"/>
                  </a:cubicBezTo>
                  <a:cubicBezTo>
                    <a:pt x="9708" y="1802"/>
                    <a:pt x="10008" y="1668"/>
                    <a:pt x="10275" y="1568"/>
                  </a:cubicBezTo>
                  <a:cubicBezTo>
                    <a:pt x="10275" y="1368"/>
                    <a:pt x="10275" y="1168"/>
                    <a:pt x="10241" y="968"/>
                  </a:cubicBezTo>
                  <a:cubicBezTo>
                    <a:pt x="9674" y="835"/>
                    <a:pt x="9074" y="801"/>
                    <a:pt x="8507" y="801"/>
                  </a:cubicBezTo>
                  <a:cubicBezTo>
                    <a:pt x="9040" y="568"/>
                    <a:pt x="9574" y="468"/>
                    <a:pt x="10108" y="434"/>
                  </a:cubicBezTo>
                  <a:cubicBezTo>
                    <a:pt x="10074" y="301"/>
                    <a:pt x="10041" y="134"/>
                    <a:pt x="10008" y="1"/>
                  </a:cubicBezTo>
                  <a:close/>
                </a:path>
              </a:pathLst>
            </a:custGeom>
            <a:solidFill>
              <a:srgbClr val="FFCF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33"/>
            <p:cNvSpPr/>
            <p:nvPr/>
          </p:nvSpPr>
          <p:spPr>
            <a:xfrm>
              <a:off x="5560800" y="3953275"/>
              <a:ext cx="145125" cy="24200"/>
            </a:xfrm>
            <a:custGeom>
              <a:avLst/>
              <a:gdLst/>
              <a:ahLst/>
              <a:cxnLst/>
              <a:rect l="l" t="t" r="r" b="b"/>
              <a:pathLst>
                <a:path w="5805" h="968" fill="none" extrusionOk="0">
                  <a:moveTo>
                    <a:pt x="1" y="968"/>
                  </a:moveTo>
                  <a:cubicBezTo>
                    <a:pt x="1835" y="201"/>
                    <a:pt x="3904" y="0"/>
                    <a:pt x="5805" y="30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33"/>
            <p:cNvSpPr/>
            <p:nvPr/>
          </p:nvSpPr>
          <p:spPr>
            <a:xfrm>
              <a:off x="5633350" y="3932425"/>
              <a:ext cx="48400" cy="8375"/>
            </a:xfrm>
            <a:custGeom>
              <a:avLst/>
              <a:gdLst/>
              <a:ahLst/>
              <a:cxnLst/>
              <a:rect l="l" t="t" r="r" b="b"/>
              <a:pathLst>
                <a:path w="1936" h="335" fill="none" extrusionOk="0">
                  <a:moveTo>
                    <a:pt x="1" y="334"/>
                  </a:moveTo>
                  <a:cubicBezTo>
                    <a:pt x="601" y="101"/>
                    <a:pt x="1268" y="0"/>
                    <a:pt x="1936" y="3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33"/>
            <p:cNvSpPr/>
            <p:nvPr/>
          </p:nvSpPr>
          <p:spPr>
            <a:xfrm>
              <a:off x="5500775" y="3844025"/>
              <a:ext cx="149300" cy="145125"/>
            </a:xfrm>
            <a:custGeom>
              <a:avLst/>
              <a:gdLst/>
              <a:ahLst/>
              <a:cxnLst/>
              <a:rect l="l" t="t" r="r" b="b"/>
              <a:pathLst>
                <a:path w="5972" h="5805" fill="none" extrusionOk="0">
                  <a:moveTo>
                    <a:pt x="0" y="5805"/>
                  </a:moveTo>
                  <a:cubicBezTo>
                    <a:pt x="1201" y="3236"/>
                    <a:pt x="3369" y="1135"/>
                    <a:pt x="5971" y="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33"/>
            <p:cNvSpPr/>
            <p:nvPr/>
          </p:nvSpPr>
          <p:spPr>
            <a:xfrm>
              <a:off x="5492425" y="3755625"/>
              <a:ext cx="25050" cy="191000"/>
            </a:xfrm>
            <a:custGeom>
              <a:avLst/>
              <a:gdLst/>
              <a:ahLst/>
              <a:cxnLst/>
              <a:rect l="l" t="t" r="r" b="b"/>
              <a:pathLst>
                <a:path w="1002" h="7640" fill="none" extrusionOk="0">
                  <a:moveTo>
                    <a:pt x="1001" y="1"/>
                  </a:moveTo>
                  <a:cubicBezTo>
                    <a:pt x="334" y="2503"/>
                    <a:pt x="1" y="5071"/>
                    <a:pt x="1" y="764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33"/>
            <p:cNvSpPr/>
            <p:nvPr/>
          </p:nvSpPr>
          <p:spPr>
            <a:xfrm>
              <a:off x="5522450" y="3798150"/>
              <a:ext cx="8350" cy="42575"/>
            </a:xfrm>
            <a:custGeom>
              <a:avLst/>
              <a:gdLst/>
              <a:ahLst/>
              <a:cxnLst/>
              <a:rect l="l" t="t" r="r" b="b"/>
              <a:pathLst>
                <a:path w="334" h="1703" fill="none" extrusionOk="0">
                  <a:moveTo>
                    <a:pt x="334" y="1"/>
                  </a:moveTo>
                  <a:cubicBezTo>
                    <a:pt x="134" y="535"/>
                    <a:pt x="0" y="1135"/>
                    <a:pt x="34" y="1702"/>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33"/>
            <p:cNvSpPr/>
            <p:nvPr/>
          </p:nvSpPr>
          <p:spPr>
            <a:xfrm>
              <a:off x="5585825" y="3766475"/>
              <a:ext cx="23375" cy="49225"/>
            </a:xfrm>
            <a:custGeom>
              <a:avLst/>
              <a:gdLst/>
              <a:ahLst/>
              <a:cxnLst/>
              <a:rect l="l" t="t" r="r" b="b"/>
              <a:pathLst>
                <a:path w="935" h="1969" fill="none" extrusionOk="0">
                  <a:moveTo>
                    <a:pt x="935" y="0"/>
                  </a:moveTo>
                  <a:cubicBezTo>
                    <a:pt x="501" y="601"/>
                    <a:pt x="234" y="1268"/>
                    <a:pt x="1" y="1968"/>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33"/>
            <p:cNvSpPr/>
            <p:nvPr/>
          </p:nvSpPr>
          <p:spPr>
            <a:xfrm>
              <a:off x="5409875" y="3776475"/>
              <a:ext cx="60900" cy="106775"/>
            </a:xfrm>
            <a:custGeom>
              <a:avLst/>
              <a:gdLst/>
              <a:ahLst/>
              <a:cxnLst/>
              <a:rect l="l" t="t" r="r" b="b"/>
              <a:pathLst>
                <a:path w="2436" h="4271" fill="none" extrusionOk="0">
                  <a:moveTo>
                    <a:pt x="0" y="1"/>
                  </a:moveTo>
                  <a:cubicBezTo>
                    <a:pt x="1134" y="1202"/>
                    <a:pt x="1968" y="2703"/>
                    <a:pt x="2435" y="427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33"/>
            <p:cNvSpPr/>
            <p:nvPr/>
          </p:nvSpPr>
          <p:spPr>
            <a:xfrm>
              <a:off x="5327300" y="3861550"/>
              <a:ext cx="77600" cy="46725"/>
            </a:xfrm>
            <a:custGeom>
              <a:avLst/>
              <a:gdLst/>
              <a:ahLst/>
              <a:cxnLst/>
              <a:rect l="l" t="t" r="r" b="b"/>
              <a:pathLst>
                <a:path w="3104" h="1869" fill="none" extrusionOk="0">
                  <a:moveTo>
                    <a:pt x="1" y="0"/>
                  </a:moveTo>
                  <a:cubicBezTo>
                    <a:pt x="1135" y="434"/>
                    <a:pt x="2236" y="1034"/>
                    <a:pt x="3103" y="1868"/>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33"/>
            <p:cNvSpPr/>
            <p:nvPr/>
          </p:nvSpPr>
          <p:spPr>
            <a:xfrm>
              <a:off x="5402350" y="3877375"/>
              <a:ext cx="66750" cy="108450"/>
            </a:xfrm>
            <a:custGeom>
              <a:avLst/>
              <a:gdLst/>
              <a:ahLst/>
              <a:cxnLst/>
              <a:rect l="l" t="t" r="r" b="b"/>
              <a:pathLst>
                <a:path w="2670" h="4338" fill="none" extrusionOk="0">
                  <a:moveTo>
                    <a:pt x="1" y="1"/>
                  </a:moveTo>
                  <a:cubicBezTo>
                    <a:pt x="1168" y="1235"/>
                    <a:pt x="2102" y="2703"/>
                    <a:pt x="2670" y="433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33"/>
            <p:cNvSpPr/>
            <p:nvPr/>
          </p:nvSpPr>
          <p:spPr>
            <a:xfrm>
              <a:off x="5535800" y="3462075"/>
              <a:ext cx="251850" cy="1567000"/>
            </a:xfrm>
            <a:custGeom>
              <a:avLst/>
              <a:gdLst/>
              <a:ahLst/>
              <a:cxnLst/>
              <a:rect l="l" t="t" r="r" b="b"/>
              <a:pathLst>
                <a:path w="10074" h="62680" fill="none" extrusionOk="0">
                  <a:moveTo>
                    <a:pt x="234" y="1"/>
                  </a:moveTo>
                  <a:cubicBezTo>
                    <a:pt x="10074" y="18114"/>
                    <a:pt x="10074" y="41030"/>
                    <a:pt x="0" y="62679"/>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33"/>
            <p:cNvSpPr/>
            <p:nvPr/>
          </p:nvSpPr>
          <p:spPr>
            <a:xfrm>
              <a:off x="5068800" y="2869175"/>
              <a:ext cx="479425" cy="622000"/>
            </a:xfrm>
            <a:custGeom>
              <a:avLst/>
              <a:gdLst/>
              <a:ahLst/>
              <a:cxnLst/>
              <a:rect l="l" t="t" r="r" b="b"/>
              <a:pathLst>
                <a:path w="19177" h="24880" extrusionOk="0">
                  <a:moveTo>
                    <a:pt x="9640" y="0"/>
                  </a:moveTo>
                  <a:cubicBezTo>
                    <a:pt x="9307" y="67"/>
                    <a:pt x="7439" y="400"/>
                    <a:pt x="7105" y="534"/>
                  </a:cubicBezTo>
                  <a:cubicBezTo>
                    <a:pt x="8106" y="1635"/>
                    <a:pt x="8940" y="2835"/>
                    <a:pt x="9640" y="4136"/>
                  </a:cubicBezTo>
                  <a:cubicBezTo>
                    <a:pt x="8439" y="3002"/>
                    <a:pt x="7172" y="1968"/>
                    <a:pt x="5904" y="1001"/>
                  </a:cubicBezTo>
                  <a:cubicBezTo>
                    <a:pt x="5437" y="1201"/>
                    <a:pt x="5004" y="1401"/>
                    <a:pt x="4570" y="1668"/>
                  </a:cubicBezTo>
                  <a:cubicBezTo>
                    <a:pt x="4970" y="2335"/>
                    <a:pt x="5337" y="3002"/>
                    <a:pt x="5738" y="3703"/>
                  </a:cubicBezTo>
                  <a:cubicBezTo>
                    <a:pt x="5104" y="3136"/>
                    <a:pt x="4437" y="2635"/>
                    <a:pt x="3769" y="2168"/>
                  </a:cubicBezTo>
                  <a:cubicBezTo>
                    <a:pt x="2735" y="2869"/>
                    <a:pt x="1768" y="3703"/>
                    <a:pt x="934" y="4670"/>
                  </a:cubicBezTo>
                  <a:cubicBezTo>
                    <a:pt x="1301" y="5037"/>
                    <a:pt x="1635" y="5471"/>
                    <a:pt x="2002" y="5871"/>
                  </a:cubicBezTo>
                  <a:cubicBezTo>
                    <a:pt x="1501" y="5571"/>
                    <a:pt x="1001" y="5371"/>
                    <a:pt x="500" y="5170"/>
                  </a:cubicBezTo>
                  <a:cubicBezTo>
                    <a:pt x="334" y="5337"/>
                    <a:pt x="167" y="5604"/>
                    <a:pt x="0" y="5838"/>
                  </a:cubicBezTo>
                  <a:cubicBezTo>
                    <a:pt x="5170" y="9373"/>
                    <a:pt x="16812" y="22383"/>
                    <a:pt x="18347" y="24551"/>
                  </a:cubicBezTo>
                  <a:cubicBezTo>
                    <a:pt x="18447" y="24684"/>
                    <a:pt x="18513" y="24818"/>
                    <a:pt x="18647" y="24851"/>
                  </a:cubicBezTo>
                  <a:cubicBezTo>
                    <a:pt x="18690" y="24871"/>
                    <a:pt x="18730" y="24880"/>
                    <a:pt x="18768" y="24880"/>
                  </a:cubicBezTo>
                  <a:cubicBezTo>
                    <a:pt x="19050" y="24880"/>
                    <a:pt x="19177" y="24371"/>
                    <a:pt x="19147" y="24017"/>
                  </a:cubicBezTo>
                  <a:cubicBezTo>
                    <a:pt x="18280" y="15645"/>
                    <a:pt x="15011" y="7372"/>
                    <a:pt x="9640" y="0"/>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33"/>
            <p:cNvSpPr/>
            <p:nvPr/>
          </p:nvSpPr>
          <p:spPr>
            <a:xfrm>
              <a:off x="4962875" y="2951725"/>
              <a:ext cx="585450" cy="539700"/>
            </a:xfrm>
            <a:custGeom>
              <a:avLst/>
              <a:gdLst/>
              <a:ahLst/>
              <a:cxnLst/>
              <a:rect l="l" t="t" r="r" b="b"/>
              <a:pathLst>
                <a:path w="23418" h="21588" extrusionOk="0">
                  <a:moveTo>
                    <a:pt x="7740" y="0"/>
                  </a:moveTo>
                  <a:cubicBezTo>
                    <a:pt x="7406" y="167"/>
                    <a:pt x="5738" y="1001"/>
                    <a:pt x="5471" y="1168"/>
                  </a:cubicBezTo>
                  <a:cubicBezTo>
                    <a:pt x="6706" y="1968"/>
                    <a:pt x="7840" y="2869"/>
                    <a:pt x="8840" y="3970"/>
                  </a:cubicBezTo>
                  <a:cubicBezTo>
                    <a:pt x="7373" y="3203"/>
                    <a:pt x="5872" y="2536"/>
                    <a:pt x="4371" y="1968"/>
                  </a:cubicBezTo>
                  <a:cubicBezTo>
                    <a:pt x="4004" y="2302"/>
                    <a:pt x="3637" y="2636"/>
                    <a:pt x="3303" y="2936"/>
                  </a:cubicBezTo>
                  <a:cubicBezTo>
                    <a:pt x="3870" y="3503"/>
                    <a:pt x="4404" y="4037"/>
                    <a:pt x="4971" y="4604"/>
                  </a:cubicBezTo>
                  <a:cubicBezTo>
                    <a:pt x="4204" y="4237"/>
                    <a:pt x="3470" y="3903"/>
                    <a:pt x="2669" y="3670"/>
                  </a:cubicBezTo>
                  <a:cubicBezTo>
                    <a:pt x="1835" y="4604"/>
                    <a:pt x="1168" y="5671"/>
                    <a:pt x="635" y="6839"/>
                  </a:cubicBezTo>
                  <a:lnTo>
                    <a:pt x="2002" y="7706"/>
                  </a:lnTo>
                  <a:cubicBezTo>
                    <a:pt x="1468" y="7572"/>
                    <a:pt x="901" y="7472"/>
                    <a:pt x="368" y="7406"/>
                  </a:cubicBezTo>
                  <a:cubicBezTo>
                    <a:pt x="201" y="7673"/>
                    <a:pt x="134" y="7906"/>
                    <a:pt x="1" y="8206"/>
                  </a:cubicBezTo>
                  <a:cubicBezTo>
                    <a:pt x="5905" y="10241"/>
                    <a:pt x="20582" y="19714"/>
                    <a:pt x="22650" y="21382"/>
                  </a:cubicBezTo>
                  <a:cubicBezTo>
                    <a:pt x="22750" y="21482"/>
                    <a:pt x="22884" y="21549"/>
                    <a:pt x="23017" y="21582"/>
                  </a:cubicBezTo>
                  <a:cubicBezTo>
                    <a:pt x="23038" y="21586"/>
                    <a:pt x="23058" y="21588"/>
                    <a:pt x="23076" y="21588"/>
                  </a:cubicBezTo>
                  <a:cubicBezTo>
                    <a:pt x="23417" y="21588"/>
                    <a:pt x="23409" y="21028"/>
                    <a:pt x="23251" y="20648"/>
                  </a:cubicBezTo>
                  <a:cubicBezTo>
                    <a:pt x="20182" y="12743"/>
                    <a:pt x="14878" y="5671"/>
                    <a:pt x="77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33"/>
            <p:cNvSpPr/>
            <p:nvPr/>
          </p:nvSpPr>
          <p:spPr>
            <a:xfrm>
              <a:off x="5380675" y="2846650"/>
              <a:ext cx="321925" cy="636925"/>
            </a:xfrm>
            <a:custGeom>
              <a:avLst/>
              <a:gdLst/>
              <a:ahLst/>
              <a:cxnLst/>
              <a:rect l="l" t="t" r="r" b="b"/>
              <a:pathLst>
                <a:path w="12877" h="25477" extrusionOk="0">
                  <a:moveTo>
                    <a:pt x="4637" y="0"/>
                  </a:moveTo>
                  <a:cubicBezTo>
                    <a:pt x="3970" y="1268"/>
                    <a:pt x="3403" y="2602"/>
                    <a:pt x="2969" y="4003"/>
                  </a:cubicBezTo>
                  <a:cubicBezTo>
                    <a:pt x="2836" y="2602"/>
                    <a:pt x="2903" y="1268"/>
                    <a:pt x="3203" y="0"/>
                  </a:cubicBezTo>
                  <a:lnTo>
                    <a:pt x="3203" y="0"/>
                  </a:lnTo>
                  <a:cubicBezTo>
                    <a:pt x="2803" y="34"/>
                    <a:pt x="2402" y="34"/>
                    <a:pt x="2035" y="67"/>
                  </a:cubicBezTo>
                  <a:cubicBezTo>
                    <a:pt x="1" y="7673"/>
                    <a:pt x="1735" y="17046"/>
                    <a:pt x="5838" y="24785"/>
                  </a:cubicBezTo>
                  <a:cubicBezTo>
                    <a:pt x="5996" y="25100"/>
                    <a:pt x="6339" y="25477"/>
                    <a:pt x="6608" y="25477"/>
                  </a:cubicBezTo>
                  <a:cubicBezTo>
                    <a:pt x="6681" y="25477"/>
                    <a:pt x="6749" y="25449"/>
                    <a:pt x="6806" y="25385"/>
                  </a:cubicBezTo>
                  <a:cubicBezTo>
                    <a:pt x="6872" y="25285"/>
                    <a:pt x="6939" y="25118"/>
                    <a:pt x="6939" y="25018"/>
                  </a:cubicBezTo>
                  <a:cubicBezTo>
                    <a:pt x="7072" y="22583"/>
                    <a:pt x="6572" y="20081"/>
                    <a:pt x="6705" y="17680"/>
                  </a:cubicBezTo>
                  <a:cubicBezTo>
                    <a:pt x="6839" y="15511"/>
                    <a:pt x="7206" y="13410"/>
                    <a:pt x="7806" y="11409"/>
                  </a:cubicBezTo>
                  <a:cubicBezTo>
                    <a:pt x="8840" y="8006"/>
                    <a:pt x="10608" y="4904"/>
                    <a:pt x="12877" y="2435"/>
                  </a:cubicBezTo>
                  <a:cubicBezTo>
                    <a:pt x="12610" y="2269"/>
                    <a:pt x="12309" y="2102"/>
                    <a:pt x="12009" y="1902"/>
                  </a:cubicBezTo>
                  <a:cubicBezTo>
                    <a:pt x="11642" y="2235"/>
                    <a:pt x="11342" y="2602"/>
                    <a:pt x="11042" y="3036"/>
                  </a:cubicBezTo>
                  <a:cubicBezTo>
                    <a:pt x="11142" y="2569"/>
                    <a:pt x="11209" y="2069"/>
                    <a:pt x="11342" y="1602"/>
                  </a:cubicBezTo>
                  <a:cubicBezTo>
                    <a:pt x="10008" y="1034"/>
                    <a:pt x="8674" y="601"/>
                    <a:pt x="7306" y="334"/>
                  </a:cubicBezTo>
                  <a:cubicBezTo>
                    <a:pt x="6906" y="934"/>
                    <a:pt x="6639" y="1602"/>
                    <a:pt x="6372" y="2335"/>
                  </a:cubicBezTo>
                  <a:cubicBezTo>
                    <a:pt x="6305" y="1602"/>
                    <a:pt x="6238" y="868"/>
                    <a:pt x="6238" y="167"/>
                  </a:cubicBezTo>
                  <a:cubicBezTo>
                    <a:pt x="5705" y="67"/>
                    <a:pt x="5171" y="34"/>
                    <a:pt x="46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33"/>
            <p:cNvSpPr/>
            <p:nvPr/>
          </p:nvSpPr>
          <p:spPr>
            <a:xfrm>
              <a:off x="5548300" y="3004250"/>
              <a:ext cx="407825" cy="475375"/>
            </a:xfrm>
            <a:custGeom>
              <a:avLst/>
              <a:gdLst/>
              <a:ahLst/>
              <a:cxnLst/>
              <a:rect l="l" t="t" r="r" b="b"/>
              <a:pathLst>
                <a:path w="16313" h="19015" extrusionOk="0">
                  <a:moveTo>
                    <a:pt x="11142" y="1"/>
                  </a:moveTo>
                  <a:cubicBezTo>
                    <a:pt x="5805" y="3603"/>
                    <a:pt x="1802" y="10608"/>
                    <a:pt x="101" y="18080"/>
                  </a:cubicBezTo>
                  <a:cubicBezTo>
                    <a:pt x="0" y="18447"/>
                    <a:pt x="67" y="19014"/>
                    <a:pt x="334" y="19014"/>
                  </a:cubicBezTo>
                  <a:cubicBezTo>
                    <a:pt x="434" y="19014"/>
                    <a:pt x="501" y="18948"/>
                    <a:pt x="601" y="18848"/>
                  </a:cubicBezTo>
                  <a:cubicBezTo>
                    <a:pt x="2002" y="17447"/>
                    <a:pt x="3069" y="15512"/>
                    <a:pt x="4437" y="14078"/>
                  </a:cubicBezTo>
                  <a:cubicBezTo>
                    <a:pt x="5638" y="12743"/>
                    <a:pt x="7005" y="11643"/>
                    <a:pt x="8440" y="10742"/>
                  </a:cubicBezTo>
                  <a:cubicBezTo>
                    <a:pt x="10908" y="9174"/>
                    <a:pt x="13610" y="8307"/>
                    <a:pt x="16312" y="8140"/>
                  </a:cubicBezTo>
                  <a:cubicBezTo>
                    <a:pt x="16245" y="7873"/>
                    <a:pt x="16112" y="7606"/>
                    <a:pt x="16045" y="7339"/>
                  </a:cubicBezTo>
                  <a:cubicBezTo>
                    <a:pt x="15678" y="7339"/>
                    <a:pt x="15278" y="7406"/>
                    <a:pt x="14878" y="7473"/>
                  </a:cubicBezTo>
                  <a:cubicBezTo>
                    <a:pt x="15211" y="7173"/>
                    <a:pt x="15512" y="6973"/>
                    <a:pt x="15845" y="6739"/>
                  </a:cubicBezTo>
                  <a:cubicBezTo>
                    <a:pt x="15345" y="5572"/>
                    <a:pt x="14778" y="4437"/>
                    <a:pt x="14111" y="3437"/>
                  </a:cubicBezTo>
                  <a:cubicBezTo>
                    <a:pt x="13577" y="3603"/>
                    <a:pt x="13010" y="3837"/>
                    <a:pt x="12476" y="4137"/>
                  </a:cubicBezTo>
                  <a:cubicBezTo>
                    <a:pt x="12810" y="3637"/>
                    <a:pt x="13177" y="3136"/>
                    <a:pt x="13577" y="2669"/>
                  </a:cubicBezTo>
                  <a:cubicBezTo>
                    <a:pt x="13277" y="2303"/>
                    <a:pt x="12976" y="1936"/>
                    <a:pt x="12676" y="1602"/>
                  </a:cubicBezTo>
                  <a:cubicBezTo>
                    <a:pt x="11642" y="1969"/>
                    <a:pt x="10541" y="2503"/>
                    <a:pt x="9541" y="3103"/>
                  </a:cubicBezTo>
                  <a:cubicBezTo>
                    <a:pt x="10241" y="2136"/>
                    <a:pt x="10975" y="1302"/>
                    <a:pt x="11842" y="668"/>
                  </a:cubicBezTo>
                  <a:cubicBezTo>
                    <a:pt x="11642" y="435"/>
                    <a:pt x="11409" y="234"/>
                    <a:pt x="11142" y="1"/>
                  </a:cubicBezTo>
                  <a:close/>
                </a:path>
              </a:pathLst>
            </a:custGeom>
            <a:solidFill>
              <a:srgbClr val="F2B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33"/>
            <p:cNvSpPr/>
            <p:nvPr/>
          </p:nvSpPr>
          <p:spPr>
            <a:xfrm>
              <a:off x="4910350" y="3209400"/>
              <a:ext cx="647150" cy="270650"/>
            </a:xfrm>
            <a:custGeom>
              <a:avLst/>
              <a:gdLst/>
              <a:ahLst/>
              <a:cxnLst/>
              <a:rect l="l" t="t" r="r" b="b"/>
              <a:pathLst>
                <a:path w="25886" h="10826" extrusionOk="0">
                  <a:moveTo>
                    <a:pt x="1268" y="1"/>
                  </a:moveTo>
                  <a:cubicBezTo>
                    <a:pt x="1134" y="334"/>
                    <a:pt x="1001" y="668"/>
                    <a:pt x="868" y="1035"/>
                  </a:cubicBezTo>
                  <a:cubicBezTo>
                    <a:pt x="2269" y="1102"/>
                    <a:pt x="3636" y="1368"/>
                    <a:pt x="5004" y="1802"/>
                  </a:cubicBezTo>
                  <a:cubicBezTo>
                    <a:pt x="3469" y="1902"/>
                    <a:pt x="1968" y="2069"/>
                    <a:pt x="501" y="2302"/>
                  </a:cubicBezTo>
                  <a:cubicBezTo>
                    <a:pt x="367" y="2803"/>
                    <a:pt x="300" y="3303"/>
                    <a:pt x="200" y="3870"/>
                  </a:cubicBezTo>
                  <a:cubicBezTo>
                    <a:pt x="968" y="4070"/>
                    <a:pt x="1668" y="4270"/>
                    <a:pt x="2369" y="4537"/>
                  </a:cubicBezTo>
                  <a:cubicBezTo>
                    <a:pt x="1601" y="4571"/>
                    <a:pt x="834" y="4704"/>
                    <a:pt x="100" y="4871"/>
                  </a:cubicBezTo>
                  <a:cubicBezTo>
                    <a:pt x="0" y="6205"/>
                    <a:pt x="34" y="7539"/>
                    <a:pt x="267" y="8907"/>
                  </a:cubicBezTo>
                  <a:cubicBezTo>
                    <a:pt x="767" y="8907"/>
                    <a:pt x="1268" y="8940"/>
                    <a:pt x="1802" y="8974"/>
                  </a:cubicBezTo>
                  <a:cubicBezTo>
                    <a:pt x="1301" y="9141"/>
                    <a:pt x="834" y="9374"/>
                    <a:pt x="367" y="9574"/>
                  </a:cubicBezTo>
                  <a:cubicBezTo>
                    <a:pt x="467" y="9941"/>
                    <a:pt x="567" y="10241"/>
                    <a:pt x="634" y="10542"/>
                  </a:cubicBezTo>
                  <a:cubicBezTo>
                    <a:pt x="3770" y="9041"/>
                    <a:pt x="7406" y="8207"/>
                    <a:pt x="11142" y="8107"/>
                  </a:cubicBezTo>
                  <a:cubicBezTo>
                    <a:pt x="11296" y="8104"/>
                    <a:pt x="11450" y="8103"/>
                    <a:pt x="11605" y="8103"/>
                  </a:cubicBezTo>
                  <a:cubicBezTo>
                    <a:pt x="13632" y="8103"/>
                    <a:pt x="15735" y="8307"/>
                    <a:pt x="17780" y="8740"/>
                  </a:cubicBezTo>
                  <a:cubicBezTo>
                    <a:pt x="20281" y="9241"/>
                    <a:pt x="22650" y="10341"/>
                    <a:pt x="25152" y="10775"/>
                  </a:cubicBezTo>
                  <a:cubicBezTo>
                    <a:pt x="25218" y="10808"/>
                    <a:pt x="25293" y="10825"/>
                    <a:pt x="25364" y="10825"/>
                  </a:cubicBezTo>
                  <a:cubicBezTo>
                    <a:pt x="25435" y="10825"/>
                    <a:pt x="25502" y="10808"/>
                    <a:pt x="25552" y="10775"/>
                  </a:cubicBezTo>
                  <a:cubicBezTo>
                    <a:pt x="25885" y="10608"/>
                    <a:pt x="25552" y="10041"/>
                    <a:pt x="25218" y="9741"/>
                  </a:cubicBezTo>
                  <a:cubicBezTo>
                    <a:pt x="18513" y="4037"/>
                    <a:pt x="9540" y="34"/>
                    <a:pt x="12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33"/>
            <p:cNvSpPr/>
            <p:nvPr/>
          </p:nvSpPr>
          <p:spPr>
            <a:xfrm>
              <a:off x="4967875" y="3434775"/>
              <a:ext cx="577125" cy="260000"/>
            </a:xfrm>
            <a:custGeom>
              <a:avLst/>
              <a:gdLst/>
              <a:ahLst/>
              <a:cxnLst/>
              <a:rect l="l" t="t" r="r" b="b"/>
              <a:pathLst>
                <a:path w="23085" h="10400" extrusionOk="0">
                  <a:moveTo>
                    <a:pt x="11714" y="0"/>
                  </a:moveTo>
                  <a:cubicBezTo>
                    <a:pt x="7419" y="0"/>
                    <a:pt x="3330" y="725"/>
                    <a:pt x="1" y="2260"/>
                  </a:cubicBezTo>
                  <a:cubicBezTo>
                    <a:pt x="101" y="2561"/>
                    <a:pt x="168" y="2894"/>
                    <a:pt x="268" y="3194"/>
                  </a:cubicBezTo>
                  <a:cubicBezTo>
                    <a:pt x="1302" y="2761"/>
                    <a:pt x="2436" y="2494"/>
                    <a:pt x="3637" y="2361"/>
                  </a:cubicBezTo>
                  <a:lnTo>
                    <a:pt x="3637" y="2361"/>
                  </a:lnTo>
                  <a:cubicBezTo>
                    <a:pt x="2536" y="2928"/>
                    <a:pt x="1535" y="3561"/>
                    <a:pt x="635" y="4262"/>
                  </a:cubicBezTo>
                  <a:cubicBezTo>
                    <a:pt x="801" y="4696"/>
                    <a:pt x="1002" y="5096"/>
                    <a:pt x="1202" y="5529"/>
                  </a:cubicBezTo>
                  <a:cubicBezTo>
                    <a:pt x="1836" y="5429"/>
                    <a:pt x="2469" y="5363"/>
                    <a:pt x="3136" y="5263"/>
                  </a:cubicBezTo>
                  <a:lnTo>
                    <a:pt x="3136" y="5263"/>
                  </a:lnTo>
                  <a:cubicBezTo>
                    <a:pt x="2603" y="5563"/>
                    <a:pt x="2102" y="5896"/>
                    <a:pt x="1635" y="6330"/>
                  </a:cubicBezTo>
                  <a:cubicBezTo>
                    <a:pt x="2202" y="7364"/>
                    <a:pt x="2970" y="8365"/>
                    <a:pt x="3804" y="9266"/>
                  </a:cubicBezTo>
                  <a:cubicBezTo>
                    <a:pt x="4171" y="9099"/>
                    <a:pt x="4537" y="8999"/>
                    <a:pt x="4971" y="8832"/>
                  </a:cubicBezTo>
                  <a:lnTo>
                    <a:pt x="4971" y="8832"/>
                  </a:lnTo>
                  <a:cubicBezTo>
                    <a:pt x="4704" y="9099"/>
                    <a:pt x="4471" y="9399"/>
                    <a:pt x="4271" y="9733"/>
                  </a:cubicBezTo>
                  <a:cubicBezTo>
                    <a:pt x="4437" y="9999"/>
                    <a:pt x="4638" y="10200"/>
                    <a:pt x="4838" y="10400"/>
                  </a:cubicBezTo>
                  <a:cubicBezTo>
                    <a:pt x="6339" y="8198"/>
                    <a:pt x="8540" y="6363"/>
                    <a:pt x="11209" y="4996"/>
                  </a:cubicBezTo>
                  <a:cubicBezTo>
                    <a:pt x="12777" y="4195"/>
                    <a:pt x="14478" y="3561"/>
                    <a:pt x="16313" y="3161"/>
                  </a:cubicBezTo>
                  <a:cubicBezTo>
                    <a:pt x="18347" y="2694"/>
                    <a:pt x="20649" y="2661"/>
                    <a:pt x="22650" y="2160"/>
                  </a:cubicBezTo>
                  <a:cubicBezTo>
                    <a:pt x="22784" y="2094"/>
                    <a:pt x="22884" y="2094"/>
                    <a:pt x="22951" y="2027"/>
                  </a:cubicBezTo>
                  <a:cubicBezTo>
                    <a:pt x="23084" y="1760"/>
                    <a:pt x="22550" y="1493"/>
                    <a:pt x="22183" y="1360"/>
                  </a:cubicBezTo>
                  <a:cubicBezTo>
                    <a:pt x="18751" y="468"/>
                    <a:pt x="15166" y="0"/>
                    <a:pt x="117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33"/>
            <p:cNvSpPr/>
            <p:nvPr/>
          </p:nvSpPr>
          <p:spPr>
            <a:xfrm>
              <a:off x="5184700" y="2636500"/>
              <a:ext cx="321100" cy="700525"/>
            </a:xfrm>
            <a:custGeom>
              <a:avLst/>
              <a:gdLst/>
              <a:ahLst/>
              <a:cxnLst/>
              <a:rect l="l" t="t" r="r" b="b"/>
              <a:pathLst>
                <a:path w="12844" h="28021" extrusionOk="0">
                  <a:moveTo>
                    <a:pt x="534" y="0"/>
                  </a:moveTo>
                  <a:lnTo>
                    <a:pt x="534" y="0"/>
                  </a:lnTo>
                  <a:cubicBezTo>
                    <a:pt x="1" y="8807"/>
                    <a:pt x="5305" y="21115"/>
                    <a:pt x="12610" y="28020"/>
                  </a:cubicBezTo>
                  <a:lnTo>
                    <a:pt x="12843" y="27787"/>
                  </a:lnTo>
                  <a:cubicBezTo>
                    <a:pt x="5605" y="20949"/>
                    <a:pt x="368" y="8773"/>
                    <a:pt x="935" y="67"/>
                  </a:cubicBezTo>
                  <a:lnTo>
                    <a:pt x="53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33"/>
            <p:cNvSpPr/>
            <p:nvPr/>
          </p:nvSpPr>
          <p:spPr>
            <a:xfrm>
              <a:off x="5171375" y="2608450"/>
              <a:ext cx="70075" cy="36950"/>
            </a:xfrm>
            <a:custGeom>
              <a:avLst/>
              <a:gdLst/>
              <a:ahLst/>
              <a:cxnLst/>
              <a:rect l="l" t="t" r="r" b="b"/>
              <a:pathLst>
                <a:path w="2803" h="1478" extrusionOk="0">
                  <a:moveTo>
                    <a:pt x="1061" y="0"/>
                  </a:moveTo>
                  <a:cubicBezTo>
                    <a:pt x="466" y="0"/>
                    <a:pt x="0" y="246"/>
                    <a:pt x="0" y="589"/>
                  </a:cubicBezTo>
                  <a:cubicBezTo>
                    <a:pt x="0" y="1022"/>
                    <a:pt x="634" y="1389"/>
                    <a:pt x="1401" y="1456"/>
                  </a:cubicBezTo>
                  <a:cubicBezTo>
                    <a:pt x="1511" y="1470"/>
                    <a:pt x="1618" y="1477"/>
                    <a:pt x="1720" y="1477"/>
                  </a:cubicBezTo>
                  <a:cubicBezTo>
                    <a:pt x="2336" y="1477"/>
                    <a:pt x="2802" y="1232"/>
                    <a:pt x="2802" y="889"/>
                  </a:cubicBezTo>
                  <a:cubicBezTo>
                    <a:pt x="2802" y="522"/>
                    <a:pt x="2168" y="88"/>
                    <a:pt x="1368" y="22"/>
                  </a:cubicBezTo>
                  <a:cubicBezTo>
                    <a:pt x="1263" y="7"/>
                    <a:pt x="1160" y="0"/>
                    <a:pt x="10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33"/>
            <p:cNvSpPr/>
            <p:nvPr/>
          </p:nvSpPr>
          <p:spPr>
            <a:xfrm>
              <a:off x="5105475" y="2744075"/>
              <a:ext cx="391975" cy="608800"/>
            </a:xfrm>
            <a:custGeom>
              <a:avLst/>
              <a:gdLst/>
              <a:ahLst/>
              <a:cxnLst/>
              <a:rect l="l" t="t" r="r" b="b"/>
              <a:pathLst>
                <a:path w="15679" h="24352" extrusionOk="0">
                  <a:moveTo>
                    <a:pt x="368" y="0"/>
                  </a:moveTo>
                  <a:lnTo>
                    <a:pt x="1" y="134"/>
                  </a:lnTo>
                  <a:cubicBezTo>
                    <a:pt x="2469" y="7773"/>
                    <a:pt x="7473" y="15678"/>
                    <a:pt x="15378" y="24351"/>
                  </a:cubicBezTo>
                  <a:lnTo>
                    <a:pt x="15679" y="24051"/>
                  </a:lnTo>
                  <a:cubicBezTo>
                    <a:pt x="7840" y="15411"/>
                    <a:pt x="2803" y="7539"/>
                    <a:pt x="3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33"/>
            <p:cNvSpPr/>
            <p:nvPr/>
          </p:nvSpPr>
          <p:spPr>
            <a:xfrm>
              <a:off x="5072125" y="2716625"/>
              <a:ext cx="73400" cy="39900"/>
            </a:xfrm>
            <a:custGeom>
              <a:avLst/>
              <a:gdLst/>
              <a:ahLst/>
              <a:cxnLst/>
              <a:rect l="l" t="t" r="r" b="b"/>
              <a:pathLst>
                <a:path w="2936" h="1596" extrusionOk="0">
                  <a:moveTo>
                    <a:pt x="1773" y="0"/>
                  </a:moveTo>
                  <a:cubicBezTo>
                    <a:pt x="1594" y="0"/>
                    <a:pt x="1401" y="21"/>
                    <a:pt x="1201" y="64"/>
                  </a:cubicBezTo>
                  <a:cubicBezTo>
                    <a:pt x="468" y="231"/>
                    <a:pt x="1" y="698"/>
                    <a:pt x="134" y="1098"/>
                  </a:cubicBezTo>
                  <a:cubicBezTo>
                    <a:pt x="258" y="1421"/>
                    <a:pt x="677" y="1596"/>
                    <a:pt x="1172" y="1596"/>
                  </a:cubicBezTo>
                  <a:cubicBezTo>
                    <a:pt x="1342" y="1596"/>
                    <a:pt x="1522" y="1575"/>
                    <a:pt x="1702" y="1532"/>
                  </a:cubicBezTo>
                  <a:cubicBezTo>
                    <a:pt x="2469" y="1365"/>
                    <a:pt x="2936" y="898"/>
                    <a:pt x="2803" y="465"/>
                  </a:cubicBezTo>
                  <a:cubicBezTo>
                    <a:pt x="2679" y="168"/>
                    <a:pt x="2282" y="0"/>
                    <a:pt x="17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33"/>
            <p:cNvSpPr/>
            <p:nvPr/>
          </p:nvSpPr>
          <p:spPr>
            <a:xfrm>
              <a:off x="5310625" y="2681525"/>
              <a:ext cx="196000" cy="654675"/>
            </a:xfrm>
            <a:custGeom>
              <a:avLst/>
              <a:gdLst/>
              <a:ahLst/>
              <a:cxnLst/>
              <a:rect l="l" t="t" r="r" b="b"/>
              <a:pathLst>
                <a:path w="7840" h="26187" extrusionOk="0">
                  <a:moveTo>
                    <a:pt x="2502" y="1"/>
                  </a:moveTo>
                  <a:lnTo>
                    <a:pt x="2502" y="1"/>
                  </a:lnTo>
                  <a:cubicBezTo>
                    <a:pt x="1" y="8874"/>
                    <a:pt x="1835" y="18414"/>
                    <a:pt x="7573" y="26186"/>
                  </a:cubicBezTo>
                  <a:lnTo>
                    <a:pt x="7840" y="25986"/>
                  </a:lnTo>
                  <a:cubicBezTo>
                    <a:pt x="2202" y="18314"/>
                    <a:pt x="434" y="8874"/>
                    <a:pt x="2869" y="134"/>
                  </a:cubicBezTo>
                  <a:lnTo>
                    <a:pt x="250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33"/>
            <p:cNvSpPr/>
            <p:nvPr/>
          </p:nvSpPr>
          <p:spPr>
            <a:xfrm>
              <a:off x="5347325" y="2654650"/>
              <a:ext cx="71750" cy="40175"/>
            </a:xfrm>
            <a:custGeom>
              <a:avLst/>
              <a:gdLst/>
              <a:ahLst/>
              <a:cxnLst/>
              <a:rect l="l" t="t" r="r" b="b"/>
              <a:pathLst>
                <a:path w="2870" h="1607" extrusionOk="0">
                  <a:moveTo>
                    <a:pt x="873" y="1"/>
                  </a:moveTo>
                  <a:cubicBezTo>
                    <a:pt x="435" y="1"/>
                    <a:pt x="102" y="158"/>
                    <a:pt x="34" y="408"/>
                  </a:cubicBezTo>
                  <a:cubicBezTo>
                    <a:pt x="0" y="775"/>
                    <a:pt x="534" y="1276"/>
                    <a:pt x="1301" y="1476"/>
                  </a:cubicBezTo>
                  <a:cubicBezTo>
                    <a:pt x="1550" y="1566"/>
                    <a:pt x="1791" y="1607"/>
                    <a:pt x="2004" y="1607"/>
                  </a:cubicBezTo>
                  <a:cubicBezTo>
                    <a:pt x="2422" y="1607"/>
                    <a:pt x="2736" y="1452"/>
                    <a:pt x="2802" y="1209"/>
                  </a:cubicBezTo>
                  <a:cubicBezTo>
                    <a:pt x="2869" y="775"/>
                    <a:pt x="2302" y="275"/>
                    <a:pt x="1535" y="108"/>
                  </a:cubicBezTo>
                  <a:cubicBezTo>
                    <a:pt x="1302" y="34"/>
                    <a:pt x="1077" y="1"/>
                    <a:pt x="8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33"/>
            <p:cNvSpPr/>
            <p:nvPr/>
          </p:nvSpPr>
          <p:spPr>
            <a:xfrm>
              <a:off x="4884500" y="3013425"/>
              <a:ext cx="538725" cy="372800"/>
            </a:xfrm>
            <a:custGeom>
              <a:avLst/>
              <a:gdLst/>
              <a:ahLst/>
              <a:cxnLst/>
              <a:rect l="l" t="t" r="r" b="b"/>
              <a:pathLst>
                <a:path w="21549" h="14912" extrusionOk="0">
                  <a:moveTo>
                    <a:pt x="100" y="1"/>
                  </a:moveTo>
                  <a:lnTo>
                    <a:pt x="0" y="368"/>
                  </a:lnTo>
                  <a:cubicBezTo>
                    <a:pt x="9307" y="2036"/>
                    <a:pt x="16278" y="6839"/>
                    <a:pt x="21215" y="14911"/>
                  </a:cubicBezTo>
                  <a:lnTo>
                    <a:pt x="21549" y="14745"/>
                  </a:lnTo>
                  <a:cubicBezTo>
                    <a:pt x="16512" y="6539"/>
                    <a:pt x="9507" y="1702"/>
                    <a:pt x="1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33"/>
            <p:cNvSpPr/>
            <p:nvPr/>
          </p:nvSpPr>
          <p:spPr>
            <a:xfrm>
              <a:off x="4854475" y="2982425"/>
              <a:ext cx="41725" cy="68700"/>
            </a:xfrm>
            <a:custGeom>
              <a:avLst/>
              <a:gdLst/>
              <a:ahLst/>
              <a:cxnLst/>
              <a:rect l="l" t="t" r="r" b="b"/>
              <a:pathLst>
                <a:path w="1669" h="2748" extrusionOk="0">
                  <a:moveTo>
                    <a:pt x="962" y="1"/>
                  </a:moveTo>
                  <a:cubicBezTo>
                    <a:pt x="584" y="1"/>
                    <a:pt x="196" y="484"/>
                    <a:pt x="134" y="1174"/>
                  </a:cubicBezTo>
                  <a:cubicBezTo>
                    <a:pt x="0" y="1941"/>
                    <a:pt x="234" y="2608"/>
                    <a:pt x="667" y="2742"/>
                  </a:cubicBezTo>
                  <a:cubicBezTo>
                    <a:pt x="691" y="2746"/>
                    <a:pt x="716" y="2748"/>
                    <a:pt x="740" y="2748"/>
                  </a:cubicBezTo>
                  <a:cubicBezTo>
                    <a:pt x="1118" y="2748"/>
                    <a:pt x="1505" y="2264"/>
                    <a:pt x="1568" y="1574"/>
                  </a:cubicBezTo>
                  <a:cubicBezTo>
                    <a:pt x="1668" y="807"/>
                    <a:pt x="1468" y="140"/>
                    <a:pt x="1034" y="7"/>
                  </a:cubicBezTo>
                  <a:cubicBezTo>
                    <a:pt x="1010" y="3"/>
                    <a:pt x="986" y="1"/>
                    <a:pt x="96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33"/>
            <p:cNvSpPr/>
            <p:nvPr/>
          </p:nvSpPr>
          <p:spPr>
            <a:xfrm>
              <a:off x="5280600" y="2794950"/>
              <a:ext cx="226025" cy="541250"/>
            </a:xfrm>
            <a:custGeom>
              <a:avLst/>
              <a:gdLst/>
              <a:ahLst/>
              <a:cxnLst/>
              <a:rect l="l" t="t" r="r" b="b"/>
              <a:pathLst>
                <a:path w="9041" h="21650" extrusionOk="0">
                  <a:moveTo>
                    <a:pt x="368" y="0"/>
                  </a:moveTo>
                  <a:lnTo>
                    <a:pt x="1" y="34"/>
                  </a:lnTo>
                  <a:cubicBezTo>
                    <a:pt x="668" y="7406"/>
                    <a:pt x="2369" y="13577"/>
                    <a:pt x="8774" y="21649"/>
                  </a:cubicBezTo>
                  <a:lnTo>
                    <a:pt x="9041" y="21382"/>
                  </a:lnTo>
                  <a:cubicBezTo>
                    <a:pt x="2736" y="13376"/>
                    <a:pt x="1068" y="7272"/>
                    <a:pt x="3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33"/>
            <p:cNvSpPr/>
            <p:nvPr/>
          </p:nvSpPr>
          <p:spPr>
            <a:xfrm>
              <a:off x="5251475" y="2769025"/>
              <a:ext cx="71650" cy="36850"/>
            </a:xfrm>
            <a:custGeom>
              <a:avLst/>
              <a:gdLst/>
              <a:ahLst/>
              <a:cxnLst/>
              <a:rect l="l" t="t" r="r" b="b"/>
              <a:pathLst>
                <a:path w="2866" h="1474" extrusionOk="0">
                  <a:moveTo>
                    <a:pt x="1243" y="0"/>
                  </a:moveTo>
                  <a:cubicBezTo>
                    <a:pt x="563" y="0"/>
                    <a:pt x="0" y="261"/>
                    <a:pt x="32" y="670"/>
                  </a:cubicBezTo>
                  <a:cubicBezTo>
                    <a:pt x="98" y="1071"/>
                    <a:pt x="699" y="1437"/>
                    <a:pt x="1499" y="1471"/>
                  </a:cubicBezTo>
                  <a:cubicBezTo>
                    <a:pt x="1538" y="1473"/>
                    <a:pt x="1577" y="1473"/>
                    <a:pt x="1615" y="1473"/>
                  </a:cubicBezTo>
                  <a:cubicBezTo>
                    <a:pt x="2326" y="1473"/>
                    <a:pt x="2865" y="1184"/>
                    <a:pt x="2834" y="804"/>
                  </a:cubicBezTo>
                  <a:cubicBezTo>
                    <a:pt x="2800" y="370"/>
                    <a:pt x="2167" y="3"/>
                    <a:pt x="1366" y="3"/>
                  </a:cubicBezTo>
                  <a:cubicBezTo>
                    <a:pt x="1325" y="1"/>
                    <a:pt x="1284" y="0"/>
                    <a:pt x="12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33"/>
            <p:cNvSpPr/>
            <p:nvPr/>
          </p:nvSpPr>
          <p:spPr>
            <a:xfrm>
              <a:off x="4992900" y="2956725"/>
              <a:ext cx="430325" cy="428675"/>
            </a:xfrm>
            <a:custGeom>
              <a:avLst/>
              <a:gdLst/>
              <a:ahLst/>
              <a:cxnLst/>
              <a:rect l="l" t="t" r="r" b="b"/>
              <a:pathLst>
                <a:path w="17213" h="17147" extrusionOk="0">
                  <a:moveTo>
                    <a:pt x="167" y="1"/>
                  </a:moveTo>
                  <a:lnTo>
                    <a:pt x="1" y="334"/>
                  </a:lnTo>
                  <a:cubicBezTo>
                    <a:pt x="8974" y="4504"/>
                    <a:pt x="14044" y="8240"/>
                    <a:pt x="16846" y="17146"/>
                  </a:cubicBezTo>
                  <a:lnTo>
                    <a:pt x="17213" y="17046"/>
                  </a:lnTo>
                  <a:cubicBezTo>
                    <a:pt x="14344" y="8006"/>
                    <a:pt x="9207" y="4204"/>
                    <a:pt x="1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33"/>
            <p:cNvSpPr/>
            <p:nvPr/>
          </p:nvSpPr>
          <p:spPr>
            <a:xfrm>
              <a:off x="4962050" y="2925025"/>
              <a:ext cx="47550" cy="63425"/>
            </a:xfrm>
            <a:custGeom>
              <a:avLst/>
              <a:gdLst/>
              <a:ahLst/>
              <a:cxnLst/>
              <a:rect l="l" t="t" r="r" b="b"/>
              <a:pathLst>
                <a:path w="1902" h="2537" extrusionOk="0">
                  <a:moveTo>
                    <a:pt x="1254" y="1"/>
                  </a:moveTo>
                  <a:cubicBezTo>
                    <a:pt x="902" y="1"/>
                    <a:pt x="509" y="365"/>
                    <a:pt x="267" y="902"/>
                  </a:cubicBezTo>
                  <a:cubicBezTo>
                    <a:pt x="0" y="1569"/>
                    <a:pt x="34" y="2269"/>
                    <a:pt x="401" y="2469"/>
                  </a:cubicBezTo>
                  <a:cubicBezTo>
                    <a:pt x="472" y="2515"/>
                    <a:pt x="552" y="2536"/>
                    <a:pt x="635" y="2536"/>
                  </a:cubicBezTo>
                  <a:cubicBezTo>
                    <a:pt x="978" y="2536"/>
                    <a:pt x="1387" y="2172"/>
                    <a:pt x="1602" y="1635"/>
                  </a:cubicBezTo>
                  <a:cubicBezTo>
                    <a:pt x="1902" y="968"/>
                    <a:pt x="1868" y="268"/>
                    <a:pt x="1501" y="68"/>
                  </a:cubicBezTo>
                  <a:cubicBezTo>
                    <a:pt x="1423" y="22"/>
                    <a:pt x="1340" y="1"/>
                    <a:pt x="125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33"/>
            <p:cNvSpPr/>
            <p:nvPr/>
          </p:nvSpPr>
          <p:spPr>
            <a:xfrm>
              <a:off x="5179700" y="3019275"/>
              <a:ext cx="376975" cy="475950"/>
            </a:xfrm>
            <a:custGeom>
              <a:avLst/>
              <a:gdLst/>
              <a:ahLst/>
              <a:cxnLst/>
              <a:rect l="l" t="t" r="r" b="b"/>
              <a:pathLst>
                <a:path w="15079" h="19038" extrusionOk="0">
                  <a:moveTo>
                    <a:pt x="7706" y="0"/>
                  </a:moveTo>
                  <a:cubicBezTo>
                    <a:pt x="7406" y="100"/>
                    <a:pt x="5972" y="434"/>
                    <a:pt x="5671" y="501"/>
                  </a:cubicBezTo>
                  <a:cubicBezTo>
                    <a:pt x="6472" y="1301"/>
                    <a:pt x="7139" y="2202"/>
                    <a:pt x="7673" y="3203"/>
                  </a:cubicBezTo>
                  <a:cubicBezTo>
                    <a:pt x="6705" y="2369"/>
                    <a:pt x="5705" y="1635"/>
                    <a:pt x="4704" y="934"/>
                  </a:cubicBezTo>
                  <a:cubicBezTo>
                    <a:pt x="4337" y="1068"/>
                    <a:pt x="4003" y="1301"/>
                    <a:pt x="3670" y="1501"/>
                  </a:cubicBezTo>
                  <a:cubicBezTo>
                    <a:pt x="4003" y="2002"/>
                    <a:pt x="4304" y="2502"/>
                    <a:pt x="4571" y="3036"/>
                  </a:cubicBezTo>
                  <a:cubicBezTo>
                    <a:pt x="4070" y="2636"/>
                    <a:pt x="3570" y="2269"/>
                    <a:pt x="3036" y="1902"/>
                  </a:cubicBezTo>
                  <a:cubicBezTo>
                    <a:pt x="2202" y="2502"/>
                    <a:pt x="1468" y="3169"/>
                    <a:pt x="801" y="3970"/>
                  </a:cubicBezTo>
                  <a:cubicBezTo>
                    <a:pt x="1068" y="4237"/>
                    <a:pt x="1368" y="4537"/>
                    <a:pt x="1635" y="4870"/>
                  </a:cubicBezTo>
                  <a:cubicBezTo>
                    <a:pt x="1235" y="4670"/>
                    <a:pt x="835" y="4504"/>
                    <a:pt x="468" y="4370"/>
                  </a:cubicBezTo>
                  <a:cubicBezTo>
                    <a:pt x="301" y="4537"/>
                    <a:pt x="134" y="4704"/>
                    <a:pt x="1" y="4937"/>
                  </a:cubicBezTo>
                  <a:cubicBezTo>
                    <a:pt x="4070" y="7506"/>
                    <a:pt x="13210" y="17179"/>
                    <a:pt x="14411" y="18814"/>
                  </a:cubicBezTo>
                  <a:cubicBezTo>
                    <a:pt x="14511" y="18880"/>
                    <a:pt x="14544" y="18981"/>
                    <a:pt x="14678" y="19014"/>
                  </a:cubicBezTo>
                  <a:cubicBezTo>
                    <a:pt x="14714" y="19030"/>
                    <a:pt x="14747" y="19037"/>
                    <a:pt x="14777" y="19037"/>
                  </a:cubicBezTo>
                  <a:cubicBezTo>
                    <a:pt x="15001" y="19037"/>
                    <a:pt x="15078" y="18640"/>
                    <a:pt x="15078" y="18347"/>
                  </a:cubicBezTo>
                  <a:cubicBezTo>
                    <a:pt x="14478" y="11842"/>
                    <a:pt x="11976" y="5538"/>
                    <a:pt x="77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33"/>
            <p:cNvSpPr/>
            <p:nvPr/>
          </p:nvSpPr>
          <p:spPr>
            <a:xfrm>
              <a:off x="5425700" y="2995925"/>
              <a:ext cx="255225" cy="493075"/>
            </a:xfrm>
            <a:custGeom>
              <a:avLst/>
              <a:gdLst/>
              <a:ahLst/>
              <a:cxnLst/>
              <a:rect l="l" t="t" r="r" b="b"/>
              <a:pathLst>
                <a:path w="10209" h="19723" extrusionOk="0">
                  <a:moveTo>
                    <a:pt x="3704" y="0"/>
                  </a:moveTo>
                  <a:cubicBezTo>
                    <a:pt x="3170" y="1034"/>
                    <a:pt x="2736" y="2102"/>
                    <a:pt x="2369" y="3203"/>
                  </a:cubicBezTo>
                  <a:cubicBezTo>
                    <a:pt x="2236" y="2135"/>
                    <a:pt x="2336" y="1068"/>
                    <a:pt x="2536" y="67"/>
                  </a:cubicBezTo>
                  <a:cubicBezTo>
                    <a:pt x="2236" y="67"/>
                    <a:pt x="1902" y="100"/>
                    <a:pt x="1635" y="134"/>
                  </a:cubicBezTo>
                  <a:cubicBezTo>
                    <a:pt x="1" y="6138"/>
                    <a:pt x="1369" y="13343"/>
                    <a:pt x="4638" y="19247"/>
                  </a:cubicBezTo>
                  <a:cubicBezTo>
                    <a:pt x="4767" y="19455"/>
                    <a:pt x="5017" y="19722"/>
                    <a:pt x="5216" y="19722"/>
                  </a:cubicBezTo>
                  <a:cubicBezTo>
                    <a:pt x="5274" y="19722"/>
                    <a:pt x="5327" y="19700"/>
                    <a:pt x="5371" y="19648"/>
                  </a:cubicBezTo>
                  <a:cubicBezTo>
                    <a:pt x="5472" y="19581"/>
                    <a:pt x="5472" y="19481"/>
                    <a:pt x="5472" y="19381"/>
                  </a:cubicBezTo>
                  <a:cubicBezTo>
                    <a:pt x="5572" y="17479"/>
                    <a:pt x="5205" y="15545"/>
                    <a:pt x="5305" y="13643"/>
                  </a:cubicBezTo>
                  <a:cubicBezTo>
                    <a:pt x="5371" y="11976"/>
                    <a:pt x="5672" y="10308"/>
                    <a:pt x="6172" y="8740"/>
                  </a:cubicBezTo>
                  <a:cubicBezTo>
                    <a:pt x="6973" y="6038"/>
                    <a:pt x="8374" y="3536"/>
                    <a:pt x="10208" y="1535"/>
                  </a:cubicBezTo>
                  <a:cubicBezTo>
                    <a:pt x="10008" y="1401"/>
                    <a:pt x="9741" y="1301"/>
                    <a:pt x="9508" y="1268"/>
                  </a:cubicBezTo>
                  <a:cubicBezTo>
                    <a:pt x="9241" y="1568"/>
                    <a:pt x="9007" y="1835"/>
                    <a:pt x="8741" y="2169"/>
                  </a:cubicBezTo>
                  <a:lnTo>
                    <a:pt x="9007" y="1068"/>
                  </a:lnTo>
                  <a:cubicBezTo>
                    <a:pt x="7973" y="701"/>
                    <a:pt x="6873" y="401"/>
                    <a:pt x="5805" y="234"/>
                  </a:cubicBezTo>
                  <a:cubicBezTo>
                    <a:pt x="5505" y="734"/>
                    <a:pt x="5305" y="1268"/>
                    <a:pt x="5071" y="1802"/>
                  </a:cubicBezTo>
                  <a:cubicBezTo>
                    <a:pt x="5038" y="1235"/>
                    <a:pt x="5005" y="667"/>
                    <a:pt x="5005" y="100"/>
                  </a:cubicBezTo>
                  <a:cubicBezTo>
                    <a:pt x="4538" y="67"/>
                    <a:pt x="4137" y="0"/>
                    <a:pt x="37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33"/>
            <p:cNvSpPr/>
            <p:nvPr/>
          </p:nvSpPr>
          <p:spPr>
            <a:xfrm>
              <a:off x="5552475" y="3069300"/>
              <a:ext cx="270200" cy="416325"/>
            </a:xfrm>
            <a:custGeom>
              <a:avLst/>
              <a:gdLst/>
              <a:ahLst/>
              <a:cxnLst/>
              <a:rect l="l" t="t" r="r" b="b"/>
              <a:pathLst>
                <a:path w="10808" h="16653" extrusionOk="0">
                  <a:moveTo>
                    <a:pt x="5304" y="1"/>
                  </a:moveTo>
                  <a:cubicBezTo>
                    <a:pt x="1802" y="3870"/>
                    <a:pt x="0" y="10008"/>
                    <a:pt x="67" y="15979"/>
                  </a:cubicBezTo>
                  <a:cubicBezTo>
                    <a:pt x="67" y="16228"/>
                    <a:pt x="154" y="16652"/>
                    <a:pt x="384" y="16652"/>
                  </a:cubicBezTo>
                  <a:cubicBezTo>
                    <a:pt x="400" y="16652"/>
                    <a:pt x="416" y="16650"/>
                    <a:pt x="434" y="16646"/>
                  </a:cubicBezTo>
                  <a:cubicBezTo>
                    <a:pt x="501" y="16646"/>
                    <a:pt x="534" y="16546"/>
                    <a:pt x="601" y="16479"/>
                  </a:cubicBezTo>
                  <a:cubicBezTo>
                    <a:pt x="1435" y="15045"/>
                    <a:pt x="1902" y="13410"/>
                    <a:pt x="2669" y="12009"/>
                  </a:cubicBezTo>
                  <a:cubicBezTo>
                    <a:pt x="3403" y="10742"/>
                    <a:pt x="4237" y="9641"/>
                    <a:pt x="5171" y="8640"/>
                  </a:cubicBezTo>
                  <a:cubicBezTo>
                    <a:pt x="6805" y="6939"/>
                    <a:pt x="8740" y="5638"/>
                    <a:pt x="10808" y="4904"/>
                  </a:cubicBezTo>
                  <a:cubicBezTo>
                    <a:pt x="10675" y="4771"/>
                    <a:pt x="10574" y="4604"/>
                    <a:pt x="10474" y="4337"/>
                  </a:cubicBezTo>
                  <a:lnTo>
                    <a:pt x="9607" y="4704"/>
                  </a:lnTo>
                  <a:cubicBezTo>
                    <a:pt x="9774" y="4471"/>
                    <a:pt x="9974" y="4204"/>
                    <a:pt x="10174" y="3970"/>
                  </a:cubicBezTo>
                  <a:cubicBezTo>
                    <a:pt x="9607" y="3170"/>
                    <a:pt x="8940" y="2503"/>
                    <a:pt x="8239" y="1869"/>
                  </a:cubicBezTo>
                  <a:cubicBezTo>
                    <a:pt x="7806" y="2169"/>
                    <a:pt x="7439" y="2469"/>
                    <a:pt x="7105" y="2803"/>
                  </a:cubicBezTo>
                  <a:cubicBezTo>
                    <a:pt x="7272" y="2336"/>
                    <a:pt x="7472" y="1935"/>
                    <a:pt x="7672" y="1468"/>
                  </a:cubicBezTo>
                  <a:lnTo>
                    <a:pt x="6805" y="835"/>
                  </a:lnTo>
                  <a:cubicBezTo>
                    <a:pt x="6071" y="1368"/>
                    <a:pt x="5304" y="2002"/>
                    <a:pt x="4637" y="2669"/>
                  </a:cubicBezTo>
                  <a:cubicBezTo>
                    <a:pt x="4970" y="1802"/>
                    <a:pt x="5437" y="1001"/>
                    <a:pt x="5971" y="334"/>
                  </a:cubicBezTo>
                  <a:cubicBezTo>
                    <a:pt x="5771" y="201"/>
                    <a:pt x="5504" y="67"/>
                    <a:pt x="53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33"/>
            <p:cNvSpPr/>
            <p:nvPr/>
          </p:nvSpPr>
          <p:spPr>
            <a:xfrm>
              <a:off x="5078800" y="3185225"/>
              <a:ext cx="482025" cy="305575"/>
            </a:xfrm>
            <a:custGeom>
              <a:avLst/>
              <a:gdLst/>
              <a:ahLst/>
              <a:cxnLst/>
              <a:rect l="l" t="t" r="r" b="b"/>
              <a:pathLst>
                <a:path w="19281" h="12223" extrusionOk="0">
                  <a:moveTo>
                    <a:pt x="2636" y="0"/>
                  </a:moveTo>
                  <a:cubicBezTo>
                    <a:pt x="2469" y="234"/>
                    <a:pt x="2302" y="467"/>
                    <a:pt x="2135" y="701"/>
                  </a:cubicBezTo>
                  <a:cubicBezTo>
                    <a:pt x="3203" y="1001"/>
                    <a:pt x="4203" y="1401"/>
                    <a:pt x="5137" y="2002"/>
                  </a:cubicBezTo>
                  <a:cubicBezTo>
                    <a:pt x="3970" y="1802"/>
                    <a:pt x="2769" y="1668"/>
                    <a:pt x="1602" y="1668"/>
                  </a:cubicBezTo>
                  <a:cubicBezTo>
                    <a:pt x="1401" y="2035"/>
                    <a:pt x="1235" y="2402"/>
                    <a:pt x="1068" y="2802"/>
                  </a:cubicBezTo>
                  <a:cubicBezTo>
                    <a:pt x="1568" y="3069"/>
                    <a:pt x="2102" y="3369"/>
                    <a:pt x="2602" y="3670"/>
                  </a:cubicBezTo>
                  <a:cubicBezTo>
                    <a:pt x="1968" y="3570"/>
                    <a:pt x="1401" y="3536"/>
                    <a:pt x="801" y="3536"/>
                  </a:cubicBezTo>
                  <a:cubicBezTo>
                    <a:pt x="434" y="4537"/>
                    <a:pt x="234" y="5571"/>
                    <a:pt x="100" y="6672"/>
                  </a:cubicBezTo>
                  <a:cubicBezTo>
                    <a:pt x="467" y="6739"/>
                    <a:pt x="868" y="6872"/>
                    <a:pt x="1268" y="7005"/>
                  </a:cubicBezTo>
                  <a:cubicBezTo>
                    <a:pt x="868" y="7039"/>
                    <a:pt x="467" y="7139"/>
                    <a:pt x="67" y="7206"/>
                  </a:cubicBezTo>
                  <a:cubicBezTo>
                    <a:pt x="34" y="7406"/>
                    <a:pt x="0" y="7673"/>
                    <a:pt x="0" y="7873"/>
                  </a:cubicBezTo>
                  <a:cubicBezTo>
                    <a:pt x="1406" y="7543"/>
                    <a:pt x="2884" y="7376"/>
                    <a:pt x="4383" y="7376"/>
                  </a:cubicBezTo>
                  <a:cubicBezTo>
                    <a:pt x="5764" y="7376"/>
                    <a:pt x="7164" y="7518"/>
                    <a:pt x="8540" y="7806"/>
                  </a:cubicBezTo>
                  <a:cubicBezTo>
                    <a:pt x="10208" y="8140"/>
                    <a:pt x="11876" y="8640"/>
                    <a:pt x="13510" y="9374"/>
                  </a:cubicBezTo>
                  <a:cubicBezTo>
                    <a:pt x="15278" y="10174"/>
                    <a:pt x="16912" y="11409"/>
                    <a:pt x="18714" y="12176"/>
                  </a:cubicBezTo>
                  <a:cubicBezTo>
                    <a:pt x="18761" y="12199"/>
                    <a:pt x="18841" y="12223"/>
                    <a:pt x="18920" y="12223"/>
                  </a:cubicBezTo>
                  <a:cubicBezTo>
                    <a:pt x="18953" y="12223"/>
                    <a:pt x="18985" y="12219"/>
                    <a:pt x="19014" y="12209"/>
                  </a:cubicBezTo>
                  <a:cubicBezTo>
                    <a:pt x="19281" y="12142"/>
                    <a:pt x="19147" y="11675"/>
                    <a:pt x="18947" y="11375"/>
                  </a:cubicBezTo>
                  <a:cubicBezTo>
                    <a:pt x="15044" y="5905"/>
                    <a:pt x="9007" y="1368"/>
                    <a:pt x="26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33"/>
            <p:cNvSpPr/>
            <p:nvPr/>
          </p:nvSpPr>
          <p:spPr>
            <a:xfrm>
              <a:off x="5110475" y="3392300"/>
              <a:ext cx="446200" cy="184050"/>
            </a:xfrm>
            <a:custGeom>
              <a:avLst/>
              <a:gdLst/>
              <a:ahLst/>
              <a:cxnLst/>
              <a:rect l="l" t="t" r="r" b="b"/>
              <a:pathLst>
                <a:path w="17848" h="7362" extrusionOk="0">
                  <a:moveTo>
                    <a:pt x="4059" y="1"/>
                  </a:moveTo>
                  <a:cubicBezTo>
                    <a:pt x="2652" y="1"/>
                    <a:pt x="1288" y="137"/>
                    <a:pt x="1" y="424"/>
                  </a:cubicBezTo>
                  <a:lnTo>
                    <a:pt x="1" y="1157"/>
                  </a:lnTo>
                  <a:cubicBezTo>
                    <a:pt x="476" y="1069"/>
                    <a:pt x="952" y="1028"/>
                    <a:pt x="1437" y="1028"/>
                  </a:cubicBezTo>
                  <a:cubicBezTo>
                    <a:pt x="1871" y="1028"/>
                    <a:pt x="2313" y="1061"/>
                    <a:pt x="2770" y="1124"/>
                  </a:cubicBezTo>
                  <a:cubicBezTo>
                    <a:pt x="1802" y="1391"/>
                    <a:pt x="935" y="1725"/>
                    <a:pt x="68" y="2091"/>
                  </a:cubicBezTo>
                  <a:cubicBezTo>
                    <a:pt x="101" y="2425"/>
                    <a:pt x="134" y="2792"/>
                    <a:pt x="234" y="3126"/>
                  </a:cubicBezTo>
                  <a:lnTo>
                    <a:pt x="1736" y="3259"/>
                  </a:lnTo>
                  <a:cubicBezTo>
                    <a:pt x="1235" y="3392"/>
                    <a:pt x="802" y="3593"/>
                    <a:pt x="335" y="3793"/>
                  </a:cubicBezTo>
                  <a:cubicBezTo>
                    <a:pt x="601" y="4660"/>
                    <a:pt x="935" y="5561"/>
                    <a:pt x="1402" y="6428"/>
                  </a:cubicBezTo>
                  <a:cubicBezTo>
                    <a:pt x="1736" y="6395"/>
                    <a:pt x="2069" y="6294"/>
                    <a:pt x="2336" y="6261"/>
                  </a:cubicBezTo>
                  <a:lnTo>
                    <a:pt x="2336" y="6261"/>
                  </a:lnTo>
                  <a:cubicBezTo>
                    <a:pt x="2102" y="6428"/>
                    <a:pt x="1836" y="6628"/>
                    <a:pt x="1602" y="6828"/>
                  </a:cubicBezTo>
                  <a:cubicBezTo>
                    <a:pt x="1769" y="6962"/>
                    <a:pt x="1902" y="7128"/>
                    <a:pt x="2002" y="7362"/>
                  </a:cubicBezTo>
                  <a:cubicBezTo>
                    <a:pt x="3637" y="5928"/>
                    <a:pt x="5705" y="4893"/>
                    <a:pt x="8073" y="4293"/>
                  </a:cubicBezTo>
                  <a:cubicBezTo>
                    <a:pt x="9441" y="3959"/>
                    <a:pt x="10842" y="3759"/>
                    <a:pt x="12343" y="3759"/>
                  </a:cubicBezTo>
                  <a:cubicBezTo>
                    <a:pt x="13932" y="3759"/>
                    <a:pt x="15611" y="4062"/>
                    <a:pt x="17208" y="4062"/>
                  </a:cubicBezTo>
                  <a:cubicBezTo>
                    <a:pt x="17288" y="4062"/>
                    <a:pt x="17367" y="4061"/>
                    <a:pt x="17447" y="4060"/>
                  </a:cubicBezTo>
                  <a:cubicBezTo>
                    <a:pt x="17513" y="4060"/>
                    <a:pt x="17647" y="4060"/>
                    <a:pt x="17680" y="3993"/>
                  </a:cubicBezTo>
                  <a:cubicBezTo>
                    <a:pt x="17847" y="3826"/>
                    <a:pt x="17513" y="3559"/>
                    <a:pt x="17247" y="3392"/>
                  </a:cubicBezTo>
                  <a:cubicBezTo>
                    <a:pt x="13096" y="1279"/>
                    <a:pt x="8376" y="1"/>
                    <a:pt x="40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33"/>
            <p:cNvSpPr/>
            <p:nvPr/>
          </p:nvSpPr>
          <p:spPr>
            <a:xfrm>
              <a:off x="5258100" y="3266125"/>
              <a:ext cx="227675" cy="149275"/>
            </a:xfrm>
            <a:custGeom>
              <a:avLst/>
              <a:gdLst/>
              <a:ahLst/>
              <a:cxnLst/>
              <a:rect l="l" t="t" r="r" b="b"/>
              <a:pathLst>
                <a:path w="9107" h="5971" fill="none" extrusionOk="0">
                  <a:moveTo>
                    <a:pt x="0" y="0"/>
                  </a:moveTo>
                  <a:cubicBezTo>
                    <a:pt x="3603" y="901"/>
                    <a:pt x="6872" y="3002"/>
                    <a:pt x="9107" y="597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33"/>
            <p:cNvSpPr/>
            <p:nvPr/>
          </p:nvSpPr>
          <p:spPr>
            <a:xfrm>
              <a:off x="5284775" y="3316150"/>
              <a:ext cx="65900" cy="27550"/>
            </a:xfrm>
            <a:custGeom>
              <a:avLst/>
              <a:gdLst/>
              <a:ahLst/>
              <a:cxnLst/>
              <a:rect l="l" t="t" r="r" b="b"/>
              <a:pathLst>
                <a:path w="2636" h="1102" fill="none" extrusionOk="0">
                  <a:moveTo>
                    <a:pt x="1" y="0"/>
                  </a:moveTo>
                  <a:cubicBezTo>
                    <a:pt x="968" y="134"/>
                    <a:pt x="1869" y="568"/>
                    <a:pt x="2636" y="1101"/>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33"/>
            <p:cNvSpPr/>
            <p:nvPr/>
          </p:nvSpPr>
          <p:spPr>
            <a:xfrm>
              <a:off x="5543300" y="3092650"/>
              <a:ext cx="27550" cy="108450"/>
            </a:xfrm>
            <a:custGeom>
              <a:avLst/>
              <a:gdLst/>
              <a:ahLst/>
              <a:cxnLst/>
              <a:rect l="l" t="t" r="r" b="b"/>
              <a:pathLst>
                <a:path w="1102" h="4338" fill="none" extrusionOk="0">
                  <a:moveTo>
                    <a:pt x="1101" y="1"/>
                  </a:moveTo>
                  <a:cubicBezTo>
                    <a:pt x="434" y="1335"/>
                    <a:pt x="34" y="2836"/>
                    <a:pt x="0" y="433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33"/>
            <p:cNvSpPr/>
            <p:nvPr/>
          </p:nvSpPr>
          <p:spPr>
            <a:xfrm>
              <a:off x="5535800" y="3071800"/>
              <a:ext cx="10025" cy="43400"/>
            </a:xfrm>
            <a:custGeom>
              <a:avLst/>
              <a:gdLst/>
              <a:ahLst/>
              <a:cxnLst/>
              <a:rect l="l" t="t" r="r" b="b"/>
              <a:pathLst>
                <a:path w="401" h="1736" fill="none" extrusionOk="0">
                  <a:moveTo>
                    <a:pt x="400" y="1"/>
                  </a:moveTo>
                  <a:cubicBezTo>
                    <a:pt x="134" y="535"/>
                    <a:pt x="0" y="1102"/>
                    <a:pt x="0" y="1735"/>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33"/>
            <p:cNvSpPr/>
            <p:nvPr/>
          </p:nvSpPr>
          <p:spPr>
            <a:xfrm>
              <a:off x="5481575" y="3188550"/>
              <a:ext cx="20875" cy="102600"/>
            </a:xfrm>
            <a:custGeom>
              <a:avLst/>
              <a:gdLst/>
              <a:ahLst/>
              <a:cxnLst/>
              <a:rect l="l" t="t" r="r" b="b"/>
              <a:pathLst>
                <a:path w="835" h="4104" fill="none" extrusionOk="0">
                  <a:moveTo>
                    <a:pt x="1" y="1"/>
                  </a:moveTo>
                  <a:cubicBezTo>
                    <a:pt x="68" y="1402"/>
                    <a:pt x="334" y="2836"/>
                    <a:pt x="835" y="410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33"/>
            <p:cNvSpPr/>
            <p:nvPr/>
          </p:nvSpPr>
          <p:spPr>
            <a:xfrm>
              <a:off x="5275600" y="3132675"/>
              <a:ext cx="209350" cy="216850"/>
            </a:xfrm>
            <a:custGeom>
              <a:avLst/>
              <a:gdLst/>
              <a:ahLst/>
              <a:cxnLst/>
              <a:rect l="l" t="t" r="r" b="b"/>
              <a:pathLst>
                <a:path w="8374" h="8674" fill="none" extrusionOk="0">
                  <a:moveTo>
                    <a:pt x="1" y="1"/>
                  </a:moveTo>
                  <a:cubicBezTo>
                    <a:pt x="3270" y="2336"/>
                    <a:pt x="6138" y="5305"/>
                    <a:pt x="8373" y="8674"/>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33"/>
            <p:cNvSpPr/>
            <p:nvPr/>
          </p:nvSpPr>
          <p:spPr>
            <a:xfrm>
              <a:off x="5566650" y="3186900"/>
              <a:ext cx="180150" cy="258525"/>
            </a:xfrm>
            <a:custGeom>
              <a:avLst/>
              <a:gdLst/>
              <a:ahLst/>
              <a:cxnLst/>
              <a:rect l="l" t="t" r="r" b="b"/>
              <a:pathLst>
                <a:path w="7206" h="10341" fill="none" extrusionOk="0">
                  <a:moveTo>
                    <a:pt x="0" y="10341"/>
                  </a:moveTo>
                  <a:cubicBezTo>
                    <a:pt x="1001" y="6171"/>
                    <a:pt x="3603" y="2368"/>
                    <a:pt x="7205" y="0"/>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33"/>
            <p:cNvSpPr/>
            <p:nvPr/>
          </p:nvSpPr>
          <p:spPr>
            <a:xfrm>
              <a:off x="5655050" y="3178550"/>
              <a:ext cx="43375" cy="39225"/>
            </a:xfrm>
            <a:custGeom>
              <a:avLst/>
              <a:gdLst/>
              <a:ahLst/>
              <a:cxnLst/>
              <a:rect l="l" t="t" r="r" b="b"/>
              <a:pathLst>
                <a:path w="1735" h="1569" fill="none" extrusionOk="0">
                  <a:moveTo>
                    <a:pt x="0" y="1568"/>
                  </a:moveTo>
                  <a:cubicBezTo>
                    <a:pt x="501" y="968"/>
                    <a:pt x="1068" y="434"/>
                    <a:pt x="1735" y="1"/>
                  </a:cubicBezTo>
                </a:path>
              </a:pathLst>
            </a:custGeom>
            <a:noFill/>
            <a:ln w="50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33"/>
            <p:cNvSpPr/>
            <p:nvPr/>
          </p:nvSpPr>
          <p:spPr>
            <a:xfrm>
              <a:off x="5216400" y="3456250"/>
              <a:ext cx="229350" cy="22550"/>
            </a:xfrm>
            <a:custGeom>
              <a:avLst/>
              <a:gdLst/>
              <a:ahLst/>
              <a:cxnLst/>
              <a:rect l="l" t="t" r="r" b="b"/>
              <a:pathLst>
                <a:path w="9174" h="902" fill="none" extrusionOk="0">
                  <a:moveTo>
                    <a:pt x="0" y="901"/>
                  </a:moveTo>
                  <a:cubicBezTo>
                    <a:pt x="3002" y="167"/>
                    <a:pt x="6105" y="0"/>
                    <a:pt x="9174" y="367"/>
                  </a:cubicBezTo>
                </a:path>
              </a:pathLst>
            </a:custGeom>
            <a:solidFill>
              <a:schemeClr val="accent6"/>
            </a:solidFill>
            <a:ln w="50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33"/>
            <p:cNvSpPr/>
            <p:nvPr/>
          </p:nvSpPr>
          <p:spPr>
            <a:xfrm>
              <a:off x="4830275" y="3891550"/>
              <a:ext cx="714425" cy="1148975"/>
            </a:xfrm>
            <a:custGeom>
              <a:avLst/>
              <a:gdLst/>
              <a:ahLst/>
              <a:cxnLst/>
              <a:rect l="l" t="t" r="r" b="b"/>
              <a:pathLst>
                <a:path w="28577" h="45959" extrusionOk="0">
                  <a:moveTo>
                    <a:pt x="1" y="1"/>
                  </a:moveTo>
                  <a:lnTo>
                    <a:pt x="1" y="1"/>
                  </a:lnTo>
                  <a:cubicBezTo>
                    <a:pt x="5939" y="5305"/>
                    <a:pt x="11342" y="13577"/>
                    <a:pt x="16179" y="22317"/>
                  </a:cubicBezTo>
                  <a:cubicBezTo>
                    <a:pt x="20282" y="29789"/>
                    <a:pt x="23885" y="37428"/>
                    <a:pt x="27487" y="45433"/>
                  </a:cubicBezTo>
                  <a:cubicBezTo>
                    <a:pt x="27643" y="45798"/>
                    <a:pt x="27855" y="45959"/>
                    <a:pt x="28044" y="45959"/>
                  </a:cubicBezTo>
                  <a:cubicBezTo>
                    <a:pt x="28339" y="45959"/>
                    <a:pt x="28577" y="45564"/>
                    <a:pt x="28455" y="44933"/>
                  </a:cubicBezTo>
                  <a:cubicBezTo>
                    <a:pt x="27521" y="40096"/>
                    <a:pt x="26487" y="35193"/>
                    <a:pt x="25019" y="30356"/>
                  </a:cubicBezTo>
                  <a:cubicBezTo>
                    <a:pt x="23117" y="24018"/>
                    <a:pt x="20315" y="17647"/>
                    <a:pt x="16780" y="13177"/>
                  </a:cubicBezTo>
                  <a:cubicBezTo>
                    <a:pt x="14812" y="10742"/>
                    <a:pt x="12710" y="8907"/>
                    <a:pt x="10642" y="7239"/>
                  </a:cubicBezTo>
                  <a:cubicBezTo>
                    <a:pt x="7106" y="4404"/>
                    <a:pt x="3537" y="1969"/>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33"/>
            <p:cNvSpPr/>
            <p:nvPr/>
          </p:nvSpPr>
          <p:spPr>
            <a:xfrm>
              <a:off x="5517775" y="4299350"/>
              <a:ext cx="558425" cy="740675"/>
            </a:xfrm>
            <a:custGeom>
              <a:avLst/>
              <a:gdLst/>
              <a:ahLst/>
              <a:cxnLst/>
              <a:rect l="l" t="t" r="r" b="b"/>
              <a:pathLst>
                <a:path w="22337" h="29627" extrusionOk="0">
                  <a:moveTo>
                    <a:pt x="22337" y="1"/>
                  </a:moveTo>
                  <a:lnTo>
                    <a:pt x="22337" y="1"/>
                  </a:lnTo>
                  <a:cubicBezTo>
                    <a:pt x="8327" y="5471"/>
                    <a:pt x="1155" y="8440"/>
                    <a:pt x="21" y="28788"/>
                  </a:cubicBezTo>
                  <a:cubicBezTo>
                    <a:pt x="0" y="29303"/>
                    <a:pt x="259" y="29627"/>
                    <a:pt x="539" y="29627"/>
                  </a:cubicBezTo>
                  <a:cubicBezTo>
                    <a:pt x="712" y="29627"/>
                    <a:pt x="894" y="29502"/>
                    <a:pt x="1021" y="29222"/>
                  </a:cubicBezTo>
                  <a:cubicBezTo>
                    <a:pt x="6392" y="16546"/>
                    <a:pt x="12863" y="7373"/>
                    <a:pt x="223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13" name="Google Shape;2813;p33"/>
          <p:cNvSpPr/>
          <p:nvPr/>
        </p:nvSpPr>
        <p:spPr>
          <a:xfrm rot="9395586">
            <a:off x="-647857" y="3711134"/>
            <a:ext cx="1455552" cy="1863410"/>
          </a:xfrm>
          <a:custGeom>
            <a:avLst/>
            <a:gdLst/>
            <a:ahLst/>
            <a:cxnLst/>
            <a:rect l="l" t="t" r="r" b="b"/>
            <a:pathLst>
              <a:path w="44165" h="79670" extrusionOk="0">
                <a:moveTo>
                  <a:pt x="24637" y="0"/>
                </a:moveTo>
                <a:cubicBezTo>
                  <a:pt x="17879" y="0"/>
                  <a:pt x="11033" y="3215"/>
                  <a:pt x="7087" y="7826"/>
                </a:cubicBezTo>
                <a:cubicBezTo>
                  <a:pt x="2567" y="13126"/>
                  <a:pt x="0" y="20408"/>
                  <a:pt x="1312" y="27271"/>
                </a:cubicBezTo>
                <a:cubicBezTo>
                  <a:pt x="2483" y="33576"/>
                  <a:pt x="6613" y="38877"/>
                  <a:pt x="8984" y="44820"/>
                </a:cubicBezTo>
                <a:cubicBezTo>
                  <a:pt x="10881" y="49618"/>
                  <a:pt x="11634" y="54835"/>
                  <a:pt x="11160" y="59969"/>
                </a:cubicBezTo>
                <a:cubicBezTo>
                  <a:pt x="10658" y="65353"/>
                  <a:pt x="8956" y="71324"/>
                  <a:pt x="12025" y="75760"/>
                </a:cubicBezTo>
                <a:cubicBezTo>
                  <a:pt x="13888" y="78408"/>
                  <a:pt x="17101" y="79669"/>
                  <a:pt x="20366" y="79669"/>
                </a:cubicBezTo>
                <a:cubicBezTo>
                  <a:pt x="22089" y="79669"/>
                  <a:pt x="23827" y="79318"/>
                  <a:pt x="25389" y="78633"/>
                </a:cubicBezTo>
                <a:cubicBezTo>
                  <a:pt x="29908" y="76625"/>
                  <a:pt x="33117" y="72496"/>
                  <a:pt x="35516" y="68199"/>
                </a:cubicBezTo>
                <a:cubicBezTo>
                  <a:pt x="42435" y="55812"/>
                  <a:pt x="43941" y="41165"/>
                  <a:pt x="44081" y="26964"/>
                </a:cubicBezTo>
                <a:cubicBezTo>
                  <a:pt x="44165" y="18622"/>
                  <a:pt x="41905" y="6403"/>
                  <a:pt x="33033" y="1911"/>
                </a:cubicBezTo>
                <a:cubicBezTo>
                  <a:pt x="30407" y="589"/>
                  <a:pt x="27530" y="0"/>
                  <a:pt x="246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814" name="Google Shape;2814;p33"/>
          <p:cNvPicPr preferRelativeResize="0"/>
          <p:nvPr/>
        </p:nvPicPr>
        <p:blipFill>
          <a:blip r:embed="rId2">
            <a:alphaModFix amt="51000"/>
          </a:blip>
          <a:stretch>
            <a:fillRect/>
          </a:stretch>
        </p:blipFill>
        <p:spPr>
          <a:xfrm>
            <a:off x="-854112" y="-534827"/>
            <a:ext cx="2715351" cy="2429151"/>
          </a:xfrm>
          <a:prstGeom prst="rect">
            <a:avLst/>
          </a:prstGeom>
          <a:noFill/>
          <a:ln>
            <a:noFill/>
          </a:ln>
        </p:spPr>
      </p:pic>
      <p:pic>
        <p:nvPicPr>
          <p:cNvPr id="2815" name="Google Shape;2815;p33"/>
          <p:cNvPicPr preferRelativeResize="0"/>
          <p:nvPr/>
        </p:nvPicPr>
        <p:blipFill>
          <a:blip r:embed="rId2">
            <a:alphaModFix amt="51000"/>
          </a:blip>
          <a:stretch>
            <a:fillRect/>
          </a:stretch>
        </p:blipFill>
        <p:spPr>
          <a:xfrm>
            <a:off x="-854112" y="3371623"/>
            <a:ext cx="2715351" cy="2429151"/>
          </a:xfrm>
          <a:prstGeom prst="rect">
            <a:avLst/>
          </a:prstGeom>
          <a:noFill/>
          <a:ln>
            <a:noFill/>
          </a:ln>
        </p:spPr>
      </p:pic>
      <p:pic>
        <p:nvPicPr>
          <p:cNvPr id="2816" name="Google Shape;2816;p33"/>
          <p:cNvPicPr preferRelativeResize="0"/>
          <p:nvPr/>
        </p:nvPicPr>
        <p:blipFill>
          <a:blip r:embed="rId2">
            <a:alphaModFix amt="51000"/>
          </a:blip>
          <a:stretch>
            <a:fillRect/>
          </a:stretch>
        </p:blipFill>
        <p:spPr>
          <a:xfrm>
            <a:off x="7310363" y="-417627"/>
            <a:ext cx="2715351" cy="2429151"/>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611"/>
        <p:cNvGrpSpPr/>
        <p:nvPr/>
      </p:nvGrpSpPr>
      <p:grpSpPr>
        <a:xfrm>
          <a:off x="0" y="0"/>
          <a:ext cx="0" cy="0"/>
          <a:chOff x="0" y="0"/>
          <a:chExt cx="0" cy="0"/>
        </a:xfrm>
      </p:grpSpPr>
      <p:sp>
        <p:nvSpPr>
          <p:cNvPr id="1612" name="Google Shape;1612;p7"/>
          <p:cNvSpPr/>
          <p:nvPr/>
        </p:nvSpPr>
        <p:spPr>
          <a:xfrm>
            <a:off x="5254450" y="4574300"/>
            <a:ext cx="3947285" cy="616031"/>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7"/>
          <p:cNvSpPr txBox="1">
            <a:spLocks noGrp="1"/>
          </p:cNvSpPr>
          <p:nvPr>
            <p:ph type="title"/>
          </p:nvPr>
        </p:nvSpPr>
        <p:spPr>
          <a:xfrm>
            <a:off x="4909626" y="1715425"/>
            <a:ext cx="2808000" cy="5454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1614" name="Google Shape;1614;p7"/>
          <p:cNvSpPr txBox="1">
            <a:spLocks noGrp="1"/>
          </p:cNvSpPr>
          <p:nvPr>
            <p:ph type="body" idx="1"/>
          </p:nvPr>
        </p:nvSpPr>
        <p:spPr>
          <a:xfrm>
            <a:off x="4733526" y="2260825"/>
            <a:ext cx="2984100" cy="1246800"/>
          </a:xfrm>
          <a:prstGeom prst="rect">
            <a:avLst/>
          </a:prstGeom>
        </p:spPr>
        <p:txBody>
          <a:bodyPr spcFirstLastPara="1" wrap="square" lIns="91425" tIns="91425" rIns="91425" bIns="91425" anchor="t" anchorCtr="0">
            <a:noAutofit/>
          </a:bodyPr>
          <a:lstStyle>
            <a:lvl1pPr marL="457200" lvl="0" indent="-304800" algn="r">
              <a:spcBef>
                <a:spcPts val="0"/>
              </a:spcBef>
              <a:spcAft>
                <a:spcPts val="0"/>
              </a:spcAft>
              <a:buSzPts val="1200"/>
              <a:buChar char="●"/>
              <a:defRPr>
                <a:latin typeface="Nunito"/>
                <a:ea typeface="Nunito"/>
                <a:cs typeface="Nunito"/>
                <a:sym typeface="Nunito"/>
              </a:defRPr>
            </a:lvl1pPr>
            <a:lvl2pPr marL="914400" lvl="1" indent="-304800">
              <a:spcBef>
                <a:spcPts val="0"/>
              </a:spcBef>
              <a:spcAft>
                <a:spcPts val="0"/>
              </a:spcAft>
              <a:buSzPts val="1200"/>
              <a:buChar char="○"/>
              <a:defRPr sz="1200"/>
            </a:lvl2pPr>
            <a:lvl3pPr marL="1371600" lvl="2" indent="-304800">
              <a:spcBef>
                <a:spcPts val="0"/>
              </a:spcBef>
              <a:spcAft>
                <a:spcPts val="0"/>
              </a:spcAft>
              <a:buSzPts val="1200"/>
              <a:buChar char="■"/>
              <a:defRPr sz="1200"/>
            </a:lvl3pPr>
            <a:lvl4pPr marL="1828800" lvl="3" indent="-304800">
              <a:spcBef>
                <a:spcPts val="0"/>
              </a:spcBef>
              <a:spcAft>
                <a:spcPts val="0"/>
              </a:spcAft>
              <a:buSzPts val="1200"/>
              <a:buChar char="●"/>
              <a:defRPr sz="1200"/>
            </a:lvl4pPr>
            <a:lvl5pPr marL="2286000" lvl="4" indent="-304800">
              <a:spcBef>
                <a:spcPts val="0"/>
              </a:spcBef>
              <a:spcAft>
                <a:spcPts val="0"/>
              </a:spcAft>
              <a:buSzPts val="1200"/>
              <a:buChar char="○"/>
              <a:defRPr sz="1200"/>
            </a:lvl5pPr>
            <a:lvl6pPr marL="2743200" lvl="5" indent="-304800">
              <a:spcBef>
                <a:spcPts val="0"/>
              </a:spcBef>
              <a:spcAft>
                <a:spcPts val="0"/>
              </a:spcAft>
              <a:buSzPts val="1200"/>
              <a:buChar char="■"/>
              <a:defRPr sz="1200"/>
            </a:lvl6pPr>
            <a:lvl7pPr marL="3200400" lvl="6" indent="-304800">
              <a:spcBef>
                <a:spcPts val="0"/>
              </a:spcBef>
              <a:spcAft>
                <a:spcPts val="0"/>
              </a:spcAft>
              <a:buSzPts val="1200"/>
              <a:buChar char="●"/>
              <a:defRPr sz="1200"/>
            </a:lvl7pPr>
            <a:lvl8pPr marL="3657600" lvl="7" indent="-304800">
              <a:spcBef>
                <a:spcPts val="0"/>
              </a:spcBef>
              <a:spcAft>
                <a:spcPts val="0"/>
              </a:spcAft>
              <a:buSzPts val="1200"/>
              <a:buChar char="○"/>
              <a:defRPr sz="1200"/>
            </a:lvl8pPr>
            <a:lvl9pPr marL="4114800" lvl="8" indent="-304800">
              <a:spcBef>
                <a:spcPts val="0"/>
              </a:spcBef>
              <a:spcAft>
                <a:spcPts val="0"/>
              </a:spcAft>
              <a:buSzPts val="1200"/>
              <a:buChar char="■"/>
              <a:defRPr sz="1200"/>
            </a:lvl9pPr>
          </a:lstStyle>
          <a:p>
            <a:endParaRPr/>
          </a:p>
        </p:txBody>
      </p:sp>
      <p:sp>
        <p:nvSpPr>
          <p:cNvPr id="1615" name="Google Shape;1615;p7"/>
          <p:cNvSpPr/>
          <p:nvPr/>
        </p:nvSpPr>
        <p:spPr>
          <a:xfrm flipH="1">
            <a:off x="-202478" y="-89483"/>
            <a:ext cx="3377637" cy="527437"/>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6" name="Google Shape;1616;p7"/>
          <p:cNvGrpSpPr/>
          <p:nvPr/>
        </p:nvGrpSpPr>
        <p:grpSpPr>
          <a:xfrm flipH="1">
            <a:off x="8020142" y="-169147"/>
            <a:ext cx="1074149" cy="686771"/>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 name="Google Shape;1625;p7"/>
          <p:cNvGrpSpPr/>
          <p:nvPr/>
        </p:nvGrpSpPr>
        <p:grpSpPr>
          <a:xfrm>
            <a:off x="7912721" y="3872132"/>
            <a:ext cx="1289014" cy="1411882"/>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 name="Google Shape;1676;p7"/>
          <p:cNvGrpSpPr/>
          <p:nvPr/>
        </p:nvGrpSpPr>
        <p:grpSpPr>
          <a:xfrm flipH="1">
            <a:off x="-202417" y="4635447"/>
            <a:ext cx="872891" cy="39171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6" name="Google Shape;1686;p7"/>
          <p:cNvGrpSpPr/>
          <p:nvPr/>
        </p:nvGrpSpPr>
        <p:grpSpPr>
          <a:xfrm flipH="1">
            <a:off x="-139511" y="-76389"/>
            <a:ext cx="809979" cy="830659"/>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 name="Google Shape;1748;p7"/>
          <p:cNvGrpSpPr/>
          <p:nvPr/>
        </p:nvGrpSpPr>
        <p:grpSpPr>
          <a:xfrm rot="5400000" flipH="1">
            <a:off x="1322567" y="12630"/>
            <a:ext cx="117436" cy="105833"/>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52" name="Google Shape;1752;p7"/>
          <p:cNvSpPr txBox="1">
            <a:spLocks noGrp="1"/>
          </p:cNvSpPr>
          <p:nvPr>
            <p:ph type="subTitle" idx="2"/>
          </p:nvPr>
        </p:nvSpPr>
        <p:spPr>
          <a:xfrm>
            <a:off x="1842859" y="3507624"/>
            <a:ext cx="2027100" cy="4185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171263" y="-169132"/>
            <a:ext cx="687043" cy="689217"/>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1" name="Google Shape;1781;p7"/>
          <p:cNvGrpSpPr/>
          <p:nvPr/>
        </p:nvGrpSpPr>
        <p:grpSpPr>
          <a:xfrm>
            <a:off x="614708" y="-195733"/>
            <a:ext cx="499188" cy="482707"/>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 name="Google Shape;1801;p7"/>
          <p:cNvGrpSpPr/>
          <p:nvPr/>
        </p:nvGrpSpPr>
        <p:grpSpPr>
          <a:xfrm flipH="1">
            <a:off x="1542043" y="-177619"/>
            <a:ext cx="397610" cy="555774"/>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4" name="Google Shape;1824;p7"/>
          <p:cNvGrpSpPr/>
          <p:nvPr/>
        </p:nvGrpSpPr>
        <p:grpSpPr>
          <a:xfrm flipH="1">
            <a:off x="8606296" y="-67632"/>
            <a:ext cx="519193" cy="813144"/>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 name="Google Shape;1847;p7"/>
          <p:cNvGrpSpPr/>
          <p:nvPr/>
        </p:nvGrpSpPr>
        <p:grpSpPr>
          <a:xfrm flipH="1">
            <a:off x="8349457" y="883609"/>
            <a:ext cx="880479" cy="667378"/>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7" name="Google Shape;1867;p7"/>
          <p:cNvGrpSpPr/>
          <p:nvPr/>
        </p:nvGrpSpPr>
        <p:grpSpPr>
          <a:xfrm rot="5400000" flipH="1">
            <a:off x="8807180" y="847055"/>
            <a:ext cx="117436" cy="105833"/>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Background 2">
  <p:cSld name="CUSTOM_11_1_1">
    <p:spTree>
      <p:nvGrpSpPr>
        <p:cNvPr id="1" name="Shape 2817"/>
        <p:cNvGrpSpPr/>
        <p:nvPr/>
      </p:nvGrpSpPr>
      <p:grpSpPr>
        <a:xfrm>
          <a:off x="0" y="0"/>
          <a:ext cx="0" cy="0"/>
          <a:chOff x="0" y="0"/>
          <a:chExt cx="0" cy="0"/>
        </a:xfrm>
      </p:grpSpPr>
      <p:sp>
        <p:nvSpPr>
          <p:cNvPr id="2818" name="Google Shape;2818;p34"/>
          <p:cNvSpPr/>
          <p:nvPr/>
        </p:nvSpPr>
        <p:spPr>
          <a:xfrm rot="3482857">
            <a:off x="-700286" y="-1031931"/>
            <a:ext cx="2193270" cy="2836664"/>
          </a:xfrm>
          <a:custGeom>
            <a:avLst/>
            <a:gdLst/>
            <a:ahLst/>
            <a:cxnLst/>
            <a:rect l="l" t="t" r="r" b="b"/>
            <a:pathLst>
              <a:path w="50036" h="64714" extrusionOk="0">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9" name="Google Shape;2819;p34"/>
          <p:cNvGrpSpPr/>
          <p:nvPr/>
        </p:nvGrpSpPr>
        <p:grpSpPr>
          <a:xfrm rot="8236893">
            <a:off x="-122790" y="-382950"/>
            <a:ext cx="1160581" cy="1843510"/>
            <a:chOff x="4836950" y="647600"/>
            <a:chExt cx="1160575" cy="1843500"/>
          </a:xfrm>
        </p:grpSpPr>
        <p:sp>
          <p:nvSpPr>
            <p:cNvPr id="2820" name="Google Shape;2820;p34"/>
            <p:cNvSpPr/>
            <p:nvPr/>
          </p:nvSpPr>
          <p:spPr>
            <a:xfrm>
              <a:off x="5305625" y="1783375"/>
              <a:ext cx="459525" cy="703375"/>
            </a:xfrm>
            <a:custGeom>
              <a:avLst/>
              <a:gdLst/>
              <a:ahLst/>
              <a:cxnLst/>
              <a:rect l="l" t="t" r="r" b="b"/>
              <a:pathLst>
                <a:path w="18381" h="28135" extrusionOk="0">
                  <a:moveTo>
                    <a:pt x="18380" y="1"/>
                  </a:moveTo>
                  <a:lnTo>
                    <a:pt x="18380" y="1"/>
                  </a:lnTo>
                  <a:cubicBezTo>
                    <a:pt x="6205" y="9041"/>
                    <a:pt x="1" y="13744"/>
                    <a:pt x="4337" y="27754"/>
                  </a:cubicBezTo>
                  <a:cubicBezTo>
                    <a:pt x="4417" y="28009"/>
                    <a:pt x="4633" y="28134"/>
                    <a:pt x="4845" y="28134"/>
                  </a:cubicBezTo>
                  <a:cubicBezTo>
                    <a:pt x="5077" y="28134"/>
                    <a:pt x="5303" y="27984"/>
                    <a:pt x="5338" y="27687"/>
                  </a:cubicBezTo>
                  <a:cubicBezTo>
                    <a:pt x="7206" y="17180"/>
                    <a:pt x="11108" y="8540"/>
                    <a:pt x="183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34"/>
            <p:cNvSpPr/>
            <p:nvPr/>
          </p:nvSpPr>
          <p:spPr>
            <a:xfrm>
              <a:off x="4836950" y="1473175"/>
              <a:ext cx="587275" cy="975300"/>
            </a:xfrm>
            <a:custGeom>
              <a:avLst/>
              <a:gdLst/>
              <a:ahLst/>
              <a:cxnLst/>
              <a:rect l="l" t="t" r="r" b="b"/>
              <a:pathLst>
                <a:path w="23491" h="39012" extrusionOk="0">
                  <a:moveTo>
                    <a:pt x="1" y="0"/>
                  </a:moveTo>
                  <a:cubicBezTo>
                    <a:pt x="5438" y="4970"/>
                    <a:pt x="9941" y="12109"/>
                    <a:pt x="13777" y="19481"/>
                  </a:cubicBezTo>
                  <a:cubicBezTo>
                    <a:pt x="17046" y="25785"/>
                    <a:pt x="19748" y="32123"/>
                    <a:pt x="22383" y="38661"/>
                  </a:cubicBezTo>
                  <a:cubicBezTo>
                    <a:pt x="22478" y="38905"/>
                    <a:pt x="22683" y="39011"/>
                    <a:pt x="22889" y="39011"/>
                  </a:cubicBezTo>
                  <a:cubicBezTo>
                    <a:pt x="23189" y="39011"/>
                    <a:pt x="23491" y="38784"/>
                    <a:pt x="23451" y="38428"/>
                  </a:cubicBezTo>
                  <a:cubicBezTo>
                    <a:pt x="23184" y="34658"/>
                    <a:pt x="22750" y="30855"/>
                    <a:pt x="21883" y="27019"/>
                  </a:cubicBezTo>
                  <a:cubicBezTo>
                    <a:pt x="20716" y="21949"/>
                    <a:pt x="18681" y="16679"/>
                    <a:pt x="15612" y="12742"/>
                  </a:cubicBezTo>
                  <a:cubicBezTo>
                    <a:pt x="13911" y="10574"/>
                    <a:pt x="12009" y="8806"/>
                    <a:pt x="10075" y="7239"/>
                  </a:cubicBezTo>
                  <a:cubicBezTo>
                    <a:pt x="6772" y="4503"/>
                    <a:pt x="3403" y="210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34"/>
            <p:cNvSpPr/>
            <p:nvPr/>
          </p:nvSpPr>
          <p:spPr>
            <a:xfrm>
              <a:off x="5288125" y="1393950"/>
              <a:ext cx="216000" cy="1090800"/>
            </a:xfrm>
            <a:custGeom>
              <a:avLst/>
              <a:gdLst/>
              <a:ahLst/>
              <a:cxnLst/>
              <a:rect l="l" t="t" r="r" b="b"/>
              <a:pathLst>
                <a:path w="8640" h="43632" fill="none" extrusionOk="0">
                  <a:moveTo>
                    <a:pt x="0" y="0"/>
                  </a:moveTo>
                  <a:cubicBezTo>
                    <a:pt x="0" y="0"/>
                    <a:pt x="8640" y="19080"/>
                    <a:pt x="5004" y="4363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34"/>
            <p:cNvSpPr/>
            <p:nvPr/>
          </p:nvSpPr>
          <p:spPr>
            <a:xfrm>
              <a:off x="5229750" y="1151275"/>
              <a:ext cx="226850" cy="1333475"/>
            </a:xfrm>
            <a:custGeom>
              <a:avLst/>
              <a:gdLst/>
              <a:ahLst/>
              <a:cxnLst/>
              <a:rect l="l" t="t" r="r" b="b"/>
              <a:pathLst>
                <a:path w="9074" h="53339" fill="none" extrusionOk="0">
                  <a:moveTo>
                    <a:pt x="9073" y="0"/>
                  </a:moveTo>
                  <a:cubicBezTo>
                    <a:pt x="9073" y="0"/>
                    <a:pt x="0" y="19314"/>
                    <a:pt x="7372" y="53338"/>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34"/>
            <p:cNvSpPr/>
            <p:nvPr/>
          </p:nvSpPr>
          <p:spPr>
            <a:xfrm>
              <a:off x="5174700" y="1917650"/>
              <a:ext cx="239350" cy="567100"/>
            </a:xfrm>
            <a:custGeom>
              <a:avLst/>
              <a:gdLst/>
              <a:ahLst/>
              <a:cxnLst/>
              <a:rect l="l" t="t" r="r" b="b"/>
              <a:pathLst>
                <a:path w="9574" h="22684" fill="none" extrusionOk="0">
                  <a:moveTo>
                    <a:pt x="0" y="0"/>
                  </a:moveTo>
                  <a:cubicBezTo>
                    <a:pt x="0" y="0"/>
                    <a:pt x="8773" y="9374"/>
                    <a:pt x="9574" y="22683"/>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34"/>
            <p:cNvSpPr/>
            <p:nvPr/>
          </p:nvSpPr>
          <p:spPr>
            <a:xfrm>
              <a:off x="5352325" y="1633275"/>
              <a:ext cx="252700" cy="844800"/>
            </a:xfrm>
            <a:custGeom>
              <a:avLst/>
              <a:gdLst/>
              <a:ahLst/>
              <a:cxnLst/>
              <a:rect l="l" t="t" r="r" b="b"/>
              <a:pathLst>
                <a:path w="10108" h="33792" fill="none" extrusionOk="0">
                  <a:moveTo>
                    <a:pt x="10108" y="1"/>
                  </a:moveTo>
                  <a:cubicBezTo>
                    <a:pt x="10108" y="1"/>
                    <a:pt x="1" y="10441"/>
                    <a:pt x="2436" y="33791"/>
                  </a:cubicBezTo>
                </a:path>
              </a:pathLst>
            </a:custGeom>
            <a:noFill/>
            <a:ln w="5000" cap="flat" cmpd="sng">
              <a:solidFill>
                <a:schemeClr val="l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34"/>
            <p:cNvSpPr/>
            <p:nvPr/>
          </p:nvSpPr>
          <p:spPr>
            <a:xfrm>
              <a:off x="5412375" y="647600"/>
              <a:ext cx="469525" cy="538750"/>
            </a:xfrm>
            <a:custGeom>
              <a:avLst/>
              <a:gdLst/>
              <a:ahLst/>
              <a:cxnLst/>
              <a:rect l="l" t="t" r="r" b="b"/>
              <a:pathLst>
                <a:path w="18781" h="21550" extrusionOk="0">
                  <a:moveTo>
                    <a:pt x="13122" y="1"/>
                  </a:moveTo>
                  <a:cubicBezTo>
                    <a:pt x="11182" y="1"/>
                    <a:pt x="8721" y="1823"/>
                    <a:pt x="7239" y="2334"/>
                  </a:cubicBezTo>
                  <a:cubicBezTo>
                    <a:pt x="6923" y="2446"/>
                    <a:pt x="6621" y="2490"/>
                    <a:pt x="6324" y="2490"/>
                  </a:cubicBezTo>
                  <a:cubicBezTo>
                    <a:pt x="5649" y="2490"/>
                    <a:pt x="5009" y="2263"/>
                    <a:pt x="4337" y="2101"/>
                  </a:cubicBezTo>
                  <a:cubicBezTo>
                    <a:pt x="3781" y="1932"/>
                    <a:pt x="3017" y="1588"/>
                    <a:pt x="2358" y="1588"/>
                  </a:cubicBezTo>
                  <a:cubicBezTo>
                    <a:pt x="2107" y="1588"/>
                    <a:pt x="1871" y="1638"/>
                    <a:pt x="1668" y="1767"/>
                  </a:cubicBezTo>
                  <a:cubicBezTo>
                    <a:pt x="1568" y="1801"/>
                    <a:pt x="1535" y="1834"/>
                    <a:pt x="1501" y="1867"/>
                  </a:cubicBezTo>
                  <a:cubicBezTo>
                    <a:pt x="1435" y="1967"/>
                    <a:pt x="1401" y="2001"/>
                    <a:pt x="1368" y="2034"/>
                  </a:cubicBezTo>
                  <a:cubicBezTo>
                    <a:pt x="1335" y="2101"/>
                    <a:pt x="1268" y="2168"/>
                    <a:pt x="1234" y="2201"/>
                  </a:cubicBezTo>
                  <a:cubicBezTo>
                    <a:pt x="1101" y="2501"/>
                    <a:pt x="1034" y="2835"/>
                    <a:pt x="934" y="3168"/>
                  </a:cubicBezTo>
                  <a:cubicBezTo>
                    <a:pt x="767" y="3802"/>
                    <a:pt x="734" y="4469"/>
                    <a:pt x="767" y="5136"/>
                  </a:cubicBezTo>
                  <a:cubicBezTo>
                    <a:pt x="834" y="6471"/>
                    <a:pt x="1068" y="7838"/>
                    <a:pt x="1201" y="9139"/>
                  </a:cubicBezTo>
                  <a:cubicBezTo>
                    <a:pt x="1234" y="9273"/>
                    <a:pt x="1234" y="9373"/>
                    <a:pt x="1234" y="9506"/>
                  </a:cubicBezTo>
                  <a:cubicBezTo>
                    <a:pt x="1234" y="9806"/>
                    <a:pt x="1268" y="10040"/>
                    <a:pt x="1268" y="10340"/>
                  </a:cubicBezTo>
                  <a:lnTo>
                    <a:pt x="1268" y="11041"/>
                  </a:lnTo>
                  <a:lnTo>
                    <a:pt x="1268" y="11174"/>
                  </a:lnTo>
                  <a:lnTo>
                    <a:pt x="1268" y="11207"/>
                  </a:lnTo>
                  <a:lnTo>
                    <a:pt x="1268" y="11608"/>
                  </a:lnTo>
                  <a:cubicBezTo>
                    <a:pt x="1268" y="11708"/>
                    <a:pt x="1234" y="11875"/>
                    <a:pt x="1234" y="12008"/>
                  </a:cubicBezTo>
                  <a:cubicBezTo>
                    <a:pt x="1234" y="12141"/>
                    <a:pt x="1201" y="12275"/>
                    <a:pt x="1201" y="12375"/>
                  </a:cubicBezTo>
                  <a:cubicBezTo>
                    <a:pt x="1201" y="12475"/>
                    <a:pt x="1201" y="12608"/>
                    <a:pt x="1168" y="12675"/>
                  </a:cubicBezTo>
                  <a:lnTo>
                    <a:pt x="1034" y="13175"/>
                  </a:lnTo>
                  <a:cubicBezTo>
                    <a:pt x="1034" y="13309"/>
                    <a:pt x="1001" y="13442"/>
                    <a:pt x="934" y="13576"/>
                  </a:cubicBezTo>
                  <a:cubicBezTo>
                    <a:pt x="934" y="13609"/>
                    <a:pt x="901" y="13609"/>
                    <a:pt x="901" y="13642"/>
                  </a:cubicBezTo>
                  <a:cubicBezTo>
                    <a:pt x="868" y="13709"/>
                    <a:pt x="868" y="13809"/>
                    <a:pt x="834" y="13876"/>
                  </a:cubicBezTo>
                  <a:cubicBezTo>
                    <a:pt x="767" y="14043"/>
                    <a:pt x="734" y="14176"/>
                    <a:pt x="667" y="14343"/>
                  </a:cubicBezTo>
                  <a:lnTo>
                    <a:pt x="667" y="14376"/>
                  </a:lnTo>
                  <a:cubicBezTo>
                    <a:pt x="434" y="15277"/>
                    <a:pt x="234" y="16178"/>
                    <a:pt x="100" y="17045"/>
                  </a:cubicBezTo>
                  <a:cubicBezTo>
                    <a:pt x="67" y="17345"/>
                    <a:pt x="34" y="17645"/>
                    <a:pt x="34" y="17879"/>
                  </a:cubicBezTo>
                  <a:cubicBezTo>
                    <a:pt x="0" y="18179"/>
                    <a:pt x="0" y="18446"/>
                    <a:pt x="34" y="18713"/>
                  </a:cubicBezTo>
                  <a:cubicBezTo>
                    <a:pt x="34" y="18946"/>
                    <a:pt x="67" y="19146"/>
                    <a:pt x="100" y="19347"/>
                  </a:cubicBezTo>
                  <a:lnTo>
                    <a:pt x="100" y="19380"/>
                  </a:lnTo>
                  <a:cubicBezTo>
                    <a:pt x="167" y="19613"/>
                    <a:pt x="234" y="19814"/>
                    <a:pt x="334" y="20014"/>
                  </a:cubicBezTo>
                  <a:cubicBezTo>
                    <a:pt x="625" y="20782"/>
                    <a:pt x="1211" y="21550"/>
                    <a:pt x="1974" y="21550"/>
                  </a:cubicBezTo>
                  <a:cubicBezTo>
                    <a:pt x="2172" y="21550"/>
                    <a:pt x="2382" y="21498"/>
                    <a:pt x="2602" y="21381"/>
                  </a:cubicBezTo>
                  <a:cubicBezTo>
                    <a:pt x="3203" y="21115"/>
                    <a:pt x="3569" y="20547"/>
                    <a:pt x="4003" y="20014"/>
                  </a:cubicBezTo>
                  <a:cubicBezTo>
                    <a:pt x="5237" y="18379"/>
                    <a:pt x="6572" y="16878"/>
                    <a:pt x="8106" y="15644"/>
                  </a:cubicBezTo>
                  <a:cubicBezTo>
                    <a:pt x="8573" y="15177"/>
                    <a:pt x="9073" y="14777"/>
                    <a:pt x="9607" y="14376"/>
                  </a:cubicBezTo>
                  <a:lnTo>
                    <a:pt x="10007" y="14143"/>
                  </a:lnTo>
                  <a:lnTo>
                    <a:pt x="10241" y="14009"/>
                  </a:lnTo>
                  <a:cubicBezTo>
                    <a:pt x="10241" y="13976"/>
                    <a:pt x="10274" y="13976"/>
                    <a:pt x="10274" y="13976"/>
                  </a:cubicBezTo>
                  <a:cubicBezTo>
                    <a:pt x="11575" y="13309"/>
                    <a:pt x="13010" y="13009"/>
                    <a:pt x="14377" y="12608"/>
                  </a:cubicBezTo>
                  <a:cubicBezTo>
                    <a:pt x="14411" y="12608"/>
                    <a:pt x="14444" y="12575"/>
                    <a:pt x="14511" y="12575"/>
                  </a:cubicBezTo>
                  <a:cubicBezTo>
                    <a:pt x="14577" y="12508"/>
                    <a:pt x="14711" y="12508"/>
                    <a:pt x="14777" y="12475"/>
                  </a:cubicBezTo>
                  <a:cubicBezTo>
                    <a:pt x="14911" y="12475"/>
                    <a:pt x="15011" y="12442"/>
                    <a:pt x="15111" y="12408"/>
                  </a:cubicBezTo>
                  <a:lnTo>
                    <a:pt x="15511" y="12275"/>
                  </a:lnTo>
                  <a:cubicBezTo>
                    <a:pt x="15678" y="12241"/>
                    <a:pt x="15845" y="12141"/>
                    <a:pt x="16012" y="12075"/>
                  </a:cubicBezTo>
                  <a:cubicBezTo>
                    <a:pt x="17379" y="11441"/>
                    <a:pt x="18780" y="10474"/>
                    <a:pt x="18047" y="9106"/>
                  </a:cubicBezTo>
                  <a:cubicBezTo>
                    <a:pt x="18013" y="9006"/>
                    <a:pt x="17946" y="8939"/>
                    <a:pt x="17813" y="8839"/>
                  </a:cubicBezTo>
                  <a:cubicBezTo>
                    <a:pt x="17379" y="8105"/>
                    <a:pt x="16746" y="7471"/>
                    <a:pt x="16312" y="6704"/>
                  </a:cubicBezTo>
                  <a:cubicBezTo>
                    <a:pt x="15711" y="5537"/>
                    <a:pt x="15378" y="4336"/>
                    <a:pt x="15111" y="3035"/>
                  </a:cubicBezTo>
                  <a:cubicBezTo>
                    <a:pt x="14944" y="2201"/>
                    <a:pt x="15411" y="1267"/>
                    <a:pt x="14711" y="600"/>
                  </a:cubicBezTo>
                  <a:cubicBezTo>
                    <a:pt x="14258" y="171"/>
                    <a:pt x="13714" y="1"/>
                    <a:pt x="131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34"/>
            <p:cNvSpPr/>
            <p:nvPr/>
          </p:nvSpPr>
          <p:spPr>
            <a:xfrm>
              <a:off x="5557250" y="727025"/>
              <a:ext cx="316300" cy="187225"/>
            </a:xfrm>
            <a:custGeom>
              <a:avLst/>
              <a:gdLst/>
              <a:ahLst/>
              <a:cxnLst/>
              <a:rect l="l" t="t" r="r" b="b"/>
              <a:pathLst>
                <a:path w="12652" h="7489" extrusionOk="0">
                  <a:moveTo>
                    <a:pt x="11625" y="0"/>
                  </a:moveTo>
                  <a:cubicBezTo>
                    <a:pt x="9030" y="0"/>
                    <a:pt x="1831" y="2811"/>
                    <a:pt x="643" y="5462"/>
                  </a:cubicBezTo>
                  <a:cubicBezTo>
                    <a:pt x="0" y="6440"/>
                    <a:pt x="857" y="7489"/>
                    <a:pt x="1779" y="7489"/>
                  </a:cubicBezTo>
                  <a:cubicBezTo>
                    <a:pt x="1957" y="7489"/>
                    <a:pt x="2138" y="7450"/>
                    <a:pt x="2311" y="7363"/>
                  </a:cubicBezTo>
                  <a:cubicBezTo>
                    <a:pt x="3645" y="6596"/>
                    <a:pt x="4479" y="4561"/>
                    <a:pt x="5814" y="3594"/>
                  </a:cubicBezTo>
                  <a:cubicBezTo>
                    <a:pt x="8549" y="1392"/>
                    <a:pt x="12652" y="1259"/>
                    <a:pt x="12552" y="392"/>
                  </a:cubicBezTo>
                  <a:cubicBezTo>
                    <a:pt x="12506" y="122"/>
                    <a:pt x="12165" y="0"/>
                    <a:pt x="116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34"/>
            <p:cNvSpPr/>
            <p:nvPr/>
          </p:nvSpPr>
          <p:spPr>
            <a:xfrm>
              <a:off x="5414025" y="688225"/>
              <a:ext cx="257725" cy="498550"/>
            </a:xfrm>
            <a:custGeom>
              <a:avLst/>
              <a:gdLst/>
              <a:ahLst/>
              <a:cxnLst/>
              <a:rect l="l" t="t" r="r" b="b"/>
              <a:pathLst>
                <a:path w="10309" h="19942" extrusionOk="0">
                  <a:moveTo>
                    <a:pt x="2210" y="0"/>
                  </a:moveTo>
                  <a:cubicBezTo>
                    <a:pt x="2011" y="0"/>
                    <a:pt x="1806" y="60"/>
                    <a:pt x="1669" y="142"/>
                  </a:cubicBezTo>
                  <a:cubicBezTo>
                    <a:pt x="1602" y="176"/>
                    <a:pt x="1535" y="209"/>
                    <a:pt x="1502" y="276"/>
                  </a:cubicBezTo>
                  <a:cubicBezTo>
                    <a:pt x="1469" y="342"/>
                    <a:pt x="1435" y="376"/>
                    <a:pt x="1369" y="443"/>
                  </a:cubicBezTo>
                  <a:cubicBezTo>
                    <a:pt x="1335" y="476"/>
                    <a:pt x="1302" y="543"/>
                    <a:pt x="1269" y="576"/>
                  </a:cubicBezTo>
                  <a:cubicBezTo>
                    <a:pt x="1135" y="876"/>
                    <a:pt x="1035" y="1210"/>
                    <a:pt x="968" y="1543"/>
                  </a:cubicBezTo>
                  <a:cubicBezTo>
                    <a:pt x="802" y="2177"/>
                    <a:pt x="768" y="2844"/>
                    <a:pt x="802" y="3511"/>
                  </a:cubicBezTo>
                  <a:cubicBezTo>
                    <a:pt x="835" y="4846"/>
                    <a:pt x="1102" y="6213"/>
                    <a:pt x="1202" y="7514"/>
                  </a:cubicBezTo>
                  <a:cubicBezTo>
                    <a:pt x="1269" y="7648"/>
                    <a:pt x="1269" y="7781"/>
                    <a:pt x="1269" y="7881"/>
                  </a:cubicBezTo>
                  <a:cubicBezTo>
                    <a:pt x="1269" y="8181"/>
                    <a:pt x="1302" y="8415"/>
                    <a:pt x="1302" y="8715"/>
                  </a:cubicBezTo>
                  <a:lnTo>
                    <a:pt x="1302" y="9449"/>
                  </a:lnTo>
                  <a:lnTo>
                    <a:pt x="1302" y="9549"/>
                  </a:lnTo>
                  <a:lnTo>
                    <a:pt x="1302" y="9582"/>
                  </a:lnTo>
                  <a:lnTo>
                    <a:pt x="1302" y="9983"/>
                  </a:lnTo>
                  <a:cubicBezTo>
                    <a:pt x="1302" y="10083"/>
                    <a:pt x="1269" y="10283"/>
                    <a:pt x="1269" y="10383"/>
                  </a:cubicBezTo>
                  <a:cubicBezTo>
                    <a:pt x="1269" y="10516"/>
                    <a:pt x="1202" y="10650"/>
                    <a:pt x="1202" y="10783"/>
                  </a:cubicBezTo>
                  <a:cubicBezTo>
                    <a:pt x="1202" y="10850"/>
                    <a:pt x="1202" y="10983"/>
                    <a:pt x="1168" y="11050"/>
                  </a:cubicBezTo>
                  <a:lnTo>
                    <a:pt x="1035" y="11550"/>
                  </a:lnTo>
                  <a:cubicBezTo>
                    <a:pt x="1035" y="11684"/>
                    <a:pt x="1002" y="11817"/>
                    <a:pt x="968" y="11951"/>
                  </a:cubicBezTo>
                  <a:cubicBezTo>
                    <a:pt x="968" y="11984"/>
                    <a:pt x="935" y="11984"/>
                    <a:pt x="935" y="12017"/>
                  </a:cubicBezTo>
                  <a:cubicBezTo>
                    <a:pt x="935" y="12118"/>
                    <a:pt x="868" y="12184"/>
                    <a:pt x="835" y="12284"/>
                  </a:cubicBezTo>
                  <a:cubicBezTo>
                    <a:pt x="802" y="12451"/>
                    <a:pt x="768" y="12551"/>
                    <a:pt x="668" y="12718"/>
                  </a:cubicBezTo>
                  <a:lnTo>
                    <a:pt x="668" y="12785"/>
                  </a:lnTo>
                  <a:cubicBezTo>
                    <a:pt x="468" y="13652"/>
                    <a:pt x="268" y="14553"/>
                    <a:pt x="134" y="15453"/>
                  </a:cubicBezTo>
                  <a:cubicBezTo>
                    <a:pt x="101" y="15720"/>
                    <a:pt x="34" y="15987"/>
                    <a:pt x="34" y="16287"/>
                  </a:cubicBezTo>
                  <a:cubicBezTo>
                    <a:pt x="1" y="16554"/>
                    <a:pt x="1" y="16821"/>
                    <a:pt x="34" y="17121"/>
                  </a:cubicBezTo>
                  <a:cubicBezTo>
                    <a:pt x="34" y="17321"/>
                    <a:pt x="101" y="17521"/>
                    <a:pt x="134" y="17722"/>
                  </a:cubicBezTo>
                  <a:lnTo>
                    <a:pt x="134" y="17788"/>
                  </a:lnTo>
                  <a:cubicBezTo>
                    <a:pt x="168" y="17988"/>
                    <a:pt x="268" y="18189"/>
                    <a:pt x="335" y="18389"/>
                  </a:cubicBezTo>
                  <a:cubicBezTo>
                    <a:pt x="629" y="19165"/>
                    <a:pt x="1225" y="19942"/>
                    <a:pt x="2018" y="19942"/>
                  </a:cubicBezTo>
                  <a:cubicBezTo>
                    <a:pt x="2212" y="19942"/>
                    <a:pt x="2419" y="19895"/>
                    <a:pt x="2636" y="19790"/>
                  </a:cubicBezTo>
                  <a:cubicBezTo>
                    <a:pt x="3203" y="19490"/>
                    <a:pt x="3604" y="18956"/>
                    <a:pt x="4004" y="18389"/>
                  </a:cubicBezTo>
                  <a:cubicBezTo>
                    <a:pt x="5271" y="16788"/>
                    <a:pt x="6606" y="15286"/>
                    <a:pt x="8140" y="14019"/>
                  </a:cubicBezTo>
                  <a:cubicBezTo>
                    <a:pt x="8607" y="13552"/>
                    <a:pt x="9107" y="13152"/>
                    <a:pt x="9641" y="12785"/>
                  </a:cubicBezTo>
                  <a:lnTo>
                    <a:pt x="10008" y="12518"/>
                  </a:lnTo>
                  <a:cubicBezTo>
                    <a:pt x="10108" y="12484"/>
                    <a:pt x="10175" y="12451"/>
                    <a:pt x="10308" y="12351"/>
                  </a:cubicBezTo>
                  <a:cubicBezTo>
                    <a:pt x="9941" y="11184"/>
                    <a:pt x="9441" y="10049"/>
                    <a:pt x="8707" y="9049"/>
                  </a:cubicBezTo>
                  <a:cubicBezTo>
                    <a:pt x="8474" y="8715"/>
                    <a:pt x="8173" y="8382"/>
                    <a:pt x="7873" y="8115"/>
                  </a:cubicBezTo>
                  <a:cubicBezTo>
                    <a:pt x="7006" y="7181"/>
                    <a:pt x="6005" y="6447"/>
                    <a:pt x="5038" y="5613"/>
                  </a:cubicBezTo>
                  <a:cubicBezTo>
                    <a:pt x="3770" y="4512"/>
                    <a:pt x="2536" y="3211"/>
                    <a:pt x="2102" y="1643"/>
                  </a:cubicBezTo>
                  <a:cubicBezTo>
                    <a:pt x="1969" y="1176"/>
                    <a:pt x="1902" y="709"/>
                    <a:pt x="2169" y="342"/>
                  </a:cubicBezTo>
                  <a:cubicBezTo>
                    <a:pt x="2303" y="209"/>
                    <a:pt x="2369" y="142"/>
                    <a:pt x="2503" y="42"/>
                  </a:cubicBezTo>
                  <a:cubicBezTo>
                    <a:pt x="2469" y="9"/>
                    <a:pt x="2369" y="9"/>
                    <a:pt x="2336" y="9"/>
                  </a:cubicBezTo>
                  <a:cubicBezTo>
                    <a:pt x="2295" y="3"/>
                    <a:pt x="2252" y="0"/>
                    <a:pt x="2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34"/>
            <p:cNvSpPr/>
            <p:nvPr/>
          </p:nvSpPr>
          <p:spPr>
            <a:xfrm>
              <a:off x="5406525" y="868575"/>
              <a:ext cx="475375" cy="318200"/>
            </a:xfrm>
            <a:custGeom>
              <a:avLst/>
              <a:gdLst/>
              <a:ahLst/>
              <a:cxnLst/>
              <a:rect l="l" t="t" r="r" b="b"/>
              <a:pathLst>
                <a:path w="19015" h="12728" extrusionOk="0">
                  <a:moveTo>
                    <a:pt x="18114" y="0"/>
                  </a:moveTo>
                  <a:cubicBezTo>
                    <a:pt x="18080" y="400"/>
                    <a:pt x="17847" y="734"/>
                    <a:pt x="17580" y="967"/>
                  </a:cubicBezTo>
                  <a:cubicBezTo>
                    <a:pt x="17238" y="1241"/>
                    <a:pt x="16827" y="1330"/>
                    <a:pt x="16395" y="1330"/>
                  </a:cubicBezTo>
                  <a:cubicBezTo>
                    <a:pt x="15983" y="1330"/>
                    <a:pt x="15552" y="1249"/>
                    <a:pt x="15145" y="1168"/>
                  </a:cubicBezTo>
                  <a:cubicBezTo>
                    <a:pt x="13597" y="876"/>
                    <a:pt x="12018" y="735"/>
                    <a:pt x="10440" y="735"/>
                  </a:cubicBezTo>
                  <a:cubicBezTo>
                    <a:pt x="9672" y="735"/>
                    <a:pt x="8904" y="768"/>
                    <a:pt x="8140" y="834"/>
                  </a:cubicBezTo>
                  <a:cubicBezTo>
                    <a:pt x="5905" y="1067"/>
                    <a:pt x="3670" y="1568"/>
                    <a:pt x="1602" y="2335"/>
                  </a:cubicBezTo>
                  <a:cubicBezTo>
                    <a:pt x="1502" y="2435"/>
                    <a:pt x="1435" y="3603"/>
                    <a:pt x="1435" y="3736"/>
                  </a:cubicBezTo>
                  <a:cubicBezTo>
                    <a:pt x="1335" y="4403"/>
                    <a:pt x="1135" y="4937"/>
                    <a:pt x="935" y="5571"/>
                  </a:cubicBezTo>
                  <a:lnTo>
                    <a:pt x="935" y="5604"/>
                  </a:lnTo>
                  <a:cubicBezTo>
                    <a:pt x="935" y="5637"/>
                    <a:pt x="901" y="5671"/>
                    <a:pt x="901" y="5737"/>
                  </a:cubicBezTo>
                  <a:cubicBezTo>
                    <a:pt x="334" y="7239"/>
                    <a:pt x="1" y="8973"/>
                    <a:pt x="401" y="10508"/>
                  </a:cubicBezTo>
                  <a:lnTo>
                    <a:pt x="401" y="10574"/>
                  </a:lnTo>
                  <a:cubicBezTo>
                    <a:pt x="434" y="10774"/>
                    <a:pt x="501" y="10975"/>
                    <a:pt x="601" y="11175"/>
                  </a:cubicBezTo>
                  <a:cubicBezTo>
                    <a:pt x="896" y="11951"/>
                    <a:pt x="1491" y="12728"/>
                    <a:pt x="2284" y="12728"/>
                  </a:cubicBezTo>
                  <a:cubicBezTo>
                    <a:pt x="2479" y="12728"/>
                    <a:pt x="2686" y="12681"/>
                    <a:pt x="2903" y="12576"/>
                  </a:cubicBezTo>
                  <a:cubicBezTo>
                    <a:pt x="3470" y="12276"/>
                    <a:pt x="3837" y="11742"/>
                    <a:pt x="4270" y="11175"/>
                  </a:cubicBezTo>
                  <a:cubicBezTo>
                    <a:pt x="5505" y="9574"/>
                    <a:pt x="6839" y="8072"/>
                    <a:pt x="8407" y="6805"/>
                  </a:cubicBezTo>
                  <a:cubicBezTo>
                    <a:pt x="9141" y="6171"/>
                    <a:pt x="9941" y="5637"/>
                    <a:pt x="10775" y="5170"/>
                  </a:cubicBezTo>
                  <a:cubicBezTo>
                    <a:pt x="12076" y="4470"/>
                    <a:pt x="13410" y="4103"/>
                    <a:pt x="14745" y="3669"/>
                  </a:cubicBezTo>
                  <a:cubicBezTo>
                    <a:pt x="14811" y="3636"/>
                    <a:pt x="14945" y="3636"/>
                    <a:pt x="15011" y="3603"/>
                  </a:cubicBezTo>
                  <a:cubicBezTo>
                    <a:pt x="15145" y="3603"/>
                    <a:pt x="15245" y="3536"/>
                    <a:pt x="15345" y="3503"/>
                  </a:cubicBezTo>
                  <a:lnTo>
                    <a:pt x="15745" y="3369"/>
                  </a:lnTo>
                  <a:cubicBezTo>
                    <a:pt x="15912" y="3336"/>
                    <a:pt x="16079" y="3269"/>
                    <a:pt x="16246" y="3169"/>
                  </a:cubicBezTo>
                  <a:cubicBezTo>
                    <a:pt x="17580" y="2635"/>
                    <a:pt x="19014" y="1668"/>
                    <a:pt x="18247" y="234"/>
                  </a:cubicBezTo>
                  <a:cubicBezTo>
                    <a:pt x="18180" y="167"/>
                    <a:pt x="18147" y="100"/>
                    <a:pt x="181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34"/>
            <p:cNvSpPr/>
            <p:nvPr/>
          </p:nvSpPr>
          <p:spPr>
            <a:xfrm>
              <a:off x="5576650" y="1298500"/>
              <a:ext cx="395300" cy="378900"/>
            </a:xfrm>
            <a:custGeom>
              <a:avLst/>
              <a:gdLst/>
              <a:ahLst/>
              <a:cxnLst/>
              <a:rect l="l" t="t" r="r" b="b"/>
              <a:pathLst>
                <a:path w="15812" h="15156" extrusionOk="0">
                  <a:moveTo>
                    <a:pt x="4764" y="0"/>
                  </a:moveTo>
                  <a:cubicBezTo>
                    <a:pt x="4665" y="0"/>
                    <a:pt x="4567" y="15"/>
                    <a:pt x="4470" y="49"/>
                  </a:cubicBezTo>
                  <a:cubicBezTo>
                    <a:pt x="4404" y="49"/>
                    <a:pt x="4370" y="49"/>
                    <a:pt x="4337" y="82"/>
                  </a:cubicBezTo>
                  <a:cubicBezTo>
                    <a:pt x="4304" y="115"/>
                    <a:pt x="4237" y="115"/>
                    <a:pt x="4204" y="149"/>
                  </a:cubicBezTo>
                  <a:lnTo>
                    <a:pt x="4070" y="282"/>
                  </a:lnTo>
                  <a:cubicBezTo>
                    <a:pt x="3903" y="482"/>
                    <a:pt x="3803" y="716"/>
                    <a:pt x="3670" y="949"/>
                  </a:cubicBezTo>
                  <a:cubicBezTo>
                    <a:pt x="3403" y="1416"/>
                    <a:pt x="3303" y="1917"/>
                    <a:pt x="3170" y="2417"/>
                  </a:cubicBezTo>
                  <a:cubicBezTo>
                    <a:pt x="2969" y="3451"/>
                    <a:pt x="2903" y="4552"/>
                    <a:pt x="2736" y="5553"/>
                  </a:cubicBezTo>
                  <a:cubicBezTo>
                    <a:pt x="2736" y="5619"/>
                    <a:pt x="2703" y="5753"/>
                    <a:pt x="2703" y="5820"/>
                  </a:cubicBezTo>
                  <a:lnTo>
                    <a:pt x="2569" y="6453"/>
                  </a:lnTo>
                  <a:cubicBezTo>
                    <a:pt x="2536" y="6620"/>
                    <a:pt x="2502" y="6820"/>
                    <a:pt x="2469" y="6987"/>
                  </a:cubicBezTo>
                  <a:cubicBezTo>
                    <a:pt x="2402" y="7054"/>
                    <a:pt x="2402" y="7054"/>
                    <a:pt x="2402" y="7087"/>
                  </a:cubicBezTo>
                  <a:lnTo>
                    <a:pt x="2402" y="7120"/>
                  </a:lnTo>
                  <a:cubicBezTo>
                    <a:pt x="2369" y="7254"/>
                    <a:pt x="2369" y="7321"/>
                    <a:pt x="2336" y="7421"/>
                  </a:cubicBezTo>
                  <a:cubicBezTo>
                    <a:pt x="2302" y="7554"/>
                    <a:pt x="2236" y="7621"/>
                    <a:pt x="2202" y="7754"/>
                  </a:cubicBezTo>
                  <a:cubicBezTo>
                    <a:pt x="2169" y="7821"/>
                    <a:pt x="2135" y="7954"/>
                    <a:pt x="2069" y="8054"/>
                  </a:cubicBezTo>
                  <a:cubicBezTo>
                    <a:pt x="2069" y="8088"/>
                    <a:pt x="2035" y="8155"/>
                    <a:pt x="2002" y="8255"/>
                  </a:cubicBezTo>
                  <a:cubicBezTo>
                    <a:pt x="1969" y="8388"/>
                    <a:pt x="1902" y="8488"/>
                    <a:pt x="1835" y="8622"/>
                  </a:cubicBezTo>
                  <a:cubicBezTo>
                    <a:pt x="1735" y="8722"/>
                    <a:pt x="1702" y="8788"/>
                    <a:pt x="1668" y="8888"/>
                  </a:cubicBezTo>
                  <a:cubicBezTo>
                    <a:pt x="1668" y="8922"/>
                    <a:pt x="1635" y="8922"/>
                    <a:pt x="1635" y="8955"/>
                  </a:cubicBezTo>
                  <a:cubicBezTo>
                    <a:pt x="1568" y="8988"/>
                    <a:pt x="1535" y="9089"/>
                    <a:pt x="1502" y="9122"/>
                  </a:cubicBezTo>
                  <a:cubicBezTo>
                    <a:pt x="1468" y="9222"/>
                    <a:pt x="1368" y="9322"/>
                    <a:pt x="1302" y="9422"/>
                  </a:cubicBezTo>
                  <a:cubicBezTo>
                    <a:pt x="968" y="10056"/>
                    <a:pt x="634" y="10656"/>
                    <a:pt x="368" y="11323"/>
                  </a:cubicBezTo>
                  <a:cubicBezTo>
                    <a:pt x="301" y="11557"/>
                    <a:pt x="201" y="11757"/>
                    <a:pt x="167" y="11957"/>
                  </a:cubicBezTo>
                  <a:lnTo>
                    <a:pt x="34" y="12591"/>
                  </a:lnTo>
                  <a:cubicBezTo>
                    <a:pt x="34" y="12758"/>
                    <a:pt x="1" y="12925"/>
                    <a:pt x="1" y="13091"/>
                  </a:cubicBezTo>
                  <a:cubicBezTo>
                    <a:pt x="1" y="13292"/>
                    <a:pt x="1" y="13458"/>
                    <a:pt x="34" y="13625"/>
                  </a:cubicBezTo>
                  <a:cubicBezTo>
                    <a:pt x="154" y="14377"/>
                    <a:pt x="545" y="15155"/>
                    <a:pt x="1281" y="15155"/>
                  </a:cubicBezTo>
                  <a:cubicBezTo>
                    <a:pt x="1361" y="15155"/>
                    <a:pt x="1446" y="15146"/>
                    <a:pt x="1535" y="15126"/>
                  </a:cubicBezTo>
                  <a:cubicBezTo>
                    <a:pt x="2002" y="14993"/>
                    <a:pt x="2402" y="14659"/>
                    <a:pt x="2836" y="14326"/>
                  </a:cubicBezTo>
                  <a:cubicBezTo>
                    <a:pt x="4070" y="13325"/>
                    <a:pt x="5371" y="12458"/>
                    <a:pt x="6805" y="11790"/>
                  </a:cubicBezTo>
                  <a:cubicBezTo>
                    <a:pt x="7206" y="11557"/>
                    <a:pt x="7673" y="11323"/>
                    <a:pt x="8173" y="11123"/>
                  </a:cubicBezTo>
                  <a:cubicBezTo>
                    <a:pt x="8307" y="11090"/>
                    <a:pt x="8373" y="11023"/>
                    <a:pt x="8507" y="10990"/>
                  </a:cubicBezTo>
                  <a:cubicBezTo>
                    <a:pt x="8573" y="10957"/>
                    <a:pt x="8640" y="10923"/>
                    <a:pt x="8707" y="10923"/>
                  </a:cubicBezTo>
                  <a:lnTo>
                    <a:pt x="8740" y="10923"/>
                  </a:lnTo>
                  <a:cubicBezTo>
                    <a:pt x="9874" y="10623"/>
                    <a:pt x="11008" y="10656"/>
                    <a:pt x="12143" y="10623"/>
                  </a:cubicBezTo>
                  <a:lnTo>
                    <a:pt x="12710" y="10623"/>
                  </a:lnTo>
                  <a:cubicBezTo>
                    <a:pt x="12810" y="10623"/>
                    <a:pt x="12943" y="10590"/>
                    <a:pt x="13010" y="10590"/>
                  </a:cubicBezTo>
                  <a:cubicBezTo>
                    <a:pt x="13143" y="10590"/>
                    <a:pt x="13277" y="10590"/>
                    <a:pt x="13444" y="10556"/>
                  </a:cubicBezTo>
                  <a:cubicBezTo>
                    <a:pt x="14544" y="10323"/>
                    <a:pt x="15812" y="9889"/>
                    <a:pt x="15512" y="8655"/>
                  </a:cubicBezTo>
                  <a:cubicBezTo>
                    <a:pt x="15478" y="8588"/>
                    <a:pt x="15478" y="8555"/>
                    <a:pt x="15412" y="8488"/>
                  </a:cubicBezTo>
                  <a:cubicBezTo>
                    <a:pt x="15212" y="7888"/>
                    <a:pt x="14845" y="7287"/>
                    <a:pt x="14678" y="6620"/>
                  </a:cubicBezTo>
                  <a:cubicBezTo>
                    <a:pt x="14411" y="5619"/>
                    <a:pt x="14411" y="4619"/>
                    <a:pt x="14478" y="3585"/>
                  </a:cubicBezTo>
                  <a:cubicBezTo>
                    <a:pt x="14511" y="2917"/>
                    <a:pt x="15045" y="2250"/>
                    <a:pt x="14644" y="1617"/>
                  </a:cubicBezTo>
                  <a:cubicBezTo>
                    <a:pt x="14225" y="994"/>
                    <a:pt x="13531" y="788"/>
                    <a:pt x="12738" y="788"/>
                  </a:cubicBezTo>
                  <a:cubicBezTo>
                    <a:pt x="11324" y="788"/>
                    <a:pt x="9600" y="1443"/>
                    <a:pt x="8573" y="1550"/>
                  </a:cubicBezTo>
                  <a:cubicBezTo>
                    <a:pt x="8519" y="1554"/>
                    <a:pt x="8466" y="1556"/>
                    <a:pt x="8414" y="1556"/>
                  </a:cubicBezTo>
                  <a:cubicBezTo>
                    <a:pt x="7661" y="1556"/>
                    <a:pt x="7091" y="1126"/>
                    <a:pt x="6405" y="783"/>
                  </a:cubicBezTo>
                  <a:cubicBezTo>
                    <a:pt x="5977" y="526"/>
                    <a:pt x="5353" y="0"/>
                    <a:pt x="47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34"/>
            <p:cNvSpPr/>
            <p:nvPr/>
          </p:nvSpPr>
          <p:spPr>
            <a:xfrm>
              <a:off x="5726650" y="1395825"/>
              <a:ext cx="270875" cy="100425"/>
            </a:xfrm>
            <a:custGeom>
              <a:avLst/>
              <a:gdLst/>
              <a:ahLst/>
              <a:cxnLst/>
              <a:rect l="l" t="t" r="r" b="b"/>
              <a:pathLst>
                <a:path w="10835" h="4017" extrusionOk="0">
                  <a:moveTo>
                    <a:pt x="8630" y="0"/>
                  </a:moveTo>
                  <a:cubicBezTo>
                    <a:pt x="6033" y="0"/>
                    <a:pt x="1908" y="779"/>
                    <a:pt x="772" y="2227"/>
                  </a:cubicBezTo>
                  <a:cubicBezTo>
                    <a:pt x="1" y="2936"/>
                    <a:pt x="656" y="4017"/>
                    <a:pt x="1498" y="4017"/>
                  </a:cubicBezTo>
                  <a:cubicBezTo>
                    <a:pt x="1566" y="4017"/>
                    <a:pt x="1636" y="4010"/>
                    <a:pt x="1706" y="3995"/>
                  </a:cubicBezTo>
                  <a:cubicBezTo>
                    <a:pt x="2874" y="3661"/>
                    <a:pt x="3874" y="2260"/>
                    <a:pt x="5109" y="1760"/>
                  </a:cubicBezTo>
                  <a:cubicBezTo>
                    <a:pt x="7544" y="592"/>
                    <a:pt x="10779" y="1326"/>
                    <a:pt x="10813" y="592"/>
                  </a:cubicBezTo>
                  <a:cubicBezTo>
                    <a:pt x="10835" y="193"/>
                    <a:pt x="9922" y="0"/>
                    <a:pt x="863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34"/>
            <p:cNvSpPr/>
            <p:nvPr/>
          </p:nvSpPr>
          <p:spPr>
            <a:xfrm>
              <a:off x="5575825" y="1300000"/>
              <a:ext cx="218500" cy="378450"/>
            </a:xfrm>
            <a:custGeom>
              <a:avLst/>
              <a:gdLst/>
              <a:ahLst/>
              <a:cxnLst/>
              <a:rect l="l" t="t" r="r" b="b"/>
              <a:pathLst>
                <a:path w="8740" h="15138" extrusionOk="0">
                  <a:moveTo>
                    <a:pt x="4666" y="0"/>
                  </a:moveTo>
                  <a:cubicBezTo>
                    <a:pt x="4592" y="0"/>
                    <a:pt x="4525" y="8"/>
                    <a:pt x="4470" y="22"/>
                  </a:cubicBezTo>
                  <a:cubicBezTo>
                    <a:pt x="4403" y="22"/>
                    <a:pt x="4370" y="22"/>
                    <a:pt x="4337" y="55"/>
                  </a:cubicBezTo>
                  <a:cubicBezTo>
                    <a:pt x="4270" y="89"/>
                    <a:pt x="4237" y="89"/>
                    <a:pt x="4203" y="156"/>
                  </a:cubicBezTo>
                  <a:lnTo>
                    <a:pt x="4070" y="256"/>
                  </a:lnTo>
                  <a:cubicBezTo>
                    <a:pt x="3903" y="489"/>
                    <a:pt x="3770" y="689"/>
                    <a:pt x="3670" y="923"/>
                  </a:cubicBezTo>
                  <a:cubicBezTo>
                    <a:pt x="3403" y="1390"/>
                    <a:pt x="3303" y="1890"/>
                    <a:pt x="3169" y="2390"/>
                  </a:cubicBezTo>
                  <a:cubicBezTo>
                    <a:pt x="2936" y="3425"/>
                    <a:pt x="2902" y="4525"/>
                    <a:pt x="2736" y="5526"/>
                  </a:cubicBezTo>
                  <a:cubicBezTo>
                    <a:pt x="2736" y="5593"/>
                    <a:pt x="2702" y="5726"/>
                    <a:pt x="2702" y="5826"/>
                  </a:cubicBezTo>
                  <a:lnTo>
                    <a:pt x="2569" y="6427"/>
                  </a:lnTo>
                  <a:cubicBezTo>
                    <a:pt x="2535" y="6593"/>
                    <a:pt x="2502" y="6794"/>
                    <a:pt x="2435" y="6994"/>
                  </a:cubicBezTo>
                  <a:cubicBezTo>
                    <a:pt x="2402" y="7027"/>
                    <a:pt x="2402" y="7027"/>
                    <a:pt x="2402" y="7060"/>
                  </a:cubicBezTo>
                  <a:lnTo>
                    <a:pt x="2402" y="7094"/>
                  </a:lnTo>
                  <a:cubicBezTo>
                    <a:pt x="2369" y="7227"/>
                    <a:pt x="2369" y="7327"/>
                    <a:pt x="2335" y="7394"/>
                  </a:cubicBezTo>
                  <a:cubicBezTo>
                    <a:pt x="2269" y="7527"/>
                    <a:pt x="2235" y="7594"/>
                    <a:pt x="2202" y="7728"/>
                  </a:cubicBezTo>
                  <a:cubicBezTo>
                    <a:pt x="2168" y="7828"/>
                    <a:pt x="2102" y="7928"/>
                    <a:pt x="2068" y="8028"/>
                  </a:cubicBezTo>
                  <a:cubicBezTo>
                    <a:pt x="2068" y="8061"/>
                    <a:pt x="2035" y="8161"/>
                    <a:pt x="2002" y="8228"/>
                  </a:cubicBezTo>
                  <a:cubicBezTo>
                    <a:pt x="1935" y="8361"/>
                    <a:pt x="1902" y="8495"/>
                    <a:pt x="1835" y="8595"/>
                  </a:cubicBezTo>
                  <a:cubicBezTo>
                    <a:pt x="1735" y="8695"/>
                    <a:pt x="1701" y="8762"/>
                    <a:pt x="1668" y="8862"/>
                  </a:cubicBezTo>
                  <a:cubicBezTo>
                    <a:pt x="1668" y="8895"/>
                    <a:pt x="1601" y="8895"/>
                    <a:pt x="1601" y="8928"/>
                  </a:cubicBezTo>
                  <a:cubicBezTo>
                    <a:pt x="1568" y="8995"/>
                    <a:pt x="1535" y="9062"/>
                    <a:pt x="1501" y="9095"/>
                  </a:cubicBezTo>
                  <a:cubicBezTo>
                    <a:pt x="1435" y="9195"/>
                    <a:pt x="1368" y="9329"/>
                    <a:pt x="1268" y="9395"/>
                  </a:cubicBezTo>
                  <a:cubicBezTo>
                    <a:pt x="934" y="10029"/>
                    <a:pt x="601" y="10663"/>
                    <a:pt x="367" y="11330"/>
                  </a:cubicBezTo>
                  <a:cubicBezTo>
                    <a:pt x="267" y="11530"/>
                    <a:pt x="200" y="11730"/>
                    <a:pt x="167" y="11931"/>
                  </a:cubicBezTo>
                  <a:lnTo>
                    <a:pt x="34" y="12564"/>
                  </a:lnTo>
                  <a:cubicBezTo>
                    <a:pt x="34" y="12731"/>
                    <a:pt x="0" y="12898"/>
                    <a:pt x="0" y="13065"/>
                  </a:cubicBezTo>
                  <a:cubicBezTo>
                    <a:pt x="0" y="13265"/>
                    <a:pt x="0" y="13432"/>
                    <a:pt x="34" y="13598"/>
                  </a:cubicBezTo>
                  <a:cubicBezTo>
                    <a:pt x="152" y="14341"/>
                    <a:pt x="510" y="15137"/>
                    <a:pt x="1246" y="15137"/>
                  </a:cubicBezTo>
                  <a:cubicBezTo>
                    <a:pt x="1337" y="15137"/>
                    <a:pt x="1433" y="15125"/>
                    <a:pt x="1535" y="15100"/>
                  </a:cubicBezTo>
                  <a:cubicBezTo>
                    <a:pt x="2002" y="14966"/>
                    <a:pt x="2402" y="14666"/>
                    <a:pt x="2836" y="14299"/>
                  </a:cubicBezTo>
                  <a:cubicBezTo>
                    <a:pt x="4070" y="13298"/>
                    <a:pt x="5371" y="12431"/>
                    <a:pt x="6772" y="11764"/>
                  </a:cubicBezTo>
                  <a:cubicBezTo>
                    <a:pt x="7205" y="11530"/>
                    <a:pt x="7672" y="11330"/>
                    <a:pt x="8173" y="11097"/>
                  </a:cubicBezTo>
                  <a:cubicBezTo>
                    <a:pt x="8306" y="11063"/>
                    <a:pt x="8373" y="11030"/>
                    <a:pt x="8506" y="10963"/>
                  </a:cubicBezTo>
                  <a:cubicBezTo>
                    <a:pt x="8573" y="10930"/>
                    <a:pt x="8673" y="10930"/>
                    <a:pt x="8740" y="10897"/>
                  </a:cubicBezTo>
                  <a:cubicBezTo>
                    <a:pt x="8706" y="9896"/>
                    <a:pt x="8540" y="8928"/>
                    <a:pt x="8173" y="8095"/>
                  </a:cubicBezTo>
                  <a:cubicBezTo>
                    <a:pt x="8039" y="7828"/>
                    <a:pt x="7873" y="7527"/>
                    <a:pt x="7706" y="7227"/>
                  </a:cubicBezTo>
                  <a:cubicBezTo>
                    <a:pt x="7239" y="6393"/>
                    <a:pt x="6638" y="5593"/>
                    <a:pt x="6038" y="4826"/>
                  </a:cubicBezTo>
                  <a:cubicBezTo>
                    <a:pt x="5304" y="3725"/>
                    <a:pt x="4570" y="2524"/>
                    <a:pt x="4537" y="1223"/>
                  </a:cubicBezTo>
                  <a:cubicBezTo>
                    <a:pt x="4503" y="889"/>
                    <a:pt x="4537" y="489"/>
                    <a:pt x="4837" y="256"/>
                  </a:cubicBezTo>
                  <a:cubicBezTo>
                    <a:pt x="4904" y="189"/>
                    <a:pt x="5004" y="122"/>
                    <a:pt x="5137" y="89"/>
                  </a:cubicBezTo>
                  <a:cubicBezTo>
                    <a:pt x="5071" y="89"/>
                    <a:pt x="5037" y="55"/>
                    <a:pt x="5004" y="55"/>
                  </a:cubicBezTo>
                  <a:cubicBezTo>
                    <a:pt x="4887" y="16"/>
                    <a:pt x="4769" y="0"/>
                    <a:pt x="46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34"/>
            <p:cNvSpPr/>
            <p:nvPr/>
          </p:nvSpPr>
          <p:spPr>
            <a:xfrm>
              <a:off x="5575825" y="1473275"/>
              <a:ext cx="396125" cy="204125"/>
            </a:xfrm>
            <a:custGeom>
              <a:avLst/>
              <a:gdLst/>
              <a:ahLst/>
              <a:cxnLst/>
              <a:rect l="l" t="t" r="r" b="b"/>
              <a:pathLst>
                <a:path w="15845" h="8165" extrusionOk="0">
                  <a:moveTo>
                    <a:pt x="4672" y="1"/>
                  </a:moveTo>
                  <a:cubicBezTo>
                    <a:pt x="3917" y="1"/>
                    <a:pt x="3160" y="44"/>
                    <a:pt x="2402" y="129"/>
                  </a:cubicBezTo>
                  <a:cubicBezTo>
                    <a:pt x="2335" y="163"/>
                    <a:pt x="2068" y="1063"/>
                    <a:pt x="2035" y="1130"/>
                  </a:cubicBezTo>
                  <a:cubicBezTo>
                    <a:pt x="1868" y="1631"/>
                    <a:pt x="1601" y="1997"/>
                    <a:pt x="1335" y="2431"/>
                  </a:cubicBezTo>
                  <a:cubicBezTo>
                    <a:pt x="1335" y="2464"/>
                    <a:pt x="1268" y="2464"/>
                    <a:pt x="1268" y="2498"/>
                  </a:cubicBezTo>
                  <a:cubicBezTo>
                    <a:pt x="567" y="3599"/>
                    <a:pt x="0" y="4833"/>
                    <a:pt x="0" y="6100"/>
                  </a:cubicBezTo>
                  <a:cubicBezTo>
                    <a:pt x="0" y="6301"/>
                    <a:pt x="0" y="6467"/>
                    <a:pt x="34" y="6634"/>
                  </a:cubicBezTo>
                  <a:cubicBezTo>
                    <a:pt x="154" y="7386"/>
                    <a:pt x="518" y="8164"/>
                    <a:pt x="1272" y="8164"/>
                  </a:cubicBezTo>
                  <a:cubicBezTo>
                    <a:pt x="1355" y="8164"/>
                    <a:pt x="1442" y="8155"/>
                    <a:pt x="1535" y="8135"/>
                  </a:cubicBezTo>
                  <a:cubicBezTo>
                    <a:pt x="2002" y="8002"/>
                    <a:pt x="2402" y="7668"/>
                    <a:pt x="2836" y="7335"/>
                  </a:cubicBezTo>
                  <a:cubicBezTo>
                    <a:pt x="4070" y="6334"/>
                    <a:pt x="5371" y="5467"/>
                    <a:pt x="6772" y="4799"/>
                  </a:cubicBezTo>
                  <a:cubicBezTo>
                    <a:pt x="7472" y="4466"/>
                    <a:pt x="8173" y="4232"/>
                    <a:pt x="8907" y="3999"/>
                  </a:cubicBezTo>
                  <a:cubicBezTo>
                    <a:pt x="10041" y="3732"/>
                    <a:pt x="11075" y="3732"/>
                    <a:pt x="12209" y="3632"/>
                  </a:cubicBezTo>
                  <a:lnTo>
                    <a:pt x="12709" y="3632"/>
                  </a:lnTo>
                  <a:cubicBezTo>
                    <a:pt x="12809" y="3632"/>
                    <a:pt x="12876" y="3599"/>
                    <a:pt x="13010" y="3599"/>
                  </a:cubicBezTo>
                  <a:cubicBezTo>
                    <a:pt x="13143" y="3599"/>
                    <a:pt x="13243" y="3599"/>
                    <a:pt x="13410" y="3565"/>
                  </a:cubicBezTo>
                  <a:cubicBezTo>
                    <a:pt x="14544" y="3332"/>
                    <a:pt x="15845" y="2898"/>
                    <a:pt x="15511" y="1664"/>
                  </a:cubicBezTo>
                  <a:cubicBezTo>
                    <a:pt x="15511" y="1597"/>
                    <a:pt x="15511" y="1497"/>
                    <a:pt x="15445" y="1464"/>
                  </a:cubicBezTo>
                  <a:cubicBezTo>
                    <a:pt x="15345" y="1731"/>
                    <a:pt x="15111" y="1964"/>
                    <a:pt x="14844" y="2098"/>
                  </a:cubicBezTo>
                  <a:cubicBezTo>
                    <a:pt x="14668" y="2185"/>
                    <a:pt x="14484" y="2222"/>
                    <a:pt x="14296" y="2222"/>
                  </a:cubicBezTo>
                  <a:cubicBezTo>
                    <a:pt x="13842" y="2222"/>
                    <a:pt x="13367" y="2010"/>
                    <a:pt x="12943" y="1797"/>
                  </a:cubicBezTo>
                  <a:cubicBezTo>
                    <a:pt x="11275" y="997"/>
                    <a:pt x="9507" y="463"/>
                    <a:pt x="7672" y="230"/>
                  </a:cubicBezTo>
                  <a:cubicBezTo>
                    <a:pt x="6681" y="77"/>
                    <a:pt x="5679" y="1"/>
                    <a:pt x="46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34"/>
            <p:cNvSpPr/>
            <p:nvPr/>
          </p:nvSpPr>
          <p:spPr>
            <a:xfrm>
              <a:off x="4892825" y="896250"/>
              <a:ext cx="427825" cy="521825"/>
            </a:xfrm>
            <a:custGeom>
              <a:avLst/>
              <a:gdLst/>
              <a:ahLst/>
              <a:cxnLst/>
              <a:rect l="l" t="t" r="r" b="b"/>
              <a:pathLst>
                <a:path w="17113" h="20873" extrusionOk="0">
                  <a:moveTo>
                    <a:pt x="4570" y="1"/>
                  </a:moveTo>
                  <a:cubicBezTo>
                    <a:pt x="3968" y="1"/>
                    <a:pt x="3426" y="193"/>
                    <a:pt x="3003" y="694"/>
                  </a:cubicBezTo>
                  <a:cubicBezTo>
                    <a:pt x="2369" y="1395"/>
                    <a:pt x="2869" y="2329"/>
                    <a:pt x="2736" y="3196"/>
                  </a:cubicBezTo>
                  <a:cubicBezTo>
                    <a:pt x="2569" y="4530"/>
                    <a:pt x="2336" y="5731"/>
                    <a:pt x="1835" y="6932"/>
                  </a:cubicBezTo>
                  <a:cubicBezTo>
                    <a:pt x="1502" y="7733"/>
                    <a:pt x="968" y="8400"/>
                    <a:pt x="568" y="9167"/>
                  </a:cubicBezTo>
                  <a:cubicBezTo>
                    <a:pt x="668" y="9234"/>
                    <a:pt x="635" y="9334"/>
                    <a:pt x="601" y="9367"/>
                  </a:cubicBezTo>
                  <a:cubicBezTo>
                    <a:pt x="1" y="10802"/>
                    <a:pt x="1302" y="11702"/>
                    <a:pt x="2536" y="12203"/>
                  </a:cubicBezTo>
                  <a:cubicBezTo>
                    <a:pt x="2703" y="12303"/>
                    <a:pt x="2869" y="12336"/>
                    <a:pt x="3003" y="12369"/>
                  </a:cubicBezTo>
                  <a:cubicBezTo>
                    <a:pt x="3136" y="12403"/>
                    <a:pt x="3203" y="12469"/>
                    <a:pt x="3336" y="12503"/>
                  </a:cubicBezTo>
                  <a:cubicBezTo>
                    <a:pt x="3470" y="12536"/>
                    <a:pt x="3537" y="12536"/>
                    <a:pt x="3637" y="12570"/>
                  </a:cubicBezTo>
                  <a:cubicBezTo>
                    <a:pt x="3703" y="12636"/>
                    <a:pt x="3803" y="12636"/>
                    <a:pt x="3870" y="12670"/>
                  </a:cubicBezTo>
                  <a:cubicBezTo>
                    <a:pt x="3937" y="12670"/>
                    <a:pt x="3970" y="12670"/>
                    <a:pt x="3970" y="12703"/>
                  </a:cubicBezTo>
                  <a:cubicBezTo>
                    <a:pt x="5271" y="13037"/>
                    <a:pt x="6505" y="13203"/>
                    <a:pt x="7673" y="13837"/>
                  </a:cubicBezTo>
                  <a:lnTo>
                    <a:pt x="7706" y="13837"/>
                  </a:lnTo>
                  <a:cubicBezTo>
                    <a:pt x="7806" y="13870"/>
                    <a:pt x="7873" y="13904"/>
                    <a:pt x="7940" y="13971"/>
                  </a:cubicBezTo>
                  <a:cubicBezTo>
                    <a:pt x="8040" y="14037"/>
                    <a:pt x="8140" y="14071"/>
                    <a:pt x="8273" y="14171"/>
                  </a:cubicBezTo>
                  <a:cubicBezTo>
                    <a:pt x="8774" y="14504"/>
                    <a:pt x="9207" y="14905"/>
                    <a:pt x="9674" y="15338"/>
                  </a:cubicBezTo>
                  <a:cubicBezTo>
                    <a:pt x="11142" y="16506"/>
                    <a:pt x="12376" y="17907"/>
                    <a:pt x="13610" y="19474"/>
                  </a:cubicBezTo>
                  <a:cubicBezTo>
                    <a:pt x="13977" y="19975"/>
                    <a:pt x="14378" y="20509"/>
                    <a:pt x="14878" y="20742"/>
                  </a:cubicBezTo>
                  <a:cubicBezTo>
                    <a:pt x="15058" y="20832"/>
                    <a:pt x="15229" y="20872"/>
                    <a:pt x="15390" y="20872"/>
                  </a:cubicBezTo>
                  <a:cubicBezTo>
                    <a:pt x="16127" y="20872"/>
                    <a:pt x="16661" y="20029"/>
                    <a:pt x="16879" y="19208"/>
                  </a:cubicBezTo>
                  <a:cubicBezTo>
                    <a:pt x="16980" y="19007"/>
                    <a:pt x="17013" y="18774"/>
                    <a:pt x="17046" y="18540"/>
                  </a:cubicBezTo>
                  <a:lnTo>
                    <a:pt x="17046" y="18507"/>
                  </a:lnTo>
                  <a:cubicBezTo>
                    <a:pt x="17113" y="18307"/>
                    <a:pt x="17113" y="18073"/>
                    <a:pt x="17113" y="17873"/>
                  </a:cubicBezTo>
                  <a:cubicBezTo>
                    <a:pt x="17113" y="17573"/>
                    <a:pt x="17113" y="17340"/>
                    <a:pt x="17046" y="17039"/>
                  </a:cubicBezTo>
                  <a:cubicBezTo>
                    <a:pt x="17013" y="16739"/>
                    <a:pt x="17013" y="16506"/>
                    <a:pt x="16980" y="16239"/>
                  </a:cubicBezTo>
                  <a:cubicBezTo>
                    <a:pt x="16846" y="15372"/>
                    <a:pt x="16613" y="14504"/>
                    <a:pt x="16346" y="13637"/>
                  </a:cubicBezTo>
                  <a:lnTo>
                    <a:pt x="16346" y="13570"/>
                  </a:lnTo>
                  <a:cubicBezTo>
                    <a:pt x="16279" y="13470"/>
                    <a:pt x="16212" y="13303"/>
                    <a:pt x="16179" y="13170"/>
                  </a:cubicBezTo>
                  <a:cubicBezTo>
                    <a:pt x="16146" y="13070"/>
                    <a:pt x="16112" y="13003"/>
                    <a:pt x="16112" y="12903"/>
                  </a:cubicBezTo>
                  <a:cubicBezTo>
                    <a:pt x="16112" y="12870"/>
                    <a:pt x="16046" y="12870"/>
                    <a:pt x="16046" y="12836"/>
                  </a:cubicBezTo>
                  <a:lnTo>
                    <a:pt x="15945" y="12469"/>
                  </a:lnTo>
                  <a:lnTo>
                    <a:pt x="15812" y="11969"/>
                  </a:lnTo>
                  <a:cubicBezTo>
                    <a:pt x="15779" y="11869"/>
                    <a:pt x="15779" y="11736"/>
                    <a:pt x="15779" y="11669"/>
                  </a:cubicBezTo>
                  <a:cubicBezTo>
                    <a:pt x="15712" y="11535"/>
                    <a:pt x="15712" y="11402"/>
                    <a:pt x="15679" y="11269"/>
                  </a:cubicBezTo>
                  <a:cubicBezTo>
                    <a:pt x="15679" y="11169"/>
                    <a:pt x="15645" y="11002"/>
                    <a:pt x="15645" y="10868"/>
                  </a:cubicBezTo>
                  <a:cubicBezTo>
                    <a:pt x="15645" y="10735"/>
                    <a:pt x="15612" y="10635"/>
                    <a:pt x="15612" y="10501"/>
                  </a:cubicBezTo>
                  <a:lnTo>
                    <a:pt x="15612" y="10435"/>
                  </a:lnTo>
                  <a:lnTo>
                    <a:pt x="15612" y="10335"/>
                  </a:lnTo>
                  <a:cubicBezTo>
                    <a:pt x="15612" y="10068"/>
                    <a:pt x="15545" y="9868"/>
                    <a:pt x="15545" y="9601"/>
                  </a:cubicBezTo>
                  <a:lnTo>
                    <a:pt x="15545" y="8767"/>
                  </a:lnTo>
                  <a:lnTo>
                    <a:pt x="15545" y="8400"/>
                  </a:lnTo>
                  <a:cubicBezTo>
                    <a:pt x="15612" y="7099"/>
                    <a:pt x="15745" y="5698"/>
                    <a:pt x="15745" y="4364"/>
                  </a:cubicBezTo>
                  <a:cubicBezTo>
                    <a:pt x="15745" y="3696"/>
                    <a:pt x="15679" y="3029"/>
                    <a:pt x="15512" y="2396"/>
                  </a:cubicBezTo>
                  <a:cubicBezTo>
                    <a:pt x="15412" y="2062"/>
                    <a:pt x="15345" y="1728"/>
                    <a:pt x="15178" y="1495"/>
                  </a:cubicBezTo>
                  <a:cubicBezTo>
                    <a:pt x="15145" y="1428"/>
                    <a:pt x="15078" y="1361"/>
                    <a:pt x="15045" y="1328"/>
                  </a:cubicBezTo>
                  <a:lnTo>
                    <a:pt x="14911" y="1195"/>
                  </a:lnTo>
                  <a:lnTo>
                    <a:pt x="14811" y="1061"/>
                  </a:lnTo>
                  <a:cubicBezTo>
                    <a:pt x="14648" y="972"/>
                    <a:pt x="14472" y="936"/>
                    <a:pt x="14289" y="936"/>
                  </a:cubicBezTo>
                  <a:cubicBezTo>
                    <a:pt x="13649" y="936"/>
                    <a:pt x="12929" y="1380"/>
                    <a:pt x="12410" y="1562"/>
                  </a:cubicBezTo>
                  <a:cubicBezTo>
                    <a:pt x="11751" y="1815"/>
                    <a:pt x="11132" y="2087"/>
                    <a:pt x="10463" y="2087"/>
                  </a:cubicBezTo>
                  <a:cubicBezTo>
                    <a:pt x="10250" y="2087"/>
                    <a:pt x="10033" y="2060"/>
                    <a:pt x="9808" y="1995"/>
                  </a:cubicBezTo>
                  <a:cubicBezTo>
                    <a:pt x="8498" y="1575"/>
                    <a:pt x="6290" y="1"/>
                    <a:pt x="45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34"/>
            <p:cNvSpPr/>
            <p:nvPr/>
          </p:nvSpPr>
          <p:spPr>
            <a:xfrm>
              <a:off x="4892825" y="981825"/>
              <a:ext cx="291875" cy="172400"/>
            </a:xfrm>
            <a:custGeom>
              <a:avLst/>
              <a:gdLst/>
              <a:ahLst/>
              <a:cxnLst/>
              <a:rect l="l" t="t" r="r" b="b"/>
              <a:pathLst>
                <a:path w="11675" h="6896" extrusionOk="0">
                  <a:moveTo>
                    <a:pt x="1114" y="1"/>
                  </a:moveTo>
                  <a:cubicBezTo>
                    <a:pt x="503" y="1"/>
                    <a:pt x="121" y="137"/>
                    <a:pt x="101" y="440"/>
                  </a:cubicBezTo>
                  <a:cubicBezTo>
                    <a:pt x="1" y="1341"/>
                    <a:pt x="3770" y="1174"/>
                    <a:pt x="6305" y="3242"/>
                  </a:cubicBezTo>
                  <a:cubicBezTo>
                    <a:pt x="7539" y="4110"/>
                    <a:pt x="8373" y="6111"/>
                    <a:pt x="9641" y="6812"/>
                  </a:cubicBezTo>
                  <a:cubicBezTo>
                    <a:pt x="9769" y="6869"/>
                    <a:pt x="9901" y="6895"/>
                    <a:pt x="10031" y="6895"/>
                  </a:cubicBezTo>
                  <a:cubicBezTo>
                    <a:pt x="10884" y="6895"/>
                    <a:pt x="11674" y="5761"/>
                    <a:pt x="11009" y="4777"/>
                  </a:cubicBezTo>
                  <a:cubicBezTo>
                    <a:pt x="9884" y="2260"/>
                    <a:pt x="3602" y="1"/>
                    <a:pt x="111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34"/>
            <p:cNvSpPr/>
            <p:nvPr/>
          </p:nvSpPr>
          <p:spPr>
            <a:xfrm>
              <a:off x="5087125" y="919125"/>
              <a:ext cx="235200" cy="498100"/>
            </a:xfrm>
            <a:custGeom>
              <a:avLst/>
              <a:gdLst/>
              <a:ahLst/>
              <a:cxnLst/>
              <a:rect l="l" t="t" r="r" b="b"/>
              <a:pathLst>
                <a:path w="9408" h="19924" extrusionOk="0">
                  <a:moveTo>
                    <a:pt x="6660" y="0"/>
                  </a:moveTo>
                  <a:cubicBezTo>
                    <a:pt x="6602" y="0"/>
                    <a:pt x="6539" y="5"/>
                    <a:pt x="6472" y="13"/>
                  </a:cubicBezTo>
                  <a:cubicBezTo>
                    <a:pt x="6439" y="13"/>
                    <a:pt x="6406" y="80"/>
                    <a:pt x="6372" y="80"/>
                  </a:cubicBezTo>
                  <a:cubicBezTo>
                    <a:pt x="6472" y="113"/>
                    <a:pt x="6572" y="180"/>
                    <a:pt x="6639" y="313"/>
                  </a:cubicBezTo>
                  <a:cubicBezTo>
                    <a:pt x="6906" y="647"/>
                    <a:pt x="6906" y="1147"/>
                    <a:pt x="6772" y="1581"/>
                  </a:cubicBezTo>
                  <a:cubicBezTo>
                    <a:pt x="6439" y="3182"/>
                    <a:pt x="5405" y="4583"/>
                    <a:pt x="4304" y="5750"/>
                  </a:cubicBezTo>
                  <a:cubicBezTo>
                    <a:pt x="3537" y="6618"/>
                    <a:pt x="2636" y="7452"/>
                    <a:pt x="1902" y="8419"/>
                  </a:cubicBezTo>
                  <a:cubicBezTo>
                    <a:pt x="1635" y="8752"/>
                    <a:pt x="1435" y="9086"/>
                    <a:pt x="1202" y="9420"/>
                  </a:cubicBezTo>
                  <a:cubicBezTo>
                    <a:pt x="668" y="10487"/>
                    <a:pt x="234" y="11655"/>
                    <a:pt x="1" y="12889"/>
                  </a:cubicBezTo>
                  <a:cubicBezTo>
                    <a:pt x="101" y="12922"/>
                    <a:pt x="168" y="12955"/>
                    <a:pt x="234" y="12989"/>
                  </a:cubicBezTo>
                  <a:cubicBezTo>
                    <a:pt x="368" y="13089"/>
                    <a:pt x="435" y="13122"/>
                    <a:pt x="568" y="13222"/>
                  </a:cubicBezTo>
                  <a:cubicBezTo>
                    <a:pt x="1068" y="13556"/>
                    <a:pt x="1535" y="13956"/>
                    <a:pt x="2002" y="14390"/>
                  </a:cubicBezTo>
                  <a:cubicBezTo>
                    <a:pt x="3437" y="15557"/>
                    <a:pt x="4704" y="16958"/>
                    <a:pt x="5905" y="18493"/>
                  </a:cubicBezTo>
                  <a:cubicBezTo>
                    <a:pt x="6272" y="18993"/>
                    <a:pt x="6706" y="19560"/>
                    <a:pt x="7206" y="19794"/>
                  </a:cubicBezTo>
                  <a:cubicBezTo>
                    <a:pt x="7386" y="19883"/>
                    <a:pt x="7556" y="19924"/>
                    <a:pt x="7715" y="19924"/>
                  </a:cubicBezTo>
                  <a:cubicBezTo>
                    <a:pt x="8445" y="19924"/>
                    <a:pt x="8961" y="19080"/>
                    <a:pt x="9208" y="18259"/>
                  </a:cubicBezTo>
                  <a:cubicBezTo>
                    <a:pt x="9274" y="18059"/>
                    <a:pt x="9341" y="17826"/>
                    <a:pt x="9374" y="17592"/>
                  </a:cubicBezTo>
                  <a:lnTo>
                    <a:pt x="9374" y="17559"/>
                  </a:lnTo>
                  <a:cubicBezTo>
                    <a:pt x="9408" y="17325"/>
                    <a:pt x="9408" y="17125"/>
                    <a:pt x="9408" y="16925"/>
                  </a:cubicBezTo>
                  <a:cubicBezTo>
                    <a:pt x="9408" y="16625"/>
                    <a:pt x="9408" y="16391"/>
                    <a:pt x="9374" y="16091"/>
                  </a:cubicBezTo>
                  <a:cubicBezTo>
                    <a:pt x="9341" y="15791"/>
                    <a:pt x="9341" y="15557"/>
                    <a:pt x="9274" y="15290"/>
                  </a:cubicBezTo>
                  <a:cubicBezTo>
                    <a:pt x="9174" y="14423"/>
                    <a:pt x="8907" y="13556"/>
                    <a:pt x="8674" y="12655"/>
                  </a:cubicBezTo>
                  <a:lnTo>
                    <a:pt x="8674" y="12622"/>
                  </a:lnTo>
                  <a:cubicBezTo>
                    <a:pt x="8574" y="12488"/>
                    <a:pt x="8540" y="12322"/>
                    <a:pt x="8507" y="12222"/>
                  </a:cubicBezTo>
                  <a:cubicBezTo>
                    <a:pt x="8440" y="12122"/>
                    <a:pt x="8407" y="12055"/>
                    <a:pt x="8407" y="11955"/>
                  </a:cubicBezTo>
                  <a:cubicBezTo>
                    <a:pt x="8407" y="11921"/>
                    <a:pt x="8374" y="11921"/>
                    <a:pt x="8374" y="11888"/>
                  </a:cubicBezTo>
                  <a:lnTo>
                    <a:pt x="8240" y="11488"/>
                  </a:lnTo>
                  <a:lnTo>
                    <a:pt x="8107" y="10987"/>
                  </a:lnTo>
                  <a:cubicBezTo>
                    <a:pt x="8073" y="10921"/>
                    <a:pt x="8073" y="10787"/>
                    <a:pt x="8073" y="10721"/>
                  </a:cubicBezTo>
                  <a:cubicBezTo>
                    <a:pt x="8040" y="10587"/>
                    <a:pt x="8040" y="10454"/>
                    <a:pt x="8007" y="10320"/>
                  </a:cubicBezTo>
                  <a:cubicBezTo>
                    <a:pt x="8007" y="10220"/>
                    <a:pt x="7940" y="10053"/>
                    <a:pt x="7940" y="9920"/>
                  </a:cubicBezTo>
                  <a:cubicBezTo>
                    <a:pt x="7940" y="9787"/>
                    <a:pt x="7907" y="9653"/>
                    <a:pt x="7907" y="9520"/>
                  </a:cubicBezTo>
                  <a:lnTo>
                    <a:pt x="7907" y="9486"/>
                  </a:lnTo>
                  <a:lnTo>
                    <a:pt x="7907" y="9386"/>
                  </a:lnTo>
                  <a:cubicBezTo>
                    <a:pt x="7907" y="9119"/>
                    <a:pt x="7873" y="8919"/>
                    <a:pt x="7873" y="8652"/>
                  </a:cubicBezTo>
                  <a:lnTo>
                    <a:pt x="7873" y="7818"/>
                  </a:lnTo>
                  <a:lnTo>
                    <a:pt x="7873" y="7452"/>
                  </a:lnTo>
                  <a:cubicBezTo>
                    <a:pt x="7907" y="6151"/>
                    <a:pt x="8073" y="4750"/>
                    <a:pt x="8073" y="3415"/>
                  </a:cubicBezTo>
                  <a:cubicBezTo>
                    <a:pt x="8073" y="2748"/>
                    <a:pt x="7973" y="2081"/>
                    <a:pt x="7807" y="1447"/>
                  </a:cubicBezTo>
                  <a:cubicBezTo>
                    <a:pt x="7740" y="1114"/>
                    <a:pt x="7640" y="780"/>
                    <a:pt x="7473" y="513"/>
                  </a:cubicBezTo>
                  <a:cubicBezTo>
                    <a:pt x="7440" y="480"/>
                    <a:pt x="7406" y="413"/>
                    <a:pt x="7373" y="346"/>
                  </a:cubicBezTo>
                  <a:lnTo>
                    <a:pt x="7239" y="246"/>
                  </a:lnTo>
                  <a:lnTo>
                    <a:pt x="7106" y="113"/>
                  </a:lnTo>
                  <a:cubicBezTo>
                    <a:pt x="6981" y="38"/>
                    <a:pt x="6837" y="0"/>
                    <a:pt x="66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34"/>
            <p:cNvSpPr/>
            <p:nvPr/>
          </p:nvSpPr>
          <p:spPr>
            <a:xfrm>
              <a:off x="4892000" y="1124575"/>
              <a:ext cx="434500" cy="295100"/>
            </a:xfrm>
            <a:custGeom>
              <a:avLst/>
              <a:gdLst/>
              <a:ahLst/>
              <a:cxnLst/>
              <a:rect l="l" t="t" r="r" b="b"/>
              <a:pathLst>
                <a:path w="17380" h="11804" extrusionOk="0">
                  <a:moveTo>
                    <a:pt x="701" y="1"/>
                  </a:moveTo>
                  <a:lnTo>
                    <a:pt x="567" y="234"/>
                  </a:lnTo>
                  <a:cubicBezTo>
                    <a:pt x="0" y="1735"/>
                    <a:pt x="1368" y="2603"/>
                    <a:pt x="2569" y="3070"/>
                  </a:cubicBezTo>
                  <a:cubicBezTo>
                    <a:pt x="2736" y="3170"/>
                    <a:pt x="2902" y="3203"/>
                    <a:pt x="3036" y="3236"/>
                  </a:cubicBezTo>
                  <a:cubicBezTo>
                    <a:pt x="3169" y="3270"/>
                    <a:pt x="3303" y="3336"/>
                    <a:pt x="3369" y="3370"/>
                  </a:cubicBezTo>
                  <a:cubicBezTo>
                    <a:pt x="3503" y="3403"/>
                    <a:pt x="3570" y="3403"/>
                    <a:pt x="3670" y="3437"/>
                  </a:cubicBezTo>
                  <a:cubicBezTo>
                    <a:pt x="3736" y="3503"/>
                    <a:pt x="3836" y="3503"/>
                    <a:pt x="3903" y="3537"/>
                  </a:cubicBezTo>
                  <a:cubicBezTo>
                    <a:pt x="5171" y="3870"/>
                    <a:pt x="6338" y="4170"/>
                    <a:pt x="7539" y="4771"/>
                  </a:cubicBezTo>
                  <a:cubicBezTo>
                    <a:pt x="8340" y="5204"/>
                    <a:pt x="9074" y="5671"/>
                    <a:pt x="9741" y="6239"/>
                  </a:cubicBezTo>
                  <a:cubicBezTo>
                    <a:pt x="11208" y="7406"/>
                    <a:pt x="12476" y="8840"/>
                    <a:pt x="13677" y="10375"/>
                  </a:cubicBezTo>
                  <a:cubicBezTo>
                    <a:pt x="14044" y="10875"/>
                    <a:pt x="14477" y="11409"/>
                    <a:pt x="14978" y="11676"/>
                  </a:cubicBezTo>
                  <a:cubicBezTo>
                    <a:pt x="15154" y="11764"/>
                    <a:pt x="15320" y="11803"/>
                    <a:pt x="15477" y="11803"/>
                  </a:cubicBezTo>
                  <a:cubicBezTo>
                    <a:pt x="16212" y="11803"/>
                    <a:pt x="16732" y="10933"/>
                    <a:pt x="16979" y="10108"/>
                  </a:cubicBezTo>
                  <a:cubicBezTo>
                    <a:pt x="17046" y="9908"/>
                    <a:pt x="17079" y="9708"/>
                    <a:pt x="17146" y="9441"/>
                  </a:cubicBezTo>
                  <a:lnTo>
                    <a:pt x="17146" y="9407"/>
                  </a:lnTo>
                  <a:cubicBezTo>
                    <a:pt x="17379" y="7840"/>
                    <a:pt x="17013" y="6105"/>
                    <a:pt x="16479" y="4604"/>
                  </a:cubicBezTo>
                  <a:cubicBezTo>
                    <a:pt x="16479" y="4571"/>
                    <a:pt x="16412" y="4537"/>
                    <a:pt x="16412" y="4504"/>
                  </a:cubicBezTo>
                  <a:lnTo>
                    <a:pt x="16412" y="4437"/>
                  </a:lnTo>
                  <a:cubicBezTo>
                    <a:pt x="16212" y="3837"/>
                    <a:pt x="16012" y="3336"/>
                    <a:pt x="15878" y="2669"/>
                  </a:cubicBezTo>
                  <a:cubicBezTo>
                    <a:pt x="15845" y="2536"/>
                    <a:pt x="15745" y="1402"/>
                    <a:pt x="15678" y="1335"/>
                  </a:cubicBezTo>
                  <a:cubicBezTo>
                    <a:pt x="13744" y="668"/>
                    <a:pt x="11742" y="334"/>
                    <a:pt x="9707" y="234"/>
                  </a:cubicBezTo>
                  <a:cubicBezTo>
                    <a:pt x="9473" y="227"/>
                    <a:pt x="9239" y="223"/>
                    <a:pt x="9006" y="223"/>
                  </a:cubicBezTo>
                  <a:cubicBezTo>
                    <a:pt x="7112" y="223"/>
                    <a:pt x="5244" y="467"/>
                    <a:pt x="3403" y="1001"/>
                  </a:cubicBezTo>
                  <a:cubicBezTo>
                    <a:pt x="3019" y="1111"/>
                    <a:pt x="2585" y="1221"/>
                    <a:pt x="2173" y="1221"/>
                  </a:cubicBezTo>
                  <a:cubicBezTo>
                    <a:pt x="1832" y="1221"/>
                    <a:pt x="1506" y="1146"/>
                    <a:pt x="1235" y="935"/>
                  </a:cubicBezTo>
                  <a:cubicBezTo>
                    <a:pt x="968" y="735"/>
                    <a:pt x="768" y="368"/>
                    <a:pt x="7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34"/>
            <p:cNvSpPr/>
            <p:nvPr/>
          </p:nvSpPr>
          <p:spPr>
            <a:xfrm>
              <a:off x="4876975" y="1577850"/>
              <a:ext cx="326925" cy="371600"/>
            </a:xfrm>
            <a:custGeom>
              <a:avLst/>
              <a:gdLst/>
              <a:ahLst/>
              <a:cxnLst/>
              <a:rect l="l" t="t" r="r" b="b"/>
              <a:pathLst>
                <a:path w="13077" h="14864" extrusionOk="0">
                  <a:moveTo>
                    <a:pt x="9771" y="1"/>
                  </a:moveTo>
                  <a:cubicBezTo>
                    <a:pt x="9287" y="1"/>
                    <a:pt x="8740" y="531"/>
                    <a:pt x="8340" y="817"/>
                  </a:cubicBezTo>
                  <a:cubicBezTo>
                    <a:pt x="7784" y="1218"/>
                    <a:pt x="7314" y="1591"/>
                    <a:pt x="6665" y="1591"/>
                  </a:cubicBezTo>
                  <a:cubicBezTo>
                    <a:pt x="6613" y="1591"/>
                    <a:pt x="6560" y="1589"/>
                    <a:pt x="6506" y="1584"/>
                  </a:cubicBezTo>
                  <a:cubicBezTo>
                    <a:pt x="5670" y="1500"/>
                    <a:pt x="4338" y="894"/>
                    <a:pt x="3197" y="894"/>
                  </a:cubicBezTo>
                  <a:cubicBezTo>
                    <a:pt x="2515" y="894"/>
                    <a:pt x="1901" y="1110"/>
                    <a:pt x="1502" y="1784"/>
                  </a:cubicBezTo>
                  <a:cubicBezTo>
                    <a:pt x="1135" y="2418"/>
                    <a:pt x="1569" y="3085"/>
                    <a:pt x="1569" y="3719"/>
                  </a:cubicBezTo>
                  <a:cubicBezTo>
                    <a:pt x="1569" y="4753"/>
                    <a:pt x="1469" y="5720"/>
                    <a:pt x="1235" y="6721"/>
                  </a:cubicBezTo>
                  <a:cubicBezTo>
                    <a:pt x="1068" y="7388"/>
                    <a:pt x="735" y="7955"/>
                    <a:pt x="501" y="8589"/>
                  </a:cubicBezTo>
                  <a:cubicBezTo>
                    <a:pt x="401" y="8589"/>
                    <a:pt x="401" y="8656"/>
                    <a:pt x="335" y="8722"/>
                  </a:cubicBezTo>
                  <a:cubicBezTo>
                    <a:pt x="1" y="9923"/>
                    <a:pt x="1068" y="10323"/>
                    <a:pt x="1969" y="10490"/>
                  </a:cubicBezTo>
                  <a:cubicBezTo>
                    <a:pt x="2102" y="10557"/>
                    <a:pt x="2236" y="10557"/>
                    <a:pt x="2336" y="10557"/>
                  </a:cubicBezTo>
                  <a:cubicBezTo>
                    <a:pt x="2436" y="10557"/>
                    <a:pt x="2503" y="10557"/>
                    <a:pt x="2603" y="10590"/>
                  </a:cubicBezTo>
                  <a:lnTo>
                    <a:pt x="3103" y="10590"/>
                  </a:lnTo>
                  <a:cubicBezTo>
                    <a:pt x="4071" y="10624"/>
                    <a:pt x="4971" y="10557"/>
                    <a:pt x="5872" y="10790"/>
                  </a:cubicBezTo>
                  <a:lnTo>
                    <a:pt x="5939" y="10790"/>
                  </a:lnTo>
                  <a:cubicBezTo>
                    <a:pt x="5972" y="10790"/>
                    <a:pt x="6072" y="10824"/>
                    <a:pt x="6105" y="10824"/>
                  </a:cubicBezTo>
                  <a:lnTo>
                    <a:pt x="6339" y="10957"/>
                  </a:lnTo>
                  <a:cubicBezTo>
                    <a:pt x="6706" y="11124"/>
                    <a:pt x="7106" y="11391"/>
                    <a:pt x="7473" y="11624"/>
                  </a:cubicBezTo>
                  <a:cubicBezTo>
                    <a:pt x="8607" y="12258"/>
                    <a:pt x="9641" y="13125"/>
                    <a:pt x="10642" y="14093"/>
                  </a:cubicBezTo>
                  <a:cubicBezTo>
                    <a:pt x="10975" y="14393"/>
                    <a:pt x="11276" y="14760"/>
                    <a:pt x="11676" y="14827"/>
                  </a:cubicBezTo>
                  <a:cubicBezTo>
                    <a:pt x="11758" y="14851"/>
                    <a:pt x="11836" y="14863"/>
                    <a:pt x="11910" y="14863"/>
                  </a:cubicBezTo>
                  <a:cubicBezTo>
                    <a:pt x="12538" y="14863"/>
                    <a:pt x="12921" y="14041"/>
                    <a:pt x="13010" y="13326"/>
                  </a:cubicBezTo>
                  <a:cubicBezTo>
                    <a:pt x="13077" y="13159"/>
                    <a:pt x="13077" y="12992"/>
                    <a:pt x="13077" y="12792"/>
                  </a:cubicBezTo>
                  <a:cubicBezTo>
                    <a:pt x="13077" y="12625"/>
                    <a:pt x="13077" y="12458"/>
                    <a:pt x="13010" y="12291"/>
                  </a:cubicBezTo>
                  <a:cubicBezTo>
                    <a:pt x="13010" y="12091"/>
                    <a:pt x="12977" y="11891"/>
                    <a:pt x="12944" y="11658"/>
                  </a:cubicBezTo>
                  <a:cubicBezTo>
                    <a:pt x="12910" y="11458"/>
                    <a:pt x="12843" y="11257"/>
                    <a:pt x="12810" y="11091"/>
                  </a:cubicBezTo>
                  <a:cubicBezTo>
                    <a:pt x="12643" y="10423"/>
                    <a:pt x="12410" y="9790"/>
                    <a:pt x="12143" y="9223"/>
                  </a:cubicBezTo>
                  <a:cubicBezTo>
                    <a:pt x="12110" y="9123"/>
                    <a:pt x="12010" y="8989"/>
                    <a:pt x="11976" y="8922"/>
                  </a:cubicBezTo>
                  <a:cubicBezTo>
                    <a:pt x="11943" y="8889"/>
                    <a:pt x="11943" y="8789"/>
                    <a:pt x="11909" y="8756"/>
                  </a:cubicBezTo>
                  <a:cubicBezTo>
                    <a:pt x="11909" y="8722"/>
                    <a:pt x="11843" y="8722"/>
                    <a:pt x="11843" y="8722"/>
                  </a:cubicBezTo>
                  <a:lnTo>
                    <a:pt x="11709" y="8455"/>
                  </a:lnTo>
                  <a:cubicBezTo>
                    <a:pt x="11676" y="8322"/>
                    <a:pt x="11643" y="8222"/>
                    <a:pt x="11609" y="8122"/>
                  </a:cubicBezTo>
                  <a:cubicBezTo>
                    <a:pt x="11543" y="8055"/>
                    <a:pt x="11543" y="7955"/>
                    <a:pt x="11509" y="7922"/>
                  </a:cubicBezTo>
                  <a:cubicBezTo>
                    <a:pt x="11476" y="7822"/>
                    <a:pt x="11476" y="7755"/>
                    <a:pt x="11442" y="7621"/>
                  </a:cubicBezTo>
                  <a:cubicBezTo>
                    <a:pt x="11376" y="7555"/>
                    <a:pt x="11376" y="7421"/>
                    <a:pt x="11342" y="7288"/>
                  </a:cubicBezTo>
                  <a:cubicBezTo>
                    <a:pt x="11342" y="7221"/>
                    <a:pt x="11309" y="7121"/>
                    <a:pt x="11309" y="7054"/>
                  </a:cubicBezTo>
                  <a:lnTo>
                    <a:pt x="11309" y="6988"/>
                  </a:lnTo>
                  <a:lnTo>
                    <a:pt x="11309" y="6921"/>
                  </a:lnTo>
                  <a:cubicBezTo>
                    <a:pt x="11276" y="6754"/>
                    <a:pt x="11276" y="6554"/>
                    <a:pt x="11242" y="6387"/>
                  </a:cubicBezTo>
                  <a:cubicBezTo>
                    <a:pt x="11176" y="6154"/>
                    <a:pt x="11176" y="5954"/>
                    <a:pt x="11142" y="5753"/>
                  </a:cubicBezTo>
                  <a:cubicBezTo>
                    <a:pt x="11142" y="5653"/>
                    <a:pt x="11142" y="5553"/>
                    <a:pt x="11109" y="5453"/>
                  </a:cubicBezTo>
                  <a:cubicBezTo>
                    <a:pt x="11009" y="4453"/>
                    <a:pt x="11042" y="3385"/>
                    <a:pt x="10942" y="2384"/>
                  </a:cubicBezTo>
                  <a:cubicBezTo>
                    <a:pt x="10842" y="1884"/>
                    <a:pt x="10775" y="1384"/>
                    <a:pt x="10609" y="917"/>
                  </a:cubicBezTo>
                  <a:cubicBezTo>
                    <a:pt x="10508" y="650"/>
                    <a:pt x="10442" y="450"/>
                    <a:pt x="10308" y="283"/>
                  </a:cubicBezTo>
                  <a:cubicBezTo>
                    <a:pt x="10275" y="250"/>
                    <a:pt x="10275" y="216"/>
                    <a:pt x="10242" y="149"/>
                  </a:cubicBezTo>
                  <a:cubicBezTo>
                    <a:pt x="10175" y="116"/>
                    <a:pt x="10142" y="116"/>
                    <a:pt x="10142" y="83"/>
                  </a:cubicBezTo>
                  <a:cubicBezTo>
                    <a:pt x="10108" y="49"/>
                    <a:pt x="10075" y="49"/>
                    <a:pt x="10008" y="49"/>
                  </a:cubicBezTo>
                  <a:cubicBezTo>
                    <a:pt x="9931" y="16"/>
                    <a:pt x="9852" y="1"/>
                    <a:pt x="97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34"/>
            <p:cNvSpPr/>
            <p:nvPr/>
          </p:nvSpPr>
          <p:spPr>
            <a:xfrm>
              <a:off x="4864475" y="1677350"/>
              <a:ext cx="222850" cy="97025"/>
            </a:xfrm>
            <a:custGeom>
              <a:avLst/>
              <a:gdLst/>
              <a:ahLst/>
              <a:cxnLst/>
              <a:rect l="l" t="t" r="r" b="b"/>
              <a:pathLst>
                <a:path w="8914" h="3881" extrusionOk="0">
                  <a:moveTo>
                    <a:pt x="2075" y="1"/>
                  </a:moveTo>
                  <a:cubicBezTo>
                    <a:pt x="881" y="1"/>
                    <a:pt x="1" y="213"/>
                    <a:pt x="1" y="639"/>
                  </a:cubicBezTo>
                  <a:cubicBezTo>
                    <a:pt x="1" y="1340"/>
                    <a:pt x="2736" y="606"/>
                    <a:pt x="4737" y="1707"/>
                  </a:cubicBezTo>
                  <a:cubicBezTo>
                    <a:pt x="5671" y="2174"/>
                    <a:pt x="6472" y="3575"/>
                    <a:pt x="7406" y="3875"/>
                  </a:cubicBezTo>
                  <a:cubicBezTo>
                    <a:pt x="7435" y="3879"/>
                    <a:pt x="7464" y="3881"/>
                    <a:pt x="7493" y="3881"/>
                  </a:cubicBezTo>
                  <a:cubicBezTo>
                    <a:pt x="8201" y="3881"/>
                    <a:pt x="8914" y="2746"/>
                    <a:pt x="8273" y="2074"/>
                  </a:cubicBezTo>
                  <a:cubicBezTo>
                    <a:pt x="7435" y="698"/>
                    <a:pt x="4240" y="1"/>
                    <a:pt x="2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34"/>
            <p:cNvSpPr/>
            <p:nvPr/>
          </p:nvSpPr>
          <p:spPr>
            <a:xfrm>
              <a:off x="5024600" y="1581075"/>
              <a:ext cx="179300" cy="371500"/>
            </a:xfrm>
            <a:custGeom>
              <a:avLst/>
              <a:gdLst/>
              <a:ahLst/>
              <a:cxnLst/>
              <a:rect l="l" t="t" r="r" b="b"/>
              <a:pathLst>
                <a:path w="7172" h="14860" extrusionOk="0">
                  <a:moveTo>
                    <a:pt x="3970" y="1"/>
                  </a:moveTo>
                  <a:cubicBezTo>
                    <a:pt x="3881" y="1"/>
                    <a:pt x="3775" y="24"/>
                    <a:pt x="3669" y="87"/>
                  </a:cubicBezTo>
                  <a:cubicBezTo>
                    <a:pt x="3603" y="87"/>
                    <a:pt x="3569" y="121"/>
                    <a:pt x="3569" y="121"/>
                  </a:cubicBezTo>
                  <a:lnTo>
                    <a:pt x="3836" y="254"/>
                  </a:lnTo>
                  <a:cubicBezTo>
                    <a:pt x="4036" y="454"/>
                    <a:pt x="4070" y="821"/>
                    <a:pt x="4036" y="1188"/>
                  </a:cubicBezTo>
                  <a:cubicBezTo>
                    <a:pt x="3903" y="2489"/>
                    <a:pt x="3269" y="3690"/>
                    <a:pt x="2602" y="4791"/>
                  </a:cubicBezTo>
                  <a:cubicBezTo>
                    <a:pt x="2102" y="5591"/>
                    <a:pt x="1535" y="6358"/>
                    <a:pt x="1068" y="7259"/>
                  </a:cubicBezTo>
                  <a:cubicBezTo>
                    <a:pt x="901" y="7526"/>
                    <a:pt x="767" y="7826"/>
                    <a:pt x="667" y="8126"/>
                  </a:cubicBezTo>
                  <a:cubicBezTo>
                    <a:pt x="267" y="8827"/>
                    <a:pt x="67" y="9727"/>
                    <a:pt x="0" y="10761"/>
                  </a:cubicBezTo>
                  <a:cubicBezTo>
                    <a:pt x="67" y="10795"/>
                    <a:pt x="100" y="10795"/>
                    <a:pt x="200" y="10828"/>
                  </a:cubicBezTo>
                  <a:lnTo>
                    <a:pt x="434" y="10962"/>
                  </a:lnTo>
                  <a:cubicBezTo>
                    <a:pt x="834" y="11128"/>
                    <a:pt x="1201" y="11362"/>
                    <a:pt x="1568" y="11629"/>
                  </a:cubicBezTo>
                  <a:cubicBezTo>
                    <a:pt x="2702" y="12229"/>
                    <a:pt x="3736" y="13130"/>
                    <a:pt x="4737" y="14097"/>
                  </a:cubicBezTo>
                  <a:cubicBezTo>
                    <a:pt x="5070" y="14364"/>
                    <a:pt x="5371" y="14764"/>
                    <a:pt x="5771" y="14831"/>
                  </a:cubicBezTo>
                  <a:cubicBezTo>
                    <a:pt x="5845" y="14850"/>
                    <a:pt x="5915" y="14859"/>
                    <a:pt x="5983" y="14859"/>
                  </a:cubicBezTo>
                  <a:cubicBezTo>
                    <a:pt x="6624" y="14859"/>
                    <a:pt x="7015" y="14054"/>
                    <a:pt x="7105" y="13330"/>
                  </a:cubicBezTo>
                  <a:cubicBezTo>
                    <a:pt x="7172" y="13163"/>
                    <a:pt x="7172" y="12996"/>
                    <a:pt x="7172" y="12796"/>
                  </a:cubicBezTo>
                  <a:cubicBezTo>
                    <a:pt x="7172" y="12629"/>
                    <a:pt x="7172" y="12463"/>
                    <a:pt x="7105" y="12296"/>
                  </a:cubicBezTo>
                  <a:cubicBezTo>
                    <a:pt x="7105" y="12096"/>
                    <a:pt x="7072" y="11862"/>
                    <a:pt x="7039" y="11662"/>
                  </a:cubicBezTo>
                  <a:cubicBezTo>
                    <a:pt x="7005" y="11462"/>
                    <a:pt x="6938" y="11262"/>
                    <a:pt x="6905" y="11095"/>
                  </a:cubicBezTo>
                  <a:cubicBezTo>
                    <a:pt x="6738" y="10428"/>
                    <a:pt x="6505" y="9794"/>
                    <a:pt x="6238" y="9194"/>
                  </a:cubicBezTo>
                  <a:cubicBezTo>
                    <a:pt x="6205" y="9127"/>
                    <a:pt x="6105" y="8994"/>
                    <a:pt x="6071" y="8927"/>
                  </a:cubicBezTo>
                  <a:cubicBezTo>
                    <a:pt x="6038" y="8860"/>
                    <a:pt x="6038" y="8793"/>
                    <a:pt x="6004" y="8760"/>
                  </a:cubicBezTo>
                  <a:cubicBezTo>
                    <a:pt x="6004" y="8693"/>
                    <a:pt x="5938" y="8693"/>
                    <a:pt x="5938" y="8693"/>
                  </a:cubicBezTo>
                  <a:lnTo>
                    <a:pt x="5838" y="8460"/>
                  </a:lnTo>
                  <a:cubicBezTo>
                    <a:pt x="5771" y="8326"/>
                    <a:pt x="5738" y="8193"/>
                    <a:pt x="5704" y="8126"/>
                  </a:cubicBezTo>
                  <a:cubicBezTo>
                    <a:pt x="5671" y="8026"/>
                    <a:pt x="5671" y="7959"/>
                    <a:pt x="5604" y="7926"/>
                  </a:cubicBezTo>
                  <a:cubicBezTo>
                    <a:pt x="5571" y="7826"/>
                    <a:pt x="5571" y="7759"/>
                    <a:pt x="5537" y="7626"/>
                  </a:cubicBezTo>
                  <a:cubicBezTo>
                    <a:pt x="5504" y="7526"/>
                    <a:pt x="5504" y="7426"/>
                    <a:pt x="5437" y="7292"/>
                  </a:cubicBezTo>
                  <a:cubicBezTo>
                    <a:pt x="5437" y="7192"/>
                    <a:pt x="5404" y="7126"/>
                    <a:pt x="5404" y="7025"/>
                  </a:cubicBezTo>
                  <a:lnTo>
                    <a:pt x="5404" y="6992"/>
                  </a:lnTo>
                  <a:lnTo>
                    <a:pt x="5404" y="6925"/>
                  </a:lnTo>
                  <a:cubicBezTo>
                    <a:pt x="5371" y="6759"/>
                    <a:pt x="5371" y="6525"/>
                    <a:pt x="5337" y="6358"/>
                  </a:cubicBezTo>
                  <a:cubicBezTo>
                    <a:pt x="5271" y="6158"/>
                    <a:pt x="5271" y="5958"/>
                    <a:pt x="5237" y="5758"/>
                  </a:cubicBezTo>
                  <a:cubicBezTo>
                    <a:pt x="5237" y="5658"/>
                    <a:pt x="5237" y="5524"/>
                    <a:pt x="5204" y="5458"/>
                  </a:cubicBezTo>
                  <a:cubicBezTo>
                    <a:pt x="5104" y="4457"/>
                    <a:pt x="5171" y="3356"/>
                    <a:pt x="5037" y="2355"/>
                  </a:cubicBezTo>
                  <a:cubicBezTo>
                    <a:pt x="4937" y="1855"/>
                    <a:pt x="4870" y="1355"/>
                    <a:pt x="4704" y="921"/>
                  </a:cubicBezTo>
                  <a:cubicBezTo>
                    <a:pt x="4603" y="654"/>
                    <a:pt x="4537" y="454"/>
                    <a:pt x="4403" y="287"/>
                  </a:cubicBezTo>
                  <a:cubicBezTo>
                    <a:pt x="4370" y="254"/>
                    <a:pt x="4370" y="187"/>
                    <a:pt x="4337" y="154"/>
                  </a:cubicBezTo>
                  <a:cubicBezTo>
                    <a:pt x="4270" y="121"/>
                    <a:pt x="4237" y="121"/>
                    <a:pt x="4237" y="87"/>
                  </a:cubicBezTo>
                  <a:cubicBezTo>
                    <a:pt x="4203" y="20"/>
                    <a:pt x="4170" y="20"/>
                    <a:pt x="4103" y="20"/>
                  </a:cubicBezTo>
                  <a:cubicBezTo>
                    <a:pt x="4067" y="8"/>
                    <a:pt x="4021" y="1"/>
                    <a:pt x="39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34"/>
            <p:cNvSpPr/>
            <p:nvPr/>
          </p:nvSpPr>
          <p:spPr>
            <a:xfrm>
              <a:off x="4878650" y="1750525"/>
              <a:ext cx="326100" cy="200350"/>
            </a:xfrm>
            <a:custGeom>
              <a:avLst/>
              <a:gdLst/>
              <a:ahLst/>
              <a:cxnLst/>
              <a:rect l="l" t="t" r="r" b="b"/>
              <a:pathLst>
                <a:path w="13044" h="8014" extrusionOk="0">
                  <a:moveTo>
                    <a:pt x="9864" y="0"/>
                  </a:moveTo>
                  <a:cubicBezTo>
                    <a:pt x="8885" y="0"/>
                    <a:pt x="7895" y="112"/>
                    <a:pt x="6906" y="314"/>
                  </a:cubicBezTo>
                  <a:cubicBezTo>
                    <a:pt x="5371" y="581"/>
                    <a:pt x="3870" y="1181"/>
                    <a:pt x="2436" y="1982"/>
                  </a:cubicBezTo>
                  <a:cubicBezTo>
                    <a:pt x="2062" y="2181"/>
                    <a:pt x="1651" y="2400"/>
                    <a:pt x="1258" y="2400"/>
                  </a:cubicBezTo>
                  <a:cubicBezTo>
                    <a:pt x="1125" y="2400"/>
                    <a:pt x="994" y="2375"/>
                    <a:pt x="868" y="2316"/>
                  </a:cubicBezTo>
                  <a:cubicBezTo>
                    <a:pt x="668" y="2182"/>
                    <a:pt x="501" y="1915"/>
                    <a:pt x="401" y="1682"/>
                  </a:cubicBezTo>
                  <a:cubicBezTo>
                    <a:pt x="368" y="1715"/>
                    <a:pt x="368" y="1815"/>
                    <a:pt x="368" y="1882"/>
                  </a:cubicBezTo>
                  <a:cubicBezTo>
                    <a:pt x="1" y="3049"/>
                    <a:pt x="1035" y="3483"/>
                    <a:pt x="1935" y="3650"/>
                  </a:cubicBezTo>
                  <a:cubicBezTo>
                    <a:pt x="2069" y="3683"/>
                    <a:pt x="2202" y="3683"/>
                    <a:pt x="2336" y="3683"/>
                  </a:cubicBezTo>
                  <a:cubicBezTo>
                    <a:pt x="2402" y="3683"/>
                    <a:pt x="2469" y="3683"/>
                    <a:pt x="2569" y="3717"/>
                  </a:cubicBezTo>
                  <a:lnTo>
                    <a:pt x="3003" y="3717"/>
                  </a:lnTo>
                  <a:cubicBezTo>
                    <a:pt x="3903" y="3750"/>
                    <a:pt x="4771" y="3750"/>
                    <a:pt x="5705" y="4050"/>
                  </a:cubicBezTo>
                  <a:cubicBezTo>
                    <a:pt x="6272" y="4217"/>
                    <a:pt x="6872" y="4484"/>
                    <a:pt x="7406" y="4751"/>
                  </a:cubicBezTo>
                  <a:cubicBezTo>
                    <a:pt x="8540" y="5384"/>
                    <a:pt x="9574" y="6252"/>
                    <a:pt x="10575" y="7219"/>
                  </a:cubicBezTo>
                  <a:cubicBezTo>
                    <a:pt x="10908" y="7519"/>
                    <a:pt x="11209" y="7886"/>
                    <a:pt x="11609" y="7986"/>
                  </a:cubicBezTo>
                  <a:cubicBezTo>
                    <a:pt x="11681" y="8005"/>
                    <a:pt x="11749" y="8014"/>
                    <a:pt x="11816" y="8014"/>
                  </a:cubicBezTo>
                  <a:cubicBezTo>
                    <a:pt x="12460" y="8014"/>
                    <a:pt x="12853" y="7181"/>
                    <a:pt x="12943" y="6485"/>
                  </a:cubicBezTo>
                  <a:cubicBezTo>
                    <a:pt x="13010" y="6318"/>
                    <a:pt x="13010" y="6152"/>
                    <a:pt x="13010" y="5918"/>
                  </a:cubicBezTo>
                  <a:cubicBezTo>
                    <a:pt x="13043" y="4684"/>
                    <a:pt x="12610" y="3483"/>
                    <a:pt x="12109" y="2416"/>
                  </a:cubicBezTo>
                  <a:cubicBezTo>
                    <a:pt x="12109" y="2382"/>
                    <a:pt x="12076" y="2382"/>
                    <a:pt x="12076" y="2349"/>
                  </a:cubicBezTo>
                  <a:cubicBezTo>
                    <a:pt x="11876" y="1915"/>
                    <a:pt x="11709" y="1548"/>
                    <a:pt x="11576" y="1081"/>
                  </a:cubicBezTo>
                  <a:cubicBezTo>
                    <a:pt x="11542" y="1015"/>
                    <a:pt x="11375" y="147"/>
                    <a:pt x="11275" y="81"/>
                  </a:cubicBezTo>
                  <a:cubicBezTo>
                    <a:pt x="10808" y="26"/>
                    <a:pt x="10337" y="0"/>
                    <a:pt x="98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34"/>
            <p:cNvSpPr/>
            <p:nvPr/>
          </p:nvSpPr>
          <p:spPr>
            <a:xfrm>
              <a:off x="5415500" y="1860950"/>
              <a:ext cx="558950" cy="630150"/>
            </a:xfrm>
            <a:custGeom>
              <a:avLst/>
              <a:gdLst/>
              <a:ahLst/>
              <a:cxnLst/>
              <a:rect l="l" t="t" r="r" b="b"/>
              <a:pathLst>
                <a:path w="22358" h="25206" extrusionOk="0">
                  <a:moveTo>
                    <a:pt x="22358" y="0"/>
                  </a:moveTo>
                  <a:lnTo>
                    <a:pt x="22358" y="0"/>
                  </a:lnTo>
                  <a:cubicBezTo>
                    <a:pt x="19089" y="1068"/>
                    <a:pt x="15820" y="2302"/>
                    <a:pt x="12618" y="3803"/>
                  </a:cubicBezTo>
                  <a:cubicBezTo>
                    <a:pt x="10750" y="4737"/>
                    <a:pt x="8882" y="5671"/>
                    <a:pt x="7247" y="7005"/>
                  </a:cubicBezTo>
                  <a:cubicBezTo>
                    <a:pt x="4278" y="9474"/>
                    <a:pt x="2410" y="12976"/>
                    <a:pt x="1376" y="16479"/>
                  </a:cubicBezTo>
                  <a:cubicBezTo>
                    <a:pt x="576" y="19147"/>
                    <a:pt x="242" y="21849"/>
                    <a:pt x="42" y="24584"/>
                  </a:cubicBezTo>
                  <a:cubicBezTo>
                    <a:pt x="0" y="24960"/>
                    <a:pt x="298" y="25205"/>
                    <a:pt x="601" y="25205"/>
                  </a:cubicBezTo>
                  <a:cubicBezTo>
                    <a:pt x="781" y="25205"/>
                    <a:pt x="964" y="25118"/>
                    <a:pt x="1076" y="24918"/>
                  </a:cubicBezTo>
                  <a:cubicBezTo>
                    <a:pt x="3545" y="20481"/>
                    <a:pt x="6080" y="16278"/>
                    <a:pt x="9182" y="12142"/>
                  </a:cubicBezTo>
                  <a:cubicBezTo>
                    <a:pt x="12818" y="7339"/>
                    <a:pt x="17121" y="2835"/>
                    <a:pt x="22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34"/>
            <p:cNvSpPr/>
            <p:nvPr/>
          </p:nvSpPr>
          <p:spPr>
            <a:xfrm>
              <a:off x="4846125" y="1958500"/>
              <a:ext cx="582325" cy="527850"/>
            </a:xfrm>
            <a:custGeom>
              <a:avLst/>
              <a:gdLst/>
              <a:ahLst/>
              <a:cxnLst/>
              <a:rect l="l" t="t" r="r" b="b"/>
              <a:pathLst>
                <a:path w="23293" h="21114" extrusionOk="0">
                  <a:moveTo>
                    <a:pt x="1" y="1"/>
                  </a:moveTo>
                  <a:lnTo>
                    <a:pt x="1" y="1"/>
                  </a:lnTo>
                  <a:cubicBezTo>
                    <a:pt x="9874" y="5238"/>
                    <a:pt x="16646" y="11776"/>
                    <a:pt x="22217" y="20849"/>
                  </a:cubicBezTo>
                  <a:cubicBezTo>
                    <a:pt x="22339" y="21033"/>
                    <a:pt x="22520" y="21113"/>
                    <a:pt x="22697" y="21113"/>
                  </a:cubicBezTo>
                  <a:cubicBezTo>
                    <a:pt x="23001" y="21113"/>
                    <a:pt x="23293" y="20875"/>
                    <a:pt x="23251" y="20516"/>
                  </a:cubicBezTo>
                  <a:cubicBezTo>
                    <a:pt x="22083" y="5972"/>
                    <a:pt x="14645" y="3904"/>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4" name="Google Shape;2844;p34"/>
          <p:cNvSpPr/>
          <p:nvPr/>
        </p:nvSpPr>
        <p:spPr>
          <a:xfrm rot="818203" flipH="1">
            <a:off x="7847141" y="-605378"/>
            <a:ext cx="3855895" cy="1983543"/>
          </a:xfrm>
          <a:custGeom>
            <a:avLst/>
            <a:gdLst/>
            <a:ahLst/>
            <a:cxnLst/>
            <a:rect l="l" t="t" r="r" b="b"/>
            <a:pathLst>
              <a:path w="49936" h="25688" extrusionOk="0">
                <a:moveTo>
                  <a:pt x="11038" y="1"/>
                </a:moveTo>
                <a:cubicBezTo>
                  <a:pt x="7313" y="1"/>
                  <a:pt x="3603" y="490"/>
                  <a:pt x="0" y="1458"/>
                </a:cubicBezTo>
                <a:lnTo>
                  <a:pt x="96" y="1934"/>
                </a:lnTo>
                <a:cubicBezTo>
                  <a:pt x="679" y="1720"/>
                  <a:pt x="1263" y="1530"/>
                  <a:pt x="1858" y="1387"/>
                </a:cubicBezTo>
                <a:cubicBezTo>
                  <a:pt x="2013" y="1351"/>
                  <a:pt x="2167" y="1315"/>
                  <a:pt x="2322" y="1279"/>
                </a:cubicBezTo>
                <a:cubicBezTo>
                  <a:pt x="3037" y="1125"/>
                  <a:pt x="3763" y="994"/>
                  <a:pt x="4477" y="887"/>
                </a:cubicBezTo>
                <a:cubicBezTo>
                  <a:pt x="4727" y="851"/>
                  <a:pt x="4965" y="827"/>
                  <a:pt x="5204" y="791"/>
                </a:cubicBezTo>
                <a:cubicBezTo>
                  <a:pt x="6239" y="672"/>
                  <a:pt x="7239" y="589"/>
                  <a:pt x="8144" y="541"/>
                </a:cubicBezTo>
                <a:cubicBezTo>
                  <a:pt x="9203" y="485"/>
                  <a:pt x="10109" y="471"/>
                  <a:pt x="10726" y="471"/>
                </a:cubicBezTo>
                <a:cubicBezTo>
                  <a:pt x="11275" y="471"/>
                  <a:pt x="11597" y="482"/>
                  <a:pt x="11597" y="482"/>
                </a:cubicBezTo>
                <a:cubicBezTo>
                  <a:pt x="11264" y="970"/>
                  <a:pt x="10966" y="1482"/>
                  <a:pt x="10704" y="2018"/>
                </a:cubicBezTo>
                <a:lnTo>
                  <a:pt x="10692" y="2030"/>
                </a:lnTo>
                <a:cubicBezTo>
                  <a:pt x="10573" y="2268"/>
                  <a:pt x="10478" y="2506"/>
                  <a:pt x="10395" y="2744"/>
                </a:cubicBezTo>
                <a:cubicBezTo>
                  <a:pt x="10359" y="2839"/>
                  <a:pt x="10335" y="2934"/>
                  <a:pt x="10311" y="3042"/>
                </a:cubicBezTo>
                <a:cubicBezTo>
                  <a:pt x="10276" y="3149"/>
                  <a:pt x="10264" y="3268"/>
                  <a:pt x="10252" y="3387"/>
                </a:cubicBezTo>
                <a:cubicBezTo>
                  <a:pt x="10216" y="3696"/>
                  <a:pt x="10276" y="3958"/>
                  <a:pt x="10478" y="4113"/>
                </a:cubicBezTo>
                <a:cubicBezTo>
                  <a:pt x="11383" y="4875"/>
                  <a:pt x="13538" y="4804"/>
                  <a:pt x="14752" y="5209"/>
                </a:cubicBezTo>
                <a:cubicBezTo>
                  <a:pt x="15955" y="5613"/>
                  <a:pt x="16479" y="6733"/>
                  <a:pt x="17419" y="6733"/>
                </a:cubicBezTo>
                <a:cubicBezTo>
                  <a:pt x="17574" y="6733"/>
                  <a:pt x="17741" y="6661"/>
                  <a:pt x="17848" y="6530"/>
                </a:cubicBezTo>
                <a:cubicBezTo>
                  <a:pt x="17955" y="6423"/>
                  <a:pt x="18038" y="6304"/>
                  <a:pt x="18098" y="6161"/>
                </a:cubicBezTo>
                <a:cubicBezTo>
                  <a:pt x="18122" y="6137"/>
                  <a:pt x="18134" y="6102"/>
                  <a:pt x="18146" y="6078"/>
                </a:cubicBezTo>
                <a:cubicBezTo>
                  <a:pt x="18217" y="5923"/>
                  <a:pt x="18277" y="5768"/>
                  <a:pt x="18336" y="5601"/>
                </a:cubicBezTo>
                <a:lnTo>
                  <a:pt x="18360" y="5506"/>
                </a:lnTo>
                <a:cubicBezTo>
                  <a:pt x="18522" y="5090"/>
                  <a:pt x="18672" y="4707"/>
                  <a:pt x="18954" y="4707"/>
                </a:cubicBezTo>
                <a:cubicBezTo>
                  <a:pt x="18962" y="4707"/>
                  <a:pt x="18970" y="4708"/>
                  <a:pt x="18979" y="4708"/>
                </a:cubicBezTo>
                <a:cubicBezTo>
                  <a:pt x="19027" y="4708"/>
                  <a:pt x="19074" y="4744"/>
                  <a:pt x="19086" y="4792"/>
                </a:cubicBezTo>
                <a:cubicBezTo>
                  <a:pt x="19086" y="4804"/>
                  <a:pt x="19086" y="4816"/>
                  <a:pt x="19086" y="4828"/>
                </a:cubicBezTo>
                <a:lnTo>
                  <a:pt x="19086" y="4839"/>
                </a:lnTo>
                <a:cubicBezTo>
                  <a:pt x="19086" y="5006"/>
                  <a:pt x="18920" y="5304"/>
                  <a:pt x="18705" y="5649"/>
                </a:cubicBezTo>
                <a:lnTo>
                  <a:pt x="18634" y="5780"/>
                </a:lnTo>
                <a:lnTo>
                  <a:pt x="18562" y="5875"/>
                </a:lnTo>
                <a:lnTo>
                  <a:pt x="18491" y="5994"/>
                </a:lnTo>
                <a:lnTo>
                  <a:pt x="18384" y="6161"/>
                </a:lnTo>
                <a:cubicBezTo>
                  <a:pt x="17967" y="6828"/>
                  <a:pt x="17574" y="7506"/>
                  <a:pt x="17884" y="7661"/>
                </a:cubicBezTo>
                <a:cubicBezTo>
                  <a:pt x="18515" y="8006"/>
                  <a:pt x="19979" y="9590"/>
                  <a:pt x="20551" y="9650"/>
                </a:cubicBezTo>
                <a:cubicBezTo>
                  <a:pt x="20565" y="9651"/>
                  <a:pt x="20580" y="9652"/>
                  <a:pt x="20594" y="9652"/>
                </a:cubicBezTo>
                <a:cubicBezTo>
                  <a:pt x="21142" y="9652"/>
                  <a:pt x="21948" y="8390"/>
                  <a:pt x="22539" y="8054"/>
                </a:cubicBezTo>
                <a:cubicBezTo>
                  <a:pt x="22575" y="8030"/>
                  <a:pt x="22610" y="8018"/>
                  <a:pt x="22658" y="7995"/>
                </a:cubicBezTo>
                <a:cubicBezTo>
                  <a:pt x="22730" y="7971"/>
                  <a:pt x="22789" y="7923"/>
                  <a:pt x="22837" y="7864"/>
                </a:cubicBezTo>
                <a:cubicBezTo>
                  <a:pt x="22884" y="7816"/>
                  <a:pt x="22932" y="7768"/>
                  <a:pt x="22968" y="7721"/>
                </a:cubicBezTo>
                <a:cubicBezTo>
                  <a:pt x="23122" y="7506"/>
                  <a:pt x="23265" y="7292"/>
                  <a:pt x="23384" y="7054"/>
                </a:cubicBezTo>
                <a:cubicBezTo>
                  <a:pt x="23480" y="6887"/>
                  <a:pt x="23575" y="6709"/>
                  <a:pt x="23670" y="6530"/>
                </a:cubicBezTo>
                <a:cubicBezTo>
                  <a:pt x="23718" y="6435"/>
                  <a:pt x="23765" y="6352"/>
                  <a:pt x="23813" y="6268"/>
                </a:cubicBezTo>
                <a:cubicBezTo>
                  <a:pt x="23944" y="6006"/>
                  <a:pt x="24075" y="5768"/>
                  <a:pt x="24206" y="5590"/>
                </a:cubicBezTo>
                <a:cubicBezTo>
                  <a:pt x="24242" y="5530"/>
                  <a:pt x="24277" y="5482"/>
                  <a:pt x="24313" y="5435"/>
                </a:cubicBezTo>
                <a:cubicBezTo>
                  <a:pt x="24349" y="5399"/>
                  <a:pt x="24384" y="5363"/>
                  <a:pt x="24432" y="5328"/>
                </a:cubicBezTo>
                <a:cubicBezTo>
                  <a:pt x="24444" y="5316"/>
                  <a:pt x="24456" y="5304"/>
                  <a:pt x="24480" y="5292"/>
                </a:cubicBezTo>
                <a:cubicBezTo>
                  <a:pt x="24497" y="5283"/>
                  <a:pt x="24519" y="5275"/>
                  <a:pt x="24540" y="5275"/>
                </a:cubicBezTo>
                <a:cubicBezTo>
                  <a:pt x="24548" y="5275"/>
                  <a:pt x="24556" y="5276"/>
                  <a:pt x="24563" y="5280"/>
                </a:cubicBezTo>
                <a:cubicBezTo>
                  <a:pt x="24599" y="5280"/>
                  <a:pt x="24623" y="5304"/>
                  <a:pt x="24646" y="5328"/>
                </a:cubicBezTo>
                <a:cubicBezTo>
                  <a:pt x="24706" y="5399"/>
                  <a:pt x="24682" y="5554"/>
                  <a:pt x="24611" y="5768"/>
                </a:cubicBezTo>
                <a:cubicBezTo>
                  <a:pt x="24230" y="6816"/>
                  <a:pt x="22444" y="9197"/>
                  <a:pt x="22313" y="9840"/>
                </a:cubicBezTo>
                <a:cubicBezTo>
                  <a:pt x="22301" y="9876"/>
                  <a:pt x="22301" y="9923"/>
                  <a:pt x="22313" y="9959"/>
                </a:cubicBezTo>
                <a:cubicBezTo>
                  <a:pt x="22360" y="10066"/>
                  <a:pt x="22420" y="10162"/>
                  <a:pt x="22491" y="10245"/>
                </a:cubicBezTo>
                <a:cubicBezTo>
                  <a:pt x="22860" y="10709"/>
                  <a:pt x="23622" y="11340"/>
                  <a:pt x="24039" y="11483"/>
                </a:cubicBezTo>
                <a:cubicBezTo>
                  <a:pt x="24071" y="11494"/>
                  <a:pt x="24102" y="11500"/>
                  <a:pt x="24133" y="11500"/>
                </a:cubicBezTo>
                <a:cubicBezTo>
                  <a:pt x="24590" y="11500"/>
                  <a:pt x="24961" y="10347"/>
                  <a:pt x="25385" y="10269"/>
                </a:cubicBezTo>
                <a:cubicBezTo>
                  <a:pt x="25411" y="10263"/>
                  <a:pt x="25433" y="10260"/>
                  <a:pt x="25451" y="10260"/>
                </a:cubicBezTo>
                <a:cubicBezTo>
                  <a:pt x="25738" y="10260"/>
                  <a:pt x="24988" y="10944"/>
                  <a:pt x="25504" y="11269"/>
                </a:cubicBezTo>
                <a:cubicBezTo>
                  <a:pt x="26039" y="11626"/>
                  <a:pt x="26504" y="12483"/>
                  <a:pt x="28778" y="13888"/>
                </a:cubicBezTo>
                <a:cubicBezTo>
                  <a:pt x="29249" y="14185"/>
                  <a:pt x="29647" y="14300"/>
                  <a:pt x="29986" y="14300"/>
                </a:cubicBezTo>
                <a:cubicBezTo>
                  <a:pt x="30409" y="14300"/>
                  <a:pt x="30740" y="14120"/>
                  <a:pt x="31004" y="13888"/>
                </a:cubicBezTo>
                <a:cubicBezTo>
                  <a:pt x="31350" y="13591"/>
                  <a:pt x="31564" y="13198"/>
                  <a:pt x="31731" y="13007"/>
                </a:cubicBezTo>
                <a:cubicBezTo>
                  <a:pt x="31802" y="12948"/>
                  <a:pt x="31850" y="12912"/>
                  <a:pt x="31897" y="12912"/>
                </a:cubicBezTo>
                <a:cubicBezTo>
                  <a:pt x="31921" y="12912"/>
                  <a:pt x="31957" y="12936"/>
                  <a:pt x="31969" y="12948"/>
                </a:cubicBezTo>
                <a:cubicBezTo>
                  <a:pt x="32112" y="13102"/>
                  <a:pt x="31862" y="13388"/>
                  <a:pt x="31540" y="13733"/>
                </a:cubicBezTo>
                <a:cubicBezTo>
                  <a:pt x="31004" y="14305"/>
                  <a:pt x="30266" y="15043"/>
                  <a:pt x="30742" y="15650"/>
                </a:cubicBezTo>
                <a:cubicBezTo>
                  <a:pt x="30790" y="15710"/>
                  <a:pt x="30838" y="15769"/>
                  <a:pt x="30885" y="15829"/>
                </a:cubicBezTo>
                <a:cubicBezTo>
                  <a:pt x="31135" y="16079"/>
                  <a:pt x="31433" y="16281"/>
                  <a:pt x="31754" y="16424"/>
                </a:cubicBezTo>
                <a:cubicBezTo>
                  <a:pt x="31885" y="16484"/>
                  <a:pt x="32016" y="16531"/>
                  <a:pt x="32159" y="16591"/>
                </a:cubicBezTo>
                <a:cubicBezTo>
                  <a:pt x="32719" y="16805"/>
                  <a:pt x="33374" y="16996"/>
                  <a:pt x="34112" y="17412"/>
                </a:cubicBezTo>
                <a:lnTo>
                  <a:pt x="34648" y="17710"/>
                </a:lnTo>
                <a:lnTo>
                  <a:pt x="34898" y="17841"/>
                </a:lnTo>
                <a:cubicBezTo>
                  <a:pt x="35279" y="18043"/>
                  <a:pt x="35660" y="18234"/>
                  <a:pt x="36053" y="18389"/>
                </a:cubicBezTo>
                <a:cubicBezTo>
                  <a:pt x="36207" y="18436"/>
                  <a:pt x="36350" y="18484"/>
                  <a:pt x="36493" y="18520"/>
                </a:cubicBezTo>
                <a:cubicBezTo>
                  <a:pt x="36636" y="18567"/>
                  <a:pt x="36779" y="18591"/>
                  <a:pt x="36934" y="18615"/>
                </a:cubicBezTo>
                <a:cubicBezTo>
                  <a:pt x="37077" y="18639"/>
                  <a:pt x="37231" y="18651"/>
                  <a:pt x="37374" y="18651"/>
                </a:cubicBezTo>
                <a:cubicBezTo>
                  <a:pt x="37529" y="18651"/>
                  <a:pt x="37696" y="18639"/>
                  <a:pt x="37850" y="18615"/>
                </a:cubicBezTo>
                <a:cubicBezTo>
                  <a:pt x="37934" y="18603"/>
                  <a:pt x="38005" y="18579"/>
                  <a:pt x="38077" y="18544"/>
                </a:cubicBezTo>
                <a:cubicBezTo>
                  <a:pt x="38208" y="18484"/>
                  <a:pt x="38315" y="18401"/>
                  <a:pt x="38410" y="18305"/>
                </a:cubicBezTo>
                <a:lnTo>
                  <a:pt x="38422" y="18293"/>
                </a:lnTo>
                <a:cubicBezTo>
                  <a:pt x="39017" y="17710"/>
                  <a:pt x="39529" y="16519"/>
                  <a:pt x="39886" y="15936"/>
                </a:cubicBezTo>
                <a:cubicBezTo>
                  <a:pt x="40015" y="15737"/>
                  <a:pt x="40122" y="15611"/>
                  <a:pt x="40211" y="15611"/>
                </a:cubicBezTo>
                <a:cubicBezTo>
                  <a:pt x="40287" y="15611"/>
                  <a:pt x="40349" y="15704"/>
                  <a:pt x="40398" y="15924"/>
                </a:cubicBezTo>
                <a:cubicBezTo>
                  <a:pt x="40410" y="16019"/>
                  <a:pt x="40422" y="16103"/>
                  <a:pt x="40422" y="16198"/>
                </a:cubicBezTo>
                <a:cubicBezTo>
                  <a:pt x="40363" y="17639"/>
                  <a:pt x="37958" y="19627"/>
                  <a:pt x="37958" y="19627"/>
                </a:cubicBezTo>
                <a:cubicBezTo>
                  <a:pt x="37958" y="19627"/>
                  <a:pt x="38970" y="20246"/>
                  <a:pt x="40017" y="20853"/>
                </a:cubicBezTo>
                <a:lnTo>
                  <a:pt x="40196" y="20960"/>
                </a:lnTo>
                <a:lnTo>
                  <a:pt x="40565" y="21175"/>
                </a:lnTo>
                <a:lnTo>
                  <a:pt x="40744" y="21270"/>
                </a:lnTo>
                <a:cubicBezTo>
                  <a:pt x="41220" y="21568"/>
                  <a:pt x="41708" y="21818"/>
                  <a:pt x="42220" y="22032"/>
                </a:cubicBezTo>
                <a:cubicBezTo>
                  <a:pt x="42243" y="22040"/>
                  <a:pt x="42265" y="22043"/>
                  <a:pt x="42287" y="22043"/>
                </a:cubicBezTo>
                <a:cubicBezTo>
                  <a:pt x="42855" y="22043"/>
                  <a:pt x="43006" y="19530"/>
                  <a:pt x="43293" y="19530"/>
                </a:cubicBezTo>
                <a:cubicBezTo>
                  <a:pt x="43336" y="19530"/>
                  <a:pt x="43383" y="19588"/>
                  <a:pt x="43434" y="19722"/>
                </a:cubicBezTo>
                <a:cubicBezTo>
                  <a:pt x="43518" y="19937"/>
                  <a:pt x="43554" y="20175"/>
                  <a:pt x="43542" y="20413"/>
                </a:cubicBezTo>
                <a:cubicBezTo>
                  <a:pt x="43542" y="21520"/>
                  <a:pt x="42994" y="23008"/>
                  <a:pt x="42994" y="23008"/>
                </a:cubicBezTo>
                <a:cubicBezTo>
                  <a:pt x="42994" y="23008"/>
                  <a:pt x="43308" y="24695"/>
                  <a:pt x="45333" y="24695"/>
                </a:cubicBezTo>
                <a:cubicBezTo>
                  <a:pt x="45539" y="24695"/>
                  <a:pt x="45763" y="24678"/>
                  <a:pt x="46006" y="24639"/>
                </a:cubicBezTo>
                <a:cubicBezTo>
                  <a:pt x="46302" y="24590"/>
                  <a:pt x="46600" y="24566"/>
                  <a:pt x="46898" y="24566"/>
                </a:cubicBezTo>
                <a:cubicBezTo>
                  <a:pt x="47177" y="24566"/>
                  <a:pt x="47456" y="24587"/>
                  <a:pt x="47733" y="24628"/>
                </a:cubicBezTo>
                <a:cubicBezTo>
                  <a:pt x="47852" y="24651"/>
                  <a:pt x="47971" y="24675"/>
                  <a:pt x="48090" y="24699"/>
                </a:cubicBezTo>
                <a:cubicBezTo>
                  <a:pt x="48197" y="24723"/>
                  <a:pt x="48304" y="24759"/>
                  <a:pt x="48411" y="24794"/>
                </a:cubicBezTo>
                <a:cubicBezTo>
                  <a:pt x="48554" y="24842"/>
                  <a:pt x="48709" y="24890"/>
                  <a:pt x="48828" y="24949"/>
                </a:cubicBezTo>
                <a:cubicBezTo>
                  <a:pt x="48923" y="24985"/>
                  <a:pt x="48995" y="25032"/>
                  <a:pt x="49078" y="25068"/>
                </a:cubicBezTo>
                <a:cubicBezTo>
                  <a:pt x="49149" y="25104"/>
                  <a:pt x="49221" y="25151"/>
                  <a:pt x="49292" y="25187"/>
                </a:cubicBezTo>
                <a:cubicBezTo>
                  <a:pt x="49352" y="25235"/>
                  <a:pt x="49411" y="25271"/>
                  <a:pt x="49471" y="25306"/>
                </a:cubicBezTo>
                <a:cubicBezTo>
                  <a:pt x="49638" y="25413"/>
                  <a:pt x="49792" y="25544"/>
                  <a:pt x="49935" y="25687"/>
                </a:cubicBezTo>
                <a:cubicBezTo>
                  <a:pt x="49781" y="25449"/>
                  <a:pt x="49697" y="25282"/>
                  <a:pt x="49602" y="25128"/>
                </a:cubicBezTo>
                <a:cubicBezTo>
                  <a:pt x="49304" y="24568"/>
                  <a:pt x="48995" y="24020"/>
                  <a:pt x="48685" y="23485"/>
                </a:cubicBezTo>
                <a:cubicBezTo>
                  <a:pt x="48602" y="23330"/>
                  <a:pt x="48518" y="23187"/>
                  <a:pt x="48435" y="23044"/>
                </a:cubicBezTo>
                <a:cubicBezTo>
                  <a:pt x="48340" y="22901"/>
                  <a:pt x="48280" y="22794"/>
                  <a:pt x="48209" y="22663"/>
                </a:cubicBezTo>
                <a:cubicBezTo>
                  <a:pt x="48090" y="22473"/>
                  <a:pt x="47971" y="22282"/>
                  <a:pt x="47864" y="22092"/>
                </a:cubicBezTo>
                <a:cubicBezTo>
                  <a:pt x="47828" y="22032"/>
                  <a:pt x="47792" y="21972"/>
                  <a:pt x="47745" y="21913"/>
                </a:cubicBezTo>
                <a:lnTo>
                  <a:pt x="47745" y="21901"/>
                </a:lnTo>
                <a:cubicBezTo>
                  <a:pt x="47614" y="21687"/>
                  <a:pt x="47471" y="21472"/>
                  <a:pt x="47340" y="21258"/>
                </a:cubicBezTo>
                <a:lnTo>
                  <a:pt x="47328" y="21234"/>
                </a:lnTo>
                <a:lnTo>
                  <a:pt x="47197" y="21044"/>
                </a:lnTo>
                <a:lnTo>
                  <a:pt x="46911" y="20603"/>
                </a:lnTo>
                <a:lnTo>
                  <a:pt x="46887" y="20568"/>
                </a:lnTo>
                <a:lnTo>
                  <a:pt x="46744" y="20341"/>
                </a:lnTo>
                <a:lnTo>
                  <a:pt x="46482" y="19960"/>
                </a:lnTo>
                <a:lnTo>
                  <a:pt x="46447" y="19913"/>
                </a:lnTo>
                <a:cubicBezTo>
                  <a:pt x="46399" y="19829"/>
                  <a:pt x="46352" y="19758"/>
                  <a:pt x="46304" y="19687"/>
                </a:cubicBezTo>
                <a:lnTo>
                  <a:pt x="46066" y="19329"/>
                </a:lnTo>
                <a:lnTo>
                  <a:pt x="46018" y="19258"/>
                </a:lnTo>
                <a:lnTo>
                  <a:pt x="45851" y="19032"/>
                </a:lnTo>
                <a:cubicBezTo>
                  <a:pt x="45780" y="18925"/>
                  <a:pt x="45709" y="18817"/>
                  <a:pt x="45625" y="18722"/>
                </a:cubicBezTo>
                <a:lnTo>
                  <a:pt x="45566" y="18627"/>
                </a:lnTo>
                <a:lnTo>
                  <a:pt x="45399" y="18401"/>
                </a:lnTo>
                <a:lnTo>
                  <a:pt x="45185" y="18103"/>
                </a:lnTo>
                <a:lnTo>
                  <a:pt x="45113" y="18008"/>
                </a:lnTo>
                <a:lnTo>
                  <a:pt x="44947" y="17782"/>
                </a:lnTo>
                <a:lnTo>
                  <a:pt x="44744" y="17508"/>
                </a:lnTo>
                <a:cubicBezTo>
                  <a:pt x="44708" y="17472"/>
                  <a:pt x="44685" y="17436"/>
                  <a:pt x="44649" y="17401"/>
                </a:cubicBezTo>
                <a:cubicBezTo>
                  <a:pt x="44589" y="17329"/>
                  <a:pt x="44542" y="17258"/>
                  <a:pt x="44482" y="17186"/>
                </a:cubicBezTo>
                <a:lnTo>
                  <a:pt x="44292" y="16924"/>
                </a:lnTo>
                <a:lnTo>
                  <a:pt x="44185" y="16793"/>
                </a:lnTo>
                <a:lnTo>
                  <a:pt x="44018" y="16591"/>
                </a:lnTo>
                <a:cubicBezTo>
                  <a:pt x="43958" y="16519"/>
                  <a:pt x="43899" y="16436"/>
                  <a:pt x="43827" y="16353"/>
                </a:cubicBezTo>
                <a:lnTo>
                  <a:pt x="43708" y="16210"/>
                </a:lnTo>
                <a:lnTo>
                  <a:pt x="43554" y="16007"/>
                </a:lnTo>
                <a:lnTo>
                  <a:pt x="43375" y="15793"/>
                </a:lnTo>
                <a:lnTo>
                  <a:pt x="43232" y="15626"/>
                </a:lnTo>
                <a:lnTo>
                  <a:pt x="43077" y="15436"/>
                </a:lnTo>
                <a:lnTo>
                  <a:pt x="42911" y="15245"/>
                </a:lnTo>
                <a:lnTo>
                  <a:pt x="42756" y="15067"/>
                </a:lnTo>
                <a:lnTo>
                  <a:pt x="42601" y="14876"/>
                </a:lnTo>
                <a:lnTo>
                  <a:pt x="42434" y="14698"/>
                </a:lnTo>
                <a:lnTo>
                  <a:pt x="42268" y="14507"/>
                </a:lnTo>
                <a:lnTo>
                  <a:pt x="42113" y="14329"/>
                </a:lnTo>
                <a:lnTo>
                  <a:pt x="41958" y="14162"/>
                </a:lnTo>
                <a:lnTo>
                  <a:pt x="41780" y="13960"/>
                </a:lnTo>
                <a:cubicBezTo>
                  <a:pt x="41732" y="13912"/>
                  <a:pt x="41672" y="13852"/>
                  <a:pt x="41625" y="13793"/>
                </a:cubicBezTo>
                <a:lnTo>
                  <a:pt x="41482" y="13650"/>
                </a:lnTo>
                <a:lnTo>
                  <a:pt x="41279" y="13436"/>
                </a:lnTo>
                <a:lnTo>
                  <a:pt x="41137" y="13281"/>
                </a:lnTo>
                <a:lnTo>
                  <a:pt x="40994" y="13138"/>
                </a:lnTo>
                <a:cubicBezTo>
                  <a:pt x="40922" y="13055"/>
                  <a:pt x="40851" y="12983"/>
                  <a:pt x="40779" y="12912"/>
                </a:cubicBezTo>
                <a:lnTo>
                  <a:pt x="40637" y="12769"/>
                </a:lnTo>
                <a:cubicBezTo>
                  <a:pt x="40589" y="12721"/>
                  <a:pt x="40553" y="12674"/>
                  <a:pt x="40506" y="12638"/>
                </a:cubicBezTo>
                <a:lnTo>
                  <a:pt x="40279" y="12412"/>
                </a:lnTo>
                <a:lnTo>
                  <a:pt x="40256" y="12376"/>
                </a:lnTo>
                <a:cubicBezTo>
                  <a:pt x="40208" y="12340"/>
                  <a:pt x="40172" y="12293"/>
                  <a:pt x="40125" y="12257"/>
                </a:cubicBezTo>
                <a:lnTo>
                  <a:pt x="40017" y="12150"/>
                </a:lnTo>
                <a:lnTo>
                  <a:pt x="39791" y="11924"/>
                </a:lnTo>
                <a:lnTo>
                  <a:pt x="39672" y="11816"/>
                </a:lnTo>
                <a:lnTo>
                  <a:pt x="39624" y="11769"/>
                </a:lnTo>
                <a:lnTo>
                  <a:pt x="39517" y="11662"/>
                </a:lnTo>
                <a:lnTo>
                  <a:pt x="39279" y="11447"/>
                </a:lnTo>
                <a:lnTo>
                  <a:pt x="39017" y="11185"/>
                </a:lnTo>
                <a:lnTo>
                  <a:pt x="38779" y="10971"/>
                </a:lnTo>
                <a:lnTo>
                  <a:pt x="38577" y="10793"/>
                </a:lnTo>
                <a:lnTo>
                  <a:pt x="38529" y="10745"/>
                </a:lnTo>
                <a:lnTo>
                  <a:pt x="38505" y="10733"/>
                </a:lnTo>
                <a:lnTo>
                  <a:pt x="38267" y="10519"/>
                </a:lnTo>
                <a:lnTo>
                  <a:pt x="38053" y="10328"/>
                </a:lnTo>
                <a:lnTo>
                  <a:pt x="37981" y="10269"/>
                </a:lnTo>
                <a:lnTo>
                  <a:pt x="37755" y="10066"/>
                </a:lnTo>
                <a:lnTo>
                  <a:pt x="37529" y="9876"/>
                </a:lnTo>
                <a:lnTo>
                  <a:pt x="37446" y="9816"/>
                </a:lnTo>
                <a:lnTo>
                  <a:pt x="37243" y="9638"/>
                </a:lnTo>
                <a:lnTo>
                  <a:pt x="36993" y="9435"/>
                </a:lnTo>
                <a:lnTo>
                  <a:pt x="36922" y="9376"/>
                </a:lnTo>
                <a:lnTo>
                  <a:pt x="36719" y="9209"/>
                </a:lnTo>
                <a:lnTo>
                  <a:pt x="36469" y="9007"/>
                </a:lnTo>
                <a:lnTo>
                  <a:pt x="36386" y="8935"/>
                </a:lnTo>
                <a:lnTo>
                  <a:pt x="36195" y="8792"/>
                </a:lnTo>
                <a:lnTo>
                  <a:pt x="35934" y="8590"/>
                </a:lnTo>
                <a:cubicBezTo>
                  <a:pt x="35898" y="8566"/>
                  <a:pt x="35874" y="8542"/>
                  <a:pt x="35838" y="8518"/>
                </a:cubicBezTo>
                <a:lnTo>
                  <a:pt x="35660" y="8387"/>
                </a:lnTo>
                <a:lnTo>
                  <a:pt x="35386" y="8173"/>
                </a:lnTo>
                <a:lnTo>
                  <a:pt x="35291" y="8102"/>
                </a:lnTo>
                <a:lnTo>
                  <a:pt x="35136" y="7983"/>
                </a:lnTo>
                <a:lnTo>
                  <a:pt x="34850" y="7780"/>
                </a:lnTo>
                <a:lnTo>
                  <a:pt x="34767" y="7721"/>
                </a:lnTo>
                <a:lnTo>
                  <a:pt x="34743" y="7709"/>
                </a:lnTo>
                <a:lnTo>
                  <a:pt x="34588" y="7602"/>
                </a:lnTo>
                <a:lnTo>
                  <a:pt x="34314" y="7399"/>
                </a:lnTo>
                <a:lnTo>
                  <a:pt x="34183" y="7304"/>
                </a:lnTo>
                <a:lnTo>
                  <a:pt x="34148" y="7280"/>
                </a:lnTo>
                <a:lnTo>
                  <a:pt x="34124" y="7268"/>
                </a:lnTo>
                <a:lnTo>
                  <a:pt x="34100" y="7256"/>
                </a:lnTo>
                <a:lnTo>
                  <a:pt x="34052" y="7221"/>
                </a:lnTo>
                <a:cubicBezTo>
                  <a:pt x="33957" y="7161"/>
                  <a:pt x="33862" y="7090"/>
                  <a:pt x="33767" y="7030"/>
                </a:cubicBezTo>
                <a:lnTo>
                  <a:pt x="33624" y="6935"/>
                </a:lnTo>
                <a:lnTo>
                  <a:pt x="33505" y="6852"/>
                </a:lnTo>
                <a:lnTo>
                  <a:pt x="33219" y="6673"/>
                </a:lnTo>
                <a:lnTo>
                  <a:pt x="33064" y="6566"/>
                </a:lnTo>
                <a:lnTo>
                  <a:pt x="32945" y="6482"/>
                </a:lnTo>
                <a:lnTo>
                  <a:pt x="32683" y="6316"/>
                </a:lnTo>
                <a:lnTo>
                  <a:pt x="32505" y="6209"/>
                </a:lnTo>
                <a:lnTo>
                  <a:pt x="32385" y="6125"/>
                </a:lnTo>
                <a:lnTo>
                  <a:pt x="32124" y="5971"/>
                </a:lnTo>
                <a:lnTo>
                  <a:pt x="31933" y="5851"/>
                </a:lnTo>
                <a:lnTo>
                  <a:pt x="31814" y="5780"/>
                </a:lnTo>
                <a:lnTo>
                  <a:pt x="31576" y="5637"/>
                </a:lnTo>
                <a:lnTo>
                  <a:pt x="31373" y="5518"/>
                </a:lnTo>
                <a:lnTo>
                  <a:pt x="31254" y="5447"/>
                </a:lnTo>
                <a:cubicBezTo>
                  <a:pt x="31171" y="5399"/>
                  <a:pt x="31100" y="5363"/>
                  <a:pt x="31016" y="5316"/>
                </a:cubicBezTo>
                <a:lnTo>
                  <a:pt x="30802" y="5185"/>
                </a:lnTo>
                <a:cubicBezTo>
                  <a:pt x="30766" y="5161"/>
                  <a:pt x="30719" y="5149"/>
                  <a:pt x="30683" y="5125"/>
                </a:cubicBezTo>
                <a:lnTo>
                  <a:pt x="30457" y="5006"/>
                </a:lnTo>
                <a:lnTo>
                  <a:pt x="30230" y="4875"/>
                </a:lnTo>
                <a:lnTo>
                  <a:pt x="30123" y="4816"/>
                </a:lnTo>
                <a:lnTo>
                  <a:pt x="29909" y="4697"/>
                </a:lnTo>
                <a:lnTo>
                  <a:pt x="29659" y="4566"/>
                </a:lnTo>
                <a:lnTo>
                  <a:pt x="29540" y="4506"/>
                </a:lnTo>
                <a:cubicBezTo>
                  <a:pt x="29480" y="4470"/>
                  <a:pt x="29409" y="4447"/>
                  <a:pt x="29337" y="4411"/>
                </a:cubicBezTo>
                <a:lnTo>
                  <a:pt x="29076" y="4280"/>
                </a:lnTo>
                <a:lnTo>
                  <a:pt x="28945" y="4208"/>
                </a:lnTo>
                <a:lnTo>
                  <a:pt x="28778" y="4125"/>
                </a:lnTo>
                <a:lnTo>
                  <a:pt x="28516" y="3994"/>
                </a:lnTo>
                <a:lnTo>
                  <a:pt x="28397" y="3946"/>
                </a:lnTo>
                <a:lnTo>
                  <a:pt x="28206" y="3851"/>
                </a:lnTo>
                <a:lnTo>
                  <a:pt x="27944" y="3732"/>
                </a:lnTo>
                <a:lnTo>
                  <a:pt x="27825" y="3673"/>
                </a:lnTo>
                <a:lnTo>
                  <a:pt x="27611" y="3577"/>
                </a:lnTo>
                <a:lnTo>
                  <a:pt x="27373" y="3470"/>
                </a:lnTo>
                <a:lnTo>
                  <a:pt x="27242" y="3411"/>
                </a:lnTo>
                <a:lnTo>
                  <a:pt x="27028" y="3315"/>
                </a:lnTo>
                <a:lnTo>
                  <a:pt x="26801" y="3220"/>
                </a:lnTo>
                <a:lnTo>
                  <a:pt x="26659" y="3161"/>
                </a:lnTo>
                <a:lnTo>
                  <a:pt x="26432" y="3065"/>
                </a:lnTo>
                <a:lnTo>
                  <a:pt x="26230" y="2982"/>
                </a:lnTo>
                <a:lnTo>
                  <a:pt x="26063" y="2911"/>
                </a:lnTo>
                <a:lnTo>
                  <a:pt x="25837" y="2827"/>
                </a:lnTo>
                <a:lnTo>
                  <a:pt x="25647" y="2744"/>
                </a:lnTo>
                <a:lnTo>
                  <a:pt x="25480" y="2684"/>
                </a:lnTo>
                <a:lnTo>
                  <a:pt x="25242" y="2589"/>
                </a:lnTo>
                <a:lnTo>
                  <a:pt x="25075" y="2530"/>
                </a:lnTo>
                <a:lnTo>
                  <a:pt x="24885" y="2458"/>
                </a:lnTo>
                <a:lnTo>
                  <a:pt x="24646" y="2375"/>
                </a:lnTo>
                <a:lnTo>
                  <a:pt x="24492" y="2315"/>
                </a:lnTo>
                <a:lnTo>
                  <a:pt x="24301" y="2244"/>
                </a:lnTo>
                <a:lnTo>
                  <a:pt x="24051" y="2161"/>
                </a:lnTo>
                <a:lnTo>
                  <a:pt x="23908" y="2113"/>
                </a:lnTo>
                <a:lnTo>
                  <a:pt x="23706" y="2041"/>
                </a:lnTo>
                <a:cubicBezTo>
                  <a:pt x="23622" y="2018"/>
                  <a:pt x="23539" y="1982"/>
                  <a:pt x="23444" y="1958"/>
                </a:cubicBezTo>
                <a:lnTo>
                  <a:pt x="23325" y="1922"/>
                </a:lnTo>
                <a:lnTo>
                  <a:pt x="23111" y="1851"/>
                </a:lnTo>
                <a:lnTo>
                  <a:pt x="22849" y="1768"/>
                </a:lnTo>
                <a:lnTo>
                  <a:pt x="22741" y="1732"/>
                </a:lnTo>
                <a:lnTo>
                  <a:pt x="22515" y="1660"/>
                </a:lnTo>
                <a:lnTo>
                  <a:pt x="22241" y="1589"/>
                </a:lnTo>
                <a:lnTo>
                  <a:pt x="22158" y="1565"/>
                </a:lnTo>
                <a:lnTo>
                  <a:pt x="21908" y="1494"/>
                </a:lnTo>
                <a:lnTo>
                  <a:pt x="21634" y="1410"/>
                </a:lnTo>
                <a:lnTo>
                  <a:pt x="21563" y="1399"/>
                </a:lnTo>
                <a:lnTo>
                  <a:pt x="21313" y="1327"/>
                </a:lnTo>
                <a:lnTo>
                  <a:pt x="21027" y="1256"/>
                </a:lnTo>
                <a:lnTo>
                  <a:pt x="20979" y="1244"/>
                </a:lnTo>
                <a:lnTo>
                  <a:pt x="20705" y="1172"/>
                </a:lnTo>
                <a:lnTo>
                  <a:pt x="20408" y="1101"/>
                </a:lnTo>
                <a:lnTo>
                  <a:pt x="20384" y="1101"/>
                </a:lnTo>
                <a:lnTo>
                  <a:pt x="20098" y="1029"/>
                </a:lnTo>
                <a:lnTo>
                  <a:pt x="19789" y="958"/>
                </a:lnTo>
                <a:lnTo>
                  <a:pt x="19491" y="898"/>
                </a:lnTo>
                <a:lnTo>
                  <a:pt x="19181" y="827"/>
                </a:lnTo>
                <a:lnTo>
                  <a:pt x="18872" y="768"/>
                </a:lnTo>
                <a:lnTo>
                  <a:pt x="18574" y="708"/>
                </a:lnTo>
                <a:lnTo>
                  <a:pt x="18217" y="648"/>
                </a:lnTo>
                <a:lnTo>
                  <a:pt x="17824" y="577"/>
                </a:lnTo>
                <a:cubicBezTo>
                  <a:pt x="17669" y="553"/>
                  <a:pt x="17526" y="517"/>
                  <a:pt x="17360" y="494"/>
                </a:cubicBezTo>
                <a:lnTo>
                  <a:pt x="17110" y="458"/>
                </a:lnTo>
                <a:lnTo>
                  <a:pt x="16753" y="398"/>
                </a:lnTo>
                <a:lnTo>
                  <a:pt x="16479" y="363"/>
                </a:lnTo>
                <a:lnTo>
                  <a:pt x="16133" y="315"/>
                </a:lnTo>
                <a:lnTo>
                  <a:pt x="15860" y="291"/>
                </a:lnTo>
                <a:lnTo>
                  <a:pt x="15526" y="244"/>
                </a:lnTo>
                <a:lnTo>
                  <a:pt x="15252" y="220"/>
                </a:lnTo>
                <a:lnTo>
                  <a:pt x="14907" y="184"/>
                </a:lnTo>
                <a:lnTo>
                  <a:pt x="14633" y="160"/>
                </a:lnTo>
                <a:cubicBezTo>
                  <a:pt x="14526" y="148"/>
                  <a:pt x="14407" y="136"/>
                  <a:pt x="14288" y="125"/>
                </a:cubicBezTo>
                <a:lnTo>
                  <a:pt x="14026" y="101"/>
                </a:lnTo>
                <a:lnTo>
                  <a:pt x="13800" y="89"/>
                </a:lnTo>
                <a:lnTo>
                  <a:pt x="13693" y="89"/>
                </a:lnTo>
                <a:cubicBezTo>
                  <a:pt x="13550" y="77"/>
                  <a:pt x="13419" y="65"/>
                  <a:pt x="13276" y="65"/>
                </a:cubicBezTo>
                <a:lnTo>
                  <a:pt x="13097" y="65"/>
                </a:lnTo>
                <a:cubicBezTo>
                  <a:pt x="12919" y="53"/>
                  <a:pt x="12740" y="41"/>
                  <a:pt x="12573" y="41"/>
                </a:cubicBezTo>
                <a:lnTo>
                  <a:pt x="12371" y="29"/>
                </a:lnTo>
                <a:cubicBezTo>
                  <a:pt x="12145" y="29"/>
                  <a:pt x="11919" y="17"/>
                  <a:pt x="11704" y="6"/>
                </a:cubicBezTo>
                <a:lnTo>
                  <a:pt x="11681" y="6"/>
                </a:lnTo>
                <a:cubicBezTo>
                  <a:pt x="11466" y="2"/>
                  <a:pt x="11252" y="1"/>
                  <a:pt x="11038" y="1"/>
                </a:cubicBezTo>
                <a:close/>
              </a:path>
            </a:pathLst>
          </a:custGeom>
          <a:solidFill>
            <a:srgbClr val="1E3D28">
              <a:alpha val="611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45" name="Google Shape;2845;p34"/>
          <p:cNvGrpSpPr/>
          <p:nvPr/>
        </p:nvGrpSpPr>
        <p:grpSpPr>
          <a:xfrm rot="-1702004">
            <a:off x="7920647" y="-887877"/>
            <a:ext cx="3403432" cy="2635996"/>
            <a:chOff x="9298389" y="-164681"/>
            <a:chExt cx="3403527" cy="2636070"/>
          </a:xfrm>
        </p:grpSpPr>
        <p:sp>
          <p:nvSpPr>
            <p:cNvPr id="2846" name="Google Shape;2846;p34"/>
            <p:cNvSpPr/>
            <p:nvPr/>
          </p:nvSpPr>
          <p:spPr>
            <a:xfrm rot="-5142096">
              <a:off x="9799889" y="-462995"/>
              <a:ext cx="2400528" cy="3232698"/>
            </a:xfrm>
            <a:custGeom>
              <a:avLst/>
              <a:gdLst/>
              <a:ahLst/>
              <a:cxnLst/>
              <a:rect l="l" t="t" r="r" b="b"/>
              <a:pathLst>
                <a:path w="31088" h="41865" extrusionOk="0">
                  <a:moveTo>
                    <a:pt x="5635" y="0"/>
                  </a:moveTo>
                  <a:cubicBezTo>
                    <a:pt x="5590" y="0"/>
                    <a:pt x="5546" y="1"/>
                    <a:pt x="5501" y="3"/>
                  </a:cubicBezTo>
                  <a:cubicBezTo>
                    <a:pt x="3914" y="65"/>
                    <a:pt x="2419" y="1144"/>
                    <a:pt x="879" y="1144"/>
                  </a:cubicBezTo>
                  <a:cubicBezTo>
                    <a:pt x="662" y="1144"/>
                    <a:pt x="445" y="1123"/>
                    <a:pt x="226" y="1074"/>
                  </a:cubicBezTo>
                  <a:lnTo>
                    <a:pt x="0" y="1062"/>
                  </a:lnTo>
                  <a:lnTo>
                    <a:pt x="0" y="1062"/>
                  </a:lnTo>
                  <a:cubicBezTo>
                    <a:pt x="619" y="1503"/>
                    <a:pt x="786" y="2372"/>
                    <a:pt x="738" y="3134"/>
                  </a:cubicBezTo>
                  <a:cubicBezTo>
                    <a:pt x="679" y="3896"/>
                    <a:pt x="464" y="4658"/>
                    <a:pt x="536" y="5420"/>
                  </a:cubicBezTo>
                  <a:cubicBezTo>
                    <a:pt x="607" y="6182"/>
                    <a:pt x="1083" y="6992"/>
                    <a:pt x="1834" y="7099"/>
                  </a:cubicBezTo>
                  <a:lnTo>
                    <a:pt x="4048" y="5551"/>
                  </a:lnTo>
                  <a:lnTo>
                    <a:pt x="4048" y="5551"/>
                  </a:lnTo>
                  <a:cubicBezTo>
                    <a:pt x="3667" y="6170"/>
                    <a:pt x="3286" y="6789"/>
                    <a:pt x="2905" y="7420"/>
                  </a:cubicBezTo>
                  <a:cubicBezTo>
                    <a:pt x="2762" y="7611"/>
                    <a:pt x="2679" y="7825"/>
                    <a:pt x="2631" y="8063"/>
                  </a:cubicBezTo>
                  <a:cubicBezTo>
                    <a:pt x="2619" y="8337"/>
                    <a:pt x="2679" y="8611"/>
                    <a:pt x="2810" y="8861"/>
                  </a:cubicBezTo>
                  <a:cubicBezTo>
                    <a:pt x="2988" y="9337"/>
                    <a:pt x="3179" y="9801"/>
                    <a:pt x="3369" y="10266"/>
                  </a:cubicBezTo>
                  <a:cubicBezTo>
                    <a:pt x="3405" y="10385"/>
                    <a:pt x="3477" y="10480"/>
                    <a:pt x="3572" y="10551"/>
                  </a:cubicBezTo>
                  <a:cubicBezTo>
                    <a:pt x="3606" y="10568"/>
                    <a:pt x="3641" y="10575"/>
                    <a:pt x="3676" y="10575"/>
                  </a:cubicBezTo>
                  <a:cubicBezTo>
                    <a:pt x="3845" y="10575"/>
                    <a:pt x="4013" y="10402"/>
                    <a:pt x="4131" y="10254"/>
                  </a:cubicBezTo>
                  <a:cubicBezTo>
                    <a:pt x="4751" y="9456"/>
                    <a:pt x="5584" y="8849"/>
                    <a:pt x="6548" y="8527"/>
                  </a:cubicBezTo>
                  <a:lnTo>
                    <a:pt x="6548" y="8527"/>
                  </a:lnTo>
                  <a:cubicBezTo>
                    <a:pt x="5917" y="9325"/>
                    <a:pt x="5274" y="10147"/>
                    <a:pt x="4929" y="11111"/>
                  </a:cubicBezTo>
                  <a:cubicBezTo>
                    <a:pt x="4739" y="11647"/>
                    <a:pt x="4739" y="12373"/>
                    <a:pt x="5108" y="12707"/>
                  </a:cubicBezTo>
                  <a:cubicBezTo>
                    <a:pt x="5191" y="12778"/>
                    <a:pt x="5286" y="12826"/>
                    <a:pt x="5394" y="12861"/>
                  </a:cubicBezTo>
                  <a:cubicBezTo>
                    <a:pt x="5882" y="12290"/>
                    <a:pt x="6382" y="11730"/>
                    <a:pt x="6870" y="11171"/>
                  </a:cubicBezTo>
                  <a:cubicBezTo>
                    <a:pt x="6929" y="11099"/>
                    <a:pt x="6989" y="11028"/>
                    <a:pt x="7049" y="10968"/>
                  </a:cubicBezTo>
                  <a:lnTo>
                    <a:pt x="7049" y="10968"/>
                  </a:lnTo>
                  <a:cubicBezTo>
                    <a:pt x="6989" y="11063"/>
                    <a:pt x="6941" y="11159"/>
                    <a:pt x="6894" y="11266"/>
                  </a:cubicBezTo>
                  <a:cubicBezTo>
                    <a:pt x="6632" y="11814"/>
                    <a:pt x="6406" y="12373"/>
                    <a:pt x="6227" y="12945"/>
                  </a:cubicBezTo>
                  <a:cubicBezTo>
                    <a:pt x="6144" y="13135"/>
                    <a:pt x="6120" y="13338"/>
                    <a:pt x="6144" y="13540"/>
                  </a:cubicBezTo>
                  <a:cubicBezTo>
                    <a:pt x="6263" y="14302"/>
                    <a:pt x="7501" y="14361"/>
                    <a:pt x="7751" y="15076"/>
                  </a:cubicBezTo>
                  <a:cubicBezTo>
                    <a:pt x="8025" y="14564"/>
                    <a:pt x="8489" y="14183"/>
                    <a:pt x="9049" y="14028"/>
                  </a:cubicBezTo>
                  <a:lnTo>
                    <a:pt x="9049" y="14028"/>
                  </a:lnTo>
                  <a:cubicBezTo>
                    <a:pt x="8394" y="14623"/>
                    <a:pt x="8394" y="15814"/>
                    <a:pt x="9073" y="16397"/>
                  </a:cubicBezTo>
                  <a:cubicBezTo>
                    <a:pt x="9370" y="16659"/>
                    <a:pt x="9751" y="16802"/>
                    <a:pt x="10049" y="17052"/>
                  </a:cubicBezTo>
                  <a:cubicBezTo>
                    <a:pt x="10906" y="17755"/>
                    <a:pt x="10918" y="19064"/>
                    <a:pt x="11490" y="20029"/>
                  </a:cubicBezTo>
                  <a:cubicBezTo>
                    <a:pt x="11716" y="20362"/>
                    <a:pt x="11966" y="20696"/>
                    <a:pt x="12228" y="21005"/>
                  </a:cubicBezTo>
                  <a:cubicBezTo>
                    <a:pt x="13049" y="22089"/>
                    <a:pt x="13454" y="23422"/>
                    <a:pt x="13823" y="24732"/>
                  </a:cubicBezTo>
                  <a:cubicBezTo>
                    <a:pt x="13966" y="25232"/>
                    <a:pt x="14109" y="25744"/>
                    <a:pt x="14442" y="26137"/>
                  </a:cubicBezTo>
                  <a:cubicBezTo>
                    <a:pt x="14919" y="26714"/>
                    <a:pt x="15621" y="26908"/>
                    <a:pt x="16377" y="26908"/>
                  </a:cubicBezTo>
                  <a:cubicBezTo>
                    <a:pt x="17055" y="26908"/>
                    <a:pt x="17777" y="26752"/>
                    <a:pt x="18419" y="26577"/>
                  </a:cubicBezTo>
                  <a:lnTo>
                    <a:pt x="18419" y="26577"/>
                  </a:lnTo>
                  <a:cubicBezTo>
                    <a:pt x="17514" y="27280"/>
                    <a:pt x="16609" y="28149"/>
                    <a:pt x="16466" y="29292"/>
                  </a:cubicBezTo>
                  <a:cubicBezTo>
                    <a:pt x="16395" y="29911"/>
                    <a:pt x="16562" y="30542"/>
                    <a:pt x="16800" y="31114"/>
                  </a:cubicBezTo>
                  <a:cubicBezTo>
                    <a:pt x="17550" y="32888"/>
                    <a:pt x="18931" y="34328"/>
                    <a:pt x="20669" y="35138"/>
                  </a:cubicBezTo>
                  <a:cubicBezTo>
                    <a:pt x="21801" y="35650"/>
                    <a:pt x="23019" y="35919"/>
                    <a:pt x="24246" y="35919"/>
                  </a:cubicBezTo>
                  <a:cubicBezTo>
                    <a:pt x="24530" y="35919"/>
                    <a:pt x="24815" y="35905"/>
                    <a:pt x="25098" y="35876"/>
                  </a:cubicBezTo>
                  <a:lnTo>
                    <a:pt x="25098" y="35876"/>
                  </a:lnTo>
                  <a:lnTo>
                    <a:pt x="25015" y="36078"/>
                  </a:lnTo>
                  <a:lnTo>
                    <a:pt x="25265" y="35876"/>
                  </a:lnTo>
                  <a:cubicBezTo>
                    <a:pt x="25860" y="38436"/>
                    <a:pt x="26182" y="40377"/>
                    <a:pt x="26384" y="41865"/>
                  </a:cubicBezTo>
                  <a:lnTo>
                    <a:pt x="26515" y="41853"/>
                  </a:lnTo>
                  <a:cubicBezTo>
                    <a:pt x="26313" y="40365"/>
                    <a:pt x="25991" y="38424"/>
                    <a:pt x="25384" y="35852"/>
                  </a:cubicBezTo>
                  <a:lnTo>
                    <a:pt x="25539" y="35828"/>
                  </a:lnTo>
                  <a:cubicBezTo>
                    <a:pt x="27825" y="35531"/>
                    <a:pt x="29849" y="35495"/>
                    <a:pt x="30444" y="32697"/>
                  </a:cubicBezTo>
                  <a:cubicBezTo>
                    <a:pt x="30635" y="31792"/>
                    <a:pt x="30456" y="30852"/>
                    <a:pt x="30635" y="29947"/>
                  </a:cubicBezTo>
                  <a:lnTo>
                    <a:pt x="30635" y="29947"/>
                  </a:lnTo>
                  <a:cubicBezTo>
                    <a:pt x="30105" y="30607"/>
                    <a:pt x="29316" y="30969"/>
                    <a:pt x="28502" y="30969"/>
                  </a:cubicBezTo>
                  <a:cubicBezTo>
                    <a:pt x="28200" y="30969"/>
                    <a:pt x="27895" y="30919"/>
                    <a:pt x="27599" y="30816"/>
                  </a:cubicBezTo>
                  <a:lnTo>
                    <a:pt x="30611" y="28828"/>
                  </a:lnTo>
                  <a:cubicBezTo>
                    <a:pt x="30801" y="28720"/>
                    <a:pt x="30956" y="28566"/>
                    <a:pt x="31052" y="28375"/>
                  </a:cubicBezTo>
                  <a:cubicBezTo>
                    <a:pt x="31087" y="28173"/>
                    <a:pt x="31063" y="27946"/>
                    <a:pt x="30980" y="27756"/>
                  </a:cubicBezTo>
                  <a:cubicBezTo>
                    <a:pt x="30170" y="25279"/>
                    <a:pt x="29147" y="22874"/>
                    <a:pt x="27932" y="20577"/>
                  </a:cubicBezTo>
                  <a:cubicBezTo>
                    <a:pt x="26730" y="18291"/>
                    <a:pt x="23955" y="14433"/>
                    <a:pt x="23848" y="14242"/>
                  </a:cubicBezTo>
                  <a:cubicBezTo>
                    <a:pt x="22860" y="15004"/>
                    <a:pt x="21967" y="15552"/>
                    <a:pt x="20776" y="15921"/>
                  </a:cubicBezTo>
                  <a:cubicBezTo>
                    <a:pt x="21717" y="14600"/>
                    <a:pt x="21538" y="13695"/>
                    <a:pt x="22646" y="12516"/>
                  </a:cubicBezTo>
                  <a:cubicBezTo>
                    <a:pt x="21550" y="10635"/>
                    <a:pt x="20205" y="8908"/>
                    <a:pt x="18645" y="7373"/>
                  </a:cubicBezTo>
                  <a:cubicBezTo>
                    <a:pt x="18002" y="7992"/>
                    <a:pt x="17300" y="8551"/>
                    <a:pt x="16550" y="9039"/>
                  </a:cubicBezTo>
                  <a:cubicBezTo>
                    <a:pt x="16274" y="9212"/>
                    <a:pt x="15986" y="9373"/>
                    <a:pt x="15677" y="9373"/>
                  </a:cubicBezTo>
                  <a:cubicBezTo>
                    <a:pt x="15667" y="9373"/>
                    <a:pt x="15656" y="9373"/>
                    <a:pt x="15645" y="9373"/>
                  </a:cubicBezTo>
                  <a:cubicBezTo>
                    <a:pt x="15311" y="9361"/>
                    <a:pt x="14978" y="9099"/>
                    <a:pt x="15014" y="8766"/>
                  </a:cubicBezTo>
                  <a:cubicBezTo>
                    <a:pt x="16014" y="8087"/>
                    <a:pt x="16550" y="6896"/>
                    <a:pt x="16419" y="5694"/>
                  </a:cubicBezTo>
                  <a:lnTo>
                    <a:pt x="16419" y="5694"/>
                  </a:lnTo>
                  <a:cubicBezTo>
                    <a:pt x="16133" y="6015"/>
                    <a:pt x="15859" y="6349"/>
                    <a:pt x="15573" y="6670"/>
                  </a:cubicBezTo>
                  <a:cubicBezTo>
                    <a:pt x="15812" y="6075"/>
                    <a:pt x="15609" y="5360"/>
                    <a:pt x="15216" y="4848"/>
                  </a:cubicBezTo>
                  <a:cubicBezTo>
                    <a:pt x="14823" y="4325"/>
                    <a:pt x="14264" y="3967"/>
                    <a:pt x="13728" y="3610"/>
                  </a:cubicBezTo>
                  <a:cubicBezTo>
                    <a:pt x="13281" y="3326"/>
                    <a:pt x="12740" y="3036"/>
                    <a:pt x="12237" y="3036"/>
                  </a:cubicBezTo>
                  <a:cubicBezTo>
                    <a:pt x="12043" y="3036"/>
                    <a:pt x="11855" y="3079"/>
                    <a:pt x="11680" y="3182"/>
                  </a:cubicBezTo>
                  <a:cubicBezTo>
                    <a:pt x="11413" y="3335"/>
                    <a:pt x="11155" y="3622"/>
                    <a:pt x="10876" y="3622"/>
                  </a:cubicBezTo>
                  <a:cubicBezTo>
                    <a:pt x="10831" y="3622"/>
                    <a:pt x="10785" y="3615"/>
                    <a:pt x="10739" y="3598"/>
                  </a:cubicBezTo>
                  <a:cubicBezTo>
                    <a:pt x="10966" y="3146"/>
                    <a:pt x="10799" y="2574"/>
                    <a:pt x="10478" y="2181"/>
                  </a:cubicBezTo>
                  <a:cubicBezTo>
                    <a:pt x="10168" y="1789"/>
                    <a:pt x="9716" y="1538"/>
                    <a:pt x="9275" y="1288"/>
                  </a:cubicBezTo>
                  <a:cubicBezTo>
                    <a:pt x="8136" y="655"/>
                    <a:pt x="6929" y="0"/>
                    <a:pt x="56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34"/>
            <p:cNvSpPr/>
            <p:nvPr/>
          </p:nvSpPr>
          <p:spPr>
            <a:xfrm rot="-5142096">
              <a:off x="10598029" y="408426"/>
              <a:ext cx="1127217" cy="1843406"/>
            </a:xfrm>
            <a:custGeom>
              <a:avLst/>
              <a:gdLst/>
              <a:ahLst/>
              <a:cxnLst/>
              <a:rect l="l" t="t" r="r" b="b"/>
              <a:pathLst>
                <a:path w="14598" h="23873" extrusionOk="0">
                  <a:moveTo>
                    <a:pt x="775" y="1"/>
                  </a:moveTo>
                  <a:cubicBezTo>
                    <a:pt x="513" y="549"/>
                    <a:pt x="287" y="1108"/>
                    <a:pt x="108" y="1692"/>
                  </a:cubicBezTo>
                  <a:cubicBezTo>
                    <a:pt x="25" y="1882"/>
                    <a:pt x="1" y="2085"/>
                    <a:pt x="25" y="2287"/>
                  </a:cubicBezTo>
                  <a:cubicBezTo>
                    <a:pt x="144" y="3037"/>
                    <a:pt x="1382" y="3097"/>
                    <a:pt x="1632" y="3823"/>
                  </a:cubicBezTo>
                  <a:cubicBezTo>
                    <a:pt x="1906" y="3311"/>
                    <a:pt x="2370" y="2918"/>
                    <a:pt x="2930" y="2763"/>
                  </a:cubicBezTo>
                  <a:lnTo>
                    <a:pt x="2930" y="2763"/>
                  </a:lnTo>
                  <a:cubicBezTo>
                    <a:pt x="2275" y="3370"/>
                    <a:pt x="2275" y="4537"/>
                    <a:pt x="2954" y="5133"/>
                  </a:cubicBezTo>
                  <a:cubicBezTo>
                    <a:pt x="3251" y="5394"/>
                    <a:pt x="3632" y="5537"/>
                    <a:pt x="3930" y="5787"/>
                  </a:cubicBezTo>
                  <a:cubicBezTo>
                    <a:pt x="4799" y="6490"/>
                    <a:pt x="4799" y="7811"/>
                    <a:pt x="5371" y="8764"/>
                  </a:cubicBezTo>
                  <a:cubicBezTo>
                    <a:pt x="5597" y="9109"/>
                    <a:pt x="5847" y="9431"/>
                    <a:pt x="6109" y="9752"/>
                  </a:cubicBezTo>
                  <a:cubicBezTo>
                    <a:pt x="6942" y="10836"/>
                    <a:pt x="7335" y="12169"/>
                    <a:pt x="7704" y="13467"/>
                  </a:cubicBezTo>
                  <a:cubicBezTo>
                    <a:pt x="7847" y="13967"/>
                    <a:pt x="7990" y="14479"/>
                    <a:pt x="8323" y="14884"/>
                  </a:cubicBezTo>
                  <a:cubicBezTo>
                    <a:pt x="8798" y="15459"/>
                    <a:pt x="9496" y="15653"/>
                    <a:pt x="10248" y="15653"/>
                  </a:cubicBezTo>
                  <a:cubicBezTo>
                    <a:pt x="10929" y="15653"/>
                    <a:pt x="11655" y="15493"/>
                    <a:pt x="12300" y="15312"/>
                  </a:cubicBezTo>
                  <a:lnTo>
                    <a:pt x="12300" y="15312"/>
                  </a:lnTo>
                  <a:cubicBezTo>
                    <a:pt x="11395" y="16015"/>
                    <a:pt x="10490" y="16896"/>
                    <a:pt x="10347" y="18039"/>
                  </a:cubicBezTo>
                  <a:cubicBezTo>
                    <a:pt x="10276" y="18658"/>
                    <a:pt x="10443" y="19277"/>
                    <a:pt x="10681" y="19861"/>
                  </a:cubicBezTo>
                  <a:cubicBezTo>
                    <a:pt x="11431" y="21635"/>
                    <a:pt x="12812" y="23063"/>
                    <a:pt x="14550" y="23873"/>
                  </a:cubicBezTo>
                  <a:cubicBezTo>
                    <a:pt x="14491" y="23409"/>
                    <a:pt x="14276" y="22980"/>
                    <a:pt x="13931" y="22647"/>
                  </a:cubicBezTo>
                  <a:cubicBezTo>
                    <a:pt x="13717" y="22456"/>
                    <a:pt x="13455" y="22277"/>
                    <a:pt x="13348" y="22004"/>
                  </a:cubicBezTo>
                  <a:cubicBezTo>
                    <a:pt x="13217" y="21635"/>
                    <a:pt x="13443" y="21242"/>
                    <a:pt x="13491" y="20849"/>
                  </a:cubicBezTo>
                  <a:cubicBezTo>
                    <a:pt x="13538" y="20468"/>
                    <a:pt x="13419" y="20075"/>
                    <a:pt x="13455" y="19682"/>
                  </a:cubicBezTo>
                  <a:cubicBezTo>
                    <a:pt x="13514" y="19170"/>
                    <a:pt x="13872" y="18718"/>
                    <a:pt x="14134" y="18277"/>
                  </a:cubicBezTo>
                  <a:cubicBezTo>
                    <a:pt x="14407" y="17825"/>
                    <a:pt x="14598" y="17241"/>
                    <a:pt x="14336" y="16789"/>
                  </a:cubicBezTo>
                  <a:cubicBezTo>
                    <a:pt x="14193" y="16551"/>
                    <a:pt x="13955" y="16384"/>
                    <a:pt x="13836" y="16122"/>
                  </a:cubicBezTo>
                  <a:cubicBezTo>
                    <a:pt x="13550" y="15467"/>
                    <a:pt x="14312" y="14765"/>
                    <a:pt x="14217" y="14038"/>
                  </a:cubicBezTo>
                  <a:lnTo>
                    <a:pt x="14217" y="14038"/>
                  </a:lnTo>
                  <a:cubicBezTo>
                    <a:pt x="14177" y="14042"/>
                    <a:pt x="14137" y="14044"/>
                    <a:pt x="14098" y="14044"/>
                  </a:cubicBezTo>
                  <a:cubicBezTo>
                    <a:pt x="13423" y="14044"/>
                    <a:pt x="12851" y="13480"/>
                    <a:pt x="12502" y="12895"/>
                  </a:cubicBezTo>
                  <a:cubicBezTo>
                    <a:pt x="12121" y="12264"/>
                    <a:pt x="11848" y="11550"/>
                    <a:pt x="11288" y="11086"/>
                  </a:cubicBezTo>
                  <a:cubicBezTo>
                    <a:pt x="10812" y="10705"/>
                    <a:pt x="10204" y="10550"/>
                    <a:pt x="9645" y="10300"/>
                  </a:cubicBezTo>
                  <a:cubicBezTo>
                    <a:pt x="9085" y="10050"/>
                    <a:pt x="8538" y="9645"/>
                    <a:pt x="8419" y="9050"/>
                  </a:cubicBezTo>
                  <a:cubicBezTo>
                    <a:pt x="8288" y="8323"/>
                    <a:pt x="8847" y="7669"/>
                    <a:pt x="9359" y="7145"/>
                  </a:cubicBezTo>
                  <a:cubicBezTo>
                    <a:pt x="8526" y="6657"/>
                    <a:pt x="7776" y="6037"/>
                    <a:pt x="7145" y="5299"/>
                  </a:cubicBezTo>
                  <a:cubicBezTo>
                    <a:pt x="6978" y="5144"/>
                    <a:pt x="6871" y="4942"/>
                    <a:pt x="6811" y="4716"/>
                  </a:cubicBezTo>
                  <a:cubicBezTo>
                    <a:pt x="6740" y="4097"/>
                    <a:pt x="7526" y="3728"/>
                    <a:pt x="7776" y="3156"/>
                  </a:cubicBezTo>
                  <a:cubicBezTo>
                    <a:pt x="7823" y="3073"/>
                    <a:pt x="7823" y="2989"/>
                    <a:pt x="7811" y="2906"/>
                  </a:cubicBezTo>
                  <a:cubicBezTo>
                    <a:pt x="7764" y="2775"/>
                    <a:pt x="7633" y="2716"/>
                    <a:pt x="7514" y="2668"/>
                  </a:cubicBezTo>
                  <a:cubicBezTo>
                    <a:pt x="7014" y="2478"/>
                    <a:pt x="6448" y="2288"/>
                    <a:pt x="5927" y="2288"/>
                  </a:cubicBezTo>
                  <a:cubicBezTo>
                    <a:pt x="5827" y="2288"/>
                    <a:pt x="5728" y="2295"/>
                    <a:pt x="5632" y="2311"/>
                  </a:cubicBezTo>
                  <a:cubicBezTo>
                    <a:pt x="5561" y="2263"/>
                    <a:pt x="5478" y="2227"/>
                    <a:pt x="5382" y="2216"/>
                  </a:cubicBezTo>
                  <a:cubicBezTo>
                    <a:pt x="5168" y="2192"/>
                    <a:pt x="4906" y="2204"/>
                    <a:pt x="4763" y="2061"/>
                  </a:cubicBezTo>
                  <a:cubicBezTo>
                    <a:pt x="4573" y="1870"/>
                    <a:pt x="4668" y="1537"/>
                    <a:pt x="4537" y="1299"/>
                  </a:cubicBezTo>
                  <a:cubicBezTo>
                    <a:pt x="4435" y="1108"/>
                    <a:pt x="4261" y="1042"/>
                    <a:pt x="4055" y="1042"/>
                  </a:cubicBezTo>
                  <a:cubicBezTo>
                    <a:pt x="3736" y="1042"/>
                    <a:pt x="3339" y="1200"/>
                    <a:pt x="3013" y="1287"/>
                  </a:cubicBezTo>
                  <a:cubicBezTo>
                    <a:pt x="2857" y="1330"/>
                    <a:pt x="2699" y="1351"/>
                    <a:pt x="2541" y="1351"/>
                  </a:cubicBezTo>
                  <a:cubicBezTo>
                    <a:pt x="1965" y="1351"/>
                    <a:pt x="1406" y="1071"/>
                    <a:pt x="1060" y="584"/>
                  </a:cubicBezTo>
                  <a:cubicBezTo>
                    <a:pt x="941" y="406"/>
                    <a:pt x="846" y="215"/>
                    <a:pt x="7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848" name="Google Shape;2848;p34"/>
          <p:cNvPicPr preferRelativeResize="0"/>
          <p:nvPr/>
        </p:nvPicPr>
        <p:blipFill>
          <a:blip r:embed="rId2">
            <a:alphaModFix amt="50000"/>
          </a:blip>
          <a:stretch>
            <a:fillRect/>
          </a:stretch>
        </p:blipFill>
        <p:spPr>
          <a:xfrm>
            <a:off x="7740088" y="-183227"/>
            <a:ext cx="2715351" cy="2429151"/>
          </a:xfrm>
          <a:prstGeom prst="rect">
            <a:avLst/>
          </a:prstGeom>
          <a:noFill/>
          <a:ln>
            <a:noFill/>
          </a:ln>
        </p:spPr>
      </p:pic>
      <p:pic>
        <p:nvPicPr>
          <p:cNvPr id="2849" name="Google Shape;2849;p34"/>
          <p:cNvPicPr preferRelativeResize="0"/>
          <p:nvPr/>
        </p:nvPicPr>
        <p:blipFill>
          <a:blip r:embed="rId2">
            <a:alphaModFix amt="50000"/>
          </a:blip>
          <a:stretch>
            <a:fillRect/>
          </a:stretch>
        </p:blipFill>
        <p:spPr>
          <a:xfrm>
            <a:off x="-854112" y="-534827"/>
            <a:ext cx="2715351" cy="2429151"/>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Background 3">
  <p:cSld name="CUSTOM_11_1_1_1">
    <p:spTree>
      <p:nvGrpSpPr>
        <p:cNvPr id="1" name="Shape 2850"/>
        <p:cNvGrpSpPr/>
        <p:nvPr/>
      </p:nvGrpSpPr>
      <p:grpSpPr>
        <a:xfrm>
          <a:off x="0" y="0"/>
          <a:ext cx="0" cy="0"/>
          <a:chOff x="0" y="0"/>
          <a:chExt cx="0" cy="0"/>
        </a:xfrm>
      </p:grpSpPr>
      <p:grpSp>
        <p:nvGrpSpPr>
          <p:cNvPr id="2851" name="Google Shape;2851;p35"/>
          <p:cNvGrpSpPr/>
          <p:nvPr/>
        </p:nvGrpSpPr>
        <p:grpSpPr>
          <a:xfrm rot="-1126758">
            <a:off x="8219740" y="3807370"/>
            <a:ext cx="1526569" cy="1507522"/>
            <a:chOff x="4045425" y="3839900"/>
            <a:chExt cx="559025" cy="552050"/>
          </a:xfrm>
        </p:grpSpPr>
        <p:sp>
          <p:nvSpPr>
            <p:cNvPr id="2852" name="Google Shape;2852;p35"/>
            <p:cNvSpPr/>
            <p:nvPr/>
          </p:nvSpPr>
          <p:spPr>
            <a:xfrm>
              <a:off x="4302300" y="3839900"/>
              <a:ext cx="67900" cy="274150"/>
            </a:xfrm>
            <a:custGeom>
              <a:avLst/>
              <a:gdLst/>
              <a:ahLst/>
              <a:cxnLst/>
              <a:rect l="l" t="t" r="r" b="b"/>
              <a:pathLst>
                <a:path w="2716" h="10966" extrusionOk="0">
                  <a:moveTo>
                    <a:pt x="406" y="0"/>
                  </a:moveTo>
                  <a:cubicBezTo>
                    <a:pt x="406" y="0"/>
                    <a:pt x="1" y="3572"/>
                    <a:pt x="156" y="5524"/>
                  </a:cubicBezTo>
                  <a:cubicBezTo>
                    <a:pt x="311" y="7477"/>
                    <a:pt x="1799" y="10966"/>
                    <a:pt x="1799" y="10966"/>
                  </a:cubicBezTo>
                  <a:cubicBezTo>
                    <a:pt x="1799" y="10966"/>
                    <a:pt x="2716" y="7525"/>
                    <a:pt x="2287" y="5524"/>
                  </a:cubicBezTo>
                  <a:cubicBezTo>
                    <a:pt x="1858" y="3524"/>
                    <a:pt x="406" y="0"/>
                    <a:pt x="4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35"/>
            <p:cNvSpPr/>
            <p:nvPr/>
          </p:nvSpPr>
          <p:spPr>
            <a:xfrm>
              <a:off x="4142475" y="3927100"/>
              <a:ext cx="196475" cy="194400"/>
            </a:xfrm>
            <a:custGeom>
              <a:avLst/>
              <a:gdLst/>
              <a:ahLst/>
              <a:cxnLst/>
              <a:rect l="l" t="t" r="r" b="b"/>
              <a:pathLst>
                <a:path w="7859" h="7776" extrusionOk="0">
                  <a:moveTo>
                    <a:pt x="0" y="1"/>
                  </a:moveTo>
                  <a:cubicBezTo>
                    <a:pt x="0" y="1"/>
                    <a:pt x="1882" y="3060"/>
                    <a:pt x="3215" y="4501"/>
                  </a:cubicBezTo>
                  <a:cubicBezTo>
                    <a:pt x="4537" y="5942"/>
                    <a:pt x="7858" y="7775"/>
                    <a:pt x="7858" y="7775"/>
                  </a:cubicBezTo>
                  <a:cubicBezTo>
                    <a:pt x="7858" y="7775"/>
                    <a:pt x="6453" y="4501"/>
                    <a:pt x="4882" y="3191"/>
                  </a:cubicBezTo>
                  <a:cubicBezTo>
                    <a:pt x="3322" y="1882"/>
                    <a:pt x="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35"/>
            <p:cNvSpPr/>
            <p:nvPr/>
          </p:nvSpPr>
          <p:spPr>
            <a:xfrm>
              <a:off x="4360050" y="3883050"/>
              <a:ext cx="113450" cy="228325"/>
            </a:xfrm>
            <a:custGeom>
              <a:avLst/>
              <a:gdLst/>
              <a:ahLst/>
              <a:cxnLst/>
              <a:rect l="l" t="t" r="r" b="b"/>
              <a:pathLst>
                <a:path w="4538" h="9133" extrusionOk="0">
                  <a:moveTo>
                    <a:pt x="4537" y="0"/>
                  </a:moveTo>
                  <a:cubicBezTo>
                    <a:pt x="4537" y="1"/>
                    <a:pt x="2346" y="2489"/>
                    <a:pt x="1465" y="4072"/>
                  </a:cubicBezTo>
                  <a:cubicBezTo>
                    <a:pt x="572" y="5644"/>
                    <a:pt x="1" y="9132"/>
                    <a:pt x="1" y="9132"/>
                  </a:cubicBezTo>
                  <a:cubicBezTo>
                    <a:pt x="1" y="9132"/>
                    <a:pt x="2537" y="7025"/>
                    <a:pt x="3227" y="5263"/>
                  </a:cubicBezTo>
                  <a:cubicBezTo>
                    <a:pt x="3906" y="3501"/>
                    <a:pt x="4537" y="1"/>
                    <a:pt x="45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35"/>
            <p:cNvSpPr/>
            <p:nvPr/>
          </p:nvSpPr>
          <p:spPr>
            <a:xfrm>
              <a:off x="4362450" y="4017875"/>
              <a:ext cx="235150" cy="128325"/>
            </a:xfrm>
            <a:custGeom>
              <a:avLst/>
              <a:gdLst/>
              <a:ahLst/>
              <a:cxnLst/>
              <a:rect l="l" t="t" r="r" b="b"/>
              <a:pathLst>
                <a:path w="9406" h="5133" extrusionOk="0">
                  <a:moveTo>
                    <a:pt x="9406" y="1"/>
                  </a:moveTo>
                  <a:cubicBezTo>
                    <a:pt x="9406" y="1"/>
                    <a:pt x="6036" y="870"/>
                    <a:pt x="4322" y="1692"/>
                  </a:cubicBezTo>
                  <a:cubicBezTo>
                    <a:pt x="2607" y="2513"/>
                    <a:pt x="0" y="5133"/>
                    <a:pt x="0" y="5133"/>
                  </a:cubicBezTo>
                  <a:cubicBezTo>
                    <a:pt x="0" y="5133"/>
                    <a:pt x="3441" y="4775"/>
                    <a:pt x="5096" y="3680"/>
                  </a:cubicBezTo>
                  <a:cubicBezTo>
                    <a:pt x="6739" y="2585"/>
                    <a:pt x="9406" y="1"/>
                    <a:pt x="94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35"/>
            <p:cNvSpPr/>
            <p:nvPr/>
          </p:nvSpPr>
          <p:spPr>
            <a:xfrm>
              <a:off x="4366000" y="4165700"/>
              <a:ext cx="238450" cy="53125"/>
            </a:xfrm>
            <a:custGeom>
              <a:avLst/>
              <a:gdLst/>
              <a:ahLst/>
              <a:cxnLst/>
              <a:rect l="l" t="t" r="r" b="b"/>
              <a:pathLst>
                <a:path w="9538" h="2125" extrusionOk="0">
                  <a:moveTo>
                    <a:pt x="4134" y="1"/>
                  </a:moveTo>
                  <a:cubicBezTo>
                    <a:pt x="2384" y="1"/>
                    <a:pt x="1" y="529"/>
                    <a:pt x="1" y="529"/>
                  </a:cubicBezTo>
                  <a:cubicBezTo>
                    <a:pt x="1" y="529"/>
                    <a:pt x="2668" y="2125"/>
                    <a:pt x="4454" y="2125"/>
                  </a:cubicBezTo>
                  <a:cubicBezTo>
                    <a:pt x="6228" y="2125"/>
                    <a:pt x="9538" y="1446"/>
                    <a:pt x="9538" y="1446"/>
                  </a:cubicBezTo>
                  <a:cubicBezTo>
                    <a:pt x="9538" y="1446"/>
                    <a:pt x="6645" y="315"/>
                    <a:pt x="4966" y="53"/>
                  </a:cubicBezTo>
                  <a:cubicBezTo>
                    <a:pt x="4718" y="16"/>
                    <a:pt x="4435" y="1"/>
                    <a:pt x="41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35"/>
            <p:cNvSpPr/>
            <p:nvPr/>
          </p:nvSpPr>
          <p:spPr>
            <a:xfrm>
              <a:off x="4360050" y="4217900"/>
              <a:ext cx="183375" cy="94975"/>
            </a:xfrm>
            <a:custGeom>
              <a:avLst/>
              <a:gdLst/>
              <a:ahLst/>
              <a:cxnLst/>
              <a:rect l="l" t="t" r="r" b="b"/>
              <a:pathLst>
                <a:path w="7335" h="3799" extrusionOk="0">
                  <a:moveTo>
                    <a:pt x="1" y="1"/>
                  </a:moveTo>
                  <a:cubicBezTo>
                    <a:pt x="1" y="1"/>
                    <a:pt x="1489" y="2275"/>
                    <a:pt x="2930" y="2823"/>
                  </a:cubicBezTo>
                  <a:cubicBezTo>
                    <a:pt x="4370" y="3382"/>
                    <a:pt x="7335" y="3799"/>
                    <a:pt x="7335" y="3799"/>
                  </a:cubicBezTo>
                  <a:cubicBezTo>
                    <a:pt x="7335" y="3799"/>
                    <a:pt x="5466" y="1882"/>
                    <a:pt x="4216" y="1120"/>
                  </a:cubicBezTo>
                  <a:cubicBezTo>
                    <a:pt x="2954" y="358"/>
                    <a:pt x="1"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35"/>
            <p:cNvSpPr/>
            <p:nvPr/>
          </p:nvSpPr>
          <p:spPr>
            <a:xfrm>
              <a:off x="4045425" y="4084900"/>
              <a:ext cx="293525" cy="61250"/>
            </a:xfrm>
            <a:custGeom>
              <a:avLst/>
              <a:gdLst/>
              <a:ahLst/>
              <a:cxnLst/>
              <a:rect l="l" t="t" r="r" b="b"/>
              <a:pathLst>
                <a:path w="11741" h="2450" extrusionOk="0">
                  <a:moveTo>
                    <a:pt x="3481" y="0"/>
                  </a:moveTo>
                  <a:cubicBezTo>
                    <a:pt x="1690" y="0"/>
                    <a:pt x="1" y="94"/>
                    <a:pt x="1" y="94"/>
                  </a:cubicBezTo>
                  <a:cubicBezTo>
                    <a:pt x="1" y="94"/>
                    <a:pt x="3561" y="1654"/>
                    <a:pt x="5633" y="2154"/>
                  </a:cubicBezTo>
                  <a:cubicBezTo>
                    <a:pt x="6594" y="2387"/>
                    <a:pt x="7988" y="2449"/>
                    <a:pt x="9202" y="2449"/>
                  </a:cubicBezTo>
                  <a:cubicBezTo>
                    <a:pt x="10589" y="2449"/>
                    <a:pt x="11740" y="2368"/>
                    <a:pt x="11740" y="2368"/>
                  </a:cubicBezTo>
                  <a:cubicBezTo>
                    <a:pt x="11740" y="2368"/>
                    <a:pt x="8466" y="368"/>
                    <a:pt x="6275" y="118"/>
                  </a:cubicBezTo>
                  <a:cubicBezTo>
                    <a:pt x="5491" y="29"/>
                    <a:pt x="4471" y="0"/>
                    <a:pt x="34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35"/>
            <p:cNvSpPr/>
            <p:nvPr/>
          </p:nvSpPr>
          <p:spPr>
            <a:xfrm>
              <a:off x="4068950" y="4163625"/>
              <a:ext cx="261075" cy="57450"/>
            </a:xfrm>
            <a:custGeom>
              <a:avLst/>
              <a:gdLst/>
              <a:ahLst/>
              <a:cxnLst/>
              <a:rect l="l" t="t" r="r" b="b"/>
              <a:pathLst>
                <a:path w="10443" h="2298" extrusionOk="0">
                  <a:moveTo>
                    <a:pt x="6522" y="1"/>
                  </a:moveTo>
                  <a:cubicBezTo>
                    <a:pt x="6068" y="1"/>
                    <a:pt x="5632" y="36"/>
                    <a:pt x="5251" y="124"/>
                  </a:cubicBezTo>
                  <a:cubicBezTo>
                    <a:pt x="3346" y="553"/>
                    <a:pt x="0" y="2041"/>
                    <a:pt x="0" y="2041"/>
                  </a:cubicBezTo>
                  <a:cubicBezTo>
                    <a:pt x="0" y="2041"/>
                    <a:pt x="2293" y="2297"/>
                    <a:pt x="4142" y="2297"/>
                  </a:cubicBezTo>
                  <a:cubicBezTo>
                    <a:pt x="4546" y="2297"/>
                    <a:pt x="4930" y="2285"/>
                    <a:pt x="5263" y="2255"/>
                  </a:cubicBezTo>
                  <a:cubicBezTo>
                    <a:pt x="7132" y="2089"/>
                    <a:pt x="10442" y="565"/>
                    <a:pt x="10442" y="565"/>
                  </a:cubicBezTo>
                  <a:cubicBezTo>
                    <a:pt x="10442" y="565"/>
                    <a:pt x="8339" y="1"/>
                    <a:pt x="65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35"/>
            <p:cNvSpPr/>
            <p:nvPr/>
          </p:nvSpPr>
          <p:spPr>
            <a:xfrm>
              <a:off x="4152900" y="4210775"/>
              <a:ext cx="175625" cy="118175"/>
            </a:xfrm>
            <a:custGeom>
              <a:avLst/>
              <a:gdLst/>
              <a:ahLst/>
              <a:cxnLst/>
              <a:rect l="l" t="t" r="r" b="b"/>
              <a:pathLst>
                <a:path w="7025" h="4727" extrusionOk="0">
                  <a:moveTo>
                    <a:pt x="7025" y="0"/>
                  </a:moveTo>
                  <a:lnTo>
                    <a:pt x="7025" y="0"/>
                  </a:lnTo>
                  <a:cubicBezTo>
                    <a:pt x="7024" y="0"/>
                    <a:pt x="4262" y="250"/>
                    <a:pt x="3060" y="1274"/>
                  </a:cubicBezTo>
                  <a:cubicBezTo>
                    <a:pt x="1845" y="2286"/>
                    <a:pt x="0" y="4727"/>
                    <a:pt x="0" y="4727"/>
                  </a:cubicBezTo>
                  <a:cubicBezTo>
                    <a:pt x="0" y="4727"/>
                    <a:pt x="2643" y="3965"/>
                    <a:pt x="3941" y="3215"/>
                  </a:cubicBezTo>
                  <a:cubicBezTo>
                    <a:pt x="5227" y="2453"/>
                    <a:pt x="7025" y="0"/>
                    <a:pt x="70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35"/>
            <p:cNvSpPr/>
            <p:nvPr/>
          </p:nvSpPr>
          <p:spPr>
            <a:xfrm>
              <a:off x="4177000" y="3962400"/>
              <a:ext cx="329100" cy="429550"/>
            </a:xfrm>
            <a:custGeom>
              <a:avLst/>
              <a:gdLst/>
              <a:ahLst/>
              <a:cxnLst/>
              <a:rect l="l" t="t" r="r" b="b"/>
              <a:pathLst>
                <a:path w="13164" h="17182" extrusionOk="0">
                  <a:moveTo>
                    <a:pt x="6209" y="0"/>
                  </a:moveTo>
                  <a:cubicBezTo>
                    <a:pt x="6202" y="0"/>
                    <a:pt x="6192" y="5"/>
                    <a:pt x="6192" y="5"/>
                  </a:cubicBezTo>
                  <a:cubicBezTo>
                    <a:pt x="6466" y="1160"/>
                    <a:pt x="6656" y="2327"/>
                    <a:pt x="6751" y="3518"/>
                  </a:cubicBezTo>
                  <a:cubicBezTo>
                    <a:pt x="6763" y="3923"/>
                    <a:pt x="6763" y="4339"/>
                    <a:pt x="6763" y="4756"/>
                  </a:cubicBezTo>
                  <a:cubicBezTo>
                    <a:pt x="6763" y="4982"/>
                    <a:pt x="6751" y="5220"/>
                    <a:pt x="6751" y="5447"/>
                  </a:cubicBezTo>
                  <a:lnTo>
                    <a:pt x="6751" y="5530"/>
                  </a:lnTo>
                  <a:cubicBezTo>
                    <a:pt x="6751" y="5887"/>
                    <a:pt x="6727" y="6256"/>
                    <a:pt x="6716" y="6625"/>
                  </a:cubicBezTo>
                  <a:cubicBezTo>
                    <a:pt x="6168" y="5911"/>
                    <a:pt x="5489" y="5316"/>
                    <a:pt x="4834" y="4696"/>
                  </a:cubicBezTo>
                  <a:cubicBezTo>
                    <a:pt x="4049" y="3946"/>
                    <a:pt x="3167" y="3149"/>
                    <a:pt x="2596" y="2220"/>
                  </a:cubicBezTo>
                  <a:cubicBezTo>
                    <a:pt x="2591" y="2211"/>
                    <a:pt x="2585" y="2207"/>
                    <a:pt x="2580" y="2207"/>
                  </a:cubicBezTo>
                  <a:cubicBezTo>
                    <a:pt x="2571" y="2207"/>
                    <a:pt x="2565" y="2217"/>
                    <a:pt x="2572" y="2232"/>
                  </a:cubicBezTo>
                  <a:cubicBezTo>
                    <a:pt x="3084" y="3101"/>
                    <a:pt x="3870" y="3851"/>
                    <a:pt x="4584" y="4565"/>
                  </a:cubicBezTo>
                  <a:cubicBezTo>
                    <a:pt x="5323" y="5304"/>
                    <a:pt x="6073" y="6018"/>
                    <a:pt x="6704" y="6851"/>
                  </a:cubicBezTo>
                  <a:cubicBezTo>
                    <a:pt x="6692" y="7018"/>
                    <a:pt x="6680" y="7185"/>
                    <a:pt x="6668" y="7340"/>
                  </a:cubicBezTo>
                  <a:cubicBezTo>
                    <a:pt x="5846" y="6887"/>
                    <a:pt x="4882" y="6744"/>
                    <a:pt x="3965" y="6554"/>
                  </a:cubicBezTo>
                  <a:cubicBezTo>
                    <a:pt x="2940" y="6344"/>
                    <a:pt x="1903" y="6077"/>
                    <a:pt x="843" y="6077"/>
                  </a:cubicBezTo>
                  <a:cubicBezTo>
                    <a:pt x="820" y="6077"/>
                    <a:pt x="797" y="6077"/>
                    <a:pt x="774" y="6078"/>
                  </a:cubicBezTo>
                  <a:lnTo>
                    <a:pt x="774" y="6089"/>
                  </a:lnTo>
                  <a:cubicBezTo>
                    <a:pt x="1846" y="6113"/>
                    <a:pt x="2906" y="6423"/>
                    <a:pt x="3941" y="6649"/>
                  </a:cubicBezTo>
                  <a:cubicBezTo>
                    <a:pt x="4382" y="6756"/>
                    <a:pt x="4846" y="6851"/>
                    <a:pt x="5299" y="6971"/>
                  </a:cubicBezTo>
                  <a:cubicBezTo>
                    <a:pt x="5763" y="7113"/>
                    <a:pt x="6227" y="7304"/>
                    <a:pt x="6656" y="7542"/>
                  </a:cubicBezTo>
                  <a:cubicBezTo>
                    <a:pt x="6632" y="7875"/>
                    <a:pt x="6596" y="8209"/>
                    <a:pt x="6561" y="8542"/>
                  </a:cubicBezTo>
                  <a:cubicBezTo>
                    <a:pt x="6277" y="8506"/>
                    <a:pt x="5987" y="8491"/>
                    <a:pt x="5694" y="8491"/>
                  </a:cubicBezTo>
                  <a:cubicBezTo>
                    <a:pt x="4930" y="8491"/>
                    <a:pt x="4149" y="8589"/>
                    <a:pt x="3418" y="8649"/>
                  </a:cubicBezTo>
                  <a:cubicBezTo>
                    <a:pt x="2263" y="8733"/>
                    <a:pt x="1132" y="8959"/>
                    <a:pt x="24" y="9304"/>
                  </a:cubicBezTo>
                  <a:cubicBezTo>
                    <a:pt x="0" y="9316"/>
                    <a:pt x="12" y="9352"/>
                    <a:pt x="36" y="9352"/>
                  </a:cubicBezTo>
                  <a:cubicBezTo>
                    <a:pt x="1132" y="9018"/>
                    <a:pt x="2275" y="8816"/>
                    <a:pt x="3418" y="8756"/>
                  </a:cubicBezTo>
                  <a:cubicBezTo>
                    <a:pt x="3941" y="8721"/>
                    <a:pt x="4465" y="8709"/>
                    <a:pt x="4977" y="8685"/>
                  </a:cubicBezTo>
                  <a:cubicBezTo>
                    <a:pt x="5220" y="8668"/>
                    <a:pt x="5463" y="8660"/>
                    <a:pt x="5705" y="8660"/>
                  </a:cubicBezTo>
                  <a:cubicBezTo>
                    <a:pt x="5985" y="8660"/>
                    <a:pt x="6263" y="8671"/>
                    <a:pt x="6537" y="8697"/>
                  </a:cubicBezTo>
                  <a:cubicBezTo>
                    <a:pt x="6501" y="9054"/>
                    <a:pt x="6454" y="9399"/>
                    <a:pt x="6382" y="9757"/>
                  </a:cubicBezTo>
                  <a:cubicBezTo>
                    <a:pt x="5727" y="9757"/>
                    <a:pt x="5132" y="10233"/>
                    <a:pt x="4620" y="10602"/>
                  </a:cubicBezTo>
                  <a:cubicBezTo>
                    <a:pt x="3941" y="11090"/>
                    <a:pt x="3322" y="11650"/>
                    <a:pt x="2679" y="12185"/>
                  </a:cubicBezTo>
                  <a:cubicBezTo>
                    <a:pt x="2661" y="12213"/>
                    <a:pt x="2678" y="12241"/>
                    <a:pt x="2703" y="12241"/>
                  </a:cubicBezTo>
                  <a:cubicBezTo>
                    <a:pt x="2711" y="12241"/>
                    <a:pt x="2719" y="12238"/>
                    <a:pt x="2727" y="12233"/>
                  </a:cubicBezTo>
                  <a:cubicBezTo>
                    <a:pt x="3287" y="11781"/>
                    <a:pt x="3882" y="11340"/>
                    <a:pt x="4477" y="10923"/>
                  </a:cubicBezTo>
                  <a:cubicBezTo>
                    <a:pt x="4977" y="10590"/>
                    <a:pt x="5680" y="10030"/>
                    <a:pt x="6335" y="10019"/>
                  </a:cubicBezTo>
                  <a:lnTo>
                    <a:pt x="6335" y="10019"/>
                  </a:lnTo>
                  <a:cubicBezTo>
                    <a:pt x="6323" y="10066"/>
                    <a:pt x="6311" y="10126"/>
                    <a:pt x="6299" y="10173"/>
                  </a:cubicBezTo>
                  <a:cubicBezTo>
                    <a:pt x="5858" y="12447"/>
                    <a:pt x="5025" y="14650"/>
                    <a:pt x="4251" y="16841"/>
                  </a:cubicBezTo>
                  <a:cubicBezTo>
                    <a:pt x="4180" y="17048"/>
                    <a:pt x="4348" y="17182"/>
                    <a:pt x="4520" y="17182"/>
                  </a:cubicBezTo>
                  <a:cubicBezTo>
                    <a:pt x="4634" y="17182"/>
                    <a:pt x="4751" y="17122"/>
                    <a:pt x="4799" y="16984"/>
                  </a:cubicBezTo>
                  <a:cubicBezTo>
                    <a:pt x="5549" y="14876"/>
                    <a:pt x="6287" y="12697"/>
                    <a:pt x="6680" y="10483"/>
                  </a:cubicBezTo>
                  <a:cubicBezTo>
                    <a:pt x="6807" y="10450"/>
                    <a:pt x="6938" y="10436"/>
                    <a:pt x="7071" y="10436"/>
                  </a:cubicBezTo>
                  <a:cubicBezTo>
                    <a:pt x="7670" y="10436"/>
                    <a:pt x="8304" y="10729"/>
                    <a:pt x="8811" y="10983"/>
                  </a:cubicBezTo>
                  <a:cubicBezTo>
                    <a:pt x="9418" y="11292"/>
                    <a:pt x="10002" y="11638"/>
                    <a:pt x="10549" y="12031"/>
                  </a:cubicBezTo>
                  <a:cubicBezTo>
                    <a:pt x="10555" y="12034"/>
                    <a:pt x="10561" y="12036"/>
                    <a:pt x="10566" y="12036"/>
                  </a:cubicBezTo>
                  <a:cubicBezTo>
                    <a:pt x="10595" y="12036"/>
                    <a:pt x="10615" y="11991"/>
                    <a:pt x="10585" y="11971"/>
                  </a:cubicBezTo>
                  <a:cubicBezTo>
                    <a:pt x="9918" y="11507"/>
                    <a:pt x="9287" y="10995"/>
                    <a:pt x="8549" y="10626"/>
                  </a:cubicBezTo>
                  <a:cubicBezTo>
                    <a:pt x="8082" y="10397"/>
                    <a:pt x="7557" y="10168"/>
                    <a:pt x="7029" y="10168"/>
                  </a:cubicBezTo>
                  <a:cubicBezTo>
                    <a:pt x="6924" y="10168"/>
                    <a:pt x="6820" y="10177"/>
                    <a:pt x="6716" y="10197"/>
                  </a:cubicBezTo>
                  <a:cubicBezTo>
                    <a:pt x="6727" y="10126"/>
                    <a:pt x="6739" y="10054"/>
                    <a:pt x="6751" y="9983"/>
                  </a:cubicBezTo>
                  <a:cubicBezTo>
                    <a:pt x="6811" y="9590"/>
                    <a:pt x="6858" y="9197"/>
                    <a:pt x="6894" y="8816"/>
                  </a:cubicBezTo>
                  <a:cubicBezTo>
                    <a:pt x="7363" y="8777"/>
                    <a:pt x="7837" y="8756"/>
                    <a:pt x="8311" y="8756"/>
                  </a:cubicBezTo>
                  <a:cubicBezTo>
                    <a:pt x="8849" y="8756"/>
                    <a:pt x="9387" y="8783"/>
                    <a:pt x="9918" y="8840"/>
                  </a:cubicBezTo>
                  <a:cubicBezTo>
                    <a:pt x="10966" y="8923"/>
                    <a:pt x="12097" y="8935"/>
                    <a:pt x="13109" y="9197"/>
                  </a:cubicBezTo>
                  <a:cubicBezTo>
                    <a:pt x="13112" y="9205"/>
                    <a:pt x="13117" y="9208"/>
                    <a:pt x="13122" y="9208"/>
                  </a:cubicBezTo>
                  <a:cubicBezTo>
                    <a:pt x="13139" y="9208"/>
                    <a:pt x="13163" y="9173"/>
                    <a:pt x="13145" y="9173"/>
                  </a:cubicBezTo>
                  <a:cubicBezTo>
                    <a:pt x="12145" y="8911"/>
                    <a:pt x="11097" y="8852"/>
                    <a:pt x="10085" y="8745"/>
                  </a:cubicBezTo>
                  <a:cubicBezTo>
                    <a:pt x="9445" y="8664"/>
                    <a:pt x="8800" y="8624"/>
                    <a:pt x="8154" y="8624"/>
                  </a:cubicBezTo>
                  <a:cubicBezTo>
                    <a:pt x="7742" y="8624"/>
                    <a:pt x="7330" y="8641"/>
                    <a:pt x="6918" y="8673"/>
                  </a:cubicBezTo>
                  <a:cubicBezTo>
                    <a:pt x="6942" y="8340"/>
                    <a:pt x="6954" y="8006"/>
                    <a:pt x="6966" y="7673"/>
                  </a:cubicBezTo>
                  <a:cubicBezTo>
                    <a:pt x="8966" y="6804"/>
                    <a:pt x="10764" y="5518"/>
                    <a:pt x="12621" y="4387"/>
                  </a:cubicBezTo>
                  <a:lnTo>
                    <a:pt x="12621" y="4387"/>
                  </a:lnTo>
                  <a:cubicBezTo>
                    <a:pt x="10716" y="5375"/>
                    <a:pt x="8954" y="6637"/>
                    <a:pt x="6977" y="7471"/>
                  </a:cubicBezTo>
                  <a:lnTo>
                    <a:pt x="6977" y="6923"/>
                  </a:lnTo>
                  <a:cubicBezTo>
                    <a:pt x="6977" y="6828"/>
                    <a:pt x="6989" y="6744"/>
                    <a:pt x="6977" y="6649"/>
                  </a:cubicBezTo>
                  <a:cubicBezTo>
                    <a:pt x="7537" y="5768"/>
                    <a:pt x="8073" y="4863"/>
                    <a:pt x="8597" y="3958"/>
                  </a:cubicBezTo>
                  <a:cubicBezTo>
                    <a:pt x="9085" y="3113"/>
                    <a:pt x="9585" y="2244"/>
                    <a:pt x="9859" y="1291"/>
                  </a:cubicBezTo>
                  <a:cubicBezTo>
                    <a:pt x="9859" y="1285"/>
                    <a:pt x="9856" y="1282"/>
                    <a:pt x="9851" y="1282"/>
                  </a:cubicBezTo>
                  <a:cubicBezTo>
                    <a:pt x="9847" y="1282"/>
                    <a:pt x="9841" y="1285"/>
                    <a:pt x="9835" y="1291"/>
                  </a:cubicBezTo>
                  <a:cubicBezTo>
                    <a:pt x="9514" y="2279"/>
                    <a:pt x="8966" y="3149"/>
                    <a:pt x="8430" y="4030"/>
                  </a:cubicBezTo>
                  <a:cubicBezTo>
                    <a:pt x="7954" y="4815"/>
                    <a:pt x="7466" y="5589"/>
                    <a:pt x="6966" y="6363"/>
                  </a:cubicBezTo>
                  <a:cubicBezTo>
                    <a:pt x="6954" y="5768"/>
                    <a:pt x="6918" y="5161"/>
                    <a:pt x="6882" y="4565"/>
                  </a:cubicBezTo>
                  <a:cubicBezTo>
                    <a:pt x="6894" y="4280"/>
                    <a:pt x="6906" y="4006"/>
                    <a:pt x="6894" y="3720"/>
                  </a:cubicBezTo>
                  <a:cubicBezTo>
                    <a:pt x="6823" y="2470"/>
                    <a:pt x="6525" y="1220"/>
                    <a:pt x="6215" y="5"/>
                  </a:cubicBezTo>
                  <a:cubicBezTo>
                    <a:pt x="6215" y="1"/>
                    <a:pt x="6213" y="0"/>
                    <a:pt x="6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2" name="Google Shape;2862;p35"/>
          <p:cNvGrpSpPr/>
          <p:nvPr/>
        </p:nvGrpSpPr>
        <p:grpSpPr>
          <a:xfrm rot="-2416688" flipH="1">
            <a:off x="8135922" y="4061554"/>
            <a:ext cx="933971" cy="1508171"/>
            <a:chOff x="3377800" y="4037825"/>
            <a:chExt cx="342025" cy="552300"/>
          </a:xfrm>
        </p:grpSpPr>
        <p:sp>
          <p:nvSpPr>
            <p:cNvPr id="2863" name="Google Shape;2863;p35"/>
            <p:cNvSpPr/>
            <p:nvPr/>
          </p:nvSpPr>
          <p:spPr>
            <a:xfrm>
              <a:off x="3377800" y="4038125"/>
              <a:ext cx="342025" cy="468300"/>
            </a:xfrm>
            <a:custGeom>
              <a:avLst/>
              <a:gdLst/>
              <a:ahLst/>
              <a:cxnLst/>
              <a:rect l="l" t="t" r="r" b="b"/>
              <a:pathLst>
                <a:path w="13681" h="18732" extrusionOk="0">
                  <a:moveTo>
                    <a:pt x="9894" y="1"/>
                  </a:moveTo>
                  <a:cubicBezTo>
                    <a:pt x="8477" y="667"/>
                    <a:pt x="7144" y="1513"/>
                    <a:pt x="5929" y="2501"/>
                  </a:cubicBezTo>
                  <a:cubicBezTo>
                    <a:pt x="5441" y="2894"/>
                    <a:pt x="5167" y="3489"/>
                    <a:pt x="5191" y="4108"/>
                  </a:cubicBezTo>
                  <a:lnTo>
                    <a:pt x="5191" y="4120"/>
                  </a:lnTo>
                  <a:cubicBezTo>
                    <a:pt x="5251" y="5466"/>
                    <a:pt x="5715" y="5811"/>
                    <a:pt x="5429" y="6442"/>
                  </a:cubicBezTo>
                  <a:cubicBezTo>
                    <a:pt x="5348" y="6630"/>
                    <a:pt x="5259" y="6706"/>
                    <a:pt x="5176" y="6706"/>
                  </a:cubicBezTo>
                  <a:cubicBezTo>
                    <a:pt x="4981" y="6706"/>
                    <a:pt x="4820" y="6282"/>
                    <a:pt x="4870" y="5906"/>
                  </a:cubicBezTo>
                  <a:cubicBezTo>
                    <a:pt x="4953" y="5370"/>
                    <a:pt x="5036" y="5358"/>
                    <a:pt x="4894" y="4692"/>
                  </a:cubicBezTo>
                  <a:cubicBezTo>
                    <a:pt x="4798" y="4311"/>
                    <a:pt x="4751" y="3942"/>
                    <a:pt x="4739" y="3561"/>
                  </a:cubicBezTo>
                  <a:cubicBezTo>
                    <a:pt x="4132" y="4156"/>
                    <a:pt x="3560" y="4811"/>
                    <a:pt x="3072" y="5525"/>
                  </a:cubicBezTo>
                  <a:cubicBezTo>
                    <a:pt x="2893" y="5775"/>
                    <a:pt x="2715" y="6037"/>
                    <a:pt x="2548" y="6299"/>
                  </a:cubicBezTo>
                  <a:cubicBezTo>
                    <a:pt x="2227" y="6811"/>
                    <a:pt x="2096" y="7430"/>
                    <a:pt x="2191" y="8037"/>
                  </a:cubicBezTo>
                  <a:lnTo>
                    <a:pt x="2191" y="8049"/>
                  </a:lnTo>
                  <a:cubicBezTo>
                    <a:pt x="2393" y="9335"/>
                    <a:pt x="2643" y="9645"/>
                    <a:pt x="3084" y="10180"/>
                  </a:cubicBezTo>
                  <a:cubicBezTo>
                    <a:pt x="3429" y="10597"/>
                    <a:pt x="3632" y="10740"/>
                    <a:pt x="3715" y="11109"/>
                  </a:cubicBezTo>
                  <a:cubicBezTo>
                    <a:pt x="3758" y="11286"/>
                    <a:pt x="3653" y="11373"/>
                    <a:pt x="3491" y="11373"/>
                  </a:cubicBezTo>
                  <a:cubicBezTo>
                    <a:pt x="3337" y="11373"/>
                    <a:pt x="3132" y="11295"/>
                    <a:pt x="2953" y="11145"/>
                  </a:cubicBezTo>
                  <a:cubicBezTo>
                    <a:pt x="2631" y="10895"/>
                    <a:pt x="2524" y="10335"/>
                    <a:pt x="2215" y="9895"/>
                  </a:cubicBezTo>
                  <a:cubicBezTo>
                    <a:pt x="1941" y="9514"/>
                    <a:pt x="1631" y="8978"/>
                    <a:pt x="1643" y="7859"/>
                  </a:cubicBezTo>
                  <a:lnTo>
                    <a:pt x="1643" y="7859"/>
                  </a:lnTo>
                  <a:cubicBezTo>
                    <a:pt x="1000" y="9073"/>
                    <a:pt x="524" y="10371"/>
                    <a:pt x="226" y="11716"/>
                  </a:cubicBezTo>
                  <a:cubicBezTo>
                    <a:pt x="95" y="12347"/>
                    <a:pt x="286" y="13014"/>
                    <a:pt x="738" y="13490"/>
                  </a:cubicBezTo>
                  <a:lnTo>
                    <a:pt x="750" y="13502"/>
                  </a:lnTo>
                  <a:cubicBezTo>
                    <a:pt x="1643" y="14431"/>
                    <a:pt x="1869" y="14395"/>
                    <a:pt x="2465" y="14598"/>
                  </a:cubicBezTo>
                  <a:cubicBezTo>
                    <a:pt x="3060" y="14800"/>
                    <a:pt x="3191" y="15121"/>
                    <a:pt x="2893" y="15431"/>
                  </a:cubicBezTo>
                  <a:cubicBezTo>
                    <a:pt x="2814" y="15511"/>
                    <a:pt x="2742" y="15544"/>
                    <a:pt x="2672" y="15544"/>
                  </a:cubicBezTo>
                  <a:cubicBezTo>
                    <a:pt x="2479" y="15544"/>
                    <a:pt x="2300" y="15291"/>
                    <a:pt x="2012" y="15038"/>
                  </a:cubicBezTo>
                  <a:cubicBezTo>
                    <a:pt x="1619" y="14681"/>
                    <a:pt x="1238" y="14657"/>
                    <a:pt x="631" y="14086"/>
                  </a:cubicBezTo>
                  <a:cubicBezTo>
                    <a:pt x="393" y="13824"/>
                    <a:pt x="191" y="13538"/>
                    <a:pt x="36" y="13228"/>
                  </a:cubicBezTo>
                  <a:lnTo>
                    <a:pt x="36" y="13228"/>
                  </a:lnTo>
                  <a:cubicBezTo>
                    <a:pt x="0" y="14419"/>
                    <a:pt x="250" y="15491"/>
                    <a:pt x="905" y="16288"/>
                  </a:cubicBezTo>
                  <a:cubicBezTo>
                    <a:pt x="1822" y="17421"/>
                    <a:pt x="2983" y="17644"/>
                    <a:pt x="3756" y="17644"/>
                  </a:cubicBezTo>
                  <a:cubicBezTo>
                    <a:pt x="4258" y="17644"/>
                    <a:pt x="4596" y="17550"/>
                    <a:pt x="4596" y="17550"/>
                  </a:cubicBezTo>
                  <a:cubicBezTo>
                    <a:pt x="4596" y="17550"/>
                    <a:pt x="6045" y="18732"/>
                    <a:pt x="8091" y="18732"/>
                  </a:cubicBezTo>
                  <a:cubicBezTo>
                    <a:pt x="9000" y="18732"/>
                    <a:pt x="10027" y="18498"/>
                    <a:pt x="11097" y="17824"/>
                  </a:cubicBezTo>
                  <a:cubicBezTo>
                    <a:pt x="11621" y="17491"/>
                    <a:pt x="12085" y="17074"/>
                    <a:pt x="12466" y="16586"/>
                  </a:cubicBezTo>
                  <a:lnTo>
                    <a:pt x="12466" y="16586"/>
                  </a:lnTo>
                  <a:cubicBezTo>
                    <a:pt x="11383" y="16907"/>
                    <a:pt x="8954" y="16776"/>
                    <a:pt x="8061" y="16884"/>
                  </a:cubicBezTo>
                  <a:cubicBezTo>
                    <a:pt x="7549" y="16952"/>
                    <a:pt x="7284" y="17016"/>
                    <a:pt x="7079" y="17016"/>
                  </a:cubicBezTo>
                  <a:cubicBezTo>
                    <a:pt x="6926" y="17016"/>
                    <a:pt x="6807" y="16980"/>
                    <a:pt x="6644" y="16884"/>
                  </a:cubicBezTo>
                  <a:cubicBezTo>
                    <a:pt x="6263" y="16669"/>
                    <a:pt x="6489" y="16110"/>
                    <a:pt x="6941" y="16026"/>
                  </a:cubicBezTo>
                  <a:cubicBezTo>
                    <a:pt x="6966" y="16021"/>
                    <a:pt x="6995" y="16018"/>
                    <a:pt x="7028" y="16018"/>
                  </a:cubicBezTo>
                  <a:cubicBezTo>
                    <a:pt x="7437" y="16018"/>
                    <a:pt x="8460" y="16400"/>
                    <a:pt x="9910" y="16400"/>
                  </a:cubicBezTo>
                  <a:cubicBezTo>
                    <a:pt x="10415" y="16400"/>
                    <a:pt x="10972" y="16354"/>
                    <a:pt x="11573" y="16229"/>
                  </a:cubicBezTo>
                  <a:lnTo>
                    <a:pt x="11585" y="16229"/>
                  </a:lnTo>
                  <a:cubicBezTo>
                    <a:pt x="12549" y="16026"/>
                    <a:pt x="13288" y="15252"/>
                    <a:pt x="13466" y="14288"/>
                  </a:cubicBezTo>
                  <a:cubicBezTo>
                    <a:pt x="13680" y="13109"/>
                    <a:pt x="13597" y="11776"/>
                    <a:pt x="13311" y="10347"/>
                  </a:cubicBezTo>
                  <a:cubicBezTo>
                    <a:pt x="12883" y="10990"/>
                    <a:pt x="12359" y="11550"/>
                    <a:pt x="11752" y="12026"/>
                  </a:cubicBezTo>
                  <a:cubicBezTo>
                    <a:pt x="11163" y="12488"/>
                    <a:pt x="10479" y="12595"/>
                    <a:pt x="9840" y="12595"/>
                  </a:cubicBezTo>
                  <a:cubicBezTo>
                    <a:pt x="9295" y="12595"/>
                    <a:pt x="8782" y="12518"/>
                    <a:pt x="8389" y="12518"/>
                  </a:cubicBezTo>
                  <a:cubicBezTo>
                    <a:pt x="8282" y="12518"/>
                    <a:pt x="8184" y="12523"/>
                    <a:pt x="8096" y="12538"/>
                  </a:cubicBezTo>
                  <a:cubicBezTo>
                    <a:pt x="7592" y="12614"/>
                    <a:pt x="7196" y="12926"/>
                    <a:pt x="6983" y="12926"/>
                  </a:cubicBezTo>
                  <a:cubicBezTo>
                    <a:pt x="6864" y="12926"/>
                    <a:pt x="6802" y="12828"/>
                    <a:pt x="6811" y="12538"/>
                  </a:cubicBezTo>
                  <a:cubicBezTo>
                    <a:pt x="6829" y="11907"/>
                    <a:pt x="7352" y="11684"/>
                    <a:pt x="8219" y="11684"/>
                  </a:cubicBezTo>
                  <a:cubicBezTo>
                    <a:pt x="8481" y="11684"/>
                    <a:pt x="8775" y="11704"/>
                    <a:pt x="9097" y="11740"/>
                  </a:cubicBezTo>
                  <a:cubicBezTo>
                    <a:pt x="9285" y="11761"/>
                    <a:pt x="9469" y="11772"/>
                    <a:pt x="9651" y="11772"/>
                  </a:cubicBezTo>
                  <a:cubicBezTo>
                    <a:pt x="10802" y="11772"/>
                    <a:pt x="11823" y="11324"/>
                    <a:pt x="12728" y="10121"/>
                  </a:cubicBezTo>
                  <a:cubicBezTo>
                    <a:pt x="12990" y="9764"/>
                    <a:pt x="13085" y="9299"/>
                    <a:pt x="12966" y="8859"/>
                  </a:cubicBezTo>
                  <a:cubicBezTo>
                    <a:pt x="12907" y="8621"/>
                    <a:pt x="12835" y="8383"/>
                    <a:pt x="12764" y="8144"/>
                  </a:cubicBezTo>
                  <a:cubicBezTo>
                    <a:pt x="12478" y="7156"/>
                    <a:pt x="12168" y="6192"/>
                    <a:pt x="11871" y="5299"/>
                  </a:cubicBezTo>
                  <a:cubicBezTo>
                    <a:pt x="11561" y="5727"/>
                    <a:pt x="11061" y="5894"/>
                    <a:pt x="10442" y="6370"/>
                  </a:cubicBezTo>
                  <a:cubicBezTo>
                    <a:pt x="9620" y="7001"/>
                    <a:pt x="9811" y="7299"/>
                    <a:pt x="9358" y="7597"/>
                  </a:cubicBezTo>
                  <a:cubicBezTo>
                    <a:pt x="9234" y="7679"/>
                    <a:pt x="9126" y="7718"/>
                    <a:pt x="9041" y="7718"/>
                  </a:cubicBezTo>
                  <a:cubicBezTo>
                    <a:pt x="8816" y="7718"/>
                    <a:pt x="8742" y="7445"/>
                    <a:pt x="8906" y="6954"/>
                  </a:cubicBezTo>
                  <a:cubicBezTo>
                    <a:pt x="9132" y="6275"/>
                    <a:pt x="9989" y="6478"/>
                    <a:pt x="10775" y="5287"/>
                  </a:cubicBezTo>
                  <a:cubicBezTo>
                    <a:pt x="11073" y="4823"/>
                    <a:pt x="11263" y="4299"/>
                    <a:pt x="11335" y="3751"/>
                  </a:cubicBezTo>
                  <a:cubicBezTo>
                    <a:pt x="10537" y="1513"/>
                    <a:pt x="9894" y="1"/>
                    <a:pt x="9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35"/>
            <p:cNvSpPr/>
            <p:nvPr/>
          </p:nvSpPr>
          <p:spPr>
            <a:xfrm>
              <a:off x="3377800" y="4037825"/>
              <a:ext cx="247675" cy="441175"/>
            </a:xfrm>
            <a:custGeom>
              <a:avLst/>
              <a:gdLst/>
              <a:ahLst/>
              <a:cxnLst/>
              <a:rect l="l" t="t" r="r" b="b"/>
              <a:pathLst>
                <a:path w="9907" h="17647" extrusionOk="0">
                  <a:moveTo>
                    <a:pt x="9906" y="1"/>
                  </a:moveTo>
                  <a:lnTo>
                    <a:pt x="9906" y="1"/>
                  </a:lnTo>
                  <a:cubicBezTo>
                    <a:pt x="8477" y="667"/>
                    <a:pt x="7144" y="1513"/>
                    <a:pt x="5929" y="2501"/>
                  </a:cubicBezTo>
                  <a:cubicBezTo>
                    <a:pt x="5453" y="2894"/>
                    <a:pt x="5179" y="3489"/>
                    <a:pt x="5203" y="4108"/>
                  </a:cubicBezTo>
                  <a:lnTo>
                    <a:pt x="5203" y="4120"/>
                  </a:lnTo>
                  <a:cubicBezTo>
                    <a:pt x="5251" y="5466"/>
                    <a:pt x="5727" y="5811"/>
                    <a:pt x="5441" y="6442"/>
                  </a:cubicBezTo>
                  <a:cubicBezTo>
                    <a:pt x="5360" y="6630"/>
                    <a:pt x="5271" y="6706"/>
                    <a:pt x="5188" y="6706"/>
                  </a:cubicBezTo>
                  <a:cubicBezTo>
                    <a:pt x="4993" y="6706"/>
                    <a:pt x="4832" y="6282"/>
                    <a:pt x="4882" y="5906"/>
                  </a:cubicBezTo>
                  <a:cubicBezTo>
                    <a:pt x="4953" y="5370"/>
                    <a:pt x="5048" y="5358"/>
                    <a:pt x="4906" y="4692"/>
                  </a:cubicBezTo>
                  <a:cubicBezTo>
                    <a:pt x="4810" y="4311"/>
                    <a:pt x="4763" y="3942"/>
                    <a:pt x="4751" y="3561"/>
                  </a:cubicBezTo>
                  <a:cubicBezTo>
                    <a:pt x="4132" y="4156"/>
                    <a:pt x="3572" y="4811"/>
                    <a:pt x="3072" y="5525"/>
                  </a:cubicBezTo>
                  <a:cubicBezTo>
                    <a:pt x="2893" y="5775"/>
                    <a:pt x="2727" y="6037"/>
                    <a:pt x="2560" y="6299"/>
                  </a:cubicBezTo>
                  <a:cubicBezTo>
                    <a:pt x="2227" y="6811"/>
                    <a:pt x="2096" y="7430"/>
                    <a:pt x="2203" y="8037"/>
                  </a:cubicBezTo>
                  <a:lnTo>
                    <a:pt x="2203" y="8049"/>
                  </a:lnTo>
                  <a:cubicBezTo>
                    <a:pt x="2405" y="9335"/>
                    <a:pt x="2655" y="9645"/>
                    <a:pt x="3096" y="10180"/>
                  </a:cubicBezTo>
                  <a:cubicBezTo>
                    <a:pt x="3441" y="10597"/>
                    <a:pt x="3643" y="10740"/>
                    <a:pt x="3727" y="11109"/>
                  </a:cubicBezTo>
                  <a:cubicBezTo>
                    <a:pt x="3763" y="11287"/>
                    <a:pt x="3659" y="11373"/>
                    <a:pt x="3498" y="11373"/>
                  </a:cubicBezTo>
                  <a:cubicBezTo>
                    <a:pt x="3346" y="11373"/>
                    <a:pt x="3144" y="11295"/>
                    <a:pt x="2965" y="11145"/>
                  </a:cubicBezTo>
                  <a:cubicBezTo>
                    <a:pt x="2643" y="10895"/>
                    <a:pt x="2536" y="10335"/>
                    <a:pt x="2215" y="9895"/>
                  </a:cubicBezTo>
                  <a:cubicBezTo>
                    <a:pt x="1953" y="9514"/>
                    <a:pt x="1643" y="8978"/>
                    <a:pt x="1655" y="7859"/>
                  </a:cubicBezTo>
                  <a:lnTo>
                    <a:pt x="1655" y="7859"/>
                  </a:lnTo>
                  <a:cubicBezTo>
                    <a:pt x="1012" y="9073"/>
                    <a:pt x="524" y="10371"/>
                    <a:pt x="226" y="11716"/>
                  </a:cubicBezTo>
                  <a:cubicBezTo>
                    <a:pt x="95" y="12347"/>
                    <a:pt x="286" y="13014"/>
                    <a:pt x="738" y="13490"/>
                  </a:cubicBezTo>
                  <a:lnTo>
                    <a:pt x="750" y="13502"/>
                  </a:lnTo>
                  <a:cubicBezTo>
                    <a:pt x="1643" y="14431"/>
                    <a:pt x="1869" y="14395"/>
                    <a:pt x="2477" y="14598"/>
                  </a:cubicBezTo>
                  <a:cubicBezTo>
                    <a:pt x="3072" y="14800"/>
                    <a:pt x="3203" y="15122"/>
                    <a:pt x="2905" y="15431"/>
                  </a:cubicBezTo>
                  <a:cubicBezTo>
                    <a:pt x="2826" y="15511"/>
                    <a:pt x="2754" y="15544"/>
                    <a:pt x="2684" y="15544"/>
                  </a:cubicBezTo>
                  <a:cubicBezTo>
                    <a:pt x="2491" y="15544"/>
                    <a:pt x="2312" y="15291"/>
                    <a:pt x="2024" y="15038"/>
                  </a:cubicBezTo>
                  <a:cubicBezTo>
                    <a:pt x="1631" y="14681"/>
                    <a:pt x="1250" y="14657"/>
                    <a:pt x="643" y="14086"/>
                  </a:cubicBezTo>
                  <a:cubicBezTo>
                    <a:pt x="393" y="13824"/>
                    <a:pt x="191" y="13538"/>
                    <a:pt x="48" y="13228"/>
                  </a:cubicBezTo>
                  <a:lnTo>
                    <a:pt x="48" y="13228"/>
                  </a:lnTo>
                  <a:cubicBezTo>
                    <a:pt x="0" y="14419"/>
                    <a:pt x="262" y="15491"/>
                    <a:pt x="905" y="16288"/>
                  </a:cubicBezTo>
                  <a:cubicBezTo>
                    <a:pt x="1602" y="17147"/>
                    <a:pt x="2643" y="17646"/>
                    <a:pt x="3735" y="17646"/>
                  </a:cubicBezTo>
                  <a:cubicBezTo>
                    <a:pt x="3930" y="17646"/>
                    <a:pt x="4126" y="17630"/>
                    <a:pt x="4322" y="17598"/>
                  </a:cubicBezTo>
                  <a:cubicBezTo>
                    <a:pt x="3715" y="8121"/>
                    <a:pt x="9906" y="1"/>
                    <a:pt x="99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35"/>
            <p:cNvSpPr/>
            <p:nvPr/>
          </p:nvSpPr>
          <p:spPr>
            <a:xfrm>
              <a:off x="3474525" y="4140925"/>
              <a:ext cx="92325" cy="449200"/>
            </a:xfrm>
            <a:custGeom>
              <a:avLst/>
              <a:gdLst/>
              <a:ahLst/>
              <a:cxnLst/>
              <a:rect l="l" t="t" r="r" b="b"/>
              <a:pathLst>
                <a:path w="3693" h="17968" extrusionOk="0">
                  <a:moveTo>
                    <a:pt x="3609" y="0"/>
                  </a:moveTo>
                  <a:cubicBezTo>
                    <a:pt x="3590" y="0"/>
                    <a:pt x="3572" y="10"/>
                    <a:pt x="3561" y="32"/>
                  </a:cubicBezTo>
                  <a:cubicBezTo>
                    <a:pt x="2084" y="2901"/>
                    <a:pt x="822" y="5914"/>
                    <a:pt x="310" y="9128"/>
                  </a:cubicBezTo>
                  <a:cubicBezTo>
                    <a:pt x="60" y="10617"/>
                    <a:pt x="1" y="12129"/>
                    <a:pt x="120" y="13641"/>
                  </a:cubicBezTo>
                  <a:cubicBezTo>
                    <a:pt x="179" y="14379"/>
                    <a:pt x="298" y="15117"/>
                    <a:pt x="453" y="15855"/>
                  </a:cubicBezTo>
                  <a:cubicBezTo>
                    <a:pt x="608" y="16534"/>
                    <a:pt x="739" y="17320"/>
                    <a:pt x="1179" y="17879"/>
                  </a:cubicBezTo>
                  <a:cubicBezTo>
                    <a:pt x="1227" y="17941"/>
                    <a:pt x="1291" y="17968"/>
                    <a:pt x="1357" y="17968"/>
                  </a:cubicBezTo>
                  <a:cubicBezTo>
                    <a:pt x="1507" y="17968"/>
                    <a:pt x="1668" y="17834"/>
                    <a:pt x="1668" y="17677"/>
                  </a:cubicBezTo>
                  <a:cubicBezTo>
                    <a:pt x="1656" y="17034"/>
                    <a:pt x="1346" y="16403"/>
                    <a:pt x="1203" y="15784"/>
                  </a:cubicBezTo>
                  <a:cubicBezTo>
                    <a:pt x="1025" y="15034"/>
                    <a:pt x="906" y="14272"/>
                    <a:pt x="834" y="13498"/>
                  </a:cubicBezTo>
                  <a:cubicBezTo>
                    <a:pt x="703" y="11998"/>
                    <a:pt x="751" y="10486"/>
                    <a:pt x="953" y="8985"/>
                  </a:cubicBezTo>
                  <a:cubicBezTo>
                    <a:pt x="1370" y="5902"/>
                    <a:pt x="2406" y="2925"/>
                    <a:pt x="3668" y="103"/>
                  </a:cubicBezTo>
                  <a:cubicBezTo>
                    <a:pt x="3692" y="46"/>
                    <a:pt x="3649" y="0"/>
                    <a:pt x="36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6" name="Google Shape;2866;p35"/>
          <p:cNvGrpSpPr/>
          <p:nvPr/>
        </p:nvGrpSpPr>
        <p:grpSpPr>
          <a:xfrm rot="-8220559" flipH="1">
            <a:off x="8502445" y="-528772"/>
            <a:ext cx="837538" cy="1916000"/>
            <a:chOff x="5067575" y="3176425"/>
            <a:chExt cx="473000" cy="1081975"/>
          </a:xfrm>
        </p:grpSpPr>
        <p:sp>
          <p:nvSpPr>
            <p:cNvPr id="2867" name="Google Shape;2867;p35"/>
            <p:cNvSpPr/>
            <p:nvPr/>
          </p:nvSpPr>
          <p:spPr>
            <a:xfrm>
              <a:off x="5067875" y="3176425"/>
              <a:ext cx="472700" cy="964425"/>
            </a:xfrm>
            <a:custGeom>
              <a:avLst/>
              <a:gdLst/>
              <a:ahLst/>
              <a:cxnLst/>
              <a:rect l="l" t="t" r="r" b="b"/>
              <a:pathLst>
                <a:path w="18908" h="38577" extrusionOk="0">
                  <a:moveTo>
                    <a:pt x="16122" y="0"/>
                  </a:moveTo>
                  <a:cubicBezTo>
                    <a:pt x="16122" y="0"/>
                    <a:pt x="14824" y="702"/>
                    <a:pt x="11205" y="2381"/>
                  </a:cubicBezTo>
                  <a:cubicBezTo>
                    <a:pt x="7597" y="4060"/>
                    <a:pt x="1" y="11632"/>
                    <a:pt x="2096" y="24360"/>
                  </a:cubicBezTo>
                  <a:cubicBezTo>
                    <a:pt x="4013" y="35981"/>
                    <a:pt x="10502" y="38576"/>
                    <a:pt x="10502" y="38576"/>
                  </a:cubicBezTo>
                  <a:cubicBezTo>
                    <a:pt x="10502" y="38576"/>
                    <a:pt x="18908" y="31849"/>
                    <a:pt x="17848" y="18669"/>
                  </a:cubicBezTo>
                  <a:cubicBezTo>
                    <a:pt x="16741" y="4905"/>
                    <a:pt x="16122" y="0"/>
                    <a:pt x="161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35"/>
            <p:cNvSpPr/>
            <p:nvPr/>
          </p:nvSpPr>
          <p:spPr>
            <a:xfrm>
              <a:off x="5067575" y="3176425"/>
              <a:ext cx="403350" cy="964425"/>
            </a:xfrm>
            <a:custGeom>
              <a:avLst/>
              <a:gdLst/>
              <a:ahLst/>
              <a:cxnLst/>
              <a:rect l="l" t="t" r="r" b="b"/>
              <a:pathLst>
                <a:path w="16134" h="38577" extrusionOk="0">
                  <a:moveTo>
                    <a:pt x="16134" y="0"/>
                  </a:moveTo>
                  <a:cubicBezTo>
                    <a:pt x="16134" y="0"/>
                    <a:pt x="14836" y="703"/>
                    <a:pt x="11217" y="2381"/>
                  </a:cubicBezTo>
                  <a:cubicBezTo>
                    <a:pt x="7609" y="4060"/>
                    <a:pt x="1" y="11632"/>
                    <a:pt x="2096" y="24360"/>
                  </a:cubicBezTo>
                  <a:cubicBezTo>
                    <a:pt x="4013" y="35981"/>
                    <a:pt x="10514" y="38576"/>
                    <a:pt x="10514" y="38576"/>
                  </a:cubicBezTo>
                  <a:cubicBezTo>
                    <a:pt x="10514" y="38576"/>
                    <a:pt x="10597" y="38505"/>
                    <a:pt x="10764" y="38362"/>
                  </a:cubicBezTo>
                  <a:cubicBezTo>
                    <a:pt x="9800" y="35600"/>
                    <a:pt x="8883" y="31897"/>
                    <a:pt x="8181" y="26920"/>
                  </a:cubicBezTo>
                  <a:cubicBezTo>
                    <a:pt x="5526" y="8061"/>
                    <a:pt x="16133" y="1"/>
                    <a:pt x="161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35"/>
            <p:cNvSpPr/>
            <p:nvPr/>
          </p:nvSpPr>
          <p:spPr>
            <a:xfrm>
              <a:off x="5249150" y="3221450"/>
              <a:ext cx="178150" cy="1036950"/>
            </a:xfrm>
            <a:custGeom>
              <a:avLst/>
              <a:gdLst/>
              <a:ahLst/>
              <a:cxnLst/>
              <a:rect l="l" t="t" r="r" b="b"/>
              <a:pathLst>
                <a:path w="7126" h="41478" extrusionOk="0">
                  <a:moveTo>
                    <a:pt x="6845" y="1"/>
                  </a:moveTo>
                  <a:cubicBezTo>
                    <a:pt x="6807" y="1"/>
                    <a:pt x="6771" y="14"/>
                    <a:pt x="6740" y="44"/>
                  </a:cubicBezTo>
                  <a:cubicBezTo>
                    <a:pt x="4358" y="2461"/>
                    <a:pt x="3275" y="5640"/>
                    <a:pt x="2251" y="8807"/>
                  </a:cubicBezTo>
                  <a:cubicBezTo>
                    <a:pt x="1084" y="12332"/>
                    <a:pt x="417" y="16023"/>
                    <a:pt x="275" y="19737"/>
                  </a:cubicBezTo>
                  <a:cubicBezTo>
                    <a:pt x="1" y="27250"/>
                    <a:pt x="751" y="34977"/>
                    <a:pt x="5216" y="41288"/>
                  </a:cubicBezTo>
                  <a:cubicBezTo>
                    <a:pt x="5312" y="41421"/>
                    <a:pt x="5435" y="41477"/>
                    <a:pt x="5556" y="41477"/>
                  </a:cubicBezTo>
                  <a:cubicBezTo>
                    <a:pt x="5900" y="41477"/>
                    <a:pt x="6238" y="41032"/>
                    <a:pt x="5966" y="40645"/>
                  </a:cubicBezTo>
                  <a:cubicBezTo>
                    <a:pt x="1680" y="34537"/>
                    <a:pt x="929" y="26857"/>
                    <a:pt x="1179" y="19606"/>
                  </a:cubicBezTo>
                  <a:cubicBezTo>
                    <a:pt x="1310" y="16070"/>
                    <a:pt x="1751" y="12641"/>
                    <a:pt x="2787" y="9236"/>
                  </a:cubicBezTo>
                  <a:cubicBezTo>
                    <a:pt x="3739" y="6152"/>
                    <a:pt x="4775" y="2735"/>
                    <a:pt x="7014" y="295"/>
                  </a:cubicBezTo>
                  <a:cubicBezTo>
                    <a:pt x="7126" y="173"/>
                    <a:pt x="6981" y="1"/>
                    <a:pt x="6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35"/>
            <p:cNvSpPr/>
            <p:nvPr/>
          </p:nvSpPr>
          <p:spPr>
            <a:xfrm>
              <a:off x="5111350" y="3176425"/>
              <a:ext cx="404525" cy="893625"/>
            </a:xfrm>
            <a:custGeom>
              <a:avLst/>
              <a:gdLst/>
              <a:ahLst/>
              <a:cxnLst/>
              <a:rect l="l" t="t" r="r" b="b"/>
              <a:pathLst>
                <a:path w="16181" h="35745" extrusionOk="0">
                  <a:moveTo>
                    <a:pt x="14383" y="0"/>
                  </a:moveTo>
                  <a:cubicBezTo>
                    <a:pt x="14383" y="0"/>
                    <a:pt x="14264" y="60"/>
                    <a:pt x="14014" y="179"/>
                  </a:cubicBezTo>
                  <a:cubicBezTo>
                    <a:pt x="13347" y="869"/>
                    <a:pt x="12680" y="1560"/>
                    <a:pt x="12002" y="2238"/>
                  </a:cubicBezTo>
                  <a:cubicBezTo>
                    <a:pt x="11983" y="2257"/>
                    <a:pt x="12001" y="2297"/>
                    <a:pt x="12021" y="2297"/>
                  </a:cubicBezTo>
                  <a:cubicBezTo>
                    <a:pt x="12026" y="2297"/>
                    <a:pt x="12032" y="2294"/>
                    <a:pt x="12037" y="2286"/>
                  </a:cubicBezTo>
                  <a:cubicBezTo>
                    <a:pt x="12835" y="1572"/>
                    <a:pt x="13633" y="833"/>
                    <a:pt x="14383" y="60"/>
                  </a:cubicBezTo>
                  <a:cubicBezTo>
                    <a:pt x="14383" y="12"/>
                    <a:pt x="14383" y="0"/>
                    <a:pt x="14383" y="0"/>
                  </a:cubicBezTo>
                  <a:close/>
                  <a:moveTo>
                    <a:pt x="11430" y="1453"/>
                  </a:moveTo>
                  <a:lnTo>
                    <a:pt x="11228" y="1548"/>
                  </a:lnTo>
                  <a:cubicBezTo>
                    <a:pt x="11252" y="1976"/>
                    <a:pt x="11347" y="2417"/>
                    <a:pt x="11621" y="2679"/>
                  </a:cubicBezTo>
                  <a:cubicBezTo>
                    <a:pt x="11636" y="2695"/>
                    <a:pt x="11654" y="2701"/>
                    <a:pt x="11671" y="2701"/>
                  </a:cubicBezTo>
                  <a:cubicBezTo>
                    <a:pt x="11719" y="2701"/>
                    <a:pt x="11764" y="2651"/>
                    <a:pt x="11764" y="2607"/>
                  </a:cubicBezTo>
                  <a:cubicBezTo>
                    <a:pt x="11740" y="2346"/>
                    <a:pt x="11585" y="2096"/>
                    <a:pt x="11525" y="1834"/>
                  </a:cubicBezTo>
                  <a:cubicBezTo>
                    <a:pt x="11490" y="1715"/>
                    <a:pt x="11454" y="1584"/>
                    <a:pt x="11430" y="1453"/>
                  </a:cubicBezTo>
                  <a:close/>
                  <a:moveTo>
                    <a:pt x="14550" y="1429"/>
                  </a:moveTo>
                  <a:cubicBezTo>
                    <a:pt x="13430" y="2643"/>
                    <a:pt x="12121" y="3679"/>
                    <a:pt x="10597" y="4286"/>
                  </a:cubicBezTo>
                  <a:cubicBezTo>
                    <a:pt x="10454" y="3810"/>
                    <a:pt x="10204" y="3358"/>
                    <a:pt x="10061" y="2881"/>
                  </a:cubicBezTo>
                  <a:cubicBezTo>
                    <a:pt x="9978" y="2655"/>
                    <a:pt x="9918" y="2417"/>
                    <a:pt x="9870" y="2191"/>
                  </a:cubicBezTo>
                  <a:lnTo>
                    <a:pt x="9668" y="2286"/>
                  </a:lnTo>
                  <a:cubicBezTo>
                    <a:pt x="9763" y="3048"/>
                    <a:pt x="9989" y="3810"/>
                    <a:pt x="10430" y="4346"/>
                  </a:cubicBezTo>
                  <a:lnTo>
                    <a:pt x="10382" y="4370"/>
                  </a:lnTo>
                  <a:cubicBezTo>
                    <a:pt x="10338" y="4392"/>
                    <a:pt x="10355" y="4454"/>
                    <a:pt x="10396" y="4454"/>
                  </a:cubicBezTo>
                  <a:cubicBezTo>
                    <a:pt x="10399" y="4454"/>
                    <a:pt x="10403" y="4454"/>
                    <a:pt x="10406" y="4453"/>
                  </a:cubicBezTo>
                  <a:cubicBezTo>
                    <a:pt x="11537" y="4286"/>
                    <a:pt x="12573" y="3453"/>
                    <a:pt x="13418" y="2727"/>
                  </a:cubicBezTo>
                  <a:cubicBezTo>
                    <a:pt x="13823" y="2381"/>
                    <a:pt x="14204" y="2000"/>
                    <a:pt x="14561" y="1607"/>
                  </a:cubicBezTo>
                  <a:cubicBezTo>
                    <a:pt x="14561" y="1548"/>
                    <a:pt x="14550" y="1488"/>
                    <a:pt x="14550" y="1429"/>
                  </a:cubicBezTo>
                  <a:close/>
                  <a:moveTo>
                    <a:pt x="14716" y="3084"/>
                  </a:moveTo>
                  <a:cubicBezTo>
                    <a:pt x="14133" y="3679"/>
                    <a:pt x="13514" y="4239"/>
                    <a:pt x="12871" y="4751"/>
                  </a:cubicBezTo>
                  <a:cubicBezTo>
                    <a:pt x="12573" y="4989"/>
                    <a:pt x="10490" y="6584"/>
                    <a:pt x="9608" y="6810"/>
                  </a:cubicBezTo>
                  <a:cubicBezTo>
                    <a:pt x="8882" y="5727"/>
                    <a:pt x="8192" y="4667"/>
                    <a:pt x="7680" y="3489"/>
                  </a:cubicBezTo>
                  <a:lnTo>
                    <a:pt x="7525" y="3596"/>
                  </a:lnTo>
                  <a:cubicBezTo>
                    <a:pt x="7952" y="4760"/>
                    <a:pt x="8522" y="5888"/>
                    <a:pt x="9317" y="6827"/>
                  </a:cubicBezTo>
                  <a:lnTo>
                    <a:pt x="9317" y="6827"/>
                  </a:lnTo>
                  <a:cubicBezTo>
                    <a:pt x="9287" y="6814"/>
                    <a:pt x="9259" y="6793"/>
                    <a:pt x="9239" y="6763"/>
                  </a:cubicBezTo>
                  <a:cubicBezTo>
                    <a:pt x="9235" y="6746"/>
                    <a:pt x="9224" y="6740"/>
                    <a:pt x="9212" y="6740"/>
                  </a:cubicBezTo>
                  <a:cubicBezTo>
                    <a:pt x="9189" y="6740"/>
                    <a:pt x="9164" y="6763"/>
                    <a:pt x="9180" y="6787"/>
                  </a:cubicBezTo>
                  <a:cubicBezTo>
                    <a:pt x="9243" y="6940"/>
                    <a:pt x="9372" y="7003"/>
                    <a:pt x="9542" y="7003"/>
                  </a:cubicBezTo>
                  <a:cubicBezTo>
                    <a:pt x="10270" y="7003"/>
                    <a:pt x="11755" y="5842"/>
                    <a:pt x="12073" y="5620"/>
                  </a:cubicBezTo>
                  <a:cubicBezTo>
                    <a:pt x="13037" y="4977"/>
                    <a:pt x="13930" y="4239"/>
                    <a:pt x="14752" y="3441"/>
                  </a:cubicBezTo>
                  <a:cubicBezTo>
                    <a:pt x="14740" y="3322"/>
                    <a:pt x="14728" y="3203"/>
                    <a:pt x="14716" y="3084"/>
                  </a:cubicBezTo>
                  <a:close/>
                  <a:moveTo>
                    <a:pt x="5668" y="5286"/>
                  </a:moveTo>
                  <a:lnTo>
                    <a:pt x="5548" y="5405"/>
                  </a:lnTo>
                  <a:cubicBezTo>
                    <a:pt x="6084" y="6977"/>
                    <a:pt x="7025" y="8382"/>
                    <a:pt x="8263" y="9489"/>
                  </a:cubicBezTo>
                  <a:lnTo>
                    <a:pt x="8275" y="9489"/>
                  </a:lnTo>
                  <a:cubicBezTo>
                    <a:pt x="8275" y="9501"/>
                    <a:pt x="8287" y="9525"/>
                    <a:pt x="8311" y="9525"/>
                  </a:cubicBezTo>
                  <a:lnTo>
                    <a:pt x="8335" y="9549"/>
                  </a:lnTo>
                  <a:cubicBezTo>
                    <a:pt x="8352" y="9566"/>
                    <a:pt x="8374" y="9574"/>
                    <a:pt x="8397" y="9574"/>
                  </a:cubicBezTo>
                  <a:cubicBezTo>
                    <a:pt x="8437" y="9574"/>
                    <a:pt x="8479" y="9551"/>
                    <a:pt x="8501" y="9513"/>
                  </a:cubicBezTo>
                  <a:cubicBezTo>
                    <a:pt x="11109" y="9430"/>
                    <a:pt x="13311" y="7775"/>
                    <a:pt x="14990" y="5798"/>
                  </a:cubicBezTo>
                  <a:cubicBezTo>
                    <a:pt x="14978" y="5667"/>
                    <a:pt x="14966" y="5536"/>
                    <a:pt x="14954" y="5417"/>
                  </a:cubicBezTo>
                  <a:cubicBezTo>
                    <a:pt x="14300" y="6191"/>
                    <a:pt x="13633" y="6965"/>
                    <a:pt x="12823" y="7620"/>
                  </a:cubicBezTo>
                  <a:cubicBezTo>
                    <a:pt x="11609" y="8596"/>
                    <a:pt x="10109" y="9346"/>
                    <a:pt x="8525" y="9442"/>
                  </a:cubicBezTo>
                  <a:cubicBezTo>
                    <a:pt x="8513" y="9406"/>
                    <a:pt x="8501" y="9370"/>
                    <a:pt x="8477" y="9346"/>
                  </a:cubicBezTo>
                  <a:cubicBezTo>
                    <a:pt x="7227" y="8239"/>
                    <a:pt x="6263" y="6846"/>
                    <a:pt x="5668" y="5286"/>
                  </a:cubicBezTo>
                  <a:close/>
                  <a:moveTo>
                    <a:pt x="3882" y="7489"/>
                  </a:moveTo>
                  <a:lnTo>
                    <a:pt x="3798" y="7596"/>
                  </a:lnTo>
                  <a:cubicBezTo>
                    <a:pt x="4584" y="9430"/>
                    <a:pt x="5656" y="11275"/>
                    <a:pt x="7370" y="12299"/>
                  </a:cubicBezTo>
                  <a:cubicBezTo>
                    <a:pt x="7370" y="12311"/>
                    <a:pt x="7382" y="12323"/>
                    <a:pt x="7394" y="12323"/>
                  </a:cubicBezTo>
                  <a:lnTo>
                    <a:pt x="7406" y="12323"/>
                  </a:lnTo>
                  <a:lnTo>
                    <a:pt x="7489" y="12371"/>
                  </a:lnTo>
                  <a:cubicBezTo>
                    <a:pt x="7502" y="12379"/>
                    <a:pt x="7516" y="12383"/>
                    <a:pt x="7529" y="12383"/>
                  </a:cubicBezTo>
                  <a:cubicBezTo>
                    <a:pt x="7554" y="12383"/>
                    <a:pt x="7577" y="12370"/>
                    <a:pt x="7584" y="12347"/>
                  </a:cubicBezTo>
                  <a:cubicBezTo>
                    <a:pt x="7726" y="12362"/>
                    <a:pt x="7868" y="12369"/>
                    <a:pt x="8008" y="12369"/>
                  </a:cubicBezTo>
                  <a:cubicBezTo>
                    <a:pt x="9783" y="12369"/>
                    <a:pt x="11409" y="11231"/>
                    <a:pt x="12799" y="10216"/>
                  </a:cubicBezTo>
                  <a:cubicBezTo>
                    <a:pt x="13657" y="9596"/>
                    <a:pt x="14466" y="8918"/>
                    <a:pt x="15216" y="8192"/>
                  </a:cubicBezTo>
                  <a:cubicBezTo>
                    <a:pt x="15216" y="8096"/>
                    <a:pt x="15204" y="8001"/>
                    <a:pt x="15193" y="7918"/>
                  </a:cubicBezTo>
                  <a:cubicBezTo>
                    <a:pt x="14538" y="8561"/>
                    <a:pt x="13835" y="9168"/>
                    <a:pt x="13097" y="9739"/>
                  </a:cubicBezTo>
                  <a:cubicBezTo>
                    <a:pt x="11598" y="10892"/>
                    <a:pt x="9754" y="12268"/>
                    <a:pt x="7769" y="12268"/>
                  </a:cubicBezTo>
                  <a:cubicBezTo>
                    <a:pt x="7704" y="12268"/>
                    <a:pt x="7638" y="12266"/>
                    <a:pt x="7573" y="12263"/>
                  </a:cubicBezTo>
                  <a:cubicBezTo>
                    <a:pt x="7573" y="12252"/>
                    <a:pt x="7573" y="12252"/>
                    <a:pt x="7561" y="12252"/>
                  </a:cubicBezTo>
                  <a:cubicBezTo>
                    <a:pt x="6560" y="11466"/>
                    <a:pt x="5715" y="10644"/>
                    <a:pt x="5013" y="9573"/>
                  </a:cubicBezTo>
                  <a:cubicBezTo>
                    <a:pt x="4584" y="8906"/>
                    <a:pt x="4203" y="8203"/>
                    <a:pt x="3882" y="7489"/>
                  </a:cubicBezTo>
                  <a:close/>
                  <a:moveTo>
                    <a:pt x="2203" y="10299"/>
                  </a:moveTo>
                  <a:cubicBezTo>
                    <a:pt x="2179" y="10347"/>
                    <a:pt x="2155" y="10382"/>
                    <a:pt x="2131" y="10430"/>
                  </a:cubicBezTo>
                  <a:cubicBezTo>
                    <a:pt x="2584" y="11168"/>
                    <a:pt x="3108" y="11859"/>
                    <a:pt x="3715" y="12478"/>
                  </a:cubicBezTo>
                  <a:cubicBezTo>
                    <a:pt x="4608" y="13418"/>
                    <a:pt x="5751" y="14418"/>
                    <a:pt x="6977" y="14871"/>
                  </a:cubicBezTo>
                  <a:cubicBezTo>
                    <a:pt x="6983" y="14877"/>
                    <a:pt x="6989" y="14880"/>
                    <a:pt x="6997" y="14880"/>
                  </a:cubicBezTo>
                  <a:cubicBezTo>
                    <a:pt x="7004" y="14880"/>
                    <a:pt x="7013" y="14877"/>
                    <a:pt x="7025" y="14871"/>
                  </a:cubicBezTo>
                  <a:cubicBezTo>
                    <a:pt x="7430" y="15005"/>
                    <a:pt x="7848" y="15064"/>
                    <a:pt x="8273" y="15064"/>
                  </a:cubicBezTo>
                  <a:cubicBezTo>
                    <a:pt x="10071" y="15064"/>
                    <a:pt x="11974" y="14005"/>
                    <a:pt x="13371" y="13109"/>
                  </a:cubicBezTo>
                  <a:cubicBezTo>
                    <a:pt x="14121" y="12633"/>
                    <a:pt x="14835" y="12097"/>
                    <a:pt x="15514" y="11513"/>
                  </a:cubicBezTo>
                  <a:cubicBezTo>
                    <a:pt x="15502" y="11406"/>
                    <a:pt x="15490" y="11299"/>
                    <a:pt x="15490" y="11192"/>
                  </a:cubicBezTo>
                  <a:cubicBezTo>
                    <a:pt x="14883" y="11751"/>
                    <a:pt x="14240" y="12263"/>
                    <a:pt x="13549" y="12716"/>
                  </a:cubicBezTo>
                  <a:cubicBezTo>
                    <a:pt x="12585" y="13371"/>
                    <a:pt x="11561" y="13918"/>
                    <a:pt x="10490" y="14371"/>
                  </a:cubicBezTo>
                  <a:cubicBezTo>
                    <a:pt x="9621" y="14702"/>
                    <a:pt x="8787" y="14825"/>
                    <a:pt x="7915" y="14825"/>
                  </a:cubicBezTo>
                  <a:cubicBezTo>
                    <a:pt x="7627" y="14825"/>
                    <a:pt x="7335" y="14811"/>
                    <a:pt x="7037" y="14788"/>
                  </a:cubicBezTo>
                  <a:cubicBezTo>
                    <a:pt x="7037" y="14788"/>
                    <a:pt x="7025" y="14776"/>
                    <a:pt x="7025" y="14776"/>
                  </a:cubicBezTo>
                  <a:cubicBezTo>
                    <a:pt x="5870" y="13990"/>
                    <a:pt x="4751" y="13335"/>
                    <a:pt x="3763" y="12311"/>
                  </a:cubicBezTo>
                  <a:cubicBezTo>
                    <a:pt x="3179" y="11692"/>
                    <a:pt x="2655" y="11025"/>
                    <a:pt x="2203" y="10299"/>
                  </a:cubicBezTo>
                  <a:close/>
                  <a:moveTo>
                    <a:pt x="941" y="13525"/>
                  </a:moveTo>
                  <a:cubicBezTo>
                    <a:pt x="929" y="13573"/>
                    <a:pt x="917" y="13633"/>
                    <a:pt x="893" y="13680"/>
                  </a:cubicBezTo>
                  <a:cubicBezTo>
                    <a:pt x="2179" y="15681"/>
                    <a:pt x="4322" y="17002"/>
                    <a:pt x="6489" y="18038"/>
                  </a:cubicBezTo>
                  <a:lnTo>
                    <a:pt x="6501" y="18038"/>
                  </a:lnTo>
                  <a:cubicBezTo>
                    <a:pt x="6513" y="18044"/>
                    <a:pt x="6524" y="18046"/>
                    <a:pt x="6535" y="18046"/>
                  </a:cubicBezTo>
                  <a:cubicBezTo>
                    <a:pt x="6611" y="18046"/>
                    <a:pt x="6654" y="17913"/>
                    <a:pt x="6560" y="17871"/>
                  </a:cubicBezTo>
                  <a:cubicBezTo>
                    <a:pt x="4429" y="16859"/>
                    <a:pt x="2262" y="15514"/>
                    <a:pt x="941" y="13525"/>
                  </a:cubicBezTo>
                  <a:close/>
                  <a:moveTo>
                    <a:pt x="15669" y="13287"/>
                  </a:moveTo>
                  <a:cubicBezTo>
                    <a:pt x="14776" y="14240"/>
                    <a:pt x="13788" y="15109"/>
                    <a:pt x="12716" y="15859"/>
                  </a:cubicBezTo>
                  <a:cubicBezTo>
                    <a:pt x="10775" y="17169"/>
                    <a:pt x="8573" y="17990"/>
                    <a:pt x="6227" y="18086"/>
                  </a:cubicBezTo>
                  <a:lnTo>
                    <a:pt x="6227" y="18074"/>
                  </a:lnTo>
                  <a:cubicBezTo>
                    <a:pt x="6179" y="18074"/>
                    <a:pt x="6179" y="18157"/>
                    <a:pt x="6227" y="18157"/>
                  </a:cubicBezTo>
                  <a:cubicBezTo>
                    <a:pt x="6320" y="18160"/>
                    <a:pt x="6412" y="18161"/>
                    <a:pt x="6505" y="18161"/>
                  </a:cubicBezTo>
                  <a:cubicBezTo>
                    <a:pt x="9975" y="18161"/>
                    <a:pt x="13269" y="16220"/>
                    <a:pt x="15704" y="13692"/>
                  </a:cubicBezTo>
                  <a:cubicBezTo>
                    <a:pt x="15693" y="13549"/>
                    <a:pt x="15681" y="13418"/>
                    <a:pt x="15669" y="13287"/>
                  </a:cubicBezTo>
                  <a:close/>
                  <a:moveTo>
                    <a:pt x="15907" y="16085"/>
                  </a:moveTo>
                  <a:cubicBezTo>
                    <a:pt x="15097" y="16943"/>
                    <a:pt x="14204" y="17728"/>
                    <a:pt x="13252" y="18431"/>
                  </a:cubicBezTo>
                  <a:cubicBezTo>
                    <a:pt x="12240" y="19193"/>
                    <a:pt x="11204" y="19955"/>
                    <a:pt x="10061" y="20491"/>
                  </a:cubicBezTo>
                  <a:cubicBezTo>
                    <a:pt x="8870" y="21050"/>
                    <a:pt x="7656" y="21241"/>
                    <a:pt x="6370" y="21253"/>
                  </a:cubicBezTo>
                  <a:cubicBezTo>
                    <a:pt x="6358" y="21205"/>
                    <a:pt x="6334" y="21181"/>
                    <a:pt x="6299" y="21169"/>
                  </a:cubicBezTo>
                  <a:cubicBezTo>
                    <a:pt x="3810" y="20348"/>
                    <a:pt x="1679" y="18705"/>
                    <a:pt x="262" y="16502"/>
                  </a:cubicBezTo>
                  <a:cubicBezTo>
                    <a:pt x="250" y="16573"/>
                    <a:pt x="238" y="16633"/>
                    <a:pt x="226" y="16704"/>
                  </a:cubicBezTo>
                  <a:cubicBezTo>
                    <a:pt x="1548" y="18788"/>
                    <a:pt x="3524" y="20395"/>
                    <a:pt x="5846" y="21265"/>
                  </a:cubicBezTo>
                  <a:cubicBezTo>
                    <a:pt x="5834" y="21276"/>
                    <a:pt x="5846" y="21300"/>
                    <a:pt x="5858" y="21300"/>
                  </a:cubicBezTo>
                  <a:cubicBezTo>
                    <a:pt x="5870" y="21300"/>
                    <a:pt x="5941" y="21312"/>
                    <a:pt x="5977" y="21312"/>
                  </a:cubicBezTo>
                  <a:cubicBezTo>
                    <a:pt x="6060" y="21336"/>
                    <a:pt x="6132" y="21372"/>
                    <a:pt x="6203" y="21396"/>
                  </a:cubicBezTo>
                  <a:cubicBezTo>
                    <a:pt x="6219" y="21402"/>
                    <a:pt x="6235" y="21405"/>
                    <a:pt x="6251" y="21405"/>
                  </a:cubicBezTo>
                  <a:cubicBezTo>
                    <a:pt x="6293" y="21405"/>
                    <a:pt x="6332" y="21383"/>
                    <a:pt x="6358" y="21348"/>
                  </a:cubicBezTo>
                  <a:cubicBezTo>
                    <a:pt x="6553" y="21362"/>
                    <a:pt x="6748" y="21370"/>
                    <a:pt x="6943" y="21370"/>
                  </a:cubicBezTo>
                  <a:cubicBezTo>
                    <a:pt x="7865" y="21370"/>
                    <a:pt x="8779" y="21206"/>
                    <a:pt x="9644" y="20872"/>
                  </a:cubicBezTo>
                  <a:cubicBezTo>
                    <a:pt x="10918" y="20383"/>
                    <a:pt x="12049" y="19621"/>
                    <a:pt x="13133" y="18812"/>
                  </a:cubicBezTo>
                  <a:cubicBezTo>
                    <a:pt x="14133" y="18109"/>
                    <a:pt x="15073" y="17312"/>
                    <a:pt x="15943" y="16443"/>
                  </a:cubicBezTo>
                  <a:cubicBezTo>
                    <a:pt x="15931" y="16323"/>
                    <a:pt x="15919" y="16204"/>
                    <a:pt x="15907" y="16085"/>
                  </a:cubicBezTo>
                  <a:close/>
                  <a:moveTo>
                    <a:pt x="16169" y="19550"/>
                  </a:moveTo>
                  <a:lnTo>
                    <a:pt x="16133" y="19574"/>
                  </a:lnTo>
                  <a:cubicBezTo>
                    <a:pt x="15288" y="20348"/>
                    <a:pt x="14383" y="21050"/>
                    <a:pt x="13418" y="21681"/>
                  </a:cubicBezTo>
                  <a:cubicBezTo>
                    <a:pt x="12335" y="22419"/>
                    <a:pt x="11252" y="23181"/>
                    <a:pt x="9978" y="23574"/>
                  </a:cubicBezTo>
                  <a:cubicBezTo>
                    <a:pt x="8799" y="23943"/>
                    <a:pt x="7584" y="24027"/>
                    <a:pt x="6358" y="24086"/>
                  </a:cubicBezTo>
                  <a:cubicBezTo>
                    <a:pt x="6346" y="24074"/>
                    <a:pt x="6322" y="24063"/>
                    <a:pt x="6310" y="24063"/>
                  </a:cubicBezTo>
                  <a:cubicBezTo>
                    <a:pt x="3810" y="23598"/>
                    <a:pt x="1560" y="22241"/>
                    <a:pt x="0" y="20229"/>
                  </a:cubicBezTo>
                  <a:lnTo>
                    <a:pt x="0" y="20383"/>
                  </a:lnTo>
                  <a:cubicBezTo>
                    <a:pt x="1417" y="22277"/>
                    <a:pt x="3465" y="23598"/>
                    <a:pt x="5763" y="24134"/>
                  </a:cubicBezTo>
                  <a:lnTo>
                    <a:pt x="5775" y="24122"/>
                  </a:lnTo>
                  <a:lnTo>
                    <a:pt x="5775" y="24122"/>
                  </a:lnTo>
                  <a:cubicBezTo>
                    <a:pt x="5763" y="24146"/>
                    <a:pt x="5775" y="24182"/>
                    <a:pt x="5798" y="24182"/>
                  </a:cubicBezTo>
                  <a:lnTo>
                    <a:pt x="6108" y="24182"/>
                  </a:lnTo>
                  <a:cubicBezTo>
                    <a:pt x="6168" y="24193"/>
                    <a:pt x="6227" y="24205"/>
                    <a:pt x="6287" y="24217"/>
                  </a:cubicBezTo>
                  <a:cubicBezTo>
                    <a:pt x="6296" y="24220"/>
                    <a:pt x="6305" y="24222"/>
                    <a:pt x="6313" y="24222"/>
                  </a:cubicBezTo>
                  <a:cubicBezTo>
                    <a:pt x="6335" y="24222"/>
                    <a:pt x="6353" y="24211"/>
                    <a:pt x="6370" y="24193"/>
                  </a:cubicBezTo>
                  <a:cubicBezTo>
                    <a:pt x="6459" y="24195"/>
                    <a:pt x="6549" y="24196"/>
                    <a:pt x="6638" y="24196"/>
                  </a:cubicBezTo>
                  <a:cubicBezTo>
                    <a:pt x="7716" y="24196"/>
                    <a:pt x="8790" y="24063"/>
                    <a:pt x="9835" y="23789"/>
                  </a:cubicBezTo>
                  <a:cubicBezTo>
                    <a:pt x="11156" y="23431"/>
                    <a:pt x="12275" y="22681"/>
                    <a:pt x="13407" y="21955"/>
                  </a:cubicBezTo>
                  <a:cubicBezTo>
                    <a:pt x="14383" y="21348"/>
                    <a:pt x="15312" y="20669"/>
                    <a:pt x="16181" y="19919"/>
                  </a:cubicBezTo>
                  <a:cubicBezTo>
                    <a:pt x="16181" y="19800"/>
                    <a:pt x="16169" y="19669"/>
                    <a:pt x="16169" y="19550"/>
                  </a:cubicBezTo>
                  <a:close/>
                  <a:moveTo>
                    <a:pt x="16145" y="22658"/>
                  </a:moveTo>
                  <a:cubicBezTo>
                    <a:pt x="15121" y="23610"/>
                    <a:pt x="13978" y="24432"/>
                    <a:pt x="12764" y="25122"/>
                  </a:cubicBezTo>
                  <a:cubicBezTo>
                    <a:pt x="10763" y="26241"/>
                    <a:pt x="8644" y="26837"/>
                    <a:pt x="6418" y="27289"/>
                  </a:cubicBezTo>
                  <a:cubicBezTo>
                    <a:pt x="6394" y="27265"/>
                    <a:pt x="6370" y="27265"/>
                    <a:pt x="6346" y="27265"/>
                  </a:cubicBezTo>
                  <a:cubicBezTo>
                    <a:pt x="4144" y="26980"/>
                    <a:pt x="2108" y="26194"/>
                    <a:pt x="429" y="24825"/>
                  </a:cubicBezTo>
                  <a:lnTo>
                    <a:pt x="429" y="24825"/>
                  </a:lnTo>
                  <a:lnTo>
                    <a:pt x="464" y="25015"/>
                  </a:lnTo>
                  <a:cubicBezTo>
                    <a:pt x="2108" y="26420"/>
                    <a:pt x="4179" y="27361"/>
                    <a:pt x="6322" y="27515"/>
                  </a:cubicBezTo>
                  <a:cubicBezTo>
                    <a:pt x="6394" y="27515"/>
                    <a:pt x="6453" y="27456"/>
                    <a:pt x="6453" y="27384"/>
                  </a:cubicBezTo>
                  <a:cubicBezTo>
                    <a:pt x="8751" y="27218"/>
                    <a:pt x="11049" y="26360"/>
                    <a:pt x="13037" y="25253"/>
                  </a:cubicBezTo>
                  <a:cubicBezTo>
                    <a:pt x="14133" y="24646"/>
                    <a:pt x="15157" y="23932"/>
                    <a:pt x="16109" y="23122"/>
                  </a:cubicBezTo>
                  <a:cubicBezTo>
                    <a:pt x="16121" y="22967"/>
                    <a:pt x="16133" y="22812"/>
                    <a:pt x="16145" y="22658"/>
                  </a:cubicBezTo>
                  <a:close/>
                  <a:moveTo>
                    <a:pt x="15502" y="26980"/>
                  </a:moveTo>
                  <a:lnTo>
                    <a:pt x="15502" y="26980"/>
                  </a:lnTo>
                  <a:cubicBezTo>
                    <a:pt x="14752" y="27587"/>
                    <a:pt x="13942" y="28123"/>
                    <a:pt x="13073" y="28563"/>
                  </a:cubicBezTo>
                  <a:lnTo>
                    <a:pt x="13085" y="28563"/>
                  </a:lnTo>
                  <a:cubicBezTo>
                    <a:pt x="11265" y="29542"/>
                    <a:pt x="9342" y="30307"/>
                    <a:pt x="7284" y="30307"/>
                  </a:cubicBezTo>
                  <a:cubicBezTo>
                    <a:pt x="7013" y="30307"/>
                    <a:pt x="6740" y="30293"/>
                    <a:pt x="6465" y="30266"/>
                  </a:cubicBezTo>
                  <a:cubicBezTo>
                    <a:pt x="6461" y="30263"/>
                    <a:pt x="6456" y="30262"/>
                    <a:pt x="6452" y="30262"/>
                  </a:cubicBezTo>
                  <a:cubicBezTo>
                    <a:pt x="6433" y="30262"/>
                    <a:pt x="6418" y="30282"/>
                    <a:pt x="6418" y="30301"/>
                  </a:cubicBezTo>
                  <a:cubicBezTo>
                    <a:pt x="4644" y="30170"/>
                    <a:pt x="2917" y="29611"/>
                    <a:pt x="1393" y="28682"/>
                  </a:cubicBezTo>
                  <a:lnTo>
                    <a:pt x="1393" y="28682"/>
                  </a:lnTo>
                  <a:cubicBezTo>
                    <a:pt x="1417" y="28765"/>
                    <a:pt x="1453" y="28861"/>
                    <a:pt x="1477" y="28956"/>
                  </a:cubicBezTo>
                  <a:cubicBezTo>
                    <a:pt x="3036" y="29932"/>
                    <a:pt x="4846" y="30468"/>
                    <a:pt x="6691" y="30504"/>
                  </a:cubicBezTo>
                  <a:cubicBezTo>
                    <a:pt x="6751" y="30492"/>
                    <a:pt x="6787" y="30456"/>
                    <a:pt x="6787" y="30409"/>
                  </a:cubicBezTo>
                  <a:cubicBezTo>
                    <a:pt x="7103" y="30457"/>
                    <a:pt x="7420" y="30480"/>
                    <a:pt x="7736" y="30480"/>
                  </a:cubicBezTo>
                  <a:cubicBezTo>
                    <a:pt x="9744" y="30480"/>
                    <a:pt x="11737" y="29570"/>
                    <a:pt x="13454" y="28634"/>
                  </a:cubicBezTo>
                  <a:cubicBezTo>
                    <a:pt x="14133" y="28265"/>
                    <a:pt x="14788" y="27849"/>
                    <a:pt x="15407" y="27384"/>
                  </a:cubicBezTo>
                  <a:cubicBezTo>
                    <a:pt x="15443" y="27253"/>
                    <a:pt x="15466" y="27111"/>
                    <a:pt x="15502" y="26980"/>
                  </a:cubicBezTo>
                  <a:close/>
                  <a:moveTo>
                    <a:pt x="14466" y="30242"/>
                  </a:moveTo>
                  <a:lnTo>
                    <a:pt x="14466" y="30242"/>
                  </a:lnTo>
                  <a:cubicBezTo>
                    <a:pt x="13942" y="30694"/>
                    <a:pt x="13407" y="31135"/>
                    <a:pt x="12847" y="31540"/>
                  </a:cubicBezTo>
                  <a:cubicBezTo>
                    <a:pt x="11990" y="32183"/>
                    <a:pt x="11002" y="32635"/>
                    <a:pt x="9966" y="32897"/>
                  </a:cubicBezTo>
                  <a:cubicBezTo>
                    <a:pt x="9478" y="32992"/>
                    <a:pt x="8989" y="33076"/>
                    <a:pt x="8501" y="33135"/>
                  </a:cubicBezTo>
                  <a:cubicBezTo>
                    <a:pt x="8238" y="33170"/>
                    <a:pt x="7762" y="33289"/>
                    <a:pt x="7350" y="33289"/>
                  </a:cubicBezTo>
                  <a:cubicBezTo>
                    <a:pt x="7054" y="33289"/>
                    <a:pt x="6792" y="33227"/>
                    <a:pt x="6668" y="33028"/>
                  </a:cubicBezTo>
                  <a:cubicBezTo>
                    <a:pt x="6661" y="33018"/>
                    <a:pt x="6650" y="33013"/>
                    <a:pt x="6639" y="33013"/>
                  </a:cubicBezTo>
                  <a:cubicBezTo>
                    <a:pt x="6611" y="33013"/>
                    <a:pt x="6579" y="33041"/>
                    <a:pt x="6596" y="33076"/>
                  </a:cubicBezTo>
                  <a:cubicBezTo>
                    <a:pt x="6700" y="33248"/>
                    <a:pt x="6882" y="33365"/>
                    <a:pt x="7088" y="33373"/>
                  </a:cubicBezTo>
                  <a:lnTo>
                    <a:pt x="7088" y="33373"/>
                  </a:lnTo>
                  <a:cubicBezTo>
                    <a:pt x="5726" y="33348"/>
                    <a:pt x="4459" y="33192"/>
                    <a:pt x="3179" y="32659"/>
                  </a:cubicBezTo>
                  <a:cubicBezTo>
                    <a:pt x="3131" y="32647"/>
                    <a:pt x="3084" y="32623"/>
                    <a:pt x="3036" y="32599"/>
                  </a:cubicBezTo>
                  <a:lnTo>
                    <a:pt x="3036" y="32599"/>
                  </a:lnTo>
                  <a:cubicBezTo>
                    <a:pt x="3084" y="32671"/>
                    <a:pt x="3120" y="32754"/>
                    <a:pt x="3167" y="32837"/>
                  </a:cubicBezTo>
                  <a:cubicBezTo>
                    <a:pt x="4247" y="33313"/>
                    <a:pt x="5410" y="33558"/>
                    <a:pt x="6580" y="33558"/>
                  </a:cubicBezTo>
                  <a:cubicBezTo>
                    <a:pt x="6815" y="33558"/>
                    <a:pt x="7051" y="33548"/>
                    <a:pt x="7287" y="33528"/>
                  </a:cubicBezTo>
                  <a:cubicBezTo>
                    <a:pt x="7358" y="33516"/>
                    <a:pt x="7382" y="33421"/>
                    <a:pt x="7322" y="33385"/>
                  </a:cubicBezTo>
                  <a:cubicBezTo>
                    <a:pt x="7799" y="33385"/>
                    <a:pt x="8275" y="33337"/>
                    <a:pt x="8751" y="33266"/>
                  </a:cubicBezTo>
                  <a:cubicBezTo>
                    <a:pt x="9954" y="33135"/>
                    <a:pt x="11109" y="32837"/>
                    <a:pt x="12168" y="32218"/>
                  </a:cubicBezTo>
                  <a:cubicBezTo>
                    <a:pt x="12907" y="31766"/>
                    <a:pt x="13621" y="31254"/>
                    <a:pt x="14276" y="30694"/>
                  </a:cubicBezTo>
                  <a:cubicBezTo>
                    <a:pt x="14347" y="30551"/>
                    <a:pt x="14407" y="30397"/>
                    <a:pt x="14466" y="30242"/>
                  </a:cubicBezTo>
                  <a:close/>
                  <a:moveTo>
                    <a:pt x="12359" y="34338"/>
                  </a:moveTo>
                  <a:lnTo>
                    <a:pt x="12359" y="34338"/>
                  </a:lnTo>
                  <a:cubicBezTo>
                    <a:pt x="12311" y="34361"/>
                    <a:pt x="12275" y="34397"/>
                    <a:pt x="12228" y="34421"/>
                  </a:cubicBezTo>
                  <a:cubicBezTo>
                    <a:pt x="10993" y="35177"/>
                    <a:pt x="9582" y="35570"/>
                    <a:pt x="8140" y="35570"/>
                  </a:cubicBezTo>
                  <a:cubicBezTo>
                    <a:pt x="8039" y="35570"/>
                    <a:pt x="7937" y="35568"/>
                    <a:pt x="7834" y="35564"/>
                  </a:cubicBezTo>
                  <a:cubicBezTo>
                    <a:pt x="7823" y="35552"/>
                    <a:pt x="7811" y="35540"/>
                    <a:pt x="7787" y="35540"/>
                  </a:cubicBezTo>
                  <a:cubicBezTo>
                    <a:pt x="7263" y="35469"/>
                    <a:pt x="6715" y="35504"/>
                    <a:pt x="6179" y="35445"/>
                  </a:cubicBezTo>
                  <a:cubicBezTo>
                    <a:pt x="5691" y="35385"/>
                    <a:pt x="5203" y="35290"/>
                    <a:pt x="4739" y="35171"/>
                  </a:cubicBezTo>
                  <a:lnTo>
                    <a:pt x="4739" y="35171"/>
                  </a:lnTo>
                  <a:cubicBezTo>
                    <a:pt x="4775" y="35231"/>
                    <a:pt x="4822" y="35290"/>
                    <a:pt x="4870" y="35338"/>
                  </a:cubicBezTo>
                  <a:cubicBezTo>
                    <a:pt x="5614" y="35541"/>
                    <a:pt x="6445" y="35712"/>
                    <a:pt x="7222" y="35712"/>
                  </a:cubicBezTo>
                  <a:cubicBezTo>
                    <a:pt x="7402" y="35712"/>
                    <a:pt x="7579" y="35703"/>
                    <a:pt x="7751" y="35683"/>
                  </a:cubicBezTo>
                  <a:cubicBezTo>
                    <a:pt x="8027" y="35725"/>
                    <a:pt x="8303" y="35745"/>
                    <a:pt x="8580" y="35745"/>
                  </a:cubicBezTo>
                  <a:cubicBezTo>
                    <a:pt x="9796" y="35745"/>
                    <a:pt x="11006" y="35360"/>
                    <a:pt x="12073" y="34778"/>
                  </a:cubicBezTo>
                  <a:cubicBezTo>
                    <a:pt x="12168" y="34635"/>
                    <a:pt x="12264" y="34480"/>
                    <a:pt x="12359" y="3433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1" name="Google Shape;2871;p35"/>
          <p:cNvGrpSpPr/>
          <p:nvPr/>
        </p:nvGrpSpPr>
        <p:grpSpPr>
          <a:xfrm rot="-6064755" flipH="1">
            <a:off x="8686069" y="-848028"/>
            <a:ext cx="1024212" cy="2051857"/>
            <a:chOff x="3238525" y="2739250"/>
            <a:chExt cx="1148975" cy="2301800"/>
          </a:xfrm>
        </p:grpSpPr>
        <p:sp>
          <p:nvSpPr>
            <p:cNvPr id="2872" name="Google Shape;2872;p35"/>
            <p:cNvSpPr/>
            <p:nvPr/>
          </p:nvSpPr>
          <p:spPr>
            <a:xfrm>
              <a:off x="3865425" y="4776100"/>
              <a:ext cx="63400" cy="33125"/>
            </a:xfrm>
            <a:custGeom>
              <a:avLst/>
              <a:gdLst/>
              <a:ahLst/>
              <a:cxnLst/>
              <a:rect l="l" t="t" r="r" b="b"/>
              <a:pathLst>
                <a:path w="2536" h="1325" extrusionOk="0">
                  <a:moveTo>
                    <a:pt x="1454" y="0"/>
                  </a:moveTo>
                  <a:cubicBezTo>
                    <a:pt x="1172" y="0"/>
                    <a:pt x="897" y="33"/>
                    <a:pt x="701" y="111"/>
                  </a:cubicBezTo>
                  <a:cubicBezTo>
                    <a:pt x="268" y="244"/>
                    <a:pt x="1" y="978"/>
                    <a:pt x="34" y="1078"/>
                  </a:cubicBezTo>
                  <a:cubicBezTo>
                    <a:pt x="61" y="1105"/>
                    <a:pt x="474" y="1325"/>
                    <a:pt x="860" y="1325"/>
                  </a:cubicBezTo>
                  <a:cubicBezTo>
                    <a:pt x="955" y="1325"/>
                    <a:pt x="1049" y="1312"/>
                    <a:pt x="1135" y="1279"/>
                  </a:cubicBezTo>
                  <a:cubicBezTo>
                    <a:pt x="1435" y="1112"/>
                    <a:pt x="1935" y="645"/>
                    <a:pt x="2269" y="378"/>
                  </a:cubicBezTo>
                  <a:cubicBezTo>
                    <a:pt x="2536" y="111"/>
                    <a:pt x="2503" y="78"/>
                    <a:pt x="2036" y="44"/>
                  </a:cubicBezTo>
                  <a:cubicBezTo>
                    <a:pt x="1856" y="17"/>
                    <a:pt x="1653" y="0"/>
                    <a:pt x="14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35"/>
            <p:cNvSpPr/>
            <p:nvPr/>
          </p:nvSpPr>
          <p:spPr>
            <a:xfrm>
              <a:off x="3852050" y="4694000"/>
              <a:ext cx="39250" cy="56825"/>
            </a:xfrm>
            <a:custGeom>
              <a:avLst/>
              <a:gdLst/>
              <a:ahLst/>
              <a:cxnLst/>
              <a:rect l="l" t="t" r="r" b="b"/>
              <a:pathLst>
                <a:path w="1570" h="2273" extrusionOk="0">
                  <a:moveTo>
                    <a:pt x="79" y="0"/>
                  </a:moveTo>
                  <a:cubicBezTo>
                    <a:pt x="11" y="0"/>
                    <a:pt x="0" y="83"/>
                    <a:pt x="35" y="259"/>
                  </a:cubicBezTo>
                  <a:cubicBezTo>
                    <a:pt x="69" y="693"/>
                    <a:pt x="135" y="1360"/>
                    <a:pt x="269" y="1694"/>
                  </a:cubicBezTo>
                  <a:cubicBezTo>
                    <a:pt x="446" y="2048"/>
                    <a:pt x="1043" y="2272"/>
                    <a:pt x="1199" y="2272"/>
                  </a:cubicBezTo>
                  <a:cubicBezTo>
                    <a:pt x="1220" y="2272"/>
                    <a:pt x="1232" y="2268"/>
                    <a:pt x="1236" y="2261"/>
                  </a:cubicBezTo>
                  <a:cubicBezTo>
                    <a:pt x="1303" y="2228"/>
                    <a:pt x="1570" y="1494"/>
                    <a:pt x="1370" y="1093"/>
                  </a:cubicBezTo>
                  <a:cubicBezTo>
                    <a:pt x="1203" y="827"/>
                    <a:pt x="769" y="426"/>
                    <a:pt x="402" y="193"/>
                  </a:cubicBezTo>
                  <a:cubicBezTo>
                    <a:pt x="245" y="67"/>
                    <a:pt x="139"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35"/>
            <p:cNvSpPr/>
            <p:nvPr/>
          </p:nvSpPr>
          <p:spPr>
            <a:xfrm>
              <a:off x="3924175" y="4454525"/>
              <a:ext cx="38850" cy="56750"/>
            </a:xfrm>
            <a:custGeom>
              <a:avLst/>
              <a:gdLst/>
              <a:ahLst/>
              <a:cxnLst/>
              <a:rect l="l" t="t" r="r" b="b"/>
              <a:pathLst>
                <a:path w="1554" h="2270" extrusionOk="0">
                  <a:moveTo>
                    <a:pt x="81" y="1"/>
                  </a:moveTo>
                  <a:cubicBezTo>
                    <a:pt x="12" y="1"/>
                    <a:pt x="1" y="83"/>
                    <a:pt x="19" y="265"/>
                  </a:cubicBezTo>
                  <a:cubicBezTo>
                    <a:pt x="52" y="665"/>
                    <a:pt x="153" y="1399"/>
                    <a:pt x="253" y="1666"/>
                  </a:cubicBezTo>
                  <a:cubicBezTo>
                    <a:pt x="438" y="2069"/>
                    <a:pt x="1085" y="2270"/>
                    <a:pt x="1203" y="2270"/>
                  </a:cubicBezTo>
                  <a:cubicBezTo>
                    <a:pt x="1212" y="2270"/>
                    <a:pt x="1218" y="2269"/>
                    <a:pt x="1220" y="2266"/>
                  </a:cubicBezTo>
                  <a:cubicBezTo>
                    <a:pt x="1287" y="2233"/>
                    <a:pt x="1554" y="1466"/>
                    <a:pt x="1353" y="1099"/>
                  </a:cubicBezTo>
                  <a:cubicBezTo>
                    <a:pt x="1187" y="799"/>
                    <a:pt x="753" y="432"/>
                    <a:pt x="386" y="165"/>
                  </a:cubicBezTo>
                  <a:cubicBezTo>
                    <a:pt x="234" y="58"/>
                    <a:pt x="138" y="1"/>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35"/>
            <p:cNvSpPr/>
            <p:nvPr/>
          </p:nvSpPr>
          <p:spPr>
            <a:xfrm>
              <a:off x="4021375" y="4250725"/>
              <a:ext cx="63400" cy="33125"/>
            </a:xfrm>
            <a:custGeom>
              <a:avLst/>
              <a:gdLst/>
              <a:ahLst/>
              <a:cxnLst/>
              <a:rect l="l" t="t" r="r" b="b"/>
              <a:pathLst>
                <a:path w="2536" h="1325" extrusionOk="0">
                  <a:moveTo>
                    <a:pt x="1468" y="0"/>
                  </a:moveTo>
                  <a:cubicBezTo>
                    <a:pt x="1183" y="0"/>
                    <a:pt x="896" y="33"/>
                    <a:pt x="701" y="111"/>
                  </a:cubicBezTo>
                  <a:cubicBezTo>
                    <a:pt x="301" y="244"/>
                    <a:pt x="1" y="978"/>
                    <a:pt x="34" y="1078"/>
                  </a:cubicBezTo>
                  <a:cubicBezTo>
                    <a:pt x="87" y="1105"/>
                    <a:pt x="484" y="1325"/>
                    <a:pt x="880" y="1325"/>
                  </a:cubicBezTo>
                  <a:cubicBezTo>
                    <a:pt x="978" y="1325"/>
                    <a:pt x="1076" y="1312"/>
                    <a:pt x="1168" y="1278"/>
                  </a:cubicBezTo>
                  <a:cubicBezTo>
                    <a:pt x="1468" y="1112"/>
                    <a:pt x="1969" y="645"/>
                    <a:pt x="2302" y="378"/>
                  </a:cubicBezTo>
                  <a:cubicBezTo>
                    <a:pt x="2536" y="111"/>
                    <a:pt x="2502" y="78"/>
                    <a:pt x="2035" y="44"/>
                  </a:cubicBezTo>
                  <a:cubicBezTo>
                    <a:pt x="1870" y="17"/>
                    <a:pt x="1669" y="0"/>
                    <a:pt x="14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35"/>
            <p:cNvSpPr/>
            <p:nvPr/>
          </p:nvSpPr>
          <p:spPr>
            <a:xfrm>
              <a:off x="4006325" y="4168625"/>
              <a:ext cx="39250" cy="56825"/>
            </a:xfrm>
            <a:custGeom>
              <a:avLst/>
              <a:gdLst/>
              <a:ahLst/>
              <a:cxnLst/>
              <a:rect l="l" t="t" r="r" b="b"/>
              <a:pathLst>
                <a:path w="1570" h="2273" extrusionOk="0">
                  <a:moveTo>
                    <a:pt x="79" y="0"/>
                  </a:moveTo>
                  <a:cubicBezTo>
                    <a:pt x="12" y="0"/>
                    <a:pt x="0" y="83"/>
                    <a:pt x="35" y="259"/>
                  </a:cubicBezTo>
                  <a:cubicBezTo>
                    <a:pt x="69" y="693"/>
                    <a:pt x="102" y="1360"/>
                    <a:pt x="269" y="1694"/>
                  </a:cubicBezTo>
                  <a:cubicBezTo>
                    <a:pt x="446" y="2048"/>
                    <a:pt x="1016" y="2272"/>
                    <a:pt x="1190" y="2272"/>
                  </a:cubicBezTo>
                  <a:cubicBezTo>
                    <a:pt x="1213" y="2272"/>
                    <a:pt x="1229" y="2268"/>
                    <a:pt x="1236" y="2261"/>
                  </a:cubicBezTo>
                  <a:cubicBezTo>
                    <a:pt x="1303" y="2227"/>
                    <a:pt x="1570" y="1494"/>
                    <a:pt x="1336" y="1093"/>
                  </a:cubicBezTo>
                  <a:cubicBezTo>
                    <a:pt x="1170" y="826"/>
                    <a:pt x="769" y="426"/>
                    <a:pt x="402" y="193"/>
                  </a:cubicBezTo>
                  <a:cubicBezTo>
                    <a:pt x="245" y="67"/>
                    <a:pt x="139" y="0"/>
                    <a:pt x="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35"/>
            <p:cNvSpPr/>
            <p:nvPr/>
          </p:nvSpPr>
          <p:spPr>
            <a:xfrm>
              <a:off x="4046400" y="4152075"/>
              <a:ext cx="63400" cy="32550"/>
            </a:xfrm>
            <a:custGeom>
              <a:avLst/>
              <a:gdLst/>
              <a:ahLst/>
              <a:cxnLst/>
              <a:rect l="l" t="t" r="r" b="b"/>
              <a:pathLst>
                <a:path w="2536" h="1302" extrusionOk="0">
                  <a:moveTo>
                    <a:pt x="1538" y="1"/>
                  </a:moveTo>
                  <a:cubicBezTo>
                    <a:pt x="1231" y="1"/>
                    <a:pt x="912" y="24"/>
                    <a:pt x="701" y="87"/>
                  </a:cubicBezTo>
                  <a:cubicBezTo>
                    <a:pt x="300" y="221"/>
                    <a:pt x="0" y="988"/>
                    <a:pt x="34" y="1055"/>
                  </a:cubicBezTo>
                  <a:cubicBezTo>
                    <a:pt x="87" y="1082"/>
                    <a:pt x="484" y="1301"/>
                    <a:pt x="880" y="1301"/>
                  </a:cubicBezTo>
                  <a:cubicBezTo>
                    <a:pt x="978" y="1301"/>
                    <a:pt x="1075" y="1288"/>
                    <a:pt x="1168" y="1255"/>
                  </a:cubicBezTo>
                  <a:cubicBezTo>
                    <a:pt x="1468" y="1155"/>
                    <a:pt x="1968" y="655"/>
                    <a:pt x="2302" y="354"/>
                  </a:cubicBezTo>
                  <a:cubicBezTo>
                    <a:pt x="2535" y="87"/>
                    <a:pt x="2502" y="54"/>
                    <a:pt x="2035" y="21"/>
                  </a:cubicBezTo>
                  <a:cubicBezTo>
                    <a:pt x="1889" y="9"/>
                    <a:pt x="1715" y="1"/>
                    <a:pt x="153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35"/>
            <p:cNvSpPr/>
            <p:nvPr/>
          </p:nvSpPr>
          <p:spPr>
            <a:xfrm>
              <a:off x="3540200" y="4546800"/>
              <a:ext cx="45350" cy="48875"/>
            </a:xfrm>
            <a:custGeom>
              <a:avLst/>
              <a:gdLst/>
              <a:ahLst/>
              <a:cxnLst/>
              <a:rect l="l" t="t" r="r" b="b"/>
              <a:pathLst>
                <a:path w="1814" h="1955" extrusionOk="0">
                  <a:moveTo>
                    <a:pt x="1722" y="0"/>
                  </a:moveTo>
                  <a:cubicBezTo>
                    <a:pt x="1660" y="0"/>
                    <a:pt x="1553" y="41"/>
                    <a:pt x="1401" y="110"/>
                  </a:cubicBezTo>
                  <a:cubicBezTo>
                    <a:pt x="1001" y="277"/>
                    <a:pt x="501" y="543"/>
                    <a:pt x="267" y="777"/>
                  </a:cubicBezTo>
                  <a:cubicBezTo>
                    <a:pt x="0" y="1111"/>
                    <a:pt x="67" y="1911"/>
                    <a:pt x="101" y="1944"/>
                  </a:cubicBezTo>
                  <a:cubicBezTo>
                    <a:pt x="113" y="1951"/>
                    <a:pt x="149" y="1955"/>
                    <a:pt x="202" y="1955"/>
                  </a:cubicBezTo>
                  <a:cubicBezTo>
                    <a:pt x="428" y="1955"/>
                    <a:pt x="958" y="1882"/>
                    <a:pt x="1201" y="1611"/>
                  </a:cubicBezTo>
                  <a:cubicBezTo>
                    <a:pt x="1368" y="1311"/>
                    <a:pt x="1602" y="644"/>
                    <a:pt x="1735" y="277"/>
                  </a:cubicBezTo>
                  <a:cubicBezTo>
                    <a:pt x="1813" y="81"/>
                    <a:pt x="1811" y="0"/>
                    <a:pt x="17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35"/>
            <p:cNvSpPr/>
            <p:nvPr/>
          </p:nvSpPr>
          <p:spPr>
            <a:xfrm>
              <a:off x="3465150" y="4536350"/>
              <a:ext cx="64225" cy="30600"/>
            </a:xfrm>
            <a:custGeom>
              <a:avLst/>
              <a:gdLst/>
              <a:ahLst/>
              <a:cxnLst/>
              <a:rect l="l" t="t" r="r" b="b"/>
              <a:pathLst>
                <a:path w="2569" h="1224" extrusionOk="0">
                  <a:moveTo>
                    <a:pt x="1478" y="1"/>
                  </a:moveTo>
                  <a:cubicBezTo>
                    <a:pt x="1182" y="1"/>
                    <a:pt x="789" y="55"/>
                    <a:pt x="501" y="128"/>
                  </a:cubicBezTo>
                  <a:cubicBezTo>
                    <a:pt x="67" y="194"/>
                    <a:pt x="0" y="228"/>
                    <a:pt x="267" y="461"/>
                  </a:cubicBezTo>
                  <a:cubicBezTo>
                    <a:pt x="667" y="695"/>
                    <a:pt x="1201" y="1128"/>
                    <a:pt x="1501" y="1195"/>
                  </a:cubicBezTo>
                  <a:cubicBezTo>
                    <a:pt x="1567" y="1215"/>
                    <a:pt x="1637" y="1224"/>
                    <a:pt x="1708" y="1224"/>
                  </a:cubicBezTo>
                  <a:cubicBezTo>
                    <a:pt x="2112" y="1224"/>
                    <a:pt x="2569" y="946"/>
                    <a:pt x="2569" y="861"/>
                  </a:cubicBezTo>
                  <a:cubicBezTo>
                    <a:pt x="2569" y="828"/>
                    <a:pt x="2202" y="128"/>
                    <a:pt x="1768" y="27"/>
                  </a:cubicBezTo>
                  <a:cubicBezTo>
                    <a:pt x="1694" y="9"/>
                    <a:pt x="1593" y="1"/>
                    <a:pt x="14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35"/>
            <p:cNvSpPr/>
            <p:nvPr/>
          </p:nvSpPr>
          <p:spPr>
            <a:xfrm>
              <a:off x="3390100" y="4280575"/>
              <a:ext cx="63400" cy="31150"/>
            </a:xfrm>
            <a:custGeom>
              <a:avLst/>
              <a:gdLst/>
              <a:ahLst/>
              <a:cxnLst/>
              <a:rect l="l" t="t" r="r" b="b"/>
              <a:pathLst>
                <a:path w="2536" h="1246" extrusionOk="0">
                  <a:moveTo>
                    <a:pt x="1324" y="0"/>
                  </a:moveTo>
                  <a:cubicBezTo>
                    <a:pt x="1036" y="0"/>
                    <a:pt x="708" y="42"/>
                    <a:pt x="434" y="84"/>
                  </a:cubicBezTo>
                  <a:cubicBezTo>
                    <a:pt x="34" y="185"/>
                    <a:pt x="0" y="218"/>
                    <a:pt x="234" y="418"/>
                  </a:cubicBezTo>
                  <a:cubicBezTo>
                    <a:pt x="567" y="718"/>
                    <a:pt x="1068" y="1119"/>
                    <a:pt x="1435" y="1219"/>
                  </a:cubicBezTo>
                  <a:cubicBezTo>
                    <a:pt x="1496" y="1238"/>
                    <a:pt x="1562" y="1246"/>
                    <a:pt x="1631" y="1246"/>
                  </a:cubicBezTo>
                  <a:cubicBezTo>
                    <a:pt x="2044" y="1246"/>
                    <a:pt x="2535" y="947"/>
                    <a:pt x="2535" y="918"/>
                  </a:cubicBezTo>
                  <a:cubicBezTo>
                    <a:pt x="2535" y="885"/>
                    <a:pt x="2202" y="185"/>
                    <a:pt x="1768" y="51"/>
                  </a:cubicBezTo>
                  <a:cubicBezTo>
                    <a:pt x="1646" y="14"/>
                    <a:pt x="1491" y="0"/>
                    <a:pt x="13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35"/>
            <p:cNvSpPr/>
            <p:nvPr/>
          </p:nvSpPr>
          <p:spPr>
            <a:xfrm>
              <a:off x="3644450" y="4762350"/>
              <a:ext cx="34200" cy="61575"/>
            </a:xfrm>
            <a:custGeom>
              <a:avLst/>
              <a:gdLst/>
              <a:ahLst/>
              <a:cxnLst/>
              <a:rect l="l" t="t" r="r" b="b"/>
              <a:pathLst>
                <a:path w="1368" h="2463" extrusionOk="0">
                  <a:moveTo>
                    <a:pt x="1085" y="1"/>
                  </a:moveTo>
                  <a:cubicBezTo>
                    <a:pt x="1040" y="1"/>
                    <a:pt x="981" y="54"/>
                    <a:pt x="901" y="161"/>
                  </a:cubicBezTo>
                  <a:cubicBezTo>
                    <a:pt x="601" y="494"/>
                    <a:pt x="200" y="1028"/>
                    <a:pt x="100" y="1362"/>
                  </a:cubicBezTo>
                  <a:cubicBezTo>
                    <a:pt x="0" y="1795"/>
                    <a:pt x="367" y="2462"/>
                    <a:pt x="400" y="2462"/>
                  </a:cubicBezTo>
                  <a:cubicBezTo>
                    <a:pt x="434" y="2462"/>
                    <a:pt x="1168" y="2129"/>
                    <a:pt x="1268" y="1695"/>
                  </a:cubicBezTo>
                  <a:cubicBezTo>
                    <a:pt x="1368" y="1362"/>
                    <a:pt x="1334" y="794"/>
                    <a:pt x="1234" y="361"/>
                  </a:cubicBezTo>
                  <a:cubicBezTo>
                    <a:pt x="1194" y="121"/>
                    <a:pt x="1154" y="1"/>
                    <a:pt x="10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35"/>
            <p:cNvSpPr/>
            <p:nvPr/>
          </p:nvSpPr>
          <p:spPr>
            <a:xfrm>
              <a:off x="3661125" y="4796575"/>
              <a:ext cx="35050" cy="59250"/>
            </a:xfrm>
            <a:custGeom>
              <a:avLst/>
              <a:gdLst/>
              <a:ahLst/>
              <a:cxnLst/>
              <a:rect l="l" t="t" r="r" b="b"/>
              <a:pathLst>
                <a:path w="1402" h="2370" extrusionOk="0">
                  <a:moveTo>
                    <a:pt x="1265" y="0"/>
                  </a:moveTo>
                  <a:cubicBezTo>
                    <a:pt x="1197" y="0"/>
                    <a:pt x="1092" y="67"/>
                    <a:pt x="934" y="193"/>
                  </a:cubicBezTo>
                  <a:cubicBezTo>
                    <a:pt x="601" y="493"/>
                    <a:pt x="267" y="960"/>
                    <a:pt x="167" y="1260"/>
                  </a:cubicBezTo>
                  <a:cubicBezTo>
                    <a:pt x="0" y="1660"/>
                    <a:pt x="367" y="2361"/>
                    <a:pt x="434" y="2361"/>
                  </a:cubicBezTo>
                  <a:cubicBezTo>
                    <a:pt x="440" y="2367"/>
                    <a:pt x="450" y="2369"/>
                    <a:pt x="464" y="2369"/>
                  </a:cubicBezTo>
                  <a:cubicBezTo>
                    <a:pt x="612" y="2369"/>
                    <a:pt x="1182" y="2057"/>
                    <a:pt x="1335" y="1660"/>
                  </a:cubicBezTo>
                  <a:cubicBezTo>
                    <a:pt x="1401" y="1327"/>
                    <a:pt x="1368" y="660"/>
                    <a:pt x="1368" y="259"/>
                  </a:cubicBezTo>
                  <a:cubicBezTo>
                    <a:pt x="1368" y="83"/>
                    <a:pt x="1340" y="0"/>
                    <a:pt x="12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35"/>
            <p:cNvSpPr/>
            <p:nvPr/>
          </p:nvSpPr>
          <p:spPr>
            <a:xfrm>
              <a:off x="3869600" y="4152075"/>
              <a:ext cx="63400" cy="32725"/>
            </a:xfrm>
            <a:custGeom>
              <a:avLst/>
              <a:gdLst/>
              <a:ahLst/>
              <a:cxnLst/>
              <a:rect l="l" t="t" r="r" b="b"/>
              <a:pathLst>
                <a:path w="2536" h="1309" extrusionOk="0">
                  <a:moveTo>
                    <a:pt x="1524" y="1"/>
                  </a:moveTo>
                  <a:cubicBezTo>
                    <a:pt x="1218" y="1"/>
                    <a:pt x="913" y="24"/>
                    <a:pt x="701" y="87"/>
                  </a:cubicBezTo>
                  <a:cubicBezTo>
                    <a:pt x="267" y="221"/>
                    <a:pt x="1" y="988"/>
                    <a:pt x="34" y="1055"/>
                  </a:cubicBezTo>
                  <a:cubicBezTo>
                    <a:pt x="60" y="1132"/>
                    <a:pt x="443" y="1309"/>
                    <a:pt x="816" y="1309"/>
                  </a:cubicBezTo>
                  <a:cubicBezTo>
                    <a:pt x="926" y="1309"/>
                    <a:pt x="1036" y="1293"/>
                    <a:pt x="1135" y="1255"/>
                  </a:cubicBezTo>
                  <a:cubicBezTo>
                    <a:pt x="1502" y="1088"/>
                    <a:pt x="1935" y="655"/>
                    <a:pt x="2269" y="354"/>
                  </a:cubicBezTo>
                  <a:cubicBezTo>
                    <a:pt x="2536" y="87"/>
                    <a:pt x="2502" y="54"/>
                    <a:pt x="2035" y="21"/>
                  </a:cubicBezTo>
                  <a:cubicBezTo>
                    <a:pt x="1877" y="9"/>
                    <a:pt x="1700" y="1"/>
                    <a:pt x="15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35"/>
            <p:cNvSpPr/>
            <p:nvPr/>
          </p:nvSpPr>
          <p:spPr>
            <a:xfrm>
              <a:off x="3812900" y="4564275"/>
              <a:ext cx="63400" cy="33150"/>
            </a:xfrm>
            <a:custGeom>
              <a:avLst/>
              <a:gdLst/>
              <a:ahLst/>
              <a:cxnLst/>
              <a:rect l="l" t="t" r="r" b="b"/>
              <a:pathLst>
                <a:path w="2536" h="1326" extrusionOk="0">
                  <a:moveTo>
                    <a:pt x="1468" y="1"/>
                  </a:moveTo>
                  <a:cubicBezTo>
                    <a:pt x="1183" y="1"/>
                    <a:pt x="896" y="33"/>
                    <a:pt x="701" y="111"/>
                  </a:cubicBezTo>
                  <a:cubicBezTo>
                    <a:pt x="300" y="245"/>
                    <a:pt x="0" y="1012"/>
                    <a:pt x="34" y="1079"/>
                  </a:cubicBezTo>
                  <a:cubicBezTo>
                    <a:pt x="87" y="1105"/>
                    <a:pt x="484" y="1325"/>
                    <a:pt x="880" y="1325"/>
                  </a:cubicBezTo>
                  <a:cubicBezTo>
                    <a:pt x="978" y="1325"/>
                    <a:pt x="1075" y="1312"/>
                    <a:pt x="1168" y="1279"/>
                  </a:cubicBezTo>
                  <a:cubicBezTo>
                    <a:pt x="1501" y="1112"/>
                    <a:pt x="2002" y="678"/>
                    <a:pt x="2302" y="378"/>
                  </a:cubicBezTo>
                  <a:cubicBezTo>
                    <a:pt x="2535" y="111"/>
                    <a:pt x="2502" y="78"/>
                    <a:pt x="2035" y="45"/>
                  </a:cubicBezTo>
                  <a:cubicBezTo>
                    <a:pt x="1869" y="17"/>
                    <a:pt x="1669" y="1"/>
                    <a:pt x="1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35"/>
            <p:cNvSpPr/>
            <p:nvPr/>
          </p:nvSpPr>
          <p:spPr>
            <a:xfrm>
              <a:off x="3831075" y="4084000"/>
              <a:ext cx="49400" cy="44150"/>
            </a:xfrm>
            <a:custGeom>
              <a:avLst/>
              <a:gdLst/>
              <a:ahLst/>
              <a:cxnLst/>
              <a:rect l="l" t="t" r="r" b="b"/>
              <a:pathLst>
                <a:path w="1976" h="1766" extrusionOk="0">
                  <a:moveTo>
                    <a:pt x="123" y="1"/>
                  </a:moveTo>
                  <a:cubicBezTo>
                    <a:pt x="3" y="1"/>
                    <a:pt x="1" y="83"/>
                    <a:pt x="107" y="275"/>
                  </a:cubicBezTo>
                  <a:cubicBezTo>
                    <a:pt x="274" y="642"/>
                    <a:pt x="574" y="1276"/>
                    <a:pt x="874" y="1543"/>
                  </a:cubicBezTo>
                  <a:cubicBezTo>
                    <a:pt x="1052" y="1721"/>
                    <a:pt x="1453" y="1765"/>
                    <a:pt x="1710" y="1765"/>
                  </a:cubicBezTo>
                  <a:cubicBezTo>
                    <a:pt x="1838" y="1765"/>
                    <a:pt x="1931" y="1754"/>
                    <a:pt x="1942" y="1743"/>
                  </a:cubicBezTo>
                  <a:cubicBezTo>
                    <a:pt x="1975" y="1710"/>
                    <a:pt x="1975" y="909"/>
                    <a:pt x="1642" y="609"/>
                  </a:cubicBezTo>
                  <a:cubicBezTo>
                    <a:pt x="1408" y="409"/>
                    <a:pt x="874" y="209"/>
                    <a:pt x="441" y="75"/>
                  </a:cubicBezTo>
                  <a:cubicBezTo>
                    <a:pt x="296" y="27"/>
                    <a:pt x="191" y="1"/>
                    <a:pt x="1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35"/>
            <p:cNvSpPr/>
            <p:nvPr/>
          </p:nvSpPr>
          <p:spPr>
            <a:xfrm>
              <a:off x="3895200" y="3817100"/>
              <a:ext cx="46150" cy="50050"/>
            </a:xfrm>
            <a:custGeom>
              <a:avLst/>
              <a:gdLst/>
              <a:ahLst/>
              <a:cxnLst/>
              <a:rect l="l" t="t" r="r" b="b"/>
              <a:pathLst>
                <a:path w="1846" h="2002" extrusionOk="0">
                  <a:moveTo>
                    <a:pt x="83" y="1"/>
                  </a:moveTo>
                  <a:cubicBezTo>
                    <a:pt x="0" y="1"/>
                    <a:pt x="5" y="82"/>
                    <a:pt x="44" y="277"/>
                  </a:cubicBezTo>
                  <a:cubicBezTo>
                    <a:pt x="177" y="644"/>
                    <a:pt x="378" y="1311"/>
                    <a:pt x="644" y="1611"/>
                  </a:cubicBezTo>
                  <a:cubicBezTo>
                    <a:pt x="827" y="1898"/>
                    <a:pt x="1313" y="2001"/>
                    <a:pt x="1550" y="2001"/>
                  </a:cubicBezTo>
                  <a:cubicBezTo>
                    <a:pt x="1617" y="2001"/>
                    <a:pt x="1664" y="1993"/>
                    <a:pt x="1678" y="1978"/>
                  </a:cubicBezTo>
                  <a:cubicBezTo>
                    <a:pt x="1712" y="1945"/>
                    <a:pt x="1845" y="1144"/>
                    <a:pt x="1545" y="811"/>
                  </a:cubicBezTo>
                  <a:cubicBezTo>
                    <a:pt x="1312" y="577"/>
                    <a:pt x="845" y="277"/>
                    <a:pt x="411" y="110"/>
                  </a:cubicBezTo>
                  <a:cubicBezTo>
                    <a:pt x="245" y="41"/>
                    <a:pt x="142" y="1"/>
                    <a:pt x="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35"/>
            <p:cNvSpPr/>
            <p:nvPr/>
          </p:nvSpPr>
          <p:spPr>
            <a:xfrm>
              <a:off x="3756350" y="4817825"/>
              <a:ext cx="46550" cy="50025"/>
            </a:xfrm>
            <a:custGeom>
              <a:avLst/>
              <a:gdLst/>
              <a:ahLst/>
              <a:cxnLst/>
              <a:rect l="l" t="t" r="r" b="b"/>
              <a:pathLst>
                <a:path w="1862" h="2001" extrusionOk="0">
                  <a:moveTo>
                    <a:pt x="90" y="0"/>
                  </a:moveTo>
                  <a:cubicBezTo>
                    <a:pt x="1" y="0"/>
                    <a:pt x="2" y="81"/>
                    <a:pt x="61" y="277"/>
                  </a:cubicBezTo>
                  <a:cubicBezTo>
                    <a:pt x="194" y="710"/>
                    <a:pt x="361" y="1311"/>
                    <a:pt x="628" y="1611"/>
                  </a:cubicBezTo>
                  <a:cubicBezTo>
                    <a:pt x="836" y="1897"/>
                    <a:pt x="1328" y="2001"/>
                    <a:pt x="1567" y="2001"/>
                  </a:cubicBezTo>
                  <a:cubicBezTo>
                    <a:pt x="1634" y="2001"/>
                    <a:pt x="1681" y="1993"/>
                    <a:pt x="1695" y="1978"/>
                  </a:cubicBezTo>
                  <a:cubicBezTo>
                    <a:pt x="1729" y="1945"/>
                    <a:pt x="1862" y="1144"/>
                    <a:pt x="1562" y="810"/>
                  </a:cubicBezTo>
                  <a:cubicBezTo>
                    <a:pt x="1295" y="577"/>
                    <a:pt x="861" y="277"/>
                    <a:pt x="428" y="110"/>
                  </a:cubicBezTo>
                  <a:cubicBezTo>
                    <a:pt x="262" y="41"/>
                    <a:pt x="153" y="0"/>
                    <a:pt x="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35"/>
            <p:cNvSpPr/>
            <p:nvPr/>
          </p:nvSpPr>
          <p:spPr>
            <a:xfrm>
              <a:off x="3974675" y="3702100"/>
              <a:ext cx="65075" cy="30575"/>
            </a:xfrm>
            <a:custGeom>
              <a:avLst/>
              <a:gdLst/>
              <a:ahLst/>
              <a:cxnLst/>
              <a:rect l="l" t="t" r="r" b="b"/>
              <a:pathLst>
                <a:path w="2603" h="1223" extrusionOk="0">
                  <a:moveTo>
                    <a:pt x="1009" y="0"/>
                  </a:moveTo>
                  <a:cubicBezTo>
                    <a:pt x="959" y="0"/>
                    <a:pt x="912" y="2"/>
                    <a:pt x="868" y="7"/>
                  </a:cubicBezTo>
                  <a:cubicBezTo>
                    <a:pt x="468" y="40"/>
                    <a:pt x="1" y="707"/>
                    <a:pt x="1" y="807"/>
                  </a:cubicBezTo>
                  <a:cubicBezTo>
                    <a:pt x="1" y="867"/>
                    <a:pt x="457" y="1223"/>
                    <a:pt x="888" y="1223"/>
                  </a:cubicBezTo>
                  <a:cubicBezTo>
                    <a:pt x="938" y="1223"/>
                    <a:pt x="987" y="1218"/>
                    <a:pt x="1035" y="1208"/>
                  </a:cubicBezTo>
                  <a:cubicBezTo>
                    <a:pt x="1368" y="1174"/>
                    <a:pt x="1969" y="807"/>
                    <a:pt x="2336" y="574"/>
                  </a:cubicBezTo>
                  <a:cubicBezTo>
                    <a:pt x="2602" y="407"/>
                    <a:pt x="2569" y="340"/>
                    <a:pt x="2169" y="207"/>
                  </a:cubicBezTo>
                  <a:cubicBezTo>
                    <a:pt x="1792" y="91"/>
                    <a:pt x="1340" y="0"/>
                    <a:pt x="10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35"/>
            <p:cNvSpPr/>
            <p:nvPr/>
          </p:nvSpPr>
          <p:spPr>
            <a:xfrm>
              <a:off x="3960800" y="3593075"/>
              <a:ext cx="43100" cy="52900"/>
            </a:xfrm>
            <a:custGeom>
              <a:avLst/>
              <a:gdLst/>
              <a:ahLst/>
              <a:cxnLst/>
              <a:rect l="l" t="t" r="r" b="b"/>
              <a:pathLst>
                <a:path w="1724" h="2116" extrusionOk="0">
                  <a:moveTo>
                    <a:pt x="80" y="1"/>
                  </a:moveTo>
                  <a:cubicBezTo>
                    <a:pt x="6" y="1"/>
                    <a:pt x="1" y="83"/>
                    <a:pt x="55" y="265"/>
                  </a:cubicBezTo>
                  <a:cubicBezTo>
                    <a:pt x="122" y="699"/>
                    <a:pt x="255" y="1366"/>
                    <a:pt x="422" y="1633"/>
                  </a:cubicBezTo>
                  <a:cubicBezTo>
                    <a:pt x="618" y="1968"/>
                    <a:pt x="1188" y="2116"/>
                    <a:pt x="1387" y="2116"/>
                  </a:cubicBezTo>
                  <a:cubicBezTo>
                    <a:pt x="1426" y="2116"/>
                    <a:pt x="1451" y="2110"/>
                    <a:pt x="1456" y="2100"/>
                  </a:cubicBezTo>
                  <a:cubicBezTo>
                    <a:pt x="1556" y="2066"/>
                    <a:pt x="1723" y="1266"/>
                    <a:pt x="1456" y="932"/>
                  </a:cubicBezTo>
                  <a:cubicBezTo>
                    <a:pt x="1256" y="699"/>
                    <a:pt x="789" y="365"/>
                    <a:pt x="422" y="165"/>
                  </a:cubicBezTo>
                  <a:cubicBezTo>
                    <a:pt x="255" y="58"/>
                    <a:pt x="143" y="1"/>
                    <a:pt x="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35"/>
            <p:cNvSpPr/>
            <p:nvPr/>
          </p:nvSpPr>
          <p:spPr>
            <a:xfrm>
              <a:off x="4003875" y="3598350"/>
              <a:ext cx="63400" cy="32625"/>
            </a:xfrm>
            <a:custGeom>
              <a:avLst/>
              <a:gdLst/>
              <a:ahLst/>
              <a:cxnLst/>
              <a:rect l="l" t="t" r="r" b="b"/>
              <a:pathLst>
                <a:path w="2536" h="1305" extrusionOk="0">
                  <a:moveTo>
                    <a:pt x="1523" y="1"/>
                  </a:moveTo>
                  <a:cubicBezTo>
                    <a:pt x="1217" y="1"/>
                    <a:pt x="912" y="24"/>
                    <a:pt x="701" y="87"/>
                  </a:cubicBezTo>
                  <a:cubicBezTo>
                    <a:pt x="267" y="221"/>
                    <a:pt x="0" y="988"/>
                    <a:pt x="33" y="1055"/>
                  </a:cubicBezTo>
                  <a:cubicBezTo>
                    <a:pt x="60" y="1107"/>
                    <a:pt x="458" y="1305"/>
                    <a:pt x="855" y="1305"/>
                  </a:cubicBezTo>
                  <a:cubicBezTo>
                    <a:pt x="962" y="1305"/>
                    <a:pt x="1068" y="1290"/>
                    <a:pt x="1168" y="1255"/>
                  </a:cubicBezTo>
                  <a:cubicBezTo>
                    <a:pt x="1501" y="1155"/>
                    <a:pt x="2001" y="654"/>
                    <a:pt x="2268" y="354"/>
                  </a:cubicBezTo>
                  <a:cubicBezTo>
                    <a:pt x="2535" y="87"/>
                    <a:pt x="2502" y="54"/>
                    <a:pt x="2035" y="21"/>
                  </a:cubicBezTo>
                  <a:cubicBezTo>
                    <a:pt x="1876" y="8"/>
                    <a:pt x="1700" y="1"/>
                    <a:pt x="15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35"/>
            <p:cNvSpPr/>
            <p:nvPr/>
          </p:nvSpPr>
          <p:spPr>
            <a:xfrm>
              <a:off x="3715325" y="4746150"/>
              <a:ext cx="50500" cy="43325"/>
            </a:xfrm>
            <a:custGeom>
              <a:avLst/>
              <a:gdLst/>
              <a:ahLst/>
              <a:cxnLst/>
              <a:rect l="l" t="t" r="r" b="b"/>
              <a:pathLst>
                <a:path w="2020" h="1733" extrusionOk="0">
                  <a:moveTo>
                    <a:pt x="1901" y="0"/>
                  </a:moveTo>
                  <a:cubicBezTo>
                    <a:pt x="1833" y="0"/>
                    <a:pt x="1725" y="27"/>
                    <a:pt x="1568" y="75"/>
                  </a:cubicBezTo>
                  <a:cubicBezTo>
                    <a:pt x="1168" y="175"/>
                    <a:pt x="601" y="342"/>
                    <a:pt x="367" y="575"/>
                  </a:cubicBezTo>
                  <a:cubicBezTo>
                    <a:pt x="34" y="842"/>
                    <a:pt x="0" y="1643"/>
                    <a:pt x="34" y="1676"/>
                  </a:cubicBezTo>
                  <a:cubicBezTo>
                    <a:pt x="48" y="1704"/>
                    <a:pt x="184" y="1733"/>
                    <a:pt x="363" y="1733"/>
                  </a:cubicBezTo>
                  <a:cubicBezTo>
                    <a:pt x="604" y="1733"/>
                    <a:pt x="924" y="1681"/>
                    <a:pt x="1135" y="1509"/>
                  </a:cubicBezTo>
                  <a:cubicBezTo>
                    <a:pt x="1401" y="1276"/>
                    <a:pt x="1702" y="642"/>
                    <a:pt x="1902" y="275"/>
                  </a:cubicBezTo>
                  <a:cubicBezTo>
                    <a:pt x="2008" y="83"/>
                    <a:pt x="2020" y="0"/>
                    <a:pt x="19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35"/>
            <p:cNvSpPr/>
            <p:nvPr/>
          </p:nvSpPr>
          <p:spPr>
            <a:xfrm>
              <a:off x="3632775" y="4646275"/>
              <a:ext cx="59225" cy="33700"/>
            </a:xfrm>
            <a:custGeom>
              <a:avLst/>
              <a:gdLst/>
              <a:ahLst/>
              <a:cxnLst/>
              <a:rect l="l" t="t" r="r" b="b"/>
              <a:pathLst>
                <a:path w="2369" h="1348" extrusionOk="0">
                  <a:moveTo>
                    <a:pt x="467" y="0"/>
                  </a:moveTo>
                  <a:cubicBezTo>
                    <a:pt x="33" y="0"/>
                    <a:pt x="0" y="67"/>
                    <a:pt x="200" y="300"/>
                  </a:cubicBezTo>
                  <a:cubicBezTo>
                    <a:pt x="500" y="601"/>
                    <a:pt x="967" y="1134"/>
                    <a:pt x="1201" y="1268"/>
                  </a:cubicBezTo>
                  <a:cubicBezTo>
                    <a:pt x="1326" y="1326"/>
                    <a:pt x="1470" y="1347"/>
                    <a:pt x="1613" y="1347"/>
                  </a:cubicBezTo>
                  <a:cubicBezTo>
                    <a:pt x="1967" y="1347"/>
                    <a:pt x="2311" y="1215"/>
                    <a:pt x="2335" y="1168"/>
                  </a:cubicBezTo>
                  <a:cubicBezTo>
                    <a:pt x="2368" y="1134"/>
                    <a:pt x="2168" y="334"/>
                    <a:pt x="1735" y="167"/>
                  </a:cubicBezTo>
                  <a:cubicBezTo>
                    <a:pt x="1468" y="67"/>
                    <a:pt x="867" y="0"/>
                    <a:pt x="4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35"/>
            <p:cNvSpPr/>
            <p:nvPr/>
          </p:nvSpPr>
          <p:spPr>
            <a:xfrm>
              <a:off x="3591075" y="4400125"/>
              <a:ext cx="65900" cy="31200"/>
            </a:xfrm>
            <a:custGeom>
              <a:avLst/>
              <a:gdLst/>
              <a:ahLst/>
              <a:cxnLst/>
              <a:rect l="l" t="t" r="r" b="b"/>
              <a:pathLst>
                <a:path w="2636" h="1248" extrusionOk="0">
                  <a:moveTo>
                    <a:pt x="1623" y="1"/>
                  </a:moveTo>
                  <a:cubicBezTo>
                    <a:pt x="1290" y="1"/>
                    <a:pt x="825" y="120"/>
                    <a:pt x="467" y="239"/>
                  </a:cubicBezTo>
                  <a:cubicBezTo>
                    <a:pt x="34" y="339"/>
                    <a:pt x="0" y="439"/>
                    <a:pt x="300" y="606"/>
                  </a:cubicBezTo>
                  <a:cubicBezTo>
                    <a:pt x="667" y="840"/>
                    <a:pt x="1201" y="1173"/>
                    <a:pt x="1535" y="1240"/>
                  </a:cubicBezTo>
                  <a:cubicBezTo>
                    <a:pt x="1570" y="1245"/>
                    <a:pt x="1606" y="1248"/>
                    <a:pt x="1643" y="1248"/>
                  </a:cubicBezTo>
                  <a:cubicBezTo>
                    <a:pt x="2085" y="1248"/>
                    <a:pt x="2569" y="899"/>
                    <a:pt x="2569" y="806"/>
                  </a:cubicBezTo>
                  <a:cubicBezTo>
                    <a:pt x="2635" y="740"/>
                    <a:pt x="2168" y="73"/>
                    <a:pt x="1735" y="6"/>
                  </a:cubicBezTo>
                  <a:cubicBezTo>
                    <a:pt x="1700" y="2"/>
                    <a:pt x="1662" y="1"/>
                    <a:pt x="16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35"/>
            <p:cNvSpPr/>
            <p:nvPr/>
          </p:nvSpPr>
          <p:spPr>
            <a:xfrm>
              <a:off x="3637775" y="4178000"/>
              <a:ext cx="51200" cy="43225"/>
            </a:xfrm>
            <a:custGeom>
              <a:avLst/>
              <a:gdLst/>
              <a:ahLst/>
              <a:cxnLst/>
              <a:rect l="l" t="t" r="r" b="b"/>
              <a:pathLst>
                <a:path w="2048" h="1729" extrusionOk="0">
                  <a:moveTo>
                    <a:pt x="1896" y="0"/>
                  </a:moveTo>
                  <a:cubicBezTo>
                    <a:pt x="1829" y="0"/>
                    <a:pt x="1731" y="19"/>
                    <a:pt x="1601" y="51"/>
                  </a:cubicBezTo>
                  <a:cubicBezTo>
                    <a:pt x="1168" y="185"/>
                    <a:pt x="634" y="351"/>
                    <a:pt x="367" y="552"/>
                  </a:cubicBezTo>
                  <a:cubicBezTo>
                    <a:pt x="34" y="852"/>
                    <a:pt x="0" y="1652"/>
                    <a:pt x="34" y="1686"/>
                  </a:cubicBezTo>
                  <a:cubicBezTo>
                    <a:pt x="48" y="1701"/>
                    <a:pt x="203" y="1729"/>
                    <a:pt x="401" y="1729"/>
                  </a:cubicBezTo>
                  <a:cubicBezTo>
                    <a:pt x="648" y="1729"/>
                    <a:pt x="964" y="1685"/>
                    <a:pt x="1168" y="1519"/>
                  </a:cubicBezTo>
                  <a:cubicBezTo>
                    <a:pt x="1435" y="1219"/>
                    <a:pt x="1768" y="652"/>
                    <a:pt x="1935" y="285"/>
                  </a:cubicBezTo>
                  <a:cubicBezTo>
                    <a:pt x="2048" y="81"/>
                    <a:pt x="2038" y="0"/>
                    <a:pt x="18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35"/>
            <p:cNvSpPr/>
            <p:nvPr/>
          </p:nvSpPr>
          <p:spPr>
            <a:xfrm>
              <a:off x="3589250" y="4145725"/>
              <a:ext cx="49375" cy="44100"/>
            </a:xfrm>
            <a:custGeom>
              <a:avLst/>
              <a:gdLst/>
              <a:ahLst/>
              <a:cxnLst/>
              <a:rect l="l" t="t" r="r" b="b"/>
              <a:pathLst>
                <a:path w="1975" h="1764" extrusionOk="0">
                  <a:moveTo>
                    <a:pt x="123" y="0"/>
                  </a:moveTo>
                  <a:cubicBezTo>
                    <a:pt x="2" y="0"/>
                    <a:pt x="0" y="83"/>
                    <a:pt x="107" y="275"/>
                  </a:cubicBezTo>
                  <a:cubicBezTo>
                    <a:pt x="307" y="642"/>
                    <a:pt x="607" y="1275"/>
                    <a:pt x="874" y="1509"/>
                  </a:cubicBezTo>
                  <a:cubicBezTo>
                    <a:pt x="1102" y="1714"/>
                    <a:pt x="1502" y="1764"/>
                    <a:pt x="1742" y="1764"/>
                  </a:cubicBezTo>
                  <a:cubicBezTo>
                    <a:pt x="1853" y="1764"/>
                    <a:pt x="1931" y="1753"/>
                    <a:pt x="1941" y="1742"/>
                  </a:cubicBezTo>
                  <a:cubicBezTo>
                    <a:pt x="1975" y="1676"/>
                    <a:pt x="1975" y="909"/>
                    <a:pt x="1641" y="608"/>
                  </a:cubicBezTo>
                  <a:cubicBezTo>
                    <a:pt x="1408" y="408"/>
                    <a:pt x="874" y="175"/>
                    <a:pt x="440" y="75"/>
                  </a:cubicBezTo>
                  <a:cubicBezTo>
                    <a:pt x="296" y="26"/>
                    <a:pt x="190" y="0"/>
                    <a:pt x="1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35"/>
            <p:cNvSpPr/>
            <p:nvPr/>
          </p:nvSpPr>
          <p:spPr>
            <a:xfrm>
              <a:off x="3632775" y="3790225"/>
              <a:ext cx="50525" cy="43225"/>
            </a:xfrm>
            <a:custGeom>
              <a:avLst/>
              <a:gdLst/>
              <a:ahLst/>
              <a:cxnLst/>
              <a:rect l="l" t="t" r="r" b="b"/>
              <a:pathLst>
                <a:path w="2021" h="1729" extrusionOk="0">
                  <a:moveTo>
                    <a:pt x="1878" y="0"/>
                  </a:moveTo>
                  <a:cubicBezTo>
                    <a:pt x="1810" y="0"/>
                    <a:pt x="1708" y="19"/>
                    <a:pt x="1568" y="51"/>
                  </a:cubicBezTo>
                  <a:cubicBezTo>
                    <a:pt x="1168" y="185"/>
                    <a:pt x="634" y="351"/>
                    <a:pt x="367" y="551"/>
                  </a:cubicBezTo>
                  <a:cubicBezTo>
                    <a:pt x="33" y="852"/>
                    <a:pt x="0" y="1652"/>
                    <a:pt x="33" y="1686"/>
                  </a:cubicBezTo>
                  <a:cubicBezTo>
                    <a:pt x="48" y="1700"/>
                    <a:pt x="202" y="1729"/>
                    <a:pt x="401" y="1729"/>
                  </a:cubicBezTo>
                  <a:cubicBezTo>
                    <a:pt x="648" y="1729"/>
                    <a:pt x="964" y="1685"/>
                    <a:pt x="1168" y="1519"/>
                  </a:cubicBezTo>
                  <a:cubicBezTo>
                    <a:pt x="1401" y="1285"/>
                    <a:pt x="1735" y="652"/>
                    <a:pt x="1901" y="285"/>
                  </a:cubicBezTo>
                  <a:cubicBezTo>
                    <a:pt x="2014" y="81"/>
                    <a:pt x="2020" y="0"/>
                    <a:pt x="1878"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35"/>
            <p:cNvSpPr/>
            <p:nvPr/>
          </p:nvSpPr>
          <p:spPr>
            <a:xfrm>
              <a:off x="3728675" y="4679200"/>
              <a:ext cx="47925" cy="45825"/>
            </a:xfrm>
            <a:custGeom>
              <a:avLst/>
              <a:gdLst/>
              <a:ahLst/>
              <a:cxnLst/>
              <a:rect l="l" t="t" r="r" b="b"/>
              <a:pathLst>
                <a:path w="1917" h="1833" extrusionOk="0">
                  <a:moveTo>
                    <a:pt x="1810" y="1"/>
                  </a:moveTo>
                  <a:cubicBezTo>
                    <a:pt x="1746" y="1"/>
                    <a:pt x="1643" y="33"/>
                    <a:pt x="1501" y="84"/>
                  </a:cubicBezTo>
                  <a:cubicBezTo>
                    <a:pt x="1068" y="184"/>
                    <a:pt x="567" y="451"/>
                    <a:pt x="334" y="685"/>
                  </a:cubicBezTo>
                  <a:cubicBezTo>
                    <a:pt x="0" y="985"/>
                    <a:pt x="67" y="1785"/>
                    <a:pt x="134" y="1819"/>
                  </a:cubicBezTo>
                  <a:cubicBezTo>
                    <a:pt x="142" y="1827"/>
                    <a:pt x="190" y="1833"/>
                    <a:pt x="263" y="1833"/>
                  </a:cubicBezTo>
                  <a:cubicBezTo>
                    <a:pt x="495" y="1833"/>
                    <a:pt x="973" y="1772"/>
                    <a:pt x="1201" y="1519"/>
                  </a:cubicBezTo>
                  <a:cubicBezTo>
                    <a:pt x="1401" y="1318"/>
                    <a:pt x="1668" y="685"/>
                    <a:pt x="1835" y="284"/>
                  </a:cubicBezTo>
                  <a:cubicBezTo>
                    <a:pt x="1917" y="80"/>
                    <a:pt x="1911" y="1"/>
                    <a:pt x="18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35"/>
            <p:cNvSpPr/>
            <p:nvPr/>
          </p:nvSpPr>
          <p:spPr>
            <a:xfrm>
              <a:off x="3648600" y="4535975"/>
              <a:ext cx="64250" cy="30050"/>
            </a:xfrm>
            <a:custGeom>
              <a:avLst/>
              <a:gdLst/>
              <a:ahLst/>
              <a:cxnLst/>
              <a:rect l="l" t="t" r="r" b="b"/>
              <a:pathLst>
                <a:path w="2570" h="1202" extrusionOk="0">
                  <a:moveTo>
                    <a:pt x="1548" y="1"/>
                  </a:moveTo>
                  <a:cubicBezTo>
                    <a:pt x="1222" y="1"/>
                    <a:pt x="794" y="65"/>
                    <a:pt x="435" y="176"/>
                  </a:cubicBezTo>
                  <a:cubicBezTo>
                    <a:pt x="34" y="309"/>
                    <a:pt x="1" y="376"/>
                    <a:pt x="268" y="543"/>
                  </a:cubicBezTo>
                  <a:cubicBezTo>
                    <a:pt x="601" y="810"/>
                    <a:pt x="1202" y="1177"/>
                    <a:pt x="1535" y="1177"/>
                  </a:cubicBezTo>
                  <a:cubicBezTo>
                    <a:pt x="1588" y="1194"/>
                    <a:pt x="1645" y="1202"/>
                    <a:pt x="1704" y="1202"/>
                  </a:cubicBezTo>
                  <a:cubicBezTo>
                    <a:pt x="2092" y="1202"/>
                    <a:pt x="2569" y="868"/>
                    <a:pt x="2569" y="810"/>
                  </a:cubicBezTo>
                  <a:cubicBezTo>
                    <a:pt x="2569" y="743"/>
                    <a:pt x="2169" y="76"/>
                    <a:pt x="1735" y="9"/>
                  </a:cubicBezTo>
                  <a:cubicBezTo>
                    <a:pt x="1678" y="3"/>
                    <a:pt x="1615" y="1"/>
                    <a:pt x="15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35"/>
            <p:cNvSpPr/>
            <p:nvPr/>
          </p:nvSpPr>
          <p:spPr>
            <a:xfrm>
              <a:off x="3698650" y="4327975"/>
              <a:ext cx="55650" cy="38975"/>
            </a:xfrm>
            <a:custGeom>
              <a:avLst/>
              <a:gdLst/>
              <a:ahLst/>
              <a:cxnLst/>
              <a:rect l="l" t="t" r="r" b="b"/>
              <a:pathLst>
                <a:path w="2226" h="1559" extrusionOk="0">
                  <a:moveTo>
                    <a:pt x="2075" y="0"/>
                  </a:moveTo>
                  <a:cubicBezTo>
                    <a:pt x="2032" y="0"/>
                    <a:pt x="1975" y="8"/>
                    <a:pt x="1902" y="23"/>
                  </a:cubicBezTo>
                  <a:cubicBezTo>
                    <a:pt x="1501" y="123"/>
                    <a:pt x="834" y="223"/>
                    <a:pt x="534" y="457"/>
                  </a:cubicBezTo>
                  <a:cubicBezTo>
                    <a:pt x="167" y="690"/>
                    <a:pt x="0" y="1391"/>
                    <a:pt x="34" y="1424"/>
                  </a:cubicBezTo>
                  <a:cubicBezTo>
                    <a:pt x="54" y="1466"/>
                    <a:pt x="360" y="1559"/>
                    <a:pt x="676" y="1559"/>
                  </a:cubicBezTo>
                  <a:cubicBezTo>
                    <a:pt x="867" y="1559"/>
                    <a:pt x="1063" y="1525"/>
                    <a:pt x="1201" y="1424"/>
                  </a:cubicBezTo>
                  <a:cubicBezTo>
                    <a:pt x="1501" y="1224"/>
                    <a:pt x="1835" y="757"/>
                    <a:pt x="2035" y="390"/>
                  </a:cubicBezTo>
                  <a:cubicBezTo>
                    <a:pt x="2191" y="104"/>
                    <a:pt x="2226" y="0"/>
                    <a:pt x="20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35"/>
            <p:cNvSpPr/>
            <p:nvPr/>
          </p:nvSpPr>
          <p:spPr>
            <a:xfrm>
              <a:off x="3700325" y="4049150"/>
              <a:ext cx="63400" cy="30800"/>
            </a:xfrm>
            <a:custGeom>
              <a:avLst/>
              <a:gdLst/>
              <a:ahLst/>
              <a:cxnLst/>
              <a:rect l="l" t="t" r="r" b="b"/>
              <a:pathLst>
                <a:path w="2536" h="1232" extrusionOk="0">
                  <a:moveTo>
                    <a:pt x="1193" y="0"/>
                  </a:moveTo>
                  <a:cubicBezTo>
                    <a:pt x="1033" y="0"/>
                    <a:pt x="885" y="11"/>
                    <a:pt x="767" y="35"/>
                  </a:cubicBezTo>
                  <a:cubicBezTo>
                    <a:pt x="334" y="168"/>
                    <a:pt x="0" y="869"/>
                    <a:pt x="0" y="935"/>
                  </a:cubicBezTo>
                  <a:cubicBezTo>
                    <a:pt x="0" y="964"/>
                    <a:pt x="479" y="1231"/>
                    <a:pt x="889" y="1231"/>
                  </a:cubicBezTo>
                  <a:cubicBezTo>
                    <a:pt x="963" y="1231"/>
                    <a:pt x="1035" y="1223"/>
                    <a:pt x="1101" y="1202"/>
                  </a:cubicBezTo>
                  <a:cubicBezTo>
                    <a:pt x="1434" y="1136"/>
                    <a:pt x="1968" y="669"/>
                    <a:pt x="2302" y="435"/>
                  </a:cubicBezTo>
                  <a:cubicBezTo>
                    <a:pt x="2535" y="202"/>
                    <a:pt x="2502" y="168"/>
                    <a:pt x="2102" y="102"/>
                  </a:cubicBezTo>
                  <a:cubicBezTo>
                    <a:pt x="1822" y="37"/>
                    <a:pt x="1486" y="0"/>
                    <a:pt x="11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35"/>
            <p:cNvSpPr/>
            <p:nvPr/>
          </p:nvSpPr>
          <p:spPr>
            <a:xfrm>
              <a:off x="3747025" y="3580900"/>
              <a:ext cx="64225" cy="31200"/>
            </a:xfrm>
            <a:custGeom>
              <a:avLst/>
              <a:gdLst/>
              <a:ahLst/>
              <a:cxnLst/>
              <a:rect l="l" t="t" r="r" b="b"/>
              <a:pathLst>
                <a:path w="2569" h="1248" extrusionOk="0">
                  <a:moveTo>
                    <a:pt x="1211" y="0"/>
                  </a:moveTo>
                  <a:cubicBezTo>
                    <a:pt x="1044" y="0"/>
                    <a:pt x="890" y="15"/>
                    <a:pt x="767" y="51"/>
                  </a:cubicBezTo>
                  <a:cubicBezTo>
                    <a:pt x="334" y="185"/>
                    <a:pt x="0" y="885"/>
                    <a:pt x="0" y="919"/>
                  </a:cubicBezTo>
                  <a:cubicBezTo>
                    <a:pt x="0" y="975"/>
                    <a:pt x="480" y="1248"/>
                    <a:pt x="890" y="1248"/>
                  </a:cubicBezTo>
                  <a:cubicBezTo>
                    <a:pt x="964" y="1248"/>
                    <a:pt x="1035" y="1239"/>
                    <a:pt x="1101" y="1219"/>
                  </a:cubicBezTo>
                  <a:cubicBezTo>
                    <a:pt x="1434" y="1119"/>
                    <a:pt x="1968" y="685"/>
                    <a:pt x="2302" y="418"/>
                  </a:cubicBezTo>
                  <a:cubicBezTo>
                    <a:pt x="2569" y="218"/>
                    <a:pt x="2502" y="185"/>
                    <a:pt x="2102" y="85"/>
                  </a:cubicBezTo>
                  <a:cubicBezTo>
                    <a:pt x="1827" y="43"/>
                    <a:pt x="1500" y="0"/>
                    <a:pt x="1211"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35"/>
            <p:cNvSpPr/>
            <p:nvPr/>
          </p:nvSpPr>
          <p:spPr>
            <a:xfrm>
              <a:off x="3798725" y="3332800"/>
              <a:ext cx="63400" cy="30800"/>
            </a:xfrm>
            <a:custGeom>
              <a:avLst/>
              <a:gdLst/>
              <a:ahLst/>
              <a:cxnLst/>
              <a:rect l="l" t="t" r="r" b="b"/>
              <a:pathLst>
                <a:path w="2536" h="1232" extrusionOk="0">
                  <a:moveTo>
                    <a:pt x="1168" y="0"/>
                  </a:moveTo>
                  <a:cubicBezTo>
                    <a:pt x="1004" y="0"/>
                    <a:pt x="852" y="11"/>
                    <a:pt x="734" y="35"/>
                  </a:cubicBezTo>
                  <a:cubicBezTo>
                    <a:pt x="334" y="168"/>
                    <a:pt x="0" y="869"/>
                    <a:pt x="0" y="936"/>
                  </a:cubicBezTo>
                  <a:cubicBezTo>
                    <a:pt x="0" y="964"/>
                    <a:pt x="479" y="1232"/>
                    <a:pt x="869" y="1232"/>
                  </a:cubicBezTo>
                  <a:cubicBezTo>
                    <a:pt x="939" y="1232"/>
                    <a:pt x="1006" y="1223"/>
                    <a:pt x="1068" y="1202"/>
                  </a:cubicBezTo>
                  <a:cubicBezTo>
                    <a:pt x="1401" y="1102"/>
                    <a:pt x="1935" y="669"/>
                    <a:pt x="2268" y="435"/>
                  </a:cubicBezTo>
                  <a:cubicBezTo>
                    <a:pt x="2535" y="202"/>
                    <a:pt x="2502" y="168"/>
                    <a:pt x="2068" y="102"/>
                  </a:cubicBezTo>
                  <a:cubicBezTo>
                    <a:pt x="1810" y="37"/>
                    <a:pt x="1468" y="0"/>
                    <a:pt x="1168"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35"/>
            <p:cNvSpPr/>
            <p:nvPr/>
          </p:nvSpPr>
          <p:spPr>
            <a:xfrm>
              <a:off x="3657700" y="3898350"/>
              <a:ext cx="51800" cy="39725"/>
            </a:xfrm>
            <a:custGeom>
              <a:avLst/>
              <a:gdLst/>
              <a:ahLst/>
              <a:cxnLst/>
              <a:rect l="l" t="t" r="r" b="b"/>
              <a:pathLst>
                <a:path w="2072" h="1589" extrusionOk="0">
                  <a:moveTo>
                    <a:pt x="156" y="0"/>
                  </a:moveTo>
                  <a:cubicBezTo>
                    <a:pt x="0" y="0"/>
                    <a:pt x="16" y="77"/>
                    <a:pt x="137" y="296"/>
                  </a:cubicBezTo>
                  <a:cubicBezTo>
                    <a:pt x="337" y="663"/>
                    <a:pt x="671" y="1230"/>
                    <a:pt x="904" y="1397"/>
                  </a:cubicBezTo>
                  <a:cubicBezTo>
                    <a:pt x="1105" y="1547"/>
                    <a:pt x="1380" y="1589"/>
                    <a:pt x="1609" y="1589"/>
                  </a:cubicBezTo>
                  <a:cubicBezTo>
                    <a:pt x="1838" y="1589"/>
                    <a:pt x="2022" y="1547"/>
                    <a:pt x="2039" y="1530"/>
                  </a:cubicBezTo>
                  <a:cubicBezTo>
                    <a:pt x="2072" y="1497"/>
                    <a:pt x="2039" y="696"/>
                    <a:pt x="1672" y="463"/>
                  </a:cubicBezTo>
                  <a:cubicBezTo>
                    <a:pt x="1371" y="296"/>
                    <a:pt x="838" y="129"/>
                    <a:pt x="404" y="29"/>
                  </a:cubicBezTo>
                  <a:cubicBezTo>
                    <a:pt x="295" y="11"/>
                    <a:pt x="214" y="0"/>
                    <a:pt x="1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35"/>
            <p:cNvSpPr/>
            <p:nvPr/>
          </p:nvSpPr>
          <p:spPr>
            <a:xfrm>
              <a:off x="3714800" y="3468875"/>
              <a:ext cx="52250" cy="39725"/>
            </a:xfrm>
            <a:custGeom>
              <a:avLst/>
              <a:gdLst/>
              <a:ahLst/>
              <a:cxnLst/>
              <a:rect l="l" t="t" r="r" b="b"/>
              <a:pathLst>
                <a:path w="2090" h="1589" extrusionOk="0">
                  <a:moveTo>
                    <a:pt x="167" y="0"/>
                  </a:moveTo>
                  <a:cubicBezTo>
                    <a:pt x="2" y="0"/>
                    <a:pt x="0" y="77"/>
                    <a:pt x="122" y="296"/>
                  </a:cubicBezTo>
                  <a:cubicBezTo>
                    <a:pt x="355" y="663"/>
                    <a:pt x="722" y="1230"/>
                    <a:pt x="922" y="1397"/>
                  </a:cubicBezTo>
                  <a:cubicBezTo>
                    <a:pt x="1106" y="1547"/>
                    <a:pt x="1381" y="1589"/>
                    <a:pt x="1614" y="1589"/>
                  </a:cubicBezTo>
                  <a:cubicBezTo>
                    <a:pt x="1848" y="1589"/>
                    <a:pt x="2040" y="1547"/>
                    <a:pt x="2056" y="1530"/>
                  </a:cubicBezTo>
                  <a:cubicBezTo>
                    <a:pt x="2090" y="1497"/>
                    <a:pt x="2056" y="696"/>
                    <a:pt x="1689" y="463"/>
                  </a:cubicBezTo>
                  <a:cubicBezTo>
                    <a:pt x="1389" y="296"/>
                    <a:pt x="855" y="129"/>
                    <a:pt x="422" y="29"/>
                  </a:cubicBezTo>
                  <a:cubicBezTo>
                    <a:pt x="313" y="11"/>
                    <a:pt x="229" y="0"/>
                    <a:pt x="167" y="0"/>
                  </a:cubicBezTo>
                  <a:close/>
                </a:path>
              </a:pathLst>
            </a:custGeom>
            <a:solidFill>
              <a:srgbClr val="337E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35"/>
            <p:cNvSpPr/>
            <p:nvPr/>
          </p:nvSpPr>
          <p:spPr>
            <a:xfrm>
              <a:off x="3789475" y="3143250"/>
              <a:ext cx="52625" cy="40125"/>
            </a:xfrm>
            <a:custGeom>
              <a:avLst/>
              <a:gdLst/>
              <a:ahLst/>
              <a:cxnLst/>
              <a:rect l="l" t="t" r="r" b="b"/>
              <a:pathLst>
                <a:path w="2105" h="1605" extrusionOk="0">
                  <a:moveTo>
                    <a:pt x="155" y="1"/>
                  </a:moveTo>
                  <a:cubicBezTo>
                    <a:pt x="1" y="1"/>
                    <a:pt x="19" y="89"/>
                    <a:pt x="137" y="278"/>
                  </a:cubicBezTo>
                  <a:cubicBezTo>
                    <a:pt x="404" y="679"/>
                    <a:pt x="737" y="1246"/>
                    <a:pt x="937" y="1413"/>
                  </a:cubicBezTo>
                  <a:cubicBezTo>
                    <a:pt x="1121" y="1563"/>
                    <a:pt x="1396" y="1604"/>
                    <a:pt x="1629" y="1604"/>
                  </a:cubicBezTo>
                  <a:cubicBezTo>
                    <a:pt x="1863" y="1604"/>
                    <a:pt x="2055" y="1563"/>
                    <a:pt x="2071" y="1546"/>
                  </a:cubicBezTo>
                  <a:cubicBezTo>
                    <a:pt x="2105" y="1513"/>
                    <a:pt x="2071" y="712"/>
                    <a:pt x="1671" y="445"/>
                  </a:cubicBezTo>
                  <a:cubicBezTo>
                    <a:pt x="1404" y="278"/>
                    <a:pt x="837" y="112"/>
                    <a:pt x="437" y="45"/>
                  </a:cubicBezTo>
                  <a:cubicBezTo>
                    <a:pt x="310" y="16"/>
                    <a:pt x="218" y="1"/>
                    <a:pt x="1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35"/>
            <p:cNvSpPr/>
            <p:nvPr/>
          </p:nvSpPr>
          <p:spPr>
            <a:xfrm>
              <a:off x="3631100" y="4037075"/>
              <a:ext cx="48250" cy="45825"/>
            </a:xfrm>
            <a:custGeom>
              <a:avLst/>
              <a:gdLst/>
              <a:ahLst/>
              <a:cxnLst/>
              <a:rect l="l" t="t" r="r" b="b"/>
              <a:pathLst>
                <a:path w="1930" h="1833" extrusionOk="0">
                  <a:moveTo>
                    <a:pt x="1834" y="1"/>
                  </a:moveTo>
                  <a:cubicBezTo>
                    <a:pt x="1774" y="1"/>
                    <a:pt x="1677" y="32"/>
                    <a:pt x="1535" y="84"/>
                  </a:cubicBezTo>
                  <a:cubicBezTo>
                    <a:pt x="1101" y="184"/>
                    <a:pt x="601" y="451"/>
                    <a:pt x="334" y="685"/>
                  </a:cubicBezTo>
                  <a:cubicBezTo>
                    <a:pt x="0" y="985"/>
                    <a:pt x="100" y="1785"/>
                    <a:pt x="134" y="1819"/>
                  </a:cubicBezTo>
                  <a:cubicBezTo>
                    <a:pt x="142" y="1827"/>
                    <a:pt x="192" y="1833"/>
                    <a:pt x="268" y="1833"/>
                  </a:cubicBezTo>
                  <a:cubicBezTo>
                    <a:pt x="509" y="1833"/>
                    <a:pt x="1007" y="1772"/>
                    <a:pt x="1235" y="1519"/>
                  </a:cubicBezTo>
                  <a:cubicBezTo>
                    <a:pt x="1435" y="1318"/>
                    <a:pt x="1702" y="651"/>
                    <a:pt x="1868" y="284"/>
                  </a:cubicBezTo>
                  <a:cubicBezTo>
                    <a:pt x="1930" y="80"/>
                    <a:pt x="1928" y="1"/>
                    <a:pt x="18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35"/>
            <p:cNvSpPr/>
            <p:nvPr/>
          </p:nvSpPr>
          <p:spPr>
            <a:xfrm>
              <a:off x="3790375" y="3384525"/>
              <a:ext cx="308575" cy="1645375"/>
            </a:xfrm>
            <a:custGeom>
              <a:avLst/>
              <a:gdLst/>
              <a:ahLst/>
              <a:cxnLst/>
              <a:rect l="l" t="t" r="r" b="b"/>
              <a:pathLst>
                <a:path w="12343" h="65815" fill="none" extrusionOk="0">
                  <a:moveTo>
                    <a:pt x="12343" y="1"/>
                  </a:moveTo>
                  <a:cubicBezTo>
                    <a:pt x="12343" y="1"/>
                    <a:pt x="1068" y="21850"/>
                    <a:pt x="1" y="65815"/>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35"/>
            <p:cNvSpPr/>
            <p:nvPr/>
          </p:nvSpPr>
          <p:spPr>
            <a:xfrm>
              <a:off x="3534350" y="3032625"/>
              <a:ext cx="353625" cy="1996450"/>
            </a:xfrm>
            <a:custGeom>
              <a:avLst/>
              <a:gdLst/>
              <a:ahLst/>
              <a:cxnLst/>
              <a:rect l="l" t="t" r="r" b="b"/>
              <a:pathLst>
                <a:path w="14145" h="79858" fill="none" extrusionOk="0">
                  <a:moveTo>
                    <a:pt x="10275" y="79857"/>
                  </a:moveTo>
                  <a:cubicBezTo>
                    <a:pt x="1" y="38661"/>
                    <a:pt x="14144" y="0"/>
                    <a:pt x="14144" y="0"/>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35"/>
            <p:cNvSpPr/>
            <p:nvPr/>
          </p:nvSpPr>
          <p:spPr>
            <a:xfrm>
              <a:off x="3791200" y="4011650"/>
              <a:ext cx="297750" cy="1017425"/>
            </a:xfrm>
            <a:custGeom>
              <a:avLst/>
              <a:gdLst/>
              <a:ahLst/>
              <a:cxnLst/>
              <a:rect l="l" t="t" r="r" b="b"/>
              <a:pathLst>
                <a:path w="11910" h="40697" fill="none" extrusionOk="0">
                  <a:moveTo>
                    <a:pt x="11909" y="0"/>
                  </a:moveTo>
                  <a:cubicBezTo>
                    <a:pt x="11909" y="0"/>
                    <a:pt x="8974" y="14211"/>
                    <a:pt x="1" y="40696"/>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35"/>
            <p:cNvSpPr/>
            <p:nvPr/>
          </p:nvSpPr>
          <p:spPr>
            <a:xfrm>
              <a:off x="3415100" y="4094200"/>
              <a:ext cx="376125" cy="935700"/>
            </a:xfrm>
            <a:custGeom>
              <a:avLst/>
              <a:gdLst/>
              <a:ahLst/>
              <a:cxnLst/>
              <a:rect l="l" t="t" r="r" b="b"/>
              <a:pathLst>
                <a:path w="15045" h="37428" fill="none" extrusionOk="0">
                  <a:moveTo>
                    <a:pt x="1" y="1"/>
                  </a:moveTo>
                  <a:cubicBezTo>
                    <a:pt x="1" y="1"/>
                    <a:pt x="1902" y="20782"/>
                    <a:pt x="15045" y="37428"/>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35"/>
            <p:cNvSpPr/>
            <p:nvPr/>
          </p:nvSpPr>
          <p:spPr>
            <a:xfrm>
              <a:off x="3579400" y="3682250"/>
              <a:ext cx="211000" cy="1346825"/>
            </a:xfrm>
            <a:custGeom>
              <a:avLst/>
              <a:gdLst/>
              <a:ahLst/>
              <a:cxnLst/>
              <a:rect l="l" t="t" r="r" b="b"/>
              <a:pathLst>
                <a:path w="8440" h="53873" fill="none" extrusionOk="0">
                  <a:moveTo>
                    <a:pt x="2469" y="0"/>
                  </a:moveTo>
                  <a:cubicBezTo>
                    <a:pt x="2469" y="0"/>
                    <a:pt x="0" y="32557"/>
                    <a:pt x="8440" y="53872"/>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35"/>
            <p:cNvSpPr/>
            <p:nvPr/>
          </p:nvSpPr>
          <p:spPr>
            <a:xfrm>
              <a:off x="3757850" y="4761350"/>
              <a:ext cx="267725" cy="275225"/>
            </a:xfrm>
            <a:custGeom>
              <a:avLst/>
              <a:gdLst/>
              <a:ahLst/>
              <a:cxnLst/>
              <a:rect l="l" t="t" r="r" b="b"/>
              <a:pathLst>
                <a:path w="10709" h="11009" extrusionOk="0">
                  <a:moveTo>
                    <a:pt x="10375" y="1"/>
                  </a:moveTo>
                  <a:lnTo>
                    <a:pt x="10375" y="1"/>
                  </a:lnTo>
                  <a:cubicBezTo>
                    <a:pt x="7740" y="568"/>
                    <a:pt x="3703" y="3003"/>
                    <a:pt x="1869" y="4904"/>
                  </a:cubicBezTo>
                  <a:cubicBezTo>
                    <a:pt x="1" y="6839"/>
                    <a:pt x="368" y="8373"/>
                    <a:pt x="801" y="11008"/>
                  </a:cubicBezTo>
                  <a:cubicBezTo>
                    <a:pt x="3570" y="10975"/>
                    <a:pt x="4871" y="10975"/>
                    <a:pt x="6705" y="8874"/>
                  </a:cubicBezTo>
                  <a:cubicBezTo>
                    <a:pt x="8507" y="6805"/>
                    <a:pt x="10708" y="2736"/>
                    <a:pt x="103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35"/>
            <p:cNvSpPr/>
            <p:nvPr/>
          </p:nvSpPr>
          <p:spPr>
            <a:xfrm>
              <a:off x="3792875" y="4821400"/>
              <a:ext cx="177650" cy="197650"/>
            </a:xfrm>
            <a:custGeom>
              <a:avLst/>
              <a:gdLst/>
              <a:ahLst/>
              <a:cxnLst/>
              <a:rect l="l" t="t" r="r" b="b"/>
              <a:pathLst>
                <a:path w="7106" h="7906" fill="none" extrusionOk="0">
                  <a:moveTo>
                    <a:pt x="7106" y="0"/>
                  </a:moveTo>
                  <a:cubicBezTo>
                    <a:pt x="6739" y="467"/>
                    <a:pt x="1" y="7906"/>
                    <a:pt x="1" y="7906"/>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35"/>
            <p:cNvSpPr/>
            <p:nvPr/>
          </p:nvSpPr>
          <p:spPr>
            <a:xfrm>
              <a:off x="3508500" y="4787200"/>
              <a:ext cx="277725" cy="253850"/>
            </a:xfrm>
            <a:custGeom>
              <a:avLst/>
              <a:gdLst/>
              <a:ahLst/>
              <a:cxnLst/>
              <a:rect l="l" t="t" r="r" b="b"/>
              <a:pathLst>
                <a:path w="11109" h="10154" extrusionOk="0">
                  <a:moveTo>
                    <a:pt x="101" y="1"/>
                  </a:moveTo>
                  <a:lnTo>
                    <a:pt x="101" y="1"/>
                  </a:lnTo>
                  <a:cubicBezTo>
                    <a:pt x="1" y="2769"/>
                    <a:pt x="2636" y="6539"/>
                    <a:pt x="4638" y="8473"/>
                  </a:cubicBezTo>
                  <a:cubicBezTo>
                    <a:pt x="6036" y="9802"/>
                    <a:pt x="7109" y="10153"/>
                    <a:pt x="8562" y="10153"/>
                  </a:cubicBezTo>
                  <a:cubicBezTo>
                    <a:pt x="9188" y="10153"/>
                    <a:pt x="9885" y="10088"/>
                    <a:pt x="10709" y="10008"/>
                  </a:cubicBezTo>
                  <a:cubicBezTo>
                    <a:pt x="10875" y="7339"/>
                    <a:pt x="11109" y="5771"/>
                    <a:pt x="9041" y="4037"/>
                  </a:cubicBezTo>
                  <a:cubicBezTo>
                    <a:pt x="7006" y="2302"/>
                    <a:pt x="2770" y="334"/>
                    <a:pt x="1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35"/>
            <p:cNvSpPr/>
            <p:nvPr/>
          </p:nvSpPr>
          <p:spPr>
            <a:xfrm>
              <a:off x="3562725" y="4842250"/>
              <a:ext cx="196000" cy="178475"/>
            </a:xfrm>
            <a:custGeom>
              <a:avLst/>
              <a:gdLst/>
              <a:ahLst/>
              <a:cxnLst/>
              <a:rect l="l" t="t" r="r" b="b"/>
              <a:pathLst>
                <a:path w="7840" h="7139" fill="none" extrusionOk="0">
                  <a:moveTo>
                    <a:pt x="0" y="0"/>
                  </a:moveTo>
                  <a:cubicBezTo>
                    <a:pt x="434" y="434"/>
                    <a:pt x="7839" y="7139"/>
                    <a:pt x="7839" y="7139"/>
                  </a:cubicBezTo>
                </a:path>
              </a:pathLst>
            </a:custGeom>
            <a:noFill/>
            <a:ln w="5000" cap="rnd"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35"/>
            <p:cNvSpPr/>
            <p:nvPr/>
          </p:nvSpPr>
          <p:spPr>
            <a:xfrm>
              <a:off x="3480150" y="3518800"/>
              <a:ext cx="331925" cy="316475"/>
            </a:xfrm>
            <a:custGeom>
              <a:avLst/>
              <a:gdLst/>
              <a:ahLst/>
              <a:cxnLst/>
              <a:rect l="l" t="t" r="r" b="b"/>
              <a:pathLst>
                <a:path w="13277" h="12659" extrusionOk="0">
                  <a:moveTo>
                    <a:pt x="6088" y="0"/>
                  </a:moveTo>
                  <a:cubicBezTo>
                    <a:pt x="5661" y="0"/>
                    <a:pt x="5217" y="175"/>
                    <a:pt x="4904" y="467"/>
                  </a:cubicBezTo>
                  <a:cubicBezTo>
                    <a:pt x="4337" y="968"/>
                    <a:pt x="4137" y="1668"/>
                    <a:pt x="4137" y="2369"/>
                  </a:cubicBezTo>
                  <a:cubicBezTo>
                    <a:pt x="4115" y="2805"/>
                    <a:pt x="4193" y="3256"/>
                    <a:pt x="4297" y="3702"/>
                  </a:cubicBezTo>
                  <a:lnTo>
                    <a:pt x="4297" y="3702"/>
                  </a:lnTo>
                  <a:cubicBezTo>
                    <a:pt x="4247" y="3636"/>
                    <a:pt x="4183" y="3580"/>
                    <a:pt x="4104" y="3536"/>
                  </a:cubicBezTo>
                  <a:cubicBezTo>
                    <a:pt x="3770" y="3369"/>
                    <a:pt x="3403" y="3336"/>
                    <a:pt x="3003" y="3336"/>
                  </a:cubicBezTo>
                  <a:cubicBezTo>
                    <a:pt x="2803" y="3336"/>
                    <a:pt x="2594" y="3319"/>
                    <a:pt x="2386" y="3319"/>
                  </a:cubicBezTo>
                  <a:cubicBezTo>
                    <a:pt x="2177" y="3319"/>
                    <a:pt x="1969" y="3336"/>
                    <a:pt x="1769" y="3403"/>
                  </a:cubicBezTo>
                  <a:cubicBezTo>
                    <a:pt x="1335" y="3536"/>
                    <a:pt x="968" y="3836"/>
                    <a:pt x="901" y="4237"/>
                  </a:cubicBezTo>
                  <a:cubicBezTo>
                    <a:pt x="768" y="4737"/>
                    <a:pt x="1102" y="5237"/>
                    <a:pt x="1468" y="5638"/>
                  </a:cubicBezTo>
                  <a:cubicBezTo>
                    <a:pt x="2069" y="6238"/>
                    <a:pt x="2769" y="6672"/>
                    <a:pt x="3570" y="6972"/>
                  </a:cubicBezTo>
                  <a:cubicBezTo>
                    <a:pt x="2569" y="7039"/>
                    <a:pt x="1502" y="7372"/>
                    <a:pt x="835" y="8139"/>
                  </a:cubicBezTo>
                  <a:cubicBezTo>
                    <a:pt x="168" y="8873"/>
                    <a:pt x="1" y="10141"/>
                    <a:pt x="668" y="10875"/>
                  </a:cubicBezTo>
                  <a:cubicBezTo>
                    <a:pt x="1037" y="11264"/>
                    <a:pt x="1557" y="11439"/>
                    <a:pt x="2081" y="11439"/>
                  </a:cubicBezTo>
                  <a:cubicBezTo>
                    <a:pt x="2410" y="11439"/>
                    <a:pt x="2740" y="11370"/>
                    <a:pt x="3036" y="11242"/>
                  </a:cubicBezTo>
                  <a:cubicBezTo>
                    <a:pt x="3723" y="10955"/>
                    <a:pt x="4238" y="10399"/>
                    <a:pt x="4645" y="9804"/>
                  </a:cubicBezTo>
                  <a:lnTo>
                    <a:pt x="4645" y="9804"/>
                  </a:lnTo>
                  <a:cubicBezTo>
                    <a:pt x="4428" y="10216"/>
                    <a:pt x="4364" y="10695"/>
                    <a:pt x="4471" y="11175"/>
                  </a:cubicBezTo>
                  <a:cubicBezTo>
                    <a:pt x="4637" y="11742"/>
                    <a:pt x="5004" y="12242"/>
                    <a:pt x="5538" y="12509"/>
                  </a:cubicBezTo>
                  <a:cubicBezTo>
                    <a:pt x="5771" y="12606"/>
                    <a:pt x="6004" y="12658"/>
                    <a:pt x="6238" y="12658"/>
                  </a:cubicBezTo>
                  <a:cubicBezTo>
                    <a:pt x="6405" y="12658"/>
                    <a:pt x="6572" y="12632"/>
                    <a:pt x="6739" y="12576"/>
                  </a:cubicBezTo>
                  <a:cubicBezTo>
                    <a:pt x="7306" y="12376"/>
                    <a:pt x="7673" y="11675"/>
                    <a:pt x="7673" y="11042"/>
                  </a:cubicBezTo>
                  <a:cubicBezTo>
                    <a:pt x="7740" y="10408"/>
                    <a:pt x="7573" y="9874"/>
                    <a:pt x="7306" y="9307"/>
                  </a:cubicBezTo>
                  <a:lnTo>
                    <a:pt x="7306" y="9307"/>
                  </a:lnTo>
                  <a:cubicBezTo>
                    <a:pt x="8107" y="10041"/>
                    <a:pt x="9107" y="10508"/>
                    <a:pt x="10175" y="10641"/>
                  </a:cubicBezTo>
                  <a:cubicBezTo>
                    <a:pt x="10275" y="10648"/>
                    <a:pt x="10375" y="10652"/>
                    <a:pt x="10474" y="10652"/>
                  </a:cubicBezTo>
                  <a:cubicBezTo>
                    <a:pt x="10873" y="10652"/>
                    <a:pt x="11262" y="10588"/>
                    <a:pt x="11609" y="10374"/>
                  </a:cubicBezTo>
                  <a:cubicBezTo>
                    <a:pt x="12176" y="10007"/>
                    <a:pt x="12443" y="9207"/>
                    <a:pt x="12243" y="8540"/>
                  </a:cubicBezTo>
                  <a:cubicBezTo>
                    <a:pt x="12009" y="7873"/>
                    <a:pt x="11476" y="7339"/>
                    <a:pt x="10842" y="7039"/>
                  </a:cubicBezTo>
                  <a:cubicBezTo>
                    <a:pt x="10241" y="6738"/>
                    <a:pt x="9608" y="6738"/>
                    <a:pt x="8907" y="6738"/>
                  </a:cubicBezTo>
                  <a:cubicBezTo>
                    <a:pt x="9641" y="6738"/>
                    <a:pt x="10442" y="6738"/>
                    <a:pt x="11175" y="6538"/>
                  </a:cubicBezTo>
                  <a:cubicBezTo>
                    <a:pt x="11943" y="6338"/>
                    <a:pt x="12643" y="5871"/>
                    <a:pt x="12977" y="5171"/>
                  </a:cubicBezTo>
                  <a:cubicBezTo>
                    <a:pt x="13277" y="4437"/>
                    <a:pt x="13110" y="3536"/>
                    <a:pt x="12443" y="3136"/>
                  </a:cubicBezTo>
                  <a:cubicBezTo>
                    <a:pt x="12199" y="2978"/>
                    <a:pt x="11929" y="2917"/>
                    <a:pt x="11647" y="2917"/>
                  </a:cubicBezTo>
                  <a:cubicBezTo>
                    <a:pt x="11156" y="2917"/>
                    <a:pt x="10628" y="3100"/>
                    <a:pt x="10141" y="3269"/>
                  </a:cubicBezTo>
                  <a:cubicBezTo>
                    <a:pt x="9174" y="3670"/>
                    <a:pt x="8107" y="4103"/>
                    <a:pt x="7239" y="4604"/>
                  </a:cubicBezTo>
                  <a:cubicBezTo>
                    <a:pt x="7740" y="3603"/>
                    <a:pt x="7840" y="2402"/>
                    <a:pt x="7506" y="1335"/>
                  </a:cubicBezTo>
                  <a:cubicBezTo>
                    <a:pt x="7406" y="868"/>
                    <a:pt x="7173" y="467"/>
                    <a:pt x="6806" y="200"/>
                  </a:cubicBezTo>
                  <a:cubicBezTo>
                    <a:pt x="6593" y="63"/>
                    <a:pt x="6344" y="0"/>
                    <a:pt x="60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35"/>
            <p:cNvSpPr/>
            <p:nvPr/>
          </p:nvSpPr>
          <p:spPr>
            <a:xfrm>
              <a:off x="3365900" y="3427325"/>
              <a:ext cx="545425" cy="511425"/>
            </a:xfrm>
            <a:custGeom>
              <a:avLst/>
              <a:gdLst/>
              <a:ahLst/>
              <a:cxnLst/>
              <a:rect l="l" t="t" r="r" b="b"/>
              <a:pathLst>
                <a:path w="21817" h="20457" extrusionOk="0">
                  <a:moveTo>
                    <a:pt x="3821" y="0"/>
                  </a:moveTo>
                  <a:cubicBezTo>
                    <a:pt x="3114" y="0"/>
                    <a:pt x="2811" y="701"/>
                    <a:pt x="3337" y="1858"/>
                  </a:cubicBezTo>
                  <a:cubicBezTo>
                    <a:pt x="4571" y="4560"/>
                    <a:pt x="6472" y="7128"/>
                    <a:pt x="8507" y="9063"/>
                  </a:cubicBezTo>
                  <a:cubicBezTo>
                    <a:pt x="8373" y="9197"/>
                    <a:pt x="8240" y="9297"/>
                    <a:pt x="8173" y="9397"/>
                  </a:cubicBezTo>
                  <a:cubicBezTo>
                    <a:pt x="7027" y="9071"/>
                    <a:pt x="5844" y="8836"/>
                    <a:pt x="4727" y="8836"/>
                  </a:cubicBezTo>
                  <a:cubicBezTo>
                    <a:pt x="3212" y="8836"/>
                    <a:pt x="1819" y="9269"/>
                    <a:pt x="801" y="10498"/>
                  </a:cubicBezTo>
                  <a:cubicBezTo>
                    <a:pt x="1" y="11398"/>
                    <a:pt x="334" y="12666"/>
                    <a:pt x="1635" y="12866"/>
                  </a:cubicBezTo>
                  <a:cubicBezTo>
                    <a:pt x="2303" y="12984"/>
                    <a:pt x="2982" y="13040"/>
                    <a:pt x="3659" y="13040"/>
                  </a:cubicBezTo>
                  <a:cubicBezTo>
                    <a:pt x="5080" y="13040"/>
                    <a:pt x="6496" y="12795"/>
                    <a:pt x="7806" y="12366"/>
                  </a:cubicBezTo>
                  <a:cubicBezTo>
                    <a:pt x="7873" y="12499"/>
                    <a:pt x="7973" y="12566"/>
                    <a:pt x="8073" y="12666"/>
                  </a:cubicBezTo>
                  <a:cubicBezTo>
                    <a:pt x="6906" y="14200"/>
                    <a:pt x="6072" y="16202"/>
                    <a:pt x="6472" y="18870"/>
                  </a:cubicBezTo>
                  <a:cubicBezTo>
                    <a:pt x="6610" y="19814"/>
                    <a:pt x="7034" y="20456"/>
                    <a:pt x="7482" y="20456"/>
                  </a:cubicBezTo>
                  <a:cubicBezTo>
                    <a:pt x="7682" y="20456"/>
                    <a:pt x="7887" y="20327"/>
                    <a:pt x="8073" y="20038"/>
                  </a:cubicBezTo>
                  <a:cubicBezTo>
                    <a:pt x="9307" y="18303"/>
                    <a:pt x="10075" y="15835"/>
                    <a:pt x="10475" y="13233"/>
                  </a:cubicBezTo>
                  <a:cubicBezTo>
                    <a:pt x="10542" y="13233"/>
                    <a:pt x="10675" y="13199"/>
                    <a:pt x="10742" y="13199"/>
                  </a:cubicBezTo>
                  <a:cubicBezTo>
                    <a:pt x="10842" y="13199"/>
                    <a:pt x="10875" y="13166"/>
                    <a:pt x="10975" y="13166"/>
                  </a:cubicBezTo>
                  <a:cubicBezTo>
                    <a:pt x="11843" y="15835"/>
                    <a:pt x="13344" y="18303"/>
                    <a:pt x="15412" y="19904"/>
                  </a:cubicBezTo>
                  <a:cubicBezTo>
                    <a:pt x="15713" y="20133"/>
                    <a:pt x="16013" y="20236"/>
                    <a:pt x="16291" y="20236"/>
                  </a:cubicBezTo>
                  <a:cubicBezTo>
                    <a:pt x="17027" y="20236"/>
                    <a:pt x="17617" y="19511"/>
                    <a:pt x="17713" y="18470"/>
                  </a:cubicBezTo>
                  <a:cubicBezTo>
                    <a:pt x="17980" y="15134"/>
                    <a:pt x="15812" y="13033"/>
                    <a:pt x="13310" y="11565"/>
                  </a:cubicBezTo>
                  <a:cubicBezTo>
                    <a:pt x="13377" y="11498"/>
                    <a:pt x="13410" y="11365"/>
                    <a:pt x="13510" y="11298"/>
                  </a:cubicBezTo>
                  <a:cubicBezTo>
                    <a:pt x="14431" y="11405"/>
                    <a:pt x="15373" y="11464"/>
                    <a:pt x="16315" y="11464"/>
                  </a:cubicBezTo>
                  <a:cubicBezTo>
                    <a:pt x="17728" y="11464"/>
                    <a:pt x="19141" y="11331"/>
                    <a:pt x="20482" y="11031"/>
                  </a:cubicBezTo>
                  <a:cubicBezTo>
                    <a:pt x="21816" y="10831"/>
                    <a:pt x="21816" y="9997"/>
                    <a:pt x="20816" y="9463"/>
                  </a:cubicBezTo>
                  <a:cubicBezTo>
                    <a:pt x="19833" y="8942"/>
                    <a:pt x="18745" y="8738"/>
                    <a:pt x="17629" y="8738"/>
                  </a:cubicBezTo>
                  <a:cubicBezTo>
                    <a:pt x="16319" y="8738"/>
                    <a:pt x="14971" y="9019"/>
                    <a:pt x="13711" y="9397"/>
                  </a:cubicBezTo>
                  <a:cubicBezTo>
                    <a:pt x="13644" y="9230"/>
                    <a:pt x="13544" y="9130"/>
                    <a:pt x="13410" y="8930"/>
                  </a:cubicBezTo>
                  <a:cubicBezTo>
                    <a:pt x="15412" y="7228"/>
                    <a:pt x="17146" y="5027"/>
                    <a:pt x="18147" y="2525"/>
                  </a:cubicBezTo>
                  <a:cubicBezTo>
                    <a:pt x="18636" y="1317"/>
                    <a:pt x="17984" y="456"/>
                    <a:pt x="16939" y="456"/>
                  </a:cubicBezTo>
                  <a:cubicBezTo>
                    <a:pt x="16773" y="456"/>
                    <a:pt x="16596" y="478"/>
                    <a:pt x="16413" y="524"/>
                  </a:cubicBezTo>
                  <a:cubicBezTo>
                    <a:pt x="13144" y="1358"/>
                    <a:pt x="11642" y="4760"/>
                    <a:pt x="10742" y="8096"/>
                  </a:cubicBezTo>
                  <a:cubicBezTo>
                    <a:pt x="10675" y="8096"/>
                    <a:pt x="10542" y="8162"/>
                    <a:pt x="10475" y="8162"/>
                  </a:cubicBezTo>
                  <a:cubicBezTo>
                    <a:pt x="10342" y="8196"/>
                    <a:pt x="10241" y="8196"/>
                    <a:pt x="10141" y="8229"/>
                  </a:cubicBezTo>
                  <a:cubicBezTo>
                    <a:pt x="8974" y="4893"/>
                    <a:pt x="7239" y="1391"/>
                    <a:pt x="4471" y="157"/>
                  </a:cubicBezTo>
                  <a:cubicBezTo>
                    <a:pt x="4230" y="51"/>
                    <a:pt x="4011" y="0"/>
                    <a:pt x="38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35"/>
            <p:cNvSpPr/>
            <p:nvPr/>
          </p:nvSpPr>
          <p:spPr>
            <a:xfrm>
              <a:off x="3586075" y="3659350"/>
              <a:ext cx="91750" cy="73275"/>
            </a:xfrm>
            <a:custGeom>
              <a:avLst/>
              <a:gdLst/>
              <a:ahLst/>
              <a:cxnLst/>
              <a:rect l="l" t="t" r="r" b="b"/>
              <a:pathLst>
                <a:path w="3670" h="2931" extrusionOk="0">
                  <a:moveTo>
                    <a:pt x="2209" y="0"/>
                  </a:moveTo>
                  <a:cubicBezTo>
                    <a:pt x="2058" y="0"/>
                    <a:pt x="1898" y="16"/>
                    <a:pt x="1735" y="49"/>
                  </a:cubicBezTo>
                  <a:cubicBezTo>
                    <a:pt x="734" y="249"/>
                    <a:pt x="0" y="1050"/>
                    <a:pt x="33" y="1850"/>
                  </a:cubicBezTo>
                  <a:cubicBezTo>
                    <a:pt x="62" y="2497"/>
                    <a:pt x="659" y="2931"/>
                    <a:pt x="1446" y="2931"/>
                  </a:cubicBezTo>
                  <a:cubicBezTo>
                    <a:pt x="1592" y="2931"/>
                    <a:pt x="1745" y="2916"/>
                    <a:pt x="1901" y="2884"/>
                  </a:cubicBezTo>
                  <a:cubicBezTo>
                    <a:pt x="2902" y="2684"/>
                    <a:pt x="3669" y="1884"/>
                    <a:pt x="3603" y="1083"/>
                  </a:cubicBezTo>
                  <a:cubicBezTo>
                    <a:pt x="3575" y="413"/>
                    <a:pt x="2987" y="0"/>
                    <a:pt x="22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35"/>
            <p:cNvSpPr/>
            <p:nvPr/>
          </p:nvSpPr>
          <p:spPr>
            <a:xfrm>
              <a:off x="3952150" y="3200075"/>
              <a:ext cx="302750" cy="348775"/>
            </a:xfrm>
            <a:custGeom>
              <a:avLst/>
              <a:gdLst/>
              <a:ahLst/>
              <a:cxnLst/>
              <a:rect l="l" t="t" r="r" b="b"/>
              <a:pathLst>
                <a:path w="12110" h="13951" extrusionOk="0">
                  <a:moveTo>
                    <a:pt x="7459" y="0"/>
                  </a:moveTo>
                  <a:cubicBezTo>
                    <a:pt x="7318" y="0"/>
                    <a:pt x="7177" y="23"/>
                    <a:pt x="7039" y="74"/>
                  </a:cubicBezTo>
                  <a:cubicBezTo>
                    <a:pt x="6272" y="307"/>
                    <a:pt x="5905" y="1141"/>
                    <a:pt x="5638" y="1908"/>
                  </a:cubicBezTo>
                  <a:cubicBezTo>
                    <a:pt x="5371" y="2842"/>
                    <a:pt x="5038" y="4010"/>
                    <a:pt x="4804" y="4977"/>
                  </a:cubicBezTo>
                  <a:cubicBezTo>
                    <a:pt x="4337" y="3943"/>
                    <a:pt x="3503" y="3109"/>
                    <a:pt x="2469" y="2642"/>
                  </a:cubicBezTo>
                  <a:cubicBezTo>
                    <a:pt x="2183" y="2523"/>
                    <a:pt x="1846" y="2421"/>
                    <a:pt x="1519" y="2421"/>
                  </a:cubicBezTo>
                  <a:cubicBezTo>
                    <a:pt x="1388" y="2421"/>
                    <a:pt x="1259" y="2437"/>
                    <a:pt x="1135" y="2475"/>
                  </a:cubicBezTo>
                  <a:cubicBezTo>
                    <a:pt x="435" y="2675"/>
                    <a:pt x="1" y="3409"/>
                    <a:pt x="68" y="4110"/>
                  </a:cubicBezTo>
                  <a:cubicBezTo>
                    <a:pt x="101" y="4810"/>
                    <a:pt x="468" y="5444"/>
                    <a:pt x="1002" y="5911"/>
                  </a:cubicBezTo>
                  <a:cubicBezTo>
                    <a:pt x="1369" y="6192"/>
                    <a:pt x="1764" y="6444"/>
                    <a:pt x="2159" y="6660"/>
                  </a:cubicBezTo>
                  <a:lnTo>
                    <a:pt x="2159" y="6660"/>
                  </a:lnTo>
                  <a:cubicBezTo>
                    <a:pt x="2099" y="6648"/>
                    <a:pt x="2040" y="6641"/>
                    <a:pt x="1981" y="6641"/>
                  </a:cubicBezTo>
                  <a:cubicBezTo>
                    <a:pt x="1954" y="6641"/>
                    <a:pt x="1928" y="6642"/>
                    <a:pt x="1902" y="6645"/>
                  </a:cubicBezTo>
                  <a:cubicBezTo>
                    <a:pt x="1569" y="6812"/>
                    <a:pt x="1302" y="7112"/>
                    <a:pt x="1068" y="7345"/>
                  </a:cubicBezTo>
                  <a:cubicBezTo>
                    <a:pt x="768" y="7646"/>
                    <a:pt x="468" y="7979"/>
                    <a:pt x="301" y="8346"/>
                  </a:cubicBezTo>
                  <a:cubicBezTo>
                    <a:pt x="201" y="8746"/>
                    <a:pt x="134" y="9180"/>
                    <a:pt x="401" y="9514"/>
                  </a:cubicBezTo>
                  <a:cubicBezTo>
                    <a:pt x="659" y="9886"/>
                    <a:pt x="1139" y="9988"/>
                    <a:pt x="1587" y="9988"/>
                  </a:cubicBezTo>
                  <a:cubicBezTo>
                    <a:pt x="1660" y="9988"/>
                    <a:pt x="1732" y="9985"/>
                    <a:pt x="1802" y="9981"/>
                  </a:cubicBezTo>
                  <a:cubicBezTo>
                    <a:pt x="2636" y="9914"/>
                    <a:pt x="3470" y="9647"/>
                    <a:pt x="4204" y="9247"/>
                  </a:cubicBezTo>
                  <a:lnTo>
                    <a:pt x="4204" y="9247"/>
                  </a:lnTo>
                  <a:cubicBezTo>
                    <a:pt x="3603" y="10014"/>
                    <a:pt x="3203" y="11015"/>
                    <a:pt x="3303" y="12015"/>
                  </a:cubicBezTo>
                  <a:cubicBezTo>
                    <a:pt x="3434" y="12999"/>
                    <a:pt x="4275" y="13951"/>
                    <a:pt x="5254" y="13951"/>
                  </a:cubicBezTo>
                  <a:cubicBezTo>
                    <a:pt x="5271" y="13951"/>
                    <a:pt x="5288" y="13951"/>
                    <a:pt x="5305" y="13950"/>
                  </a:cubicBezTo>
                  <a:cubicBezTo>
                    <a:pt x="6139" y="13950"/>
                    <a:pt x="6872" y="13250"/>
                    <a:pt x="7106" y="12416"/>
                  </a:cubicBezTo>
                  <a:cubicBezTo>
                    <a:pt x="7343" y="11706"/>
                    <a:pt x="7238" y="10891"/>
                    <a:pt x="7026" y="10181"/>
                  </a:cubicBezTo>
                  <a:lnTo>
                    <a:pt x="7026" y="10181"/>
                  </a:lnTo>
                  <a:cubicBezTo>
                    <a:pt x="7200" y="10619"/>
                    <a:pt x="7529" y="11026"/>
                    <a:pt x="7973" y="11248"/>
                  </a:cubicBezTo>
                  <a:cubicBezTo>
                    <a:pt x="8277" y="11373"/>
                    <a:pt x="8590" y="11441"/>
                    <a:pt x="8903" y="11441"/>
                  </a:cubicBezTo>
                  <a:cubicBezTo>
                    <a:pt x="9174" y="11441"/>
                    <a:pt x="9444" y="11390"/>
                    <a:pt x="9708" y="11282"/>
                  </a:cubicBezTo>
                  <a:cubicBezTo>
                    <a:pt x="10075" y="11148"/>
                    <a:pt x="10408" y="10848"/>
                    <a:pt x="10542" y="10481"/>
                  </a:cubicBezTo>
                  <a:cubicBezTo>
                    <a:pt x="10775" y="9847"/>
                    <a:pt x="10442" y="9147"/>
                    <a:pt x="9975" y="8746"/>
                  </a:cubicBezTo>
                  <a:cubicBezTo>
                    <a:pt x="9541" y="8313"/>
                    <a:pt x="9041" y="8113"/>
                    <a:pt x="8407" y="7912"/>
                  </a:cubicBezTo>
                  <a:cubicBezTo>
                    <a:pt x="9441" y="7812"/>
                    <a:pt x="10475" y="7345"/>
                    <a:pt x="11276" y="6612"/>
                  </a:cubicBezTo>
                  <a:cubicBezTo>
                    <a:pt x="11643" y="6278"/>
                    <a:pt x="11943" y="5911"/>
                    <a:pt x="12043" y="5411"/>
                  </a:cubicBezTo>
                  <a:cubicBezTo>
                    <a:pt x="12110" y="4744"/>
                    <a:pt x="11643" y="4010"/>
                    <a:pt x="11042" y="3743"/>
                  </a:cubicBezTo>
                  <a:cubicBezTo>
                    <a:pt x="10760" y="3609"/>
                    <a:pt x="10451" y="3548"/>
                    <a:pt x="10143" y="3548"/>
                  </a:cubicBezTo>
                  <a:cubicBezTo>
                    <a:pt x="9758" y="3548"/>
                    <a:pt x="9374" y="3643"/>
                    <a:pt x="9041" y="3810"/>
                  </a:cubicBezTo>
                  <a:cubicBezTo>
                    <a:pt x="8618" y="3988"/>
                    <a:pt x="8284" y="4270"/>
                    <a:pt x="7979" y="4597"/>
                  </a:cubicBezTo>
                  <a:lnTo>
                    <a:pt x="7979" y="4597"/>
                  </a:lnTo>
                  <a:cubicBezTo>
                    <a:pt x="8322" y="4179"/>
                    <a:pt x="8639" y="3736"/>
                    <a:pt x="8874" y="3242"/>
                  </a:cubicBezTo>
                  <a:cubicBezTo>
                    <a:pt x="9141" y="2542"/>
                    <a:pt x="9274" y="1708"/>
                    <a:pt x="8941" y="974"/>
                  </a:cubicBezTo>
                  <a:cubicBezTo>
                    <a:pt x="8670" y="432"/>
                    <a:pt x="8069" y="0"/>
                    <a:pt x="74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35"/>
            <p:cNvSpPr/>
            <p:nvPr/>
          </p:nvSpPr>
          <p:spPr>
            <a:xfrm>
              <a:off x="3769525" y="3087425"/>
              <a:ext cx="617975" cy="523525"/>
            </a:xfrm>
            <a:custGeom>
              <a:avLst/>
              <a:gdLst/>
              <a:ahLst/>
              <a:cxnLst/>
              <a:rect l="l" t="t" r="r" b="b"/>
              <a:pathLst>
                <a:path w="24719" h="20941" extrusionOk="0">
                  <a:moveTo>
                    <a:pt x="10525" y="1"/>
                  </a:moveTo>
                  <a:cubicBezTo>
                    <a:pt x="10024" y="1"/>
                    <a:pt x="9532" y="344"/>
                    <a:pt x="9207" y="977"/>
                  </a:cubicBezTo>
                  <a:cubicBezTo>
                    <a:pt x="7706" y="4046"/>
                    <a:pt x="9341" y="7415"/>
                    <a:pt x="11275" y="10217"/>
                  </a:cubicBezTo>
                  <a:cubicBezTo>
                    <a:pt x="11242" y="10284"/>
                    <a:pt x="11209" y="10384"/>
                    <a:pt x="11109" y="10450"/>
                  </a:cubicBezTo>
                  <a:cubicBezTo>
                    <a:pt x="11075" y="10550"/>
                    <a:pt x="11042" y="10651"/>
                    <a:pt x="10942" y="10751"/>
                  </a:cubicBezTo>
                  <a:cubicBezTo>
                    <a:pt x="8770" y="9908"/>
                    <a:pt x="6362" y="9184"/>
                    <a:pt x="4179" y="9184"/>
                  </a:cubicBezTo>
                  <a:cubicBezTo>
                    <a:pt x="3076" y="9184"/>
                    <a:pt x="2031" y="9369"/>
                    <a:pt x="1101" y="9817"/>
                  </a:cubicBezTo>
                  <a:cubicBezTo>
                    <a:pt x="1" y="10384"/>
                    <a:pt x="167" y="11384"/>
                    <a:pt x="1702" y="11785"/>
                  </a:cubicBezTo>
                  <a:cubicBezTo>
                    <a:pt x="3835" y="12380"/>
                    <a:pt x="6115" y="12643"/>
                    <a:pt x="8309" y="12643"/>
                  </a:cubicBezTo>
                  <a:cubicBezTo>
                    <a:pt x="9067" y="12643"/>
                    <a:pt x="9814" y="12612"/>
                    <a:pt x="10542" y="12552"/>
                  </a:cubicBezTo>
                  <a:cubicBezTo>
                    <a:pt x="10542" y="12719"/>
                    <a:pt x="10542" y="12885"/>
                    <a:pt x="10575" y="13052"/>
                  </a:cubicBezTo>
                  <a:cubicBezTo>
                    <a:pt x="8207" y="14587"/>
                    <a:pt x="6172" y="16621"/>
                    <a:pt x="6605" y="19390"/>
                  </a:cubicBezTo>
                  <a:cubicBezTo>
                    <a:pt x="6761" y="20191"/>
                    <a:pt x="7302" y="20695"/>
                    <a:pt x="7962" y="20695"/>
                  </a:cubicBezTo>
                  <a:cubicBezTo>
                    <a:pt x="8292" y="20695"/>
                    <a:pt x="8651" y="20569"/>
                    <a:pt x="9007" y="20291"/>
                  </a:cubicBezTo>
                  <a:cubicBezTo>
                    <a:pt x="10608" y="18923"/>
                    <a:pt x="11842" y="17155"/>
                    <a:pt x="12610" y="15254"/>
                  </a:cubicBezTo>
                  <a:cubicBezTo>
                    <a:pt x="12743" y="15254"/>
                    <a:pt x="12877" y="15254"/>
                    <a:pt x="13043" y="15187"/>
                  </a:cubicBezTo>
                  <a:cubicBezTo>
                    <a:pt x="13444" y="17088"/>
                    <a:pt x="14444" y="19023"/>
                    <a:pt x="16713" y="20458"/>
                  </a:cubicBezTo>
                  <a:cubicBezTo>
                    <a:pt x="17199" y="20777"/>
                    <a:pt x="17662" y="20940"/>
                    <a:pt x="18015" y="20940"/>
                  </a:cubicBezTo>
                  <a:cubicBezTo>
                    <a:pt x="18510" y="20940"/>
                    <a:pt x="18789" y="20619"/>
                    <a:pt x="18614" y="19957"/>
                  </a:cubicBezTo>
                  <a:cubicBezTo>
                    <a:pt x="18080" y="17922"/>
                    <a:pt x="16746" y="15721"/>
                    <a:pt x="15011" y="13753"/>
                  </a:cubicBezTo>
                  <a:cubicBezTo>
                    <a:pt x="15045" y="13653"/>
                    <a:pt x="15111" y="13586"/>
                    <a:pt x="15178" y="13486"/>
                  </a:cubicBezTo>
                  <a:cubicBezTo>
                    <a:pt x="15212" y="13453"/>
                    <a:pt x="15212" y="13352"/>
                    <a:pt x="15245" y="13319"/>
                  </a:cubicBezTo>
                  <a:cubicBezTo>
                    <a:pt x="17100" y="14104"/>
                    <a:pt x="19091" y="14533"/>
                    <a:pt x="21012" y="14533"/>
                  </a:cubicBezTo>
                  <a:cubicBezTo>
                    <a:pt x="21785" y="14533"/>
                    <a:pt x="22547" y="14463"/>
                    <a:pt x="23284" y="14320"/>
                  </a:cubicBezTo>
                  <a:cubicBezTo>
                    <a:pt x="24618" y="14053"/>
                    <a:pt x="24718" y="12652"/>
                    <a:pt x="23684" y="11618"/>
                  </a:cubicBezTo>
                  <a:cubicBezTo>
                    <a:pt x="22330" y="10282"/>
                    <a:pt x="20785" y="9806"/>
                    <a:pt x="19210" y="9806"/>
                  </a:cubicBezTo>
                  <a:cubicBezTo>
                    <a:pt x="17992" y="9806"/>
                    <a:pt x="16757" y="10091"/>
                    <a:pt x="15578" y="10484"/>
                  </a:cubicBezTo>
                  <a:cubicBezTo>
                    <a:pt x="15545" y="10384"/>
                    <a:pt x="15512" y="10250"/>
                    <a:pt x="15445" y="10150"/>
                  </a:cubicBezTo>
                  <a:cubicBezTo>
                    <a:pt x="17213" y="8616"/>
                    <a:pt x="18747" y="6681"/>
                    <a:pt x="19781" y="4646"/>
                  </a:cubicBezTo>
                  <a:cubicBezTo>
                    <a:pt x="20298" y="3819"/>
                    <a:pt x="20054" y="3312"/>
                    <a:pt x="19422" y="3312"/>
                  </a:cubicBezTo>
                  <a:cubicBezTo>
                    <a:pt x="19238" y="3312"/>
                    <a:pt x="19021" y="3355"/>
                    <a:pt x="18781" y="3445"/>
                  </a:cubicBezTo>
                  <a:cubicBezTo>
                    <a:pt x="16546" y="4379"/>
                    <a:pt x="15111" y="6581"/>
                    <a:pt x="14144" y="8816"/>
                  </a:cubicBezTo>
                  <a:cubicBezTo>
                    <a:pt x="14011" y="8783"/>
                    <a:pt x="13811" y="8749"/>
                    <a:pt x="13677" y="8749"/>
                  </a:cubicBezTo>
                  <a:cubicBezTo>
                    <a:pt x="13677" y="6114"/>
                    <a:pt x="13077" y="3379"/>
                    <a:pt x="11842" y="977"/>
                  </a:cubicBezTo>
                  <a:cubicBezTo>
                    <a:pt x="11485" y="311"/>
                    <a:pt x="11001" y="1"/>
                    <a:pt x="105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35"/>
            <p:cNvSpPr/>
            <p:nvPr/>
          </p:nvSpPr>
          <p:spPr>
            <a:xfrm>
              <a:off x="4058900" y="3342550"/>
              <a:ext cx="81750" cy="90650"/>
            </a:xfrm>
            <a:custGeom>
              <a:avLst/>
              <a:gdLst/>
              <a:ahLst/>
              <a:cxnLst/>
              <a:rect l="l" t="t" r="r" b="b"/>
              <a:pathLst>
                <a:path w="3270" h="3626" extrusionOk="0">
                  <a:moveTo>
                    <a:pt x="1863" y="1"/>
                  </a:moveTo>
                  <a:cubicBezTo>
                    <a:pt x="1356" y="1"/>
                    <a:pt x="824" y="345"/>
                    <a:pt x="501" y="946"/>
                  </a:cubicBezTo>
                  <a:cubicBezTo>
                    <a:pt x="1" y="1847"/>
                    <a:pt x="134" y="2947"/>
                    <a:pt x="768" y="3414"/>
                  </a:cubicBezTo>
                  <a:cubicBezTo>
                    <a:pt x="952" y="3558"/>
                    <a:pt x="1165" y="3626"/>
                    <a:pt x="1386" y="3626"/>
                  </a:cubicBezTo>
                  <a:cubicBezTo>
                    <a:pt x="1884" y="3626"/>
                    <a:pt x="2423" y="3281"/>
                    <a:pt x="2769" y="2680"/>
                  </a:cubicBezTo>
                  <a:cubicBezTo>
                    <a:pt x="3270" y="1780"/>
                    <a:pt x="3136" y="679"/>
                    <a:pt x="2502" y="212"/>
                  </a:cubicBezTo>
                  <a:cubicBezTo>
                    <a:pt x="2308" y="68"/>
                    <a:pt x="2088" y="1"/>
                    <a:pt x="18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35"/>
            <p:cNvSpPr/>
            <p:nvPr/>
          </p:nvSpPr>
          <p:spPr>
            <a:xfrm>
              <a:off x="3316700" y="3983950"/>
              <a:ext cx="207675" cy="209300"/>
            </a:xfrm>
            <a:custGeom>
              <a:avLst/>
              <a:gdLst/>
              <a:ahLst/>
              <a:cxnLst/>
              <a:rect l="l" t="t" r="r" b="b"/>
              <a:pathLst>
                <a:path w="8307" h="8372" extrusionOk="0">
                  <a:moveTo>
                    <a:pt x="3032" y="1"/>
                  </a:moveTo>
                  <a:cubicBezTo>
                    <a:pt x="2696" y="1"/>
                    <a:pt x="2360" y="200"/>
                    <a:pt x="2136" y="475"/>
                  </a:cubicBezTo>
                  <a:cubicBezTo>
                    <a:pt x="1835" y="875"/>
                    <a:pt x="1802" y="1409"/>
                    <a:pt x="1869" y="1876"/>
                  </a:cubicBezTo>
                  <a:cubicBezTo>
                    <a:pt x="1938" y="2176"/>
                    <a:pt x="2056" y="2493"/>
                    <a:pt x="2188" y="2804"/>
                  </a:cubicBezTo>
                  <a:lnTo>
                    <a:pt x="2188" y="2804"/>
                  </a:lnTo>
                  <a:cubicBezTo>
                    <a:pt x="2138" y="2736"/>
                    <a:pt x="2077" y="2680"/>
                    <a:pt x="2002" y="2643"/>
                  </a:cubicBezTo>
                  <a:cubicBezTo>
                    <a:pt x="1889" y="2615"/>
                    <a:pt x="1783" y="2604"/>
                    <a:pt x="1677" y="2604"/>
                  </a:cubicBezTo>
                  <a:cubicBezTo>
                    <a:pt x="1532" y="2604"/>
                    <a:pt x="1389" y="2624"/>
                    <a:pt x="1235" y="2643"/>
                  </a:cubicBezTo>
                  <a:cubicBezTo>
                    <a:pt x="1001" y="2710"/>
                    <a:pt x="701" y="2743"/>
                    <a:pt x="468" y="2876"/>
                  </a:cubicBezTo>
                  <a:cubicBezTo>
                    <a:pt x="201" y="2976"/>
                    <a:pt x="1" y="3243"/>
                    <a:pt x="1" y="3543"/>
                  </a:cubicBezTo>
                  <a:cubicBezTo>
                    <a:pt x="1" y="3877"/>
                    <a:pt x="301" y="4144"/>
                    <a:pt x="568" y="4377"/>
                  </a:cubicBezTo>
                  <a:cubicBezTo>
                    <a:pt x="1035" y="4644"/>
                    <a:pt x="1635" y="4878"/>
                    <a:pt x="2169" y="4944"/>
                  </a:cubicBezTo>
                  <a:cubicBezTo>
                    <a:pt x="1502" y="5111"/>
                    <a:pt x="835" y="5478"/>
                    <a:pt x="501" y="6079"/>
                  </a:cubicBezTo>
                  <a:cubicBezTo>
                    <a:pt x="134" y="6646"/>
                    <a:pt x="201" y="7480"/>
                    <a:pt x="735" y="7913"/>
                  </a:cubicBezTo>
                  <a:cubicBezTo>
                    <a:pt x="934" y="8056"/>
                    <a:pt x="1176" y="8119"/>
                    <a:pt x="1424" y="8119"/>
                  </a:cubicBezTo>
                  <a:cubicBezTo>
                    <a:pt x="1757" y="8119"/>
                    <a:pt x="2101" y="8004"/>
                    <a:pt x="2369" y="7813"/>
                  </a:cubicBezTo>
                  <a:cubicBezTo>
                    <a:pt x="2796" y="7508"/>
                    <a:pt x="3084" y="7035"/>
                    <a:pt x="3283" y="6548"/>
                  </a:cubicBezTo>
                  <a:lnTo>
                    <a:pt x="3283" y="6548"/>
                  </a:lnTo>
                  <a:cubicBezTo>
                    <a:pt x="3172" y="6883"/>
                    <a:pt x="3190" y="7257"/>
                    <a:pt x="3336" y="7580"/>
                  </a:cubicBezTo>
                  <a:cubicBezTo>
                    <a:pt x="3503" y="7947"/>
                    <a:pt x="3837" y="8247"/>
                    <a:pt x="4204" y="8314"/>
                  </a:cubicBezTo>
                  <a:cubicBezTo>
                    <a:pt x="4322" y="8353"/>
                    <a:pt x="4430" y="8372"/>
                    <a:pt x="4534" y="8372"/>
                  </a:cubicBezTo>
                  <a:cubicBezTo>
                    <a:pt x="4693" y="8372"/>
                    <a:pt x="4843" y="8328"/>
                    <a:pt x="5004" y="8247"/>
                  </a:cubicBezTo>
                  <a:cubicBezTo>
                    <a:pt x="5371" y="7980"/>
                    <a:pt x="5505" y="7480"/>
                    <a:pt x="5405" y="7079"/>
                  </a:cubicBezTo>
                  <a:cubicBezTo>
                    <a:pt x="5338" y="6646"/>
                    <a:pt x="5171" y="6312"/>
                    <a:pt x="4904" y="5945"/>
                  </a:cubicBezTo>
                  <a:lnTo>
                    <a:pt x="4904" y="5945"/>
                  </a:lnTo>
                  <a:cubicBezTo>
                    <a:pt x="5438" y="6254"/>
                    <a:pt x="6067" y="6469"/>
                    <a:pt x="6671" y="6469"/>
                  </a:cubicBezTo>
                  <a:cubicBezTo>
                    <a:pt x="6784" y="6469"/>
                    <a:pt x="6895" y="6461"/>
                    <a:pt x="7006" y="6446"/>
                  </a:cubicBezTo>
                  <a:cubicBezTo>
                    <a:pt x="7339" y="6446"/>
                    <a:pt x="7673" y="6312"/>
                    <a:pt x="7906" y="6112"/>
                  </a:cubicBezTo>
                  <a:cubicBezTo>
                    <a:pt x="8240" y="5812"/>
                    <a:pt x="8307" y="5245"/>
                    <a:pt x="8073" y="4811"/>
                  </a:cubicBezTo>
                  <a:cubicBezTo>
                    <a:pt x="7840" y="4411"/>
                    <a:pt x="7406" y="4144"/>
                    <a:pt x="6972" y="4044"/>
                  </a:cubicBezTo>
                  <a:cubicBezTo>
                    <a:pt x="6830" y="4013"/>
                    <a:pt x="6692" y="4001"/>
                    <a:pt x="6555" y="4001"/>
                  </a:cubicBezTo>
                  <a:cubicBezTo>
                    <a:pt x="6242" y="4001"/>
                    <a:pt x="5940" y="4064"/>
                    <a:pt x="5638" y="4111"/>
                  </a:cubicBezTo>
                  <a:cubicBezTo>
                    <a:pt x="6138" y="3977"/>
                    <a:pt x="6672" y="3910"/>
                    <a:pt x="7139" y="3644"/>
                  </a:cubicBezTo>
                  <a:cubicBezTo>
                    <a:pt x="7573" y="3410"/>
                    <a:pt x="8006" y="2976"/>
                    <a:pt x="8140" y="2476"/>
                  </a:cubicBezTo>
                  <a:cubicBezTo>
                    <a:pt x="8273" y="1976"/>
                    <a:pt x="8006" y="1375"/>
                    <a:pt x="7506" y="1208"/>
                  </a:cubicBezTo>
                  <a:cubicBezTo>
                    <a:pt x="7399" y="1173"/>
                    <a:pt x="7291" y="1157"/>
                    <a:pt x="7182" y="1157"/>
                  </a:cubicBezTo>
                  <a:cubicBezTo>
                    <a:pt x="6781" y="1157"/>
                    <a:pt x="6372" y="1373"/>
                    <a:pt x="6005" y="1609"/>
                  </a:cubicBezTo>
                  <a:cubicBezTo>
                    <a:pt x="5438" y="1976"/>
                    <a:pt x="4737" y="2443"/>
                    <a:pt x="4270" y="2910"/>
                  </a:cubicBezTo>
                  <a:cubicBezTo>
                    <a:pt x="4471" y="2209"/>
                    <a:pt x="4371" y="1375"/>
                    <a:pt x="4004" y="708"/>
                  </a:cubicBezTo>
                  <a:cubicBezTo>
                    <a:pt x="3870" y="441"/>
                    <a:pt x="3670" y="208"/>
                    <a:pt x="3370" y="74"/>
                  </a:cubicBezTo>
                  <a:cubicBezTo>
                    <a:pt x="3260" y="24"/>
                    <a:pt x="3146" y="1"/>
                    <a:pt x="30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35"/>
            <p:cNvSpPr/>
            <p:nvPr/>
          </p:nvSpPr>
          <p:spPr>
            <a:xfrm>
              <a:off x="3238525" y="3909675"/>
              <a:ext cx="358400" cy="366375"/>
            </a:xfrm>
            <a:custGeom>
              <a:avLst/>
              <a:gdLst/>
              <a:ahLst/>
              <a:cxnLst/>
              <a:rect l="l" t="t" r="r" b="b"/>
              <a:pathLst>
                <a:path w="14336" h="14655" extrusionOk="0">
                  <a:moveTo>
                    <a:pt x="10029" y="1"/>
                  </a:moveTo>
                  <a:cubicBezTo>
                    <a:pt x="9844" y="1"/>
                    <a:pt x="9641" y="47"/>
                    <a:pt x="9432" y="143"/>
                  </a:cubicBezTo>
                  <a:cubicBezTo>
                    <a:pt x="7331" y="1144"/>
                    <a:pt x="6797" y="3612"/>
                    <a:pt x="6664" y="5947"/>
                  </a:cubicBezTo>
                  <a:cubicBezTo>
                    <a:pt x="6630" y="5981"/>
                    <a:pt x="6564" y="5981"/>
                    <a:pt x="6497" y="6047"/>
                  </a:cubicBezTo>
                  <a:cubicBezTo>
                    <a:pt x="6430" y="6081"/>
                    <a:pt x="6397" y="6081"/>
                    <a:pt x="6297" y="6114"/>
                  </a:cubicBezTo>
                  <a:cubicBezTo>
                    <a:pt x="5062" y="4079"/>
                    <a:pt x="3461" y="1945"/>
                    <a:pt x="1427" y="1544"/>
                  </a:cubicBezTo>
                  <a:cubicBezTo>
                    <a:pt x="1328" y="1525"/>
                    <a:pt x="1237" y="1515"/>
                    <a:pt x="1154" y="1515"/>
                  </a:cubicBezTo>
                  <a:cubicBezTo>
                    <a:pt x="528" y="1515"/>
                    <a:pt x="338" y="2047"/>
                    <a:pt x="926" y="2812"/>
                  </a:cubicBezTo>
                  <a:cubicBezTo>
                    <a:pt x="2127" y="4446"/>
                    <a:pt x="3728" y="5881"/>
                    <a:pt x="5329" y="6948"/>
                  </a:cubicBezTo>
                  <a:cubicBezTo>
                    <a:pt x="5263" y="7048"/>
                    <a:pt x="5229" y="7115"/>
                    <a:pt x="5163" y="7248"/>
                  </a:cubicBezTo>
                  <a:cubicBezTo>
                    <a:pt x="4836" y="7220"/>
                    <a:pt x="4508" y="7203"/>
                    <a:pt x="4184" y="7203"/>
                  </a:cubicBezTo>
                  <a:cubicBezTo>
                    <a:pt x="2618" y="7203"/>
                    <a:pt x="1144" y="7595"/>
                    <a:pt x="426" y="8950"/>
                  </a:cubicBezTo>
                  <a:cubicBezTo>
                    <a:pt x="1" y="9636"/>
                    <a:pt x="377" y="10418"/>
                    <a:pt x="1239" y="10418"/>
                  </a:cubicBezTo>
                  <a:cubicBezTo>
                    <a:pt x="1257" y="10418"/>
                    <a:pt x="1275" y="10418"/>
                    <a:pt x="1293" y="10417"/>
                  </a:cubicBezTo>
                  <a:cubicBezTo>
                    <a:pt x="2761" y="10384"/>
                    <a:pt x="4128" y="9950"/>
                    <a:pt x="5329" y="9250"/>
                  </a:cubicBezTo>
                  <a:cubicBezTo>
                    <a:pt x="5429" y="9283"/>
                    <a:pt x="5496" y="9383"/>
                    <a:pt x="5563" y="9417"/>
                  </a:cubicBezTo>
                  <a:cubicBezTo>
                    <a:pt x="4996" y="10617"/>
                    <a:pt x="4729" y="12052"/>
                    <a:pt x="5296" y="13753"/>
                  </a:cubicBezTo>
                  <a:cubicBezTo>
                    <a:pt x="5508" y="14305"/>
                    <a:pt x="5816" y="14655"/>
                    <a:pt x="6105" y="14655"/>
                  </a:cubicBezTo>
                  <a:cubicBezTo>
                    <a:pt x="6271" y="14655"/>
                    <a:pt x="6430" y="14541"/>
                    <a:pt x="6564" y="14287"/>
                  </a:cubicBezTo>
                  <a:cubicBezTo>
                    <a:pt x="7131" y="12952"/>
                    <a:pt x="7297" y="11251"/>
                    <a:pt x="7231" y="9450"/>
                  </a:cubicBezTo>
                  <a:cubicBezTo>
                    <a:pt x="7297" y="9417"/>
                    <a:pt x="7331" y="9417"/>
                    <a:pt x="7431" y="9383"/>
                  </a:cubicBezTo>
                  <a:cubicBezTo>
                    <a:pt x="7464" y="9383"/>
                    <a:pt x="7498" y="9316"/>
                    <a:pt x="7564" y="9316"/>
                  </a:cubicBezTo>
                  <a:cubicBezTo>
                    <a:pt x="8498" y="10984"/>
                    <a:pt x="9833" y="12419"/>
                    <a:pt x="11434" y="13219"/>
                  </a:cubicBezTo>
                  <a:cubicBezTo>
                    <a:pt x="11597" y="13298"/>
                    <a:pt x="11753" y="13334"/>
                    <a:pt x="11896" y="13334"/>
                  </a:cubicBezTo>
                  <a:cubicBezTo>
                    <a:pt x="12486" y="13334"/>
                    <a:pt x="12875" y="12723"/>
                    <a:pt x="12768" y="11918"/>
                  </a:cubicBezTo>
                  <a:cubicBezTo>
                    <a:pt x="12468" y="9650"/>
                    <a:pt x="10733" y="8583"/>
                    <a:pt x="8899" y="7949"/>
                  </a:cubicBezTo>
                  <a:cubicBezTo>
                    <a:pt x="8932" y="7882"/>
                    <a:pt x="8932" y="7782"/>
                    <a:pt x="8965" y="7749"/>
                  </a:cubicBezTo>
                  <a:cubicBezTo>
                    <a:pt x="10566" y="7615"/>
                    <a:pt x="12168" y="7282"/>
                    <a:pt x="13602" y="6615"/>
                  </a:cubicBezTo>
                  <a:cubicBezTo>
                    <a:pt x="14336" y="6281"/>
                    <a:pt x="14236" y="5714"/>
                    <a:pt x="13502" y="5514"/>
                  </a:cubicBezTo>
                  <a:cubicBezTo>
                    <a:pt x="13110" y="5397"/>
                    <a:pt x="12712" y="5345"/>
                    <a:pt x="12312" y="5345"/>
                  </a:cubicBezTo>
                  <a:cubicBezTo>
                    <a:pt x="11113" y="5345"/>
                    <a:pt x="9899" y="5814"/>
                    <a:pt x="8798" y="6414"/>
                  </a:cubicBezTo>
                  <a:lnTo>
                    <a:pt x="8565" y="6148"/>
                  </a:lnTo>
                  <a:cubicBezTo>
                    <a:pt x="9632" y="4747"/>
                    <a:pt x="10466" y="3045"/>
                    <a:pt x="10833" y="1244"/>
                  </a:cubicBezTo>
                  <a:cubicBezTo>
                    <a:pt x="11011" y="459"/>
                    <a:pt x="10611" y="1"/>
                    <a:pt x="100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35"/>
            <p:cNvSpPr/>
            <p:nvPr/>
          </p:nvSpPr>
          <p:spPr>
            <a:xfrm>
              <a:off x="3380075" y="4076775"/>
              <a:ext cx="62575" cy="52550"/>
            </a:xfrm>
            <a:custGeom>
              <a:avLst/>
              <a:gdLst/>
              <a:ahLst/>
              <a:cxnLst/>
              <a:rect l="l" t="t" r="r" b="b"/>
              <a:pathLst>
                <a:path w="2503" h="2102" extrusionOk="0">
                  <a:moveTo>
                    <a:pt x="1526" y="0"/>
                  </a:moveTo>
                  <a:cubicBezTo>
                    <a:pt x="1358" y="0"/>
                    <a:pt x="1180" y="32"/>
                    <a:pt x="1002" y="97"/>
                  </a:cubicBezTo>
                  <a:cubicBezTo>
                    <a:pt x="401" y="364"/>
                    <a:pt x="1" y="1031"/>
                    <a:pt x="134" y="1532"/>
                  </a:cubicBezTo>
                  <a:cubicBezTo>
                    <a:pt x="228" y="1908"/>
                    <a:pt x="571" y="2102"/>
                    <a:pt x="975" y="2102"/>
                  </a:cubicBezTo>
                  <a:cubicBezTo>
                    <a:pt x="1144" y="2102"/>
                    <a:pt x="1325" y="2068"/>
                    <a:pt x="1502" y="1999"/>
                  </a:cubicBezTo>
                  <a:cubicBezTo>
                    <a:pt x="2136" y="1732"/>
                    <a:pt x="2503" y="1065"/>
                    <a:pt x="2403" y="564"/>
                  </a:cubicBezTo>
                  <a:cubicBezTo>
                    <a:pt x="2307" y="205"/>
                    <a:pt x="1952" y="0"/>
                    <a:pt x="152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35"/>
            <p:cNvSpPr/>
            <p:nvPr/>
          </p:nvSpPr>
          <p:spPr>
            <a:xfrm>
              <a:off x="3965500" y="3922550"/>
              <a:ext cx="227700" cy="211525"/>
            </a:xfrm>
            <a:custGeom>
              <a:avLst/>
              <a:gdLst/>
              <a:ahLst/>
              <a:cxnLst/>
              <a:rect l="l" t="t" r="r" b="b"/>
              <a:pathLst>
                <a:path w="9108" h="8461" extrusionOk="0">
                  <a:moveTo>
                    <a:pt x="5065" y="0"/>
                  </a:moveTo>
                  <a:cubicBezTo>
                    <a:pt x="4869" y="0"/>
                    <a:pt x="4673" y="82"/>
                    <a:pt x="4537" y="195"/>
                  </a:cubicBezTo>
                  <a:cubicBezTo>
                    <a:pt x="4337" y="362"/>
                    <a:pt x="4170" y="596"/>
                    <a:pt x="4003" y="796"/>
                  </a:cubicBezTo>
                  <a:cubicBezTo>
                    <a:pt x="3870" y="1029"/>
                    <a:pt x="3703" y="1229"/>
                    <a:pt x="3670" y="1463"/>
                  </a:cubicBezTo>
                  <a:cubicBezTo>
                    <a:pt x="3647" y="1554"/>
                    <a:pt x="3648" y="1638"/>
                    <a:pt x="3666" y="1714"/>
                  </a:cubicBezTo>
                  <a:lnTo>
                    <a:pt x="3666" y="1714"/>
                  </a:lnTo>
                  <a:cubicBezTo>
                    <a:pt x="3464" y="1471"/>
                    <a:pt x="3231" y="1244"/>
                    <a:pt x="2936" y="1063"/>
                  </a:cubicBezTo>
                  <a:cubicBezTo>
                    <a:pt x="2641" y="822"/>
                    <a:pt x="2261" y="667"/>
                    <a:pt x="1881" y="667"/>
                  </a:cubicBezTo>
                  <a:cubicBezTo>
                    <a:pt x="1787" y="667"/>
                    <a:pt x="1694" y="676"/>
                    <a:pt x="1602" y="696"/>
                  </a:cubicBezTo>
                  <a:cubicBezTo>
                    <a:pt x="1168" y="762"/>
                    <a:pt x="734" y="1196"/>
                    <a:pt x="701" y="1663"/>
                  </a:cubicBezTo>
                  <a:cubicBezTo>
                    <a:pt x="701" y="1930"/>
                    <a:pt x="835" y="2230"/>
                    <a:pt x="1035" y="2497"/>
                  </a:cubicBezTo>
                  <a:cubicBezTo>
                    <a:pt x="1502" y="3097"/>
                    <a:pt x="2202" y="3531"/>
                    <a:pt x="2936" y="3664"/>
                  </a:cubicBezTo>
                  <a:cubicBezTo>
                    <a:pt x="2336" y="3931"/>
                    <a:pt x="1602" y="4365"/>
                    <a:pt x="1035" y="4699"/>
                  </a:cubicBezTo>
                  <a:cubicBezTo>
                    <a:pt x="568" y="4999"/>
                    <a:pt x="67" y="5366"/>
                    <a:pt x="34" y="5899"/>
                  </a:cubicBezTo>
                  <a:cubicBezTo>
                    <a:pt x="1" y="6433"/>
                    <a:pt x="434" y="6900"/>
                    <a:pt x="935" y="7034"/>
                  </a:cubicBezTo>
                  <a:cubicBezTo>
                    <a:pt x="1033" y="7060"/>
                    <a:pt x="1133" y="7072"/>
                    <a:pt x="1234" y="7072"/>
                  </a:cubicBezTo>
                  <a:cubicBezTo>
                    <a:pt x="1651" y="7072"/>
                    <a:pt x="2080" y="6868"/>
                    <a:pt x="2402" y="6600"/>
                  </a:cubicBezTo>
                  <a:cubicBezTo>
                    <a:pt x="2836" y="6266"/>
                    <a:pt x="3103" y="5866"/>
                    <a:pt x="3436" y="5432"/>
                  </a:cubicBezTo>
                  <a:lnTo>
                    <a:pt x="3436" y="5432"/>
                  </a:lnTo>
                  <a:cubicBezTo>
                    <a:pt x="3170" y="5833"/>
                    <a:pt x="2903" y="6166"/>
                    <a:pt x="2836" y="6667"/>
                  </a:cubicBezTo>
                  <a:cubicBezTo>
                    <a:pt x="2736" y="7100"/>
                    <a:pt x="2836" y="7601"/>
                    <a:pt x="3069" y="8001"/>
                  </a:cubicBezTo>
                  <a:cubicBezTo>
                    <a:pt x="3297" y="8279"/>
                    <a:pt x="3657" y="8461"/>
                    <a:pt x="4007" y="8461"/>
                  </a:cubicBezTo>
                  <a:cubicBezTo>
                    <a:pt x="4120" y="8461"/>
                    <a:pt x="4231" y="8442"/>
                    <a:pt x="4337" y="8401"/>
                  </a:cubicBezTo>
                  <a:cubicBezTo>
                    <a:pt x="4604" y="8268"/>
                    <a:pt x="4871" y="8034"/>
                    <a:pt x="5038" y="7734"/>
                  </a:cubicBezTo>
                  <a:cubicBezTo>
                    <a:pt x="5404" y="7100"/>
                    <a:pt x="5538" y="6366"/>
                    <a:pt x="5438" y="5599"/>
                  </a:cubicBezTo>
                  <a:lnTo>
                    <a:pt x="5438" y="5599"/>
                  </a:lnTo>
                  <a:cubicBezTo>
                    <a:pt x="5705" y="5966"/>
                    <a:pt x="5905" y="6266"/>
                    <a:pt x="6238" y="6533"/>
                  </a:cubicBezTo>
                  <a:cubicBezTo>
                    <a:pt x="6451" y="6669"/>
                    <a:pt x="6709" y="6759"/>
                    <a:pt x="6966" y="6759"/>
                  </a:cubicBezTo>
                  <a:cubicBezTo>
                    <a:pt x="7152" y="6759"/>
                    <a:pt x="7338" y="6712"/>
                    <a:pt x="7506" y="6600"/>
                  </a:cubicBezTo>
                  <a:cubicBezTo>
                    <a:pt x="7706" y="6433"/>
                    <a:pt x="7873" y="6200"/>
                    <a:pt x="7906" y="5933"/>
                  </a:cubicBezTo>
                  <a:cubicBezTo>
                    <a:pt x="8006" y="5566"/>
                    <a:pt x="7873" y="5099"/>
                    <a:pt x="7606" y="4799"/>
                  </a:cubicBezTo>
                  <a:cubicBezTo>
                    <a:pt x="7440" y="4608"/>
                    <a:pt x="7171" y="4435"/>
                    <a:pt x="6898" y="4375"/>
                  </a:cubicBezTo>
                  <a:lnTo>
                    <a:pt x="6898" y="4375"/>
                  </a:lnTo>
                  <a:cubicBezTo>
                    <a:pt x="6904" y="4375"/>
                    <a:pt x="6911" y="4375"/>
                    <a:pt x="6917" y="4375"/>
                  </a:cubicBezTo>
                  <a:cubicBezTo>
                    <a:pt x="7390" y="4375"/>
                    <a:pt x="7836" y="4307"/>
                    <a:pt x="8240" y="4065"/>
                  </a:cubicBezTo>
                  <a:cubicBezTo>
                    <a:pt x="8740" y="3765"/>
                    <a:pt x="9107" y="3197"/>
                    <a:pt x="9007" y="2597"/>
                  </a:cubicBezTo>
                  <a:cubicBezTo>
                    <a:pt x="8883" y="1978"/>
                    <a:pt x="8214" y="1589"/>
                    <a:pt x="7559" y="1589"/>
                  </a:cubicBezTo>
                  <a:cubicBezTo>
                    <a:pt x="7508" y="1589"/>
                    <a:pt x="7457" y="1591"/>
                    <a:pt x="7406" y="1596"/>
                  </a:cubicBezTo>
                  <a:cubicBezTo>
                    <a:pt x="6739" y="1696"/>
                    <a:pt x="6172" y="2097"/>
                    <a:pt x="5705" y="2597"/>
                  </a:cubicBezTo>
                  <a:cubicBezTo>
                    <a:pt x="5871" y="2063"/>
                    <a:pt x="5905" y="1463"/>
                    <a:pt x="5838" y="929"/>
                  </a:cubicBezTo>
                  <a:cubicBezTo>
                    <a:pt x="5771" y="596"/>
                    <a:pt x="5605" y="195"/>
                    <a:pt x="5338" y="62"/>
                  </a:cubicBezTo>
                  <a:cubicBezTo>
                    <a:pt x="5252" y="19"/>
                    <a:pt x="5158" y="0"/>
                    <a:pt x="5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35"/>
            <p:cNvSpPr/>
            <p:nvPr/>
          </p:nvSpPr>
          <p:spPr>
            <a:xfrm>
              <a:off x="3869600" y="3817550"/>
              <a:ext cx="386050" cy="388375"/>
            </a:xfrm>
            <a:custGeom>
              <a:avLst/>
              <a:gdLst/>
              <a:ahLst/>
              <a:cxnLst/>
              <a:rect l="l" t="t" r="r" b="b"/>
              <a:pathLst>
                <a:path w="15442" h="15535" extrusionOk="0">
                  <a:moveTo>
                    <a:pt x="5815" y="0"/>
                  </a:moveTo>
                  <a:cubicBezTo>
                    <a:pt x="5563" y="0"/>
                    <a:pt x="5353" y="217"/>
                    <a:pt x="5271" y="626"/>
                  </a:cubicBezTo>
                  <a:cubicBezTo>
                    <a:pt x="4804" y="2627"/>
                    <a:pt x="6072" y="4962"/>
                    <a:pt x="7406" y="6964"/>
                  </a:cubicBezTo>
                  <a:cubicBezTo>
                    <a:pt x="7372" y="7031"/>
                    <a:pt x="7272" y="7064"/>
                    <a:pt x="7239" y="7097"/>
                  </a:cubicBezTo>
                  <a:lnTo>
                    <a:pt x="7106" y="7231"/>
                  </a:lnTo>
                  <a:cubicBezTo>
                    <a:pt x="5914" y="6772"/>
                    <a:pt x="4641" y="6405"/>
                    <a:pt x="3438" y="6405"/>
                  </a:cubicBezTo>
                  <a:cubicBezTo>
                    <a:pt x="2452" y="6405"/>
                    <a:pt x="1512" y="6651"/>
                    <a:pt x="701" y="7297"/>
                  </a:cubicBezTo>
                  <a:cubicBezTo>
                    <a:pt x="1" y="7898"/>
                    <a:pt x="101" y="8765"/>
                    <a:pt x="1101" y="9032"/>
                  </a:cubicBezTo>
                  <a:cubicBezTo>
                    <a:pt x="1984" y="9244"/>
                    <a:pt x="2883" y="9345"/>
                    <a:pt x="3778" y="9345"/>
                  </a:cubicBezTo>
                  <a:cubicBezTo>
                    <a:pt x="4709" y="9345"/>
                    <a:pt x="5637" y="9236"/>
                    <a:pt x="6539" y="9032"/>
                  </a:cubicBezTo>
                  <a:cubicBezTo>
                    <a:pt x="6572" y="9132"/>
                    <a:pt x="6605" y="9265"/>
                    <a:pt x="6672" y="9366"/>
                  </a:cubicBezTo>
                  <a:cubicBezTo>
                    <a:pt x="5338" y="10400"/>
                    <a:pt x="4070" y="11634"/>
                    <a:pt x="3837" y="13268"/>
                  </a:cubicBezTo>
                  <a:cubicBezTo>
                    <a:pt x="3749" y="13770"/>
                    <a:pt x="3919" y="14087"/>
                    <a:pt x="4196" y="14087"/>
                  </a:cubicBezTo>
                  <a:cubicBezTo>
                    <a:pt x="4343" y="14087"/>
                    <a:pt x="4519" y="13998"/>
                    <a:pt x="4704" y="13802"/>
                  </a:cubicBezTo>
                  <a:cubicBezTo>
                    <a:pt x="5905" y="12801"/>
                    <a:pt x="6905" y="11467"/>
                    <a:pt x="7639" y="10099"/>
                  </a:cubicBezTo>
                  <a:lnTo>
                    <a:pt x="7906" y="10099"/>
                  </a:lnTo>
                  <a:cubicBezTo>
                    <a:pt x="7739" y="12001"/>
                    <a:pt x="7973" y="14069"/>
                    <a:pt x="9908" y="15270"/>
                  </a:cubicBezTo>
                  <a:cubicBezTo>
                    <a:pt x="10188" y="15449"/>
                    <a:pt x="10479" y="15534"/>
                    <a:pt x="10740" y="15534"/>
                  </a:cubicBezTo>
                  <a:cubicBezTo>
                    <a:pt x="11256" y="15534"/>
                    <a:pt x="11653" y="15201"/>
                    <a:pt x="11609" y="14603"/>
                  </a:cubicBezTo>
                  <a:cubicBezTo>
                    <a:pt x="11542" y="12801"/>
                    <a:pt x="10808" y="10967"/>
                    <a:pt x="9707" y="9432"/>
                  </a:cubicBezTo>
                  <a:cubicBezTo>
                    <a:pt x="9741" y="9399"/>
                    <a:pt x="9774" y="9399"/>
                    <a:pt x="9808" y="9332"/>
                  </a:cubicBezTo>
                  <a:lnTo>
                    <a:pt x="9974" y="9165"/>
                  </a:lnTo>
                  <a:cubicBezTo>
                    <a:pt x="11575" y="9999"/>
                    <a:pt x="13210" y="10566"/>
                    <a:pt x="14644" y="10600"/>
                  </a:cubicBezTo>
                  <a:cubicBezTo>
                    <a:pt x="14663" y="10601"/>
                    <a:pt x="14681" y="10601"/>
                    <a:pt x="14698" y="10601"/>
                  </a:cubicBezTo>
                  <a:cubicBezTo>
                    <a:pt x="15442" y="10601"/>
                    <a:pt x="15363" y="9917"/>
                    <a:pt x="14711" y="9265"/>
                  </a:cubicBezTo>
                  <a:cubicBezTo>
                    <a:pt x="13410" y="7965"/>
                    <a:pt x="11976" y="7631"/>
                    <a:pt x="10641" y="7631"/>
                  </a:cubicBezTo>
                  <a:cubicBezTo>
                    <a:pt x="10641" y="7498"/>
                    <a:pt x="10641" y="7431"/>
                    <a:pt x="10608" y="7331"/>
                  </a:cubicBezTo>
                  <a:cubicBezTo>
                    <a:pt x="11742" y="6564"/>
                    <a:pt x="12743" y="5463"/>
                    <a:pt x="13377" y="4162"/>
                  </a:cubicBezTo>
                  <a:cubicBezTo>
                    <a:pt x="13767" y="3413"/>
                    <a:pt x="13268" y="2760"/>
                    <a:pt x="12469" y="2760"/>
                  </a:cubicBezTo>
                  <a:cubicBezTo>
                    <a:pt x="12449" y="2760"/>
                    <a:pt x="12429" y="2760"/>
                    <a:pt x="12409" y="2761"/>
                  </a:cubicBezTo>
                  <a:cubicBezTo>
                    <a:pt x="10541" y="2928"/>
                    <a:pt x="9541" y="4595"/>
                    <a:pt x="8874" y="6397"/>
                  </a:cubicBezTo>
                  <a:cubicBezTo>
                    <a:pt x="8740" y="6397"/>
                    <a:pt x="8640" y="6397"/>
                    <a:pt x="8540" y="6430"/>
                  </a:cubicBezTo>
                  <a:cubicBezTo>
                    <a:pt x="8273" y="4529"/>
                    <a:pt x="7639" y="2527"/>
                    <a:pt x="6639" y="726"/>
                  </a:cubicBezTo>
                  <a:cubicBezTo>
                    <a:pt x="6384" y="233"/>
                    <a:pt x="6077" y="0"/>
                    <a:pt x="58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35"/>
            <p:cNvSpPr/>
            <p:nvPr/>
          </p:nvSpPr>
          <p:spPr>
            <a:xfrm>
              <a:off x="4051400" y="3997250"/>
              <a:ext cx="65900" cy="51900"/>
            </a:xfrm>
            <a:custGeom>
              <a:avLst/>
              <a:gdLst/>
              <a:ahLst/>
              <a:cxnLst/>
              <a:rect l="l" t="t" r="r" b="b"/>
              <a:pathLst>
                <a:path w="2636" h="2076" extrusionOk="0">
                  <a:moveTo>
                    <a:pt x="1556" y="1"/>
                  </a:moveTo>
                  <a:cubicBezTo>
                    <a:pt x="1209" y="1"/>
                    <a:pt x="826" y="137"/>
                    <a:pt x="534" y="410"/>
                  </a:cubicBezTo>
                  <a:cubicBezTo>
                    <a:pt x="100" y="877"/>
                    <a:pt x="0" y="1544"/>
                    <a:pt x="367" y="1877"/>
                  </a:cubicBezTo>
                  <a:cubicBezTo>
                    <a:pt x="542" y="2012"/>
                    <a:pt x="771" y="2076"/>
                    <a:pt x="1013" y="2076"/>
                  </a:cubicBezTo>
                  <a:cubicBezTo>
                    <a:pt x="1371" y="2076"/>
                    <a:pt x="1757" y="1936"/>
                    <a:pt x="2035" y="1677"/>
                  </a:cubicBezTo>
                  <a:cubicBezTo>
                    <a:pt x="2536" y="1210"/>
                    <a:pt x="2636" y="543"/>
                    <a:pt x="2202" y="209"/>
                  </a:cubicBezTo>
                  <a:cubicBezTo>
                    <a:pt x="2035" y="70"/>
                    <a:pt x="1805" y="1"/>
                    <a:pt x="155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35"/>
            <p:cNvSpPr/>
            <p:nvPr/>
          </p:nvSpPr>
          <p:spPr>
            <a:xfrm>
              <a:off x="3732000" y="2830600"/>
              <a:ext cx="311925" cy="309700"/>
            </a:xfrm>
            <a:custGeom>
              <a:avLst/>
              <a:gdLst/>
              <a:ahLst/>
              <a:cxnLst/>
              <a:rect l="l" t="t" r="r" b="b"/>
              <a:pathLst>
                <a:path w="12477" h="12388" extrusionOk="0">
                  <a:moveTo>
                    <a:pt x="7352" y="0"/>
                  </a:moveTo>
                  <a:cubicBezTo>
                    <a:pt x="7006" y="0"/>
                    <a:pt x="6655" y="109"/>
                    <a:pt x="6372" y="309"/>
                  </a:cubicBezTo>
                  <a:cubicBezTo>
                    <a:pt x="5771" y="676"/>
                    <a:pt x="5438" y="1343"/>
                    <a:pt x="5371" y="2043"/>
                  </a:cubicBezTo>
                  <a:cubicBezTo>
                    <a:pt x="5301" y="2531"/>
                    <a:pt x="5393" y="2970"/>
                    <a:pt x="5523" y="3417"/>
                  </a:cubicBezTo>
                  <a:lnTo>
                    <a:pt x="5523" y="3417"/>
                  </a:lnTo>
                  <a:cubicBezTo>
                    <a:pt x="5348" y="2884"/>
                    <a:pt x="5128" y="2336"/>
                    <a:pt x="4837" y="1877"/>
                  </a:cubicBezTo>
                  <a:cubicBezTo>
                    <a:pt x="4370" y="1243"/>
                    <a:pt x="3703" y="709"/>
                    <a:pt x="2936" y="642"/>
                  </a:cubicBezTo>
                  <a:cubicBezTo>
                    <a:pt x="2870" y="633"/>
                    <a:pt x="2802" y="629"/>
                    <a:pt x="2734" y="629"/>
                  </a:cubicBezTo>
                  <a:cubicBezTo>
                    <a:pt x="2051" y="629"/>
                    <a:pt x="1320" y="1076"/>
                    <a:pt x="1168" y="1743"/>
                  </a:cubicBezTo>
                  <a:cubicBezTo>
                    <a:pt x="1001" y="2510"/>
                    <a:pt x="1535" y="3244"/>
                    <a:pt x="2035" y="3878"/>
                  </a:cubicBezTo>
                  <a:cubicBezTo>
                    <a:pt x="2669" y="4645"/>
                    <a:pt x="3436" y="5546"/>
                    <a:pt x="4204" y="6213"/>
                  </a:cubicBezTo>
                  <a:cubicBezTo>
                    <a:pt x="3984" y="6181"/>
                    <a:pt x="3763" y="6165"/>
                    <a:pt x="3543" y="6165"/>
                  </a:cubicBezTo>
                  <a:cubicBezTo>
                    <a:pt x="2627" y="6165"/>
                    <a:pt x="1727" y="6442"/>
                    <a:pt x="1001" y="6980"/>
                  </a:cubicBezTo>
                  <a:cubicBezTo>
                    <a:pt x="601" y="7214"/>
                    <a:pt x="267" y="7581"/>
                    <a:pt x="167" y="8014"/>
                  </a:cubicBezTo>
                  <a:cubicBezTo>
                    <a:pt x="1" y="8681"/>
                    <a:pt x="368" y="9415"/>
                    <a:pt x="1001" y="9749"/>
                  </a:cubicBezTo>
                  <a:cubicBezTo>
                    <a:pt x="1340" y="9937"/>
                    <a:pt x="1731" y="10019"/>
                    <a:pt x="2128" y="10019"/>
                  </a:cubicBezTo>
                  <a:cubicBezTo>
                    <a:pt x="2435" y="10019"/>
                    <a:pt x="2745" y="9970"/>
                    <a:pt x="3036" y="9882"/>
                  </a:cubicBezTo>
                  <a:cubicBezTo>
                    <a:pt x="3463" y="9760"/>
                    <a:pt x="3852" y="9577"/>
                    <a:pt x="4219" y="9361"/>
                  </a:cubicBezTo>
                  <a:lnTo>
                    <a:pt x="4219" y="9361"/>
                  </a:lnTo>
                  <a:cubicBezTo>
                    <a:pt x="4165" y="9419"/>
                    <a:pt x="4115" y="9481"/>
                    <a:pt x="4070" y="9549"/>
                  </a:cubicBezTo>
                  <a:cubicBezTo>
                    <a:pt x="4037" y="9916"/>
                    <a:pt x="4170" y="10283"/>
                    <a:pt x="4237" y="10650"/>
                  </a:cubicBezTo>
                  <a:cubicBezTo>
                    <a:pt x="4370" y="11050"/>
                    <a:pt x="4437" y="11483"/>
                    <a:pt x="4704" y="11817"/>
                  </a:cubicBezTo>
                  <a:cubicBezTo>
                    <a:pt x="4923" y="12161"/>
                    <a:pt x="5258" y="12387"/>
                    <a:pt x="5656" y="12387"/>
                  </a:cubicBezTo>
                  <a:cubicBezTo>
                    <a:pt x="5683" y="12387"/>
                    <a:pt x="5711" y="12386"/>
                    <a:pt x="5738" y="12384"/>
                  </a:cubicBezTo>
                  <a:cubicBezTo>
                    <a:pt x="6238" y="12351"/>
                    <a:pt x="6605" y="11884"/>
                    <a:pt x="6872" y="11417"/>
                  </a:cubicBezTo>
                  <a:cubicBezTo>
                    <a:pt x="7272" y="10683"/>
                    <a:pt x="7473" y="9849"/>
                    <a:pt x="7473" y="9015"/>
                  </a:cubicBezTo>
                  <a:cubicBezTo>
                    <a:pt x="7873" y="9916"/>
                    <a:pt x="8507" y="10783"/>
                    <a:pt x="9407" y="11217"/>
                  </a:cubicBezTo>
                  <a:cubicBezTo>
                    <a:pt x="9692" y="11343"/>
                    <a:pt x="10013" y="11406"/>
                    <a:pt x="10335" y="11406"/>
                  </a:cubicBezTo>
                  <a:cubicBezTo>
                    <a:pt x="11032" y="11406"/>
                    <a:pt x="11734" y="11110"/>
                    <a:pt x="12076" y="10516"/>
                  </a:cubicBezTo>
                  <a:cubicBezTo>
                    <a:pt x="12476" y="9749"/>
                    <a:pt x="12276" y="8748"/>
                    <a:pt x="11709" y="8148"/>
                  </a:cubicBezTo>
                  <a:cubicBezTo>
                    <a:pt x="11211" y="7591"/>
                    <a:pt x="10507" y="7266"/>
                    <a:pt x="9778" y="7037"/>
                  </a:cubicBezTo>
                  <a:lnTo>
                    <a:pt x="9778" y="7037"/>
                  </a:lnTo>
                  <a:cubicBezTo>
                    <a:pt x="9912" y="7065"/>
                    <a:pt x="10045" y="7078"/>
                    <a:pt x="10177" y="7078"/>
                  </a:cubicBezTo>
                  <a:cubicBezTo>
                    <a:pt x="10546" y="7078"/>
                    <a:pt x="10902" y="6977"/>
                    <a:pt x="11209" y="6813"/>
                  </a:cubicBezTo>
                  <a:cubicBezTo>
                    <a:pt x="11709" y="6513"/>
                    <a:pt x="12043" y="5980"/>
                    <a:pt x="12109" y="5379"/>
                  </a:cubicBezTo>
                  <a:cubicBezTo>
                    <a:pt x="12209" y="5012"/>
                    <a:pt x="12109" y="4579"/>
                    <a:pt x="11876" y="4245"/>
                  </a:cubicBezTo>
                  <a:cubicBezTo>
                    <a:pt x="11592" y="3890"/>
                    <a:pt x="11141" y="3737"/>
                    <a:pt x="10676" y="3737"/>
                  </a:cubicBezTo>
                  <a:cubicBezTo>
                    <a:pt x="10486" y="3737"/>
                    <a:pt x="10292" y="3763"/>
                    <a:pt x="10108" y="3811"/>
                  </a:cubicBezTo>
                  <a:cubicBezTo>
                    <a:pt x="9541" y="3978"/>
                    <a:pt x="9074" y="4312"/>
                    <a:pt x="8573" y="4712"/>
                  </a:cubicBezTo>
                  <a:cubicBezTo>
                    <a:pt x="9074" y="3745"/>
                    <a:pt x="9207" y="2644"/>
                    <a:pt x="8974" y="1576"/>
                  </a:cubicBezTo>
                  <a:cubicBezTo>
                    <a:pt x="8874" y="1143"/>
                    <a:pt x="8707" y="642"/>
                    <a:pt x="8307" y="342"/>
                  </a:cubicBezTo>
                  <a:cubicBezTo>
                    <a:pt x="8040" y="109"/>
                    <a:pt x="7698" y="0"/>
                    <a:pt x="73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35"/>
            <p:cNvSpPr/>
            <p:nvPr/>
          </p:nvSpPr>
          <p:spPr>
            <a:xfrm>
              <a:off x="3601175" y="2739250"/>
              <a:ext cx="573675" cy="512350"/>
            </a:xfrm>
            <a:custGeom>
              <a:avLst/>
              <a:gdLst/>
              <a:ahLst/>
              <a:cxnLst/>
              <a:rect l="l" t="t" r="r" b="b"/>
              <a:pathLst>
                <a:path w="22947" h="20494" extrusionOk="0">
                  <a:moveTo>
                    <a:pt x="8627" y="0"/>
                  </a:moveTo>
                  <a:cubicBezTo>
                    <a:pt x="8269" y="0"/>
                    <a:pt x="7967" y="354"/>
                    <a:pt x="7835" y="994"/>
                  </a:cubicBezTo>
                  <a:cubicBezTo>
                    <a:pt x="7435" y="3362"/>
                    <a:pt x="8569" y="5731"/>
                    <a:pt x="9970" y="7732"/>
                  </a:cubicBezTo>
                  <a:cubicBezTo>
                    <a:pt x="9837" y="7866"/>
                    <a:pt x="9737" y="7999"/>
                    <a:pt x="9637" y="8166"/>
                  </a:cubicBezTo>
                  <a:cubicBezTo>
                    <a:pt x="7368" y="6798"/>
                    <a:pt x="4767" y="5831"/>
                    <a:pt x="2098" y="5631"/>
                  </a:cubicBezTo>
                  <a:cubicBezTo>
                    <a:pt x="2019" y="5624"/>
                    <a:pt x="1943" y="5620"/>
                    <a:pt x="1869" y="5620"/>
                  </a:cubicBezTo>
                  <a:cubicBezTo>
                    <a:pt x="505" y="5620"/>
                    <a:pt x="1" y="6756"/>
                    <a:pt x="697" y="7832"/>
                  </a:cubicBezTo>
                  <a:cubicBezTo>
                    <a:pt x="2270" y="10338"/>
                    <a:pt x="5293" y="10935"/>
                    <a:pt x="8345" y="10935"/>
                  </a:cubicBezTo>
                  <a:cubicBezTo>
                    <a:pt x="8788" y="10935"/>
                    <a:pt x="9231" y="10922"/>
                    <a:pt x="9670" y="10901"/>
                  </a:cubicBezTo>
                  <a:lnTo>
                    <a:pt x="9804" y="11168"/>
                  </a:lnTo>
                  <a:cubicBezTo>
                    <a:pt x="9837" y="11235"/>
                    <a:pt x="9937" y="11368"/>
                    <a:pt x="9970" y="11435"/>
                  </a:cubicBezTo>
                  <a:cubicBezTo>
                    <a:pt x="7135" y="13603"/>
                    <a:pt x="4333" y="16305"/>
                    <a:pt x="4066" y="19340"/>
                  </a:cubicBezTo>
                  <a:cubicBezTo>
                    <a:pt x="3986" y="20061"/>
                    <a:pt x="4278" y="20493"/>
                    <a:pt x="4777" y="20493"/>
                  </a:cubicBezTo>
                  <a:cubicBezTo>
                    <a:pt x="5110" y="20493"/>
                    <a:pt x="5534" y="20301"/>
                    <a:pt x="6001" y="19874"/>
                  </a:cubicBezTo>
                  <a:cubicBezTo>
                    <a:pt x="8236" y="17839"/>
                    <a:pt x="10004" y="15271"/>
                    <a:pt x="11305" y="12736"/>
                  </a:cubicBezTo>
                  <a:cubicBezTo>
                    <a:pt x="11438" y="12836"/>
                    <a:pt x="11605" y="12903"/>
                    <a:pt x="11705" y="12936"/>
                  </a:cubicBezTo>
                  <a:cubicBezTo>
                    <a:pt x="11805" y="15771"/>
                    <a:pt x="12472" y="18573"/>
                    <a:pt x="15007" y="19674"/>
                  </a:cubicBezTo>
                  <a:cubicBezTo>
                    <a:pt x="15246" y="19772"/>
                    <a:pt x="15481" y="19819"/>
                    <a:pt x="15702" y="19819"/>
                  </a:cubicBezTo>
                  <a:cubicBezTo>
                    <a:pt x="16534" y="19819"/>
                    <a:pt x="17167" y="19160"/>
                    <a:pt x="17009" y="18106"/>
                  </a:cubicBezTo>
                  <a:cubicBezTo>
                    <a:pt x="16708" y="16038"/>
                    <a:pt x="15841" y="14037"/>
                    <a:pt x="14640" y="12369"/>
                  </a:cubicBezTo>
                  <a:cubicBezTo>
                    <a:pt x="14707" y="12235"/>
                    <a:pt x="14774" y="12102"/>
                    <a:pt x="14840" y="12002"/>
                  </a:cubicBezTo>
                  <a:cubicBezTo>
                    <a:pt x="15696" y="12298"/>
                    <a:pt x="16625" y="12484"/>
                    <a:pt x="17619" y="12484"/>
                  </a:cubicBezTo>
                  <a:cubicBezTo>
                    <a:pt x="18756" y="12484"/>
                    <a:pt x="19979" y="12240"/>
                    <a:pt x="21278" y="11635"/>
                  </a:cubicBezTo>
                  <a:cubicBezTo>
                    <a:pt x="22513" y="11001"/>
                    <a:pt x="22946" y="10034"/>
                    <a:pt x="21845" y="9700"/>
                  </a:cubicBezTo>
                  <a:cubicBezTo>
                    <a:pt x="20751" y="9359"/>
                    <a:pt x="19511" y="9202"/>
                    <a:pt x="18194" y="9202"/>
                  </a:cubicBezTo>
                  <a:cubicBezTo>
                    <a:pt x="17063" y="9202"/>
                    <a:pt x="15875" y="9318"/>
                    <a:pt x="14674" y="9533"/>
                  </a:cubicBezTo>
                  <a:cubicBezTo>
                    <a:pt x="14640" y="9467"/>
                    <a:pt x="14607" y="9367"/>
                    <a:pt x="14540" y="9233"/>
                  </a:cubicBezTo>
                  <a:cubicBezTo>
                    <a:pt x="14507" y="9200"/>
                    <a:pt x="14474" y="9133"/>
                    <a:pt x="14440" y="9066"/>
                  </a:cubicBezTo>
                  <a:cubicBezTo>
                    <a:pt x="16708" y="7399"/>
                    <a:pt x="18543" y="5230"/>
                    <a:pt x="19477" y="2729"/>
                  </a:cubicBezTo>
                  <a:cubicBezTo>
                    <a:pt x="19872" y="1656"/>
                    <a:pt x="19121" y="918"/>
                    <a:pt x="18012" y="918"/>
                  </a:cubicBezTo>
                  <a:cubicBezTo>
                    <a:pt x="17810" y="918"/>
                    <a:pt x="17597" y="943"/>
                    <a:pt x="17376" y="994"/>
                  </a:cubicBezTo>
                  <a:cubicBezTo>
                    <a:pt x="14140" y="1795"/>
                    <a:pt x="12839" y="4497"/>
                    <a:pt x="12205" y="7299"/>
                  </a:cubicBezTo>
                  <a:cubicBezTo>
                    <a:pt x="12105" y="7232"/>
                    <a:pt x="11972" y="7198"/>
                    <a:pt x="11872" y="7198"/>
                  </a:cubicBezTo>
                  <a:cubicBezTo>
                    <a:pt x="11471" y="4897"/>
                    <a:pt x="10671" y="2562"/>
                    <a:pt x="9503" y="660"/>
                  </a:cubicBezTo>
                  <a:cubicBezTo>
                    <a:pt x="9213" y="210"/>
                    <a:pt x="8904" y="0"/>
                    <a:pt x="86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35"/>
            <p:cNvSpPr/>
            <p:nvPr/>
          </p:nvSpPr>
          <p:spPr>
            <a:xfrm>
              <a:off x="3861250" y="2953700"/>
              <a:ext cx="90100" cy="84450"/>
            </a:xfrm>
            <a:custGeom>
              <a:avLst/>
              <a:gdLst/>
              <a:ahLst/>
              <a:cxnLst/>
              <a:rect l="l" t="t" r="r" b="b"/>
              <a:pathLst>
                <a:path w="3604" h="3378" extrusionOk="0">
                  <a:moveTo>
                    <a:pt x="1347" y="1"/>
                  </a:moveTo>
                  <a:cubicBezTo>
                    <a:pt x="1191" y="1"/>
                    <a:pt x="1040" y="29"/>
                    <a:pt x="902" y="88"/>
                  </a:cubicBezTo>
                  <a:cubicBezTo>
                    <a:pt x="168" y="355"/>
                    <a:pt x="1" y="1289"/>
                    <a:pt x="468" y="2223"/>
                  </a:cubicBezTo>
                  <a:cubicBezTo>
                    <a:pt x="869" y="2918"/>
                    <a:pt x="1614" y="3378"/>
                    <a:pt x="2254" y="3378"/>
                  </a:cubicBezTo>
                  <a:cubicBezTo>
                    <a:pt x="2412" y="3378"/>
                    <a:pt x="2564" y="3350"/>
                    <a:pt x="2703" y="3290"/>
                  </a:cubicBezTo>
                  <a:cubicBezTo>
                    <a:pt x="3403" y="2990"/>
                    <a:pt x="3604" y="2056"/>
                    <a:pt x="3103" y="1156"/>
                  </a:cubicBezTo>
                  <a:cubicBezTo>
                    <a:pt x="2702" y="460"/>
                    <a:pt x="1979" y="1"/>
                    <a:pt x="13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1" name="Google Shape;2931;p35"/>
          <p:cNvSpPr/>
          <p:nvPr/>
        </p:nvSpPr>
        <p:spPr>
          <a:xfrm>
            <a:off x="-1729900" y="-299775"/>
            <a:ext cx="5292308" cy="5938642"/>
          </a:xfrm>
          <a:custGeom>
            <a:avLst/>
            <a:gdLst/>
            <a:ahLst/>
            <a:cxnLst/>
            <a:rect l="l" t="t" r="r" b="b"/>
            <a:pathLst>
              <a:path w="50036" h="64714" extrusionOk="0">
                <a:moveTo>
                  <a:pt x="22148" y="1"/>
                </a:moveTo>
                <a:cubicBezTo>
                  <a:pt x="18824" y="1"/>
                  <a:pt x="15275" y="2620"/>
                  <a:pt x="14010" y="7379"/>
                </a:cubicBezTo>
                <a:cubicBezTo>
                  <a:pt x="13176" y="10514"/>
                  <a:pt x="13910" y="13583"/>
                  <a:pt x="13843" y="16719"/>
                </a:cubicBezTo>
                <a:cubicBezTo>
                  <a:pt x="13743" y="21222"/>
                  <a:pt x="12042" y="25725"/>
                  <a:pt x="9974" y="29895"/>
                </a:cubicBezTo>
                <a:cubicBezTo>
                  <a:pt x="7839" y="34031"/>
                  <a:pt x="5337" y="38001"/>
                  <a:pt x="3369" y="42204"/>
                </a:cubicBezTo>
                <a:cubicBezTo>
                  <a:pt x="1401" y="46407"/>
                  <a:pt x="0" y="51077"/>
                  <a:pt x="334" y="55446"/>
                </a:cubicBezTo>
                <a:cubicBezTo>
                  <a:pt x="667" y="59850"/>
                  <a:pt x="3136" y="63852"/>
                  <a:pt x="6905" y="64586"/>
                </a:cubicBezTo>
                <a:cubicBezTo>
                  <a:pt x="7371" y="64674"/>
                  <a:pt x="7839" y="64714"/>
                  <a:pt x="8311" y="64714"/>
                </a:cubicBezTo>
                <a:cubicBezTo>
                  <a:pt x="12328" y="64714"/>
                  <a:pt x="16532" y="61823"/>
                  <a:pt x="20682" y="61017"/>
                </a:cubicBezTo>
                <a:cubicBezTo>
                  <a:pt x="21620" y="60825"/>
                  <a:pt x="22548" y="60745"/>
                  <a:pt x="23468" y="60745"/>
                </a:cubicBezTo>
                <a:cubicBezTo>
                  <a:pt x="26865" y="60745"/>
                  <a:pt x="30157" y="61834"/>
                  <a:pt x="33491" y="62385"/>
                </a:cubicBezTo>
                <a:cubicBezTo>
                  <a:pt x="34560" y="62562"/>
                  <a:pt x="35679" y="62668"/>
                  <a:pt x="36809" y="62668"/>
                </a:cubicBezTo>
                <a:cubicBezTo>
                  <a:pt x="40154" y="62668"/>
                  <a:pt x="43598" y="61733"/>
                  <a:pt x="46166" y="58916"/>
                </a:cubicBezTo>
                <a:cubicBezTo>
                  <a:pt x="49836" y="54879"/>
                  <a:pt x="50036" y="48408"/>
                  <a:pt x="48068" y="43938"/>
                </a:cubicBezTo>
                <a:cubicBezTo>
                  <a:pt x="46066" y="39502"/>
                  <a:pt x="42397" y="36500"/>
                  <a:pt x="38928" y="33497"/>
                </a:cubicBezTo>
                <a:cubicBezTo>
                  <a:pt x="35425" y="30495"/>
                  <a:pt x="31990" y="27159"/>
                  <a:pt x="30555" y="22289"/>
                </a:cubicBezTo>
                <a:cubicBezTo>
                  <a:pt x="29688" y="19354"/>
                  <a:pt x="29688" y="16018"/>
                  <a:pt x="29555" y="12749"/>
                </a:cubicBezTo>
                <a:cubicBezTo>
                  <a:pt x="29455" y="9547"/>
                  <a:pt x="29154" y="6211"/>
                  <a:pt x="27720" y="3576"/>
                </a:cubicBezTo>
                <a:cubicBezTo>
                  <a:pt x="26445" y="1146"/>
                  <a:pt x="24346" y="1"/>
                  <a:pt x="221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932" name="Google Shape;2932;p35"/>
          <p:cNvPicPr preferRelativeResize="0"/>
          <p:nvPr/>
        </p:nvPicPr>
        <p:blipFill>
          <a:blip r:embed="rId2"/>
          <a:stretch>
            <a:fillRect/>
          </a:stretch>
        </p:blipFill>
        <p:spPr>
          <a:xfrm>
            <a:off x="-545374" y="1697543"/>
            <a:ext cx="3852000" cy="3445953"/>
          </a:xfrm>
          <a:prstGeom prst="rect">
            <a:avLst/>
          </a:prstGeom>
          <a:noFill/>
          <a:ln>
            <a:noFill/>
          </a:ln>
        </p:spPr>
      </p:pic>
      <p:pic>
        <p:nvPicPr>
          <p:cNvPr id="2933" name="Google Shape;2933;p35"/>
          <p:cNvPicPr preferRelativeResize="0"/>
          <p:nvPr/>
        </p:nvPicPr>
        <p:blipFill>
          <a:blip r:embed="rId2">
            <a:alphaModFix amt="50000"/>
          </a:blip>
          <a:stretch>
            <a:fillRect/>
          </a:stretch>
        </p:blipFill>
        <p:spPr>
          <a:xfrm>
            <a:off x="-545374" y="-1753157"/>
            <a:ext cx="3852000" cy="3445953"/>
          </a:xfrm>
          <a:prstGeom prst="rect">
            <a:avLst/>
          </a:prstGeom>
          <a:noFill/>
          <a:ln>
            <a:noFill/>
          </a:ln>
        </p:spPr>
      </p:pic>
      <p:pic>
        <p:nvPicPr>
          <p:cNvPr id="2934" name="Google Shape;2934;p35"/>
          <p:cNvPicPr preferRelativeResize="0"/>
          <p:nvPr/>
        </p:nvPicPr>
        <p:blipFill>
          <a:blip r:embed="rId2">
            <a:alphaModFix amt="50000"/>
          </a:blip>
          <a:stretch>
            <a:fillRect/>
          </a:stretch>
        </p:blipFill>
        <p:spPr>
          <a:xfrm>
            <a:off x="7414538" y="-521802"/>
            <a:ext cx="2715351" cy="2429151"/>
          </a:xfrm>
          <a:prstGeom prst="rect">
            <a:avLst/>
          </a:prstGeom>
          <a:noFill/>
          <a:ln>
            <a:noFill/>
          </a:ln>
        </p:spPr>
      </p:pic>
      <p:pic>
        <p:nvPicPr>
          <p:cNvPr id="2935" name="Google Shape;2935;p35"/>
          <p:cNvPicPr preferRelativeResize="0"/>
          <p:nvPr/>
        </p:nvPicPr>
        <p:blipFill>
          <a:blip r:embed="rId2">
            <a:alphaModFix amt="50000"/>
          </a:blip>
          <a:stretch>
            <a:fillRect/>
          </a:stretch>
        </p:blipFill>
        <p:spPr>
          <a:xfrm>
            <a:off x="7414538" y="3228398"/>
            <a:ext cx="2715351" cy="2429151"/>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Background 4">
  <p:cSld name="CUSTOM_11_1_1_1_1">
    <p:spTree>
      <p:nvGrpSpPr>
        <p:cNvPr id="1" name="Shape 2936"/>
        <p:cNvGrpSpPr/>
        <p:nvPr/>
      </p:nvGrpSpPr>
      <p:grpSpPr>
        <a:xfrm>
          <a:off x="0" y="0"/>
          <a:ext cx="0" cy="0"/>
          <a:chOff x="0" y="0"/>
          <a:chExt cx="0" cy="0"/>
        </a:xfrm>
      </p:grpSpPr>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871"/>
        <p:cNvGrpSpPr/>
        <p:nvPr/>
      </p:nvGrpSpPr>
      <p:grpSpPr>
        <a:xfrm>
          <a:off x="0" y="0"/>
          <a:ext cx="0" cy="0"/>
          <a:chOff x="0" y="0"/>
          <a:chExt cx="0" cy="0"/>
        </a:xfrm>
      </p:grpSpPr>
      <p:sp>
        <p:nvSpPr>
          <p:cNvPr id="1872" name="Google Shape;1872;p8"/>
          <p:cNvSpPr/>
          <p:nvPr/>
        </p:nvSpPr>
        <p:spPr>
          <a:xfrm rot="10800000">
            <a:off x="-361726" y="4505013"/>
            <a:ext cx="4288460" cy="669714"/>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8"/>
          <p:cNvSpPr txBox="1">
            <a:spLocks noGrp="1"/>
          </p:cNvSpPr>
          <p:nvPr>
            <p:ph type="title"/>
          </p:nvPr>
        </p:nvSpPr>
        <p:spPr>
          <a:xfrm>
            <a:off x="937800" y="1528800"/>
            <a:ext cx="7268400" cy="20859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8100"/>
            </a:lvl1pPr>
            <a:lvl2pPr lvl="1" algn="ctr">
              <a:spcBef>
                <a:spcPts val="0"/>
              </a:spcBef>
              <a:spcAft>
                <a:spcPts val="0"/>
              </a:spcAft>
              <a:buSzPts val="7200"/>
              <a:buNone/>
              <a:defRPr sz="7200"/>
            </a:lvl2pPr>
            <a:lvl3pPr lvl="2" algn="ctr">
              <a:spcBef>
                <a:spcPts val="0"/>
              </a:spcBef>
              <a:spcAft>
                <a:spcPts val="0"/>
              </a:spcAft>
              <a:buSzPts val="7200"/>
              <a:buNone/>
              <a:defRPr sz="7200"/>
            </a:lvl3pPr>
            <a:lvl4pPr lvl="3" algn="ctr">
              <a:spcBef>
                <a:spcPts val="0"/>
              </a:spcBef>
              <a:spcAft>
                <a:spcPts val="0"/>
              </a:spcAft>
              <a:buSzPts val="7200"/>
              <a:buNone/>
              <a:defRPr sz="7200"/>
            </a:lvl4pPr>
            <a:lvl5pPr lvl="4" algn="ctr">
              <a:spcBef>
                <a:spcPts val="0"/>
              </a:spcBef>
              <a:spcAft>
                <a:spcPts val="0"/>
              </a:spcAft>
              <a:buSzPts val="7200"/>
              <a:buNone/>
              <a:defRPr sz="7200"/>
            </a:lvl5pPr>
            <a:lvl6pPr lvl="5" algn="ctr">
              <a:spcBef>
                <a:spcPts val="0"/>
              </a:spcBef>
              <a:spcAft>
                <a:spcPts val="0"/>
              </a:spcAft>
              <a:buSzPts val="7200"/>
              <a:buNone/>
              <a:defRPr sz="7200"/>
            </a:lvl6pPr>
            <a:lvl7pPr lvl="6" algn="ctr">
              <a:spcBef>
                <a:spcPts val="0"/>
              </a:spcBef>
              <a:spcAft>
                <a:spcPts val="0"/>
              </a:spcAft>
              <a:buSzPts val="7200"/>
              <a:buNone/>
              <a:defRPr sz="7200"/>
            </a:lvl7pPr>
            <a:lvl8pPr lvl="7" algn="ctr">
              <a:spcBef>
                <a:spcPts val="0"/>
              </a:spcBef>
              <a:spcAft>
                <a:spcPts val="0"/>
              </a:spcAft>
              <a:buSzPts val="7200"/>
              <a:buNone/>
              <a:defRPr sz="7200"/>
            </a:lvl8pPr>
            <a:lvl9pPr lvl="8" algn="ctr">
              <a:spcBef>
                <a:spcPts val="0"/>
              </a:spcBef>
              <a:spcAft>
                <a:spcPts val="0"/>
              </a:spcAft>
              <a:buSzPts val="7200"/>
              <a:buNone/>
              <a:defRPr sz="7200"/>
            </a:lvl9pPr>
          </a:lstStyle>
          <a:p>
            <a:endParaRPr/>
          </a:p>
        </p:txBody>
      </p:sp>
      <p:grpSp>
        <p:nvGrpSpPr>
          <p:cNvPr id="1874" name="Google Shape;1874;p8"/>
          <p:cNvGrpSpPr/>
          <p:nvPr/>
        </p:nvGrpSpPr>
        <p:grpSpPr>
          <a:xfrm rot="-5400000" flipH="1">
            <a:off x="671645" y="-78992"/>
            <a:ext cx="255434" cy="662200"/>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3" name="Google Shape;1883;p8"/>
          <p:cNvGrpSpPr/>
          <p:nvPr/>
        </p:nvGrpSpPr>
        <p:grpSpPr>
          <a:xfrm>
            <a:off x="202008" y="-176001"/>
            <a:ext cx="471978" cy="659725"/>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6" name="Google Shape;1906;p8"/>
          <p:cNvGrpSpPr/>
          <p:nvPr/>
        </p:nvGrpSpPr>
        <p:grpSpPr>
          <a:xfrm>
            <a:off x="468253" y="629728"/>
            <a:ext cx="123669" cy="11222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10" name="Google Shape;1910;p8"/>
          <p:cNvSpPr/>
          <p:nvPr/>
        </p:nvSpPr>
        <p:spPr>
          <a:xfrm>
            <a:off x="4950649" y="-82750"/>
            <a:ext cx="4288460" cy="669714"/>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1" name="Google Shape;1911;p8"/>
          <p:cNvGrpSpPr/>
          <p:nvPr/>
        </p:nvGrpSpPr>
        <p:grpSpPr>
          <a:xfrm>
            <a:off x="2" y="-201096"/>
            <a:ext cx="334905" cy="906426"/>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9" name="Google Shape;1939;p8"/>
          <p:cNvGrpSpPr/>
          <p:nvPr/>
        </p:nvGrpSpPr>
        <p:grpSpPr>
          <a:xfrm>
            <a:off x="5949062" y="113836"/>
            <a:ext cx="395340" cy="515393"/>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2" name="Google Shape;1962;p8"/>
          <p:cNvGrpSpPr/>
          <p:nvPr/>
        </p:nvGrpSpPr>
        <p:grpSpPr>
          <a:xfrm>
            <a:off x="7973149" y="-201092"/>
            <a:ext cx="1116750" cy="1145263"/>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4" name="Google Shape;2024;p8"/>
          <p:cNvGrpSpPr/>
          <p:nvPr/>
        </p:nvGrpSpPr>
        <p:grpSpPr>
          <a:xfrm rot="-5400000">
            <a:off x="6963891" y="93879"/>
            <a:ext cx="161913" cy="145916"/>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8" name="Google Shape;2028;p8"/>
          <p:cNvGrpSpPr/>
          <p:nvPr/>
        </p:nvGrpSpPr>
        <p:grpSpPr>
          <a:xfrm>
            <a:off x="8319280" y="3604392"/>
            <a:ext cx="1190020" cy="757074"/>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7" name="Google Shape;2037;p8"/>
          <p:cNvGrpSpPr/>
          <p:nvPr/>
        </p:nvGrpSpPr>
        <p:grpSpPr>
          <a:xfrm>
            <a:off x="8595113" y="3913437"/>
            <a:ext cx="1042259" cy="1047013"/>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5" name="Google Shape;2065;p8"/>
          <p:cNvGrpSpPr/>
          <p:nvPr/>
        </p:nvGrpSpPr>
        <p:grpSpPr>
          <a:xfrm>
            <a:off x="8533748" y="4427406"/>
            <a:ext cx="368416" cy="997931"/>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0" name="Google Shape;2090;p8"/>
          <p:cNvGrpSpPr/>
          <p:nvPr/>
        </p:nvGrpSpPr>
        <p:grpSpPr>
          <a:xfrm rot="-5400000" flipH="1">
            <a:off x="7396853" y="4455225"/>
            <a:ext cx="364302" cy="944474"/>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99" name="Google Shape;2099;p8"/>
          <p:cNvSpPr/>
          <p:nvPr/>
        </p:nvSpPr>
        <p:spPr>
          <a:xfrm>
            <a:off x="8040390" y="4399826"/>
            <a:ext cx="548046" cy="880098"/>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8"/>
          <p:cNvSpPr/>
          <p:nvPr/>
        </p:nvSpPr>
        <p:spPr>
          <a:xfrm>
            <a:off x="8033285" y="4463142"/>
            <a:ext cx="486035" cy="891563"/>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8"/>
          <p:cNvSpPr/>
          <p:nvPr/>
        </p:nvSpPr>
        <p:spPr>
          <a:xfrm>
            <a:off x="8361733" y="4537746"/>
            <a:ext cx="170033" cy="140577"/>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8"/>
          <p:cNvSpPr/>
          <p:nvPr/>
        </p:nvSpPr>
        <p:spPr>
          <a:xfrm>
            <a:off x="8296729" y="4616986"/>
            <a:ext cx="236126" cy="18268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8"/>
          <p:cNvSpPr/>
          <p:nvPr/>
        </p:nvSpPr>
        <p:spPr>
          <a:xfrm>
            <a:off x="8214365" y="4704389"/>
            <a:ext cx="326207" cy="223502"/>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8"/>
          <p:cNvSpPr/>
          <p:nvPr/>
        </p:nvSpPr>
        <p:spPr>
          <a:xfrm>
            <a:off x="8148302" y="4871637"/>
            <a:ext cx="376299" cy="209668"/>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8"/>
          <p:cNvSpPr/>
          <p:nvPr/>
        </p:nvSpPr>
        <p:spPr>
          <a:xfrm>
            <a:off x="8131598" y="5055187"/>
            <a:ext cx="235219" cy="149421"/>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8"/>
          <p:cNvSpPr/>
          <p:nvPr/>
        </p:nvSpPr>
        <p:spPr>
          <a:xfrm>
            <a:off x="8172339" y="4788971"/>
            <a:ext cx="26911" cy="21040"/>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8"/>
          <p:cNvSpPr/>
          <p:nvPr/>
        </p:nvSpPr>
        <p:spPr>
          <a:xfrm>
            <a:off x="8142936" y="4816686"/>
            <a:ext cx="26079" cy="21040"/>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8"/>
          <p:cNvSpPr/>
          <p:nvPr/>
        </p:nvSpPr>
        <p:spPr>
          <a:xfrm>
            <a:off x="8131170" y="4767101"/>
            <a:ext cx="26911" cy="21040"/>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8"/>
          <p:cNvSpPr/>
          <p:nvPr/>
        </p:nvSpPr>
        <p:spPr>
          <a:xfrm>
            <a:off x="8452210" y="4915024"/>
            <a:ext cx="26079" cy="21040"/>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8"/>
          <p:cNvSpPr/>
          <p:nvPr/>
        </p:nvSpPr>
        <p:spPr>
          <a:xfrm>
            <a:off x="8419430" y="4940245"/>
            <a:ext cx="26079" cy="20208"/>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8"/>
          <p:cNvSpPr/>
          <p:nvPr/>
        </p:nvSpPr>
        <p:spPr>
          <a:xfrm>
            <a:off x="8326132" y="5156246"/>
            <a:ext cx="26079" cy="21040"/>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8"/>
          <p:cNvSpPr/>
          <p:nvPr/>
        </p:nvSpPr>
        <p:spPr>
          <a:xfrm>
            <a:off x="8290833" y="5183986"/>
            <a:ext cx="26079" cy="20183"/>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8"/>
          <p:cNvSpPr/>
          <p:nvPr/>
        </p:nvSpPr>
        <p:spPr>
          <a:xfrm>
            <a:off x="8284962" y="4748633"/>
            <a:ext cx="26079" cy="20183"/>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8"/>
          <p:cNvSpPr/>
          <p:nvPr/>
        </p:nvSpPr>
        <p:spPr>
          <a:xfrm>
            <a:off x="8265638" y="4699023"/>
            <a:ext cx="26911" cy="20208"/>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8"/>
          <p:cNvSpPr/>
          <p:nvPr/>
        </p:nvSpPr>
        <p:spPr>
          <a:xfrm>
            <a:off x="8504314" y="4660373"/>
            <a:ext cx="26079" cy="21040"/>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8"/>
          <p:cNvSpPr/>
          <p:nvPr/>
        </p:nvSpPr>
        <p:spPr>
          <a:xfrm>
            <a:off x="8463144" y="4690633"/>
            <a:ext cx="26079" cy="21040"/>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8"/>
          <p:cNvSpPr/>
          <p:nvPr/>
        </p:nvSpPr>
        <p:spPr>
          <a:xfrm>
            <a:off x="8413560" y="4512450"/>
            <a:ext cx="26911" cy="21040"/>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8"/>
          <p:cNvSpPr/>
          <p:nvPr/>
        </p:nvSpPr>
        <p:spPr>
          <a:xfrm>
            <a:off x="8441275" y="4468761"/>
            <a:ext cx="26079" cy="2101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8"/>
          <p:cNvSpPr/>
          <p:nvPr/>
        </p:nvSpPr>
        <p:spPr>
          <a:xfrm>
            <a:off x="7531922" y="4421091"/>
            <a:ext cx="686128" cy="861024"/>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8"/>
          <p:cNvSpPr/>
          <p:nvPr/>
        </p:nvSpPr>
        <p:spPr>
          <a:xfrm>
            <a:off x="7594759" y="4498038"/>
            <a:ext cx="483364" cy="881988"/>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8"/>
          <p:cNvSpPr/>
          <p:nvPr/>
        </p:nvSpPr>
        <p:spPr>
          <a:xfrm>
            <a:off x="7896449" y="5115051"/>
            <a:ext cx="139771" cy="133370"/>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8"/>
          <p:cNvSpPr/>
          <p:nvPr/>
        </p:nvSpPr>
        <p:spPr>
          <a:xfrm>
            <a:off x="7788033" y="4912504"/>
            <a:ext cx="192736" cy="191829"/>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8"/>
          <p:cNvSpPr/>
          <p:nvPr/>
        </p:nvSpPr>
        <p:spPr>
          <a:xfrm>
            <a:off x="7708164" y="4730139"/>
            <a:ext cx="216295" cy="274023"/>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8"/>
          <p:cNvSpPr/>
          <p:nvPr/>
        </p:nvSpPr>
        <p:spPr>
          <a:xfrm>
            <a:off x="7722248" y="4724244"/>
            <a:ext cx="111423" cy="144533"/>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8"/>
          <p:cNvSpPr/>
          <p:nvPr/>
        </p:nvSpPr>
        <p:spPr>
          <a:xfrm>
            <a:off x="7612673" y="4568762"/>
            <a:ext cx="142845" cy="17109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8"/>
          <p:cNvSpPr/>
          <p:nvPr/>
        </p:nvSpPr>
        <p:spPr>
          <a:xfrm>
            <a:off x="7590476" y="4515826"/>
            <a:ext cx="101999" cy="11852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8"/>
          <p:cNvSpPr/>
          <p:nvPr/>
        </p:nvSpPr>
        <p:spPr>
          <a:xfrm>
            <a:off x="8034495" y="4736010"/>
            <a:ext cx="28624" cy="2187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8"/>
          <p:cNvSpPr/>
          <p:nvPr/>
        </p:nvSpPr>
        <p:spPr>
          <a:xfrm>
            <a:off x="8005092" y="4700711"/>
            <a:ext cx="28599" cy="2187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8"/>
          <p:cNvSpPr/>
          <p:nvPr/>
        </p:nvSpPr>
        <p:spPr>
          <a:xfrm>
            <a:off x="7993325" y="4750296"/>
            <a:ext cx="28599" cy="21897"/>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8"/>
          <p:cNvSpPr/>
          <p:nvPr/>
        </p:nvSpPr>
        <p:spPr>
          <a:xfrm>
            <a:off x="7594104" y="4958738"/>
            <a:ext cx="28599" cy="2187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8"/>
          <p:cNvSpPr/>
          <p:nvPr/>
        </p:nvSpPr>
        <p:spPr>
          <a:xfrm>
            <a:off x="7602519" y="4911673"/>
            <a:ext cx="28599" cy="2187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8"/>
          <p:cNvSpPr/>
          <p:nvPr/>
        </p:nvSpPr>
        <p:spPr>
          <a:xfrm>
            <a:off x="7649584" y="4946972"/>
            <a:ext cx="28599" cy="2187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8"/>
          <p:cNvSpPr/>
          <p:nvPr/>
        </p:nvSpPr>
        <p:spPr>
          <a:xfrm>
            <a:off x="7720182" y="4477151"/>
            <a:ext cx="28599" cy="2187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8"/>
          <p:cNvSpPr/>
          <p:nvPr/>
        </p:nvSpPr>
        <p:spPr>
          <a:xfrm>
            <a:off x="7688234" y="4462865"/>
            <a:ext cx="27768" cy="2187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8"/>
          <p:cNvSpPr/>
          <p:nvPr/>
        </p:nvSpPr>
        <p:spPr>
          <a:xfrm>
            <a:off x="7564701" y="4641879"/>
            <a:ext cx="28599" cy="2187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8"/>
          <p:cNvSpPr/>
          <p:nvPr/>
        </p:nvSpPr>
        <p:spPr>
          <a:xfrm>
            <a:off x="7564701" y="4671308"/>
            <a:ext cx="28599" cy="2187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8"/>
          <p:cNvSpPr/>
          <p:nvPr/>
        </p:nvSpPr>
        <p:spPr>
          <a:xfrm>
            <a:off x="8005092" y="5011674"/>
            <a:ext cx="28599" cy="21897"/>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8"/>
          <p:cNvSpPr/>
          <p:nvPr/>
        </p:nvSpPr>
        <p:spPr>
          <a:xfrm>
            <a:off x="7834468" y="5143623"/>
            <a:ext cx="28624" cy="22728"/>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8"/>
          <p:cNvSpPr/>
          <p:nvPr/>
        </p:nvSpPr>
        <p:spPr>
          <a:xfrm>
            <a:off x="7737819" y="4885621"/>
            <a:ext cx="28624" cy="2187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8"/>
          <p:cNvSpPr/>
          <p:nvPr/>
        </p:nvSpPr>
        <p:spPr>
          <a:xfrm>
            <a:off x="7958027" y="4864608"/>
            <a:ext cx="28599" cy="22703"/>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1" name="Google Shape;2141;p8"/>
          <p:cNvGrpSpPr/>
          <p:nvPr/>
        </p:nvGrpSpPr>
        <p:grpSpPr>
          <a:xfrm rot="1693484">
            <a:off x="321857" y="3947644"/>
            <a:ext cx="1642206" cy="1598621"/>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6" name="Google Shape;2156;p8"/>
          <p:cNvGrpSpPr/>
          <p:nvPr/>
        </p:nvGrpSpPr>
        <p:grpSpPr>
          <a:xfrm>
            <a:off x="-56935" y="3543753"/>
            <a:ext cx="989843" cy="1327868"/>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4" name="Google Shape;2204;p8"/>
          <p:cNvGrpSpPr/>
          <p:nvPr/>
        </p:nvGrpSpPr>
        <p:grpSpPr>
          <a:xfrm rot="-2320759">
            <a:off x="-519765" y="2824159"/>
            <a:ext cx="1127241" cy="1109424"/>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9" name="Google Shape;2219;p8"/>
          <p:cNvGrpSpPr/>
          <p:nvPr/>
        </p:nvGrpSpPr>
        <p:grpSpPr>
          <a:xfrm rot="5595891">
            <a:off x="-83121" y="4373088"/>
            <a:ext cx="1042216" cy="104697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778875" y="1903675"/>
            <a:ext cx="4045200" cy="6003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2249" name="Google Shape;2249;p9"/>
          <p:cNvSpPr txBox="1">
            <a:spLocks noGrp="1"/>
          </p:cNvSpPr>
          <p:nvPr>
            <p:ph type="subTitle" idx="1"/>
          </p:nvPr>
        </p:nvSpPr>
        <p:spPr>
          <a:xfrm>
            <a:off x="778875" y="2496780"/>
            <a:ext cx="3663000" cy="9099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400">
                <a:latin typeface="Nunito"/>
                <a:ea typeface="Nunito"/>
                <a:cs typeface="Nunito"/>
                <a:sym typeface="Nunito"/>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grpSp>
        <p:nvGrpSpPr>
          <p:cNvPr id="2250" name="Google Shape;2250;p9"/>
          <p:cNvGrpSpPr/>
          <p:nvPr/>
        </p:nvGrpSpPr>
        <p:grpSpPr>
          <a:xfrm rot="5400000">
            <a:off x="8671068" y="4133682"/>
            <a:ext cx="585438" cy="262694"/>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0" name="Google Shape;2260;p9"/>
          <p:cNvSpPr/>
          <p:nvPr/>
        </p:nvSpPr>
        <p:spPr>
          <a:xfrm>
            <a:off x="5641740" y="4752388"/>
            <a:ext cx="3517727" cy="4760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9"/>
          <p:cNvSpPr/>
          <p:nvPr/>
        </p:nvSpPr>
        <p:spPr>
          <a:xfrm rot="-5400000">
            <a:off x="-1146619" y="981999"/>
            <a:ext cx="2707986" cy="61220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62" name="Google Shape;2262;p9"/>
          <p:cNvGrpSpPr/>
          <p:nvPr/>
        </p:nvGrpSpPr>
        <p:grpSpPr>
          <a:xfrm rot="-8956076">
            <a:off x="-287897" y="356283"/>
            <a:ext cx="439072" cy="1138273"/>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1" name="Google Shape;2271;p9"/>
          <p:cNvGrpSpPr/>
          <p:nvPr/>
        </p:nvGrpSpPr>
        <p:grpSpPr>
          <a:xfrm rot="-8956076">
            <a:off x="-35410" y="287396"/>
            <a:ext cx="444458" cy="1202932"/>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9" name="Google Shape;2299;p9"/>
          <p:cNvGrpSpPr/>
          <p:nvPr/>
        </p:nvGrpSpPr>
        <p:grpSpPr>
          <a:xfrm>
            <a:off x="8267204" y="4381245"/>
            <a:ext cx="876802" cy="561032"/>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8" name="Google Shape;2308;p9"/>
          <p:cNvGrpSpPr/>
          <p:nvPr/>
        </p:nvGrpSpPr>
        <p:grpSpPr>
          <a:xfrm>
            <a:off x="8662288" y="4231517"/>
            <a:ext cx="772370" cy="775893"/>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6" name="Google Shape;2336;p9"/>
          <p:cNvGrpSpPr/>
          <p:nvPr/>
        </p:nvGrpSpPr>
        <p:grpSpPr>
          <a:xfrm rot="-5400000">
            <a:off x="8320410" y="4607546"/>
            <a:ext cx="273016" cy="739520"/>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1" name="Google Shape;2361;p9"/>
          <p:cNvGrpSpPr/>
          <p:nvPr/>
        </p:nvGrpSpPr>
        <p:grpSpPr>
          <a:xfrm>
            <a:off x="7297766" y="197739"/>
            <a:ext cx="633267" cy="380075"/>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9" name="Google Shape;2369;p9"/>
          <p:cNvGrpSpPr/>
          <p:nvPr/>
        </p:nvGrpSpPr>
        <p:grpSpPr>
          <a:xfrm rot="-1533248">
            <a:off x="7908954" y="39658"/>
            <a:ext cx="800077" cy="592343"/>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1" name="Google Shape;2391;p9"/>
          <p:cNvGrpSpPr/>
          <p:nvPr/>
        </p:nvGrpSpPr>
        <p:grpSpPr>
          <a:xfrm>
            <a:off x="-212567" y="3972291"/>
            <a:ext cx="1146207" cy="1063803"/>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6" name="Google Shape;2406;p9"/>
          <p:cNvGrpSpPr/>
          <p:nvPr/>
        </p:nvGrpSpPr>
        <p:grpSpPr>
          <a:xfrm>
            <a:off x="-199238" y="3699426"/>
            <a:ext cx="906954" cy="1160207"/>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4" name="Google Shape;2454;p9"/>
          <p:cNvGrpSpPr/>
          <p:nvPr/>
        </p:nvGrpSpPr>
        <p:grpSpPr>
          <a:xfrm rot="5400000">
            <a:off x="8497833" y="-690"/>
            <a:ext cx="775583" cy="776946"/>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6" name="Google Shape;2516;p9"/>
          <p:cNvGrpSpPr/>
          <p:nvPr/>
        </p:nvGrpSpPr>
        <p:grpSpPr>
          <a:xfrm rot="5400000">
            <a:off x="295700" y="4213030"/>
            <a:ext cx="428468" cy="1217307"/>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1" name="Google Shape;2541;p9"/>
          <p:cNvGrpSpPr/>
          <p:nvPr/>
        </p:nvGrpSpPr>
        <p:grpSpPr>
          <a:xfrm>
            <a:off x="8616189" y="4684966"/>
            <a:ext cx="561571" cy="54342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5332850" y="689450"/>
            <a:ext cx="3048000" cy="7674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100"/>
            </a:lvl1pPr>
            <a:lvl2pPr lvl="1" rtl="0">
              <a:spcBef>
                <a:spcPts val="0"/>
              </a:spcBef>
              <a:spcAft>
                <a:spcPts val="0"/>
              </a:spcAft>
              <a:buSzPts val="1400"/>
              <a:buFont typeface="Montserrat" panose="02000505000000020004"/>
              <a:buNone/>
              <a:defRPr b="0">
                <a:latin typeface="Montserrat" panose="02000505000000020004"/>
                <a:ea typeface="Montserrat" panose="02000505000000020004"/>
                <a:cs typeface="Montserrat" panose="02000505000000020004"/>
                <a:sym typeface="Montserrat" panose="02000505000000020004"/>
              </a:defRPr>
            </a:lvl2pPr>
            <a:lvl3pPr lvl="2" rtl="0">
              <a:spcBef>
                <a:spcPts val="0"/>
              </a:spcBef>
              <a:spcAft>
                <a:spcPts val="0"/>
              </a:spcAft>
              <a:buSzPts val="1400"/>
              <a:buFont typeface="Montserrat" panose="02000505000000020004"/>
              <a:buNone/>
              <a:defRPr b="0">
                <a:latin typeface="Montserrat" panose="02000505000000020004"/>
                <a:ea typeface="Montserrat" panose="02000505000000020004"/>
                <a:cs typeface="Montserrat" panose="02000505000000020004"/>
                <a:sym typeface="Montserrat" panose="02000505000000020004"/>
              </a:defRPr>
            </a:lvl3pPr>
            <a:lvl4pPr lvl="3" rtl="0">
              <a:spcBef>
                <a:spcPts val="0"/>
              </a:spcBef>
              <a:spcAft>
                <a:spcPts val="0"/>
              </a:spcAft>
              <a:buSzPts val="1400"/>
              <a:buFont typeface="Montserrat" panose="02000505000000020004"/>
              <a:buNone/>
              <a:defRPr b="0">
                <a:latin typeface="Montserrat" panose="02000505000000020004"/>
                <a:ea typeface="Montserrat" panose="02000505000000020004"/>
                <a:cs typeface="Montserrat" panose="02000505000000020004"/>
                <a:sym typeface="Montserrat" panose="02000505000000020004"/>
              </a:defRPr>
            </a:lvl4pPr>
            <a:lvl5pPr lvl="4" rtl="0">
              <a:spcBef>
                <a:spcPts val="0"/>
              </a:spcBef>
              <a:spcAft>
                <a:spcPts val="0"/>
              </a:spcAft>
              <a:buSzPts val="1400"/>
              <a:buFont typeface="Montserrat" panose="02000505000000020004"/>
              <a:buNone/>
              <a:defRPr b="0">
                <a:latin typeface="Montserrat" panose="02000505000000020004"/>
                <a:ea typeface="Montserrat" panose="02000505000000020004"/>
                <a:cs typeface="Montserrat" panose="02000505000000020004"/>
                <a:sym typeface="Montserrat" panose="02000505000000020004"/>
              </a:defRPr>
            </a:lvl5pPr>
            <a:lvl6pPr lvl="5" rtl="0">
              <a:spcBef>
                <a:spcPts val="0"/>
              </a:spcBef>
              <a:spcAft>
                <a:spcPts val="0"/>
              </a:spcAft>
              <a:buSzPts val="1400"/>
              <a:buFont typeface="Montserrat" panose="02000505000000020004"/>
              <a:buNone/>
              <a:defRPr b="0">
                <a:latin typeface="Montserrat" panose="02000505000000020004"/>
                <a:ea typeface="Montserrat" panose="02000505000000020004"/>
                <a:cs typeface="Montserrat" panose="02000505000000020004"/>
                <a:sym typeface="Montserrat" panose="02000505000000020004"/>
              </a:defRPr>
            </a:lvl6pPr>
            <a:lvl7pPr lvl="6" rtl="0">
              <a:spcBef>
                <a:spcPts val="0"/>
              </a:spcBef>
              <a:spcAft>
                <a:spcPts val="0"/>
              </a:spcAft>
              <a:buSzPts val="1400"/>
              <a:buFont typeface="Montserrat" panose="02000505000000020004"/>
              <a:buNone/>
              <a:defRPr b="0">
                <a:latin typeface="Montserrat" panose="02000505000000020004"/>
                <a:ea typeface="Montserrat" panose="02000505000000020004"/>
                <a:cs typeface="Montserrat" panose="02000505000000020004"/>
                <a:sym typeface="Montserrat" panose="02000505000000020004"/>
              </a:defRPr>
            </a:lvl7pPr>
            <a:lvl8pPr lvl="7" rtl="0">
              <a:spcBef>
                <a:spcPts val="0"/>
              </a:spcBef>
              <a:spcAft>
                <a:spcPts val="0"/>
              </a:spcAft>
              <a:buSzPts val="1400"/>
              <a:buFont typeface="Montserrat" panose="02000505000000020004"/>
              <a:buNone/>
              <a:defRPr b="0">
                <a:latin typeface="Montserrat" panose="02000505000000020004"/>
                <a:ea typeface="Montserrat" panose="02000505000000020004"/>
                <a:cs typeface="Montserrat" panose="02000505000000020004"/>
                <a:sym typeface="Montserrat" panose="02000505000000020004"/>
              </a:defRPr>
            </a:lvl8pPr>
            <a:lvl9pPr lvl="8" rtl="0">
              <a:spcBef>
                <a:spcPts val="0"/>
              </a:spcBef>
              <a:spcAft>
                <a:spcPts val="0"/>
              </a:spcAft>
              <a:buSzPts val="1400"/>
              <a:buFont typeface="Montserrat" panose="02000505000000020004"/>
              <a:buNone/>
              <a:defRPr b="0">
                <a:latin typeface="Montserrat" panose="02000505000000020004"/>
                <a:ea typeface="Montserrat" panose="02000505000000020004"/>
                <a:cs typeface="Montserrat" panose="02000505000000020004"/>
                <a:sym typeface="Montserrat" panose="02000505000000020004"/>
              </a:defRPr>
            </a:lvl9pPr>
          </a:lstStyle>
          <a:p>
            <a:endParaRPr/>
          </a:p>
        </p:txBody>
      </p:sp>
      <p:grpSp>
        <p:nvGrpSpPr>
          <p:cNvPr id="2563" name="Google Shape;2563;p10"/>
          <p:cNvGrpSpPr/>
          <p:nvPr/>
        </p:nvGrpSpPr>
        <p:grpSpPr>
          <a:xfrm rot="5400000">
            <a:off x="8724366" y="4177020"/>
            <a:ext cx="516634" cy="231821"/>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73" name="Google Shape;2573;p10"/>
          <p:cNvSpPr/>
          <p:nvPr/>
        </p:nvSpPr>
        <p:spPr>
          <a:xfrm>
            <a:off x="6092292" y="4774896"/>
            <a:ext cx="3104323" cy="420073"/>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10"/>
          <p:cNvSpPr/>
          <p:nvPr/>
        </p:nvSpPr>
        <p:spPr>
          <a:xfrm rot="-5400000">
            <a:off x="-937311" y="830529"/>
            <a:ext cx="2146311" cy="48524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75" name="Google Shape;2575;p10"/>
          <p:cNvGrpSpPr/>
          <p:nvPr/>
        </p:nvGrpSpPr>
        <p:grpSpPr>
          <a:xfrm rot="-8955970">
            <a:off x="-256706" y="334482"/>
            <a:ext cx="348019" cy="902222"/>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4" name="Google Shape;2584;p10"/>
          <p:cNvGrpSpPr/>
          <p:nvPr/>
        </p:nvGrpSpPr>
        <p:grpSpPr>
          <a:xfrm rot="-8955970">
            <a:off x="-56584" y="279901"/>
            <a:ext cx="352287" cy="953472"/>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2" name="Google Shape;2612;p10"/>
          <p:cNvGrpSpPr/>
          <p:nvPr/>
        </p:nvGrpSpPr>
        <p:grpSpPr>
          <a:xfrm>
            <a:off x="8380853" y="4358524"/>
            <a:ext cx="773830" cy="495145"/>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1" name="Google Shape;2621;p10"/>
          <p:cNvGrpSpPr/>
          <p:nvPr/>
        </p:nvGrpSpPr>
        <p:grpSpPr>
          <a:xfrm>
            <a:off x="8716936" y="4263706"/>
            <a:ext cx="681663" cy="684772"/>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9" name="Google Shape;2649;p10"/>
          <p:cNvGrpSpPr/>
          <p:nvPr/>
        </p:nvGrpSpPr>
        <p:grpSpPr>
          <a:xfrm>
            <a:off x="8676251" y="4663902"/>
            <a:ext cx="495621" cy="479602"/>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9" name="Google Shape;2669;p10"/>
          <p:cNvGrpSpPr/>
          <p:nvPr/>
        </p:nvGrpSpPr>
        <p:grpSpPr>
          <a:xfrm rot="-5400000">
            <a:off x="8415070" y="4595129"/>
            <a:ext cx="240953" cy="652671"/>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4" name="Google Shape;2694;p10"/>
          <p:cNvGrpSpPr/>
          <p:nvPr/>
        </p:nvGrpSpPr>
        <p:grpSpPr>
          <a:xfrm>
            <a:off x="7297766" y="197739"/>
            <a:ext cx="633267" cy="380075"/>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2" name="Google Shape;2702;p10"/>
          <p:cNvGrpSpPr/>
          <p:nvPr/>
        </p:nvGrpSpPr>
        <p:grpSpPr>
          <a:xfrm rot="-1533248">
            <a:off x="7908954" y="39658"/>
            <a:ext cx="800077" cy="592343"/>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4" name="Google Shape;2724;p10"/>
          <p:cNvGrpSpPr/>
          <p:nvPr/>
        </p:nvGrpSpPr>
        <p:grpSpPr>
          <a:xfrm rot="-943149">
            <a:off x="-122473" y="4391270"/>
            <a:ext cx="952127" cy="883611"/>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9" name="Google Shape;2739;p10"/>
          <p:cNvGrpSpPr/>
          <p:nvPr/>
        </p:nvGrpSpPr>
        <p:grpSpPr>
          <a:xfrm rot="-943328">
            <a:off x="-159031" y="4195769"/>
            <a:ext cx="753315" cy="963725"/>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7" name="Google Shape;2787;p10"/>
          <p:cNvGrpSpPr/>
          <p:nvPr/>
        </p:nvGrpSpPr>
        <p:grpSpPr>
          <a:xfrm rot="5400000">
            <a:off x="8497833" y="-690"/>
            <a:ext cx="775583" cy="776946"/>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9" name="Google Shape;2849;p10"/>
          <p:cNvGrpSpPr/>
          <p:nvPr/>
        </p:nvGrpSpPr>
        <p:grpSpPr>
          <a:xfrm rot="4456527">
            <a:off x="366386" y="4547299"/>
            <a:ext cx="355892" cy="1011188"/>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5.xml"/><Relationship Id="rId13" Type="http://schemas.openxmlformats.org/officeDocument/2006/relationships/slideLayout" Target="../slideLayouts/slideLayout40.xml"/><Relationship Id="rId18" Type="http://schemas.openxmlformats.org/officeDocument/2006/relationships/slideLayout" Target="../slideLayouts/slideLayout45.xml"/><Relationship Id="rId26" Type="http://schemas.openxmlformats.org/officeDocument/2006/relationships/slideLayout" Target="../slideLayouts/slideLayout53.xml"/><Relationship Id="rId3" Type="http://schemas.openxmlformats.org/officeDocument/2006/relationships/slideLayout" Target="../slideLayouts/slideLayout30.xml"/><Relationship Id="rId21" Type="http://schemas.openxmlformats.org/officeDocument/2006/relationships/slideLayout" Target="../slideLayouts/slideLayout48.xml"/><Relationship Id="rId34" Type="http://schemas.openxmlformats.org/officeDocument/2006/relationships/slideLayout" Target="../slideLayouts/slideLayout61.xml"/><Relationship Id="rId7" Type="http://schemas.openxmlformats.org/officeDocument/2006/relationships/slideLayout" Target="../slideLayouts/slideLayout34.xml"/><Relationship Id="rId12" Type="http://schemas.openxmlformats.org/officeDocument/2006/relationships/slideLayout" Target="../slideLayouts/slideLayout39.xml"/><Relationship Id="rId17" Type="http://schemas.openxmlformats.org/officeDocument/2006/relationships/slideLayout" Target="../slideLayouts/slideLayout44.xml"/><Relationship Id="rId25" Type="http://schemas.openxmlformats.org/officeDocument/2006/relationships/slideLayout" Target="../slideLayouts/slideLayout52.xml"/><Relationship Id="rId33" Type="http://schemas.openxmlformats.org/officeDocument/2006/relationships/slideLayout" Target="../slideLayouts/slideLayout60.xml"/><Relationship Id="rId2" Type="http://schemas.openxmlformats.org/officeDocument/2006/relationships/slideLayout" Target="../slideLayouts/slideLayout29.xml"/><Relationship Id="rId16" Type="http://schemas.openxmlformats.org/officeDocument/2006/relationships/slideLayout" Target="../slideLayouts/slideLayout43.xml"/><Relationship Id="rId20" Type="http://schemas.openxmlformats.org/officeDocument/2006/relationships/slideLayout" Target="../slideLayouts/slideLayout47.xml"/><Relationship Id="rId29" Type="http://schemas.openxmlformats.org/officeDocument/2006/relationships/slideLayout" Target="../slideLayouts/slideLayout56.xml"/><Relationship Id="rId1" Type="http://schemas.openxmlformats.org/officeDocument/2006/relationships/slideLayout" Target="../slideLayouts/slideLayout28.xml"/><Relationship Id="rId6" Type="http://schemas.openxmlformats.org/officeDocument/2006/relationships/slideLayout" Target="../slideLayouts/slideLayout33.xml"/><Relationship Id="rId11" Type="http://schemas.openxmlformats.org/officeDocument/2006/relationships/slideLayout" Target="../slideLayouts/slideLayout38.xml"/><Relationship Id="rId24" Type="http://schemas.openxmlformats.org/officeDocument/2006/relationships/slideLayout" Target="../slideLayouts/slideLayout51.xml"/><Relationship Id="rId32" Type="http://schemas.openxmlformats.org/officeDocument/2006/relationships/slideLayout" Target="../slideLayouts/slideLayout59.xml"/><Relationship Id="rId37" Type="http://schemas.openxmlformats.org/officeDocument/2006/relationships/image" Target="../media/image2.png"/><Relationship Id="rId5" Type="http://schemas.openxmlformats.org/officeDocument/2006/relationships/slideLayout" Target="../slideLayouts/slideLayout32.xml"/><Relationship Id="rId15" Type="http://schemas.openxmlformats.org/officeDocument/2006/relationships/slideLayout" Target="../slideLayouts/slideLayout42.xml"/><Relationship Id="rId23" Type="http://schemas.openxmlformats.org/officeDocument/2006/relationships/slideLayout" Target="../slideLayouts/slideLayout50.xml"/><Relationship Id="rId28" Type="http://schemas.openxmlformats.org/officeDocument/2006/relationships/slideLayout" Target="../slideLayouts/slideLayout55.xml"/><Relationship Id="rId36" Type="http://schemas.openxmlformats.org/officeDocument/2006/relationships/theme" Target="../theme/theme2.xml"/><Relationship Id="rId10" Type="http://schemas.openxmlformats.org/officeDocument/2006/relationships/slideLayout" Target="../slideLayouts/slideLayout37.xml"/><Relationship Id="rId19" Type="http://schemas.openxmlformats.org/officeDocument/2006/relationships/slideLayout" Target="../slideLayouts/slideLayout46.xml"/><Relationship Id="rId31" Type="http://schemas.openxmlformats.org/officeDocument/2006/relationships/slideLayout" Target="../slideLayouts/slideLayout58.xml"/><Relationship Id="rId4" Type="http://schemas.openxmlformats.org/officeDocument/2006/relationships/slideLayout" Target="../slideLayouts/slideLayout31.xml"/><Relationship Id="rId9" Type="http://schemas.openxmlformats.org/officeDocument/2006/relationships/slideLayout" Target="../slideLayouts/slideLayout36.xml"/><Relationship Id="rId14" Type="http://schemas.openxmlformats.org/officeDocument/2006/relationships/slideLayout" Target="../slideLayouts/slideLayout41.xml"/><Relationship Id="rId22" Type="http://schemas.openxmlformats.org/officeDocument/2006/relationships/slideLayout" Target="../slideLayouts/slideLayout49.xml"/><Relationship Id="rId27" Type="http://schemas.openxmlformats.org/officeDocument/2006/relationships/slideLayout" Target="../slideLayouts/slideLayout54.xml"/><Relationship Id="rId30" Type="http://schemas.openxmlformats.org/officeDocument/2006/relationships/slideLayout" Target="../slideLayouts/slideLayout57.xml"/><Relationship Id="rId35" Type="http://schemas.openxmlformats.org/officeDocument/2006/relationships/slideLayout" Target="../slideLayouts/slideLayout6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80250" y="528000"/>
            <a:ext cx="6983400" cy="9684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panose="02000000000000000000"/>
              <a:buNone/>
              <a:defRPr sz="3000">
                <a:solidFill>
                  <a:schemeClr val="dk1"/>
                </a:solidFill>
                <a:latin typeface="Chewy" panose="02000000000000000000"/>
                <a:ea typeface="Chewy" panose="02000000000000000000"/>
                <a:cs typeface="Chewy" panose="02000000000000000000"/>
                <a:sym typeface="Chewy" panose="02000000000000000000"/>
              </a:defRPr>
            </a:lvl1pPr>
            <a:lvl2pPr lvl="1">
              <a:spcBef>
                <a:spcPts val="0"/>
              </a:spcBef>
              <a:spcAft>
                <a:spcPts val="0"/>
              </a:spcAft>
              <a:buClr>
                <a:schemeClr val="accent2"/>
              </a:buClr>
              <a:buSzPts val="1400"/>
              <a:buFont typeface="Chewy" panose="02000000000000000000"/>
              <a:buNone/>
              <a:defRPr>
                <a:solidFill>
                  <a:schemeClr val="accent2"/>
                </a:solidFill>
                <a:latin typeface="Chewy" panose="02000000000000000000"/>
                <a:ea typeface="Chewy" panose="02000000000000000000"/>
                <a:cs typeface="Chewy" panose="02000000000000000000"/>
                <a:sym typeface="Chewy" panose="02000000000000000000"/>
              </a:defRPr>
            </a:lvl2pPr>
            <a:lvl3pPr lvl="2">
              <a:spcBef>
                <a:spcPts val="0"/>
              </a:spcBef>
              <a:spcAft>
                <a:spcPts val="0"/>
              </a:spcAft>
              <a:buClr>
                <a:schemeClr val="accent2"/>
              </a:buClr>
              <a:buSzPts val="1400"/>
              <a:buFont typeface="Chewy" panose="02000000000000000000"/>
              <a:buNone/>
              <a:defRPr>
                <a:solidFill>
                  <a:schemeClr val="accent2"/>
                </a:solidFill>
                <a:latin typeface="Chewy" panose="02000000000000000000"/>
                <a:ea typeface="Chewy" panose="02000000000000000000"/>
                <a:cs typeface="Chewy" panose="02000000000000000000"/>
                <a:sym typeface="Chewy" panose="02000000000000000000"/>
              </a:defRPr>
            </a:lvl3pPr>
            <a:lvl4pPr lvl="3">
              <a:spcBef>
                <a:spcPts val="0"/>
              </a:spcBef>
              <a:spcAft>
                <a:spcPts val="0"/>
              </a:spcAft>
              <a:buClr>
                <a:schemeClr val="accent2"/>
              </a:buClr>
              <a:buSzPts val="1400"/>
              <a:buFont typeface="Chewy" panose="02000000000000000000"/>
              <a:buNone/>
              <a:defRPr>
                <a:solidFill>
                  <a:schemeClr val="accent2"/>
                </a:solidFill>
                <a:latin typeface="Chewy" panose="02000000000000000000"/>
                <a:ea typeface="Chewy" panose="02000000000000000000"/>
                <a:cs typeface="Chewy" panose="02000000000000000000"/>
                <a:sym typeface="Chewy" panose="02000000000000000000"/>
              </a:defRPr>
            </a:lvl4pPr>
            <a:lvl5pPr lvl="4">
              <a:spcBef>
                <a:spcPts val="0"/>
              </a:spcBef>
              <a:spcAft>
                <a:spcPts val="0"/>
              </a:spcAft>
              <a:buClr>
                <a:schemeClr val="accent2"/>
              </a:buClr>
              <a:buSzPts val="1400"/>
              <a:buFont typeface="Chewy" panose="02000000000000000000"/>
              <a:buNone/>
              <a:defRPr>
                <a:solidFill>
                  <a:schemeClr val="accent2"/>
                </a:solidFill>
                <a:latin typeface="Chewy" panose="02000000000000000000"/>
                <a:ea typeface="Chewy" panose="02000000000000000000"/>
                <a:cs typeface="Chewy" panose="02000000000000000000"/>
                <a:sym typeface="Chewy" panose="02000000000000000000"/>
              </a:defRPr>
            </a:lvl5pPr>
            <a:lvl6pPr lvl="5">
              <a:spcBef>
                <a:spcPts val="0"/>
              </a:spcBef>
              <a:spcAft>
                <a:spcPts val="0"/>
              </a:spcAft>
              <a:buClr>
                <a:schemeClr val="accent2"/>
              </a:buClr>
              <a:buSzPts val="1400"/>
              <a:buFont typeface="Chewy" panose="02000000000000000000"/>
              <a:buNone/>
              <a:defRPr>
                <a:solidFill>
                  <a:schemeClr val="accent2"/>
                </a:solidFill>
                <a:latin typeface="Chewy" panose="02000000000000000000"/>
                <a:ea typeface="Chewy" panose="02000000000000000000"/>
                <a:cs typeface="Chewy" panose="02000000000000000000"/>
                <a:sym typeface="Chewy" panose="02000000000000000000"/>
              </a:defRPr>
            </a:lvl6pPr>
            <a:lvl7pPr lvl="6">
              <a:spcBef>
                <a:spcPts val="0"/>
              </a:spcBef>
              <a:spcAft>
                <a:spcPts val="0"/>
              </a:spcAft>
              <a:buClr>
                <a:schemeClr val="accent2"/>
              </a:buClr>
              <a:buSzPts val="1400"/>
              <a:buFont typeface="Chewy" panose="02000000000000000000"/>
              <a:buNone/>
              <a:defRPr>
                <a:solidFill>
                  <a:schemeClr val="accent2"/>
                </a:solidFill>
                <a:latin typeface="Chewy" panose="02000000000000000000"/>
                <a:ea typeface="Chewy" panose="02000000000000000000"/>
                <a:cs typeface="Chewy" panose="02000000000000000000"/>
                <a:sym typeface="Chewy" panose="02000000000000000000"/>
              </a:defRPr>
            </a:lvl7pPr>
            <a:lvl8pPr lvl="7">
              <a:spcBef>
                <a:spcPts val="0"/>
              </a:spcBef>
              <a:spcAft>
                <a:spcPts val="0"/>
              </a:spcAft>
              <a:buClr>
                <a:schemeClr val="accent2"/>
              </a:buClr>
              <a:buSzPts val="1400"/>
              <a:buFont typeface="Chewy" panose="02000000000000000000"/>
              <a:buNone/>
              <a:defRPr>
                <a:solidFill>
                  <a:schemeClr val="accent2"/>
                </a:solidFill>
                <a:latin typeface="Chewy" panose="02000000000000000000"/>
                <a:ea typeface="Chewy" panose="02000000000000000000"/>
                <a:cs typeface="Chewy" panose="02000000000000000000"/>
                <a:sym typeface="Chewy" panose="02000000000000000000"/>
              </a:defRPr>
            </a:lvl8pPr>
            <a:lvl9pPr lvl="8">
              <a:spcBef>
                <a:spcPts val="0"/>
              </a:spcBef>
              <a:spcAft>
                <a:spcPts val="0"/>
              </a:spcAft>
              <a:buClr>
                <a:schemeClr val="accent2"/>
              </a:buClr>
              <a:buSzPts val="1400"/>
              <a:buFont typeface="Chewy" panose="02000000000000000000"/>
              <a:buNone/>
              <a:defRPr>
                <a:solidFill>
                  <a:schemeClr val="accent2"/>
                </a:solidFill>
                <a:latin typeface="Chewy" panose="02000000000000000000"/>
                <a:ea typeface="Chewy" panose="02000000000000000000"/>
                <a:cs typeface="Chewy" panose="02000000000000000000"/>
                <a:sym typeface="Chewy" panose="02000000000000000000"/>
              </a:defRPr>
            </a:lvl9pPr>
          </a:lstStyle>
          <a:p>
            <a:endParaRPr/>
          </a:p>
        </p:txBody>
      </p:sp>
      <p:sp>
        <p:nvSpPr>
          <p:cNvPr id="7" name="Google Shape;7;p1"/>
          <p:cNvSpPr txBox="1">
            <a:spLocks noGrp="1"/>
          </p:cNvSpPr>
          <p:nvPr>
            <p:ph type="body" idx="1"/>
          </p:nvPr>
        </p:nvSpPr>
        <p:spPr>
          <a:xfrm>
            <a:off x="566325" y="2615525"/>
            <a:ext cx="6897300" cy="20478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pic>
        <p:nvPicPr>
          <p:cNvPr id="2" name="Picture 1" descr="Picture5"/>
          <p:cNvPicPr>
            <a:picLocks noChangeAspect="1"/>
          </p:cNvPicPr>
          <p:nvPr userDrawn="1"/>
        </p:nvPicPr>
        <p:blipFill>
          <a:blip r:embed="rId29"/>
          <a:stretch>
            <a:fillRect/>
          </a:stretch>
        </p:blipFill>
        <p:spPr>
          <a:xfrm>
            <a:off x="-1501140" y="0"/>
            <a:ext cx="1022350" cy="1022350"/>
          </a:xfrm>
          <a:prstGeom prst="rect">
            <a:avLst/>
          </a:prstGeom>
        </p:spPr>
      </p:pic>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C8D9AD"/>
        </a:solidFill>
        <a:effectLst/>
      </p:bgPr>
    </p:bg>
    <p:spTree>
      <p:nvGrpSpPr>
        <p:cNvPr id="1" name="Shape 5"/>
        <p:cNvGrpSpPr/>
        <p:nvPr/>
      </p:nvGrpSpPr>
      <p:grpSpPr>
        <a:xfrm>
          <a:off x="0" y="0"/>
          <a:ext cx="0" cy="0"/>
          <a:chOff x="0" y="0"/>
          <a:chExt cx="0" cy="0"/>
        </a:xfrm>
      </p:grpSpPr>
      <p:pic>
        <p:nvPicPr>
          <p:cNvPr id="6" name="Google Shape;6;p1"/>
          <p:cNvPicPr preferRelativeResize="0"/>
          <p:nvPr/>
        </p:nvPicPr>
        <p:blipFill>
          <a:blip r:embed="rId37"/>
          <a:stretch>
            <a:fillRect/>
          </a:stretch>
        </p:blipFill>
        <p:spPr>
          <a:xfrm>
            <a:off x="19758" y="0"/>
            <a:ext cx="9104486" cy="5143501"/>
          </a:xfrm>
          <a:prstGeom prst="rect">
            <a:avLst/>
          </a:prstGeom>
          <a:noFill/>
          <a:ln>
            <a:noFill/>
          </a:ln>
        </p:spPr>
      </p:pic>
      <p:sp>
        <p:nvSpPr>
          <p:cNvPr id="7" name="Google Shape;7;p1"/>
          <p:cNvSpPr txBox="1">
            <a:spLocks noGrp="1"/>
          </p:cNvSpPr>
          <p:nvPr>
            <p:ph type="title"/>
          </p:nvPr>
        </p:nvSpPr>
        <p:spPr>
          <a:xfrm>
            <a:off x="720000" y="540000"/>
            <a:ext cx="7704000" cy="572700"/>
          </a:xfrm>
          <a:prstGeom prst="rect">
            <a:avLst/>
          </a:prstGeom>
          <a:noFill/>
          <a:ln>
            <a:noFill/>
          </a:ln>
        </p:spPr>
        <p:txBody>
          <a:bodyPr spcFirstLastPara="1" wrap="square" lIns="91425" tIns="91425" rIns="91425" bIns="91425" anchor="ctr" anchorCtr="0">
            <a:noAutofit/>
          </a:bodyPr>
          <a:lstStyle>
            <a:lvl1pPr lvl="0">
              <a:spcBef>
                <a:spcPts val="0"/>
              </a:spcBef>
              <a:spcAft>
                <a:spcPts val="0"/>
              </a:spcAft>
              <a:buClr>
                <a:schemeClr val="dk1"/>
              </a:buClr>
              <a:buSzPts val="2800"/>
              <a:buFont typeface="Denk One" panose="02000506060000020004"/>
              <a:buNone/>
              <a:defRPr sz="2800" b="1">
                <a:solidFill>
                  <a:schemeClr val="dk1"/>
                </a:solidFill>
                <a:latin typeface="Denk One" panose="02000506060000020004"/>
                <a:ea typeface="Denk One" panose="02000506060000020004"/>
                <a:cs typeface="Denk One" panose="02000506060000020004"/>
                <a:sym typeface="Denk One" panose="02000506060000020004"/>
              </a:defRPr>
            </a:lvl1pPr>
            <a:lvl2pPr lvl="1">
              <a:spcBef>
                <a:spcPts val="0"/>
              </a:spcBef>
              <a:spcAft>
                <a:spcPts val="0"/>
              </a:spcAft>
              <a:buClr>
                <a:schemeClr val="dk1"/>
              </a:buClr>
              <a:buSzPts val="3000"/>
              <a:buNone/>
              <a:defRPr sz="3000">
                <a:solidFill>
                  <a:schemeClr val="dk1"/>
                </a:solidFill>
              </a:defRPr>
            </a:lvl2pPr>
            <a:lvl3pPr lvl="2">
              <a:spcBef>
                <a:spcPts val="0"/>
              </a:spcBef>
              <a:spcAft>
                <a:spcPts val="0"/>
              </a:spcAft>
              <a:buClr>
                <a:schemeClr val="dk1"/>
              </a:buClr>
              <a:buSzPts val="3000"/>
              <a:buNone/>
              <a:defRPr sz="3000">
                <a:solidFill>
                  <a:schemeClr val="dk1"/>
                </a:solidFill>
              </a:defRPr>
            </a:lvl3pPr>
            <a:lvl4pPr lvl="3">
              <a:spcBef>
                <a:spcPts val="0"/>
              </a:spcBef>
              <a:spcAft>
                <a:spcPts val="0"/>
              </a:spcAft>
              <a:buClr>
                <a:schemeClr val="dk1"/>
              </a:buClr>
              <a:buSzPts val="3000"/>
              <a:buNone/>
              <a:defRPr sz="3000">
                <a:solidFill>
                  <a:schemeClr val="dk1"/>
                </a:solidFill>
              </a:defRPr>
            </a:lvl4pPr>
            <a:lvl5pPr lvl="4">
              <a:spcBef>
                <a:spcPts val="0"/>
              </a:spcBef>
              <a:spcAft>
                <a:spcPts val="0"/>
              </a:spcAft>
              <a:buClr>
                <a:schemeClr val="dk1"/>
              </a:buClr>
              <a:buSzPts val="3000"/>
              <a:buNone/>
              <a:defRPr sz="3000">
                <a:solidFill>
                  <a:schemeClr val="dk1"/>
                </a:solidFill>
              </a:defRPr>
            </a:lvl5pPr>
            <a:lvl6pPr lvl="5">
              <a:spcBef>
                <a:spcPts val="0"/>
              </a:spcBef>
              <a:spcAft>
                <a:spcPts val="0"/>
              </a:spcAft>
              <a:buClr>
                <a:schemeClr val="dk1"/>
              </a:buClr>
              <a:buSzPts val="3000"/>
              <a:buNone/>
              <a:defRPr sz="3000">
                <a:solidFill>
                  <a:schemeClr val="dk1"/>
                </a:solidFill>
              </a:defRPr>
            </a:lvl6pPr>
            <a:lvl7pPr lvl="6">
              <a:spcBef>
                <a:spcPts val="0"/>
              </a:spcBef>
              <a:spcAft>
                <a:spcPts val="0"/>
              </a:spcAft>
              <a:buClr>
                <a:schemeClr val="dk1"/>
              </a:buClr>
              <a:buSzPts val="3000"/>
              <a:buNone/>
              <a:defRPr sz="3000">
                <a:solidFill>
                  <a:schemeClr val="dk1"/>
                </a:solidFill>
              </a:defRPr>
            </a:lvl7pPr>
            <a:lvl8pPr lvl="7">
              <a:spcBef>
                <a:spcPts val="0"/>
              </a:spcBef>
              <a:spcAft>
                <a:spcPts val="0"/>
              </a:spcAft>
              <a:buClr>
                <a:schemeClr val="dk1"/>
              </a:buClr>
              <a:buSzPts val="3000"/>
              <a:buNone/>
              <a:defRPr sz="3000">
                <a:solidFill>
                  <a:schemeClr val="dk1"/>
                </a:solidFill>
              </a:defRPr>
            </a:lvl8pPr>
            <a:lvl9pPr lvl="8">
              <a:spcBef>
                <a:spcPts val="0"/>
              </a:spcBef>
              <a:spcAft>
                <a:spcPts val="0"/>
              </a:spcAft>
              <a:buClr>
                <a:schemeClr val="dk1"/>
              </a:buClr>
              <a:buSzPts val="3000"/>
              <a:buNone/>
              <a:defRPr sz="3000">
                <a:solidFill>
                  <a:schemeClr val="dk1"/>
                </a:solidFill>
              </a:defRPr>
            </a:lvl9pPr>
          </a:lstStyle>
          <a:p>
            <a:endParaRPr/>
          </a:p>
        </p:txBody>
      </p:sp>
      <p:sp>
        <p:nvSpPr>
          <p:cNvPr id="8" name="Google Shape;8;p1"/>
          <p:cNvSpPr txBox="1">
            <a:spLocks noGrp="1"/>
          </p:cNvSpPr>
          <p:nvPr>
            <p:ph type="body" idx="1"/>
          </p:nvPr>
        </p:nvSpPr>
        <p:spPr>
          <a:xfrm>
            <a:off x="720000" y="1152475"/>
            <a:ext cx="77040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1pPr>
            <a:lvl2pPr marL="914400" lvl="1" indent="-31750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2pPr>
            <a:lvl3pPr marL="1371600" lvl="2" indent="-31750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3pPr>
            <a:lvl4pPr marL="1828800" lvl="3" indent="-31750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4pPr>
            <a:lvl5pPr marL="2286000" lvl="4" indent="-31750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5pPr>
            <a:lvl6pPr marL="2743200" lvl="5" indent="-31750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6pPr>
            <a:lvl7pPr marL="3200400" lvl="6" indent="-31750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7pPr>
            <a:lvl8pPr marL="3657600" lvl="7" indent="-31750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8pPr>
            <a:lvl9pPr marL="4114800" lvl="8" indent="-317500">
              <a:lnSpc>
                <a:spcPct val="100000"/>
              </a:lnSpc>
              <a:spcBef>
                <a:spcPts val="0"/>
              </a:spcBef>
              <a:spcAft>
                <a:spcPts val="0"/>
              </a:spcAft>
              <a:buClr>
                <a:schemeClr val="lt2"/>
              </a:buClr>
              <a:buSzPts val="1400"/>
              <a:buFont typeface="Poppins" panose="00000500000000000000"/>
              <a:buChar char="■"/>
              <a:defRPr>
                <a:solidFill>
                  <a:schemeClr val="lt2"/>
                </a:solidFill>
                <a:latin typeface="Poppins" panose="00000500000000000000"/>
                <a:ea typeface="Poppins" panose="00000500000000000000"/>
                <a:cs typeface="Poppins" panose="00000500000000000000"/>
                <a:sym typeface="Poppins" panose="00000500000000000000"/>
              </a:defRPr>
            </a:lvl9pPr>
          </a:lstStyle>
          <a:p>
            <a:endParaRPr/>
          </a:p>
        </p:txBody>
      </p:sp>
    </p:spTree>
  </p:cSld>
  <p:clrMap bg1="lt1" tx1="dk1" bg2="dk2" tx2="lt2" accent1="accent1" accent2="accent2" accent3="accent3" accent4="accent4" accent5="accent5" accent6="accent6" hlink="hlink" folHlink="folHlink"/>
  <p:sldLayoutIdLst>
    <p:sldLayoutId id="2147483677" r:id="rId1"/>
    <p:sldLayoutId id="2147483678" r:id="rId2"/>
    <p:sldLayoutId id="2147483679" r:id="rId3"/>
    <p:sldLayoutId id="2147483680" r:id="rId4"/>
    <p:sldLayoutId id="2147483681" r:id="rId5"/>
    <p:sldLayoutId id="2147483682" r:id="rId6"/>
    <p:sldLayoutId id="2147483683" r:id="rId7"/>
    <p:sldLayoutId id="2147483684" r:id="rId8"/>
    <p:sldLayoutId id="2147483685" r:id="rId9"/>
    <p:sldLayoutId id="2147483686" r:id="rId10"/>
    <p:sldLayoutId id="2147483687" r:id="rId11"/>
    <p:sldLayoutId id="2147483688" r:id="rId12"/>
    <p:sldLayoutId id="2147483689" r:id="rId13"/>
    <p:sldLayoutId id="2147483690" r:id="rId14"/>
    <p:sldLayoutId id="2147483691" r:id="rId15"/>
    <p:sldLayoutId id="2147483692" r:id="rId16"/>
    <p:sldLayoutId id="2147483693" r:id="rId17"/>
    <p:sldLayoutId id="2147483694" r:id="rId18"/>
    <p:sldLayoutId id="2147483695" r:id="rId19"/>
    <p:sldLayoutId id="2147483696" r:id="rId20"/>
    <p:sldLayoutId id="2147483697" r:id="rId21"/>
    <p:sldLayoutId id="2147483698" r:id="rId22"/>
    <p:sldLayoutId id="2147483699" r:id="rId23"/>
    <p:sldLayoutId id="2147483700" r:id="rId24"/>
    <p:sldLayoutId id="2147483701" r:id="rId25"/>
    <p:sldLayoutId id="2147483702" r:id="rId26"/>
    <p:sldLayoutId id="2147483703" r:id="rId27"/>
    <p:sldLayoutId id="2147483704" r:id="rId28"/>
    <p:sldLayoutId id="2147483705" r:id="rId29"/>
    <p:sldLayoutId id="2147483706" r:id="rId30"/>
    <p:sldLayoutId id="2147483707" r:id="rId31"/>
    <p:sldLayoutId id="2147483708" r:id="rId32"/>
    <p:sldLayoutId id="2147483709" r:id="rId33"/>
    <p:sldLayoutId id="2147483710" r:id="rId34"/>
    <p:sldLayoutId id="2147483711" r:id="rId35"/>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4.xml"/><Relationship Id="rId5" Type="http://schemas.openxmlformats.org/officeDocument/2006/relationships/image" Target="../media/image6.png"/><Relationship Id="rId4" Type="http://schemas.openxmlformats.org/officeDocument/2006/relationships/image" Target="../media/image5.png"/></Relationships>
</file>

<file path=ppt/slides/_rels/slide10.xml.rels><?xml version="1.0" encoding="UTF-8" standalone="yes"?>
<Relationships xmlns="http://schemas.openxmlformats.org/package/2006/relationships"><Relationship Id="rId3" Type="http://schemas.openxmlformats.org/officeDocument/2006/relationships/image" Target="../media/image21.svg"/><Relationship Id="rId2" Type="http://schemas.openxmlformats.org/officeDocument/2006/relationships/image" Target="../media/image17.png"/><Relationship Id="rId1" Type="http://schemas.openxmlformats.org/officeDocument/2006/relationships/slideLayout" Target="../slideLayouts/slideLayout6.xml"/><Relationship Id="rId4" Type="http://schemas.openxmlformats.org/officeDocument/2006/relationships/image" Target="../media/image18.png"/></Relationships>
</file>

<file path=ppt/slides/_rels/slide11.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19.png"/></Relationships>
</file>

<file path=ppt/slides/_rels/slide12.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xml"/><Relationship Id="rId1" Type="http://schemas.openxmlformats.org/officeDocument/2006/relationships/slideLayout" Target="../slideLayouts/slideLayout4.xml"/><Relationship Id="rId5" Type="http://schemas.openxmlformats.org/officeDocument/2006/relationships/image" Target="../media/image6.png"/><Relationship Id="rId4" Type="http://schemas.openxmlformats.org/officeDocument/2006/relationships/image" Target="../media/image5.png"/></Relationships>
</file>

<file path=ppt/slides/_rels/slide1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0.xml"/><Relationship Id="rId1" Type="http://schemas.openxmlformats.org/officeDocument/2006/relationships/slideLayout" Target="../slideLayouts/slideLayout7.xml"/><Relationship Id="rId6" Type="http://schemas.openxmlformats.org/officeDocument/2006/relationships/image" Target="../media/image28.svg"/><Relationship Id="rId5" Type="http://schemas.openxmlformats.org/officeDocument/2006/relationships/image" Target="../media/image22.png"/><Relationship Id="rId4" Type="http://schemas.openxmlformats.org/officeDocument/2006/relationships/image" Target="../media/image26.svg"/></Relationships>
</file>

<file path=ppt/slides/_rels/slide1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1.xml"/><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2.xml"/><Relationship Id="rId1" Type="http://schemas.openxmlformats.org/officeDocument/2006/relationships/slideLayout" Target="../slideLayouts/slideLayout1.xml"/><Relationship Id="rId5" Type="http://schemas.openxmlformats.org/officeDocument/2006/relationships/image" Target="../media/image25.png"/><Relationship Id="rId4" Type="http://schemas.openxmlformats.org/officeDocument/2006/relationships/image" Target="../media/image31.sv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5.xml"/><Relationship Id="rId1" Type="http://schemas.openxmlformats.org/officeDocument/2006/relationships/slideLayout" Target="../slideLayouts/slideLayout20.xml"/></Relationships>
</file>

<file path=ppt/slides/_rels/slide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xml"/><Relationship Id="rId1" Type="http://schemas.openxmlformats.org/officeDocument/2006/relationships/slideLayout" Target="../slideLayouts/slideLayout8.xml"/><Relationship Id="rId4" Type="http://schemas.openxmlformats.org/officeDocument/2006/relationships/image" Target="../media/image8.svg"/></Relationships>
</file>

<file path=ppt/slides/_rels/slide20.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6.xml"/><Relationship Id="rId1" Type="http://schemas.openxmlformats.org/officeDocument/2006/relationships/slideLayout" Target="../slideLayouts/slideLayout6.xml"/><Relationship Id="rId6" Type="http://schemas.openxmlformats.org/officeDocument/2006/relationships/image" Target="../media/image37.svg"/><Relationship Id="rId5" Type="http://schemas.openxmlformats.org/officeDocument/2006/relationships/image" Target="../media/image28.png"/><Relationship Id="rId4" Type="http://schemas.openxmlformats.org/officeDocument/2006/relationships/image" Target="../media/image35.svg"/></Relationships>
</file>

<file path=ppt/slides/_rels/slide21.xml.rels><?xml version="1.0" encoding="UTF-8" standalone="yes"?>
<Relationships xmlns="http://schemas.openxmlformats.org/package/2006/relationships"><Relationship Id="rId8" Type="http://schemas.openxmlformats.org/officeDocument/2006/relationships/image" Target="../media/image43.svg"/><Relationship Id="rId3" Type="http://schemas.openxmlformats.org/officeDocument/2006/relationships/image" Target="../media/image29.png"/><Relationship Id="rId7" Type="http://schemas.openxmlformats.org/officeDocument/2006/relationships/image" Target="../media/image31.png"/><Relationship Id="rId2" Type="http://schemas.openxmlformats.org/officeDocument/2006/relationships/notesSlide" Target="../notesSlides/notesSlide17.xml"/><Relationship Id="rId1" Type="http://schemas.openxmlformats.org/officeDocument/2006/relationships/slideLayout" Target="../slideLayouts/slideLayout6.xml"/><Relationship Id="rId6" Type="http://schemas.openxmlformats.org/officeDocument/2006/relationships/image" Target="../media/image41.svg"/><Relationship Id="rId5" Type="http://schemas.openxmlformats.org/officeDocument/2006/relationships/image" Target="../media/image30.png"/><Relationship Id="rId4" Type="http://schemas.openxmlformats.org/officeDocument/2006/relationships/image" Target="../media/image39.svg"/></Relationships>
</file>

<file path=ppt/slides/_rels/slide22.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19.xml"/><Relationship Id="rId1" Type="http://schemas.openxmlformats.org/officeDocument/2006/relationships/slideLayout" Target="../slideLayouts/slideLayout13.xml"/><Relationship Id="rId4" Type="http://schemas.openxmlformats.org/officeDocument/2006/relationships/image" Target="../media/image34.jpeg"/></Relationships>
</file>

<file path=ppt/slides/_rels/slide24.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20.xml"/><Relationship Id="rId1" Type="http://schemas.openxmlformats.org/officeDocument/2006/relationships/slideLayout" Target="../slideLayouts/slideLayout14.xml"/><Relationship Id="rId4" Type="http://schemas.openxmlformats.org/officeDocument/2006/relationships/image" Target="../media/image36.jpeg"/></Relationships>
</file>

<file path=ppt/slides/_rels/slide25.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21.xml"/><Relationship Id="rId1" Type="http://schemas.openxmlformats.org/officeDocument/2006/relationships/slideLayout" Target="../slideLayouts/slideLayout13.xml"/><Relationship Id="rId5" Type="http://schemas.openxmlformats.org/officeDocument/2006/relationships/image" Target="../media/image38.jpeg"/><Relationship Id="rId4" Type="http://schemas.openxmlformats.org/officeDocument/2006/relationships/image" Target="../media/image50.svg"/></Relationships>
</file>

<file path=ppt/slides/_rels/slide26.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22.xml"/><Relationship Id="rId1" Type="http://schemas.openxmlformats.org/officeDocument/2006/relationships/slideLayout" Target="../slideLayouts/slideLayout13.xml"/><Relationship Id="rId5" Type="http://schemas.openxmlformats.org/officeDocument/2006/relationships/image" Target="../media/image39.jpeg"/><Relationship Id="rId4" Type="http://schemas.openxmlformats.org/officeDocument/2006/relationships/image" Target="../media/image50.svg"/></Relationships>
</file>

<file path=ppt/slides/_rels/slide2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23.xml"/><Relationship Id="rId1" Type="http://schemas.openxmlformats.org/officeDocument/2006/relationships/slideLayout" Target="../slideLayouts/slideLayout13.xml"/><Relationship Id="rId5" Type="http://schemas.openxmlformats.org/officeDocument/2006/relationships/image" Target="../media/image40.jpeg"/><Relationship Id="rId4" Type="http://schemas.openxmlformats.org/officeDocument/2006/relationships/image" Target="../media/image50.svg"/></Relationships>
</file>

<file path=ppt/slides/_rels/slide2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5.xml"/><Relationship Id="rId1" Type="http://schemas.openxmlformats.org/officeDocument/2006/relationships/slideLayout" Target="../slideLayouts/slideLayout7.xml"/><Relationship Id="rId6" Type="http://schemas.openxmlformats.org/officeDocument/2006/relationships/image" Target="../media/image41.png"/><Relationship Id="rId5" Type="http://schemas.openxmlformats.org/officeDocument/2006/relationships/image" Target="../media/image43.png"/><Relationship Id="rId4" Type="http://schemas.openxmlformats.org/officeDocument/2006/relationships/image" Target="../media/image56.svg"/></Relationships>
</file>

<file path=ppt/slides/_rels/slide3.xml.rels><?xml version="1.0" encoding="UTF-8" standalone="yes"?>
<Relationships xmlns="http://schemas.openxmlformats.org/package/2006/relationships"><Relationship Id="rId8" Type="http://schemas.openxmlformats.org/officeDocument/2006/relationships/image" Target="../media/image14.svg"/><Relationship Id="rId3" Type="http://schemas.openxmlformats.org/officeDocument/2006/relationships/image" Target="../media/image8.jpeg"/><Relationship Id="rId7" Type="http://schemas.openxmlformats.org/officeDocument/2006/relationships/image" Target="../media/image12.png"/><Relationship Id="rId2" Type="http://schemas.openxmlformats.org/officeDocument/2006/relationships/slideLayout" Target="../slideLayouts/slideLayout38.xml"/><Relationship Id="rId1" Type="http://schemas.openxmlformats.org/officeDocument/2006/relationships/tags" Target="../tags/tag1.xml"/><Relationship Id="rId6" Type="http://schemas.openxmlformats.org/officeDocument/2006/relationships/image" Target="../media/image11.emf"/><Relationship Id="rId5" Type="http://schemas.openxmlformats.org/officeDocument/2006/relationships/image" Target="../media/image10.emf"/><Relationship Id="rId4" Type="http://schemas.openxmlformats.org/officeDocument/2006/relationships/image" Target="../media/image9.emf"/></Relationships>
</file>

<file path=ppt/slides/_rels/slide3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26.xml"/><Relationship Id="rId1" Type="http://schemas.openxmlformats.org/officeDocument/2006/relationships/slideLayout" Target="../slideLayouts/slideLayout20.xml"/></Relationships>
</file>

<file path=ppt/slides/_rels/slide31.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27.xml"/><Relationship Id="rId1" Type="http://schemas.openxmlformats.org/officeDocument/2006/relationships/slideLayout" Target="../slideLayouts/slideLayout6.xml"/><Relationship Id="rId6" Type="http://schemas.openxmlformats.org/officeDocument/2006/relationships/image" Target="../media/image37.svg"/><Relationship Id="rId5" Type="http://schemas.openxmlformats.org/officeDocument/2006/relationships/image" Target="../media/image28.png"/><Relationship Id="rId4" Type="http://schemas.openxmlformats.org/officeDocument/2006/relationships/image" Target="../media/image35.svg"/></Relationships>
</file>

<file path=ppt/slides/_rels/slide3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28.xml"/><Relationship Id="rId1" Type="http://schemas.openxmlformats.org/officeDocument/2006/relationships/slideLayout" Target="../slideLayouts/slideLayout6.xml"/><Relationship Id="rId6" Type="http://schemas.openxmlformats.org/officeDocument/2006/relationships/image" Target="../media/image41.svg"/><Relationship Id="rId5" Type="http://schemas.openxmlformats.org/officeDocument/2006/relationships/image" Target="../media/image30.png"/><Relationship Id="rId4" Type="http://schemas.openxmlformats.org/officeDocument/2006/relationships/image" Target="../media/image39.svg"/></Relationships>
</file>

<file path=ppt/slides/_rels/slide33.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31.xml"/><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32.xml"/><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33.xml"/><Relationship Id="rId1" Type="http://schemas.openxmlformats.org/officeDocument/2006/relationships/slideLayout" Target="../slideLayouts/slideLayout8.xml"/><Relationship Id="rId5" Type="http://schemas.openxmlformats.org/officeDocument/2006/relationships/image" Target="../media/image62.svg"/><Relationship Id="rId4" Type="http://schemas.openxmlformats.org/officeDocument/2006/relationships/image" Target="../media/image47.png"/></Relationships>
</file>

<file path=ppt/slides/_rels/slide3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34.xml"/><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35.xml"/><Relationship Id="rId1" Type="http://schemas.openxmlformats.org/officeDocument/2006/relationships/slideLayout" Target="../slideLayouts/slideLayout7.xml"/><Relationship Id="rId4" Type="http://schemas.openxmlformats.org/officeDocument/2006/relationships/image" Target="../media/image64.svg"/></Relationships>
</file>

<file path=ppt/slides/_rels/slide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3.xml"/><Relationship Id="rId1" Type="http://schemas.openxmlformats.org/officeDocument/2006/relationships/slideLayout" Target="../slideLayouts/slideLayout22.xml"/></Relationships>
</file>

<file path=ppt/slides/_rels/slide40.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36.xml"/><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6.xml"/></Relationships>
</file>

<file path=ppt/slides/_rels/slide42.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37.xml"/><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image" Target="../media/image49.jpeg"/><Relationship Id="rId1" Type="http://schemas.openxmlformats.org/officeDocument/2006/relationships/slideLayout" Target="../slideLayouts/slideLayout6.xml"/><Relationship Id="rId5" Type="http://schemas.openxmlformats.org/officeDocument/2006/relationships/image" Target="../media/image68.svg"/><Relationship Id="rId4" Type="http://schemas.openxmlformats.org/officeDocument/2006/relationships/image" Target="../media/image51.png"/></Relationships>
</file>

<file path=ppt/slides/_rels/slide44.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image" Target="../media/image52.jpeg"/><Relationship Id="rId1" Type="http://schemas.openxmlformats.org/officeDocument/2006/relationships/slideLayout" Target="../slideLayouts/slideLayout6.xml"/><Relationship Id="rId4" Type="http://schemas.openxmlformats.org/officeDocument/2006/relationships/image" Target="../media/image54.jpeg"/></Relationships>
</file>

<file path=ppt/slides/_rels/slide45.xml.rels><?xml version="1.0" encoding="UTF-8" standalone="yes"?>
<Relationships xmlns="http://schemas.openxmlformats.org/package/2006/relationships"><Relationship Id="rId3" Type="http://schemas.openxmlformats.org/officeDocument/2006/relationships/image" Target="../media/image73.svg"/><Relationship Id="rId2" Type="http://schemas.openxmlformats.org/officeDocument/2006/relationships/image" Target="../media/image55.png"/><Relationship Id="rId1" Type="http://schemas.openxmlformats.org/officeDocument/2006/relationships/slideLayout" Target="../slideLayouts/slideLayout6.xml"/><Relationship Id="rId5" Type="http://schemas.openxmlformats.org/officeDocument/2006/relationships/image" Target="../media/image75.svg"/><Relationship Id="rId4" Type="http://schemas.openxmlformats.org/officeDocument/2006/relationships/image" Target="../media/image56.png"/></Relationships>
</file>

<file path=ppt/slides/_rels/slide4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38.xml"/><Relationship Id="rId1" Type="http://schemas.openxmlformats.org/officeDocument/2006/relationships/slideLayout" Target="../slideLayouts/slideLayout14.xml"/><Relationship Id="rId4" Type="http://schemas.openxmlformats.org/officeDocument/2006/relationships/image" Target="../media/image77.svg"/></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8.xml"/></Relationships>
</file>

<file path=ppt/slides/_rels/slide4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41.xml"/><Relationship Id="rId1" Type="http://schemas.openxmlformats.org/officeDocument/2006/relationships/slideLayout" Target="../slideLayouts/slideLayout7.xml"/><Relationship Id="rId6" Type="http://schemas.openxmlformats.org/officeDocument/2006/relationships/image" Target="../media/image60.png"/><Relationship Id="rId5" Type="http://schemas.openxmlformats.org/officeDocument/2006/relationships/image" Target="../media/image80.svg"/><Relationship Id="rId4" Type="http://schemas.openxmlformats.org/officeDocument/2006/relationships/image" Target="../media/image59.png"/></Relationships>
</file>

<file path=ppt/slides/_rels/slide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4.xml"/><Relationship Id="rId1" Type="http://schemas.openxmlformats.org/officeDocument/2006/relationships/slideLayout" Target="../slideLayouts/slideLayout21.xml"/></Relationships>
</file>

<file path=ppt/slides/_rels/slide50.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6.xml"/></Relationships>
</file>

<file path=ppt/slides/_rels/slide51.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3" Type="http://schemas.openxmlformats.org/officeDocument/2006/relationships/image" Target="../media/image43.svg"/><Relationship Id="rId2" Type="http://schemas.openxmlformats.org/officeDocument/2006/relationships/image" Target="../media/image31.png"/><Relationship Id="rId1" Type="http://schemas.openxmlformats.org/officeDocument/2006/relationships/slideLayout" Target="../slideLayouts/slideLayout6.xml"/><Relationship Id="rId6" Type="http://schemas.openxmlformats.org/officeDocument/2006/relationships/image" Target="../media/image62.png"/><Relationship Id="rId5" Type="http://schemas.openxmlformats.org/officeDocument/2006/relationships/image" Target="../media/image83.svg"/><Relationship Id="rId4" Type="http://schemas.openxmlformats.org/officeDocument/2006/relationships/image" Target="../media/image61.png"/></Relationships>
</file>

<file path=ppt/slides/_rels/slide53.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42.xml"/><Relationship Id="rId1" Type="http://schemas.openxmlformats.org/officeDocument/2006/relationships/slideLayout" Target="../slideLayouts/slideLayout7.xml"/><Relationship Id="rId4" Type="http://schemas.openxmlformats.org/officeDocument/2006/relationships/image" Target="../media/image86.svg"/></Relationships>
</file>

<file path=ppt/slides/_rels/slide5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43.xml"/><Relationship Id="rId1" Type="http://schemas.openxmlformats.org/officeDocument/2006/relationships/slideLayout" Target="../slideLayouts/slideLayout5.xml"/><Relationship Id="rId4" Type="http://schemas.openxmlformats.org/officeDocument/2006/relationships/image" Target="../media/image6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image" Target="../media/image18.svg"/><Relationship Id="rId2" Type="http://schemas.openxmlformats.org/officeDocument/2006/relationships/image" Target="../media/image15.png"/><Relationship Id="rId1" Type="http://schemas.openxmlformats.org/officeDocument/2006/relationships/slideLayout" Target="../slideLayouts/slideLayout6.xml"/><Relationship Id="rId4" Type="http://schemas.openxmlformats.org/officeDocument/2006/relationships/image" Target="../media/image16.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9448"/>
        <p:cNvGrpSpPr/>
        <p:nvPr/>
      </p:nvGrpSpPr>
      <p:grpSpPr>
        <a:xfrm>
          <a:off x="0" y="0"/>
          <a:ext cx="0" cy="0"/>
          <a:chOff x="0" y="0"/>
          <a:chExt cx="0" cy="0"/>
        </a:xfrm>
      </p:grpSpPr>
      <p:grpSp>
        <p:nvGrpSpPr>
          <p:cNvPr id="10308" name="Google Shape;10308;p62"/>
          <p:cNvGrpSpPr/>
          <p:nvPr/>
        </p:nvGrpSpPr>
        <p:grpSpPr>
          <a:xfrm>
            <a:off x="0" y="2061210"/>
            <a:ext cx="9145270" cy="3103245"/>
            <a:chOff x="5889224" y="2454352"/>
            <a:chExt cx="2484549" cy="1333016"/>
          </a:xfrm>
        </p:grpSpPr>
        <p:sp>
          <p:nvSpPr>
            <p:cNvPr id="10309" name="Google Shape;10309;p62"/>
            <p:cNvSpPr/>
            <p:nvPr/>
          </p:nvSpPr>
          <p:spPr>
            <a:xfrm>
              <a:off x="5889224" y="2490727"/>
              <a:ext cx="915203" cy="1287733"/>
            </a:xfrm>
            <a:custGeom>
              <a:avLst/>
              <a:gdLst/>
              <a:ahLst/>
              <a:cxnLst/>
              <a:rect l="l" t="t" r="r" b="b"/>
              <a:pathLst>
                <a:path w="51638" h="72657" extrusionOk="0">
                  <a:moveTo>
                    <a:pt x="39002" y="0"/>
                  </a:moveTo>
                  <a:cubicBezTo>
                    <a:pt x="34976" y="0"/>
                    <a:pt x="30143" y="1388"/>
                    <a:pt x="24851" y="4307"/>
                  </a:cubicBezTo>
                  <a:cubicBezTo>
                    <a:pt x="15211" y="9611"/>
                    <a:pt x="5337" y="23121"/>
                    <a:pt x="0" y="31260"/>
                  </a:cubicBezTo>
                  <a:lnTo>
                    <a:pt x="0" y="72656"/>
                  </a:lnTo>
                  <a:lnTo>
                    <a:pt x="37560" y="72656"/>
                  </a:lnTo>
                  <a:cubicBezTo>
                    <a:pt x="37560" y="72656"/>
                    <a:pt x="38528" y="58146"/>
                    <a:pt x="40696" y="48372"/>
                  </a:cubicBezTo>
                  <a:cubicBezTo>
                    <a:pt x="42831" y="38632"/>
                    <a:pt x="51637" y="22654"/>
                    <a:pt x="50803" y="11146"/>
                  </a:cubicBezTo>
                  <a:cubicBezTo>
                    <a:pt x="50280" y="3944"/>
                    <a:pt x="45788" y="0"/>
                    <a:pt x="390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2"/>
            <p:cNvSpPr/>
            <p:nvPr/>
          </p:nvSpPr>
          <p:spPr>
            <a:xfrm>
              <a:off x="5889224" y="3071364"/>
              <a:ext cx="122398" cy="468838"/>
            </a:xfrm>
            <a:custGeom>
              <a:avLst/>
              <a:gdLst/>
              <a:ahLst/>
              <a:cxnLst/>
              <a:rect l="l" t="t" r="r" b="b"/>
              <a:pathLst>
                <a:path w="6906" h="26453" extrusionOk="0">
                  <a:moveTo>
                    <a:pt x="6905" y="0"/>
                  </a:moveTo>
                  <a:lnTo>
                    <a:pt x="5037" y="3202"/>
                  </a:lnTo>
                  <a:cubicBezTo>
                    <a:pt x="5037" y="3202"/>
                    <a:pt x="3570" y="6738"/>
                    <a:pt x="2102" y="11675"/>
                  </a:cubicBezTo>
                  <a:cubicBezTo>
                    <a:pt x="1168" y="14844"/>
                    <a:pt x="401" y="19214"/>
                    <a:pt x="0" y="21916"/>
                  </a:cubicBezTo>
                  <a:lnTo>
                    <a:pt x="0" y="24618"/>
                  </a:lnTo>
                  <a:lnTo>
                    <a:pt x="4604" y="26452"/>
                  </a:lnTo>
                  <a:cubicBezTo>
                    <a:pt x="4604" y="26452"/>
                    <a:pt x="3303" y="16445"/>
                    <a:pt x="4037" y="12075"/>
                  </a:cubicBezTo>
                  <a:cubicBezTo>
                    <a:pt x="4770" y="7672"/>
                    <a:pt x="6905" y="1"/>
                    <a:pt x="69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2"/>
            <p:cNvSpPr/>
            <p:nvPr/>
          </p:nvSpPr>
          <p:spPr>
            <a:xfrm>
              <a:off x="6527127" y="3033525"/>
              <a:ext cx="191573" cy="697630"/>
            </a:xfrm>
            <a:custGeom>
              <a:avLst/>
              <a:gdLst/>
              <a:ahLst/>
              <a:cxnLst/>
              <a:rect l="l" t="t" r="r" b="b"/>
              <a:pathLst>
                <a:path w="10809" h="39362" extrusionOk="0">
                  <a:moveTo>
                    <a:pt x="10808" y="0"/>
                  </a:moveTo>
                  <a:cubicBezTo>
                    <a:pt x="10775" y="0"/>
                    <a:pt x="6605" y="6939"/>
                    <a:pt x="3870" y="14477"/>
                  </a:cubicBezTo>
                  <a:cubicBezTo>
                    <a:pt x="1101" y="22049"/>
                    <a:pt x="1202" y="25018"/>
                    <a:pt x="634" y="27920"/>
                  </a:cubicBezTo>
                  <a:cubicBezTo>
                    <a:pt x="101" y="30822"/>
                    <a:pt x="1" y="38761"/>
                    <a:pt x="1" y="38761"/>
                  </a:cubicBezTo>
                  <a:lnTo>
                    <a:pt x="1769" y="39362"/>
                  </a:lnTo>
                  <a:cubicBezTo>
                    <a:pt x="2169" y="34725"/>
                    <a:pt x="3103" y="24951"/>
                    <a:pt x="4671" y="17746"/>
                  </a:cubicBezTo>
                  <a:cubicBezTo>
                    <a:pt x="5738" y="12943"/>
                    <a:pt x="8440" y="6572"/>
                    <a:pt x="108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2"/>
            <p:cNvSpPr/>
            <p:nvPr/>
          </p:nvSpPr>
          <p:spPr>
            <a:xfrm>
              <a:off x="6207289" y="2589942"/>
              <a:ext cx="323542" cy="85923"/>
            </a:xfrm>
            <a:custGeom>
              <a:avLst/>
              <a:gdLst/>
              <a:ahLst/>
              <a:cxnLst/>
              <a:rect l="l" t="t" r="r" b="b"/>
              <a:pathLst>
                <a:path w="18255" h="4848" extrusionOk="0">
                  <a:moveTo>
                    <a:pt x="6130" y="1"/>
                  </a:moveTo>
                  <a:cubicBezTo>
                    <a:pt x="5537" y="1"/>
                    <a:pt x="5065" y="6"/>
                    <a:pt x="4771" y="10"/>
                  </a:cubicBezTo>
                  <a:cubicBezTo>
                    <a:pt x="3169" y="1111"/>
                    <a:pt x="1568" y="2379"/>
                    <a:pt x="0" y="3780"/>
                  </a:cubicBezTo>
                  <a:cubicBezTo>
                    <a:pt x="968" y="4180"/>
                    <a:pt x="2802" y="4847"/>
                    <a:pt x="4137" y="4847"/>
                  </a:cubicBezTo>
                  <a:cubicBezTo>
                    <a:pt x="6071" y="4847"/>
                    <a:pt x="8840" y="4714"/>
                    <a:pt x="11242" y="3680"/>
                  </a:cubicBezTo>
                  <a:cubicBezTo>
                    <a:pt x="11891" y="3395"/>
                    <a:pt x="12450" y="3291"/>
                    <a:pt x="12921" y="3291"/>
                  </a:cubicBezTo>
                  <a:cubicBezTo>
                    <a:pt x="14217" y="3291"/>
                    <a:pt x="14844" y="4080"/>
                    <a:pt x="14844" y="4080"/>
                  </a:cubicBezTo>
                  <a:cubicBezTo>
                    <a:pt x="14844" y="4080"/>
                    <a:pt x="14958" y="4100"/>
                    <a:pt x="15141" y="4100"/>
                  </a:cubicBezTo>
                  <a:cubicBezTo>
                    <a:pt x="15741" y="4100"/>
                    <a:pt x="17092" y="3885"/>
                    <a:pt x="17680" y="2045"/>
                  </a:cubicBezTo>
                  <a:cubicBezTo>
                    <a:pt x="18255" y="205"/>
                    <a:pt x="9833" y="1"/>
                    <a:pt x="6130" y="1"/>
                  </a:cubicBezTo>
                  <a:close/>
                </a:path>
              </a:pathLst>
            </a:custGeom>
            <a:solidFill>
              <a:srgbClr val="86A6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2"/>
            <p:cNvSpPr/>
            <p:nvPr/>
          </p:nvSpPr>
          <p:spPr>
            <a:xfrm>
              <a:off x="5889224" y="2621455"/>
              <a:ext cx="368329" cy="621969"/>
            </a:xfrm>
            <a:custGeom>
              <a:avLst/>
              <a:gdLst/>
              <a:ahLst/>
              <a:cxnLst/>
              <a:rect l="l" t="t" r="r" b="b"/>
              <a:pathLst>
                <a:path w="20782" h="35093" extrusionOk="0">
                  <a:moveTo>
                    <a:pt x="20315" y="0"/>
                  </a:moveTo>
                  <a:cubicBezTo>
                    <a:pt x="12209" y="6372"/>
                    <a:pt x="4504" y="17012"/>
                    <a:pt x="0" y="23884"/>
                  </a:cubicBezTo>
                  <a:lnTo>
                    <a:pt x="0" y="35092"/>
                  </a:lnTo>
                  <a:cubicBezTo>
                    <a:pt x="634" y="33558"/>
                    <a:pt x="2068" y="25986"/>
                    <a:pt x="2068" y="25986"/>
                  </a:cubicBezTo>
                  <a:cubicBezTo>
                    <a:pt x="2068" y="25986"/>
                    <a:pt x="2769" y="24318"/>
                    <a:pt x="3670" y="22616"/>
                  </a:cubicBezTo>
                  <a:cubicBezTo>
                    <a:pt x="4537" y="20949"/>
                    <a:pt x="6905" y="18647"/>
                    <a:pt x="9507" y="14010"/>
                  </a:cubicBezTo>
                  <a:cubicBezTo>
                    <a:pt x="12142" y="9374"/>
                    <a:pt x="20782" y="134"/>
                    <a:pt x="20782" y="134"/>
                  </a:cubicBezTo>
                  <a:lnTo>
                    <a:pt x="203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2"/>
            <p:cNvSpPr/>
            <p:nvPr/>
          </p:nvSpPr>
          <p:spPr>
            <a:xfrm>
              <a:off x="6205818" y="2470469"/>
              <a:ext cx="621634" cy="519358"/>
            </a:xfrm>
            <a:custGeom>
              <a:avLst/>
              <a:gdLst/>
              <a:ahLst/>
              <a:cxnLst/>
              <a:rect l="l" t="t" r="r" b="b"/>
              <a:pathLst>
                <a:path w="35076" h="29305" extrusionOk="0">
                  <a:moveTo>
                    <a:pt x="21639" y="1"/>
                  </a:moveTo>
                  <a:cubicBezTo>
                    <a:pt x="18471" y="1"/>
                    <a:pt x="15695" y="614"/>
                    <a:pt x="15695" y="614"/>
                  </a:cubicBezTo>
                  <a:cubicBezTo>
                    <a:pt x="15695" y="614"/>
                    <a:pt x="3052" y="4049"/>
                    <a:pt x="1384" y="6551"/>
                  </a:cubicBezTo>
                  <a:cubicBezTo>
                    <a:pt x="1" y="8697"/>
                    <a:pt x="1748" y="10771"/>
                    <a:pt x="4663" y="10771"/>
                  </a:cubicBezTo>
                  <a:cubicBezTo>
                    <a:pt x="5193" y="10771"/>
                    <a:pt x="5760" y="10703"/>
                    <a:pt x="6355" y="10554"/>
                  </a:cubicBezTo>
                  <a:cubicBezTo>
                    <a:pt x="8430" y="10035"/>
                    <a:pt x="10639" y="9593"/>
                    <a:pt x="12299" y="9593"/>
                  </a:cubicBezTo>
                  <a:cubicBezTo>
                    <a:pt x="13733" y="9593"/>
                    <a:pt x="14757" y="9924"/>
                    <a:pt x="14927" y="10821"/>
                  </a:cubicBezTo>
                  <a:cubicBezTo>
                    <a:pt x="15230" y="12607"/>
                    <a:pt x="15670" y="15244"/>
                    <a:pt x="18066" y="15244"/>
                  </a:cubicBezTo>
                  <a:cubicBezTo>
                    <a:pt x="18311" y="15244"/>
                    <a:pt x="18576" y="15216"/>
                    <a:pt x="18864" y="15157"/>
                  </a:cubicBezTo>
                  <a:cubicBezTo>
                    <a:pt x="20195" y="14900"/>
                    <a:pt x="22024" y="14593"/>
                    <a:pt x="23721" y="14593"/>
                  </a:cubicBezTo>
                  <a:cubicBezTo>
                    <a:pt x="25977" y="14593"/>
                    <a:pt x="27999" y="15136"/>
                    <a:pt x="28304" y="17059"/>
                  </a:cubicBezTo>
                  <a:cubicBezTo>
                    <a:pt x="28851" y="20309"/>
                    <a:pt x="27380" y="29304"/>
                    <a:pt x="30211" y="29304"/>
                  </a:cubicBezTo>
                  <a:cubicBezTo>
                    <a:pt x="30314" y="29304"/>
                    <a:pt x="30423" y="29292"/>
                    <a:pt x="30539" y="29267"/>
                  </a:cubicBezTo>
                  <a:cubicBezTo>
                    <a:pt x="33774" y="28567"/>
                    <a:pt x="35075" y="16658"/>
                    <a:pt x="34041" y="11688"/>
                  </a:cubicBezTo>
                  <a:cubicBezTo>
                    <a:pt x="33007" y="6685"/>
                    <a:pt x="32373" y="3783"/>
                    <a:pt x="28037" y="1314"/>
                  </a:cubicBezTo>
                  <a:cubicBezTo>
                    <a:pt x="26254" y="299"/>
                    <a:pt x="23851" y="1"/>
                    <a:pt x="2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2"/>
            <p:cNvSpPr/>
            <p:nvPr/>
          </p:nvSpPr>
          <p:spPr>
            <a:xfrm>
              <a:off x="6689704" y="2487253"/>
              <a:ext cx="137782" cy="502052"/>
            </a:xfrm>
            <a:custGeom>
              <a:avLst/>
              <a:gdLst/>
              <a:ahLst/>
              <a:cxnLst/>
              <a:rect l="l" t="t" r="r" b="b"/>
              <a:pathLst>
                <a:path w="7774" h="28327" extrusionOk="0">
                  <a:moveTo>
                    <a:pt x="1" y="0"/>
                  </a:moveTo>
                  <a:lnTo>
                    <a:pt x="1" y="0"/>
                  </a:lnTo>
                  <a:cubicBezTo>
                    <a:pt x="1" y="0"/>
                    <a:pt x="4171" y="4270"/>
                    <a:pt x="4938" y="9874"/>
                  </a:cubicBezTo>
                  <a:cubicBezTo>
                    <a:pt x="5705" y="15478"/>
                    <a:pt x="6039" y="17379"/>
                    <a:pt x="5638" y="19548"/>
                  </a:cubicBezTo>
                  <a:cubicBezTo>
                    <a:pt x="5238" y="21716"/>
                    <a:pt x="4471" y="26753"/>
                    <a:pt x="3704" y="27053"/>
                  </a:cubicBezTo>
                  <a:cubicBezTo>
                    <a:pt x="3642" y="27074"/>
                    <a:pt x="3575" y="27084"/>
                    <a:pt x="3503" y="27084"/>
                  </a:cubicBezTo>
                  <a:cubicBezTo>
                    <a:pt x="2680" y="27084"/>
                    <a:pt x="1269" y="25785"/>
                    <a:pt x="1268" y="25785"/>
                  </a:cubicBezTo>
                  <a:lnTo>
                    <a:pt x="1268" y="25785"/>
                  </a:lnTo>
                  <a:cubicBezTo>
                    <a:pt x="1478" y="27286"/>
                    <a:pt x="1931" y="28327"/>
                    <a:pt x="2870" y="28327"/>
                  </a:cubicBezTo>
                  <a:cubicBezTo>
                    <a:pt x="2975" y="28327"/>
                    <a:pt x="3086" y="28314"/>
                    <a:pt x="3203" y="28287"/>
                  </a:cubicBezTo>
                  <a:cubicBezTo>
                    <a:pt x="6472" y="27587"/>
                    <a:pt x="7773" y="15711"/>
                    <a:pt x="6739" y="10708"/>
                  </a:cubicBezTo>
                  <a:cubicBezTo>
                    <a:pt x="5705" y="5771"/>
                    <a:pt x="5071" y="2836"/>
                    <a:pt x="735" y="367"/>
                  </a:cubicBezTo>
                  <a:cubicBezTo>
                    <a:pt x="501" y="234"/>
                    <a:pt x="234" y="13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2"/>
            <p:cNvSpPr/>
            <p:nvPr/>
          </p:nvSpPr>
          <p:spPr>
            <a:xfrm>
              <a:off x="6482198" y="2708955"/>
              <a:ext cx="212256" cy="39027"/>
            </a:xfrm>
            <a:custGeom>
              <a:avLst/>
              <a:gdLst/>
              <a:ahLst/>
              <a:cxnLst/>
              <a:rect l="l" t="t" r="r" b="b"/>
              <a:pathLst>
                <a:path w="11976" h="2202" extrusionOk="0">
                  <a:moveTo>
                    <a:pt x="1" y="0"/>
                  </a:moveTo>
                  <a:lnTo>
                    <a:pt x="1" y="0"/>
                  </a:lnTo>
                  <a:cubicBezTo>
                    <a:pt x="424" y="1016"/>
                    <a:pt x="1158" y="1818"/>
                    <a:pt x="2485" y="1818"/>
                  </a:cubicBezTo>
                  <a:cubicBezTo>
                    <a:pt x="2727" y="1818"/>
                    <a:pt x="2987" y="1791"/>
                    <a:pt x="3270" y="1735"/>
                  </a:cubicBezTo>
                  <a:cubicBezTo>
                    <a:pt x="4593" y="1456"/>
                    <a:pt x="6417" y="1141"/>
                    <a:pt x="8115" y="1141"/>
                  </a:cubicBezTo>
                  <a:cubicBezTo>
                    <a:pt x="9668" y="1141"/>
                    <a:pt x="11115" y="1405"/>
                    <a:pt x="11976" y="2202"/>
                  </a:cubicBezTo>
                  <a:cubicBezTo>
                    <a:pt x="11976" y="2202"/>
                    <a:pt x="11008" y="801"/>
                    <a:pt x="8874" y="634"/>
                  </a:cubicBezTo>
                  <a:cubicBezTo>
                    <a:pt x="8451" y="601"/>
                    <a:pt x="8063" y="587"/>
                    <a:pt x="7698" y="587"/>
                  </a:cubicBezTo>
                  <a:cubicBezTo>
                    <a:pt x="6217" y="587"/>
                    <a:pt x="5095" y="807"/>
                    <a:pt x="3436" y="834"/>
                  </a:cubicBezTo>
                  <a:cubicBezTo>
                    <a:pt x="3366" y="835"/>
                    <a:pt x="3297" y="836"/>
                    <a:pt x="3229" y="836"/>
                  </a:cubicBezTo>
                  <a:cubicBezTo>
                    <a:pt x="1301" y="836"/>
                    <a:pt x="355" y="38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2"/>
            <p:cNvSpPr/>
            <p:nvPr/>
          </p:nvSpPr>
          <p:spPr>
            <a:xfrm>
              <a:off x="6552560" y="3153406"/>
              <a:ext cx="586487" cy="625053"/>
            </a:xfrm>
            <a:custGeom>
              <a:avLst/>
              <a:gdLst/>
              <a:ahLst/>
              <a:cxnLst/>
              <a:rect l="l" t="t" r="r" b="b"/>
              <a:pathLst>
                <a:path w="33091" h="35267" extrusionOk="0">
                  <a:moveTo>
                    <a:pt x="15318" y="1"/>
                  </a:moveTo>
                  <a:cubicBezTo>
                    <a:pt x="14729" y="1"/>
                    <a:pt x="14126" y="78"/>
                    <a:pt x="13510" y="241"/>
                  </a:cubicBezTo>
                  <a:cubicBezTo>
                    <a:pt x="5104" y="2476"/>
                    <a:pt x="2669" y="13818"/>
                    <a:pt x="2669" y="13818"/>
                  </a:cubicBezTo>
                  <a:cubicBezTo>
                    <a:pt x="701" y="20389"/>
                    <a:pt x="167" y="31530"/>
                    <a:pt x="0" y="35266"/>
                  </a:cubicBezTo>
                  <a:lnTo>
                    <a:pt x="33090" y="35266"/>
                  </a:lnTo>
                  <a:cubicBezTo>
                    <a:pt x="32990" y="32531"/>
                    <a:pt x="32523" y="25793"/>
                    <a:pt x="30488" y="19722"/>
                  </a:cubicBezTo>
                  <a:cubicBezTo>
                    <a:pt x="28077" y="12455"/>
                    <a:pt x="22798" y="1"/>
                    <a:pt x="153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2"/>
            <p:cNvSpPr/>
            <p:nvPr/>
          </p:nvSpPr>
          <p:spPr>
            <a:xfrm>
              <a:off x="6553145" y="3236299"/>
              <a:ext cx="190970" cy="542160"/>
            </a:xfrm>
            <a:custGeom>
              <a:avLst/>
              <a:gdLst/>
              <a:ahLst/>
              <a:cxnLst/>
              <a:rect l="l" t="t" r="r" b="b"/>
              <a:pathLst>
                <a:path w="10775" h="30590" extrusionOk="0">
                  <a:moveTo>
                    <a:pt x="7572" y="1"/>
                  </a:moveTo>
                  <a:cubicBezTo>
                    <a:pt x="7572" y="1"/>
                    <a:pt x="7172" y="234"/>
                    <a:pt x="6538" y="601"/>
                  </a:cubicBezTo>
                  <a:cubicBezTo>
                    <a:pt x="3636" y="4537"/>
                    <a:pt x="2636" y="9141"/>
                    <a:pt x="2636" y="9141"/>
                  </a:cubicBezTo>
                  <a:cubicBezTo>
                    <a:pt x="668" y="15712"/>
                    <a:pt x="134" y="26853"/>
                    <a:pt x="0" y="30589"/>
                  </a:cubicBezTo>
                  <a:lnTo>
                    <a:pt x="1635" y="30589"/>
                  </a:lnTo>
                  <a:cubicBezTo>
                    <a:pt x="1702" y="30022"/>
                    <a:pt x="1568" y="29255"/>
                    <a:pt x="1602" y="28254"/>
                  </a:cubicBezTo>
                  <a:cubicBezTo>
                    <a:pt x="2536" y="11209"/>
                    <a:pt x="4837" y="5071"/>
                    <a:pt x="4837" y="5071"/>
                  </a:cubicBezTo>
                  <a:cubicBezTo>
                    <a:pt x="6071" y="4738"/>
                    <a:pt x="7639" y="4204"/>
                    <a:pt x="8573" y="3170"/>
                  </a:cubicBezTo>
                  <a:cubicBezTo>
                    <a:pt x="9474" y="2169"/>
                    <a:pt x="10775" y="2169"/>
                    <a:pt x="10775" y="2169"/>
                  </a:cubicBezTo>
                  <a:lnTo>
                    <a:pt x="7572" y="1"/>
                  </a:ln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2"/>
            <p:cNvSpPr/>
            <p:nvPr/>
          </p:nvSpPr>
          <p:spPr>
            <a:xfrm>
              <a:off x="7027885" y="3343313"/>
              <a:ext cx="111161" cy="435146"/>
            </a:xfrm>
            <a:custGeom>
              <a:avLst/>
              <a:gdLst/>
              <a:ahLst/>
              <a:cxnLst/>
              <a:rect l="l" t="t" r="r" b="b"/>
              <a:pathLst>
                <a:path w="6272" h="24552" extrusionOk="0">
                  <a:moveTo>
                    <a:pt x="0" y="0"/>
                  </a:moveTo>
                  <a:cubicBezTo>
                    <a:pt x="167" y="367"/>
                    <a:pt x="1835" y="4170"/>
                    <a:pt x="2302" y="7973"/>
                  </a:cubicBezTo>
                  <a:cubicBezTo>
                    <a:pt x="2702" y="11342"/>
                    <a:pt x="3703" y="21416"/>
                    <a:pt x="4003" y="24551"/>
                  </a:cubicBezTo>
                  <a:lnTo>
                    <a:pt x="6271" y="24551"/>
                  </a:lnTo>
                  <a:cubicBezTo>
                    <a:pt x="6171" y="21816"/>
                    <a:pt x="5704" y="15078"/>
                    <a:pt x="3669" y="9007"/>
                  </a:cubicBezTo>
                  <a:cubicBezTo>
                    <a:pt x="2802" y="6405"/>
                    <a:pt x="1568" y="3103"/>
                    <a:pt x="0" y="0"/>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2"/>
            <p:cNvSpPr/>
            <p:nvPr/>
          </p:nvSpPr>
          <p:spPr>
            <a:xfrm>
              <a:off x="6623826" y="3124623"/>
              <a:ext cx="407586" cy="201516"/>
            </a:xfrm>
            <a:custGeom>
              <a:avLst/>
              <a:gdLst/>
              <a:ahLst/>
              <a:cxnLst/>
              <a:rect l="l" t="t" r="r" b="b"/>
              <a:pathLst>
                <a:path w="22997" h="11370" extrusionOk="0">
                  <a:moveTo>
                    <a:pt x="11387" y="1"/>
                  </a:moveTo>
                  <a:cubicBezTo>
                    <a:pt x="10289" y="1"/>
                    <a:pt x="9147" y="265"/>
                    <a:pt x="7988" y="898"/>
                  </a:cubicBezTo>
                  <a:cubicBezTo>
                    <a:pt x="2951" y="3633"/>
                    <a:pt x="782" y="8103"/>
                    <a:pt x="782" y="8103"/>
                  </a:cubicBezTo>
                  <a:cubicBezTo>
                    <a:pt x="1" y="9783"/>
                    <a:pt x="547" y="10617"/>
                    <a:pt x="1475" y="10617"/>
                  </a:cubicBezTo>
                  <a:cubicBezTo>
                    <a:pt x="2132" y="10617"/>
                    <a:pt x="2980" y="10200"/>
                    <a:pt x="3685" y="9371"/>
                  </a:cubicBezTo>
                  <a:cubicBezTo>
                    <a:pt x="4420" y="8505"/>
                    <a:pt x="5038" y="8126"/>
                    <a:pt x="5674" y="8126"/>
                  </a:cubicBezTo>
                  <a:cubicBezTo>
                    <a:pt x="6509" y="8126"/>
                    <a:pt x="7377" y="8778"/>
                    <a:pt x="8588" y="9838"/>
                  </a:cubicBezTo>
                  <a:cubicBezTo>
                    <a:pt x="9236" y="10414"/>
                    <a:pt x="10043" y="10647"/>
                    <a:pt x="10894" y="10647"/>
                  </a:cubicBezTo>
                  <a:cubicBezTo>
                    <a:pt x="12849" y="10647"/>
                    <a:pt x="15038" y="9419"/>
                    <a:pt x="16060" y="8303"/>
                  </a:cubicBezTo>
                  <a:cubicBezTo>
                    <a:pt x="16345" y="7986"/>
                    <a:pt x="16648" y="7852"/>
                    <a:pt x="16965" y="7852"/>
                  </a:cubicBezTo>
                  <a:cubicBezTo>
                    <a:pt x="18249" y="7852"/>
                    <a:pt x="19773" y="10036"/>
                    <a:pt x="21297" y="11105"/>
                  </a:cubicBezTo>
                  <a:cubicBezTo>
                    <a:pt x="21562" y="11288"/>
                    <a:pt x="21774" y="11369"/>
                    <a:pt x="21941" y="11369"/>
                  </a:cubicBezTo>
                  <a:cubicBezTo>
                    <a:pt x="22996" y="11369"/>
                    <a:pt x="22229" y="8124"/>
                    <a:pt x="21164" y="6569"/>
                  </a:cubicBezTo>
                  <a:cubicBezTo>
                    <a:pt x="20159" y="5075"/>
                    <a:pt x="16192" y="1"/>
                    <a:pt x="113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2"/>
            <p:cNvSpPr/>
            <p:nvPr/>
          </p:nvSpPr>
          <p:spPr>
            <a:xfrm>
              <a:off x="6824508" y="3124570"/>
              <a:ext cx="206460" cy="201569"/>
            </a:xfrm>
            <a:custGeom>
              <a:avLst/>
              <a:gdLst/>
              <a:ahLst/>
              <a:cxnLst/>
              <a:rect l="l" t="t" r="r" b="b"/>
              <a:pathLst>
                <a:path w="11649" h="11373" extrusionOk="0">
                  <a:moveTo>
                    <a:pt x="48" y="0"/>
                  </a:moveTo>
                  <a:cubicBezTo>
                    <a:pt x="32" y="0"/>
                    <a:pt x="16" y="0"/>
                    <a:pt x="0" y="0"/>
                  </a:cubicBezTo>
                  <a:cubicBezTo>
                    <a:pt x="67" y="34"/>
                    <a:pt x="4670" y="1701"/>
                    <a:pt x="6905" y="4170"/>
                  </a:cubicBezTo>
                  <a:cubicBezTo>
                    <a:pt x="9107" y="6672"/>
                    <a:pt x="10741" y="10007"/>
                    <a:pt x="10575" y="10408"/>
                  </a:cubicBezTo>
                  <a:cubicBezTo>
                    <a:pt x="10430" y="10725"/>
                    <a:pt x="10286" y="11068"/>
                    <a:pt x="10012" y="11068"/>
                  </a:cubicBezTo>
                  <a:cubicBezTo>
                    <a:pt x="9969" y="11068"/>
                    <a:pt x="9923" y="11059"/>
                    <a:pt x="9874" y="11042"/>
                  </a:cubicBezTo>
                  <a:lnTo>
                    <a:pt x="9874" y="11042"/>
                  </a:lnTo>
                  <a:cubicBezTo>
                    <a:pt x="9907" y="11075"/>
                    <a:pt x="9941" y="11075"/>
                    <a:pt x="9974" y="11108"/>
                  </a:cubicBezTo>
                  <a:cubicBezTo>
                    <a:pt x="10234" y="11291"/>
                    <a:pt x="10444" y="11372"/>
                    <a:pt x="10608" y="11372"/>
                  </a:cubicBezTo>
                  <a:cubicBezTo>
                    <a:pt x="11648" y="11372"/>
                    <a:pt x="10906" y="8127"/>
                    <a:pt x="9841" y="6572"/>
                  </a:cubicBezTo>
                  <a:cubicBezTo>
                    <a:pt x="8810" y="5075"/>
                    <a:pt x="4863" y="0"/>
                    <a:pt x="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2"/>
            <p:cNvSpPr/>
            <p:nvPr/>
          </p:nvSpPr>
          <p:spPr>
            <a:xfrm>
              <a:off x="6788441" y="3262707"/>
              <a:ext cx="142497" cy="50707"/>
            </a:xfrm>
            <a:custGeom>
              <a:avLst/>
              <a:gdLst/>
              <a:ahLst/>
              <a:cxnLst/>
              <a:rect l="l" t="t" r="r" b="b"/>
              <a:pathLst>
                <a:path w="8040" h="2861" extrusionOk="0">
                  <a:moveTo>
                    <a:pt x="7345" y="1"/>
                  </a:moveTo>
                  <a:cubicBezTo>
                    <a:pt x="7016" y="1"/>
                    <a:pt x="6614" y="75"/>
                    <a:pt x="6238" y="345"/>
                  </a:cubicBezTo>
                  <a:cubicBezTo>
                    <a:pt x="5404" y="979"/>
                    <a:pt x="3870" y="1947"/>
                    <a:pt x="2402" y="2314"/>
                  </a:cubicBezTo>
                  <a:cubicBezTo>
                    <a:pt x="1634" y="2506"/>
                    <a:pt x="1009" y="2554"/>
                    <a:pt x="585" y="2554"/>
                  </a:cubicBezTo>
                  <a:cubicBezTo>
                    <a:pt x="274" y="2554"/>
                    <a:pt x="71" y="2528"/>
                    <a:pt x="1" y="2514"/>
                  </a:cubicBezTo>
                  <a:lnTo>
                    <a:pt x="1" y="2514"/>
                  </a:lnTo>
                  <a:cubicBezTo>
                    <a:pt x="500" y="2756"/>
                    <a:pt x="1055" y="2861"/>
                    <a:pt x="1630" y="2861"/>
                  </a:cubicBezTo>
                  <a:cubicBezTo>
                    <a:pt x="3585" y="2861"/>
                    <a:pt x="5766" y="1647"/>
                    <a:pt x="6772" y="512"/>
                  </a:cubicBezTo>
                  <a:cubicBezTo>
                    <a:pt x="7068" y="191"/>
                    <a:pt x="7365" y="71"/>
                    <a:pt x="7688" y="71"/>
                  </a:cubicBezTo>
                  <a:cubicBezTo>
                    <a:pt x="7802" y="71"/>
                    <a:pt x="7918" y="86"/>
                    <a:pt x="8040" y="112"/>
                  </a:cubicBezTo>
                  <a:cubicBezTo>
                    <a:pt x="8040" y="112"/>
                    <a:pt x="7747" y="1"/>
                    <a:pt x="73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2"/>
            <p:cNvSpPr/>
            <p:nvPr/>
          </p:nvSpPr>
          <p:spPr>
            <a:xfrm>
              <a:off x="5889224" y="3077869"/>
              <a:ext cx="722461" cy="467066"/>
            </a:xfrm>
            <a:custGeom>
              <a:avLst/>
              <a:gdLst/>
              <a:ahLst/>
              <a:cxnLst/>
              <a:rect l="l" t="t" r="r" b="b"/>
              <a:pathLst>
                <a:path w="40763" h="26353" extrusionOk="0">
                  <a:moveTo>
                    <a:pt x="0" y="0"/>
                  </a:moveTo>
                  <a:lnTo>
                    <a:pt x="0" y="5704"/>
                  </a:lnTo>
                  <a:cubicBezTo>
                    <a:pt x="5171" y="7239"/>
                    <a:pt x="12242" y="9340"/>
                    <a:pt x="11775" y="10207"/>
                  </a:cubicBezTo>
                  <a:cubicBezTo>
                    <a:pt x="11693" y="10361"/>
                    <a:pt x="11517" y="10421"/>
                    <a:pt x="11269" y="10421"/>
                  </a:cubicBezTo>
                  <a:cubicBezTo>
                    <a:pt x="10375" y="10421"/>
                    <a:pt x="8546" y="9643"/>
                    <a:pt x="6810" y="9643"/>
                  </a:cubicBezTo>
                  <a:cubicBezTo>
                    <a:pt x="5885" y="9643"/>
                    <a:pt x="4987" y="9864"/>
                    <a:pt x="4270" y="10541"/>
                  </a:cubicBezTo>
                  <a:cubicBezTo>
                    <a:pt x="1802" y="12843"/>
                    <a:pt x="6071" y="15511"/>
                    <a:pt x="17379" y="20381"/>
                  </a:cubicBezTo>
                  <a:cubicBezTo>
                    <a:pt x="28721" y="25218"/>
                    <a:pt x="40763" y="26352"/>
                    <a:pt x="40763" y="26352"/>
                  </a:cubicBezTo>
                  <a:cubicBezTo>
                    <a:pt x="33524" y="25018"/>
                    <a:pt x="17680" y="17946"/>
                    <a:pt x="14177" y="16178"/>
                  </a:cubicBezTo>
                  <a:cubicBezTo>
                    <a:pt x="11107" y="14629"/>
                    <a:pt x="11420" y="13079"/>
                    <a:pt x="12801" y="13079"/>
                  </a:cubicBezTo>
                  <a:cubicBezTo>
                    <a:pt x="12996" y="13079"/>
                    <a:pt x="13212" y="13110"/>
                    <a:pt x="13443" y="13176"/>
                  </a:cubicBezTo>
                  <a:cubicBezTo>
                    <a:pt x="14048" y="13363"/>
                    <a:pt x="14885" y="13528"/>
                    <a:pt x="15656" y="13528"/>
                  </a:cubicBezTo>
                  <a:cubicBezTo>
                    <a:pt x="17225" y="13528"/>
                    <a:pt x="18522" y="12845"/>
                    <a:pt x="17046" y="10274"/>
                  </a:cubicBezTo>
                  <a:cubicBezTo>
                    <a:pt x="15345" y="7305"/>
                    <a:pt x="4670" y="2135"/>
                    <a:pt x="0" y="0"/>
                  </a:cubicBezTo>
                  <a:close/>
                </a:path>
              </a:pathLst>
            </a:custGeom>
            <a:solidFill>
              <a:srgbClr val="F7F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2"/>
            <p:cNvSpPr/>
            <p:nvPr/>
          </p:nvSpPr>
          <p:spPr>
            <a:xfrm>
              <a:off x="7384096" y="3112423"/>
              <a:ext cx="655661" cy="674944"/>
            </a:xfrm>
            <a:custGeom>
              <a:avLst/>
              <a:gdLst/>
              <a:ahLst/>
              <a:cxnLst/>
              <a:rect l="l" t="t" r="r" b="b"/>
              <a:pathLst>
                <a:path w="36994" h="38082" extrusionOk="0">
                  <a:moveTo>
                    <a:pt x="11410" y="0"/>
                  </a:moveTo>
                  <a:cubicBezTo>
                    <a:pt x="10649" y="0"/>
                    <a:pt x="9901" y="123"/>
                    <a:pt x="9173" y="388"/>
                  </a:cubicBezTo>
                  <a:cubicBezTo>
                    <a:pt x="767" y="3490"/>
                    <a:pt x="500" y="14264"/>
                    <a:pt x="1034" y="22937"/>
                  </a:cubicBezTo>
                  <a:cubicBezTo>
                    <a:pt x="1401" y="28474"/>
                    <a:pt x="634" y="34445"/>
                    <a:pt x="0" y="38081"/>
                  </a:cubicBezTo>
                  <a:lnTo>
                    <a:pt x="36993" y="38081"/>
                  </a:lnTo>
                  <a:cubicBezTo>
                    <a:pt x="35926" y="33511"/>
                    <a:pt x="32823" y="24238"/>
                    <a:pt x="30989" y="19301"/>
                  </a:cubicBezTo>
                  <a:cubicBezTo>
                    <a:pt x="28977" y="13815"/>
                    <a:pt x="19473" y="0"/>
                    <a:pt x="114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2"/>
            <p:cNvSpPr/>
            <p:nvPr/>
          </p:nvSpPr>
          <p:spPr>
            <a:xfrm>
              <a:off x="7653670" y="3508294"/>
              <a:ext cx="386088" cy="97568"/>
            </a:xfrm>
            <a:custGeom>
              <a:avLst/>
              <a:gdLst/>
              <a:ahLst/>
              <a:cxnLst/>
              <a:rect l="l" t="t" r="r" b="b"/>
              <a:pathLst>
                <a:path w="21784" h="5505" extrusionOk="0">
                  <a:moveTo>
                    <a:pt x="20582" y="1"/>
                  </a:moveTo>
                  <a:cubicBezTo>
                    <a:pt x="20582" y="1"/>
                    <a:pt x="18481" y="1535"/>
                    <a:pt x="14845" y="1735"/>
                  </a:cubicBezTo>
                  <a:cubicBezTo>
                    <a:pt x="14572" y="1748"/>
                    <a:pt x="14303" y="1753"/>
                    <a:pt x="14039" y="1753"/>
                  </a:cubicBezTo>
                  <a:cubicBezTo>
                    <a:pt x="12556" y="1753"/>
                    <a:pt x="11190" y="1585"/>
                    <a:pt x="9820" y="1585"/>
                  </a:cubicBezTo>
                  <a:cubicBezTo>
                    <a:pt x="8207" y="1585"/>
                    <a:pt x="6589" y="1819"/>
                    <a:pt x="4771" y="2836"/>
                  </a:cubicBezTo>
                  <a:cubicBezTo>
                    <a:pt x="1168" y="4838"/>
                    <a:pt x="1" y="5505"/>
                    <a:pt x="1" y="5505"/>
                  </a:cubicBezTo>
                  <a:cubicBezTo>
                    <a:pt x="1" y="5505"/>
                    <a:pt x="5544" y="3113"/>
                    <a:pt x="9347" y="3113"/>
                  </a:cubicBezTo>
                  <a:cubicBezTo>
                    <a:pt x="9757" y="3113"/>
                    <a:pt x="10148" y="3141"/>
                    <a:pt x="10508" y="3203"/>
                  </a:cubicBezTo>
                  <a:cubicBezTo>
                    <a:pt x="11173" y="3312"/>
                    <a:pt x="11889" y="3359"/>
                    <a:pt x="12622" y="3359"/>
                  </a:cubicBezTo>
                  <a:cubicBezTo>
                    <a:pt x="15933" y="3359"/>
                    <a:pt x="19599" y="2391"/>
                    <a:pt x="20582" y="1735"/>
                  </a:cubicBezTo>
                  <a:cubicBezTo>
                    <a:pt x="21783" y="935"/>
                    <a:pt x="20582" y="1"/>
                    <a:pt x="20582" y="1"/>
                  </a:cubicBezTo>
                  <a:close/>
                </a:path>
              </a:pathLst>
            </a:custGeom>
            <a:solidFill>
              <a:srgbClr val="F7F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2"/>
            <p:cNvSpPr/>
            <p:nvPr/>
          </p:nvSpPr>
          <p:spPr>
            <a:xfrm>
              <a:off x="7536022" y="3121055"/>
              <a:ext cx="503736" cy="666313"/>
            </a:xfrm>
            <a:custGeom>
              <a:avLst/>
              <a:gdLst/>
              <a:ahLst/>
              <a:cxnLst/>
              <a:rect l="l" t="t" r="r" b="b"/>
              <a:pathLst>
                <a:path w="28422" h="37595" extrusionOk="0">
                  <a:moveTo>
                    <a:pt x="434" y="1"/>
                  </a:moveTo>
                  <a:cubicBezTo>
                    <a:pt x="301" y="34"/>
                    <a:pt x="134" y="101"/>
                    <a:pt x="1" y="168"/>
                  </a:cubicBezTo>
                  <a:lnTo>
                    <a:pt x="901" y="5171"/>
                  </a:lnTo>
                  <a:cubicBezTo>
                    <a:pt x="901" y="5171"/>
                    <a:pt x="984" y="4009"/>
                    <a:pt x="2476" y="4009"/>
                  </a:cubicBezTo>
                  <a:cubicBezTo>
                    <a:pt x="2876" y="4009"/>
                    <a:pt x="3376" y="4092"/>
                    <a:pt x="4004" y="4304"/>
                  </a:cubicBezTo>
                  <a:cubicBezTo>
                    <a:pt x="7006" y="5271"/>
                    <a:pt x="11809" y="7106"/>
                    <a:pt x="12243" y="7106"/>
                  </a:cubicBezTo>
                  <a:cubicBezTo>
                    <a:pt x="12710" y="7106"/>
                    <a:pt x="13210" y="7373"/>
                    <a:pt x="13210" y="7373"/>
                  </a:cubicBezTo>
                  <a:cubicBezTo>
                    <a:pt x="13210" y="7373"/>
                    <a:pt x="22383" y="21049"/>
                    <a:pt x="26019" y="31890"/>
                  </a:cubicBezTo>
                  <a:cubicBezTo>
                    <a:pt x="26820" y="34292"/>
                    <a:pt x="27454" y="36127"/>
                    <a:pt x="27921" y="37594"/>
                  </a:cubicBezTo>
                  <a:lnTo>
                    <a:pt x="28421" y="37594"/>
                  </a:lnTo>
                  <a:cubicBezTo>
                    <a:pt x="27354" y="33024"/>
                    <a:pt x="24251" y="23751"/>
                    <a:pt x="22417" y="18814"/>
                  </a:cubicBezTo>
                  <a:cubicBezTo>
                    <a:pt x="20849" y="14545"/>
                    <a:pt x="14778" y="5271"/>
                    <a:pt x="8340" y="1335"/>
                  </a:cubicBezTo>
                  <a:cubicBezTo>
                    <a:pt x="5271" y="801"/>
                    <a:pt x="1669" y="201"/>
                    <a:pt x="434" y="1"/>
                  </a:cubicBezTo>
                  <a:close/>
                </a:path>
              </a:pathLst>
            </a:custGeom>
            <a:solidFill>
              <a:srgbClr val="A5CA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2"/>
            <p:cNvSpPr/>
            <p:nvPr/>
          </p:nvSpPr>
          <p:spPr>
            <a:xfrm>
              <a:off x="7384096" y="3355766"/>
              <a:ext cx="40215" cy="431601"/>
            </a:xfrm>
            <a:custGeom>
              <a:avLst/>
              <a:gdLst/>
              <a:ahLst/>
              <a:cxnLst/>
              <a:rect l="l" t="t" r="r" b="b"/>
              <a:pathLst>
                <a:path w="2269" h="24352" extrusionOk="0">
                  <a:moveTo>
                    <a:pt x="1034" y="1"/>
                  </a:moveTo>
                  <a:cubicBezTo>
                    <a:pt x="767" y="3069"/>
                    <a:pt x="834" y="6272"/>
                    <a:pt x="1034" y="9241"/>
                  </a:cubicBezTo>
                  <a:cubicBezTo>
                    <a:pt x="1401" y="14744"/>
                    <a:pt x="634" y="20749"/>
                    <a:pt x="0" y="24351"/>
                  </a:cubicBezTo>
                  <a:lnTo>
                    <a:pt x="1468" y="24351"/>
                  </a:lnTo>
                  <a:cubicBezTo>
                    <a:pt x="1668" y="21383"/>
                    <a:pt x="2035" y="16045"/>
                    <a:pt x="2135" y="14911"/>
                  </a:cubicBezTo>
                  <a:cubicBezTo>
                    <a:pt x="2268" y="13343"/>
                    <a:pt x="2135" y="10041"/>
                    <a:pt x="1701" y="7506"/>
                  </a:cubicBezTo>
                  <a:cubicBezTo>
                    <a:pt x="1268" y="4971"/>
                    <a:pt x="1067" y="67"/>
                    <a:pt x="1034" y="1"/>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2"/>
            <p:cNvSpPr/>
            <p:nvPr/>
          </p:nvSpPr>
          <p:spPr>
            <a:xfrm>
              <a:off x="7737626" y="2473901"/>
              <a:ext cx="636148" cy="1313467"/>
            </a:xfrm>
            <a:custGeom>
              <a:avLst/>
              <a:gdLst/>
              <a:ahLst/>
              <a:cxnLst/>
              <a:rect l="l" t="t" r="r" b="b"/>
              <a:pathLst>
                <a:path w="35893" h="74109" extrusionOk="0">
                  <a:moveTo>
                    <a:pt x="12480" y="0"/>
                  </a:moveTo>
                  <a:cubicBezTo>
                    <a:pt x="8428" y="0"/>
                    <a:pt x="5272" y="1423"/>
                    <a:pt x="3870" y="3658"/>
                  </a:cubicBezTo>
                  <a:cubicBezTo>
                    <a:pt x="1" y="9796"/>
                    <a:pt x="2069" y="17668"/>
                    <a:pt x="7439" y="34513"/>
                  </a:cubicBezTo>
                  <a:cubicBezTo>
                    <a:pt x="11475" y="47289"/>
                    <a:pt x="8707" y="65869"/>
                    <a:pt x="7106" y="74108"/>
                  </a:cubicBezTo>
                  <a:lnTo>
                    <a:pt x="35893" y="74108"/>
                  </a:lnTo>
                  <a:lnTo>
                    <a:pt x="35893" y="14199"/>
                  </a:lnTo>
                  <a:cubicBezTo>
                    <a:pt x="28202" y="3834"/>
                    <a:pt x="19133" y="0"/>
                    <a:pt x="12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2"/>
            <p:cNvSpPr/>
            <p:nvPr/>
          </p:nvSpPr>
          <p:spPr>
            <a:xfrm>
              <a:off x="8303412" y="3168944"/>
              <a:ext cx="70362" cy="292082"/>
            </a:xfrm>
            <a:custGeom>
              <a:avLst/>
              <a:gdLst/>
              <a:ahLst/>
              <a:cxnLst/>
              <a:rect l="l" t="t" r="r" b="b"/>
              <a:pathLst>
                <a:path w="3970" h="16480" extrusionOk="0">
                  <a:moveTo>
                    <a:pt x="1135" y="1"/>
                  </a:moveTo>
                  <a:cubicBezTo>
                    <a:pt x="1135" y="1"/>
                    <a:pt x="1568" y="2369"/>
                    <a:pt x="1635" y="4871"/>
                  </a:cubicBezTo>
                  <a:cubicBezTo>
                    <a:pt x="1702" y="7406"/>
                    <a:pt x="1635" y="7906"/>
                    <a:pt x="1401" y="10975"/>
                  </a:cubicBezTo>
                  <a:cubicBezTo>
                    <a:pt x="1135" y="14011"/>
                    <a:pt x="401" y="15679"/>
                    <a:pt x="0" y="16479"/>
                  </a:cubicBezTo>
                  <a:cubicBezTo>
                    <a:pt x="0" y="16479"/>
                    <a:pt x="3970" y="15278"/>
                    <a:pt x="3970" y="14077"/>
                  </a:cubicBezTo>
                  <a:cubicBezTo>
                    <a:pt x="3970" y="12910"/>
                    <a:pt x="3770" y="11976"/>
                    <a:pt x="3336" y="7773"/>
                  </a:cubicBezTo>
                  <a:cubicBezTo>
                    <a:pt x="2869" y="3570"/>
                    <a:pt x="1135" y="1"/>
                    <a:pt x="1135" y="1"/>
                  </a:cubicBezTo>
                  <a:close/>
                </a:path>
              </a:pathLst>
            </a:custGeom>
            <a:solidFill>
              <a:srgbClr val="86A6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2"/>
            <p:cNvSpPr/>
            <p:nvPr/>
          </p:nvSpPr>
          <p:spPr>
            <a:xfrm>
              <a:off x="7797336" y="2770467"/>
              <a:ext cx="42005" cy="72152"/>
            </a:xfrm>
            <a:custGeom>
              <a:avLst/>
              <a:gdLst/>
              <a:ahLst/>
              <a:cxnLst/>
              <a:rect l="l" t="t" r="r" b="b"/>
              <a:pathLst>
                <a:path w="2370" h="4071" extrusionOk="0">
                  <a:moveTo>
                    <a:pt x="1302" y="1"/>
                  </a:moveTo>
                  <a:lnTo>
                    <a:pt x="1" y="4071"/>
                  </a:lnTo>
                  <a:cubicBezTo>
                    <a:pt x="1" y="4071"/>
                    <a:pt x="1135" y="3970"/>
                    <a:pt x="1735" y="2569"/>
                  </a:cubicBezTo>
                  <a:cubicBezTo>
                    <a:pt x="2369" y="1168"/>
                    <a:pt x="2269" y="335"/>
                    <a:pt x="2269" y="335"/>
                  </a:cubicBezTo>
                  <a:lnTo>
                    <a:pt x="1302" y="1"/>
                  </a:lnTo>
                  <a:close/>
                </a:path>
              </a:pathLst>
            </a:custGeom>
            <a:solidFill>
              <a:srgbClr val="86A6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2"/>
            <p:cNvSpPr/>
            <p:nvPr/>
          </p:nvSpPr>
          <p:spPr>
            <a:xfrm>
              <a:off x="7850542" y="2660316"/>
              <a:ext cx="72737" cy="123178"/>
            </a:xfrm>
            <a:custGeom>
              <a:avLst/>
              <a:gdLst/>
              <a:ahLst/>
              <a:cxnLst/>
              <a:rect l="l" t="t" r="r" b="b"/>
              <a:pathLst>
                <a:path w="4104" h="6950" extrusionOk="0">
                  <a:moveTo>
                    <a:pt x="2105" y="1"/>
                  </a:moveTo>
                  <a:cubicBezTo>
                    <a:pt x="1443" y="1"/>
                    <a:pt x="812" y="194"/>
                    <a:pt x="568" y="845"/>
                  </a:cubicBezTo>
                  <a:cubicBezTo>
                    <a:pt x="1" y="2413"/>
                    <a:pt x="234" y="6950"/>
                    <a:pt x="234" y="6950"/>
                  </a:cubicBezTo>
                  <a:cubicBezTo>
                    <a:pt x="234" y="6950"/>
                    <a:pt x="1502" y="6850"/>
                    <a:pt x="2002" y="5249"/>
                  </a:cubicBezTo>
                  <a:cubicBezTo>
                    <a:pt x="2469" y="3647"/>
                    <a:pt x="2236" y="2246"/>
                    <a:pt x="2736" y="1646"/>
                  </a:cubicBezTo>
                  <a:cubicBezTo>
                    <a:pt x="3270" y="1046"/>
                    <a:pt x="4104" y="412"/>
                    <a:pt x="4104" y="412"/>
                  </a:cubicBezTo>
                  <a:cubicBezTo>
                    <a:pt x="4104" y="412"/>
                    <a:pt x="3071" y="1"/>
                    <a:pt x="2105" y="1"/>
                  </a:cubicBezTo>
                  <a:close/>
                </a:path>
              </a:pathLst>
            </a:custGeom>
            <a:solidFill>
              <a:srgbClr val="86A6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2"/>
            <p:cNvSpPr/>
            <p:nvPr/>
          </p:nvSpPr>
          <p:spPr>
            <a:xfrm>
              <a:off x="7954596" y="2476648"/>
              <a:ext cx="419177" cy="405583"/>
            </a:xfrm>
            <a:custGeom>
              <a:avLst/>
              <a:gdLst/>
              <a:ahLst/>
              <a:cxnLst/>
              <a:rect l="l" t="t" r="r" b="b"/>
              <a:pathLst>
                <a:path w="23651" h="22884" extrusionOk="0">
                  <a:moveTo>
                    <a:pt x="2603" y="0"/>
                  </a:moveTo>
                  <a:cubicBezTo>
                    <a:pt x="1835" y="67"/>
                    <a:pt x="1302" y="234"/>
                    <a:pt x="1101" y="467"/>
                  </a:cubicBezTo>
                  <a:cubicBezTo>
                    <a:pt x="1" y="1868"/>
                    <a:pt x="3236" y="7639"/>
                    <a:pt x="3236" y="7639"/>
                  </a:cubicBezTo>
                  <a:cubicBezTo>
                    <a:pt x="3236" y="7639"/>
                    <a:pt x="3503" y="5771"/>
                    <a:pt x="5171" y="5771"/>
                  </a:cubicBezTo>
                  <a:cubicBezTo>
                    <a:pt x="6806" y="5771"/>
                    <a:pt x="9574" y="6705"/>
                    <a:pt x="11142" y="6705"/>
                  </a:cubicBezTo>
                  <a:cubicBezTo>
                    <a:pt x="12710" y="6705"/>
                    <a:pt x="19048" y="11842"/>
                    <a:pt x="20916" y="15311"/>
                  </a:cubicBezTo>
                  <a:cubicBezTo>
                    <a:pt x="21850" y="17079"/>
                    <a:pt x="22884" y="20215"/>
                    <a:pt x="23651" y="22883"/>
                  </a:cubicBezTo>
                  <a:lnTo>
                    <a:pt x="23651" y="14044"/>
                  </a:lnTo>
                  <a:cubicBezTo>
                    <a:pt x="16846" y="4837"/>
                    <a:pt x="8940" y="801"/>
                    <a:pt x="26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2"/>
            <p:cNvSpPr/>
            <p:nvPr/>
          </p:nvSpPr>
          <p:spPr>
            <a:xfrm>
              <a:off x="7378797" y="3098493"/>
              <a:ext cx="414317" cy="243383"/>
            </a:xfrm>
            <a:custGeom>
              <a:avLst/>
              <a:gdLst/>
              <a:ahLst/>
              <a:cxnLst/>
              <a:rect l="l" t="t" r="r" b="b"/>
              <a:pathLst>
                <a:path w="23378" h="13733" extrusionOk="0">
                  <a:moveTo>
                    <a:pt x="11759" y="1"/>
                  </a:moveTo>
                  <a:cubicBezTo>
                    <a:pt x="10798" y="1"/>
                    <a:pt x="9798" y="124"/>
                    <a:pt x="8772" y="406"/>
                  </a:cubicBezTo>
                  <a:cubicBezTo>
                    <a:pt x="2501" y="2174"/>
                    <a:pt x="2267" y="5977"/>
                    <a:pt x="1433" y="8579"/>
                  </a:cubicBezTo>
                  <a:cubicBezTo>
                    <a:pt x="1282" y="9034"/>
                    <a:pt x="0" y="13733"/>
                    <a:pt x="1396" y="13733"/>
                  </a:cubicBezTo>
                  <a:cubicBezTo>
                    <a:pt x="1536" y="13733"/>
                    <a:pt x="1703" y="13686"/>
                    <a:pt x="1900" y="13583"/>
                  </a:cubicBezTo>
                  <a:cubicBezTo>
                    <a:pt x="4035" y="12448"/>
                    <a:pt x="4369" y="8546"/>
                    <a:pt x="5469" y="8412"/>
                  </a:cubicBezTo>
                  <a:cubicBezTo>
                    <a:pt x="5508" y="8406"/>
                    <a:pt x="5546" y="8404"/>
                    <a:pt x="5583" y="8404"/>
                  </a:cubicBezTo>
                  <a:cubicBezTo>
                    <a:pt x="6426" y="8404"/>
                    <a:pt x="7128" y="9793"/>
                    <a:pt x="8144" y="9793"/>
                  </a:cubicBezTo>
                  <a:cubicBezTo>
                    <a:pt x="8388" y="9793"/>
                    <a:pt x="8651" y="9713"/>
                    <a:pt x="8939" y="9513"/>
                  </a:cubicBezTo>
                  <a:cubicBezTo>
                    <a:pt x="10440" y="8479"/>
                    <a:pt x="9005" y="5744"/>
                    <a:pt x="10573" y="4910"/>
                  </a:cubicBezTo>
                  <a:cubicBezTo>
                    <a:pt x="10803" y="4785"/>
                    <a:pt x="11108" y="4731"/>
                    <a:pt x="11470" y="4731"/>
                  </a:cubicBezTo>
                  <a:cubicBezTo>
                    <a:pt x="13630" y="4731"/>
                    <a:pt x="17828" y="6664"/>
                    <a:pt x="20313" y="7178"/>
                  </a:cubicBezTo>
                  <a:cubicBezTo>
                    <a:pt x="20902" y="7300"/>
                    <a:pt x="21392" y="7358"/>
                    <a:pt x="21785" y="7358"/>
                  </a:cubicBezTo>
                  <a:cubicBezTo>
                    <a:pt x="23329" y="7358"/>
                    <a:pt x="23378" y="6452"/>
                    <a:pt x="22048" y="4910"/>
                  </a:cubicBezTo>
                  <a:cubicBezTo>
                    <a:pt x="20652" y="3262"/>
                    <a:pt x="16707" y="1"/>
                    <a:pt x="11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2"/>
            <p:cNvSpPr/>
            <p:nvPr/>
          </p:nvSpPr>
          <p:spPr>
            <a:xfrm>
              <a:off x="7722845" y="2454352"/>
              <a:ext cx="503133" cy="388285"/>
            </a:xfrm>
            <a:custGeom>
              <a:avLst/>
              <a:gdLst/>
              <a:ahLst/>
              <a:cxnLst/>
              <a:rect l="l" t="t" r="r" b="b"/>
              <a:pathLst>
                <a:path w="28388" h="21908" extrusionOk="0">
                  <a:moveTo>
                    <a:pt x="14158" y="1"/>
                  </a:moveTo>
                  <a:cubicBezTo>
                    <a:pt x="9779" y="1"/>
                    <a:pt x="5469" y="1174"/>
                    <a:pt x="3270" y="5028"/>
                  </a:cubicBezTo>
                  <a:cubicBezTo>
                    <a:pt x="1" y="10698"/>
                    <a:pt x="768" y="19171"/>
                    <a:pt x="2969" y="21339"/>
                  </a:cubicBezTo>
                  <a:cubicBezTo>
                    <a:pt x="3386" y="21743"/>
                    <a:pt x="3745" y="21908"/>
                    <a:pt x="4055" y="21908"/>
                  </a:cubicBezTo>
                  <a:cubicBezTo>
                    <a:pt x="5407" y="21908"/>
                    <a:pt x="5805" y="18771"/>
                    <a:pt x="5805" y="18771"/>
                  </a:cubicBezTo>
                  <a:cubicBezTo>
                    <a:pt x="6030" y="18818"/>
                    <a:pt x="6240" y="18840"/>
                    <a:pt x="6436" y="18840"/>
                  </a:cubicBezTo>
                  <a:cubicBezTo>
                    <a:pt x="8332" y="18840"/>
                    <a:pt x="8907" y="16728"/>
                    <a:pt x="8907" y="14068"/>
                  </a:cubicBezTo>
                  <a:cubicBezTo>
                    <a:pt x="8907" y="12600"/>
                    <a:pt x="10116" y="12425"/>
                    <a:pt x="11730" y="12425"/>
                  </a:cubicBezTo>
                  <a:cubicBezTo>
                    <a:pt x="12236" y="12425"/>
                    <a:pt x="12781" y="12442"/>
                    <a:pt x="13342" y="12442"/>
                  </a:cubicBezTo>
                  <a:cubicBezTo>
                    <a:pt x="14569" y="12442"/>
                    <a:pt x="15869" y="12359"/>
                    <a:pt x="16980" y="11833"/>
                  </a:cubicBezTo>
                  <a:cubicBezTo>
                    <a:pt x="20249" y="10298"/>
                    <a:pt x="15612" y="8530"/>
                    <a:pt x="15679" y="6562"/>
                  </a:cubicBezTo>
                  <a:cubicBezTo>
                    <a:pt x="15699" y="5969"/>
                    <a:pt x="16410" y="5773"/>
                    <a:pt x="17462" y="5773"/>
                  </a:cubicBezTo>
                  <a:cubicBezTo>
                    <a:pt x="19513" y="5773"/>
                    <a:pt x="22857" y="6518"/>
                    <a:pt x="24893" y="6518"/>
                  </a:cubicBezTo>
                  <a:cubicBezTo>
                    <a:pt x="25276" y="6518"/>
                    <a:pt x="25613" y="6492"/>
                    <a:pt x="25886" y="6429"/>
                  </a:cubicBezTo>
                  <a:cubicBezTo>
                    <a:pt x="28388" y="5862"/>
                    <a:pt x="26019" y="1725"/>
                    <a:pt x="20182" y="625"/>
                  </a:cubicBezTo>
                  <a:cubicBezTo>
                    <a:pt x="18301" y="261"/>
                    <a:pt x="16222" y="1"/>
                    <a:pt x="14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2"/>
            <p:cNvSpPr/>
            <p:nvPr/>
          </p:nvSpPr>
          <p:spPr>
            <a:xfrm>
              <a:off x="7722845" y="2481380"/>
              <a:ext cx="122398" cy="361399"/>
            </a:xfrm>
            <a:custGeom>
              <a:avLst/>
              <a:gdLst/>
              <a:ahLst/>
              <a:cxnLst/>
              <a:rect l="l" t="t" r="r" b="b"/>
              <a:pathLst>
                <a:path w="6906" h="20391" extrusionOk="0">
                  <a:moveTo>
                    <a:pt x="6906" y="0"/>
                  </a:moveTo>
                  <a:lnTo>
                    <a:pt x="6906" y="0"/>
                  </a:lnTo>
                  <a:cubicBezTo>
                    <a:pt x="5438" y="801"/>
                    <a:pt x="4170" y="1902"/>
                    <a:pt x="3270" y="3503"/>
                  </a:cubicBezTo>
                  <a:cubicBezTo>
                    <a:pt x="1" y="9173"/>
                    <a:pt x="768" y="17646"/>
                    <a:pt x="2969" y="19814"/>
                  </a:cubicBezTo>
                  <a:cubicBezTo>
                    <a:pt x="3393" y="20222"/>
                    <a:pt x="3753" y="20390"/>
                    <a:pt x="4060" y="20390"/>
                  </a:cubicBezTo>
                  <a:cubicBezTo>
                    <a:pt x="4383" y="20390"/>
                    <a:pt x="4649" y="20205"/>
                    <a:pt x="4871" y="19915"/>
                  </a:cubicBezTo>
                  <a:cubicBezTo>
                    <a:pt x="4504" y="19781"/>
                    <a:pt x="3737" y="19381"/>
                    <a:pt x="3170" y="18347"/>
                  </a:cubicBezTo>
                  <a:cubicBezTo>
                    <a:pt x="2436" y="16946"/>
                    <a:pt x="2169" y="13076"/>
                    <a:pt x="2636" y="9073"/>
                  </a:cubicBezTo>
                  <a:cubicBezTo>
                    <a:pt x="3103" y="5037"/>
                    <a:pt x="6905" y="1"/>
                    <a:pt x="6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2"/>
            <p:cNvSpPr/>
            <p:nvPr/>
          </p:nvSpPr>
          <p:spPr>
            <a:xfrm>
              <a:off x="7242787" y="3641061"/>
              <a:ext cx="770952" cy="146307"/>
            </a:xfrm>
            <a:custGeom>
              <a:avLst/>
              <a:gdLst/>
              <a:ahLst/>
              <a:cxnLst/>
              <a:rect l="l" t="t" r="r" b="b"/>
              <a:pathLst>
                <a:path w="43499" h="8255" extrusionOk="0">
                  <a:moveTo>
                    <a:pt x="24961" y="1"/>
                  </a:moveTo>
                  <a:cubicBezTo>
                    <a:pt x="24159" y="1"/>
                    <a:pt x="23333" y="37"/>
                    <a:pt x="22483" y="115"/>
                  </a:cubicBezTo>
                  <a:cubicBezTo>
                    <a:pt x="12109" y="1083"/>
                    <a:pt x="4070" y="5519"/>
                    <a:pt x="1" y="8254"/>
                  </a:cubicBezTo>
                  <a:lnTo>
                    <a:pt x="43498" y="8254"/>
                  </a:lnTo>
                  <a:cubicBezTo>
                    <a:pt x="40668" y="5178"/>
                    <a:pt x="34489" y="1"/>
                    <a:pt x="24961" y="1"/>
                  </a:cubicBezTo>
                  <a:close/>
                </a:path>
              </a:pathLst>
            </a:custGeom>
            <a:solidFill>
              <a:srgbClr val="298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2"/>
            <p:cNvSpPr/>
            <p:nvPr/>
          </p:nvSpPr>
          <p:spPr>
            <a:xfrm>
              <a:off x="7565584" y="3730281"/>
              <a:ext cx="226452" cy="57087"/>
            </a:xfrm>
            <a:custGeom>
              <a:avLst/>
              <a:gdLst/>
              <a:ahLst/>
              <a:cxnLst/>
              <a:rect l="l" t="t" r="r" b="b"/>
              <a:pathLst>
                <a:path w="12777" h="3221" extrusionOk="0">
                  <a:moveTo>
                    <a:pt x="11356" y="0"/>
                  </a:moveTo>
                  <a:cubicBezTo>
                    <a:pt x="9865" y="0"/>
                    <a:pt x="7373" y="145"/>
                    <a:pt x="4737" y="919"/>
                  </a:cubicBezTo>
                  <a:cubicBezTo>
                    <a:pt x="2502" y="1586"/>
                    <a:pt x="968" y="2520"/>
                    <a:pt x="1" y="3220"/>
                  </a:cubicBezTo>
                  <a:lnTo>
                    <a:pt x="8740" y="3220"/>
                  </a:lnTo>
                  <a:cubicBezTo>
                    <a:pt x="10341" y="1953"/>
                    <a:pt x="12776" y="51"/>
                    <a:pt x="12776" y="51"/>
                  </a:cubicBezTo>
                  <a:cubicBezTo>
                    <a:pt x="12776" y="51"/>
                    <a:pt x="12243" y="0"/>
                    <a:pt x="11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2"/>
            <p:cNvSpPr/>
            <p:nvPr/>
          </p:nvSpPr>
          <p:spPr>
            <a:xfrm>
              <a:off x="7825127" y="3647228"/>
              <a:ext cx="22491" cy="28996"/>
            </a:xfrm>
            <a:custGeom>
              <a:avLst/>
              <a:gdLst/>
              <a:ahLst/>
              <a:cxnLst/>
              <a:rect l="l" t="t" r="r" b="b"/>
              <a:pathLst>
                <a:path w="1269" h="1636" extrusionOk="0">
                  <a:moveTo>
                    <a:pt x="134" y="1"/>
                  </a:moveTo>
                  <a:lnTo>
                    <a:pt x="0" y="1202"/>
                  </a:lnTo>
                  <a:lnTo>
                    <a:pt x="1268" y="1635"/>
                  </a:lnTo>
                  <a:lnTo>
                    <a:pt x="134" y="1"/>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2"/>
            <p:cNvSpPr/>
            <p:nvPr/>
          </p:nvSpPr>
          <p:spPr>
            <a:xfrm>
              <a:off x="7705706" y="3419021"/>
              <a:ext cx="668068" cy="368346"/>
            </a:xfrm>
            <a:custGeom>
              <a:avLst/>
              <a:gdLst/>
              <a:ahLst/>
              <a:cxnLst/>
              <a:rect l="l" t="t" r="r" b="b"/>
              <a:pathLst>
                <a:path w="37694" h="20783" extrusionOk="0">
                  <a:moveTo>
                    <a:pt x="37694" y="1"/>
                  </a:moveTo>
                  <a:cubicBezTo>
                    <a:pt x="21049" y="1402"/>
                    <a:pt x="6472" y="14178"/>
                    <a:pt x="0" y="20782"/>
                  </a:cubicBezTo>
                  <a:lnTo>
                    <a:pt x="37694" y="20782"/>
                  </a:lnTo>
                  <a:lnTo>
                    <a:pt x="3769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2"/>
            <p:cNvSpPr/>
            <p:nvPr/>
          </p:nvSpPr>
          <p:spPr>
            <a:xfrm>
              <a:off x="7798524" y="2848521"/>
              <a:ext cx="139537" cy="723648"/>
            </a:xfrm>
            <a:custGeom>
              <a:avLst/>
              <a:gdLst/>
              <a:ahLst/>
              <a:cxnLst/>
              <a:rect l="l" t="t" r="r" b="b"/>
              <a:pathLst>
                <a:path w="7873" h="40830" extrusionOk="0">
                  <a:moveTo>
                    <a:pt x="0" y="0"/>
                  </a:moveTo>
                  <a:lnTo>
                    <a:pt x="0" y="0"/>
                  </a:lnTo>
                  <a:cubicBezTo>
                    <a:pt x="968" y="3736"/>
                    <a:pt x="2302" y="8106"/>
                    <a:pt x="3970" y="13376"/>
                  </a:cubicBezTo>
                  <a:cubicBezTo>
                    <a:pt x="6572" y="21549"/>
                    <a:pt x="6372" y="32123"/>
                    <a:pt x="5471" y="40829"/>
                  </a:cubicBezTo>
                  <a:cubicBezTo>
                    <a:pt x="5471" y="40829"/>
                    <a:pt x="7739" y="33090"/>
                    <a:pt x="7806" y="28787"/>
                  </a:cubicBezTo>
                  <a:cubicBezTo>
                    <a:pt x="7873" y="24484"/>
                    <a:pt x="6438" y="17112"/>
                    <a:pt x="5404" y="13476"/>
                  </a:cubicBezTo>
                  <a:cubicBezTo>
                    <a:pt x="4370" y="9807"/>
                    <a:pt x="1" y="1"/>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2"/>
            <p:cNvSpPr/>
            <p:nvPr/>
          </p:nvSpPr>
          <p:spPr>
            <a:xfrm>
              <a:off x="8129013" y="3563875"/>
              <a:ext cx="244761" cy="223493"/>
            </a:xfrm>
            <a:custGeom>
              <a:avLst/>
              <a:gdLst/>
              <a:ahLst/>
              <a:cxnLst/>
              <a:rect l="l" t="t" r="r" b="b"/>
              <a:pathLst>
                <a:path w="13810" h="12610" extrusionOk="0">
                  <a:moveTo>
                    <a:pt x="13810" y="0"/>
                  </a:moveTo>
                  <a:cubicBezTo>
                    <a:pt x="9740" y="2435"/>
                    <a:pt x="3870" y="6205"/>
                    <a:pt x="2235" y="8673"/>
                  </a:cubicBezTo>
                  <a:cubicBezTo>
                    <a:pt x="1201" y="10174"/>
                    <a:pt x="500" y="11542"/>
                    <a:pt x="0" y="12609"/>
                  </a:cubicBezTo>
                  <a:lnTo>
                    <a:pt x="13810" y="12609"/>
                  </a:lnTo>
                  <a:lnTo>
                    <a:pt x="1381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2"/>
            <p:cNvSpPr/>
            <p:nvPr/>
          </p:nvSpPr>
          <p:spPr>
            <a:xfrm>
              <a:off x="7378762" y="3098493"/>
              <a:ext cx="217579" cy="242940"/>
            </a:xfrm>
            <a:custGeom>
              <a:avLst/>
              <a:gdLst/>
              <a:ahLst/>
              <a:cxnLst/>
              <a:rect l="l" t="t" r="r" b="b"/>
              <a:pathLst>
                <a:path w="12277" h="13708" extrusionOk="0">
                  <a:moveTo>
                    <a:pt x="11878" y="0"/>
                  </a:moveTo>
                  <a:cubicBezTo>
                    <a:pt x="10896" y="0"/>
                    <a:pt x="9864" y="113"/>
                    <a:pt x="8807" y="406"/>
                  </a:cubicBezTo>
                  <a:cubicBezTo>
                    <a:pt x="2503" y="2174"/>
                    <a:pt x="2269" y="5977"/>
                    <a:pt x="1435" y="8579"/>
                  </a:cubicBezTo>
                  <a:cubicBezTo>
                    <a:pt x="1278" y="9049"/>
                    <a:pt x="1" y="13708"/>
                    <a:pt x="1402" y="13708"/>
                  </a:cubicBezTo>
                  <a:cubicBezTo>
                    <a:pt x="1491" y="13708"/>
                    <a:pt x="1591" y="13689"/>
                    <a:pt x="1702" y="13649"/>
                  </a:cubicBezTo>
                  <a:cubicBezTo>
                    <a:pt x="968" y="13449"/>
                    <a:pt x="1335" y="11881"/>
                    <a:pt x="1535" y="11014"/>
                  </a:cubicBezTo>
                  <a:cubicBezTo>
                    <a:pt x="1702" y="10147"/>
                    <a:pt x="2503" y="6477"/>
                    <a:pt x="4771" y="3942"/>
                  </a:cubicBezTo>
                  <a:cubicBezTo>
                    <a:pt x="7039" y="1407"/>
                    <a:pt x="12176" y="40"/>
                    <a:pt x="12276" y="6"/>
                  </a:cubicBezTo>
                  <a:cubicBezTo>
                    <a:pt x="12145" y="2"/>
                    <a:pt x="12012" y="0"/>
                    <a:pt x="118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2"/>
            <p:cNvSpPr/>
            <p:nvPr/>
          </p:nvSpPr>
          <p:spPr>
            <a:xfrm>
              <a:off x="7475727" y="3245367"/>
              <a:ext cx="56768" cy="26497"/>
            </a:xfrm>
            <a:custGeom>
              <a:avLst/>
              <a:gdLst/>
              <a:ahLst/>
              <a:cxnLst/>
              <a:rect l="l" t="t" r="r" b="b"/>
              <a:pathLst>
                <a:path w="3203" h="1495" extrusionOk="0">
                  <a:moveTo>
                    <a:pt x="608" y="1"/>
                  </a:moveTo>
                  <a:cubicBezTo>
                    <a:pt x="271" y="1"/>
                    <a:pt x="0" y="125"/>
                    <a:pt x="0" y="125"/>
                  </a:cubicBezTo>
                  <a:cubicBezTo>
                    <a:pt x="34" y="121"/>
                    <a:pt x="68" y="119"/>
                    <a:pt x="102" y="119"/>
                  </a:cubicBezTo>
                  <a:cubicBezTo>
                    <a:pt x="969" y="119"/>
                    <a:pt x="1651" y="1494"/>
                    <a:pt x="2656" y="1494"/>
                  </a:cubicBezTo>
                  <a:cubicBezTo>
                    <a:pt x="2828" y="1494"/>
                    <a:pt x="3009" y="1454"/>
                    <a:pt x="3203" y="1359"/>
                  </a:cubicBezTo>
                  <a:cubicBezTo>
                    <a:pt x="2435" y="1359"/>
                    <a:pt x="1868" y="892"/>
                    <a:pt x="1435" y="359"/>
                  </a:cubicBezTo>
                  <a:cubicBezTo>
                    <a:pt x="1184" y="79"/>
                    <a:pt x="875" y="1"/>
                    <a:pt x="608" y="1"/>
                  </a:cubicBezTo>
                  <a:close/>
                </a:path>
              </a:pathLst>
            </a:custGeom>
            <a:solidFill>
              <a:srgbClr val="EFFA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2"/>
            <p:cNvSpPr/>
            <p:nvPr/>
          </p:nvSpPr>
          <p:spPr>
            <a:xfrm>
              <a:off x="7887194" y="2649274"/>
              <a:ext cx="155506" cy="35500"/>
            </a:xfrm>
            <a:custGeom>
              <a:avLst/>
              <a:gdLst/>
              <a:ahLst/>
              <a:cxnLst/>
              <a:rect l="l" t="t" r="r" b="b"/>
              <a:pathLst>
                <a:path w="8774" h="2003" extrusionOk="0">
                  <a:moveTo>
                    <a:pt x="8774" y="1"/>
                  </a:moveTo>
                  <a:lnTo>
                    <a:pt x="8774" y="1"/>
                  </a:lnTo>
                  <a:cubicBezTo>
                    <a:pt x="8307" y="434"/>
                    <a:pt x="4904" y="868"/>
                    <a:pt x="2736" y="901"/>
                  </a:cubicBezTo>
                  <a:cubicBezTo>
                    <a:pt x="535" y="935"/>
                    <a:pt x="1" y="2002"/>
                    <a:pt x="1" y="2002"/>
                  </a:cubicBezTo>
                  <a:cubicBezTo>
                    <a:pt x="490" y="1500"/>
                    <a:pt x="1409" y="1423"/>
                    <a:pt x="2510" y="1423"/>
                  </a:cubicBezTo>
                  <a:cubicBezTo>
                    <a:pt x="2996" y="1423"/>
                    <a:pt x="3518" y="1438"/>
                    <a:pt x="4053" y="1438"/>
                  </a:cubicBezTo>
                  <a:cubicBezTo>
                    <a:pt x="5285" y="1438"/>
                    <a:pt x="6590" y="1359"/>
                    <a:pt x="7707" y="835"/>
                  </a:cubicBezTo>
                  <a:cubicBezTo>
                    <a:pt x="8274" y="568"/>
                    <a:pt x="8607" y="268"/>
                    <a:pt x="8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2"/>
            <p:cNvSpPr/>
            <p:nvPr/>
          </p:nvSpPr>
          <p:spPr>
            <a:xfrm>
              <a:off x="8016682" y="3514799"/>
              <a:ext cx="17156" cy="34897"/>
            </a:xfrm>
            <a:custGeom>
              <a:avLst/>
              <a:gdLst/>
              <a:ahLst/>
              <a:cxnLst/>
              <a:rect l="l" t="t" r="r" b="b"/>
              <a:pathLst>
                <a:path w="968" h="1969" extrusionOk="0">
                  <a:moveTo>
                    <a:pt x="0" y="1"/>
                  </a:moveTo>
                  <a:lnTo>
                    <a:pt x="0" y="1969"/>
                  </a:lnTo>
                  <a:lnTo>
                    <a:pt x="968" y="1635"/>
                  </a:lnTo>
                  <a:lnTo>
                    <a:pt x="0" y="1"/>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2"/>
            <p:cNvSpPr/>
            <p:nvPr/>
          </p:nvSpPr>
          <p:spPr>
            <a:xfrm>
              <a:off x="7713380" y="3616496"/>
              <a:ext cx="16571" cy="31938"/>
            </a:xfrm>
            <a:custGeom>
              <a:avLst/>
              <a:gdLst/>
              <a:ahLst/>
              <a:cxnLst/>
              <a:rect l="l" t="t" r="r" b="b"/>
              <a:pathLst>
                <a:path w="935" h="1802" extrusionOk="0">
                  <a:moveTo>
                    <a:pt x="1" y="0"/>
                  </a:moveTo>
                  <a:lnTo>
                    <a:pt x="34" y="1701"/>
                  </a:lnTo>
                  <a:lnTo>
                    <a:pt x="935" y="1801"/>
                  </a:lnTo>
                  <a:lnTo>
                    <a:pt x="1" y="0"/>
                  </a:ln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2"/>
            <p:cNvSpPr/>
            <p:nvPr/>
          </p:nvSpPr>
          <p:spPr>
            <a:xfrm>
              <a:off x="7466865" y="3664385"/>
              <a:ext cx="7692" cy="23661"/>
            </a:xfrm>
            <a:custGeom>
              <a:avLst/>
              <a:gdLst/>
              <a:ahLst/>
              <a:cxnLst/>
              <a:rect l="l" t="t" r="r" b="b"/>
              <a:pathLst>
                <a:path w="434" h="1335" extrusionOk="0">
                  <a:moveTo>
                    <a:pt x="0" y="0"/>
                  </a:moveTo>
                  <a:lnTo>
                    <a:pt x="67" y="1334"/>
                  </a:lnTo>
                  <a:lnTo>
                    <a:pt x="434" y="701"/>
                  </a:lnTo>
                  <a:lnTo>
                    <a:pt x="0" y="0"/>
                  </a:ln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2"/>
            <p:cNvSpPr/>
            <p:nvPr/>
          </p:nvSpPr>
          <p:spPr>
            <a:xfrm>
              <a:off x="7679103" y="3618268"/>
              <a:ext cx="11254" cy="28978"/>
            </a:xfrm>
            <a:custGeom>
              <a:avLst/>
              <a:gdLst/>
              <a:ahLst/>
              <a:cxnLst/>
              <a:rect l="l" t="t" r="r" b="b"/>
              <a:pathLst>
                <a:path w="635" h="1635" extrusionOk="0">
                  <a:moveTo>
                    <a:pt x="0" y="0"/>
                  </a:moveTo>
                  <a:lnTo>
                    <a:pt x="0" y="1635"/>
                  </a:lnTo>
                  <a:lnTo>
                    <a:pt x="634" y="1301"/>
                  </a:lnTo>
                  <a:lnTo>
                    <a:pt x="0" y="0"/>
                  </a:ln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2"/>
            <p:cNvSpPr/>
            <p:nvPr/>
          </p:nvSpPr>
          <p:spPr>
            <a:xfrm>
              <a:off x="7734666" y="3627715"/>
              <a:ext cx="17759" cy="25451"/>
            </a:xfrm>
            <a:custGeom>
              <a:avLst/>
              <a:gdLst/>
              <a:ahLst/>
              <a:cxnLst/>
              <a:rect l="l" t="t" r="r" b="b"/>
              <a:pathLst>
                <a:path w="1002" h="1436" extrusionOk="0">
                  <a:moveTo>
                    <a:pt x="1" y="1"/>
                  </a:moveTo>
                  <a:lnTo>
                    <a:pt x="201" y="1435"/>
                  </a:lnTo>
                  <a:lnTo>
                    <a:pt x="1002" y="1335"/>
                  </a:lnTo>
                  <a:lnTo>
                    <a:pt x="1" y="1"/>
                  </a:ln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2"/>
            <p:cNvSpPr/>
            <p:nvPr/>
          </p:nvSpPr>
          <p:spPr>
            <a:xfrm>
              <a:off x="7774278" y="3681523"/>
              <a:ext cx="17174" cy="39630"/>
            </a:xfrm>
            <a:custGeom>
              <a:avLst/>
              <a:gdLst/>
              <a:ahLst/>
              <a:cxnLst/>
              <a:rect l="l" t="t" r="r" b="b"/>
              <a:pathLst>
                <a:path w="969" h="2236" extrusionOk="0">
                  <a:moveTo>
                    <a:pt x="134" y="0"/>
                  </a:moveTo>
                  <a:lnTo>
                    <a:pt x="1" y="2235"/>
                  </a:lnTo>
                  <a:lnTo>
                    <a:pt x="1" y="2235"/>
                  </a:lnTo>
                  <a:lnTo>
                    <a:pt x="968" y="1768"/>
                  </a:lnTo>
                  <a:lnTo>
                    <a:pt x="134" y="0"/>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2"/>
            <p:cNvSpPr/>
            <p:nvPr/>
          </p:nvSpPr>
          <p:spPr>
            <a:xfrm>
              <a:off x="8040910" y="3477562"/>
              <a:ext cx="29580" cy="55581"/>
            </a:xfrm>
            <a:custGeom>
              <a:avLst/>
              <a:gdLst/>
              <a:ahLst/>
              <a:cxnLst/>
              <a:rect l="l" t="t" r="r" b="b"/>
              <a:pathLst>
                <a:path w="1669" h="3136" extrusionOk="0">
                  <a:moveTo>
                    <a:pt x="1" y="0"/>
                  </a:moveTo>
                  <a:lnTo>
                    <a:pt x="268" y="3136"/>
                  </a:lnTo>
                  <a:lnTo>
                    <a:pt x="1669" y="2569"/>
                  </a:lnTo>
                  <a:lnTo>
                    <a:pt x="1" y="0"/>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2"/>
            <p:cNvSpPr/>
            <p:nvPr/>
          </p:nvSpPr>
          <p:spPr>
            <a:xfrm>
              <a:off x="6201972" y="3691295"/>
              <a:ext cx="748479" cy="87164"/>
            </a:xfrm>
            <a:custGeom>
              <a:avLst/>
              <a:gdLst/>
              <a:ahLst/>
              <a:cxnLst/>
              <a:rect l="l" t="t" r="r" b="b"/>
              <a:pathLst>
                <a:path w="42231" h="4918" extrusionOk="0">
                  <a:moveTo>
                    <a:pt x="17456" y="1"/>
                  </a:moveTo>
                  <a:cubicBezTo>
                    <a:pt x="7634" y="1"/>
                    <a:pt x="1964" y="3457"/>
                    <a:pt x="0" y="4917"/>
                  </a:cubicBezTo>
                  <a:lnTo>
                    <a:pt x="42230" y="4917"/>
                  </a:lnTo>
                  <a:cubicBezTo>
                    <a:pt x="38995" y="3883"/>
                    <a:pt x="34525" y="2649"/>
                    <a:pt x="28354" y="1281"/>
                  </a:cubicBezTo>
                  <a:cubicBezTo>
                    <a:pt x="24273" y="365"/>
                    <a:pt x="20645" y="1"/>
                    <a:pt x="17456" y="1"/>
                  </a:cubicBezTo>
                  <a:close/>
                </a:path>
              </a:pathLst>
            </a:custGeom>
            <a:solidFill>
              <a:srgbClr val="298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2"/>
            <p:cNvSpPr/>
            <p:nvPr/>
          </p:nvSpPr>
          <p:spPr>
            <a:xfrm>
              <a:off x="6382291" y="3751236"/>
              <a:ext cx="360052" cy="27223"/>
            </a:xfrm>
            <a:custGeom>
              <a:avLst/>
              <a:gdLst/>
              <a:ahLst/>
              <a:cxnLst/>
              <a:rect l="l" t="t" r="r" b="b"/>
              <a:pathLst>
                <a:path w="20315" h="1536" extrusionOk="0">
                  <a:moveTo>
                    <a:pt x="8933" y="0"/>
                  </a:moveTo>
                  <a:cubicBezTo>
                    <a:pt x="8879" y="0"/>
                    <a:pt x="8826" y="0"/>
                    <a:pt x="8773" y="1"/>
                  </a:cubicBezTo>
                  <a:cubicBezTo>
                    <a:pt x="4270" y="34"/>
                    <a:pt x="0" y="535"/>
                    <a:pt x="0" y="668"/>
                  </a:cubicBezTo>
                  <a:cubicBezTo>
                    <a:pt x="0" y="1002"/>
                    <a:pt x="267" y="1268"/>
                    <a:pt x="701" y="1535"/>
                  </a:cubicBezTo>
                  <a:lnTo>
                    <a:pt x="20315" y="1535"/>
                  </a:lnTo>
                  <a:cubicBezTo>
                    <a:pt x="17917" y="1043"/>
                    <a:pt x="12382" y="0"/>
                    <a:pt x="8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2"/>
            <p:cNvSpPr/>
            <p:nvPr/>
          </p:nvSpPr>
          <p:spPr>
            <a:xfrm>
              <a:off x="6833973" y="3729347"/>
              <a:ext cx="5920" cy="18964"/>
            </a:xfrm>
            <a:custGeom>
              <a:avLst/>
              <a:gdLst/>
              <a:ahLst/>
              <a:cxnLst/>
              <a:rect l="l" t="t" r="r" b="b"/>
              <a:pathLst>
                <a:path w="334" h="1070" extrusionOk="0">
                  <a:moveTo>
                    <a:pt x="267" y="1"/>
                  </a:moveTo>
                  <a:cubicBezTo>
                    <a:pt x="257" y="1"/>
                    <a:pt x="0" y="869"/>
                    <a:pt x="0" y="869"/>
                  </a:cubicBezTo>
                  <a:lnTo>
                    <a:pt x="334" y="1069"/>
                  </a:lnTo>
                  <a:cubicBezTo>
                    <a:pt x="334" y="1069"/>
                    <a:pt x="267" y="68"/>
                    <a:pt x="267" y="2"/>
                  </a:cubicBezTo>
                  <a:cubicBezTo>
                    <a:pt x="267" y="1"/>
                    <a:pt x="267" y="1"/>
                    <a:pt x="267" y="1"/>
                  </a:cubicBez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2"/>
            <p:cNvSpPr/>
            <p:nvPr/>
          </p:nvSpPr>
          <p:spPr>
            <a:xfrm>
              <a:off x="6807352" y="3731138"/>
              <a:ext cx="7125" cy="13612"/>
            </a:xfrm>
            <a:custGeom>
              <a:avLst/>
              <a:gdLst/>
              <a:ahLst/>
              <a:cxnLst/>
              <a:rect l="l" t="t" r="r" b="b"/>
              <a:pathLst>
                <a:path w="402" h="768" extrusionOk="0">
                  <a:moveTo>
                    <a:pt x="401" y="1"/>
                  </a:moveTo>
                  <a:lnTo>
                    <a:pt x="1" y="668"/>
                  </a:lnTo>
                  <a:lnTo>
                    <a:pt x="401" y="768"/>
                  </a:lnTo>
                  <a:lnTo>
                    <a:pt x="401" y="1"/>
                  </a:ln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2"/>
            <p:cNvSpPr/>
            <p:nvPr/>
          </p:nvSpPr>
          <p:spPr>
            <a:xfrm>
              <a:off x="6685574" y="3698633"/>
              <a:ext cx="12424" cy="20701"/>
            </a:xfrm>
            <a:custGeom>
              <a:avLst/>
              <a:gdLst/>
              <a:ahLst/>
              <a:cxnLst/>
              <a:rect l="l" t="t" r="r" b="b"/>
              <a:pathLst>
                <a:path w="701" h="1168" extrusionOk="0">
                  <a:moveTo>
                    <a:pt x="701" y="0"/>
                  </a:moveTo>
                  <a:lnTo>
                    <a:pt x="0" y="1034"/>
                  </a:lnTo>
                  <a:lnTo>
                    <a:pt x="634" y="1168"/>
                  </a:lnTo>
                  <a:lnTo>
                    <a:pt x="701" y="0"/>
                  </a:ln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2"/>
            <p:cNvSpPr/>
            <p:nvPr/>
          </p:nvSpPr>
          <p:spPr>
            <a:xfrm>
              <a:off x="6553730" y="3677347"/>
              <a:ext cx="10670" cy="20701"/>
            </a:xfrm>
            <a:custGeom>
              <a:avLst/>
              <a:gdLst/>
              <a:ahLst/>
              <a:cxnLst/>
              <a:rect l="l" t="t" r="r" b="b"/>
              <a:pathLst>
                <a:path w="602" h="1168" extrusionOk="0">
                  <a:moveTo>
                    <a:pt x="534" y="0"/>
                  </a:moveTo>
                  <a:lnTo>
                    <a:pt x="1" y="1101"/>
                  </a:lnTo>
                  <a:lnTo>
                    <a:pt x="601" y="1168"/>
                  </a:lnTo>
                  <a:lnTo>
                    <a:pt x="601" y="1168"/>
                  </a:lnTo>
                  <a:lnTo>
                    <a:pt x="534" y="0"/>
                  </a:ln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2"/>
            <p:cNvSpPr/>
            <p:nvPr/>
          </p:nvSpPr>
          <p:spPr>
            <a:xfrm>
              <a:off x="6781352" y="3654874"/>
              <a:ext cx="468253" cy="57158"/>
            </a:xfrm>
            <a:custGeom>
              <a:avLst/>
              <a:gdLst/>
              <a:ahLst/>
              <a:cxnLst/>
              <a:rect l="l" t="t" r="r" b="b"/>
              <a:pathLst>
                <a:path w="26420" h="3225" extrusionOk="0">
                  <a:moveTo>
                    <a:pt x="0" y="1"/>
                  </a:moveTo>
                  <a:cubicBezTo>
                    <a:pt x="0" y="1"/>
                    <a:pt x="2269" y="1568"/>
                    <a:pt x="5171" y="1735"/>
                  </a:cubicBezTo>
                  <a:cubicBezTo>
                    <a:pt x="8073" y="1935"/>
                    <a:pt x="12843" y="3036"/>
                    <a:pt x="16445" y="3203"/>
                  </a:cubicBezTo>
                  <a:cubicBezTo>
                    <a:pt x="16842" y="3218"/>
                    <a:pt x="17273" y="3224"/>
                    <a:pt x="17727" y="3224"/>
                  </a:cubicBezTo>
                  <a:cubicBezTo>
                    <a:pt x="21359" y="3224"/>
                    <a:pt x="26419" y="2803"/>
                    <a:pt x="26419" y="2803"/>
                  </a:cubicBezTo>
                  <a:cubicBezTo>
                    <a:pt x="26419" y="2803"/>
                    <a:pt x="23017" y="2402"/>
                    <a:pt x="21516" y="2402"/>
                  </a:cubicBezTo>
                  <a:cubicBezTo>
                    <a:pt x="19981" y="2402"/>
                    <a:pt x="14310" y="1502"/>
                    <a:pt x="11008" y="1468"/>
                  </a:cubicBezTo>
                  <a:cubicBezTo>
                    <a:pt x="7672" y="1402"/>
                    <a:pt x="1" y="1"/>
                    <a:pt x="0" y="1"/>
                  </a:cubicBezTo>
                  <a:close/>
                </a:path>
              </a:pathLst>
            </a:custGeom>
            <a:solidFill>
              <a:srgbClr val="F7F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2"/>
            <p:cNvSpPr/>
            <p:nvPr/>
          </p:nvSpPr>
          <p:spPr>
            <a:xfrm>
              <a:off x="7975882" y="3155350"/>
              <a:ext cx="397891" cy="302716"/>
            </a:xfrm>
            <a:custGeom>
              <a:avLst/>
              <a:gdLst/>
              <a:ahLst/>
              <a:cxnLst/>
              <a:rect l="l" t="t" r="r" b="b"/>
              <a:pathLst>
                <a:path w="22450" h="17080" extrusionOk="0">
                  <a:moveTo>
                    <a:pt x="22450" y="0"/>
                  </a:moveTo>
                  <a:cubicBezTo>
                    <a:pt x="19148" y="2169"/>
                    <a:pt x="14444" y="5238"/>
                    <a:pt x="13610" y="6138"/>
                  </a:cubicBezTo>
                  <a:cubicBezTo>
                    <a:pt x="12417" y="7457"/>
                    <a:pt x="11933" y="8688"/>
                    <a:pt x="14637" y="8688"/>
                  </a:cubicBezTo>
                  <a:cubicBezTo>
                    <a:pt x="14805" y="8688"/>
                    <a:pt x="14985" y="8683"/>
                    <a:pt x="15178" y="8673"/>
                  </a:cubicBezTo>
                  <a:cubicBezTo>
                    <a:pt x="15739" y="8640"/>
                    <a:pt x="16243" y="8620"/>
                    <a:pt x="16678" y="8620"/>
                  </a:cubicBezTo>
                  <a:cubicBezTo>
                    <a:pt x="18828" y="8620"/>
                    <a:pt x="19248" y="9098"/>
                    <a:pt x="16112" y="10708"/>
                  </a:cubicBezTo>
                  <a:cubicBezTo>
                    <a:pt x="12343" y="12676"/>
                    <a:pt x="1" y="17079"/>
                    <a:pt x="1" y="17079"/>
                  </a:cubicBezTo>
                  <a:cubicBezTo>
                    <a:pt x="1" y="17079"/>
                    <a:pt x="16679" y="12910"/>
                    <a:pt x="18914" y="11175"/>
                  </a:cubicBezTo>
                  <a:cubicBezTo>
                    <a:pt x="20415" y="10008"/>
                    <a:pt x="22150" y="8840"/>
                    <a:pt x="22450" y="8073"/>
                  </a:cubicBezTo>
                  <a:lnTo>
                    <a:pt x="22450" y="7673"/>
                  </a:lnTo>
                  <a:cubicBezTo>
                    <a:pt x="22350" y="7506"/>
                    <a:pt x="22116" y="7406"/>
                    <a:pt x="21649" y="7339"/>
                  </a:cubicBezTo>
                  <a:cubicBezTo>
                    <a:pt x="21262" y="7295"/>
                    <a:pt x="20831" y="7279"/>
                    <a:pt x="20385" y="7279"/>
                  </a:cubicBezTo>
                  <a:cubicBezTo>
                    <a:pt x="19164" y="7279"/>
                    <a:pt x="17834" y="7399"/>
                    <a:pt x="16989" y="7399"/>
                  </a:cubicBezTo>
                  <a:cubicBezTo>
                    <a:pt x="16257" y="7399"/>
                    <a:pt x="15890" y="7309"/>
                    <a:pt x="16279" y="6972"/>
                  </a:cubicBezTo>
                  <a:cubicBezTo>
                    <a:pt x="17013" y="6372"/>
                    <a:pt x="20515" y="4971"/>
                    <a:pt x="22450" y="4203"/>
                  </a:cubicBezTo>
                  <a:lnTo>
                    <a:pt x="22450" y="0"/>
                  </a:lnTo>
                  <a:close/>
                </a:path>
              </a:pathLst>
            </a:custGeom>
            <a:solidFill>
              <a:srgbClr val="F7F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2"/>
            <p:cNvSpPr/>
            <p:nvPr/>
          </p:nvSpPr>
          <p:spPr>
            <a:xfrm>
              <a:off x="8270889" y="3241663"/>
              <a:ext cx="68607" cy="208711"/>
            </a:xfrm>
            <a:custGeom>
              <a:avLst/>
              <a:gdLst/>
              <a:ahLst/>
              <a:cxnLst/>
              <a:rect l="l" t="t" r="r" b="b"/>
              <a:pathLst>
                <a:path w="3871" h="11776" extrusionOk="0">
                  <a:moveTo>
                    <a:pt x="1" y="1"/>
                  </a:moveTo>
                  <a:lnTo>
                    <a:pt x="334" y="11776"/>
                  </a:lnTo>
                  <a:lnTo>
                    <a:pt x="3870" y="10742"/>
                  </a:lnTo>
                  <a:lnTo>
                    <a:pt x="1" y="1"/>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2"/>
            <p:cNvSpPr/>
            <p:nvPr/>
          </p:nvSpPr>
          <p:spPr>
            <a:xfrm>
              <a:off x="8213554" y="3342757"/>
              <a:ext cx="47304" cy="124170"/>
            </a:xfrm>
            <a:custGeom>
              <a:avLst/>
              <a:gdLst/>
              <a:ahLst/>
              <a:cxnLst/>
              <a:rect l="l" t="t" r="r" b="b"/>
              <a:pathLst>
                <a:path w="2669" h="7006" extrusionOk="0">
                  <a:moveTo>
                    <a:pt x="0" y="1"/>
                  </a:moveTo>
                  <a:lnTo>
                    <a:pt x="434" y="7006"/>
                  </a:lnTo>
                  <a:lnTo>
                    <a:pt x="2669" y="6372"/>
                  </a:lnTo>
                  <a:lnTo>
                    <a:pt x="0" y="1"/>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2"/>
            <p:cNvSpPr/>
            <p:nvPr/>
          </p:nvSpPr>
          <p:spPr>
            <a:xfrm>
              <a:off x="8209406" y="3499433"/>
              <a:ext cx="162010" cy="287935"/>
            </a:xfrm>
            <a:custGeom>
              <a:avLst/>
              <a:gdLst/>
              <a:ahLst/>
              <a:cxnLst/>
              <a:rect l="l" t="t" r="r" b="b"/>
              <a:pathLst>
                <a:path w="9141" h="16246" extrusionOk="0">
                  <a:moveTo>
                    <a:pt x="1" y="0"/>
                  </a:moveTo>
                  <a:lnTo>
                    <a:pt x="334" y="16245"/>
                  </a:lnTo>
                  <a:lnTo>
                    <a:pt x="9141" y="16245"/>
                  </a:lnTo>
                  <a:lnTo>
                    <a:pt x="1" y="0"/>
                  </a:lnTo>
                  <a:close/>
                </a:path>
              </a:pathLst>
            </a:custGeom>
            <a:solidFill>
              <a:srgbClr val="3653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2"/>
            <p:cNvSpPr/>
            <p:nvPr/>
          </p:nvSpPr>
          <p:spPr>
            <a:xfrm>
              <a:off x="8097678" y="3609992"/>
              <a:ext cx="68590" cy="177376"/>
            </a:xfrm>
            <a:custGeom>
              <a:avLst/>
              <a:gdLst/>
              <a:ahLst/>
              <a:cxnLst/>
              <a:rect l="l" t="t" r="r" b="b"/>
              <a:pathLst>
                <a:path w="3870" h="10008" extrusionOk="0">
                  <a:moveTo>
                    <a:pt x="1401" y="0"/>
                  </a:moveTo>
                  <a:lnTo>
                    <a:pt x="0" y="10007"/>
                  </a:lnTo>
                  <a:lnTo>
                    <a:pt x="3870" y="10007"/>
                  </a:lnTo>
                  <a:lnTo>
                    <a:pt x="1401" y="0"/>
                  </a:lnTo>
                  <a:close/>
                </a:path>
              </a:pathLst>
            </a:custGeom>
            <a:solidFill>
              <a:srgbClr val="3653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2"/>
            <p:cNvSpPr/>
            <p:nvPr/>
          </p:nvSpPr>
          <p:spPr>
            <a:xfrm>
              <a:off x="5889224" y="3478702"/>
              <a:ext cx="525589" cy="299757"/>
            </a:xfrm>
            <a:custGeom>
              <a:avLst/>
              <a:gdLst/>
              <a:ahLst/>
              <a:cxnLst/>
              <a:rect l="l" t="t" r="r" b="b"/>
              <a:pathLst>
                <a:path w="29655" h="16913" extrusionOk="0">
                  <a:moveTo>
                    <a:pt x="0" y="0"/>
                  </a:moveTo>
                  <a:lnTo>
                    <a:pt x="0" y="16912"/>
                  </a:lnTo>
                  <a:lnTo>
                    <a:pt x="29655" y="16912"/>
                  </a:lnTo>
                  <a:cubicBezTo>
                    <a:pt x="29488" y="15478"/>
                    <a:pt x="28287" y="13643"/>
                    <a:pt x="25252" y="11308"/>
                  </a:cubicBezTo>
                  <a:cubicBezTo>
                    <a:pt x="18347" y="5904"/>
                    <a:pt x="7406" y="2135"/>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2"/>
            <p:cNvSpPr/>
            <p:nvPr/>
          </p:nvSpPr>
          <p:spPr>
            <a:xfrm>
              <a:off x="5889224" y="3596936"/>
              <a:ext cx="242404" cy="181524"/>
            </a:xfrm>
            <a:custGeom>
              <a:avLst/>
              <a:gdLst/>
              <a:ahLst/>
              <a:cxnLst/>
              <a:rect l="l" t="t" r="r" b="b"/>
              <a:pathLst>
                <a:path w="13677" h="10242" extrusionOk="0">
                  <a:moveTo>
                    <a:pt x="0" y="1"/>
                  </a:moveTo>
                  <a:lnTo>
                    <a:pt x="0" y="10241"/>
                  </a:lnTo>
                  <a:lnTo>
                    <a:pt x="13677" y="10241"/>
                  </a:lnTo>
                  <a:cubicBezTo>
                    <a:pt x="11976" y="7740"/>
                    <a:pt x="9374" y="4204"/>
                    <a:pt x="7572" y="2803"/>
                  </a:cubicBezTo>
                  <a:cubicBezTo>
                    <a:pt x="5938" y="1535"/>
                    <a:pt x="2602" y="601"/>
                    <a:pt x="0" y="1"/>
                  </a:cubicBezTo>
                  <a:close/>
                </a:path>
              </a:pathLst>
            </a:custGeom>
            <a:solidFill>
              <a:srgbClr val="7698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2"/>
            <p:cNvSpPr/>
            <p:nvPr/>
          </p:nvSpPr>
          <p:spPr>
            <a:xfrm>
              <a:off x="5992091" y="3442050"/>
              <a:ext cx="56768" cy="99925"/>
            </a:xfrm>
            <a:custGeom>
              <a:avLst/>
              <a:gdLst/>
              <a:ahLst/>
              <a:cxnLst/>
              <a:rect l="l" t="t" r="r" b="b"/>
              <a:pathLst>
                <a:path w="3203" h="5638" extrusionOk="0">
                  <a:moveTo>
                    <a:pt x="3203" y="0"/>
                  </a:moveTo>
                  <a:lnTo>
                    <a:pt x="0" y="5070"/>
                  </a:lnTo>
                  <a:lnTo>
                    <a:pt x="2369" y="5637"/>
                  </a:lnTo>
                  <a:lnTo>
                    <a:pt x="3203" y="0"/>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2"/>
            <p:cNvSpPr/>
            <p:nvPr/>
          </p:nvSpPr>
          <p:spPr>
            <a:xfrm>
              <a:off x="6048257" y="3501761"/>
              <a:ext cx="36670" cy="67402"/>
            </a:xfrm>
            <a:custGeom>
              <a:avLst/>
              <a:gdLst/>
              <a:ahLst/>
              <a:cxnLst/>
              <a:rect l="l" t="t" r="r" b="b"/>
              <a:pathLst>
                <a:path w="2069" h="3803" extrusionOk="0">
                  <a:moveTo>
                    <a:pt x="2069" y="0"/>
                  </a:moveTo>
                  <a:lnTo>
                    <a:pt x="0" y="3202"/>
                  </a:lnTo>
                  <a:lnTo>
                    <a:pt x="1435" y="3803"/>
                  </a:lnTo>
                  <a:lnTo>
                    <a:pt x="2069" y="0"/>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2"/>
            <p:cNvSpPr/>
            <p:nvPr/>
          </p:nvSpPr>
          <p:spPr>
            <a:xfrm>
              <a:off x="6170035" y="3564431"/>
              <a:ext cx="26036" cy="43174"/>
            </a:xfrm>
            <a:custGeom>
              <a:avLst/>
              <a:gdLst/>
              <a:ahLst/>
              <a:cxnLst/>
              <a:rect l="l" t="t" r="r" b="b"/>
              <a:pathLst>
                <a:path w="1469" h="2436" extrusionOk="0">
                  <a:moveTo>
                    <a:pt x="1469" y="0"/>
                  </a:moveTo>
                  <a:lnTo>
                    <a:pt x="1" y="1635"/>
                  </a:lnTo>
                  <a:lnTo>
                    <a:pt x="1102" y="2435"/>
                  </a:lnTo>
                  <a:lnTo>
                    <a:pt x="1469" y="0"/>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2"/>
            <p:cNvSpPr/>
            <p:nvPr/>
          </p:nvSpPr>
          <p:spPr>
            <a:xfrm>
              <a:off x="6333799" y="3672030"/>
              <a:ext cx="14799" cy="19514"/>
            </a:xfrm>
            <a:custGeom>
              <a:avLst/>
              <a:gdLst/>
              <a:ahLst/>
              <a:cxnLst/>
              <a:rect l="l" t="t" r="r" b="b"/>
              <a:pathLst>
                <a:path w="835" h="1101" extrusionOk="0">
                  <a:moveTo>
                    <a:pt x="835" y="0"/>
                  </a:moveTo>
                  <a:lnTo>
                    <a:pt x="1" y="701"/>
                  </a:lnTo>
                  <a:lnTo>
                    <a:pt x="601" y="1101"/>
                  </a:lnTo>
                  <a:lnTo>
                    <a:pt x="835" y="0"/>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2"/>
            <p:cNvSpPr/>
            <p:nvPr/>
          </p:nvSpPr>
          <p:spPr>
            <a:xfrm>
              <a:off x="6198428" y="3579797"/>
              <a:ext cx="18929" cy="27808"/>
            </a:xfrm>
            <a:custGeom>
              <a:avLst/>
              <a:gdLst/>
              <a:ahLst/>
              <a:cxnLst/>
              <a:rect l="l" t="t" r="r" b="b"/>
              <a:pathLst>
                <a:path w="1068" h="1569" extrusionOk="0">
                  <a:moveTo>
                    <a:pt x="1068" y="0"/>
                  </a:moveTo>
                  <a:lnTo>
                    <a:pt x="0" y="1001"/>
                  </a:lnTo>
                  <a:lnTo>
                    <a:pt x="767" y="1568"/>
                  </a:lnTo>
                  <a:lnTo>
                    <a:pt x="1068" y="0"/>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2"/>
            <p:cNvSpPr/>
            <p:nvPr/>
          </p:nvSpPr>
          <p:spPr>
            <a:xfrm>
              <a:off x="5889224" y="3478100"/>
              <a:ext cx="84559" cy="300359"/>
            </a:xfrm>
            <a:custGeom>
              <a:avLst/>
              <a:gdLst/>
              <a:ahLst/>
              <a:cxnLst/>
              <a:rect l="l" t="t" r="r" b="b"/>
              <a:pathLst>
                <a:path w="4771" h="16947" extrusionOk="0">
                  <a:moveTo>
                    <a:pt x="4770" y="1"/>
                  </a:moveTo>
                  <a:lnTo>
                    <a:pt x="0" y="10375"/>
                  </a:lnTo>
                  <a:lnTo>
                    <a:pt x="0" y="16946"/>
                  </a:lnTo>
                  <a:lnTo>
                    <a:pt x="4237" y="16946"/>
                  </a:lnTo>
                  <a:lnTo>
                    <a:pt x="4770" y="1"/>
                  </a:lnTo>
                  <a:close/>
                </a:path>
              </a:pathLst>
            </a:custGeom>
            <a:solidFill>
              <a:srgbClr val="3653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2"/>
            <p:cNvSpPr/>
            <p:nvPr/>
          </p:nvSpPr>
          <p:spPr>
            <a:xfrm>
              <a:off x="6021654" y="3722276"/>
              <a:ext cx="43759" cy="56183"/>
            </a:xfrm>
            <a:custGeom>
              <a:avLst/>
              <a:gdLst/>
              <a:ahLst/>
              <a:cxnLst/>
              <a:rect l="l" t="t" r="r" b="b"/>
              <a:pathLst>
                <a:path w="2469" h="3170" extrusionOk="0">
                  <a:moveTo>
                    <a:pt x="1168" y="0"/>
                  </a:moveTo>
                  <a:lnTo>
                    <a:pt x="0" y="3169"/>
                  </a:lnTo>
                  <a:lnTo>
                    <a:pt x="2469" y="3169"/>
                  </a:lnTo>
                  <a:lnTo>
                    <a:pt x="1168" y="0"/>
                  </a:lnTo>
                  <a:close/>
                </a:path>
              </a:pathLst>
            </a:custGeom>
            <a:solidFill>
              <a:srgbClr val="3653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58"/>
          <p:cNvGrpSpPr/>
          <p:nvPr/>
        </p:nvGrpSpPr>
        <p:grpSpPr>
          <a:xfrm>
            <a:off x="325483" y="2693389"/>
            <a:ext cx="2001095" cy="2520302"/>
            <a:chOff x="6494057" y="2143552"/>
            <a:chExt cx="610034" cy="768338"/>
          </a:xfrm>
        </p:grpSpPr>
        <p:sp>
          <p:nvSpPr>
            <p:cNvPr id="9601" name="Google Shape;9601;p58"/>
            <p:cNvSpPr/>
            <p:nvPr/>
          </p:nvSpPr>
          <p:spPr>
            <a:xfrm>
              <a:off x="6979447" y="2386141"/>
              <a:ext cx="18290" cy="13092"/>
            </a:xfrm>
            <a:custGeom>
              <a:avLst/>
              <a:gdLst/>
              <a:ahLst/>
              <a:cxnLst/>
              <a:rect l="l" t="t" r="r" b="b"/>
              <a:pathLst>
                <a:path w="2069" h="1481" extrusionOk="0">
                  <a:moveTo>
                    <a:pt x="134" y="0"/>
                  </a:moveTo>
                  <a:cubicBezTo>
                    <a:pt x="67" y="34"/>
                    <a:pt x="0" y="67"/>
                    <a:pt x="34" y="167"/>
                  </a:cubicBezTo>
                  <a:cubicBezTo>
                    <a:pt x="34" y="222"/>
                    <a:pt x="78" y="276"/>
                    <a:pt x="131" y="276"/>
                  </a:cubicBezTo>
                  <a:cubicBezTo>
                    <a:pt x="143" y="276"/>
                    <a:pt x="155" y="273"/>
                    <a:pt x="167" y="267"/>
                  </a:cubicBezTo>
                  <a:lnTo>
                    <a:pt x="267" y="267"/>
                  </a:lnTo>
                  <a:cubicBezTo>
                    <a:pt x="334" y="267"/>
                    <a:pt x="401" y="301"/>
                    <a:pt x="501" y="334"/>
                  </a:cubicBezTo>
                  <a:cubicBezTo>
                    <a:pt x="601" y="334"/>
                    <a:pt x="701" y="401"/>
                    <a:pt x="801" y="467"/>
                  </a:cubicBezTo>
                  <a:cubicBezTo>
                    <a:pt x="901" y="534"/>
                    <a:pt x="1001" y="601"/>
                    <a:pt x="1068" y="701"/>
                  </a:cubicBezTo>
                  <a:cubicBezTo>
                    <a:pt x="1268" y="901"/>
                    <a:pt x="1368" y="1135"/>
                    <a:pt x="1502" y="1235"/>
                  </a:cubicBezTo>
                  <a:cubicBezTo>
                    <a:pt x="1535" y="1301"/>
                    <a:pt x="1602" y="1368"/>
                    <a:pt x="1668" y="1401"/>
                  </a:cubicBezTo>
                  <a:cubicBezTo>
                    <a:pt x="1702" y="1435"/>
                    <a:pt x="1735" y="1435"/>
                    <a:pt x="1768" y="1468"/>
                  </a:cubicBezTo>
                  <a:lnTo>
                    <a:pt x="1802" y="1468"/>
                  </a:lnTo>
                  <a:cubicBezTo>
                    <a:pt x="1818" y="1476"/>
                    <a:pt x="1837" y="1481"/>
                    <a:pt x="1856" y="1481"/>
                  </a:cubicBezTo>
                  <a:cubicBezTo>
                    <a:pt x="1914" y="1481"/>
                    <a:pt x="1977" y="1443"/>
                    <a:pt x="2002" y="1368"/>
                  </a:cubicBezTo>
                  <a:cubicBezTo>
                    <a:pt x="2069" y="1235"/>
                    <a:pt x="2069" y="1068"/>
                    <a:pt x="2002" y="934"/>
                  </a:cubicBezTo>
                  <a:cubicBezTo>
                    <a:pt x="1969" y="801"/>
                    <a:pt x="1868" y="701"/>
                    <a:pt x="1768" y="601"/>
                  </a:cubicBezTo>
                  <a:cubicBezTo>
                    <a:pt x="1668" y="501"/>
                    <a:pt x="1535" y="401"/>
                    <a:pt x="1401" y="334"/>
                  </a:cubicBezTo>
                  <a:cubicBezTo>
                    <a:pt x="1268" y="267"/>
                    <a:pt x="1101" y="201"/>
                    <a:pt x="968" y="167"/>
                  </a:cubicBezTo>
                  <a:cubicBezTo>
                    <a:pt x="834" y="134"/>
                    <a:pt x="734" y="100"/>
                    <a:pt x="601" y="67"/>
                  </a:cubicBezTo>
                  <a:cubicBezTo>
                    <a:pt x="501" y="34"/>
                    <a:pt x="367" y="34"/>
                    <a:pt x="334" y="34"/>
                  </a:cubicBezTo>
                  <a:lnTo>
                    <a:pt x="234" y="34"/>
                  </a:lnTo>
                  <a:lnTo>
                    <a:pt x="134" y="0"/>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58"/>
            <p:cNvSpPr/>
            <p:nvPr/>
          </p:nvSpPr>
          <p:spPr>
            <a:xfrm>
              <a:off x="6984168" y="2411203"/>
              <a:ext cx="14453" cy="21976"/>
            </a:xfrm>
            <a:custGeom>
              <a:avLst/>
              <a:gdLst/>
              <a:ahLst/>
              <a:cxnLst/>
              <a:rect l="l" t="t" r="r" b="b"/>
              <a:pathLst>
                <a:path w="1635" h="2486" extrusionOk="0">
                  <a:moveTo>
                    <a:pt x="234" y="1"/>
                  </a:moveTo>
                  <a:lnTo>
                    <a:pt x="200" y="34"/>
                  </a:lnTo>
                  <a:cubicBezTo>
                    <a:pt x="182" y="25"/>
                    <a:pt x="165" y="21"/>
                    <a:pt x="147" y="21"/>
                  </a:cubicBezTo>
                  <a:cubicBezTo>
                    <a:pt x="100" y="21"/>
                    <a:pt x="58" y="52"/>
                    <a:pt x="34" y="101"/>
                  </a:cubicBezTo>
                  <a:cubicBezTo>
                    <a:pt x="0" y="168"/>
                    <a:pt x="34" y="234"/>
                    <a:pt x="100" y="268"/>
                  </a:cubicBezTo>
                  <a:cubicBezTo>
                    <a:pt x="134" y="301"/>
                    <a:pt x="167" y="301"/>
                    <a:pt x="200" y="334"/>
                  </a:cubicBezTo>
                  <a:cubicBezTo>
                    <a:pt x="300" y="368"/>
                    <a:pt x="367" y="434"/>
                    <a:pt x="434" y="501"/>
                  </a:cubicBezTo>
                  <a:cubicBezTo>
                    <a:pt x="534" y="568"/>
                    <a:pt x="634" y="668"/>
                    <a:pt x="701" y="801"/>
                  </a:cubicBezTo>
                  <a:cubicBezTo>
                    <a:pt x="801" y="935"/>
                    <a:pt x="834" y="1068"/>
                    <a:pt x="901" y="1202"/>
                  </a:cubicBezTo>
                  <a:cubicBezTo>
                    <a:pt x="968" y="1502"/>
                    <a:pt x="1001" y="1802"/>
                    <a:pt x="1034" y="2002"/>
                  </a:cubicBezTo>
                  <a:cubicBezTo>
                    <a:pt x="1068" y="2102"/>
                    <a:pt x="1101" y="2202"/>
                    <a:pt x="1134" y="2302"/>
                  </a:cubicBezTo>
                  <a:cubicBezTo>
                    <a:pt x="1134" y="2336"/>
                    <a:pt x="1168" y="2369"/>
                    <a:pt x="1201" y="2402"/>
                  </a:cubicBezTo>
                  <a:lnTo>
                    <a:pt x="1201" y="2436"/>
                  </a:lnTo>
                  <a:cubicBezTo>
                    <a:pt x="1234" y="2469"/>
                    <a:pt x="1276" y="2486"/>
                    <a:pt x="1318" y="2486"/>
                  </a:cubicBezTo>
                  <a:cubicBezTo>
                    <a:pt x="1359" y="2486"/>
                    <a:pt x="1401" y="2469"/>
                    <a:pt x="1435" y="2436"/>
                  </a:cubicBezTo>
                  <a:cubicBezTo>
                    <a:pt x="1568" y="2302"/>
                    <a:pt x="1635" y="2136"/>
                    <a:pt x="1635" y="1969"/>
                  </a:cubicBezTo>
                  <a:cubicBezTo>
                    <a:pt x="1635" y="1802"/>
                    <a:pt x="1601" y="1635"/>
                    <a:pt x="1568" y="1502"/>
                  </a:cubicBezTo>
                  <a:cubicBezTo>
                    <a:pt x="1501" y="1302"/>
                    <a:pt x="1401" y="1135"/>
                    <a:pt x="1301" y="1001"/>
                  </a:cubicBezTo>
                  <a:cubicBezTo>
                    <a:pt x="1201" y="835"/>
                    <a:pt x="1068" y="701"/>
                    <a:pt x="934" y="568"/>
                  </a:cubicBezTo>
                  <a:cubicBezTo>
                    <a:pt x="834" y="468"/>
                    <a:pt x="701" y="368"/>
                    <a:pt x="601" y="268"/>
                  </a:cubicBezTo>
                  <a:cubicBezTo>
                    <a:pt x="501" y="201"/>
                    <a:pt x="400" y="134"/>
                    <a:pt x="334" y="67"/>
                  </a:cubicBezTo>
                  <a:lnTo>
                    <a:pt x="234" y="1"/>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58"/>
            <p:cNvSpPr/>
            <p:nvPr/>
          </p:nvSpPr>
          <p:spPr>
            <a:xfrm>
              <a:off x="7014534" y="2422483"/>
              <a:ext cx="7090" cy="18299"/>
            </a:xfrm>
            <a:custGeom>
              <a:avLst/>
              <a:gdLst/>
              <a:ahLst/>
              <a:cxnLst/>
              <a:rect l="l" t="t" r="r" b="b"/>
              <a:pathLst>
                <a:path w="802" h="2070" extrusionOk="0">
                  <a:moveTo>
                    <a:pt x="151" y="1"/>
                  </a:moveTo>
                  <a:cubicBezTo>
                    <a:pt x="118" y="1"/>
                    <a:pt x="84" y="9"/>
                    <a:pt x="68" y="26"/>
                  </a:cubicBezTo>
                  <a:cubicBezTo>
                    <a:pt x="1" y="92"/>
                    <a:pt x="1" y="159"/>
                    <a:pt x="68" y="226"/>
                  </a:cubicBezTo>
                  <a:lnTo>
                    <a:pt x="101" y="293"/>
                  </a:lnTo>
                  <a:cubicBezTo>
                    <a:pt x="268" y="493"/>
                    <a:pt x="335" y="793"/>
                    <a:pt x="301" y="1060"/>
                  </a:cubicBezTo>
                  <a:cubicBezTo>
                    <a:pt x="234" y="1260"/>
                    <a:pt x="201" y="1460"/>
                    <a:pt x="168" y="1627"/>
                  </a:cubicBezTo>
                  <a:cubicBezTo>
                    <a:pt x="168" y="1694"/>
                    <a:pt x="168" y="1760"/>
                    <a:pt x="168" y="1827"/>
                  </a:cubicBezTo>
                  <a:cubicBezTo>
                    <a:pt x="168" y="1894"/>
                    <a:pt x="201" y="1927"/>
                    <a:pt x="201" y="1927"/>
                  </a:cubicBezTo>
                  <a:cubicBezTo>
                    <a:pt x="229" y="2009"/>
                    <a:pt x="301" y="2069"/>
                    <a:pt x="382" y="2069"/>
                  </a:cubicBezTo>
                  <a:cubicBezTo>
                    <a:pt x="399" y="2069"/>
                    <a:pt x="417" y="2066"/>
                    <a:pt x="435" y="2060"/>
                  </a:cubicBezTo>
                  <a:cubicBezTo>
                    <a:pt x="535" y="1994"/>
                    <a:pt x="668" y="1927"/>
                    <a:pt x="701" y="1794"/>
                  </a:cubicBezTo>
                  <a:cubicBezTo>
                    <a:pt x="768" y="1694"/>
                    <a:pt x="802" y="1560"/>
                    <a:pt x="802" y="1427"/>
                  </a:cubicBezTo>
                  <a:cubicBezTo>
                    <a:pt x="802" y="1293"/>
                    <a:pt x="768" y="1160"/>
                    <a:pt x="735" y="993"/>
                  </a:cubicBezTo>
                  <a:cubicBezTo>
                    <a:pt x="701" y="860"/>
                    <a:pt x="635" y="726"/>
                    <a:pt x="568" y="626"/>
                  </a:cubicBezTo>
                  <a:cubicBezTo>
                    <a:pt x="535" y="526"/>
                    <a:pt x="468" y="426"/>
                    <a:pt x="401" y="326"/>
                  </a:cubicBezTo>
                  <a:cubicBezTo>
                    <a:pt x="368" y="226"/>
                    <a:pt x="301" y="159"/>
                    <a:pt x="301" y="126"/>
                  </a:cubicBezTo>
                  <a:lnTo>
                    <a:pt x="234" y="59"/>
                  </a:lnTo>
                  <a:lnTo>
                    <a:pt x="234" y="26"/>
                  </a:lnTo>
                  <a:cubicBezTo>
                    <a:pt x="218" y="9"/>
                    <a:pt x="184" y="1"/>
                    <a:pt x="15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58"/>
            <p:cNvSpPr/>
            <p:nvPr/>
          </p:nvSpPr>
          <p:spPr>
            <a:xfrm>
              <a:off x="7002741" y="2488494"/>
              <a:ext cx="9742" cy="21508"/>
            </a:xfrm>
            <a:custGeom>
              <a:avLst/>
              <a:gdLst/>
              <a:ahLst/>
              <a:cxnLst/>
              <a:rect l="l" t="t" r="r" b="b"/>
              <a:pathLst>
                <a:path w="1102" h="2433" extrusionOk="0">
                  <a:moveTo>
                    <a:pt x="917" y="1"/>
                  </a:moveTo>
                  <a:cubicBezTo>
                    <a:pt x="840" y="1"/>
                    <a:pt x="761" y="65"/>
                    <a:pt x="801" y="164"/>
                  </a:cubicBezTo>
                  <a:cubicBezTo>
                    <a:pt x="801" y="164"/>
                    <a:pt x="835" y="197"/>
                    <a:pt x="835" y="264"/>
                  </a:cubicBezTo>
                  <a:cubicBezTo>
                    <a:pt x="835" y="364"/>
                    <a:pt x="835" y="464"/>
                    <a:pt x="835" y="531"/>
                  </a:cubicBezTo>
                  <a:cubicBezTo>
                    <a:pt x="835" y="664"/>
                    <a:pt x="835" y="798"/>
                    <a:pt x="801" y="898"/>
                  </a:cubicBezTo>
                  <a:cubicBezTo>
                    <a:pt x="768" y="1031"/>
                    <a:pt x="701" y="1165"/>
                    <a:pt x="601" y="1298"/>
                  </a:cubicBezTo>
                  <a:cubicBezTo>
                    <a:pt x="468" y="1532"/>
                    <a:pt x="268" y="1699"/>
                    <a:pt x="167" y="1865"/>
                  </a:cubicBezTo>
                  <a:cubicBezTo>
                    <a:pt x="101" y="1965"/>
                    <a:pt x="67" y="2032"/>
                    <a:pt x="34" y="2099"/>
                  </a:cubicBezTo>
                  <a:cubicBezTo>
                    <a:pt x="34" y="2132"/>
                    <a:pt x="1" y="2199"/>
                    <a:pt x="1" y="2232"/>
                  </a:cubicBezTo>
                  <a:cubicBezTo>
                    <a:pt x="1" y="2332"/>
                    <a:pt x="67" y="2432"/>
                    <a:pt x="167" y="2432"/>
                  </a:cubicBezTo>
                  <a:cubicBezTo>
                    <a:pt x="301" y="2432"/>
                    <a:pt x="468" y="2366"/>
                    <a:pt x="568" y="2266"/>
                  </a:cubicBezTo>
                  <a:cubicBezTo>
                    <a:pt x="701" y="2166"/>
                    <a:pt x="801" y="2065"/>
                    <a:pt x="868" y="1932"/>
                  </a:cubicBezTo>
                  <a:cubicBezTo>
                    <a:pt x="968" y="1765"/>
                    <a:pt x="1001" y="1598"/>
                    <a:pt x="1035" y="1432"/>
                  </a:cubicBezTo>
                  <a:cubicBezTo>
                    <a:pt x="1068" y="1265"/>
                    <a:pt x="1101" y="1098"/>
                    <a:pt x="1101" y="931"/>
                  </a:cubicBezTo>
                  <a:cubicBezTo>
                    <a:pt x="1101" y="698"/>
                    <a:pt x="1101" y="464"/>
                    <a:pt x="1068" y="197"/>
                  </a:cubicBezTo>
                  <a:cubicBezTo>
                    <a:pt x="1068" y="164"/>
                    <a:pt x="1068" y="131"/>
                    <a:pt x="1068" y="97"/>
                  </a:cubicBezTo>
                  <a:lnTo>
                    <a:pt x="1035" y="97"/>
                  </a:lnTo>
                  <a:cubicBezTo>
                    <a:pt x="1021" y="30"/>
                    <a:pt x="970" y="1"/>
                    <a:pt x="91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58"/>
            <p:cNvSpPr/>
            <p:nvPr/>
          </p:nvSpPr>
          <p:spPr>
            <a:xfrm>
              <a:off x="6982099" y="2529045"/>
              <a:ext cx="16522" cy="11916"/>
            </a:xfrm>
            <a:custGeom>
              <a:avLst/>
              <a:gdLst/>
              <a:ahLst/>
              <a:cxnLst/>
              <a:rect l="l" t="t" r="r" b="b"/>
              <a:pathLst>
                <a:path w="1869" h="1348" extrusionOk="0">
                  <a:moveTo>
                    <a:pt x="1716" y="1"/>
                  </a:moveTo>
                  <a:cubicBezTo>
                    <a:pt x="1669" y="1"/>
                    <a:pt x="1626" y="31"/>
                    <a:pt x="1602" y="80"/>
                  </a:cubicBezTo>
                  <a:cubicBezTo>
                    <a:pt x="1568" y="180"/>
                    <a:pt x="1502" y="247"/>
                    <a:pt x="1435" y="314"/>
                  </a:cubicBezTo>
                  <a:cubicBezTo>
                    <a:pt x="1368" y="414"/>
                    <a:pt x="1302" y="447"/>
                    <a:pt x="1202" y="514"/>
                  </a:cubicBezTo>
                  <a:cubicBezTo>
                    <a:pt x="1101" y="581"/>
                    <a:pt x="1001" y="614"/>
                    <a:pt x="901" y="614"/>
                  </a:cubicBezTo>
                  <a:cubicBezTo>
                    <a:pt x="701" y="647"/>
                    <a:pt x="501" y="714"/>
                    <a:pt x="334" y="781"/>
                  </a:cubicBezTo>
                  <a:cubicBezTo>
                    <a:pt x="234" y="814"/>
                    <a:pt x="134" y="881"/>
                    <a:pt x="67" y="948"/>
                  </a:cubicBezTo>
                  <a:cubicBezTo>
                    <a:pt x="1" y="1014"/>
                    <a:pt x="1" y="1114"/>
                    <a:pt x="67" y="1214"/>
                  </a:cubicBezTo>
                  <a:cubicBezTo>
                    <a:pt x="167" y="1281"/>
                    <a:pt x="301" y="1348"/>
                    <a:pt x="434" y="1348"/>
                  </a:cubicBezTo>
                  <a:cubicBezTo>
                    <a:pt x="534" y="1348"/>
                    <a:pt x="668" y="1315"/>
                    <a:pt x="768" y="1248"/>
                  </a:cubicBezTo>
                  <a:cubicBezTo>
                    <a:pt x="901" y="1214"/>
                    <a:pt x="1035" y="1114"/>
                    <a:pt x="1135" y="1014"/>
                  </a:cubicBezTo>
                  <a:cubicBezTo>
                    <a:pt x="1235" y="948"/>
                    <a:pt x="1335" y="848"/>
                    <a:pt x="1435" y="747"/>
                  </a:cubicBezTo>
                  <a:cubicBezTo>
                    <a:pt x="1502" y="647"/>
                    <a:pt x="1568" y="547"/>
                    <a:pt x="1635" y="481"/>
                  </a:cubicBezTo>
                  <a:cubicBezTo>
                    <a:pt x="1702" y="414"/>
                    <a:pt x="1735" y="314"/>
                    <a:pt x="1769" y="280"/>
                  </a:cubicBezTo>
                  <a:cubicBezTo>
                    <a:pt x="1802" y="247"/>
                    <a:pt x="1802" y="247"/>
                    <a:pt x="1835" y="214"/>
                  </a:cubicBezTo>
                  <a:lnTo>
                    <a:pt x="1835" y="180"/>
                  </a:lnTo>
                  <a:cubicBezTo>
                    <a:pt x="1869" y="114"/>
                    <a:pt x="1835" y="47"/>
                    <a:pt x="1769" y="14"/>
                  </a:cubicBezTo>
                  <a:cubicBezTo>
                    <a:pt x="1751" y="5"/>
                    <a:pt x="1733" y="1"/>
                    <a:pt x="171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58"/>
            <p:cNvSpPr/>
            <p:nvPr/>
          </p:nvSpPr>
          <p:spPr>
            <a:xfrm>
              <a:off x="6964701" y="2507254"/>
              <a:ext cx="17114" cy="15426"/>
            </a:xfrm>
            <a:custGeom>
              <a:avLst/>
              <a:gdLst/>
              <a:ahLst/>
              <a:cxnLst/>
              <a:rect l="l" t="t" r="r" b="b"/>
              <a:pathLst>
                <a:path w="1936" h="1745" extrusionOk="0">
                  <a:moveTo>
                    <a:pt x="1796" y="1"/>
                  </a:moveTo>
                  <a:cubicBezTo>
                    <a:pt x="1739" y="1"/>
                    <a:pt x="1683" y="35"/>
                    <a:pt x="1668" y="110"/>
                  </a:cubicBezTo>
                  <a:lnTo>
                    <a:pt x="1635" y="210"/>
                  </a:lnTo>
                  <a:cubicBezTo>
                    <a:pt x="1635" y="277"/>
                    <a:pt x="1602" y="377"/>
                    <a:pt x="1535" y="444"/>
                  </a:cubicBezTo>
                  <a:cubicBezTo>
                    <a:pt x="1502" y="544"/>
                    <a:pt x="1435" y="644"/>
                    <a:pt x="1335" y="711"/>
                  </a:cubicBezTo>
                  <a:cubicBezTo>
                    <a:pt x="1235" y="811"/>
                    <a:pt x="1135" y="877"/>
                    <a:pt x="1001" y="944"/>
                  </a:cubicBezTo>
                  <a:cubicBezTo>
                    <a:pt x="768" y="1044"/>
                    <a:pt x="534" y="1111"/>
                    <a:pt x="368" y="1178"/>
                  </a:cubicBezTo>
                  <a:cubicBezTo>
                    <a:pt x="301" y="1211"/>
                    <a:pt x="234" y="1278"/>
                    <a:pt x="167" y="1311"/>
                  </a:cubicBezTo>
                  <a:cubicBezTo>
                    <a:pt x="134" y="1344"/>
                    <a:pt x="101" y="1378"/>
                    <a:pt x="67" y="1378"/>
                  </a:cubicBezTo>
                  <a:cubicBezTo>
                    <a:pt x="1" y="1478"/>
                    <a:pt x="34" y="1578"/>
                    <a:pt x="101" y="1645"/>
                  </a:cubicBezTo>
                  <a:cubicBezTo>
                    <a:pt x="234" y="1711"/>
                    <a:pt x="368" y="1745"/>
                    <a:pt x="534" y="1745"/>
                  </a:cubicBezTo>
                  <a:cubicBezTo>
                    <a:pt x="668" y="1711"/>
                    <a:pt x="801" y="1678"/>
                    <a:pt x="935" y="1611"/>
                  </a:cubicBezTo>
                  <a:cubicBezTo>
                    <a:pt x="1068" y="1511"/>
                    <a:pt x="1201" y="1411"/>
                    <a:pt x="1302" y="1278"/>
                  </a:cubicBezTo>
                  <a:cubicBezTo>
                    <a:pt x="1435" y="1144"/>
                    <a:pt x="1502" y="1011"/>
                    <a:pt x="1602" y="877"/>
                  </a:cubicBezTo>
                  <a:cubicBezTo>
                    <a:pt x="1668" y="777"/>
                    <a:pt x="1735" y="644"/>
                    <a:pt x="1802" y="544"/>
                  </a:cubicBezTo>
                  <a:cubicBezTo>
                    <a:pt x="1835" y="410"/>
                    <a:pt x="1869" y="310"/>
                    <a:pt x="1902" y="277"/>
                  </a:cubicBezTo>
                  <a:lnTo>
                    <a:pt x="1935" y="177"/>
                  </a:lnTo>
                  <a:cubicBezTo>
                    <a:pt x="1935" y="177"/>
                    <a:pt x="1935" y="144"/>
                    <a:pt x="1935" y="144"/>
                  </a:cubicBezTo>
                  <a:cubicBezTo>
                    <a:pt x="1935" y="52"/>
                    <a:pt x="1865" y="1"/>
                    <a:pt x="179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58"/>
            <p:cNvSpPr/>
            <p:nvPr/>
          </p:nvSpPr>
          <p:spPr>
            <a:xfrm>
              <a:off x="6734392" y="2365498"/>
              <a:ext cx="85527" cy="546392"/>
            </a:xfrm>
            <a:custGeom>
              <a:avLst/>
              <a:gdLst/>
              <a:ahLst/>
              <a:cxnLst/>
              <a:rect l="l" t="t" r="r" b="b"/>
              <a:pathLst>
                <a:path w="9675" h="61809" extrusionOk="0">
                  <a:moveTo>
                    <a:pt x="6138" y="0"/>
                  </a:moveTo>
                  <a:lnTo>
                    <a:pt x="3403" y="67"/>
                  </a:lnTo>
                  <a:lnTo>
                    <a:pt x="1" y="60544"/>
                  </a:lnTo>
                  <a:cubicBezTo>
                    <a:pt x="1" y="60544"/>
                    <a:pt x="1793" y="61808"/>
                    <a:pt x="4508" y="61808"/>
                  </a:cubicBezTo>
                  <a:cubicBezTo>
                    <a:pt x="6000" y="61808"/>
                    <a:pt x="7770" y="61426"/>
                    <a:pt x="9674" y="60243"/>
                  </a:cubicBezTo>
                  <a:lnTo>
                    <a:pt x="6138" y="0"/>
                  </a:ln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58"/>
            <p:cNvSpPr/>
            <p:nvPr/>
          </p:nvSpPr>
          <p:spPr>
            <a:xfrm>
              <a:off x="6791014" y="2481979"/>
              <a:ext cx="11510" cy="79922"/>
            </a:xfrm>
            <a:custGeom>
              <a:avLst/>
              <a:gdLst/>
              <a:ahLst/>
              <a:cxnLst/>
              <a:rect l="l" t="t" r="r" b="b"/>
              <a:pathLst>
                <a:path w="1302" h="9041" fill="none" extrusionOk="0">
                  <a:moveTo>
                    <a:pt x="1301" y="9040"/>
                  </a:moveTo>
                  <a:cubicBezTo>
                    <a:pt x="67" y="6172"/>
                    <a:pt x="0" y="2936"/>
                    <a:pt x="1101" y="0"/>
                  </a:cubicBezTo>
                </a:path>
              </a:pathLst>
            </a:custGeom>
            <a:noFill/>
            <a:ln w="11675" cap="flat" cmpd="sng">
              <a:solidFill>
                <a:srgbClr val="CAA36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58"/>
            <p:cNvSpPr/>
            <p:nvPr/>
          </p:nvSpPr>
          <p:spPr>
            <a:xfrm>
              <a:off x="6599037" y="2143552"/>
              <a:ext cx="338236" cy="329564"/>
            </a:xfrm>
            <a:custGeom>
              <a:avLst/>
              <a:gdLst/>
              <a:ahLst/>
              <a:cxnLst/>
              <a:rect l="l" t="t" r="r" b="b"/>
              <a:pathLst>
                <a:path w="38262" h="37281" extrusionOk="0">
                  <a:moveTo>
                    <a:pt x="18657" y="0"/>
                  </a:moveTo>
                  <a:cubicBezTo>
                    <a:pt x="14816" y="0"/>
                    <a:pt x="11155" y="3246"/>
                    <a:pt x="10875" y="7127"/>
                  </a:cubicBezTo>
                  <a:cubicBezTo>
                    <a:pt x="10045" y="6842"/>
                    <a:pt x="9194" y="6706"/>
                    <a:pt x="8354" y="6706"/>
                  </a:cubicBezTo>
                  <a:cubicBezTo>
                    <a:pt x="5650" y="6706"/>
                    <a:pt x="3060" y="8120"/>
                    <a:pt x="1635" y="10563"/>
                  </a:cubicBezTo>
                  <a:cubicBezTo>
                    <a:pt x="1" y="13898"/>
                    <a:pt x="901" y="17901"/>
                    <a:pt x="3870" y="20170"/>
                  </a:cubicBezTo>
                  <a:cubicBezTo>
                    <a:pt x="1335" y="22505"/>
                    <a:pt x="668" y="26207"/>
                    <a:pt x="2236" y="29276"/>
                  </a:cubicBezTo>
                  <a:cubicBezTo>
                    <a:pt x="3544" y="31864"/>
                    <a:pt x="6210" y="33458"/>
                    <a:pt x="9056" y="33458"/>
                  </a:cubicBezTo>
                  <a:cubicBezTo>
                    <a:pt x="9548" y="33458"/>
                    <a:pt x="10045" y="33411"/>
                    <a:pt x="10542" y="33312"/>
                  </a:cubicBezTo>
                  <a:cubicBezTo>
                    <a:pt x="12645" y="35977"/>
                    <a:pt x="15688" y="37280"/>
                    <a:pt x="18717" y="37280"/>
                  </a:cubicBezTo>
                  <a:cubicBezTo>
                    <a:pt x="22139" y="37280"/>
                    <a:pt x="25545" y="35617"/>
                    <a:pt x="27561" y="32375"/>
                  </a:cubicBezTo>
                  <a:lnTo>
                    <a:pt x="27561" y="32375"/>
                  </a:lnTo>
                  <a:cubicBezTo>
                    <a:pt x="28276" y="32793"/>
                    <a:pt x="29096" y="32990"/>
                    <a:pt x="29922" y="32990"/>
                  </a:cubicBezTo>
                  <a:cubicBezTo>
                    <a:pt x="31757" y="32990"/>
                    <a:pt x="33622" y="32018"/>
                    <a:pt x="34425" y="30343"/>
                  </a:cubicBezTo>
                  <a:cubicBezTo>
                    <a:pt x="35660" y="27875"/>
                    <a:pt x="34259" y="24473"/>
                    <a:pt x="31623" y="23572"/>
                  </a:cubicBezTo>
                  <a:cubicBezTo>
                    <a:pt x="35726" y="22371"/>
                    <a:pt x="38261" y="17367"/>
                    <a:pt x="36760" y="13365"/>
                  </a:cubicBezTo>
                  <a:cubicBezTo>
                    <a:pt x="35626" y="10341"/>
                    <a:pt x="32379" y="8383"/>
                    <a:pt x="29190" y="8383"/>
                  </a:cubicBezTo>
                  <a:cubicBezTo>
                    <a:pt x="28158" y="8383"/>
                    <a:pt x="27132" y="8588"/>
                    <a:pt x="26186" y="9028"/>
                  </a:cubicBezTo>
                  <a:cubicBezTo>
                    <a:pt x="26887" y="4925"/>
                    <a:pt x="23651" y="555"/>
                    <a:pt x="19515" y="55"/>
                  </a:cubicBezTo>
                  <a:cubicBezTo>
                    <a:pt x="19229" y="18"/>
                    <a:pt x="18942" y="0"/>
                    <a:pt x="18657"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58"/>
            <p:cNvSpPr/>
            <p:nvPr/>
          </p:nvSpPr>
          <p:spPr>
            <a:xfrm>
              <a:off x="6786002" y="2301220"/>
              <a:ext cx="318090" cy="276321"/>
            </a:xfrm>
            <a:custGeom>
              <a:avLst/>
              <a:gdLst/>
              <a:ahLst/>
              <a:cxnLst/>
              <a:rect l="l" t="t" r="r" b="b"/>
              <a:pathLst>
                <a:path w="35983" h="31258" extrusionOk="0">
                  <a:moveTo>
                    <a:pt x="16018" y="0"/>
                  </a:moveTo>
                  <a:cubicBezTo>
                    <a:pt x="14440" y="0"/>
                    <a:pt x="12844" y="611"/>
                    <a:pt x="11627" y="1935"/>
                  </a:cubicBezTo>
                  <a:lnTo>
                    <a:pt x="11627" y="1935"/>
                  </a:lnTo>
                  <a:cubicBezTo>
                    <a:pt x="10953" y="1495"/>
                    <a:pt x="10264" y="1303"/>
                    <a:pt x="9609" y="1303"/>
                  </a:cubicBezTo>
                  <a:cubicBezTo>
                    <a:pt x="6804" y="1303"/>
                    <a:pt x="4617" y="4821"/>
                    <a:pt x="6905" y="7405"/>
                  </a:cubicBezTo>
                  <a:cubicBezTo>
                    <a:pt x="3303" y="7939"/>
                    <a:pt x="601" y="10874"/>
                    <a:pt x="300" y="14477"/>
                  </a:cubicBezTo>
                  <a:cubicBezTo>
                    <a:pt x="0" y="18079"/>
                    <a:pt x="2202" y="21415"/>
                    <a:pt x="5638" y="22549"/>
                  </a:cubicBezTo>
                  <a:cubicBezTo>
                    <a:pt x="4470" y="26051"/>
                    <a:pt x="6838" y="30321"/>
                    <a:pt x="10441" y="31122"/>
                  </a:cubicBezTo>
                  <a:cubicBezTo>
                    <a:pt x="10860" y="31214"/>
                    <a:pt x="11283" y="31258"/>
                    <a:pt x="11705" y="31258"/>
                  </a:cubicBezTo>
                  <a:cubicBezTo>
                    <a:pt x="14945" y="31258"/>
                    <a:pt x="18096" y="28664"/>
                    <a:pt x="18480" y="25418"/>
                  </a:cubicBezTo>
                  <a:cubicBezTo>
                    <a:pt x="20079" y="27328"/>
                    <a:pt x="22581" y="28359"/>
                    <a:pt x="25064" y="28359"/>
                  </a:cubicBezTo>
                  <a:cubicBezTo>
                    <a:pt x="26571" y="28359"/>
                    <a:pt x="28070" y="27979"/>
                    <a:pt x="29354" y="27186"/>
                  </a:cubicBezTo>
                  <a:cubicBezTo>
                    <a:pt x="32757" y="25084"/>
                    <a:pt x="34225" y="20314"/>
                    <a:pt x="32590" y="16645"/>
                  </a:cubicBezTo>
                  <a:cubicBezTo>
                    <a:pt x="35983" y="10785"/>
                    <a:pt x="31363" y="4171"/>
                    <a:pt x="25446" y="4171"/>
                  </a:cubicBezTo>
                  <a:cubicBezTo>
                    <a:pt x="24323" y="4171"/>
                    <a:pt x="23153" y="4410"/>
                    <a:pt x="21983" y="4936"/>
                  </a:cubicBezTo>
                  <a:cubicBezTo>
                    <a:pt x="21408" y="1819"/>
                    <a:pt x="18740" y="0"/>
                    <a:pt x="1601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58"/>
            <p:cNvSpPr/>
            <p:nvPr/>
          </p:nvSpPr>
          <p:spPr>
            <a:xfrm>
              <a:off x="6796716" y="2433985"/>
              <a:ext cx="159730" cy="184827"/>
            </a:xfrm>
            <a:custGeom>
              <a:avLst/>
              <a:gdLst/>
              <a:ahLst/>
              <a:cxnLst/>
              <a:rect l="l" t="t" r="r" b="b"/>
              <a:pathLst>
                <a:path w="18069" h="20908" extrusionOk="0">
                  <a:moveTo>
                    <a:pt x="17308" y="0"/>
                  </a:moveTo>
                  <a:cubicBezTo>
                    <a:pt x="17014" y="0"/>
                    <a:pt x="16717" y="201"/>
                    <a:pt x="16734" y="593"/>
                  </a:cubicBezTo>
                  <a:lnTo>
                    <a:pt x="16734" y="626"/>
                  </a:lnTo>
                  <a:cubicBezTo>
                    <a:pt x="16734" y="626"/>
                    <a:pt x="16701" y="1093"/>
                    <a:pt x="16701" y="1894"/>
                  </a:cubicBezTo>
                  <a:cubicBezTo>
                    <a:pt x="16701" y="2094"/>
                    <a:pt x="16701" y="2327"/>
                    <a:pt x="16701" y="2561"/>
                  </a:cubicBezTo>
                  <a:cubicBezTo>
                    <a:pt x="16701" y="2794"/>
                    <a:pt x="16634" y="3061"/>
                    <a:pt x="16634" y="3361"/>
                  </a:cubicBezTo>
                  <a:cubicBezTo>
                    <a:pt x="16601" y="3895"/>
                    <a:pt x="16568" y="4529"/>
                    <a:pt x="16501" y="5229"/>
                  </a:cubicBezTo>
                  <a:cubicBezTo>
                    <a:pt x="16434" y="5563"/>
                    <a:pt x="16434" y="5930"/>
                    <a:pt x="16367" y="6297"/>
                  </a:cubicBezTo>
                  <a:cubicBezTo>
                    <a:pt x="16301" y="6630"/>
                    <a:pt x="16234" y="7031"/>
                    <a:pt x="16167" y="7398"/>
                  </a:cubicBezTo>
                  <a:cubicBezTo>
                    <a:pt x="16134" y="7798"/>
                    <a:pt x="16000" y="8165"/>
                    <a:pt x="15934" y="8565"/>
                  </a:cubicBezTo>
                  <a:cubicBezTo>
                    <a:pt x="15867" y="8765"/>
                    <a:pt x="15867" y="8999"/>
                    <a:pt x="15800" y="9165"/>
                  </a:cubicBezTo>
                  <a:cubicBezTo>
                    <a:pt x="15734" y="9366"/>
                    <a:pt x="15667" y="9566"/>
                    <a:pt x="15600" y="9766"/>
                  </a:cubicBezTo>
                  <a:cubicBezTo>
                    <a:pt x="15533" y="9966"/>
                    <a:pt x="15500" y="10166"/>
                    <a:pt x="15433" y="10366"/>
                  </a:cubicBezTo>
                  <a:cubicBezTo>
                    <a:pt x="15367" y="10600"/>
                    <a:pt x="15267" y="10800"/>
                    <a:pt x="15200" y="10967"/>
                  </a:cubicBezTo>
                  <a:cubicBezTo>
                    <a:pt x="15133" y="11167"/>
                    <a:pt x="15066" y="11400"/>
                    <a:pt x="14966" y="11601"/>
                  </a:cubicBezTo>
                  <a:cubicBezTo>
                    <a:pt x="14900" y="11801"/>
                    <a:pt x="14800" y="11967"/>
                    <a:pt x="14700" y="12168"/>
                  </a:cubicBezTo>
                  <a:cubicBezTo>
                    <a:pt x="14599" y="12368"/>
                    <a:pt x="14499" y="12568"/>
                    <a:pt x="14399" y="12768"/>
                  </a:cubicBezTo>
                  <a:lnTo>
                    <a:pt x="14099" y="13335"/>
                  </a:lnTo>
                  <a:cubicBezTo>
                    <a:pt x="13866" y="13735"/>
                    <a:pt x="13599" y="14069"/>
                    <a:pt x="13365" y="14436"/>
                  </a:cubicBezTo>
                  <a:cubicBezTo>
                    <a:pt x="12865" y="15136"/>
                    <a:pt x="12264" y="15770"/>
                    <a:pt x="11597" y="16337"/>
                  </a:cubicBezTo>
                  <a:cubicBezTo>
                    <a:pt x="11297" y="16637"/>
                    <a:pt x="10964" y="16871"/>
                    <a:pt x="10630" y="17138"/>
                  </a:cubicBezTo>
                  <a:cubicBezTo>
                    <a:pt x="10263" y="17371"/>
                    <a:pt x="9929" y="17571"/>
                    <a:pt x="9563" y="17772"/>
                  </a:cubicBezTo>
                  <a:cubicBezTo>
                    <a:pt x="8862" y="18172"/>
                    <a:pt x="8128" y="18505"/>
                    <a:pt x="7361" y="18739"/>
                  </a:cubicBezTo>
                  <a:cubicBezTo>
                    <a:pt x="6694" y="18972"/>
                    <a:pt x="5993" y="19173"/>
                    <a:pt x="5293" y="19306"/>
                  </a:cubicBezTo>
                  <a:cubicBezTo>
                    <a:pt x="4225" y="19506"/>
                    <a:pt x="3125" y="19606"/>
                    <a:pt x="2024" y="19606"/>
                  </a:cubicBezTo>
                  <a:lnTo>
                    <a:pt x="790" y="19606"/>
                  </a:lnTo>
                  <a:cubicBezTo>
                    <a:pt x="778" y="19606"/>
                    <a:pt x="768" y="19605"/>
                    <a:pt x="757" y="19605"/>
                  </a:cubicBezTo>
                  <a:cubicBezTo>
                    <a:pt x="150" y="19605"/>
                    <a:pt x="0" y="20510"/>
                    <a:pt x="623" y="20674"/>
                  </a:cubicBezTo>
                  <a:cubicBezTo>
                    <a:pt x="623" y="20674"/>
                    <a:pt x="756" y="20674"/>
                    <a:pt x="990" y="20740"/>
                  </a:cubicBezTo>
                  <a:cubicBezTo>
                    <a:pt x="1223" y="20774"/>
                    <a:pt x="1557" y="20807"/>
                    <a:pt x="1957" y="20841"/>
                  </a:cubicBezTo>
                  <a:cubicBezTo>
                    <a:pt x="2391" y="20907"/>
                    <a:pt x="2924" y="20907"/>
                    <a:pt x="3492" y="20907"/>
                  </a:cubicBezTo>
                  <a:cubicBezTo>
                    <a:pt x="4159" y="20907"/>
                    <a:pt x="4826" y="20874"/>
                    <a:pt x="5493" y="20807"/>
                  </a:cubicBezTo>
                  <a:cubicBezTo>
                    <a:pt x="6294" y="20707"/>
                    <a:pt x="7094" y="20540"/>
                    <a:pt x="7861" y="20340"/>
                  </a:cubicBezTo>
                  <a:cubicBezTo>
                    <a:pt x="8695" y="20073"/>
                    <a:pt x="9563" y="19773"/>
                    <a:pt x="10363" y="19339"/>
                  </a:cubicBezTo>
                  <a:cubicBezTo>
                    <a:pt x="10763" y="19139"/>
                    <a:pt x="11197" y="18872"/>
                    <a:pt x="11597" y="18639"/>
                  </a:cubicBezTo>
                  <a:cubicBezTo>
                    <a:pt x="11998" y="18372"/>
                    <a:pt x="12398" y="18072"/>
                    <a:pt x="12765" y="17738"/>
                  </a:cubicBezTo>
                  <a:cubicBezTo>
                    <a:pt x="13532" y="17104"/>
                    <a:pt x="14233" y="16371"/>
                    <a:pt x="14833" y="15570"/>
                  </a:cubicBezTo>
                  <a:cubicBezTo>
                    <a:pt x="15133" y="15170"/>
                    <a:pt x="15400" y="14736"/>
                    <a:pt x="15667" y="14302"/>
                  </a:cubicBezTo>
                  <a:lnTo>
                    <a:pt x="16034" y="13669"/>
                  </a:lnTo>
                  <a:cubicBezTo>
                    <a:pt x="16134" y="13435"/>
                    <a:pt x="16234" y="13202"/>
                    <a:pt x="16334" y="13002"/>
                  </a:cubicBezTo>
                  <a:cubicBezTo>
                    <a:pt x="16434" y="12768"/>
                    <a:pt x="16568" y="12568"/>
                    <a:pt x="16634" y="12334"/>
                  </a:cubicBezTo>
                  <a:cubicBezTo>
                    <a:pt x="16734" y="12101"/>
                    <a:pt x="16834" y="11867"/>
                    <a:pt x="16901" y="11634"/>
                  </a:cubicBezTo>
                  <a:cubicBezTo>
                    <a:pt x="16968" y="11434"/>
                    <a:pt x="17068" y="11200"/>
                    <a:pt x="17135" y="10967"/>
                  </a:cubicBezTo>
                  <a:lnTo>
                    <a:pt x="17301" y="10300"/>
                  </a:lnTo>
                  <a:cubicBezTo>
                    <a:pt x="17368" y="10066"/>
                    <a:pt x="17435" y="9899"/>
                    <a:pt x="17502" y="9632"/>
                  </a:cubicBezTo>
                  <a:cubicBezTo>
                    <a:pt x="17535" y="9399"/>
                    <a:pt x="17568" y="9199"/>
                    <a:pt x="17635" y="8999"/>
                  </a:cubicBezTo>
                  <a:cubicBezTo>
                    <a:pt x="17702" y="8532"/>
                    <a:pt x="17802" y="8131"/>
                    <a:pt x="17835" y="7698"/>
                  </a:cubicBezTo>
                  <a:cubicBezTo>
                    <a:pt x="17902" y="7297"/>
                    <a:pt x="17935" y="6897"/>
                    <a:pt x="17969" y="6497"/>
                  </a:cubicBezTo>
                  <a:cubicBezTo>
                    <a:pt x="18002" y="6130"/>
                    <a:pt x="18035" y="5730"/>
                    <a:pt x="18035" y="5363"/>
                  </a:cubicBezTo>
                  <a:cubicBezTo>
                    <a:pt x="18069" y="4729"/>
                    <a:pt x="18069" y="4062"/>
                    <a:pt x="18035" y="3395"/>
                  </a:cubicBezTo>
                  <a:cubicBezTo>
                    <a:pt x="18035" y="3094"/>
                    <a:pt x="18069" y="2861"/>
                    <a:pt x="18035" y="2561"/>
                  </a:cubicBezTo>
                  <a:cubicBezTo>
                    <a:pt x="18035" y="2294"/>
                    <a:pt x="18002" y="2094"/>
                    <a:pt x="18002" y="1894"/>
                  </a:cubicBezTo>
                  <a:cubicBezTo>
                    <a:pt x="17935" y="1060"/>
                    <a:pt x="17868" y="559"/>
                    <a:pt x="17868" y="559"/>
                  </a:cubicBezTo>
                  <a:cubicBezTo>
                    <a:pt x="17868" y="184"/>
                    <a:pt x="17589" y="0"/>
                    <a:pt x="1730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58"/>
            <p:cNvSpPr/>
            <p:nvPr/>
          </p:nvSpPr>
          <p:spPr>
            <a:xfrm>
              <a:off x="6910439" y="2439996"/>
              <a:ext cx="27439" cy="86296"/>
            </a:xfrm>
            <a:custGeom>
              <a:avLst/>
              <a:gdLst/>
              <a:ahLst/>
              <a:cxnLst/>
              <a:rect l="l" t="t" r="r" b="b"/>
              <a:pathLst>
                <a:path w="3104" h="9762" extrusionOk="0">
                  <a:moveTo>
                    <a:pt x="242" y="0"/>
                  </a:moveTo>
                  <a:cubicBezTo>
                    <a:pt x="218" y="0"/>
                    <a:pt x="193" y="4"/>
                    <a:pt x="168" y="13"/>
                  </a:cubicBezTo>
                  <a:cubicBezTo>
                    <a:pt x="34" y="79"/>
                    <a:pt x="1" y="213"/>
                    <a:pt x="68" y="313"/>
                  </a:cubicBezTo>
                  <a:lnTo>
                    <a:pt x="234" y="680"/>
                  </a:lnTo>
                  <a:cubicBezTo>
                    <a:pt x="368" y="913"/>
                    <a:pt x="535" y="1280"/>
                    <a:pt x="701" y="1681"/>
                  </a:cubicBezTo>
                  <a:cubicBezTo>
                    <a:pt x="801" y="1914"/>
                    <a:pt x="902" y="2148"/>
                    <a:pt x="1002" y="2381"/>
                  </a:cubicBezTo>
                  <a:cubicBezTo>
                    <a:pt x="1102" y="2615"/>
                    <a:pt x="1202" y="2848"/>
                    <a:pt x="1302" y="3148"/>
                  </a:cubicBezTo>
                  <a:cubicBezTo>
                    <a:pt x="1402" y="3415"/>
                    <a:pt x="1502" y="3682"/>
                    <a:pt x="1569" y="3982"/>
                  </a:cubicBezTo>
                  <a:cubicBezTo>
                    <a:pt x="1669" y="4249"/>
                    <a:pt x="1769" y="4549"/>
                    <a:pt x="1836" y="4816"/>
                  </a:cubicBezTo>
                  <a:cubicBezTo>
                    <a:pt x="2002" y="5417"/>
                    <a:pt x="2136" y="5984"/>
                    <a:pt x="2269" y="6551"/>
                  </a:cubicBezTo>
                  <a:cubicBezTo>
                    <a:pt x="2303" y="6818"/>
                    <a:pt x="2369" y="7084"/>
                    <a:pt x="2403" y="7351"/>
                  </a:cubicBezTo>
                  <a:cubicBezTo>
                    <a:pt x="2436" y="7618"/>
                    <a:pt x="2503" y="7852"/>
                    <a:pt x="2503" y="8085"/>
                  </a:cubicBezTo>
                  <a:cubicBezTo>
                    <a:pt x="2569" y="8552"/>
                    <a:pt x="2603" y="8919"/>
                    <a:pt x="2636" y="9186"/>
                  </a:cubicBezTo>
                  <a:cubicBezTo>
                    <a:pt x="2669" y="9453"/>
                    <a:pt x="2669" y="9586"/>
                    <a:pt x="2669" y="9586"/>
                  </a:cubicBezTo>
                  <a:lnTo>
                    <a:pt x="2703" y="9586"/>
                  </a:lnTo>
                  <a:cubicBezTo>
                    <a:pt x="2719" y="9703"/>
                    <a:pt x="2811" y="9761"/>
                    <a:pt x="2903" y="9761"/>
                  </a:cubicBezTo>
                  <a:cubicBezTo>
                    <a:pt x="2995" y="9761"/>
                    <a:pt x="3086" y="9703"/>
                    <a:pt x="3103" y="9586"/>
                  </a:cubicBezTo>
                  <a:lnTo>
                    <a:pt x="3103" y="9153"/>
                  </a:lnTo>
                  <a:cubicBezTo>
                    <a:pt x="3103" y="8886"/>
                    <a:pt x="3103" y="8485"/>
                    <a:pt x="3070" y="8018"/>
                  </a:cubicBezTo>
                  <a:cubicBezTo>
                    <a:pt x="3036" y="7551"/>
                    <a:pt x="3003" y="7018"/>
                    <a:pt x="2903" y="6417"/>
                  </a:cubicBezTo>
                  <a:cubicBezTo>
                    <a:pt x="2803" y="5850"/>
                    <a:pt x="2703" y="5250"/>
                    <a:pt x="2503" y="4649"/>
                  </a:cubicBezTo>
                  <a:cubicBezTo>
                    <a:pt x="2336" y="4016"/>
                    <a:pt x="2136" y="3449"/>
                    <a:pt x="1902" y="2881"/>
                  </a:cubicBezTo>
                  <a:cubicBezTo>
                    <a:pt x="1702" y="2381"/>
                    <a:pt x="1502" y="1914"/>
                    <a:pt x="1235" y="1447"/>
                  </a:cubicBezTo>
                  <a:cubicBezTo>
                    <a:pt x="1035" y="1013"/>
                    <a:pt x="801" y="680"/>
                    <a:pt x="668" y="446"/>
                  </a:cubicBezTo>
                  <a:lnTo>
                    <a:pt x="435" y="113"/>
                  </a:lnTo>
                  <a:cubicBezTo>
                    <a:pt x="384" y="38"/>
                    <a:pt x="316" y="0"/>
                    <a:pt x="242"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58"/>
            <p:cNvSpPr/>
            <p:nvPr/>
          </p:nvSpPr>
          <p:spPr>
            <a:xfrm>
              <a:off x="6944943" y="2417400"/>
              <a:ext cx="46304" cy="85545"/>
            </a:xfrm>
            <a:custGeom>
              <a:avLst/>
              <a:gdLst/>
              <a:ahLst/>
              <a:cxnLst/>
              <a:rect l="l" t="t" r="r" b="b"/>
              <a:pathLst>
                <a:path w="5238" h="9677" extrusionOk="0">
                  <a:moveTo>
                    <a:pt x="5038" y="0"/>
                  </a:moveTo>
                  <a:cubicBezTo>
                    <a:pt x="4938" y="0"/>
                    <a:pt x="4804" y="67"/>
                    <a:pt x="4804" y="167"/>
                  </a:cubicBezTo>
                  <a:lnTo>
                    <a:pt x="4704" y="634"/>
                  </a:lnTo>
                  <a:cubicBezTo>
                    <a:pt x="4671" y="901"/>
                    <a:pt x="4571" y="1301"/>
                    <a:pt x="4471" y="1802"/>
                  </a:cubicBezTo>
                  <a:cubicBezTo>
                    <a:pt x="4404" y="2035"/>
                    <a:pt x="4337" y="2269"/>
                    <a:pt x="4237" y="2535"/>
                  </a:cubicBezTo>
                  <a:cubicBezTo>
                    <a:pt x="4170" y="2802"/>
                    <a:pt x="4070" y="3102"/>
                    <a:pt x="3970" y="3369"/>
                  </a:cubicBezTo>
                  <a:cubicBezTo>
                    <a:pt x="3870" y="3670"/>
                    <a:pt x="3737" y="3970"/>
                    <a:pt x="3603" y="4270"/>
                  </a:cubicBezTo>
                  <a:cubicBezTo>
                    <a:pt x="3503" y="4537"/>
                    <a:pt x="3336" y="4837"/>
                    <a:pt x="3203" y="5137"/>
                  </a:cubicBezTo>
                  <a:cubicBezTo>
                    <a:pt x="2903" y="5704"/>
                    <a:pt x="2603" y="6271"/>
                    <a:pt x="2236" y="6805"/>
                  </a:cubicBezTo>
                  <a:cubicBezTo>
                    <a:pt x="2035" y="7039"/>
                    <a:pt x="1869" y="7305"/>
                    <a:pt x="1702" y="7506"/>
                  </a:cubicBezTo>
                  <a:cubicBezTo>
                    <a:pt x="1535" y="7739"/>
                    <a:pt x="1368" y="7939"/>
                    <a:pt x="1235" y="8139"/>
                  </a:cubicBezTo>
                  <a:cubicBezTo>
                    <a:pt x="901" y="8506"/>
                    <a:pt x="634" y="8807"/>
                    <a:pt x="434" y="9040"/>
                  </a:cubicBezTo>
                  <a:lnTo>
                    <a:pt x="101" y="9340"/>
                  </a:lnTo>
                  <a:cubicBezTo>
                    <a:pt x="34" y="9407"/>
                    <a:pt x="1" y="9540"/>
                    <a:pt x="67" y="9607"/>
                  </a:cubicBezTo>
                  <a:cubicBezTo>
                    <a:pt x="109" y="9648"/>
                    <a:pt x="175" y="9677"/>
                    <a:pt x="236" y="9677"/>
                  </a:cubicBezTo>
                  <a:cubicBezTo>
                    <a:pt x="274" y="9677"/>
                    <a:pt x="309" y="9666"/>
                    <a:pt x="334" y="9640"/>
                  </a:cubicBezTo>
                  <a:lnTo>
                    <a:pt x="701" y="9340"/>
                  </a:lnTo>
                  <a:cubicBezTo>
                    <a:pt x="835" y="9240"/>
                    <a:pt x="968" y="9140"/>
                    <a:pt x="1135" y="9007"/>
                  </a:cubicBezTo>
                  <a:cubicBezTo>
                    <a:pt x="1302" y="8840"/>
                    <a:pt x="1468" y="8673"/>
                    <a:pt x="1635" y="8506"/>
                  </a:cubicBezTo>
                  <a:cubicBezTo>
                    <a:pt x="1802" y="8306"/>
                    <a:pt x="2002" y="8106"/>
                    <a:pt x="2169" y="7906"/>
                  </a:cubicBezTo>
                  <a:cubicBezTo>
                    <a:pt x="2369" y="7672"/>
                    <a:pt x="2569" y="7439"/>
                    <a:pt x="2736" y="7172"/>
                  </a:cubicBezTo>
                  <a:cubicBezTo>
                    <a:pt x="3136" y="6638"/>
                    <a:pt x="3503" y="6071"/>
                    <a:pt x="3803" y="5471"/>
                  </a:cubicBezTo>
                  <a:cubicBezTo>
                    <a:pt x="4104" y="4870"/>
                    <a:pt x="4370" y="4237"/>
                    <a:pt x="4604" y="3636"/>
                  </a:cubicBezTo>
                  <a:cubicBezTo>
                    <a:pt x="4704" y="3303"/>
                    <a:pt x="4771" y="3002"/>
                    <a:pt x="4837" y="2736"/>
                  </a:cubicBezTo>
                  <a:cubicBezTo>
                    <a:pt x="4904" y="2435"/>
                    <a:pt x="4971" y="2168"/>
                    <a:pt x="5038" y="1935"/>
                  </a:cubicBezTo>
                  <a:cubicBezTo>
                    <a:pt x="5071" y="1668"/>
                    <a:pt x="5104" y="1435"/>
                    <a:pt x="5138" y="1234"/>
                  </a:cubicBezTo>
                  <a:cubicBezTo>
                    <a:pt x="5171" y="1034"/>
                    <a:pt x="5204" y="868"/>
                    <a:pt x="5204" y="701"/>
                  </a:cubicBezTo>
                  <a:cubicBezTo>
                    <a:pt x="5204" y="401"/>
                    <a:pt x="5204" y="234"/>
                    <a:pt x="5204" y="234"/>
                  </a:cubicBezTo>
                  <a:cubicBezTo>
                    <a:pt x="5238" y="134"/>
                    <a:pt x="5138" y="34"/>
                    <a:pt x="503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58"/>
            <p:cNvSpPr/>
            <p:nvPr/>
          </p:nvSpPr>
          <p:spPr>
            <a:xfrm>
              <a:off x="6494057" y="2406005"/>
              <a:ext cx="296069" cy="253964"/>
            </a:xfrm>
            <a:custGeom>
              <a:avLst/>
              <a:gdLst/>
              <a:ahLst/>
              <a:cxnLst/>
              <a:rect l="l" t="t" r="r" b="b"/>
              <a:pathLst>
                <a:path w="33492" h="28729" extrusionOk="0">
                  <a:moveTo>
                    <a:pt x="18979" y="0"/>
                  </a:moveTo>
                  <a:cubicBezTo>
                    <a:pt x="16261" y="0"/>
                    <a:pt x="13677" y="1377"/>
                    <a:pt x="12176" y="3758"/>
                  </a:cubicBezTo>
                  <a:cubicBezTo>
                    <a:pt x="11048" y="2227"/>
                    <a:pt x="9172" y="1474"/>
                    <a:pt x="7294" y="1474"/>
                  </a:cubicBezTo>
                  <a:cubicBezTo>
                    <a:pt x="5284" y="1474"/>
                    <a:pt x="3272" y="2335"/>
                    <a:pt x="2169" y="4025"/>
                  </a:cubicBezTo>
                  <a:cubicBezTo>
                    <a:pt x="1" y="7327"/>
                    <a:pt x="2102" y="12431"/>
                    <a:pt x="5905" y="13298"/>
                  </a:cubicBezTo>
                  <a:cubicBezTo>
                    <a:pt x="3103" y="15032"/>
                    <a:pt x="2269" y="19302"/>
                    <a:pt x="4237" y="21937"/>
                  </a:cubicBezTo>
                  <a:cubicBezTo>
                    <a:pt x="5359" y="23459"/>
                    <a:pt x="7241" y="24254"/>
                    <a:pt x="9115" y="24254"/>
                  </a:cubicBezTo>
                  <a:cubicBezTo>
                    <a:pt x="10527" y="24254"/>
                    <a:pt x="11935" y="23803"/>
                    <a:pt x="13010" y="22871"/>
                  </a:cubicBezTo>
                  <a:cubicBezTo>
                    <a:pt x="13110" y="25673"/>
                    <a:pt x="15078" y="28042"/>
                    <a:pt x="17813" y="28642"/>
                  </a:cubicBezTo>
                  <a:cubicBezTo>
                    <a:pt x="18157" y="28700"/>
                    <a:pt x="18499" y="28728"/>
                    <a:pt x="18839" y="28728"/>
                  </a:cubicBezTo>
                  <a:cubicBezTo>
                    <a:pt x="21236" y="28728"/>
                    <a:pt x="23458" y="27323"/>
                    <a:pt x="24451" y="25073"/>
                  </a:cubicBezTo>
                  <a:lnTo>
                    <a:pt x="24385" y="24339"/>
                  </a:lnTo>
                  <a:lnTo>
                    <a:pt x="24385" y="24339"/>
                  </a:lnTo>
                  <a:cubicBezTo>
                    <a:pt x="24543" y="24350"/>
                    <a:pt x="24700" y="24355"/>
                    <a:pt x="24858" y="24355"/>
                  </a:cubicBezTo>
                  <a:cubicBezTo>
                    <a:pt x="28693" y="24355"/>
                    <a:pt x="32347" y="21282"/>
                    <a:pt x="32924" y="17501"/>
                  </a:cubicBezTo>
                  <a:cubicBezTo>
                    <a:pt x="33491" y="13531"/>
                    <a:pt x="30622" y="9362"/>
                    <a:pt x="26720" y="8494"/>
                  </a:cubicBezTo>
                  <a:cubicBezTo>
                    <a:pt x="26953" y="4858"/>
                    <a:pt x="24752" y="1556"/>
                    <a:pt x="21349" y="355"/>
                  </a:cubicBezTo>
                  <a:cubicBezTo>
                    <a:pt x="20563" y="116"/>
                    <a:pt x="19766" y="0"/>
                    <a:pt x="1897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58"/>
            <p:cNvSpPr/>
            <p:nvPr/>
          </p:nvSpPr>
          <p:spPr>
            <a:xfrm>
              <a:off x="6632657" y="2542642"/>
              <a:ext cx="130638" cy="180858"/>
            </a:xfrm>
            <a:custGeom>
              <a:avLst/>
              <a:gdLst/>
              <a:ahLst/>
              <a:cxnLst/>
              <a:rect l="l" t="t" r="r" b="b"/>
              <a:pathLst>
                <a:path w="14778" h="20459" extrusionOk="0">
                  <a:moveTo>
                    <a:pt x="753" y="0"/>
                  </a:moveTo>
                  <a:cubicBezTo>
                    <a:pt x="516" y="0"/>
                    <a:pt x="281" y="143"/>
                    <a:pt x="234" y="444"/>
                  </a:cubicBezTo>
                  <a:lnTo>
                    <a:pt x="201" y="744"/>
                  </a:lnTo>
                  <a:cubicBezTo>
                    <a:pt x="167" y="944"/>
                    <a:pt x="134" y="1244"/>
                    <a:pt x="101" y="1611"/>
                  </a:cubicBezTo>
                  <a:cubicBezTo>
                    <a:pt x="67" y="1978"/>
                    <a:pt x="34" y="2478"/>
                    <a:pt x="34" y="2979"/>
                  </a:cubicBezTo>
                  <a:cubicBezTo>
                    <a:pt x="34" y="3479"/>
                    <a:pt x="0" y="4046"/>
                    <a:pt x="34" y="4713"/>
                  </a:cubicBezTo>
                  <a:cubicBezTo>
                    <a:pt x="67" y="5381"/>
                    <a:pt x="101" y="6081"/>
                    <a:pt x="201" y="6815"/>
                  </a:cubicBezTo>
                  <a:cubicBezTo>
                    <a:pt x="301" y="7549"/>
                    <a:pt x="401" y="8316"/>
                    <a:pt x="568" y="9117"/>
                  </a:cubicBezTo>
                  <a:cubicBezTo>
                    <a:pt x="734" y="9917"/>
                    <a:pt x="968" y="10751"/>
                    <a:pt x="1235" y="11518"/>
                  </a:cubicBezTo>
                  <a:cubicBezTo>
                    <a:pt x="1535" y="12352"/>
                    <a:pt x="1868" y="13153"/>
                    <a:pt x="2302" y="13953"/>
                  </a:cubicBezTo>
                  <a:cubicBezTo>
                    <a:pt x="2469" y="14354"/>
                    <a:pt x="2702" y="14754"/>
                    <a:pt x="2969" y="15088"/>
                  </a:cubicBezTo>
                  <a:cubicBezTo>
                    <a:pt x="3236" y="15454"/>
                    <a:pt x="3470" y="15821"/>
                    <a:pt x="3736" y="16155"/>
                  </a:cubicBezTo>
                  <a:lnTo>
                    <a:pt x="4170" y="16689"/>
                  </a:lnTo>
                  <a:cubicBezTo>
                    <a:pt x="4304" y="16855"/>
                    <a:pt x="4470" y="16989"/>
                    <a:pt x="4637" y="17156"/>
                  </a:cubicBezTo>
                  <a:cubicBezTo>
                    <a:pt x="4937" y="17456"/>
                    <a:pt x="5271" y="17756"/>
                    <a:pt x="5604" y="18023"/>
                  </a:cubicBezTo>
                  <a:lnTo>
                    <a:pt x="5838" y="18223"/>
                  </a:lnTo>
                  <a:lnTo>
                    <a:pt x="6105" y="18390"/>
                  </a:lnTo>
                  <a:lnTo>
                    <a:pt x="6605" y="18723"/>
                  </a:lnTo>
                  <a:cubicBezTo>
                    <a:pt x="6972" y="18957"/>
                    <a:pt x="7306" y="19157"/>
                    <a:pt x="7673" y="19291"/>
                  </a:cubicBezTo>
                  <a:cubicBezTo>
                    <a:pt x="8006" y="19457"/>
                    <a:pt x="8340" y="19591"/>
                    <a:pt x="8707" y="19724"/>
                  </a:cubicBezTo>
                  <a:cubicBezTo>
                    <a:pt x="9040" y="19858"/>
                    <a:pt x="9374" y="19924"/>
                    <a:pt x="9707" y="20024"/>
                  </a:cubicBezTo>
                  <a:cubicBezTo>
                    <a:pt x="10008" y="20124"/>
                    <a:pt x="10308" y="20191"/>
                    <a:pt x="10641" y="20225"/>
                  </a:cubicBezTo>
                  <a:cubicBezTo>
                    <a:pt x="10908" y="20291"/>
                    <a:pt x="11208" y="20358"/>
                    <a:pt x="11475" y="20358"/>
                  </a:cubicBezTo>
                  <a:cubicBezTo>
                    <a:pt x="12009" y="20391"/>
                    <a:pt x="12476" y="20458"/>
                    <a:pt x="12843" y="20458"/>
                  </a:cubicBezTo>
                  <a:cubicBezTo>
                    <a:pt x="13610" y="20425"/>
                    <a:pt x="14044" y="20425"/>
                    <a:pt x="14044" y="20425"/>
                  </a:cubicBezTo>
                  <a:cubicBezTo>
                    <a:pt x="14744" y="20391"/>
                    <a:pt x="14778" y="19391"/>
                    <a:pt x="14077" y="19291"/>
                  </a:cubicBezTo>
                  <a:lnTo>
                    <a:pt x="14044" y="19291"/>
                  </a:lnTo>
                  <a:cubicBezTo>
                    <a:pt x="14044" y="19291"/>
                    <a:pt x="13644" y="19224"/>
                    <a:pt x="12943" y="19157"/>
                  </a:cubicBezTo>
                  <a:cubicBezTo>
                    <a:pt x="12576" y="19157"/>
                    <a:pt x="12176" y="19024"/>
                    <a:pt x="11675" y="18957"/>
                  </a:cubicBezTo>
                  <a:cubicBezTo>
                    <a:pt x="11442" y="18924"/>
                    <a:pt x="11175" y="18857"/>
                    <a:pt x="10942" y="18757"/>
                  </a:cubicBezTo>
                  <a:cubicBezTo>
                    <a:pt x="10675" y="18723"/>
                    <a:pt x="10408" y="18623"/>
                    <a:pt x="10141" y="18523"/>
                  </a:cubicBezTo>
                  <a:cubicBezTo>
                    <a:pt x="9874" y="18423"/>
                    <a:pt x="9574" y="18323"/>
                    <a:pt x="9307" y="18190"/>
                  </a:cubicBezTo>
                  <a:cubicBezTo>
                    <a:pt x="9007" y="18056"/>
                    <a:pt x="8707" y="17956"/>
                    <a:pt x="8406" y="17789"/>
                  </a:cubicBezTo>
                  <a:cubicBezTo>
                    <a:pt x="8140" y="17623"/>
                    <a:pt x="7839" y="17456"/>
                    <a:pt x="7573" y="17256"/>
                  </a:cubicBezTo>
                  <a:lnTo>
                    <a:pt x="7139" y="16956"/>
                  </a:lnTo>
                  <a:lnTo>
                    <a:pt x="6939" y="16789"/>
                  </a:lnTo>
                  <a:lnTo>
                    <a:pt x="6739" y="16622"/>
                  </a:lnTo>
                  <a:cubicBezTo>
                    <a:pt x="6438" y="16388"/>
                    <a:pt x="6172" y="16122"/>
                    <a:pt x="5938" y="15855"/>
                  </a:cubicBezTo>
                  <a:cubicBezTo>
                    <a:pt x="5805" y="15721"/>
                    <a:pt x="5671" y="15588"/>
                    <a:pt x="5538" y="15454"/>
                  </a:cubicBezTo>
                  <a:lnTo>
                    <a:pt x="5171" y="14987"/>
                  </a:lnTo>
                  <a:cubicBezTo>
                    <a:pt x="4904" y="14721"/>
                    <a:pt x="4704" y="14420"/>
                    <a:pt x="4504" y="14053"/>
                  </a:cubicBezTo>
                  <a:cubicBezTo>
                    <a:pt x="4304" y="13720"/>
                    <a:pt x="4103" y="13420"/>
                    <a:pt x="3903" y="13053"/>
                  </a:cubicBezTo>
                  <a:cubicBezTo>
                    <a:pt x="3536" y="12352"/>
                    <a:pt x="3203" y="11652"/>
                    <a:pt x="2936" y="10918"/>
                  </a:cubicBezTo>
                  <a:cubicBezTo>
                    <a:pt x="2669" y="10184"/>
                    <a:pt x="2436" y="9450"/>
                    <a:pt x="2269" y="8683"/>
                  </a:cubicBezTo>
                  <a:cubicBezTo>
                    <a:pt x="2069" y="7949"/>
                    <a:pt x="1902" y="7249"/>
                    <a:pt x="1802" y="6548"/>
                  </a:cubicBezTo>
                  <a:cubicBezTo>
                    <a:pt x="1702" y="5848"/>
                    <a:pt x="1568" y="5214"/>
                    <a:pt x="1535" y="4580"/>
                  </a:cubicBezTo>
                  <a:cubicBezTo>
                    <a:pt x="1368" y="3379"/>
                    <a:pt x="1301" y="2345"/>
                    <a:pt x="1301" y="1645"/>
                  </a:cubicBezTo>
                  <a:lnTo>
                    <a:pt x="1301" y="811"/>
                  </a:lnTo>
                  <a:lnTo>
                    <a:pt x="1301" y="510"/>
                  </a:lnTo>
                  <a:cubicBezTo>
                    <a:pt x="1284" y="177"/>
                    <a:pt x="1017" y="0"/>
                    <a:pt x="753"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58"/>
            <p:cNvSpPr/>
            <p:nvPr/>
          </p:nvSpPr>
          <p:spPr>
            <a:xfrm>
              <a:off x="6649462" y="2570860"/>
              <a:ext cx="15638" cy="76263"/>
            </a:xfrm>
            <a:custGeom>
              <a:avLst/>
              <a:gdLst/>
              <a:ahLst/>
              <a:cxnLst/>
              <a:rect l="l" t="t" r="r" b="b"/>
              <a:pathLst>
                <a:path w="1769" h="8627" extrusionOk="0">
                  <a:moveTo>
                    <a:pt x="1550" y="0"/>
                  </a:moveTo>
                  <a:cubicBezTo>
                    <a:pt x="1480" y="0"/>
                    <a:pt x="1411" y="24"/>
                    <a:pt x="1368" y="87"/>
                  </a:cubicBezTo>
                  <a:cubicBezTo>
                    <a:pt x="1368" y="87"/>
                    <a:pt x="1302" y="220"/>
                    <a:pt x="1202" y="421"/>
                  </a:cubicBezTo>
                  <a:cubicBezTo>
                    <a:pt x="1135" y="521"/>
                    <a:pt x="1068" y="621"/>
                    <a:pt x="1002" y="788"/>
                  </a:cubicBezTo>
                  <a:cubicBezTo>
                    <a:pt x="901" y="954"/>
                    <a:pt x="835" y="1121"/>
                    <a:pt x="768" y="1288"/>
                  </a:cubicBezTo>
                  <a:cubicBezTo>
                    <a:pt x="668" y="1488"/>
                    <a:pt x="601" y="1688"/>
                    <a:pt x="501" y="1922"/>
                  </a:cubicBezTo>
                  <a:cubicBezTo>
                    <a:pt x="434" y="2122"/>
                    <a:pt x="368" y="2355"/>
                    <a:pt x="301" y="2622"/>
                  </a:cubicBezTo>
                  <a:cubicBezTo>
                    <a:pt x="168" y="3123"/>
                    <a:pt x="68" y="3656"/>
                    <a:pt x="34" y="4190"/>
                  </a:cubicBezTo>
                  <a:cubicBezTo>
                    <a:pt x="1" y="4724"/>
                    <a:pt x="1" y="5257"/>
                    <a:pt x="34" y="5791"/>
                  </a:cubicBezTo>
                  <a:cubicBezTo>
                    <a:pt x="68" y="6258"/>
                    <a:pt x="134" y="6725"/>
                    <a:pt x="234" y="7192"/>
                  </a:cubicBezTo>
                  <a:cubicBezTo>
                    <a:pt x="268" y="7359"/>
                    <a:pt x="334" y="7526"/>
                    <a:pt x="401" y="7726"/>
                  </a:cubicBezTo>
                  <a:cubicBezTo>
                    <a:pt x="434" y="7893"/>
                    <a:pt x="468" y="8026"/>
                    <a:pt x="535" y="8126"/>
                  </a:cubicBezTo>
                  <a:cubicBezTo>
                    <a:pt x="601" y="8360"/>
                    <a:pt x="668" y="8493"/>
                    <a:pt x="668" y="8493"/>
                  </a:cubicBezTo>
                  <a:cubicBezTo>
                    <a:pt x="701" y="8593"/>
                    <a:pt x="801" y="8627"/>
                    <a:pt x="901" y="8627"/>
                  </a:cubicBezTo>
                  <a:cubicBezTo>
                    <a:pt x="1035" y="8593"/>
                    <a:pt x="1102" y="8460"/>
                    <a:pt x="1068" y="8360"/>
                  </a:cubicBezTo>
                  <a:cubicBezTo>
                    <a:pt x="1068" y="8360"/>
                    <a:pt x="1068" y="8226"/>
                    <a:pt x="1002" y="8026"/>
                  </a:cubicBezTo>
                  <a:cubicBezTo>
                    <a:pt x="935" y="7793"/>
                    <a:pt x="901" y="7459"/>
                    <a:pt x="835" y="7092"/>
                  </a:cubicBezTo>
                  <a:cubicBezTo>
                    <a:pt x="801" y="6892"/>
                    <a:pt x="768" y="6692"/>
                    <a:pt x="735" y="6458"/>
                  </a:cubicBezTo>
                  <a:cubicBezTo>
                    <a:pt x="735" y="6258"/>
                    <a:pt x="701" y="6025"/>
                    <a:pt x="701" y="5791"/>
                  </a:cubicBezTo>
                  <a:lnTo>
                    <a:pt x="701" y="5024"/>
                  </a:lnTo>
                  <a:cubicBezTo>
                    <a:pt x="701" y="4790"/>
                    <a:pt x="735" y="4524"/>
                    <a:pt x="735" y="4290"/>
                  </a:cubicBezTo>
                  <a:cubicBezTo>
                    <a:pt x="768" y="3756"/>
                    <a:pt x="835" y="3289"/>
                    <a:pt x="935" y="2789"/>
                  </a:cubicBezTo>
                  <a:cubicBezTo>
                    <a:pt x="1002" y="2555"/>
                    <a:pt x="1035" y="2322"/>
                    <a:pt x="1102" y="2088"/>
                  </a:cubicBezTo>
                  <a:cubicBezTo>
                    <a:pt x="1168" y="1888"/>
                    <a:pt x="1202" y="1688"/>
                    <a:pt x="1268" y="1488"/>
                  </a:cubicBezTo>
                  <a:cubicBezTo>
                    <a:pt x="1402" y="1121"/>
                    <a:pt x="1502" y="854"/>
                    <a:pt x="1602" y="621"/>
                  </a:cubicBezTo>
                  <a:lnTo>
                    <a:pt x="1735" y="287"/>
                  </a:lnTo>
                  <a:cubicBezTo>
                    <a:pt x="1769" y="187"/>
                    <a:pt x="1735" y="87"/>
                    <a:pt x="1669" y="20"/>
                  </a:cubicBezTo>
                  <a:cubicBezTo>
                    <a:pt x="1632" y="8"/>
                    <a:pt x="1591" y="0"/>
                    <a:pt x="1550"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58"/>
            <p:cNvSpPr/>
            <p:nvPr/>
          </p:nvSpPr>
          <p:spPr>
            <a:xfrm>
              <a:off x="6607294" y="2528868"/>
              <a:ext cx="40116" cy="88913"/>
            </a:xfrm>
            <a:custGeom>
              <a:avLst/>
              <a:gdLst/>
              <a:ahLst/>
              <a:cxnLst/>
              <a:rect l="l" t="t" r="r" b="b"/>
              <a:pathLst>
                <a:path w="4538" h="10058" extrusionOk="0">
                  <a:moveTo>
                    <a:pt x="268" y="0"/>
                  </a:moveTo>
                  <a:cubicBezTo>
                    <a:pt x="168" y="0"/>
                    <a:pt x="67" y="67"/>
                    <a:pt x="34" y="200"/>
                  </a:cubicBezTo>
                  <a:cubicBezTo>
                    <a:pt x="34" y="200"/>
                    <a:pt x="34" y="367"/>
                    <a:pt x="1" y="667"/>
                  </a:cubicBezTo>
                  <a:lnTo>
                    <a:pt x="1" y="1234"/>
                  </a:lnTo>
                  <a:cubicBezTo>
                    <a:pt x="1" y="1468"/>
                    <a:pt x="1" y="1701"/>
                    <a:pt x="1" y="1935"/>
                  </a:cubicBezTo>
                  <a:cubicBezTo>
                    <a:pt x="1" y="2202"/>
                    <a:pt x="34" y="2502"/>
                    <a:pt x="101" y="2769"/>
                  </a:cubicBezTo>
                  <a:cubicBezTo>
                    <a:pt x="101" y="3069"/>
                    <a:pt x="168" y="3369"/>
                    <a:pt x="234" y="3670"/>
                  </a:cubicBezTo>
                  <a:cubicBezTo>
                    <a:pt x="301" y="4003"/>
                    <a:pt x="401" y="4337"/>
                    <a:pt x="501" y="4670"/>
                  </a:cubicBezTo>
                  <a:cubicBezTo>
                    <a:pt x="601" y="5004"/>
                    <a:pt x="701" y="5304"/>
                    <a:pt x="835" y="5638"/>
                  </a:cubicBezTo>
                  <a:cubicBezTo>
                    <a:pt x="1001" y="5938"/>
                    <a:pt x="1168" y="6271"/>
                    <a:pt x="1302" y="6572"/>
                  </a:cubicBezTo>
                  <a:cubicBezTo>
                    <a:pt x="1468" y="6872"/>
                    <a:pt x="1635" y="7172"/>
                    <a:pt x="1835" y="7439"/>
                  </a:cubicBezTo>
                  <a:cubicBezTo>
                    <a:pt x="2002" y="7706"/>
                    <a:pt x="2169" y="7973"/>
                    <a:pt x="2369" y="8206"/>
                  </a:cubicBezTo>
                  <a:cubicBezTo>
                    <a:pt x="2569" y="8440"/>
                    <a:pt x="2736" y="8640"/>
                    <a:pt x="2936" y="8840"/>
                  </a:cubicBezTo>
                  <a:cubicBezTo>
                    <a:pt x="3070" y="9007"/>
                    <a:pt x="3236" y="9207"/>
                    <a:pt x="3437" y="9340"/>
                  </a:cubicBezTo>
                  <a:cubicBezTo>
                    <a:pt x="3603" y="9507"/>
                    <a:pt x="3737" y="9640"/>
                    <a:pt x="3837" y="9707"/>
                  </a:cubicBezTo>
                  <a:lnTo>
                    <a:pt x="4204" y="10007"/>
                  </a:lnTo>
                  <a:cubicBezTo>
                    <a:pt x="4237" y="10041"/>
                    <a:pt x="4287" y="10057"/>
                    <a:pt x="4337" y="10057"/>
                  </a:cubicBezTo>
                  <a:cubicBezTo>
                    <a:pt x="4387" y="10057"/>
                    <a:pt x="4437" y="10041"/>
                    <a:pt x="4471" y="10007"/>
                  </a:cubicBezTo>
                  <a:cubicBezTo>
                    <a:pt x="4537" y="9907"/>
                    <a:pt x="4537" y="9807"/>
                    <a:pt x="4471" y="9707"/>
                  </a:cubicBezTo>
                  <a:lnTo>
                    <a:pt x="4137" y="9374"/>
                  </a:lnTo>
                  <a:cubicBezTo>
                    <a:pt x="4037" y="9274"/>
                    <a:pt x="3904" y="9140"/>
                    <a:pt x="3770" y="9007"/>
                  </a:cubicBezTo>
                  <a:cubicBezTo>
                    <a:pt x="3670" y="8840"/>
                    <a:pt x="3503" y="8673"/>
                    <a:pt x="3370" y="8473"/>
                  </a:cubicBezTo>
                  <a:cubicBezTo>
                    <a:pt x="3203" y="8273"/>
                    <a:pt x="3036" y="8073"/>
                    <a:pt x="2869" y="7839"/>
                  </a:cubicBezTo>
                  <a:cubicBezTo>
                    <a:pt x="2703" y="7606"/>
                    <a:pt x="2536" y="7372"/>
                    <a:pt x="2369" y="7105"/>
                  </a:cubicBezTo>
                  <a:cubicBezTo>
                    <a:pt x="2236" y="6838"/>
                    <a:pt x="2069" y="6538"/>
                    <a:pt x="1902" y="6271"/>
                  </a:cubicBezTo>
                  <a:cubicBezTo>
                    <a:pt x="1769" y="5971"/>
                    <a:pt x="1602" y="5671"/>
                    <a:pt x="1502" y="5371"/>
                  </a:cubicBezTo>
                  <a:cubicBezTo>
                    <a:pt x="1368" y="5071"/>
                    <a:pt x="1268" y="4770"/>
                    <a:pt x="1168" y="4437"/>
                  </a:cubicBezTo>
                  <a:cubicBezTo>
                    <a:pt x="1035" y="4137"/>
                    <a:pt x="935" y="3836"/>
                    <a:pt x="868" y="3536"/>
                  </a:cubicBezTo>
                  <a:cubicBezTo>
                    <a:pt x="835" y="3236"/>
                    <a:pt x="735" y="2936"/>
                    <a:pt x="701" y="2669"/>
                  </a:cubicBezTo>
                  <a:cubicBezTo>
                    <a:pt x="635" y="2402"/>
                    <a:pt x="601" y="2135"/>
                    <a:pt x="568" y="1868"/>
                  </a:cubicBezTo>
                  <a:cubicBezTo>
                    <a:pt x="534" y="1601"/>
                    <a:pt x="534" y="1401"/>
                    <a:pt x="501" y="1201"/>
                  </a:cubicBezTo>
                  <a:cubicBezTo>
                    <a:pt x="468" y="1001"/>
                    <a:pt x="468" y="801"/>
                    <a:pt x="468" y="667"/>
                  </a:cubicBezTo>
                  <a:lnTo>
                    <a:pt x="468" y="200"/>
                  </a:lnTo>
                  <a:cubicBezTo>
                    <a:pt x="468" y="100"/>
                    <a:pt x="401" y="0"/>
                    <a:pt x="26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58"/>
            <p:cNvSpPr/>
            <p:nvPr/>
          </p:nvSpPr>
          <p:spPr>
            <a:xfrm>
              <a:off x="6672173" y="2629719"/>
              <a:ext cx="17698" cy="13569"/>
            </a:xfrm>
            <a:custGeom>
              <a:avLst/>
              <a:gdLst/>
              <a:ahLst/>
              <a:cxnLst/>
              <a:rect l="l" t="t" r="r" b="b"/>
              <a:pathLst>
                <a:path w="2002" h="1535" extrusionOk="0">
                  <a:moveTo>
                    <a:pt x="1868" y="0"/>
                  </a:moveTo>
                  <a:cubicBezTo>
                    <a:pt x="1802" y="0"/>
                    <a:pt x="1735" y="34"/>
                    <a:pt x="1702" y="134"/>
                  </a:cubicBezTo>
                  <a:cubicBezTo>
                    <a:pt x="1702" y="167"/>
                    <a:pt x="1702" y="167"/>
                    <a:pt x="1668" y="201"/>
                  </a:cubicBezTo>
                  <a:cubicBezTo>
                    <a:pt x="1668" y="301"/>
                    <a:pt x="1635" y="367"/>
                    <a:pt x="1568" y="401"/>
                  </a:cubicBezTo>
                  <a:cubicBezTo>
                    <a:pt x="1501" y="501"/>
                    <a:pt x="1435" y="568"/>
                    <a:pt x="1335" y="634"/>
                  </a:cubicBezTo>
                  <a:cubicBezTo>
                    <a:pt x="1235" y="701"/>
                    <a:pt x="1134" y="734"/>
                    <a:pt x="1001" y="768"/>
                  </a:cubicBezTo>
                  <a:cubicBezTo>
                    <a:pt x="768" y="834"/>
                    <a:pt x="567" y="834"/>
                    <a:pt x="401" y="901"/>
                  </a:cubicBezTo>
                  <a:cubicBezTo>
                    <a:pt x="334" y="901"/>
                    <a:pt x="267" y="934"/>
                    <a:pt x="200" y="1001"/>
                  </a:cubicBezTo>
                  <a:cubicBezTo>
                    <a:pt x="167" y="1001"/>
                    <a:pt x="134" y="1035"/>
                    <a:pt x="100" y="1068"/>
                  </a:cubicBezTo>
                  <a:cubicBezTo>
                    <a:pt x="0" y="1101"/>
                    <a:pt x="0" y="1235"/>
                    <a:pt x="67" y="1335"/>
                  </a:cubicBezTo>
                  <a:cubicBezTo>
                    <a:pt x="67" y="1368"/>
                    <a:pt x="100" y="1401"/>
                    <a:pt x="134" y="1401"/>
                  </a:cubicBezTo>
                  <a:cubicBezTo>
                    <a:pt x="234" y="1468"/>
                    <a:pt x="334" y="1502"/>
                    <a:pt x="434" y="1535"/>
                  </a:cubicBezTo>
                  <a:cubicBezTo>
                    <a:pt x="734" y="1535"/>
                    <a:pt x="1068" y="1435"/>
                    <a:pt x="1268" y="1201"/>
                  </a:cubicBezTo>
                  <a:cubicBezTo>
                    <a:pt x="1401" y="1101"/>
                    <a:pt x="1501" y="1001"/>
                    <a:pt x="1601" y="868"/>
                  </a:cubicBezTo>
                  <a:cubicBezTo>
                    <a:pt x="1668" y="768"/>
                    <a:pt x="1735" y="668"/>
                    <a:pt x="1802" y="534"/>
                  </a:cubicBezTo>
                  <a:cubicBezTo>
                    <a:pt x="1835" y="467"/>
                    <a:pt x="1902" y="401"/>
                    <a:pt x="1935" y="301"/>
                  </a:cubicBezTo>
                  <a:cubicBezTo>
                    <a:pt x="1935" y="267"/>
                    <a:pt x="1968" y="234"/>
                    <a:pt x="1968" y="201"/>
                  </a:cubicBezTo>
                  <a:lnTo>
                    <a:pt x="2002" y="201"/>
                  </a:lnTo>
                  <a:cubicBezTo>
                    <a:pt x="2002" y="101"/>
                    <a:pt x="1968" y="34"/>
                    <a:pt x="186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58"/>
            <p:cNvSpPr/>
            <p:nvPr/>
          </p:nvSpPr>
          <p:spPr>
            <a:xfrm>
              <a:off x="6672173" y="2607450"/>
              <a:ext cx="12986" cy="13729"/>
            </a:xfrm>
            <a:custGeom>
              <a:avLst/>
              <a:gdLst/>
              <a:ahLst/>
              <a:cxnLst/>
              <a:rect l="l" t="t" r="r" b="b"/>
              <a:pathLst>
                <a:path w="1469" h="1553" extrusionOk="0">
                  <a:moveTo>
                    <a:pt x="1285" y="1"/>
                  </a:moveTo>
                  <a:cubicBezTo>
                    <a:pt x="1209" y="1"/>
                    <a:pt x="1134" y="51"/>
                    <a:pt x="1134" y="151"/>
                  </a:cubicBezTo>
                  <a:lnTo>
                    <a:pt x="1134" y="218"/>
                  </a:lnTo>
                  <a:cubicBezTo>
                    <a:pt x="1134" y="284"/>
                    <a:pt x="1101" y="318"/>
                    <a:pt x="1101" y="385"/>
                  </a:cubicBezTo>
                  <a:cubicBezTo>
                    <a:pt x="1034" y="451"/>
                    <a:pt x="1001" y="518"/>
                    <a:pt x="934" y="585"/>
                  </a:cubicBezTo>
                  <a:cubicBezTo>
                    <a:pt x="868" y="651"/>
                    <a:pt x="768" y="718"/>
                    <a:pt x="701" y="751"/>
                  </a:cubicBezTo>
                  <a:cubicBezTo>
                    <a:pt x="534" y="785"/>
                    <a:pt x="401" y="852"/>
                    <a:pt x="234" y="918"/>
                  </a:cubicBezTo>
                  <a:cubicBezTo>
                    <a:pt x="200" y="952"/>
                    <a:pt x="134" y="985"/>
                    <a:pt x="100" y="1052"/>
                  </a:cubicBezTo>
                  <a:cubicBezTo>
                    <a:pt x="100" y="1085"/>
                    <a:pt x="67" y="1085"/>
                    <a:pt x="67" y="1118"/>
                  </a:cubicBezTo>
                  <a:lnTo>
                    <a:pt x="67" y="1152"/>
                  </a:lnTo>
                  <a:cubicBezTo>
                    <a:pt x="0" y="1252"/>
                    <a:pt x="0" y="1352"/>
                    <a:pt x="67" y="1419"/>
                  </a:cubicBezTo>
                  <a:cubicBezTo>
                    <a:pt x="167" y="1519"/>
                    <a:pt x="301" y="1552"/>
                    <a:pt x="434" y="1552"/>
                  </a:cubicBezTo>
                  <a:cubicBezTo>
                    <a:pt x="701" y="1519"/>
                    <a:pt x="934" y="1352"/>
                    <a:pt x="1068" y="1118"/>
                  </a:cubicBezTo>
                  <a:cubicBezTo>
                    <a:pt x="1134" y="1018"/>
                    <a:pt x="1201" y="885"/>
                    <a:pt x="1235" y="785"/>
                  </a:cubicBezTo>
                  <a:cubicBezTo>
                    <a:pt x="1301" y="685"/>
                    <a:pt x="1335" y="585"/>
                    <a:pt x="1368" y="485"/>
                  </a:cubicBezTo>
                  <a:cubicBezTo>
                    <a:pt x="1401" y="418"/>
                    <a:pt x="1401" y="351"/>
                    <a:pt x="1435" y="251"/>
                  </a:cubicBezTo>
                  <a:cubicBezTo>
                    <a:pt x="1435" y="251"/>
                    <a:pt x="1435" y="218"/>
                    <a:pt x="1468" y="184"/>
                  </a:cubicBezTo>
                  <a:cubicBezTo>
                    <a:pt x="1435" y="184"/>
                    <a:pt x="1435" y="151"/>
                    <a:pt x="1435" y="151"/>
                  </a:cubicBezTo>
                  <a:cubicBezTo>
                    <a:pt x="1435" y="51"/>
                    <a:pt x="1360" y="1"/>
                    <a:pt x="128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58"/>
            <p:cNvSpPr/>
            <p:nvPr/>
          </p:nvSpPr>
          <p:spPr>
            <a:xfrm>
              <a:off x="6859430" y="2233680"/>
              <a:ext cx="20058" cy="11589"/>
            </a:xfrm>
            <a:custGeom>
              <a:avLst/>
              <a:gdLst/>
              <a:ahLst/>
              <a:cxnLst/>
              <a:rect l="l" t="t" r="r" b="b"/>
              <a:pathLst>
                <a:path w="2269" h="1311" extrusionOk="0">
                  <a:moveTo>
                    <a:pt x="134" y="1"/>
                  </a:moveTo>
                  <a:cubicBezTo>
                    <a:pt x="33" y="1"/>
                    <a:pt x="0" y="101"/>
                    <a:pt x="0" y="167"/>
                  </a:cubicBezTo>
                  <a:cubicBezTo>
                    <a:pt x="25" y="243"/>
                    <a:pt x="69" y="280"/>
                    <a:pt x="131" y="280"/>
                  </a:cubicBezTo>
                  <a:cubicBezTo>
                    <a:pt x="152" y="280"/>
                    <a:pt x="175" y="276"/>
                    <a:pt x="200" y="268"/>
                  </a:cubicBezTo>
                  <a:lnTo>
                    <a:pt x="300" y="268"/>
                  </a:lnTo>
                  <a:cubicBezTo>
                    <a:pt x="334" y="251"/>
                    <a:pt x="375" y="243"/>
                    <a:pt x="417" y="243"/>
                  </a:cubicBezTo>
                  <a:cubicBezTo>
                    <a:pt x="459" y="243"/>
                    <a:pt x="500" y="251"/>
                    <a:pt x="534" y="268"/>
                  </a:cubicBezTo>
                  <a:cubicBezTo>
                    <a:pt x="667" y="268"/>
                    <a:pt x="767" y="301"/>
                    <a:pt x="867" y="368"/>
                  </a:cubicBezTo>
                  <a:cubicBezTo>
                    <a:pt x="1001" y="401"/>
                    <a:pt x="1101" y="501"/>
                    <a:pt x="1201" y="601"/>
                  </a:cubicBezTo>
                  <a:cubicBezTo>
                    <a:pt x="1401" y="768"/>
                    <a:pt x="1535" y="968"/>
                    <a:pt x="1668" y="1101"/>
                  </a:cubicBezTo>
                  <a:cubicBezTo>
                    <a:pt x="1735" y="1135"/>
                    <a:pt x="1801" y="1202"/>
                    <a:pt x="1868" y="1235"/>
                  </a:cubicBezTo>
                  <a:cubicBezTo>
                    <a:pt x="1901" y="1268"/>
                    <a:pt x="1935" y="1268"/>
                    <a:pt x="1968" y="1302"/>
                  </a:cubicBezTo>
                  <a:lnTo>
                    <a:pt x="2002" y="1302"/>
                  </a:lnTo>
                  <a:cubicBezTo>
                    <a:pt x="2019" y="1308"/>
                    <a:pt x="2037" y="1310"/>
                    <a:pt x="2054" y="1310"/>
                  </a:cubicBezTo>
                  <a:cubicBezTo>
                    <a:pt x="2135" y="1310"/>
                    <a:pt x="2208" y="1251"/>
                    <a:pt x="2235" y="1168"/>
                  </a:cubicBezTo>
                  <a:cubicBezTo>
                    <a:pt x="2268" y="1135"/>
                    <a:pt x="2268" y="1101"/>
                    <a:pt x="2268" y="1035"/>
                  </a:cubicBezTo>
                  <a:cubicBezTo>
                    <a:pt x="2268" y="935"/>
                    <a:pt x="2235" y="835"/>
                    <a:pt x="2202" y="735"/>
                  </a:cubicBezTo>
                  <a:cubicBezTo>
                    <a:pt x="2035" y="434"/>
                    <a:pt x="1768" y="234"/>
                    <a:pt x="1468" y="134"/>
                  </a:cubicBezTo>
                  <a:cubicBezTo>
                    <a:pt x="1301" y="101"/>
                    <a:pt x="1134" y="67"/>
                    <a:pt x="967" y="34"/>
                  </a:cubicBezTo>
                  <a:cubicBezTo>
                    <a:pt x="834" y="1"/>
                    <a:pt x="701" y="1"/>
                    <a:pt x="56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58"/>
            <p:cNvSpPr/>
            <p:nvPr/>
          </p:nvSpPr>
          <p:spPr>
            <a:xfrm>
              <a:off x="6892908" y="2256390"/>
              <a:ext cx="15479" cy="19616"/>
            </a:xfrm>
            <a:custGeom>
              <a:avLst/>
              <a:gdLst/>
              <a:ahLst/>
              <a:cxnLst/>
              <a:rect l="l" t="t" r="r" b="b"/>
              <a:pathLst>
                <a:path w="1751" h="2219" extrusionOk="0">
                  <a:moveTo>
                    <a:pt x="249" y="0"/>
                  </a:moveTo>
                  <a:lnTo>
                    <a:pt x="249" y="34"/>
                  </a:lnTo>
                  <a:cubicBezTo>
                    <a:pt x="234" y="28"/>
                    <a:pt x="220" y="25"/>
                    <a:pt x="206" y="25"/>
                  </a:cubicBezTo>
                  <a:cubicBezTo>
                    <a:pt x="67" y="25"/>
                    <a:pt x="1" y="303"/>
                    <a:pt x="183" y="334"/>
                  </a:cubicBezTo>
                  <a:cubicBezTo>
                    <a:pt x="216" y="334"/>
                    <a:pt x="249" y="334"/>
                    <a:pt x="283" y="367"/>
                  </a:cubicBezTo>
                  <a:cubicBezTo>
                    <a:pt x="349" y="367"/>
                    <a:pt x="416" y="434"/>
                    <a:pt x="516" y="467"/>
                  </a:cubicBezTo>
                  <a:cubicBezTo>
                    <a:pt x="616" y="534"/>
                    <a:pt x="683" y="634"/>
                    <a:pt x="783" y="734"/>
                  </a:cubicBezTo>
                  <a:cubicBezTo>
                    <a:pt x="850" y="834"/>
                    <a:pt x="916" y="968"/>
                    <a:pt x="950" y="1101"/>
                  </a:cubicBezTo>
                  <a:cubicBezTo>
                    <a:pt x="1050" y="1401"/>
                    <a:pt x="1050" y="1635"/>
                    <a:pt x="1117" y="1835"/>
                  </a:cubicBezTo>
                  <a:cubicBezTo>
                    <a:pt x="1150" y="1902"/>
                    <a:pt x="1183" y="2002"/>
                    <a:pt x="1217" y="2068"/>
                  </a:cubicBezTo>
                  <a:cubicBezTo>
                    <a:pt x="1250" y="2102"/>
                    <a:pt x="1250" y="2135"/>
                    <a:pt x="1283" y="2168"/>
                  </a:cubicBezTo>
                  <a:cubicBezTo>
                    <a:pt x="1317" y="2202"/>
                    <a:pt x="1367" y="2218"/>
                    <a:pt x="1417" y="2218"/>
                  </a:cubicBezTo>
                  <a:cubicBezTo>
                    <a:pt x="1467" y="2218"/>
                    <a:pt x="1517" y="2202"/>
                    <a:pt x="1550" y="2168"/>
                  </a:cubicBezTo>
                  <a:cubicBezTo>
                    <a:pt x="1584" y="2135"/>
                    <a:pt x="1617" y="2102"/>
                    <a:pt x="1650" y="2068"/>
                  </a:cubicBezTo>
                  <a:cubicBezTo>
                    <a:pt x="1717" y="1968"/>
                    <a:pt x="1750" y="1835"/>
                    <a:pt x="1750" y="1735"/>
                  </a:cubicBezTo>
                  <a:cubicBezTo>
                    <a:pt x="1750" y="1368"/>
                    <a:pt x="1617" y="1034"/>
                    <a:pt x="1383" y="801"/>
                  </a:cubicBezTo>
                  <a:cubicBezTo>
                    <a:pt x="1250" y="667"/>
                    <a:pt x="1117" y="567"/>
                    <a:pt x="983" y="434"/>
                  </a:cubicBezTo>
                  <a:cubicBezTo>
                    <a:pt x="883" y="334"/>
                    <a:pt x="750" y="267"/>
                    <a:pt x="616" y="200"/>
                  </a:cubicBezTo>
                  <a:cubicBezTo>
                    <a:pt x="550" y="134"/>
                    <a:pt x="449" y="100"/>
                    <a:pt x="349" y="34"/>
                  </a:cubicBezTo>
                  <a:cubicBezTo>
                    <a:pt x="316" y="34"/>
                    <a:pt x="283" y="34"/>
                    <a:pt x="24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58"/>
            <p:cNvSpPr/>
            <p:nvPr/>
          </p:nvSpPr>
          <p:spPr>
            <a:xfrm>
              <a:off x="6858838" y="2262287"/>
              <a:ext cx="15337" cy="15196"/>
            </a:xfrm>
            <a:custGeom>
              <a:avLst/>
              <a:gdLst/>
              <a:ahLst/>
              <a:cxnLst/>
              <a:rect l="l" t="t" r="r" b="b"/>
              <a:pathLst>
                <a:path w="1735" h="1719" extrusionOk="0">
                  <a:moveTo>
                    <a:pt x="167" y="0"/>
                  </a:moveTo>
                  <a:cubicBezTo>
                    <a:pt x="67" y="0"/>
                    <a:pt x="0" y="34"/>
                    <a:pt x="0" y="134"/>
                  </a:cubicBezTo>
                  <a:cubicBezTo>
                    <a:pt x="0" y="200"/>
                    <a:pt x="34" y="267"/>
                    <a:pt x="134" y="301"/>
                  </a:cubicBezTo>
                  <a:lnTo>
                    <a:pt x="234" y="301"/>
                  </a:lnTo>
                  <a:cubicBezTo>
                    <a:pt x="301" y="301"/>
                    <a:pt x="367" y="334"/>
                    <a:pt x="434" y="367"/>
                  </a:cubicBezTo>
                  <a:cubicBezTo>
                    <a:pt x="501" y="434"/>
                    <a:pt x="601" y="467"/>
                    <a:pt x="668" y="567"/>
                  </a:cubicBezTo>
                  <a:cubicBezTo>
                    <a:pt x="734" y="634"/>
                    <a:pt x="801" y="734"/>
                    <a:pt x="868" y="868"/>
                  </a:cubicBezTo>
                  <a:cubicBezTo>
                    <a:pt x="901" y="1034"/>
                    <a:pt x="1001" y="1235"/>
                    <a:pt x="1068" y="1435"/>
                  </a:cubicBezTo>
                  <a:cubicBezTo>
                    <a:pt x="1101" y="1501"/>
                    <a:pt x="1168" y="1535"/>
                    <a:pt x="1201" y="1601"/>
                  </a:cubicBezTo>
                  <a:cubicBezTo>
                    <a:pt x="1235" y="1635"/>
                    <a:pt x="1268" y="1668"/>
                    <a:pt x="1301" y="1668"/>
                  </a:cubicBezTo>
                  <a:cubicBezTo>
                    <a:pt x="1351" y="1702"/>
                    <a:pt x="1401" y="1718"/>
                    <a:pt x="1447" y="1718"/>
                  </a:cubicBezTo>
                  <a:cubicBezTo>
                    <a:pt x="1493" y="1718"/>
                    <a:pt x="1535" y="1702"/>
                    <a:pt x="1568" y="1668"/>
                  </a:cubicBezTo>
                  <a:cubicBezTo>
                    <a:pt x="1668" y="1535"/>
                    <a:pt x="1735" y="1368"/>
                    <a:pt x="1702" y="1235"/>
                  </a:cubicBezTo>
                  <a:cubicBezTo>
                    <a:pt x="1668" y="934"/>
                    <a:pt x="1501" y="701"/>
                    <a:pt x="1268" y="534"/>
                  </a:cubicBezTo>
                  <a:cubicBezTo>
                    <a:pt x="1135" y="434"/>
                    <a:pt x="1001" y="334"/>
                    <a:pt x="868" y="267"/>
                  </a:cubicBezTo>
                  <a:cubicBezTo>
                    <a:pt x="768" y="200"/>
                    <a:pt x="668" y="167"/>
                    <a:pt x="534" y="100"/>
                  </a:cubicBezTo>
                  <a:cubicBezTo>
                    <a:pt x="467" y="67"/>
                    <a:pt x="367" y="34"/>
                    <a:pt x="301" y="34"/>
                  </a:cubicBezTo>
                  <a:lnTo>
                    <a:pt x="201" y="0"/>
                  </a:ln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58"/>
            <p:cNvSpPr/>
            <p:nvPr/>
          </p:nvSpPr>
          <p:spPr>
            <a:xfrm>
              <a:off x="6756952" y="2157087"/>
              <a:ext cx="23453" cy="8495"/>
            </a:xfrm>
            <a:custGeom>
              <a:avLst/>
              <a:gdLst/>
              <a:ahLst/>
              <a:cxnLst/>
              <a:rect l="l" t="t" r="r" b="b"/>
              <a:pathLst>
                <a:path w="2653" h="961" extrusionOk="0">
                  <a:moveTo>
                    <a:pt x="1635" y="0"/>
                  </a:moveTo>
                  <a:cubicBezTo>
                    <a:pt x="1543" y="0"/>
                    <a:pt x="1452" y="8"/>
                    <a:pt x="1351" y="25"/>
                  </a:cubicBezTo>
                  <a:cubicBezTo>
                    <a:pt x="1151" y="59"/>
                    <a:pt x="985" y="125"/>
                    <a:pt x="818" y="192"/>
                  </a:cubicBezTo>
                  <a:cubicBezTo>
                    <a:pt x="651" y="259"/>
                    <a:pt x="518" y="325"/>
                    <a:pt x="384" y="425"/>
                  </a:cubicBezTo>
                  <a:cubicBezTo>
                    <a:pt x="284" y="492"/>
                    <a:pt x="217" y="559"/>
                    <a:pt x="117" y="659"/>
                  </a:cubicBezTo>
                  <a:lnTo>
                    <a:pt x="51" y="726"/>
                  </a:lnTo>
                  <a:lnTo>
                    <a:pt x="51" y="759"/>
                  </a:lnTo>
                  <a:cubicBezTo>
                    <a:pt x="0" y="860"/>
                    <a:pt x="102" y="961"/>
                    <a:pt x="198" y="961"/>
                  </a:cubicBezTo>
                  <a:cubicBezTo>
                    <a:pt x="229" y="961"/>
                    <a:pt x="260" y="950"/>
                    <a:pt x="284" y="926"/>
                  </a:cubicBezTo>
                  <a:cubicBezTo>
                    <a:pt x="317" y="892"/>
                    <a:pt x="351" y="859"/>
                    <a:pt x="351" y="826"/>
                  </a:cubicBezTo>
                  <a:cubicBezTo>
                    <a:pt x="417" y="759"/>
                    <a:pt x="484" y="692"/>
                    <a:pt x="584" y="659"/>
                  </a:cubicBezTo>
                  <a:cubicBezTo>
                    <a:pt x="684" y="592"/>
                    <a:pt x="784" y="526"/>
                    <a:pt x="918" y="526"/>
                  </a:cubicBezTo>
                  <a:cubicBezTo>
                    <a:pt x="957" y="516"/>
                    <a:pt x="999" y="512"/>
                    <a:pt x="1042" y="512"/>
                  </a:cubicBezTo>
                  <a:cubicBezTo>
                    <a:pt x="1146" y="512"/>
                    <a:pt x="1257" y="535"/>
                    <a:pt x="1351" y="559"/>
                  </a:cubicBezTo>
                  <a:cubicBezTo>
                    <a:pt x="1585" y="626"/>
                    <a:pt x="1818" y="692"/>
                    <a:pt x="2019" y="826"/>
                  </a:cubicBezTo>
                  <a:cubicBezTo>
                    <a:pt x="2119" y="859"/>
                    <a:pt x="2185" y="859"/>
                    <a:pt x="2285" y="892"/>
                  </a:cubicBezTo>
                  <a:lnTo>
                    <a:pt x="2419" y="926"/>
                  </a:lnTo>
                  <a:lnTo>
                    <a:pt x="2452" y="926"/>
                  </a:lnTo>
                  <a:cubicBezTo>
                    <a:pt x="2552" y="926"/>
                    <a:pt x="2652" y="826"/>
                    <a:pt x="2652" y="726"/>
                  </a:cubicBezTo>
                  <a:cubicBezTo>
                    <a:pt x="2619" y="692"/>
                    <a:pt x="2619" y="626"/>
                    <a:pt x="2619" y="592"/>
                  </a:cubicBezTo>
                  <a:cubicBezTo>
                    <a:pt x="2552" y="459"/>
                    <a:pt x="2486" y="359"/>
                    <a:pt x="2386" y="259"/>
                  </a:cubicBezTo>
                  <a:cubicBezTo>
                    <a:pt x="2252" y="159"/>
                    <a:pt x="2085" y="59"/>
                    <a:pt x="1919" y="25"/>
                  </a:cubicBezTo>
                  <a:cubicBezTo>
                    <a:pt x="1818" y="8"/>
                    <a:pt x="1727" y="0"/>
                    <a:pt x="1635"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58"/>
            <p:cNvSpPr/>
            <p:nvPr/>
          </p:nvSpPr>
          <p:spPr>
            <a:xfrm>
              <a:off x="6728787" y="2182370"/>
              <a:ext cx="16823" cy="14904"/>
            </a:xfrm>
            <a:custGeom>
              <a:avLst/>
              <a:gdLst/>
              <a:ahLst/>
              <a:cxnLst/>
              <a:rect l="l" t="t" r="r" b="b"/>
              <a:pathLst>
                <a:path w="1903" h="1686" extrusionOk="0">
                  <a:moveTo>
                    <a:pt x="1669" y="1"/>
                  </a:moveTo>
                  <a:cubicBezTo>
                    <a:pt x="1535" y="1"/>
                    <a:pt x="1435" y="1"/>
                    <a:pt x="1369" y="34"/>
                  </a:cubicBezTo>
                  <a:cubicBezTo>
                    <a:pt x="1202" y="34"/>
                    <a:pt x="1068" y="67"/>
                    <a:pt x="935" y="134"/>
                  </a:cubicBezTo>
                  <a:cubicBezTo>
                    <a:pt x="768" y="201"/>
                    <a:pt x="635" y="267"/>
                    <a:pt x="501" y="334"/>
                  </a:cubicBezTo>
                  <a:cubicBezTo>
                    <a:pt x="334" y="434"/>
                    <a:pt x="234" y="568"/>
                    <a:pt x="134" y="734"/>
                  </a:cubicBezTo>
                  <a:cubicBezTo>
                    <a:pt x="34" y="868"/>
                    <a:pt x="1" y="1035"/>
                    <a:pt x="1" y="1201"/>
                  </a:cubicBezTo>
                  <a:cubicBezTo>
                    <a:pt x="1" y="1301"/>
                    <a:pt x="34" y="1435"/>
                    <a:pt x="101" y="1535"/>
                  </a:cubicBezTo>
                  <a:cubicBezTo>
                    <a:pt x="134" y="1568"/>
                    <a:pt x="134" y="1602"/>
                    <a:pt x="168" y="1635"/>
                  </a:cubicBezTo>
                  <a:cubicBezTo>
                    <a:pt x="218" y="1668"/>
                    <a:pt x="268" y="1685"/>
                    <a:pt x="314" y="1685"/>
                  </a:cubicBezTo>
                  <a:cubicBezTo>
                    <a:pt x="359" y="1685"/>
                    <a:pt x="401" y="1668"/>
                    <a:pt x="435" y="1635"/>
                  </a:cubicBezTo>
                  <a:lnTo>
                    <a:pt x="468" y="1602"/>
                  </a:lnTo>
                  <a:cubicBezTo>
                    <a:pt x="501" y="1568"/>
                    <a:pt x="501" y="1535"/>
                    <a:pt x="535" y="1502"/>
                  </a:cubicBezTo>
                  <a:cubicBezTo>
                    <a:pt x="568" y="1435"/>
                    <a:pt x="601" y="1368"/>
                    <a:pt x="635" y="1301"/>
                  </a:cubicBezTo>
                  <a:cubicBezTo>
                    <a:pt x="701" y="1135"/>
                    <a:pt x="735" y="968"/>
                    <a:pt x="868" y="734"/>
                  </a:cubicBezTo>
                  <a:cubicBezTo>
                    <a:pt x="902" y="634"/>
                    <a:pt x="1002" y="534"/>
                    <a:pt x="1102" y="434"/>
                  </a:cubicBezTo>
                  <a:cubicBezTo>
                    <a:pt x="1168" y="367"/>
                    <a:pt x="1268" y="334"/>
                    <a:pt x="1369" y="301"/>
                  </a:cubicBezTo>
                  <a:cubicBezTo>
                    <a:pt x="1402" y="284"/>
                    <a:pt x="1444" y="276"/>
                    <a:pt x="1485" y="276"/>
                  </a:cubicBezTo>
                  <a:cubicBezTo>
                    <a:pt x="1527" y="276"/>
                    <a:pt x="1569" y="284"/>
                    <a:pt x="1602" y="301"/>
                  </a:cubicBezTo>
                  <a:lnTo>
                    <a:pt x="1769" y="301"/>
                  </a:lnTo>
                  <a:cubicBezTo>
                    <a:pt x="1869" y="301"/>
                    <a:pt x="1902" y="234"/>
                    <a:pt x="1902" y="134"/>
                  </a:cubicBezTo>
                  <a:cubicBezTo>
                    <a:pt x="1902" y="67"/>
                    <a:pt x="1836" y="1"/>
                    <a:pt x="1769"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58"/>
            <p:cNvSpPr/>
            <p:nvPr/>
          </p:nvSpPr>
          <p:spPr>
            <a:xfrm>
              <a:off x="6772600" y="2185323"/>
              <a:ext cx="18423" cy="10926"/>
            </a:xfrm>
            <a:custGeom>
              <a:avLst/>
              <a:gdLst/>
              <a:ahLst/>
              <a:cxnLst/>
              <a:rect l="l" t="t" r="r" b="b"/>
              <a:pathLst>
                <a:path w="2084" h="1236" extrusionOk="0">
                  <a:moveTo>
                    <a:pt x="549" y="0"/>
                  </a:moveTo>
                  <a:cubicBezTo>
                    <a:pt x="482" y="0"/>
                    <a:pt x="382" y="0"/>
                    <a:pt x="282" y="33"/>
                  </a:cubicBezTo>
                  <a:lnTo>
                    <a:pt x="149" y="33"/>
                  </a:lnTo>
                  <a:cubicBezTo>
                    <a:pt x="0" y="93"/>
                    <a:pt x="63" y="311"/>
                    <a:pt x="196" y="311"/>
                  </a:cubicBezTo>
                  <a:cubicBezTo>
                    <a:pt x="213" y="311"/>
                    <a:pt x="230" y="308"/>
                    <a:pt x="249" y="300"/>
                  </a:cubicBezTo>
                  <a:lnTo>
                    <a:pt x="349" y="267"/>
                  </a:lnTo>
                  <a:lnTo>
                    <a:pt x="549" y="267"/>
                  </a:lnTo>
                  <a:cubicBezTo>
                    <a:pt x="649" y="267"/>
                    <a:pt x="749" y="300"/>
                    <a:pt x="849" y="367"/>
                  </a:cubicBezTo>
                  <a:cubicBezTo>
                    <a:pt x="949" y="400"/>
                    <a:pt x="1049" y="467"/>
                    <a:pt x="1116" y="567"/>
                  </a:cubicBezTo>
                  <a:cubicBezTo>
                    <a:pt x="1283" y="734"/>
                    <a:pt x="1383" y="901"/>
                    <a:pt x="1483" y="1034"/>
                  </a:cubicBezTo>
                  <a:cubicBezTo>
                    <a:pt x="1516" y="1068"/>
                    <a:pt x="1583" y="1134"/>
                    <a:pt x="1650" y="1168"/>
                  </a:cubicBezTo>
                  <a:cubicBezTo>
                    <a:pt x="1683" y="1168"/>
                    <a:pt x="1716" y="1201"/>
                    <a:pt x="1750" y="1201"/>
                  </a:cubicBezTo>
                  <a:lnTo>
                    <a:pt x="1783" y="1201"/>
                  </a:lnTo>
                  <a:cubicBezTo>
                    <a:pt x="1807" y="1225"/>
                    <a:pt x="1839" y="1236"/>
                    <a:pt x="1872" y="1236"/>
                  </a:cubicBezTo>
                  <a:cubicBezTo>
                    <a:pt x="1932" y="1236"/>
                    <a:pt x="1995" y="1199"/>
                    <a:pt x="2017" y="1134"/>
                  </a:cubicBezTo>
                  <a:cubicBezTo>
                    <a:pt x="2050" y="1101"/>
                    <a:pt x="2050" y="1068"/>
                    <a:pt x="2083" y="1034"/>
                  </a:cubicBezTo>
                  <a:cubicBezTo>
                    <a:pt x="2083" y="934"/>
                    <a:pt x="2083" y="801"/>
                    <a:pt x="2083" y="701"/>
                  </a:cubicBezTo>
                  <a:cubicBezTo>
                    <a:pt x="1950" y="400"/>
                    <a:pt x="1716" y="200"/>
                    <a:pt x="1416" y="100"/>
                  </a:cubicBezTo>
                  <a:cubicBezTo>
                    <a:pt x="1249" y="67"/>
                    <a:pt x="1116" y="33"/>
                    <a:pt x="94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58"/>
            <p:cNvSpPr/>
            <p:nvPr/>
          </p:nvSpPr>
          <p:spPr>
            <a:xfrm>
              <a:off x="6645042" y="2226881"/>
              <a:ext cx="23523" cy="11236"/>
            </a:xfrm>
            <a:custGeom>
              <a:avLst/>
              <a:gdLst/>
              <a:ahLst/>
              <a:cxnLst/>
              <a:rect l="l" t="t" r="r" b="b"/>
              <a:pathLst>
                <a:path w="2661" h="1271" extrusionOk="0">
                  <a:moveTo>
                    <a:pt x="2494" y="0"/>
                  </a:moveTo>
                  <a:cubicBezTo>
                    <a:pt x="2486" y="0"/>
                    <a:pt x="2478" y="1"/>
                    <a:pt x="2469" y="2"/>
                  </a:cubicBezTo>
                  <a:lnTo>
                    <a:pt x="2035" y="2"/>
                  </a:lnTo>
                  <a:cubicBezTo>
                    <a:pt x="1902" y="2"/>
                    <a:pt x="1768" y="2"/>
                    <a:pt x="1602" y="36"/>
                  </a:cubicBezTo>
                  <a:cubicBezTo>
                    <a:pt x="1435" y="69"/>
                    <a:pt x="1235" y="69"/>
                    <a:pt x="1068" y="136"/>
                  </a:cubicBezTo>
                  <a:cubicBezTo>
                    <a:pt x="701" y="203"/>
                    <a:pt x="401" y="369"/>
                    <a:pt x="167" y="636"/>
                  </a:cubicBezTo>
                  <a:cubicBezTo>
                    <a:pt x="67" y="770"/>
                    <a:pt x="0" y="936"/>
                    <a:pt x="34" y="1103"/>
                  </a:cubicBezTo>
                  <a:cubicBezTo>
                    <a:pt x="34" y="1203"/>
                    <a:pt x="134" y="1270"/>
                    <a:pt x="234" y="1270"/>
                  </a:cubicBezTo>
                  <a:cubicBezTo>
                    <a:pt x="267" y="1270"/>
                    <a:pt x="334" y="1237"/>
                    <a:pt x="367" y="1237"/>
                  </a:cubicBezTo>
                  <a:cubicBezTo>
                    <a:pt x="467" y="1203"/>
                    <a:pt x="534" y="1137"/>
                    <a:pt x="634" y="1103"/>
                  </a:cubicBezTo>
                  <a:cubicBezTo>
                    <a:pt x="801" y="970"/>
                    <a:pt x="1001" y="770"/>
                    <a:pt x="1235" y="570"/>
                  </a:cubicBezTo>
                  <a:cubicBezTo>
                    <a:pt x="1368" y="503"/>
                    <a:pt x="1502" y="403"/>
                    <a:pt x="1635" y="369"/>
                  </a:cubicBezTo>
                  <a:cubicBezTo>
                    <a:pt x="1768" y="303"/>
                    <a:pt x="1902" y="269"/>
                    <a:pt x="2035" y="269"/>
                  </a:cubicBezTo>
                  <a:cubicBezTo>
                    <a:pt x="2085" y="253"/>
                    <a:pt x="2135" y="244"/>
                    <a:pt x="2185" y="244"/>
                  </a:cubicBezTo>
                  <a:cubicBezTo>
                    <a:pt x="2235" y="244"/>
                    <a:pt x="2285" y="253"/>
                    <a:pt x="2335" y="269"/>
                  </a:cubicBezTo>
                  <a:lnTo>
                    <a:pt x="2436" y="269"/>
                  </a:lnTo>
                  <a:lnTo>
                    <a:pt x="2469" y="303"/>
                  </a:lnTo>
                  <a:cubicBezTo>
                    <a:pt x="2478" y="304"/>
                    <a:pt x="2486" y="305"/>
                    <a:pt x="2494" y="305"/>
                  </a:cubicBezTo>
                  <a:cubicBezTo>
                    <a:pt x="2661" y="305"/>
                    <a:pt x="2661" y="0"/>
                    <a:pt x="249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58"/>
            <p:cNvSpPr/>
            <p:nvPr/>
          </p:nvSpPr>
          <p:spPr>
            <a:xfrm>
              <a:off x="6624400" y="2260793"/>
              <a:ext cx="8858" cy="24504"/>
            </a:xfrm>
            <a:custGeom>
              <a:avLst/>
              <a:gdLst/>
              <a:ahLst/>
              <a:cxnLst/>
              <a:rect l="l" t="t" r="r" b="b"/>
              <a:pathLst>
                <a:path w="1002" h="2772" extrusionOk="0">
                  <a:moveTo>
                    <a:pt x="711" y="0"/>
                  </a:moveTo>
                  <a:cubicBezTo>
                    <a:pt x="671" y="0"/>
                    <a:pt x="630" y="20"/>
                    <a:pt x="601" y="69"/>
                  </a:cubicBezTo>
                  <a:lnTo>
                    <a:pt x="534" y="169"/>
                  </a:lnTo>
                  <a:cubicBezTo>
                    <a:pt x="467" y="236"/>
                    <a:pt x="401" y="336"/>
                    <a:pt x="334" y="436"/>
                  </a:cubicBezTo>
                  <a:cubicBezTo>
                    <a:pt x="267" y="603"/>
                    <a:pt x="201" y="736"/>
                    <a:pt x="134" y="903"/>
                  </a:cubicBezTo>
                  <a:cubicBezTo>
                    <a:pt x="67" y="1070"/>
                    <a:pt x="34" y="1270"/>
                    <a:pt x="0" y="1470"/>
                  </a:cubicBezTo>
                  <a:cubicBezTo>
                    <a:pt x="0" y="1670"/>
                    <a:pt x="0" y="1871"/>
                    <a:pt x="67" y="2071"/>
                  </a:cubicBezTo>
                  <a:cubicBezTo>
                    <a:pt x="101" y="2237"/>
                    <a:pt x="201" y="2404"/>
                    <a:pt x="334" y="2538"/>
                  </a:cubicBezTo>
                  <a:cubicBezTo>
                    <a:pt x="401" y="2638"/>
                    <a:pt x="534" y="2704"/>
                    <a:pt x="668" y="2738"/>
                  </a:cubicBezTo>
                  <a:cubicBezTo>
                    <a:pt x="701" y="2771"/>
                    <a:pt x="734" y="2771"/>
                    <a:pt x="801" y="2771"/>
                  </a:cubicBezTo>
                  <a:lnTo>
                    <a:pt x="834" y="2771"/>
                  </a:lnTo>
                  <a:cubicBezTo>
                    <a:pt x="934" y="2771"/>
                    <a:pt x="1001" y="2671"/>
                    <a:pt x="1001" y="2571"/>
                  </a:cubicBezTo>
                  <a:lnTo>
                    <a:pt x="1001" y="2538"/>
                  </a:lnTo>
                  <a:cubicBezTo>
                    <a:pt x="968" y="2504"/>
                    <a:pt x="968" y="2471"/>
                    <a:pt x="968" y="2438"/>
                  </a:cubicBezTo>
                  <a:cubicBezTo>
                    <a:pt x="934" y="2338"/>
                    <a:pt x="901" y="2237"/>
                    <a:pt x="868" y="2171"/>
                  </a:cubicBezTo>
                  <a:cubicBezTo>
                    <a:pt x="734" y="1937"/>
                    <a:pt x="634" y="1670"/>
                    <a:pt x="534" y="1437"/>
                  </a:cubicBezTo>
                  <a:cubicBezTo>
                    <a:pt x="467" y="1170"/>
                    <a:pt x="467" y="870"/>
                    <a:pt x="601" y="603"/>
                  </a:cubicBezTo>
                  <a:cubicBezTo>
                    <a:pt x="634" y="503"/>
                    <a:pt x="668" y="436"/>
                    <a:pt x="734" y="369"/>
                  </a:cubicBezTo>
                  <a:lnTo>
                    <a:pt x="834" y="269"/>
                  </a:lnTo>
                  <a:lnTo>
                    <a:pt x="834" y="236"/>
                  </a:lnTo>
                  <a:cubicBezTo>
                    <a:pt x="905" y="118"/>
                    <a:pt x="809" y="0"/>
                    <a:pt x="71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58"/>
            <p:cNvSpPr/>
            <p:nvPr/>
          </p:nvSpPr>
          <p:spPr>
            <a:xfrm>
              <a:off x="6653007" y="2249159"/>
              <a:ext cx="12394" cy="20518"/>
            </a:xfrm>
            <a:custGeom>
              <a:avLst/>
              <a:gdLst/>
              <a:ahLst/>
              <a:cxnLst/>
              <a:rect l="l" t="t" r="r" b="b"/>
              <a:pathLst>
                <a:path w="1402" h="2321" extrusionOk="0">
                  <a:moveTo>
                    <a:pt x="1222" y="1"/>
                  </a:moveTo>
                  <a:cubicBezTo>
                    <a:pt x="1184" y="1"/>
                    <a:pt x="1151" y="18"/>
                    <a:pt x="1134" y="51"/>
                  </a:cubicBezTo>
                  <a:lnTo>
                    <a:pt x="1034" y="118"/>
                  </a:lnTo>
                  <a:cubicBezTo>
                    <a:pt x="1001" y="151"/>
                    <a:pt x="901" y="218"/>
                    <a:pt x="834" y="318"/>
                  </a:cubicBezTo>
                  <a:cubicBezTo>
                    <a:pt x="734" y="418"/>
                    <a:pt x="634" y="518"/>
                    <a:pt x="534" y="618"/>
                  </a:cubicBezTo>
                  <a:cubicBezTo>
                    <a:pt x="434" y="751"/>
                    <a:pt x="334" y="852"/>
                    <a:pt x="267" y="1018"/>
                  </a:cubicBezTo>
                  <a:cubicBezTo>
                    <a:pt x="67" y="1285"/>
                    <a:pt x="0" y="1585"/>
                    <a:pt x="33" y="1919"/>
                  </a:cubicBezTo>
                  <a:cubicBezTo>
                    <a:pt x="67" y="2052"/>
                    <a:pt x="167" y="2219"/>
                    <a:pt x="300" y="2286"/>
                  </a:cubicBezTo>
                  <a:cubicBezTo>
                    <a:pt x="336" y="2310"/>
                    <a:pt x="371" y="2321"/>
                    <a:pt x="405" y="2321"/>
                  </a:cubicBezTo>
                  <a:cubicBezTo>
                    <a:pt x="467" y="2321"/>
                    <a:pt x="524" y="2284"/>
                    <a:pt x="567" y="2219"/>
                  </a:cubicBezTo>
                  <a:cubicBezTo>
                    <a:pt x="601" y="2186"/>
                    <a:pt x="601" y="2152"/>
                    <a:pt x="634" y="2119"/>
                  </a:cubicBezTo>
                  <a:cubicBezTo>
                    <a:pt x="667" y="2052"/>
                    <a:pt x="667" y="1986"/>
                    <a:pt x="701" y="1886"/>
                  </a:cubicBezTo>
                  <a:cubicBezTo>
                    <a:pt x="734" y="1719"/>
                    <a:pt x="734" y="1485"/>
                    <a:pt x="734" y="1185"/>
                  </a:cubicBezTo>
                  <a:cubicBezTo>
                    <a:pt x="734" y="1085"/>
                    <a:pt x="767" y="952"/>
                    <a:pt x="834" y="818"/>
                  </a:cubicBezTo>
                  <a:cubicBezTo>
                    <a:pt x="867" y="718"/>
                    <a:pt x="934" y="618"/>
                    <a:pt x="1001" y="518"/>
                  </a:cubicBezTo>
                  <a:cubicBezTo>
                    <a:pt x="1068" y="451"/>
                    <a:pt x="1134" y="418"/>
                    <a:pt x="1201" y="351"/>
                  </a:cubicBezTo>
                  <a:lnTo>
                    <a:pt x="1301" y="318"/>
                  </a:lnTo>
                  <a:lnTo>
                    <a:pt x="1334" y="251"/>
                  </a:lnTo>
                  <a:cubicBezTo>
                    <a:pt x="1401" y="218"/>
                    <a:pt x="1401" y="118"/>
                    <a:pt x="1334" y="51"/>
                  </a:cubicBezTo>
                  <a:cubicBezTo>
                    <a:pt x="1301" y="18"/>
                    <a:pt x="1259" y="1"/>
                    <a:pt x="122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58"/>
            <p:cNvSpPr/>
            <p:nvPr/>
          </p:nvSpPr>
          <p:spPr>
            <a:xfrm>
              <a:off x="6645926" y="2337404"/>
              <a:ext cx="7381" cy="21101"/>
            </a:xfrm>
            <a:custGeom>
              <a:avLst/>
              <a:gdLst/>
              <a:ahLst/>
              <a:cxnLst/>
              <a:rect l="l" t="t" r="r" b="b"/>
              <a:pathLst>
                <a:path w="835" h="2387" extrusionOk="0">
                  <a:moveTo>
                    <a:pt x="683" y="1"/>
                  </a:moveTo>
                  <a:cubicBezTo>
                    <a:pt x="611" y="1"/>
                    <a:pt x="561" y="55"/>
                    <a:pt x="534" y="110"/>
                  </a:cubicBezTo>
                  <a:cubicBezTo>
                    <a:pt x="501" y="143"/>
                    <a:pt x="501" y="176"/>
                    <a:pt x="468" y="176"/>
                  </a:cubicBezTo>
                  <a:cubicBezTo>
                    <a:pt x="468" y="243"/>
                    <a:pt x="401" y="343"/>
                    <a:pt x="367" y="443"/>
                  </a:cubicBezTo>
                  <a:cubicBezTo>
                    <a:pt x="301" y="543"/>
                    <a:pt x="234" y="677"/>
                    <a:pt x="201" y="810"/>
                  </a:cubicBezTo>
                  <a:cubicBezTo>
                    <a:pt x="134" y="943"/>
                    <a:pt x="101" y="1077"/>
                    <a:pt x="67" y="1244"/>
                  </a:cubicBezTo>
                  <a:cubicBezTo>
                    <a:pt x="1" y="1544"/>
                    <a:pt x="34" y="1844"/>
                    <a:pt x="167" y="2111"/>
                  </a:cubicBezTo>
                  <a:cubicBezTo>
                    <a:pt x="267" y="2244"/>
                    <a:pt x="367" y="2344"/>
                    <a:pt x="534" y="2378"/>
                  </a:cubicBezTo>
                  <a:cubicBezTo>
                    <a:pt x="552" y="2384"/>
                    <a:pt x="570" y="2386"/>
                    <a:pt x="587" y="2386"/>
                  </a:cubicBezTo>
                  <a:cubicBezTo>
                    <a:pt x="668" y="2386"/>
                    <a:pt x="740" y="2327"/>
                    <a:pt x="768" y="2244"/>
                  </a:cubicBezTo>
                  <a:cubicBezTo>
                    <a:pt x="768" y="2211"/>
                    <a:pt x="768" y="2144"/>
                    <a:pt x="768" y="2111"/>
                  </a:cubicBezTo>
                  <a:cubicBezTo>
                    <a:pt x="768" y="2044"/>
                    <a:pt x="768" y="1944"/>
                    <a:pt x="768" y="1877"/>
                  </a:cubicBezTo>
                  <a:cubicBezTo>
                    <a:pt x="701" y="1677"/>
                    <a:pt x="634" y="1477"/>
                    <a:pt x="568" y="1277"/>
                  </a:cubicBezTo>
                  <a:cubicBezTo>
                    <a:pt x="534" y="1144"/>
                    <a:pt x="534" y="1010"/>
                    <a:pt x="534" y="877"/>
                  </a:cubicBezTo>
                  <a:cubicBezTo>
                    <a:pt x="534" y="777"/>
                    <a:pt x="568" y="677"/>
                    <a:pt x="601" y="577"/>
                  </a:cubicBezTo>
                  <a:cubicBezTo>
                    <a:pt x="634" y="476"/>
                    <a:pt x="668" y="410"/>
                    <a:pt x="701" y="376"/>
                  </a:cubicBezTo>
                  <a:cubicBezTo>
                    <a:pt x="734" y="343"/>
                    <a:pt x="734" y="310"/>
                    <a:pt x="768" y="276"/>
                  </a:cubicBezTo>
                  <a:lnTo>
                    <a:pt x="801" y="210"/>
                  </a:lnTo>
                  <a:cubicBezTo>
                    <a:pt x="834" y="143"/>
                    <a:pt x="801" y="43"/>
                    <a:pt x="734" y="9"/>
                  </a:cubicBezTo>
                  <a:cubicBezTo>
                    <a:pt x="716" y="3"/>
                    <a:pt x="699" y="1"/>
                    <a:pt x="683"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58"/>
            <p:cNvSpPr/>
            <p:nvPr/>
          </p:nvSpPr>
          <p:spPr>
            <a:xfrm>
              <a:off x="6635309" y="2366382"/>
              <a:ext cx="9742" cy="22418"/>
            </a:xfrm>
            <a:custGeom>
              <a:avLst/>
              <a:gdLst/>
              <a:ahLst/>
              <a:cxnLst/>
              <a:rect l="l" t="t" r="r" b="b"/>
              <a:pathLst>
                <a:path w="1102" h="2536" extrusionOk="0">
                  <a:moveTo>
                    <a:pt x="167" y="0"/>
                  </a:moveTo>
                  <a:cubicBezTo>
                    <a:pt x="67" y="0"/>
                    <a:pt x="1" y="67"/>
                    <a:pt x="1" y="167"/>
                  </a:cubicBezTo>
                  <a:cubicBezTo>
                    <a:pt x="1" y="201"/>
                    <a:pt x="1" y="234"/>
                    <a:pt x="1" y="267"/>
                  </a:cubicBezTo>
                  <a:lnTo>
                    <a:pt x="1" y="568"/>
                  </a:lnTo>
                  <a:cubicBezTo>
                    <a:pt x="1" y="668"/>
                    <a:pt x="1" y="834"/>
                    <a:pt x="1" y="968"/>
                  </a:cubicBezTo>
                  <a:cubicBezTo>
                    <a:pt x="34" y="1135"/>
                    <a:pt x="34" y="1301"/>
                    <a:pt x="67" y="1502"/>
                  </a:cubicBezTo>
                  <a:cubicBezTo>
                    <a:pt x="101" y="1802"/>
                    <a:pt x="234" y="2102"/>
                    <a:pt x="468" y="2335"/>
                  </a:cubicBezTo>
                  <a:cubicBezTo>
                    <a:pt x="601" y="2436"/>
                    <a:pt x="735" y="2502"/>
                    <a:pt x="901" y="2536"/>
                  </a:cubicBezTo>
                  <a:cubicBezTo>
                    <a:pt x="1001" y="2502"/>
                    <a:pt x="1101" y="2402"/>
                    <a:pt x="1068" y="2302"/>
                  </a:cubicBezTo>
                  <a:cubicBezTo>
                    <a:pt x="1068" y="2269"/>
                    <a:pt x="1068" y="2235"/>
                    <a:pt x="1068" y="2202"/>
                  </a:cubicBezTo>
                  <a:cubicBezTo>
                    <a:pt x="1035" y="2102"/>
                    <a:pt x="1001" y="2002"/>
                    <a:pt x="968" y="1935"/>
                  </a:cubicBezTo>
                  <a:cubicBezTo>
                    <a:pt x="801" y="1702"/>
                    <a:pt x="668" y="1502"/>
                    <a:pt x="501" y="1301"/>
                  </a:cubicBezTo>
                  <a:cubicBezTo>
                    <a:pt x="434" y="1201"/>
                    <a:pt x="368" y="1068"/>
                    <a:pt x="301" y="934"/>
                  </a:cubicBezTo>
                  <a:cubicBezTo>
                    <a:pt x="268" y="801"/>
                    <a:pt x="234" y="701"/>
                    <a:pt x="234" y="568"/>
                  </a:cubicBezTo>
                  <a:cubicBezTo>
                    <a:pt x="234" y="467"/>
                    <a:pt x="234" y="367"/>
                    <a:pt x="234" y="301"/>
                  </a:cubicBezTo>
                  <a:cubicBezTo>
                    <a:pt x="234" y="267"/>
                    <a:pt x="234" y="234"/>
                    <a:pt x="268" y="201"/>
                  </a:cubicBezTo>
                  <a:cubicBezTo>
                    <a:pt x="268" y="167"/>
                    <a:pt x="301" y="167"/>
                    <a:pt x="301" y="134"/>
                  </a:cubicBezTo>
                  <a:cubicBezTo>
                    <a:pt x="301" y="67"/>
                    <a:pt x="234" y="0"/>
                    <a:pt x="16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58"/>
            <p:cNvSpPr/>
            <p:nvPr/>
          </p:nvSpPr>
          <p:spPr>
            <a:xfrm>
              <a:off x="6741473" y="2411203"/>
              <a:ext cx="23594" cy="8265"/>
            </a:xfrm>
            <a:custGeom>
              <a:avLst/>
              <a:gdLst/>
              <a:ahLst/>
              <a:cxnLst/>
              <a:rect l="l" t="t" r="r" b="b"/>
              <a:pathLst>
                <a:path w="2669" h="935" extrusionOk="0">
                  <a:moveTo>
                    <a:pt x="200" y="1"/>
                  </a:moveTo>
                  <a:cubicBezTo>
                    <a:pt x="100" y="1"/>
                    <a:pt x="0" y="101"/>
                    <a:pt x="34" y="201"/>
                  </a:cubicBezTo>
                  <a:cubicBezTo>
                    <a:pt x="34" y="368"/>
                    <a:pt x="134" y="534"/>
                    <a:pt x="267" y="635"/>
                  </a:cubicBezTo>
                  <a:cubicBezTo>
                    <a:pt x="501" y="835"/>
                    <a:pt x="834" y="935"/>
                    <a:pt x="1168" y="935"/>
                  </a:cubicBezTo>
                  <a:cubicBezTo>
                    <a:pt x="1335" y="935"/>
                    <a:pt x="1501" y="901"/>
                    <a:pt x="1668" y="901"/>
                  </a:cubicBezTo>
                  <a:cubicBezTo>
                    <a:pt x="1835" y="868"/>
                    <a:pt x="1968" y="835"/>
                    <a:pt x="2102" y="801"/>
                  </a:cubicBezTo>
                  <a:cubicBezTo>
                    <a:pt x="2202" y="801"/>
                    <a:pt x="2302" y="768"/>
                    <a:pt x="2402" y="735"/>
                  </a:cubicBezTo>
                  <a:lnTo>
                    <a:pt x="2502" y="701"/>
                  </a:lnTo>
                  <a:lnTo>
                    <a:pt x="2569" y="701"/>
                  </a:lnTo>
                  <a:cubicBezTo>
                    <a:pt x="2635" y="668"/>
                    <a:pt x="2669" y="568"/>
                    <a:pt x="2635" y="501"/>
                  </a:cubicBezTo>
                  <a:cubicBezTo>
                    <a:pt x="2593" y="438"/>
                    <a:pt x="2551" y="414"/>
                    <a:pt x="2509" y="414"/>
                  </a:cubicBezTo>
                  <a:cubicBezTo>
                    <a:pt x="2484" y="414"/>
                    <a:pt x="2460" y="422"/>
                    <a:pt x="2435" y="434"/>
                  </a:cubicBezTo>
                  <a:lnTo>
                    <a:pt x="2335" y="468"/>
                  </a:lnTo>
                  <a:cubicBezTo>
                    <a:pt x="2235" y="501"/>
                    <a:pt x="2135" y="534"/>
                    <a:pt x="2068" y="534"/>
                  </a:cubicBezTo>
                  <a:lnTo>
                    <a:pt x="1701" y="534"/>
                  </a:lnTo>
                  <a:cubicBezTo>
                    <a:pt x="1535" y="501"/>
                    <a:pt x="1401" y="468"/>
                    <a:pt x="1268" y="401"/>
                  </a:cubicBezTo>
                  <a:cubicBezTo>
                    <a:pt x="1034" y="268"/>
                    <a:pt x="801" y="134"/>
                    <a:pt x="601" y="67"/>
                  </a:cubicBezTo>
                  <a:cubicBezTo>
                    <a:pt x="534" y="34"/>
                    <a:pt x="434" y="1"/>
                    <a:pt x="334"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58"/>
            <p:cNvSpPr/>
            <p:nvPr/>
          </p:nvSpPr>
          <p:spPr>
            <a:xfrm>
              <a:off x="6735868" y="2428309"/>
              <a:ext cx="28615" cy="10917"/>
            </a:xfrm>
            <a:custGeom>
              <a:avLst/>
              <a:gdLst/>
              <a:ahLst/>
              <a:cxnLst/>
              <a:rect l="l" t="t" r="r" b="b"/>
              <a:pathLst>
                <a:path w="3237" h="1235" extrusionOk="0">
                  <a:moveTo>
                    <a:pt x="167" y="0"/>
                  </a:moveTo>
                  <a:cubicBezTo>
                    <a:pt x="67" y="0"/>
                    <a:pt x="0" y="101"/>
                    <a:pt x="0" y="201"/>
                  </a:cubicBezTo>
                  <a:cubicBezTo>
                    <a:pt x="34" y="401"/>
                    <a:pt x="134" y="568"/>
                    <a:pt x="301" y="701"/>
                  </a:cubicBezTo>
                  <a:cubicBezTo>
                    <a:pt x="601" y="1001"/>
                    <a:pt x="968" y="1168"/>
                    <a:pt x="1401" y="1235"/>
                  </a:cubicBezTo>
                  <a:lnTo>
                    <a:pt x="2569" y="1235"/>
                  </a:lnTo>
                  <a:cubicBezTo>
                    <a:pt x="2736" y="1235"/>
                    <a:pt x="2869" y="1201"/>
                    <a:pt x="2969" y="1201"/>
                  </a:cubicBezTo>
                  <a:lnTo>
                    <a:pt x="3103" y="1201"/>
                  </a:lnTo>
                  <a:cubicBezTo>
                    <a:pt x="3169" y="1168"/>
                    <a:pt x="3236" y="1068"/>
                    <a:pt x="3203" y="1001"/>
                  </a:cubicBezTo>
                  <a:cubicBezTo>
                    <a:pt x="3175" y="947"/>
                    <a:pt x="3126" y="892"/>
                    <a:pt x="3054" y="892"/>
                  </a:cubicBezTo>
                  <a:cubicBezTo>
                    <a:pt x="3038" y="892"/>
                    <a:pt x="3021" y="895"/>
                    <a:pt x="3003" y="901"/>
                  </a:cubicBezTo>
                  <a:cubicBezTo>
                    <a:pt x="2969" y="934"/>
                    <a:pt x="2936" y="934"/>
                    <a:pt x="2869" y="934"/>
                  </a:cubicBezTo>
                  <a:cubicBezTo>
                    <a:pt x="2769" y="968"/>
                    <a:pt x="2636" y="968"/>
                    <a:pt x="2536" y="968"/>
                  </a:cubicBezTo>
                  <a:cubicBezTo>
                    <a:pt x="2369" y="968"/>
                    <a:pt x="2202" y="968"/>
                    <a:pt x="2035" y="934"/>
                  </a:cubicBezTo>
                  <a:cubicBezTo>
                    <a:pt x="1868" y="868"/>
                    <a:pt x="1702" y="801"/>
                    <a:pt x="1535" y="701"/>
                  </a:cubicBezTo>
                  <a:cubicBezTo>
                    <a:pt x="1201" y="534"/>
                    <a:pt x="934" y="301"/>
                    <a:pt x="701" y="201"/>
                  </a:cubicBezTo>
                  <a:cubicBezTo>
                    <a:pt x="601" y="134"/>
                    <a:pt x="501" y="67"/>
                    <a:pt x="367" y="34"/>
                  </a:cubicBezTo>
                  <a:cubicBezTo>
                    <a:pt x="334" y="34"/>
                    <a:pt x="267" y="0"/>
                    <a:pt x="23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58"/>
            <p:cNvSpPr/>
            <p:nvPr/>
          </p:nvSpPr>
          <p:spPr>
            <a:xfrm>
              <a:off x="6774792" y="2251077"/>
              <a:ext cx="37756" cy="48072"/>
            </a:xfrm>
            <a:custGeom>
              <a:avLst/>
              <a:gdLst/>
              <a:ahLst/>
              <a:cxnLst/>
              <a:rect l="l" t="t" r="r" b="b"/>
              <a:pathLst>
                <a:path w="4271" h="5438" extrusionOk="0">
                  <a:moveTo>
                    <a:pt x="1168" y="1"/>
                  </a:moveTo>
                  <a:cubicBezTo>
                    <a:pt x="968" y="1"/>
                    <a:pt x="768" y="34"/>
                    <a:pt x="568" y="101"/>
                  </a:cubicBezTo>
                  <a:cubicBezTo>
                    <a:pt x="501" y="134"/>
                    <a:pt x="401" y="201"/>
                    <a:pt x="301" y="234"/>
                  </a:cubicBezTo>
                  <a:lnTo>
                    <a:pt x="167" y="334"/>
                  </a:lnTo>
                  <a:lnTo>
                    <a:pt x="67" y="434"/>
                  </a:lnTo>
                  <a:lnTo>
                    <a:pt x="34" y="434"/>
                  </a:lnTo>
                  <a:cubicBezTo>
                    <a:pt x="1" y="501"/>
                    <a:pt x="1" y="601"/>
                    <a:pt x="34" y="635"/>
                  </a:cubicBezTo>
                  <a:cubicBezTo>
                    <a:pt x="67" y="668"/>
                    <a:pt x="109" y="685"/>
                    <a:pt x="151" y="685"/>
                  </a:cubicBezTo>
                  <a:cubicBezTo>
                    <a:pt x="192" y="685"/>
                    <a:pt x="234" y="668"/>
                    <a:pt x="267" y="635"/>
                  </a:cubicBezTo>
                  <a:lnTo>
                    <a:pt x="368" y="568"/>
                  </a:lnTo>
                  <a:lnTo>
                    <a:pt x="434" y="468"/>
                  </a:lnTo>
                  <a:cubicBezTo>
                    <a:pt x="534" y="434"/>
                    <a:pt x="601" y="401"/>
                    <a:pt x="668" y="368"/>
                  </a:cubicBezTo>
                  <a:cubicBezTo>
                    <a:pt x="835" y="301"/>
                    <a:pt x="1001" y="268"/>
                    <a:pt x="1168" y="268"/>
                  </a:cubicBezTo>
                  <a:cubicBezTo>
                    <a:pt x="1502" y="268"/>
                    <a:pt x="1835" y="401"/>
                    <a:pt x="2069" y="635"/>
                  </a:cubicBezTo>
                  <a:lnTo>
                    <a:pt x="2135" y="735"/>
                  </a:lnTo>
                  <a:lnTo>
                    <a:pt x="2202" y="835"/>
                  </a:lnTo>
                  <a:cubicBezTo>
                    <a:pt x="2336" y="1035"/>
                    <a:pt x="2402" y="1268"/>
                    <a:pt x="2402" y="1535"/>
                  </a:cubicBezTo>
                  <a:cubicBezTo>
                    <a:pt x="2369" y="1835"/>
                    <a:pt x="2269" y="2136"/>
                    <a:pt x="2035" y="2369"/>
                  </a:cubicBezTo>
                  <a:cubicBezTo>
                    <a:pt x="1877" y="2527"/>
                    <a:pt x="1989" y="2805"/>
                    <a:pt x="2200" y="2805"/>
                  </a:cubicBezTo>
                  <a:cubicBezTo>
                    <a:pt x="2212" y="2805"/>
                    <a:pt x="2223" y="2805"/>
                    <a:pt x="2236" y="2803"/>
                  </a:cubicBezTo>
                  <a:lnTo>
                    <a:pt x="2302" y="2803"/>
                  </a:lnTo>
                  <a:cubicBezTo>
                    <a:pt x="2569" y="2803"/>
                    <a:pt x="2836" y="2869"/>
                    <a:pt x="3069" y="3036"/>
                  </a:cubicBezTo>
                  <a:cubicBezTo>
                    <a:pt x="3170" y="3103"/>
                    <a:pt x="3270" y="3170"/>
                    <a:pt x="3370" y="3303"/>
                  </a:cubicBezTo>
                  <a:cubicBezTo>
                    <a:pt x="3403" y="3336"/>
                    <a:pt x="3436" y="3403"/>
                    <a:pt x="3470" y="3470"/>
                  </a:cubicBezTo>
                  <a:cubicBezTo>
                    <a:pt x="3503" y="3503"/>
                    <a:pt x="3536" y="3603"/>
                    <a:pt x="3536" y="3603"/>
                  </a:cubicBezTo>
                  <a:lnTo>
                    <a:pt x="3570" y="3737"/>
                  </a:lnTo>
                  <a:lnTo>
                    <a:pt x="3570" y="3803"/>
                  </a:lnTo>
                  <a:cubicBezTo>
                    <a:pt x="3570" y="3870"/>
                    <a:pt x="3570" y="3937"/>
                    <a:pt x="3570" y="4004"/>
                  </a:cubicBezTo>
                  <a:cubicBezTo>
                    <a:pt x="3570" y="4137"/>
                    <a:pt x="3536" y="4304"/>
                    <a:pt x="3503" y="4437"/>
                  </a:cubicBezTo>
                  <a:cubicBezTo>
                    <a:pt x="3436" y="4704"/>
                    <a:pt x="3270" y="4971"/>
                    <a:pt x="3036" y="5171"/>
                  </a:cubicBezTo>
                  <a:cubicBezTo>
                    <a:pt x="3003" y="5204"/>
                    <a:pt x="2969" y="5238"/>
                    <a:pt x="2969" y="5305"/>
                  </a:cubicBezTo>
                  <a:cubicBezTo>
                    <a:pt x="3003" y="5405"/>
                    <a:pt x="3069" y="5438"/>
                    <a:pt x="3170" y="5438"/>
                  </a:cubicBezTo>
                  <a:cubicBezTo>
                    <a:pt x="3270" y="5405"/>
                    <a:pt x="3370" y="5371"/>
                    <a:pt x="3436" y="5305"/>
                  </a:cubicBezTo>
                  <a:cubicBezTo>
                    <a:pt x="3536" y="5271"/>
                    <a:pt x="3637" y="5204"/>
                    <a:pt x="3703" y="5138"/>
                  </a:cubicBezTo>
                  <a:cubicBezTo>
                    <a:pt x="3870" y="5004"/>
                    <a:pt x="3970" y="4838"/>
                    <a:pt x="4070" y="4671"/>
                  </a:cubicBezTo>
                  <a:cubicBezTo>
                    <a:pt x="4170" y="4471"/>
                    <a:pt x="4237" y="4270"/>
                    <a:pt x="4270" y="4070"/>
                  </a:cubicBezTo>
                  <a:cubicBezTo>
                    <a:pt x="4270" y="3970"/>
                    <a:pt x="4270" y="3837"/>
                    <a:pt x="4270" y="3737"/>
                  </a:cubicBezTo>
                  <a:lnTo>
                    <a:pt x="4237" y="3570"/>
                  </a:lnTo>
                  <a:lnTo>
                    <a:pt x="4204" y="3437"/>
                  </a:lnTo>
                  <a:cubicBezTo>
                    <a:pt x="4137" y="3236"/>
                    <a:pt x="4037" y="3036"/>
                    <a:pt x="3870" y="2869"/>
                  </a:cubicBezTo>
                  <a:cubicBezTo>
                    <a:pt x="3737" y="2703"/>
                    <a:pt x="3570" y="2569"/>
                    <a:pt x="3403" y="2436"/>
                  </a:cubicBezTo>
                  <a:cubicBezTo>
                    <a:pt x="3176" y="2322"/>
                    <a:pt x="2938" y="2252"/>
                    <a:pt x="2702" y="2230"/>
                  </a:cubicBezTo>
                  <a:lnTo>
                    <a:pt x="2702" y="2230"/>
                  </a:lnTo>
                  <a:cubicBezTo>
                    <a:pt x="2714" y="2199"/>
                    <a:pt x="2725" y="2167"/>
                    <a:pt x="2736" y="2136"/>
                  </a:cubicBezTo>
                  <a:cubicBezTo>
                    <a:pt x="2769" y="1935"/>
                    <a:pt x="2803" y="1735"/>
                    <a:pt x="2769" y="1502"/>
                  </a:cubicBezTo>
                  <a:cubicBezTo>
                    <a:pt x="2769" y="1302"/>
                    <a:pt x="2703" y="1102"/>
                    <a:pt x="2636" y="901"/>
                  </a:cubicBezTo>
                  <a:cubicBezTo>
                    <a:pt x="2569" y="835"/>
                    <a:pt x="2536" y="735"/>
                    <a:pt x="2469" y="635"/>
                  </a:cubicBezTo>
                  <a:lnTo>
                    <a:pt x="2369" y="534"/>
                  </a:lnTo>
                  <a:lnTo>
                    <a:pt x="2269" y="434"/>
                  </a:lnTo>
                  <a:cubicBezTo>
                    <a:pt x="1969" y="134"/>
                    <a:pt x="1568" y="1"/>
                    <a:pt x="11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58"/>
            <p:cNvSpPr/>
            <p:nvPr/>
          </p:nvSpPr>
          <p:spPr>
            <a:xfrm>
              <a:off x="6744125" y="2338845"/>
              <a:ext cx="59864" cy="20686"/>
            </a:xfrm>
            <a:custGeom>
              <a:avLst/>
              <a:gdLst/>
              <a:ahLst/>
              <a:cxnLst/>
              <a:rect l="l" t="t" r="r" b="b"/>
              <a:pathLst>
                <a:path w="6772" h="2340" extrusionOk="0">
                  <a:moveTo>
                    <a:pt x="275" y="0"/>
                  </a:moveTo>
                  <a:cubicBezTo>
                    <a:pt x="218" y="0"/>
                    <a:pt x="158" y="31"/>
                    <a:pt x="134" y="80"/>
                  </a:cubicBezTo>
                  <a:cubicBezTo>
                    <a:pt x="101" y="180"/>
                    <a:pt x="67" y="247"/>
                    <a:pt x="34" y="347"/>
                  </a:cubicBezTo>
                  <a:cubicBezTo>
                    <a:pt x="0" y="647"/>
                    <a:pt x="67" y="947"/>
                    <a:pt x="201" y="1214"/>
                  </a:cubicBezTo>
                  <a:cubicBezTo>
                    <a:pt x="301" y="1381"/>
                    <a:pt x="467" y="1548"/>
                    <a:pt x="634" y="1681"/>
                  </a:cubicBezTo>
                  <a:cubicBezTo>
                    <a:pt x="701" y="1714"/>
                    <a:pt x="801" y="1781"/>
                    <a:pt x="901" y="1815"/>
                  </a:cubicBezTo>
                  <a:cubicBezTo>
                    <a:pt x="934" y="1848"/>
                    <a:pt x="1001" y="1881"/>
                    <a:pt x="1068" y="1881"/>
                  </a:cubicBezTo>
                  <a:lnTo>
                    <a:pt x="1201" y="1915"/>
                  </a:lnTo>
                  <a:lnTo>
                    <a:pt x="1535" y="1915"/>
                  </a:lnTo>
                  <a:cubicBezTo>
                    <a:pt x="1635" y="1881"/>
                    <a:pt x="1735" y="1881"/>
                    <a:pt x="1835" y="1848"/>
                  </a:cubicBezTo>
                  <a:cubicBezTo>
                    <a:pt x="2203" y="1725"/>
                    <a:pt x="2514" y="1462"/>
                    <a:pt x="2692" y="1136"/>
                  </a:cubicBezTo>
                  <a:lnTo>
                    <a:pt x="2692" y="1136"/>
                  </a:lnTo>
                  <a:cubicBezTo>
                    <a:pt x="2857" y="1336"/>
                    <a:pt x="3042" y="1522"/>
                    <a:pt x="3236" y="1681"/>
                  </a:cubicBezTo>
                  <a:cubicBezTo>
                    <a:pt x="3336" y="1748"/>
                    <a:pt x="3436" y="1815"/>
                    <a:pt x="3536" y="1915"/>
                  </a:cubicBezTo>
                  <a:cubicBezTo>
                    <a:pt x="3636" y="1981"/>
                    <a:pt x="3736" y="2015"/>
                    <a:pt x="3870" y="2081"/>
                  </a:cubicBezTo>
                  <a:cubicBezTo>
                    <a:pt x="4070" y="2181"/>
                    <a:pt x="4304" y="2248"/>
                    <a:pt x="4570" y="2315"/>
                  </a:cubicBezTo>
                  <a:cubicBezTo>
                    <a:pt x="4687" y="2332"/>
                    <a:pt x="4812" y="2340"/>
                    <a:pt x="4937" y="2340"/>
                  </a:cubicBezTo>
                  <a:cubicBezTo>
                    <a:pt x="5062" y="2340"/>
                    <a:pt x="5187" y="2332"/>
                    <a:pt x="5304" y="2315"/>
                  </a:cubicBezTo>
                  <a:cubicBezTo>
                    <a:pt x="5438" y="2282"/>
                    <a:pt x="5538" y="2248"/>
                    <a:pt x="5671" y="2215"/>
                  </a:cubicBezTo>
                  <a:cubicBezTo>
                    <a:pt x="5771" y="2148"/>
                    <a:pt x="5871" y="2115"/>
                    <a:pt x="6005" y="2048"/>
                  </a:cubicBezTo>
                  <a:cubicBezTo>
                    <a:pt x="6205" y="1881"/>
                    <a:pt x="6372" y="1714"/>
                    <a:pt x="6505" y="1514"/>
                  </a:cubicBezTo>
                  <a:cubicBezTo>
                    <a:pt x="6572" y="1414"/>
                    <a:pt x="6639" y="1281"/>
                    <a:pt x="6672" y="1181"/>
                  </a:cubicBezTo>
                  <a:cubicBezTo>
                    <a:pt x="6739" y="1047"/>
                    <a:pt x="6739" y="914"/>
                    <a:pt x="6772" y="814"/>
                  </a:cubicBezTo>
                  <a:lnTo>
                    <a:pt x="6772" y="780"/>
                  </a:lnTo>
                  <a:cubicBezTo>
                    <a:pt x="6755" y="697"/>
                    <a:pt x="6689" y="655"/>
                    <a:pt x="6622" y="655"/>
                  </a:cubicBezTo>
                  <a:cubicBezTo>
                    <a:pt x="6555" y="655"/>
                    <a:pt x="6488" y="697"/>
                    <a:pt x="6472" y="780"/>
                  </a:cubicBezTo>
                  <a:cubicBezTo>
                    <a:pt x="6472" y="881"/>
                    <a:pt x="6438" y="981"/>
                    <a:pt x="6438" y="1081"/>
                  </a:cubicBezTo>
                  <a:cubicBezTo>
                    <a:pt x="6372" y="1181"/>
                    <a:pt x="6338" y="1281"/>
                    <a:pt x="6305" y="1348"/>
                  </a:cubicBezTo>
                  <a:cubicBezTo>
                    <a:pt x="6172" y="1548"/>
                    <a:pt x="6005" y="1681"/>
                    <a:pt x="5838" y="1781"/>
                  </a:cubicBezTo>
                  <a:cubicBezTo>
                    <a:pt x="5738" y="1848"/>
                    <a:pt x="5671" y="1881"/>
                    <a:pt x="5571" y="1915"/>
                  </a:cubicBezTo>
                  <a:cubicBezTo>
                    <a:pt x="5471" y="1948"/>
                    <a:pt x="5371" y="1981"/>
                    <a:pt x="5271" y="1981"/>
                  </a:cubicBezTo>
                  <a:cubicBezTo>
                    <a:pt x="5174" y="1995"/>
                    <a:pt x="5083" y="2003"/>
                    <a:pt x="4996" y="2003"/>
                  </a:cubicBezTo>
                  <a:cubicBezTo>
                    <a:pt x="4872" y="2003"/>
                    <a:pt x="4754" y="1987"/>
                    <a:pt x="4637" y="1948"/>
                  </a:cubicBezTo>
                  <a:cubicBezTo>
                    <a:pt x="4404" y="1915"/>
                    <a:pt x="4237" y="1815"/>
                    <a:pt x="4037" y="1714"/>
                  </a:cubicBezTo>
                  <a:cubicBezTo>
                    <a:pt x="3937" y="1681"/>
                    <a:pt x="3870" y="1614"/>
                    <a:pt x="3770" y="1548"/>
                  </a:cubicBezTo>
                  <a:cubicBezTo>
                    <a:pt x="3703" y="1481"/>
                    <a:pt x="3603" y="1414"/>
                    <a:pt x="3536" y="1348"/>
                  </a:cubicBezTo>
                  <a:cubicBezTo>
                    <a:pt x="3236" y="1014"/>
                    <a:pt x="2969" y="647"/>
                    <a:pt x="2802" y="247"/>
                  </a:cubicBezTo>
                  <a:cubicBezTo>
                    <a:pt x="2736" y="147"/>
                    <a:pt x="2636" y="80"/>
                    <a:pt x="2536" y="80"/>
                  </a:cubicBezTo>
                  <a:cubicBezTo>
                    <a:pt x="2518" y="76"/>
                    <a:pt x="2501" y="75"/>
                    <a:pt x="2485" y="75"/>
                  </a:cubicBezTo>
                  <a:cubicBezTo>
                    <a:pt x="2342" y="75"/>
                    <a:pt x="2235" y="197"/>
                    <a:pt x="2235" y="347"/>
                  </a:cubicBezTo>
                  <a:lnTo>
                    <a:pt x="2235" y="380"/>
                  </a:lnTo>
                  <a:cubicBezTo>
                    <a:pt x="2202" y="614"/>
                    <a:pt x="2069" y="847"/>
                    <a:pt x="1902" y="981"/>
                  </a:cubicBezTo>
                  <a:cubicBezTo>
                    <a:pt x="1802" y="1047"/>
                    <a:pt x="1702" y="1114"/>
                    <a:pt x="1568" y="1147"/>
                  </a:cubicBezTo>
                  <a:cubicBezTo>
                    <a:pt x="1535" y="1181"/>
                    <a:pt x="1468" y="1181"/>
                    <a:pt x="1435" y="1181"/>
                  </a:cubicBezTo>
                  <a:lnTo>
                    <a:pt x="1101" y="1181"/>
                  </a:lnTo>
                  <a:cubicBezTo>
                    <a:pt x="1068" y="1147"/>
                    <a:pt x="1001" y="1147"/>
                    <a:pt x="934" y="1114"/>
                  </a:cubicBezTo>
                  <a:cubicBezTo>
                    <a:pt x="834" y="1047"/>
                    <a:pt x="768" y="981"/>
                    <a:pt x="668" y="881"/>
                  </a:cubicBezTo>
                  <a:cubicBezTo>
                    <a:pt x="634" y="814"/>
                    <a:pt x="601" y="780"/>
                    <a:pt x="568" y="714"/>
                  </a:cubicBezTo>
                  <a:cubicBezTo>
                    <a:pt x="534" y="647"/>
                    <a:pt x="501" y="614"/>
                    <a:pt x="467" y="547"/>
                  </a:cubicBezTo>
                  <a:cubicBezTo>
                    <a:pt x="467" y="480"/>
                    <a:pt x="434" y="414"/>
                    <a:pt x="434" y="347"/>
                  </a:cubicBezTo>
                  <a:cubicBezTo>
                    <a:pt x="434" y="280"/>
                    <a:pt x="434" y="213"/>
                    <a:pt x="434" y="147"/>
                  </a:cubicBezTo>
                  <a:cubicBezTo>
                    <a:pt x="434" y="80"/>
                    <a:pt x="401" y="47"/>
                    <a:pt x="334" y="13"/>
                  </a:cubicBezTo>
                  <a:cubicBezTo>
                    <a:pt x="316" y="4"/>
                    <a:pt x="296" y="0"/>
                    <a:pt x="275"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58"/>
            <p:cNvSpPr/>
            <p:nvPr/>
          </p:nvSpPr>
          <p:spPr>
            <a:xfrm>
              <a:off x="6701665" y="2274451"/>
              <a:ext cx="16814" cy="51537"/>
            </a:xfrm>
            <a:custGeom>
              <a:avLst/>
              <a:gdLst/>
              <a:ahLst/>
              <a:cxnLst/>
              <a:rect l="l" t="t" r="r" b="b"/>
              <a:pathLst>
                <a:path w="1902" h="5830" extrusionOk="0">
                  <a:moveTo>
                    <a:pt x="1618" y="0"/>
                  </a:moveTo>
                  <a:cubicBezTo>
                    <a:pt x="1568" y="0"/>
                    <a:pt x="1518" y="9"/>
                    <a:pt x="1468" y="25"/>
                  </a:cubicBezTo>
                  <a:cubicBezTo>
                    <a:pt x="1401" y="25"/>
                    <a:pt x="1301" y="25"/>
                    <a:pt x="1201" y="59"/>
                  </a:cubicBezTo>
                  <a:cubicBezTo>
                    <a:pt x="1034" y="92"/>
                    <a:pt x="867" y="159"/>
                    <a:pt x="701" y="259"/>
                  </a:cubicBezTo>
                  <a:cubicBezTo>
                    <a:pt x="567" y="359"/>
                    <a:pt x="400" y="492"/>
                    <a:pt x="300" y="626"/>
                  </a:cubicBezTo>
                  <a:cubicBezTo>
                    <a:pt x="167" y="793"/>
                    <a:pt x="100" y="959"/>
                    <a:pt x="33" y="1126"/>
                  </a:cubicBezTo>
                  <a:lnTo>
                    <a:pt x="0" y="1260"/>
                  </a:lnTo>
                  <a:lnTo>
                    <a:pt x="0" y="1426"/>
                  </a:lnTo>
                  <a:cubicBezTo>
                    <a:pt x="0" y="1493"/>
                    <a:pt x="0" y="1593"/>
                    <a:pt x="0" y="1693"/>
                  </a:cubicBezTo>
                  <a:cubicBezTo>
                    <a:pt x="33" y="1893"/>
                    <a:pt x="100" y="2060"/>
                    <a:pt x="167" y="2227"/>
                  </a:cubicBezTo>
                  <a:cubicBezTo>
                    <a:pt x="269" y="2452"/>
                    <a:pt x="422" y="2653"/>
                    <a:pt x="610" y="2805"/>
                  </a:cubicBezTo>
                  <a:lnTo>
                    <a:pt x="610" y="2805"/>
                  </a:lnTo>
                  <a:cubicBezTo>
                    <a:pt x="464" y="2950"/>
                    <a:pt x="347" y="3127"/>
                    <a:pt x="267" y="3328"/>
                  </a:cubicBezTo>
                  <a:cubicBezTo>
                    <a:pt x="167" y="3494"/>
                    <a:pt x="133" y="3695"/>
                    <a:pt x="100" y="3895"/>
                  </a:cubicBezTo>
                  <a:cubicBezTo>
                    <a:pt x="67" y="3995"/>
                    <a:pt x="67" y="4062"/>
                    <a:pt x="67" y="4162"/>
                  </a:cubicBezTo>
                  <a:cubicBezTo>
                    <a:pt x="67" y="4262"/>
                    <a:pt x="67" y="4362"/>
                    <a:pt x="67" y="4428"/>
                  </a:cubicBezTo>
                  <a:lnTo>
                    <a:pt x="67" y="4562"/>
                  </a:lnTo>
                  <a:lnTo>
                    <a:pt x="100" y="4695"/>
                  </a:lnTo>
                  <a:cubicBezTo>
                    <a:pt x="133" y="4762"/>
                    <a:pt x="167" y="4862"/>
                    <a:pt x="200" y="4929"/>
                  </a:cubicBezTo>
                  <a:cubicBezTo>
                    <a:pt x="300" y="5096"/>
                    <a:pt x="400" y="5229"/>
                    <a:pt x="500" y="5363"/>
                  </a:cubicBezTo>
                  <a:cubicBezTo>
                    <a:pt x="734" y="5629"/>
                    <a:pt x="1067" y="5763"/>
                    <a:pt x="1401" y="5830"/>
                  </a:cubicBezTo>
                  <a:cubicBezTo>
                    <a:pt x="1468" y="5830"/>
                    <a:pt x="1501" y="5796"/>
                    <a:pt x="1534" y="5763"/>
                  </a:cubicBezTo>
                  <a:cubicBezTo>
                    <a:pt x="1601" y="5696"/>
                    <a:pt x="1568" y="5596"/>
                    <a:pt x="1501" y="5563"/>
                  </a:cubicBezTo>
                  <a:cubicBezTo>
                    <a:pt x="1301" y="5396"/>
                    <a:pt x="1134" y="5196"/>
                    <a:pt x="1001" y="4996"/>
                  </a:cubicBezTo>
                  <a:cubicBezTo>
                    <a:pt x="934" y="4896"/>
                    <a:pt x="867" y="4762"/>
                    <a:pt x="834" y="4662"/>
                  </a:cubicBezTo>
                  <a:cubicBezTo>
                    <a:pt x="801" y="4595"/>
                    <a:pt x="767" y="4562"/>
                    <a:pt x="767" y="4495"/>
                  </a:cubicBezTo>
                  <a:lnTo>
                    <a:pt x="767" y="4428"/>
                  </a:lnTo>
                  <a:lnTo>
                    <a:pt x="767" y="4328"/>
                  </a:lnTo>
                  <a:lnTo>
                    <a:pt x="767" y="4162"/>
                  </a:lnTo>
                  <a:lnTo>
                    <a:pt x="767" y="3995"/>
                  </a:lnTo>
                  <a:cubicBezTo>
                    <a:pt x="801" y="3861"/>
                    <a:pt x="834" y="3728"/>
                    <a:pt x="867" y="3628"/>
                  </a:cubicBezTo>
                  <a:cubicBezTo>
                    <a:pt x="934" y="3394"/>
                    <a:pt x="1101" y="3194"/>
                    <a:pt x="1268" y="3027"/>
                  </a:cubicBezTo>
                  <a:lnTo>
                    <a:pt x="1301" y="3027"/>
                  </a:lnTo>
                  <a:cubicBezTo>
                    <a:pt x="1468" y="2861"/>
                    <a:pt x="1401" y="2594"/>
                    <a:pt x="1201" y="2560"/>
                  </a:cubicBezTo>
                  <a:cubicBezTo>
                    <a:pt x="1067" y="2527"/>
                    <a:pt x="934" y="2460"/>
                    <a:pt x="834" y="2394"/>
                  </a:cubicBezTo>
                  <a:cubicBezTo>
                    <a:pt x="734" y="2294"/>
                    <a:pt x="634" y="2194"/>
                    <a:pt x="567" y="2093"/>
                  </a:cubicBezTo>
                  <a:cubicBezTo>
                    <a:pt x="467" y="1960"/>
                    <a:pt x="400" y="1827"/>
                    <a:pt x="367" y="1660"/>
                  </a:cubicBezTo>
                  <a:cubicBezTo>
                    <a:pt x="367" y="1593"/>
                    <a:pt x="367" y="1526"/>
                    <a:pt x="367" y="1460"/>
                  </a:cubicBezTo>
                  <a:lnTo>
                    <a:pt x="367" y="1360"/>
                  </a:lnTo>
                  <a:lnTo>
                    <a:pt x="367" y="1226"/>
                  </a:lnTo>
                  <a:cubicBezTo>
                    <a:pt x="434" y="926"/>
                    <a:pt x="600" y="692"/>
                    <a:pt x="867" y="526"/>
                  </a:cubicBezTo>
                  <a:cubicBezTo>
                    <a:pt x="1001" y="426"/>
                    <a:pt x="1134" y="392"/>
                    <a:pt x="1268" y="359"/>
                  </a:cubicBezTo>
                  <a:cubicBezTo>
                    <a:pt x="1334" y="326"/>
                    <a:pt x="1434" y="326"/>
                    <a:pt x="1501" y="326"/>
                  </a:cubicBezTo>
                  <a:lnTo>
                    <a:pt x="1735" y="326"/>
                  </a:lnTo>
                  <a:lnTo>
                    <a:pt x="1701" y="292"/>
                  </a:lnTo>
                  <a:lnTo>
                    <a:pt x="1701" y="292"/>
                  </a:lnTo>
                  <a:cubicBezTo>
                    <a:pt x="1720" y="298"/>
                    <a:pt x="1737" y="301"/>
                    <a:pt x="1753" y="301"/>
                  </a:cubicBezTo>
                  <a:cubicBezTo>
                    <a:pt x="1824" y="301"/>
                    <a:pt x="1868" y="247"/>
                    <a:pt x="1868" y="192"/>
                  </a:cubicBezTo>
                  <a:cubicBezTo>
                    <a:pt x="1901" y="92"/>
                    <a:pt x="1835" y="25"/>
                    <a:pt x="1768" y="25"/>
                  </a:cubicBezTo>
                  <a:cubicBezTo>
                    <a:pt x="1718" y="9"/>
                    <a:pt x="1668" y="0"/>
                    <a:pt x="161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58"/>
            <p:cNvSpPr/>
            <p:nvPr/>
          </p:nvSpPr>
          <p:spPr>
            <a:xfrm>
              <a:off x="6745814" y="2508960"/>
              <a:ext cx="14542" cy="26812"/>
            </a:xfrm>
            <a:custGeom>
              <a:avLst/>
              <a:gdLst/>
              <a:ahLst/>
              <a:cxnLst/>
              <a:rect l="l" t="t" r="r" b="b"/>
              <a:pathLst>
                <a:path w="1645" h="3033" extrusionOk="0">
                  <a:moveTo>
                    <a:pt x="218" y="0"/>
                  </a:moveTo>
                  <a:cubicBezTo>
                    <a:pt x="82" y="0"/>
                    <a:pt x="0" y="284"/>
                    <a:pt x="176" y="284"/>
                  </a:cubicBezTo>
                  <a:lnTo>
                    <a:pt x="310" y="351"/>
                  </a:lnTo>
                  <a:cubicBezTo>
                    <a:pt x="377" y="418"/>
                    <a:pt x="477" y="484"/>
                    <a:pt x="543" y="551"/>
                  </a:cubicBezTo>
                  <a:cubicBezTo>
                    <a:pt x="677" y="684"/>
                    <a:pt x="777" y="785"/>
                    <a:pt x="844" y="951"/>
                  </a:cubicBezTo>
                  <a:cubicBezTo>
                    <a:pt x="910" y="1118"/>
                    <a:pt x="944" y="1285"/>
                    <a:pt x="977" y="1452"/>
                  </a:cubicBezTo>
                  <a:cubicBezTo>
                    <a:pt x="977" y="1785"/>
                    <a:pt x="977" y="2085"/>
                    <a:pt x="944" y="2386"/>
                  </a:cubicBezTo>
                  <a:lnTo>
                    <a:pt x="944" y="2719"/>
                  </a:lnTo>
                  <a:cubicBezTo>
                    <a:pt x="944" y="2753"/>
                    <a:pt x="944" y="2819"/>
                    <a:pt x="944" y="2853"/>
                  </a:cubicBezTo>
                  <a:lnTo>
                    <a:pt x="944" y="2886"/>
                  </a:lnTo>
                  <a:cubicBezTo>
                    <a:pt x="944" y="2919"/>
                    <a:pt x="944" y="2919"/>
                    <a:pt x="944" y="2953"/>
                  </a:cubicBezTo>
                  <a:cubicBezTo>
                    <a:pt x="968" y="3002"/>
                    <a:pt x="1028" y="3033"/>
                    <a:pt x="1098" y="3033"/>
                  </a:cubicBezTo>
                  <a:cubicBezTo>
                    <a:pt x="1123" y="3033"/>
                    <a:pt x="1150" y="3028"/>
                    <a:pt x="1177" y="3019"/>
                  </a:cubicBezTo>
                  <a:cubicBezTo>
                    <a:pt x="1210" y="2986"/>
                    <a:pt x="1277" y="2953"/>
                    <a:pt x="1311" y="2919"/>
                  </a:cubicBezTo>
                  <a:cubicBezTo>
                    <a:pt x="1411" y="2819"/>
                    <a:pt x="1511" y="2686"/>
                    <a:pt x="1544" y="2552"/>
                  </a:cubicBezTo>
                  <a:cubicBezTo>
                    <a:pt x="1611" y="2352"/>
                    <a:pt x="1644" y="2152"/>
                    <a:pt x="1611" y="1952"/>
                  </a:cubicBezTo>
                  <a:cubicBezTo>
                    <a:pt x="1577" y="1719"/>
                    <a:pt x="1544" y="1518"/>
                    <a:pt x="1444" y="1318"/>
                  </a:cubicBezTo>
                  <a:cubicBezTo>
                    <a:pt x="1344" y="1118"/>
                    <a:pt x="1210" y="918"/>
                    <a:pt x="1077" y="751"/>
                  </a:cubicBezTo>
                  <a:cubicBezTo>
                    <a:pt x="1010" y="684"/>
                    <a:pt x="977" y="618"/>
                    <a:pt x="910" y="551"/>
                  </a:cubicBezTo>
                  <a:cubicBezTo>
                    <a:pt x="844" y="484"/>
                    <a:pt x="777" y="418"/>
                    <a:pt x="710" y="351"/>
                  </a:cubicBezTo>
                  <a:cubicBezTo>
                    <a:pt x="610" y="284"/>
                    <a:pt x="510" y="184"/>
                    <a:pt x="410" y="117"/>
                  </a:cubicBezTo>
                  <a:lnTo>
                    <a:pt x="276" y="51"/>
                  </a:lnTo>
                  <a:lnTo>
                    <a:pt x="276" y="17"/>
                  </a:lnTo>
                  <a:cubicBezTo>
                    <a:pt x="256" y="5"/>
                    <a:pt x="237" y="0"/>
                    <a:pt x="21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58"/>
            <p:cNvSpPr/>
            <p:nvPr/>
          </p:nvSpPr>
          <p:spPr>
            <a:xfrm>
              <a:off x="6737044" y="2563991"/>
              <a:ext cx="20067" cy="29755"/>
            </a:xfrm>
            <a:custGeom>
              <a:avLst/>
              <a:gdLst/>
              <a:ahLst/>
              <a:cxnLst/>
              <a:rect l="l" t="t" r="r" b="b"/>
              <a:pathLst>
                <a:path w="2270" h="3366" extrusionOk="0">
                  <a:moveTo>
                    <a:pt x="2107" y="0"/>
                  </a:moveTo>
                  <a:cubicBezTo>
                    <a:pt x="2020" y="0"/>
                    <a:pt x="1929" y="64"/>
                    <a:pt x="1969" y="164"/>
                  </a:cubicBezTo>
                  <a:cubicBezTo>
                    <a:pt x="1969" y="164"/>
                    <a:pt x="2002" y="230"/>
                    <a:pt x="2002" y="364"/>
                  </a:cubicBezTo>
                  <a:cubicBezTo>
                    <a:pt x="2002" y="397"/>
                    <a:pt x="2002" y="464"/>
                    <a:pt x="2002" y="530"/>
                  </a:cubicBezTo>
                  <a:cubicBezTo>
                    <a:pt x="2002" y="631"/>
                    <a:pt x="2002" y="697"/>
                    <a:pt x="2002" y="764"/>
                  </a:cubicBezTo>
                  <a:cubicBezTo>
                    <a:pt x="1969" y="864"/>
                    <a:pt x="1969" y="964"/>
                    <a:pt x="1936" y="1064"/>
                  </a:cubicBezTo>
                  <a:cubicBezTo>
                    <a:pt x="1936" y="1164"/>
                    <a:pt x="1902" y="1264"/>
                    <a:pt x="1836" y="1364"/>
                  </a:cubicBezTo>
                  <a:cubicBezTo>
                    <a:pt x="1735" y="1565"/>
                    <a:pt x="1635" y="1765"/>
                    <a:pt x="1469" y="1931"/>
                  </a:cubicBezTo>
                  <a:cubicBezTo>
                    <a:pt x="1335" y="2098"/>
                    <a:pt x="1168" y="2265"/>
                    <a:pt x="1002" y="2398"/>
                  </a:cubicBezTo>
                  <a:cubicBezTo>
                    <a:pt x="902" y="2432"/>
                    <a:pt x="835" y="2499"/>
                    <a:pt x="735" y="2565"/>
                  </a:cubicBezTo>
                  <a:lnTo>
                    <a:pt x="535" y="2699"/>
                  </a:lnTo>
                  <a:cubicBezTo>
                    <a:pt x="468" y="2765"/>
                    <a:pt x="401" y="2799"/>
                    <a:pt x="334" y="2832"/>
                  </a:cubicBezTo>
                  <a:cubicBezTo>
                    <a:pt x="301" y="2865"/>
                    <a:pt x="234" y="2932"/>
                    <a:pt x="201" y="2966"/>
                  </a:cubicBezTo>
                  <a:cubicBezTo>
                    <a:pt x="134" y="2999"/>
                    <a:pt x="101" y="3032"/>
                    <a:pt x="68" y="3066"/>
                  </a:cubicBezTo>
                  <a:cubicBezTo>
                    <a:pt x="34" y="3099"/>
                    <a:pt x="1" y="3099"/>
                    <a:pt x="1" y="3132"/>
                  </a:cubicBezTo>
                  <a:cubicBezTo>
                    <a:pt x="1" y="3232"/>
                    <a:pt x="34" y="3299"/>
                    <a:pt x="134" y="3332"/>
                  </a:cubicBezTo>
                  <a:cubicBezTo>
                    <a:pt x="201" y="3366"/>
                    <a:pt x="268" y="3366"/>
                    <a:pt x="334" y="3366"/>
                  </a:cubicBezTo>
                  <a:cubicBezTo>
                    <a:pt x="501" y="3366"/>
                    <a:pt x="668" y="3332"/>
                    <a:pt x="835" y="3266"/>
                  </a:cubicBezTo>
                  <a:cubicBezTo>
                    <a:pt x="1068" y="3199"/>
                    <a:pt x="1268" y="3066"/>
                    <a:pt x="1435" y="2865"/>
                  </a:cubicBezTo>
                  <a:cubicBezTo>
                    <a:pt x="1535" y="2799"/>
                    <a:pt x="1635" y="2665"/>
                    <a:pt x="1702" y="2565"/>
                  </a:cubicBezTo>
                  <a:cubicBezTo>
                    <a:pt x="1802" y="2465"/>
                    <a:pt x="1869" y="2332"/>
                    <a:pt x="1936" y="2198"/>
                  </a:cubicBezTo>
                  <a:cubicBezTo>
                    <a:pt x="2036" y="1965"/>
                    <a:pt x="2136" y="1698"/>
                    <a:pt x="2202" y="1464"/>
                  </a:cubicBezTo>
                  <a:cubicBezTo>
                    <a:pt x="2202" y="1331"/>
                    <a:pt x="2269" y="1198"/>
                    <a:pt x="2269" y="1098"/>
                  </a:cubicBezTo>
                  <a:cubicBezTo>
                    <a:pt x="2269" y="997"/>
                    <a:pt x="2269" y="897"/>
                    <a:pt x="2269" y="764"/>
                  </a:cubicBezTo>
                  <a:cubicBezTo>
                    <a:pt x="2269" y="631"/>
                    <a:pt x="2269" y="464"/>
                    <a:pt x="2269" y="297"/>
                  </a:cubicBezTo>
                  <a:cubicBezTo>
                    <a:pt x="2236" y="197"/>
                    <a:pt x="2236" y="130"/>
                    <a:pt x="2236" y="130"/>
                  </a:cubicBezTo>
                  <a:cubicBezTo>
                    <a:pt x="2236" y="130"/>
                    <a:pt x="2236" y="97"/>
                    <a:pt x="2236" y="97"/>
                  </a:cubicBezTo>
                  <a:cubicBezTo>
                    <a:pt x="2222" y="30"/>
                    <a:pt x="2165" y="0"/>
                    <a:pt x="2107"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58"/>
            <p:cNvSpPr/>
            <p:nvPr/>
          </p:nvSpPr>
          <p:spPr>
            <a:xfrm>
              <a:off x="6723774" y="2543959"/>
              <a:ext cx="12694" cy="21313"/>
            </a:xfrm>
            <a:custGeom>
              <a:avLst/>
              <a:gdLst/>
              <a:ahLst/>
              <a:cxnLst/>
              <a:rect l="l" t="t" r="r" b="b"/>
              <a:pathLst>
                <a:path w="1436" h="2411" extrusionOk="0">
                  <a:moveTo>
                    <a:pt x="1133" y="0"/>
                  </a:moveTo>
                  <a:cubicBezTo>
                    <a:pt x="1110" y="0"/>
                    <a:pt x="1088" y="8"/>
                    <a:pt x="1068" y="28"/>
                  </a:cubicBezTo>
                  <a:cubicBezTo>
                    <a:pt x="968" y="61"/>
                    <a:pt x="968" y="128"/>
                    <a:pt x="1002" y="228"/>
                  </a:cubicBezTo>
                  <a:lnTo>
                    <a:pt x="1035" y="328"/>
                  </a:lnTo>
                  <a:cubicBezTo>
                    <a:pt x="1068" y="395"/>
                    <a:pt x="1102" y="495"/>
                    <a:pt x="1102" y="562"/>
                  </a:cubicBezTo>
                  <a:cubicBezTo>
                    <a:pt x="1102" y="695"/>
                    <a:pt x="1102" y="828"/>
                    <a:pt x="1035" y="962"/>
                  </a:cubicBezTo>
                  <a:cubicBezTo>
                    <a:pt x="1002" y="1095"/>
                    <a:pt x="935" y="1195"/>
                    <a:pt x="835" y="1329"/>
                  </a:cubicBezTo>
                  <a:cubicBezTo>
                    <a:pt x="668" y="1496"/>
                    <a:pt x="468" y="1629"/>
                    <a:pt x="301" y="1796"/>
                  </a:cubicBezTo>
                  <a:cubicBezTo>
                    <a:pt x="234" y="1862"/>
                    <a:pt x="168" y="1929"/>
                    <a:pt x="101" y="1996"/>
                  </a:cubicBezTo>
                  <a:cubicBezTo>
                    <a:pt x="101" y="1996"/>
                    <a:pt x="68" y="2029"/>
                    <a:pt x="34" y="2063"/>
                  </a:cubicBezTo>
                  <a:lnTo>
                    <a:pt x="34" y="2096"/>
                  </a:lnTo>
                  <a:cubicBezTo>
                    <a:pt x="1" y="2196"/>
                    <a:pt x="34" y="2296"/>
                    <a:pt x="134" y="2363"/>
                  </a:cubicBezTo>
                  <a:cubicBezTo>
                    <a:pt x="168" y="2363"/>
                    <a:pt x="201" y="2396"/>
                    <a:pt x="268" y="2396"/>
                  </a:cubicBezTo>
                  <a:cubicBezTo>
                    <a:pt x="307" y="2406"/>
                    <a:pt x="343" y="2410"/>
                    <a:pt x="378" y="2410"/>
                  </a:cubicBezTo>
                  <a:cubicBezTo>
                    <a:pt x="463" y="2410"/>
                    <a:pt x="540" y="2386"/>
                    <a:pt x="635" y="2363"/>
                  </a:cubicBezTo>
                  <a:cubicBezTo>
                    <a:pt x="801" y="2296"/>
                    <a:pt x="935" y="2196"/>
                    <a:pt x="1035" y="2063"/>
                  </a:cubicBezTo>
                  <a:cubicBezTo>
                    <a:pt x="1168" y="1896"/>
                    <a:pt x="1268" y="1729"/>
                    <a:pt x="1335" y="1529"/>
                  </a:cubicBezTo>
                  <a:cubicBezTo>
                    <a:pt x="1368" y="1362"/>
                    <a:pt x="1402" y="1195"/>
                    <a:pt x="1435" y="995"/>
                  </a:cubicBezTo>
                  <a:cubicBezTo>
                    <a:pt x="1435" y="828"/>
                    <a:pt x="1435" y="695"/>
                    <a:pt x="1435" y="528"/>
                  </a:cubicBezTo>
                  <a:cubicBezTo>
                    <a:pt x="1402" y="428"/>
                    <a:pt x="1402" y="295"/>
                    <a:pt x="1335" y="195"/>
                  </a:cubicBezTo>
                  <a:cubicBezTo>
                    <a:pt x="1335" y="128"/>
                    <a:pt x="1335" y="95"/>
                    <a:pt x="1335" y="95"/>
                  </a:cubicBezTo>
                  <a:lnTo>
                    <a:pt x="1268" y="95"/>
                  </a:lnTo>
                  <a:cubicBezTo>
                    <a:pt x="1245" y="47"/>
                    <a:pt x="1188" y="0"/>
                    <a:pt x="113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58"/>
            <p:cNvSpPr/>
            <p:nvPr/>
          </p:nvSpPr>
          <p:spPr>
            <a:xfrm>
              <a:off x="6664456" y="2424472"/>
              <a:ext cx="20111" cy="8937"/>
            </a:xfrm>
            <a:custGeom>
              <a:avLst/>
              <a:gdLst/>
              <a:ahLst/>
              <a:cxnLst/>
              <a:rect l="l" t="t" r="r" b="b"/>
              <a:pathLst>
                <a:path w="2275" h="1011" extrusionOk="0">
                  <a:moveTo>
                    <a:pt x="940" y="1"/>
                  </a:moveTo>
                  <a:cubicBezTo>
                    <a:pt x="840" y="1"/>
                    <a:pt x="707" y="1"/>
                    <a:pt x="573" y="34"/>
                  </a:cubicBezTo>
                  <a:cubicBezTo>
                    <a:pt x="473" y="34"/>
                    <a:pt x="373" y="68"/>
                    <a:pt x="306" y="68"/>
                  </a:cubicBezTo>
                  <a:lnTo>
                    <a:pt x="173" y="68"/>
                  </a:lnTo>
                  <a:cubicBezTo>
                    <a:pt x="1" y="125"/>
                    <a:pt x="75" y="355"/>
                    <a:pt x="226" y="355"/>
                  </a:cubicBezTo>
                  <a:cubicBezTo>
                    <a:pt x="251" y="355"/>
                    <a:pt x="278" y="348"/>
                    <a:pt x="306" y="334"/>
                  </a:cubicBezTo>
                  <a:lnTo>
                    <a:pt x="373" y="301"/>
                  </a:lnTo>
                  <a:cubicBezTo>
                    <a:pt x="440" y="268"/>
                    <a:pt x="506" y="268"/>
                    <a:pt x="606" y="268"/>
                  </a:cubicBezTo>
                  <a:cubicBezTo>
                    <a:pt x="707" y="268"/>
                    <a:pt x="807" y="301"/>
                    <a:pt x="907" y="334"/>
                  </a:cubicBezTo>
                  <a:cubicBezTo>
                    <a:pt x="1007" y="368"/>
                    <a:pt x="1107" y="434"/>
                    <a:pt x="1207" y="501"/>
                  </a:cubicBezTo>
                  <a:cubicBezTo>
                    <a:pt x="1340" y="635"/>
                    <a:pt x="1507" y="768"/>
                    <a:pt x="1674" y="901"/>
                  </a:cubicBezTo>
                  <a:cubicBezTo>
                    <a:pt x="1741" y="935"/>
                    <a:pt x="1807" y="968"/>
                    <a:pt x="1874" y="968"/>
                  </a:cubicBezTo>
                  <a:cubicBezTo>
                    <a:pt x="1907" y="1002"/>
                    <a:pt x="1941" y="1002"/>
                    <a:pt x="1974" y="1002"/>
                  </a:cubicBezTo>
                  <a:lnTo>
                    <a:pt x="2007" y="1002"/>
                  </a:lnTo>
                  <a:cubicBezTo>
                    <a:pt x="2025" y="1007"/>
                    <a:pt x="2043" y="1010"/>
                    <a:pt x="2060" y="1010"/>
                  </a:cubicBezTo>
                  <a:cubicBezTo>
                    <a:pt x="2141" y="1010"/>
                    <a:pt x="2213" y="950"/>
                    <a:pt x="2241" y="868"/>
                  </a:cubicBezTo>
                  <a:cubicBezTo>
                    <a:pt x="2274" y="701"/>
                    <a:pt x="2241" y="568"/>
                    <a:pt x="2141" y="434"/>
                  </a:cubicBezTo>
                  <a:cubicBezTo>
                    <a:pt x="1974" y="201"/>
                    <a:pt x="1707" y="68"/>
                    <a:pt x="1407" y="34"/>
                  </a:cubicBezTo>
                  <a:cubicBezTo>
                    <a:pt x="1274" y="1"/>
                    <a:pt x="1107" y="1"/>
                    <a:pt x="940"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58"/>
            <p:cNvSpPr/>
            <p:nvPr/>
          </p:nvSpPr>
          <p:spPr>
            <a:xfrm>
              <a:off x="6684258" y="2450127"/>
              <a:ext cx="16522" cy="12544"/>
            </a:xfrm>
            <a:custGeom>
              <a:avLst/>
              <a:gdLst/>
              <a:ahLst/>
              <a:cxnLst/>
              <a:rect l="l" t="t" r="r" b="b"/>
              <a:pathLst>
                <a:path w="1869" h="1419" extrusionOk="0">
                  <a:moveTo>
                    <a:pt x="134" y="1"/>
                  </a:moveTo>
                  <a:cubicBezTo>
                    <a:pt x="34" y="34"/>
                    <a:pt x="1" y="101"/>
                    <a:pt x="34" y="201"/>
                  </a:cubicBezTo>
                  <a:cubicBezTo>
                    <a:pt x="34" y="256"/>
                    <a:pt x="101" y="310"/>
                    <a:pt x="162" y="310"/>
                  </a:cubicBezTo>
                  <a:cubicBezTo>
                    <a:pt x="175" y="310"/>
                    <a:pt x="189" y="307"/>
                    <a:pt x="201" y="301"/>
                  </a:cubicBezTo>
                  <a:lnTo>
                    <a:pt x="501" y="301"/>
                  </a:lnTo>
                  <a:cubicBezTo>
                    <a:pt x="601" y="334"/>
                    <a:pt x="668" y="368"/>
                    <a:pt x="768" y="435"/>
                  </a:cubicBezTo>
                  <a:cubicBezTo>
                    <a:pt x="835" y="468"/>
                    <a:pt x="935" y="568"/>
                    <a:pt x="968" y="668"/>
                  </a:cubicBezTo>
                  <a:cubicBezTo>
                    <a:pt x="1102" y="868"/>
                    <a:pt x="1135" y="1035"/>
                    <a:pt x="1235" y="1135"/>
                  </a:cubicBezTo>
                  <a:cubicBezTo>
                    <a:pt x="1269" y="1202"/>
                    <a:pt x="1302" y="1235"/>
                    <a:pt x="1369" y="1302"/>
                  </a:cubicBezTo>
                  <a:cubicBezTo>
                    <a:pt x="1369" y="1302"/>
                    <a:pt x="1402" y="1335"/>
                    <a:pt x="1435" y="1369"/>
                  </a:cubicBezTo>
                  <a:lnTo>
                    <a:pt x="1469" y="1369"/>
                  </a:lnTo>
                  <a:cubicBezTo>
                    <a:pt x="1502" y="1402"/>
                    <a:pt x="1552" y="1419"/>
                    <a:pt x="1602" y="1419"/>
                  </a:cubicBezTo>
                  <a:cubicBezTo>
                    <a:pt x="1652" y="1419"/>
                    <a:pt x="1702" y="1402"/>
                    <a:pt x="1736" y="1369"/>
                  </a:cubicBezTo>
                  <a:cubicBezTo>
                    <a:pt x="1769" y="1335"/>
                    <a:pt x="1769" y="1302"/>
                    <a:pt x="1802" y="1268"/>
                  </a:cubicBezTo>
                  <a:cubicBezTo>
                    <a:pt x="1836" y="1135"/>
                    <a:pt x="1869" y="1035"/>
                    <a:pt x="1836" y="902"/>
                  </a:cubicBezTo>
                  <a:cubicBezTo>
                    <a:pt x="1836" y="768"/>
                    <a:pt x="1769" y="635"/>
                    <a:pt x="1669" y="535"/>
                  </a:cubicBezTo>
                  <a:cubicBezTo>
                    <a:pt x="1569" y="401"/>
                    <a:pt x="1435" y="301"/>
                    <a:pt x="1302" y="234"/>
                  </a:cubicBezTo>
                  <a:cubicBezTo>
                    <a:pt x="1168" y="168"/>
                    <a:pt x="1035" y="101"/>
                    <a:pt x="902" y="68"/>
                  </a:cubicBezTo>
                  <a:cubicBezTo>
                    <a:pt x="768" y="34"/>
                    <a:pt x="635" y="1"/>
                    <a:pt x="53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58"/>
            <p:cNvSpPr/>
            <p:nvPr/>
          </p:nvSpPr>
          <p:spPr>
            <a:xfrm>
              <a:off x="6628237" y="2433914"/>
              <a:ext cx="22118" cy="16628"/>
            </a:xfrm>
            <a:custGeom>
              <a:avLst/>
              <a:gdLst/>
              <a:ahLst/>
              <a:cxnLst/>
              <a:rect l="l" t="t" r="r" b="b"/>
              <a:pathLst>
                <a:path w="2502" h="1881" extrusionOk="0">
                  <a:moveTo>
                    <a:pt x="1334" y="0"/>
                  </a:moveTo>
                  <a:cubicBezTo>
                    <a:pt x="1101" y="34"/>
                    <a:pt x="867" y="100"/>
                    <a:pt x="667" y="200"/>
                  </a:cubicBezTo>
                  <a:cubicBezTo>
                    <a:pt x="567" y="267"/>
                    <a:pt x="467" y="334"/>
                    <a:pt x="400" y="401"/>
                  </a:cubicBezTo>
                  <a:cubicBezTo>
                    <a:pt x="300" y="501"/>
                    <a:pt x="234" y="601"/>
                    <a:pt x="167" y="701"/>
                  </a:cubicBezTo>
                  <a:cubicBezTo>
                    <a:pt x="67" y="868"/>
                    <a:pt x="0" y="1068"/>
                    <a:pt x="0" y="1301"/>
                  </a:cubicBezTo>
                  <a:cubicBezTo>
                    <a:pt x="0" y="1435"/>
                    <a:pt x="33" y="1568"/>
                    <a:pt x="134" y="1701"/>
                  </a:cubicBezTo>
                  <a:cubicBezTo>
                    <a:pt x="134" y="1768"/>
                    <a:pt x="200" y="1802"/>
                    <a:pt x="234" y="1835"/>
                  </a:cubicBezTo>
                  <a:cubicBezTo>
                    <a:pt x="234" y="1868"/>
                    <a:pt x="267" y="1868"/>
                    <a:pt x="267" y="1868"/>
                  </a:cubicBezTo>
                  <a:cubicBezTo>
                    <a:pt x="292" y="1877"/>
                    <a:pt x="317" y="1881"/>
                    <a:pt x="341" y="1881"/>
                  </a:cubicBezTo>
                  <a:cubicBezTo>
                    <a:pt x="413" y="1881"/>
                    <a:pt x="475" y="1843"/>
                    <a:pt x="500" y="1768"/>
                  </a:cubicBezTo>
                  <a:cubicBezTo>
                    <a:pt x="534" y="1735"/>
                    <a:pt x="534" y="1701"/>
                    <a:pt x="567" y="1635"/>
                  </a:cubicBezTo>
                  <a:cubicBezTo>
                    <a:pt x="567" y="1568"/>
                    <a:pt x="601" y="1468"/>
                    <a:pt x="634" y="1368"/>
                  </a:cubicBezTo>
                  <a:cubicBezTo>
                    <a:pt x="701" y="1268"/>
                    <a:pt x="701" y="1134"/>
                    <a:pt x="767" y="1001"/>
                  </a:cubicBezTo>
                  <a:cubicBezTo>
                    <a:pt x="801" y="934"/>
                    <a:pt x="834" y="868"/>
                    <a:pt x="867" y="801"/>
                  </a:cubicBezTo>
                  <a:cubicBezTo>
                    <a:pt x="901" y="734"/>
                    <a:pt x="934" y="667"/>
                    <a:pt x="1001" y="634"/>
                  </a:cubicBezTo>
                  <a:cubicBezTo>
                    <a:pt x="1101" y="501"/>
                    <a:pt x="1234" y="401"/>
                    <a:pt x="1401" y="367"/>
                  </a:cubicBezTo>
                  <a:cubicBezTo>
                    <a:pt x="1568" y="300"/>
                    <a:pt x="1701" y="300"/>
                    <a:pt x="1868" y="300"/>
                  </a:cubicBezTo>
                  <a:cubicBezTo>
                    <a:pt x="1968" y="334"/>
                    <a:pt x="2068" y="367"/>
                    <a:pt x="2168" y="434"/>
                  </a:cubicBezTo>
                  <a:cubicBezTo>
                    <a:pt x="2202" y="434"/>
                    <a:pt x="2235" y="467"/>
                    <a:pt x="2268" y="501"/>
                  </a:cubicBezTo>
                  <a:cubicBezTo>
                    <a:pt x="2286" y="510"/>
                    <a:pt x="2307" y="514"/>
                    <a:pt x="2327" y="514"/>
                  </a:cubicBezTo>
                  <a:cubicBezTo>
                    <a:pt x="2384" y="514"/>
                    <a:pt x="2444" y="483"/>
                    <a:pt x="2469" y="434"/>
                  </a:cubicBezTo>
                  <a:cubicBezTo>
                    <a:pt x="2502" y="367"/>
                    <a:pt x="2469" y="267"/>
                    <a:pt x="2402" y="234"/>
                  </a:cubicBezTo>
                  <a:lnTo>
                    <a:pt x="2268" y="167"/>
                  </a:lnTo>
                  <a:cubicBezTo>
                    <a:pt x="2168" y="100"/>
                    <a:pt x="2035" y="67"/>
                    <a:pt x="1901" y="34"/>
                  </a:cubicBezTo>
                  <a:cubicBezTo>
                    <a:pt x="1701" y="0"/>
                    <a:pt x="1535" y="0"/>
                    <a:pt x="13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58"/>
            <p:cNvSpPr/>
            <p:nvPr/>
          </p:nvSpPr>
          <p:spPr>
            <a:xfrm>
              <a:off x="6538569" y="2432420"/>
              <a:ext cx="23912" cy="8672"/>
            </a:xfrm>
            <a:custGeom>
              <a:avLst/>
              <a:gdLst/>
              <a:ahLst/>
              <a:cxnLst/>
              <a:rect l="l" t="t" r="r" b="b"/>
              <a:pathLst>
                <a:path w="2705" h="981" extrusionOk="0">
                  <a:moveTo>
                    <a:pt x="1784" y="1"/>
                  </a:moveTo>
                  <a:cubicBezTo>
                    <a:pt x="1634" y="1"/>
                    <a:pt x="1482" y="25"/>
                    <a:pt x="1337" y="69"/>
                  </a:cubicBezTo>
                  <a:cubicBezTo>
                    <a:pt x="1170" y="136"/>
                    <a:pt x="1003" y="169"/>
                    <a:pt x="836" y="269"/>
                  </a:cubicBezTo>
                  <a:cubicBezTo>
                    <a:pt x="703" y="336"/>
                    <a:pt x="603" y="403"/>
                    <a:pt x="470" y="469"/>
                  </a:cubicBezTo>
                  <a:cubicBezTo>
                    <a:pt x="369" y="536"/>
                    <a:pt x="303" y="603"/>
                    <a:pt x="203" y="670"/>
                  </a:cubicBezTo>
                  <a:cubicBezTo>
                    <a:pt x="169" y="670"/>
                    <a:pt x="136" y="703"/>
                    <a:pt x="136" y="736"/>
                  </a:cubicBezTo>
                  <a:lnTo>
                    <a:pt x="103" y="736"/>
                  </a:lnTo>
                  <a:cubicBezTo>
                    <a:pt x="0" y="839"/>
                    <a:pt x="114" y="980"/>
                    <a:pt x="233" y="980"/>
                  </a:cubicBezTo>
                  <a:cubicBezTo>
                    <a:pt x="269" y="980"/>
                    <a:pt x="305" y="967"/>
                    <a:pt x="336" y="936"/>
                  </a:cubicBezTo>
                  <a:lnTo>
                    <a:pt x="403" y="836"/>
                  </a:lnTo>
                  <a:cubicBezTo>
                    <a:pt x="470" y="803"/>
                    <a:pt x="536" y="736"/>
                    <a:pt x="603" y="703"/>
                  </a:cubicBezTo>
                  <a:cubicBezTo>
                    <a:pt x="736" y="636"/>
                    <a:pt x="836" y="603"/>
                    <a:pt x="970" y="570"/>
                  </a:cubicBezTo>
                  <a:cubicBezTo>
                    <a:pt x="1037" y="553"/>
                    <a:pt x="1103" y="545"/>
                    <a:pt x="1174" y="545"/>
                  </a:cubicBezTo>
                  <a:cubicBezTo>
                    <a:pt x="1245" y="545"/>
                    <a:pt x="1320" y="553"/>
                    <a:pt x="1404" y="570"/>
                  </a:cubicBezTo>
                  <a:cubicBezTo>
                    <a:pt x="1670" y="603"/>
                    <a:pt x="1937" y="703"/>
                    <a:pt x="2104" y="736"/>
                  </a:cubicBezTo>
                  <a:lnTo>
                    <a:pt x="2538" y="736"/>
                  </a:lnTo>
                  <a:cubicBezTo>
                    <a:pt x="2638" y="703"/>
                    <a:pt x="2704" y="570"/>
                    <a:pt x="2671" y="503"/>
                  </a:cubicBezTo>
                  <a:cubicBezTo>
                    <a:pt x="2638" y="436"/>
                    <a:pt x="2638" y="403"/>
                    <a:pt x="2604" y="369"/>
                  </a:cubicBezTo>
                  <a:cubicBezTo>
                    <a:pt x="2538" y="269"/>
                    <a:pt x="2438" y="169"/>
                    <a:pt x="2338" y="136"/>
                  </a:cubicBezTo>
                  <a:cubicBezTo>
                    <a:pt x="2168" y="42"/>
                    <a:pt x="1978" y="1"/>
                    <a:pt x="1784"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58"/>
            <p:cNvSpPr/>
            <p:nvPr/>
          </p:nvSpPr>
          <p:spPr>
            <a:xfrm>
              <a:off x="6522665" y="2458269"/>
              <a:ext cx="8265" cy="21950"/>
            </a:xfrm>
            <a:custGeom>
              <a:avLst/>
              <a:gdLst/>
              <a:ahLst/>
              <a:cxnLst/>
              <a:rect l="l" t="t" r="r" b="b"/>
              <a:pathLst>
                <a:path w="935" h="2483" extrusionOk="0">
                  <a:moveTo>
                    <a:pt x="561" y="1"/>
                  </a:moveTo>
                  <a:cubicBezTo>
                    <a:pt x="501" y="1"/>
                    <a:pt x="458" y="32"/>
                    <a:pt x="434" y="81"/>
                  </a:cubicBezTo>
                  <a:cubicBezTo>
                    <a:pt x="401" y="114"/>
                    <a:pt x="401" y="147"/>
                    <a:pt x="367" y="181"/>
                  </a:cubicBezTo>
                  <a:cubicBezTo>
                    <a:pt x="334" y="281"/>
                    <a:pt x="267" y="381"/>
                    <a:pt x="234" y="448"/>
                  </a:cubicBezTo>
                  <a:cubicBezTo>
                    <a:pt x="200" y="581"/>
                    <a:pt x="134" y="748"/>
                    <a:pt x="100" y="881"/>
                  </a:cubicBezTo>
                  <a:cubicBezTo>
                    <a:pt x="67" y="1048"/>
                    <a:pt x="34" y="1215"/>
                    <a:pt x="34" y="1382"/>
                  </a:cubicBezTo>
                  <a:cubicBezTo>
                    <a:pt x="0" y="1715"/>
                    <a:pt x="100" y="2049"/>
                    <a:pt x="334" y="2282"/>
                  </a:cubicBezTo>
                  <a:cubicBezTo>
                    <a:pt x="401" y="2382"/>
                    <a:pt x="501" y="2449"/>
                    <a:pt x="634" y="2482"/>
                  </a:cubicBezTo>
                  <a:lnTo>
                    <a:pt x="767" y="2482"/>
                  </a:lnTo>
                  <a:cubicBezTo>
                    <a:pt x="868" y="2449"/>
                    <a:pt x="934" y="2382"/>
                    <a:pt x="934" y="2249"/>
                  </a:cubicBezTo>
                  <a:cubicBezTo>
                    <a:pt x="934" y="2182"/>
                    <a:pt x="934" y="2149"/>
                    <a:pt x="934" y="2115"/>
                  </a:cubicBezTo>
                  <a:cubicBezTo>
                    <a:pt x="934" y="2049"/>
                    <a:pt x="901" y="1949"/>
                    <a:pt x="868" y="1882"/>
                  </a:cubicBezTo>
                  <a:cubicBezTo>
                    <a:pt x="801" y="1715"/>
                    <a:pt x="667" y="1548"/>
                    <a:pt x="567" y="1281"/>
                  </a:cubicBezTo>
                  <a:cubicBezTo>
                    <a:pt x="501" y="1148"/>
                    <a:pt x="467" y="1048"/>
                    <a:pt x="467" y="915"/>
                  </a:cubicBezTo>
                  <a:cubicBezTo>
                    <a:pt x="467" y="781"/>
                    <a:pt x="467" y="681"/>
                    <a:pt x="501" y="548"/>
                  </a:cubicBezTo>
                  <a:cubicBezTo>
                    <a:pt x="534" y="481"/>
                    <a:pt x="567" y="414"/>
                    <a:pt x="634" y="347"/>
                  </a:cubicBezTo>
                  <a:lnTo>
                    <a:pt x="701" y="247"/>
                  </a:lnTo>
                  <a:cubicBezTo>
                    <a:pt x="701" y="247"/>
                    <a:pt x="701" y="247"/>
                    <a:pt x="701" y="214"/>
                  </a:cubicBezTo>
                  <a:cubicBezTo>
                    <a:pt x="734" y="147"/>
                    <a:pt x="701" y="47"/>
                    <a:pt x="634" y="14"/>
                  </a:cubicBezTo>
                  <a:cubicBezTo>
                    <a:pt x="607" y="5"/>
                    <a:pt x="583" y="1"/>
                    <a:pt x="56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58"/>
            <p:cNvSpPr/>
            <p:nvPr/>
          </p:nvSpPr>
          <p:spPr>
            <a:xfrm>
              <a:off x="6548611" y="2462398"/>
              <a:ext cx="8566" cy="22542"/>
            </a:xfrm>
            <a:custGeom>
              <a:avLst/>
              <a:gdLst/>
              <a:ahLst/>
              <a:cxnLst/>
              <a:rect l="l" t="t" r="r" b="b"/>
              <a:pathLst>
                <a:path w="969" h="2550" extrusionOk="0">
                  <a:moveTo>
                    <a:pt x="576" y="1"/>
                  </a:moveTo>
                  <a:cubicBezTo>
                    <a:pt x="519" y="1"/>
                    <a:pt x="459" y="32"/>
                    <a:pt x="434" y="81"/>
                  </a:cubicBezTo>
                  <a:cubicBezTo>
                    <a:pt x="434" y="114"/>
                    <a:pt x="401" y="147"/>
                    <a:pt x="401" y="181"/>
                  </a:cubicBezTo>
                  <a:cubicBezTo>
                    <a:pt x="334" y="247"/>
                    <a:pt x="301" y="347"/>
                    <a:pt x="268" y="448"/>
                  </a:cubicBezTo>
                  <a:cubicBezTo>
                    <a:pt x="201" y="581"/>
                    <a:pt x="167" y="714"/>
                    <a:pt x="134" y="881"/>
                  </a:cubicBezTo>
                  <a:cubicBezTo>
                    <a:pt x="101" y="1048"/>
                    <a:pt x="67" y="1215"/>
                    <a:pt x="34" y="1382"/>
                  </a:cubicBezTo>
                  <a:cubicBezTo>
                    <a:pt x="1" y="1715"/>
                    <a:pt x="101" y="2049"/>
                    <a:pt x="334" y="2316"/>
                  </a:cubicBezTo>
                  <a:cubicBezTo>
                    <a:pt x="401" y="2416"/>
                    <a:pt x="501" y="2482"/>
                    <a:pt x="634" y="2516"/>
                  </a:cubicBezTo>
                  <a:cubicBezTo>
                    <a:pt x="668" y="2516"/>
                    <a:pt x="701" y="2549"/>
                    <a:pt x="768" y="2549"/>
                  </a:cubicBezTo>
                  <a:cubicBezTo>
                    <a:pt x="868" y="2549"/>
                    <a:pt x="968" y="2449"/>
                    <a:pt x="935" y="2349"/>
                  </a:cubicBezTo>
                  <a:lnTo>
                    <a:pt x="935" y="2316"/>
                  </a:lnTo>
                  <a:cubicBezTo>
                    <a:pt x="968" y="2282"/>
                    <a:pt x="968" y="2249"/>
                    <a:pt x="935" y="2182"/>
                  </a:cubicBezTo>
                  <a:cubicBezTo>
                    <a:pt x="935" y="2115"/>
                    <a:pt x="901" y="2015"/>
                    <a:pt x="868" y="1949"/>
                  </a:cubicBezTo>
                  <a:cubicBezTo>
                    <a:pt x="801" y="1782"/>
                    <a:pt x="668" y="1582"/>
                    <a:pt x="568" y="1315"/>
                  </a:cubicBezTo>
                  <a:cubicBezTo>
                    <a:pt x="501" y="1181"/>
                    <a:pt x="468" y="1048"/>
                    <a:pt x="468" y="915"/>
                  </a:cubicBezTo>
                  <a:cubicBezTo>
                    <a:pt x="468" y="781"/>
                    <a:pt x="501" y="648"/>
                    <a:pt x="534" y="548"/>
                  </a:cubicBezTo>
                  <a:cubicBezTo>
                    <a:pt x="568" y="448"/>
                    <a:pt x="601" y="381"/>
                    <a:pt x="634" y="314"/>
                  </a:cubicBezTo>
                  <a:cubicBezTo>
                    <a:pt x="668" y="281"/>
                    <a:pt x="668" y="247"/>
                    <a:pt x="701" y="214"/>
                  </a:cubicBezTo>
                  <a:lnTo>
                    <a:pt x="735" y="214"/>
                  </a:lnTo>
                  <a:cubicBezTo>
                    <a:pt x="768" y="114"/>
                    <a:pt x="735" y="47"/>
                    <a:pt x="634" y="14"/>
                  </a:cubicBezTo>
                  <a:cubicBezTo>
                    <a:pt x="617" y="5"/>
                    <a:pt x="596" y="1"/>
                    <a:pt x="57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58"/>
            <p:cNvSpPr/>
            <p:nvPr/>
          </p:nvSpPr>
          <p:spPr>
            <a:xfrm>
              <a:off x="6679475" y="2505866"/>
              <a:ext cx="21897" cy="37163"/>
            </a:xfrm>
            <a:custGeom>
              <a:avLst/>
              <a:gdLst/>
              <a:ahLst/>
              <a:cxnLst/>
              <a:rect l="l" t="t" r="r" b="b"/>
              <a:pathLst>
                <a:path w="2477" h="4204" extrusionOk="0">
                  <a:moveTo>
                    <a:pt x="575" y="0"/>
                  </a:moveTo>
                  <a:cubicBezTo>
                    <a:pt x="475" y="0"/>
                    <a:pt x="409" y="0"/>
                    <a:pt x="342" y="34"/>
                  </a:cubicBezTo>
                  <a:lnTo>
                    <a:pt x="208" y="67"/>
                  </a:lnTo>
                  <a:lnTo>
                    <a:pt x="108" y="100"/>
                  </a:lnTo>
                  <a:lnTo>
                    <a:pt x="142" y="100"/>
                  </a:lnTo>
                  <a:cubicBezTo>
                    <a:pt x="0" y="185"/>
                    <a:pt x="51" y="389"/>
                    <a:pt x="191" y="389"/>
                  </a:cubicBezTo>
                  <a:cubicBezTo>
                    <a:pt x="216" y="389"/>
                    <a:pt x="244" y="383"/>
                    <a:pt x="275" y="367"/>
                  </a:cubicBezTo>
                  <a:lnTo>
                    <a:pt x="375" y="334"/>
                  </a:lnTo>
                  <a:lnTo>
                    <a:pt x="442" y="301"/>
                  </a:lnTo>
                  <a:cubicBezTo>
                    <a:pt x="509" y="301"/>
                    <a:pt x="575" y="267"/>
                    <a:pt x="609" y="267"/>
                  </a:cubicBezTo>
                  <a:cubicBezTo>
                    <a:pt x="742" y="267"/>
                    <a:pt x="876" y="301"/>
                    <a:pt x="976" y="334"/>
                  </a:cubicBezTo>
                  <a:cubicBezTo>
                    <a:pt x="1209" y="401"/>
                    <a:pt x="1409" y="601"/>
                    <a:pt x="1509" y="834"/>
                  </a:cubicBezTo>
                  <a:lnTo>
                    <a:pt x="1543" y="901"/>
                  </a:lnTo>
                  <a:lnTo>
                    <a:pt x="1543" y="1001"/>
                  </a:lnTo>
                  <a:cubicBezTo>
                    <a:pt x="1543" y="1034"/>
                    <a:pt x="1543" y="1101"/>
                    <a:pt x="1543" y="1168"/>
                  </a:cubicBezTo>
                  <a:cubicBezTo>
                    <a:pt x="1509" y="1268"/>
                    <a:pt x="1476" y="1401"/>
                    <a:pt x="1443" y="1501"/>
                  </a:cubicBezTo>
                  <a:cubicBezTo>
                    <a:pt x="1356" y="1674"/>
                    <a:pt x="1196" y="1821"/>
                    <a:pt x="1026" y="1880"/>
                  </a:cubicBezTo>
                  <a:lnTo>
                    <a:pt x="1026" y="1880"/>
                  </a:lnTo>
                  <a:cubicBezTo>
                    <a:pt x="998" y="1886"/>
                    <a:pt x="970" y="1893"/>
                    <a:pt x="942" y="1902"/>
                  </a:cubicBezTo>
                  <a:cubicBezTo>
                    <a:pt x="597" y="1965"/>
                    <a:pt x="665" y="2441"/>
                    <a:pt x="953" y="2441"/>
                  </a:cubicBezTo>
                  <a:cubicBezTo>
                    <a:pt x="971" y="2441"/>
                    <a:pt x="989" y="2439"/>
                    <a:pt x="1009" y="2435"/>
                  </a:cubicBezTo>
                  <a:lnTo>
                    <a:pt x="1076" y="2435"/>
                  </a:lnTo>
                  <a:cubicBezTo>
                    <a:pt x="1242" y="2435"/>
                    <a:pt x="1443" y="2502"/>
                    <a:pt x="1576" y="2602"/>
                  </a:cubicBezTo>
                  <a:cubicBezTo>
                    <a:pt x="1643" y="2669"/>
                    <a:pt x="1676" y="2736"/>
                    <a:pt x="1743" y="2802"/>
                  </a:cubicBezTo>
                  <a:cubicBezTo>
                    <a:pt x="1743" y="2836"/>
                    <a:pt x="1776" y="2902"/>
                    <a:pt x="1776" y="2936"/>
                  </a:cubicBezTo>
                  <a:cubicBezTo>
                    <a:pt x="1776" y="2969"/>
                    <a:pt x="1776" y="3003"/>
                    <a:pt x="1776" y="3003"/>
                  </a:cubicBezTo>
                  <a:lnTo>
                    <a:pt x="1776" y="3103"/>
                  </a:lnTo>
                  <a:cubicBezTo>
                    <a:pt x="1776" y="3136"/>
                    <a:pt x="1776" y="3136"/>
                    <a:pt x="1776" y="3136"/>
                  </a:cubicBezTo>
                  <a:cubicBezTo>
                    <a:pt x="1776" y="3203"/>
                    <a:pt x="1776" y="3236"/>
                    <a:pt x="1743" y="3269"/>
                  </a:cubicBezTo>
                  <a:cubicBezTo>
                    <a:pt x="1743" y="3369"/>
                    <a:pt x="1709" y="3436"/>
                    <a:pt x="1643" y="3503"/>
                  </a:cubicBezTo>
                  <a:cubicBezTo>
                    <a:pt x="1543" y="3670"/>
                    <a:pt x="1376" y="3803"/>
                    <a:pt x="1176" y="3870"/>
                  </a:cubicBezTo>
                  <a:cubicBezTo>
                    <a:pt x="1142" y="3903"/>
                    <a:pt x="1109" y="3937"/>
                    <a:pt x="1076" y="3970"/>
                  </a:cubicBezTo>
                  <a:cubicBezTo>
                    <a:pt x="1042" y="4037"/>
                    <a:pt x="1109" y="4137"/>
                    <a:pt x="1176" y="4170"/>
                  </a:cubicBezTo>
                  <a:cubicBezTo>
                    <a:pt x="1242" y="4170"/>
                    <a:pt x="1343" y="4203"/>
                    <a:pt x="1409" y="4203"/>
                  </a:cubicBezTo>
                  <a:cubicBezTo>
                    <a:pt x="1509" y="4203"/>
                    <a:pt x="1576" y="4170"/>
                    <a:pt x="1676" y="4170"/>
                  </a:cubicBezTo>
                  <a:cubicBezTo>
                    <a:pt x="1810" y="4103"/>
                    <a:pt x="1976" y="4037"/>
                    <a:pt x="2076" y="3937"/>
                  </a:cubicBezTo>
                  <a:cubicBezTo>
                    <a:pt x="2210" y="3803"/>
                    <a:pt x="2310" y="3670"/>
                    <a:pt x="2377" y="3503"/>
                  </a:cubicBezTo>
                  <a:cubicBezTo>
                    <a:pt x="2410" y="3436"/>
                    <a:pt x="2443" y="3336"/>
                    <a:pt x="2477" y="3236"/>
                  </a:cubicBezTo>
                  <a:lnTo>
                    <a:pt x="2477" y="3069"/>
                  </a:lnTo>
                  <a:lnTo>
                    <a:pt x="2477" y="3003"/>
                  </a:lnTo>
                  <a:cubicBezTo>
                    <a:pt x="2443" y="2902"/>
                    <a:pt x="2443" y="2802"/>
                    <a:pt x="2410" y="2702"/>
                  </a:cubicBezTo>
                  <a:cubicBezTo>
                    <a:pt x="2377" y="2602"/>
                    <a:pt x="2343" y="2536"/>
                    <a:pt x="2277" y="2435"/>
                  </a:cubicBezTo>
                  <a:cubicBezTo>
                    <a:pt x="2176" y="2302"/>
                    <a:pt x="2076" y="2169"/>
                    <a:pt x="1910" y="2069"/>
                  </a:cubicBezTo>
                  <a:cubicBezTo>
                    <a:pt x="1831" y="2010"/>
                    <a:pt x="1744" y="1962"/>
                    <a:pt x="1651" y="1927"/>
                  </a:cubicBezTo>
                  <a:lnTo>
                    <a:pt x="1651" y="1927"/>
                  </a:lnTo>
                  <a:cubicBezTo>
                    <a:pt x="1790" y="1704"/>
                    <a:pt x="1860" y="1440"/>
                    <a:pt x="1843" y="1168"/>
                  </a:cubicBezTo>
                  <a:cubicBezTo>
                    <a:pt x="1843" y="1101"/>
                    <a:pt x="1843" y="1001"/>
                    <a:pt x="1810" y="934"/>
                  </a:cubicBezTo>
                  <a:lnTo>
                    <a:pt x="1776" y="801"/>
                  </a:lnTo>
                  <a:lnTo>
                    <a:pt x="1743" y="701"/>
                  </a:lnTo>
                  <a:cubicBezTo>
                    <a:pt x="1609" y="401"/>
                    <a:pt x="1343" y="167"/>
                    <a:pt x="1042" y="67"/>
                  </a:cubicBezTo>
                  <a:cubicBezTo>
                    <a:pt x="876" y="34"/>
                    <a:pt x="742" y="0"/>
                    <a:pt x="575"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58"/>
            <p:cNvSpPr/>
            <p:nvPr/>
          </p:nvSpPr>
          <p:spPr>
            <a:xfrm>
              <a:off x="6601990" y="2481387"/>
              <a:ext cx="39223" cy="18113"/>
            </a:xfrm>
            <a:custGeom>
              <a:avLst/>
              <a:gdLst/>
              <a:ahLst/>
              <a:cxnLst/>
              <a:rect l="l" t="t" r="r" b="b"/>
              <a:pathLst>
                <a:path w="4437" h="2049" extrusionOk="0">
                  <a:moveTo>
                    <a:pt x="2969" y="1"/>
                  </a:moveTo>
                  <a:cubicBezTo>
                    <a:pt x="2869" y="1"/>
                    <a:pt x="2769" y="34"/>
                    <a:pt x="2702" y="67"/>
                  </a:cubicBezTo>
                  <a:cubicBezTo>
                    <a:pt x="2602" y="101"/>
                    <a:pt x="2502" y="134"/>
                    <a:pt x="2435" y="201"/>
                  </a:cubicBezTo>
                  <a:cubicBezTo>
                    <a:pt x="2233" y="331"/>
                    <a:pt x="2074" y="499"/>
                    <a:pt x="1964" y="694"/>
                  </a:cubicBezTo>
                  <a:lnTo>
                    <a:pt x="1964" y="694"/>
                  </a:lnTo>
                  <a:cubicBezTo>
                    <a:pt x="1934" y="662"/>
                    <a:pt x="1902" y="631"/>
                    <a:pt x="1868" y="601"/>
                  </a:cubicBezTo>
                  <a:cubicBezTo>
                    <a:pt x="1735" y="468"/>
                    <a:pt x="1568" y="401"/>
                    <a:pt x="1401" y="334"/>
                  </a:cubicBezTo>
                  <a:cubicBezTo>
                    <a:pt x="1335" y="334"/>
                    <a:pt x="1235" y="301"/>
                    <a:pt x="1134" y="301"/>
                  </a:cubicBezTo>
                  <a:lnTo>
                    <a:pt x="868" y="301"/>
                  </a:lnTo>
                  <a:cubicBezTo>
                    <a:pt x="701" y="334"/>
                    <a:pt x="567" y="434"/>
                    <a:pt x="434" y="534"/>
                  </a:cubicBezTo>
                  <a:cubicBezTo>
                    <a:pt x="301" y="668"/>
                    <a:pt x="200" y="801"/>
                    <a:pt x="134" y="968"/>
                  </a:cubicBezTo>
                  <a:cubicBezTo>
                    <a:pt x="67" y="1102"/>
                    <a:pt x="0" y="1268"/>
                    <a:pt x="0" y="1435"/>
                  </a:cubicBezTo>
                  <a:cubicBezTo>
                    <a:pt x="0" y="1535"/>
                    <a:pt x="0" y="1602"/>
                    <a:pt x="0" y="1702"/>
                  </a:cubicBezTo>
                  <a:lnTo>
                    <a:pt x="34" y="1835"/>
                  </a:lnTo>
                  <a:lnTo>
                    <a:pt x="100" y="1935"/>
                  </a:lnTo>
                  <a:lnTo>
                    <a:pt x="100" y="1969"/>
                  </a:lnTo>
                  <a:cubicBezTo>
                    <a:pt x="125" y="2018"/>
                    <a:pt x="185" y="2049"/>
                    <a:pt x="242" y="2049"/>
                  </a:cubicBezTo>
                  <a:cubicBezTo>
                    <a:pt x="262" y="2049"/>
                    <a:pt x="283" y="2044"/>
                    <a:pt x="301" y="2036"/>
                  </a:cubicBezTo>
                  <a:cubicBezTo>
                    <a:pt x="367" y="2002"/>
                    <a:pt x="401" y="1902"/>
                    <a:pt x="367" y="1835"/>
                  </a:cubicBezTo>
                  <a:lnTo>
                    <a:pt x="301" y="1735"/>
                  </a:lnTo>
                  <a:lnTo>
                    <a:pt x="301" y="1669"/>
                  </a:lnTo>
                  <a:cubicBezTo>
                    <a:pt x="267" y="1602"/>
                    <a:pt x="267" y="1535"/>
                    <a:pt x="267" y="1468"/>
                  </a:cubicBezTo>
                  <a:cubicBezTo>
                    <a:pt x="267" y="1335"/>
                    <a:pt x="301" y="1202"/>
                    <a:pt x="367" y="1102"/>
                  </a:cubicBezTo>
                  <a:cubicBezTo>
                    <a:pt x="467" y="868"/>
                    <a:pt x="667" y="701"/>
                    <a:pt x="901" y="635"/>
                  </a:cubicBezTo>
                  <a:lnTo>
                    <a:pt x="1101" y="635"/>
                  </a:lnTo>
                  <a:cubicBezTo>
                    <a:pt x="1168" y="635"/>
                    <a:pt x="1235" y="668"/>
                    <a:pt x="1301" y="668"/>
                  </a:cubicBezTo>
                  <a:cubicBezTo>
                    <a:pt x="1401" y="701"/>
                    <a:pt x="1501" y="801"/>
                    <a:pt x="1601" y="868"/>
                  </a:cubicBezTo>
                  <a:cubicBezTo>
                    <a:pt x="1668" y="968"/>
                    <a:pt x="1735" y="1068"/>
                    <a:pt x="1802" y="1168"/>
                  </a:cubicBezTo>
                  <a:cubicBezTo>
                    <a:pt x="1802" y="1177"/>
                    <a:pt x="1802" y="1186"/>
                    <a:pt x="1802" y="1196"/>
                  </a:cubicBezTo>
                  <a:lnTo>
                    <a:pt x="1802" y="1196"/>
                  </a:lnTo>
                  <a:cubicBezTo>
                    <a:pt x="1787" y="1316"/>
                    <a:pt x="1787" y="1440"/>
                    <a:pt x="1802" y="1569"/>
                  </a:cubicBezTo>
                  <a:lnTo>
                    <a:pt x="1802" y="1602"/>
                  </a:lnTo>
                  <a:cubicBezTo>
                    <a:pt x="1835" y="1702"/>
                    <a:pt x="1935" y="1802"/>
                    <a:pt x="2035" y="1802"/>
                  </a:cubicBezTo>
                  <a:cubicBezTo>
                    <a:pt x="2169" y="1802"/>
                    <a:pt x="2302" y="1702"/>
                    <a:pt x="2302" y="1569"/>
                  </a:cubicBezTo>
                  <a:cubicBezTo>
                    <a:pt x="2302" y="1546"/>
                    <a:pt x="2301" y="1524"/>
                    <a:pt x="2300" y="1502"/>
                  </a:cubicBezTo>
                  <a:lnTo>
                    <a:pt x="2302" y="1502"/>
                  </a:lnTo>
                  <a:cubicBezTo>
                    <a:pt x="2302" y="1302"/>
                    <a:pt x="2369" y="1102"/>
                    <a:pt x="2535" y="935"/>
                  </a:cubicBezTo>
                  <a:cubicBezTo>
                    <a:pt x="2602" y="868"/>
                    <a:pt x="2669" y="801"/>
                    <a:pt x="2769" y="768"/>
                  </a:cubicBezTo>
                  <a:cubicBezTo>
                    <a:pt x="2802" y="735"/>
                    <a:pt x="2836" y="701"/>
                    <a:pt x="2902" y="701"/>
                  </a:cubicBezTo>
                  <a:lnTo>
                    <a:pt x="3002" y="668"/>
                  </a:lnTo>
                  <a:lnTo>
                    <a:pt x="3169" y="668"/>
                  </a:lnTo>
                  <a:cubicBezTo>
                    <a:pt x="3203" y="668"/>
                    <a:pt x="3269" y="701"/>
                    <a:pt x="3303" y="701"/>
                  </a:cubicBezTo>
                  <a:cubicBezTo>
                    <a:pt x="3403" y="735"/>
                    <a:pt x="3503" y="768"/>
                    <a:pt x="3570" y="835"/>
                  </a:cubicBezTo>
                  <a:cubicBezTo>
                    <a:pt x="3645" y="860"/>
                    <a:pt x="3702" y="904"/>
                    <a:pt x="3754" y="953"/>
                  </a:cubicBezTo>
                  <a:lnTo>
                    <a:pt x="3754" y="953"/>
                  </a:lnTo>
                  <a:cubicBezTo>
                    <a:pt x="3703" y="1019"/>
                    <a:pt x="3709" y="1107"/>
                    <a:pt x="3770" y="1168"/>
                  </a:cubicBezTo>
                  <a:cubicBezTo>
                    <a:pt x="3870" y="1268"/>
                    <a:pt x="3970" y="1368"/>
                    <a:pt x="4070" y="1435"/>
                  </a:cubicBezTo>
                  <a:cubicBezTo>
                    <a:pt x="4103" y="1468"/>
                    <a:pt x="4170" y="1502"/>
                    <a:pt x="4237" y="1502"/>
                  </a:cubicBezTo>
                  <a:cubicBezTo>
                    <a:pt x="4337" y="1502"/>
                    <a:pt x="4437" y="1402"/>
                    <a:pt x="4437" y="1268"/>
                  </a:cubicBezTo>
                  <a:lnTo>
                    <a:pt x="4437" y="1202"/>
                  </a:lnTo>
                  <a:cubicBezTo>
                    <a:pt x="4437" y="835"/>
                    <a:pt x="4270" y="534"/>
                    <a:pt x="4003" y="301"/>
                  </a:cubicBezTo>
                  <a:cubicBezTo>
                    <a:pt x="3770" y="134"/>
                    <a:pt x="3503" y="1"/>
                    <a:pt x="323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58"/>
            <p:cNvSpPr/>
            <p:nvPr/>
          </p:nvSpPr>
          <p:spPr>
            <a:xfrm>
              <a:off x="6975911" y="2512355"/>
              <a:ext cx="22224" cy="11510"/>
            </a:xfrm>
            <a:custGeom>
              <a:avLst/>
              <a:gdLst/>
              <a:ahLst/>
              <a:cxnLst/>
              <a:rect l="l" t="t" r="r" b="b"/>
              <a:pathLst>
                <a:path w="2514" h="1302" extrusionOk="0">
                  <a:moveTo>
                    <a:pt x="234" y="0"/>
                  </a:moveTo>
                  <a:cubicBezTo>
                    <a:pt x="134" y="0"/>
                    <a:pt x="34" y="67"/>
                    <a:pt x="0" y="167"/>
                  </a:cubicBezTo>
                  <a:cubicBezTo>
                    <a:pt x="0" y="200"/>
                    <a:pt x="0" y="234"/>
                    <a:pt x="0" y="300"/>
                  </a:cubicBezTo>
                  <a:cubicBezTo>
                    <a:pt x="0" y="401"/>
                    <a:pt x="34" y="534"/>
                    <a:pt x="100" y="634"/>
                  </a:cubicBezTo>
                  <a:cubicBezTo>
                    <a:pt x="300" y="934"/>
                    <a:pt x="601" y="1134"/>
                    <a:pt x="934" y="1201"/>
                  </a:cubicBezTo>
                  <a:cubicBezTo>
                    <a:pt x="1101" y="1268"/>
                    <a:pt x="1268" y="1301"/>
                    <a:pt x="1468" y="1301"/>
                  </a:cubicBezTo>
                  <a:lnTo>
                    <a:pt x="1902" y="1301"/>
                  </a:lnTo>
                  <a:cubicBezTo>
                    <a:pt x="2035" y="1301"/>
                    <a:pt x="2168" y="1268"/>
                    <a:pt x="2235" y="1268"/>
                  </a:cubicBezTo>
                  <a:lnTo>
                    <a:pt x="2335" y="1268"/>
                  </a:lnTo>
                  <a:lnTo>
                    <a:pt x="2369" y="1234"/>
                  </a:lnTo>
                  <a:cubicBezTo>
                    <a:pt x="2514" y="1205"/>
                    <a:pt x="2431" y="949"/>
                    <a:pt x="2320" y="949"/>
                  </a:cubicBezTo>
                  <a:cubicBezTo>
                    <a:pt x="2303" y="949"/>
                    <a:pt x="2286" y="955"/>
                    <a:pt x="2268" y="968"/>
                  </a:cubicBezTo>
                  <a:lnTo>
                    <a:pt x="2135" y="1001"/>
                  </a:lnTo>
                  <a:cubicBezTo>
                    <a:pt x="2091" y="1001"/>
                    <a:pt x="2031" y="1016"/>
                    <a:pt x="1977" y="1016"/>
                  </a:cubicBezTo>
                  <a:cubicBezTo>
                    <a:pt x="1950" y="1016"/>
                    <a:pt x="1924" y="1012"/>
                    <a:pt x="1902" y="1001"/>
                  </a:cubicBezTo>
                  <a:cubicBezTo>
                    <a:pt x="1768" y="1001"/>
                    <a:pt x="1635" y="1001"/>
                    <a:pt x="1501" y="934"/>
                  </a:cubicBezTo>
                  <a:cubicBezTo>
                    <a:pt x="1368" y="901"/>
                    <a:pt x="1268" y="834"/>
                    <a:pt x="1134" y="734"/>
                  </a:cubicBezTo>
                  <a:cubicBezTo>
                    <a:pt x="901" y="534"/>
                    <a:pt x="767" y="334"/>
                    <a:pt x="601" y="200"/>
                  </a:cubicBezTo>
                  <a:cubicBezTo>
                    <a:pt x="534" y="167"/>
                    <a:pt x="434" y="100"/>
                    <a:pt x="367" y="67"/>
                  </a:cubicBezTo>
                  <a:lnTo>
                    <a:pt x="267" y="0"/>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58"/>
            <p:cNvSpPr/>
            <p:nvPr/>
          </p:nvSpPr>
          <p:spPr>
            <a:xfrm>
              <a:off x="6870038" y="2552454"/>
              <a:ext cx="16522" cy="7682"/>
            </a:xfrm>
            <a:custGeom>
              <a:avLst/>
              <a:gdLst/>
              <a:ahLst/>
              <a:cxnLst/>
              <a:rect l="l" t="t" r="r" b="b"/>
              <a:pathLst>
                <a:path w="1869" h="869" extrusionOk="0">
                  <a:moveTo>
                    <a:pt x="268" y="1"/>
                  </a:moveTo>
                  <a:cubicBezTo>
                    <a:pt x="168" y="1"/>
                    <a:pt x="68" y="68"/>
                    <a:pt x="34" y="168"/>
                  </a:cubicBezTo>
                  <a:cubicBezTo>
                    <a:pt x="1" y="268"/>
                    <a:pt x="34" y="401"/>
                    <a:pt x="101" y="501"/>
                  </a:cubicBezTo>
                  <a:cubicBezTo>
                    <a:pt x="234" y="701"/>
                    <a:pt x="468" y="835"/>
                    <a:pt x="735" y="868"/>
                  </a:cubicBezTo>
                  <a:lnTo>
                    <a:pt x="1102" y="868"/>
                  </a:lnTo>
                  <a:cubicBezTo>
                    <a:pt x="1202" y="835"/>
                    <a:pt x="1302" y="835"/>
                    <a:pt x="1402" y="835"/>
                  </a:cubicBezTo>
                  <a:cubicBezTo>
                    <a:pt x="1469" y="835"/>
                    <a:pt x="1535" y="835"/>
                    <a:pt x="1602" y="801"/>
                  </a:cubicBezTo>
                  <a:lnTo>
                    <a:pt x="1769" y="801"/>
                  </a:lnTo>
                  <a:cubicBezTo>
                    <a:pt x="1836" y="768"/>
                    <a:pt x="1869" y="668"/>
                    <a:pt x="1836" y="601"/>
                  </a:cubicBezTo>
                  <a:cubicBezTo>
                    <a:pt x="1811" y="552"/>
                    <a:pt x="1751" y="521"/>
                    <a:pt x="1694" y="521"/>
                  </a:cubicBezTo>
                  <a:cubicBezTo>
                    <a:pt x="1674" y="521"/>
                    <a:pt x="1653" y="526"/>
                    <a:pt x="1635" y="535"/>
                  </a:cubicBezTo>
                  <a:lnTo>
                    <a:pt x="1535" y="568"/>
                  </a:lnTo>
                  <a:lnTo>
                    <a:pt x="1369" y="568"/>
                  </a:lnTo>
                  <a:cubicBezTo>
                    <a:pt x="1302" y="568"/>
                    <a:pt x="1235" y="535"/>
                    <a:pt x="1135" y="501"/>
                  </a:cubicBezTo>
                  <a:cubicBezTo>
                    <a:pt x="1068" y="468"/>
                    <a:pt x="968" y="434"/>
                    <a:pt x="902" y="368"/>
                  </a:cubicBezTo>
                  <a:cubicBezTo>
                    <a:pt x="802" y="234"/>
                    <a:pt x="701" y="134"/>
                    <a:pt x="568" y="68"/>
                  </a:cubicBezTo>
                  <a:cubicBezTo>
                    <a:pt x="501" y="34"/>
                    <a:pt x="468" y="1"/>
                    <a:pt x="40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58"/>
            <p:cNvSpPr/>
            <p:nvPr/>
          </p:nvSpPr>
          <p:spPr>
            <a:xfrm>
              <a:off x="6846161" y="2517438"/>
              <a:ext cx="13393" cy="14162"/>
            </a:xfrm>
            <a:custGeom>
              <a:avLst/>
              <a:gdLst/>
              <a:ahLst/>
              <a:cxnLst/>
              <a:rect l="l" t="t" r="r" b="b"/>
              <a:pathLst>
                <a:path w="1515" h="1602" extrusionOk="0">
                  <a:moveTo>
                    <a:pt x="279" y="1"/>
                  </a:moveTo>
                  <a:cubicBezTo>
                    <a:pt x="234" y="1"/>
                    <a:pt x="183" y="9"/>
                    <a:pt x="133" y="26"/>
                  </a:cubicBezTo>
                  <a:cubicBezTo>
                    <a:pt x="33" y="126"/>
                    <a:pt x="0" y="259"/>
                    <a:pt x="0" y="393"/>
                  </a:cubicBezTo>
                  <a:cubicBezTo>
                    <a:pt x="0" y="626"/>
                    <a:pt x="133" y="860"/>
                    <a:pt x="334" y="1026"/>
                  </a:cubicBezTo>
                  <a:cubicBezTo>
                    <a:pt x="434" y="1126"/>
                    <a:pt x="567" y="1193"/>
                    <a:pt x="667" y="1260"/>
                  </a:cubicBezTo>
                  <a:cubicBezTo>
                    <a:pt x="734" y="1327"/>
                    <a:pt x="834" y="1360"/>
                    <a:pt x="934" y="1427"/>
                  </a:cubicBezTo>
                  <a:cubicBezTo>
                    <a:pt x="1001" y="1460"/>
                    <a:pt x="1067" y="1527"/>
                    <a:pt x="1134" y="1527"/>
                  </a:cubicBezTo>
                  <a:cubicBezTo>
                    <a:pt x="1134" y="1527"/>
                    <a:pt x="1168" y="1560"/>
                    <a:pt x="1201" y="1560"/>
                  </a:cubicBezTo>
                  <a:cubicBezTo>
                    <a:pt x="1201" y="1560"/>
                    <a:pt x="1234" y="1560"/>
                    <a:pt x="1234" y="1593"/>
                  </a:cubicBezTo>
                  <a:cubicBezTo>
                    <a:pt x="1251" y="1599"/>
                    <a:pt x="1267" y="1602"/>
                    <a:pt x="1282" y="1602"/>
                  </a:cubicBezTo>
                  <a:cubicBezTo>
                    <a:pt x="1449" y="1602"/>
                    <a:pt x="1515" y="1293"/>
                    <a:pt x="1301" y="1293"/>
                  </a:cubicBezTo>
                  <a:lnTo>
                    <a:pt x="1234" y="1260"/>
                  </a:lnTo>
                  <a:cubicBezTo>
                    <a:pt x="1168" y="1227"/>
                    <a:pt x="1101" y="1227"/>
                    <a:pt x="1067" y="1193"/>
                  </a:cubicBezTo>
                  <a:cubicBezTo>
                    <a:pt x="1001" y="1126"/>
                    <a:pt x="934" y="1060"/>
                    <a:pt x="901" y="993"/>
                  </a:cubicBezTo>
                  <a:cubicBezTo>
                    <a:pt x="834" y="926"/>
                    <a:pt x="801" y="826"/>
                    <a:pt x="767" y="726"/>
                  </a:cubicBezTo>
                  <a:cubicBezTo>
                    <a:pt x="734" y="559"/>
                    <a:pt x="701" y="393"/>
                    <a:pt x="634" y="259"/>
                  </a:cubicBezTo>
                  <a:cubicBezTo>
                    <a:pt x="600" y="192"/>
                    <a:pt x="567" y="159"/>
                    <a:pt x="500" y="92"/>
                  </a:cubicBezTo>
                  <a:cubicBezTo>
                    <a:pt x="500" y="92"/>
                    <a:pt x="467" y="59"/>
                    <a:pt x="434" y="26"/>
                  </a:cubicBezTo>
                  <a:lnTo>
                    <a:pt x="400" y="26"/>
                  </a:lnTo>
                  <a:cubicBezTo>
                    <a:pt x="367" y="9"/>
                    <a:pt x="325" y="1"/>
                    <a:pt x="279"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58"/>
            <p:cNvSpPr/>
            <p:nvPr/>
          </p:nvSpPr>
          <p:spPr>
            <a:xfrm>
              <a:off x="6873583" y="2525916"/>
              <a:ext cx="15930" cy="9149"/>
            </a:xfrm>
            <a:custGeom>
              <a:avLst/>
              <a:gdLst/>
              <a:ahLst/>
              <a:cxnLst/>
              <a:rect l="l" t="t" r="r" b="b"/>
              <a:pathLst>
                <a:path w="1802" h="1035" extrusionOk="0">
                  <a:moveTo>
                    <a:pt x="267" y="1"/>
                  </a:moveTo>
                  <a:cubicBezTo>
                    <a:pt x="200" y="1"/>
                    <a:pt x="100" y="34"/>
                    <a:pt x="34" y="134"/>
                  </a:cubicBezTo>
                  <a:cubicBezTo>
                    <a:pt x="0" y="268"/>
                    <a:pt x="0" y="401"/>
                    <a:pt x="34" y="501"/>
                  </a:cubicBezTo>
                  <a:cubicBezTo>
                    <a:pt x="167" y="735"/>
                    <a:pt x="367" y="868"/>
                    <a:pt x="634" y="935"/>
                  </a:cubicBezTo>
                  <a:cubicBezTo>
                    <a:pt x="767" y="968"/>
                    <a:pt x="868" y="968"/>
                    <a:pt x="1001" y="1001"/>
                  </a:cubicBezTo>
                  <a:cubicBezTo>
                    <a:pt x="1101" y="1001"/>
                    <a:pt x="1234" y="1035"/>
                    <a:pt x="1301" y="1035"/>
                  </a:cubicBezTo>
                  <a:lnTo>
                    <a:pt x="1668" y="1035"/>
                  </a:lnTo>
                  <a:cubicBezTo>
                    <a:pt x="1768" y="1035"/>
                    <a:pt x="1802" y="935"/>
                    <a:pt x="1802" y="868"/>
                  </a:cubicBezTo>
                  <a:cubicBezTo>
                    <a:pt x="1777" y="793"/>
                    <a:pt x="1714" y="755"/>
                    <a:pt x="1656" y="755"/>
                  </a:cubicBezTo>
                  <a:cubicBezTo>
                    <a:pt x="1637" y="755"/>
                    <a:pt x="1618" y="760"/>
                    <a:pt x="1601" y="768"/>
                  </a:cubicBezTo>
                  <a:lnTo>
                    <a:pt x="1368" y="768"/>
                  </a:lnTo>
                  <a:cubicBezTo>
                    <a:pt x="1268" y="735"/>
                    <a:pt x="1201" y="701"/>
                    <a:pt x="1101" y="668"/>
                  </a:cubicBezTo>
                  <a:cubicBezTo>
                    <a:pt x="1034" y="601"/>
                    <a:pt x="968" y="568"/>
                    <a:pt x="901" y="468"/>
                  </a:cubicBezTo>
                  <a:cubicBezTo>
                    <a:pt x="801" y="334"/>
                    <a:pt x="701" y="201"/>
                    <a:pt x="567" y="101"/>
                  </a:cubicBezTo>
                  <a:cubicBezTo>
                    <a:pt x="534" y="67"/>
                    <a:pt x="467" y="67"/>
                    <a:pt x="401" y="34"/>
                  </a:cubicBezTo>
                  <a:lnTo>
                    <a:pt x="300" y="1"/>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58"/>
            <p:cNvSpPr/>
            <p:nvPr/>
          </p:nvSpPr>
          <p:spPr>
            <a:xfrm>
              <a:off x="6815193" y="2394106"/>
              <a:ext cx="16230" cy="20173"/>
            </a:xfrm>
            <a:custGeom>
              <a:avLst/>
              <a:gdLst/>
              <a:ahLst/>
              <a:cxnLst/>
              <a:rect l="l" t="t" r="r" b="b"/>
              <a:pathLst>
                <a:path w="1836" h="2282" extrusionOk="0">
                  <a:moveTo>
                    <a:pt x="1635" y="0"/>
                  </a:moveTo>
                  <a:lnTo>
                    <a:pt x="1535" y="33"/>
                  </a:lnTo>
                  <a:cubicBezTo>
                    <a:pt x="1402" y="67"/>
                    <a:pt x="1301" y="100"/>
                    <a:pt x="1201" y="167"/>
                  </a:cubicBezTo>
                  <a:cubicBezTo>
                    <a:pt x="1035" y="234"/>
                    <a:pt x="901" y="300"/>
                    <a:pt x="768" y="400"/>
                  </a:cubicBezTo>
                  <a:cubicBezTo>
                    <a:pt x="634" y="500"/>
                    <a:pt x="501" y="634"/>
                    <a:pt x="367" y="767"/>
                  </a:cubicBezTo>
                  <a:cubicBezTo>
                    <a:pt x="234" y="934"/>
                    <a:pt x="134" y="1101"/>
                    <a:pt x="67" y="1301"/>
                  </a:cubicBezTo>
                  <a:cubicBezTo>
                    <a:pt x="1" y="1468"/>
                    <a:pt x="1" y="1635"/>
                    <a:pt x="34" y="1835"/>
                  </a:cubicBezTo>
                  <a:cubicBezTo>
                    <a:pt x="67" y="1968"/>
                    <a:pt x="101" y="2068"/>
                    <a:pt x="201" y="2168"/>
                  </a:cubicBezTo>
                  <a:cubicBezTo>
                    <a:pt x="234" y="2202"/>
                    <a:pt x="267" y="2235"/>
                    <a:pt x="301" y="2268"/>
                  </a:cubicBezTo>
                  <a:cubicBezTo>
                    <a:pt x="328" y="2277"/>
                    <a:pt x="354" y="2281"/>
                    <a:pt x="381" y="2281"/>
                  </a:cubicBezTo>
                  <a:cubicBezTo>
                    <a:pt x="452" y="2281"/>
                    <a:pt x="519" y="2250"/>
                    <a:pt x="568" y="2202"/>
                  </a:cubicBezTo>
                  <a:lnTo>
                    <a:pt x="568" y="2168"/>
                  </a:lnTo>
                  <a:cubicBezTo>
                    <a:pt x="568" y="2135"/>
                    <a:pt x="601" y="2068"/>
                    <a:pt x="601" y="2035"/>
                  </a:cubicBezTo>
                  <a:cubicBezTo>
                    <a:pt x="634" y="1968"/>
                    <a:pt x="634" y="1868"/>
                    <a:pt x="668" y="1768"/>
                  </a:cubicBezTo>
                  <a:cubicBezTo>
                    <a:pt x="701" y="1534"/>
                    <a:pt x="734" y="1301"/>
                    <a:pt x="801" y="1034"/>
                  </a:cubicBezTo>
                  <a:cubicBezTo>
                    <a:pt x="834" y="901"/>
                    <a:pt x="901" y="767"/>
                    <a:pt x="1001" y="634"/>
                  </a:cubicBezTo>
                  <a:cubicBezTo>
                    <a:pt x="1068" y="534"/>
                    <a:pt x="1168" y="467"/>
                    <a:pt x="1301" y="400"/>
                  </a:cubicBezTo>
                  <a:cubicBezTo>
                    <a:pt x="1368" y="367"/>
                    <a:pt x="1468" y="334"/>
                    <a:pt x="1535" y="300"/>
                  </a:cubicBezTo>
                  <a:lnTo>
                    <a:pt x="1735" y="300"/>
                  </a:lnTo>
                  <a:cubicBezTo>
                    <a:pt x="1802" y="267"/>
                    <a:pt x="1835" y="200"/>
                    <a:pt x="1835" y="100"/>
                  </a:cubicBezTo>
                  <a:cubicBezTo>
                    <a:pt x="1802" y="33"/>
                    <a:pt x="1702" y="0"/>
                    <a:pt x="1635"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58"/>
            <p:cNvSpPr/>
            <p:nvPr/>
          </p:nvSpPr>
          <p:spPr>
            <a:xfrm>
              <a:off x="6804575" y="2433030"/>
              <a:ext cx="9742" cy="21534"/>
            </a:xfrm>
            <a:custGeom>
              <a:avLst/>
              <a:gdLst/>
              <a:ahLst/>
              <a:cxnLst/>
              <a:rect l="l" t="t" r="r" b="b"/>
              <a:pathLst>
                <a:path w="1102" h="2436" extrusionOk="0">
                  <a:moveTo>
                    <a:pt x="334" y="0"/>
                  </a:moveTo>
                  <a:cubicBezTo>
                    <a:pt x="268" y="0"/>
                    <a:pt x="201" y="34"/>
                    <a:pt x="167" y="134"/>
                  </a:cubicBezTo>
                  <a:cubicBezTo>
                    <a:pt x="167" y="134"/>
                    <a:pt x="167" y="167"/>
                    <a:pt x="134" y="234"/>
                  </a:cubicBezTo>
                  <a:cubicBezTo>
                    <a:pt x="134" y="267"/>
                    <a:pt x="67" y="400"/>
                    <a:pt x="67" y="534"/>
                  </a:cubicBezTo>
                  <a:cubicBezTo>
                    <a:pt x="67" y="667"/>
                    <a:pt x="34" y="801"/>
                    <a:pt x="34" y="934"/>
                  </a:cubicBezTo>
                  <a:cubicBezTo>
                    <a:pt x="1" y="1101"/>
                    <a:pt x="1" y="1268"/>
                    <a:pt x="34" y="1435"/>
                  </a:cubicBezTo>
                  <a:cubicBezTo>
                    <a:pt x="67" y="1768"/>
                    <a:pt x="201" y="2102"/>
                    <a:pt x="468" y="2302"/>
                  </a:cubicBezTo>
                  <a:cubicBezTo>
                    <a:pt x="568" y="2369"/>
                    <a:pt x="668" y="2435"/>
                    <a:pt x="801" y="2435"/>
                  </a:cubicBezTo>
                  <a:lnTo>
                    <a:pt x="935" y="2435"/>
                  </a:lnTo>
                  <a:cubicBezTo>
                    <a:pt x="1035" y="2435"/>
                    <a:pt x="1101" y="2335"/>
                    <a:pt x="1068" y="2235"/>
                  </a:cubicBezTo>
                  <a:lnTo>
                    <a:pt x="1068" y="2202"/>
                  </a:lnTo>
                  <a:cubicBezTo>
                    <a:pt x="1068" y="2202"/>
                    <a:pt x="1035" y="2135"/>
                    <a:pt x="1035" y="2068"/>
                  </a:cubicBezTo>
                  <a:cubicBezTo>
                    <a:pt x="1035" y="2002"/>
                    <a:pt x="968" y="1935"/>
                    <a:pt x="935" y="1868"/>
                  </a:cubicBezTo>
                  <a:cubicBezTo>
                    <a:pt x="835" y="1701"/>
                    <a:pt x="668" y="1501"/>
                    <a:pt x="534" y="1301"/>
                  </a:cubicBezTo>
                  <a:cubicBezTo>
                    <a:pt x="434" y="1168"/>
                    <a:pt x="401" y="1034"/>
                    <a:pt x="368" y="901"/>
                  </a:cubicBezTo>
                  <a:cubicBezTo>
                    <a:pt x="334" y="801"/>
                    <a:pt x="334" y="667"/>
                    <a:pt x="368" y="567"/>
                  </a:cubicBezTo>
                  <a:cubicBezTo>
                    <a:pt x="368" y="467"/>
                    <a:pt x="401" y="400"/>
                    <a:pt x="434" y="300"/>
                  </a:cubicBezTo>
                  <a:cubicBezTo>
                    <a:pt x="468" y="234"/>
                    <a:pt x="468" y="200"/>
                    <a:pt x="468" y="200"/>
                  </a:cubicBezTo>
                  <a:cubicBezTo>
                    <a:pt x="468" y="200"/>
                    <a:pt x="468" y="200"/>
                    <a:pt x="468" y="167"/>
                  </a:cubicBezTo>
                  <a:cubicBezTo>
                    <a:pt x="468" y="100"/>
                    <a:pt x="434" y="34"/>
                    <a:pt x="3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58"/>
            <p:cNvSpPr/>
            <p:nvPr/>
          </p:nvSpPr>
          <p:spPr>
            <a:xfrm>
              <a:off x="6828754" y="2441861"/>
              <a:ext cx="13287" cy="21844"/>
            </a:xfrm>
            <a:custGeom>
              <a:avLst/>
              <a:gdLst/>
              <a:ahLst/>
              <a:cxnLst/>
              <a:rect l="l" t="t" r="r" b="b"/>
              <a:pathLst>
                <a:path w="1503" h="2471" extrusionOk="0">
                  <a:moveTo>
                    <a:pt x="173" y="1"/>
                  </a:moveTo>
                  <a:cubicBezTo>
                    <a:pt x="96" y="1"/>
                    <a:pt x="16" y="60"/>
                    <a:pt x="34" y="169"/>
                  </a:cubicBezTo>
                  <a:cubicBezTo>
                    <a:pt x="34" y="169"/>
                    <a:pt x="1" y="202"/>
                    <a:pt x="34" y="269"/>
                  </a:cubicBezTo>
                  <a:cubicBezTo>
                    <a:pt x="34" y="335"/>
                    <a:pt x="34" y="469"/>
                    <a:pt x="34" y="602"/>
                  </a:cubicBezTo>
                  <a:cubicBezTo>
                    <a:pt x="68" y="736"/>
                    <a:pt x="68" y="903"/>
                    <a:pt x="101" y="1036"/>
                  </a:cubicBezTo>
                  <a:cubicBezTo>
                    <a:pt x="168" y="1203"/>
                    <a:pt x="201" y="1370"/>
                    <a:pt x="234" y="1570"/>
                  </a:cubicBezTo>
                  <a:cubicBezTo>
                    <a:pt x="335" y="1903"/>
                    <a:pt x="568" y="2170"/>
                    <a:pt x="868" y="2370"/>
                  </a:cubicBezTo>
                  <a:cubicBezTo>
                    <a:pt x="1002" y="2437"/>
                    <a:pt x="1168" y="2470"/>
                    <a:pt x="1335" y="2470"/>
                  </a:cubicBezTo>
                  <a:cubicBezTo>
                    <a:pt x="1435" y="2437"/>
                    <a:pt x="1502" y="2337"/>
                    <a:pt x="1469" y="2237"/>
                  </a:cubicBezTo>
                  <a:cubicBezTo>
                    <a:pt x="1435" y="2170"/>
                    <a:pt x="1435" y="2137"/>
                    <a:pt x="1402" y="2103"/>
                  </a:cubicBezTo>
                  <a:cubicBezTo>
                    <a:pt x="1369" y="2037"/>
                    <a:pt x="1302" y="1937"/>
                    <a:pt x="1235" y="1870"/>
                  </a:cubicBezTo>
                  <a:cubicBezTo>
                    <a:pt x="1102" y="1703"/>
                    <a:pt x="902" y="1536"/>
                    <a:pt x="701" y="1336"/>
                  </a:cubicBezTo>
                  <a:cubicBezTo>
                    <a:pt x="601" y="1203"/>
                    <a:pt x="501" y="1103"/>
                    <a:pt x="435" y="969"/>
                  </a:cubicBezTo>
                  <a:cubicBezTo>
                    <a:pt x="368" y="836"/>
                    <a:pt x="335" y="702"/>
                    <a:pt x="301" y="602"/>
                  </a:cubicBezTo>
                  <a:cubicBezTo>
                    <a:pt x="301" y="502"/>
                    <a:pt x="301" y="402"/>
                    <a:pt x="301" y="302"/>
                  </a:cubicBezTo>
                  <a:lnTo>
                    <a:pt x="301" y="202"/>
                  </a:lnTo>
                  <a:cubicBezTo>
                    <a:pt x="335" y="169"/>
                    <a:pt x="335" y="169"/>
                    <a:pt x="301" y="135"/>
                  </a:cubicBezTo>
                  <a:cubicBezTo>
                    <a:pt x="301" y="44"/>
                    <a:pt x="238" y="1"/>
                    <a:pt x="173"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58"/>
            <p:cNvSpPr/>
            <p:nvPr/>
          </p:nvSpPr>
          <p:spPr>
            <a:xfrm>
              <a:off x="6920172" y="2317964"/>
              <a:ext cx="22127" cy="8027"/>
            </a:xfrm>
            <a:custGeom>
              <a:avLst/>
              <a:gdLst/>
              <a:ahLst/>
              <a:cxnLst/>
              <a:rect l="l" t="t" r="r" b="b"/>
              <a:pathLst>
                <a:path w="2503" h="908" extrusionOk="0">
                  <a:moveTo>
                    <a:pt x="1527" y="1"/>
                  </a:moveTo>
                  <a:cubicBezTo>
                    <a:pt x="1485" y="1"/>
                    <a:pt x="1443" y="3"/>
                    <a:pt x="1402" y="7"/>
                  </a:cubicBezTo>
                  <a:cubicBezTo>
                    <a:pt x="1235" y="7"/>
                    <a:pt x="1068" y="40"/>
                    <a:pt x="901" y="74"/>
                  </a:cubicBezTo>
                  <a:cubicBezTo>
                    <a:pt x="768" y="107"/>
                    <a:pt x="601" y="140"/>
                    <a:pt x="468" y="207"/>
                  </a:cubicBezTo>
                  <a:cubicBezTo>
                    <a:pt x="401" y="240"/>
                    <a:pt x="301" y="274"/>
                    <a:pt x="201" y="307"/>
                  </a:cubicBezTo>
                  <a:lnTo>
                    <a:pt x="101" y="374"/>
                  </a:lnTo>
                  <a:lnTo>
                    <a:pt x="67" y="407"/>
                  </a:lnTo>
                  <a:cubicBezTo>
                    <a:pt x="1" y="441"/>
                    <a:pt x="1" y="541"/>
                    <a:pt x="34" y="607"/>
                  </a:cubicBezTo>
                  <a:cubicBezTo>
                    <a:pt x="73" y="646"/>
                    <a:pt x="112" y="663"/>
                    <a:pt x="151" y="663"/>
                  </a:cubicBezTo>
                  <a:cubicBezTo>
                    <a:pt x="179" y="663"/>
                    <a:pt x="207" y="654"/>
                    <a:pt x="234" y="641"/>
                  </a:cubicBezTo>
                  <a:cubicBezTo>
                    <a:pt x="268" y="607"/>
                    <a:pt x="301" y="607"/>
                    <a:pt x="334" y="574"/>
                  </a:cubicBezTo>
                  <a:cubicBezTo>
                    <a:pt x="401" y="541"/>
                    <a:pt x="468" y="507"/>
                    <a:pt x="568" y="474"/>
                  </a:cubicBezTo>
                  <a:cubicBezTo>
                    <a:pt x="668" y="441"/>
                    <a:pt x="801" y="441"/>
                    <a:pt x="901" y="441"/>
                  </a:cubicBezTo>
                  <a:cubicBezTo>
                    <a:pt x="1035" y="441"/>
                    <a:pt x="1168" y="474"/>
                    <a:pt x="1302" y="541"/>
                  </a:cubicBezTo>
                  <a:cubicBezTo>
                    <a:pt x="1535" y="641"/>
                    <a:pt x="1735" y="774"/>
                    <a:pt x="1902" y="841"/>
                  </a:cubicBezTo>
                  <a:cubicBezTo>
                    <a:pt x="1969" y="874"/>
                    <a:pt x="2069" y="908"/>
                    <a:pt x="2136" y="908"/>
                  </a:cubicBezTo>
                  <a:lnTo>
                    <a:pt x="2302" y="908"/>
                  </a:lnTo>
                  <a:cubicBezTo>
                    <a:pt x="2402" y="908"/>
                    <a:pt x="2469" y="841"/>
                    <a:pt x="2469" y="707"/>
                  </a:cubicBezTo>
                  <a:cubicBezTo>
                    <a:pt x="2502" y="674"/>
                    <a:pt x="2502" y="641"/>
                    <a:pt x="2469" y="574"/>
                  </a:cubicBezTo>
                  <a:cubicBezTo>
                    <a:pt x="2436" y="474"/>
                    <a:pt x="2402" y="374"/>
                    <a:pt x="2302" y="307"/>
                  </a:cubicBezTo>
                  <a:cubicBezTo>
                    <a:pt x="2098" y="103"/>
                    <a:pt x="1817" y="1"/>
                    <a:pt x="152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58"/>
            <p:cNvSpPr/>
            <p:nvPr/>
          </p:nvSpPr>
          <p:spPr>
            <a:xfrm>
              <a:off x="6932160" y="2339030"/>
              <a:ext cx="21349" cy="11253"/>
            </a:xfrm>
            <a:custGeom>
              <a:avLst/>
              <a:gdLst/>
              <a:ahLst/>
              <a:cxnLst/>
              <a:rect l="l" t="t" r="r" b="b"/>
              <a:pathLst>
                <a:path w="2415" h="1273" extrusionOk="0">
                  <a:moveTo>
                    <a:pt x="1067" y="1"/>
                  </a:moveTo>
                  <a:cubicBezTo>
                    <a:pt x="1021" y="1"/>
                    <a:pt x="980" y="9"/>
                    <a:pt x="946" y="26"/>
                  </a:cubicBezTo>
                  <a:cubicBezTo>
                    <a:pt x="780" y="26"/>
                    <a:pt x="646" y="59"/>
                    <a:pt x="513" y="126"/>
                  </a:cubicBezTo>
                  <a:cubicBezTo>
                    <a:pt x="379" y="159"/>
                    <a:pt x="313" y="226"/>
                    <a:pt x="212" y="259"/>
                  </a:cubicBezTo>
                  <a:lnTo>
                    <a:pt x="112" y="326"/>
                  </a:lnTo>
                  <a:lnTo>
                    <a:pt x="112" y="393"/>
                  </a:lnTo>
                  <a:lnTo>
                    <a:pt x="79" y="393"/>
                  </a:lnTo>
                  <a:cubicBezTo>
                    <a:pt x="0" y="498"/>
                    <a:pt x="87" y="623"/>
                    <a:pt x="192" y="623"/>
                  </a:cubicBezTo>
                  <a:cubicBezTo>
                    <a:pt x="221" y="623"/>
                    <a:pt x="251" y="614"/>
                    <a:pt x="279" y="593"/>
                  </a:cubicBezTo>
                  <a:cubicBezTo>
                    <a:pt x="313" y="593"/>
                    <a:pt x="346" y="559"/>
                    <a:pt x="379" y="526"/>
                  </a:cubicBezTo>
                  <a:cubicBezTo>
                    <a:pt x="446" y="493"/>
                    <a:pt x="513" y="459"/>
                    <a:pt x="613" y="426"/>
                  </a:cubicBezTo>
                  <a:cubicBezTo>
                    <a:pt x="713" y="393"/>
                    <a:pt x="846" y="393"/>
                    <a:pt x="980" y="393"/>
                  </a:cubicBezTo>
                  <a:cubicBezTo>
                    <a:pt x="1046" y="393"/>
                    <a:pt x="1113" y="426"/>
                    <a:pt x="1146" y="459"/>
                  </a:cubicBezTo>
                  <a:cubicBezTo>
                    <a:pt x="1213" y="459"/>
                    <a:pt x="1280" y="493"/>
                    <a:pt x="1313" y="526"/>
                  </a:cubicBezTo>
                  <a:cubicBezTo>
                    <a:pt x="1380" y="559"/>
                    <a:pt x="1447" y="626"/>
                    <a:pt x="1480" y="659"/>
                  </a:cubicBezTo>
                  <a:cubicBezTo>
                    <a:pt x="1513" y="726"/>
                    <a:pt x="1580" y="759"/>
                    <a:pt x="1613" y="793"/>
                  </a:cubicBezTo>
                  <a:cubicBezTo>
                    <a:pt x="1680" y="860"/>
                    <a:pt x="1747" y="960"/>
                    <a:pt x="1814" y="1026"/>
                  </a:cubicBezTo>
                  <a:cubicBezTo>
                    <a:pt x="1880" y="1060"/>
                    <a:pt x="1947" y="1126"/>
                    <a:pt x="2014" y="1193"/>
                  </a:cubicBezTo>
                  <a:cubicBezTo>
                    <a:pt x="2047" y="1193"/>
                    <a:pt x="2080" y="1226"/>
                    <a:pt x="2114" y="1260"/>
                  </a:cubicBezTo>
                  <a:cubicBezTo>
                    <a:pt x="2130" y="1268"/>
                    <a:pt x="2151" y="1272"/>
                    <a:pt x="2174" y="1272"/>
                  </a:cubicBezTo>
                  <a:cubicBezTo>
                    <a:pt x="2243" y="1272"/>
                    <a:pt x="2331" y="1235"/>
                    <a:pt x="2381" y="1160"/>
                  </a:cubicBezTo>
                  <a:cubicBezTo>
                    <a:pt x="2381" y="1126"/>
                    <a:pt x="2381" y="1060"/>
                    <a:pt x="2414" y="1026"/>
                  </a:cubicBezTo>
                  <a:cubicBezTo>
                    <a:pt x="2414" y="893"/>
                    <a:pt x="2381" y="759"/>
                    <a:pt x="2347" y="659"/>
                  </a:cubicBezTo>
                  <a:cubicBezTo>
                    <a:pt x="2281" y="493"/>
                    <a:pt x="2181" y="359"/>
                    <a:pt x="2014" y="259"/>
                  </a:cubicBezTo>
                  <a:cubicBezTo>
                    <a:pt x="1947" y="192"/>
                    <a:pt x="1880" y="126"/>
                    <a:pt x="1780" y="92"/>
                  </a:cubicBezTo>
                  <a:cubicBezTo>
                    <a:pt x="1680" y="59"/>
                    <a:pt x="1580" y="26"/>
                    <a:pt x="1513" y="26"/>
                  </a:cubicBezTo>
                  <a:cubicBezTo>
                    <a:pt x="1463" y="9"/>
                    <a:pt x="1413" y="1"/>
                    <a:pt x="1363" y="1"/>
                  </a:cubicBezTo>
                  <a:cubicBezTo>
                    <a:pt x="1313" y="1"/>
                    <a:pt x="1263" y="9"/>
                    <a:pt x="1213" y="26"/>
                  </a:cubicBezTo>
                  <a:cubicBezTo>
                    <a:pt x="1163" y="9"/>
                    <a:pt x="1113" y="1"/>
                    <a:pt x="106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58"/>
            <p:cNvSpPr/>
            <p:nvPr/>
          </p:nvSpPr>
          <p:spPr>
            <a:xfrm>
              <a:off x="6879480" y="2338960"/>
              <a:ext cx="15337" cy="17220"/>
            </a:xfrm>
            <a:custGeom>
              <a:avLst/>
              <a:gdLst/>
              <a:ahLst/>
              <a:cxnLst/>
              <a:rect l="l" t="t" r="r" b="b"/>
              <a:pathLst>
                <a:path w="1735" h="1948" extrusionOk="0">
                  <a:moveTo>
                    <a:pt x="1468" y="0"/>
                  </a:moveTo>
                  <a:cubicBezTo>
                    <a:pt x="1368" y="34"/>
                    <a:pt x="1268" y="34"/>
                    <a:pt x="1168" y="67"/>
                  </a:cubicBezTo>
                  <a:cubicBezTo>
                    <a:pt x="1001" y="100"/>
                    <a:pt x="868" y="167"/>
                    <a:pt x="734" y="234"/>
                  </a:cubicBezTo>
                  <a:cubicBezTo>
                    <a:pt x="668" y="267"/>
                    <a:pt x="601" y="334"/>
                    <a:pt x="534" y="367"/>
                  </a:cubicBezTo>
                  <a:cubicBezTo>
                    <a:pt x="434" y="434"/>
                    <a:pt x="367" y="501"/>
                    <a:pt x="301" y="567"/>
                  </a:cubicBezTo>
                  <a:cubicBezTo>
                    <a:pt x="234" y="634"/>
                    <a:pt x="201" y="701"/>
                    <a:pt x="134" y="801"/>
                  </a:cubicBezTo>
                  <a:cubicBezTo>
                    <a:pt x="100" y="868"/>
                    <a:pt x="67" y="968"/>
                    <a:pt x="34" y="1068"/>
                  </a:cubicBezTo>
                  <a:cubicBezTo>
                    <a:pt x="0" y="1201"/>
                    <a:pt x="0" y="1368"/>
                    <a:pt x="34" y="1535"/>
                  </a:cubicBezTo>
                  <a:cubicBezTo>
                    <a:pt x="67" y="1668"/>
                    <a:pt x="134" y="1768"/>
                    <a:pt x="201" y="1868"/>
                  </a:cubicBezTo>
                  <a:cubicBezTo>
                    <a:pt x="234" y="1902"/>
                    <a:pt x="267" y="1902"/>
                    <a:pt x="334" y="1935"/>
                  </a:cubicBezTo>
                  <a:cubicBezTo>
                    <a:pt x="359" y="1943"/>
                    <a:pt x="384" y="1947"/>
                    <a:pt x="408" y="1947"/>
                  </a:cubicBezTo>
                  <a:cubicBezTo>
                    <a:pt x="480" y="1947"/>
                    <a:pt x="542" y="1910"/>
                    <a:pt x="567" y="1835"/>
                  </a:cubicBezTo>
                  <a:cubicBezTo>
                    <a:pt x="601" y="1802"/>
                    <a:pt x="601" y="1768"/>
                    <a:pt x="634" y="1735"/>
                  </a:cubicBezTo>
                  <a:cubicBezTo>
                    <a:pt x="634" y="1635"/>
                    <a:pt x="668" y="1568"/>
                    <a:pt x="668" y="1501"/>
                  </a:cubicBezTo>
                  <a:cubicBezTo>
                    <a:pt x="701" y="1401"/>
                    <a:pt x="701" y="1301"/>
                    <a:pt x="701" y="1201"/>
                  </a:cubicBezTo>
                  <a:lnTo>
                    <a:pt x="701" y="1034"/>
                  </a:lnTo>
                  <a:cubicBezTo>
                    <a:pt x="701" y="968"/>
                    <a:pt x="701" y="901"/>
                    <a:pt x="734" y="868"/>
                  </a:cubicBezTo>
                  <a:cubicBezTo>
                    <a:pt x="768" y="801"/>
                    <a:pt x="768" y="734"/>
                    <a:pt x="801" y="701"/>
                  </a:cubicBezTo>
                  <a:cubicBezTo>
                    <a:pt x="834" y="634"/>
                    <a:pt x="868" y="567"/>
                    <a:pt x="934" y="534"/>
                  </a:cubicBezTo>
                  <a:cubicBezTo>
                    <a:pt x="1001" y="467"/>
                    <a:pt x="1101" y="401"/>
                    <a:pt x="1201" y="367"/>
                  </a:cubicBezTo>
                  <a:cubicBezTo>
                    <a:pt x="1268" y="334"/>
                    <a:pt x="1368" y="300"/>
                    <a:pt x="1435" y="300"/>
                  </a:cubicBezTo>
                  <a:lnTo>
                    <a:pt x="1602" y="300"/>
                  </a:lnTo>
                  <a:cubicBezTo>
                    <a:pt x="1702" y="300"/>
                    <a:pt x="1735" y="234"/>
                    <a:pt x="1735" y="134"/>
                  </a:cubicBezTo>
                  <a:cubicBezTo>
                    <a:pt x="1735" y="67"/>
                    <a:pt x="1635" y="0"/>
                    <a:pt x="156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58"/>
            <p:cNvSpPr/>
            <p:nvPr/>
          </p:nvSpPr>
          <p:spPr>
            <a:xfrm>
              <a:off x="6855301" y="2331215"/>
              <a:ext cx="15638" cy="23674"/>
            </a:xfrm>
            <a:custGeom>
              <a:avLst/>
              <a:gdLst/>
              <a:ahLst/>
              <a:cxnLst/>
              <a:rect l="l" t="t" r="r" b="b"/>
              <a:pathLst>
                <a:path w="1769" h="2678" extrusionOk="0">
                  <a:moveTo>
                    <a:pt x="1620" y="0"/>
                  </a:moveTo>
                  <a:cubicBezTo>
                    <a:pt x="1603" y="0"/>
                    <a:pt x="1586" y="3"/>
                    <a:pt x="1568" y="9"/>
                  </a:cubicBezTo>
                  <a:lnTo>
                    <a:pt x="1434" y="42"/>
                  </a:lnTo>
                  <a:cubicBezTo>
                    <a:pt x="1034" y="142"/>
                    <a:pt x="667" y="376"/>
                    <a:pt x="367" y="709"/>
                  </a:cubicBezTo>
                  <a:cubicBezTo>
                    <a:pt x="300" y="810"/>
                    <a:pt x="234" y="910"/>
                    <a:pt x="167" y="1010"/>
                  </a:cubicBezTo>
                  <a:cubicBezTo>
                    <a:pt x="134" y="1110"/>
                    <a:pt x="67" y="1210"/>
                    <a:pt x="67" y="1343"/>
                  </a:cubicBezTo>
                  <a:cubicBezTo>
                    <a:pt x="33" y="1443"/>
                    <a:pt x="0" y="1577"/>
                    <a:pt x="0" y="1677"/>
                  </a:cubicBezTo>
                  <a:cubicBezTo>
                    <a:pt x="0" y="1910"/>
                    <a:pt x="67" y="2110"/>
                    <a:pt x="167" y="2277"/>
                  </a:cubicBezTo>
                  <a:cubicBezTo>
                    <a:pt x="234" y="2411"/>
                    <a:pt x="367" y="2511"/>
                    <a:pt x="467" y="2611"/>
                  </a:cubicBezTo>
                  <a:cubicBezTo>
                    <a:pt x="534" y="2644"/>
                    <a:pt x="567" y="2644"/>
                    <a:pt x="634" y="2678"/>
                  </a:cubicBezTo>
                  <a:lnTo>
                    <a:pt x="701" y="2678"/>
                  </a:lnTo>
                  <a:cubicBezTo>
                    <a:pt x="801" y="2644"/>
                    <a:pt x="867" y="2577"/>
                    <a:pt x="867" y="2477"/>
                  </a:cubicBezTo>
                  <a:cubicBezTo>
                    <a:pt x="867" y="2411"/>
                    <a:pt x="867" y="2377"/>
                    <a:pt x="867" y="2344"/>
                  </a:cubicBezTo>
                  <a:cubicBezTo>
                    <a:pt x="834" y="2244"/>
                    <a:pt x="801" y="2144"/>
                    <a:pt x="801" y="2044"/>
                  </a:cubicBezTo>
                  <a:cubicBezTo>
                    <a:pt x="767" y="1910"/>
                    <a:pt x="701" y="1777"/>
                    <a:pt x="701" y="1643"/>
                  </a:cubicBezTo>
                  <a:cubicBezTo>
                    <a:pt x="701" y="1577"/>
                    <a:pt x="701" y="1510"/>
                    <a:pt x="701" y="1443"/>
                  </a:cubicBezTo>
                  <a:cubicBezTo>
                    <a:pt x="667" y="1343"/>
                    <a:pt x="667" y="1243"/>
                    <a:pt x="701" y="1176"/>
                  </a:cubicBezTo>
                  <a:cubicBezTo>
                    <a:pt x="701" y="1110"/>
                    <a:pt x="701" y="1010"/>
                    <a:pt x="734" y="943"/>
                  </a:cubicBezTo>
                  <a:cubicBezTo>
                    <a:pt x="767" y="876"/>
                    <a:pt x="801" y="810"/>
                    <a:pt x="867" y="743"/>
                  </a:cubicBezTo>
                  <a:cubicBezTo>
                    <a:pt x="967" y="609"/>
                    <a:pt x="1068" y="509"/>
                    <a:pt x="1201" y="443"/>
                  </a:cubicBezTo>
                  <a:cubicBezTo>
                    <a:pt x="1301" y="376"/>
                    <a:pt x="1401" y="343"/>
                    <a:pt x="1501" y="309"/>
                  </a:cubicBezTo>
                  <a:lnTo>
                    <a:pt x="1635" y="309"/>
                  </a:lnTo>
                  <a:lnTo>
                    <a:pt x="1635" y="276"/>
                  </a:lnTo>
                  <a:cubicBezTo>
                    <a:pt x="1735" y="276"/>
                    <a:pt x="1768" y="176"/>
                    <a:pt x="1768" y="109"/>
                  </a:cubicBezTo>
                  <a:cubicBezTo>
                    <a:pt x="1741" y="55"/>
                    <a:pt x="1691" y="0"/>
                    <a:pt x="1620"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58"/>
            <p:cNvSpPr/>
            <p:nvPr/>
          </p:nvSpPr>
          <p:spPr>
            <a:xfrm>
              <a:off x="6929516" y="2380907"/>
              <a:ext cx="37844" cy="34511"/>
            </a:xfrm>
            <a:custGeom>
              <a:avLst/>
              <a:gdLst/>
              <a:ahLst/>
              <a:cxnLst/>
              <a:rect l="l" t="t" r="r" b="b"/>
              <a:pathLst>
                <a:path w="4281" h="3904" extrusionOk="0">
                  <a:moveTo>
                    <a:pt x="1312" y="0"/>
                  </a:moveTo>
                  <a:cubicBezTo>
                    <a:pt x="1220" y="0"/>
                    <a:pt x="1129" y="9"/>
                    <a:pt x="1045" y="25"/>
                  </a:cubicBezTo>
                  <a:cubicBezTo>
                    <a:pt x="878" y="59"/>
                    <a:pt x="712" y="125"/>
                    <a:pt x="545" y="192"/>
                  </a:cubicBezTo>
                  <a:cubicBezTo>
                    <a:pt x="445" y="259"/>
                    <a:pt x="378" y="292"/>
                    <a:pt x="311" y="359"/>
                  </a:cubicBezTo>
                  <a:cubicBezTo>
                    <a:pt x="245" y="426"/>
                    <a:pt x="178" y="492"/>
                    <a:pt x="111" y="559"/>
                  </a:cubicBezTo>
                  <a:lnTo>
                    <a:pt x="78" y="559"/>
                  </a:lnTo>
                  <a:cubicBezTo>
                    <a:pt x="1" y="661"/>
                    <a:pt x="140" y="803"/>
                    <a:pt x="239" y="803"/>
                  </a:cubicBezTo>
                  <a:cubicBezTo>
                    <a:pt x="269" y="803"/>
                    <a:pt x="296" y="790"/>
                    <a:pt x="311" y="759"/>
                  </a:cubicBezTo>
                  <a:cubicBezTo>
                    <a:pt x="378" y="692"/>
                    <a:pt x="411" y="626"/>
                    <a:pt x="478" y="592"/>
                  </a:cubicBezTo>
                  <a:cubicBezTo>
                    <a:pt x="545" y="526"/>
                    <a:pt x="578" y="492"/>
                    <a:pt x="645" y="459"/>
                  </a:cubicBezTo>
                  <a:cubicBezTo>
                    <a:pt x="778" y="392"/>
                    <a:pt x="912" y="326"/>
                    <a:pt x="1079" y="292"/>
                  </a:cubicBezTo>
                  <a:cubicBezTo>
                    <a:pt x="1156" y="275"/>
                    <a:pt x="1234" y="267"/>
                    <a:pt x="1311" y="267"/>
                  </a:cubicBezTo>
                  <a:cubicBezTo>
                    <a:pt x="1532" y="267"/>
                    <a:pt x="1748" y="335"/>
                    <a:pt x="1946" y="459"/>
                  </a:cubicBezTo>
                  <a:lnTo>
                    <a:pt x="2013" y="526"/>
                  </a:lnTo>
                  <a:lnTo>
                    <a:pt x="2113" y="592"/>
                  </a:lnTo>
                  <a:cubicBezTo>
                    <a:pt x="2146" y="659"/>
                    <a:pt x="2179" y="692"/>
                    <a:pt x="2246" y="759"/>
                  </a:cubicBezTo>
                  <a:cubicBezTo>
                    <a:pt x="2313" y="893"/>
                    <a:pt x="2379" y="1026"/>
                    <a:pt x="2413" y="1159"/>
                  </a:cubicBezTo>
                  <a:cubicBezTo>
                    <a:pt x="2480" y="1426"/>
                    <a:pt x="2446" y="1693"/>
                    <a:pt x="2346" y="1960"/>
                  </a:cubicBezTo>
                  <a:cubicBezTo>
                    <a:pt x="2313" y="2027"/>
                    <a:pt x="2313" y="2093"/>
                    <a:pt x="2346" y="2160"/>
                  </a:cubicBezTo>
                  <a:cubicBezTo>
                    <a:pt x="2374" y="2299"/>
                    <a:pt x="2494" y="2369"/>
                    <a:pt x="2630" y="2369"/>
                  </a:cubicBezTo>
                  <a:cubicBezTo>
                    <a:pt x="2657" y="2369"/>
                    <a:pt x="2685" y="2366"/>
                    <a:pt x="2713" y="2360"/>
                  </a:cubicBezTo>
                  <a:lnTo>
                    <a:pt x="2746" y="2360"/>
                  </a:lnTo>
                  <a:cubicBezTo>
                    <a:pt x="2810" y="2335"/>
                    <a:pt x="2874" y="2324"/>
                    <a:pt x="2936" y="2324"/>
                  </a:cubicBezTo>
                  <a:cubicBezTo>
                    <a:pt x="3036" y="2324"/>
                    <a:pt x="3131" y="2352"/>
                    <a:pt x="3213" y="2394"/>
                  </a:cubicBezTo>
                  <a:cubicBezTo>
                    <a:pt x="3313" y="2427"/>
                    <a:pt x="3380" y="2460"/>
                    <a:pt x="3447" y="2494"/>
                  </a:cubicBezTo>
                  <a:cubicBezTo>
                    <a:pt x="3447" y="2527"/>
                    <a:pt x="3480" y="2560"/>
                    <a:pt x="3514" y="2594"/>
                  </a:cubicBezTo>
                  <a:cubicBezTo>
                    <a:pt x="3514" y="2627"/>
                    <a:pt x="3580" y="2661"/>
                    <a:pt x="3580" y="2661"/>
                  </a:cubicBezTo>
                  <a:lnTo>
                    <a:pt x="3614" y="2727"/>
                  </a:lnTo>
                  <a:lnTo>
                    <a:pt x="3614" y="2794"/>
                  </a:lnTo>
                  <a:cubicBezTo>
                    <a:pt x="3614" y="2827"/>
                    <a:pt x="3614" y="2861"/>
                    <a:pt x="3614" y="2894"/>
                  </a:cubicBezTo>
                  <a:cubicBezTo>
                    <a:pt x="3647" y="2961"/>
                    <a:pt x="3647" y="3061"/>
                    <a:pt x="3614" y="3161"/>
                  </a:cubicBezTo>
                  <a:cubicBezTo>
                    <a:pt x="3614" y="3328"/>
                    <a:pt x="3547" y="3528"/>
                    <a:pt x="3414" y="3661"/>
                  </a:cubicBezTo>
                  <a:cubicBezTo>
                    <a:pt x="3380" y="3695"/>
                    <a:pt x="3380" y="3761"/>
                    <a:pt x="3380" y="3795"/>
                  </a:cubicBezTo>
                  <a:cubicBezTo>
                    <a:pt x="3407" y="3849"/>
                    <a:pt x="3457" y="3904"/>
                    <a:pt x="3529" y="3904"/>
                  </a:cubicBezTo>
                  <a:cubicBezTo>
                    <a:pt x="3545" y="3904"/>
                    <a:pt x="3562" y="3901"/>
                    <a:pt x="3580" y="3895"/>
                  </a:cubicBezTo>
                  <a:cubicBezTo>
                    <a:pt x="3847" y="3795"/>
                    <a:pt x="4081" y="3595"/>
                    <a:pt x="4214" y="3294"/>
                  </a:cubicBezTo>
                  <a:cubicBezTo>
                    <a:pt x="4281" y="3161"/>
                    <a:pt x="4281" y="2994"/>
                    <a:pt x="4281" y="2827"/>
                  </a:cubicBezTo>
                  <a:cubicBezTo>
                    <a:pt x="4281" y="2761"/>
                    <a:pt x="4281" y="2661"/>
                    <a:pt x="4247" y="2594"/>
                  </a:cubicBezTo>
                  <a:lnTo>
                    <a:pt x="4214" y="2460"/>
                  </a:lnTo>
                  <a:lnTo>
                    <a:pt x="4181" y="2360"/>
                  </a:lnTo>
                  <a:cubicBezTo>
                    <a:pt x="4147" y="2294"/>
                    <a:pt x="4114" y="2194"/>
                    <a:pt x="4047" y="2127"/>
                  </a:cubicBezTo>
                  <a:cubicBezTo>
                    <a:pt x="3981" y="2060"/>
                    <a:pt x="3914" y="2027"/>
                    <a:pt x="3881" y="1960"/>
                  </a:cubicBezTo>
                  <a:cubicBezTo>
                    <a:pt x="3747" y="1860"/>
                    <a:pt x="3614" y="1793"/>
                    <a:pt x="3447" y="1727"/>
                  </a:cubicBezTo>
                  <a:cubicBezTo>
                    <a:pt x="3328" y="1687"/>
                    <a:pt x="3205" y="1668"/>
                    <a:pt x="3080" y="1668"/>
                  </a:cubicBezTo>
                  <a:cubicBezTo>
                    <a:pt x="3053" y="1668"/>
                    <a:pt x="3025" y="1669"/>
                    <a:pt x="2998" y="1671"/>
                  </a:cubicBezTo>
                  <a:lnTo>
                    <a:pt x="2998" y="1671"/>
                  </a:lnTo>
                  <a:cubicBezTo>
                    <a:pt x="2998" y="1449"/>
                    <a:pt x="2955" y="1232"/>
                    <a:pt x="2880" y="1026"/>
                  </a:cubicBezTo>
                  <a:cubicBezTo>
                    <a:pt x="2780" y="826"/>
                    <a:pt x="2680" y="659"/>
                    <a:pt x="2580" y="526"/>
                  </a:cubicBezTo>
                  <a:cubicBezTo>
                    <a:pt x="2513" y="459"/>
                    <a:pt x="2446" y="392"/>
                    <a:pt x="2379" y="326"/>
                  </a:cubicBezTo>
                  <a:lnTo>
                    <a:pt x="2246" y="259"/>
                  </a:lnTo>
                  <a:lnTo>
                    <a:pt x="2113" y="192"/>
                  </a:lnTo>
                  <a:cubicBezTo>
                    <a:pt x="1946" y="92"/>
                    <a:pt x="1779" y="25"/>
                    <a:pt x="1579" y="25"/>
                  </a:cubicBezTo>
                  <a:cubicBezTo>
                    <a:pt x="1495" y="9"/>
                    <a:pt x="1404" y="0"/>
                    <a:pt x="1312"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58"/>
            <p:cNvSpPr/>
            <p:nvPr/>
          </p:nvSpPr>
          <p:spPr>
            <a:xfrm>
              <a:off x="6872187" y="2417321"/>
              <a:ext cx="19395" cy="46348"/>
            </a:xfrm>
            <a:custGeom>
              <a:avLst/>
              <a:gdLst/>
              <a:ahLst/>
              <a:cxnLst/>
              <a:rect l="l" t="t" r="r" b="b"/>
              <a:pathLst>
                <a:path w="2194" h="5243" extrusionOk="0">
                  <a:moveTo>
                    <a:pt x="1544" y="0"/>
                  </a:moveTo>
                  <a:cubicBezTo>
                    <a:pt x="1528" y="0"/>
                    <a:pt x="1511" y="3"/>
                    <a:pt x="1493" y="9"/>
                  </a:cubicBezTo>
                  <a:cubicBezTo>
                    <a:pt x="1426" y="9"/>
                    <a:pt x="1359" y="43"/>
                    <a:pt x="1292" y="76"/>
                  </a:cubicBezTo>
                  <a:cubicBezTo>
                    <a:pt x="1226" y="109"/>
                    <a:pt x="1159" y="109"/>
                    <a:pt x="1092" y="143"/>
                  </a:cubicBezTo>
                  <a:cubicBezTo>
                    <a:pt x="959" y="209"/>
                    <a:pt x="825" y="309"/>
                    <a:pt x="725" y="410"/>
                  </a:cubicBezTo>
                  <a:cubicBezTo>
                    <a:pt x="492" y="610"/>
                    <a:pt x="325" y="843"/>
                    <a:pt x="258" y="1110"/>
                  </a:cubicBezTo>
                  <a:cubicBezTo>
                    <a:pt x="225" y="1210"/>
                    <a:pt x="192" y="1243"/>
                    <a:pt x="192" y="1344"/>
                  </a:cubicBezTo>
                  <a:cubicBezTo>
                    <a:pt x="192" y="1410"/>
                    <a:pt x="158" y="1477"/>
                    <a:pt x="158" y="1577"/>
                  </a:cubicBezTo>
                  <a:cubicBezTo>
                    <a:pt x="158" y="1710"/>
                    <a:pt x="192" y="1877"/>
                    <a:pt x="225" y="2011"/>
                  </a:cubicBezTo>
                  <a:cubicBezTo>
                    <a:pt x="249" y="2227"/>
                    <a:pt x="343" y="2427"/>
                    <a:pt x="468" y="2609"/>
                  </a:cubicBezTo>
                  <a:lnTo>
                    <a:pt x="468" y="2609"/>
                  </a:lnTo>
                  <a:cubicBezTo>
                    <a:pt x="166" y="2969"/>
                    <a:pt x="1" y="3453"/>
                    <a:pt x="58" y="3912"/>
                  </a:cubicBezTo>
                  <a:cubicBezTo>
                    <a:pt x="92" y="4012"/>
                    <a:pt x="92" y="4079"/>
                    <a:pt x="125" y="4179"/>
                  </a:cubicBezTo>
                  <a:cubicBezTo>
                    <a:pt x="158" y="4279"/>
                    <a:pt x="192" y="4379"/>
                    <a:pt x="258" y="4446"/>
                  </a:cubicBezTo>
                  <a:lnTo>
                    <a:pt x="292" y="4546"/>
                  </a:lnTo>
                  <a:lnTo>
                    <a:pt x="392" y="4679"/>
                  </a:lnTo>
                  <a:cubicBezTo>
                    <a:pt x="458" y="4746"/>
                    <a:pt x="525" y="4813"/>
                    <a:pt x="592" y="4879"/>
                  </a:cubicBezTo>
                  <a:cubicBezTo>
                    <a:pt x="725" y="5013"/>
                    <a:pt x="892" y="5080"/>
                    <a:pt x="1059" y="5146"/>
                  </a:cubicBezTo>
                  <a:cubicBezTo>
                    <a:pt x="1216" y="5209"/>
                    <a:pt x="1381" y="5242"/>
                    <a:pt x="1547" y="5242"/>
                  </a:cubicBezTo>
                  <a:cubicBezTo>
                    <a:pt x="1731" y="5242"/>
                    <a:pt x="1917" y="5201"/>
                    <a:pt x="2093" y="5113"/>
                  </a:cubicBezTo>
                  <a:cubicBezTo>
                    <a:pt x="2193" y="5046"/>
                    <a:pt x="2160" y="4879"/>
                    <a:pt x="2026" y="4846"/>
                  </a:cubicBezTo>
                  <a:cubicBezTo>
                    <a:pt x="1793" y="4813"/>
                    <a:pt x="1526" y="4713"/>
                    <a:pt x="1326" y="4579"/>
                  </a:cubicBezTo>
                  <a:cubicBezTo>
                    <a:pt x="1226" y="4512"/>
                    <a:pt x="1126" y="4446"/>
                    <a:pt x="1059" y="4379"/>
                  </a:cubicBezTo>
                  <a:cubicBezTo>
                    <a:pt x="1026" y="4346"/>
                    <a:pt x="992" y="4312"/>
                    <a:pt x="959" y="4246"/>
                  </a:cubicBezTo>
                  <a:lnTo>
                    <a:pt x="892" y="4212"/>
                  </a:lnTo>
                  <a:lnTo>
                    <a:pt x="859" y="4112"/>
                  </a:lnTo>
                  <a:lnTo>
                    <a:pt x="792" y="3979"/>
                  </a:lnTo>
                  <a:cubicBezTo>
                    <a:pt x="759" y="3912"/>
                    <a:pt x="759" y="3845"/>
                    <a:pt x="759" y="3812"/>
                  </a:cubicBezTo>
                  <a:cubicBezTo>
                    <a:pt x="725" y="3679"/>
                    <a:pt x="725" y="3578"/>
                    <a:pt x="725" y="3478"/>
                  </a:cubicBezTo>
                  <a:cubicBezTo>
                    <a:pt x="725" y="3212"/>
                    <a:pt x="825" y="3011"/>
                    <a:pt x="992" y="2811"/>
                  </a:cubicBezTo>
                  <a:lnTo>
                    <a:pt x="1026" y="2778"/>
                  </a:lnTo>
                  <a:cubicBezTo>
                    <a:pt x="1092" y="2678"/>
                    <a:pt x="1059" y="2544"/>
                    <a:pt x="992" y="2478"/>
                  </a:cubicBezTo>
                  <a:cubicBezTo>
                    <a:pt x="792" y="2311"/>
                    <a:pt x="659" y="2111"/>
                    <a:pt x="559" y="1911"/>
                  </a:cubicBezTo>
                  <a:cubicBezTo>
                    <a:pt x="525" y="1777"/>
                    <a:pt x="492" y="1677"/>
                    <a:pt x="492" y="1544"/>
                  </a:cubicBezTo>
                  <a:cubicBezTo>
                    <a:pt x="492" y="1510"/>
                    <a:pt x="492" y="1444"/>
                    <a:pt x="492" y="1377"/>
                  </a:cubicBezTo>
                  <a:cubicBezTo>
                    <a:pt x="492" y="1310"/>
                    <a:pt x="525" y="1277"/>
                    <a:pt x="525" y="1210"/>
                  </a:cubicBezTo>
                  <a:cubicBezTo>
                    <a:pt x="592" y="977"/>
                    <a:pt x="725" y="776"/>
                    <a:pt x="892" y="610"/>
                  </a:cubicBezTo>
                  <a:cubicBezTo>
                    <a:pt x="992" y="510"/>
                    <a:pt x="1092" y="443"/>
                    <a:pt x="1192" y="410"/>
                  </a:cubicBezTo>
                  <a:lnTo>
                    <a:pt x="1359" y="343"/>
                  </a:lnTo>
                  <a:cubicBezTo>
                    <a:pt x="1426" y="309"/>
                    <a:pt x="1493" y="309"/>
                    <a:pt x="1559" y="309"/>
                  </a:cubicBezTo>
                  <a:cubicBezTo>
                    <a:pt x="1659" y="276"/>
                    <a:pt x="1693" y="209"/>
                    <a:pt x="1693" y="109"/>
                  </a:cubicBezTo>
                  <a:cubicBezTo>
                    <a:pt x="1665" y="55"/>
                    <a:pt x="1616" y="0"/>
                    <a:pt x="154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58"/>
            <p:cNvSpPr/>
            <p:nvPr/>
          </p:nvSpPr>
          <p:spPr>
            <a:xfrm>
              <a:off x="6997437" y="2426833"/>
              <a:ext cx="26547" cy="42768"/>
            </a:xfrm>
            <a:custGeom>
              <a:avLst/>
              <a:gdLst/>
              <a:ahLst/>
              <a:cxnLst/>
              <a:rect l="l" t="t" r="r" b="b"/>
              <a:pathLst>
                <a:path w="3003" h="4838" extrusionOk="0">
                  <a:moveTo>
                    <a:pt x="1968" y="1"/>
                  </a:moveTo>
                  <a:lnTo>
                    <a:pt x="1935" y="34"/>
                  </a:lnTo>
                  <a:cubicBezTo>
                    <a:pt x="1918" y="26"/>
                    <a:pt x="1900" y="22"/>
                    <a:pt x="1881" y="22"/>
                  </a:cubicBezTo>
                  <a:cubicBezTo>
                    <a:pt x="1824" y="22"/>
                    <a:pt x="1768" y="59"/>
                    <a:pt x="1768" y="134"/>
                  </a:cubicBezTo>
                  <a:cubicBezTo>
                    <a:pt x="1735" y="201"/>
                    <a:pt x="1768" y="301"/>
                    <a:pt x="1868" y="301"/>
                  </a:cubicBezTo>
                  <a:cubicBezTo>
                    <a:pt x="1935" y="334"/>
                    <a:pt x="2002" y="368"/>
                    <a:pt x="2068" y="401"/>
                  </a:cubicBezTo>
                  <a:cubicBezTo>
                    <a:pt x="2135" y="434"/>
                    <a:pt x="2168" y="468"/>
                    <a:pt x="2235" y="501"/>
                  </a:cubicBezTo>
                  <a:cubicBezTo>
                    <a:pt x="2335" y="601"/>
                    <a:pt x="2435" y="701"/>
                    <a:pt x="2502" y="835"/>
                  </a:cubicBezTo>
                  <a:cubicBezTo>
                    <a:pt x="2669" y="1101"/>
                    <a:pt x="2702" y="1402"/>
                    <a:pt x="2669" y="1669"/>
                  </a:cubicBezTo>
                  <a:lnTo>
                    <a:pt x="2635" y="1769"/>
                  </a:lnTo>
                  <a:lnTo>
                    <a:pt x="2602" y="1869"/>
                  </a:lnTo>
                  <a:cubicBezTo>
                    <a:pt x="2569" y="1935"/>
                    <a:pt x="2535" y="2002"/>
                    <a:pt x="2469" y="2035"/>
                  </a:cubicBezTo>
                  <a:cubicBezTo>
                    <a:pt x="2402" y="2169"/>
                    <a:pt x="2302" y="2269"/>
                    <a:pt x="2202" y="2336"/>
                  </a:cubicBezTo>
                  <a:cubicBezTo>
                    <a:pt x="2008" y="2446"/>
                    <a:pt x="1792" y="2511"/>
                    <a:pt x="1572" y="2511"/>
                  </a:cubicBezTo>
                  <a:cubicBezTo>
                    <a:pt x="1526" y="2511"/>
                    <a:pt x="1480" y="2508"/>
                    <a:pt x="1435" y="2502"/>
                  </a:cubicBezTo>
                  <a:lnTo>
                    <a:pt x="1435" y="2502"/>
                  </a:lnTo>
                  <a:cubicBezTo>
                    <a:pt x="1435" y="2502"/>
                    <a:pt x="1435" y="2502"/>
                    <a:pt x="1435" y="2502"/>
                  </a:cubicBezTo>
                  <a:cubicBezTo>
                    <a:pt x="1424" y="2501"/>
                    <a:pt x="1413" y="2501"/>
                    <a:pt x="1403" y="2501"/>
                  </a:cubicBezTo>
                  <a:cubicBezTo>
                    <a:pt x="1095" y="2501"/>
                    <a:pt x="1012" y="2973"/>
                    <a:pt x="1335" y="3070"/>
                  </a:cubicBezTo>
                  <a:lnTo>
                    <a:pt x="1368" y="3070"/>
                  </a:lnTo>
                  <a:cubicBezTo>
                    <a:pt x="1535" y="3103"/>
                    <a:pt x="1668" y="3270"/>
                    <a:pt x="1668" y="3436"/>
                  </a:cubicBezTo>
                  <a:cubicBezTo>
                    <a:pt x="1668" y="3470"/>
                    <a:pt x="1668" y="3503"/>
                    <a:pt x="1668" y="3570"/>
                  </a:cubicBezTo>
                  <a:cubicBezTo>
                    <a:pt x="1668" y="3603"/>
                    <a:pt x="1668" y="3637"/>
                    <a:pt x="1635" y="3670"/>
                  </a:cubicBezTo>
                  <a:cubicBezTo>
                    <a:pt x="1601" y="3770"/>
                    <a:pt x="1568" y="3837"/>
                    <a:pt x="1501" y="3903"/>
                  </a:cubicBezTo>
                  <a:cubicBezTo>
                    <a:pt x="1435" y="4004"/>
                    <a:pt x="1335" y="4070"/>
                    <a:pt x="1268" y="4104"/>
                  </a:cubicBezTo>
                  <a:cubicBezTo>
                    <a:pt x="1201" y="4137"/>
                    <a:pt x="1134" y="4170"/>
                    <a:pt x="1101" y="4170"/>
                  </a:cubicBezTo>
                  <a:lnTo>
                    <a:pt x="934" y="4237"/>
                  </a:lnTo>
                  <a:cubicBezTo>
                    <a:pt x="701" y="4304"/>
                    <a:pt x="434" y="4304"/>
                    <a:pt x="167" y="4337"/>
                  </a:cubicBezTo>
                  <a:cubicBezTo>
                    <a:pt x="100" y="4337"/>
                    <a:pt x="67" y="4337"/>
                    <a:pt x="34" y="4404"/>
                  </a:cubicBezTo>
                  <a:cubicBezTo>
                    <a:pt x="0" y="4471"/>
                    <a:pt x="34" y="4571"/>
                    <a:pt x="100" y="4604"/>
                  </a:cubicBezTo>
                  <a:cubicBezTo>
                    <a:pt x="367" y="4771"/>
                    <a:pt x="701" y="4837"/>
                    <a:pt x="1034" y="4837"/>
                  </a:cubicBezTo>
                  <a:cubicBezTo>
                    <a:pt x="1134" y="4837"/>
                    <a:pt x="1201" y="4804"/>
                    <a:pt x="1301" y="4804"/>
                  </a:cubicBezTo>
                  <a:cubicBezTo>
                    <a:pt x="1401" y="4771"/>
                    <a:pt x="1468" y="4737"/>
                    <a:pt x="1535" y="4704"/>
                  </a:cubicBezTo>
                  <a:cubicBezTo>
                    <a:pt x="1735" y="4637"/>
                    <a:pt x="1868" y="4537"/>
                    <a:pt x="2002" y="4404"/>
                  </a:cubicBezTo>
                  <a:cubicBezTo>
                    <a:pt x="2135" y="4237"/>
                    <a:pt x="2235" y="4070"/>
                    <a:pt x="2302" y="3903"/>
                  </a:cubicBezTo>
                  <a:cubicBezTo>
                    <a:pt x="2335" y="3803"/>
                    <a:pt x="2335" y="3703"/>
                    <a:pt x="2335" y="3603"/>
                  </a:cubicBezTo>
                  <a:cubicBezTo>
                    <a:pt x="2369" y="3503"/>
                    <a:pt x="2335" y="3370"/>
                    <a:pt x="2302" y="3270"/>
                  </a:cubicBezTo>
                  <a:cubicBezTo>
                    <a:pt x="2276" y="3142"/>
                    <a:pt x="2211" y="2994"/>
                    <a:pt x="2107" y="2872"/>
                  </a:cubicBezTo>
                  <a:lnTo>
                    <a:pt x="2107" y="2872"/>
                  </a:lnTo>
                  <a:cubicBezTo>
                    <a:pt x="2228" y="2809"/>
                    <a:pt x="2340" y="2731"/>
                    <a:pt x="2435" y="2636"/>
                  </a:cubicBezTo>
                  <a:cubicBezTo>
                    <a:pt x="2569" y="2502"/>
                    <a:pt x="2702" y="2369"/>
                    <a:pt x="2769" y="2236"/>
                  </a:cubicBezTo>
                  <a:cubicBezTo>
                    <a:pt x="2836" y="2136"/>
                    <a:pt x="2869" y="2069"/>
                    <a:pt x="2902" y="1969"/>
                  </a:cubicBezTo>
                  <a:lnTo>
                    <a:pt x="2936" y="1835"/>
                  </a:lnTo>
                  <a:lnTo>
                    <a:pt x="2969" y="1702"/>
                  </a:lnTo>
                  <a:cubicBezTo>
                    <a:pt x="3002" y="1368"/>
                    <a:pt x="2936" y="1001"/>
                    <a:pt x="2736" y="701"/>
                  </a:cubicBezTo>
                  <a:cubicBezTo>
                    <a:pt x="2669" y="534"/>
                    <a:pt x="2535" y="401"/>
                    <a:pt x="2402" y="268"/>
                  </a:cubicBezTo>
                  <a:cubicBezTo>
                    <a:pt x="2335" y="201"/>
                    <a:pt x="2269" y="167"/>
                    <a:pt x="2202" y="134"/>
                  </a:cubicBezTo>
                  <a:cubicBezTo>
                    <a:pt x="2102" y="67"/>
                    <a:pt x="2035" y="34"/>
                    <a:pt x="1968"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58"/>
            <p:cNvSpPr/>
            <p:nvPr/>
          </p:nvSpPr>
          <p:spPr>
            <a:xfrm>
              <a:off x="6883608" y="2490209"/>
              <a:ext cx="30967" cy="20898"/>
            </a:xfrm>
            <a:custGeom>
              <a:avLst/>
              <a:gdLst/>
              <a:ahLst/>
              <a:cxnLst/>
              <a:rect l="l" t="t" r="r" b="b"/>
              <a:pathLst>
                <a:path w="3503" h="2364" extrusionOk="0">
                  <a:moveTo>
                    <a:pt x="313" y="0"/>
                  </a:moveTo>
                  <a:cubicBezTo>
                    <a:pt x="262" y="0"/>
                    <a:pt x="208" y="29"/>
                    <a:pt x="167" y="70"/>
                  </a:cubicBezTo>
                  <a:cubicBezTo>
                    <a:pt x="34" y="270"/>
                    <a:pt x="0" y="504"/>
                    <a:pt x="67" y="737"/>
                  </a:cubicBezTo>
                  <a:cubicBezTo>
                    <a:pt x="100" y="871"/>
                    <a:pt x="167" y="971"/>
                    <a:pt x="267" y="1071"/>
                  </a:cubicBezTo>
                  <a:cubicBezTo>
                    <a:pt x="301" y="1138"/>
                    <a:pt x="334" y="1171"/>
                    <a:pt x="401" y="1204"/>
                  </a:cubicBezTo>
                  <a:lnTo>
                    <a:pt x="501" y="1271"/>
                  </a:lnTo>
                  <a:lnTo>
                    <a:pt x="534" y="1338"/>
                  </a:lnTo>
                  <a:cubicBezTo>
                    <a:pt x="601" y="1371"/>
                    <a:pt x="668" y="1371"/>
                    <a:pt x="768" y="1404"/>
                  </a:cubicBezTo>
                  <a:cubicBezTo>
                    <a:pt x="801" y="1404"/>
                    <a:pt x="868" y="1438"/>
                    <a:pt x="934" y="1438"/>
                  </a:cubicBezTo>
                  <a:cubicBezTo>
                    <a:pt x="1068" y="1438"/>
                    <a:pt x="1201" y="1438"/>
                    <a:pt x="1335" y="1404"/>
                  </a:cubicBezTo>
                  <a:cubicBezTo>
                    <a:pt x="1383" y="1384"/>
                    <a:pt x="1432" y="1361"/>
                    <a:pt x="1479" y="1337"/>
                  </a:cubicBezTo>
                  <a:lnTo>
                    <a:pt x="1479" y="1337"/>
                  </a:lnTo>
                  <a:cubicBezTo>
                    <a:pt x="1495" y="1392"/>
                    <a:pt x="1513" y="1447"/>
                    <a:pt x="1535" y="1505"/>
                  </a:cubicBezTo>
                  <a:cubicBezTo>
                    <a:pt x="1602" y="1605"/>
                    <a:pt x="1668" y="1705"/>
                    <a:pt x="1735" y="1805"/>
                  </a:cubicBezTo>
                  <a:cubicBezTo>
                    <a:pt x="1802" y="1871"/>
                    <a:pt x="1835" y="1905"/>
                    <a:pt x="1868" y="1938"/>
                  </a:cubicBezTo>
                  <a:cubicBezTo>
                    <a:pt x="1935" y="2005"/>
                    <a:pt x="1968" y="2038"/>
                    <a:pt x="2035" y="2072"/>
                  </a:cubicBezTo>
                  <a:cubicBezTo>
                    <a:pt x="2202" y="2205"/>
                    <a:pt x="2435" y="2305"/>
                    <a:pt x="2669" y="2338"/>
                  </a:cubicBezTo>
                  <a:cubicBezTo>
                    <a:pt x="2736" y="2355"/>
                    <a:pt x="2802" y="2363"/>
                    <a:pt x="2865" y="2363"/>
                  </a:cubicBezTo>
                  <a:cubicBezTo>
                    <a:pt x="2927" y="2363"/>
                    <a:pt x="2986" y="2355"/>
                    <a:pt x="3036" y="2338"/>
                  </a:cubicBezTo>
                  <a:cubicBezTo>
                    <a:pt x="3069" y="2355"/>
                    <a:pt x="3103" y="2363"/>
                    <a:pt x="3136" y="2363"/>
                  </a:cubicBezTo>
                  <a:cubicBezTo>
                    <a:pt x="3169" y="2363"/>
                    <a:pt x="3203" y="2355"/>
                    <a:pt x="3236" y="2338"/>
                  </a:cubicBezTo>
                  <a:lnTo>
                    <a:pt x="3403" y="2305"/>
                  </a:lnTo>
                  <a:lnTo>
                    <a:pt x="3369" y="2238"/>
                  </a:lnTo>
                  <a:lnTo>
                    <a:pt x="3403" y="2238"/>
                  </a:lnTo>
                  <a:cubicBezTo>
                    <a:pt x="3470" y="2205"/>
                    <a:pt x="3503" y="2138"/>
                    <a:pt x="3470" y="2038"/>
                  </a:cubicBezTo>
                  <a:cubicBezTo>
                    <a:pt x="3445" y="1989"/>
                    <a:pt x="3403" y="1958"/>
                    <a:pt x="3356" y="1958"/>
                  </a:cubicBezTo>
                  <a:cubicBezTo>
                    <a:pt x="3338" y="1958"/>
                    <a:pt x="3321" y="1963"/>
                    <a:pt x="3303" y="1972"/>
                  </a:cubicBezTo>
                  <a:cubicBezTo>
                    <a:pt x="3203" y="2005"/>
                    <a:pt x="3103" y="2038"/>
                    <a:pt x="3003" y="2038"/>
                  </a:cubicBezTo>
                  <a:lnTo>
                    <a:pt x="2702" y="2038"/>
                  </a:lnTo>
                  <a:cubicBezTo>
                    <a:pt x="2536" y="2005"/>
                    <a:pt x="2335" y="1905"/>
                    <a:pt x="2202" y="1771"/>
                  </a:cubicBezTo>
                  <a:cubicBezTo>
                    <a:pt x="2135" y="1705"/>
                    <a:pt x="2069" y="1638"/>
                    <a:pt x="2035" y="1571"/>
                  </a:cubicBezTo>
                  <a:cubicBezTo>
                    <a:pt x="2002" y="1471"/>
                    <a:pt x="1968" y="1404"/>
                    <a:pt x="1935" y="1304"/>
                  </a:cubicBezTo>
                  <a:cubicBezTo>
                    <a:pt x="1914" y="1198"/>
                    <a:pt x="1906" y="1078"/>
                    <a:pt x="1921" y="962"/>
                  </a:cubicBezTo>
                  <a:lnTo>
                    <a:pt x="1921" y="962"/>
                  </a:lnTo>
                  <a:cubicBezTo>
                    <a:pt x="1926" y="954"/>
                    <a:pt x="1930" y="946"/>
                    <a:pt x="1935" y="937"/>
                  </a:cubicBezTo>
                  <a:lnTo>
                    <a:pt x="1925" y="934"/>
                  </a:lnTo>
                  <a:lnTo>
                    <a:pt x="1925" y="934"/>
                  </a:lnTo>
                  <a:cubicBezTo>
                    <a:pt x="1933" y="877"/>
                    <a:pt x="1948" y="822"/>
                    <a:pt x="1968" y="771"/>
                  </a:cubicBezTo>
                  <a:cubicBezTo>
                    <a:pt x="2002" y="671"/>
                    <a:pt x="1968" y="571"/>
                    <a:pt x="1902" y="504"/>
                  </a:cubicBezTo>
                  <a:cubicBezTo>
                    <a:pt x="1852" y="454"/>
                    <a:pt x="1777" y="429"/>
                    <a:pt x="1702" y="429"/>
                  </a:cubicBezTo>
                  <a:cubicBezTo>
                    <a:pt x="1627" y="429"/>
                    <a:pt x="1551" y="454"/>
                    <a:pt x="1501" y="504"/>
                  </a:cubicBezTo>
                  <a:lnTo>
                    <a:pt x="1435" y="571"/>
                  </a:lnTo>
                  <a:cubicBezTo>
                    <a:pt x="1368" y="637"/>
                    <a:pt x="1268" y="704"/>
                    <a:pt x="1135" y="704"/>
                  </a:cubicBezTo>
                  <a:lnTo>
                    <a:pt x="868" y="704"/>
                  </a:lnTo>
                  <a:lnTo>
                    <a:pt x="801" y="671"/>
                  </a:lnTo>
                  <a:lnTo>
                    <a:pt x="734" y="637"/>
                  </a:lnTo>
                  <a:cubicBezTo>
                    <a:pt x="701" y="604"/>
                    <a:pt x="668" y="571"/>
                    <a:pt x="634" y="504"/>
                  </a:cubicBezTo>
                  <a:cubicBezTo>
                    <a:pt x="534" y="404"/>
                    <a:pt x="467" y="270"/>
                    <a:pt x="467" y="137"/>
                  </a:cubicBezTo>
                  <a:lnTo>
                    <a:pt x="467" y="104"/>
                  </a:lnTo>
                  <a:cubicBezTo>
                    <a:pt x="434" y="70"/>
                    <a:pt x="434" y="37"/>
                    <a:pt x="401" y="37"/>
                  </a:cubicBezTo>
                  <a:cubicBezTo>
                    <a:pt x="375" y="11"/>
                    <a:pt x="345" y="0"/>
                    <a:pt x="31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58"/>
            <p:cNvSpPr/>
            <p:nvPr/>
          </p:nvSpPr>
          <p:spPr>
            <a:xfrm>
              <a:off x="6537702" y="2550227"/>
              <a:ext cx="8858" cy="22878"/>
            </a:xfrm>
            <a:custGeom>
              <a:avLst/>
              <a:gdLst/>
              <a:ahLst/>
              <a:cxnLst/>
              <a:rect l="l" t="t" r="r" b="b"/>
              <a:pathLst>
                <a:path w="1002" h="2588" extrusionOk="0">
                  <a:moveTo>
                    <a:pt x="533" y="0"/>
                  </a:moveTo>
                  <a:cubicBezTo>
                    <a:pt x="486" y="0"/>
                    <a:pt x="437" y="26"/>
                    <a:pt x="401" y="86"/>
                  </a:cubicBezTo>
                  <a:lnTo>
                    <a:pt x="334" y="186"/>
                  </a:lnTo>
                  <a:cubicBezTo>
                    <a:pt x="301" y="286"/>
                    <a:pt x="234" y="353"/>
                    <a:pt x="201" y="453"/>
                  </a:cubicBezTo>
                  <a:cubicBezTo>
                    <a:pt x="167" y="620"/>
                    <a:pt x="101" y="753"/>
                    <a:pt x="67" y="920"/>
                  </a:cubicBezTo>
                  <a:cubicBezTo>
                    <a:pt x="34" y="1087"/>
                    <a:pt x="34" y="1254"/>
                    <a:pt x="0" y="1454"/>
                  </a:cubicBezTo>
                  <a:cubicBezTo>
                    <a:pt x="0" y="1620"/>
                    <a:pt x="34" y="1821"/>
                    <a:pt x="101" y="1987"/>
                  </a:cubicBezTo>
                  <a:cubicBezTo>
                    <a:pt x="167" y="2154"/>
                    <a:pt x="267" y="2288"/>
                    <a:pt x="367" y="2421"/>
                  </a:cubicBezTo>
                  <a:cubicBezTo>
                    <a:pt x="467" y="2488"/>
                    <a:pt x="568" y="2554"/>
                    <a:pt x="701" y="2588"/>
                  </a:cubicBezTo>
                  <a:lnTo>
                    <a:pt x="834" y="2588"/>
                  </a:lnTo>
                  <a:cubicBezTo>
                    <a:pt x="934" y="2588"/>
                    <a:pt x="1001" y="2488"/>
                    <a:pt x="1001" y="2388"/>
                  </a:cubicBezTo>
                  <a:lnTo>
                    <a:pt x="1001" y="2354"/>
                  </a:lnTo>
                  <a:cubicBezTo>
                    <a:pt x="1001" y="2321"/>
                    <a:pt x="1001" y="2288"/>
                    <a:pt x="968" y="2254"/>
                  </a:cubicBezTo>
                  <a:cubicBezTo>
                    <a:pt x="934" y="2154"/>
                    <a:pt x="901" y="2087"/>
                    <a:pt x="868" y="1987"/>
                  </a:cubicBezTo>
                  <a:cubicBezTo>
                    <a:pt x="801" y="1821"/>
                    <a:pt x="634" y="1620"/>
                    <a:pt x="534" y="1354"/>
                  </a:cubicBezTo>
                  <a:cubicBezTo>
                    <a:pt x="467" y="1220"/>
                    <a:pt x="434" y="1087"/>
                    <a:pt x="434" y="953"/>
                  </a:cubicBezTo>
                  <a:cubicBezTo>
                    <a:pt x="401" y="820"/>
                    <a:pt x="434" y="686"/>
                    <a:pt x="467" y="553"/>
                  </a:cubicBezTo>
                  <a:cubicBezTo>
                    <a:pt x="501" y="486"/>
                    <a:pt x="534" y="386"/>
                    <a:pt x="568" y="320"/>
                  </a:cubicBezTo>
                  <a:lnTo>
                    <a:pt x="634" y="253"/>
                  </a:lnTo>
                  <a:cubicBezTo>
                    <a:pt x="668" y="219"/>
                    <a:pt x="668" y="219"/>
                    <a:pt x="668" y="186"/>
                  </a:cubicBezTo>
                  <a:cubicBezTo>
                    <a:pt x="689" y="80"/>
                    <a:pt x="615" y="0"/>
                    <a:pt x="53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58"/>
            <p:cNvSpPr/>
            <p:nvPr/>
          </p:nvSpPr>
          <p:spPr>
            <a:xfrm>
              <a:off x="6559520" y="2592563"/>
              <a:ext cx="28049" cy="10626"/>
            </a:xfrm>
            <a:custGeom>
              <a:avLst/>
              <a:gdLst/>
              <a:ahLst/>
              <a:cxnLst/>
              <a:rect l="l" t="t" r="r" b="b"/>
              <a:pathLst>
                <a:path w="3173" h="1202" extrusionOk="0">
                  <a:moveTo>
                    <a:pt x="168" y="0"/>
                  </a:moveTo>
                  <a:cubicBezTo>
                    <a:pt x="68" y="0"/>
                    <a:pt x="1" y="67"/>
                    <a:pt x="1" y="167"/>
                  </a:cubicBezTo>
                  <a:cubicBezTo>
                    <a:pt x="1" y="234"/>
                    <a:pt x="1" y="301"/>
                    <a:pt x="34" y="334"/>
                  </a:cubicBezTo>
                  <a:cubicBezTo>
                    <a:pt x="68" y="501"/>
                    <a:pt x="134" y="634"/>
                    <a:pt x="234" y="734"/>
                  </a:cubicBezTo>
                  <a:cubicBezTo>
                    <a:pt x="368" y="868"/>
                    <a:pt x="535" y="1001"/>
                    <a:pt x="735" y="1068"/>
                  </a:cubicBezTo>
                  <a:cubicBezTo>
                    <a:pt x="835" y="1101"/>
                    <a:pt x="935" y="1135"/>
                    <a:pt x="1068" y="1168"/>
                  </a:cubicBezTo>
                  <a:cubicBezTo>
                    <a:pt x="1168" y="1168"/>
                    <a:pt x="1302" y="1201"/>
                    <a:pt x="1402" y="1201"/>
                  </a:cubicBezTo>
                  <a:cubicBezTo>
                    <a:pt x="1635" y="1201"/>
                    <a:pt x="1836" y="1168"/>
                    <a:pt x="2069" y="1135"/>
                  </a:cubicBezTo>
                  <a:cubicBezTo>
                    <a:pt x="2169" y="1101"/>
                    <a:pt x="2236" y="1068"/>
                    <a:pt x="2336" y="1034"/>
                  </a:cubicBezTo>
                  <a:cubicBezTo>
                    <a:pt x="2436" y="1001"/>
                    <a:pt x="2503" y="968"/>
                    <a:pt x="2603" y="934"/>
                  </a:cubicBezTo>
                  <a:cubicBezTo>
                    <a:pt x="2703" y="901"/>
                    <a:pt x="2836" y="834"/>
                    <a:pt x="2936" y="768"/>
                  </a:cubicBezTo>
                  <a:lnTo>
                    <a:pt x="3036" y="668"/>
                  </a:lnTo>
                  <a:lnTo>
                    <a:pt x="3070" y="634"/>
                  </a:lnTo>
                  <a:cubicBezTo>
                    <a:pt x="3172" y="532"/>
                    <a:pt x="3078" y="390"/>
                    <a:pt x="2968" y="390"/>
                  </a:cubicBezTo>
                  <a:cubicBezTo>
                    <a:pt x="2935" y="390"/>
                    <a:pt x="2901" y="403"/>
                    <a:pt x="2870" y="434"/>
                  </a:cubicBezTo>
                  <a:lnTo>
                    <a:pt x="2770" y="501"/>
                  </a:lnTo>
                  <a:cubicBezTo>
                    <a:pt x="2669" y="567"/>
                    <a:pt x="2569" y="634"/>
                    <a:pt x="2469" y="668"/>
                  </a:cubicBezTo>
                  <a:cubicBezTo>
                    <a:pt x="2336" y="734"/>
                    <a:pt x="2169" y="768"/>
                    <a:pt x="2002" y="768"/>
                  </a:cubicBezTo>
                  <a:cubicBezTo>
                    <a:pt x="1836" y="768"/>
                    <a:pt x="1669" y="734"/>
                    <a:pt x="1469" y="668"/>
                  </a:cubicBezTo>
                  <a:cubicBezTo>
                    <a:pt x="1335" y="601"/>
                    <a:pt x="1168" y="534"/>
                    <a:pt x="1035" y="434"/>
                  </a:cubicBezTo>
                  <a:cubicBezTo>
                    <a:pt x="968" y="401"/>
                    <a:pt x="902" y="367"/>
                    <a:pt x="835" y="334"/>
                  </a:cubicBezTo>
                  <a:lnTo>
                    <a:pt x="668" y="234"/>
                  </a:lnTo>
                  <a:cubicBezTo>
                    <a:pt x="568" y="167"/>
                    <a:pt x="468" y="100"/>
                    <a:pt x="368" y="67"/>
                  </a:cubicBezTo>
                  <a:cubicBezTo>
                    <a:pt x="334" y="34"/>
                    <a:pt x="301" y="34"/>
                    <a:pt x="2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58"/>
            <p:cNvSpPr/>
            <p:nvPr/>
          </p:nvSpPr>
          <p:spPr>
            <a:xfrm>
              <a:off x="6558937" y="2563549"/>
              <a:ext cx="17989" cy="15161"/>
            </a:xfrm>
            <a:custGeom>
              <a:avLst/>
              <a:gdLst/>
              <a:ahLst/>
              <a:cxnLst/>
              <a:rect l="l" t="t" r="r" b="b"/>
              <a:pathLst>
                <a:path w="2035" h="1715" extrusionOk="0">
                  <a:moveTo>
                    <a:pt x="159" y="0"/>
                  </a:moveTo>
                  <a:cubicBezTo>
                    <a:pt x="138" y="0"/>
                    <a:pt x="118" y="4"/>
                    <a:pt x="100" y="13"/>
                  </a:cubicBezTo>
                  <a:cubicBezTo>
                    <a:pt x="34" y="47"/>
                    <a:pt x="0" y="147"/>
                    <a:pt x="34" y="214"/>
                  </a:cubicBezTo>
                  <a:cubicBezTo>
                    <a:pt x="34" y="247"/>
                    <a:pt x="67" y="280"/>
                    <a:pt x="67" y="314"/>
                  </a:cubicBezTo>
                  <a:cubicBezTo>
                    <a:pt x="100" y="414"/>
                    <a:pt x="134" y="480"/>
                    <a:pt x="200" y="580"/>
                  </a:cubicBezTo>
                  <a:cubicBezTo>
                    <a:pt x="267" y="714"/>
                    <a:pt x="334" y="814"/>
                    <a:pt x="400" y="914"/>
                  </a:cubicBezTo>
                  <a:cubicBezTo>
                    <a:pt x="501" y="1081"/>
                    <a:pt x="601" y="1181"/>
                    <a:pt x="701" y="1314"/>
                  </a:cubicBezTo>
                  <a:cubicBezTo>
                    <a:pt x="934" y="1548"/>
                    <a:pt x="1234" y="1715"/>
                    <a:pt x="1535" y="1715"/>
                  </a:cubicBezTo>
                  <a:cubicBezTo>
                    <a:pt x="1635" y="1715"/>
                    <a:pt x="1768" y="1681"/>
                    <a:pt x="1868" y="1615"/>
                  </a:cubicBezTo>
                  <a:cubicBezTo>
                    <a:pt x="1902" y="1615"/>
                    <a:pt x="1935" y="1581"/>
                    <a:pt x="1968" y="1548"/>
                  </a:cubicBezTo>
                  <a:cubicBezTo>
                    <a:pt x="2035" y="1481"/>
                    <a:pt x="2035" y="1348"/>
                    <a:pt x="1968" y="1281"/>
                  </a:cubicBezTo>
                  <a:cubicBezTo>
                    <a:pt x="1935" y="1248"/>
                    <a:pt x="1902" y="1214"/>
                    <a:pt x="1868" y="1214"/>
                  </a:cubicBezTo>
                  <a:cubicBezTo>
                    <a:pt x="1801" y="1148"/>
                    <a:pt x="1735" y="1114"/>
                    <a:pt x="1668" y="1081"/>
                  </a:cubicBezTo>
                  <a:cubicBezTo>
                    <a:pt x="1501" y="1014"/>
                    <a:pt x="1268" y="981"/>
                    <a:pt x="1001" y="914"/>
                  </a:cubicBezTo>
                  <a:cubicBezTo>
                    <a:pt x="901" y="847"/>
                    <a:pt x="767" y="781"/>
                    <a:pt x="667" y="714"/>
                  </a:cubicBezTo>
                  <a:cubicBezTo>
                    <a:pt x="567" y="647"/>
                    <a:pt x="501" y="547"/>
                    <a:pt x="434" y="447"/>
                  </a:cubicBezTo>
                  <a:cubicBezTo>
                    <a:pt x="400" y="380"/>
                    <a:pt x="367" y="314"/>
                    <a:pt x="334" y="247"/>
                  </a:cubicBezTo>
                  <a:cubicBezTo>
                    <a:pt x="334" y="180"/>
                    <a:pt x="334" y="147"/>
                    <a:pt x="334" y="147"/>
                  </a:cubicBezTo>
                  <a:cubicBezTo>
                    <a:pt x="334" y="113"/>
                    <a:pt x="300" y="113"/>
                    <a:pt x="300" y="80"/>
                  </a:cubicBezTo>
                  <a:cubicBezTo>
                    <a:pt x="276" y="31"/>
                    <a:pt x="216" y="0"/>
                    <a:pt x="159"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58"/>
            <p:cNvSpPr/>
            <p:nvPr/>
          </p:nvSpPr>
          <p:spPr>
            <a:xfrm>
              <a:off x="7032524" y="2470398"/>
              <a:ext cx="26547" cy="42609"/>
            </a:xfrm>
            <a:custGeom>
              <a:avLst/>
              <a:gdLst/>
              <a:ahLst/>
              <a:cxnLst/>
              <a:rect l="l" t="t" r="r" b="b"/>
              <a:pathLst>
                <a:path w="3003" h="4820" extrusionOk="0">
                  <a:moveTo>
                    <a:pt x="1925" y="1"/>
                  </a:moveTo>
                  <a:cubicBezTo>
                    <a:pt x="1786" y="1"/>
                    <a:pt x="1717" y="279"/>
                    <a:pt x="1869" y="310"/>
                  </a:cubicBezTo>
                  <a:cubicBezTo>
                    <a:pt x="1935" y="310"/>
                    <a:pt x="2002" y="343"/>
                    <a:pt x="2069" y="376"/>
                  </a:cubicBezTo>
                  <a:cubicBezTo>
                    <a:pt x="2136" y="410"/>
                    <a:pt x="2202" y="443"/>
                    <a:pt x="2236" y="510"/>
                  </a:cubicBezTo>
                  <a:cubicBezTo>
                    <a:pt x="2369" y="577"/>
                    <a:pt x="2469" y="710"/>
                    <a:pt x="2536" y="810"/>
                  </a:cubicBezTo>
                  <a:cubicBezTo>
                    <a:pt x="2669" y="1077"/>
                    <a:pt x="2736" y="1377"/>
                    <a:pt x="2669" y="1644"/>
                  </a:cubicBezTo>
                  <a:lnTo>
                    <a:pt x="2636" y="1777"/>
                  </a:lnTo>
                  <a:lnTo>
                    <a:pt x="2603" y="1844"/>
                  </a:lnTo>
                  <a:cubicBezTo>
                    <a:pt x="2569" y="1911"/>
                    <a:pt x="2536" y="1978"/>
                    <a:pt x="2503" y="2044"/>
                  </a:cubicBezTo>
                  <a:cubicBezTo>
                    <a:pt x="2402" y="2144"/>
                    <a:pt x="2302" y="2244"/>
                    <a:pt x="2202" y="2311"/>
                  </a:cubicBezTo>
                  <a:cubicBezTo>
                    <a:pt x="2008" y="2450"/>
                    <a:pt x="1790" y="2520"/>
                    <a:pt x="1568" y="2520"/>
                  </a:cubicBezTo>
                  <a:cubicBezTo>
                    <a:pt x="1546" y="2520"/>
                    <a:pt x="1524" y="2519"/>
                    <a:pt x="1502" y="2518"/>
                  </a:cubicBezTo>
                  <a:lnTo>
                    <a:pt x="1502" y="2518"/>
                  </a:lnTo>
                  <a:cubicBezTo>
                    <a:pt x="1491" y="2515"/>
                    <a:pt x="1480" y="2513"/>
                    <a:pt x="1468" y="2511"/>
                  </a:cubicBezTo>
                  <a:lnTo>
                    <a:pt x="1468" y="2515"/>
                  </a:lnTo>
                  <a:lnTo>
                    <a:pt x="1468" y="2515"/>
                  </a:lnTo>
                  <a:cubicBezTo>
                    <a:pt x="1457" y="2514"/>
                    <a:pt x="1446" y="2513"/>
                    <a:pt x="1435" y="2511"/>
                  </a:cubicBezTo>
                  <a:cubicBezTo>
                    <a:pt x="1416" y="2507"/>
                    <a:pt x="1397" y="2506"/>
                    <a:pt x="1379" y="2506"/>
                  </a:cubicBezTo>
                  <a:cubicBezTo>
                    <a:pt x="1091" y="2506"/>
                    <a:pt x="1021" y="2982"/>
                    <a:pt x="1335" y="3045"/>
                  </a:cubicBezTo>
                  <a:lnTo>
                    <a:pt x="1402" y="3045"/>
                  </a:lnTo>
                  <a:cubicBezTo>
                    <a:pt x="1403" y="3046"/>
                    <a:pt x="1404" y="3046"/>
                    <a:pt x="1405" y="3047"/>
                  </a:cubicBezTo>
                  <a:lnTo>
                    <a:pt x="1405" y="3047"/>
                  </a:lnTo>
                  <a:lnTo>
                    <a:pt x="1402" y="3078"/>
                  </a:lnTo>
                  <a:cubicBezTo>
                    <a:pt x="1421" y="3077"/>
                    <a:pt x="1440" y="3075"/>
                    <a:pt x="1460" y="3072"/>
                  </a:cubicBezTo>
                  <a:lnTo>
                    <a:pt x="1460" y="3072"/>
                  </a:lnTo>
                  <a:cubicBezTo>
                    <a:pt x="1592" y="3145"/>
                    <a:pt x="1673" y="3265"/>
                    <a:pt x="1702" y="3412"/>
                  </a:cubicBezTo>
                  <a:cubicBezTo>
                    <a:pt x="1702" y="3479"/>
                    <a:pt x="1702" y="3512"/>
                    <a:pt x="1702" y="3545"/>
                  </a:cubicBezTo>
                  <a:cubicBezTo>
                    <a:pt x="1669" y="3579"/>
                    <a:pt x="1669" y="3645"/>
                    <a:pt x="1669" y="3679"/>
                  </a:cubicBezTo>
                  <a:cubicBezTo>
                    <a:pt x="1635" y="3746"/>
                    <a:pt x="1569" y="3846"/>
                    <a:pt x="1502" y="3912"/>
                  </a:cubicBezTo>
                  <a:cubicBezTo>
                    <a:pt x="1435" y="3979"/>
                    <a:pt x="1368" y="4046"/>
                    <a:pt x="1268" y="4079"/>
                  </a:cubicBezTo>
                  <a:cubicBezTo>
                    <a:pt x="1202" y="4112"/>
                    <a:pt x="1168" y="4146"/>
                    <a:pt x="1102" y="4179"/>
                  </a:cubicBezTo>
                  <a:lnTo>
                    <a:pt x="968" y="4213"/>
                  </a:lnTo>
                  <a:cubicBezTo>
                    <a:pt x="701" y="4279"/>
                    <a:pt x="434" y="4313"/>
                    <a:pt x="168" y="4313"/>
                  </a:cubicBezTo>
                  <a:cubicBezTo>
                    <a:pt x="134" y="4313"/>
                    <a:pt x="67" y="4346"/>
                    <a:pt x="67" y="4379"/>
                  </a:cubicBezTo>
                  <a:cubicBezTo>
                    <a:pt x="1" y="4446"/>
                    <a:pt x="34" y="4546"/>
                    <a:pt x="101" y="4579"/>
                  </a:cubicBezTo>
                  <a:cubicBezTo>
                    <a:pt x="362" y="4725"/>
                    <a:pt x="624" y="4819"/>
                    <a:pt x="907" y="4819"/>
                  </a:cubicBezTo>
                  <a:cubicBezTo>
                    <a:pt x="949" y="4819"/>
                    <a:pt x="992" y="4817"/>
                    <a:pt x="1035" y="4813"/>
                  </a:cubicBezTo>
                  <a:cubicBezTo>
                    <a:pt x="1135" y="4813"/>
                    <a:pt x="1235" y="4813"/>
                    <a:pt x="1302" y="4780"/>
                  </a:cubicBezTo>
                  <a:cubicBezTo>
                    <a:pt x="1402" y="4780"/>
                    <a:pt x="1502" y="4746"/>
                    <a:pt x="1569" y="4713"/>
                  </a:cubicBezTo>
                  <a:cubicBezTo>
                    <a:pt x="1735" y="4613"/>
                    <a:pt x="1902" y="4513"/>
                    <a:pt x="2036" y="4379"/>
                  </a:cubicBezTo>
                  <a:cubicBezTo>
                    <a:pt x="2136" y="4246"/>
                    <a:pt x="2236" y="4079"/>
                    <a:pt x="2302" y="3912"/>
                  </a:cubicBezTo>
                  <a:cubicBezTo>
                    <a:pt x="2336" y="3812"/>
                    <a:pt x="2336" y="3712"/>
                    <a:pt x="2336" y="3612"/>
                  </a:cubicBezTo>
                  <a:cubicBezTo>
                    <a:pt x="2336" y="3512"/>
                    <a:pt x="2336" y="3379"/>
                    <a:pt x="2302" y="3279"/>
                  </a:cubicBezTo>
                  <a:cubicBezTo>
                    <a:pt x="2276" y="3149"/>
                    <a:pt x="2210" y="2998"/>
                    <a:pt x="2103" y="2875"/>
                  </a:cubicBezTo>
                  <a:lnTo>
                    <a:pt x="2103" y="2875"/>
                  </a:lnTo>
                  <a:cubicBezTo>
                    <a:pt x="2220" y="2813"/>
                    <a:pt x="2332" y="2737"/>
                    <a:pt x="2436" y="2645"/>
                  </a:cubicBezTo>
                  <a:cubicBezTo>
                    <a:pt x="2569" y="2545"/>
                    <a:pt x="2703" y="2378"/>
                    <a:pt x="2769" y="2244"/>
                  </a:cubicBezTo>
                  <a:cubicBezTo>
                    <a:pt x="2836" y="2144"/>
                    <a:pt x="2869" y="2078"/>
                    <a:pt x="2903" y="1978"/>
                  </a:cubicBezTo>
                  <a:lnTo>
                    <a:pt x="2936" y="1844"/>
                  </a:lnTo>
                  <a:lnTo>
                    <a:pt x="2970" y="1711"/>
                  </a:lnTo>
                  <a:cubicBezTo>
                    <a:pt x="3003" y="1377"/>
                    <a:pt x="2936" y="1010"/>
                    <a:pt x="2736" y="710"/>
                  </a:cubicBezTo>
                  <a:cubicBezTo>
                    <a:pt x="2669" y="543"/>
                    <a:pt x="2536" y="410"/>
                    <a:pt x="2402" y="276"/>
                  </a:cubicBezTo>
                  <a:cubicBezTo>
                    <a:pt x="2336" y="210"/>
                    <a:pt x="2269" y="176"/>
                    <a:pt x="2202" y="143"/>
                  </a:cubicBezTo>
                  <a:cubicBezTo>
                    <a:pt x="2102" y="76"/>
                    <a:pt x="2036" y="43"/>
                    <a:pt x="1969" y="10"/>
                  </a:cubicBezTo>
                  <a:cubicBezTo>
                    <a:pt x="1954" y="3"/>
                    <a:pt x="1939" y="1"/>
                    <a:pt x="192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58"/>
            <p:cNvSpPr/>
            <p:nvPr/>
          </p:nvSpPr>
          <p:spPr>
            <a:xfrm>
              <a:off x="7023684" y="2361016"/>
              <a:ext cx="22118" cy="8027"/>
            </a:xfrm>
            <a:custGeom>
              <a:avLst/>
              <a:gdLst/>
              <a:ahLst/>
              <a:cxnLst/>
              <a:rect l="l" t="t" r="r" b="b"/>
              <a:pathLst>
                <a:path w="2502" h="908" extrusionOk="0">
                  <a:moveTo>
                    <a:pt x="1515" y="1"/>
                  </a:moveTo>
                  <a:cubicBezTo>
                    <a:pt x="1477" y="1"/>
                    <a:pt x="1439" y="3"/>
                    <a:pt x="1401" y="7"/>
                  </a:cubicBezTo>
                  <a:cubicBezTo>
                    <a:pt x="1201" y="7"/>
                    <a:pt x="1067" y="40"/>
                    <a:pt x="901" y="74"/>
                  </a:cubicBezTo>
                  <a:cubicBezTo>
                    <a:pt x="734" y="107"/>
                    <a:pt x="600" y="140"/>
                    <a:pt x="467" y="207"/>
                  </a:cubicBezTo>
                  <a:cubicBezTo>
                    <a:pt x="367" y="241"/>
                    <a:pt x="300" y="274"/>
                    <a:pt x="200" y="307"/>
                  </a:cubicBezTo>
                  <a:lnTo>
                    <a:pt x="100" y="374"/>
                  </a:lnTo>
                  <a:lnTo>
                    <a:pt x="67" y="407"/>
                  </a:lnTo>
                  <a:cubicBezTo>
                    <a:pt x="0" y="441"/>
                    <a:pt x="0" y="541"/>
                    <a:pt x="67" y="607"/>
                  </a:cubicBezTo>
                  <a:cubicBezTo>
                    <a:pt x="86" y="647"/>
                    <a:pt x="129" y="663"/>
                    <a:pt x="174" y="663"/>
                  </a:cubicBezTo>
                  <a:cubicBezTo>
                    <a:pt x="206" y="663"/>
                    <a:pt x="239" y="655"/>
                    <a:pt x="267" y="641"/>
                  </a:cubicBezTo>
                  <a:cubicBezTo>
                    <a:pt x="300" y="607"/>
                    <a:pt x="300" y="607"/>
                    <a:pt x="334" y="574"/>
                  </a:cubicBezTo>
                  <a:cubicBezTo>
                    <a:pt x="400" y="541"/>
                    <a:pt x="500" y="507"/>
                    <a:pt x="567" y="474"/>
                  </a:cubicBezTo>
                  <a:cubicBezTo>
                    <a:pt x="701" y="441"/>
                    <a:pt x="801" y="441"/>
                    <a:pt x="934" y="441"/>
                  </a:cubicBezTo>
                  <a:cubicBezTo>
                    <a:pt x="1067" y="441"/>
                    <a:pt x="1168" y="474"/>
                    <a:pt x="1301" y="541"/>
                  </a:cubicBezTo>
                  <a:cubicBezTo>
                    <a:pt x="1568" y="641"/>
                    <a:pt x="1735" y="774"/>
                    <a:pt x="1935" y="841"/>
                  </a:cubicBezTo>
                  <a:cubicBezTo>
                    <a:pt x="2001" y="874"/>
                    <a:pt x="2068" y="908"/>
                    <a:pt x="2168" y="908"/>
                  </a:cubicBezTo>
                  <a:lnTo>
                    <a:pt x="2302" y="908"/>
                  </a:lnTo>
                  <a:cubicBezTo>
                    <a:pt x="2402" y="908"/>
                    <a:pt x="2502" y="841"/>
                    <a:pt x="2502" y="708"/>
                  </a:cubicBezTo>
                  <a:cubicBezTo>
                    <a:pt x="2502" y="674"/>
                    <a:pt x="2502" y="641"/>
                    <a:pt x="2468" y="574"/>
                  </a:cubicBezTo>
                  <a:cubicBezTo>
                    <a:pt x="2435" y="474"/>
                    <a:pt x="2368" y="374"/>
                    <a:pt x="2302" y="307"/>
                  </a:cubicBezTo>
                  <a:cubicBezTo>
                    <a:pt x="2068" y="103"/>
                    <a:pt x="1784" y="1"/>
                    <a:pt x="151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58"/>
            <p:cNvSpPr/>
            <p:nvPr/>
          </p:nvSpPr>
          <p:spPr>
            <a:xfrm>
              <a:off x="7035645" y="2382304"/>
              <a:ext cx="21366" cy="11032"/>
            </a:xfrm>
            <a:custGeom>
              <a:avLst/>
              <a:gdLst/>
              <a:ahLst/>
              <a:cxnLst/>
              <a:rect l="l" t="t" r="r" b="b"/>
              <a:pathLst>
                <a:path w="2417" h="1248" extrusionOk="0">
                  <a:moveTo>
                    <a:pt x="949" y="1"/>
                  </a:moveTo>
                  <a:cubicBezTo>
                    <a:pt x="782" y="1"/>
                    <a:pt x="648" y="67"/>
                    <a:pt x="482" y="101"/>
                  </a:cubicBezTo>
                  <a:cubicBezTo>
                    <a:pt x="382" y="134"/>
                    <a:pt x="282" y="201"/>
                    <a:pt x="215" y="234"/>
                  </a:cubicBezTo>
                  <a:lnTo>
                    <a:pt x="115" y="301"/>
                  </a:lnTo>
                  <a:lnTo>
                    <a:pt x="115" y="368"/>
                  </a:lnTo>
                  <a:lnTo>
                    <a:pt x="81" y="368"/>
                  </a:lnTo>
                  <a:cubicBezTo>
                    <a:pt x="0" y="476"/>
                    <a:pt x="95" y="628"/>
                    <a:pt x="205" y="628"/>
                  </a:cubicBezTo>
                  <a:cubicBezTo>
                    <a:pt x="230" y="628"/>
                    <a:pt x="256" y="620"/>
                    <a:pt x="282" y="601"/>
                  </a:cubicBezTo>
                  <a:cubicBezTo>
                    <a:pt x="315" y="568"/>
                    <a:pt x="348" y="534"/>
                    <a:pt x="382" y="534"/>
                  </a:cubicBezTo>
                  <a:cubicBezTo>
                    <a:pt x="448" y="468"/>
                    <a:pt x="515" y="434"/>
                    <a:pt x="615" y="401"/>
                  </a:cubicBezTo>
                  <a:cubicBezTo>
                    <a:pt x="715" y="368"/>
                    <a:pt x="849" y="368"/>
                    <a:pt x="949" y="368"/>
                  </a:cubicBezTo>
                  <a:cubicBezTo>
                    <a:pt x="1015" y="401"/>
                    <a:pt x="1082" y="401"/>
                    <a:pt x="1149" y="434"/>
                  </a:cubicBezTo>
                  <a:cubicBezTo>
                    <a:pt x="1216" y="468"/>
                    <a:pt x="1282" y="501"/>
                    <a:pt x="1316" y="534"/>
                  </a:cubicBezTo>
                  <a:cubicBezTo>
                    <a:pt x="1382" y="568"/>
                    <a:pt x="1416" y="601"/>
                    <a:pt x="1482" y="635"/>
                  </a:cubicBezTo>
                  <a:cubicBezTo>
                    <a:pt x="1516" y="701"/>
                    <a:pt x="1549" y="735"/>
                    <a:pt x="1616" y="768"/>
                  </a:cubicBezTo>
                  <a:cubicBezTo>
                    <a:pt x="1683" y="868"/>
                    <a:pt x="1749" y="935"/>
                    <a:pt x="1816" y="1001"/>
                  </a:cubicBezTo>
                  <a:cubicBezTo>
                    <a:pt x="1883" y="1068"/>
                    <a:pt x="1916" y="1102"/>
                    <a:pt x="1983" y="1168"/>
                  </a:cubicBezTo>
                  <a:cubicBezTo>
                    <a:pt x="2016" y="1202"/>
                    <a:pt x="2049" y="1202"/>
                    <a:pt x="2083" y="1235"/>
                  </a:cubicBezTo>
                  <a:cubicBezTo>
                    <a:pt x="2108" y="1243"/>
                    <a:pt x="2135" y="1247"/>
                    <a:pt x="2162" y="1247"/>
                  </a:cubicBezTo>
                  <a:cubicBezTo>
                    <a:pt x="2243" y="1247"/>
                    <a:pt x="2325" y="1210"/>
                    <a:pt x="2350" y="1135"/>
                  </a:cubicBezTo>
                  <a:cubicBezTo>
                    <a:pt x="2383" y="1102"/>
                    <a:pt x="2383" y="1068"/>
                    <a:pt x="2383" y="1001"/>
                  </a:cubicBezTo>
                  <a:cubicBezTo>
                    <a:pt x="2416" y="868"/>
                    <a:pt x="2383" y="768"/>
                    <a:pt x="2350" y="635"/>
                  </a:cubicBezTo>
                  <a:cubicBezTo>
                    <a:pt x="2283" y="468"/>
                    <a:pt x="2150" y="334"/>
                    <a:pt x="2016" y="234"/>
                  </a:cubicBezTo>
                  <a:cubicBezTo>
                    <a:pt x="1949" y="168"/>
                    <a:pt x="1849" y="101"/>
                    <a:pt x="1783" y="67"/>
                  </a:cubicBezTo>
                  <a:cubicBezTo>
                    <a:pt x="1683" y="34"/>
                    <a:pt x="1582" y="1"/>
                    <a:pt x="1482"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 name="Google Shape;9600;p58"/>
          <p:cNvGrpSpPr/>
          <p:nvPr/>
        </p:nvGrpSpPr>
        <p:grpSpPr>
          <a:xfrm flipH="1">
            <a:off x="1997710" y="3550285"/>
            <a:ext cx="1515745" cy="1558290"/>
            <a:chOff x="6494057" y="2143552"/>
            <a:chExt cx="610034" cy="768338"/>
          </a:xfrm>
        </p:grpSpPr>
        <p:sp>
          <p:nvSpPr>
            <p:cNvPr id="8" name="Google Shape;9601;p58"/>
            <p:cNvSpPr/>
            <p:nvPr/>
          </p:nvSpPr>
          <p:spPr>
            <a:xfrm>
              <a:off x="6979447" y="2386141"/>
              <a:ext cx="18290" cy="13092"/>
            </a:xfrm>
            <a:custGeom>
              <a:avLst/>
              <a:gdLst/>
              <a:ahLst/>
              <a:cxnLst/>
              <a:rect l="l" t="t" r="r" b="b"/>
              <a:pathLst>
                <a:path w="2069" h="1481" extrusionOk="0">
                  <a:moveTo>
                    <a:pt x="134" y="0"/>
                  </a:moveTo>
                  <a:cubicBezTo>
                    <a:pt x="67" y="34"/>
                    <a:pt x="0" y="67"/>
                    <a:pt x="34" y="167"/>
                  </a:cubicBezTo>
                  <a:cubicBezTo>
                    <a:pt x="34" y="222"/>
                    <a:pt x="78" y="276"/>
                    <a:pt x="131" y="276"/>
                  </a:cubicBezTo>
                  <a:cubicBezTo>
                    <a:pt x="143" y="276"/>
                    <a:pt x="155" y="273"/>
                    <a:pt x="167" y="267"/>
                  </a:cubicBezTo>
                  <a:lnTo>
                    <a:pt x="267" y="267"/>
                  </a:lnTo>
                  <a:cubicBezTo>
                    <a:pt x="334" y="267"/>
                    <a:pt x="401" y="301"/>
                    <a:pt x="501" y="334"/>
                  </a:cubicBezTo>
                  <a:cubicBezTo>
                    <a:pt x="601" y="334"/>
                    <a:pt x="701" y="401"/>
                    <a:pt x="801" y="467"/>
                  </a:cubicBezTo>
                  <a:cubicBezTo>
                    <a:pt x="901" y="534"/>
                    <a:pt x="1001" y="601"/>
                    <a:pt x="1068" y="701"/>
                  </a:cubicBezTo>
                  <a:cubicBezTo>
                    <a:pt x="1268" y="901"/>
                    <a:pt x="1368" y="1135"/>
                    <a:pt x="1502" y="1235"/>
                  </a:cubicBezTo>
                  <a:cubicBezTo>
                    <a:pt x="1535" y="1301"/>
                    <a:pt x="1602" y="1368"/>
                    <a:pt x="1668" y="1401"/>
                  </a:cubicBezTo>
                  <a:cubicBezTo>
                    <a:pt x="1702" y="1435"/>
                    <a:pt x="1735" y="1435"/>
                    <a:pt x="1768" y="1468"/>
                  </a:cubicBezTo>
                  <a:lnTo>
                    <a:pt x="1802" y="1468"/>
                  </a:lnTo>
                  <a:cubicBezTo>
                    <a:pt x="1818" y="1476"/>
                    <a:pt x="1837" y="1481"/>
                    <a:pt x="1856" y="1481"/>
                  </a:cubicBezTo>
                  <a:cubicBezTo>
                    <a:pt x="1914" y="1481"/>
                    <a:pt x="1977" y="1443"/>
                    <a:pt x="2002" y="1368"/>
                  </a:cubicBezTo>
                  <a:cubicBezTo>
                    <a:pt x="2069" y="1235"/>
                    <a:pt x="2069" y="1068"/>
                    <a:pt x="2002" y="934"/>
                  </a:cubicBezTo>
                  <a:cubicBezTo>
                    <a:pt x="1969" y="801"/>
                    <a:pt x="1868" y="701"/>
                    <a:pt x="1768" y="601"/>
                  </a:cubicBezTo>
                  <a:cubicBezTo>
                    <a:pt x="1668" y="501"/>
                    <a:pt x="1535" y="401"/>
                    <a:pt x="1401" y="334"/>
                  </a:cubicBezTo>
                  <a:cubicBezTo>
                    <a:pt x="1268" y="267"/>
                    <a:pt x="1101" y="201"/>
                    <a:pt x="968" y="167"/>
                  </a:cubicBezTo>
                  <a:cubicBezTo>
                    <a:pt x="834" y="134"/>
                    <a:pt x="734" y="100"/>
                    <a:pt x="601" y="67"/>
                  </a:cubicBezTo>
                  <a:cubicBezTo>
                    <a:pt x="501" y="34"/>
                    <a:pt x="367" y="34"/>
                    <a:pt x="334" y="34"/>
                  </a:cubicBezTo>
                  <a:lnTo>
                    <a:pt x="234" y="34"/>
                  </a:lnTo>
                  <a:lnTo>
                    <a:pt x="134" y="0"/>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9602;p58"/>
            <p:cNvSpPr/>
            <p:nvPr/>
          </p:nvSpPr>
          <p:spPr>
            <a:xfrm>
              <a:off x="6984168" y="2411203"/>
              <a:ext cx="14453" cy="21976"/>
            </a:xfrm>
            <a:custGeom>
              <a:avLst/>
              <a:gdLst/>
              <a:ahLst/>
              <a:cxnLst/>
              <a:rect l="l" t="t" r="r" b="b"/>
              <a:pathLst>
                <a:path w="1635" h="2486" extrusionOk="0">
                  <a:moveTo>
                    <a:pt x="234" y="1"/>
                  </a:moveTo>
                  <a:lnTo>
                    <a:pt x="200" y="34"/>
                  </a:lnTo>
                  <a:cubicBezTo>
                    <a:pt x="182" y="25"/>
                    <a:pt x="165" y="21"/>
                    <a:pt x="147" y="21"/>
                  </a:cubicBezTo>
                  <a:cubicBezTo>
                    <a:pt x="100" y="21"/>
                    <a:pt x="58" y="52"/>
                    <a:pt x="34" y="101"/>
                  </a:cubicBezTo>
                  <a:cubicBezTo>
                    <a:pt x="0" y="168"/>
                    <a:pt x="34" y="234"/>
                    <a:pt x="100" y="268"/>
                  </a:cubicBezTo>
                  <a:cubicBezTo>
                    <a:pt x="134" y="301"/>
                    <a:pt x="167" y="301"/>
                    <a:pt x="200" y="334"/>
                  </a:cubicBezTo>
                  <a:cubicBezTo>
                    <a:pt x="300" y="368"/>
                    <a:pt x="367" y="434"/>
                    <a:pt x="434" y="501"/>
                  </a:cubicBezTo>
                  <a:cubicBezTo>
                    <a:pt x="534" y="568"/>
                    <a:pt x="634" y="668"/>
                    <a:pt x="701" y="801"/>
                  </a:cubicBezTo>
                  <a:cubicBezTo>
                    <a:pt x="801" y="935"/>
                    <a:pt x="834" y="1068"/>
                    <a:pt x="901" y="1202"/>
                  </a:cubicBezTo>
                  <a:cubicBezTo>
                    <a:pt x="968" y="1502"/>
                    <a:pt x="1001" y="1802"/>
                    <a:pt x="1034" y="2002"/>
                  </a:cubicBezTo>
                  <a:cubicBezTo>
                    <a:pt x="1068" y="2102"/>
                    <a:pt x="1101" y="2202"/>
                    <a:pt x="1134" y="2302"/>
                  </a:cubicBezTo>
                  <a:cubicBezTo>
                    <a:pt x="1134" y="2336"/>
                    <a:pt x="1168" y="2369"/>
                    <a:pt x="1201" y="2402"/>
                  </a:cubicBezTo>
                  <a:lnTo>
                    <a:pt x="1201" y="2436"/>
                  </a:lnTo>
                  <a:cubicBezTo>
                    <a:pt x="1234" y="2469"/>
                    <a:pt x="1276" y="2486"/>
                    <a:pt x="1318" y="2486"/>
                  </a:cubicBezTo>
                  <a:cubicBezTo>
                    <a:pt x="1359" y="2486"/>
                    <a:pt x="1401" y="2469"/>
                    <a:pt x="1435" y="2436"/>
                  </a:cubicBezTo>
                  <a:cubicBezTo>
                    <a:pt x="1568" y="2302"/>
                    <a:pt x="1635" y="2136"/>
                    <a:pt x="1635" y="1969"/>
                  </a:cubicBezTo>
                  <a:cubicBezTo>
                    <a:pt x="1635" y="1802"/>
                    <a:pt x="1601" y="1635"/>
                    <a:pt x="1568" y="1502"/>
                  </a:cubicBezTo>
                  <a:cubicBezTo>
                    <a:pt x="1501" y="1302"/>
                    <a:pt x="1401" y="1135"/>
                    <a:pt x="1301" y="1001"/>
                  </a:cubicBezTo>
                  <a:cubicBezTo>
                    <a:pt x="1201" y="835"/>
                    <a:pt x="1068" y="701"/>
                    <a:pt x="934" y="568"/>
                  </a:cubicBezTo>
                  <a:cubicBezTo>
                    <a:pt x="834" y="468"/>
                    <a:pt x="701" y="368"/>
                    <a:pt x="601" y="268"/>
                  </a:cubicBezTo>
                  <a:cubicBezTo>
                    <a:pt x="501" y="201"/>
                    <a:pt x="400" y="134"/>
                    <a:pt x="334" y="67"/>
                  </a:cubicBezTo>
                  <a:lnTo>
                    <a:pt x="234" y="1"/>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9603;p58"/>
            <p:cNvSpPr/>
            <p:nvPr/>
          </p:nvSpPr>
          <p:spPr>
            <a:xfrm>
              <a:off x="7014534" y="2422483"/>
              <a:ext cx="7090" cy="18299"/>
            </a:xfrm>
            <a:custGeom>
              <a:avLst/>
              <a:gdLst/>
              <a:ahLst/>
              <a:cxnLst/>
              <a:rect l="l" t="t" r="r" b="b"/>
              <a:pathLst>
                <a:path w="802" h="2070" extrusionOk="0">
                  <a:moveTo>
                    <a:pt x="151" y="1"/>
                  </a:moveTo>
                  <a:cubicBezTo>
                    <a:pt x="118" y="1"/>
                    <a:pt x="84" y="9"/>
                    <a:pt x="68" y="26"/>
                  </a:cubicBezTo>
                  <a:cubicBezTo>
                    <a:pt x="1" y="92"/>
                    <a:pt x="1" y="159"/>
                    <a:pt x="68" y="226"/>
                  </a:cubicBezTo>
                  <a:lnTo>
                    <a:pt x="101" y="293"/>
                  </a:lnTo>
                  <a:cubicBezTo>
                    <a:pt x="268" y="493"/>
                    <a:pt x="335" y="793"/>
                    <a:pt x="301" y="1060"/>
                  </a:cubicBezTo>
                  <a:cubicBezTo>
                    <a:pt x="234" y="1260"/>
                    <a:pt x="201" y="1460"/>
                    <a:pt x="168" y="1627"/>
                  </a:cubicBezTo>
                  <a:cubicBezTo>
                    <a:pt x="168" y="1694"/>
                    <a:pt x="168" y="1760"/>
                    <a:pt x="168" y="1827"/>
                  </a:cubicBezTo>
                  <a:cubicBezTo>
                    <a:pt x="168" y="1894"/>
                    <a:pt x="201" y="1927"/>
                    <a:pt x="201" y="1927"/>
                  </a:cubicBezTo>
                  <a:cubicBezTo>
                    <a:pt x="229" y="2009"/>
                    <a:pt x="301" y="2069"/>
                    <a:pt x="382" y="2069"/>
                  </a:cubicBezTo>
                  <a:cubicBezTo>
                    <a:pt x="399" y="2069"/>
                    <a:pt x="417" y="2066"/>
                    <a:pt x="435" y="2060"/>
                  </a:cubicBezTo>
                  <a:cubicBezTo>
                    <a:pt x="535" y="1994"/>
                    <a:pt x="668" y="1927"/>
                    <a:pt x="701" y="1794"/>
                  </a:cubicBezTo>
                  <a:cubicBezTo>
                    <a:pt x="768" y="1694"/>
                    <a:pt x="802" y="1560"/>
                    <a:pt x="802" y="1427"/>
                  </a:cubicBezTo>
                  <a:cubicBezTo>
                    <a:pt x="802" y="1293"/>
                    <a:pt x="768" y="1160"/>
                    <a:pt x="735" y="993"/>
                  </a:cubicBezTo>
                  <a:cubicBezTo>
                    <a:pt x="701" y="860"/>
                    <a:pt x="635" y="726"/>
                    <a:pt x="568" y="626"/>
                  </a:cubicBezTo>
                  <a:cubicBezTo>
                    <a:pt x="535" y="526"/>
                    <a:pt x="468" y="426"/>
                    <a:pt x="401" y="326"/>
                  </a:cubicBezTo>
                  <a:cubicBezTo>
                    <a:pt x="368" y="226"/>
                    <a:pt x="301" y="159"/>
                    <a:pt x="301" y="126"/>
                  </a:cubicBezTo>
                  <a:lnTo>
                    <a:pt x="234" y="59"/>
                  </a:lnTo>
                  <a:lnTo>
                    <a:pt x="234" y="26"/>
                  </a:lnTo>
                  <a:cubicBezTo>
                    <a:pt x="218" y="9"/>
                    <a:pt x="184" y="1"/>
                    <a:pt x="15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9604;p58"/>
            <p:cNvSpPr/>
            <p:nvPr/>
          </p:nvSpPr>
          <p:spPr>
            <a:xfrm>
              <a:off x="7002741" y="2488494"/>
              <a:ext cx="9742" cy="21508"/>
            </a:xfrm>
            <a:custGeom>
              <a:avLst/>
              <a:gdLst/>
              <a:ahLst/>
              <a:cxnLst/>
              <a:rect l="l" t="t" r="r" b="b"/>
              <a:pathLst>
                <a:path w="1102" h="2433" extrusionOk="0">
                  <a:moveTo>
                    <a:pt x="917" y="1"/>
                  </a:moveTo>
                  <a:cubicBezTo>
                    <a:pt x="840" y="1"/>
                    <a:pt x="761" y="65"/>
                    <a:pt x="801" y="164"/>
                  </a:cubicBezTo>
                  <a:cubicBezTo>
                    <a:pt x="801" y="164"/>
                    <a:pt x="835" y="197"/>
                    <a:pt x="835" y="264"/>
                  </a:cubicBezTo>
                  <a:cubicBezTo>
                    <a:pt x="835" y="364"/>
                    <a:pt x="835" y="464"/>
                    <a:pt x="835" y="531"/>
                  </a:cubicBezTo>
                  <a:cubicBezTo>
                    <a:pt x="835" y="664"/>
                    <a:pt x="835" y="798"/>
                    <a:pt x="801" y="898"/>
                  </a:cubicBezTo>
                  <a:cubicBezTo>
                    <a:pt x="768" y="1031"/>
                    <a:pt x="701" y="1165"/>
                    <a:pt x="601" y="1298"/>
                  </a:cubicBezTo>
                  <a:cubicBezTo>
                    <a:pt x="468" y="1532"/>
                    <a:pt x="268" y="1699"/>
                    <a:pt x="167" y="1865"/>
                  </a:cubicBezTo>
                  <a:cubicBezTo>
                    <a:pt x="101" y="1965"/>
                    <a:pt x="67" y="2032"/>
                    <a:pt x="34" y="2099"/>
                  </a:cubicBezTo>
                  <a:cubicBezTo>
                    <a:pt x="34" y="2132"/>
                    <a:pt x="1" y="2199"/>
                    <a:pt x="1" y="2232"/>
                  </a:cubicBezTo>
                  <a:cubicBezTo>
                    <a:pt x="1" y="2332"/>
                    <a:pt x="67" y="2432"/>
                    <a:pt x="167" y="2432"/>
                  </a:cubicBezTo>
                  <a:cubicBezTo>
                    <a:pt x="301" y="2432"/>
                    <a:pt x="468" y="2366"/>
                    <a:pt x="568" y="2266"/>
                  </a:cubicBezTo>
                  <a:cubicBezTo>
                    <a:pt x="701" y="2166"/>
                    <a:pt x="801" y="2065"/>
                    <a:pt x="868" y="1932"/>
                  </a:cubicBezTo>
                  <a:cubicBezTo>
                    <a:pt x="968" y="1765"/>
                    <a:pt x="1001" y="1598"/>
                    <a:pt x="1035" y="1432"/>
                  </a:cubicBezTo>
                  <a:cubicBezTo>
                    <a:pt x="1068" y="1265"/>
                    <a:pt x="1101" y="1098"/>
                    <a:pt x="1101" y="931"/>
                  </a:cubicBezTo>
                  <a:cubicBezTo>
                    <a:pt x="1101" y="698"/>
                    <a:pt x="1101" y="464"/>
                    <a:pt x="1068" y="197"/>
                  </a:cubicBezTo>
                  <a:cubicBezTo>
                    <a:pt x="1068" y="164"/>
                    <a:pt x="1068" y="131"/>
                    <a:pt x="1068" y="97"/>
                  </a:cubicBezTo>
                  <a:lnTo>
                    <a:pt x="1035" y="97"/>
                  </a:lnTo>
                  <a:cubicBezTo>
                    <a:pt x="1021" y="30"/>
                    <a:pt x="970" y="1"/>
                    <a:pt x="91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9605;p58"/>
            <p:cNvSpPr/>
            <p:nvPr/>
          </p:nvSpPr>
          <p:spPr>
            <a:xfrm>
              <a:off x="6982099" y="2529045"/>
              <a:ext cx="16522" cy="11916"/>
            </a:xfrm>
            <a:custGeom>
              <a:avLst/>
              <a:gdLst/>
              <a:ahLst/>
              <a:cxnLst/>
              <a:rect l="l" t="t" r="r" b="b"/>
              <a:pathLst>
                <a:path w="1869" h="1348" extrusionOk="0">
                  <a:moveTo>
                    <a:pt x="1716" y="1"/>
                  </a:moveTo>
                  <a:cubicBezTo>
                    <a:pt x="1669" y="1"/>
                    <a:pt x="1626" y="31"/>
                    <a:pt x="1602" y="80"/>
                  </a:cubicBezTo>
                  <a:cubicBezTo>
                    <a:pt x="1568" y="180"/>
                    <a:pt x="1502" y="247"/>
                    <a:pt x="1435" y="314"/>
                  </a:cubicBezTo>
                  <a:cubicBezTo>
                    <a:pt x="1368" y="414"/>
                    <a:pt x="1302" y="447"/>
                    <a:pt x="1202" y="514"/>
                  </a:cubicBezTo>
                  <a:cubicBezTo>
                    <a:pt x="1101" y="581"/>
                    <a:pt x="1001" y="614"/>
                    <a:pt x="901" y="614"/>
                  </a:cubicBezTo>
                  <a:cubicBezTo>
                    <a:pt x="701" y="647"/>
                    <a:pt x="501" y="714"/>
                    <a:pt x="334" y="781"/>
                  </a:cubicBezTo>
                  <a:cubicBezTo>
                    <a:pt x="234" y="814"/>
                    <a:pt x="134" y="881"/>
                    <a:pt x="67" y="948"/>
                  </a:cubicBezTo>
                  <a:cubicBezTo>
                    <a:pt x="1" y="1014"/>
                    <a:pt x="1" y="1114"/>
                    <a:pt x="67" y="1214"/>
                  </a:cubicBezTo>
                  <a:cubicBezTo>
                    <a:pt x="167" y="1281"/>
                    <a:pt x="301" y="1348"/>
                    <a:pt x="434" y="1348"/>
                  </a:cubicBezTo>
                  <a:cubicBezTo>
                    <a:pt x="534" y="1348"/>
                    <a:pt x="668" y="1315"/>
                    <a:pt x="768" y="1248"/>
                  </a:cubicBezTo>
                  <a:cubicBezTo>
                    <a:pt x="901" y="1214"/>
                    <a:pt x="1035" y="1114"/>
                    <a:pt x="1135" y="1014"/>
                  </a:cubicBezTo>
                  <a:cubicBezTo>
                    <a:pt x="1235" y="948"/>
                    <a:pt x="1335" y="848"/>
                    <a:pt x="1435" y="747"/>
                  </a:cubicBezTo>
                  <a:cubicBezTo>
                    <a:pt x="1502" y="647"/>
                    <a:pt x="1568" y="547"/>
                    <a:pt x="1635" y="481"/>
                  </a:cubicBezTo>
                  <a:cubicBezTo>
                    <a:pt x="1702" y="414"/>
                    <a:pt x="1735" y="314"/>
                    <a:pt x="1769" y="280"/>
                  </a:cubicBezTo>
                  <a:cubicBezTo>
                    <a:pt x="1802" y="247"/>
                    <a:pt x="1802" y="247"/>
                    <a:pt x="1835" y="214"/>
                  </a:cubicBezTo>
                  <a:lnTo>
                    <a:pt x="1835" y="180"/>
                  </a:lnTo>
                  <a:cubicBezTo>
                    <a:pt x="1869" y="114"/>
                    <a:pt x="1835" y="47"/>
                    <a:pt x="1769" y="14"/>
                  </a:cubicBezTo>
                  <a:cubicBezTo>
                    <a:pt x="1751" y="5"/>
                    <a:pt x="1733" y="1"/>
                    <a:pt x="171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9606;p58"/>
            <p:cNvSpPr/>
            <p:nvPr/>
          </p:nvSpPr>
          <p:spPr>
            <a:xfrm>
              <a:off x="6964701" y="2507254"/>
              <a:ext cx="17114" cy="15426"/>
            </a:xfrm>
            <a:custGeom>
              <a:avLst/>
              <a:gdLst/>
              <a:ahLst/>
              <a:cxnLst/>
              <a:rect l="l" t="t" r="r" b="b"/>
              <a:pathLst>
                <a:path w="1936" h="1745" extrusionOk="0">
                  <a:moveTo>
                    <a:pt x="1796" y="1"/>
                  </a:moveTo>
                  <a:cubicBezTo>
                    <a:pt x="1739" y="1"/>
                    <a:pt x="1683" y="35"/>
                    <a:pt x="1668" y="110"/>
                  </a:cubicBezTo>
                  <a:lnTo>
                    <a:pt x="1635" y="210"/>
                  </a:lnTo>
                  <a:cubicBezTo>
                    <a:pt x="1635" y="277"/>
                    <a:pt x="1602" y="377"/>
                    <a:pt x="1535" y="444"/>
                  </a:cubicBezTo>
                  <a:cubicBezTo>
                    <a:pt x="1502" y="544"/>
                    <a:pt x="1435" y="644"/>
                    <a:pt x="1335" y="711"/>
                  </a:cubicBezTo>
                  <a:cubicBezTo>
                    <a:pt x="1235" y="811"/>
                    <a:pt x="1135" y="877"/>
                    <a:pt x="1001" y="944"/>
                  </a:cubicBezTo>
                  <a:cubicBezTo>
                    <a:pt x="768" y="1044"/>
                    <a:pt x="534" y="1111"/>
                    <a:pt x="368" y="1178"/>
                  </a:cubicBezTo>
                  <a:cubicBezTo>
                    <a:pt x="301" y="1211"/>
                    <a:pt x="234" y="1278"/>
                    <a:pt x="167" y="1311"/>
                  </a:cubicBezTo>
                  <a:cubicBezTo>
                    <a:pt x="134" y="1344"/>
                    <a:pt x="101" y="1378"/>
                    <a:pt x="67" y="1378"/>
                  </a:cubicBezTo>
                  <a:cubicBezTo>
                    <a:pt x="1" y="1478"/>
                    <a:pt x="34" y="1578"/>
                    <a:pt x="101" y="1645"/>
                  </a:cubicBezTo>
                  <a:cubicBezTo>
                    <a:pt x="234" y="1711"/>
                    <a:pt x="368" y="1745"/>
                    <a:pt x="534" y="1745"/>
                  </a:cubicBezTo>
                  <a:cubicBezTo>
                    <a:pt x="668" y="1711"/>
                    <a:pt x="801" y="1678"/>
                    <a:pt x="935" y="1611"/>
                  </a:cubicBezTo>
                  <a:cubicBezTo>
                    <a:pt x="1068" y="1511"/>
                    <a:pt x="1201" y="1411"/>
                    <a:pt x="1302" y="1278"/>
                  </a:cubicBezTo>
                  <a:cubicBezTo>
                    <a:pt x="1435" y="1144"/>
                    <a:pt x="1502" y="1011"/>
                    <a:pt x="1602" y="877"/>
                  </a:cubicBezTo>
                  <a:cubicBezTo>
                    <a:pt x="1668" y="777"/>
                    <a:pt x="1735" y="644"/>
                    <a:pt x="1802" y="544"/>
                  </a:cubicBezTo>
                  <a:cubicBezTo>
                    <a:pt x="1835" y="410"/>
                    <a:pt x="1869" y="310"/>
                    <a:pt x="1902" y="277"/>
                  </a:cubicBezTo>
                  <a:lnTo>
                    <a:pt x="1935" y="177"/>
                  </a:lnTo>
                  <a:cubicBezTo>
                    <a:pt x="1935" y="177"/>
                    <a:pt x="1935" y="144"/>
                    <a:pt x="1935" y="144"/>
                  </a:cubicBezTo>
                  <a:cubicBezTo>
                    <a:pt x="1935" y="52"/>
                    <a:pt x="1865" y="1"/>
                    <a:pt x="179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9607;p58"/>
            <p:cNvSpPr/>
            <p:nvPr/>
          </p:nvSpPr>
          <p:spPr>
            <a:xfrm>
              <a:off x="6734392" y="2365498"/>
              <a:ext cx="85527" cy="546392"/>
            </a:xfrm>
            <a:custGeom>
              <a:avLst/>
              <a:gdLst/>
              <a:ahLst/>
              <a:cxnLst/>
              <a:rect l="l" t="t" r="r" b="b"/>
              <a:pathLst>
                <a:path w="9675" h="61809" extrusionOk="0">
                  <a:moveTo>
                    <a:pt x="6138" y="0"/>
                  </a:moveTo>
                  <a:lnTo>
                    <a:pt x="3403" y="67"/>
                  </a:lnTo>
                  <a:lnTo>
                    <a:pt x="1" y="60544"/>
                  </a:lnTo>
                  <a:cubicBezTo>
                    <a:pt x="1" y="60544"/>
                    <a:pt x="1793" y="61808"/>
                    <a:pt x="4508" y="61808"/>
                  </a:cubicBezTo>
                  <a:cubicBezTo>
                    <a:pt x="6000" y="61808"/>
                    <a:pt x="7770" y="61426"/>
                    <a:pt x="9674" y="60243"/>
                  </a:cubicBezTo>
                  <a:lnTo>
                    <a:pt x="6138" y="0"/>
                  </a:ln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9608;p58"/>
            <p:cNvSpPr/>
            <p:nvPr/>
          </p:nvSpPr>
          <p:spPr>
            <a:xfrm>
              <a:off x="6791014" y="2481979"/>
              <a:ext cx="11510" cy="79922"/>
            </a:xfrm>
            <a:custGeom>
              <a:avLst/>
              <a:gdLst/>
              <a:ahLst/>
              <a:cxnLst/>
              <a:rect l="l" t="t" r="r" b="b"/>
              <a:pathLst>
                <a:path w="1302" h="9041" fill="none" extrusionOk="0">
                  <a:moveTo>
                    <a:pt x="1301" y="9040"/>
                  </a:moveTo>
                  <a:cubicBezTo>
                    <a:pt x="67" y="6172"/>
                    <a:pt x="0" y="2936"/>
                    <a:pt x="1101" y="0"/>
                  </a:cubicBezTo>
                </a:path>
              </a:pathLst>
            </a:custGeom>
            <a:noFill/>
            <a:ln w="11675" cap="flat" cmpd="sng">
              <a:solidFill>
                <a:srgbClr val="CAA36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9609;p58"/>
            <p:cNvSpPr/>
            <p:nvPr/>
          </p:nvSpPr>
          <p:spPr>
            <a:xfrm>
              <a:off x="6599037" y="2143552"/>
              <a:ext cx="338236" cy="329564"/>
            </a:xfrm>
            <a:custGeom>
              <a:avLst/>
              <a:gdLst/>
              <a:ahLst/>
              <a:cxnLst/>
              <a:rect l="l" t="t" r="r" b="b"/>
              <a:pathLst>
                <a:path w="38262" h="37281" extrusionOk="0">
                  <a:moveTo>
                    <a:pt x="18657" y="0"/>
                  </a:moveTo>
                  <a:cubicBezTo>
                    <a:pt x="14816" y="0"/>
                    <a:pt x="11155" y="3246"/>
                    <a:pt x="10875" y="7127"/>
                  </a:cubicBezTo>
                  <a:cubicBezTo>
                    <a:pt x="10045" y="6842"/>
                    <a:pt x="9194" y="6706"/>
                    <a:pt x="8354" y="6706"/>
                  </a:cubicBezTo>
                  <a:cubicBezTo>
                    <a:pt x="5650" y="6706"/>
                    <a:pt x="3060" y="8120"/>
                    <a:pt x="1635" y="10563"/>
                  </a:cubicBezTo>
                  <a:cubicBezTo>
                    <a:pt x="1" y="13898"/>
                    <a:pt x="901" y="17901"/>
                    <a:pt x="3870" y="20170"/>
                  </a:cubicBezTo>
                  <a:cubicBezTo>
                    <a:pt x="1335" y="22505"/>
                    <a:pt x="668" y="26207"/>
                    <a:pt x="2236" y="29276"/>
                  </a:cubicBezTo>
                  <a:cubicBezTo>
                    <a:pt x="3544" y="31864"/>
                    <a:pt x="6210" y="33458"/>
                    <a:pt x="9056" y="33458"/>
                  </a:cubicBezTo>
                  <a:cubicBezTo>
                    <a:pt x="9548" y="33458"/>
                    <a:pt x="10045" y="33411"/>
                    <a:pt x="10542" y="33312"/>
                  </a:cubicBezTo>
                  <a:cubicBezTo>
                    <a:pt x="12645" y="35977"/>
                    <a:pt x="15688" y="37280"/>
                    <a:pt x="18717" y="37280"/>
                  </a:cubicBezTo>
                  <a:cubicBezTo>
                    <a:pt x="22139" y="37280"/>
                    <a:pt x="25545" y="35617"/>
                    <a:pt x="27561" y="32375"/>
                  </a:cubicBezTo>
                  <a:lnTo>
                    <a:pt x="27561" y="32375"/>
                  </a:lnTo>
                  <a:cubicBezTo>
                    <a:pt x="28276" y="32793"/>
                    <a:pt x="29096" y="32990"/>
                    <a:pt x="29922" y="32990"/>
                  </a:cubicBezTo>
                  <a:cubicBezTo>
                    <a:pt x="31757" y="32990"/>
                    <a:pt x="33622" y="32018"/>
                    <a:pt x="34425" y="30343"/>
                  </a:cubicBezTo>
                  <a:cubicBezTo>
                    <a:pt x="35660" y="27875"/>
                    <a:pt x="34259" y="24473"/>
                    <a:pt x="31623" y="23572"/>
                  </a:cubicBezTo>
                  <a:cubicBezTo>
                    <a:pt x="35726" y="22371"/>
                    <a:pt x="38261" y="17367"/>
                    <a:pt x="36760" y="13365"/>
                  </a:cubicBezTo>
                  <a:cubicBezTo>
                    <a:pt x="35626" y="10341"/>
                    <a:pt x="32379" y="8383"/>
                    <a:pt x="29190" y="8383"/>
                  </a:cubicBezTo>
                  <a:cubicBezTo>
                    <a:pt x="28158" y="8383"/>
                    <a:pt x="27132" y="8588"/>
                    <a:pt x="26186" y="9028"/>
                  </a:cubicBezTo>
                  <a:cubicBezTo>
                    <a:pt x="26887" y="4925"/>
                    <a:pt x="23651" y="555"/>
                    <a:pt x="19515" y="55"/>
                  </a:cubicBezTo>
                  <a:cubicBezTo>
                    <a:pt x="19229" y="18"/>
                    <a:pt x="18942" y="0"/>
                    <a:pt x="18657"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9610;p58"/>
            <p:cNvSpPr/>
            <p:nvPr/>
          </p:nvSpPr>
          <p:spPr>
            <a:xfrm>
              <a:off x="6786002" y="2301220"/>
              <a:ext cx="318090" cy="276321"/>
            </a:xfrm>
            <a:custGeom>
              <a:avLst/>
              <a:gdLst/>
              <a:ahLst/>
              <a:cxnLst/>
              <a:rect l="l" t="t" r="r" b="b"/>
              <a:pathLst>
                <a:path w="35983" h="31258" extrusionOk="0">
                  <a:moveTo>
                    <a:pt x="16018" y="0"/>
                  </a:moveTo>
                  <a:cubicBezTo>
                    <a:pt x="14440" y="0"/>
                    <a:pt x="12844" y="611"/>
                    <a:pt x="11627" y="1935"/>
                  </a:cubicBezTo>
                  <a:lnTo>
                    <a:pt x="11627" y="1935"/>
                  </a:lnTo>
                  <a:cubicBezTo>
                    <a:pt x="10953" y="1495"/>
                    <a:pt x="10264" y="1303"/>
                    <a:pt x="9609" y="1303"/>
                  </a:cubicBezTo>
                  <a:cubicBezTo>
                    <a:pt x="6804" y="1303"/>
                    <a:pt x="4617" y="4821"/>
                    <a:pt x="6905" y="7405"/>
                  </a:cubicBezTo>
                  <a:cubicBezTo>
                    <a:pt x="3303" y="7939"/>
                    <a:pt x="601" y="10874"/>
                    <a:pt x="300" y="14477"/>
                  </a:cubicBezTo>
                  <a:cubicBezTo>
                    <a:pt x="0" y="18079"/>
                    <a:pt x="2202" y="21415"/>
                    <a:pt x="5638" y="22549"/>
                  </a:cubicBezTo>
                  <a:cubicBezTo>
                    <a:pt x="4470" y="26051"/>
                    <a:pt x="6838" y="30321"/>
                    <a:pt x="10441" y="31122"/>
                  </a:cubicBezTo>
                  <a:cubicBezTo>
                    <a:pt x="10860" y="31214"/>
                    <a:pt x="11283" y="31258"/>
                    <a:pt x="11705" y="31258"/>
                  </a:cubicBezTo>
                  <a:cubicBezTo>
                    <a:pt x="14945" y="31258"/>
                    <a:pt x="18096" y="28664"/>
                    <a:pt x="18480" y="25418"/>
                  </a:cubicBezTo>
                  <a:cubicBezTo>
                    <a:pt x="20079" y="27328"/>
                    <a:pt x="22581" y="28359"/>
                    <a:pt x="25064" y="28359"/>
                  </a:cubicBezTo>
                  <a:cubicBezTo>
                    <a:pt x="26571" y="28359"/>
                    <a:pt x="28070" y="27979"/>
                    <a:pt x="29354" y="27186"/>
                  </a:cubicBezTo>
                  <a:cubicBezTo>
                    <a:pt x="32757" y="25084"/>
                    <a:pt x="34225" y="20314"/>
                    <a:pt x="32590" y="16645"/>
                  </a:cubicBezTo>
                  <a:cubicBezTo>
                    <a:pt x="35983" y="10785"/>
                    <a:pt x="31363" y="4171"/>
                    <a:pt x="25446" y="4171"/>
                  </a:cubicBezTo>
                  <a:cubicBezTo>
                    <a:pt x="24323" y="4171"/>
                    <a:pt x="23153" y="4410"/>
                    <a:pt x="21983" y="4936"/>
                  </a:cubicBezTo>
                  <a:cubicBezTo>
                    <a:pt x="21408" y="1819"/>
                    <a:pt x="18740" y="0"/>
                    <a:pt x="1601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9611;p58"/>
            <p:cNvSpPr/>
            <p:nvPr/>
          </p:nvSpPr>
          <p:spPr>
            <a:xfrm>
              <a:off x="6796716" y="2433985"/>
              <a:ext cx="159730" cy="184827"/>
            </a:xfrm>
            <a:custGeom>
              <a:avLst/>
              <a:gdLst/>
              <a:ahLst/>
              <a:cxnLst/>
              <a:rect l="l" t="t" r="r" b="b"/>
              <a:pathLst>
                <a:path w="18069" h="20908" extrusionOk="0">
                  <a:moveTo>
                    <a:pt x="17308" y="0"/>
                  </a:moveTo>
                  <a:cubicBezTo>
                    <a:pt x="17014" y="0"/>
                    <a:pt x="16717" y="201"/>
                    <a:pt x="16734" y="593"/>
                  </a:cubicBezTo>
                  <a:lnTo>
                    <a:pt x="16734" y="626"/>
                  </a:lnTo>
                  <a:cubicBezTo>
                    <a:pt x="16734" y="626"/>
                    <a:pt x="16701" y="1093"/>
                    <a:pt x="16701" y="1894"/>
                  </a:cubicBezTo>
                  <a:cubicBezTo>
                    <a:pt x="16701" y="2094"/>
                    <a:pt x="16701" y="2327"/>
                    <a:pt x="16701" y="2561"/>
                  </a:cubicBezTo>
                  <a:cubicBezTo>
                    <a:pt x="16701" y="2794"/>
                    <a:pt x="16634" y="3061"/>
                    <a:pt x="16634" y="3361"/>
                  </a:cubicBezTo>
                  <a:cubicBezTo>
                    <a:pt x="16601" y="3895"/>
                    <a:pt x="16568" y="4529"/>
                    <a:pt x="16501" y="5229"/>
                  </a:cubicBezTo>
                  <a:cubicBezTo>
                    <a:pt x="16434" y="5563"/>
                    <a:pt x="16434" y="5930"/>
                    <a:pt x="16367" y="6297"/>
                  </a:cubicBezTo>
                  <a:cubicBezTo>
                    <a:pt x="16301" y="6630"/>
                    <a:pt x="16234" y="7031"/>
                    <a:pt x="16167" y="7398"/>
                  </a:cubicBezTo>
                  <a:cubicBezTo>
                    <a:pt x="16134" y="7798"/>
                    <a:pt x="16000" y="8165"/>
                    <a:pt x="15934" y="8565"/>
                  </a:cubicBezTo>
                  <a:cubicBezTo>
                    <a:pt x="15867" y="8765"/>
                    <a:pt x="15867" y="8999"/>
                    <a:pt x="15800" y="9165"/>
                  </a:cubicBezTo>
                  <a:cubicBezTo>
                    <a:pt x="15734" y="9366"/>
                    <a:pt x="15667" y="9566"/>
                    <a:pt x="15600" y="9766"/>
                  </a:cubicBezTo>
                  <a:cubicBezTo>
                    <a:pt x="15533" y="9966"/>
                    <a:pt x="15500" y="10166"/>
                    <a:pt x="15433" y="10366"/>
                  </a:cubicBezTo>
                  <a:cubicBezTo>
                    <a:pt x="15367" y="10600"/>
                    <a:pt x="15267" y="10800"/>
                    <a:pt x="15200" y="10967"/>
                  </a:cubicBezTo>
                  <a:cubicBezTo>
                    <a:pt x="15133" y="11167"/>
                    <a:pt x="15066" y="11400"/>
                    <a:pt x="14966" y="11601"/>
                  </a:cubicBezTo>
                  <a:cubicBezTo>
                    <a:pt x="14900" y="11801"/>
                    <a:pt x="14800" y="11967"/>
                    <a:pt x="14700" y="12168"/>
                  </a:cubicBezTo>
                  <a:cubicBezTo>
                    <a:pt x="14599" y="12368"/>
                    <a:pt x="14499" y="12568"/>
                    <a:pt x="14399" y="12768"/>
                  </a:cubicBezTo>
                  <a:lnTo>
                    <a:pt x="14099" y="13335"/>
                  </a:lnTo>
                  <a:cubicBezTo>
                    <a:pt x="13866" y="13735"/>
                    <a:pt x="13599" y="14069"/>
                    <a:pt x="13365" y="14436"/>
                  </a:cubicBezTo>
                  <a:cubicBezTo>
                    <a:pt x="12865" y="15136"/>
                    <a:pt x="12264" y="15770"/>
                    <a:pt x="11597" y="16337"/>
                  </a:cubicBezTo>
                  <a:cubicBezTo>
                    <a:pt x="11297" y="16637"/>
                    <a:pt x="10964" y="16871"/>
                    <a:pt x="10630" y="17138"/>
                  </a:cubicBezTo>
                  <a:cubicBezTo>
                    <a:pt x="10263" y="17371"/>
                    <a:pt x="9929" y="17571"/>
                    <a:pt x="9563" y="17772"/>
                  </a:cubicBezTo>
                  <a:cubicBezTo>
                    <a:pt x="8862" y="18172"/>
                    <a:pt x="8128" y="18505"/>
                    <a:pt x="7361" y="18739"/>
                  </a:cubicBezTo>
                  <a:cubicBezTo>
                    <a:pt x="6694" y="18972"/>
                    <a:pt x="5993" y="19173"/>
                    <a:pt x="5293" y="19306"/>
                  </a:cubicBezTo>
                  <a:cubicBezTo>
                    <a:pt x="4225" y="19506"/>
                    <a:pt x="3125" y="19606"/>
                    <a:pt x="2024" y="19606"/>
                  </a:cubicBezTo>
                  <a:lnTo>
                    <a:pt x="790" y="19606"/>
                  </a:lnTo>
                  <a:cubicBezTo>
                    <a:pt x="778" y="19606"/>
                    <a:pt x="768" y="19605"/>
                    <a:pt x="757" y="19605"/>
                  </a:cubicBezTo>
                  <a:cubicBezTo>
                    <a:pt x="150" y="19605"/>
                    <a:pt x="0" y="20510"/>
                    <a:pt x="623" y="20674"/>
                  </a:cubicBezTo>
                  <a:cubicBezTo>
                    <a:pt x="623" y="20674"/>
                    <a:pt x="756" y="20674"/>
                    <a:pt x="990" y="20740"/>
                  </a:cubicBezTo>
                  <a:cubicBezTo>
                    <a:pt x="1223" y="20774"/>
                    <a:pt x="1557" y="20807"/>
                    <a:pt x="1957" y="20841"/>
                  </a:cubicBezTo>
                  <a:cubicBezTo>
                    <a:pt x="2391" y="20907"/>
                    <a:pt x="2924" y="20907"/>
                    <a:pt x="3492" y="20907"/>
                  </a:cubicBezTo>
                  <a:cubicBezTo>
                    <a:pt x="4159" y="20907"/>
                    <a:pt x="4826" y="20874"/>
                    <a:pt x="5493" y="20807"/>
                  </a:cubicBezTo>
                  <a:cubicBezTo>
                    <a:pt x="6294" y="20707"/>
                    <a:pt x="7094" y="20540"/>
                    <a:pt x="7861" y="20340"/>
                  </a:cubicBezTo>
                  <a:cubicBezTo>
                    <a:pt x="8695" y="20073"/>
                    <a:pt x="9563" y="19773"/>
                    <a:pt x="10363" y="19339"/>
                  </a:cubicBezTo>
                  <a:cubicBezTo>
                    <a:pt x="10763" y="19139"/>
                    <a:pt x="11197" y="18872"/>
                    <a:pt x="11597" y="18639"/>
                  </a:cubicBezTo>
                  <a:cubicBezTo>
                    <a:pt x="11998" y="18372"/>
                    <a:pt x="12398" y="18072"/>
                    <a:pt x="12765" y="17738"/>
                  </a:cubicBezTo>
                  <a:cubicBezTo>
                    <a:pt x="13532" y="17104"/>
                    <a:pt x="14233" y="16371"/>
                    <a:pt x="14833" y="15570"/>
                  </a:cubicBezTo>
                  <a:cubicBezTo>
                    <a:pt x="15133" y="15170"/>
                    <a:pt x="15400" y="14736"/>
                    <a:pt x="15667" y="14302"/>
                  </a:cubicBezTo>
                  <a:lnTo>
                    <a:pt x="16034" y="13669"/>
                  </a:lnTo>
                  <a:cubicBezTo>
                    <a:pt x="16134" y="13435"/>
                    <a:pt x="16234" y="13202"/>
                    <a:pt x="16334" y="13002"/>
                  </a:cubicBezTo>
                  <a:cubicBezTo>
                    <a:pt x="16434" y="12768"/>
                    <a:pt x="16568" y="12568"/>
                    <a:pt x="16634" y="12334"/>
                  </a:cubicBezTo>
                  <a:cubicBezTo>
                    <a:pt x="16734" y="12101"/>
                    <a:pt x="16834" y="11867"/>
                    <a:pt x="16901" y="11634"/>
                  </a:cubicBezTo>
                  <a:cubicBezTo>
                    <a:pt x="16968" y="11434"/>
                    <a:pt x="17068" y="11200"/>
                    <a:pt x="17135" y="10967"/>
                  </a:cubicBezTo>
                  <a:lnTo>
                    <a:pt x="17301" y="10300"/>
                  </a:lnTo>
                  <a:cubicBezTo>
                    <a:pt x="17368" y="10066"/>
                    <a:pt x="17435" y="9899"/>
                    <a:pt x="17502" y="9632"/>
                  </a:cubicBezTo>
                  <a:cubicBezTo>
                    <a:pt x="17535" y="9399"/>
                    <a:pt x="17568" y="9199"/>
                    <a:pt x="17635" y="8999"/>
                  </a:cubicBezTo>
                  <a:cubicBezTo>
                    <a:pt x="17702" y="8532"/>
                    <a:pt x="17802" y="8131"/>
                    <a:pt x="17835" y="7698"/>
                  </a:cubicBezTo>
                  <a:cubicBezTo>
                    <a:pt x="17902" y="7297"/>
                    <a:pt x="17935" y="6897"/>
                    <a:pt x="17969" y="6497"/>
                  </a:cubicBezTo>
                  <a:cubicBezTo>
                    <a:pt x="18002" y="6130"/>
                    <a:pt x="18035" y="5730"/>
                    <a:pt x="18035" y="5363"/>
                  </a:cubicBezTo>
                  <a:cubicBezTo>
                    <a:pt x="18069" y="4729"/>
                    <a:pt x="18069" y="4062"/>
                    <a:pt x="18035" y="3395"/>
                  </a:cubicBezTo>
                  <a:cubicBezTo>
                    <a:pt x="18035" y="3094"/>
                    <a:pt x="18069" y="2861"/>
                    <a:pt x="18035" y="2561"/>
                  </a:cubicBezTo>
                  <a:cubicBezTo>
                    <a:pt x="18035" y="2294"/>
                    <a:pt x="18002" y="2094"/>
                    <a:pt x="18002" y="1894"/>
                  </a:cubicBezTo>
                  <a:cubicBezTo>
                    <a:pt x="17935" y="1060"/>
                    <a:pt x="17868" y="559"/>
                    <a:pt x="17868" y="559"/>
                  </a:cubicBezTo>
                  <a:cubicBezTo>
                    <a:pt x="17868" y="184"/>
                    <a:pt x="17589" y="0"/>
                    <a:pt x="1730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9612;p58"/>
            <p:cNvSpPr/>
            <p:nvPr/>
          </p:nvSpPr>
          <p:spPr>
            <a:xfrm>
              <a:off x="6910439" y="2439996"/>
              <a:ext cx="27439" cy="86296"/>
            </a:xfrm>
            <a:custGeom>
              <a:avLst/>
              <a:gdLst/>
              <a:ahLst/>
              <a:cxnLst/>
              <a:rect l="l" t="t" r="r" b="b"/>
              <a:pathLst>
                <a:path w="3104" h="9762" extrusionOk="0">
                  <a:moveTo>
                    <a:pt x="242" y="0"/>
                  </a:moveTo>
                  <a:cubicBezTo>
                    <a:pt x="218" y="0"/>
                    <a:pt x="193" y="4"/>
                    <a:pt x="168" y="13"/>
                  </a:cubicBezTo>
                  <a:cubicBezTo>
                    <a:pt x="34" y="79"/>
                    <a:pt x="1" y="213"/>
                    <a:pt x="68" y="313"/>
                  </a:cubicBezTo>
                  <a:lnTo>
                    <a:pt x="234" y="680"/>
                  </a:lnTo>
                  <a:cubicBezTo>
                    <a:pt x="368" y="913"/>
                    <a:pt x="535" y="1280"/>
                    <a:pt x="701" y="1681"/>
                  </a:cubicBezTo>
                  <a:cubicBezTo>
                    <a:pt x="801" y="1914"/>
                    <a:pt x="902" y="2148"/>
                    <a:pt x="1002" y="2381"/>
                  </a:cubicBezTo>
                  <a:cubicBezTo>
                    <a:pt x="1102" y="2615"/>
                    <a:pt x="1202" y="2848"/>
                    <a:pt x="1302" y="3148"/>
                  </a:cubicBezTo>
                  <a:cubicBezTo>
                    <a:pt x="1402" y="3415"/>
                    <a:pt x="1502" y="3682"/>
                    <a:pt x="1569" y="3982"/>
                  </a:cubicBezTo>
                  <a:cubicBezTo>
                    <a:pt x="1669" y="4249"/>
                    <a:pt x="1769" y="4549"/>
                    <a:pt x="1836" y="4816"/>
                  </a:cubicBezTo>
                  <a:cubicBezTo>
                    <a:pt x="2002" y="5417"/>
                    <a:pt x="2136" y="5984"/>
                    <a:pt x="2269" y="6551"/>
                  </a:cubicBezTo>
                  <a:cubicBezTo>
                    <a:pt x="2303" y="6818"/>
                    <a:pt x="2369" y="7084"/>
                    <a:pt x="2403" y="7351"/>
                  </a:cubicBezTo>
                  <a:cubicBezTo>
                    <a:pt x="2436" y="7618"/>
                    <a:pt x="2503" y="7852"/>
                    <a:pt x="2503" y="8085"/>
                  </a:cubicBezTo>
                  <a:cubicBezTo>
                    <a:pt x="2569" y="8552"/>
                    <a:pt x="2603" y="8919"/>
                    <a:pt x="2636" y="9186"/>
                  </a:cubicBezTo>
                  <a:cubicBezTo>
                    <a:pt x="2669" y="9453"/>
                    <a:pt x="2669" y="9586"/>
                    <a:pt x="2669" y="9586"/>
                  </a:cubicBezTo>
                  <a:lnTo>
                    <a:pt x="2703" y="9586"/>
                  </a:lnTo>
                  <a:cubicBezTo>
                    <a:pt x="2719" y="9703"/>
                    <a:pt x="2811" y="9761"/>
                    <a:pt x="2903" y="9761"/>
                  </a:cubicBezTo>
                  <a:cubicBezTo>
                    <a:pt x="2995" y="9761"/>
                    <a:pt x="3086" y="9703"/>
                    <a:pt x="3103" y="9586"/>
                  </a:cubicBezTo>
                  <a:lnTo>
                    <a:pt x="3103" y="9153"/>
                  </a:lnTo>
                  <a:cubicBezTo>
                    <a:pt x="3103" y="8886"/>
                    <a:pt x="3103" y="8485"/>
                    <a:pt x="3070" y="8018"/>
                  </a:cubicBezTo>
                  <a:cubicBezTo>
                    <a:pt x="3036" y="7551"/>
                    <a:pt x="3003" y="7018"/>
                    <a:pt x="2903" y="6417"/>
                  </a:cubicBezTo>
                  <a:cubicBezTo>
                    <a:pt x="2803" y="5850"/>
                    <a:pt x="2703" y="5250"/>
                    <a:pt x="2503" y="4649"/>
                  </a:cubicBezTo>
                  <a:cubicBezTo>
                    <a:pt x="2336" y="4016"/>
                    <a:pt x="2136" y="3449"/>
                    <a:pt x="1902" y="2881"/>
                  </a:cubicBezTo>
                  <a:cubicBezTo>
                    <a:pt x="1702" y="2381"/>
                    <a:pt x="1502" y="1914"/>
                    <a:pt x="1235" y="1447"/>
                  </a:cubicBezTo>
                  <a:cubicBezTo>
                    <a:pt x="1035" y="1013"/>
                    <a:pt x="801" y="680"/>
                    <a:pt x="668" y="446"/>
                  </a:cubicBezTo>
                  <a:lnTo>
                    <a:pt x="435" y="113"/>
                  </a:lnTo>
                  <a:cubicBezTo>
                    <a:pt x="384" y="38"/>
                    <a:pt x="316" y="0"/>
                    <a:pt x="242"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9613;p58"/>
            <p:cNvSpPr/>
            <p:nvPr/>
          </p:nvSpPr>
          <p:spPr>
            <a:xfrm>
              <a:off x="6944943" y="2417400"/>
              <a:ext cx="46304" cy="85545"/>
            </a:xfrm>
            <a:custGeom>
              <a:avLst/>
              <a:gdLst/>
              <a:ahLst/>
              <a:cxnLst/>
              <a:rect l="l" t="t" r="r" b="b"/>
              <a:pathLst>
                <a:path w="5238" h="9677" extrusionOk="0">
                  <a:moveTo>
                    <a:pt x="5038" y="0"/>
                  </a:moveTo>
                  <a:cubicBezTo>
                    <a:pt x="4938" y="0"/>
                    <a:pt x="4804" y="67"/>
                    <a:pt x="4804" y="167"/>
                  </a:cubicBezTo>
                  <a:lnTo>
                    <a:pt x="4704" y="634"/>
                  </a:lnTo>
                  <a:cubicBezTo>
                    <a:pt x="4671" y="901"/>
                    <a:pt x="4571" y="1301"/>
                    <a:pt x="4471" y="1802"/>
                  </a:cubicBezTo>
                  <a:cubicBezTo>
                    <a:pt x="4404" y="2035"/>
                    <a:pt x="4337" y="2269"/>
                    <a:pt x="4237" y="2535"/>
                  </a:cubicBezTo>
                  <a:cubicBezTo>
                    <a:pt x="4170" y="2802"/>
                    <a:pt x="4070" y="3102"/>
                    <a:pt x="3970" y="3369"/>
                  </a:cubicBezTo>
                  <a:cubicBezTo>
                    <a:pt x="3870" y="3670"/>
                    <a:pt x="3737" y="3970"/>
                    <a:pt x="3603" y="4270"/>
                  </a:cubicBezTo>
                  <a:cubicBezTo>
                    <a:pt x="3503" y="4537"/>
                    <a:pt x="3336" y="4837"/>
                    <a:pt x="3203" y="5137"/>
                  </a:cubicBezTo>
                  <a:cubicBezTo>
                    <a:pt x="2903" y="5704"/>
                    <a:pt x="2603" y="6271"/>
                    <a:pt x="2236" y="6805"/>
                  </a:cubicBezTo>
                  <a:cubicBezTo>
                    <a:pt x="2035" y="7039"/>
                    <a:pt x="1869" y="7305"/>
                    <a:pt x="1702" y="7506"/>
                  </a:cubicBezTo>
                  <a:cubicBezTo>
                    <a:pt x="1535" y="7739"/>
                    <a:pt x="1368" y="7939"/>
                    <a:pt x="1235" y="8139"/>
                  </a:cubicBezTo>
                  <a:cubicBezTo>
                    <a:pt x="901" y="8506"/>
                    <a:pt x="634" y="8807"/>
                    <a:pt x="434" y="9040"/>
                  </a:cubicBezTo>
                  <a:lnTo>
                    <a:pt x="101" y="9340"/>
                  </a:lnTo>
                  <a:cubicBezTo>
                    <a:pt x="34" y="9407"/>
                    <a:pt x="1" y="9540"/>
                    <a:pt x="67" y="9607"/>
                  </a:cubicBezTo>
                  <a:cubicBezTo>
                    <a:pt x="109" y="9648"/>
                    <a:pt x="175" y="9677"/>
                    <a:pt x="236" y="9677"/>
                  </a:cubicBezTo>
                  <a:cubicBezTo>
                    <a:pt x="274" y="9677"/>
                    <a:pt x="309" y="9666"/>
                    <a:pt x="334" y="9640"/>
                  </a:cubicBezTo>
                  <a:lnTo>
                    <a:pt x="701" y="9340"/>
                  </a:lnTo>
                  <a:cubicBezTo>
                    <a:pt x="835" y="9240"/>
                    <a:pt x="968" y="9140"/>
                    <a:pt x="1135" y="9007"/>
                  </a:cubicBezTo>
                  <a:cubicBezTo>
                    <a:pt x="1302" y="8840"/>
                    <a:pt x="1468" y="8673"/>
                    <a:pt x="1635" y="8506"/>
                  </a:cubicBezTo>
                  <a:cubicBezTo>
                    <a:pt x="1802" y="8306"/>
                    <a:pt x="2002" y="8106"/>
                    <a:pt x="2169" y="7906"/>
                  </a:cubicBezTo>
                  <a:cubicBezTo>
                    <a:pt x="2369" y="7672"/>
                    <a:pt x="2569" y="7439"/>
                    <a:pt x="2736" y="7172"/>
                  </a:cubicBezTo>
                  <a:cubicBezTo>
                    <a:pt x="3136" y="6638"/>
                    <a:pt x="3503" y="6071"/>
                    <a:pt x="3803" y="5471"/>
                  </a:cubicBezTo>
                  <a:cubicBezTo>
                    <a:pt x="4104" y="4870"/>
                    <a:pt x="4370" y="4237"/>
                    <a:pt x="4604" y="3636"/>
                  </a:cubicBezTo>
                  <a:cubicBezTo>
                    <a:pt x="4704" y="3303"/>
                    <a:pt x="4771" y="3002"/>
                    <a:pt x="4837" y="2736"/>
                  </a:cubicBezTo>
                  <a:cubicBezTo>
                    <a:pt x="4904" y="2435"/>
                    <a:pt x="4971" y="2168"/>
                    <a:pt x="5038" y="1935"/>
                  </a:cubicBezTo>
                  <a:cubicBezTo>
                    <a:pt x="5071" y="1668"/>
                    <a:pt x="5104" y="1435"/>
                    <a:pt x="5138" y="1234"/>
                  </a:cubicBezTo>
                  <a:cubicBezTo>
                    <a:pt x="5171" y="1034"/>
                    <a:pt x="5204" y="868"/>
                    <a:pt x="5204" y="701"/>
                  </a:cubicBezTo>
                  <a:cubicBezTo>
                    <a:pt x="5204" y="401"/>
                    <a:pt x="5204" y="234"/>
                    <a:pt x="5204" y="234"/>
                  </a:cubicBezTo>
                  <a:cubicBezTo>
                    <a:pt x="5238" y="134"/>
                    <a:pt x="5138" y="34"/>
                    <a:pt x="503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9614;p58"/>
            <p:cNvSpPr/>
            <p:nvPr/>
          </p:nvSpPr>
          <p:spPr>
            <a:xfrm>
              <a:off x="6494057" y="2406005"/>
              <a:ext cx="296069" cy="253964"/>
            </a:xfrm>
            <a:custGeom>
              <a:avLst/>
              <a:gdLst/>
              <a:ahLst/>
              <a:cxnLst/>
              <a:rect l="l" t="t" r="r" b="b"/>
              <a:pathLst>
                <a:path w="33492" h="28729" extrusionOk="0">
                  <a:moveTo>
                    <a:pt x="18979" y="0"/>
                  </a:moveTo>
                  <a:cubicBezTo>
                    <a:pt x="16261" y="0"/>
                    <a:pt x="13677" y="1377"/>
                    <a:pt x="12176" y="3758"/>
                  </a:cubicBezTo>
                  <a:cubicBezTo>
                    <a:pt x="11048" y="2227"/>
                    <a:pt x="9172" y="1474"/>
                    <a:pt x="7294" y="1474"/>
                  </a:cubicBezTo>
                  <a:cubicBezTo>
                    <a:pt x="5284" y="1474"/>
                    <a:pt x="3272" y="2335"/>
                    <a:pt x="2169" y="4025"/>
                  </a:cubicBezTo>
                  <a:cubicBezTo>
                    <a:pt x="1" y="7327"/>
                    <a:pt x="2102" y="12431"/>
                    <a:pt x="5905" y="13298"/>
                  </a:cubicBezTo>
                  <a:cubicBezTo>
                    <a:pt x="3103" y="15032"/>
                    <a:pt x="2269" y="19302"/>
                    <a:pt x="4237" y="21937"/>
                  </a:cubicBezTo>
                  <a:cubicBezTo>
                    <a:pt x="5359" y="23459"/>
                    <a:pt x="7241" y="24254"/>
                    <a:pt x="9115" y="24254"/>
                  </a:cubicBezTo>
                  <a:cubicBezTo>
                    <a:pt x="10527" y="24254"/>
                    <a:pt x="11935" y="23803"/>
                    <a:pt x="13010" y="22871"/>
                  </a:cubicBezTo>
                  <a:cubicBezTo>
                    <a:pt x="13110" y="25673"/>
                    <a:pt x="15078" y="28042"/>
                    <a:pt x="17813" y="28642"/>
                  </a:cubicBezTo>
                  <a:cubicBezTo>
                    <a:pt x="18157" y="28700"/>
                    <a:pt x="18499" y="28728"/>
                    <a:pt x="18839" y="28728"/>
                  </a:cubicBezTo>
                  <a:cubicBezTo>
                    <a:pt x="21236" y="28728"/>
                    <a:pt x="23458" y="27323"/>
                    <a:pt x="24451" y="25073"/>
                  </a:cubicBezTo>
                  <a:lnTo>
                    <a:pt x="24385" y="24339"/>
                  </a:lnTo>
                  <a:lnTo>
                    <a:pt x="24385" y="24339"/>
                  </a:lnTo>
                  <a:cubicBezTo>
                    <a:pt x="24543" y="24350"/>
                    <a:pt x="24700" y="24355"/>
                    <a:pt x="24858" y="24355"/>
                  </a:cubicBezTo>
                  <a:cubicBezTo>
                    <a:pt x="28693" y="24355"/>
                    <a:pt x="32347" y="21282"/>
                    <a:pt x="32924" y="17501"/>
                  </a:cubicBezTo>
                  <a:cubicBezTo>
                    <a:pt x="33491" y="13531"/>
                    <a:pt x="30622" y="9362"/>
                    <a:pt x="26720" y="8494"/>
                  </a:cubicBezTo>
                  <a:cubicBezTo>
                    <a:pt x="26953" y="4858"/>
                    <a:pt x="24752" y="1556"/>
                    <a:pt x="21349" y="355"/>
                  </a:cubicBezTo>
                  <a:cubicBezTo>
                    <a:pt x="20563" y="116"/>
                    <a:pt x="19766" y="0"/>
                    <a:pt x="1897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9615;p58"/>
            <p:cNvSpPr/>
            <p:nvPr/>
          </p:nvSpPr>
          <p:spPr>
            <a:xfrm>
              <a:off x="6632657" y="2542642"/>
              <a:ext cx="130638" cy="180858"/>
            </a:xfrm>
            <a:custGeom>
              <a:avLst/>
              <a:gdLst/>
              <a:ahLst/>
              <a:cxnLst/>
              <a:rect l="l" t="t" r="r" b="b"/>
              <a:pathLst>
                <a:path w="14778" h="20459" extrusionOk="0">
                  <a:moveTo>
                    <a:pt x="753" y="0"/>
                  </a:moveTo>
                  <a:cubicBezTo>
                    <a:pt x="516" y="0"/>
                    <a:pt x="281" y="143"/>
                    <a:pt x="234" y="444"/>
                  </a:cubicBezTo>
                  <a:lnTo>
                    <a:pt x="201" y="744"/>
                  </a:lnTo>
                  <a:cubicBezTo>
                    <a:pt x="167" y="944"/>
                    <a:pt x="134" y="1244"/>
                    <a:pt x="101" y="1611"/>
                  </a:cubicBezTo>
                  <a:cubicBezTo>
                    <a:pt x="67" y="1978"/>
                    <a:pt x="34" y="2478"/>
                    <a:pt x="34" y="2979"/>
                  </a:cubicBezTo>
                  <a:cubicBezTo>
                    <a:pt x="34" y="3479"/>
                    <a:pt x="0" y="4046"/>
                    <a:pt x="34" y="4713"/>
                  </a:cubicBezTo>
                  <a:cubicBezTo>
                    <a:pt x="67" y="5381"/>
                    <a:pt x="101" y="6081"/>
                    <a:pt x="201" y="6815"/>
                  </a:cubicBezTo>
                  <a:cubicBezTo>
                    <a:pt x="301" y="7549"/>
                    <a:pt x="401" y="8316"/>
                    <a:pt x="568" y="9117"/>
                  </a:cubicBezTo>
                  <a:cubicBezTo>
                    <a:pt x="734" y="9917"/>
                    <a:pt x="968" y="10751"/>
                    <a:pt x="1235" y="11518"/>
                  </a:cubicBezTo>
                  <a:cubicBezTo>
                    <a:pt x="1535" y="12352"/>
                    <a:pt x="1868" y="13153"/>
                    <a:pt x="2302" y="13953"/>
                  </a:cubicBezTo>
                  <a:cubicBezTo>
                    <a:pt x="2469" y="14354"/>
                    <a:pt x="2702" y="14754"/>
                    <a:pt x="2969" y="15088"/>
                  </a:cubicBezTo>
                  <a:cubicBezTo>
                    <a:pt x="3236" y="15454"/>
                    <a:pt x="3470" y="15821"/>
                    <a:pt x="3736" y="16155"/>
                  </a:cubicBezTo>
                  <a:lnTo>
                    <a:pt x="4170" y="16689"/>
                  </a:lnTo>
                  <a:cubicBezTo>
                    <a:pt x="4304" y="16855"/>
                    <a:pt x="4470" y="16989"/>
                    <a:pt x="4637" y="17156"/>
                  </a:cubicBezTo>
                  <a:cubicBezTo>
                    <a:pt x="4937" y="17456"/>
                    <a:pt x="5271" y="17756"/>
                    <a:pt x="5604" y="18023"/>
                  </a:cubicBezTo>
                  <a:lnTo>
                    <a:pt x="5838" y="18223"/>
                  </a:lnTo>
                  <a:lnTo>
                    <a:pt x="6105" y="18390"/>
                  </a:lnTo>
                  <a:lnTo>
                    <a:pt x="6605" y="18723"/>
                  </a:lnTo>
                  <a:cubicBezTo>
                    <a:pt x="6972" y="18957"/>
                    <a:pt x="7306" y="19157"/>
                    <a:pt x="7673" y="19291"/>
                  </a:cubicBezTo>
                  <a:cubicBezTo>
                    <a:pt x="8006" y="19457"/>
                    <a:pt x="8340" y="19591"/>
                    <a:pt x="8707" y="19724"/>
                  </a:cubicBezTo>
                  <a:cubicBezTo>
                    <a:pt x="9040" y="19858"/>
                    <a:pt x="9374" y="19924"/>
                    <a:pt x="9707" y="20024"/>
                  </a:cubicBezTo>
                  <a:cubicBezTo>
                    <a:pt x="10008" y="20124"/>
                    <a:pt x="10308" y="20191"/>
                    <a:pt x="10641" y="20225"/>
                  </a:cubicBezTo>
                  <a:cubicBezTo>
                    <a:pt x="10908" y="20291"/>
                    <a:pt x="11208" y="20358"/>
                    <a:pt x="11475" y="20358"/>
                  </a:cubicBezTo>
                  <a:cubicBezTo>
                    <a:pt x="12009" y="20391"/>
                    <a:pt x="12476" y="20458"/>
                    <a:pt x="12843" y="20458"/>
                  </a:cubicBezTo>
                  <a:cubicBezTo>
                    <a:pt x="13610" y="20425"/>
                    <a:pt x="14044" y="20425"/>
                    <a:pt x="14044" y="20425"/>
                  </a:cubicBezTo>
                  <a:cubicBezTo>
                    <a:pt x="14744" y="20391"/>
                    <a:pt x="14778" y="19391"/>
                    <a:pt x="14077" y="19291"/>
                  </a:cubicBezTo>
                  <a:lnTo>
                    <a:pt x="14044" y="19291"/>
                  </a:lnTo>
                  <a:cubicBezTo>
                    <a:pt x="14044" y="19291"/>
                    <a:pt x="13644" y="19224"/>
                    <a:pt x="12943" y="19157"/>
                  </a:cubicBezTo>
                  <a:cubicBezTo>
                    <a:pt x="12576" y="19157"/>
                    <a:pt x="12176" y="19024"/>
                    <a:pt x="11675" y="18957"/>
                  </a:cubicBezTo>
                  <a:cubicBezTo>
                    <a:pt x="11442" y="18924"/>
                    <a:pt x="11175" y="18857"/>
                    <a:pt x="10942" y="18757"/>
                  </a:cubicBezTo>
                  <a:cubicBezTo>
                    <a:pt x="10675" y="18723"/>
                    <a:pt x="10408" y="18623"/>
                    <a:pt x="10141" y="18523"/>
                  </a:cubicBezTo>
                  <a:cubicBezTo>
                    <a:pt x="9874" y="18423"/>
                    <a:pt x="9574" y="18323"/>
                    <a:pt x="9307" y="18190"/>
                  </a:cubicBezTo>
                  <a:cubicBezTo>
                    <a:pt x="9007" y="18056"/>
                    <a:pt x="8707" y="17956"/>
                    <a:pt x="8406" y="17789"/>
                  </a:cubicBezTo>
                  <a:cubicBezTo>
                    <a:pt x="8140" y="17623"/>
                    <a:pt x="7839" y="17456"/>
                    <a:pt x="7573" y="17256"/>
                  </a:cubicBezTo>
                  <a:lnTo>
                    <a:pt x="7139" y="16956"/>
                  </a:lnTo>
                  <a:lnTo>
                    <a:pt x="6939" y="16789"/>
                  </a:lnTo>
                  <a:lnTo>
                    <a:pt x="6739" y="16622"/>
                  </a:lnTo>
                  <a:cubicBezTo>
                    <a:pt x="6438" y="16388"/>
                    <a:pt x="6172" y="16122"/>
                    <a:pt x="5938" y="15855"/>
                  </a:cubicBezTo>
                  <a:cubicBezTo>
                    <a:pt x="5805" y="15721"/>
                    <a:pt x="5671" y="15588"/>
                    <a:pt x="5538" y="15454"/>
                  </a:cubicBezTo>
                  <a:lnTo>
                    <a:pt x="5171" y="14987"/>
                  </a:lnTo>
                  <a:cubicBezTo>
                    <a:pt x="4904" y="14721"/>
                    <a:pt x="4704" y="14420"/>
                    <a:pt x="4504" y="14053"/>
                  </a:cubicBezTo>
                  <a:cubicBezTo>
                    <a:pt x="4304" y="13720"/>
                    <a:pt x="4103" y="13420"/>
                    <a:pt x="3903" y="13053"/>
                  </a:cubicBezTo>
                  <a:cubicBezTo>
                    <a:pt x="3536" y="12352"/>
                    <a:pt x="3203" y="11652"/>
                    <a:pt x="2936" y="10918"/>
                  </a:cubicBezTo>
                  <a:cubicBezTo>
                    <a:pt x="2669" y="10184"/>
                    <a:pt x="2436" y="9450"/>
                    <a:pt x="2269" y="8683"/>
                  </a:cubicBezTo>
                  <a:cubicBezTo>
                    <a:pt x="2069" y="7949"/>
                    <a:pt x="1902" y="7249"/>
                    <a:pt x="1802" y="6548"/>
                  </a:cubicBezTo>
                  <a:cubicBezTo>
                    <a:pt x="1702" y="5848"/>
                    <a:pt x="1568" y="5214"/>
                    <a:pt x="1535" y="4580"/>
                  </a:cubicBezTo>
                  <a:cubicBezTo>
                    <a:pt x="1368" y="3379"/>
                    <a:pt x="1301" y="2345"/>
                    <a:pt x="1301" y="1645"/>
                  </a:cubicBezTo>
                  <a:lnTo>
                    <a:pt x="1301" y="811"/>
                  </a:lnTo>
                  <a:lnTo>
                    <a:pt x="1301" y="510"/>
                  </a:lnTo>
                  <a:cubicBezTo>
                    <a:pt x="1284" y="177"/>
                    <a:pt x="1017" y="0"/>
                    <a:pt x="753"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9616;p58"/>
            <p:cNvSpPr/>
            <p:nvPr/>
          </p:nvSpPr>
          <p:spPr>
            <a:xfrm>
              <a:off x="6649462" y="2570860"/>
              <a:ext cx="15638" cy="76263"/>
            </a:xfrm>
            <a:custGeom>
              <a:avLst/>
              <a:gdLst/>
              <a:ahLst/>
              <a:cxnLst/>
              <a:rect l="l" t="t" r="r" b="b"/>
              <a:pathLst>
                <a:path w="1769" h="8627" extrusionOk="0">
                  <a:moveTo>
                    <a:pt x="1550" y="0"/>
                  </a:moveTo>
                  <a:cubicBezTo>
                    <a:pt x="1480" y="0"/>
                    <a:pt x="1411" y="24"/>
                    <a:pt x="1368" y="87"/>
                  </a:cubicBezTo>
                  <a:cubicBezTo>
                    <a:pt x="1368" y="87"/>
                    <a:pt x="1302" y="220"/>
                    <a:pt x="1202" y="421"/>
                  </a:cubicBezTo>
                  <a:cubicBezTo>
                    <a:pt x="1135" y="521"/>
                    <a:pt x="1068" y="621"/>
                    <a:pt x="1002" y="788"/>
                  </a:cubicBezTo>
                  <a:cubicBezTo>
                    <a:pt x="901" y="954"/>
                    <a:pt x="835" y="1121"/>
                    <a:pt x="768" y="1288"/>
                  </a:cubicBezTo>
                  <a:cubicBezTo>
                    <a:pt x="668" y="1488"/>
                    <a:pt x="601" y="1688"/>
                    <a:pt x="501" y="1922"/>
                  </a:cubicBezTo>
                  <a:cubicBezTo>
                    <a:pt x="434" y="2122"/>
                    <a:pt x="368" y="2355"/>
                    <a:pt x="301" y="2622"/>
                  </a:cubicBezTo>
                  <a:cubicBezTo>
                    <a:pt x="168" y="3123"/>
                    <a:pt x="68" y="3656"/>
                    <a:pt x="34" y="4190"/>
                  </a:cubicBezTo>
                  <a:cubicBezTo>
                    <a:pt x="1" y="4724"/>
                    <a:pt x="1" y="5257"/>
                    <a:pt x="34" y="5791"/>
                  </a:cubicBezTo>
                  <a:cubicBezTo>
                    <a:pt x="68" y="6258"/>
                    <a:pt x="134" y="6725"/>
                    <a:pt x="234" y="7192"/>
                  </a:cubicBezTo>
                  <a:cubicBezTo>
                    <a:pt x="268" y="7359"/>
                    <a:pt x="334" y="7526"/>
                    <a:pt x="401" y="7726"/>
                  </a:cubicBezTo>
                  <a:cubicBezTo>
                    <a:pt x="434" y="7893"/>
                    <a:pt x="468" y="8026"/>
                    <a:pt x="535" y="8126"/>
                  </a:cubicBezTo>
                  <a:cubicBezTo>
                    <a:pt x="601" y="8360"/>
                    <a:pt x="668" y="8493"/>
                    <a:pt x="668" y="8493"/>
                  </a:cubicBezTo>
                  <a:cubicBezTo>
                    <a:pt x="701" y="8593"/>
                    <a:pt x="801" y="8627"/>
                    <a:pt x="901" y="8627"/>
                  </a:cubicBezTo>
                  <a:cubicBezTo>
                    <a:pt x="1035" y="8593"/>
                    <a:pt x="1102" y="8460"/>
                    <a:pt x="1068" y="8360"/>
                  </a:cubicBezTo>
                  <a:cubicBezTo>
                    <a:pt x="1068" y="8360"/>
                    <a:pt x="1068" y="8226"/>
                    <a:pt x="1002" y="8026"/>
                  </a:cubicBezTo>
                  <a:cubicBezTo>
                    <a:pt x="935" y="7793"/>
                    <a:pt x="901" y="7459"/>
                    <a:pt x="835" y="7092"/>
                  </a:cubicBezTo>
                  <a:cubicBezTo>
                    <a:pt x="801" y="6892"/>
                    <a:pt x="768" y="6692"/>
                    <a:pt x="735" y="6458"/>
                  </a:cubicBezTo>
                  <a:cubicBezTo>
                    <a:pt x="735" y="6258"/>
                    <a:pt x="701" y="6025"/>
                    <a:pt x="701" y="5791"/>
                  </a:cubicBezTo>
                  <a:lnTo>
                    <a:pt x="701" y="5024"/>
                  </a:lnTo>
                  <a:cubicBezTo>
                    <a:pt x="701" y="4790"/>
                    <a:pt x="735" y="4524"/>
                    <a:pt x="735" y="4290"/>
                  </a:cubicBezTo>
                  <a:cubicBezTo>
                    <a:pt x="768" y="3756"/>
                    <a:pt x="835" y="3289"/>
                    <a:pt x="935" y="2789"/>
                  </a:cubicBezTo>
                  <a:cubicBezTo>
                    <a:pt x="1002" y="2555"/>
                    <a:pt x="1035" y="2322"/>
                    <a:pt x="1102" y="2088"/>
                  </a:cubicBezTo>
                  <a:cubicBezTo>
                    <a:pt x="1168" y="1888"/>
                    <a:pt x="1202" y="1688"/>
                    <a:pt x="1268" y="1488"/>
                  </a:cubicBezTo>
                  <a:cubicBezTo>
                    <a:pt x="1402" y="1121"/>
                    <a:pt x="1502" y="854"/>
                    <a:pt x="1602" y="621"/>
                  </a:cubicBezTo>
                  <a:lnTo>
                    <a:pt x="1735" y="287"/>
                  </a:lnTo>
                  <a:cubicBezTo>
                    <a:pt x="1769" y="187"/>
                    <a:pt x="1735" y="87"/>
                    <a:pt x="1669" y="20"/>
                  </a:cubicBezTo>
                  <a:cubicBezTo>
                    <a:pt x="1632" y="8"/>
                    <a:pt x="1591" y="0"/>
                    <a:pt x="1550"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9617;p58"/>
            <p:cNvSpPr/>
            <p:nvPr/>
          </p:nvSpPr>
          <p:spPr>
            <a:xfrm>
              <a:off x="6607294" y="2528868"/>
              <a:ext cx="40116" cy="88913"/>
            </a:xfrm>
            <a:custGeom>
              <a:avLst/>
              <a:gdLst/>
              <a:ahLst/>
              <a:cxnLst/>
              <a:rect l="l" t="t" r="r" b="b"/>
              <a:pathLst>
                <a:path w="4538" h="10058" extrusionOk="0">
                  <a:moveTo>
                    <a:pt x="268" y="0"/>
                  </a:moveTo>
                  <a:cubicBezTo>
                    <a:pt x="168" y="0"/>
                    <a:pt x="67" y="67"/>
                    <a:pt x="34" y="200"/>
                  </a:cubicBezTo>
                  <a:cubicBezTo>
                    <a:pt x="34" y="200"/>
                    <a:pt x="34" y="367"/>
                    <a:pt x="1" y="667"/>
                  </a:cubicBezTo>
                  <a:lnTo>
                    <a:pt x="1" y="1234"/>
                  </a:lnTo>
                  <a:cubicBezTo>
                    <a:pt x="1" y="1468"/>
                    <a:pt x="1" y="1701"/>
                    <a:pt x="1" y="1935"/>
                  </a:cubicBezTo>
                  <a:cubicBezTo>
                    <a:pt x="1" y="2202"/>
                    <a:pt x="34" y="2502"/>
                    <a:pt x="101" y="2769"/>
                  </a:cubicBezTo>
                  <a:cubicBezTo>
                    <a:pt x="101" y="3069"/>
                    <a:pt x="168" y="3369"/>
                    <a:pt x="234" y="3670"/>
                  </a:cubicBezTo>
                  <a:cubicBezTo>
                    <a:pt x="301" y="4003"/>
                    <a:pt x="401" y="4337"/>
                    <a:pt x="501" y="4670"/>
                  </a:cubicBezTo>
                  <a:cubicBezTo>
                    <a:pt x="601" y="5004"/>
                    <a:pt x="701" y="5304"/>
                    <a:pt x="835" y="5638"/>
                  </a:cubicBezTo>
                  <a:cubicBezTo>
                    <a:pt x="1001" y="5938"/>
                    <a:pt x="1168" y="6271"/>
                    <a:pt x="1302" y="6572"/>
                  </a:cubicBezTo>
                  <a:cubicBezTo>
                    <a:pt x="1468" y="6872"/>
                    <a:pt x="1635" y="7172"/>
                    <a:pt x="1835" y="7439"/>
                  </a:cubicBezTo>
                  <a:cubicBezTo>
                    <a:pt x="2002" y="7706"/>
                    <a:pt x="2169" y="7973"/>
                    <a:pt x="2369" y="8206"/>
                  </a:cubicBezTo>
                  <a:cubicBezTo>
                    <a:pt x="2569" y="8440"/>
                    <a:pt x="2736" y="8640"/>
                    <a:pt x="2936" y="8840"/>
                  </a:cubicBezTo>
                  <a:cubicBezTo>
                    <a:pt x="3070" y="9007"/>
                    <a:pt x="3236" y="9207"/>
                    <a:pt x="3437" y="9340"/>
                  </a:cubicBezTo>
                  <a:cubicBezTo>
                    <a:pt x="3603" y="9507"/>
                    <a:pt x="3737" y="9640"/>
                    <a:pt x="3837" y="9707"/>
                  </a:cubicBezTo>
                  <a:lnTo>
                    <a:pt x="4204" y="10007"/>
                  </a:lnTo>
                  <a:cubicBezTo>
                    <a:pt x="4237" y="10041"/>
                    <a:pt x="4287" y="10057"/>
                    <a:pt x="4337" y="10057"/>
                  </a:cubicBezTo>
                  <a:cubicBezTo>
                    <a:pt x="4387" y="10057"/>
                    <a:pt x="4437" y="10041"/>
                    <a:pt x="4471" y="10007"/>
                  </a:cubicBezTo>
                  <a:cubicBezTo>
                    <a:pt x="4537" y="9907"/>
                    <a:pt x="4537" y="9807"/>
                    <a:pt x="4471" y="9707"/>
                  </a:cubicBezTo>
                  <a:lnTo>
                    <a:pt x="4137" y="9374"/>
                  </a:lnTo>
                  <a:cubicBezTo>
                    <a:pt x="4037" y="9274"/>
                    <a:pt x="3904" y="9140"/>
                    <a:pt x="3770" y="9007"/>
                  </a:cubicBezTo>
                  <a:cubicBezTo>
                    <a:pt x="3670" y="8840"/>
                    <a:pt x="3503" y="8673"/>
                    <a:pt x="3370" y="8473"/>
                  </a:cubicBezTo>
                  <a:cubicBezTo>
                    <a:pt x="3203" y="8273"/>
                    <a:pt x="3036" y="8073"/>
                    <a:pt x="2869" y="7839"/>
                  </a:cubicBezTo>
                  <a:cubicBezTo>
                    <a:pt x="2703" y="7606"/>
                    <a:pt x="2536" y="7372"/>
                    <a:pt x="2369" y="7105"/>
                  </a:cubicBezTo>
                  <a:cubicBezTo>
                    <a:pt x="2236" y="6838"/>
                    <a:pt x="2069" y="6538"/>
                    <a:pt x="1902" y="6271"/>
                  </a:cubicBezTo>
                  <a:cubicBezTo>
                    <a:pt x="1769" y="5971"/>
                    <a:pt x="1602" y="5671"/>
                    <a:pt x="1502" y="5371"/>
                  </a:cubicBezTo>
                  <a:cubicBezTo>
                    <a:pt x="1368" y="5071"/>
                    <a:pt x="1268" y="4770"/>
                    <a:pt x="1168" y="4437"/>
                  </a:cubicBezTo>
                  <a:cubicBezTo>
                    <a:pt x="1035" y="4137"/>
                    <a:pt x="935" y="3836"/>
                    <a:pt x="868" y="3536"/>
                  </a:cubicBezTo>
                  <a:cubicBezTo>
                    <a:pt x="835" y="3236"/>
                    <a:pt x="735" y="2936"/>
                    <a:pt x="701" y="2669"/>
                  </a:cubicBezTo>
                  <a:cubicBezTo>
                    <a:pt x="635" y="2402"/>
                    <a:pt x="601" y="2135"/>
                    <a:pt x="568" y="1868"/>
                  </a:cubicBezTo>
                  <a:cubicBezTo>
                    <a:pt x="534" y="1601"/>
                    <a:pt x="534" y="1401"/>
                    <a:pt x="501" y="1201"/>
                  </a:cubicBezTo>
                  <a:cubicBezTo>
                    <a:pt x="468" y="1001"/>
                    <a:pt x="468" y="801"/>
                    <a:pt x="468" y="667"/>
                  </a:cubicBezTo>
                  <a:lnTo>
                    <a:pt x="468" y="200"/>
                  </a:lnTo>
                  <a:cubicBezTo>
                    <a:pt x="468" y="100"/>
                    <a:pt x="401" y="0"/>
                    <a:pt x="26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9618;p58"/>
            <p:cNvSpPr/>
            <p:nvPr/>
          </p:nvSpPr>
          <p:spPr>
            <a:xfrm>
              <a:off x="6672173" y="2629719"/>
              <a:ext cx="17698" cy="13569"/>
            </a:xfrm>
            <a:custGeom>
              <a:avLst/>
              <a:gdLst/>
              <a:ahLst/>
              <a:cxnLst/>
              <a:rect l="l" t="t" r="r" b="b"/>
              <a:pathLst>
                <a:path w="2002" h="1535" extrusionOk="0">
                  <a:moveTo>
                    <a:pt x="1868" y="0"/>
                  </a:moveTo>
                  <a:cubicBezTo>
                    <a:pt x="1802" y="0"/>
                    <a:pt x="1735" y="34"/>
                    <a:pt x="1702" y="134"/>
                  </a:cubicBezTo>
                  <a:cubicBezTo>
                    <a:pt x="1702" y="167"/>
                    <a:pt x="1702" y="167"/>
                    <a:pt x="1668" y="201"/>
                  </a:cubicBezTo>
                  <a:cubicBezTo>
                    <a:pt x="1668" y="301"/>
                    <a:pt x="1635" y="367"/>
                    <a:pt x="1568" y="401"/>
                  </a:cubicBezTo>
                  <a:cubicBezTo>
                    <a:pt x="1501" y="501"/>
                    <a:pt x="1435" y="568"/>
                    <a:pt x="1335" y="634"/>
                  </a:cubicBezTo>
                  <a:cubicBezTo>
                    <a:pt x="1235" y="701"/>
                    <a:pt x="1134" y="734"/>
                    <a:pt x="1001" y="768"/>
                  </a:cubicBezTo>
                  <a:cubicBezTo>
                    <a:pt x="768" y="834"/>
                    <a:pt x="567" y="834"/>
                    <a:pt x="401" y="901"/>
                  </a:cubicBezTo>
                  <a:cubicBezTo>
                    <a:pt x="334" y="901"/>
                    <a:pt x="267" y="934"/>
                    <a:pt x="200" y="1001"/>
                  </a:cubicBezTo>
                  <a:cubicBezTo>
                    <a:pt x="167" y="1001"/>
                    <a:pt x="134" y="1035"/>
                    <a:pt x="100" y="1068"/>
                  </a:cubicBezTo>
                  <a:cubicBezTo>
                    <a:pt x="0" y="1101"/>
                    <a:pt x="0" y="1235"/>
                    <a:pt x="67" y="1335"/>
                  </a:cubicBezTo>
                  <a:cubicBezTo>
                    <a:pt x="67" y="1368"/>
                    <a:pt x="100" y="1401"/>
                    <a:pt x="134" y="1401"/>
                  </a:cubicBezTo>
                  <a:cubicBezTo>
                    <a:pt x="234" y="1468"/>
                    <a:pt x="334" y="1502"/>
                    <a:pt x="434" y="1535"/>
                  </a:cubicBezTo>
                  <a:cubicBezTo>
                    <a:pt x="734" y="1535"/>
                    <a:pt x="1068" y="1435"/>
                    <a:pt x="1268" y="1201"/>
                  </a:cubicBezTo>
                  <a:cubicBezTo>
                    <a:pt x="1401" y="1101"/>
                    <a:pt x="1501" y="1001"/>
                    <a:pt x="1601" y="868"/>
                  </a:cubicBezTo>
                  <a:cubicBezTo>
                    <a:pt x="1668" y="768"/>
                    <a:pt x="1735" y="668"/>
                    <a:pt x="1802" y="534"/>
                  </a:cubicBezTo>
                  <a:cubicBezTo>
                    <a:pt x="1835" y="467"/>
                    <a:pt x="1902" y="401"/>
                    <a:pt x="1935" y="301"/>
                  </a:cubicBezTo>
                  <a:cubicBezTo>
                    <a:pt x="1935" y="267"/>
                    <a:pt x="1968" y="234"/>
                    <a:pt x="1968" y="201"/>
                  </a:cubicBezTo>
                  <a:lnTo>
                    <a:pt x="2002" y="201"/>
                  </a:lnTo>
                  <a:cubicBezTo>
                    <a:pt x="2002" y="101"/>
                    <a:pt x="1968" y="34"/>
                    <a:pt x="186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9619;p58"/>
            <p:cNvSpPr/>
            <p:nvPr/>
          </p:nvSpPr>
          <p:spPr>
            <a:xfrm>
              <a:off x="6672173" y="2607450"/>
              <a:ext cx="12986" cy="13729"/>
            </a:xfrm>
            <a:custGeom>
              <a:avLst/>
              <a:gdLst/>
              <a:ahLst/>
              <a:cxnLst/>
              <a:rect l="l" t="t" r="r" b="b"/>
              <a:pathLst>
                <a:path w="1469" h="1553" extrusionOk="0">
                  <a:moveTo>
                    <a:pt x="1285" y="1"/>
                  </a:moveTo>
                  <a:cubicBezTo>
                    <a:pt x="1209" y="1"/>
                    <a:pt x="1134" y="51"/>
                    <a:pt x="1134" y="151"/>
                  </a:cubicBezTo>
                  <a:lnTo>
                    <a:pt x="1134" y="218"/>
                  </a:lnTo>
                  <a:cubicBezTo>
                    <a:pt x="1134" y="284"/>
                    <a:pt x="1101" y="318"/>
                    <a:pt x="1101" y="385"/>
                  </a:cubicBezTo>
                  <a:cubicBezTo>
                    <a:pt x="1034" y="451"/>
                    <a:pt x="1001" y="518"/>
                    <a:pt x="934" y="585"/>
                  </a:cubicBezTo>
                  <a:cubicBezTo>
                    <a:pt x="868" y="651"/>
                    <a:pt x="768" y="718"/>
                    <a:pt x="701" y="751"/>
                  </a:cubicBezTo>
                  <a:cubicBezTo>
                    <a:pt x="534" y="785"/>
                    <a:pt x="401" y="852"/>
                    <a:pt x="234" y="918"/>
                  </a:cubicBezTo>
                  <a:cubicBezTo>
                    <a:pt x="200" y="952"/>
                    <a:pt x="134" y="985"/>
                    <a:pt x="100" y="1052"/>
                  </a:cubicBezTo>
                  <a:cubicBezTo>
                    <a:pt x="100" y="1085"/>
                    <a:pt x="67" y="1085"/>
                    <a:pt x="67" y="1118"/>
                  </a:cubicBezTo>
                  <a:lnTo>
                    <a:pt x="67" y="1152"/>
                  </a:lnTo>
                  <a:cubicBezTo>
                    <a:pt x="0" y="1252"/>
                    <a:pt x="0" y="1352"/>
                    <a:pt x="67" y="1419"/>
                  </a:cubicBezTo>
                  <a:cubicBezTo>
                    <a:pt x="167" y="1519"/>
                    <a:pt x="301" y="1552"/>
                    <a:pt x="434" y="1552"/>
                  </a:cubicBezTo>
                  <a:cubicBezTo>
                    <a:pt x="701" y="1519"/>
                    <a:pt x="934" y="1352"/>
                    <a:pt x="1068" y="1118"/>
                  </a:cubicBezTo>
                  <a:cubicBezTo>
                    <a:pt x="1134" y="1018"/>
                    <a:pt x="1201" y="885"/>
                    <a:pt x="1235" y="785"/>
                  </a:cubicBezTo>
                  <a:cubicBezTo>
                    <a:pt x="1301" y="685"/>
                    <a:pt x="1335" y="585"/>
                    <a:pt x="1368" y="485"/>
                  </a:cubicBezTo>
                  <a:cubicBezTo>
                    <a:pt x="1401" y="418"/>
                    <a:pt x="1401" y="351"/>
                    <a:pt x="1435" y="251"/>
                  </a:cubicBezTo>
                  <a:cubicBezTo>
                    <a:pt x="1435" y="251"/>
                    <a:pt x="1435" y="218"/>
                    <a:pt x="1468" y="184"/>
                  </a:cubicBezTo>
                  <a:cubicBezTo>
                    <a:pt x="1435" y="184"/>
                    <a:pt x="1435" y="151"/>
                    <a:pt x="1435" y="151"/>
                  </a:cubicBezTo>
                  <a:cubicBezTo>
                    <a:pt x="1435" y="51"/>
                    <a:pt x="1360" y="1"/>
                    <a:pt x="128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9620;p58"/>
            <p:cNvSpPr/>
            <p:nvPr/>
          </p:nvSpPr>
          <p:spPr>
            <a:xfrm>
              <a:off x="6859430" y="2233680"/>
              <a:ext cx="20058" cy="11589"/>
            </a:xfrm>
            <a:custGeom>
              <a:avLst/>
              <a:gdLst/>
              <a:ahLst/>
              <a:cxnLst/>
              <a:rect l="l" t="t" r="r" b="b"/>
              <a:pathLst>
                <a:path w="2269" h="1311" extrusionOk="0">
                  <a:moveTo>
                    <a:pt x="134" y="1"/>
                  </a:moveTo>
                  <a:cubicBezTo>
                    <a:pt x="33" y="1"/>
                    <a:pt x="0" y="101"/>
                    <a:pt x="0" y="167"/>
                  </a:cubicBezTo>
                  <a:cubicBezTo>
                    <a:pt x="25" y="243"/>
                    <a:pt x="69" y="280"/>
                    <a:pt x="131" y="280"/>
                  </a:cubicBezTo>
                  <a:cubicBezTo>
                    <a:pt x="152" y="280"/>
                    <a:pt x="175" y="276"/>
                    <a:pt x="200" y="268"/>
                  </a:cubicBezTo>
                  <a:lnTo>
                    <a:pt x="300" y="268"/>
                  </a:lnTo>
                  <a:cubicBezTo>
                    <a:pt x="334" y="251"/>
                    <a:pt x="375" y="243"/>
                    <a:pt x="417" y="243"/>
                  </a:cubicBezTo>
                  <a:cubicBezTo>
                    <a:pt x="459" y="243"/>
                    <a:pt x="500" y="251"/>
                    <a:pt x="534" y="268"/>
                  </a:cubicBezTo>
                  <a:cubicBezTo>
                    <a:pt x="667" y="268"/>
                    <a:pt x="767" y="301"/>
                    <a:pt x="867" y="368"/>
                  </a:cubicBezTo>
                  <a:cubicBezTo>
                    <a:pt x="1001" y="401"/>
                    <a:pt x="1101" y="501"/>
                    <a:pt x="1201" y="601"/>
                  </a:cubicBezTo>
                  <a:cubicBezTo>
                    <a:pt x="1401" y="768"/>
                    <a:pt x="1535" y="968"/>
                    <a:pt x="1668" y="1101"/>
                  </a:cubicBezTo>
                  <a:cubicBezTo>
                    <a:pt x="1735" y="1135"/>
                    <a:pt x="1801" y="1202"/>
                    <a:pt x="1868" y="1235"/>
                  </a:cubicBezTo>
                  <a:cubicBezTo>
                    <a:pt x="1901" y="1268"/>
                    <a:pt x="1935" y="1268"/>
                    <a:pt x="1968" y="1302"/>
                  </a:cubicBezTo>
                  <a:lnTo>
                    <a:pt x="2002" y="1302"/>
                  </a:lnTo>
                  <a:cubicBezTo>
                    <a:pt x="2019" y="1308"/>
                    <a:pt x="2037" y="1310"/>
                    <a:pt x="2054" y="1310"/>
                  </a:cubicBezTo>
                  <a:cubicBezTo>
                    <a:pt x="2135" y="1310"/>
                    <a:pt x="2208" y="1251"/>
                    <a:pt x="2235" y="1168"/>
                  </a:cubicBezTo>
                  <a:cubicBezTo>
                    <a:pt x="2268" y="1135"/>
                    <a:pt x="2268" y="1101"/>
                    <a:pt x="2268" y="1035"/>
                  </a:cubicBezTo>
                  <a:cubicBezTo>
                    <a:pt x="2268" y="935"/>
                    <a:pt x="2235" y="835"/>
                    <a:pt x="2202" y="735"/>
                  </a:cubicBezTo>
                  <a:cubicBezTo>
                    <a:pt x="2035" y="434"/>
                    <a:pt x="1768" y="234"/>
                    <a:pt x="1468" y="134"/>
                  </a:cubicBezTo>
                  <a:cubicBezTo>
                    <a:pt x="1301" y="101"/>
                    <a:pt x="1134" y="67"/>
                    <a:pt x="967" y="34"/>
                  </a:cubicBezTo>
                  <a:cubicBezTo>
                    <a:pt x="834" y="1"/>
                    <a:pt x="701" y="1"/>
                    <a:pt x="56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9621;p58"/>
            <p:cNvSpPr/>
            <p:nvPr/>
          </p:nvSpPr>
          <p:spPr>
            <a:xfrm>
              <a:off x="6892908" y="2256390"/>
              <a:ext cx="15479" cy="19616"/>
            </a:xfrm>
            <a:custGeom>
              <a:avLst/>
              <a:gdLst/>
              <a:ahLst/>
              <a:cxnLst/>
              <a:rect l="l" t="t" r="r" b="b"/>
              <a:pathLst>
                <a:path w="1751" h="2219" extrusionOk="0">
                  <a:moveTo>
                    <a:pt x="249" y="0"/>
                  </a:moveTo>
                  <a:lnTo>
                    <a:pt x="249" y="34"/>
                  </a:lnTo>
                  <a:cubicBezTo>
                    <a:pt x="234" y="28"/>
                    <a:pt x="220" y="25"/>
                    <a:pt x="206" y="25"/>
                  </a:cubicBezTo>
                  <a:cubicBezTo>
                    <a:pt x="67" y="25"/>
                    <a:pt x="1" y="303"/>
                    <a:pt x="183" y="334"/>
                  </a:cubicBezTo>
                  <a:cubicBezTo>
                    <a:pt x="216" y="334"/>
                    <a:pt x="249" y="334"/>
                    <a:pt x="283" y="367"/>
                  </a:cubicBezTo>
                  <a:cubicBezTo>
                    <a:pt x="349" y="367"/>
                    <a:pt x="416" y="434"/>
                    <a:pt x="516" y="467"/>
                  </a:cubicBezTo>
                  <a:cubicBezTo>
                    <a:pt x="616" y="534"/>
                    <a:pt x="683" y="634"/>
                    <a:pt x="783" y="734"/>
                  </a:cubicBezTo>
                  <a:cubicBezTo>
                    <a:pt x="850" y="834"/>
                    <a:pt x="916" y="968"/>
                    <a:pt x="950" y="1101"/>
                  </a:cubicBezTo>
                  <a:cubicBezTo>
                    <a:pt x="1050" y="1401"/>
                    <a:pt x="1050" y="1635"/>
                    <a:pt x="1117" y="1835"/>
                  </a:cubicBezTo>
                  <a:cubicBezTo>
                    <a:pt x="1150" y="1902"/>
                    <a:pt x="1183" y="2002"/>
                    <a:pt x="1217" y="2068"/>
                  </a:cubicBezTo>
                  <a:cubicBezTo>
                    <a:pt x="1250" y="2102"/>
                    <a:pt x="1250" y="2135"/>
                    <a:pt x="1283" y="2168"/>
                  </a:cubicBezTo>
                  <a:cubicBezTo>
                    <a:pt x="1317" y="2202"/>
                    <a:pt x="1367" y="2218"/>
                    <a:pt x="1417" y="2218"/>
                  </a:cubicBezTo>
                  <a:cubicBezTo>
                    <a:pt x="1467" y="2218"/>
                    <a:pt x="1517" y="2202"/>
                    <a:pt x="1550" y="2168"/>
                  </a:cubicBezTo>
                  <a:cubicBezTo>
                    <a:pt x="1584" y="2135"/>
                    <a:pt x="1617" y="2102"/>
                    <a:pt x="1650" y="2068"/>
                  </a:cubicBezTo>
                  <a:cubicBezTo>
                    <a:pt x="1717" y="1968"/>
                    <a:pt x="1750" y="1835"/>
                    <a:pt x="1750" y="1735"/>
                  </a:cubicBezTo>
                  <a:cubicBezTo>
                    <a:pt x="1750" y="1368"/>
                    <a:pt x="1617" y="1034"/>
                    <a:pt x="1383" y="801"/>
                  </a:cubicBezTo>
                  <a:cubicBezTo>
                    <a:pt x="1250" y="667"/>
                    <a:pt x="1117" y="567"/>
                    <a:pt x="983" y="434"/>
                  </a:cubicBezTo>
                  <a:cubicBezTo>
                    <a:pt x="883" y="334"/>
                    <a:pt x="750" y="267"/>
                    <a:pt x="616" y="200"/>
                  </a:cubicBezTo>
                  <a:cubicBezTo>
                    <a:pt x="550" y="134"/>
                    <a:pt x="449" y="100"/>
                    <a:pt x="349" y="34"/>
                  </a:cubicBezTo>
                  <a:cubicBezTo>
                    <a:pt x="316" y="34"/>
                    <a:pt x="283" y="34"/>
                    <a:pt x="24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622;p58"/>
            <p:cNvSpPr/>
            <p:nvPr/>
          </p:nvSpPr>
          <p:spPr>
            <a:xfrm>
              <a:off x="6858838" y="2262287"/>
              <a:ext cx="15337" cy="15196"/>
            </a:xfrm>
            <a:custGeom>
              <a:avLst/>
              <a:gdLst/>
              <a:ahLst/>
              <a:cxnLst/>
              <a:rect l="l" t="t" r="r" b="b"/>
              <a:pathLst>
                <a:path w="1735" h="1719" extrusionOk="0">
                  <a:moveTo>
                    <a:pt x="167" y="0"/>
                  </a:moveTo>
                  <a:cubicBezTo>
                    <a:pt x="67" y="0"/>
                    <a:pt x="0" y="34"/>
                    <a:pt x="0" y="134"/>
                  </a:cubicBezTo>
                  <a:cubicBezTo>
                    <a:pt x="0" y="200"/>
                    <a:pt x="34" y="267"/>
                    <a:pt x="134" y="301"/>
                  </a:cubicBezTo>
                  <a:lnTo>
                    <a:pt x="234" y="301"/>
                  </a:lnTo>
                  <a:cubicBezTo>
                    <a:pt x="301" y="301"/>
                    <a:pt x="367" y="334"/>
                    <a:pt x="434" y="367"/>
                  </a:cubicBezTo>
                  <a:cubicBezTo>
                    <a:pt x="501" y="434"/>
                    <a:pt x="601" y="467"/>
                    <a:pt x="668" y="567"/>
                  </a:cubicBezTo>
                  <a:cubicBezTo>
                    <a:pt x="734" y="634"/>
                    <a:pt x="801" y="734"/>
                    <a:pt x="868" y="868"/>
                  </a:cubicBezTo>
                  <a:cubicBezTo>
                    <a:pt x="901" y="1034"/>
                    <a:pt x="1001" y="1235"/>
                    <a:pt x="1068" y="1435"/>
                  </a:cubicBezTo>
                  <a:cubicBezTo>
                    <a:pt x="1101" y="1501"/>
                    <a:pt x="1168" y="1535"/>
                    <a:pt x="1201" y="1601"/>
                  </a:cubicBezTo>
                  <a:cubicBezTo>
                    <a:pt x="1235" y="1635"/>
                    <a:pt x="1268" y="1668"/>
                    <a:pt x="1301" y="1668"/>
                  </a:cubicBezTo>
                  <a:cubicBezTo>
                    <a:pt x="1351" y="1702"/>
                    <a:pt x="1401" y="1718"/>
                    <a:pt x="1447" y="1718"/>
                  </a:cubicBezTo>
                  <a:cubicBezTo>
                    <a:pt x="1493" y="1718"/>
                    <a:pt x="1535" y="1702"/>
                    <a:pt x="1568" y="1668"/>
                  </a:cubicBezTo>
                  <a:cubicBezTo>
                    <a:pt x="1668" y="1535"/>
                    <a:pt x="1735" y="1368"/>
                    <a:pt x="1702" y="1235"/>
                  </a:cubicBezTo>
                  <a:cubicBezTo>
                    <a:pt x="1668" y="934"/>
                    <a:pt x="1501" y="701"/>
                    <a:pt x="1268" y="534"/>
                  </a:cubicBezTo>
                  <a:cubicBezTo>
                    <a:pt x="1135" y="434"/>
                    <a:pt x="1001" y="334"/>
                    <a:pt x="868" y="267"/>
                  </a:cubicBezTo>
                  <a:cubicBezTo>
                    <a:pt x="768" y="200"/>
                    <a:pt x="668" y="167"/>
                    <a:pt x="534" y="100"/>
                  </a:cubicBezTo>
                  <a:cubicBezTo>
                    <a:pt x="467" y="67"/>
                    <a:pt x="367" y="34"/>
                    <a:pt x="301" y="34"/>
                  </a:cubicBezTo>
                  <a:lnTo>
                    <a:pt x="201" y="0"/>
                  </a:ln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9623;p58"/>
            <p:cNvSpPr/>
            <p:nvPr/>
          </p:nvSpPr>
          <p:spPr>
            <a:xfrm>
              <a:off x="6756952" y="2157087"/>
              <a:ext cx="23453" cy="8495"/>
            </a:xfrm>
            <a:custGeom>
              <a:avLst/>
              <a:gdLst/>
              <a:ahLst/>
              <a:cxnLst/>
              <a:rect l="l" t="t" r="r" b="b"/>
              <a:pathLst>
                <a:path w="2653" h="961" extrusionOk="0">
                  <a:moveTo>
                    <a:pt x="1635" y="0"/>
                  </a:moveTo>
                  <a:cubicBezTo>
                    <a:pt x="1543" y="0"/>
                    <a:pt x="1452" y="8"/>
                    <a:pt x="1351" y="25"/>
                  </a:cubicBezTo>
                  <a:cubicBezTo>
                    <a:pt x="1151" y="59"/>
                    <a:pt x="985" y="125"/>
                    <a:pt x="818" y="192"/>
                  </a:cubicBezTo>
                  <a:cubicBezTo>
                    <a:pt x="651" y="259"/>
                    <a:pt x="518" y="325"/>
                    <a:pt x="384" y="425"/>
                  </a:cubicBezTo>
                  <a:cubicBezTo>
                    <a:pt x="284" y="492"/>
                    <a:pt x="217" y="559"/>
                    <a:pt x="117" y="659"/>
                  </a:cubicBezTo>
                  <a:lnTo>
                    <a:pt x="51" y="726"/>
                  </a:lnTo>
                  <a:lnTo>
                    <a:pt x="51" y="759"/>
                  </a:lnTo>
                  <a:cubicBezTo>
                    <a:pt x="0" y="860"/>
                    <a:pt x="102" y="961"/>
                    <a:pt x="198" y="961"/>
                  </a:cubicBezTo>
                  <a:cubicBezTo>
                    <a:pt x="229" y="961"/>
                    <a:pt x="260" y="950"/>
                    <a:pt x="284" y="926"/>
                  </a:cubicBezTo>
                  <a:cubicBezTo>
                    <a:pt x="317" y="892"/>
                    <a:pt x="351" y="859"/>
                    <a:pt x="351" y="826"/>
                  </a:cubicBezTo>
                  <a:cubicBezTo>
                    <a:pt x="417" y="759"/>
                    <a:pt x="484" y="692"/>
                    <a:pt x="584" y="659"/>
                  </a:cubicBezTo>
                  <a:cubicBezTo>
                    <a:pt x="684" y="592"/>
                    <a:pt x="784" y="526"/>
                    <a:pt x="918" y="526"/>
                  </a:cubicBezTo>
                  <a:cubicBezTo>
                    <a:pt x="957" y="516"/>
                    <a:pt x="999" y="512"/>
                    <a:pt x="1042" y="512"/>
                  </a:cubicBezTo>
                  <a:cubicBezTo>
                    <a:pt x="1146" y="512"/>
                    <a:pt x="1257" y="535"/>
                    <a:pt x="1351" y="559"/>
                  </a:cubicBezTo>
                  <a:cubicBezTo>
                    <a:pt x="1585" y="626"/>
                    <a:pt x="1818" y="692"/>
                    <a:pt x="2019" y="826"/>
                  </a:cubicBezTo>
                  <a:cubicBezTo>
                    <a:pt x="2119" y="859"/>
                    <a:pt x="2185" y="859"/>
                    <a:pt x="2285" y="892"/>
                  </a:cubicBezTo>
                  <a:lnTo>
                    <a:pt x="2419" y="926"/>
                  </a:lnTo>
                  <a:lnTo>
                    <a:pt x="2452" y="926"/>
                  </a:lnTo>
                  <a:cubicBezTo>
                    <a:pt x="2552" y="926"/>
                    <a:pt x="2652" y="826"/>
                    <a:pt x="2652" y="726"/>
                  </a:cubicBezTo>
                  <a:cubicBezTo>
                    <a:pt x="2619" y="692"/>
                    <a:pt x="2619" y="626"/>
                    <a:pt x="2619" y="592"/>
                  </a:cubicBezTo>
                  <a:cubicBezTo>
                    <a:pt x="2552" y="459"/>
                    <a:pt x="2486" y="359"/>
                    <a:pt x="2386" y="259"/>
                  </a:cubicBezTo>
                  <a:cubicBezTo>
                    <a:pt x="2252" y="159"/>
                    <a:pt x="2085" y="59"/>
                    <a:pt x="1919" y="25"/>
                  </a:cubicBezTo>
                  <a:cubicBezTo>
                    <a:pt x="1818" y="8"/>
                    <a:pt x="1727" y="0"/>
                    <a:pt x="1635"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9624;p58"/>
            <p:cNvSpPr/>
            <p:nvPr/>
          </p:nvSpPr>
          <p:spPr>
            <a:xfrm>
              <a:off x="6728787" y="2182370"/>
              <a:ext cx="16823" cy="14904"/>
            </a:xfrm>
            <a:custGeom>
              <a:avLst/>
              <a:gdLst/>
              <a:ahLst/>
              <a:cxnLst/>
              <a:rect l="l" t="t" r="r" b="b"/>
              <a:pathLst>
                <a:path w="1903" h="1686" extrusionOk="0">
                  <a:moveTo>
                    <a:pt x="1669" y="1"/>
                  </a:moveTo>
                  <a:cubicBezTo>
                    <a:pt x="1535" y="1"/>
                    <a:pt x="1435" y="1"/>
                    <a:pt x="1369" y="34"/>
                  </a:cubicBezTo>
                  <a:cubicBezTo>
                    <a:pt x="1202" y="34"/>
                    <a:pt x="1068" y="67"/>
                    <a:pt x="935" y="134"/>
                  </a:cubicBezTo>
                  <a:cubicBezTo>
                    <a:pt x="768" y="201"/>
                    <a:pt x="635" y="267"/>
                    <a:pt x="501" y="334"/>
                  </a:cubicBezTo>
                  <a:cubicBezTo>
                    <a:pt x="334" y="434"/>
                    <a:pt x="234" y="568"/>
                    <a:pt x="134" y="734"/>
                  </a:cubicBezTo>
                  <a:cubicBezTo>
                    <a:pt x="34" y="868"/>
                    <a:pt x="1" y="1035"/>
                    <a:pt x="1" y="1201"/>
                  </a:cubicBezTo>
                  <a:cubicBezTo>
                    <a:pt x="1" y="1301"/>
                    <a:pt x="34" y="1435"/>
                    <a:pt x="101" y="1535"/>
                  </a:cubicBezTo>
                  <a:cubicBezTo>
                    <a:pt x="134" y="1568"/>
                    <a:pt x="134" y="1602"/>
                    <a:pt x="168" y="1635"/>
                  </a:cubicBezTo>
                  <a:cubicBezTo>
                    <a:pt x="218" y="1668"/>
                    <a:pt x="268" y="1685"/>
                    <a:pt x="314" y="1685"/>
                  </a:cubicBezTo>
                  <a:cubicBezTo>
                    <a:pt x="359" y="1685"/>
                    <a:pt x="401" y="1668"/>
                    <a:pt x="435" y="1635"/>
                  </a:cubicBezTo>
                  <a:lnTo>
                    <a:pt x="468" y="1602"/>
                  </a:lnTo>
                  <a:cubicBezTo>
                    <a:pt x="501" y="1568"/>
                    <a:pt x="501" y="1535"/>
                    <a:pt x="535" y="1502"/>
                  </a:cubicBezTo>
                  <a:cubicBezTo>
                    <a:pt x="568" y="1435"/>
                    <a:pt x="601" y="1368"/>
                    <a:pt x="635" y="1301"/>
                  </a:cubicBezTo>
                  <a:cubicBezTo>
                    <a:pt x="701" y="1135"/>
                    <a:pt x="735" y="968"/>
                    <a:pt x="868" y="734"/>
                  </a:cubicBezTo>
                  <a:cubicBezTo>
                    <a:pt x="902" y="634"/>
                    <a:pt x="1002" y="534"/>
                    <a:pt x="1102" y="434"/>
                  </a:cubicBezTo>
                  <a:cubicBezTo>
                    <a:pt x="1168" y="367"/>
                    <a:pt x="1268" y="334"/>
                    <a:pt x="1369" y="301"/>
                  </a:cubicBezTo>
                  <a:cubicBezTo>
                    <a:pt x="1402" y="284"/>
                    <a:pt x="1444" y="276"/>
                    <a:pt x="1485" y="276"/>
                  </a:cubicBezTo>
                  <a:cubicBezTo>
                    <a:pt x="1527" y="276"/>
                    <a:pt x="1569" y="284"/>
                    <a:pt x="1602" y="301"/>
                  </a:cubicBezTo>
                  <a:lnTo>
                    <a:pt x="1769" y="301"/>
                  </a:lnTo>
                  <a:cubicBezTo>
                    <a:pt x="1869" y="301"/>
                    <a:pt x="1902" y="234"/>
                    <a:pt x="1902" y="134"/>
                  </a:cubicBezTo>
                  <a:cubicBezTo>
                    <a:pt x="1902" y="67"/>
                    <a:pt x="1836" y="1"/>
                    <a:pt x="1769"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9625;p58"/>
            <p:cNvSpPr/>
            <p:nvPr/>
          </p:nvSpPr>
          <p:spPr>
            <a:xfrm>
              <a:off x="6772600" y="2185323"/>
              <a:ext cx="18423" cy="10926"/>
            </a:xfrm>
            <a:custGeom>
              <a:avLst/>
              <a:gdLst/>
              <a:ahLst/>
              <a:cxnLst/>
              <a:rect l="l" t="t" r="r" b="b"/>
              <a:pathLst>
                <a:path w="2084" h="1236" extrusionOk="0">
                  <a:moveTo>
                    <a:pt x="549" y="0"/>
                  </a:moveTo>
                  <a:cubicBezTo>
                    <a:pt x="482" y="0"/>
                    <a:pt x="382" y="0"/>
                    <a:pt x="282" y="33"/>
                  </a:cubicBezTo>
                  <a:lnTo>
                    <a:pt x="149" y="33"/>
                  </a:lnTo>
                  <a:cubicBezTo>
                    <a:pt x="0" y="93"/>
                    <a:pt x="63" y="311"/>
                    <a:pt x="196" y="311"/>
                  </a:cubicBezTo>
                  <a:cubicBezTo>
                    <a:pt x="213" y="311"/>
                    <a:pt x="230" y="308"/>
                    <a:pt x="249" y="300"/>
                  </a:cubicBezTo>
                  <a:lnTo>
                    <a:pt x="349" y="267"/>
                  </a:lnTo>
                  <a:lnTo>
                    <a:pt x="549" y="267"/>
                  </a:lnTo>
                  <a:cubicBezTo>
                    <a:pt x="649" y="267"/>
                    <a:pt x="749" y="300"/>
                    <a:pt x="849" y="367"/>
                  </a:cubicBezTo>
                  <a:cubicBezTo>
                    <a:pt x="949" y="400"/>
                    <a:pt x="1049" y="467"/>
                    <a:pt x="1116" y="567"/>
                  </a:cubicBezTo>
                  <a:cubicBezTo>
                    <a:pt x="1283" y="734"/>
                    <a:pt x="1383" y="901"/>
                    <a:pt x="1483" y="1034"/>
                  </a:cubicBezTo>
                  <a:cubicBezTo>
                    <a:pt x="1516" y="1068"/>
                    <a:pt x="1583" y="1134"/>
                    <a:pt x="1650" y="1168"/>
                  </a:cubicBezTo>
                  <a:cubicBezTo>
                    <a:pt x="1683" y="1168"/>
                    <a:pt x="1716" y="1201"/>
                    <a:pt x="1750" y="1201"/>
                  </a:cubicBezTo>
                  <a:lnTo>
                    <a:pt x="1783" y="1201"/>
                  </a:lnTo>
                  <a:cubicBezTo>
                    <a:pt x="1807" y="1225"/>
                    <a:pt x="1839" y="1236"/>
                    <a:pt x="1872" y="1236"/>
                  </a:cubicBezTo>
                  <a:cubicBezTo>
                    <a:pt x="1932" y="1236"/>
                    <a:pt x="1995" y="1199"/>
                    <a:pt x="2017" y="1134"/>
                  </a:cubicBezTo>
                  <a:cubicBezTo>
                    <a:pt x="2050" y="1101"/>
                    <a:pt x="2050" y="1068"/>
                    <a:pt x="2083" y="1034"/>
                  </a:cubicBezTo>
                  <a:cubicBezTo>
                    <a:pt x="2083" y="934"/>
                    <a:pt x="2083" y="801"/>
                    <a:pt x="2083" y="701"/>
                  </a:cubicBezTo>
                  <a:cubicBezTo>
                    <a:pt x="1950" y="400"/>
                    <a:pt x="1716" y="200"/>
                    <a:pt x="1416" y="100"/>
                  </a:cubicBezTo>
                  <a:cubicBezTo>
                    <a:pt x="1249" y="67"/>
                    <a:pt x="1116" y="33"/>
                    <a:pt x="94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9626;p58"/>
            <p:cNvSpPr/>
            <p:nvPr/>
          </p:nvSpPr>
          <p:spPr>
            <a:xfrm>
              <a:off x="6645042" y="2226881"/>
              <a:ext cx="23523" cy="11236"/>
            </a:xfrm>
            <a:custGeom>
              <a:avLst/>
              <a:gdLst/>
              <a:ahLst/>
              <a:cxnLst/>
              <a:rect l="l" t="t" r="r" b="b"/>
              <a:pathLst>
                <a:path w="2661" h="1271" extrusionOk="0">
                  <a:moveTo>
                    <a:pt x="2494" y="0"/>
                  </a:moveTo>
                  <a:cubicBezTo>
                    <a:pt x="2486" y="0"/>
                    <a:pt x="2478" y="1"/>
                    <a:pt x="2469" y="2"/>
                  </a:cubicBezTo>
                  <a:lnTo>
                    <a:pt x="2035" y="2"/>
                  </a:lnTo>
                  <a:cubicBezTo>
                    <a:pt x="1902" y="2"/>
                    <a:pt x="1768" y="2"/>
                    <a:pt x="1602" y="36"/>
                  </a:cubicBezTo>
                  <a:cubicBezTo>
                    <a:pt x="1435" y="69"/>
                    <a:pt x="1235" y="69"/>
                    <a:pt x="1068" y="136"/>
                  </a:cubicBezTo>
                  <a:cubicBezTo>
                    <a:pt x="701" y="203"/>
                    <a:pt x="401" y="369"/>
                    <a:pt x="167" y="636"/>
                  </a:cubicBezTo>
                  <a:cubicBezTo>
                    <a:pt x="67" y="770"/>
                    <a:pt x="0" y="936"/>
                    <a:pt x="34" y="1103"/>
                  </a:cubicBezTo>
                  <a:cubicBezTo>
                    <a:pt x="34" y="1203"/>
                    <a:pt x="134" y="1270"/>
                    <a:pt x="234" y="1270"/>
                  </a:cubicBezTo>
                  <a:cubicBezTo>
                    <a:pt x="267" y="1270"/>
                    <a:pt x="334" y="1237"/>
                    <a:pt x="367" y="1237"/>
                  </a:cubicBezTo>
                  <a:cubicBezTo>
                    <a:pt x="467" y="1203"/>
                    <a:pt x="534" y="1137"/>
                    <a:pt x="634" y="1103"/>
                  </a:cubicBezTo>
                  <a:cubicBezTo>
                    <a:pt x="801" y="970"/>
                    <a:pt x="1001" y="770"/>
                    <a:pt x="1235" y="570"/>
                  </a:cubicBezTo>
                  <a:cubicBezTo>
                    <a:pt x="1368" y="503"/>
                    <a:pt x="1502" y="403"/>
                    <a:pt x="1635" y="369"/>
                  </a:cubicBezTo>
                  <a:cubicBezTo>
                    <a:pt x="1768" y="303"/>
                    <a:pt x="1902" y="269"/>
                    <a:pt x="2035" y="269"/>
                  </a:cubicBezTo>
                  <a:cubicBezTo>
                    <a:pt x="2085" y="253"/>
                    <a:pt x="2135" y="244"/>
                    <a:pt x="2185" y="244"/>
                  </a:cubicBezTo>
                  <a:cubicBezTo>
                    <a:pt x="2235" y="244"/>
                    <a:pt x="2285" y="253"/>
                    <a:pt x="2335" y="269"/>
                  </a:cubicBezTo>
                  <a:lnTo>
                    <a:pt x="2436" y="269"/>
                  </a:lnTo>
                  <a:lnTo>
                    <a:pt x="2469" y="303"/>
                  </a:lnTo>
                  <a:cubicBezTo>
                    <a:pt x="2478" y="304"/>
                    <a:pt x="2486" y="305"/>
                    <a:pt x="2494" y="305"/>
                  </a:cubicBezTo>
                  <a:cubicBezTo>
                    <a:pt x="2661" y="305"/>
                    <a:pt x="2661" y="0"/>
                    <a:pt x="249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627;p58"/>
            <p:cNvSpPr/>
            <p:nvPr/>
          </p:nvSpPr>
          <p:spPr>
            <a:xfrm>
              <a:off x="6624400" y="2260793"/>
              <a:ext cx="8858" cy="24504"/>
            </a:xfrm>
            <a:custGeom>
              <a:avLst/>
              <a:gdLst/>
              <a:ahLst/>
              <a:cxnLst/>
              <a:rect l="l" t="t" r="r" b="b"/>
              <a:pathLst>
                <a:path w="1002" h="2772" extrusionOk="0">
                  <a:moveTo>
                    <a:pt x="711" y="0"/>
                  </a:moveTo>
                  <a:cubicBezTo>
                    <a:pt x="671" y="0"/>
                    <a:pt x="630" y="20"/>
                    <a:pt x="601" y="69"/>
                  </a:cubicBezTo>
                  <a:lnTo>
                    <a:pt x="534" y="169"/>
                  </a:lnTo>
                  <a:cubicBezTo>
                    <a:pt x="467" y="236"/>
                    <a:pt x="401" y="336"/>
                    <a:pt x="334" y="436"/>
                  </a:cubicBezTo>
                  <a:cubicBezTo>
                    <a:pt x="267" y="603"/>
                    <a:pt x="201" y="736"/>
                    <a:pt x="134" y="903"/>
                  </a:cubicBezTo>
                  <a:cubicBezTo>
                    <a:pt x="67" y="1070"/>
                    <a:pt x="34" y="1270"/>
                    <a:pt x="0" y="1470"/>
                  </a:cubicBezTo>
                  <a:cubicBezTo>
                    <a:pt x="0" y="1670"/>
                    <a:pt x="0" y="1871"/>
                    <a:pt x="67" y="2071"/>
                  </a:cubicBezTo>
                  <a:cubicBezTo>
                    <a:pt x="101" y="2237"/>
                    <a:pt x="201" y="2404"/>
                    <a:pt x="334" y="2538"/>
                  </a:cubicBezTo>
                  <a:cubicBezTo>
                    <a:pt x="401" y="2638"/>
                    <a:pt x="534" y="2704"/>
                    <a:pt x="668" y="2738"/>
                  </a:cubicBezTo>
                  <a:cubicBezTo>
                    <a:pt x="701" y="2771"/>
                    <a:pt x="734" y="2771"/>
                    <a:pt x="801" y="2771"/>
                  </a:cubicBezTo>
                  <a:lnTo>
                    <a:pt x="834" y="2771"/>
                  </a:lnTo>
                  <a:cubicBezTo>
                    <a:pt x="934" y="2771"/>
                    <a:pt x="1001" y="2671"/>
                    <a:pt x="1001" y="2571"/>
                  </a:cubicBezTo>
                  <a:lnTo>
                    <a:pt x="1001" y="2538"/>
                  </a:lnTo>
                  <a:cubicBezTo>
                    <a:pt x="968" y="2504"/>
                    <a:pt x="968" y="2471"/>
                    <a:pt x="968" y="2438"/>
                  </a:cubicBezTo>
                  <a:cubicBezTo>
                    <a:pt x="934" y="2338"/>
                    <a:pt x="901" y="2237"/>
                    <a:pt x="868" y="2171"/>
                  </a:cubicBezTo>
                  <a:cubicBezTo>
                    <a:pt x="734" y="1937"/>
                    <a:pt x="634" y="1670"/>
                    <a:pt x="534" y="1437"/>
                  </a:cubicBezTo>
                  <a:cubicBezTo>
                    <a:pt x="467" y="1170"/>
                    <a:pt x="467" y="870"/>
                    <a:pt x="601" y="603"/>
                  </a:cubicBezTo>
                  <a:cubicBezTo>
                    <a:pt x="634" y="503"/>
                    <a:pt x="668" y="436"/>
                    <a:pt x="734" y="369"/>
                  </a:cubicBezTo>
                  <a:lnTo>
                    <a:pt x="834" y="269"/>
                  </a:lnTo>
                  <a:lnTo>
                    <a:pt x="834" y="236"/>
                  </a:lnTo>
                  <a:cubicBezTo>
                    <a:pt x="905" y="118"/>
                    <a:pt x="809" y="0"/>
                    <a:pt x="71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9628;p58"/>
            <p:cNvSpPr/>
            <p:nvPr/>
          </p:nvSpPr>
          <p:spPr>
            <a:xfrm>
              <a:off x="6653007" y="2249159"/>
              <a:ext cx="12394" cy="20518"/>
            </a:xfrm>
            <a:custGeom>
              <a:avLst/>
              <a:gdLst/>
              <a:ahLst/>
              <a:cxnLst/>
              <a:rect l="l" t="t" r="r" b="b"/>
              <a:pathLst>
                <a:path w="1402" h="2321" extrusionOk="0">
                  <a:moveTo>
                    <a:pt x="1222" y="1"/>
                  </a:moveTo>
                  <a:cubicBezTo>
                    <a:pt x="1184" y="1"/>
                    <a:pt x="1151" y="18"/>
                    <a:pt x="1134" y="51"/>
                  </a:cubicBezTo>
                  <a:lnTo>
                    <a:pt x="1034" y="118"/>
                  </a:lnTo>
                  <a:cubicBezTo>
                    <a:pt x="1001" y="151"/>
                    <a:pt x="901" y="218"/>
                    <a:pt x="834" y="318"/>
                  </a:cubicBezTo>
                  <a:cubicBezTo>
                    <a:pt x="734" y="418"/>
                    <a:pt x="634" y="518"/>
                    <a:pt x="534" y="618"/>
                  </a:cubicBezTo>
                  <a:cubicBezTo>
                    <a:pt x="434" y="751"/>
                    <a:pt x="334" y="852"/>
                    <a:pt x="267" y="1018"/>
                  </a:cubicBezTo>
                  <a:cubicBezTo>
                    <a:pt x="67" y="1285"/>
                    <a:pt x="0" y="1585"/>
                    <a:pt x="33" y="1919"/>
                  </a:cubicBezTo>
                  <a:cubicBezTo>
                    <a:pt x="67" y="2052"/>
                    <a:pt x="167" y="2219"/>
                    <a:pt x="300" y="2286"/>
                  </a:cubicBezTo>
                  <a:cubicBezTo>
                    <a:pt x="336" y="2310"/>
                    <a:pt x="371" y="2321"/>
                    <a:pt x="405" y="2321"/>
                  </a:cubicBezTo>
                  <a:cubicBezTo>
                    <a:pt x="467" y="2321"/>
                    <a:pt x="524" y="2284"/>
                    <a:pt x="567" y="2219"/>
                  </a:cubicBezTo>
                  <a:cubicBezTo>
                    <a:pt x="601" y="2186"/>
                    <a:pt x="601" y="2152"/>
                    <a:pt x="634" y="2119"/>
                  </a:cubicBezTo>
                  <a:cubicBezTo>
                    <a:pt x="667" y="2052"/>
                    <a:pt x="667" y="1986"/>
                    <a:pt x="701" y="1886"/>
                  </a:cubicBezTo>
                  <a:cubicBezTo>
                    <a:pt x="734" y="1719"/>
                    <a:pt x="734" y="1485"/>
                    <a:pt x="734" y="1185"/>
                  </a:cubicBezTo>
                  <a:cubicBezTo>
                    <a:pt x="734" y="1085"/>
                    <a:pt x="767" y="952"/>
                    <a:pt x="834" y="818"/>
                  </a:cubicBezTo>
                  <a:cubicBezTo>
                    <a:pt x="867" y="718"/>
                    <a:pt x="934" y="618"/>
                    <a:pt x="1001" y="518"/>
                  </a:cubicBezTo>
                  <a:cubicBezTo>
                    <a:pt x="1068" y="451"/>
                    <a:pt x="1134" y="418"/>
                    <a:pt x="1201" y="351"/>
                  </a:cubicBezTo>
                  <a:lnTo>
                    <a:pt x="1301" y="318"/>
                  </a:lnTo>
                  <a:lnTo>
                    <a:pt x="1334" y="251"/>
                  </a:lnTo>
                  <a:cubicBezTo>
                    <a:pt x="1401" y="218"/>
                    <a:pt x="1401" y="118"/>
                    <a:pt x="1334" y="51"/>
                  </a:cubicBezTo>
                  <a:cubicBezTo>
                    <a:pt x="1301" y="18"/>
                    <a:pt x="1259" y="1"/>
                    <a:pt x="122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9629;p58"/>
            <p:cNvSpPr/>
            <p:nvPr/>
          </p:nvSpPr>
          <p:spPr>
            <a:xfrm>
              <a:off x="6645926" y="2337404"/>
              <a:ext cx="7381" cy="21101"/>
            </a:xfrm>
            <a:custGeom>
              <a:avLst/>
              <a:gdLst/>
              <a:ahLst/>
              <a:cxnLst/>
              <a:rect l="l" t="t" r="r" b="b"/>
              <a:pathLst>
                <a:path w="835" h="2387" extrusionOk="0">
                  <a:moveTo>
                    <a:pt x="683" y="1"/>
                  </a:moveTo>
                  <a:cubicBezTo>
                    <a:pt x="611" y="1"/>
                    <a:pt x="561" y="55"/>
                    <a:pt x="534" y="110"/>
                  </a:cubicBezTo>
                  <a:cubicBezTo>
                    <a:pt x="501" y="143"/>
                    <a:pt x="501" y="176"/>
                    <a:pt x="468" y="176"/>
                  </a:cubicBezTo>
                  <a:cubicBezTo>
                    <a:pt x="468" y="243"/>
                    <a:pt x="401" y="343"/>
                    <a:pt x="367" y="443"/>
                  </a:cubicBezTo>
                  <a:cubicBezTo>
                    <a:pt x="301" y="543"/>
                    <a:pt x="234" y="677"/>
                    <a:pt x="201" y="810"/>
                  </a:cubicBezTo>
                  <a:cubicBezTo>
                    <a:pt x="134" y="943"/>
                    <a:pt x="101" y="1077"/>
                    <a:pt x="67" y="1244"/>
                  </a:cubicBezTo>
                  <a:cubicBezTo>
                    <a:pt x="1" y="1544"/>
                    <a:pt x="34" y="1844"/>
                    <a:pt x="167" y="2111"/>
                  </a:cubicBezTo>
                  <a:cubicBezTo>
                    <a:pt x="267" y="2244"/>
                    <a:pt x="367" y="2344"/>
                    <a:pt x="534" y="2378"/>
                  </a:cubicBezTo>
                  <a:cubicBezTo>
                    <a:pt x="552" y="2384"/>
                    <a:pt x="570" y="2386"/>
                    <a:pt x="587" y="2386"/>
                  </a:cubicBezTo>
                  <a:cubicBezTo>
                    <a:pt x="668" y="2386"/>
                    <a:pt x="740" y="2327"/>
                    <a:pt x="768" y="2244"/>
                  </a:cubicBezTo>
                  <a:cubicBezTo>
                    <a:pt x="768" y="2211"/>
                    <a:pt x="768" y="2144"/>
                    <a:pt x="768" y="2111"/>
                  </a:cubicBezTo>
                  <a:cubicBezTo>
                    <a:pt x="768" y="2044"/>
                    <a:pt x="768" y="1944"/>
                    <a:pt x="768" y="1877"/>
                  </a:cubicBezTo>
                  <a:cubicBezTo>
                    <a:pt x="701" y="1677"/>
                    <a:pt x="634" y="1477"/>
                    <a:pt x="568" y="1277"/>
                  </a:cubicBezTo>
                  <a:cubicBezTo>
                    <a:pt x="534" y="1144"/>
                    <a:pt x="534" y="1010"/>
                    <a:pt x="534" y="877"/>
                  </a:cubicBezTo>
                  <a:cubicBezTo>
                    <a:pt x="534" y="777"/>
                    <a:pt x="568" y="677"/>
                    <a:pt x="601" y="577"/>
                  </a:cubicBezTo>
                  <a:cubicBezTo>
                    <a:pt x="634" y="476"/>
                    <a:pt x="668" y="410"/>
                    <a:pt x="701" y="376"/>
                  </a:cubicBezTo>
                  <a:cubicBezTo>
                    <a:pt x="734" y="343"/>
                    <a:pt x="734" y="310"/>
                    <a:pt x="768" y="276"/>
                  </a:cubicBezTo>
                  <a:lnTo>
                    <a:pt x="801" y="210"/>
                  </a:lnTo>
                  <a:cubicBezTo>
                    <a:pt x="834" y="143"/>
                    <a:pt x="801" y="43"/>
                    <a:pt x="734" y="9"/>
                  </a:cubicBezTo>
                  <a:cubicBezTo>
                    <a:pt x="716" y="3"/>
                    <a:pt x="699" y="1"/>
                    <a:pt x="683"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9630;p58"/>
            <p:cNvSpPr/>
            <p:nvPr/>
          </p:nvSpPr>
          <p:spPr>
            <a:xfrm>
              <a:off x="6635309" y="2366382"/>
              <a:ext cx="9742" cy="22418"/>
            </a:xfrm>
            <a:custGeom>
              <a:avLst/>
              <a:gdLst/>
              <a:ahLst/>
              <a:cxnLst/>
              <a:rect l="l" t="t" r="r" b="b"/>
              <a:pathLst>
                <a:path w="1102" h="2536" extrusionOk="0">
                  <a:moveTo>
                    <a:pt x="167" y="0"/>
                  </a:moveTo>
                  <a:cubicBezTo>
                    <a:pt x="67" y="0"/>
                    <a:pt x="1" y="67"/>
                    <a:pt x="1" y="167"/>
                  </a:cubicBezTo>
                  <a:cubicBezTo>
                    <a:pt x="1" y="201"/>
                    <a:pt x="1" y="234"/>
                    <a:pt x="1" y="267"/>
                  </a:cubicBezTo>
                  <a:lnTo>
                    <a:pt x="1" y="568"/>
                  </a:lnTo>
                  <a:cubicBezTo>
                    <a:pt x="1" y="668"/>
                    <a:pt x="1" y="834"/>
                    <a:pt x="1" y="968"/>
                  </a:cubicBezTo>
                  <a:cubicBezTo>
                    <a:pt x="34" y="1135"/>
                    <a:pt x="34" y="1301"/>
                    <a:pt x="67" y="1502"/>
                  </a:cubicBezTo>
                  <a:cubicBezTo>
                    <a:pt x="101" y="1802"/>
                    <a:pt x="234" y="2102"/>
                    <a:pt x="468" y="2335"/>
                  </a:cubicBezTo>
                  <a:cubicBezTo>
                    <a:pt x="601" y="2436"/>
                    <a:pt x="735" y="2502"/>
                    <a:pt x="901" y="2536"/>
                  </a:cubicBezTo>
                  <a:cubicBezTo>
                    <a:pt x="1001" y="2502"/>
                    <a:pt x="1101" y="2402"/>
                    <a:pt x="1068" y="2302"/>
                  </a:cubicBezTo>
                  <a:cubicBezTo>
                    <a:pt x="1068" y="2269"/>
                    <a:pt x="1068" y="2235"/>
                    <a:pt x="1068" y="2202"/>
                  </a:cubicBezTo>
                  <a:cubicBezTo>
                    <a:pt x="1035" y="2102"/>
                    <a:pt x="1001" y="2002"/>
                    <a:pt x="968" y="1935"/>
                  </a:cubicBezTo>
                  <a:cubicBezTo>
                    <a:pt x="801" y="1702"/>
                    <a:pt x="668" y="1502"/>
                    <a:pt x="501" y="1301"/>
                  </a:cubicBezTo>
                  <a:cubicBezTo>
                    <a:pt x="434" y="1201"/>
                    <a:pt x="368" y="1068"/>
                    <a:pt x="301" y="934"/>
                  </a:cubicBezTo>
                  <a:cubicBezTo>
                    <a:pt x="268" y="801"/>
                    <a:pt x="234" y="701"/>
                    <a:pt x="234" y="568"/>
                  </a:cubicBezTo>
                  <a:cubicBezTo>
                    <a:pt x="234" y="467"/>
                    <a:pt x="234" y="367"/>
                    <a:pt x="234" y="301"/>
                  </a:cubicBezTo>
                  <a:cubicBezTo>
                    <a:pt x="234" y="267"/>
                    <a:pt x="234" y="234"/>
                    <a:pt x="268" y="201"/>
                  </a:cubicBezTo>
                  <a:cubicBezTo>
                    <a:pt x="268" y="167"/>
                    <a:pt x="301" y="167"/>
                    <a:pt x="301" y="134"/>
                  </a:cubicBezTo>
                  <a:cubicBezTo>
                    <a:pt x="301" y="67"/>
                    <a:pt x="234" y="0"/>
                    <a:pt x="16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9631;p58"/>
            <p:cNvSpPr/>
            <p:nvPr/>
          </p:nvSpPr>
          <p:spPr>
            <a:xfrm>
              <a:off x="6741473" y="2411203"/>
              <a:ext cx="23594" cy="8265"/>
            </a:xfrm>
            <a:custGeom>
              <a:avLst/>
              <a:gdLst/>
              <a:ahLst/>
              <a:cxnLst/>
              <a:rect l="l" t="t" r="r" b="b"/>
              <a:pathLst>
                <a:path w="2669" h="935" extrusionOk="0">
                  <a:moveTo>
                    <a:pt x="200" y="1"/>
                  </a:moveTo>
                  <a:cubicBezTo>
                    <a:pt x="100" y="1"/>
                    <a:pt x="0" y="101"/>
                    <a:pt x="34" y="201"/>
                  </a:cubicBezTo>
                  <a:cubicBezTo>
                    <a:pt x="34" y="368"/>
                    <a:pt x="134" y="534"/>
                    <a:pt x="267" y="635"/>
                  </a:cubicBezTo>
                  <a:cubicBezTo>
                    <a:pt x="501" y="835"/>
                    <a:pt x="834" y="935"/>
                    <a:pt x="1168" y="935"/>
                  </a:cubicBezTo>
                  <a:cubicBezTo>
                    <a:pt x="1335" y="935"/>
                    <a:pt x="1501" y="901"/>
                    <a:pt x="1668" y="901"/>
                  </a:cubicBezTo>
                  <a:cubicBezTo>
                    <a:pt x="1835" y="868"/>
                    <a:pt x="1968" y="835"/>
                    <a:pt x="2102" y="801"/>
                  </a:cubicBezTo>
                  <a:cubicBezTo>
                    <a:pt x="2202" y="801"/>
                    <a:pt x="2302" y="768"/>
                    <a:pt x="2402" y="735"/>
                  </a:cubicBezTo>
                  <a:lnTo>
                    <a:pt x="2502" y="701"/>
                  </a:lnTo>
                  <a:lnTo>
                    <a:pt x="2569" y="701"/>
                  </a:lnTo>
                  <a:cubicBezTo>
                    <a:pt x="2635" y="668"/>
                    <a:pt x="2669" y="568"/>
                    <a:pt x="2635" y="501"/>
                  </a:cubicBezTo>
                  <a:cubicBezTo>
                    <a:pt x="2593" y="438"/>
                    <a:pt x="2551" y="414"/>
                    <a:pt x="2509" y="414"/>
                  </a:cubicBezTo>
                  <a:cubicBezTo>
                    <a:pt x="2484" y="414"/>
                    <a:pt x="2460" y="422"/>
                    <a:pt x="2435" y="434"/>
                  </a:cubicBezTo>
                  <a:lnTo>
                    <a:pt x="2335" y="468"/>
                  </a:lnTo>
                  <a:cubicBezTo>
                    <a:pt x="2235" y="501"/>
                    <a:pt x="2135" y="534"/>
                    <a:pt x="2068" y="534"/>
                  </a:cubicBezTo>
                  <a:lnTo>
                    <a:pt x="1701" y="534"/>
                  </a:lnTo>
                  <a:cubicBezTo>
                    <a:pt x="1535" y="501"/>
                    <a:pt x="1401" y="468"/>
                    <a:pt x="1268" y="401"/>
                  </a:cubicBezTo>
                  <a:cubicBezTo>
                    <a:pt x="1034" y="268"/>
                    <a:pt x="801" y="134"/>
                    <a:pt x="601" y="67"/>
                  </a:cubicBezTo>
                  <a:cubicBezTo>
                    <a:pt x="534" y="34"/>
                    <a:pt x="434" y="1"/>
                    <a:pt x="334"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9632;p58"/>
            <p:cNvSpPr/>
            <p:nvPr/>
          </p:nvSpPr>
          <p:spPr>
            <a:xfrm>
              <a:off x="6735868" y="2428309"/>
              <a:ext cx="28615" cy="10917"/>
            </a:xfrm>
            <a:custGeom>
              <a:avLst/>
              <a:gdLst/>
              <a:ahLst/>
              <a:cxnLst/>
              <a:rect l="l" t="t" r="r" b="b"/>
              <a:pathLst>
                <a:path w="3237" h="1235" extrusionOk="0">
                  <a:moveTo>
                    <a:pt x="167" y="0"/>
                  </a:moveTo>
                  <a:cubicBezTo>
                    <a:pt x="67" y="0"/>
                    <a:pt x="0" y="101"/>
                    <a:pt x="0" y="201"/>
                  </a:cubicBezTo>
                  <a:cubicBezTo>
                    <a:pt x="34" y="401"/>
                    <a:pt x="134" y="568"/>
                    <a:pt x="301" y="701"/>
                  </a:cubicBezTo>
                  <a:cubicBezTo>
                    <a:pt x="601" y="1001"/>
                    <a:pt x="968" y="1168"/>
                    <a:pt x="1401" y="1235"/>
                  </a:cubicBezTo>
                  <a:lnTo>
                    <a:pt x="2569" y="1235"/>
                  </a:lnTo>
                  <a:cubicBezTo>
                    <a:pt x="2736" y="1235"/>
                    <a:pt x="2869" y="1201"/>
                    <a:pt x="2969" y="1201"/>
                  </a:cubicBezTo>
                  <a:lnTo>
                    <a:pt x="3103" y="1201"/>
                  </a:lnTo>
                  <a:cubicBezTo>
                    <a:pt x="3169" y="1168"/>
                    <a:pt x="3236" y="1068"/>
                    <a:pt x="3203" y="1001"/>
                  </a:cubicBezTo>
                  <a:cubicBezTo>
                    <a:pt x="3175" y="947"/>
                    <a:pt x="3126" y="892"/>
                    <a:pt x="3054" y="892"/>
                  </a:cubicBezTo>
                  <a:cubicBezTo>
                    <a:pt x="3038" y="892"/>
                    <a:pt x="3021" y="895"/>
                    <a:pt x="3003" y="901"/>
                  </a:cubicBezTo>
                  <a:cubicBezTo>
                    <a:pt x="2969" y="934"/>
                    <a:pt x="2936" y="934"/>
                    <a:pt x="2869" y="934"/>
                  </a:cubicBezTo>
                  <a:cubicBezTo>
                    <a:pt x="2769" y="968"/>
                    <a:pt x="2636" y="968"/>
                    <a:pt x="2536" y="968"/>
                  </a:cubicBezTo>
                  <a:cubicBezTo>
                    <a:pt x="2369" y="968"/>
                    <a:pt x="2202" y="968"/>
                    <a:pt x="2035" y="934"/>
                  </a:cubicBezTo>
                  <a:cubicBezTo>
                    <a:pt x="1868" y="868"/>
                    <a:pt x="1702" y="801"/>
                    <a:pt x="1535" y="701"/>
                  </a:cubicBezTo>
                  <a:cubicBezTo>
                    <a:pt x="1201" y="534"/>
                    <a:pt x="934" y="301"/>
                    <a:pt x="701" y="201"/>
                  </a:cubicBezTo>
                  <a:cubicBezTo>
                    <a:pt x="601" y="134"/>
                    <a:pt x="501" y="67"/>
                    <a:pt x="367" y="34"/>
                  </a:cubicBezTo>
                  <a:cubicBezTo>
                    <a:pt x="334" y="34"/>
                    <a:pt x="267" y="0"/>
                    <a:pt x="23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633;p58"/>
            <p:cNvSpPr/>
            <p:nvPr/>
          </p:nvSpPr>
          <p:spPr>
            <a:xfrm>
              <a:off x="6774792" y="2251077"/>
              <a:ext cx="37756" cy="48072"/>
            </a:xfrm>
            <a:custGeom>
              <a:avLst/>
              <a:gdLst/>
              <a:ahLst/>
              <a:cxnLst/>
              <a:rect l="l" t="t" r="r" b="b"/>
              <a:pathLst>
                <a:path w="4271" h="5438" extrusionOk="0">
                  <a:moveTo>
                    <a:pt x="1168" y="1"/>
                  </a:moveTo>
                  <a:cubicBezTo>
                    <a:pt x="968" y="1"/>
                    <a:pt x="768" y="34"/>
                    <a:pt x="568" y="101"/>
                  </a:cubicBezTo>
                  <a:cubicBezTo>
                    <a:pt x="501" y="134"/>
                    <a:pt x="401" y="201"/>
                    <a:pt x="301" y="234"/>
                  </a:cubicBezTo>
                  <a:lnTo>
                    <a:pt x="167" y="334"/>
                  </a:lnTo>
                  <a:lnTo>
                    <a:pt x="67" y="434"/>
                  </a:lnTo>
                  <a:lnTo>
                    <a:pt x="34" y="434"/>
                  </a:lnTo>
                  <a:cubicBezTo>
                    <a:pt x="1" y="501"/>
                    <a:pt x="1" y="601"/>
                    <a:pt x="34" y="635"/>
                  </a:cubicBezTo>
                  <a:cubicBezTo>
                    <a:pt x="67" y="668"/>
                    <a:pt x="109" y="685"/>
                    <a:pt x="151" y="685"/>
                  </a:cubicBezTo>
                  <a:cubicBezTo>
                    <a:pt x="192" y="685"/>
                    <a:pt x="234" y="668"/>
                    <a:pt x="267" y="635"/>
                  </a:cubicBezTo>
                  <a:lnTo>
                    <a:pt x="368" y="568"/>
                  </a:lnTo>
                  <a:lnTo>
                    <a:pt x="434" y="468"/>
                  </a:lnTo>
                  <a:cubicBezTo>
                    <a:pt x="534" y="434"/>
                    <a:pt x="601" y="401"/>
                    <a:pt x="668" y="368"/>
                  </a:cubicBezTo>
                  <a:cubicBezTo>
                    <a:pt x="835" y="301"/>
                    <a:pt x="1001" y="268"/>
                    <a:pt x="1168" y="268"/>
                  </a:cubicBezTo>
                  <a:cubicBezTo>
                    <a:pt x="1502" y="268"/>
                    <a:pt x="1835" y="401"/>
                    <a:pt x="2069" y="635"/>
                  </a:cubicBezTo>
                  <a:lnTo>
                    <a:pt x="2135" y="735"/>
                  </a:lnTo>
                  <a:lnTo>
                    <a:pt x="2202" y="835"/>
                  </a:lnTo>
                  <a:cubicBezTo>
                    <a:pt x="2336" y="1035"/>
                    <a:pt x="2402" y="1268"/>
                    <a:pt x="2402" y="1535"/>
                  </a:cubicBezTo>
                  <a:cubicBezTo>
                    <a:pt x="2369" y="1835"/>
                    <a:pt x="2269" y="2136"/>
                    <a:pt x="2035" y="2369"/>
                  </a:cubicBezTo>
                  <a:cubicBezTo>
                    <a:pt x="1877" y="2527"/>
                    <a:pt x="1989" y="2805"/>
                    <a:pt x="2200" y="2805"/>
                  </a:cubicBezTo>
                  <a:cubicBezTo>
                    <a:pt x="2212" y="2805"/>
                    <a:pt x="2223" y="2805"/>
                    <a:pt x="2236" y="2803"/>
                  </a:cubicBezTo>
                  <a:lnTo>
                    <a:pt x="2302" y="2803"/>
                  </a:lnTo>
                  <a:cubicBezTo>
                    <a:pt x="2569" y="2803"/>
                    <a:pt x="2836" y="2869"/>
                    <a:pt x="3069" y="3036"/>
                  </a:cubicBezTo>
                  <a:cubicBezTo>
                    <a:pt x="3170" y="3103"/>
                    <a:pt x="3270" y="3170"/>
                    <a:pt x="3370" y="3303"/>
                  </a:cubicBezTo>
                  <a:cubicBezTo>
                    <a:pt x="3403" y="3336"/>
                    <a:pt x="3436" y="3403"/>
                    <a:pt x="3470" y="3470"/>
                  </a:cubicBezTo>
                  <a:cubicBezTo>
                    <a:pt x="3503" y="3503"/>
                    <a:pt x="3536" y="3603"/>
                    <a:pt x="3536" y="3603"/>
                  </a:cubicBezTo>
                  <a:lnTo>
                    <a:pt x="3570" y="3737"/>
                  </a:lnTo>
                  <a:lnTo>
                    <a:pt x="3570" y="3803"/>
                  </a:lnTo>
                  <a:cubicBezTo>
                    <a:pt x="3570" y="3870"/>
                    <a:pt x="3570" y="3937"/>
                    <a:pt x="3570" y="4004"/>
                  </a:cubicBezTo>
                  <a:cubicBezTo>
                    <a:pt x="3570" y="4137"/>
                    <a:pt x="3536" y="4304"/>
                    <a:pt x="3503" y="4437"/>
                  </a:cubicBezTo>
                  <a:cubicBezTo>
                    <a:pt x="3436" y="4704"/>
                    <a:pt x="3270" y="4971"/>
                    <a:pt x="3036" y="5171"/>
                  </a:cubicBezTo>
                  <a:cubicBezTo>
                    <a:pt x="3003" y="5204"/>
                    <a:pt x="2969" y="5238"/>
                    <a:pt x="2969" y="5305"/>
                  </a:cubicBezTo>
                  <a:cubicBezTo>
                    <a:pt x="3003" y="5405"/>
                    <a:pt x="3069" y="5438"/>
                    <a:pt x="3170" y="5438"/>
                  </a:cubicBezTo>
                  <a:cubicBezTo>
                    <a:pt x="3270" y="5405"/>
                    <a:pt x="3370" y="5371"/>
                    <a:pt x="3436" y="5305"/>
                  </a:cubicBezTo>
                  <a:cubicBezTo>
                    <a:pt x="3536" y="5271"/>
                    <a:pt x="3637" y="5204"/>
                    <a:pt x="3703" y="5138"/>
                  </a:cubicBezTo>
                  <a:cubicBezTo>
                    <a:pt x="3870" y="5004"/>
                    <a:pt x="3970" y="4838"/>
                    <a:pt x="4070" y="4671"/>
                  </a:cubicBezTo>
                  <a:cubicBezTo>
                    <a:pt x="4170" y="4471"/>
                    <a:pt x="4237" y="4270"/>
                    <a:pt x="4270" y="4070"/>
                  </a:cubicBezTo>
                  <a:cubicBezTo>
                    <a:pt x="4270" y="3970"/>
                    <a:pt x="4270" y="3837"/>
                    <a:pt x="4270" y="3737"/>
                  </a:cubicBezTo>
                  <a:lnTo>
                    <a:pt x="4237" y="3570"/>
                  </a:lnTo>
                  <a:lnTo>
                    <a:pt x="4204" y="3437"/>
                  </a:lnTo>
                  <a:cubicBezTo>
                    <a:pt x="4137" y="3236"/>
                    <a:pt x="4037" y="3036"/>
                    <a:pt x="3870" y="2869"/>
                  </a:cubicBezTo>
                  <a:cubicBezTo>
                    <a:pt x="3737" y="2703"/>
                    <a:pt x="3570" y="2569"/>
                    <a:pt x="3403" y="2436"/>
                  </a:cubicBezTo>
                  <a:cubicBezTo>
                    <a:pt x="3176" y="2322"/>
                    <a:pt x="2938" y="2252"/>
                    <a:pt x="2702" y="2230"/>
                  </a:cubicBezTo>
                  <a:lnTo>
                    <a:pt x="2702" y="2230"/>
                  </a:lnTo>
                  <a:cubicBezTo>
                    <a:pt x="2714" y="2199"/>
                    <a:pt x="2725" y="2167"/>
                    <a:pt x="2736" y="2136"/>
                  </a:cubicBezTo>
                  <a:cubicBezTo>
                    <a:pt x="2769" y="1935"/>
                    <a:pt x="2803" y="1735"/>
                    <a:pt x="2769" y="1502"/>
                  </a:cubicBezTo>
                  <a:cubicBezTo>
                    <a:pt x="2769" y="1302"/>
                    <a:pt x="2703" y="1102"/>
                    <a:pt x="2636" y="901"/>
                  </a:cubicBezTo>
                  <a:cubicBezTo>
                    <a:pt x="2569" y="835"/>
                    <a:pt x="2536" y="735"/>
                    <a:pt x="2469" y="635"/>
                  </a:cubicBezTo>
                  <a:lnTo>
                    <a:pt x="2369" y="534"/>
                  </a:lnTo>
                  <a:lnTo>
                    <a:pt x="2269" y="434"/>
                  </a:lnTo>
                  <a:cubicBezTo>
                    <a:pt x="1969" y="134"/>
                    <a:pt x="1568" y="1"/>
                    <a:pt x="11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634;p58"/>
            <p:cNvSpPr/>
            <p:nvPr/>
          </p:nvSpPr>
          <p:spPr>
            <a:xfrm>
              <a:off x="6744125" y="2338845"/>
              <a:ext cx="59864" cy="20686"/>
            </a:xfrm>
            <a:custGeom>
              <a:avLst/>
              <a:gdLst/>
              <a:ahLst/>
              <a:cxnLst/>
              <a:rect l="l" t="t" r="r" b="b"/>
              <a:pathLst>
                <a:path w="6772" h="2340" extrusionOk="0">
                  <a:moveTo>
                    <a:pt x="275" y="0"/>
                  </a:moveTo>
                  <a:cubicBezTo>
                    <a:pt x="218" y="0"/>
                    <a:pt x="158" y="31"/>
                    <a:pt x="134" y="80"/>
                  </a:cubicBezTo>
                  <a:cubicBezTo>
                    <a:pt x="101" y="180"/>
                    <a:pt x="67" y="247"/>
                    <a:pt x="34" y="347"/>
                  </a:cubicBezTo>
                  <a:cubicBezTo>
                    <a:pt x="0" y="647"/>
                    <a:pt x="67" y="947"/>
                    <a:pt x="201" y="1214"/>
                  </a:cubicBezTo>
                  <a:cubicBezTo>
                    <a:pt x="301" y="1381"/>
                    <a:pt x="467" y="1548"/>
                    <a:pt x="634" y="1681"/>
                  </a:cubicBezTo>
                  <a:cubicBezTo>
                    <a:pt x="701" y="1714"/>
                    <a:pt x="801" y="1781"/>
                    <a:pt x="901" y="1815"/>
                  </a:cubicBezTo>
                  <a:cubicBezTo>
                    <a:pt x="934" y="1848"/>
                    <a:pt x="1001" y="1881"/>
                    <a:pt x="1068" y="1881"/>
                  </a:cubicBezTo>
                  <a:lnTo>
                    <a:pt x="1201" y="1915"/>
                  </a:lnTo>
                  <a:lnTo>
                    <a:pt x="1535" y="1915"/>
                  </a:lnTo>
                  <a:cubicBezTo>
                    <a:pt x="1635" y="1881"/>
                    <a:pt x="1735" y="1881"/>
                    <a:pt x="1835" y="1848"/>
                  </a:cubicBezTo>
                  <a:cubicBezTo>
                    <a:pt x="2203" y="1725"/>
                    <a:pt x="2514" y="1462"/>
                    <a:pt x="2692" y="1136"/>
                  </a:cubicBezTo>
                  <a:lnTo>
                    <a:pt x="2692" y="1136"/>
                  </a:lnTo>
                  <a:cubicBezTo>
                    <a:pt x="2857" y="1336"/>
                    <a:pt x="3042" y="1522"/>
                    <a:pt x="3236" y="1681"/>
                  </a:cubicBezTo>
                  <a:cubicBezTo>
                    <a:pt x="3336" y="1748"/>
                    <a:pt x="3436" y="1815"/>
                    <a:pt x="3536" y="1915"/>
                  </a:cubicBezTo>
                  <a:cubicBezTo>
                    <a:pt x="3636" y="1981"/>
                    <a:pt x="3736" y="2015"/>
                    <a:pt x="3870" y="2081"/>
                  </a:cubicBezTo>
                  <a:cubicBezTo>
                    <a:pt x="4070" y="2181"/>
                    <a:pt x="4304" y="2248"/>
                    <a:pt x="4570" y="2315"/>
                  </a:cubicBezTo>
                  <a:cubicBezTo>
                    <a:pt x="4687" y="2332"/>
                    <a:pt x="4812" y="2340"/>
                    <a:pt x="4937" y="2340"/>
                  </a:cubicBezTo>
                  <a:cubicBezTo>
                    <a:pt x="5062" y="2340"/>
                    <a:pt x="5187" y="2332"/>
                    <a:pt x="5304" y="2315"/>
                  </a:cubicBezTo>
                  <a:cubicBezTo>
                    <a:pt x="5438" y="2282"/>
                    <a:pt x="5538" y="2248"/>
                    <a:pt x="5671" y="2215"/>
                  </a:cubicBezTo>
                  <a:cubicBezTo>
                    <a:pt x="5771" y="2148"/>
                    <a:pt x="5871" y="2115"/>
                    <a:pt x="6005" y="2048"/>
                  </a:cubicBezTo>
                  <a:cubicBezTo>
                    <a:pt x="6205" y="1881"/>
                    <a:pt x="6372" y="1714"/>
                    <a:pt x="6505" y="1514"/>
                  </a:cubicBezTo>
                  <a:cubicBezTo>
                    <a:pt x="6572" y="1414"/>
                    <a:pt x="6639" y="1281"/>
                    <a:pt x="6672" y="1181"/>
                  </a:cubicBezTo>
                  <a:cubicBezTo>
                    <a:pt x="6739" y="1047"/>
                    <a:pt x="6739" y="914"/>
                    <a:pt x="6772" y="814"/>
                  </a:cubicBezTo>
                  <a:lnTo>
                    <a:pt x="6772" y="780"/>
                  </a:lnTo>
                  <a:cubicBezTo>
                    <a:pt x="6755" y="697"/>
                    <a:pt x="6689" y="655"/>
                    <a:pt x="6622" y="655"/>
                  </a:cubicBezTo>
                  <a:cubicBezTo>
                    <a:pt x="6555" y="655"/>
                    <a:pt x="6488" y="697"/>
                    <a:pt x="6472" y="780"/>
                  </a:cubicBezTo>
                  <a:cubicBezTo>
                    <a:pt x="6472" y="881"/>
                    <a:pt x="6438" y="981"/>
                    <a:pt x="6438" y="1081"/>
                  </a:cubicBezTo>
                  <a:cubicBezTo>
                    <a:pt x="6372" y="1181"/>
                    <a:pt x="6338" y="1281"/>
                    <a:pt x="6305" y="1348"/>
                  </a:cubicBezTo>
                  <a:cubicBezTo>
                    <a:pt x="6172" y="1548"/>
                    <a:pt x="6005" y="1681"/>
                    <a:pt x="5838" y="1781"/>
                  </a:cubicBezTo>
                  <a:cubicBezTo>
                    <a:pt x="5738" y="1848"/>
                    <a:pt x="5671" y="1881"/>
                    <a:pt x="5571" y="1915"/>
                  </a:cubicBezTo>
                  <a:cubicBezTo>
                    <a:pt x="5471" y="1948"/>
                    <a:pt x="5371" y="1981"/>
                    <a:pt x="5271" y="1981"/>
                  </a:cubicBezTo>
                  <a:cubicBezTo>
                    <a:pt x="5174" y="1995"/>
                    <a:pt x="5083" y="2003"/>
                    <a:pt x="4996" y="2003"/>
                  </a:cubicBezTo>
                  <a:cubicBezTo>
                    <a:pt x="4872" y="2003"/>
                    <a:pt x="4754" y="1987"/>
                    <a:pt x="4637" y="1948"/>
                  </a:cubicBezTo>
                  <a:cubicBezTo>
                    <a:pt x="4404" y="1915"/>
                    <a:pt x="4237" y="1815"/>
                    <a:pt x="4037" y="1714"/>
                  </a:cubicBezTo>
                  <a:cubicBezTo>
                    <a:pt x="3937" y="1681"/>
                    <a:pt x="3870" y="1614"/>
                    <a:pt x="3770" y="1548"/>
                  </a:cubicBezTo>
                  <a:cubicBezTo>
                    <a:pt x="3703" y="1481"/>
                    <a:pt x="3603" y="1414"/>
                    <a:pt x="3536" y="1348"/>
                  </a:cubicBezTo>
                  <a:cubicBezTo>
                    <a:pt x="3236" y="1014"/>
                    <a:pt x="2969" y="647"/>
                    <a:pt x="2802" y="247"/>
                  </a:cubicBezTo>
                  <a:cubicBezTo>
                    <a:pt x="2736" y="147"/>
                    <a:pt x="2636" y="80"/>
                    <a:pt x="2536" y="80"/>
                  </a:cubicBezTo>
                  <a:cubicBezTo>
                    <a:pt x="2518" y="76"/>
                    <a:pt x="2501" y="75"/>
                    <a:pt x="2485" y="75"/>
                  </a:cubicBezTo>
                  <a:cubicBezTo>
                    <a:pt x="2342" y="75"/>
                    <a:pt x="2235" y="197"/>
                    <a:pt x="2235" y="347"/>
                  </a:cubicBezTo>
                  <a:lnTo>
                    <a:pt x="2235" y="380"/>
                  </a:lnTo>
                  <a:cubicBezTo>
                    <a:pt x="2202" y="614"/>
                    <a:pt x="2069" y="847"/>
                    <a:pt x="1902" y="981"/>
                  </a:cubicBezTo>
                  <a:cubicBezTo>
                    <a:pt x="1802" y="1047"/>
                    <a:pt x="1702" y="1114"/>
                    <a:pt x="1568" y="1147"/>
                  </a:cubicBezTo>
                  <a:cubicBezTo>
                    <a:pt x="1535" y="1181"/>
                    <a:pt x="1468" y="1181"/>
                    <a:pt x="1435" y="1181"/>
                  </a:cubicBezTo>
                  <a:lnTo>
                    <a:pt x="1101" y="1181"/>
                  </a:lnTo>
                  <a:cubicBezTo>
                    <a:pt x="1068" y="1147"/>
                    <a:pt x="1001" y="1147"/>
                    <a:pt x="934" y="1114"/>
                  </a:cubicBezTo>
                  <a:cubicBezTo>
                    <a:pt x="834" y="1047"/>
                    <a:pt x="768" y="981"/>
                    <a:pt x="668" y="881"/>
                  </a:cubicBezTo>
                  <a:cubicBezTo>
                    <a:pt x="634" y="814"/>
                    <a:pt x="601" y="780"/>
                    <a:pt x="568" y="714"/>
                  </a:cubicBezTo>
                  <a:cubicBezTo>
                    <a:pt x="534" y="647"/>
                    <a:pt x="501" y="614"/>
                    <a:pt x="467" y="547"/>
                  </a:cubicBezTo>
                  <a:cubicBezTo>
                    <a:pt x="467" y="480"/>
                    <a:pt x="434" y="414"/>
                    <a:pt x="434" y="347"/>
                  </a:cubicBezTo>
                  <a:cubicBezTo>
                    <a:pt x="434" y="280"/>
                    <a:pt x="434" y="213"/>
                    <a:pt x="434" y="147"/>
                  </a:cubicBezTo>
                  <a:cubicBezTo>
                    <a:pt x="434" y="80"/>
                    <a:pt x="401" y="47"/>
                    <a:pt x="334" y="13"/>
                  </a:cubicBezTo>
                  <a:cubicBezTo>
                    <a:pt x="316" y="4"/>
                    <a:pt x="296" y="0"/>
                    <a:pt x="275"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635;p58"/>
            <p:cNvSpPr/>
            <p:nvPr/>
          </p:nvSpPr>
          <p:spPr>
            <a:xfrm>
              <a:off x="6701665" y="2274451"/>
              <a:ext cx="16814" cy="51537"/>
            </a:xfrm>
            <a:custGeom>
              <a:avLst/>
              <a:gdLst/>
              <a:ahLst/>
              <a:cxnLst/>
              <a:rect l="l" t="t" r="r" b="b"/>
              <a:pathLst>
                <a:path w="1902" h="5830" extrusionOk="0">
                  <a:moveTo>
                    <a:pt x="1618" y="0"/>
                  </a:moveTo>
                  <a:cubicBezTo>
                    <a:pt x="1568" y="0"/>
                    <a:pt x="1518" y="9"/>
                    <a:pt x="1468" y="25"/>
                  </a:cubicBezTo>
                  <a:cubicBezTo>
                    <a:pt x="1401" y="25"/>
                    <a:pt x="1301" y="25"/>
                    <a:pt x="1201" y="59"/>
                  </a:cubicBezTo>
                  <a:cubicBezTo>
                    <a:pt x="1034" y="92"/>
                    <a:pt x="867" y="159"/>
                    <a:pt x="701" y="259"/>
                  </a:cubicBezTo>
                  <a:cubicBezTo>
                    <a:pt x="567" y="359"/>
                    <a:pt x="400" y="492"/>
                    <a:pt x="300" y="626"/>
                  </a:cubicBezTo>
                  <a:cubicBezTo>
                    <a:pt x="167" y="793"/>
                    <a:pt x="100" y="959"/>
                    <a:pt x="33" y="1126"/>
                  </a:cubicBezTo>
                  <a:lnTo>
                    <a:pt x="0" y="1260"/>
                  </a:lnTo>
                  <a:lnTo>
                    <a:pt x="0" y="1426"/>
                  </a:lnTo>
                  <a:cubicBezTo>
                    <a:pt x="0" y="1493"/>
                    <a:pt x="0" y="1593"/>
                    <a:pt x="0" y="1693"/>
                  </a:cubicBezTo>
                  <a:cubicBezTo>
                    <a:pt x="33" y="1893"/>
                    <a:pt x="100" y="2060"/>
                    <a:pt x="167" y="2227"/>
                  </a:cubicBezTo>
                  <a:cubicBezTo>
                    <a:pt x="269" y="2452"/>
                    <a:pt x="422" y="2653"/>
                    <a:pt x="610" y="2805"/>
                  </a:cubicBezTo>
                  <a:lnTo>
                    <a:pt x="610" y="2805"/>
                  </a:lnTo>
                  <a:cubicBezTo>
                    <a:pt x="464" y="2950"/>
                    <a:pt x="347" y="3127"/>
                    <a:pt x="267" y="3328"/>
                  </a:cubicBezTo>
                  <a:cubicBezTo>
                    <a:pt x="167" y="3494"/>
                    <a:pt x="133" y="3695"/>
                    <a:pt x="100" y="3895"/>
                  </a:cubicBezTo>
                  <a:cubicBezTo>
                    <a:pt x="67" y="3995"/>
                    <a:pt x="67" y="4062"/>
                    <a:pt x="67" y="4162"/>
                  </a:cubicBezTo>
                  <a:cubicBezTo>
                    <a:pt x="67" y="4262"/>
                    <a:pt x="67" y="4362"/>
                    <a:pt x="67" y="4428"/>
                  </a:cubicBezTo>
                  <a:lnTo>
                    <a:pt x="67" y="4562"/>
                  </a:lnTo>
                  <a:lnTo>
                    <a:pt x="100" y="4695"/>
                  </a:lnTo>
                  <a:cubicBezTo>
                    <a:pt x="133" y="4762"/>
                    <a:pt x="167" y="4862"/>
                    <a:pt x="200" y="4929"/>
                  </a:cubicBezTo>
                  <a:cubicBezTo>
                    <a:pt x="300" y="5096"/>
                    <a:pt x="400" y="5229"/>
                    <a:pt x="500" y="5363"/>
                  </a:cubicBezTo>
                  <a:cubicBezTo>
                    <a:pt x="734" y="5629"/>
                    <a:pt x="1067" y="5763"/>
                    <a:pt x="1401" y="5830"/>
                  </a:cubicBezTo>
                  <a:cubicBezTo>
                    <a:pt x="1468" y="5830"/>
                    <a:pt x="1501" y="5796"/>
                    <a:pt x="1534" y="5763"/>
                  </a:cubicBezTo>
                  <a:cubicBezTo>
                    <a:pt x="1601" y="5696"/>
                    <a:pt x="1568" y="5596"/>
                    <a:pt x="1501" y="5563"/>
                  </a:cubicBezTo>
                  <a:cubicBezTo>
                    <a:pt x="1301" y="5396"/>
                    <a:pt x="1134" y="5196"/>
                    <a:pt x="1001" y="4996"/>
                  </a:cubicBezTo>
                  <a:cubicBezTo>
                    <a:pt x="934" y="4896"/>
                    <a:pt x="867" y="4762"/>
                    <a:pt x="834" y="4662"/>
                  </a:cubicBezTo>
                  <a:cubicBezTo>
                    <a:pt x="801" y="4595"/>
                    <a:pt x="767" y="4562"/>
                    <a:pt x="767" y="4495"/>
                  </a:cubicBezTo>
                  <a:lnTo>
                    <a:pt x="767" y="4428"/>
                  </a:lnTo>
                  <a:lnTo>
                    <a:pt x="767" y="4328"/>
                  </a:lnTo>
                  <a:lnTo>
                    <a:pt x="767" y="4162"/>
                  </a:lnTo>
                  <a:lnTo>
                    <a:pt x="767" y="3995"/>
                  </a:lnTo>
                  <a:cubicBezTo>
                    <a:pt x="801" y="3861"/>
                    <a:pt x="834" y="3728"/>
                    <a:pt x="867" y="3628"/>
                  </a:cubicBezTo>
                  <a:cubicBezTo>
                    <a:pt x="934" y="3394"/>
                    <a:pt x="1101" y="3194"/>
                    <a:pt x="1268" y="3027"/>
                  </a:cubicBezTo>
                  <a:lnTo>
                    <a:pt x="1301" y="3027"/>
                  </a:lnTo>
                  <a:cubicBezTo>
                    <a:pt x="1468" y="2861"/>
                    <a:pt x="1401" y="2594"/>
                    <a:pt x="1201" y="2560"/>
                  </a:cubicBezTo>
                  <a:cubicBezTo>
                    <a:pt x="1067" y="2527"/>
                    <a:pt x="934" y="2460"/>
                    <a:pt x="834" y="2394"/>
                  </a:cubicBezTo>
                  <a:cubicBezTo>
                    <a:pt x="734" y="2294"/>
                    <a:pt x="634" y="2194"/>
                    <a:pt x="567" y="2093"/>
                  </a:cubicBezTo>
                  <a:cubicBezTo>
                    <a:pt x="467" y="1960"/>
                    <a:pt x="400" y="1827"/>
                    <a:pt x="367" y="1660"/>
                  </a:cubicBezTo>
                  <a:cubicBezTo>
                    <a:pt x="367" y="1593"/>
                    <a:pt x="367" y="1526"/>
                    <a:pt x="367" y="1460"/>
                  </a:cubicBezTo>
                  <a:lnTo>
                    <a:pt x="367" y="1360"/>
                  </a:lnTo>
                  <a:lnTo>
                    <a:pt x="367" y="1226"/>
                  </a:lnTo>
                  <a:cubicBezTo>
                    <a:pt x="434" y="926"/>
                    <a:pt x="600" y="692"/>
                    <a:pt x="867" y="526"/>
                  </a:cubicBezTo>
                  <a:cubicBezTo>
                    <a:pt x="1001" y="426"/>
                    <a:pt x="1134" y="392"/>
                    <a:pt x="1268" y="359"/>
                  </a:cubicBezTo>
                  <a:cubicBezTo>
                    <a:pt x="1334" y="326"/>
                    <a:pt x="1434" y="326"/>
                    <a:pt x="1501" y="326"/>
                  </a:cubicBezTo>
                  <a:lnTo>
                    <a:pt x="1735" y="326"/>
                  </a:lnTo>
                  <a:lnTo>
                    <a:pt x="1701" y="292"/>
                  </a:lnTo>
                  <a:lnTo>
                    <a:pt x="1701" y="292"/>
                  </a:lnTo>
                  <a:cubicBezTo>
                    <a:pt x="1720" y="298"/>
                    <a:pt x="1737" y="301"/>
                    <a:pt x="1753" y="301"/>
                  </a:cubicBezTo>
                  <a:cubicBezTo>
                    <a:pt x="1824" y="301"/>
                    <a:pt x="1868" y="247"/>
                    <a:pt x="1868" y="192"/>
                  </a:cubicBezTo>
                  <a:cubicBezTo>
                    <a:pt x="1901" y="92"/>
                    <a:pt x="1835" y="25"/>
                    <a:pt x="1768" y="25"/>
                  </a:cubicBezTo>
                  <a:cubicBezTo>
                    <a:pt x="1718" y="9"/>
                    <a:pt x="1668" y="0"/>
                    <a:pt x="161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636;p58"/>
            <p:cNvSpPr/>
            <p:nvPr/>
          </p:nvSpPr>
          <p:spPr>
            <a:xfrm>
              <a:off x="6745814" y="2508960"/>
              <a:ext cx="14542" cy="26812"/>
            </a:xfrm>
            <a:custGeom>
              <a:avLst/>
              <a:gdLst/>
              <a:ahLst/>
              <a:cxnLst/>
              <a:rect l="l" t="t" r="r" b="b"/>
              <a:pathLst>
                <a:path w="1645" h="3033" extrusionOk="0">
                  <a:moveTo>
                    <a:pt x="218" y="0"/>
                  </a:moveTo>
                  <a:cubicBezTo>
                    <a:pt x="82" y="0"/>
                    <a:pt x="0" y="284"/>
                    <a:pt x="176" y="284"/>
                  </a:cubicBezTo>
                  <a:lnTo>
                    <a:pt x="310" y="351"/>
                  </a:lnTo>
                  <a:cubicBezTo>
                    <a:pt x="377" y="418"/>
                    <a:pt x="477" y="484"/>
                    <a:pt x="543" y="551"/>
                  </a:cubicBezTo>
                  <a:cubicBezTo>
                    <a:pt x="677" y="684"/>
                    <a:pt x="777" y="785"/>
                    <a:pt x="844" y="951"/>
                  </a:cubicBezTo>
                  <a:cubicBezTo>
                    <a:pt x="910" y="1118"/>
                    <a:pt x="944" y="1285"/>
                    <a:pt x="977" y="1452"/>
                  </a:cubicBezTo>
                  <a:cubicBezTo>
                    <a:pt x="977" y="1785"/>
                    <a:pt x="977" y="2085"/>
                    <a:pt x="944" y="2386"/>
                  </a:cubicBezTo>
                  <a:lnTo>
                    <a:pt x="944" y="2719"/>
                  </a:lnTo>
                  <a:cubicBezTo>
                    <a:pt x="944" y="2753"/>
                    <a:pt x="944" y="2819"/>
                    <a:pt x="944" y="2853"/>
                  </a:cubicBezTo>
                  <a:lnTo>
                    <a:pt x="944" y="2886"/>
                  </a:lnTo>
                  <a:cubicBezTo>
                    <a:pt x="944" y="2919"/>
                    <a:pt x="944" y="2919"/>
                    <a:pt x="944" y="2953"/>
                  </a:cubicBezTo>
                  <a:cubicBezTo>
                    <a:pt x="968" y="3002"/>
                    <a:pt x="1028" y="3033"/>
                    <a:pt x="1098" y="3033"/>
                  </a:cubicBezTo>
                  <a:cubicBezTo>
                    <a:pt x="1123" y="3033"/>
                    <a:pt x="1150" y="3028"/>
                    <a:pt x="1177" y="3019"/>
                  </a:cubicBezTo>
                  <a:cubicBezTo>
                    <a:pt x="1210" y="2986"/>
                    <a:pt x="1277" y="2953"/>
                    <a:pt x="1311" y="2919"/>
                  </a:cubicBezTo>
                  <a:cubicBezTo>
                    <a:pt x="1411" y="2819"/>
                    <a:pt x="1511" y="2686"/>
                    <a:pt x="1544" y="2552"/>
                  </a:cubicBezTo>
                  <a:cubicBezTo>
                    <a:pt x="1611" y="2352"/>
                    <a:pt x="1644" y="2152"/>
                    <a:pt x="1611" y="1952"/>
                  </a:cubicBezTo>
                  <a:cubicBezTo>
                    <a:pt x="1577" y="1719"/>
                    <a:pt x="1544" y="1518"/>
                    <a:pt x="1444" y="1318"/>
                  </a:cubicBezTo>
                  <a:cubicBezTo>
                    <a:pt x="1344" y="1118"/>
                    <a:pt x="1210" y="918"/>
                    <a:pt x="1077" y="751"/>
                  </a:cubicBezTo>
                  <a:cubicBezTo>
                    <a:pt x="1010" y="684"/>
                    <a:pt x="977" y="618"/>
                    <a:pt x="910" y="551"/>
                  </a:cubicBezTo>
                  <a:cubicBezTo>
                    <a:pt x="844" y="484"/>
                    <a:pt x="777" y="418"/>
                    <a:pt x="710" y="351"/>
                  </a:cubicBezTo>
                  <a:cubicBezTo>
                    <a:pt x="610" y="284"/>
                    <a:pt x="510" y="184"/>
                    <a:pt x="410" y="117"/>
                  </a:cubicBezTo>
                  <a:lnTo>
                    <a:pt x="276" y="51"/>
                  </a:lnTo>
                  <a:lnTo>
                    <a:pt x="276" y="17"/>
                  </a:lnTo>
                  <a:cubicBezTo>
                    <a:pt x="256" y="5"/>
                    <a:pt x="237" y="0"/>
                    <a:pt x="21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9637;p58"/>
            <p:cNvSpPr/>
            <p:nvPr/>
          </p:nvSpPr>
          <p:spPr>
            <a:xfrm>
              <a:off x="6737044" y="2563991"/>
              <a:ext cx="20067" cy="29755"/>
            </a:xfrm>
            <a:custGeom>
              <a:avLst/>
              <a:gdLst/>
              <a:ahLst/>
              <a:cxnLst/>
              <a:rect l="l" t="t" r="r" b="b"/>
              <a:pathLst>
                <a:path w="2270" h="3366" extrusionOk="0">
                  <a:moveTo>
                    <a:pt x="2107" y="0"/>
                  </a:moveTo>
                  <a:cubicBezTo>
                    <a:pt x="2020" y="0"/>
                    <a:pt x="1929" y="64"/>
                    <a:pt x="1969" y="164"/>
                  </a:cubicBezTo>
                  <a:cubicBezTo>
                    <a:pt x="1969" y="164"/>
                    <a:pt x="2002" y="230"/>
                    <a:pt x="2002" y="364"/>
                  </a:cubicBezTo>
                  <a:cubicBezTo>
                    <a:pt x="2002" y="397"/>
                    <a:pt x="2002" y="464"/>
                    <a:pt x="2002" y="530"/>
                  </a:cubicBezTo>
                  <a:cubicBezTo>
                    <a:pt x="2002" y="631"/>
                    <a:pt x="2002" y="697"/>
                    <a:pt x="2002" y="764"/>
                  </a:cubicBezTo>
                  <a:cubicBezTo>
                    <a:pt x="1969" y="864"/>
                    <a:pt x="1969" y="964"/>
                    <a:pt x="1936" y="1064"/>
                  </a:cubicBezTo>
                  <a:cubicBezTo>
                    <a:pt x="1936" y="1164"/>
                    <a:pt x="1902" y="1264"/>
                    <a:pt x="1836" y="1364"/>
                  </a:cubicBezTo>
                  <a:cubicBezTo>
                    <a:pt x="1735" y="1565"/>
                    <a:pt x="1635" y="1765"/>
                    <a:pt x="1469" y="1931"/>
                  </a:cubicBezTo>
                  <a:cubicBezTo>
                    <a:pt x="1335" y="2098"/>
                    <a:pt x="1168" y="2265"/>
                    <a:pt x="1002" y="2398"/>
                  </a:cubicBezTo>
                  <a:cubicBezTo>
                    <a:pt x="902" y="2432"/>
                    <a:pt x="835" y="2499"/>
                    <a:pt x="735" y="2565"/>
                  </a:cubicBezTo>
                  <a:lnTo>
                    <a:pt x="535" y="2699"/>
                  </a:lnTo>
                  <a:cubicBezTo>
                    <a:pt x="468" y="2765"/>
                    <a:pt x="401" y="2799"/>
                    <a:pt x="334" y="2832"/>
                  </a:cubicBezTo>
                  <a:cubicBezTo>
                    <a:pt x="301" y="2865"/>
                    <a:pt x="234" y="2932"/>
                    <a:pt x="201" y="2966"/>
                  </a:cubicBezTo>
                  <a:cubicBezTo>
                    <a:pt x="134" y="2999"/>
                    <a:pt x="101" y="3032"/>
                    <a:pt x="68" y="3066"/>
                  </a:cubicBezTo>
                  <a:cubicBezTo>
                    <a:pt x="34" y="3099"/>
                    <a:pt x="1" y="3099"/>
                    <a:pt x="1" y="3132"/>
                  </a:cubicBezTo>
                  <a:cubicBezTo>
                    <a:pt x="1" y="3232"/>
                    <a:pt x="34" y="3299"/>
                    <a:pt x="134" y="3332"/>
                  </a:cubicBezTo>
                  <a:cubicBezTo>
                    <a:pt x="201" y="3366"/>
                    <a:pt x="268" y="3366"/>
                    <a:pt x="334" y="3366"/>
                  </a:cubicBezTo>
                  <a:cubicBezTo>
                    <a:pt x="501" y="3366"/>
                    <a:pt x="668" y="3332"/>
                    <a:pt x="835" y="3266"/>
                  </a:cubicBezTo>
                  <a:cubicBezTo>
                    <a:pt x="1068" y="3199"/>
                    <a:pt x="1268" y="3066"/>
                    <a:pt x="1435" y="2865"/>
                  </a:cubicBezTo>
                  <a:cubicBezTo>
                    <a:pt x="1535" y="2799"/>
                    <a:pt x="1635" y="2665"/>
                    <a:pt x="1702" y="2565"/>
                  </a:cubicBezTo>
                  <a:cubicBezTo>
                    <a:pt x="1802" y="2465"/>
                    <a:pt x="1869" y="2332"/>
                    <a:pt x="1936" y="2198"/>
                  </a:cubicBezTo>
                  <a:cubicBezTo>
                    <a:pt x="2036" y="1965"/>
                    <a:pt x="2136" y="1698"/>
                    <a:pt x="2202" y="1464"/>
                  </a:cubicBezTo>
                  <a:cubicBezTo>
                    <a:pt x="2202" y="1331"/>
                    <a:pt x="2269" y="1198"/>
                    <a:pt x="2269" y="1098"/>
                  </a:cubicBezTo>
                  <a:cubicBezTo>
                    <a:pt x="2269" y="997"/>
                    <a:pt x="2269" y="897"/>
                    <a:pt x="2269" y="764"/>
                  </a:cubicBezTo>
                  <a:cubicBezTo>
                    <a:pt x="2269" y="631"/>
                    <a:pt x="2269" y="464"/>
                    <a:pt x="2269" y="297"/>
                  </a:cubicBezTo>
                  <a:cubicBezTo>
                    <a:pt x="2236" y="197"/>
                    <a:pt x="2236" y="130"/>
                    <a:pt x="2236" y="130"/>
                  </a:cubicBezTo>
                  <a:cubicBezTo>
                    <a:pt x="2236" y="130"/>
                    <a:pt x="2236" y="97"/>
                    <a:pt x="2236" y="97"/>
                  </a:cubicBezTo>
                  <a:cubicBezTo>
                    <a:pt x="2222" y="30"/>
                    <a:pt x="2165" y="0"/>
                    <a:pt x="2107"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9638;p58"/>
            <p:cNvSpPr/>
            <p:nvPr/>
          </p:nvSpPr>
          <p:spPr>
            <a:xfrm>
              <a:off x="6723774" y="2543959"/>
              <a:ext cx="12694" cy="21313"/>
            </a:xfrm>
            <a:custGeom>
              <a:avLst/>
              <a:gdLst/>
              <a:ahLst/>
              <a:cxnLst/>
              <a:rect l="l" t="t" r="r" b="b"/>
              <a:pathLst>
                <a:path w="1436" h="2411" extrusionOk="0">
                  <a:moveTo>
                    <a:pt x="1133" y="0"/>
                  </a:moveTo>
                  <a:cubicBezTo>
                    <a:pt x="1110" y="0"/>
                    <a:pt x="1088" y="8"/>
                    <a:pt x="1068" y="28"/>
                  </a:cubicBezTo>
                  <a:cubicBezTo>
                    <a:pt x="968" y="61"/>
                    <a:pt x="968" y="128"/>
                    <a:pt x="1002" y="228"/>
                  </a:cubicBezTo>
                  <a:lnTo>
                    <a:pt x="1035" y="328"/>
                  </a:lnTo>
                  <a:cubicBezTo>
                    <a:pt x="1068" y="395"/>
                    <a:pt x="1102" y="495"/>
                    <a:pt x="1102" y="562"/>
                  </a:cubicBezTo>
                  <a:cubicBezTo>
                    <a:pt x="1102" y="695"/>
                    <a:pt x="1102" y="828"/>
                    <a:pt x="1035" y="962"/>
                  </a:cubicBezTo>
                  <a:cubicBezTo>
                    <a:pt x="1002" y="1095"/>
                    <a:pt x="935" y="1195"/>
                    <a:pt x="835" y="1329"/>
                  </a:cubicBezTo>
                  <a:cubicBezTo>
                    <a:pt x="668" y="1496"/>
                    <a:pt x="468" y="1629"/>
                    <a:pt x="301" y="1796"/>
                  </a:cubicBezTo>
                  <a:cubicBezTo>
                    <a:pt x="234" y="1862"/>
                    <a:pt x="168" y="1929"/>
                    <a:pt x="101" y="1996"/>
                  </a:cubicBezTo>
                  <a:cubicBezTo>
                    <a:pt x="101" y="1996"/>
                    <a:pt x="68" y="2029"/>
                    <a:pt x="34" y="2063"/>
                  </a:cubicBezTo>
                  <a:lnTo>
                    <a:pt x="34" y="2096"/>
                  </a:lnTo>
                  <a:cubicBezTo>
                    <a:pt x="1" y="2196"/>
                    <a:pt x="34" y="2296"/>
                    <a:pt x="134" y="2363"/>
                  </a:cubicBezTo>
                  <a:cubicBezTo>
                    <a:pt x="168" y="2363"/>
                    <a:pt x="201" y="2396"/>
                    <a:pt x="268" y="2396"/>
                  </a:cubicBezTo>
                  <a:cubicBezTo>
                    <a:pt x="307" y="2406"/>
                    <a:pt x="343" y="2410"/>
                    <a:pt x="378" y="2410"/>
                  </a:cubicBezTo>
                  <a:cubicBezTo>
                    <a:pt x="463" y="2410"/>
                    <a:pt x="540" y="2386"/>
                    <a:pt x="635" y="2363"/>
                  </a:cubicBezTo>
                  <a:cubicBezTo>
                    <a:pt x="801" y="2296"/>
                    <a:pt x="935" y="2196"/>
                    <a:pt x="1035" y="2063"/>
                  </a:cubicBezTo>
                  <a:cubicBezTo>
                    <a:pt x="1168" y="1896"/>
                    <a:pt x="1268" y="1729"/>
                    <a:pt x="1335" y="1529"/>
                  </a:cubicBezTo>
                  <a:cubicBezTo>
                    <a:pt x="1368" y="1362"/>
                    <a:pt x="1402" y="1195"/>
                    <a:pt x="1435" y="995"/>
                  </a:cubicBezTo>
                  <a:cubicBezTo>
                    <a:pt x="1435" y="828"/>
                    <a:pt x="1435" y="695"/>
                    <a:pt x="1435" y="528"/>
                  </a:cubicBezTo>
                  <a:cubicBezTo>
                    <a:pt x="1402" y="428"/>
                    <a:pt x="1402" y="295"/>
                    <a:pt x="1335" y="195"/>
                  </a:cubicBezTo>
                  <a:cubicBezTo>
                    <a:pt x="1335" y="128"/>
                    <a:pt x="1335" y="95"/>
                    <a:pt x="1335" y="95"/>
                  </a:cubicBezTo>
                  <a:lnTo>
                    <a:pt x="1268" y="95"/>
                  </a:lnTo>
                  <a:cubicBezTo>
                    <a:pt x="1245" y="47"/>
                    <a:pt x="1188" y="0"/>
                    <a:pt x="113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9639;p58"/>
            <p:cNvSpPr/>
            <p:nvPr/>
          </p:nvSpPr>
          <p:spPr>
            <a:xfrm>
              <a:off x="6664456" y="2424472"/>
              <a:ext cx="20111" cy="8937"/>
            </a:xfrm>
            <a:custGeom>
              <a:avLst/>
              <a:gdLst/>
              <a:ahLst/>
              <a:cxnLst/>
              <a:rect l="l" t="t" r="r" b="b"/>
              <a:pathLst>
                <a:path w="2275" h="1011" extrusionOk="0">
                  <a:moveTo>
                    <a:pt x="940" y="1"/>
                  </a:moveTo>
                  <a:cubicBezTo>
                    <a:pt x="840" y="1"/>
                    <a:pt x="707" y="1"/>
                    <a:pt x="573" y="34"/>
                  </a:cubicBezTo>
                  <a:cubicBezTo>
                    <a:pt x="473" y="34"/>
                    <a:pt x="373" y="68"/>
                    <a:pt x="306" y="68"/>
                  </a:cubicBezTo>
                  <a:lnTo>
                    <a:pt x="173" y="68"/>
                  </a:lnTo>
                  <a:cubicBezTo>
                    <a:pt x="1" y="125"/>
                    <a:pt x="75" y="355"/>
                    <a:pt x="226" y="355"/>
                  </a:cubicBezTo>
                  <a:cubicBezTo>
                    <a:pt x="251" y="355"/>
                    <a:pt x="278" y="348"/>
                    <a:pt x="306" y="334"/>
                  </a:cubicBezTo>
                  <a:lnTo>
                    <a:pt x="373" y="301"/>
                  </a:lnTo>
                  <a:cubicBezTo>
                    <a:pt x="440" y="268"/>
                    <a:pt x="506" y="268"/>
                    <a:pt x="606" y="268"/>
                  </a:cubicBezTo>
                  <a:cubicBezTo>
                    <a:pt x="707" y="268"/>
                    <a:pt x="807" y="301"/>
                    <a:pt x="907" y="334"/>
                  </a:cubicBezTo>
                  <a:cubicBezTo>
                    <a:pt x="1007" y="368"/>
                    <a:pt x="1107" y="434"/>
                    <a:pt x="1207" y="501"/>
                  </a:cubicBezTo>
                  <a:cubicBezTo>
                    <a:pt x="1340" y="635"/>
                    <a:pt x="1507" y="768"/>
                    <a:pt x="1674" y="901"/>
                  </a:cubicBezTo>
                  <a:cubicBezTo>
                    <a:pt x="1741" y="935"/>
                    <a:pt x="1807" y="968"/>
                    <a:pt x="1874" y="968"/>
                  </a:cubicBezTo>
                  <a:cubicBezTo>
                    <a:pt x="1907" y="1002"/>
                    <a:pt x="1941" y="1002"/>
                    <a:pt x="1974" y="1002"/>
                  </a:cubicBezTo>
                  <a:lnTo>
                    <a:pt x="2007" y="1002"/>
                  </a:lnTo>
                  <a:cubicBezTo>
                    <a:pt x="2025" y="1007"/>
                    <a:pt x="2043" y="1010"/>
                    <a:pt x="2060" y="1010"/>
                  </a:cubicBezTo>
                  <a:cubicBezTo>
                    <a:pt x="2141" y="1010"/>
                    <a:pt x="2213" y="950"/>
                    <a:pt x="2241" y="868"/>
                  </a:cubicBezTo>
                  <a:cubicBezTo>
                    <a:pt x="2274" y="701"/>
                    <a:pt x="2241" y="568"/>
                    <a:pt x="2141" y="434"/>
                  </a:cubicBezTo>
                  <a:cubicBezTo>
                    <a:pt x="1974" y="201"/>
                    <a:pt x="1707" y="68"/>
                    <a:pt x="1407" y="34"/>
                  </a:cubicBezTo>
                  <a:cubicBezTo>
                    <a:pt x="1274" y="1"/>
                    <a:pt x="1107" y="1"/>
                    <a:pt x="940"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9640;p58"/>
            <p:cNvSpPr/>
            <p:nvPr/>
          </p:nvSpPr>
          <p:spPr>
            <a:xfrm>
              <a:off x="6684258" y="2450127"/>
              <a:ext cx="16522" cy="12544"/>
            </a:xfrm>
            <a:custGeom>
              <a:avLst/>
              <a:gdLst/>
              <a:ahLst/>
              <a:cxnLst/>
              <a:rect l="l" t="t" r="r" b="b"/>
              <a:pathLst>
                <a:path w="1869" h="1419" extrusionOk="0">
                  <a:moveTo>
                    <a:pt x="134" y="1"/>
                  </a:moveTo>
                  <a:cubicBezTo>
                    <a:pt x="34" y="34"/>
                    <a:pt x="1" y="101"/>
                    <a:pt x="34" y="201"/>
                  </a:cubicBezTo>
                  <a:cubicBezTo>
                    <a:pt x="34" y="256"/>
                    <a:pt x="101" y="310"/>
                    <a:pt x="162" y="310"/>
                  </a:cubicBezTo>
                  <a:cubicBezTo>
                    <a:pt x="175" y="310"/>
                    <a:pt x="189" y="307"/>
                    <a:pt x="201" y="301"/>
                  </a:cubicBezTo>
                  <a:lnTo>
                    <a:pt x="501" y="301"/>
                  </a:lnTo>
                  <a:cubicBezTo>
                    <a:pt x="601" y="334"/>
                    <a:pt x="668" y="368"/>
                    <a:pt x="768" y="435"/>
                  </a:cubicBezTo>
                  <a:cubicBezTo>
                    <a:pt x="835" y="468"/>
                    <a:pt x="935" y="568"/>
                    <a:pt x="968" y="668"/>
                  </a:cubicBezTo>
                  <a:cubicBezTo>
                    <a:pt x="1102" y="868"/>
                    <a:pt x="1135" y="1035"/>
                    <a:pt x="1235" y="1135"/>
                  </a:cubicBezTo>
                  <a:cubicBezTo>
                    <a:pt x="1269" y="1202"/>
                    <a:pt x="1302" y="1235"/>
                    <a:pt x="1369" y="1302"/>
                  </a:cubicBezTo>
                  <a:cubicBezTo>
                    <a:pt x="1369" y="1302"/>
                    <a:pt x="1402" y="1335"/>
                    <a:pt x="1435" y="1369"/>
                  </a:cubicBezTo>
                  <a:lnTo>
                    <a:pt x="1469" y="1369"/>
                  </a:lnTo>
                  <a:cubicBezTo>
                    <a:pt x="1502" y="1402"/>
                    <a:pt x="1552" y="1419"/>
                    <a:pt x="1602" y="1419"/>
                  </a:cubicBezTo>
                  <a:cubicBezTo>
                    <a:pt x="1652" y="1419"/>
                    <a:pt x="1702" y="1402"/>
                    <a:pt x="1736" y="1369"/>
                  </a:cubicBezTo>
                  <a:cubicBezTo>
                    <a:pt x="1769" y="1335"/>
                    <a:pt x="1769" y="1302"/>
                    <a:pt x="1802" y="1268"/>
                  </a:cubicBezTo>
                  <a:cubicBezTo>
                    <a:pt x="1836" y="1135"/>
                    <a:pt x="1869" y="1035"/>
                    <a:pt x="1836" y="902"/>
                  </a:cubicBezTo>
                  <a:cubicBezTo>
                    <a:pt x="1836" y="768"/>
                    <a:pt x="1769" y="635"/>
                    <a:pt x="1669" y="535"/>
                  </a:cubicBezTo>
                  <a:cubicBezTo>
                    <a:pt x="1569" y="401"/>
                    <a:pt x="1435" y="301"/>
                    <a:pt x="1302" y="234"/>
                  </a:cubicBezTo>
                  <a:cubicBezTo>
                    <a:pt x="1168" y="168"/>
                    <a:pt x="1035" y="101"/>
                    <a:pt x="902" y="68"/>
                  </a:cubicBezTo>
                  <a:cubicBezTo>
                    <a:pt x="768" y="34"/>
                    <a:pt x="635" y="1"/>
                    <a:pt x="53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9641;p58"/>
            <p:cNvSpPr/>
            <p:nvPr/>
          </p:nvSpPr>
          <p:spPr>
            <a:xfrm>
              <a:off x="6628237" y="2433914"/>
              <a:ext cx="22118" cy="16628"/>
            </a:xfrm>
            <a:custGeom>
              <a:avLst/>
              <a:gdLst/>
              <a:ahLst/>
              <a:cxnLst/>
              <a:rect l="l" t="t" r="r" b="b"/>
              <a:pathLst>
                <a:path w="2502" h="1881" extrusionOk="0">
                  <a:moveTo>
                    <a:pt x="1334" y="0"/>
                  </a:moveTo>
                  <a:cubicBezTo>
                    <a:pt x="1101" y="34"/>
                    <a:pt x="867" y="100"/>
                    <a:pt x="667" y="200"/>
                  </a:cubicBezTo>
                  <a:cubicBezTo>
                    <a:pt x="567" y="267"/>
                    <a:pt x="467" y="334"/>
                    <a:pt x="400" y="401"/>
                  </a:cubicBezTo>
                  <a:cubicBezTo>
                    <a:pt x="300" y="501"/>
                    <a:pt x="234" y="601"/>
                    <a:pt x="167" y="701"/>
                  </a:cubicBezTo>
                  <a:cubicBezTo>
                    <a:pt x="67" y="868"/>
                    <a:pt x="0" y="1068"/>
                    <a:pt x="0" y="1301"/>
                  </a:cubicBezTo>
                  <a:cubicBezTo>
                    <a:pt x="0" y="1435"/>
                    <a:pt x="33" y="1568"/>
                    <a:pt x="134" y="1701"/>
                  </a:cubicBezTo>
                  <a:cubicBezTo>
                    <a:pt x="134" y="1768"/>
                    <a:pt x="200" y="1802"/>
                    <a:pt x="234" y="1835"/>
                  </a:cubicBezTo>
                  <a:cubicBezTo>
                    <a:pt x="234" y="1868"/>
                    <a:pt x="267" y="1868"/>
                    <a:pt x="267" y="1868"/>
                  </a:cubicBezTo>
                  <a:cubicBezTo>
                    <a:pt x="292" y="1877"/>
                    <a:pt x="317" y="1881"/>
                    <a:pt x="341" y="1881"/>
                  </a:cubicBezTo>
                  <a:cubicBezTo>
                    <a:pt x="413" y="1881"/>
                    <a:pt x="475" y="1843"/>
                    <a:pt x="500" y="1768"/>
                  </a:cubicBezTo>
                  <a:cubicBezTo>
                    <a:pt x="534" y="1735"/>
                    <a:pt x="534" y="1701"/>
                    <a:pt x="567" y="1635"/>
                  </a:cubicBezTo>
                  <a:cubicBezTo>
                    <a:pt x="567" y="1568"/>
                    <a:pt x="601" y="1468"/>
                    <a:pt x="634" y="1368"/>
                  </a:cubicBezTo>
                  <a:cubicBezTo>
                    <a:pt x="701" y="1268"/>
                    <a:pt x="701" y="1134"/>
                    <a:pt x="767" y="1001"/>
                  </a:cubicBezTo>
                  <a:cubicBezTo>
                    <a:pt x="801" y="934"/>
                    <a:pt x="834" y="868"/>
                    <a:pt x="867" y="801"/>
                  </a:cubicBezTo>
                  <a:cubicBezTo>
                    <a:pt x="901" y="734"/>
                    <a:pt x="934" y="667"/>
                    <a:pt x="1001" y="634"/>
                  </a:cubicBezTo>
                  <a:cubicBezTo>
                    <a:pt x="1101" y="501"/>
                    <a:pt x="1234" y="401"/>
                    <a:pt x="1401" y="367"/>
                  </a:cubicBezTo>
                  <a:cubicBezTo>
                    <a:pt x="1568" y="300"/>
                    <a:pt x="1701" y="300"/>
                    <a:pt x="1868" y="300"/>
                  </a:cubicBezTo>
                  <a:cubicBezTo>
                    <a:pt x="1968" y="334"/>
                    <a:pt x="2068" y="367"/>
                    <a:pt x="2168" y="434"/>
                  </a:cubicBezTo>
                  <a:cubicBezTo>
                    <a:pt x="2202" y="434"/>
                    <a:pt x="2235" y="467"/>
                    <a:pt x="2268" y="501"/>
                  </a:cubicBezTo>
                  <a:cubicBezTo>
                    <a:pt x="2286" y="510"/>
                    <a:pt x="2307" y="514"/>
                    <a:pt x="2327" y="514"/>
                  </a:cubicBezTo>
                  <a:cubicBezTo>
                    <a:pt x="2384" y="514"/>
                    <a:pt x="2444" y="483"/>
                    <a:pt x="2469" y="434"/>
                  </a:cubicBezTo>
                  <a:cubicBezTo>
                    <a:pt x="2502" y="367"/>
                    <a:pt x="2469" y="267"/>
                    <a:pt x="2402" y="234"/>
                  </a:cubicBezTo>
                  <a:lnTo>
                    <a:pt x="2268" y="167"/>
                  </a:lnTo>
                  <a:cubicBezTo>
                    <a:pt x="2168" y="100"/>
                    <a:pt x="2035" y="67"/>
                    <a:pt x="1901" y="34"/>
                  </a:cubicBezTo>
                  <a:cubicBezTo>
                    <a:pt x="1701" y="0"/>
                    <a:pt x="1535" y="0"/>
                    <a:pt x="13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9642;p58"/>
            <p:cNvSpPr/>
            <p:nvPr/>
          </p:nvSpPr>
          <p:spPr>
            <a:xfrm>
              <a:off x="6538569" y="2432420"/>
              <a:ext cx="23912" cy="8672"/>
            </a:xfrm>
            <a:custGeom>
              <a:avLst/>
              <a:gdLst/>
              <a:ahLst/>
              <a:cxnLst/>
              <a:rect l="l" t="t" r="r" b="b"/>
              <a:pathLst>
                <a:path w="2705" h="981" extrusionOk="0">
                  <a:moveTo>
                    <a:pt x="1784" y="1"/>
                  </a:moveTo>
                  <a:cubicBezTo>
                    <a:pt x="1634" y="1"/>
                    <a:pt x="1482" y="25"/>
                    <a:pt x="1337" y="69"/>
                  </a:cubicBezTo>
                  <a:cubicBezTo>
                    <a:pt x="1170" y="136"/>
                    <a:pt x="1003" y="169"/>
                    <a:pt x="836" y="269"/>
                  </a:cubicBezTo>
                  <a:cubicBezTo>
                    <a:pt x="703" y="336"/>
                    <a:pt x="603" y="403"/>
                    <a:pt x="470" y="469"/>
                  </a:cubicBezTo>
                  <a:cubicBezTo>
                    <a:pt x="369" y="536"/>
                    <a:pt x="303" y="603"/>
                    <a:pt x="203" y="670"/>
                  </a:cubicBezTo>
                  <a:cubicBezTo>
                    <a:pt x="169" y="670"/>
                    <a:pt x="136" y="703"/>
                    <a:pt x="136" y="736"/>
                  </a:cubicBezTo>
                  <a:lnTo>
                    <a:pt x="103" y="736"/>
                  </a:lnTo>
                  <a:cubicBezTo>
                    <a:pt x="0" y="839"/>
                    <a:pt x="114" y="980"/>
                    <a:pt x="233" y="980"/>
                  </a:cubicBezTo>
                  <a:cubicBezTo>
                    <a:pt x="269" y="980"/>
                    <a:pt x="305" y="967"/>
                    <a:pt x="336" y="936"/>
                  </a:cubicBezTo>
                  <a:lnTo>
                    <a:pt x="403" y="836"/>
                  </a:lnTo>
                  <a:cubicBezTo>
                    <a:pt x="470" y="803"/>
                    <a:pt x="536" y="736"/>
                    <a:pt x="603" y="703"/>
                  </a:cubicBezTo>
                  <a:cubicBezTo>
                    <a:pt x="736" y="636"/>
                    <a:pt x="836" y="603"/>
                    <a:pt x="970" y="570"/>
                  </a:cubicBezTo>
                  <a:cubicBezTo>
                    <a:pt x="1037" y="553"/>
                    <a:pt x="1103" y="545"/>
                    <a:pt x="1174" y="545"/>
                  </a:cubicBezTo>
                  <a:cubicBezTo>
                    <a:pt x="1245" y="545"/>
                    <a:pt x="1320" y="553"/>
                    <a:pt x="1404" y="570"/>
                  </a:cubicBezTo>
                  <a:cubicBezTo>
                    <a:pt x="1670" y="603"/>
                    <a:pt x="1937" y="703"/>
                    <a:pt x="2104" y="736"/>
                  </a:cubicBezTo>
                  <a:lnTo>
                    <a:pt x="2538" y="736"/>
                  </a:lnTo>
                  <a:cubicBezTo>
                    <a:pt x="2638" y="703"/>
                    <a:pt x="2704" y="570"/>
                    <a:pt x="2671" y="503"/>
                  </a:cubicBezTo>
                  <a:cubicBezTo>
                    <a:pt x="2638" y="436"/>
                    <a:pt x="2638" y="403"/>
                    <a:pt x="2604" y="369"/>
                  </a:cubicBezTo>
                  <a:cubicBezTo>
                    <a:pt x="2538" y="269"/>
                    <a:pt x="2438" y="169"/>
                    <a:pt x="2338" y="136"/>
                  </a:cubicBezTo>
                  <a:cubicBezTo>
                    <a:pt x="2168" y="42"/>
                    <a:pt x="1978" y="1"/>
                    <a:pt x="1784"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9643;p58"/>
            <p:cNvSpPr/>
            <p:nvPr/>
          </p:nvSpPr>
          <p:spPr>
            <a:xfrm>
              <a:off x="6522665" y="2458269"/>
              <a:ext cx="8265" cy="21950"/>
            </a:xfrm>
            <a:custGeom>
              <a:avLst/>
              <a:gdLst/>
              <a:ahLst/>
              <a:cxnLst/>
              <a:rect l="l" t="t" r="r" b="b"/>
              <a:pathLst>
                <a:path w="935" h="2483" extrusionOk="0">
                  <a:moveTo>
                    <a:pt x="561" y="1"/>
                  </a:moveTo>
                  <a:cubicBezTo>
                    <a:pt x="501" y="1"/>
                    <a:pt x="458" y="32"/>
                    <a:pt x="434" y="81"/>
                  </a:cubicBezTo>
                  <a:cubicBezTo>
                    <a:pt x="401" y="114"/>
                    <a:pt x="401" y="147"/>
                    <a:pt x="367" y="181"/>
                  </a:cubicBezTo>
                  <a:cubicBezTo>
                    <a:pt x="334" y="281"/>
                    <a:pt x="267" y="381"/>
                    <a:pt x="234" y="448"/>
                  </a:cubicBezTo>
                  <a:cubicBezTo>
                    <a:pt x="200" y="581"/>
                    <a:pt x="134" y="748"/>
                    <a:pt x="100" y="881"/>
                  </a:cubicBezTo>
                  <a:cubicBezTo>
                    <a:pt x="67" y="1048"/>
                    <a:pt x="34" y="1215"/>
                    <a:pt x="34" y="1382"/>
                  </a:cubicBezTo>
                  <a:cubicBezTo>
                    <a:pt x="0" y="1715"/>
                    <a:pt x="100" y="2049"/>
                    <a:pt x="334" y="2282"/>
                  </a:cubicBezTo>
                  <a:cubicBezTo>
                    <a:pt x="401" y="2382"/>
                    <a:pt x="501" y="2449"/>
                    <a:pt x="634" y="2482"/>
                  </a:cubicBezTo>
                  <a:lnTo>
                    <a:pt x="767" y="2482"/>
                  </a:lnTo>
                  <a:cubicBezTo>
                    <a:pt x="868" y="2449"/>
                    <a:pt x="934" y="2382"/>
                    <a:pt x="934" y="2249"/>
                  </a:cubicBezTo>
                  <a:cubicBezTo>
                    <a:pt x="934" y="2182"/>
                    <a:pt x="934" y="2149"/>
                    <a:pt x="934" y="2115"/>
                  </a:cubicBezTo>
                  <a:cubicBezTo>
                    <a:pt x="934" y="2049"/>
                    <a:pt x="901" y="1949"/>
                    <a:pt x="868" y="1882"/>
                  </a:cubicBezTo>
                  <a:cubicBezTo>
                    <a:pt x="801" y="1715"/>
                    <a:pt x="667" y="1548"/>
                    <a:pt x="567" y="1281"/>
                  </a:cubicBezTo>
                  <a:cubicBezTo>
                    <a:pt x="501" y="1148"/>
                    <a:pt x="467" y="1048"/>
                    <a:pt x="467" y="915"/>
                  </a:cubicBezTo>
                  <a:cubicBezTo>
                    <a:pt x="467" y="781"/>
                    <a:pt x="467" y="681"/>
                    <a:pt x="501" y="548"/>
                  </a:cubicBezTo>
                  <a:cubicBezTo>
                    <a:pt x="534" y="481"/>
                    <a:pt x="567" y="414"/>
                    <a:pt x="634" y="347"/>
                  </a:cubicBezTo>
                  <a:lnTo>
                    <a:pt x="701" y="247"/>
                  </a:lnTo>
                  <a:cubicBezTo>
                    <a:pt x="701" y="247"/>
                    <a:pt x="701" y="247"/>
                    <a:pt x="701" y="214"/>
                  </a:cubicBezTo>
                  <a:cubicBezTo>
                    <a:pt x="734" y="147"/>
                    <a:pt x="701" y="47"/>
                    <a:pt x="634" y="14"/>
                  </a:cubicBezTo>
                  <a:cubicBezTo>
                    <a:pt x="607" y="5"/>
                    <a:pt x="583" y="1"/>
                    <a:pt x="56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9644;p58"/>
            <p:cNvSpPr/>
            <p:nvPr/>
          </p:nvSpPr>
          <p:spPr>
            <a:xfrm>
              <a:off x="6548611" y="2462398"/>
              <a:ext cx="8566" cy="22542"/>
            </a:xfrm>
            <a:custGeom>
              <a:avLst/>
              <a:gdLst/>
              <a:ahLst/>
              <a:cxnLst/>
              <a:rect l="l" t="t" r="r" b="b"/>
              <a:pathLst>
                <a:path w="969" h="2550" extrusionOk="0">
                  <a:moveTo>
                    <a:pt x="576" y="1"/>
                  </a:moveTo>
                  <a:cubicBezTo>
                    <a:pt x="519" y="1"/>
                    <a:pt x="459" y="32"/>
                    <a:pt x="434" y="81"/>
                  </a:cubicBezTo>
                  <a:cubicBezTo>
                    <a:pt x="434" y="114"/>
                    <a:pt x="401" y="147"/>
                    <a:pt x="401" y="181"/>
                  </a:cubicBezTo>
                  <a:cubicBezTo>
                    <a:pt x="334" y="247"/>
                    <a:pt x="301" y="347"/>
                    <a:pt x="268" y="448"/>
                  </a:cubicBezTo>
                  <a:cubicBezTo>
                    <a:pt x="201" y="581"/>
                    <a:pt x="167" y="714"/>
                    <a:pt x="134" y="881"/>
                  </a:cubicBezTo>
                  <a:cubicBezTo>
                    <a:pt x="101" y="1048"/>
                    <a:pt x="67" y="1215"/>
                    <a:pt x="34" y="1382"/>
                  </a:cubicBezTo>
                  <a:cubicBezTo>
                    <a:pt x="1" y="1715"/>
                    <a:pt x="101" y="2049"/>
                    <a:pt x="334" y="2316"/>
                  </a:cubicBezTo>
                  <a:cubicBezTo>
                    <a:pt x="401" y="2416"/>
                    <a:pt x="501" y="2482"/>
                    <a:pt x="634" y="2516"/>
                  </a:cubicBezTo>
                  <a:cubicBezTo>
                    <a:pt x="668" y="2516"/>
                    <a:pt x="701" y="2549"/>
                    <a:pt x="768" y="2549"/>
                  </a:cubicBezTo>
                  <a:cubicBezTo>
                    <a:pt x="868" y="2549"/>
                    <a:pt x="968" y="2449"/>
                    <a:pt x="935" y="2349"/>
                  </a:cubicBezTo>
                  <a:lnTo>
                    <a:pt x="935" y="2316"/>
                  </a:lnTo>
                  <a:cubicBezTo>
                    <a:pt x="968" y="2282"/>
                    <a:pt x="968" y="2249"/>
                    <a:pt x="935" y="2182"/>
                  </a:cubicBezTo>
                  <a:cubicBezTo>
                    <a:pt x="935" y="2115"/>
                    <a:pt x="901" y="2015"/>
                    <a:pt x="868" y="1949"/>
                  </a:cubicBezTo>
                  <a:cubicBezTo>
                    <a:pt x="801" y="1782"/>
                    <a:pt x="668" y="1582"/>
                    <a:pt x="568" y="1315"/>
                  </a:cubicBezTo>
                  <a:cubicBezTo>
                    <a:pt x="501" y="1181"/>
                    <a:pt x="468" y="1048"/>
                    <a:pt x="468" y="915"/>
                  </a:cubicBezTo>
                  <a:cubicBezTo>
                    <a:pt x="468" y="781"/>
                    <a:pt x="501" y="648"/>
                    <a:pt x="534" y="548"/>
                  </a:cubicBezTo>
                  <a:cubicBezTo>
                    <a:pt x="568" y="448"/>
                    <a:pt x="601" y="381"/>
                    <a:pt x="634" y="314"/>
                  </a:cubicBezTo>
                  <a:cubicBezTo>
                    <a:pt x="668" y="281"/>
                    <a:pt x="668" y="247"/>
                    <a:pt x="701" y="214"/>
                  </a:cubicBezTo>
                  <a:lnTo>
                    <a:pt x="735" y="214"/>
                  </a:lnTo>
                  <a:cubicBezTo>
                    <a:pt x="768" y="114"/>
                    <a:pt x="735" y="47"/>
                    <a:pt x="634" y="14"/>
                  </a:cubicBezTo>
                  <a:cubicBezTo>
                    <a:pt x="617" y="5"/>
                    <a:pt x="596" y="1"/>
                    <a:pt x="57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9645;p58"/>
            <p:cNvSpPr/>
            <p:nvPr/>
          </p:nvSpPr>
          <p:spPr>
            <a:xfrm>
              <a:off x="6679475" y="2505866"/>
              <a:ext cx="21897" cy="37163"/>
            </a:xfrm>
            <a:custGeom>
              <a:avLst/>
              <a:gdLst/>
              <a:ahLst/>
              <a:cxnLst/>
              <a:rect l="l" t="t" r="r" b="b"/>
              <a:pathLst>
                <a:path w="2477" h="4204" extrusionOk="0">
                  <a:moveTo>
                    <a:pt x="575" y="0"/>
                  </a:moveTo>
                  <a:cubicBezTo>
                    <a:pt x="475" y="0"/>
                    <a:pt x="409" y="0"/>
                    <a:pt x="342" y="34"/>
                  </a:cubicBezTo>
                  <a:lnTo>
                    <a:pt x="208" y="67"/>
                  </a:lnTo>
                  <a:lnTo>
                    <a:pt x="108" y="100"/>
                  </a:lnTo>
                  <a:lnTo>
                    <a:pt x="142" y="100"/>
                  </a:lnTo>
                  <a:cubicBezTo>
                    <a:pt x="0" y="185"/>
                    <a:pt x="51" y="389"/>
                    <a:pt x="191" y="389"/>
                  </a:cubicBezTo>
                  <a:cubicBezTo>
                    <a:pt x="216" y="389"/>
                    <a:pt x="244" y="383"/>
                    <a:pt x="275" y="367"/>
                  </a:cubicBezTo>
                  <a:lnTo>
                    <a:pt x="375" y="334"/>
                  </a:lnTo>
                  <a:lnTo>
                    <a:pt x="442" y="301"/>
                  </a:lnTo>
                  <a:cubicBezTo>
                    <a:pt x="509" y="301"/>
                    <a:pt x="575" y="267"/>
                    <a:pt x="609" y="267"/>
                  </a:cubicBezTo>
                  <a:cubicBezTo>
                    <a:pt x="742" y="267"/>
                    <a:pt x="876" y="301"/>
                    <a:pt x="976" y="334"/>
                  </a:cubicBezTo>
                  <a:cubicBezTo>
                    <a:pt x="1209" y="401"/>
                    <a:pt x="1409" y="601"/>
                    <a:pt x="1509" y="834"/>
                  </a:cubicBezTo>
                  <a:lnTo>
                    <a:pt x="1543" y="901"/>
                  </a:lnTo>
                  <a:lnTo>
                    <a:pt x="1543" y="1001"/>
                  </a:lnTo>
                  <a:cubicBezTo>
                    <a:pt x="1543" y="1034"/>
                    <a:pt x="1543" y="1101"/>
                    <a:pt x="1543" y="1168"/>
                  </a:cubicBezTo>
                  <a:cubicBezTo>
                    <a:pt x="1509" y="1268"/>
                    <a:pt x="1476" y="1401"/>
                    <a:pt x="1443" y="1501"/>
                  </a:cubicBezTo>
                  <a:cubicBezTo>
                    <a:pt x="1356" y="1674"/>
                    <a:pt x="1196" y="1821"/>
                    <a:pt x="1026" y="1880"/>
                  </a:cubicBezTo>
                  <a:lnTo>
                    <a:pt x="1026" y="1880"/>
                  </a:lnTo>
                  <a:cubicBezTo>
                    <a:pt x="998" y="1886"/>
                    <a:pt x="970" y="1893"/>
                    <a:pt x="942" y="1902"/>
                  </a:cubicBezTo>
                  <a:cubicBezTo>
                    <a:pt x="597" y="1965"/>
                    <a:pt x="665" y="2441"/>
                    <a:pt x="953" y="2441"/>
                  </a:cubicBezTo>
                  <a:cubicBezTo>
                    <a:pt x="971" y="2441"/>
                    <a:pt x="989" y="2439"/>
                    <a:pt x="1009" y="2435"/>
                  </a:cubicBezTo>
                  <a:lnTo>
                    <a:pt x="1076" y="2435"/>
                  </a:lnTo>
                  <a:cubicBezTo>
                    <a:pt x="1242" y="2435"/>
                    <a:pt x="1443" y="2502"/>
                    <a:pt x="1576" y="2602"/>
                  </a:cubicBezTo>
                  <a:cubicBezTo>
                    <a:pt x="1643" y="2669"/>
                    <a:pt x="1676" y="2736"/>
                    <a:pt x="1743" y="2802"/>
                  </a:cubicBezTo>
                  <a:cubicBezTo>
                    <a:pt x="1743" y="2836"/>
                    <a:pt x="1776" y="2902"/>
                    <a:pt x="1776" y="2936"/>
                  </a:cubicBezTo>
                  <a:cubicBezTo>
                    <a:pt x="1776" y="2969"/>
                    <a:pt x="1776" y="3003"/>
                    <a:pt x="1776" y="3003"/>
                  </a:cubicBezTo>
                  <a:lnTo>
                    <a:pt x="1776" y="3103"/>
                  </a:lnTo>
                  <a:cubicBezTo>
                    <a:pt x="1776" y="3136"/>
                    <a:pt x="1776" y="3136"/>
                    <a:pt x="1776" y="3136"/>
                  </a:cubicBezTo>
                  <a:cubicBezTo>
                    <a:pt x="1776" y="3203"/>
                    <a:pt x="1776" y="3236"/>
                    <a:pt x="1743" y="3269"/>
                  </a:cubicBezTo>
                  <a:cubicBezTo>
                    <a:pt x="1743" y="3369"/>
                    <a:pt x="1709" y="3436"/>
                    <a:pt x="1643" y="3503"/>
                  </a:cubicBezTo>
                  <a:cubicBezTo>
                    <a:pt x="1543" y="3670"/>
                    <a:pt x="1376" y="3803"/>
                    <a:pt x="1176" y="3870"/>
                  </a:cubicBezTo>
                  <a:cubicBezTo>
                    <a:pt x="1142" y="3903"/>
                    <a:pt x="1109" y="3937"/>
                    <a:pt x="1076" y="3970"/>
                  </a:cubicBezTo>
                  <a:cubicBezTo>
                    <a:pt x="1042" y="4037"/>
                    <a:pt x="1109" y="4137"/>
                    <a:pt x="1176" y="4170"/>
                  </a:cubicBezTo>
                  <a:cubicBezTo>
                    <a:pt x="1242" y="4170"/>
                    <a:pt x="1343" y="4203"/>
                    <a:pt x="1409" y="4203"/>
                  </a:cubicBezTo>
                  <a:cubicBezTo>
                    <a:pt x="1509" y="4203"/>
                    <a:pt x="1576" y="4170"/>
                    <a:pt x="1676" y="4170"/>
                  </a:cubicBezTo>
                  <a:cubicBezTo>
                    <a:pt x="1810" y="4103"/>
                    <a:pt x="1976" y="4037"/>
                    <a:pt x="2076" y="3937"/>
                  </a:cubicBezTo>
                  <a:cubicBezTo>
                    <a:pt x="2210" y="3803"/>
                    <a:pt x="2310" y="3670"/>
                    <a:pt x="2377" y="3503"/>
                  </a:cubicBezTo>
                  <a:cubicBezTo>
                    <a:pt x="2410" y="3436"/>
                    <a:pt x="2443" y="3336"/>
                    <a:pt x="2477" y="3236"/>
                  </a:cubicBezTo>
                  <a:lnTo>
                    <a:pt x="2477" y="3069"/>
                  </a:lnTo>
                  <a:lnTo>
                    <a:pt x="2477" y="3003"/>
                  </a:lnTo>
                  <a:cubicBezTo>
                    <a:pt x="2443" y="2902"/>
                    <a:pt x="2443" y="2802"/>
                    <a:pt x="2410" y="2702"/>
                  </a:cubicBezTo>
                  <a:cubicBezTo>
                    <a:pt x="2377" y="2602"/>
                    <a:pt x="2343" y="2536"/>
                    <a:pt x="2277" y="2435"/>
                  </a:cubicBezTo>
                  <a:cubicBezTo>
                    <a:pt x="2176" y="2302"/>
                    <a:pt x="2076" y="2169"/>
                    <a:pt x="1910" y="2069"/>
                  </a:cubicBezTo>
                  <a:cubicBezTo>
                    <a:pt x="1831" y="2010"/>
                    <a:pt x="1744" y="1962"/>
                    <a:pt x="1651" y="1927"/>
                  </a:cubicBezTo>
                  <a:lnTo>
                    <a:pt x="1651" y="1927"/>
                  </a:lnTo>
                  <a:cubicBezTo>
                    <a:pt x="1790" y="1704"/>
                    <a:pt x="1860" y="1440"/>
                    <a:pt x="1843" y="1168"/>
                  </a:cubicBezTo>
                  <a:cubicBezTo>
                    <a:pt x="1843" y="1101"/>
                    <a:pt x="1843" y="1001"/>
                    <a:pt x="1810" y="934"/>
                  </a:cubicBezTo>
                  <a:lnTo>
                    <a:pt x="1776" y="801"/>
                  </a:lnTo>
                  <a:lnTo>
                    <a:pt x="1743" y="701"/>
                  </a:lnTo>
                  <a:cubicBezTo>
                    <a:pt x="1609" y="401"/>
                    <a:pt x="1343" y="167"/>
                    <a:pt x="1042" y="67"/>
                  </a:cubicBezTo>
                  <a:cubicBezTo>
                    <a:pt x="876" y="34"/>
                    <a:pt x="742" y="0"/>
                    <a:pt x="575"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9646;p58"/>
            <p:cNvSpPr/>
            <p:nvPr/>
          </p:nvSpPr>
          <p:spPr>
            <a:xfrm>
              <a:off x="6601990" y="2481387"/>
              <a:ext cx="39223" cy="18113"/>
            </a:xfrm>
            <a:custGeom>
              <a:avLst/>
              <a:gdLst/>
              <a:ahLst/>
              <a:cxnLst/>
              <a:rect l="l" t="t" r="r" b="b"/>
              <a:pathLst>
                <a:path w="4437" h="2049" extrusionOk="0">
                  <a:moveTo>
                    <a:pt x="2969" y="1"/>
                  </a:moveTo>
                  <a:cubicBezTo>
                    <a:pt x="2869" y="1"/>
                    <a:pt x="2769" y="34"/>
                    <a:pt x="2702" y="67"/>
                  </a:cubicBezTo>
                  <a:cubicBezTo>
                    <a:pt x="2602" y="101"/>
                    <a:pt x="2502" y="134"/>
                    <a:pt x="2435" y="201"/>
                  </a:cubicBezTo>
                  <a:cubicBezTo>
                    <a:pt x="2233" y="331"/>
                    <a:pt x="2074" y="499"/>
                    <a:pt x="1964" y="694"/>
                  </a:cubicBezTo>
                  <a:lnTo>
                    <a:pt x="1964" y="694"/>
                  </a:lnTo>
                  <a:cubicBezTo>
                    <a:pt x="1934" y="662"/>
                    <a:pt x="1902" y="631"/>
                    <a:pt x="1868" y="601"/>
                  </a:cubicBezTo>
                  <a:cubicBezTo>
                    <a:pt x="1735" y="468"/>
                    <a:pt x="1568" y="401"/>
                    <a:pt x="1401" y="334"/>
                  </a:cubicBezTo>
                  <a:cubicBezTo>
                    <a:pt x="1335" y="334"/>
                    <a:pt x="1235" y="301"/>
                    <a:pt x="1134" y="301"/>
                  </a:cubicBezTo>
                  <a:lnTo>
                    <a:pt x="868" y="301"/>
                  </a:lnTo>
                  <a:cubicBezTo>
                    <a:pt x="701" y="334"/>
                    <a:pt x="567" y="434"/>
                    <a:pt x="434" y="534"/>
                  </a:cubicBezTo>
                  <a:cubicBezTo>
                    <a:pt x="301" y="668"/>
                    <a:pt x="200" y="801"/>
                    <a:pt x="134" y="968"/>
                  </a:cubicBezTo>
                  <a:cubicBezTo>
                    <a:pt x="67" y="1102"/>
                    <a:pt x="0" y="1268"/>
                    <a:pt x="0" y="1435"/>
                  </a:cubicBezTo>
                  <a:cubicBezTo>
                    <a:pt x="0" y="1535"/>
                    <a:pt x="0" y="1602"/>
                    <a:pt x="0" y="1702"/>
                  </a:cubicBezTo>
                  <a:lnTo>
                    <a:pt x="34" y="1835"/>
                  </a:lnTo>
                  <a:lnTo>
                    <a:pt x="100" y="1935"/>
                  </a:lnTo>
                  <a:lnTo>
                    <a:pt x="100" y="1969"/>
                  </a:lnTo>
                  <a:cubicBezTo>
                    <a:pt x="125" y="2018"/>
                    <a:pt x="185" y="2049"/>
                    <a:pt x="242" y="2049"/>
                  </a:cubicBezTo>
                  <a:cubicBezTo>
                    <a:pt x="262" y="2049"/>
                    <a:pt x="283" y="2044"/>
                    <a:pt x="301" y="2036"/>
                  </a:cubicBezTo>
                  <a:cubicBezTo>
                    <a:pt x="367" y="2002"/>
                    <a:pt x="401" y="1902"/>
                    <a:pt x="367" y="1835"/>
                  </a:cubicBezTo>
                  <a:lnTo>
                    <a:pt x="301" y="1735"/>
                  </a:lnTo>
                  <a:lnTo>
                    <a:pt x="301" y="1669"/>
                  </a:lnTo>
                  <a:cubicBezTo>
                    <a:pt x="267" y="1602"/>
                    <a:pt x="267" y="1535"/>
                    <a:pt x="267" y="1468"/>
                  </a:cubicBezTo>
                  <a:cubicBezTo>
                    <a:pt x="267" y="1335"/>
                    <a:pt x="301" y="1202"/>
                    <a:pt x="367" y="1102"/>
                  </a:cubicBezTo>
                  <a:cubicBezTo>
                    <a:pt x="467" y="868"/>
                    <a:pt x="667" y="701"/>
                    <a:pt x="901" y="635"/>
                  </a:cubicBezTo>
                  <a:lnTo>
                    <a:pt x="1101" y="635"/>
                  </a:lnTo>
                  <a:cubicBezTo>
                    <a:pt x="1168" y="635"/>
                    <a:pt x="1235" y="668"/>
                    <a:pt x="1301" y="668"/>
                  </a:cubicBezTo>
                  <a:cubicBezTo>
                    <a:pt x="1401" y="701"/>
                    <a:pt x="1501" y="801"/>
                    <a:pt x="1601" y="868"/>
                  </a:cubicBezTo>
                  <a:cubicBezTo>
                    <a:pt x="1668" y="968"/>
                    <a:pt x="1735" y="1068"/>
                    <a:pt x="1802" y="1168"/>
                  </a:cubicBezTo>
                  <a:cubicBezTo>
                    <a:pt x="1802" y="1177"/>
                    <a:pt x="1802" y="1186"/>
                    <a:pt x="1802" y="1196"/>
                  </a:cubicBezTo>
                  <a:lnTo>
                    <a:pt x="1802" y="1196"/>
                  </a:lnTo>
                  <a:cubicBezTo>
                    <a:pt x="1787" y="1316"/>
                    <a:pt x="1787" y="1440"/>
                    <a:pt x="1802" y="1569"/>
                  </a:cubicBezTo>
                  <a:lnTo>
                    <a:pt x="1802" y="1602"/>
                  </a:lnTo>
                  <a:cubicBezTo>
                    <a:pt x="1835" y="1702"/>
                    <a:pt x="1935" y="1802"/>
                    <a:pt x="2035" y="1802"/>
                  </a:cubicBezTo>
                  <a:cubicBezTo>
                    <a:pt x="2169" y="1802"/>
                    <a:pt x="2302" y="1702"/>
                    <a:pt x="2302" y="1569"/>
                  </a:cubicBezTo>
                  <a:cubicBezTo>
                    <a:pt x="2302" y="1546"/>
                    <a:pt x="2301" y="1524"/>
                    <a:pt x="2300" y="1502"/>
                  </a:cubicBezTo>
                  <a:lnTo>
                    <a:pt x="2302" y="1502"/>
                  </a:lnTo>
                  <a:cubicBezTo>
                    <a:pt x="2302" y="1302"/>
                    <a:pt x="2369" y="1102"/>
                    <a:pt x="2535" y="935"/>
                  </a:cubicBezTo>
                  <a:cubicBezTo>
                    <a:pt x="2602" y="868"/>
                    <a:pt x="2669" y="801"/>
                    <a:pt x="2769" y="768"/>
                  </a:cubicBezTo>
                  <a:cubicBezTo>
                    <a:pt x="2802" y="735"/>
                    <a:pt x="2836" y="701"/>
                    <a:pt x="2902" y="701"/>
                  </a:cubicBezTo>
                  <a:lnTo>
                    <a:pt x="3002" y="668"/>
                  </a:lnTo>
                  <a:lnTo>
                    <a:pt x="3169" y="668"/>
                  </a:lnTo>
                  <a:cubicBezTo>
                    <a:pt x="3203" y="668"/>
                    <a:pt x="3269" y="701"/>
                    <a:pt x="3303" y="701"/>
                  </a:cubicBezTo>
                  <a:cubicBezTo>
                    <a:pt x="3403" y="735"/>
                    <a:pt x="3503" y="768"/>
                    <a:pt x="3570" y="835"/>
                  </a:cubicBezTo>
                  <a:cubicBezTo>
                    <a:pt x="3645" y="860"/>
                    <a:pt x="3702" y="904"/>
                    <a:pt x="3754" y="953"/>
                  </a:cubicBezTo>
                  <a:lnTo>
                    <a:pt x="3754" y="953"/>
                  </a:lnTo>
                  <a:cubicBezTo>
                    <a:pt x="3703" y="1019"/>
                    <a:pt x="3709" y="1107"/>
                    <a:pt x="3770" y="1168"/>
                  </a:cubicBezTo>
                  <a:cubicBezTo>
                    <a:pt x="3870" y="1268"/>
                    <a:pt x="3970" y="1368"/>
                    <a:pt x="4070" y="1435"/>
                  </a:cubicBezTo>
                  <a:cubicBezTo>
                    <a:pt x="4103" y="1468"/>
                    <a:pt x="4170" y="1502"/>
                    <a:pt x="4237" y="1502"/>
                  </a:cubicBezTo>
                  <a:cubicBezTo>
                    <a:pt x="4337" y="1502"/>
                    <a:pt x="4437" y="1402"/>
                    <a:pt x="4437" y="1268"/>
                  </a:cubicBezTo>
                  <a:lnTo>
                    <a:pt x="4437" y="1202"/>
                  </a:lnTo>
                  <a:cubicBezTo>
                    <a:pt x="4437" y="835"/>
                    <a:pt x="4270" y="534"/>
                    <a:pt x="4003" y="301"/>
                  </a:cubicBezTo>
                  <a:cubicBezTo>
                    <a:pt x="3770" y="134"/>
                    <a:pt x="3503" y="1"/>
                    <a:pt x="323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9647;p58"/>
            <p:cNvSpPr/>
            <p:nvPr/>
          </p:nvSpPr>
          <p:spPr>
            <a:xfrm>
              <a:off x="6975911" y="2512355"/>
              <a:ext cx="22224" cy="11510"/>
            </a:xfrm>
            <a:custGeom>
              <a:avLst/>
              <a:gdLst/>
              <a:ahLst/>
              <a:cxnLst/>
              <a:rect l="l" t="t" r="r" b="b"/>
              <a:pathLst>
                <a:path w="2514" h="1302" extrusionOk="0">
                  <a:moveTo>
                    <a:pt x="234" y="0"/>
                  </a:moveTo>
                  <a:cubicBezTo>
                    <a:pt x="134" y="0"/>
                    <a:pt x="34" y="67"/>
                    <a:pt x="0" y="167"/>
                  </a:cubicBezTo>
                  <a:cubicBezTo>
                    <a:pt x="0" y="200"/>
                    <a:pt x="0" y="234"/>
                    <a:pt x="0" y="300"/>
                  </a:cubicBezTo>
                  <a:cubicBezTo>
                    <a:pt x="0" y="401"/>
                    <a:pt x="34" y="534"/>
                    <a:pt x="100" y="634"/>
                  </a:cubicBezTo>
                  <a:cubicBezTo>
                    <a:pt x="300" y="934"/>
                    <a:pt x="601" y="1134"/>
                    <a:pt x="934" y="1201"/>
                  </a:cubicBezTo>
                  <a:cubicBezTo>
                    <a:pt x="1101" y="1268"/>
                    <a:pt x="1268" y="1301"/>
                    <a:pt x="1468" y="1301"/>
                  </a:cubicBezTo>
                  <a:lnTo>
                    <a:pt x="1902" y="1301"/>
                  </a:lnTo>
                  <a:cubicBezTo>
                    <a:pt x="2035" y="1301"/>
                    <a:pt x="2168" y="1268"/>
                    <a:pt x="2235" y="1268"/>
                  </a:cubicBezTo>
                  <a:lnTo>
                    <a:pt x="2335" y="1268"/>
                  </a:lnTo>
                  <a:lnTo>
                    <a:pt x="2369" y="1234"/>
                  </a:lnTo>
                  <a:cubicBezTo>
                    <a:pt x="2514" y="1205"/>
                    <a:pt x="2431" y="949"/>
                    <a:pt x="2320" y="949"/>
                  </a:cubicBezTo>
                  <a:cubicBezTo>
                    <a:pt x="2303" y="949"/>
                    <a:pt x="2286" y="955"/>
                    <a:pt x="2268" y="968"/>
                  </a:cubicBezTo>
                  <a:lnTo>
                    <a:pt x="2135" y="1001"/>
                  </a:lnTo>
                  <a:cubicBezTo>
                    <a:pt x="2091" y="1001"/>
                    <a:pt x="2031" y="1016"/>
                    <a:pt x="1977" y="1016"/>
                  </a:cubicBezTo>
                  <a:cubicBezTo>
                    <a:pt x="1950" y="1016"/>
                    <a:pt x="1924" y="1012"/>
                    <a:pt x="1902" y="1001"/>
                  </a:cubicBezTo>
                  <a:cubicBezTo>
                    <a:pt x="1768" y="1001"/>
                    <a:pt x="1635" y="1001"/>
                    <a:pt x="1501" y="934"/>
                  </a:cubicBezTo>
                  <a:cubicBezTo>
                    <a:pt x="1368" y="901"/>
                    <a:pt x="1268" y="834"/>
                    <a:pt x="1134" y="734"/>
                  </a:cubicBezTo>
                  <a:cubicBezTo>
                    <a:pt x="901" y="534"/>
                    <a:pt x="767" y="334"/>
                    <a:pt x="601" y="200"/>
                  </a:cubicBezTo>
                  <a:cubicBezTo>
                    <a:pt x="534" y="167"/>
                    <a:pt x="434" y="100"/>
                    <a:pt x="367" y="67"/>
                  </a:cubicBezTo>
                  <a:lnTo>
                    <a:pt x="267" y="0"/>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9648;p58"/>
            <p:cNvSpPr/>
            <p:nvPr/>
          </p:nvSpPr>
          <p:spPr>
            <a:xfrm>
              <a:off x="6870038" y="2552454"/>
              <a:ext cx="16522" cy="7682"/>
            </a:xfrm>
            <a:custGeom>
              <a:avLst/>
              <a:gdLst/>
              <a:ahLst/>
              <a:cxnLst/>
              <a:rect l="l" t="t" r="r" b="b"/>
              <a:pathLst>
                <a:path w="1869" h="869" extrusionOk="0">
                  <a:moveTo>
                    <a:pt x="268" y="1"/>
                  </a:moveTo>
                  <a:cubicBezTo>
                    <a:pt x="168" y="1"/>
                    <a:pt x="68" y="68"/>
                    <a:pt x="34" y="168"/>
                  </a:cubicBezTo>
                  <a:cubicBezTo>
                    <a:pt x="1" y="268"/>
                    <a:pt x="34" y="401"/>
                    <a:pt x="101" y="501"/>
                  </a:cubicBezTo>
                  <a:cubicBezTo>
                    <a:pt x="234" y="701"/>
                    <a:pt x="468" y="835"/>
                    <a:pt x="735" y="868"/>
                  </a:cubicBezTo>
                  <a:lnTo>
                    <a:pt x="1102" y="868"/>
                  </a:lnTo>
                  <a:cubicBezTo>
                    <a:pt x="1202" y="835"/>
                    <a:pt x="1302" y="835"/>
                    <a:pt x="1402" y="835"/>
                  </a:cubicBezTo>
                  <a:cubicBezTo>
                    <a:pt x="1469" y="835"/>
                    <a:pt x="1535" y="835"/>
                    <a:pt x="1602" y="801"/>
                  </a:cubicBezTo>
                  <a:lnTo>
                    <a:pt x="1769" y="801"/>
                  </a:lnTo>
                  <a:cubicBezTo>
                    <a:pt x="1836" y="768"/>
                    <a:pt x="1869" y="668"/>
                    <a:pt x="1836" y="601"/>
                  </a:cubicBezTo>
                  <a:cubicBezTo>
                    <a:pt x="1811" y="552"/>
                    <a:pt x="1751" y="521"/>
                    <a:pt x="1694" y="521"/>
                  </a:cubicBezTo>
                  <a:cubicBezTo>
                    <a:pt x="1674" y="521"/>
                    <a:pt x="1653" y="526"/>
                    <a:pt x="1635" y="535"/>
                  </a:cubicBezTo>
                  <a:lnTo>
                    <a:pt x="1535" y="568"/>
                  </a:lnTo>
                  <a:lnTo>
                    <a:pt x="1369" y="568"/>
                  </a:lnTo>
                  <a:cubicBezTo>
                    <a:pt x="1302" y="568"/>
                    <a:pt x="1235" y="535"/>
                    <a:pt x="1135" y="501"/>
                  </a:cubicBezTo>
                  <a:cubicBezTo>
                    <a:pt x="1068" y="468"/>
                    <a:pt x="968" y="434"/>
                    <a:pt x="902" y="368"/>
                  </a:cubicBezTo>
                  <a:cubicBezTo>
                    <a:pt x="802" y="234"/>
                    <a:pt x="701" y="134"/>
                    <a:pt x="568" y="68"/>
                  </a:cubicBezTo>
                  <a:cubicBezTo>
                    <a:pt x="501" y="34"/>
                    <a:pt x="468" y="1"/>
                    <a:pt x="40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9649;p58"/>
            <p:cNvSpPr/>
            <p:nvPr/>
          </p:nvSpPr>
          <p:spPr>
            <a:xfrm>
              <a:off x="6846161" y="2517438"/>
              <a:ext cx="13393" cy="14162"/>
            </a:xfrm>
            <a:custGeom>
              <a:avLst/>
              <a:gdLst/>
              <a:ahLst/>
              <a:cxnLst/>
              <a:rect l="l" t="t" r="r" b="b"/>
              <a:pathLst>
                <a:path w="1515" h="1602" extrusionOk="0">
                  <a:moveTo>
                    <a:pt x="279" y="1"/>
                  </a:moveTo>
                  <a:cubicBezTo>
                    <a:pt x="234" y="1"/>
                    <a:pt x="183" y="9"/>
                    <a:pt x="133" y="26"/>
                  </a:cubicBezTo>
                  <a:cubicBezTo>
                    <a:pt x="33" y="126"/>
                    <a:pt x="0" y="259"/>
                    <a:pt x="0" y="393"/>
                  </a:cubicBezTo>
                  <a:cubicBezTo>
                    <a:pt x="0" y="626"/>
                    <a:pt x="133" y="860"/>
                    <a:pt x="334" y="1026"/>
                  </a:cubicBezTo>
                  <a:cubicBezTo>
                    <a:pt x="434" y="1126"/>
                    <a:pt x="567" y="1193"/>
                    <a:pt x="667" y="1260"/>
                  </a:cubicBezTo>
                  <a:cubicBezTo>
                    <a:pt x="734" y="1327"/>
                    <a:pt x="834" y="1360"/>
                    <a:pt x="934" y="1427"/>
                  </a:cubicBezTo>
                  <a:cubicBezTo>
                    <a:pt x="1001" y="1460"/>
                    <a:pt x="1067" y="1527"/>
                    <a:pt x="1134" y="1527"/>
                  </a:cubicBezTo>
                  <a:cubicBezTo>
                    <a:pt x="1134" y="1527"/>
                    <a:pt x="1168" y="1560"/>
                    <a:pt x="1201" y="1560"/>
                  </a:cubicBezTo>
                  <a:cubicBezTo>
                    <a:pt x="1201" y="1560"/>
                    <a:pt x="1234" y="1560"/>
                    <a:pt x="1234" y="1593"/>
                  </a:cubicBezTo>
                  <a:cubicBezTo>
                    <a:pt x="1251" y="1599"/>
                    <a:pt x="1267" y="1602"/>
                    <a:pt x="1282" y="1602"/>
                  </a:cubicBezTo>
                  <a:cubicBezTo>
                    <a:pt x="1449" y="1602"/>
                    <a:pt x="1515" y="1293"/>
                    <a:pt x="1301" y="1293"/>
                  </a:cubicBezTo>
                  <a:lnTo>
                    <a:pt x="1234" y="1260"/>
                  </a:lnTo>
                  <a:cubicBezTo>
                    <a:pt x="1168" y="1227"/>
                    <a:pt x="1101" y="1227"/>
                    <a:pt x="1067" y="1193"/>
                  </a:cubicBezTo>
                  <a:cubicBezTo>
                    <a:pt x="1001" y="1126"/>
                    <a:pt x="934" y="1060"/>
                    <a:pt x="901" y="993"/>
                  </a:cubicBezTo>
                  <a:cubicBezTo>
                    <a:pt x="834" y="926"/>
                    <a:pt x="801" y="826"/>
                    <a:pt x="767" y="726"/>
                  </a:cubicBezTo>
                  <a:cubicBezTo>
                    <a:pt x="734" y="559"/>
                    <a:pt x="701" y="393"/>
                    <a:pt x="634" y="259"/>
                  </a:cubicBezTo>
                  <a:cubicBezTo>
                    <a:pt x="600" y="192"/>
                    <a:pt x="567" y="159"/>
                    <a:pt x="500" y="92"/>
                  </a:cubicBezTo>
                  <a:cubicBezTo>
                    <a:pt x="500" y="92"/>
                    <a:pt x="467" y="59"/>
                    <a:pt x="434" y="26"/>
                  </a:cubicBezTo>
                  <a:lnTo>
                    <a:pt x="400" y="26"/>
                  </a:lnTo>
                  <a:cubicBezTo>
                    <a:pt x="367" y="9"/>
                    <a:pt x="325" y="1"/>
                    <a:pt x="279"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9650;p58"/>
            <p:cNvSpPr/>
            <p:nvPr/>
          </p:nvSpPr>
          <p:spPr>
            <a:xfrm>
              <a:off x="6873583" y="2525916"/>
              <a:ext cx="15930" cy="9149"/>
            </a:xfrm>
            <a:custGeom>
              <a:avLst/>
              <a:gdLst/>
              <a:ahLst/>
              <a:cxnLst/>
              <a:rect l="l" t="t" r="r" b="b"/>
              <a:pathLst>
                <a:path w="1802" h="1035" extrusionOk="0">
                  <a:moveTo>
                    <a:pt x="267" y="1"/>
                  </a:moveTo>
                  <a:cubicBezTo>
                    <a:pt x="200" y="1"/>
                    <a:pt x="100" y="34"/>
                    <a:pt x="34" y="134"/>
                  </a:cubicBezTo>
                  <a:cubicBezTo>
                    <a:pt x="0" y="268"/>
                    <a:pt x="0" y="401"/>
                    <a:pt x="34" y="501"/>
                  </a:cubicBezTo>
                  <a:cubicBezTo>
                    <a:pt x="167" y="735"/>
                    <a:pt x="367" y="868"/>
                    <a:pt x="634" y="935"/>
                  </a:cubicBezTo>
                  <a:cubicBezTo>
                    <a:pt x="767" y="968"/>
                    <a:pt x="868" y="968"/>
                    <a:pt x="1001" y="1001"/>
                  </a:cubicBezTo>
                  <a:cubicBezTo>
                    <a:pt x="1101" y="1001"/>
                    <a:pt x="1234" y="1035"/>
                    <a:pt x="1301" y="1035"/>
                  </a:cubicBezTo>
                  <a:lnTo>
                    <a:pt x="1668" y="1035"/>
                  </a:lnTo>
                  <a:cubicBezTo>
                    <a:pt x="1768" y="1035"/>
                    <a:pt x="1802" y="935"/>
                    <a:pt x="1802" y="868"/>
                  </a:cubicBezTo>
                  <a:cubicBezTo>
                    <a:pt x="1777" y="793"/>
                    <a:pt x="1714" y="755"/>
                    <a:pt x="1656" y="755"/>
                  </a:cubicBezTo>
                  <a:cubicBezTo>
                    <a:pt x="1637" y="755"/>
                    <a:pt x="1618" y="760"/>
                    <a:pt x="1601" y="768"/>
                  </a:cubicBezTo>
                  <a:lnTo>
                    <a:pt x="1368" y="768"/>
                  </a:lnTo>
                  <a:cubicBezTo>
                    <a:pt x="1268" y="735"/>
                    <a:pt x="1201" y="701"/>
                    <a:pt x="1101" y="668"/>
                  </a:cubicBezTo>
                  <a:cubicBezTo>
                    <a:pt x="1034" y="601"/>
                    <a:pt x="968" y="568"/>
                    <a:pt x="901" y="468"/>
                  </a:cubicBezTo>
                  <a:cubicBezTo>
                    <a:pt x="801" y="334"/>
                    <a:pt x="701" y="201"/>
                    <a:pt x="567" y="101"/>
                  </a:cubicBezTo>
                  <a:cubicBezTo>
                    <a:pt x="534" y="67"/>
                    <a:pt x="467" y="67"/>
                    <a:pt x="401" y="34"/>
                  </a:cubicBezTo>
                  <a:lnTo>
                    <a:pt x="300" y="1"/>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9651;p58"/>
            <p:cNvSpPr/>
            <p:nvPr/>
          </p:nvSpPr>
          <p:spPr>
            <a:xfrm>
              <a:off x="6815193" y="2394106"/>
              <a:ext cx="16230" cy="20173"/>
            </a:xfrm>
            <a:custGeom>
              <a:avLst/>
              <a:gdLst/>
              <a:ahLst/>
              <a:cxnLst/>
              <a:rect l="l" t="t" r="r" b="b"/>
              <a:pathLst>
                <a:path w="1836" h="2282" extrusionOk="0">
                  <a:moveTo>
                    <a:pt x="1635" y="0"/>
                  </a:moveTo>
                  <a:lnTo>
                    <a:pt x="1535" y="33"/>
                  </a:lnTo>
                  <a:cubicBezTo>
                    <a:pt x="1402" y="67"/>
                    <a:pt x="1301" y="100"/>
                    <a:pt x="1201" y="167"/>
                  </a:cubicBezTo>
                  <a:cubicBezTo>
                    <a:pt x="1035" y="234"/>
                    <a:pt x="901" y="300"/>
                    <a:pt x="768" y="400"/>
                  </a:cubicBezTo>
                  <a:cubicBezTo>
                    <a:pt x="634" y="500"/>
                    <a:pt x="501" y="634"/>
                    <a:pt x="367" y="767"/>
                  </a:cubicBezTo>
                  <a:cubicBezTo>
                    <a:pt x="234" y="934"/>
                    <a:pt x="134" y="1101"/>
                    <a:pt x="67" y="1301"/>
                  </a:cubicBezTo>
                  <a:cubicBezTo>
                    <a:pt x="1" y="1468"/>
                    <a:pt x="1" y="1635"/>
                    <a:pt x="34" y="1835"/>
                  </a:cubicBezTo>
                  <a:cubicBezTo>
                    <a:pt x="67" y="1968"/>
                    <a:pt x="101" y="2068"/>
                    <a:pt x="201" y="2168"/>
                  </a:cubicBezTo>
                  <a:cubicBezTo>
                    <a:pt x="234" y="2202"/>
                    <a:pt x="267" y="2235"/>
                    <a:pt x="301" y="2268"/>
                  </a:cubicBezTo>
                  <a:cubicBezTo>
                    <a:pt x="328" y="2277"/>
                    <a:pt x="354" y="2281"/>
                    <a:pt x="381" y="2281"/>
                  </a:cubicBezTo>
                  <a:cubicBezTo>
                    <a:pt x="452" y="2281"/>
                    <a:pt x="519" y="2250"/>
                    <a:pt x="568" y="2202"/>
                  </a:cubicBezTo>
                  <a:lnTo>
                    <a:pt x="568" y="2168"/>
                  </a:lnTo>
                  <a:cubicBezTo>
                    <a:pt x="568" y="2135"/>
                    <a:pt x="601" y="2068"/>
                    <a:pt x="601" y="2035"/>
                  </a:cubicBezTo>
                  <a:cubicBezTo>
                    <a:pt x="634" y="1968"/>
                    <a:pt x="634" y="1868"/>
                    <a:pt x="668" y="1768"/>
                  </a:cubicBezTo>
                  <a:cubicBezTo>
                    <a:pt x="701" y="1534"/>
                    <a:pt x="734" y="1301"/>
                    <a:pt x="801" y="1034"/>
                  </a:cubicBezTo>
                  <a:cubicBezTo>
                    <a:pt x="834" y="901"/>
                    <a:pt x="901" y="767"/>
                    <a:pt x="1001" y="634"/>
                  </a:cubicBezTo>
                  <a:cubicBezTo>
                    <a:pt x="1068" y="534"/>
                    <a:pt x="1168" y="467"/>
                    <a:pt x="1301" y="400"/>
                  </a:cubicBezTo>
                  <a:cubicBezTo>
                    <a:pt x="1368" y="367"/>
                    <a:pt x="1468" y="334"/>
                    <a:pt x="1535" y="300"/>
                  </a:cubicBezTo>
                  <a:lnTo>
                    <a:pt x="1735" y="300"/>
                  </a:lnTo>
                  <a:cubicBezTo>
                    <a:pt x="1802" y="267"/>
                    <a:pt x="1835" y="200"/>
                    <a:pt x="1835" y="100"/>
                  </a:cubicBezTo>
                  <a:cubicBezTo>
                    <a:pt x="1802" y="33"/>
                    <a:pt x="1702" y="0"/>
                    <a:pt x="1635"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9652;p58"/>
            <p:cNvSpPr/>
            <p:nvPr/>
          </p:nvSpPr>
          <p:spPr>
            <a:xfrm>
              <a:off x="6804575" y="2433030"/>
              <a:ext cx="9742" cy="21534"/>
            </a:xfrm>
            <a:custGeom>
              <a:avLst/>
              <a:gdLst/>
              <a:ahLst/>
              <a:cxnLst/>
              <a:rect l="l" t="t" r="r" b="b"/>
              <a:pathLst>
                <a:path w="1102" h="2436" extrusionOk="0">
                  <a:moveTo>
                    <a:pt x="334" y="0"/>
                  </a:moveTo>
                  <a:cubicBezTo>
                    <a:pt x="268" y="0"/>
                    <a:pt x="201" y="34"/>
                    <a:pt x="167" y="134"/>
                  </a:cubicBezTo>
                  <a:cubicBezTo>
                    <a:pt x="167" y="134"/>
                    <a:pt x="167" y="167"/>
                    <a:pt x="134" y="234"/>
                  </a:cubicBezTo>
                  <a:cubicBezTo>
                    <a:pt x="134" y="267"/>
                    <a:pt x="67" y="400"/>
                    <a:pt x="67" y="534"/>
                  </a:cubicBezTo>
                  <a:cubicBezTo>
                    <a:pt x="67" y="667"/>
                    <a:pt x="34" y="801"/>
                    <a:pt x="34" y="934"/>
                  </a:cubicBezTo>
                  <a:cubicBezTo>
                    <a:pt x="1" y="1101"/>
                    <a:pt x="1" y="1268"/>
                    <a:pt x="34" y="1435"/>
                  </a:cubicBezTo>
                  <a:cubicBezTo>
                    <a:pt x="67" y="1768"/>
                    <a:pt x="201" y="2102"/>
                    <a:pt x="468" y="2302"/>
                  </a:cubicBezTo>
                  <a:cubicBezTo>
                    <a:pt x="568" y="2369"/>
                    <a:pt x="668" y="2435"/>
                    <a:pt x="801" y="2435"/>
                  </a:cubicBezTo>
                  <a:lnTo>
                    <a:pt x="935" y="2435"/>
                  </a:lnTo>
                  <a:cubicBezTo>
                    <a:pt x="1035" y="2435"/>
                    <a:pt x="1101" y="2335"/>
                    <a:pt x="1068" y="2235"/>
                  </a:cubicBezTo>
                  <a:lnTo>
                    <a:pt x="1068" y="2202"/>
                  </a:lnTo>
                  <a:cubicBezTo>
                    <a:pt x="1068" y="2202"/>
                    <a:pt x="1035" y="2135"/>
                    <a:pt x="1035" y="2068"/>
                  </a:cubicBezTo>
                  <a:cubicBezTo>
                    <a:pt x="1035" y="2002"/>
                    <a:pt x="968" y="1935"/>
                    <a:pt x="935" y="1868"/>
                  </a:cubicBezTo>
                  <a:cubicBezTo>
                    <a:pt x="835" y="1701"/>
                    <a:pt x="668" y="1501"/>
                    <a:pt x="534" y="1301"/>
                  </a:cubicBezTo>
                  <a:cubicBezTo>
                    <a:pt x="434" y="1168"/>
                    <a:pt x="401" y="1034"/>
                    <a:pt x="368" y="901"/>
                  </a:cubicBezTo>
                  <a:cubicBezTo>
                    <a:pt x="334" y="801"/>
                    <a:pt x="334" y="667"/>
                    <a:pt x="368" y="567"/>
                  </a:cubicBezTo>
                  <a:cubicBezTo>
                    <a:pt x="368" y="467"/>
                    <a:pt x="401" y="400"/>
                    <a:pt x="434" y="300"/>
                  </a:cubicBezTo>
                  <a:cubicBezTo>
                    <a:pt x="468" y="234"/>
                    <a:pt x="468" y="200"/>
                    <a:pt x="468" y="200"/>
                  </a:cubicBezTo>
                  <a:cubicBezTo>
                    <a:pt x="468" y="200"/>
                    <a:pt x="468" y="200"/>
                    <a:pt x="468" y="167"/>
                  </a:cubicBezTo>
                  <a:cubicBezTo>
                    <a:pt x="468" y="100"/>
                    <a:pt x="434" y="34"/>
                    <a:pt x="3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9653;p58"/>
            <p:cNvSpPr/>
            <p:nvPr/>
          </p:nvSpPr>
          <p:spPr>
            <a:xfrm>
              <a:off x="6828754" y="2441861"/>
              <a:ext cx="13287" cy="21844"/>
            </a:xfrm>
            <a:custGeom>
              <a:avLst/>
              <a:gdLst/>
              <a:ahLst/>
              <a:cxnLst/>
              <a:rect l="l" t="t" r="r" b="b"/>
              <a:pathLst>
                <a:path w="1503" h="2471" extrusionOk="0">
                  <a:moveTo>
                    <a:pt x="173" y="1"/>
                  </a:moveTo>
                  <a:cubicBezTo>
                    <a:pt x="96" y="1"/>
                    <a:pt x="16" y="60"/>
                    <a:pt x="34" y="169"/>
                  </a:cubicBezTo>
                  <a:cubicBezTo>
                    <a:pt x="34" y="169"/>
                    <a:pt x="1" y="202"/>
                    <a:pt x="34" y="269"/>
                  </a:cubicBezTo>
                  <a:cubicBezTo>
                    <a:pt x="34" y="335"/>
                    <a:pt x="34" y="469"/>
                    <a:pt x="34" y="602"/>
                  </a:cubicBezTo>
                  <a:cubicBezTo>
                    <a:pt x="68" y="736"/>
                    <a:pt x="68" y="903"/>
                    <a:pt x="101" y="1036"/>
                  </a:cubicBezTo>
                  <a:cubicBezTo>
                    <a:pt x="168" y="1203"/>
                    <a:pt x="201" y="1370"/>
                    <a:pt x="234" y="1570"/>
                  </a:cubicBezTo>
                  <a:cubicBezTo>
                    <a:pt x="335" y="1903"/>
                    <a:pt x="568" y="2170"/>
                    <a:pt x="868" y="2370"/>
                  </a:cubicBezTo>
                  <a:cubicBezTo>
                    <a:pt x="1002" y="2437"/>
                    <a:pt x="1168" y="2470"/>
                    <a:pt x="1335" y="2470"/>
                  </a:cubicBezTo>
                  <a:cubicBezTo>
                    <a:pt x="1435" y="2437"/>
                    <a:pt x="1502" y="2337"/>
                    <a:pt x="1469" y="2237"/>
                  </a:cubicBezTo>
                  <a:cubicBezTo>
                    <a:pt x="1435" y="2170"/>
                    <a:pt x="1435" y="2137"/>
                    <a:pt x="1402" y="2103"/>
                  </a:cubicBezTo>
                  <a:cubicBezTo>
                    <a:pt x="1369" y="2037"/>
                    <a:pt x="1302" y="1937"/>
                    <a:pt x="1235" y="1870"/>
                  </a:cubicBezTo>
                  <a:cubicBezTo>
                    <a:pt x="1102" y="1703"/>
                    <a:pt x="902" y="1536"/>
                    <a:pt x="701" y="1336"/>
                  </a:cubicBezTo>
                  <a:cubicBezTo>
                    <a:pt x="601" y="1203"/>
                    <a:pt x="501" y="1103"/>
                    <a:pt x="435" y="969"/>
                  </a:cubicBezTo>
                  <a:cubicBezTo>
                    <a:pt x="368" y="836"/>
                    <a:pt x="335" y="702"/>
                    <a:pt x="301" y="602"/>
                  </a:cubicBezTo>
                  <a:cubicBezTo>
                    <a:pt x="301" y="502"/>
                    <a:pt x="301" y="402"/>
                    <a:pt x="301" y="302"/>
                  </a:cubicBezTo>
                  <a:lnTo>
                    <a:pt x="301" y="202"/>
                  </a:lnTo>
                  <a:cubicBezTo>
                    <a:pt x="335" y="169"/>
                    <a:pt x="335" y="169"/>
                    <a:pt x="301" y="135"/>
                  </a:cubicBezTo>
                  <a:cubicBezTo>
                    <a:pt x="301" y="44"/>
                    <a:pt x="238" y="1"/>
                    <a:pt x="173"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9654;p58"/>
            <p:cNvSpPr/>
            <p:nvPr/>
          </p:nvSpPr>
          <p:spPr>
            <a:xfrm>
              <a:off x="6920172" y="2317964"/>
              <a:ext cx="22127" cy="8027"/>
            </a:xfrm>
            <a:custGeom>
              <a:avLst/>
              <a:gdLst/>
              <a:ahLst/>
              <a:cxnLst/>
              <a:rect l="l" t="t" r="r" b="b"/>
              <a:pathLst>
                <a:path w="2503" h="908" extrusionOk="0">
                  <a:moveTo>
                    <a:pt x="1527" y="1"/>
                  </a:moveTo>
                  <a:cubicBezTo>
                    <a:pt x="1485" y="1"/>
                    <a:pt x="1443" y="3"/>
                    <a:pt x="1402" y="7"/>
                  </a:cubicBezTo>
                  <a:cubicBezTo>
                    <a:pt x="1235" y="7"/>
                    <a:pt x="1068" y="40"/>
                    <a:pt x="901" y="74"/>
                  </a:cubicBezTo>
                  <a:cubicBezTo>
                    <a:pt x="768" y="107"/>
                    <a:pt x="601" y="140"/>
                    <a:pt x="468" y="207"/>
                  </a:cubicBezTo>
                  <a:cubicBezTo>
                    <a:pt x="401" y="240"/>
                    <a:pt x="301" y="274"/>
                    <a:pt x="201" y="307"/>
                  </a:cubicBezTo>
                  <a:lnTo>
                    <a:pt x="101" y="374"/>
                  </a:lnTo>
                  <a:lnTo>
                    <a:pt x="67" y="407"/>
                  </a:lnTo>
                  <a:cubicBezTo>
                    <a:pt x="1" y="441"/>
                    <a:pt x="1" y="541"/>
                    <a:pt x="34" y="607"/>
                  </a:cubicBezTo>
                  <a:cubicBezTo>
                    <a:pt x="73" y="646"/>
                    <a:pt x="112" y="663"/>
                    <a:pt x="151" y="663"/>
                  </a:cubicBezTo>
                  <a:cubicBezTo>
                    <a:pt x="179" y="663"/>
                    <a:pt x="207" y="654"/>
                    <a:pt x="234" y="641"/>
                  </a:cubicBezTo>
                  <a:cubicBezTo>
                    <a:pt x="268" y="607"/>
                    <a:pt x="301" y="607"/>
                    <a:pt x="334" y="574"/>
                  </a:cubicBezTo>
                  <a:cubicBezTo>
                    <a:pt x="401" y="541"/>
                    <a:pt x="468" y="507"/>
                    <a:pt x="568" y="474"/>
                  </a:cubicBezTo>
                  <a:cubicBezTo>
                    <a:pt x="668" y="441"/>
                    <a:pt x="801" y="441"/>
                    <a:pt x="901" y="441"/>
                  </a:cubicBezTo>
                  <a:cubicBezTo>
                    <a:pt x="1035" y="441"/>
                    <a:pt x="1168" y="474"/>
                    <a:pt x="1302" y="541"/>
                  </a:cubicBezTo>
                  <a:cubicBezTo>
                    <a:pt x="1535" y="641"/>
                    <a:pt x="1735" y="774"/>
                    <a:pt x="1902" y="841"/>
                  </a:cubicBezTo>
                  <a:cubicBezTo>
                    <a:pt x="1969" y="874"/>
                    <a:pt x="2069" y="908"/>
                    <a:pt x="2136" y="908"/>
                  </a:cubicBezTo>
                  <a:lnTo>
                    <a:pt x="2302" y="908"/>
                  </a:lnTo>
                  <a:cubicBezTo>
                    <a:pt x="2402" y="908"/>
                    <a:pt x="2469" y="841"/>
                    <a:pt x="2469" y="707"/>
                  </a:cubicBezTo>
                  <a:cubicBezTo>
                    <a:pt x="2502" y="674"/>
                    <a:pt x="2502" y="641"/>
                    <a:pt x="2469" y="574"/>
                  </a:cubicBezTo>
                  <a:cubicBezTo>
                    <a:pt x="2436" y="474"/>
                    <a:pt x="2402" y="374"/>
                    <a:pt x="2302" y="307"/>
                  </a:cubicBezTo>
                  <a:cubicBezTo>
                    <a:pt x="2098" y="103"/>
                    <a:pt x="1817" y="1"/>
                    <a:pt x="152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9655;p58"/>
            <p:cNvSpPr/>
            <p:nvPr/>
          </p:nvSpPr>
          <p:spPr>
            <a:xfrm>
              <a:off x="6932160" y="2339030"/>
              <a:ext cx="21349" cy="11253"/>
            </a:xfrm>
            <a:custGeom>
              <a:avLst/>
              <a:gdLst/>
              <a:ahLst/>
              <a:cxnLst/>
              <a:rect l="l" t="t" r="r" b="b"/>
              <a:pathLst>
                <a:path w="2415" h="1273" extrusionOk="0">
                  <a:moveTo>
                    <a:pt x="1067" y="1"/>
                  </a:moveTo>
                  <a:cubicBezTo>
                    <a:pt x="1021" y="1"/>
                    <a:pt x="980" y="9"/>
                    <a:pt x="946" y="26"/>
                  </a:cubicBezTo>
                  <a:cubicBezTo>
                    <a:pt x="780" y="26"/>
                    <a:pt x="646" y="59"/>
                    <a:pt x="513" y="126"/>
                  </a:cubicBezTo>
                  <a:cubicBezTo>
                    <a:pt x="379" y="159"/>
                    <a:pt x="313" y="226"/>
                    <a:pt x="212" y="259"/>
                  </a:cubicBezTo>
                  <a:lnTo>
                    <a:pt x="112" y="326"/>
                  </a:lnTo>
                  <a:lnTo>
                    <a:pt x="112" y="393"/>
                  </a:lnTo>
                  <a:lnTo>
                    <a:pt x="79" y="393"/>
                  </a:lnTo>
                  <a:cubicBezTo>
                    <a:pt x="0" y="498"/>
                    <a:pt x="87" y="623"/>
                    <a:pt x="192" y="623"/>
                  </a:cubicBezTo>
                  <a:cubicBezTo>
                    <a:pt x="221" y="623"/>
                    <a:pt x="251" y="614"/>
                    <a:pt x="279" y="593"/>
                  </a:cubicBezTo>
                  <a:cubicBezTo>
                    <a:pt x="313" y="593"/>
                    <a:pt x="346" y="559"/>
                    <a:pt x="379" y="526"/>
                  </a:cubicBezTo>
                  <a:cubicBezTo>
                    <a:pt x="446" y="493"/>
                    <a:pt x="513" y="459"/>
                    <a:pt x="613" y="426"/>
                  </a:cubicBezTo>
                  <a:cubicBezTo>
                    <a:pt x="713" y="393"/>
                    <a:pt x="846" y="393"/>
                    <a:pt x="980" y="393"/>
                  </a:cubicBezTo>
                  <a:cubicBezTo>
                    <a:pt x="1046" y="393"/>
                    <a:pt x="1113" y="426"/>
                    <a:pt x="1146" y="459"/>
                  </a:cubicBezTo>
                  <a:cubicBezTo>
                    <a:pt x="1213" y="459"/>
                    <a:pt x="1280" y="493"/>
                    <a:pt x="1313" y="526"/>
                  </a:cubicBezTo>
                  <a:cubicBezTo>
                    <a:pt x="1380" y="559"/>
                    <a:pt x="1447" y="626"/>
                    <a:pt x="1480" y="659"/>
                  </a:cubicBezTo>
                  <a:cubicBezTo>
                    <a:pt x="1513" y="726"/>
                    <a:pt x="1580" y="759"/>
                    <a:pt x="1613" y="793"/>
                  </a:cubicBezTo>
                  <a:cubicBezTo>
                    <a:pt x="1680" y="860"/>
                    <a:pt x="1747" y="960"/>
                    <a:pt x="1814" y="1026"/>
                  </a:cubicBezTo>
                  <a:cubicBezTo>
                    <a:pt x="1880" y="1060"/>
                    <a:pt x="1947" y="1126"/>
                    <a:pt x="2014" y="1193"/>
                  </a:cubicBezTo>
                  <a:cubicBezTo>
                    <a:pt x="2047" y="1193"/>
                    <a:pt x="2080" y="1226"/>
                    <a:pt x="2114" y="1260"/>
                  </a:cubicBezTo>
                  <a:cubicBezTo>
                    <a:pt x="2130" y="1268"/>
                    <a:pt x="2151" y="1272"/>
                    <a:pt x="2174" y="1272"/>
                  </a:cubicBezTo>
                  <a:cubicBezTo>
                    <a:pt x="2243" y="1272"/>
                    <a:pt x="2331" y="1235"/>
                    <a:pt x="2381" y="1160"/>
                  </a:cubicBezTo>
                  <a:cubicBezTo>
                    <a:pt x="2381" y="1126"/>
                    <a:pt x="2381" y="1060"/>
                    <a:pt x="2414" y="1026"/>
                  </a:cubicBezTo>
                  <a:cubicBezTo>
                    <a:pt x="2414" y="893"/>
                    <a:pt x="2381" y="759"/>
                    <a:pt x="2347" y="659"/>
                  </a:cubicBezTo>
                  <a:cubicBezTo>
                    <a:pt x="2281" y="493"/>
                    <a:pt x="2181" y="359"/>
                    <a:pt x="2014" y="259"/>
                  </a:cubicBezTo>
                  <a:cubicBezTo>
                    <a:pt x="1947" y="192"/>
                    <a:pt x="1880" y="126"/>
                    <a:pt x="1780" y="92"/>
                  </a:cubicBezTo>
                  <a:cubicBezTo>
                    <a:pt x="1680" y="59"/>
                    <a:pt x="1580" y="26"/>
                    <a:pt x="1513" y="26"/>
                  </a:cubicBezTo>
                  <a:cubicBezTo>
                    <a:pt x="1463" y="9"/>
                    <a:pt x="1413" y="1"/>
                    <a:pt x="1363" y="1"/>
                  </a:cubicBezTo>
                  <a:cubicBezTo>
                    <a:pt x="1313" y="1"/>
                    <a:pt x="1263" y="9"/>
                    <a:pt x="1213" y="26"/>
                  </a:cubicBezTo>
                  <a:cubicBezTo>
                    <a:pt x="1163" y="9"/>
                    <a:pt x="1113" y="1"/>
                    <a:pt x="106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9656;p58"/>
            <p:cNvSpPr/>
            <p:nvPr/>
          </p:nvSpPr>
          <p:spPr>
            <a:xfrm>
              <a:off x="6879480" y="2338960"/>
              <a:ext cx="15337" cy="17220"/>
            </a:xfrm>
            <a:custGeom>
              <a:avLst/>
              <a:gdLst/>
              <a:ahLst/>
              <a:cxnLst/>
              <a:rect l="l" t="t" r="r" b="b"/>
              <a:pathLst>
                <a:path w="1735" h="1948" extrusionOk="0">
                  <a:moveTo>
                    <a:pt x="1468" y="0"/>
                  </a:moveTo>
                  <a:cubicBezTo>
                    <a:pt x="1368" y="34"/>
                    <a:pt x="1268" y="34"/>
                    <a:pt x="1168" y="67"/>
                  </a:cubicBezTo>
                  <a:cubicBezTo>
                    <a:pt x="1001" y="100"/>
                    <a:pt x="868" y="167"/>
                    <a:pt x="734" y="234"/>
                  </a:cubicBezTo>
                  <a:cubicBezTo>
                    <a:pt x="668" y="267"/>
                    <a:pt x="601" y="334"/>
                    <a:pt x="534" y="367"/>
                  </a:cubicBezTo>
                  <a:cubicBezTo>
                    <a:pt x="434" y="434"/>
                    <a:pt x="367" y="501"/>
                    <a:pt x="301" y="567"/>
                  </a:cubicBezTo>
                  <a:cubicBezTo>
                    <a:pt x="234" y="634"/>
                    <a:pt x="201" y="701"/>
                    <a:pt x="134" y="801"/>
                  </a:cubicBezTo>
                  <a:cubicBezTo>
                    <a:pt x="100" y="868"/>
                    <a:pt x="67" y="968"/>
                    <a:pt x="34" y="1068"/>
                  </a:cubicBezTo>
                  <a:cubicBezTo>
                    <a:pt x="0" y="1201"/>
                    <a:pt x="0" y="1368"/>
                    <a:pt x="34" y="1535"/>
                  </a:cubicBezTo>
                  <a:cubicBezTo>
                    <a:pt x="67" y="1668"/>
                    <a:pt x="134" y="1768"/>
                    <a:pt x="201" y="1868"/>
                  </a:cubicBezTo>
                  <a:cubicBezTo>
                    <a:pt x="234" y="1902"/>
                    <a:pt x="267" y="1902"/>
                    <a:pt x="334" y="1935"/>
                  </a:cubicBezTo>
                  <a:cubicBezTo>
                    <a:pt x="359" y="1943"/>
                    <a:pt x="384" y="1947"/>
                    <a:pt x="408" y="1947"/>
                  </a:cubicBezTo>
                  <a:cubicBezTo>
                    <a:pt x="480" y="1947"/>
                    <a:pt x="542" y="1910"/>
                    <a:pt x="567" y="1835"/>
                  </a:cubicBezTo>
                  <a:cubicBezTo>
                    <a:pt x="601" y="1802"/>
                    <a:pt x="601" y="1768"/>
                    <a:pt x="634" y="1735"/>
                  </a:cubicBezTo>
                  <a:cubicBezTo>
                    <a:pt x="634" y="1635"/>
                    <a:pt x="668" y="1568"/>
                    <a:pt x="668" y="1501"/>
                  </a:cubicBezTo>
                  <a:cubicBezTo>
                    <a:pt x="701" y="1401"/>
                    <a:pt x="701" y="1301"/>
                    <a:pt x="701" y="1201"/>
                  </a:cubicBezTo>
                  <a:lnTo>
                    <a:pt x="701" y="1034"/>
                  </a:lnTo>
                  <a:cubicBezTo>
                    <a:pt x="701" y="968"/>
                    <a:pt x="701" y="901"/>
                    <a:pt x="734" y="868"/>
                  </a:cubicBezTo>
                  <a:cubicBezTo>
                    <a:pt x="768" y="801"/>
                    <a:pt x="768" y="734"/>
                    <a:pt x="801" y="701"/>
                  </a:cubicBezTo>
                  <a:cubicBezTo>
                    <a:pt x="834" y="634"/>
                    <a:pt x="868" y="567"/>
                    <a:pt x="934" y="534"/>
                  </a:cubicBezTo>
                  <a:cubicBezTo>
                    <a:pt x="1001" y="467"/>
                    <a:pt x="1101" y="401"/>
                    <a:pt x="1201" y="367"/>
                  </a:cubicBezTo>
                  <a:cubicBezTo>
                    <a:pt x="1268" y="334"/>
                    <a:pt x="1368" y="300"/>
                    <a:pt x="1435" y="300"/>
                  </a:cubicBezTo>
                  <a:lnTo>
                    <a:pt x="1602" y="300"/>
                  </a:lnTo>
                  <a:cubicBezTo>
                    <a:pt x="1702" y="300"/>
                    <a:pt x="1735" y="234"/>
                    <a:pt x="1735" y="134"/>
                  </a:cubicBezTo>
                  <a:cubicBezTo>
                    <a:pt x="1735" y="67"/>
                    <a:pt x="1635" y="0"/>
                    <a:pt x="156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9657;p58"/>
            <p:cNvSpPr/>
            <p:nvPr/>
          </p:nvSpPr>
          <p:spPr>
            <a:xfrm>
              <a:off x="6855301" y="2331215"/>
              <a:ext cx="15638" cy="23674"/>
            </a:xfrm>
            <a:custGeom>
              <a:avLst/>
              <a:gdLst/>
              <a:ahLst/>
              <a:cxnLst/>
              <a:rect l="l" t="t" r="r" b="b"/>
              <a:pathLst>
                <a:path w="1769" h="2678" extrusionOk="0">
                  <a:moveTo>
                    <a:pt x="1620" y="0"/>
                  </a:moveTo>
                  <a:cubicBezTo>
                    <a:pt x="1603" y="0"/>
                    <a:pt x="1586" y="3"/>
                    <a:pt x="1568" y="9"/>
                  </a:cubicBezTo>
                  <a:lnTo>
                    <a:pt x="1434" y="42"/>
                  </a:lnTo>
                  <a:cubicBezTo>
                    <a:pt x="1034" y="142"/>
                    <a:pt x="667" y="376"/>
                    <a:pt x="367" y="709"/>
                  </a:cubicBezTo>
                  <a:cubicBezTo>
                    <a:pt x="300" y="810"/>
                    <a:pt x="234" y="910"/>
                    <a:pt x="167" y="1010"/>
                  </a:cubicBezTo>
                  <a:cubicBezTo>
                    <a:pt x="134" y="1110"/>
                    <a:pt x="67" y="1210"/>
                    <a:pt x="67" y="1343"/>
                  </a:cubicBezTo>
                  <a:cubicBezTo>
                    <a:pt x="33" y="1443"/>
                    <a:pt x="0" y="1577"/>
                    <a:pt x="0" y="1677"/>
                  </a:cubicBezTo>
                  <a:cubicBezTo>
                    <a:pt x="0" y="1910"/>
                    <a:pt x="67" y="2110"/>
                    <a:pt x="167" y="2277"/>
                  </a:cubicBezTo>
                  <a:cubicBezTo>
                    <a:pt x="234" y="2411"/>
                    <a:pt x="367" y="2511"/>
                    <a:pt x="467" y="2611"/>
                  </a:cubicBezTo>
                  <a:cubicBezTo>
                    <a:pt x="534" y="2644"/>
                    <a:pt x="567" y="2644"/>
                    <a:pt x="634" y="2678"/>
                  </a:cubicBezTo>
                  <a:lnTo>
                    <a:pt x="701" y="2678"/>
                  </a:lnTo>
                  <a:cubicBezTo>
                    <a:pt x="801" y="2644"/>
                    <a:pt x="867" y="2577"/>
                    <a:pt x="867" y="2477"/>
                  </a:cubicBezTo>
                  <a:cubicBezTo>
                    <a:pt x="867" y="2411"/>
                    <a:pt x="867" y="2377"/>
                    <a:pt x="867" y="2344"/>
                  </a:cubicBezTo>
                  <a:cubicBezTo>
                    <a:pt x="834" y="2244"/>
                    <a:pt x="801" y="2144"/>
                    <a:pt x="801" y="2044"/>
                  </a:cubicBezTo>
                  <a:cubicBezTo>
                    <a:pt x="767" y="1910"/>
                    <a:pt x="701" y="1777"/>
                    <a:pt x="701" y="1643"/>
                  </a:cubicBezTo>
                  <a:cubicBezTo>
                    <a:pt x="701" y="1577"/>
                    <a:pt x="701" y="1510"/>
                    <a:pt x="701" y="1443"/>
                  </a:cubicBezTo>
                  <a:cubicBezTo>
                    <a:pt x="667" y="1343"/>
                    <a:pt x="667" y="1243"/>
                    <a:pt x="701" y="1176"/>
                  </a:cubicBezTo>
                  <a:cubicBezTo>
                    <a:pt x="701" y="1110"/>
                    <a:pt x="701" y="1010"/>
                    <a:pt x="734" y="943"/>
                  </a:cubicBezTo>
                  <a:cubicBezTo>
                    <a:pt x="767" y="876"/>
                    <a:pt x="801" y="810"/>
                    <a:pt x="867" y="743"/>
                  </a:cubicBezTo>
                  <a:cubicBezTo>
                    <a:pt x="967" y="609"/>
                    <a:pt x="1068" y="509"/>
                    <a:pt x="1201" y="443"/>
                  </a:cubicBezTo>
                  <a:cubicBezTo>
                    <a:pt x="1301" y="376"/>
                    <a:pt x="1401" y="343"/>
                    <a:pt x="1501" y="309"/>
                  </a:cubicBezTo>
                  <a:lnTo>
                    <a:pt x="1635" y="309"/>
                  </a:lnTo>
                  <a:lnTo>
                    <a:pt x="1635" y="276"/>
                  </a:lnTo>
                  <a:cubicBezTo>
                    <a:pt x="1735" y="276"/>
                    <a:pt x="1768" y="176"/>
                    <a:pt x="1768" y="109"/>
                  </a:cubicBezTo>
                  <a:cubicBezTo>
                    <a:pt x="1741" y="55"/>
                    <a:pt x="1691" y="0"/>
                    <a:pt x="1620"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9658;p58"/>
            <p:cNvSpPr/>
            <p:nvPr/>
          </p:nvSpPr>
          <p:spPr>
            <a:xfrm>
              <a:off x="6929516" y="2380907"/>
              <a:ext cx="37844" cy="34511"/>
            </a:xfrm>
            <a:custGeom>
              <a:avLst/>
              <a:gdLst/>
              <a:ahLst/>
              <a:cxnLst/>
              <a:rect l="l" t="t" r="r" b="b"/>
              <a:pathLst>
                <a:path w="4281" h="3904" extrusionOk="0">
                  <a:moveTo>
                    <a:pt x="1312" y="0"/>
                  </a:moveTo>
                  <a:cubicBezTo>
                    <a:pt x="1220" y="0"/>
                    <a:pt x="1129" y="9"/>
                    <a:pt x="1045" y="25"/>
                  </a:cubicBezTo>
                  <a:cubicBezTo>
                    <a:pt x="878" y="59"/>
                    <a:pt x="712" y="125"/>
                    <a:pt x="545" y="192"/>
                  </a:cubicBezTo>
                  <a:cubicBezTo>
                    <a:pt x="445" y="259"/>
                    <a:pt x="378" y="292"/>
                    <a:pt x="311" y="359"/>
                  </a:cubicBezTo>
                  <a:cubicBezTo>
                    <a:pt x="245" y="426"/>
                    <a:pt x="178" y="492"/>
                    <a:pt x="111" y="559"/>
                  </a:cubicBezTo>
                  <a:lnTo>
                    <a:pt x="78" y="559"/>
                  </a:lnTo>
                  <a:cubicBezTo>
                    <a:pt x="1" y="661"/>
                    <a:pt x="140" y="803"/>
                    <a:pt x="239" y="803"/>
                  </a:cubicBezTo>
                  <a:cubicBezTo>
                    <a:pt x="269" y="803"/>
                    <a:pt x="296" y="790"/>
                    <a:pt x="311" y="759"/>
                  </a:cubicBezTo>
                  <a:cubicBezTo>
                    <a:pt x="378" y="692"/>
                    <a:pt x="411" y="626"/>
                    <a:pt x="478" y="592"/>
                  </a:cubicBezTo>
                  <a:cubicBezTo>
                    <a:pt x="545" y="526"/>
                    <a:pt x="578" y="492"/>
                    <a:pt x="645" y="459"/>
                  </a:cubicBezTo>
                  <a:cubicBezTo>
                    <a:pt x="778" y="392"/>
                    <a:pt x="912" y="326"/>
                    <a:pt x="1079" y="292"/>
                  </a:cubicBezTo>
                  <a:cubicBezTo>
                    <a:pt x="1156" y="275"/>
                    <a:pt x="1234" y="267"/>
                    <a:pt x="1311" y="267"/>
                  </a:cubicBezTo>
                  <a:cubicBezTo>
                    <a:pt x="1532" y="267"/>
                    <a:pt x="1748" y="335"/>
                    <a:pt x="1946" y="459"/>
                  </a:cubicBezTo>
                  <a:lnTo>
                    <a:pt x="2013" y="526"/>
                  </a:lnTo>
                  <a:lnTo>
                    <a:pt x="2113" y="592"/>
                  </a:lnTo>
                  <a:cubicBezTo>
                    <a:pt x="2146" y="659"/>
                    <a:pt x="2179" y="692"/>
                    <a:pt x="2246" y="759"/>
                  </a:cubicBezTo>
                  <a:cubicBezTo>
                    <a:pt x="2313" y="893"/>
                    <a:pt x="2379" y="1026"/>
                    <a:pt x="2413" y="1159"/>
                  </a:cubicBezTo>
                  <a:cubicBezTo>
                    <a:pt x="2480" y="1426"/>
                    <a:pt x="2446" y="1693"/>
                    <a:pt x="2346" y="1960"/>
                  </a:cubicBezTo>
                  <a:cubicBezTo>
                    <a:pt x="2313" y="2027"/>
                    <a:pt x="2313" y="2093"/>
                    <a:pt x="2346" y="2160"/>
                  </a:cubicBezTo>
                  <a:cubicBezTo>
                    <a:pt x="2374" y="2299"/>
                    <a:pt x="2494" y="2369"/>
                    <a:pt x="2630" y="2369"/>
                  </a:cubicBezTo>
                  <a:cubicBezTo>
                    <a:pt x="2657" y="2369"/>
                    <a:pt x="2685" y="2366"/>
                    <a:pt x="2713" y="2360"/>
                  </a:cubicBezTo>
                  <a:lnTo>
                    <a:pt x="2746" y="2360"/>
                  </a:lnTo>
                  <a:cubicBezTo>
                    <a:pt x="2810" y="2335"/>
                    <a:pt x="2874" y="2324"/>
                    <a:pt x="2936" y="2324"/>
                  </a:cubicBezTo>
                  <a:cubicBezTo>
                    <a:pt x="3036" y="2324"/>
                    <a:pt x="3131" y="2352"/>
                    <a:pt x="3213" y="2394"/>
                  </a:cubicBezTo>
                  <a:cubicBezTo>
                    <a:pt x="3313" y="2427"/>
                    <a:pt x="3380" y="2460"/>
                    <a:pt x="3447" y="2494"/>
                  </a:cubicBezTo>
                  <a:cubicBezTo>
                    <a:pt x="3447" y="2527"/>
                    <a:pt x="3480" y="2560"/>
                    <a:pt x="3514" y="2594"/>
                  </a:cubicBezTo>
                  <a:cubicBezTo>
                    <a:pt x="3514" y="2627"/>
                    <a:pt x="3580" y="2661"/>
                    <a:pt x="3580" y="2661"/>
                  </a:cubicBezTo>
                  <a:lnTo>
                    <a:pt x="3614" y="2727"/>
                  </a:lnTo>
                  <a:lnTo>
                    <a:pt x="3614" y="2794"/>
                  </a:lnTo>
                  <a:cubicBezTo>
                    <a:pt x="3614" y="2827"/>
                    <a:pt x="3614" y="2861"/>
                    <a:pt x="3614" y="2894"/>
                  </a:cubicBezTo>
                  <a:cubicBezTo>
                    <a:pt x="3647" y="2961"/>
                    <a:pt x="3647" y="3061"/>
                    <a:pt x="3614" y="3161"/>
                  </a:cubicBezTo>
                  <a:cubicBezTo>
                    <a:pt x="3614" y="3328"/>
                    <a:pt x="3547" y="3528"/>
                    <a:pt x="3414" y="3661"/>
                  </a:cubicBezTo>
                  <a:cubicBezTo>
                    <a:pt x="3380" y="3695"/>
                    <a:pt x="3380" y="3761"/>
                    <a:pt x="3380" y="3795"/>
                  </a:cubicBezTo>
                  <a:cubicBezTo>
                    <a:pt x="3407" y="3849"/>
                    <a:pt x="3457" y="3904"/>
                    <a:pt x="3529" y="3904"/>
                  </a:cubicBezTo>
                  <a:cubicBezTo>
                    <a:pt x="3545" y="3904"/>
                    <a:pt x="3562" y="3901"/>
                    <a:pt x="3580" y="3895"/>
                  </a:cubicBezTo>
                  <a:cubicBezTo>
                    <a:pt x="3847" y="3795"/>
                    <a:pt x="4081" y="3595"/>
                    <a:pt x="4214" y="3294"/>
                  </a:cubicBezTo>
                  <a:cubicBezTo>
                    <a:pt x="4281" y="3161"/>
                    <a:pt x="4281" y="2994"/>
                    <a:pt x="4281" y="2827"/>
                  </a:cubicBezTo>
                  <a:cubicBezTo>
                    <a:pt x="4281" y="2761"/>
                    <a:pt x="4281" y="2661"/>
                    <a:pt x="4247" y="2594"/>
                  </a:cubicBezTo>
                  <a:lnTo>
                    <a:pt x="4214" y="2460"/>
                  </a:lnTo>
                  <a:lnTo>
                    <a:pt x="4181" y="2360"/>
                  </a:lnTo>
                  <a:cubicBezTo>
                    <a:pt x="4147" y="2294"/>
                    <a:pt x="4114" y="2194"/>
                    <a:pt x="4047" y="2127"/>
                  </a:cubicBezTo>
                  <a:cubicBezTo>
                    <a:pt x="3981" y="2060"/>
                    <a:pt x="3914" y="2027"/>
                    <a:pt x="3881" y="1960"/>
                  </a:cubicBezTo>
                  <a:cubicBezTo>
                    <a:pt x="3747" y="1860"/>
                    <a:pt x="3614" y="1793"/>
                    <a:pt x="3447" y="1727"/>
                  </a:cubicBezTo>
                  <a:cubicBezTo>
                    <a:pt x="3328" y="1687"/>
                    <a:pt x="3205" y="1668"/>
                    <a:pt x="3080" y="1668"/>
                  </a:cubicBezTo>
                  <a:cubicBezTo>
                    <a:pt x="3053" y="1668"/>
                    <a:pt x="3025" y="1669"/>
                    <a:pt x="2998" y="1671"/>
                  </a:cubicBezTo>
                  <a:lnTo>
                    <a:pt x="2998" y="1671"/>
                  </a:lnTo>
                  <a:cubicBezTo>
                    <a:pt x="2998" y="1449"/>
                    <a:pt x="2955" y="1232"/>
                    <a:pt x="2880" y="1026"/>
                  </a:cubicBezTo>
                  <a:cubicBezTo>
                    <a:pt x="2780" y="826"/>
                    <a:pt x="2680" y="659"/>
                    <a:pt x="2580" y="526"/>
                  </a:cubicBezTo>
                  <a:cubicBezTo>
                    <a:pt x="2513" y="459"/>
                    <a:pt x="2446" y="392"/>
                    <a:pt x="2379" y="326"/>
                  </a:cubicBezTo>
                  <a:lnTo>
                    <a:pt x="2246" y="259"/>
                  </a:lnTo>
                  <a:lnTo>
                    <a:pt x="2113" y="192"/>
                  </a:lnTo>
                  <a:cubicBezTo>
                    <a:pt x="1946" y="92"/>
                    <a:pt x="1779" y="25"/>
                    <a:pt x="1579" y="25"/>
                  </a:cubicBezTo>
                  <a:cubicBezTo>
                    <a:pt x="1495" y="9"/>
                    <a:pt x="1404" y="0"/>
                    <a:pt x="1312"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9659;p58"/>
            <p:cNvSpPr/>
            <p:nvPr/>
          </p:nvSpPr>
          <p:spPr>
            <a:xfrm>
              <a:off x="6872187" y="2417321"/>
              <a:ext cx="19395" cy="46348"/>
            </a:xfrm>
            <a:custGeom>
              <a:avLst/>
              <a:gdLst/>
              <a:ahLst/>
              <a:cxnLst/>
              <a:rect l="l" t="t" r="r" b="b"/>
              <a:pathLst>
                <a:path w="2194" h="5243" extrusionOk="0">
                  <a:moveTo>
                    <a:pt x="1544" y="0"/>
                  </a:moveTo>
                  <a:cubicBezTo>
                    <a:pt x="1528" y="0"/>
                    <a:pt x="1511" y="3"/>
                    <a:pt x="1493" y="9"/>
                  </a:cubicBezTo>
                  <a:cubicBezTo>
                    <a:pt x="1426" y="9"/>
                    <a:pt x="1359" y="43"/>
                    <a:pt x="1292" y="76"/>
                  </a:cubicBezTo>
                  <a:cubicBezTo>
                    <a:pt x="1226" y="109"/>
                    <a:pt x="1159" y="109"/>
                    <a:pt x="1092" y="143"/>
                  </a:cubicBezTo>
                  <a:cubicBezTo>
                    <a:pt x="959" y="209"/>
                    <a:pt x="825" y="309"/>
                    <a:pt x="725" y="410"/>
                  </a:cubicBezTo>
                  <a:cubicBezTo>
                    <a:pt x="492" y="610"/>
                    <a:pt x="325" y="843"/>
                    <a:pt x="258" y="1110"/>
                  </a:cubicBezTo>
                  <a:cubicBezTo>
                    <a:pt x="225" y="1210"/>
                    <a:pt x="192" y="1243"/>
                    <a:pt x="192" y="1344"/>
                  </a:cubicBezTo>
                  <a:cubicBezTo>
                    <a:pt x="192" y="1410"/>
                    <a:pt x="158" y="1477"/>
                    <a:pt x="158" y="1577"/>
                  </a:cubicBezTo>
                  <a:cubicBezTo>
                    <a:pt x="158" y="1710"/>
                    <a:pt x="192" y="1877"/>
                    <a:pt x="225" y="2011"/>
                  </a:cubicBezTo>
                  <a:cubicBezTo>
                    <a:pt x="249" y="2227"/>
                    <a:pt x="343" y="2427"/>
                    <a:pt x="468" y="2609"/>
                  </a:cubicBezTo>
                  <a:lnTo>
                    <a:pt x="468" y="2609"/>
                  </a:lnTo>
                  <a:cubicBezTo>
                    <a:pt x="166" y="2969"/>
                    <a:pt x="1" y="3453"/>
                    <a:pt x="58" y="3912"/>
                  </a:cubicBezTo>
                  <a:cubicBezTo>
                    <a:pt x="92" y="4012"/>
                    <a:pt x="92" y="4079"/>
                    <a:pt x="125" y="4179"/>
                  </a:cubicBezTo>
                  <a:cubicBezTo>
                    <a:pt x="158" y="4279"/>
                    <a:pt x="192" y="4379"/>
                    <a:pt x="258" y="4446"/>
                  </a:cubicBezTo>
                  <a:lnTo>
                    <a:pt x="292" y="4546"/>
                  </a:lnTo>
                  <a:lnTo>
                    <a:pt x="392" y="4679"/>
                  </a:lnTo>
                  <a:cubicBezTo>
                    <a:pt x="458" y="4746"/>
                    <a:pt x="525" y="4813"/>
                    <a:pt x="592" y="4879"/>
                  </a:cubicBezTo>
                  <a:cubicBezTo>
                    <a:pt x="725" y="5013"/>
                    <a:pt x="892" y="5080"/>
                    <a:pt x="1059" y="5146"/>
                  </a:cubicBezTo>
                  <a:cubicBezTo>
                    <a:pt x="1216" y="5209"/>
                    <a:pt x="1381" y="5242"/>
                    <a:pt x="1547" y="5242"/>
                  </a:cubicBezTo>
                  <a:cubicBezTo>
                    <a:pt x="1731" y="5242"/>
                    <a:pt x="1917" y="5201"/>
                    <a:pt x="2093" y="5113"/>
                  </a:cubicBezTo>
                  <a:cubicBezTo>
                    <a:pt x="2193" y="5046"/>
                    <a:pt x="2160" y="4879"/>
                    <a:pt x="2026" y="4846"/>
                  </a:cubicBezTo>
                  <a:cubicBezTo>
                    <a:pt x="1793" y="4813"/>
                    <a:pt x="1526" y="4713"/>
                    <a:pt x="1326" y="4579"/>
                  </a:cubicBezTo>
                  <a:cubicBezTo>
                    <a:pt x="1226" y="4512"/>
                    <a:pt x="1126" y="4446"/>
                    <a:pt x="1059" y="4379"/>
                  </a:cubicBezTo>
                  <a:cubicBezTo>
                    <a:pt x="1026" y="4346"/>
                    <a:pt x="992" y="4312"/>
                    <a:pt x="959" y="4246"/>
                  </a:cubicBezTo>
                  <a:lnTo>
                    <a:pt x="892" y="4212"/>
                  </a:lnTo>
                  <a:lnTo>
                    <a:pt x="859" y="4112"/>
                  </a:lnTo>
                  <a:lnTo>
                    <a:pt x="792" y="3979"/>
                  </a:lnTo>
                  <a:cubicBezTo>
                    <a:pt x="759" y="3912"/>
                    <a:pt x="759" y="3845"/>
                    <a:pt x="759" y="3812"/>
                  </a:cubicBezTo>
                  <a:cubicBezTo>
                    <a:pt x="725" y="3679"/>
                    <a:pt x="725" y="3578"/>
                    <a:pt x="725" y="3478"/>
                  </a:cubicBezTo>
                  <a:cubicBezTo>
                    <a:pt x="725" y="3212"/>
                    <a:pt x="825" y="3011"/>
                    <a:pt x="992" y="2811"/>
                  </a:cubicBezTo>
                  <a:lnTo>
                    <a:pt x="1026" y="2778"/>
                  </a:lnTo>
                  <a:cubicBezTo>
                    <a:pt x="1092" y="2678"/>
                    <a:pt x="1059" y="2544"/>
                    <a:pt x="992" y="2478"/>
                  </a:cubicBezTo>
                  <a:cubicBezTo>
                    <a:pt x="792" y="2311"/>
                    <a:pt x="659" y="2111"/>
                    <a:pt x="559" y="1911"/>
                  </a:cubicBezTo>
                  <a:cubicBezTo>
                    <a:pt x="525" y="1777"/>
                    <a:pt x="492" y="1677"/>
                    <a:pt x="492" y="1544"/>
                  </a:cubicBezTo>
                  <a:cubicBezTo>
                    <a:pt x="492" y="1510"/>
                    <a:pt x="492" y="1444"/>
                    <a:pt x="492" y="1377"/>
                  </a:cubicBezTo>
                  <a:cubicBezTo>
                    <a:pt x="492" y="1310"/>
                    <a:pt x="525" y="1277"/>
                    <a:pt x="525" y="1210"/>
                  </a:cubicBezTo>
                  <a:cubicBezTo>
                    <a:pt x="592" y="977"/>
                    <a:pt x="725" y="776"/>
                    <a:pt x="892" y="610"/>
                  </a:cubicBezTo>
                  <a:cubicBezTo>
                    <a:pt x="992" y="510"/>
                    <a:pt x="1092" y="443"/>
                    <a:pt x="1192" y="410"/>
                  </a:cubicBezTo>
                  <a:lnTo>
                    <a:pt x="1359" y="343"/>
                  </a:lnTo>
                  <a:cubicBezTo>
                    <a:pt x="1426" y="309"/>
                    <a:pt x="1493" y="309"/>
                    <a:pt x="1559" y="309"/>
                  </a:cubicBezTo>
                  <a:cubicBezTo>
                    <a:pt x="1659" y="276"/>
                    <a:pt x="1693" y="209"/>
                    <a:pt x="1693" y="109"/>
                  </a:cubicBezTo>
                  <a:cubicBezTo>
                    <a:pt x="1665" y="55"/>
                    <a:pt x="1616" y="0"/>
                    <a:pt x="154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9660;p58"/>
            <p:cNvSpPr/>
            <p:nvPr/>
          </p:nvSpPr>
          <p:spPr>
            <a:xfrm>
              <a:off x="6997437" y="2426833"/>
              <a:ext cx="26547" cy="42768"/>
            </a:xfrm>
            <a:custGeom>
              <a:avLst/>
              <a:gdLst/>
              <a:ahLst/>
              <a:cxnLst/>
              <a:rect l="l" t="t" r="r" b="b"/>
              <a:pathLst>
                <a:path w="3003" h="4838" extrusionOk="0">
                  <a:moveTo>
                    <a:pt x="1968" y="1"/>
                  </a:moveTo>
                  <a:lnTo>
                    <a:pt x="1935" y="34"/>
                  </a:lnTo>
                  <a:cubicBezTo>
                    <a:pt x="1918" y="26"/>
                    <a:pt x="1900" y="22"/>
                    <a:pt x="1881" y="22"/>
                  </a:cubicBezTo>
                  <a:cubicBezTo>
                    <a:pt x="1824" y="22"/>
                    <a:pt x="1768" y="59"/>
                    <a:pt x="1768" y="134"/>
                  </a:cubicBezTo>
                  <a:cubicBezTo>
                    <a:pt x="1735" y="201"/>
                    <a:pt x="1768" y="301"/>
                    <a:pt x="1868" y="301"/>
                  </a:cubicBezTo>
                  <a:cubicBezTo>
                    <a:pt x="1935" y="334"/>
                    <a:pt x="2002" y="368"/>
                    <a:pt x="2068" y="401"/>
                  </a:cubicBezTo>
                  <a:cubicBezTo>
                    <a:pt x="2135" y="434"/>
                    <a:pt x="2168" y="468"/>
                    <a:pt x="2235" y="501"/>
                  </a:cubicBezTo>
                  <a:cubicBezTo>
                    <a:pt x="2335" y="601"/>
                    <a:pt x="2435" y="701"/>
                    <a:pt x="2502" y="835"/>
                  </a:cubicBezTo>
                  <a:cubicBezTo>
                    <a:pt x="2669" y="1101"/>
                    <a:pt x="2702" y="1402"/>
                    <a:pt x="2669" y="1669"/>
                  </a:cubicBezTo>
                  <a:lnTo>
                    <a:pt x="2635" y="1769"/>
                  </a:lnTo>
                  <a:lnTo>
                    <a:pt x="2602" y="1869"/>
                  </a:lnTo>
                  <a:cubicBezTo>
                    <a:pt x="2569" y="1935"/>
                    <a:pt x="2535" y="2002"/>
                    <a:pt x="2469" y="2035"/>
                  </a:cubicBezTo>
                  <a:cubicBezTo>
                    <a:pt x="2402" y="2169"/>
                    <a:pt x="2302" y="2269"/>
                    <a:pt x="2202" y="2336"/>
                  </a:cubicBezTo>
                  <a:cubicBezTo>
                    <a:pt x="2008" y="2446"/>
                    <a:pt x="1792" y="2511"/>
                    <a:pt x="1572" y="2511"/>
                  </a:cubicBezTo>
                  <a:cubicBezTo>
                    <a:pt x="1526" y="2511"/>
                    <a:pt x="1480" y="2508"/>
                    <a:pt x="1435" y="2502"/>
                  </a:cubicBezTo>
                  <a:lnTo>
                    <a:pt x="1435" y="2502"/>
                  </a:lnTo>
                  <a:cubicBezTo>
                    <a:pt x="1435" y="2502"/>
                    <a:pt x="1435" y="2502"/>
                    <a:pt x="1435" y="2502"/>
                  </a:cubicBezTo>
                  <a:cubicBezTo>
                    <a:pt x="1424" y="2501"/>
                    <a:pt x="1413" y="2501"/>
                    <a:pt x="1403" y="2501"/>
                  </a:cubicBezTo>
                  <a:cubicBezTo>
                    <a:pt x="1095" y="2501"/>
                    <a:pt x="1012" y="2973"/>
                    <a:pt x="1335" y="3070"/>
                  </a:cubicBezTo>
                  <a:lnTo>
                    <a:pt x="1368" y="3070"/>
                  </a:lnTo>
                  <a:cubicBezTo>
                    <a:pt x="1535" y="3103"/>
                    <a:pt x="1668" y="3270"/>
                    <a:pt x="1668" y="3436"/>
                  </a:cubicBezTo>
                  <a:cubicBezTo>
                    <a:pt x="1668" y="3470"/>
                    <a:pt x="1668" y="3503"/>
                    <a:pt x="1668" y="3570"/>
                  </a:cubicBezTo>
                  <a:cubicBezTo>
                    <a:pt x="1668" y="3603"/>
                    <a:pt x="1668" y="3637"/>
                    <a:pt x="1635" y="3670"/>
                  </a:cubicBezTo>
                  <a:cubicBezTo>
                    <a:pt x="1601" y="3770"/>
                    <a:pt x="1568" y="3837"/>
                    <a:pt x="1501" y="3903"/>
                  </a:cubicBezTo>
                  <a:cubicBezTo>
                    <a:pt x="1435" y="4004"/>
                    <a:pt x="1335" y="4070"/>
                    <a:pt x="1268" y="4104"/>
                  </a:cubicBezTo>
                  <a:cubicBezTo>
                    <a:pt x="1201" y="4137"/>
                    <a:pt x="1134" y="4170"/>
                    <a:pt x="1101" y="4170"/>
                  </a:cubicBezTo>
                  <a:lnTo>
                    <a:pt x="934" y="4237"/>
                  </a:lnTo>
                  <a:cubicBezTo>
                    <a:pt x="701" y="4304"/>
                    <a:pt x="434" y="4304"/>
                    <a:pt x="167" y="4337"/>
                  </a:cubicBezTo>
                  <a:cubicBezTo>
                    <a:pt x="100" y="4337"/>
                    <a:pt x="67" y="4337"/>
                    <a:pt x="34" y="4404"/>
                  </a:cubicBezTo>
                  <a:cubicBezTo>
                    <a:pt x="0" y="4471"/>
                    <a:pt x="34" y="4571"/>
                    <a:pt x="100" y="4604"/>
                  </a:cubicBezTo>
                  <a:cubicBezTo>
                    <a:pt x="367" y="4771"/>
                    <a:pt x="701" y="4837"/>
                    <a:pt x="1034" y="4837"/>
                  </a:cubicBezTo>
                  <a:cubicBezTo>
                    <a:pt x="1134" y="4837"/>
                    <a:pt x="1201" y="4804"/>
                    <a:pt x="1301" y="4804"/>
                  </a:cubicBezTo>
                  <a:cubicBezTo>
                    <a:pt x="1401" y="4771"/>
                    <a:pt x="1468" y="4737"/>
                    <a:pt x="1535" y="4704"/>
                  </a:cubicBezTo>
                  <a:cubicBezTo>
                    <a:pt x="1735" y="4637"/>
                    <a:pt x="1868" y="4537"/>
                    <a:pt x="2002" y="4404"/>
                  </a:cubicBezTo>
                  <a:cubicBezTo>
                    <a:pt x="2135" y="4237"/>
                    <a:pt x="2235" y="4070"/>
                    <a:pt x="2302" y="3903"/>
                  </a:cubicBezTo>
                  <a:cubicBezTo>
                    <a:pt x="2335" y="3803"/>
                    <a:pt x="2335" y="3703"/>
                    <a:pt x="2335" y="3603"/>
                  </a:cubicBezTo>
                  <a:cubicBezTo>
                    <a:pt x="2369" y="3503"/>
                    <a:pt x="2335" y="3370"/>
                    <a:pt x="2302" y="3270"/>
                  </a:cubicBezTo>
                  <a:cubicBezTo>
                    <a:pt x="2276" y="3142"/>
                    <a:pt x="2211" y="2994"/>
                    <a:pt x="2107" y="2872"/>
                  </a:cubicBezTo>
                  <a:lnTo>
                    <a:pt x="2107" y="2872"/>
                  </a:lnTo>
                  <a:cubicBezTo>
                    <a:pt x="2228" y="2809"/>
                    <a:pt x="2340" y="2731"/>
                    <a:pt x="2435" y="2636"/>
                  </a:cubicBezTo>
                  <a:cubicBezTo>
                    <a:pt x="2569" y="2502"/>
                    <a:pt x="2702" y="2369"/>
                    <a:pt x="2769" y="2236"/>
                  </a:cubicBezTo>
                  <a:cubicBezTo>
                    <a:pt x="2836" y="2136"/>
                    <a:pt x="2869" y="2069"/>
                    <a:pt x="2902" y="1969"/>
                  </a:cubicBezTo>
                  <a:lnTo>
                    <a:pt x="2936" y="1835"/>
                  </a:lnTo>
                  <a:lnTo>
                    <a:pt x="2969" y="1702"/>
                  </a:lnTo>
                  <a:cubicBezTo>
                    <a:pt x="3002" y="1368"/>
                    <a:pt x="2936" y="1001"/>
                    <a:pt x="2736" y="701"/>
                  </a:cubicBezTo>
                  <a:cubicBezTo>
                    <a:pt x="2669" y="534"/>
                    <a:pt x="2535" y="401"/>
                    <a:pt x="2402" y="268"/>
                  </a:cubicBezTo>
                  <a:cubicBezTo>
                    <a:pt x="2335" y="201"/>
                    <a:pt x="2269" y="167"/>
                    <a:pt x="2202" y="134"/>
                  </a:cubicBezTo>
                  <a:cubicBezTo>
                    <a:pt x="2102" y="67"/>
                    <a:pt x="2035" y="34"/>
                    <a:pt x="1968"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9661;p58"/>
            <p:cNvSpPr/>
            <p:nvPr/>
          </p:nvSpPr>
          <p:spPr>
            <a:xfrm>
              <a:off x="6883608" y="2490209"/>
              <a:ext cx="30967" cy="20898"/>
            </a:xfrm>
            <a:custGeom>
              <a:avLst/>
              <a:gdLst/>
              <a:ahLst/>
              <a:cxnLst/>
              <a:rect l="l" t="t" r="r" b="b"/>
              <a:pathLst>
                <a:path w="3503" h="2364" extrusionOk="0">
                  <a:moveTo>
                    <a:pt x="313" y="0"/>
                  </a:moveTo>
                  <a:cubicBezTo>
                    <a:pt x="262" y="0"/>
                    <a:pt x="208" y="29"/>
                    <a:pt x="167" y="70"/>
                  </a:cubicBezTo>
                  <a:cubicBezTo>
                    <a:pt x="34" y="270"/>
                    <a:pt x="0" y="504"/>
                    <a:pt x="67" y="737"/>
                  </a:cubicBezTo>
                  <a:cubicBezTo>
                    <a:pt x="100" y="871"/>
                    <a:pt x="167" y="971"/>
                    <a:pt x="267" y="1071"/>
                  </a:cubicBezTo>
                  <a:cubicBezTo>
                    <a:pt x="301" y="1138"/>
                    <a:pt x="334" y="1171"/>
                    <a:pt x="401" y="1204"/>
                  </a:cubicBezTo>
                  <a:lnTo>
                    <a:pt x="501" y="1271"/>
                  </a:lnTo>
                  <a:lnTo>
                    <a:pt x="534" y="1338"/>
                  </a:lnTo>
                  <a:cubicBezTo>
                    <a:pt x="601" y="1371"/>
                    <a:pt x="668" y="1371"/>
                    <a:pt x="768" y="1404"/>
                  </a:cubicBezTo>
                  <a:cubicBezTo>
                    <a:pt x="801" y="1404"/>
                    <a:pt x="868" y="1438"/>
                    <a:pt x="934" y="1438"/>
                  </a:cubicBezTo>
                  <a:cubicBezTo>
                    <a:pt x="1068" y="1438"/>
                    <a:pt x="1201" y="1438"/>
                    <a:pt x="1335" y="1404"/>
                  </a:cubicBezTo>
                  <a:cubicBezTo>
                    <a:pt x="1383" y="1384"/>
                    <a:pt x="1432" y="1361"/>
                    <a:pt x="1479" y="1337"/>
                  </a:cubicBezTo>
                  <a:lnTo>
                    <a:pt x="1479" y="1337"/>
                  </a:lnTo>
                  <a:cubicBezTo>
                    <a:pt x="1495" y="1392"/>
                    <a:pt x="1513" y="1447"/>
                    <a:pt x="1535" y="1505"/>
                  </a:cubicBezTo>
                  <a:cubicBezTo>
                    <a:pt x="1602" y="1605"/>
                    <a:pt x="1668" y="1705"/>
                    <a:pt x="1735" y="1805"/>
                  </a:cubicBezTo>
                  <a:cubicBezTo>
                    <a:pt x="1802" y="1871"/>
                    <a:pt x="1835" y="1905"/>
                    <a:pt x="1868" y="1938"/>
                  </a:cubicBezTo>
                  <a:cubicBezTo>
                    <a:pt x="1935" y="2005"/>
                    <a:pt x="1968" y="2038"/>
                    <a:pt x="2035" y="2072"/>
                  </a:cubicBezTo>
                  <a:cubicBezTo>
                    <a:pt x="2202" y="2205"/>
                    <a:pt x="2435" y="2305"/>
                    <a:pt x="2669" y="2338"/>
                  </a:cubicBezTo>
                  <a:cubicBezTo>
                    <a:pt x="2736" y="2355"/>
                    <a:pt x="2802" y="2363"/>
                    <a:pt x="2865" y="2363"/>
                  </a:cubicBezTo>
                  <a:cubicBezTo>
                    <a:pt x="2927" y="2363"/>
                    <a:pt x="2986" y="2355"/>
                    <a:pt x="3036" y="2338"/>
                  </a:cubicBezTo>
                  <a:cubicBezTo>
                    <a:pt x="3069" y="2355"/>
                    <a:pt x="3103" y="2363"/>
                    <a:pt x="3136" y="2363"/>
                  </a:cubicBezTo>
                  <a:cubicBezTo>
                    <a:pt x="3169" y="2363"/>
                    <a:pt x="3203" y="2355"/>
                    <a:pt x="3236" y="2338"/>
                  </a:cubicBezTo>
                  <a:lnTo>
                    <a:pt x="3403" y="2305"/>
                  </a:lnTo>
                  <a:lnTo>
                    <a:pt x="3369" y="2238"/>
                  </a:lnTo>
                  <a:lnTo>
                    <a:pt x="3403" y="2238"/>
                  </a:lnTo>
                  <a:cubicBezTo>
                    <a:pt x="3470" y="2205"/>
                    <a:pt x="3503" y="2138"/>
                    <a:pt x="3470" y="2038"/>
                  </a:cubicBezTo>
                  <a:cubicBezTo>
                    <a:pt x="3445" y="1989"/>
                    <a:pt x="3403" y="1958"/>
                    <a:pt x="3356" y="1958"/>
                  </a:cubicBezTo>
                  <a:cubicBezTo>
                    <a:pt x="3338" y="1958"/>
                    <a:pt x="3321" y="1963"/>
                    <a:pt x="3303" y="1972"/>
                  </a:cubicBezTo>
                  <a:cubicBezTo>
                    <a:pt x="3203" y="2005"/>
                    <a:pt x="3103" y="2038"/>
                    <a:pt x="3003" y="2038"/>
                  </a:cubicBezTo>
                  <a:lnTo>
                    <a:pt x="2702" y="2038"/>
                  </a:lnTo>
                  <a:cubicBezTo>
                    <a:pt x="2536" y="2005"/>
                    <a:pt x="2335" y="1905"/>
                    <a:pt x="2202" y="1771"/>
                  </a:cubicBezTo>
                  <a:cubicBezTo>
                    <a:pt x="2135" y="1705"/>
                    <a:pt x="2069" y="1638"/>
                    <a:pt x="2035" y="1571"/>
                  </a:cubicBezTo>
                  <a:cubicBezTo>
                    <a:pt x="2002" y="1471"/>
                    <a:pt x="1968" y="1404"/>
                    <a:pt x="1935" y="1304"/>
                  </a:cubicBezTo>
                  <a:cubicBezTo>
                    <a:pt x="1914" y="1198"/>
                    <a:pt x="1906" y="1078"/>
                    <a:pt x="1921" y="962"/>
                  </a:cubicBezTo>
                  <a:lnTo>
                    <a:pt x="1921" y="962"/>
                  </a:lnTo>
                  <a:cubicBezTo>
                    <a:pt x="1926" y="954"/>
                    <a:pt x="1930" y="946"/>
                    <a:pt x="1935" y="937"/>
                  </a:cubicBezTo>
                  <a:lnTo>
                    <a:pt x="1925" y="934"/>
                  </a:lnTo>
                  <a:lnTo>
                    <a:pt x="1925" y="934"/>
                  </a:lnTo>
                  <a:cubicBezTo>
                    <a:pt x="1933" y="877"/>
                    <a:pt x="1948" y="822"/>
                    <a:pt x="1968" y="771"/>
                  </a:cubicBezTo>
                  <a:cubicBezTo>
                    <a:pt x="2002" y="671"/>
                    <a:pt x="1968" y="571"/>
                    <a:pt x="1902" y="504"/>
                  </a:cubicBezTo>
                  <a:cubicBezTo>
                    <a:pt x="1852" y="454"/>
                    <a:pt x="1777" y="429"/>
                    <a:pt x="1702" y="429"/>
                  </a:cubicBezTo>
                  <a:cubicBezTo>
                    <a:pt x="1627" y="429"/>
                    <a:pt x="1551" y="454"/>
                    <a:pt x="1501" y="504"/>
                  </a:cubicBezTo>
                  <a:lnTo>
                    <a:pt x="1435" y="571"/>
                  </a:lnTo>
                  <a:cubicBezTo>
                    <a:pt x="1368" y="637"/>
                    <a:pt x="1268" y="704"/>
                    <a:pt x="1135" y="704"/>
                  </a:cubicBezTo>
                  <a:lnTo>
                    <a:pt x="868" y="704"/>
                  </a:lnTo>
                  <a:lnTo>
                    <a:pt x="801" y="671"/>
                  </a:lnTo>
                  <a:lnTo>
                    <a:pt x="734" y="637"/>
                  </a:lnTo>
                  <a:cubicBezTo>
                    <a:pt x="701" y="604"/>
                    <a:pt x="668" y="571"/>
                    <a:pt x="634" y="504"/>
                  </a:cubicBezTo>
                  <a:cubicBezTo>
                    <a:pt x="534" y="404"/>
                    <a:pt x="467" y="270"/>
                    <a:pt x="467" y="137"/>
                  </a:cubicBezTo>
                  <a:lnTo>
                    <a:pt x="467" y="104"/>
                  </a:lnTo>
                  <a:cubicBezTo>
                    <a:pt x="434" y="70"/>
                    <a:pt x="434" y="37"/>
                    <a:pt x="401" y="37"/>
                  </a:cubicBezTo>
                  <a:cubicBezTo>
                    <a:pt x="375" y="11"/>
                    <a:pt x="345" y="0"/>
                    <a:pt x="31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9662;p58"/>
            <p:cNvSpPr/>
            <p:nvPr/>
          </p:nvSpPr>
          <p:spPr>
            <a:xfrm>
              <a:off x="6537702" y="2550227"/>
              <a:ext cx="8858" cy="22878"/>
            </a:xfrm>
            <a:custGeom>
              <a:avLst/>
              <a:gdLst/>
              <a:ahLst/>
              <a:cxnLst/>
              <a:rect l="l" t="t" r="r" b="b"/>
              <a:pathLst>
                <a:path w="1002" h="2588" extrusionOk="0">
                  <a:moveTo>
                    <a:pt x="533" y="0"/>
                  </a:moveTo>
                  <a:cubicBezTo>
                    <a:pt x="486" y="0"/>
                    <a:pt x="437" y="26"/>
                    <a:pt x="401" y="86"/>
                  </a:cubicBezTo>
                  <a:lnTo>
                    <a:pt x="334" y="186"/>
                  </a:lnTo>
                  <a:cubicBezTo>
                    <a:pt x="301" y="286"/>
                    <a:pt x="234" y="353"/>
                    <a:pt x="201" y="453"/>
                  </a:cubicBezTo>
                  <a:cubicBezTo>
                    <a:pt x="167" y="620"/>
                    <a:pt x="101" y="753"/>
                    <a:pt x="67" y="920"/>
                  </a:cubicBezTo>
                  <a:cubicBezTo>
                    <a:pt x="34" y="1087"/>
                    <a:pt x="34" y="1254"/>
                    <a:pt x="0" y="1454"/>
                  </a:cubicBezTo>
                  <a:cubicBezTo>
                    <a:pt x="0" y="1620"/>
                    <a:pt x="34" y="1821"/>
                    <a:pt x="101" y="1987"/>
                  </a:cubicBezTo>
                  <a:cubicBezTo>
                    <a:pt x="167" y="2154"/>
                    <a:pt x="267" y="2288"/>
                    <a:pt x="367" y="2421"/>
                  </a:cubicBezTo>
                  <a:cubicBezTo>
                    <a:pt x="467" y="2488"/>
                    <a:pt x="568" y="2554"/>
                    <a:pt x="701" y="2588"/>
                  </a:cubicBezTo>
                  <a:lnTo>
                    <a:pt x="834" y="2588"/>
                  </a:lnTo>
                  <a:cubicBezTo>
                    <a:pt x="934" y="2588"/>
                    <a:pt x="1001" y="2488"/>
                    <a:pt x="1001" y="2388"/>
                  </a:cubicBezTo>
                  <a:lnTo>
                    <a:pt x="1001" y="2354"/>
                  </a:lnTo>
                  <a:cubicBezTo>
                    <a:pt x="1001" y="2321"/>
                    <a:pt x="1001" y="2288"/>
                    <a:pt x="968" y="2254"/>
                  </a:cubicBezTo>
                  <a:cubicBezTo>
                    <a:pt x="934" y="2154"/>
                    <a:pt x="901" y="2087"/>
                    <a:pt x="868" y="1987"/>
                  </a:cubicBezTo>
                  <a:cubicBezTo>
                    <a:pt x="801" y="1821"/>
                    <a:pt x="634" y="1620"/>
                    <a:pt x="534" y="1354"/>
                  </a:cubicBezTo>
                  <a:cubicBezTo>
                    <a:pt x="467" y="1220"/>
                    <a:pt x="434" y="1087"/>
                    <a:pt x="434" y="953"/>
                  </a:cubicBezTo>
                  <a:cubicBezTo>
                    <a:pt x="401" y="820"/>
                    <a:pt x="434" y="686"/>
                    <a:pt x="467" y="553"/>
                  </a:cubicBezTo>
                  <a:cubicBezTo>
                    <a:pt x="501" y="486"/>
                    <a:pt x="534" y="386"/>
                    <a:pt x="568" y="320"/>
                  </a:cubicBezTo>
                  <a:lnTo>
                    <a:pt x="634" y="253"/>
                  </a:lnTo>
                  <a:cubicBezTo>
                    <a:pt x="668" y="219"/>
                    <a:pt x="668" y="219"/>
                    <a:pt x="668" y="186"/>
                  </a:cubicBezTo>
                  <a:cubicBezTo>
                    <a:pt x="689" y="80"/>
                    <a:pt x="615" y="0"/>
                    <a:pt x="53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9663;p58"/>
            <p:cNvSpPr/>
            <p:nvPr/>
          </p:nvSpPr>
          <p:spPr>
            <a:xfrm>
              <a:off x="6559520" y="2592563"/>
              <a:ext cx="28049" cy="10626"/>
            </a:xfrm>
            <a:custGeom>
              <a:avLst/>
              <a:gdLst/>
              <a:ahLst/>
              <a:cxnLst/>
              <a:rect l="l" t="t" r="r" b="b"/>
              <a:pathLst>
                <a:path w="3173" h="1202" extrusionOk="0">
                  <a:moveTo>
                    <a:pt x="168" y="0"/>
                  </a:moveTo>
                  <a:cubicBezTo>
                    <a:pt x="68" y="0"/>
                    <a:pt x="1" y="67"/>
                    <a:pt x="1" y="167"/>
                  </a:cubicBezTo>
                  <a:cubicBezTo>
                    <a:pt x="1" y="234"/>
                    <a:pt x="1" y="301"/>
                    <a:pt x="34" y="334"/>
                  </a:cubicBezTo>
                  <a:cubicBezTo>
                    <a:pt x="68" y="501"/>
                    <a:pt x="134" y="634"/>
                    <a:pt x="234" y="734"/>
                  </a:cubicBezTo>
                  <a:cubicBezTo>
                    <a:pt x="368" y="868"/>
                    <a:pt x="535" y="1001"/>
                    <a:pt x="735" y="1068"/>
                  </a:cubicBezTo>
                  <a:cubicBezTo>
                    <a:pt x="835" y="1101"/>
                    <a:pt x="935" y="1135"/>
                    <a:pt x="1068" y="1168"/>
                  </a:cubicBezTo>
                  <a:cubicBezTo>
                    <a:pt x="1168" y="1168"/>
                    <a:pt x="1302" y="1201"/>
                    <a:pt x="1402" y="1201"/>
                  </a:cubicBezTo>
                  <a:cubicBezTo>
                    <a:pt x="1635" y="1201"/>
                    <a:pt x="1836" y="1168"/>
                    <a:pt x="2069" y="1135"/>
                  </a:cubicBezTo>
                  <a:cubicBezTo>
                    <a:pt x="2169" y="1101"/>
                    <a:pt x="2236" y="1068"/>
                    <a:pt x="2336" y="1034"/>
                  </a:cubicBezTo>
                  <a:cubicBezTo>
                    <a:pt x="2436" y="1001"/>
                    <a:pt x="2503" y="968"/>
                    <a:pt x="2603" y="934"/>
                  </a:cubicBezTo>
                  <a:cubicBezTo>
                    <a:pt x="2703" y="901"/>
                    <a:pt x="2836" y="834"/>
                    <a:pt x="2936" y="768"/>
                  </a:cubicBezTo>
                  <a:lnTo>
                    <a:pt x="3036" y="668"/>
                  </a:lnTo>
                  <a:lnTo>
                    <a:pt x="3070" y="634"/>
                  </a:lnTo>
                  <a:cubicBezTo>
                    <a:pt x="3172" y="532"/>
                    <a:pt x="3078" y="390"/>
                    <a:pt x="2968" y="390"/>
                  </a:cubicBezTo>
                  <a:cubicBezTo>
                    <a:pt x="2935" y="390"/>
                    <a:pt x="2901" y="403"/>
                    <a:pt x="2870" y="434"/>
                  </a:cubicBezTo>
                  <a:lnTo>
                    <a:pt x="2770" y="501"/>
                  </a:lnTo>
                  <a:cubicBezTo>
                    <a:pt x="2669" y="567"/>
                    <a:pt x="2569" y="634"/>
                    <a:pt x="2469" y="668"/>
                  </a:cubicBezTo>
                  <a:cubicBezTo>
                    <a:pt x="2336" y="734"/>
                    <a:pt x="2169" y="768"/>
                    <a:pt x="2002" y="768"/>
                  </a:cubicBezTo>
                  <a:cubicBezTo>
                    <a:pt x="1836" y="768"/>
                    <a:pt x="1669" y="734"/>
                    <a:pt x="1469" y="668"/>
                  </a:cubicBezTo>
                  <a:cubicBezTo>
                    <a:pt x="1335" y="601"/>
                    <a:pt x="1168" y="534"/>
                    <a:pt x="1035" y="434"/>
                  </a:cubicBezTo>
                  <a:cubicBezTo>
                    <a:pt x="968" y="401"/>
                    <a:pt x="902" y="367"/>
                    <a:pt x="835" y="334"/>
                  </a:cubicBezTo>
                  <a:lnTo>
                    <a:pt x="668" y="234"/>
                  </a:lnTo>
                  <a:cubicBezTo>
                    <a:pt x="568" y="167"/>
                    <a:pt x="468" y="100"/>
                    <a:pt x="368" y="67"/>
                  </a:cubicBezTo>
                  <a:cubicBezTo>
                    <a:pt x="334" y="34"/>
                    <a:pt x="301" y="34"/>
                    <a:pt x="2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9664;p58"/>
            <p:cNvSpPr/>
            <p:nvPr/>
          </p:nvSpPr>
          <p:spPr>
            <a:xfrm>
              <a:off x="6558937" y="2563549"/>
              <a:ext cx="17989" cy="15161"/>
            </a:xfrm>
            <a:custGeom>
              <a:avLst/>
              <a:gdLst/>
              <a:ahLst/>
              <a:cxnLst/>
              <a:rect l="l" t="t" r="r" b="b"/>
              <a:pathLst>
                <a:path w="2035" h="1715" extrusionOk="0">
                  <a:moveTo>
                    <a:pt x="159" y="0"/>
                  </a:moveTo>
                  <a:cubicBezTo>
                    <a:pt x="138" y="0"/>
                    <a:pt x="118" y="4"/>
                    <a:pt x="100" y="13"/>
                  </a:cubicBezTo>
                  <a:cubicBezTo>
                    <a:pt x="34" y="47"/>
                    <a:pt x="0" y="147"/>
                    <a:pt x="34" y="214"/>
                  </a:cubicBezTo>
                  <a:cubicBezTo>
                    <a:pt x="34" y="247"/>
                    <a:pt x="67" y="280"/>
                    <a:pt x="67" y="314"/>
                  </a:cubicBezTo>
                  <a:cubicBezTo>
                    <a:pt x="100" y="414"/>
                    <a:pt x="134" y="480"/>
                    <a:pt x="200" y="580"/>
                  </a:cubicBezTo>
                  <a:cubicBezTo>
                    <a:pt x="267" y="714"/>
                    <a:pt x="334" y="814"/>
                    <a:pt x="400" y="914"/>
                  </a:cubicBezTo>
                  <a:cubicBezTo>
                    <a:pt x="501" y="1081"/>
                    <a:pt x="601" y="1181"/>
                    <a:pt x="701" y="1314"/>
                  </a:cubicBezTo>
                  <a:cubicBezTo>
                    <a:pt x="934" y="1548"/>
                    <a:pt x="1234" y="1715"/>
                    <a:pt x="1535" y="1715"/>
                  </a:cubicBezTo>
                  <a:cubicBezTo>
                    <a:pt x="1635" y="1715"/>
                    <a:pt x="1768" y="1681"/>
                    <a:pt x="1868" y="1615"/>
                  </a:cubicBezTo>
                  <a:cubicBezTo>
                    <a:pt x="1902" y="1615"/>
                    <a:pt x="1935" y="1581"/>
                    <a:pt x="1968" y="1548"/>
                  </a:cubicBezTo>
                  <a:cubicBezTo>
                    <a:pt x="2035" y="1481"/>
                    <a:pt x="2035" y="1348"/>
                    <a:pt x="1968" y="1281"/>
                  </a:cubicBezTo>
                  <a:cubicBezTo>
                    <a:pt x="1935" y="1248"/>
                    <a:pt x="1902" y="1214"/>
                    <a:pt x="1868" y="1214"/>
                  </a:cubicBezTo>
                  <a:cubicBezTo>
                    <a:pt x="1801" y="1148"/>
                    <a:pt x="1735" y="1114"/>
                    <a:pt x="1668" y="1081"/>
                  </a:cubicBezTo>
                  <a:cubicBezTo>
                    <a:pt x="1501" y="1014"/>
                    <a:pt x="1268" y="981"/>
                    <a:pt x="1001" y="914"/>
                  </a:cubicBezTo>
                  <a:cubicBezTo>
                    <a:pt x="901" y="847"/>
                    <a:pt x="767" y="781"/>
                    <a:pt x="667" y="714"/>
                  </a:cubicBezTo>
                  <a:cubicBezTo>
                    <a:pt x="567" y="647"/>
                    <a:pt x="501" y="547"/>
                    <a:pt x="434" y="447"/>
                  </a:cubicBezTo>
                  <a:cubicBezTo>
                    <a:pt x="400" y="380"/>
                    <a:pt x="367" y="314"/>
                    <a:pt x="334" y="247"/>
                  </a:cubicBezTo>
                  <a:cubicBezTo>
                    <a:pt x="334" y="180"/>
                    <a:pt x="334" y="147"/>
                    <a:pt x="334" y="147"/>
                  </a:cubicBezTo>
                  <a:cubicBezTo>
                    <a:pt x="334" y="113"/>
                    <a:pt x="300" y="113"/>
                    <a:pt x="300" y="80"/>
                  </a:cubicBezTo>
                  <a:cubicBezTo>
                    <a:pt x="276" y="31"/>
                    <a:pt x="216" y="0"/>
                    <a:pt x="159"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9665;p58"/>
            <p:cNvSpPr/>
            <p:nvPr/>
          </p:nvSpPr>
          <p:spPr>
            <a:xfrm>
              <a:off x="7032524" y="2470398"/>
              <a:ext cx="26547" cy="42609"/>
            </a:xfrm>
            <a:custGeom>
              <a:avLst/>
              <a:gdLst/>
              <a:ahLst/>
              <a:cxnLst/>
              <a:rect l="l" t="t" r="r" b="b"/>
              <a:pathLst>
                <a:path w="3003" h="4820" extrusionOk="0">
                  <a:moveTo>
                    <a:pt x="1925" y="1"/>
                  </a:moveTo>
                  <a:cubicBezTo>
                    <a:pt x="1786" y="1"/>
                    <a:pt x="1717" y="279"/>
                    <a:pt x="1869" y="310"/>
                  </a:cubicBezTo>
                  <a:cubicBezTo>
                    <a:pt x="1935" y="310"/>
                    <a:pt x="2002" y="343"/>
                    <a:pt x="2069" y="376"/>
                  </a:cubicBezTo>
                  <a:cubicBezTo>
                    <a:pt x="2136" y="410"/>
                    <a:pt x="2202" y="443"/>
                    <a:pt x="2236" y="510"/>
                  </a:cubicBezTo>
                  <a:cubicBezTo>
                    <a:pt x="2369" y="577"/>
                    <a:pt x="2469" y="710"/>
                    <a:pt x="2536" y="810"/>
                  </a:cubicBezTo>
                  <a:cubicBezTo>
                    <a:pt x="2669" y="1077"/>
                    <a:pt x="2736" y="1377"/>
                    <a:pt x="2669" y="1644"/>
                  </a:cubicBezTo>
                  <a:lnTo>
                    <a:pt x="2636" y="1777"/>
                  </a:lnTo>
                  <a:lnTo>
                    <a:pt x="2603" y="1844"/>
                  </a:lnTo>
                  <a:cubicBezTo>
                    <a:pt x="2569" y="1911"/>
                    <a:pt x="2536" y="1978"/>
                    <a:pt x="2503" y="2044"/>
                  </a:cubicBezTo>
                  <a:cubicBezTo>
                    <a:pt x="2402" y="2144"/>
                    <a:pt x="2302" y="2244"/>
                    <a:pt x="2202" y="2311"/>
                  </a:cubicBezTo>
                  <a:cubicBezTo>
                    <a:pt x="2008" y="2450"/>
                    <a:pt x="1790" y="2520"/>
                    <a:pt x="1568" y="2520"/>
                  </a:cubicBezTo>
                  <a:cubicBezTo>
                    <a:pt x="1546" y="2520"/>
                    <a:pt x="1524" y="2519"/>
                    <a:pt x="1502" y="2518"/>
                  </a:cubicBezTo>
                  <a:lnTo>
                    <a:pt x="1502" y="2518"/>
                  </a:lnTo>
                  <a:cubicBezTo>
                    <a:pt x="1491" y="2515"/>
                    <a:pt x="1480" y="2513"/>
                    <a:pt x="1468" y="2511"/>
                  </a:cubicBezTo>
                  <a:lnTo>
                    <a:pt x="1468" y="2515"/>
                  </a:lnTo>
                  <a:lnTo>
                    <a:pt x="1468" y="2515"/>
                  </a:lnTo>
                  <a:cubicBezTo>
                    <a:pt x="1457" y="2514"/>
                    <a:pt x="1446" y="2513"/>
                    <a:pt x="1435" y="2511"/>
                  </a:cubicBezTo>
                  <a:cubicBezTo>
                    <a:pt x="1416" y="2507"/>
                    <a:pt x="1397" y="2506"/>
                    <a:pt x="1379" y="2506"/>
                  </a:cubicBezTo>
                  <a:cubicBezTo>
                    <a:pt x="1091" y="2506"/>
                    <a:pt x="1021" y="2982"/>
                    <a:pt x="1335" y="3045"/>
                  </a:cubicBezTo>
                  <a:lnTo>
                    <a:pt x="1402" y="3045"/>
                  </a:lnTo>
                  <a:cubicBezTo>
                    <a:pt x="1403" y="3046"/>
                    <a:pt x="1404" y="3046"/>
                    <a:pt x="1405" y="3047"/>
                  </a:cubicBezTo>
                  <a:lnTo>
                    <a:pt x="1405" y="3047"/>
                  </a:lnTo>
                  <a:lnTo>
                    <a:pt x="1402" y="3078"/>
                  </a:lnTo>
                  <a:cubicBezTo>
                    <a:pt x="1421" y="3077"/>
                    <a:pt x="1440" y="3075"/>
                    <a:pt x="1460" y="3072"/>
                  </a:cubicBezTo>
                  <a:lnTo>
                    <a:pt x="1460" y="3072"/>
                  </a:lnTo>
                  <a:cubicBezTo>
                    <a:pt x="1592" y="3145"/>
                    <a:pt x="1673" y="3265"/>
                    <a:pt x="1702" y="3412"/>
                  </a:cubicBezTo>
                  <a:cubicBezTo>
                    <a:pt x="1702" y="3479"/>
                    <a:pt x="1702" y="3512"/>
                    <a:pt x="1702" y="3545"/>
                  </a:cubicBezTo>
                  <a:cubicBezTo>
                    <a:pt x="1669" y="3579"/>
                    <a:pt x="1669" y="3645"/>
                    <a:pt x="1669" y="3679"/>
                  </a:cubicBezTo>
                  <a:cubicBezTo>
                    <a:pt x="1635" y="3746"/>
                    <a:pt x="1569" y="3846"/>
                    <a:pt x="1502" y="3912"/>
                  </a:cubicBezTo>
                  <a:cubicBezTo>
                    <a:pt x="1435" y="3979"/>
                    <a:pt x="1368" y="4046"/>
                    <a:pt x="1268" y="4079"/>
                  </a:cubicBezTo>
                  <a:cubicBezTo>
                    <a:pt x="1202" y="4112"/>
                    <a:pt x="1168" y="4146"/>
                    <a:pt x="1102" y="4179"/>
                  </a:cubicBezTo>
                  <a:lnTo>
                    <a:pt x="968" y="4213"/>
                  </a:lnTo>
                  <a:cubicBezTo>
                    <a:pt x="701" y="4279"/>
                    <a:pt x="434" y="4313"/>
                    <a:pt x="168" y="4313"/>
                  </a:cubicBezTo>
                  <a:cubicBezTo>
                    <a:pt x="134" y="4313"/>
                    <a:pt x="67" y="4346"/>
                    <a:pt x="67" y="4379"/>
                  </a:cubicBezTo>
                  <a:cubicBezTo>
                    <a:pt x="1" y="4446"/>
                    <a:pt x="34" y="4546"/>
                    <a:pt x="101" y="4579"/>
                  </a:cubicBezTo>
                  <a:cubicBezTo>
                    <a:pt x="362" y="4725"/>
                    <a:pt x="624" y="4819"/>
                    <a:pt x="907" y="4819"/>
                  </a:cubicBezTo>
                  <a:cubicBezTo>
                    <a:pt x="949" y="4819"/>
                    <a:pt x="992" y="4817"/>
                    <a:pt x="1035" y="4813"/>
                  </a:cubicBezTo>
                  <a:cubicBezTo>
                    <a:pt x="1135" y="4813"/>
                    <a:pt x="1235" y="4813"/>
                    <a:pt x="1302" y="4780"/>
                  </a:cubicBezTo>
                  <a:cubicBezTo>
                    <a:pt x="1402" y="4780"/>
                    <a:pt x="1502" y="4746"/>
                    <a:pt x="1569" y="4713"/>
                  </a:cubicBezTo>
                  <a:cubicBezTo>
                    <a:pt x="1735" y="4613"/>
                    <a:pt x="1902" y="4513"/>
                    <a:pt x="2036" y="4379"/>
                  </a:cubicBezTo>
                  <a:cubicBezTo>
                    <a:pt x="2136" y="4246"/>
                    <a:pt x="2236" y="4079"/>
                    <a:pt x="2302" y="3912"/>
                  </a:cubicBezTo>
                  <a:cubicBezTo>
                    <a:pt x="2336" y="3812"/>
                    <a:pt x="2336" y="3712"/>
                    <a:pt x="2336" y="3612"/>
                  </a:cubicBezTo>
                  <a:cubicBezTo>
                    <a:pt x="2336" y="3512"/>
                    <a:pt x="2336" y="3379"/>
                    <a:pt x="2302" y="3279"/>
                  </a:cubicBezTo>
                  <a:cubicBezTo>
                    <a:pt x="2276" y="3149"/>
                    <a:pt x="2210" y="2998"/>
                    <a:pt x="2103" y="2875"/>
                  </a:cubicBezTo>
                  <a:lnTo>
                    <a:pt x="2103" y="2875"/>
                  </a:lnTo>
                  <a:cubicBezTo>
                    <a:pt x="2220" y="2813"/>
                    <a:pt x="2332" y="2737"/>
                    <a:pt x="2436" y="2645"/>
                  </a:cubicBezTo>
                  <a:cubicBezTo>
                    <a:pt x="2569" y="2545"/>
                    <a:pt x="2703" y="2378"/>
                    <a:pt x="2769" y="2244"/>
                  </a:cubicBezTo>
                  <a:cubicBezTo>
                    <a:pt x="2836" y="2144"/>
                    <a:pt x="2869" y="2078"/>
                    <a:pt x="2903" y="1978"/>
                  </a:cubicBezTo>
                  <a:lnTo>
                    <a:pt x="2936" y="1844"/>
                  </a:lnTo>
                  <a:lnTo>
                    <a:pt x="2970" y="1711"/>
                  </a:lnTo>
                  <a:cubicBezTo>
                    <a:pt x="3003" y="1377"/>
                    <a:pt x="2936" y="1010"/>
                    <a:pt x="2736" y="710"/>
                  </a:cubicBezTo>
                  <a:cubicBezTo>
                    <a:pt x="2669" y="543"/>
                    <a:pt x="2536" y="410"/>
                    <a:pt x="2402" y="276"/>
                  </a:cubicBezTo>
                  <a:cubicBezTo>
                    <a:pt x="2336" y="210"/>
                    <a:pt x="2269" y="176"/>
                    <a:pt x="2202" y="143"/>
                  </a:cubicBezTo>
                  <a:cubicBezTo>
                    <a:pt x="2102" y="76"/>
                    <a:pt x="2036" y="43"/>
                    <a:pt x="1969" y="10"/>
                  </a:cubicBezTo>
                  <a:cubicBezTo>
                    <a:pt x="1954" y="3"/>
                    <a:pt x="1939" y="1"/>
                    <a:pt x="192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9666;p58"/>
            <p:cNvSpPr/>
            <p:nvPr/>
          </p:nvSpPr>
          <p:spPr>
            <a:xfrm>
              <a:off x="7023684" y="2361016"/>
              <a:ext cx="22118" cy="8027"/>
            </a:xfrm>
            <a:custGeom>
              <a:avLst/>
              <a:gdLst/>
              <a:ahLst/>
              <a:cxnLst/>
              <a:rect l="l" t="t" r="r" b="b"/>
              <a:pathLst>
                <a:path w="2502" h="908" extrusionOk="0">
                  <a:moveTo>
                    <a:pt x="1515" y="1"/>
                  </a:moveTo>
                  <a:cubicBezTo>
                    <a:pt x="1477" y="1"/>
                    <a:pt x="1439" y="3"/>
                    <a:pt x="1401" y="7"/>
                  </a:cubicBezTo>
                  <a:cubicBezTo>
                    <a:pt x="1201" y="7"/>
                    <a:pt x="1067" y="40"/>
                    <a:pt x="901" y="74"/>
                  </a:cubicBezTo>
                  <a:cubicBezTo>
                    <a:pt x="734" y="107"/>
                    <a:pt x="600" y="140"/>
                    <a:pt x="467" y="207"/>
                  </a:cubicBezTo>
                  <a:cubicBezTo>
                    <a:pt x="367" y="241"/>
                    <a:pt x="300" y="274"/>
                    <a:pt x="200" y="307"/>
                  </a:cubicBezTo>
                  <a:lnTo>
                    <a:pt x="100" y="374"/>
                  </a:lnTo>
                  <a:lnTo>
                    <a:pt x="67" y="407"/>
                  </a:lnTo>
                  <a:cubicBezTo>
                    <a:pt x="0" y="441"/>
                    <a:pt x="0" y="541"/>
                    <a:pt x="67" y="607"/>
                  </a:cubicBezTo>
                  <a:cubicBezTo>
                    <a:pt x="86" y="647"/>
                    <a:pt x="129" y="663"/>
                    <a:pt x="174" y="663"/>
                  </a:cubicBezTo>
                  <a:cubicBezTo>
                    <a:pt x="206" y="663"/>
                    <a:pt x="239" y="655"/>
                    <a:pt x="267" y="641"/>
                  </a:cubicBezTo>
                  <a:cubicBezTo>
                    <a:pt x="300" y="607"/>
                    <a:pt x="300" y="607"/>
                    <a:pt x="334" y="574"/>
                  </a:cubicBezTo>
                  <a:cubicBezTo>
                    <a:pt x="400" y="541"/>
                    <a:pt x="500" y="507"/>
                    <a:pt x="567" y="474"/>
                  </a:cubicBezTo>
                  <a:cubicBezTo>
                    <a:pt x="701" y="441"/>
                    <a:pt x="801" y="441"/>
                    <a:pt x="934" y="441"/>
                  </a:cubicBezTo>
                  <a:cubicBezTo>
                    <a:pt x="1067" y="441"/>
                    <a:pt x="1168" y="474"/>
                    <a:pt x="1301" y="541"/>
                  </a:cubicBezTo>
                  <a:cubicBezTo>
                    <a:pt x="1568" y="641"/>
                    <a:pt x="1735" y="774"/>
                    <a:pt x="1935" y="841"/>
                  </a:cubicBezTo>
                  <a:cubicBezTo>
                    <a:pt x="2001" y="874"/>
                    <a:pt x="2068" y="908"/>
                    <a:pt x="2168" y="908"/>
                  </a:cubicBezTo>
                  <a:lnTo>
                    <a:pt x="2302" y="908"/>
                  </a:lnTo>
                  <a:cubicBezTo>
                    <a:pt x="2402" y="908"/>
                    <a:pt x="2502" y="841"/>
                    <a:pt x="2502" y="708"/>
                  </a:cubicBezTo>
                  <a:cubicBezTo>
                    <a:pt x="2502" y="674"/>
                    <a:pt x="2502" y="641"/>
                    <a:pt x="2468" y="574"/>
                  </a:cubicBezTo>
                  <a:cubicBezTo>
                    <a:pt x="2435" y="474"/>
                    <a:pt x="2368" y="374"/>
                    <a:pt x="2302" y="307"/>
                  </a:cubicBezTo>
                  <a:cubicBezTo>
                    <a:pt x="2068" y="103"/>
                    <a:pt x="1784" y="1"/>
                    <a:pt x="151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9667;p58"/>
            <p:cNvSpPr/>
            <p:nvPr/>
          </p:nvSpPr>
          <p:spPr>
            <a:xfrm>
              <a:off x="7035645" y="2382304"/>
              <a:ext cx="21366" cy="11032"/>
            </a:xfrm>
            <a:custGeom>
              <a:avLst/>
              <a:gdLst/>
              <a:ahLst/>
              <a:cxnLst/>
              <a:rect l="l" t="t" r="r" b="b"/>
              <a:pathLst>
                <a:path w="2417" h="1248" extrusionOk="0">
                  <a:moveTo>
                    <a:pt x="949" y="1"/>
                  </a:moveTo>
                  <a:cubicBezTo>
                    <a:pt x="782" y="1"/>
                    <a:pt x="648" y="67"/>
                    <a:pt x="482" y="101"/>
                  </a:cubicBezTo>
                  <a:cubicBezTo>
                    <a:pt x="382" y="134"/>
                    <a:pt x="282" y="201"/>
                    <a:pt x="215" y="234"/>
                  </a:cubicBezTo>
                  <a:lnTo>
                    <a:pt x="115" y="301"/>
                  </a:lnTo>
                  <a:lnTo>
                    <a:pt x="115" y="368"/>
                  </a:lnTo>
                  <a:lnTo>
                    <a:pt x="81" y="368"/>
                  </a:lnTo>
                  <a:cubicBezTo>
                    <a:pt x="0" y="476"/>
                    <a:pt x="95" y="628"/>
                    <a:pt x="205" y="628"/>
                  </a:cubicBezTo>
                  <a:cubicBezTo>
                    <a:pt x="230" y="628"/>
                    <a:pt x="256" y="620"/>
                    <a:pt x="282" y="601"/>
                  </a:cubicBezTo>
                  <a:cubicBezTo>
                    <a:pt x="315" y="568"/>
                    <a:pt x="348" y="534"/>
                    <a:pt x="382" y="534"/>
                  </a:cubicBezTo>
                  <a:cubicBezTo>
                    <a:pt x="448" y="468"/>
                    <a:pt x="515" y="434"/>
                    <a:pt x="615" y="401"/>
                  </a:cubicBezTo>
                  <a:cubicBezTo>
                    <a:pt x="715" y="368"/>
                    <a:pt x="849" y="368"/>
                    <a:pt x="949" y="368"/>
                  </a:cubicBezTo>
                  <a:cubicBezTo>
                    <a:pt x="1015" y="401"/>
                    <a:pt x="1082" y="401"/>
                    <a:pt x="1149" y="434"/>
                  </a:cubicBezTo>
                  <a:cubicBezTo>
                    <a:pt x="1216" y="468"/>
                    <a:pt x="1282" y="501"/>
                    <a:pt x="1316" y="534"/>
                  </a:cubicBezTo>
                  <a:cubicBezTo>
                    <a:pt x="1382" y="568"/>
                    <a:pt x="1416" y="601"/>
                    <a:pt x="1482" y="635"/>
                  </a:cubicBezTo>
                  <a:cubicBezTo>
                    <a:pt x="1516" y="701"/>
                    <a:pt x="1549" y="735"/>
                    <a:pt x="1616" y="768"/>
                  </a:cubicBezTo>
                  <a:cubicBezTo>
                    <a:pt x="1683" y="868"/>
                    <a:pt x="1749" y="935"/>
                    <a:pt x="1816" y="1001"/>
                  </a:cubicBezTo>
                  <a:cubicBezTo>
                    <a:pt x="1883" y="1068"/>
                    <a:pt x="1916" y="1102"/>
                    <a:pt x="1983" y="1168"/>
                  </a:cubicBezTo>
                  <a:cubicBezTo>
                    <a:pt x="2016" y="1202"/>
                    <a:pt x="2049" y="1202"/>
                    <a:pt x="2083" y="1235"/>
                  </a:cubicBezTo>
                  <a:cubicBezTo>
                    <a:pt x="2108" y="1243"/>
                    <a:pt x="2135" y="1247"/>
                    <a:pt x="2162" y="1247"/>
                  </a:cubicBezTo>
                  <a:cubicBezTo>
                    <a:pt x="2243" y="1247"/>
                    <a:pt x="2325" y="1210"/>
                    <a:pt x="2350" y="1135"/>
                  </a:cubicBezTo>
                  <a:cubicBezTo>
                    <a:pt x="2383" y="1102"/>
                    <a:pt x="2383" y="1068"/>
                    <a:pt x="2383" y="1001"/>
                  </a:cubicBezTo>
                  <a:cubicBezTo>
                    <a:pt x="2416" y="868"/>
                    <a:pt x="2383" y="768"/>
                    <a:pt x="2350" y="635"/>
                  </a:cubicBezTo>
                  <a:cubicBezTo>
                    <a:pt x="2283" y="468"/>
                    <a:pt x="2150" y="334"/>
                    <a:pt x="2016" y="234"/>
                  </a:cubicBezTo>
                  <a:cubicBezTo>
                    <a:pt x="1949" y="168"/>
                    <a:pt x="1849" y="101"/>
                    <a:pt x="1783" y="67"/>
                  </a:cubicBezTo>
                  <a:cubicBezTo>
                    <a:pt x="1683" y="34"/>
                    <a:pt x="1582" y="1"/>
                    <a:pt x="1482"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2" name="Google Shape;10432;p62"/>
          <p:cNvGrpSpPr/>
          <p:nvPr/>
        </p:nvGrpSpPr>
        <p:grpSpPr>
          <a:xfrm>
            <a:off x="6858635" y="4280535"/>
            <a:ext cx="621665" cy="941705"/>
            <a:chOff x="7675087" y="3013966"/>
            <a:chExt cx="465640" cy="705382"/>
          </a:xfrm>
        </p:grpSpPr>
        <p:sp>
          <p:nvSpPr>
            <p:cNvPr id="10433" name="Google Shape;10433;p62"/>
            <p:cNvSpPr/>
            <p:nvPr/>
          </p:nvSpPr>
          <p:spPr>
            <a:xfrm>
              <a:off x="7814278" y="3263441"/>
              <a:ext cx="94079" cy="104688"/>
            </a:xfrm>
            <a:custGeom>
              <a:avLst/>
              <a:gdLst/>
              <a:ahLst/>
              <a:cxnLst/>
              <a:rect l="l" t="t" r="r" b="b"/>
              <a:pathLst>
                <a:path w="10642" h="11842" fill="none" extrusionOk="0">
                  <a:moveTo>
                    <a:pt x="1" y="0"/>
                  </a:moveTo>
                  <a:cubicBezTo>
                    <a:pt x="1" y="0"/>
                    <a:pt x="3270" y="10174"/>
                    <a:pt x="10641" y="11842"/>
                  </a:cubicBezTo>
                </a:path>
              </a:pathLst>
            </a:custGeom>
            <a:noFill/>
            <a:ln w="13350" cap="flat" cmpd="sng">
              <a:solidFill>
                <a:schemeClr val="accen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2"/>
            <p:cNvSpPr/>
            <p:nvPr/>
          </p:nvSpPr>
          <p:spPr>
            <a:xfrm>
              <a:off x="7927815" y="3263441"/>
              <a:ext cx="92895" cy="104688"/>
            </a:xfrm>
            <a:custGeom>
              <a:avLst/>
              <a:gdLst/>
              <a:ahLst/>
              <a:cxnLst/>
              <a:rect l="l" t="t" r="r" b="b"/>
              <a:pathLst>
                <a:path w="10508" h="11842" fill="none" extrusionOk="0">
                  <a:moveTo>
                    <a:pt x="10508" y="0"/>
                  </a:moveTo>
                  <a:cubicBezTo>
                    <a:pt x="10508" y="0"/>
                    <a:pt x="6204" y="11241"/>
                    <a:pt x="0" y="11842"/>
                  </a:cubicBezTo>
                </a:path>
              </a:pathLst>
            </a:custGeom>
            <a:noFill/>
            <a:ln w="13350" cap="flat" cmpd="sng">
              <a:solidFill>
                <a:schemeClr val="accen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2"/>
            <p:cNvSpPr/>
            <p:nvPr/>
          </p:nvSpPr>
          <p:spPr>
            <a:xfrm>
              <a:off x="7844062" y="3185584"/>
              <a:ext cx="63412" cy="97032"/>
            </a:xfrm>
            <a:custGeom>
              <a:avLst/>
              <a:gdLst/>
              <a:ahLst/>
              <a:cxnLst/>
              <a:rect l="l" t="t" r="r" b="b"/>
              <a:pathLst>
                <a:path w="7173" h="10976" fill="none" extrusionOk="0">
                  <a:moveTo>
                    <a:pt x="1" y="1"/>
                  </a:moveTo>
                  <a:cubicBezTo>
                    <a:pt x="1" y="1"/>
                    <a:pt x="134" y="7373"/>
                    <a:pt x="7172" y="10975"/>
                  </a:cubicBezTo>
                </a:path>
              </a:pathLst>
            </a:custGeom>
            <a:noFill/>
            <a:ln w="13350" cap="flat" cmpd="sng">
              <a:solidFill>
                <a:schemeClr val="accen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2"/>
            <p:cNvSpPr/>
            <p:nvPr/>
          </p:nvSpPr>
          <p:spPr>
            <a:xfrm>
              <a:off x="7927815" y="3185584"/>
              <a:ext cx="63995" cy="102637"/>
            </a:xfrm>
            <a:custGeom>
              <a:avLst/>
              <a:gdLst/>
              <a:ahLst/>
              <a:cxnLst/>
              <a:rect l="l" t="t" r="r" b="b"/>
              <a:pathLst>
                <a:path w="7239" h="11610" fill="none" extrusionOk="0">
                  <a:moveTo>
                    <a:pt x="7239" y="1"/>
                  </a:moveTo>
                  <a:cubicBezTo>
                    <a:pt x="7239" y="1"/>
                    <a:pt x="6204" y="9574"/>
                    <a:pt x="0" y="11609"/>
                  </a:cubicBezTo>
                </a:path>
              </a:pathLst>
            </a:custGeom>
            <a:noFill/>
            <a:ln w="13350" cap="flat" cmpd="sng">
              <a:solidFill>
                <a:schemeClr val="accen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2"/>
            <p:cNvSpPr/>
            <p:nvPr/>
          </p:nvSpPr>
          <p:spPr>
            <a:xfrm>
              <a:off x="7675087" y="3013966"/>
              <a:ext cx="465640" cy="428908"/>
            </a:xfrm>
            <a:custGeom>
              <a:avLst/>
              <a:gdLst/>
              <a:ahLst/>
              <a:cxnLst/>
              <a:rect l="l" t="t" r="r" b="b"/>
              <a:pathLst>
                <a:path w="52672" h="48517" extrusionOk="0">
                  <a:moveTo>
                    <a:pt x="26665" y="1"/>
                  </a:moveTo>
                  <a:cubicBezTo>
                    <a:pt x="22369" y="1"/>
                    <a:pt x="19115" y="1067"/>
                    <a:pt x="19115" y="1067"/>
                  </a:cubicBezTo>
                  <a:cubicBezTo>
                    <a:pt x="13878" y="2335"/>
                    <a:pt x="9274" y="5370"/>
                    <a:pt x="6005" y="9640"/>
                  </a:cubicBezTo>
                  <a:cubicBezTo>
                    <a:pt x="768" y="16745"/>
                    <a:pt x="1" y="26752"/>
                    <a:pt x="3870" y="34658"/>
                  </a:cubicBezTo>
                  <a:cubicBezTo>
                    <a:pt x="6639" y="40229"/>
                    <a:pt x="11342" y="44565"/>
                    <a:pt x="17113" y="46867"/>
                  </a:cubicBezTo>
                  <a:cubicBezTo>
                    <a:pt x="19936" y="47979"/>
                    <a:pt x="22959" y="48517"/>
                    <a:pt x="25988" y="48517"/>
                  </a:cubicBezTo>
                  <a:cubicBezTo>
                    <a:pt x="32589" y="48517"/>
                    <a:pt x="39214" y="45962"/>
                    <a:pt x="43832" y="41229"/>
                  </a:cubicBezTo>
                  <a:cubicBezTo>
                    <a:pt x="50604" y="34358"/>
                    <a:pt x="52672" y="23250"/>
                    <a:pt x="48803" y="14410"/>
                  </a:cubicBezTo>
                  <a:cubicBezTo>
                    <a:pt x="46101" y="8272"/>
                    <a:pt x="40563" y="3736"/>
                    <a:pt x="34359" y="1334"/>
                  </a:cubicBezTo>
                  <a:cubicBezTo>
                    <a:pt x="31725" y="326"/>
                    <a:pt x="29037" y="1"/>
                    <a:pt x="26665" y="1"/>
                  </a:cubicBez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2"/>
            <p:cNvSpPr/>
            <p:nvPr/>
          </p:nvSpPr>
          <p:spPr>
            <a:xfrm>
              <a:off x="7867356" y="3230511"/>
              <a:ext cx="108233" cy="488837"/>
            </a:xfrm>
            <a:custGeom>
              <a:avLst/>
              <a:gdLst/>
              <a:ahLst/>
              <a:cxnLst/>
              <a:rect l="l" t="t" r="r" b="b"/>
              <a:pathLst>
                <a:path w="12243" h="55296" extrusionOk="0">
                  <a:moveTo>
                    <a:pt x="5513" y="0"/>
                  </a:moveTo>
                  <a:cubicBezTo>
                    <a:pt x="4834" y="0"/>
                    <a:pt x="4382" y="1023"/>
                    <a:pt x="4404" y="1023"/>
                  </a:cubicBezTo>
                  <a:cubicBezTo>
                    <a:pt x="6005" y="46189"/>
                    <a:pt x="1" y="53961"/>
                    <a:pt x="1" y="53961"/>
                  </a:cubicBezTo>
                  <a:cubicBezTo>
                    <a:pt x="1769" y="54962"/>
                    <a:pt x="3718" y="55295"/>
                    <a:pt x="5532" y="55295"/>
                  </a:cubicBezTo>
                  <a:cubicBezTo>
                    <a:pt x="9159" y="55295"/>
                    <a:pt x="12243" y="53961"/>
                    <a:pt x="12243" y="53961"/>
                  </a:cubicBezTo>
                  <a:cubicBezTo>
                    <a:pt x="6005" y="41519"/>
                    <a:pt x="6672" y="1023"/>
                    <a:pt x="6672" y="1023"/>
                  </a:cubicBezTo>
                  <a:cubicBezTo>
                    <a:pt x="6250" y="256"/>
                    <a:pt x="5853" y="0"/>
                    <a:pt x="55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2"/>
            <p:cNvSpPr/>
            <p:nvPr/>
          </p:nvSpPr>
          <p:spPr>
            <a:xfrm>
              <a:off x="8043704" y="3350386"/>
              <a:ext cx="11802" cy="13517"/>
            </a:xfrm>
            <a:custGeom>
              <a:avLst/>
              <a:gdLst/>
              <a:ahLst/>
              <a:cxnLst/>
              <a:rect l="l" t="t" r="r" b="b"/>
              <a:pathLst>
                <a:path w="1335" h="1529" extrusionOk="0">
                  <a:moveTo>
                    <a:pt x="1037" y="1"/>
                  </a:moveTo>
                  <a:cubicBezTo>
                    <a:pt x="961" y="1"/>
                    <a:pt x="888" y="34"/>
                    <a:pt x="834" y="106"/>
                  </a:cubicBezTo>
                  <a:cubicBezTo>
                    <a:pt x="801" y="139"/>
                    <a:pt x="768" y="172"/>
                    <a:pt x="734" y="206"/>
                  </a:cubicBezTo>
                  <a:cubicBezTo>
                    <a:pt x="701" y="239"/>
                    <a:pt x="701" y="272"/>
                    <a:pt x="668" y="306"/>
                  </a:cubicBezTo>
                  <a:lnTo>
                    <a:pt x="501" y="472"/>
                  </a:lnTo>
                  <a:cubicBezTo>
                    <a:pt x="439" y="597"/>
                    <a:pt x="348" y="692"/>
                    <a:pt x="255" y="812"/>
                  </a:cubicBezTo>
                  <a:lnTo>
                    <a:pt x="255" y="812"/>
                  </a:lnTo>
                  <a:cubicBezTo>
                    <a:pt x="215" y="823"/>
                    <a:pt x="183" y="848"/>
                    <a:pt x="134" y="873"/>
                  </a:cubicBezTo>
                  <a:cubicBezTo>
                    <a:pt x="0" y="973"/>
                    <a:pt x="0" y="1140"/>
                    <a:pt x="100" y="1273"/>
                  </a:cubicBezTo>
                  <a:cubicBezTo>
                    <a:pt x="134" y="1340"/>
                    <a:pt x="201" y="1406"/>
                    <a:pt x="301" y="1473"/>
                  </a:cubicBezTo>
                  <a:cubicBezTo>
                    <a:pt x="320" y="1512"/>
                    <a:pt x="363" y="1528"/>
                    <a:pt x="408" y="1528"/>
                  </a:cubicBezTo>
                  <a:cubicBezTo>
                    <a:pt x="440" y="1528"/>
                    <a:pt x="473" y="1520"/>
                    <a:pt x="501" y="1507"/>
                  </a:cubicBezTo>
                  <a:lnTo>
                    <a:pt x="634" y="1473"/>
                  </a:lnTo>
                  <a:cubicBezTo>
                    <a:pt x="868" y="1340"/>
                    <a:pt x="1068" y="1173"/>
                    <a:pt x="1201" y="939"/>
                  </a:cubicBezTo>
                  <a:cubicBezTo>
                    <a:pt x="1268" y="839"/>
                    <a:pt x="1301" y="706"/>
                    <a:pt x="1335" y="573"/>
                  </a:cubicBezTo>
                  <a:cubicBezTo>
                    <a:pt x="1335" y="506"/>
                    <a:pt x="1335" y="439"/>
                    <a:pt x="1335" y="372"/>
                  </a:cubicBezTo>
                  <a:cubicBezTo>
                    <a:pt x="1335" y="306"/>
                    <a:pt x="1335" y="272"/>
                    <a:pt x="1301" y="206"/>
                  </a:cubicBezTo>
                  <a:lnTo>
                    <a:pt x="1301" y="172"/>
                  </a:lnTo>
                  <a:cubicBezTo>
                    <a:pt x="1268" y="106"/>
                    <a:pt x="1235" y="72"/>
                    <a:pt x="1235" y="72"/>
                  </a:cubicBezTo>
                  <a:cubicBezTo>
                    <a:pt x="1173" y="26"/>
                    <a:pt x="1104" y="1"/>
                    <a:pt x="103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2"/>
            <p:cNvSpPr/>
            <p:nvPr/>
          </p:nvSpPr>
          <p:spPr>
            <a:xfrm>
              <a:off x="8028958" y="3345126"/>
              <a:ext cx="9742" cy="9733"/>
            </a:xfrm>
            <a:custGeom>
              <a:avLst/>
              <a:gdLst/>
              <a:ahLst/>
              <a:cxnLst/>
              <a:rect l="l" t="t" r="r" b="b"/>
              <a:pathLst>
                <a:path w="1102" h="1101" extrusionOk="0">
                  <a:moveTo>
                    <a:pt x="768" y="0"/>
                  </a:moveTo>
                  <a:cubicBezTo>
                    <a:pt x="701" y="33"/>
                    <a:pt x="634" y="33"/>
                    <a:pt x="568" y="67"/>
                  </a:cubicBezTo>
                  <a:cubicBezTo>
                    <a:pt x="434" y="100"/>
                    <a:pt x="334" y="167"/>
                    <a:pt x="267" y="267"/>
                  </a:cubicBezTo>
                  <a:cubicBezTo>
                    <a:pt x="167" y="334"/>
                    <a:pt x="101" y="434"/>
                    <a:pt x="34" y="534"/>
                  </a:cubicBezTo>
                  <a:cubicBezTo>
                    <a:pt x="34" y="600"/>
                    <a:pt x="1" y="667"/>
                    <a:pt x="1" y="734"/>
                  </a:cubicBezTo>
                  <a:cubicBezTo>
                    <a:pt x="1" y="767"/>
                    <a:pt x="1" y="767"/>
                    <a:pt x="1" y="801"/>
                  </a:cubicBezTo>
                  <a:cubicBezTo>
                    <a:pt x="1" y="967"/>
                    <a:pt x="167" y="1101"/>
                    <a:pt x="367" y="1101"/>
                  </a:cubicBezTo>
                  <a:cubicBezTo>
                    <a:pt x="534" y="1067"/>
                    <a:pt x="701" y="967"/>
                    <a:pt x="834" y="834"/>
                  </a:cubicBezTo>
                  <a:cubicBezTo>
                    <a:pt x="935" y="767"/>
                    <a:pt x="1001" y="634"/>
                    <a:pt x="1035" y="534"/>
                  </a:cubicBezTo>
                  <a:cubicBezTo>
                    <a:pt x="1068" y="467"/>
                    <a:pt x="1068" y="400"/>
                    <a:pt x="1101" y="367"/>
                  </a:cubicBezTo>
                  <a:lnTo>
                    <a:pt x="1101" y="300"/>
                  </a:lnTo>
                  <a:cubicBezTo>
                    <a:pt x="1068" y="100"/>
                    <a:pt x="935" y="0"/>
                    <a:pt x="76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2"/>
            <p:cNvSpPr/>
            <p:nvPr/>
          </p:nvSpPr>
          <p:spPr>
            <a:xfrm>
              <a:off x="8015096" y="3379789"/>
              <a:ext cx="13278" cy="11050"/>
            </a:xfrm>
            <a:custGeom>
              <a:avLst/>
              <a:gdLst/>
              <a:ahLst/>
              <a:cxnLst/>
              <a:rect l="l" t="t" r="r" b="b"/>
              <a:pathLst>
                <a:path w="1502" h="1250" extrusionOk="0">
                  <a:moveTo>
                    <a:pt x="1241" y="0"/>
                  </a:moveTo>
                  <a:cubicBezTo>
                    <a:pt x="1194" y="0"/>
                    <a:pt x="1146" y="15"/>
                    <a:pt x="1102" y="49"/>
                  </a:cubicBezTo>
                  <a:cubicBezTo>
                    <a:pt x="1068" y="49"/>
                    <a:pt x="1068" y="49"/>
                    <a:pt x="1035" y="82"/>
                  </a:cubicBezTo>
                  <a:cubicBezTo>
                    <a:pt x="1001" y="115"/>
                    <a:pt x="1001" y="82"/>
                    <a:pt x="901" y="149"/>
                  </a:cubicBezTo>
                  <a:cubicBezTo>
                    <a:pt x="835" y="215"/>
                    <a:pt x="735" y="282"/>
                    <a:pt x="601" y="349"/>
                  </a:cubicBezTo>
                  <a:cubicBezTo>
                    <a:pt x="501" y="415"/>
                    <a:pt x="401" y="516"/>
                    <a:pt x="301" y="582"/>
                  </a:cubicBezTo>
                  <a:cubicBezTo>
                    <a:pt x="268" y="582"/>
                    <a:pt x="234" y="616"/>
                    <a:pt x="201" y="649"/>
                  </a:cubicBezTo>
                  <a:lnTo>
                    <a:pt x="168" y="682"/>
                  </a:lnTo>
                  <a:lnTo>
                    <a:pt x="134" y="749"/>
                  </a:lnTo>
                  <a:cubicBezTo>
                    <a:pt x="101" y="782"/>
                    <a:pt x="67" y="816"/>
                    <a:pt x="67" y="849"/>
                  </a:cubicBezTo>
                  <a:cubicBezTo>
                    <a:pt x="1" y="983"/>
                    <a:pt x="67" y="1149"/>
                    <a:pt x="234" y="1216"/>
                  </a:cubicBezTo>
                  <a:cubicBezTo>
                    <a:pt x="301" y="1249"/>
                    <a:pt x="401" y="1249"/>
                    <a:pt x="501" y="1249"/>
                  </a:cubicBezTo>
                  <a:cubicBezTo>
                    <a:pt x="735" y="1216"/>
                    <a:pt x="935" y="1149"/>
                    <a:pt x="1102" y="1016"/>
                  </a:cubicBezTo>
                  <a:cubicBezTo>
                    <a:pt x="1268" y="882"/>
                    <a:pt x="1368" y="716"/>
                    <a:pt x="1468" y="516"/>
                  </a:cubicBezTo>
                  <a:cubicBezTo>
                    <a:pt x="1468" y="449"/>
                    <a:pt x="1502" y="382"/>
                    <a:pt x="1502" y="315"/>
                  </a:cubicBezTo>
                  <a:cubicBezTo>
                    <a:pt x="1502" y="282"/>
                    <a:pt x="1502" y="282"/>
                    <a:pt x="1502" y="249"/>
                  </a:cubicBezTo>
                  <a:cubicBezTo>
                    <a:pt x="1502" y="215"/>
                    <a:pt x="1502" y="182"/>
                    <a:pt x="1468" y="149"/>
                  </a:cubicBezTo>
                  <a:cubicBezTo>
                    <a:pt x="1424" y="60"/>
                    <a:pt x="1335" y="0"/>
                    <a:pt x="124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2"/>
            <p:cNvSpPr/>
            <p:nvPr/>
          </p:nvSpPr>
          <p:spPr>
            <a:xfrm>
              <a:off x="8005363" y="3365769"/>
              <a:ext cx="9159" cy="8186"/>
            </a:xfrm>
            <a:custGeom>
              <a:avLst/>
              <a:gdLst/>
              <a:ahLst/>
              <a:cxnLst/>
              <a:rect l="l" t="t" r="r" b="b"/>
              <a:pathLst>
                <a:path w="1036" h="926" extrusionOk="0">
                  <a:moveTo>
                    <a:pt x="568" y="0"/>
                  </a:moveTo>
                  <a:cubicBezTo>
                    <a:pt x="468" y="33"/>
                    <a:pt x="368" y="67"/>
                    <a:pt x="268" y="100"/>
                  </a:cubicBezTo>
                  <a:cubicBezTo>
                    <a:pt x="201" y="167"/>
                    <a:pt x="134" y="267"/>
                    <a:pt x="101" y="334"/>
                  </a:cubicBezTo>
                  <a:cubicBezTo>
                    <a:pt x="68" y="400"/>
                    <a:pt x="68" y="434"/>
                    <a:pt x="34" y="500"/>
                  </a:cubicBezTo>
                  <a:cubicBezTo>
                    <a:pt x="1" y="701"/>
                    <a:pt x="168" y="901"/>
                    <a:pt x="368" y="901"/>
                  </a:cubicBezTo>
                  <a:cubicBezTo>
                    <a:pt x="385" y="917"/>
                    <a:pt x="410" y="926"/>
                    <a:pt x="439" y="926"/>
                  </a:cubicBezTo>
                  <a:cubicBezTo>
                    <a:pt x="468" y="926"/>
                    <a:pt x="501" y="917"/>
                    <a:pt x="535" y="901"/>
                  </a:cubicBezTo>
                  <a:cubicBezTo>
                    <a:pt x="635" y="901"/>
                    <a:pt x="701" y="834"/>
                    <a:pt x="802" y="801"/>
                  </a:cubicBezTo>
                  <a:cubicBezTo>
                    <a:pt x="868" y="734"/>
                    <a:pt x="935" y="634"/>
                    <a:pt x="968" y="534"/>
                  </a:cubicBezTo>
                  <a:cubicBezTo>
                    <a:pt x="1002" y="500"/>
                    <a:pt x="1002" y="434"/>
                    <a:pt x="1002" y="400"/>
                  </a:cubicBezTo>
                  <a:lnTo>
                    <a:pt x="1002" y="367"/>
                  </a:lnTo>
                  <a:cubicBezTo>
                    <a:pt x="1035" y="200"/>
                    <a:pt x="902" y="33"/>
                    <a:pt x="735"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2"/>
            <p:cNvSpPr/>
            <p:nvPr/>
          </p:nvSpPr>
          <p:spPr>
            <a:xfrm>
              <a:off x="7978824" y="3382574"/>
              <a:ext cx="9150" cy="8266"/>
            </a:xfrm>
            <a:custGeom>
              <a:avLst/>
              <a:gdLst/>
              <a:ahLst/>
              <a:cxnLst/>
              <a:rect l="l" t="t" r="r" b="b"/>
              <a:pathLst>
                <a:path w="1035" h="935" extrusionOk="0">
                  <a:moveTo>
                    <a:pt x="535" y="0"/>
                  </a:moveTo>
                  <a:cubicBezTo>
                    <a:pt x="434" y="34"/>
                    <a:pt x="334" y="67"/>
                    <a:pt x="268" y="134"/>
                  </a:cubicBezTo>
                  <a:cubicBezTo>
                    <a:pt x="134" y="201"/>
                    <a:pt x="68" y="334"/>
                    <a:pt x="34" y="501"/>
                  </a:cubicBezTo>
                  <a:cubicBezTo>
                    <a:pt x="1" y="701"/>
                    <a:pt x="134" y="901"/>
                    <a:pt x="368" y="934"/>
                  </a:cubicBezTo>
                  <a:lnTo>
                    <a:pt x="501" y="934"/>
                  </a:lnTo>
                  <a:cubicBezTo>
                    <a:pt x="601" y="901"/>
                    <a:pt x="701" y="868"/>
                    <a:pt x="768" y="801"/>
                  </a:cubicBezTo>
                  <a:cubicBezTo>
                    <a:pt x="868" y="734"/>
                    <a:pt x="901" y="634"/>
                    <a:pt x="968" y="567"/>
                  </a:cubicBezTo>
                  <a:cubicBezTo>
                    <a:pt x="968" y="501"/>
                    <a:pt x="1002" y="434"/>
                    <a:pt x="1002" y="401"/>
                  </a:cubicBezTo>
                  <a:cubicBezTo>
                    <a:pt x="1035" y="201"/>
                    <a:pt x="901" y="34"/>
                    <a:pt x="70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2"/>
            <p:cNvSpPr/>
            <p:nvPr/>
          </p:nvSpPr>
          <p:spPr>
            <a:xfrm>
              <a:off x="7980893" y="3405824"/>
              <a:ext cx="10326" cy="9786"/>
            </a:xfrm>
            <a:custGeom>
              <a:avLst/>
              <a:gdLst/>
              <a:ahLst/>
              <a:cxnLst/>
              <a:rect l="l" t="t" r="r" b="b"/>
              <a:pathLst>
                <a:path w="1168" h="1107" extrusionOk="0">
                  <a:moveTo>
                    <a:pt x="886" y="0"/>
                  </a:moveTo>
                  <a:cubicBezTo>
                    <a:pt x="869" y="0"/>
                    <a:pt x="852" y="2"/>
                    <a:pt x="834" y="6"/>
                  </a:cubicBezTo>
                  <a:cubicBezTo>
                    <a:pt x="768" y="6"/>
                    <a:pt x="734" y="6"/>
                    <a:pt x="667" y="39"/>
                  </a:cubicBezTo>
                  <a:cubicBezTo>
                    <a:pt x="534" y="72"/>
                    <a:pt x="434" y="139"/>
                    <a:pt x="334" y="206"/>
                  </a:cubicBezTo>
                  <a:cubicBezTo>
                    <a:pt x="234" y="306"/>
                    <a:pt x="134" y="406"/>
                    <a:pt x="67" y="506"/>
                  </a:cubicBezTo>
                  <a:cubicBezTo>
                    <a:pt x="34" y="573"/>
                    <a:pt x="34" y="639"/>
                    <a:pt x="0" y="706"/>
                  </a:cubicBezTo>
                  <a:cubicBezTo>
                    <a:pt x="0" y="739"/>
                    <a:pt x="0" y="773"/>
                    <a:pt x="0" y="773"/>
                  </a:cubicBezTo>
                  <a:cubicBezTo>
                    <a:pt x="34" y="973"/>
                    <a:pt x="167" y="1106"/>
                    <a:pt x="367" y="1106"/>
                  </a:cubicBezTo>
                  <a:cubicBezTo>
                    <a:pt x="434" y="1073"/>
                    <a:pt x="501" y="1073"/>
                    <a:pt x="567" y="1040"/>
                  </a:cubicBezTo>
                  <a:cubicBezTo>
                    <a:pt x="667" y="1006"/>
                    <a:pt x="768" y="940"/>
                    <a:pt x="868" y="840"/>
                  </a:cubicBezTo>
                  <a:cubicBezTo>
                    <a:pt x="968" y="773"/>
                    <a:pt x="1034" y="639"/>
                    <a:pt x="1101" y="539"/>
                  </a:cubicBezTo>
                  <a:cubicBezTo>
                    <a:pt x="1134" y="473"/>
                    <a:pt x="1168" y="406"/>
                    <a:pt x="1168" y="339"/>
                  </a:cubicBezTo>
                  <a:cubicBezTo>
                    <a:pt x="1168" y="339"/>
                    <a:pt x="1168" y="306"/>
                    <a:pt x="1168" y="272"/>
                  </a:cubicBezTo>
                  <a:cubicBezTo>
                    <a:pt x="1168" y="123"/>
                    <a:pt x="1034" y="0"/>
                    <a:pt x="886"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2"/>
            <p:cNvSpPr/>
            <p:nvPr/>
          </p:nvSpPr>
          <p:spPr>
            <a:xfrm>
              <a:off x="7952179" y="3408467"/>
              <a:ext cx="8080" cy="7302"/>
            </a:xfrm>
            <a:custGeom>
              <a:avLst/>
              <a:gdLst/>
              <a:ahLst/>
              <a:cxnLst/>
              <a:rect l="l" t="t" r="r" b="b"/>
              <a:pathLst>
                <a:path w="914" h="826" extrusionOk="0">
                  <a:moveTo>
                    <a:pt x="479" y="0"/>
                  </a:moveTo>
                  <a:cubicBezTo>
                    <a:pt x="457" y="0"/>
                    <a:pt x="435" y="3"/>
                    <a:pt x="413" y="7"/>
                  </a:cubicBezTo>
                  <a:cubicBezTo>
                    <a:pt x="280" y="7"/>
                    <a:pt x="146" y="107"/>
                    <a:pt x="113" y="240"/>
                  </a:cubicBezTo>
                  <a:lnTo>
                    <a:pt x="46" y="340"/>
                  </a:lnTo>
                  <a:cubicBezTo>
                    <a:pt x="0" y="614"/>
                    <a:pt x="235" y="825"/>
                    <a:pt x="474" y="825"/>
                  </a:cubicBezTo>
                  <a:cubicBezTo>
                    <a:pt x="584" y="825"/>
                    <a:pt x="695" y="780"/>
                    <a:pt x="780" y="674"/>
                  </a:cubicBezTo>
                  <a:cubicBezTo>
                    <a:pt x="789" y="661"/>
                    <a:pt x="797" y="647"/>
                    <a:pt x="803" y="634"/>
                  </a:cubicBezTo>
                  <a:lnTo>
                    <a:pt x="803" y="634"/>
                  </a:lnTo>
                  <a:lnTo>
                    <a:pt x="813" y="641"/>
                  </a:lnTo>
                  <a:cubicBezTo>
                    <a:pt x="913" y="507"/>
                    <a:pt x="913" y="374"/>
                    <a:pt x="847" y="240"/>
                  </a:cubicBezTo>
                  <a:cubicBezTo>
                    <a:pt x="789" y="95"/>
                    <a:pt x="629" y="0"/>
                    <a:pt x="47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2"/>
            <p:cNvSpPr/>
            <p:nvPr/>
          </p:nvSpPr>
          <p:spPr>
            <a:xfrm>
              <a:off x="8057857" y="3315449"/>
              <a:ext cx="8858" cy="10405"/>
            </a:xfrm>
            <a:custGeom>
              <a:avLst/>
              <a:gdLst/>
              <a:ahLst/>
              <a:cxnLst/>
              <a:rect l="l" t="t" r="r" b="b"/>
              <a:pathLst>
                <a:path w="1002" h="1177" extrusionOk="0">
                  <a:moveTo>
                    <a:pt x="707" y="0"/>
                  </a:moveTo>
                  <a:cubicBezTo>
                    <a:pt x="672" y="0"/>
                    <a:pt x="637" y="7"/>
                    <a:pt x="601" y="21"/>
                  </a:cubicBezTo>
                  <a:cubicBezTo>
                    <a:pt x="534" y="21"/>
                    <a:pt x="501" y="55"/>
                    <a:pt x="434" y="88"/>
                  </a:cubicBezTo>
                  <a:cubicBezTo>
                    <a:pt x="334" y="155"/>
                    <a:pt x="234" y="255"/>
                    <a:pt x="167" y="355"/>
                  </a:cubicBezTo>
                  <a:cubicBezTo>
                    <a:pt x="101" y="455"/>
                    <a:pt x="34" y="555"/>
                    <a:pt x="1" y="688"/>
                  </a:cubicBezTo>
                  <a:cubicBezTo>
                    <a:pt x="1" y="755"/>
                    <a:pt x="1" y="822"/>
                    <a:pt x="1" y="889"/>
                  </a:cubicBezTo>
                  <a:cubicBezTo>
                    <a:pt x="1" y="922"/>
                    <a:pt x="1" y="922"/>
                    <a:pt x="1" y="955"/>
                  </a:cubicBezTo>
                  <a:cubicBezTo>
                    <a:pt x="53" y="1086"/>
                    <a:pt x="188" y="1176"/>
                    <a:pt x="324" y="1176"/>
                  </a:cubicBezTo>
                  <a:cubicBezTo>
                    <a:pt x="361" y="1176"/>
                    <a:pt x="399" y="1170"/>
                    <a:pt x="434" y="1155"/>
                  </a:cubicBezTo>
                  <a:cubicBezTo>
                    <a:pt x="501" y="1155"/>
                    <a:pt x="534" y="1122"/>
                    <a:pt x="601" y="1089"/>
                  </a:cubicBezTo>
                  <a:cubicBezTo>
                    <a:pt x="701" y="1022"/>
                    <a:pt x="801" y="922"/>
                    <a:pt x="868" y="822"/>
                  </a:cubicBezTo>
                  <a:cubicBezTo>
                    <a:pt x="901" y="722"/>
                    <a:pt x="968" y="588"/>
                    <a:pt x="1001" y="488"/>
                  </a:cubicBezTo>
                  <a:cubicBezTo>
                    <a:pt x="1001" y="422"/>
                    <a:pt x="1001" y="355"/>
                    <a:pt x="1001" y="288"/>
                  </a:cubicBezTo>
                  <a:cubicBezTo>
                    <a:pt x="1001" y="255"/>
                    <a:pt x="1001" y="221"/>
                    <a:pt x="1001" y="221"/>
                  </a:cubicBezTo>
                  <a:cubicBezTo>
                    <a:pt x="949" y="90"/>
                    <a:pt x="835" y="0"/>
                    <a:pt x="70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2"/>
            <p:cNvSpPr/>
            <p:nvPr/>
          </p:nvSpPr>
          <p:spPr>
            <a:xfrm>
              <a:off x="8078499" y="3310976"/>
              <a:ext cx="12394" cy="13703"/>
            </a:xfrm>
            <a:custGeom>
              <a:avLst/>
              <a:gdLst/>
              <a:ahLst/>
              <a:cxnLst/>
              <a:rect l="l" t="t" r="r" b="b"/>
              <a:pathLst>
                <a:path w="1402" h="1550" extrusionOk="0">
                  <a:moveTo>
                    <a:pt x="1147" y="1"/>
                  </a:moveTo>
                  <a:cubicBezTo>
                    <a:pt x="1109" y="1"/>
                    <a:pt x="1070" y="9"/>
                    <a:pt x="1035" y="27"/>
                  </a:cubicBezTo>
                  <a:cubicBezTo>
                    <a:pt x="968" y="27"/>
                    <a:pt x="868" y="94"/>
                    <a:pt x="801" y="127"/>
                  </a:cubicBezTo>
                  <a:cubicBezTo>
                    <a:pt x="668" y="227"/>
                    <a:pt x="501" y="361"/>
                    <a:pt x="401" y="494"/>
                  </a:cubicBezTo>
                  <a:cubicBezTo>
                    <a:pt x="267" y="627"/>
                    <a:pt x="167" y="761"/>
                    <a:pt x="101" y="928"/>
                  </a:cubicBezTo>
                  <a:cubicBezTo>
                    <a:pt x="67" y="1028"/>
                    <a:pt x="34" y="1094"/>
                    <a:pt x="1" y="1194"/>
                  </a:cubicBezTo>
                  <a:cubicBezTo>
                    <a:pt x="1" y="1228"/>
                    <a:pt x="1" y="1295"/>
                    <a:pt x="1" y="1361"/>
                  </a:cubicBezTo>
                  <a:cubicBezTo>
                    <a:pt x="53" y="1465"/>
                    <a:pt x="166" y="1549"/>
                    <a:pt x="292" y="1549"/>
                  </a:cubicBezTo>
                  <a:cubicBezTo>
                    <a:pt x="328" y="1549"/>
                    <a:pt x="364" y="1543"/>
                    <a:pt x="401" y="1528"/>
                  </a:cubicBezTo>
                  <a:cubicBezTo>
                    <a:pt x="468" y="1495"/>
                    <a:pt x="534" y="1461"/>
                    <a:pt x="634" y="1395"/>
                  </a:cubicBezTo>
                  <a:cubicBezTo>
                    <a:pt x="768" y="1295"/>
                    <a:pt x="901" y="1161"/>
                    <a:pt x="1035" y="1028"/>
                  </a:cubicBezTo>
                  <a:cubicBezTo>
                    <a:pt x="1135" y="894"/>
                    <a:pt x="1235" y="727"/>
                    <a:pt x="1302" y="561"/>
                  </a:cubicBezTo>
                  <a:cubicBezTo>
                    <a:pt x="1335" y="494"/>
                    <a:pt x="1368" y="394"/>
                    <a:pt x="1402" y="327"/>
                  </a:cubicBezTo>
                  <a:cubicBezTo>
                    <a:pt x="1402" y="260"/>
                    <a:pt x="1402" y="227"/>
                    <a:pt x="1402" y="160"/>
                  </a:cubicBezTo>
                  <a:cubicBezTo>
                    <a:pt x="1353" y="63"/>
                    <a:pt x="1250" y="1"/>
                    <a:pt x="114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2"/>
            <p:cNvSpPr/>
            <p:nvPr/>
          </p:nvSpPr>
          <p:spPr>
            <a:xfrm>
              <a:off x="8052845" y="3280282"/>
              <a:ext cx="12925" cy="14949"/>
            </a:xfrm>
            <a:custGeom>
              <a:avLst/>
              <a:gdLst/>
              <a:ahLst/>
              <a:cxnLst/>
              <a:rect l="l" t="t" r="r" b="b"/>
              <a:pathLst>
                <a:path w="1462" h="1691" extrusionOk="0">
                  <a:moveTo>
                    <a:pt x="1188" y="0"/>
                  </a:moveTo>
                  <a:cubicBezTo>
                    <a:pt x="1149" y="0"/>
                    <a:pt x="1109" y="9"/>
                    <a:pt x="1068" y="30"/>
                  </a:cubicBezTo>
                  <a:cubicBezTo>
                    <a:pt x="968" y="63"/>
                    <a:pt x="901" y="97"/>
                    <a:pt x="834" y="163"/>
                  </a:cubicBezTo>
                  <a:cubicBezTo>
                    <a:pt x="668" y="297"/>
                    <a:pt x="534" y="430"/>
                    <a:pt x="401" y="597"/>
                  </a:cubicBezTo>
                  <a:cubicBezTo>
                    <a:pt x="267" y="730"/>
                    <a:pt x="167" y="897"/>
                    <a:pt x="101" y="1064"/>
                  </a:cubicBezTo>
                  <a:cubicBezTo>
                    <a:pt x="67" y="1164"/>
                    <a:pt x="34" y="1264"/>
                    <a:pt x="0" y="1331"/>
                  </a:cubicBezTo>
                  <a:cubicBezTo>
                    <a:pt x="0" y="1397"/>
                    <a:pt x="0" y="1464"/>
                    <a:pt x="34" y="1531"/>
                  </a:cubicBezTo>
                  <a:cubicBezTo>
                    <a:pt x="83" y="1629"/>
                    <a:pt x="185" y="1690"/>
                    <a:pt x="289" y="1690"/>
                  </a:cubicBezTo>
                  <a:cubicBezTo>
                    <a:pt x="327" y="1690"/>
                    <a:pt x="365" y="1682"/>
                    <a:pt x="401" y="1664"/>
                  </a:cubicBezTo>
                  <a:cubicBezTo>
                    <a:pt x="501" y="1631"/>
                    <a:pt x="568" y="1564"/>
                    <a:pt x="634" y="1531"/>
                  </a:cubicBezTo>
                  <a:cubicBezTo>
                    <a:pt x="801" y="1397"/>
                    <a:pt x="934" y="1264"/>
                    <a:pt x="1068" y="1097"/>
                  </a:cubicBezTo>
                  <a:cubicBezTo>
                    <a:pt x="1168" y="930"/>
                    <a:pt x="1268" y="764"/>
                    <a:pt x="1368" y="597"/>
                  </a:cubicBezTo>
                  <a:cubicBezTo>
                    <a:pt x="1402" y="497"/>
                    <a:pt x="1435" y="430"/>
                    <a:pt x="1435" y="330"/>
                  </a:cubicBezTo>
                  <a:cubicBezTo>
                    <a:pt x="1461" y="144"/>
                    <a:pt x="1340" y="0"/>
                    <a:pt x="118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2"/>
            <p:cNvSpPr/>
            <p:nvPr/>
          </p:nvSpPr>
          <p:spPr>
            <a:xfrm>
              <a:off x="8021293" y="3315414"/>
              <a:ext cx="13871" cy="13208"/>
            </a:xfrm>
            <a:custGeom>
              <a:avLst/>
              <a:gdLst/>
              <a:ahLst/>
              <a:cxnLst/>
              <a:rect l="l" t="t" r="r" b="b"/>
              <a:pathLst>
                <a:path w="1569" h="1494" extrusionOk="0">
                  <a:moveTo>
                    <a:pt x="1276" y="0"/>
                  </a:moveTo>
                  <a:cubicBezTo>
                    <a:pt x="1224" y="0"/>
                    <a:pt x="1174" y="19"/>
                    <a:pt x="1134" y="59"/>
                  </a:cubicBezTo>
                  <a:lnTo>
                    <a:pt x="1068" y="125"/>
                  </a:lnTo>
                  <a:cubicBezTo>
                    <a:pt x="1034" y="159"/>
                    <a:pt x="1001" y="159"/>
                    <a:pt x="934" y="225"/>
                  </a:cubicBezTo>
                  <a:lnTo>
                    <a:pt x="601" y="526"/>
                  </a:lnTo>
                  <a:cubicBezTo>
                    <a:pt x="501" y="626"/>
                    <a:pt x="367" y="726"/>
                    <a:pt x="300" y="826"/>
                  </a:cubicBezTo>
                  <a:lnTo>
                    <a:pt x="167" y="959"/>
                  </a:lnTo>
                  <a:lnTo>
                    <a:pt x="134" y="993"/>
                  </a:lnTo>
                  <a:lnTo>
                    <a:pt x="100" y="1059"/>
                  </a:lnTo>
                  <a:cubicBezTo>
                    <a:pt x="0" y="1226"/>
                    <a:pt x="100" y="1460"/>
                    <a:pt x="300" y="1493"/>
                  </a:cubicBezTo>
                  <a:cubicBezTo>
                    <a:pt x="401" y="1493"/>
                    <a:pt x="534" y="1493"/>
                    <a:pt x="634" y="1460"/>
                  </a:cubicBezTo>
                  <a:cubicBezTo>
                    <a:pt x="834" y="1393"/>
                    <a:pt x="1034" y="1260"/>
                    <a:pt x="1201" y="1126"/>
                  </a:cubicBezTo>
                  <a:cubicBezTo>
                    <a:pt x="1335" y="959"/>
                    <a:pt x="1468" y="759"/>
                    <a:pt x="1535" y="559"/>
                  </a:cubicBezTo>
                  <a:cubicBezTo>
                    <a:pt x="1535" y="459"/>
                    <a:pt x="1568" y="392"/>
                    <a:pt x="1568" y="326"/>
                  </a:cubicBezTo>
                  <a:cubicBezTo>
                    <a:pt x="1568" y="292"/>
                    <a:pt x="1568" y="259"/>
                    <a:pt x="1568" y="259"/>
                  </a:cubicBezTo>
                  <a:cubicBezTo>
                    <a:pt x="1568" y="192"/>
                    <a:pt x="1535" y="159"/>
                    <a:pt x="1501" y="125"/>
                  </a:cubicBezTo>
                  <a:cubicBezTo>
                    <a:pt x="1441" y="45"/>
                    <a:pt x="1356" y="0"/>
                    <a:pt x="1276"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2"/>
            <p:cNvSpPr/>
            <p:nvPr/>
          </p:nvSpPr>
          <p:spPr>
            <a:xfrm>
              <a:off x="7992686" y="3346302"/>
              <a:ext cx="7382" cy="7382"/>
            </a:xfrm>
            <a:custGeom>
              <a:avLst/>
              <a:gdLst/>
              <a:ahLst/>
              <a:cxnLst/>
              <a:rect l="l" t="t" r="r" b="b"/>
              <a:pathLst>
                <a:path w="835" h="835" extrusionOk="0">
                  <a:moveTo>
                    <a:pt x="401" y="0"/>
                  </a:moveTo>
                  <a:cubicBezTo>
                    <a:pt x="301" y="0"/>
                    <a:pt x="234" y="34"/>
                    <a:pt x="167" y="101"/>
                  </a:cubicBezTo>
                  <a:cubicBezTo>
                    <a:pt x="101" y="134"/>
                    <a:pt x="34" y="201"/>
                    <a:pt x="34" y="301"/>
                  </a:cubicBezTo>
                  <a:cubicBezTo>
                    <a:pt x="1" y="334"/>
                    <a:pt x="1" y="367"/>
                    <a:pt x="1" y="434"/>
                  </a:cubicBezTo>
                  <a:cubicBezTo>
                    <a:pt x="1" y="634"/>
                    <a:pt x="167" y="801"/>
                    <a:pt x="334" y="834"/>
                  </a:cubicBezTo>
                  <a:lnTo>
                    <a:pt x="501" y="834"/>
                  </a:lnTo>
                  <a:cubicBezTo>
                    <a:pt x="568" y="801"/>
                    <a:pt x="634" y="768"/>
                    <a:pt x="701" y="734"/>
                  </a:cubicBezTo>
                  <a:cubicBezTo>
                    <a:pt x="768" y="668"/>
                    <a:pt x="801" y="601"/>
                    <a:pt x="835" y="501"/>
                  </a:cubicBezTo>
                  <a:cubicBezTo>
                    <a:pt x="835" y="467"/>
                    <a:pt x="835" y="401"/>
                    <a:pt x="835" y="367"/>
                  </a:cubicBezTo>
                  <a:cubicBezTo>
                    <a:pt x="835" y="201"/>
                    <a:pt x="701" y="34"/>
                    <a:pt x="53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2"/>
            <p:cNvSpPr/>
            <p:nvPr/>
          </p:nvSpPr>
          <p:spPr>
            <a:xfrm>
              <a:off x="7955238" y="3368261"/>
              <a:ext cx="8849" cy="9008"/>
            </a:xfrm>
            <a:custGeom>
              <a:avLst/>
              <a:gdLst/>
              <a:ahLst/>
              <a:cxnLst/>
              <a:rect l="l" t="t" r="r" b="b"/>
              <a:pathLst>
                <a:path w="1001" h="1019" extrusionOk="0">
                  <a:moveTo>
                    <a:pt x="691" y="1"/>
                  </a:moveTo>
                  <a:cubicBezTo>
                    <a:pt x="661" y="1"/>
                    <a:pt x="630" y="6"/>
                    <a:pt x="601" y="18"/>
                  </a:cubicBezTo>
                  <a:cubicBezTo>
                    <a:pt x="401" y="52"/>
                    <a:pt x="234" y="185"/>
                    <a:pt x="167" y="318"/>
                  </a:cubicBezTo>
                  <a:lnTo>
                    <a:pt x="134" y="385"/>
                  </a:lnTo>
                  <a:cubicBezTo>
                    <a:pt x="0" y="552"/>
                    <a:pt x="34" y="785"/>
                    <a:pt x="167" y="919"/>
                  </a:cubicBezTo>
                  <a:cubicBezTo>
                    <a:pt x="250" y="986"/>
                    <a:pt x="359" y="1019"/>
                    <a:pt x="467" y="1019"/>
                  </a:cubicBezTo>
                  <a:cubicBezTo>
                    <a:pt x="576" y="1019"/>
                    <a:pt x="684" y="986"/>
                    <a:pt x="767" y="919"/>
                  </a:cubicBezTo>
                  <a:cubicBezTo>
                    <a:pt x="824" y="843"/>
                    <a:pt x="881" y="768"/>
                    <a:pt x="919" y="687"/>
                  </a:cubicBezTo>
                  <a:lnTo>
                    <a:pt x="919" y="687"/>
                  </a:lnTo>
                  <a:cubicBezTo>
                    <a:pt x="958" y="610"/>
                    <a:pt x="983" y="526"/>
                    <a:pt x="994" y="446"/>
                  </a:cubicBezTo>
                  <a:lnTo>
                    <a:pt x="994" y="446"/>
                  </a:lnTo>
                  <a:cubicBezTo>
                    <a:pt x="1001" y="430"/>
                    <a:pt x="1001" y="419"/>
                    <a:pt x="1001" y="419"/>
                  </a:cubicBezTo>
                  <a:cubicBezTo>
                    <a:pt x="1001" y="410"/>
                    <a:pt x="1001" y="401"/>
                    <a:pt x="1000" y="393"/>
                  </a:cubicBezTo>
                  <a:lnTo>
                    <a:pt x="1000" y="393"/>
                  </a:lnTo>
                  <a:cubicBezTo>
                    <a:pt x="1001" y="379"/>
                    <a:pt x="1001" y="365"/>
                    <a:pt x="1001" y="352"/>
                  </a:cubicBezTo>
                  <a:cubicBezTo>
                    <a:pt x="1001" y="318"/>
                    <a:pt x="1001" y="285"/>
                    <a:pt x="1001" y="285"/>
                  </a:cubicBezTo>
                  <a:cubicBezTo>
                    <a:pt x="974" y="120"/>
                    <a:pt x="833" y="1"/>
                    <a:pt x="691"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2"/>
            <p:cNvSpPr/>
            <p:nvPr/>
          </p:nvSpPr>
          <p:spPr>
            <a:xfrm>
              <a:off x="8084104" y="3273130"/>
              <a:ext cx="8858" cy="14419"/>
            </a:xfrm>
            <a:custGeom>
              <a:avLst/>
              <a:gdLst/>
              <a:ahLst/>
              <a:cxnLst/>
              <a:rect l="l" t="t" r="r" b="b"/>
              <a:pathLst>
                <a:path w="1002" h="1631" extrusionOk="0">
                  <a:moveTo>
                    <a:pt x="731" y="0"/>
                  </a:moveTo>
                  <a:cubicBezTo>
                    <a:pt x="665" y="0"/>
                    <a:pt x="596" y="25"/>
                    <a:pt x="534" y="72"/>
                  </a:cubicBezTo>
                  <a:cubicBezTo>
                    <a:pt x="367" y="205"/>
                    <a:pt x="201" y="439"/>
                    <a:pt x="134" y="672"/>
                  </a:cubicBezTo>
                  <a:cubicBezTo>
                    <a:pt x="67" y="805"/>
                    <a:pt x="34" y="972"/>
                    <a:pt x="0" y="1139"/>
                  </a:cubicBezTo>
                  <a:cubicBezTo>
                    <a:pt x="0" y="1206"/>
                    <a:pt x="0" y="1306"/>
                    <a:pt x="0" y="1373"/>
                  </a:cubicBezTo>
                  <a:cubicBezTo>
                    <a:pt x="0" y="1439"/>
                    <a:pt x="34" y="1473"/>
                    <a:pt x="67" y="1506"/>
                  </a:cubicBezTo>
                  <a:cubicBezTo>
                    <a:pt x="128" y="1587"/>
                    <a:pt x="213" y="1631"/>
                    <a:pt x="300" y="1631"/>
                  </a:cubicBezTo>
                  <a:cubicBezTo>
                    <a:pt x="357" y="1631"/>
                    <a:pt x="415" y="1612"/>
                    <a:pt x="467" y="1573"/>
                  </a:cubicBezTo>
                  <a:cubicBezTo>
                    <a:pt x="534" y="1506"/>
                    <a:pt x="601" y="1439"/>
                    <a:pt x="668" y="1406"/>
                  </a:cubicBezTo>
                  <a:cubicBezTo>
                    <a:pt x="734" y="1272"/>
                    <a:pt x="834" y="1106"/>
                    <a:pt x="901" y="972"/>
                  </a:cubicBezTo>
                  <a:cubicBezTo>
                    <a:pt x="934" y="805"/>
                    <a:pt x="968" y="639"/>
                    <a:pt x="1001" y="505"/>
                  </a:cubicBezTo>
                  <a:cubicBezTo>
                    <a:pt x="1001" y="405"/>
                    <a:pt x="1001" y="338"/>
                    <a:pt x="1001" y="238"/>
                  </a:cubicBezTo>
                  <a:cubicBezTo>
                    <a:pt x="968" y="205"/>
                    <a:pt x="968" y="138"/>
                    <a:pt x="934" y="105"/>
                  </a:cubicBezTo>
                  <a:cubicBezTo>
                    <a:pt x="881" y="33"/>
                    <a:pt x="808" y="0"/>
                    <a:pt x="73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2"/>
            <p:cNvSpPr/>
            <p:nvPr/>
          </p:nvSpPr>
          <p:spPr>
            <a:xfrm>
              <a:off x="8066406" y="3237786"/>
              <a:ext cx="7382" cy="14162"/>
            </a:xfrm>
            <a:custGeom>
              <a:avLst/>
              <a:gdLst/>
              <a:ahLst/>
              <a:cxnLst/>
              <a:rect l="l" t="t" r="r" b="b"/>
              <a:pathLst>
                <a:path w="835" h="1602" extrusionOk="0">
                  <a:moveTo>
                    <a:pt x="428" y="0"/>
                  </a:moveTo>
                  <a:cubicBezTo>
                    <a:pt x="335" y="0"/>
                    <a:pt x="246" y="44"/>
                    <a:pt x="201" y="133"/>
                  </a:cubicBezTo>
                  <a:cubicBezTo>
                    <a:pt x="134" y="200"/>
                    <a:pt x="101" y="267"/>
                    <a:pt x="101" y="334"/>
                  </a:cubicBezTo>
                  <a:cubicBezTo>
                    <a:pt x="34" y="500"/>
                    <a:pt x="1" y="634"/>
                    <a:pt x="1" y="801"/>
                  </a:cubicBezTo>
                  <a:cubicBezTo>
                    <a:pt x="1" y="934"/>
                    <a:pt x="34" y="1101"/>
                    <a:pt x="68" y="1234"/>
                  </a:cubicBezTo>
                  <a:cubicBezTo>
                    <a:pt x="101" y="1334"/>
                    <a:pt x="134" y="1401"/>
                    <a:pt x="168" y="1468"/>
                  </a:cubicBezTo>
                  <a:cubicBezTo>
                    <a:pt x="201" y="1501"/>
                    <a:pt x="201" y="1534"/>
                    <a:pt x="268" y="1568"/>
                  </a:cubicBezTo>
                  <a:cubicBezTo>
                    <a:pt x="312" y="1590"/>
                    <a:pt x="360" y="1601"/>
                    <a:pt x="409" y="1601"/>
                  </a:cubicBezTo>
                  <a:cubicBezTo>
                    <a:pt x="505" y="1601"/>
                    <a:pt x="601" y="1557"/>
                    <a:pt x="668" y="1468"/>
                  </a:cubicBezTo>
                  <a:cubicBezTo>
                    <a:pt x="701" y="1401"/>
                    <a:pt x="735" y="1334"/>
                    <a:pt x="768" y="1234"/>
                  </a:cubicBezTo>
                  <a:cubicBezTo>
                    <a:pt x="802" y="1101"/>
                    <a:pt x="835" y="934"/>
                    <a:pt x="835" y="801"/>
                  </a:cubicBezTo>
                  <a:cubicBezTo>
                    <a:pt x="835" y="567"/>
                    <a:pt x="768" y="334"/>
                    <a:pt x="668" y="133"/>
                  </a:cubicBezTo>
                  <a:cubicBezTo>
                    <a:pt x="635" y="100"/>
                    <a:pt x="601" y="67"/>
                    <a:pt x="568" y="33"/>
                  </a:cubicBezTo>
                  <a:cubicBezTo>
                    <a:pt x="524" y="11"/>
                    <a:pt x="475" y="0"/>
                    <a:pt x="42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2"/>
            <p:cNvSpPr/>
            <p:nvPr/>
          </p:nvSpPr>
          <p:spPr>
            <a:xfrm>
              <a:off x="8102094" y="3229530"/>
              <a:ext cx="7382" cy="9442"/>
            </a:xfrm>
            <a:custGeom>
              <a:avLst/>
              <a:gdLst/>
              <a:ahLst/>
              <a:cxnLst/>
              <a:rect l="l" t="t" r="r" b="b"/>
              <a:pathLst>
                <a:path w="835" h="1068" extrusionOk="0">
                  <a:moveTo>
                    <a:pt x="434" y="0"/>
                  </a:moveTo>
                  <a:cubicBezTo>
                    <a:pt x="350" y="0"/>
                    <a:pt x="267" y="33"/>
                    <a:pt x="200" y="100"/>
                  </a:cubicBezTo>
                  <a:cubicBezTo>
                    <a:pt x="167" y="133"/>
                    <a:pt x="134" y="200"/>
                    <a:pt x="100" y="234"/>
                  </a:cubicBezTo>
                  <a:cubicBezTo>
                    <a:pt x="34" y="334"/>
                    <a:pt x="34" y="434"/>
                    <a:pt x="34" y="534"/>
                  </a:cubicBezTo>
                  <a:cubicBezTo>
                    <a:pt x="0" y="634"/>
                    <a:pt x="34" y="734"/>
                    <a:pt x="67" y="834"/>
                  </a:cubicBezTo>
                  <a:cubicBezTo>
                    <a:pt x="100" y="901"/>
                    <a:pt x="134" y="934"/>
                    <a:pt x="167" y="967"/>
                  </a:cubicBezTo>
                  <a:cubicBezTo>
                    <a:pt x="234" y="1034"/>
                    <a:pt x="325" y="1067"/>
                    <a:pt x="417" y="1067"/>
                  </a:cubicBezTo>
                  <a:cubicBezTo>
                    <a:pt x="509" y="1067"/>
                    <a:pt x="601" y="1034"/>
                    <a:pt x="667" y="967"/>
                  </a:cubicBezTo>
                  <a:cubicBezTo>
                    <a:pt x="701" y="934"/>
                    <a:pt x="734" y="901"/>
                    <a:pt x="767" y="834"/>
                  </a:cubicBezTo>
                  <a:cubicBezTo>
                    <a:pt x="801" y="734"/>
                    <a:pt x="834" y="634"/>
                    <a:pt x="834" y="534"/>
                  </a:cubicBezTo>
                  <a:cubicBezTo>
                    <a:pt x="834" y="434"/>
                    <a:pt x="801" y="334"/>
                    <a:pt x="767" y="234"/>
                  </a:cubicBezTo>
                  <a:cubicBezTo>
                    <a:pt x="734" y="200"/>
                    <a:pt x="701" y="133"/>
                    <a:pt x="667" y="100"/>
                  </a:cubicBezTo>
                  <a:cubicBezTo>
                    <a:pt x="601" y="33"/>
                    <a:pt x="517" y="0"/>
                    <a:pt x="43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2"/>
            <p:cNvSpPr/>
            <p:nvPr/>
          </p:nvSpPr>
          <p:spPr>
            <a:xfrm>
              <a:off x="8026306" y="3261169"/>
              <a:ext cx="8858" cy="12005"/>
            </a:xfrm>
            <a:custGeom>
              <a:avLst/>
              <a:gdLst/>
              <a:ahLst/>
              <a:cxnLst/>
              <a:rect l="l" t="t" r="r" b="b"/>
              <a:pathLst>
                <a:path w="1002" h="1358" extrusionOk="0">
                  <a:moveTo>
                    <a:pt x="609" y="1"/>
                  </a:moveTo>
                  <a:cubicBezTo>
                    <a:pt x="518" y="1"/>
                    <a:pt x="430" y="53"/>
                    <a:pt x="367" y="157"/>
                  </a:cubicBezTo>
                  <a:lnTo>
                    <a:pt x="334" y="190"/>
                  </a:lnTo>
                  <a:cubicBezTo>
                    <a:pt x="334" y="224"/>
                    <a:pt x="301" y="257"/>
                    <a:pt x="267" y="290"/>
                  </a:cubicBezTo>
                  <a:cubicBezTo>
                    <a:pt x="200" y="357"/>
                    <a:pt x="167" y="457"/>
                    <a:pt x="134" y="524"/>
                  </a:cubicBezTo>
                  <a:cubicBezTo>
                    <a:pt x="100" y="624"/>
                    <a:pt x="67" y="691"/>
                    <a:pt x="34" y="791"/>
                  </a:cubicBezTo>
                  <a:cubicBezTo>
                    <a:pt x="0" y="824"/>
                    <a:pt x="0" y="858"/>
                    <a:pt x="0" y="891"/>
                  </a:cubicBezTo>
                  <a:cubicBezTo>
                    <a:pt x="0" y="891"/>
                    <a:pt x="0" y="924"/>
                    <a:pt x="0" y="924"/>
                  </a:cubicBezTo>
                  <a:lnTo>
                    <a:pt x="0" y="1058"/>
                  </a:lnTo>
                  <a:lnTo>
                    <a:pt x="0" y="1091"/>
                  </a:lnTo>
                  <a:cubicBezTo>
                    <a:pt x="34" y="1258"/>
                    <a:pt x="167" y="1358"/>
                    <a:pt x="334" y="1358"/>
                  </a:cubicBezTo>
                  <a:cubicBezTo>
                    <a:pt x="401" y="1358"/>
                    <a:pt x="501" y="1325"/>
                    <a:pt x="567" y="1258"/>
                  </a:cubicBezTo>
                  <a:cubicBezTo>
                    <a:pt x="734" y="1158"/>
                    <a:pt x="834" y="1024"/>
                    <a:pt x="901" y="858"/>
                  </a:cubicBezTo>
                  <a:cubicBezTo>
                    <a:pt x="968" y="691"/>
                    <a:pt x="1001" y="491"/>
                    <a:pt x="968" y="324"/>
                  </a:cubicBezTo>
                  <a:cubicBezTo>
                    <a:pt x="934" y="257"/>
                    <a:pt x="934" y="190"/>
                    <a:pt x="901" y="157"/>
                  </a:cubicBezTo>
                  <a:lnTo>
                    <a:pt x="868" y="90"/>
                  </a:lnTo>
                  <a:cubicBezTo>
                    <a:pt x="834" y="90"/>
                    <a:pt x="801" y="57"/>
                    <a:pt x="768" y="57"/>
                  </a:cubicBezTo>
                  <a:cubicBezTo>
                    <a:pt x="718" y="19"/>
                    <a:pt x="663" y="1"/>
                    <a:pt x="609"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2"/>
            <p:cNvSpPr/>
            <p:nvPr/>
          </p:nvSpPr>
          <p:spPr>
            <a:xfrm>
              <a:off x="7987382" y="3307908"/>
              <a:ext cx="8266" cy="9857"/>
            </a:xfrm>
            <a:custGeom>
              <a:avLst/>
              <a:gdLst/>
              <a:ahLst/>
              <a:cxnLst/>
              <a:rect l="l" t="t" r="r" b="b"/>
              <a:pathLst>
                <a:path w="935" h="1115" extrusionOk="0">
                  <a:moveTo>
                    <a:pt x="598" y="1"/>
                  </a:moveTo>
                  <a:cubicBezTo>
                    <a:pt x="577" y="1"/>
                    <a:pt x="555" y="3"/>
                    <a:pt x="534" y="7"/>
                  </a:cubicBezTo>
                  <a:cubicBezTo>
                    <a:pt x="501" y="40"/>
                    <a:pt x="434" y="74"/>
                    <a:pt x="367" y="74"/>
                  </a:cubicBezTo>
                  <a:cubicBezTo>
                    <a:pt x="167" y="207"/>
                    <a:pt x="34" y="407"/>
                    <a:pt x="0" y="641"/>
                  </a:cubicBezTo>
                  <a:cubicBezTo>
                    <a:pt x="0" y="708"/>
                    <a:pt x="0" y="741"/>
                    <a:pt x="0" y="808"/>
                  </a:cubicBezTo>
                  <a:cubicBezTo>
                    <a:pt x="0" y="841"/>
                    <a:pt x="0" y="841"/>
                    <a:pt x="0" y="874"/>
                  </a:cubicBezTo>
                  <a:cubicBezTo>
                    <a:pt x="58" y="1020"/>
                    <a:pt x="192" y="1114"/>
                    <a:pt x="358" y="1114"/>
                  </a:cubicBezTo>
                  <a:cubicBezTo>
                    <a:pt x="383" y="1114"/>
                    <a:pt x="408" y="1112"/>
                    <a:pt x="434" y="1108"/>
                  </a:cubicBezTo>
                  <a:cubicBezTo>
                    <a:pt x="467" y="1074"/>
                    <a:pt x="534" y="1041"/>
                    <a:pt x="601" y="1008"/>
                  </a:cubicBezTo>
                  <a:cubicBezTo>
                    <a:pt x="667" y="941"/>
                    <a:pt x="767" y="874"/>
                    <a:pt x="834" y="774"/>
                  </a:cubicBezTo>
                  <a:cubicBezTo>
                    <a:pt x="867" y="674"/>
                    <a:pt x="901" y="574"/>
                    <a:pt x="934" y="441"/>
                  </a:cubicBezTo>
                  <a:cubicBezTo>
                    <a:pt x="934" y="407"/>
                    <a:pt x="934" y="341"/>
                    <a:pt x="934" y="274"/>
                  </a:cubicBezTo>
                  <a:cubicBezTo>
                    <a:pt x="934" y="274"/>
                    <a:pt x="934" y="241"/>
                    <a:pt x="934" y="241"/>
                  </a:cubicBezTo>
                  <a:cubicBezTo>
                    <a:pt x="876" y="95"/>
                    <a:pt x="742" y="1"/>
                    <a:pt x="59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2"/>
            <p:cNvSpPr/>
            <p:nvPr/>
          </p:nvSpPr>
          <p:spPr>
            <a:xfrm>
              <a:off x="7864111" y="3364584"/>
              <a:ext cx="14463" cy="7797"/>
            </a:xfrm>
            <a:custGeom>
              <a:avLst/>
              <a:gdLst/>
              <a:ahLst/>
              <a:cxnLst/>
              <a:rect l="l" t="t" r="r" b="b"/>
              <a:pathLst>
                <a:path w="1636" h="882" extrusionOk="0">
                  <a:moveTo>
                    <a:pt x="468" y="1"/>
                  </a:moveTo>
                  <a:cubicBezTo>
                    <a:pt x="368" y="1"/>
                    <a:pt x="301" y="34"/>
                    <a:pt x="234" y="34"/>
                  </a:cubicBezTo>
                  <a:cubicBezTo>
                    <a:pt x="201" y="67"/>
                    <a:pt x="134" y="101"/>
                    <a:pt x="101" y="134"/>
                  </a:cubicBezTo>
                  <a:cubicBezTo>
                    <a:pt x="1" y="234"/>
                    <a:pt x="1" y="401"/>
                    <a:pt x="101" y="534"/>
                  </a:cubicBezTo>
                  <a:cubicBezTo>
                    <a:pt x="168" y="601"/>
                    <a:pt x="234" y="634"/>
                    <a:pt x="301" y="668"/>
                  </a:cubicBezTo>
                  <a:cubicBezTo>
                    <a:pt x="435" y="768"/>
                    <a:pt x="568" y="801"/>
                    <a:pt x="701" y="835"/>
                  </a:cubicBezTo>
                  <a:cubicBezTo>
                    <a:pt x="819" y="858"/>
                    <a:pt x="937" y="882"/>
                    <a:pt x="1043" y="882"/>
                  </a:cubicBezTo>
                  <a:cubicBezTo>
                    <a:pt x="1087" y="882"/>
                    <a:pt x="1129" y="878"/>
                    <a:pt x="1168" y="868"/>
                  </a:cubicBezTo>
                  <a:cubicBezTo>
                    <a:pt x="1268" y="868"/>
                    <a:pt x="1335" y="868"/>
                    <a:pt x="1402" y="835"/>
                  </a:cubicBezTo>
                  <a:cubicBezTo>
                    <a:pt x="1435" y="835"/>
                    <a:pt x="1502" y="835"/>
                    <a:pt x="1535" y="801"/>
                  </a:cubicBezTo>
                  <a:cubicBezTo>
                    <a:pt x="1635" y="701"/>
                    <a:pt x="1635" y="501"/>
                    <a:pt x="1535" y="401"/>
                  </a:cubicBezTo>
                  <a:cubicBezTo>
                    <a:pt x="1469" y="334"/>
                    <a:pt x="1402" y="267"/>
                    <a:pt x="1335" y="234"/>
                  </a:cubicBezTo>
                  <a:cubicBezTo>
                    <a:pt x="1202" y="167"/>
                    <a:pt x="1068" y="101"/>
                    <a:pt x="935" y="67"/>
                  </a:cubicBezTo>
                  <a:cubicBezTo>
                    <a:pt x="768" y="1"/>
                    <a:pt x="601" y="1"/>
                    <a:pt x="4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2"/>
            <p:cNvSpPr/>
            <p:nvPr/>
          </p:nvSpPr>
          <p:spPr>
            <a:xfrm>
              <a:off x="7873553" y="3390902"/>
              <a:ext cx="15338" cy="7444"/>
            </a:xfrm>
            <a:custGeom>
              <a:avLst/>
              <a:gdLst/>
              <a:ahLst/>
              <a:cxnLst/>
              <a:rect l="l" t="t" r="r" b="b"/>
              <a:pathLst>
                <a:path w="1735" h="842" extrusionOk="0">
                  <a:moveTo>
                    <a:pt x="680" y="1"/>
                  </a:moveTo>
                  <a:cubicBezTo>
                    <a:pt x="601" y="1"/>
                    <a:pt x="517" y="9"/>
                    <a:pt x="434" y="26"/>
                  </a:cubicBezTo>
                  <a:cubicBezTo>
                    <a:pt x="367" y="26"/>
                    <a:pt x="267" y="59"/>
                    <a:pt x="200" y="92"/>
                  </a:cubicBezTo>
                  <a:cubicBezTo>
                    <a:pt x="167" y="92"/>
                    <a:pt x="100" y="126"/>
                    <a:pt x="100" y="193"/>
                  </a:cubicBezTo>
                  <a:cubicBezTo>
                    <a:pt x="0" y="326"/>
                    <a:pt x="0" y="493"/>
                    <a:pt x="134" y="593"/>
                  </a:cubicBezTo>
                  <a:cubicBezTo>
                    <a:pt x="200" y="660"/>
                    <a:pt x="267" y="693"/>
                    <a:pt x="334" y="726"/>
                  </a:cubicBezTo>
                  <a:cubicBezTo>
                    <a:pt x="501" y="793"/>
                    <a:pt x="667" y="826"/>
                    <a:pt x="834" y="826"/>
                  </a:cubicBezTo>
                  <a:cubicBezTo>
                    <a:pt x="879" y="837"/>
                    <a:pt x="927" y="841"/>
                    <a:pt x="978" y="841"/>
                  </a:cubicBezTo>
                  <a:cubicBezTo>
                    <a:pt x="1079" y="841"/>
                    <a:pt x="1190" y="826"/>
                    <a:pt x="1301" y="826"/>
                  </a:cubicBezTo>
                  <a:cubicBezTo>
                    <a:pt x="1368" y="793"/>
                    <a:pt x="1468" y="760"/>
                    <a:pt x="1535" y="760"/>
                  </a:cubicBezTo>
                  <a:cubicBezTo>
                    <a:pt x="1568" y="726"/>
                    <a:pt x="1601" y="693"/>
                    <a:pt x="1635" y="660"/>
                  </a:cubicBezTo>
                  <a:cubicBezTo>
                    <a:pt x="1735" y="559"/>
                    <a:pt x="1702" y="359"/>
                    <a:pt x="1601" y="293"/>
                  </a:cubicBezTo>
                  <a:cubicBezTo>
                    <a:pt x="1535" y="226"/>
                    <a:pt x="1468" y="193"/>
                    <a:pt x="1401" y="159"/>
                  </a:cubicBezTo>
                  <a:cubicBezTo>
                    <a:pt x="1235" y="92"/>
                    <a:pt x="1068" y="59"/>
                    <a:pt x="901" y="26"/>
                  </a:cubicBezTo>
                  <a:cubicBezTo>
                    <a:pt x="834" y="9"/>
                    <a:pt x="759" y="1"/>
                    <a:pt x="680"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2"/>
            <p:cNvSpPr/>
            <p:nvPr/>
          </p:nvSpPr>
          <p:spPr>
            <a:xfrm>
              <a:off x="7855855" y="3416486"/>
              <a:ext cx="19184" cy="9150"/>
            </a:xfrm>
            <a:custGeom>
              <a:avLst/>
              <a:gdLst/>
              <a:ahLst/>
              <a:cxnLst/>
              <a:rect l="l" t="t" r="r" b="b"/>
              <a:pathLst>
                <a:path w="2170" h="1035" extrusionOk="0">
                  <a:moveTo>
                    <a:pt x="268" y="0"/>
                  </a:moveTo>
                  <a:cubicBezTo>
                    <a:pt x="201" y="34"/>
                    <a:pt x="134" y="67"/>
                    <a:pt x="101" y="101"/>
                  </a:cubicBezTo>
                  <a:cubicBezTo>
                    <a:pt x="1" y="234"/>
                    <a:pt x="1" y="401"/>
                    <a:pt x="134" y="534"/>
                  </a:cubicBezTo>
                  <a:cubicBezTo>
                    <a:pt x="201" y="601"/>
                    <a:pt x="301" y="634"/>
                    <a:pt x="368" y="701"/>
                  </a:cubicBezTo>
                  <a:cubicBezTo>
                    <a:pt x="568" y="801"/>
                    <a:pt x="768" y="868"/>
                    <a:pt x="968" y="934"/>
                  </a:cubicBezTo>
                  <a:cubicBezTo>
                    <a:pt x="1168" y="968"/>
                    <a:pt x="1369" y="1001"/>
                    <a:pt x="1602" y="1035"/>
                  </a:cubicBezTo>
                  <a:lnTo>
                    <a:pt x="1902" y="1035"/>
                  </a:lnTo>
                  <a:cubicBezTo>
                    <a:pt x="1969" y="1001"/>
                    <a:pt x="2036" y="968"/>
                    <a:pt x="2069" y="901"/>
                  </a:cubicBezTo>
                  <a:cubicBezTo>
                    <a:pt x="2169" y="801"/>
                    <a:pt x="2136" y="634"/>
                    <a:pt x="2036" y="534"/>
                  </a:cubicBezTo>
                  <a:cubicBezTo>
                    <a:pt x="1936" y="501"/>
                    <a:pt x="1869" y="434"/>
                    <a:pt x="1769" y="367"/>
                  </a:cubicBezTo>
                  <a:cubicBezTo>
                    <a:pt x="1402" y="167"/>
                    <a:pt x="1002" y="34"/>
                    <a:pt x="56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2"/>
            <p:cNvSpPr/>
            <p:nvPr/>
          </p:nvSpPr>
          <p:spPr>
            <a:xfrm>
              <a:off x="7829024" y="3383458"/>
              <a:ext cx="17407" cy="9663"/>
            </a:xfrm>
            <a:custGeom>
              <a:avLst/>
              <a:gdLst/>
              <a:ahLst/>
              <a:cxnLst/>
              <a:rect l="l" t="t" r="r" b="b"/>
              <a:pathLst>
                <a:path w="1969" h="1093" extrusionOk="0">
                  <a:moveTo>
                    <a:pt x="301" y="0"/>
                  </a:moveTo>
                  <a:cubicBezTo>
                    <a:pt x="267" y="34"/>
                    <a:pt x="201" y="34"/>
                    <a:pt x="167" y="101"/>
                  </a:cubicBezTo>
                  <a:cubicBezTo>
                    <a:pt x="34" y="201"/>
                    <a:pt x="0" y="401"/>
                    <a:pt x="134" y="501"/>
                  </a:cubicBezTo>
                  <a:cubicBezTo>
                    <a:pt x="201" y="568"/>
                    <a:pt x="267" y="634"/>
                    <a:pt x="334" y="701"/>
                  </a:cubicBezTo>
                  <a:cubicBezTo>
                    <a:pt x="501" y="801"/>
                    <a:pt x="668" y="868"/>
                    <a:pt x="834" y="968"/>
                  </a:cubicBezTo>
                  <a:cubicBezTo>
                    <a:pt x="1034" y="1001"/>
                    <a:pt x="1201" y="1068"/>
                    <a:pt x="1401" y="1068"/>
                  </a:cubicBezTo>
                  <a:cubicBezTo>
                    <a:pt x="1451" y="1085"/>
                    <a:pt x="1501" y="1093"/>
                    <a:pt x="1547" y="1093"/>
                  </a:cubicBezTo>
                  <a:cubicBezTo>
                    <a:pt x="1593" y="1093"/>
                    <a:pt x="1635" y="1085"/>
                    <a:pt x="1668" y="1068"/>
                  </a:cubicBezTo>
                  <a:cubicBezTo>
                    <a:pt x="1735" y="1068"/>
                    <a:pt x="1802" y="1035"/>
                    <a:pt x="1835" y="1001"/>
                  </a:cubicBezTo>
                  <a:cubicBezTo>
                    <a:pt x="1968" y="901"/>
                    <a:pt x="1968" y="734"/>
                    <a:pt x="1835" y="634"/>
                  </a:cubicBezTo>
                  <a:cubicBezTo>
                    <a:pt x="1768" y="568"/>
                    <a:pt x="1702" y="501"/>
                    <a:pt x="1635" y="434"/>
                  </a:cubicBezTo>
                  <a:cubicBezTo>
                    <a:pt x="1501" y="334"/>
                    <a:pt x="1335" y="234"/>
                    <a:pt x="1135" y="167"/>
                  </a:cubicBezTo>
                  <a:cubicBezTo>
                    <a:pt x="968" y="101"/>
                    <a:pt x="768" y="34"/>
                    <a:pt x="60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2"/>
            <p:cNvSpPr/>
            <p:nvPr/>
          </p:nvSpPr>
          <p:spPr>
            <a:xfrm>
              <a:off x="7803767" y="3391909"/>
              <a:ext cx="17893" cy="15373"/>
            </a:xfrm>
            <a:custGeom>
              <a:avLst/>
              <a:gdLst/>
              <a:ahLst/>
              <a:cxnLst/>
              <a:rect l="l" t="t" r="r" b="b"/>
              <a:pathLst>
                <a:path w="2024" h="1739" extrusionOk="0">
                  <a:moveTo>
                    <a:pt x="341" y="0"/>
                  </a:moveTo>
                  <a:cubicBezTo>
                    <a:pt x="146" y="0"/>
                    <a:pt x="1" y="206"/>
                    <a:pt x="89" y="412"/>
                  </a:cubicBezTo>
                  <a:cubicBezTo>
                    <a:pt x="155" y="512"/>
                    <a:pt x="189" y="579"/>
                    <a:pt x="256" y="679"/>
                  </a:cubicBezTo>
                  <a:cubicBezTo>
                    <a:pt x="556" y="1046"/>
                    <a:pt x="923" y="1379"/>
                    <a:pt x="1323" y="1580"/>
                  </a:cubicBezTo>
                  <a:cubicBezTo>
                    <a:pt x="1423" y="1646"/>
                    <a:pt x="1523" y="1680"/>
                    <a:pt x="1623" y="1713"/>
                  </a:cubicBezTo>
                  <a:cubicBezTo>
                    <a:pt x="1657" y="1730"/>
                    <a:pt x="1690" y="1738"/>
                    <a:pt x="1723" y="1738"/>
                  </a:cubicBezTo>
                  <a:cubicBezTo>
                    <a:pt x="1757" y="1738"/>
                    <a:pt x="1790" y="1730"/>
                    <a:pt x="1823" y="1713"/>
                  </a:cubicBezTo>
                  <a:cubicBezTo>
                    <a:pt x="1957" y="1646"/>
                    <a:pt x="2023" y="1513"/>
                    <a:pt x="1957" y="1379"/>
                  </a:cubicBezTo>
                  <a:cubicBezTo>
                    <a:pt x="1890" y="1279"/>
                    <a:pt x="1823" y="1179"/>
                    <a:pt x="1790" y="1079"/>
                  </a:cubicBezTo>
                  <a:cubicBezTo>
                    <a:pt x="1623" y="912"/>
                    <a:pt x="1490" y="712"/>
                    <a:pt x="1290" y="579"/>
                  </a:cubicBezTo>
                  <a:cubicBezTo>
                    <a:pt x="1123" y="412"/>
                    <a:pt x="923" y="279"/>
                    <a:pt x="723" y="145"/>
                  </a:cubicBezTo>
                  <a:cubicBezTo>
                    <a:pt x="622" y="112"/>
                    <a:pt x="522" y="45"/>
                    <a:pt x="422" y="12"/>
                  </a:cubicBezTo>
                  <a:cubicBezTo>
                    <a:pt x="395" y="4"/>
                    <a:pt x="368" y="0"/>
                    <a:pt x="34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2"/>
            <p:cNvSpPr/>
            <p:nvPr/>
          </p:nvSpPr>
          <p:spPr>
            <a:xfrm>
              <a:off x="7825488" y="3362524"/>
              <a:ext cx="12394" cy="8266"/>
            </a:xfrm>
            <a:custGeom>
              <a:avLst/>
              <a:gdLst/>
              <a:ahLst/>
              <a:cxnLst/>
              <a:rect l="l" t="t" r="r" b="b"/>
              <a:pathLst>
                <a:path w="1402" h="935" extrusionOk="0">
                  <a:moveTo>
                    <a:pt x="467" y="0"/>
                  </a:moveTo>
                  <a:cubicBezTo>
                    <a:pt x="400" y="0"/>
                    <a:pt x="334" y="33"/>
                    <a:pt x="300" y="33"/>
                  </a:cubicBezTo>
                  <a:cubicBezTo>
                    <a:pt x="267" y="67"/>
                    <a:pt x="234" y="67"/>
                    <a:pt x="200" y="67"/>
                  </a:cubicBezTo>
                  <a:cubicBezTo>
                    <a:pt x="67" y="167"/>
                    <a:pt x="0" y="367"/>
                    <a:pt x="100" y="534"/>
                  </a:cubicBezTo>
                  <a:cubicBezTo>
                    <a:pt x="134" y="567"/>
                    <a:pt x="200" y="634"/>
                    <a:pt x="234" y="667"/>
                  </a:cubicBezTo>
                  <a:cubicBezTo>
                    <a:pt x="334" y="767"/>
                    <a:pt x="434" y="834"/>
                    <a:pt x="567" y="867"/>
                  </a:cubicBezTo>
                  <a:cubicBezTo>
                    <a:pt x="701" y="901"/>
                    <a:pt x="801" y="934"/>
                    <a:pt x="934" y="934"/>
                  </a:cubicBezTo>
                  <a:cubicBezTo>
                    <a:pt x="1001" y="901"/>
                    <a:pt x="1068" y="901"/>
                    <a:pt x="1134" y="901"/>
                  </a:cubicBezTo>
                  <a:lnTo>
                    <a:pt x="1201" y="867"/>
                  </a:lnTo>
                  <a:cubicBezTo>
                    <a:pt x="1334" y="767"/>
                    <a:pt x="1401" y="567"/>
                    <a:pt x="1301" y="434"/>
                  </a:cubicBezTo>
                  <a:cubicBezTo>
                    <a:pt x="1268" y="400"/>
                    <a:pt x="1234" y="334"/>
                    <a:pt x="1168" y="300"/>
                  </a:cubicBezTo>
                  <a:cubicBezTo>
                    <a:pt x="1068" y="200"/>
                    <a:pt x="967" y="134"/>
                    <a:pt x="867" y="100"/>
                  </a:cubicBezTo>
                  <a:cubicBezTo>
                    <a:pt x="734" y="33"/>
                    <a:pt x="601" y="0"/>
                    <a:pt x="46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62"/>
            <p:cNvSpPr/>
            <p:nvPr/>
          </p:nvSpPr>
          <p:spPr>
            <a:xfrm>
              <a:off x="7801893" y="3368491"/>
              <a:ext cx="7382" cy="7311"/>
            </a:xfrm>
            <a:custGeom>
              <a:avLst/>
              <a:gdLst/>
              <a:ahLst/>
              <a:cxnLst/>
              <a:rect l="l" t="t" r="r" b="b"/>
              <a:pathLst>
                <a:path w="835" h="827" extrusionOk="0">
                  <a:moveTo>
                    <a:pt x="434" y="1"/>
                  </a:moveTo>
                  <a:cubicBezTo>
                    <a:pt x="401" y="1"/>
                    <a:pt x="367" y="9"/>
                    <a:pt x="334" y="26"/>
                  </a:cubicBezTo>
                  <a:cubicBezTo>
                    <a:pt x="301" y="26"/>
                    <a:pt x="234" y="59"/>
                    <a:pt x="201" y="92"/>
                  </a:cubicBezTo>
                  <a:cubicBezTo>
                    <a:pt x="67" y="192"/>
                    <a:pt x="1" y="393"/>
                    <a:pt x="67" y="593"/>
                  </a:cubicBezTo>
                  <a:cubicBezTo>
                    <a:pt x="67" y="626"/>
                    <a:pt x="101" y="659"/>
                    <a:pt x="134" y="693"/>
                  </a:cubicBezTo>
                  <a:cubicBezTo>
                    <a:pt x="167" y="759"/>
                    <a:pt x="234" y="793"/>
                    <a:pt x="301" y="826"/>
                  </a:cubicBezTo>
                  <a:cubicBezTo>
                    <a:pt x="401" y="826"/>
                    <a:pt x="468" y="826"/>
                    <a:pt x="534" y="793"/>
                  </a:cubicBezTo>
                  <a:cubicBezTo>
                    <a:pt x="568" y="793"/>
                    <a:pt x="601" y="759"/>
                    <a:pt x="668" y="726"/>
                  </a:cubicBezTo>
                  <a:cubicBezTo>
                    <a:pt x="801" y="626"/>
                    <a:pt x="834" y="459"/>
                    <a:pt x="768" y="292"/>
                  </a:cubicBezTo>
                  <a:cubicBezTo>
                    <a:pt x="768" y="226"/>
                    <a:pt x="734" y="192"/>
                    <a:pt x="734" y="159"/>
                  </a:cubicBezTo>
                  <a:cubicBezTo>
                    <a:pt x="668" y="92"/>
                    <a:pt x="601" y="59"/>
                    <a:pt x="534" y="26"/>
                  </a:cubicBezTo>
                  <a:cubicBezTo>
                    <a:pt x="501" y="9"/>
                    <a:pt x="468" y="1"/>
                    <a:pt x="434"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2"/>
            <p:cNvSpPr/>
            <p:nvPr/>
          </p:nvSpPr>
          <p:spPr>
            <a:xfrm>
              <a:off x="7789799" y="3340476"/>
              <a:ext cx="12987" cy="10555"/>
            </a:xfrm>
            <a:custGeom>
              <a:avLst/>
              <a:gdLst/>
              <a:ahLst/>
              <a:cxnLst/>
              <a:rect l="l" t="t" r="r" b="b"/>
              <a:pathLst>
                <a:path w="1469" h="1194" extrusionOk="0">
                  <a:moveTo>
                    <a:pt x="322" y="1"/>
                  </a:moveTo>
                  <a:cubicBezTo>
                    <a:pt x="301" y="1"/>
                    <a:pt x="284" y="9"/>
                    <a:pt x="268" y="26"/>
                  </a:cubicBezTo>
                  <a:cubicBezTo>
                    <a:pt x="101" y="59"/>
                    <a:pt x="1" y="259"/>
                    <a:pt x="68" y="393"/>
                  </a:cubicBezTo>
                  <a:cubicBezTo>
                    <a:pt x="101" y="459"/>
                    <a:pt x="134" y="559"/>
                    <a:pt x="168" y="593"/>
                  </a:cubicBezTo>
                  <a:cubicBezTo>
                    <a:pt x="268" y="726"/>
                    <a:pt x="368" y="826"/>
                    <a:pt x="501" y="926"/>
                  </a:cubicBezTo>
                  <a:cubicBezTo>
                    <a:pt x="601" y="1026"/>
                    <a:pt x="768" y="1093"/>
                    <a:pt x="902" y="1160"/>
                  </a:cubicBezTo>
                  <a:cubicBezTo>
                    <a:pt x="968" y="1160"/>
                    <a:pt x="1068" y="1193"/>
                    <a:pt x="1135" y="1193"/>
                  </a:cubicBezTo>
                  <a:lnTo>
                    <a:pt x="1235" y="1193"/>
                  </a:lnTo>
                  <a:cubicBezTo>
                    <a:pt x="1402" y="1160"/>
                    <a:pt x="1469" y="993"/>
                    <a:pt x="1402" y="826"/>
                  </a:cubicBezTo>
                  <a:cubicBezTo>
                    <a:pt x="1369" y="760"/>
                    <a:pt x="1335" y="693"/>
                    <a:pt x="1302" y="626"/>
                  </a:cubicBezTo>
                  <a:cubicBezTo>
                    <a:pt x="1235" y="493"/>
                    <a:pt x="1135" y="393"/>
                    <a:pt x="1002" y="293"/>
                  </a:cubicBezTo>
                  <a:cubicBezTo>
                    <a:pt x="902" y="192"/>
                    <a:pt x="768" y="126"/>
                    <a:pt x="601" y="59"/>
                  </a:cubicBezTo>
                  <a:cubicBezTo>
                    <a:pt x="535" y="26"/>
                    <a:pt x="468" y="26"/>
                    <a:pt x="401" y="26"/>
                  </a:cubicBezTo>
                  <a:cubicBezTo>
                    <a:pt x="368" y="9"/>
                    <a:pt x="343" y="1"/>
                    <a:pt x="32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2"/>
            <p:cNvSpPr/>
            <p:nvPr/>
          </p:nvSpPr>
          <p:spPr>
            <a:xfrm>
              <a:off x="7760900" y="3361888"/>
              <a:ext cx="16231" cy="13252"/>
            </a:xfrm>
            <a:custGeom>
              <a:avLst/>
              <a:gdLst/>
              <a:ahLst/>
              <a:cxnLst/>
              <a:rect l="l" t="t" r="r" b="b"/>
              <a:pathLst>
                <a:path w="1836" h="1499" extrusionOk="0">
                  <a:moveTo>
                    <a:pt x="262" y="0"/>
                  </a:moveTo>
                  <a:cubicBezTo>
                    <a:pt x="128" y="0"/>
                    <a:pt x="1" y="100"/>
                    <a:pt x="1" y="272"/>
                  </a:cubicBezTo>
                  <a:cubicBezTo>
                    <a:pt x="1" y="372"/>
                    <a:pt x="34" y="506"/>
                    <a:pt x="68" y="606"/>
                  </a:cubicBezTo>
                  <a:cubicBezTo>
                    <a:pt x="101" y="739"/>
                    <a:pt x="168" y="839"/>
                    <a:pt x="268" y="939"/>
                  </a:cubicBezTo>
                  <a:cubicBezTo>
                    <a:pt x="435" y="1173"/>
                    <a:pt x="668" y="1340"/>
                    <a:pt x="968" y="1406"/>
                  </a:cubicBezTo>
                  <a:cubicBezTo>
                    <a:pt x="1068" y="1473"/>
                    <a:pt x="1202" y="1473"/>
                    <a:pt x="1335" y="1473"/>
                  </a:cubicBezTo>
                  <a:cubicBezTo>
                    <a:pt x="1369" y="1490"/>
                    <a:pt x="1410" y="1498"/>
                    <a:pt x="1456" y="1498"/>
                  </a:cubicBezTo>
                  <a:cubicBezTo>
                    <a:pt x="1502" y="1498"/>
                    <a:pt x="1552" y="1490"/>
                    <a:pt x="1602" y="1473"/>
                  </a:cubicBezTo>
                  <a:lnTo>
                    <a:pt x="1669" y="1473"/>
                  </a:lnTo>
                  <a:cubicBezTo>
                    <a:pt x="1735" y="1440"/>
                    <a:pt x="1769" y="1373"/>
                    <a:pt x="1769" y="1340"/>
                  </a:cubicBezTo>
                  <a:cubicBezTo>
                    <a:pt x="1836" y="1206"/>
                    <a:pt x="1802" y="1039"/>
                    <a:pt x="1702" y="973"/>
                  </a:cubicBezTo>
                  <a:lnTo>
                    <a:pt x="1602" y="939"/>
                  </a:lnTo>
                  <a:cubicBezTo>
                    <a:pt x="1569" y="906"/>
                    <a:pt x="1502" y="873"/>
                    <a:pt x="1469" y="839"/>
                  </a:cubicBezTo>
                  <a:cubicBezTo>
                    <a:pt x="1302" y="739"/>
                    <a:pt x="1168" y="639"/>
                    <a:pt x="1035" y="539"/>
                  </a:cubicBezTo>
                  <a:cubicBezTo>
                    <a:pt x="902" y="439"/>
                    <a:pt x="701" y="272"/>
                    <a:pt x="635" y="239"/>
                  </a:cubicBezTo>
                  <a:cubicBezTo>
                    <a:pt x="601" y="172"/>
                    <a:pt x="535" y="139"/>
                    <a:pt x="501" y="105"/>
                  </a:cubicBezTo>
                  <a:cubicBezTo>
                    <a:pt x="501" y="105"/>
                    <a:pt x="468" y="72"/>
                    <a:pt x="468" y="72"/>
                  </a:cubicBezTo>
                  <a:lnTo>
                    <a:pt x="401" y="39"/>
                  </a:lnTo>
                  <a:cubicBezTo>
                    <a:pt x="358" y="13"/>
                    <a:pt x="309" y="0"/>
                    <a:pt x="262"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2"/>
            <p:cNvSpPr/>
            <p:nvPr/>
          </p:nvSpPr>
          <p:spPr>
            <a:xfrm>
              <a:off x="7765029" y="3345126"/>
              <a:ext cx="11510" cy="8266"/>
            </a:xfrm>
            <a:custGeom>
              <a:avLst/>
              <a:gdLst/>
              <a:ahLst/>
              <a:cxnLst/>
              <a:rect l="l" t="t" r="r" b="b"/>
              <a:pathLst>
                <a:path w="1302" h="935" extrusionOk="0">
                  <a:moveTo>
                    <a:pt x="234" y="0"/>
                  </a:moveTo>
                  <a:cubicBezTo>
                    <a:pt x="68" y="67"/>
                    <a:pt x="1" y="234"/>
                    <a:pt x="68" y="400"/>
                  </a:cubicBezTo>
                  <a:cubicBezTo>
                    <a:pt x="101" y="467"/>
                    <a:pt x="134" y="534"/>
                    <a:pt x="168" y="567"/>
                  </a:cubicBezTo>
                  <a:cubicBezTo>
                    <a:pt x="234" y="667"/>
                    <a:pt x="334" y="734"/>
                    <a:pt x="468" y="801"/>
                  </a:cubicBezTo>
                  <a:cubicBezTo>
                    <a:pt x="568" y="867"/>
                    <a:pt x="701" y="901"/>
                    <a:pt x="835" y="934"/>
                  </a:cubicBezTo>
                  <a:lnTo>
                    <a:pt x="1102" y="934"/>
                  </a:lnTo>
                  <a:cubicBezTo>
                    <a:pt x="1235" y="867"/>
                    <a:pt x="1302" y="701"/>
                    <a:pt x="1235" y="534"/>
                  </a:cubicBezTo>
                  <a:cubicBezTo>
                    <a:pt x="1235" y="467"/>
                    <a:pt x="1202" y="434"/>
                    <a:pt x="1135" y="367"/>
                  </a:cubicBezTo>
                  <a:cubicBezTo>
                    <a:pt x="1068" y="267"/>
                    <a:pt x="968" y="200"/>
                    <a:pt x="868" y="133"/>
                  </a:cubicBezTo>
                  <a:cubicBezTo>
                    <a:pt x="735" y="67"/>
                    <a:pt x="635" y="0"/>
                    <a:pt x="50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2"/>
            <p:cNvSpPr/>
            <p:nvPr/>
          </p:nvSpPr>
          <p:spPr>
            <a:xfrm>
              <a:off x="7732593" y="3325067"/>
              <a:ext cx="11510" cy="14162"/>
            </a:xfrm>
            <a:custGeom>
              <a:avLst/>
              <a:gdLst/>
              <a:ahLst/>
              <a:cxnLst/>
              <a:rect l="l" t="t" r="r" b="b"/>
              <a:pathLst>
                <a:path w="1302" h="1602" extrusionOk="0">
                  <a:moveTo>
                    <a:pt x="267" y="1"/>
                  </a:moveTo>
                  <a:cubicBezTo>
                    <a:pt x="134" y="34"/>
                    <a:pt x="1" y="168"/>
                    <a:pt x="34" y="334"/>
                  </a:cubicBezTo>
                  <a:cubicBezTo>
                    <a:pt x="34" y="434"/>
                    <a:pt x="34" y="501"/>
                    <a:pt x="67" y="601"/>
                  </a:cubicBezTo>
                  <a:cubicBezTo>
                    <a:pt x="134" y="768"/>
                    <a:pt x="201" y="901"/>
                    <a:pt x="334" y="1068"/>
                  </a:cubicBezTo>
                  <a:cubicBezTo>
                    <a:pt x="434" y="1202"/>
                    <a:pt x="534" y="1335"/>
                    <a:pt x="701" y="1435"/>
                  </a:cubicBezTo>
                  <a:cubicBezTo>
                    <a:pt x="768" y="1502"/>
                    <a:pt x="835" y="1535"/>
                    <a:pt x="901" y="1569"/>
                  </a:cubicBezTo>
                  <a:cubicBezTo>
                    <a:pt x="935" y="1602"/>
                    <a:pt x="1001" y="1602"/>
                    <a:pt x="1068" y="1602"/>
                  </a:cubicBezTo>
                  <a:cubicBezTo>
                    <a:pt x="1201" y="1602"/>
                    <a:pt x="1302" y="1468"/>
                    <a:pt x="1302" y="1302"/>
                  </a:cubicBezTo>
                  <a:cubicBezTo>
                    <a:pt x="1268" y="1235"/>
                    <a:pt x="1268" y="1135"/>
                    <a:pt x="1235" y="1068"/>
                  </a:cubicBezTo>
                  <a:cubicBezTo>
                    <a:pt x="1168" y="901"/>
                    <a:pt x="1101" y="735"/>
                    <a:pt x="1001" y="568"/>
                  </a:cubicBezTo>
                  <a:cubicBezTo>
                    <a:pt x="901" y="434"/>
                    <a:pt x="801" y="301"/>
                    <a:pt x="668" y="201"/>
                  </a:cubicBezTo>
                  <a:cubicBezTo>
                    <a:pt x="601" y="134"/>
                    <a:pt x="534" y="67"/>
                    <a:pt x="434" y="34"/>
                  </a:cubicBezTo>
                  <a:cubicBezTo>
                    <a:pt x="401" y="1"/>
                    <a:pt x="334" y="1"/>
                    <a:pt x="26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2"/>
            <p:cNvSpPr/>
            <p:nvPr/>
          </p:nvSpPr>
          <p:spPr>
            <a:xfrm>
              <a:off x="7757072" y="3317695"/>
              <a:ext cx="12094" cy="10034"/>
            </a:xfrm>
            <a:custGeom>
              <a:avLst/>
              <a:gdLst/>
              <a:ahLst/>
              <a:cxnLst/>
              <a:rect l="l" t="t" r="r" b="b"/>
              <a:pathLst>
                <a:path w="1368" h="1135" extrusionOk="0">
                  <a:moveTo>
                    <a:pt x="267" y="1"/>
                  </a:moveTo>
                  <a:cubicBezTo>
                    <a:pt x="100" y="68"/>
                    <a:pt x="0" y="234"/>
                    <a:pt x="67" y="401"/>
                  </a:cubicBezTo>
                  <a:cubicBezTo>
                    <a:pt x="67" y="468"/>
                    <a:pt x="100" y="535"/>
                    <a:pt x="134" y="601"/>
                  </a:cubicBezTo>
                  <a:cubicBezTo>
                    <a:pt x="234" y="701"/>
                    <a:pt x="334" y="801"/>
                    <a:pt x="434" y="901"/>
                  </a:cubicBezTo>
                  <a:cubicBezTo>
                    <a:pt x="534" y="968"/>
                    <a:pt x="667" y="1035"/>
                    <a:pt x="801" y="1102"/>
                  </a:cubicBezTo>
                  <a:cubicBezTo>
                    <a:pt x="868" y="1102"/>
                    <a:pt x="934" y="1102"/>
                    <a:pt x="1034" y="1135"/>
                  </a:cubicBezTo>
                  <a:lnTo>
                    <a:pt x="1134" y="1135"/>
                  </a:lnTo>
                  <a:cubicBezTo>
                    <a:pt x="1268" y="1068"/>
                    <a:pt x="1368" y="901"/>
                    <a:pt x="1301" y="768"/>
                  </a:cubicBezTo>
                  <a:cubicBezTo>
                    <a:pt x="1301" y="701"/>
                    <a:pt x="1268" y="635"/>
                    <a:pt x="1234" y="568"/>
                  </a:cubicBezTo>
                  <a:cubicBezTo>
                    <a:pt x="1134" y="434"/>
                    <a:pt x="1068" y="334"/>
                    <a:pt x="934" y="268"/>
                  </a:cubicBezTo>
                  <a:cubicBezTo>
                    <a:pt x="834" y="168"/>
                    <a:pt x="701" y="101"/>
                    <a:pt x="567" y="34"/>
                  </a:cubicBezTo>
                  <a:cubicBezTo>
                    <a:pt x="501" y="34"/>
                    <a:pt x="434" y="1"/>
                    <a:pt x="36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2"/>
            <p:cNvSpPr/>
            <p:nvPr/>
          </p:nvSpPr>
          <p:spPr>
            <a:xfrm>
              <a:off x="7728173" y="3295240"/>
              <a:ext cx="8557" cy="10432"/>
            </a:xfrm>
            <a:custGeom>
              <a:avLst/>
              <a:gdLst/>
              <a:ahLst/>
              <a:cxnLst/>
              <a:rect l="l" t="t" r="r" b="b"/>
              <a:pathLst>
                <a:path w="968" h="1180" extrusionOk="0">
                  <a:moveTo>
                    <a:pt x="340" y="1"/>
                  </a:moveTo>
                  <a:cubicBezTo>
                    <a:pt x="167" y="1"/>
                    <a:pt x="30" y="126"/>
                    <a:pt x="0" y="306"/>
                  </a:cubicBezTo>
                  <a:cubicBezTo>
                    <a:pt x="0" y="339"/>
                    <a:pt x="0" y="406"/>
                    <a:pt x="0" y="473"/>
                  </a:cubicBezTo>
                  <a:cubicBezTo>
                    <a:pt x="34" y="606"/>
                    <a:pt x="67" y="706"/>
                    <a:pt x="134" y="806"/>
                  </a:cubicBezTo>
                  <a:cubicBezTo>
                    <a:pt x="200" y="906"/>
                    <a:pt x="300" y="1006"/>
                    <a:pt x="367" y="1073"/>
                  </a:cubicBezTo>
                  <a:cubicBezTo>
                    <a:pt x="434" y="1106"/>
                    <a:pt x="501" y="1140"/>
                    <a:pt x="534" y="1173"/>
                  </a:cubicBezTo>
                  <a:lnTo>
                    <a:pt x="601" y="1173"/>
                  </a:lnTo>
                  <a:cubicBezTo>
                    <a:pt x="622" y="1177"/>
                    <a:pt x="644" y="1180"/>
                    <a:pt x="665" y="1180"/>
                  </a:cubicBezTo>
                  <a:cubicBezTo>
                    <a:pt x="808" y="1180"/>
                    <a:pt x="939" y="1085"/>
                    <a:pt x="968" y="940"/>
                  </a:cubicBezTo>
                  <a:cubicBezTo>
                    <a:pt x="968" y="873"/>
                    <a:pt x="968" y="806"/>
                    <a:pt x="968" y="740"/>
                  </a:cubicBezTo>
                  <a:cubicBezTo>
                    <a:pt x="934" y="606"/>
                    <a:pt x="901" y="506"/>
                    <a:pt x="868" y="406"/>
                  </a:cubicBezTo>
                  <a:cubicBezTo>
                    <a:pt x="801" y="306"/>
                    <a:pt x="734" y="206"/>
                    <a:pt x="634" y="139"/>
                  </a:cubicBezTo>
                  <a:cubicBezTo>
                    <a:pt x="567" y="72"/>
                    <a:pt x="534" y="72"/>
                    <a:pt x="467" y="39"/>
                  </a:cubicBezTo>
                  <a:lnTo>
                    <a:pt x="401" y="6"/>
                  </a:lnTo>
                  <a:cubicBezTo>
                    <a:pt x="380" y="2"/>
                    <a:pt x="360" y="1"/>
                    <a:pt x="340"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2"/>
            <p:cNvSpPr/>
            <p:nvPr/>
          </p:nvSpPr>
          <p:spPr>
            <a:xfrm>
              <a:off x="7703986" y="3277002"/>
              <a:ext cx="8858" cy="15108"/>
            </a:xfrm>
            <a:custGeom>
              <a:avLst/>
              <a:gdLst/>
              <a:ahLst/>
              <a:cxnLst/>
              <a:rect l="l" t="t" r="r" b="b"/>
              <a:pathLst>
                <a:path w="1002" h="1709" extrusionOk="0">
                  <a:moveTo>
                    <a:pt x="335" y="1"/>
                  </a:moveTo>
                  <a:cubicBezTo>
                    <a:pt x="168" y="1"/>
                    <a:pt x="34" y="101"/>
                    <a:pt x="1" y="267"/>
                  </a:cubicBezTo>
                  <a:cubicBezTo>
                    <a:pt x="1" y="334"/>
                    <a:pt x="1" y="434"/>
                    <a:pt x="1" y="501"/>
                  </a:cubicBezTo>
                  <a:cubicBezTo>
                    <a:pt x="1" y="668"/>
                    <a:pt x="68" y="834"/>
                    <a:pt x="134" y="1001"/>
                  </a:cubicBezTo>
                  <a:cubicBezTo>
                    <a:pt x="168" y="1168"/>
                    <a:pt x="268" y="1335"/>
                    <a:pt x="368" y="1468"/>
                  </a:cubicBezTo>
                  <a:cubicBezTo>
                    <a:pt x="435" y="1535"/>
                    <a:pt x="468" y="1602"/>
                    <a:pt x="535" y="1635"/>
                  </a:cubicBezTo>
                  <a:cubicBezTo>
                    <a:pt x="568" y="1668"/>
                    <a:pt x="635" y="1702"/>
                    <a:pt x="668" y="1702"/>
                  </a:cubicBezTo>
                  <a:cubicBezTo>
                    <a:pt x="690" y="1706"/>
                    <a:pt x="711" y="1708"/>
                    <a:pt x="732" y="1708"/>
                  </a:cubicBezTo>
                  <a:cubicBezTo>
                    <a:pt x="868" y="1708"/>
                    <a:pt x="973" y="1617"/>
                    <a:pt x="1002" y="1502"/>
                  </a:cubicBezTo>
                  <a:cubicBezTo>
                    <a:pt x="1002" y="1402"/>
                    <a:pt x="1002" y="1301"/>
                    <a:pt x="1002" y="1235"/>
                  </a:cubicBezTo>
                  <a:cubicBezTo>
                    <a:pt x="968" y="1068"/>
                    <a:pt x="935" y="901"/>
                    <a:pt x="902" y="734"/>
                  </a:cubicBezTo>
                  <a:cubicBezTo>
                    <a:pt x="835" y="568"/>
                    <a:pt x="768" y="401"/>
                    <a:pt x="668" y="267"/>
                  </a:cubicBezTo>
                  <a:cubicBezTo>
                    <a:pt x="601" y="201"/>
                    <a:pt x="535" y="134"/>
                    <a:pt x="501" y="67"/>
                  </a:cubicBezTo>
                  <a:cubicBezTo>
                    <a:pt x="435" y="34"/>
                    <a:pt x="401" y="34"/>
                    <a:pt x="335"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2"/>
            <p:cNvSpPr/>
            <p:nvPr/>
          </p:nvSpPr>
          <p:spPr>
            <a:xfrm>
              <a:off x="7725220" y="3263026"/>
              <a:ext cx="9150" cy="14339"/>
            </a:xfrm>
            <a:custGeom>
              <a:avLst/>
              <a:gdLst/>
              <a:ahLst/>
              <a:cxnLst/>
              <a:rect l="l" t="t" r="r" b="b"/>
              <a:pathLst>
                <a:path w="1035" h="1622" extrusionOk="0">
                  <a:moveTo>
                    <a:pt x="381" y="1"/>
                  </a:moveTo>
                  <a:cubicBezTo>
                    <a:pt x="355" y="1"/>
                    <a:pt x="328" y="5"/>
                    <a:pt x="301" y="14"/>
                  </a:cubicBezTo>
                  <a:cubicBezTo>
                    <a:pt x="101" y="14"/>
                    <a:pt x="1" y="181"/>
                    <a:pt x="1" y="381"/>
                  </a:cubicBezTo>
                  <a:lnTo>
                    <a:pt x="34" y="547"/>
                  </a:lnTo>
                  <a:cubicBezTo>
                    <a:pt x="67" y="714"/>
                    <a:pt x="134" y="914"/>
                    <a:pt x="201" y="1081"/>
                  </a:cubicBezTo>
                  <a:cubicBezTo>
                    <a:pt x="234" y="1148"/>
                    <a:pt x="301" y="1248"/>
                    <a:pt x="334" y="1315"/>
                  </a:cubicBezTo>
                  <a:cubicBezTo>
                    <a:pt x="401" y="1415"/>
                    <a:pt x="468" y="1481"/>
                    <a:pt x="568" y="1548"/>
                  </a:cubicBezTo>
                  <a:cubicBezTo>
                    <a:pt x="601" y="1582"/>
                    <a:pt x="634" y="1615"/>
                    <a:pt x="701" y="1615"/>
                  </a:cubicBezTo>
                  <a:cubicBezTo>
                    <a:pt x="718" y="1619"/>
                    <a:pt x="736" y="1621"/>
                    <a:pt x="754" y="1621"/>
                  </a:cubicBezTo>
                  <a:cubicBezTo>
                    <a:pt x="875" y="1621"/>
                    <a:pt x="1001" y="1527"/>
                    <a:pt x="1001" y="1381"/>
                  </a:cubicBezTo>
                  <a:cubicBezTo>
                    <a:pt x="1035" y="1281"/>
                    <a:pt x="1035" y="1181"/>
                    <a:pt x="1001" y="1081"/>
                  </a:cubicBezTo>
                  <a:cubicBezTo>
                    <a:pt x="1001" y="981"/>
                    <a:pt x="1001" y="914"/>
                    <a:pt x="968" y="814"/>
                  </a:cubicBezTo>
                  <a:cubicBezTo>
                    <a:pt x="930" y="702"/>
                    <a:pt x="893" y="599"/>
                    <a:pt x="849" y="502"/>
                  </a:cubicBezTo>
                  <a:lnTo>
                    <a:pt x="849" y="502"/>
                  </a:lnTo>
                  <a:cubicBezTo>
                    <a:pt x="851" y="448"/>
                    <a:pt x="836" y="394"/>
                    <a:pt x="801" y="347"/>
                  </a:cubicBezTo>
                  <a:cubicBezTo>
                    <a:pt x="735" y="247"/>
                    <a:pt x="668" y="147"/>
                    <a:pt x="568" y="80"/>
                  </a:cubicBezTo>
                  <a:cubicBezTo>
                    <a:pt x="519" y="32"/>
                    <a:pt x="452" y="1"/>
                    <a:pt x="381"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2"/>
            <p:cNvSpPr/>
            <p:nvPr/>
          </p:nvSpPr>
          <p:spPr>
            <a:xfrm>
              <a:off x="7760016" y="3293163"/>
              <a:ext cx="12695" cy="13924"/>
            </a:xfrm>
            <a:custGeom>
              <a:avLst/>
              <a:gdLst/>
              <a:ahLst/>
              <a:cxnLst/>
              <a:rect l="l" t="t" r="r" b="b"/>
              <a:pathLst>
                <a:path w="1436" h="1575" extrusionOk="0">
                  <a:moveTo>
                    <a:pt x="305" y="1"/>
                  </a:moveTo>
                  <a:cubicBezTo>
                    <a:pt x="168" y="1"/>
                    <a:pt x="63" y="95"/>
                    <a:pt x="34" y="241"/>
                  </a:cubicBezTo>
                  <a:cubicBezTo>
                    <a:pt x="1" y="341"/>
                    <a:pt x="1" y="441"/>
                    <a:pt x="34" y="541"/>
                  </a:cubicBezTo>
                  <a:cubicBezTo>
                    <a:pt x="68" y="741"/>
                    <a:pt x="134" y="975"/>
                    <a:pt x="301" y="1141"/>
                  </a:cubicBezTo>
                  <a:cubicBezTo>
                    <a:pt x="434" y="1308"/>
                    <a:pt x="601" y="1442"/>
                    <a:pt x="835" y="1542"/>
                  </a:cubicBezTo>
                  <a:cubicBezTo>
                    <a:pt x="901" y="1542"/>
                    <a:pt x="968" y="1575"/>
                    <a:pt x="1035" y="1575"/>
                  </a:cubicBezTo>
                  <a:lnTo>
                    <a:pt x="1102" y="1575"/>
                  </a:lnTo>
                  <a:cubicBezTo>
                    <a:pt x="1302" y="1542"/>
                    <a:pt x="1435" y="1341"/>
                    <a:pt x="1335" y="1141"/>
                  </a:cubicBezTo>
                  <a:lnTo>
                    <a:pt x="1268" y="1108"/>
                  </a:lnTo>
                  <a:cubicBezTo>
                    <a:pt x="1235" y="1075"/>
                    <a:pt x="1268" y="1075"/>
                    <a:pt x="1202" y="975"/>
                  </a:cubicBezTo>
                  <a:cubicBezTo>
                    <a:pt x="1135" y="874"/>
                    <a:pt x="1035" y="741"/>
                    <a:pt x="935" y="608"/>
                  </a:cubicBezTo>
                  <a:cubicBezTo>
                    <a:pt x="835" y="508"/>
                    <a:pt x="768" y="374"/>
                    <a:pt x="668" y="274"/>
                  </a:cubicBezTo>
                  <a:lnTo>
                    <a:pt x="568" y="174"/>
                  </a:lnTo>
                  <a:cubicBezTo>
                    <a:pt x="568" y="141"/>
                    <a:pt x="535" y="141"/>
                    <a:pt x="535" y="107"/>
                  </a:cubicBezTo>
                  <a:lnTo>
                    <a:pt x="468" y="74"/>
                  </a:lnTo>
                  <a:cubicBezTo>
                    <a:pt x="434" y="41"/>
                    <a:pt x="401" y="41"/>
                    <a:pt x="368" y="7"/>
                  </a:cubicBezTo>
                  <a:cubicBezTo>
                    <a:pt x="346" y="3"/>
                    <a:pt x="325" y="1"/>
                    <a:pt x="305"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2"/>
            <p:cNvSpPr/>
            <p:nvPr/>
          </p:nvSpPr>
          <p:spPr>
            <a:xfrm>
              <a:off x="7803962" y="3322371"/>
              <a:ext cx="11501" cy="9274"/>
            </a:xfrm>
            <a:custGeom>
              <a:avLst/>
              <a:gdLst/>
              <a:ahLst/>
              <a:cxnLst/>
              <a:rect l="l" t="t" r="r" b="b"/>
              <a:pathLst>
                <a:path w="1301" h="1049" extrusionOk="0">
                  <a:moveTo>
                    <a:pt x="249" y="0"/>
                  </a:moveTo>
                  <a:cubicBezTo>
                    <a:pt x="107" y="0"/>
                    <a:pt x="0" y="123"/>
                    <a:pt x="0" y="272"/>
                  </a:cubicBezTo>
                  <a:cubicBezTo>
                    <a:pt x="0" y="372"/>
                    <a:pt x="0" y="439"/>
                    <a:pt x="33" y="539"/>
                  </a:cubicBezTo>
                  <a:cubicBezTo>
                    <a:pt x="100" y="673"/>
                    <a:pt x="234" y="839"/>
                    <a:pt x="400" y="906"/>
                  </a:cubicBezTo>
                  <a:cubicBezTo>
                    <a:pt x="510" y="989"/>
                    <a:pt x="665" y="1048"/>
                    <a:pt x="809" y="1048"/>
                  </a:cubicBezTo>
                  <a:cubicBezTo>
                    <a:pt x="841" y="1048"/>
                    <a:pt x="871" y="1046"/>
                    <a:pt x="901" y="1040"/>
                  </a:cubicBezTo>
                  <a:cubicBezTo>
                    <a:pt x="967" y="1040"/>
                    <a:pt x="1034" y="1040"/>
                    <a:pt x="1067" y="1006"/>
                  </a:cubicBezTo>
                  <a:lnTo>
                    <a:pt x="1134" y="1006"/>
                  </a:lnTo>
                  <a:lnTo>
                    <a:pt x="1201" y="906"/>
                  </a:lnTo>
                  <a:cubicBezTo>
                    <a:pt x="1301" y="806"/>
                    <a:pt x="1301" y="606"/>
                    <a:pt x="1201" y="506"/>
                  </a:cubicBezTo>
                  <a:lnTo>
                    <a:pt x="1134" y="473"/>
                  </a:lnTo>
                  <a:cubicBezTo>
                    <a:pt x="1101" y="439"/>
                    <a:pt x="1101" y="406"/>
                    <a:pt x="1067" y="372"/>
                  </a:cubicBezTo>
                  <a:cubicBezTo>
                    <a:pt x="1001" y="306"/>
                    <a:pt x="901" y="239"/>
                    <a:pt x="834" y="206"/>
                  </a:cubicBezTo>
                  <a:cubicBezTo>
                    <a:pt x="767" y="139"/>
                    <a:pt x="667" y="106"/>
                    <a:pt x="600" y="72"/>
                  </a:cubicBezTo>
                  <a:lnTo>
                    <a:pt x="500" y="6"/>
                  </a:lnTo>
                  <a:lnTo>
                    <a:pt x="300" y="6"/>
                  </a:lnTo>
                  <a:cubicBezTo>
                    <a:pt x="283" y="2"/>
                    <a:pt x="266" y="0"/>
                    <a:pt x="24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2"/>
            <p:cNvSpPr/>
            <p:nvPr/>
          </p:nvSpPr>
          <p:spPr>
            <a:xfrm>
              <a:off x="7839933" y="3334801"/>
              <a:ext cx="12987" cy="10334"/>
            </a:xfrm>
            <a:custGeom>
              <a:avLst/>
              <a:gdLst/>
              <a:ahLst/>
              <a:cxnLst/>
              <a:rect l="l" t="t" r="r" b="b"/>
              <a:pathLst>
                <a:path w="1469" h="1169" extrusionOk="0">
                  <a:moveTo>
                    <a:pt x="368" y="1"/>
                  </a:moveTo>
                  <a:cubicBezTo>
                    <a:pt x="334" y="1"/>
                    <a:pt x="301" y="1"/>
                    <a:pt x="267" y="34"/>
                  </a:cubicBezTo>
                  <a:cubicBezTo>
                    <a:pt x="101" y="101"/>
                    <a:pt x="1" y="267"/>
                    <a:pt x="67" y="434"/>
                  </a:cubicBezTo>
                  <a:cubicBezTo>
                    <a:pt x="101" y="501"/>
                    <a:pt x="134" y="568"/>
                    <a:pt x="201" y="634"/>
                  </a:cubicBezTo>
                  <a:cubicBezTo>
                    <a:pt x="267" y="768"/>
                    <a:pt x="368" y="868"/>
                    <a:pt x="501" y="935"/>
                  </a:cubicBezTo>
                  <a:cubicBezTo>
                    <a:pt x="634" y="1035"/>
                    <a:pt x="768" y="1101"/>
                    <a:pt x="935" y="1135"/>
                  </a:cubicBezTo>
                  <a:cubicBezTo>
                    <a:pt x="1001" y="1135"/>
                    <a:pt x="1068" y="1168"/>
                    <a:pt x="1135" y="1168"/>
                  </a:cubicBezTo>
                  <a:cubicBezTo>
                    <a:pt x="1168" y="1168"/>
                    <a:pt x="1201" y="1135"/>
                    <a:pt x="1235" y="1135"/>
                  </a:cubicBezTo>
                  <a:cubicBezTo>
                    <a:pt x="1368" y="1068"/>
                    <a:pt x="1468" y="901"/>
                    <a:pt x="1402" y="768"/>
                  </a:cubicBezTo>
                  <a:cubicBezTo>
                    <a:pt x="1368" y="701"/>
                    <a:pt x="1335" y="634"/>
                    <a:pt x="1302" y="568"/>
                  </a:cubicBezTo>
                  <a:cubicBezTo>
                    <a:pt x="1201" y="434"/>
                    <a:pt x="1101" y="334"/>
                    <a:pt x="1001" y="267"/>
                  </a:cubicBezTo>
                  <a:cubicBezTo>
                    <a:pt x="868" y="167"/>
                    <a:pt x="734" y="101"/>
                    <a:pt x="601" y="34"/>
                  </a:cubicBezTo>
                  <a:cubicBezTo>
                    <a:pt x="534" y="34"/>
                    <a:pt x="468" y="1"/>
                    <a:pt x="3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2"/>
            <p:cNvSpPr/>
            <p:nvPr/>
          </p:nvSpPr>
          <p:spPr>
            <a:xfrm>
              <a:off x="7982661" y="3053182"/>
              <a:ext cx="18291" cy="14092"/>
            </a:xfrm>
            <a:custGeom>
              <a:avLst/>
              <a:gdLst/>
              <a:ahLst/>
              <a:cxnLst/>
              <a:rect l="l" t="t" r="r" b="b"/>
              <a:pathLst>
                <a:path w="2069" h="1594" extrusionOk="0">
                  <a:moveTo>
                    <a:pt x="267" y="0"/>
                  </a:moveTo>
                  <a:cubicBezTo>
                    <a:pt x="201" y="0"/>
                    <a:pt x="134" y="34"/>
                    <a:pt x="101" y="100"/>
                  </a:cubicBezTo>
                  <a:cubicBezTo>
                    <a:pt x="0" y="201"/>
                    <a:pt x="0" y="367"/>
                    <a:pt x="101" y="467"/>
                  </a:cubicBezTo>
                  <a:lnTo>
                    <a:pt x="201" y="534"/>
                  </a:lnTo>
                  <a:cubicBezTo>
                    <a:pt x="234" y="567"/>
                    <a:pt x="267" y="601"/>
                    <a:pt x="367" y="668"/>
                  </a:cubicBezTo>
                  <a:lnTo>
                    <a:pt x="834" y="1034"/>
                  </a:lnTo>
                  <a:cubicBezTo>
                    <a:pt x="1035" y="1168"/>
                    <a:pt x="1201" y="1301"/>
                    <a:pt x="1335" y="1401"/>
                  </a:cubicBezTo>
                  <a:cubicBezTo>
                    <a:pt x="1401" y="1468"/>
                    <a:pt x="1502" y="1501"/>
                    <a:pt x="1535" y="1535"/>
                  </a:cubicBezTo>
                  <a:lnTo>
                    <a:pt x="1602" y="1568"/>
                  </a:lnTo>
                  <a:lnTo>
                    <a:pt x="1635" y="1568"/>
                  </a:lnTo>
                  <a:cubicBezTo>
                    <a:pt x="1668" y="1585"/>
                    <a:pt x="1702" y="1593"/>
                    <a:pt x="1735" y="1593"/>
                  </a:cubicBezTo>
                  <a:cubicBezTo>
                    <a:pt x="1768" y="1593"/>
                    <a:pt x="1802" y="1585"/>
                    <a:pt x="1835" y="1568"/>
                  </a:cubicBezTo>
                  <a:cubicBezTo>
                    <a:pt x="1969" y="1535"/>
                    <a:pt x="2069" y="1368"/>
                    <a:pt x="2035" y="1235"/>
                  </a:cubicBezTo>
                  <a:cubicBezTo>
                    <a:pt x="1969" y="1135"/>
                    <a:pt x="1935" y="1001"/>
                    <a:pt x="1868" y="901"/>
                  </a:cubicBezTo>
                  <a:cubicBezTo>
                    <a:pt x="1602" y="467"/>
                    <a:pt x="1135" y="134"/>
                    <a:pt x="634" y="34"/>
                  </a:cubicBezTo>
                  <a:cubicBezTo>
                    <a:pt x="534" y="0"/>
                    <a:pt x="434" y="0"/>
                    <a:pt x="36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2"/>
            <p:cNvSpPr/>
            <p:nvPr/>
          </p:nvSpPr>
          <p:spPr>
            <a:xfrm>
              <a:off x="7975288" y="3071464"/>
              <a:ext cx="9442" cy="7700"/>
            </a:xfrm>
            <a:custGeom>
              <a:avLst/>
              <a:gdLst/>
              <a:ahLst/>
              <a:cxnLst/>
              <a:rect l="l" t="t" r="r" b="b"/>
              <a:pathLst>
                <a:path w="1068" h="871" extrusionOk="0">
                  <a:moveTo>
                    <a:pt x="434" y="1"/>
                  </a:moveTo>
                  <a:cubicBezTo>
                    <a:pt x="367" y="1"/>
                    <a:pt x="334" y="1"/>
                    <a:pt x="267" y="34"/>
                  </a:cubicBezTo>
                  <a:cubicBezTo>
                    <a:pt x="101" y="67"/>
                    <a:pt x="1" y="267"/>
                    <a:pt x="67" y="434"/>
                  </a:cubicBezTo>
                  <a:cubicBezTo>
                    <a:pt x="101" y="501"/>
                    <a:pt x="101" y="534"/>
                    <a:pt x="134" y="601"/>
                  </a:cubicBezTo>
                  <a:cubicBezTo>
                    <a:pt x="201" y="668"/>
                    <a:pt x="267" y="734"/>
                    <a:pt x="367" y="801"/>
                  </a:cubicBezTo>
                  <a:cubicBezTo>
                    <a:pt x="429" y="842"/>
                    <a:pt x="517" y="871"/>
                    <a:pt x="606" y="871"/>
                  </a:cubicBezTo>
                  <a:cubicBezTo>
                    <a:pt x="661" y="871"/>
                    <a:pt x="717" y="860"/>
                    <a:pt x="768" y="834"/>
                  </a:cubicBezTo>
                  <a:cubicBezTo>
                    <a:pt x="968" y="768"/>
                    <a:pt x="1068" y="568"/>
                    <a:pt x="1001" y="401"/>
                  </a:cubicBezTo>
                  <a:cubicBezTo>
                    <a:pt x="968" y="234"/>
                    <a:pt x="868" y="134"/>
                    <a:pt x="734" y="67"/>
                  </a:cubicBezTo>
                  <a:cubicBezTo>
                    <a:pt x="634" y="1"/>
                    <a:pt x="534" y="1"/>
                    <a:pt x="434"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2"/>
            <p:cNvSpPr/>
            <p:nvPr/>
          </p:nvSpPr>
          <p:spPr>
            <a:xfrm>
              <a:off x="8010676" y="3090630"/>
              <a:ext cx="7974" cy="8266"/>
            </a:xfrm>
            <a:custGeom>
              <a:avLst/>
              <a:gdLst/>
              <a:ahLst/>
              <a:cxnLst/>
              <a:rect l="l" t="t" r="r" b="b"/>
              <a:pathLst>
                <a:path w="902" h="935" extrusionOk="0">
                  <a:moveTo>
                    <a:pt x="367" y="1"/>
                  </a:moveTo>
                  <a:cubicBezTo>
                    <a:pt x="167" y="1"/>
                    <a:pt x="0" y="134"/>
                    <a:pt x="0" y="334"/>
                  </a:cubicBezTo>
                  <a:cubicBezTo>
                    <a:pt x="0" y="368"/>
                    <a:pt x="0" y="434"/>
                    <a:pt x="0" y="468"/>
                  </a:cubicBezTo>
                  <a:cubicBezTo>
                    <a:pt x="0" y="568"/>
                    <a:pt x="67" y="668"/>
                    <a:pt x="100" y="735"/>
                  </a:cubicBezTo>
                  <a:cubicBezTo>
                    <a:pt x="167" y="801"/>
                    <a:pt x="234" y="868"/>
                    <a:pt x="334" y="901"/>
                  </a:cubicBezTo>
                  <a:cubicBezTo>
                    <a:pt x="401" y="901"/>
                    <a:pt x="434" y="901"/>
                    <a:pt x="501" y="935"/>
                  </a:cubicBezTo>
                  <a:cubicBezTo>
                    <a:pt x="701" y="935"/>
                    <a:pt x="868" y="768"/>
                    <a:pt x="868" y="568"/>
                  </a:cubicBezTo>
                  <a:cubicBezTo>
                    <a:pt x="901" y="534"/>
                    <a:pt x="901" y="468"/>
                    <a:pt x="868" y="434"/>
                  </a:cubicBezTo>
                  <a:cubicBezTo>
                    <a:pt x="868" y="334"/>
                    <a:pt x="801" y="234"/>
                    <a:pt x="768" y="168"/>
                  </a:cubicBezTo>
                  <a:cubicBezTo>
                    <a:pt x="701" y="101"/>
                    <a:pt x="601" y="67"/>
                    <a:pt x="501" y="34"/>
                  </a:cubicBezTo>
                  <a:cubicBezTo>
                    <a:pt x="467" y="34"/>
                    <a:pt x="401" y="1"/>
                    <a:pt x="36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2"/>
            <p:cNvSpPr/>
            <p:nvPr/>
          </p:nvSpPr>
          <p:spPr>
            <a:xfrm>
              <a:off x="8033970" y="3087686"/>
              <a:ext cx="12102" cy="11210"/>
            </a:xfrm>
            <a:custGeom>
              <a:avLst/>
              <a:gdLst/>
              <a:ahLst/>
              <a:cxnLst/>
              <a:rect l="l" t="t" r="r" b="b"/>
              <a:pathLst>
                <a:path w="1369" h="1268" extrusionOk="0">
                  <a:moveTo>
                    <a:pt x="234" y="0"/>
                  </a:moveTo>
                  <a:cubicBezTo>
                    <a:pt x="67" y="67"/>
                    <a:pt x="1" y="200"/>
                    <a:pt x="34" y="367"/>
                  </a:cubicBezTo>
                  <a:cubicBezTo>
                    <a:pt x="34" y="434"/>
                    <a:pt x="67" y="501"/>
                    <a:pt x="101" y="567"/>
                  </a:cubicBezTo>
                  <a:cubicBezTo>
                    <a:pt x="167" y="701"/>
                    <a:pt x="267" y="834"/>
                    <a:pt x="401" y="934"/>
                  </a:cubicBezTo>
                  <a:cubicBezTo>
                    <a:pt x="501" y="1034"/>
                    <a:pt x="634" y="1134"/>
                    <a:pt x="768" y="1201"/>
                  </a:cubicBezTo>
                  <a:cubicBezTo>
                    <a:pt x="835" y="1234"/>
                    <a:pt x="901" y="1234"/>
                    <a:pt x="968" y="1268"/>
                  </a:cubicBezTo>
                  <a:lnTo>
                    <a:pt x="1101" y="1268"/>
                  </a:lnTo>
                  <a:cubicBezTo>
                    <a:pt x="1268" y="1234"/>
                    <a:pt x="1368" y="1034"/>
                    <a:pt x="1335" y="901"/>
                  </a:cubicBezTo>
                  <a:cubicBezTo>
                    <a:pt x="1302" y="801"/>
                    <a:pt x="1268" y="734"/>
                    <a:pt x="1235" y="667"/>
                  </a:cubicBezTo>
                  <a:cubicBezTo>
                    <a:pt x="1168" y="534"/>
                    <a:pt x="1068" y="434"/>
                    <a:pt x="935" y="334"/>
                  </a:cubicBezTo>
                  <a:cubicBezTo>
                    <a:pt x="835" y="234"/>
                    <a:pt x="701" y="134"/>
                    <a:pt x="568" y="100"/>
                  </a:cubicBezTo>
                  <a:cubicBezTo>
                    <a:pt x="501" y="67"/>
                    <a:pt x="434" y="34"/>
                    <a:pt x="368" y="34"/>
                  </a:cubicBezTo>
                  <a:cubicBezTo>
                    <a:pt x="301" y="0"/>
                    <a:pt x="267" y="0"/>
                    <a:pt x="23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2"/>
            <p:cNvSpPr/>
            <p:nvPr/>
          </p:nvSpPr>
          <p:spPr>
            <a:xfrm>
              <a:off x="7990034" y="3111573"/>
              <a:ext cx="12987" cy="16938"/>
            </a:xfrm>
            <a:custGeom>
              <a:avLst/>
              <a:gdLst/>
              <a:ahLst/>
              <a:cxnLst/>
              <a:rect l="l" t="t" r="r" b="b"/>
              <a:pathLst>
                <a:path w="1469" h="1916" extrusionOk="0">
                  <a:moveTo>
                    <a:pt x="234" y="0"/>
                  </a:moveTo>
                  <a:cubicBezTo>
                    <a:pt x="100" y="33"/>
                    <a:pt x="0" y="167"/>
                    <a:pt x="0" y="300"/>
                  </a:cubicBezTo>
                  <a:cubicBezTo>
                    <a:pt x="34" y="400"/>
                    <a:pt x="67" y="500"/>
                    <a:pt x="100" y="601"/>
                  </a:cubicBezTo>
                  <a:cubicBezTo>
                    <a:pt x="167" y="801"/>
                    <a:pt x="267" y="1001"/>
                    <a:pt x="367" y="1168"/>
                  </a:cubicBezTo>
                  <a:cubicBezTo>
                    <a:pt x="501" y="1368"/>
                    <a:pt x="634" y="1535"/>
                    <a:pt x="768" y="1668"/>
                  </a:cubicBezTo>
                  <a:cubicBezTo>
                    <a:pt x="868" y="1735"/>
                    <a:pt x="934" y="1801"/>
                    <a:pt x="1034" y="1868"/>
                  </a:cubicBezTo>
                  <a:cubicBezTo>
                    <a:pt x="1058" y="1892"/>
                    <a:pt x="1115" y="1915"/>
                    <a:pt x="1170" y="1915"/>
                  </a:cubicBezTo>
                  <a:cubicBezTo>
                    <a:pt x="1193" y="1915"/>
                    <a:pt x="1215" y="1911"/>
                    <a:pt x="1235" y="1901"/>
                  </a:cubicBezTo>
                  <a:cubicBezTo>
                    <a:pt x="1368" y="1901"/>
                    <a:pt x="1468" y="1735"/>
                    <a:pt x="1468" y="1601"/>
                  </a:cubicBezTo>
                  <a:cubicBezTo>
                    <a:pt x="1435" y="1501"/>
                    <a:pt x="1401" y="1401"/>
                    <a:pt x="1368" y="1301"/>
                  </a:cubicBezTo>
                  <a:cubicBezTo>
                    <a:pt x="1301" y="1101"/>
                    <a:pt x="1201" y="901"/>
                    <a:pt x="1068" y="734"/>
                  </a:cubicBezTo>
                  <a:cubicBezTo>
                    <a:pt x="968" y="534"/>
                    <a:pt x="834" y="400"/>
                    <a:pt x="668" y="234"/>
                  </a:cubicBezTo>
                  <a:cubicBezTo>
                    <a:pt x="601" y="167"/>
                    <a:pt x="501" y="100"/>
                    <a:pt x="434" y="67"/>
                  </a:cubicBezTo>
                  <a:cubicBezTo>
                    <a:pt x="367" y="0"/>
                    <a:pt x="301" y="0"/>
                    <a:pt x="23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2"/>
            <p:cNvSpPr/>
            <p:nvPr/>
          </p:nvSpPr>
          <p:spPr>
            <a:xfrm>
              <a:off x="8033679" y="3136343"/>
              <a:ext cx="8849" cy="8557"/>
            </a:xfrm>
            <a:custGeom>
              <a:avLst/>
              <a:gdLst/>
              <a:ahLst/>
              <a:cxnLst/>
              <a:rect l="l" t="t" r="r" b="b"/>
              <a:pathLst>
                <a:path w="1001" h="968" extrusionOk="0">
                  <a:moveTo>
                    <a:pt x="300" y="0"/>
                  </a:moveTo>
                  <a:cubicBezTo>
                    <a:pt x="134" y="0"/>
                    <a:pt x="0" y="167"/>
                    <a:pt x="0" y="334"/>
                  </a:cubicBezTo>
                  <a:cubicBezTo>
                    <a:pt x="0" y="400"/>
                    <a:pt x="34" y="467"/>
                    <a:pt x="34" y="500"/>
                  </a:cubicBezTo>
                  <a:cubicBezTo>
                    <a:pt x="67" y="601"/>
                    <a:pt x="134" y="701"/>
                    <a:pt x="200" y="767"/>
                  </a:cubicBezTo>
                  <a:cubicBezTo>
                    <a:pt x="300" y="834"/>
                    <a:pt x="367" y="901"/>
                    <a:pt x="467" y="934"/>
                  </a:cubicBezTo>
                  <a:cubicBezTo>
                    <a:pt x="534" y="934"/>
                    <a:pt x="601" y="967"/>
                    <a:pt x="634" y="967"/>
                  </a:cubicBezTo>
                  <a:lnTo>
                    <a:pt x="667" y="967"/>
                  </a:lnTo>
                  <a:cubicBezTo>
                    <a:pt x="868" y="934"/>
                    <a:pt x="1001" y="767"/>
                    <a:pt x="1001" y="567"/>
                  </a:cubicBezTo>
                  <a:cubicBezTo>
                    <a:pt x="1001" y="500"/>
                    <a:pt x="968" y="467"/>
                    <a:pt x="968" y="400"/>
                  </a:cubicBezTo>
                  <a:cubicBezTo>
                    <a:pt x="901" y="300"/>
                    <a:pt x="868" y="234"/>
                    <a:pt x="767" y="167"/>
                  </a:cubicBezTo>
                  <a:cubicBezTo>
                    <a:pt x="701" y="100"/>
                    <a:pt x="601" y="33"/>
                    <a:pt x="50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2"/>
            <p:cNvSpPr/>
            <p:nvPr/>
          </p:nvSpPr>
          <p:spPr>
            <a:xfrm>
              <a:off x="8067299" y="3145184"/>
              <a:ext cx="10034" cy="17248"/>
            </a:xfrm>
            <a:custGeom>
              <a:avLst/>
              <a:gdLst/>
              <a:ahLst/>
              <a:cxnLst/>
              <a:rect l="l" t="t" r="r" b="b"/>
              <a:pathLst>
                <a:path w="1135" h="1951" extrusionOk="0">
                  <a:moveTo>
                    <a:pt x="300" y="1"/>
                  </a:moveTo>
                  <a:cubicBezTo>
                    <a:pt x="167" y="1"/>
                    <a:pt x="33" y="101"/>
                    <a:pt x="33" y="268"/>
                  </a:cubicBezTo>
                  <a:cubicBezTo>
                    <a:pt x="0" y="334"/>
                    <a:pt x="0" y="434"/>
                    <a:pt x="33" y="535"/>
                  </a:cubicBezTo>
                  <a:cubicBezTo>
                    <a:pt x="33" y="735"/>
                    <a:pt x="100" y="935"/>
                    <a:pt x="167" y="1135"/>
                  </a:cubicBezTo>
                  <a:cubicBezTo>
                    <a:pt x="234" y="1302"/>
                    <a:pt x="334" y="1502"/>
                    <a:pt x="467" y="1669"/>
                  </a:cubicBezTo>
                  <a:cubicBezTo>
                    <a:pt x="534" y="1735"/>
                    <a:pt x="567" y="1802"/>
                    <a:pt x="667" y="1869"/>
                  </a:cubicBezTo>
                  <a:cubicBezTo>
                    <a:pt x="723" y="1924"/>
                    <a:pt x="793" y="1950"/>
                    <a:pt x="862" y="1950"/>
                  </a:cubicBezTo>
                  <a:cubicBezTo>
                    <a:pt x="1001" y="1950"/>
                    <a:pt x="1134" y="1847"/>
                    <a:pt x="1134" y="1669"/>
                  </a:cubicBezTo>
                  <a:cubicBezTo>
                    <a:pt x="1134" y="1569"/>
                    <a:pt x="1134" y="1469"/>
                    <a:pt x="1134" y="1402"/>
                  </a:cubicBezTo>
                  <a:cubicBezTo>
                    <a:pt x="1101" y="1202"/>
                    <a:pt x="1034" y="1002"/>
                    <a:pt x="967" y="801"/>
                  </a:cubicBezTo>
                  <a:cubicBezTo>
                    <a:pt x="867" y="635"/>
                    <a:pt x="767" y="434"/>
                    <a:pt x="667" y="301"/>
                  </a:cubicBezTo>
                  <a:cubicBezTo>
                    <a:pt x="600" y="201"/>
                    <a:pt x="534" y="134"/>
                    <a:pt x="467" y="68"/>
                  </a:cubicBezTo>
                  <a:cubicBezTo>
                    <a:pt x="434" y="34"/>
                    <a:pt x="367" y="1"/>
                    <a:pt x="300"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2"/>
            <p:cNvSpPr/>
            <p:nvPr/>
          </p:nvSpPr>
          <p:spPr>
            <a:xfrm>
              <a:off x="8026597" y="3175798"/>
              <a:ext cx="8566" cy="11024"/>
            </a:xfrm>
            <a:custGeom>
              <a:avLst/>
              <a:gdLst/>
              <a:ahLst/>
              <a:cxnLst/>
              <a:rect l="l" t="t" r="r" b="b"/>
              <a:pathLst>
                <a:path w="969" h="1247" extrusionOk="0">
                  <a:moveTo>
                    <a:pt x="303" y="1"/>
                  </a:moveTo>
                  <a:cubicBezTo>
                    <a:pt x="161" y="1"/>
                    <a:pt x="34" y="95"/>
                    <a:pt x="34" y="240"/>
                  </a:cubicBezTo>
                  <a:cubicBezTo>
                    <a:pt x="1" y="307"/>
                    <a:pt x="1" y="374"/>
                    <a:pt x="34" y="441"/>
                  </a:cubicBezTo>
                  <a:cubicBezTo>
                    <a:pt x="34" y="574"/>
                    <a:pt x="67" y="707"/>
                    <a:pt x="134" y="808"/>
                  </a:cubicBezTo>
                  <a:cubicBezTo>
                    <a:pt x="167" y="941"/>
                    <a:pt x="268" y="1041"/>
                    <a:pt x="368" y="1108"/>
                  </a:cubicBezTo>
                  <a:cubicBezTo>
                    <a:pt x="401" y="1141"/>
                    <a:pt x="468" y="1208"/>
                    <a:pt x="501" y="1208"/>
                  </a:cubicBezTo>
                  <a:cubicBezTo>
                    <a:pt x="534" y="1241"/>
                    <a:pt x="568" y="1241"/>
                    <a:pt x="601" y="1241"/>
                  </a:cubicBezTo>
                  <a:cubicBezTo>
                    <a:pt x="619" y="1245"/>
                    <a:pt x="636" y="1246"/>
                    <a:pt x="653" y="1246"/>
                  </a:cubicBezTo>
                  <a:cubicBezTo>
                    <a:pt x="801" y="1246"/>
                    <a:pt x="938" y="1124"/>
                    <a:pt x="968" y="974"/>
                  </a:cubicBezTo>
                  <a:cubicBezTo>
                    <a:pt x="968" y="908"/>
                    <a:pt x="968" y="841"/>
                    <a:pt x="968" y="774"/>
                  </a:cubicBezTo>
                  <a:cubicBezTo>
                    <a:pt x="968" y="641"/>
                    <a:pt x="935" y="541"/>
                    <a:pt x="868" y="441"/>
                  </a:cubicBezTo>
                  <a:cubicBezTo>
                    <a:pt x="801" y="307"/>
                    <a:pt x="701" y="207"/>
                    <a:pt x="601" y="140"/>
                  </a:cubicBezTo>
                  <a:cubicBezTo>
                    <a:pt x="568" y="107"/>
                    <a:pt x="501" y="74"/>
                    <a:pt x="434" y="40"/>
                  </a:cubicBezTo>
                  <a:lnTo>
                    <a:pt x="368" y="7"/>
                  </a:lnTo>
                  <a:cubicBezTo>
                    <a:pt x="346" y="3"/>
                    <a:pt x="325" y="1"/>
                    <a:pt x="303"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2"/>
            <p:cNvSpPr/>
            <p:nvPr/>
          </p:nvSpPr>
          <p:spPr>
            <a:xfrm>
              <a:off x="7947865" y="3049345"/>
              <a:ext cx="10034" cy="7505"/>
            </a:xfrm>
            <a:custGeom>
              <a:avLst/>
              <a:gdLst/>
              <a:ahLst/>
              <a:cxnLst/>
              <a:rect l="l" t="t" r="r" b="b"/>
              <a:pathLst>
                <a:path w="1135" h="849" extrusionOk="0">
                  <a:moveTo>
                    <a:pt x="401" y="1"/>
                  </a:moveTo>
                  <a:cubicBezTo>
                    <a:pt x="334" y="1"/>
                    <a:pt x="301" y="34"/>
                    <a:pt x="234" y="34"/>
                  </a:cubicBezTo>
                  <a:cubicBezTo>
                    <a:pt x="67" y="134"/>
                    <a:pt x="0" y="334"/>
                    <a:pt x="67" y="534"/>
                  </a:cubicBezTo>
                  <a:cubicBezTo>
                    <a:pt x="100" y="568"/>
                    <a:pt x="134" y="601"/>
                    <a:pt x="167" y="668"/>
                  </a:cubicBezTo>
                  <a:cubicBezTo>
                    <a:pt x="234" y="735"/>
                    <a:pt x="334" y="768"/>
                    <a:pt x="434" y="801"/>
                  </a:cubicBezTo>
                  <a:cubicBezTo>
                    <a:pt x="505" y="825"/>
                    <a:pt x="576" y="848"/>
                    <a:pt x="646" y="848"/>
                  </a:cubicBezTo>
                  <a:cubicBezTo>
                    <a:pt x="676" y="848"/>
                    <a:pt x="705" y="844"/>
                    <a:pt x="734" y="835"/>
                  </a:cubicBezTo>
                  <a:cubicBezTo>
                    <a:pt x="768" y="835"/>
                    <a:pt x="834" y="801"/>
                    <a:pt x="901" y="801"/>
                  </a:cubicBezTo>
                  <a:cubicBezTo>
                    <a:pt x="1068" y="701"/>
                    <a:pt x="1134" y="501"/>
                    <a:pt x="1034" y="368"/>
                  </a:cubicBezTo>
                  <a:cubicBezTo>
                    <a:pt x="1001" y="301"/>
                    <a:pt x="968" y="268"/>
                    <a:pt x="934" y="201"/>
                  </a:cubicBezTo>
                  <a:cubicBezTo>
                    <a:pt x="868" y="134"/>
                    <a:pt x="801" y="67"/>
                    <a:pt x="701" y="34"/>
                  </a:cubicBezTo>
                  <a:cubicBezTo>
                    <a:pt x="601" y="1"/>
                    <a:pt x="501" y="1"/>
                    <a:pt x="401"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2"/>
            <p:cNvSpPr/>
            <p:nvPr/>
          </p:nvSpPr>
          <p:spPr>
            <a:xfrm>
              <a:off x="7932527" y="3071755"/>
              <a:ext cx="17115" cy="8266"/>
            </a:xfrm>
            <a:custGeom>
              <a:avLst/>
              <a:gdLst/>
              <a:ahLst/>
              <a:cxnLst/>
              <a:rect l="l" t="t" r="r" b="b"/>
              <a:pathLst>
                <a:path w="1936" h="935" extrusionOk="0">
                  <a:moveTo>
                    <a:pt x="534" y="1"/>
                  </a:moveTo>
                  <a:cubicBezTo>
                    <a:pt x="434" y="1"/>
                    <a:pt x="368" y="34"/>
                    <a:pt x="268" y="34"/>
                  </a:cubicBezTo>
                  <a:cubicBezTo>
                    <a:pt x="201" y="68"/>
                    <a:pt x="168" y="101"/>
                    <a:pt x="134" y="134"/>
                  </a:cubicBezTo>
                  <a:cubicBezTo>
                    <a:pt x="1" y="268"/>
                    <a:pt x="34" y="435"/>
                    <a:pt x="134" y="535"/>
                  </a:cubicBezTo>
                  <a:cubicBezTo>
                    <a:pt x="201" y="601"/>
                    <a:pt x="301" y="668"/>
                    <a:pt x="368" y="701"/>
                  </a:cubicBezTo>
                  <a:cubicBezTo>
                    <a:pt x="701" y="868"/>
                    <a:pt x="1068" y="935"/>
                    <a:pt x="1435" y="935"/>
                  </a:cubicBezTo>
                  <a:cubicBezTo>
                    <a:pt x="1535" y="935"/>
                    <a:pt x="1602" y="902"/>
                    <a:pt x="1702" y="902"/>
                  </a:cubicBezTo>
                  <a:cubicBezTo>
                    <a:pt x="1769" y="868"/>
                    <a:pt x="1802" y="835"/>
                    <a:pt x="1835" y="801"/>
                  </a:cubicBezTo>
                  <a:cubicBezTo>
                    <a:pt x="1935" y="701"/>
                    <a:pt x="1902" y="535"/>
                    <a:pt x="1802" y="435"/>
                  </a:cubicBezTo>
                  <a:cubicBezTo>
                    <a:pt x="1735" y="368"/>
                    <a:pt x="1669" y="301"/>
                    <a:pt x="1602" y="268"/>
                  </a:cubicBezTo>
                  <a:cubicBezTo>
                    <a:pt x="1268" y="101"/>
                    <a:pt x="901" y="1"/>
                    <a:pt x="534"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2"/>
            <p:cNvSpPr/>
            <p:nvPr/>
          </p:nvSpPr>
          <p:spPr>
            <a:xfrm>
              <a:off x="7889474" y="3034599"/>
              <a:ext cx="21243" cy="7505"/>
            </a:xfrm>
            <a:custGeom>
              <a:avLst/>
              <a:gdLst/>
              <a:ahLst/>
              <a:cxnLst/>
              <a:rect l="l" t="t" r="r" b="b"/>
              <a:pathLst>
                <a:path w="2403" h="849" extrusionOk="0">
                  <a:moveTo>
                    <a:pt x="1201" y="1"/>
                  </a:moveTo>
                  <a:cubicBezTo>
                    <a:pt x="1001" y="1"/>
                    <a:pt x="768" y="34"/>
                    <a:pt x="534" y="68"/>
                  </a:cubicBezTo>
                  <a:cubicBezTo>
                    <a:pt x="434" y="101"/>
                    <a:pt x="334" y="134"/>
                    <a:pt x="234" y="168"/>
                  </a:cubicBezTo>
                  <a:cubicBezTo>
                    <a:pt x="167" y="201"/>
                    <a:pt x="101" y="268"/>
                    <a:pt x="67" y="334"/>
                  </a:cubicBezTo>
                  <a:cubicBezTo>
                    <a:pt x="1" y="468"/>
                    <a:pt x="101" y="635"/>
                    <a:pt x="234" y="701"/>
                  </a:cubicBezTo>
                  <a:cubicBezTo>
                    <a:pt x="334" y="735"/>
                    <a:pt x="434" y="768"/>
                    <a:pt x="534" y="801"/>
                  </a:cubicBezTo>
                  <a:cubicBezTo>
                    <a:pt x="699" y="825"/>
                    <a:pt x="865" y="849"/>
                    <a:pt x="1030" y="849"/>
                  </a:cubicBezTo>
                  <a:cubicBezTo>
                    <a:pt x="1098" y="849"/>
                    <a:pt x="1166" y="845"/>
                    <a:pt x="1235" y="835"/>
                  </a:cubicBezTo>
                  <a:cubicBezTo>
                    <a:pt x="1435" y="835"/>
                    <a:pt x="1668" y="801"/>
                    <a:pt x="1902" y="768"/>
                  </a:cubicBezTo>
                  <a:cubicBezTo>
                    <a:pt x="2002" y="735"/>
                    <a:pt x="2102" y="701"/>
                    <a:pt x="2202" y="668"/>
                  </a:cubicBezTo>
                  <a:cubicBezTo>
                    <a:pt x="2269" y="635"/>
                    <a:pt x="2336" y="568"/>
                    <a:pt x="2336" y="501"/>
                  </a:cubicBezTo>
                  <a:cubicBezTo>
                    <a:pt x="2402" y="401"/>
                    <a:pt x="2336" y="234"/>
                    <a:pt x="2202" y="168"/>
                  </a:cubicBezTo>
                  <a:cubicBezTo>
                    <a:pt x="2102" y="134"/>
                    <a:pt x="2002" y="101"/>
                    <a:pt x="1902" y="101"/>
                  </a:cubicBezTo>
                  <a:cubicBezTo>
                    <a:pt x="1668" y="34"/>
                    <a:pt x="1435" y="1"/>
                    <a:pt x="1201"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2"/>
            <p:cNvSpPr/>
            <p:nvPr/>
          </p:nvSpPr>
          <p:spPr>
            <a:xfrm>
              <a:off x="7883286" y="3054658"/>
              <a:ext cx="13862" cy="7382"/>
            </a:xfrm>
            <a:custGeom>
              <a:avLst/>
              <a:gdLst/>
              <a:ahLst/>
              <a:cxnLst/>
              <a:rect l="l" t="t" r="r" b="b"/>
              <a:pathLst>
                <a:path w="1568" h="835" extrusionOk="0">
                  <a:moveTo>
                    <a:pt x="767" y="0"/>
                  </a:moveTo>
                  <a:cubicBezTo>
                    <a:pt x="634" y="0"/>
                    <a:pt x="500" y="34"/>
                    <a:pt x="367" y="100"/>
                  </a:cubicBezTo>
                  <a:cubicBezTo>
                    <a:pt x="300" y="134"/>
                    <a:pt x="234" y="167"/>
                    <a:pt x="167" y="200"/>
                  </a:cubicBezTo>
                  <a:cubicBezTo>
                    <a:pt x="134" y="234"/>
                    <a:pt x="100" y="267"/>
                    <a:pt x="100" y="300"/>
                  </a:cubicBezTo>
                  <a:cubicBezTo>
                    <a:pt x="0" y="467"/>
                    <a:pt x="67" y="634"/>
                    <a:pt x="200" y="734"/>
                  </a:cubicBezTo>
                  <a:cubicBezTo>
                    <a:pt x="267" y="767"/>
                    <a:pt x="334" y="767"/>
                    <a:pt x="400" y="801"/>
                  </a:cubicBezTo>
                  <a:cubicBezTo>
                    <a:pt x="500" y="823"/>
                    <a:pt x="601" y="834"/>
                    <a:pt x="699" y="834"/>
                  </a:cubicBezTo>
                  <a:cubicBezTo>
                    <a:pt x="897" y="834"/>
                    <a:pt x="1090" y="790"/>
                    <a:pt x="1268" y="701"/>
                  </a:cubicBezTo>
                  <a:cubicBezTo>
                    <a:pt x="1334" y="667"/>
                    <a:pt x="1401" y="634"/>
                    <a:pt x="1468" y="601"/>
                  </a:cubicBezTo>
                  <a:cubicBezTo>
                    <a:pt x="1468" y="567"/>
                    <a:pt x="1501" y="534"/>
                    <a:pt x="1501" y="501"/>
                  </a:cubicBezTo>
                  <a:cubicBezTo>
                    <a:pt x="1568" y="367"/>
                    <a:pt x="1535" y="200"/>
                    <a:pt x="1401" y="134"/>
                  </a:cubicBezTo>
                  <a:cubicBezTo>
                    <a:pt x="1334" y="100"/>
                    <a:pt x="1268" y="67"/>
                    <a:pt x="1201" y="34"/>
                  </a:cubicBezTo>
                  <a:cubicBezTo>
                    <a:pt x="1068" y="0"/>
                    <a:pt x="901" y="0"/>
                    <a:pt x="76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2"/>
            <p:cNvSpPr/>
            <p:nvPr/>
          </p:nvSpPr>
          <p:spPr>
            <a:xfrm>
              <a:off x="7845830" y="3048240"/>
              <a:ext cx="12695" cy="7311"/>
            </a:xfrm>
            <a:custGeom>
              <a:avLst/>
              <a:gdLst/>
              <a:ahLst/>
              <a:cxnLst/>
              <a:rect l="l" t="t" r="r" b="b"/>
              <a:pathLst>
                <a:path w="1436" h="827" extrusionOk="0">
                  <a:moveTo>
                    <a:pt x="868" y="1"/>
                  </a:moveTo>
                  <a:cubicBezTo>
                    <a:pt x="801" y="1"/>
                    <a:pt x="735" y="9"/>
                    <a:pt x="668" y="26"/>
                  </a:cubicBezTo>
                  <a:cubicBezTo>
                    <a:pt x="534" y="26"/>
                    <a:pt x="401" y="59"/>
                    <a:pt x="301" y="126"/>
                  </a:cubicBezTo>
                  <a:cubicBezTo>
                    <a:pt x="234" y="159"/>
                    <a:pt x="201" y="192"/>
                    <a:pt x="134" y="226"/>
                  </a:cubicBezTo>
                  <a:cubicBezTo>
                    <a:pt x="101" y="259"/>
                    <a:pt x="101" y="293"/>
                    <a:pt x="101" y="326"/>
                  </a:cubicBezTo>
                  <a:cubicBezTo>
                    <a:pt x="1" y="459"/>
                    <a:pt x="67" y="659"/>
                    <a:pt x="201" y="760"/>
                  </a:cubicBezTo>
                  <a:cubicBezTo>
                    <a:pt x="268" y="760"/>
                    <a:pt x="334" y="793"/>
                    <a:pt x="401" y="826"/>
                  </a:cubicBezTo>
                  <a:lnTo>
                    <a:pt x="768" y="826"/>
                  </a:lnTo>
                  <a:cubicBezTo>
                    <a:pt x="901" y="793"/>
                    <a:pt x="1035" y="760"/>
                    <a:pt x="1135" y="693"/>
                  </a:cubicBezTo>
                  <a:cubicBezTo>
                    <a:pt x="1202" y="659"/>
                    <a:pt x="1268" y="626"/>
                    <a:pt x="1302" y="559"/>
                  </a:cubicBezTo>
                  <a:cubicBezTo>
                    <a:pt x="1335" y="559"/>
                    <a:pt x="1335" y="526"/>
                    <a:pt x="1368" y="526"/>
                  </a:cubicBezTo>
                  <a:cubicBezTo>
                    <a:pt x="1435" y="393"/>
                    <a:pt x="1402" y="192"/>
                    <a:pt x="1235" y="126"/>
                  </a:cubicBezTo>
                  <a:cubicBezTo>
                    <a:pt x="1168" y="92"/>
                    <a:pt x="1135" y="59"/>
                    <a:pt x="1068" y="26"/>
                  </a:cubicBezTo>
                  <a:cubicBezTo>
                    <a:pt x="1001" y="9"/>
                    <a:pt x="935" y="1"/>
                    <a:pt x="8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2"/>
            <p:cNvSpPr/>
            <p:nvPr/>
          </p:nvSpPr>
          <p:spPr>
            <a:xfrm>
              <a:off x="7854971" y="3085325"/>
              <a:ext cx="12987" cy="10626"/>
            </a:xfrm>
            <a:custGeom>
              <a:avLst/>
              <a:gdLst/>
              <a:ahLst/>
              <a:cxnLst/>
              <a:rect l="l" t="t" r="r" b="b"/>
              <a:pathLst>
                <a:path w="1469" h="1202" extrusionOk="0">
                  <a:moveTo>
                    <a:pt x="1168" y="0"/>
                  </a:moveTo>
                  <a:cubicBezTo>
                    <a:pt x="1068" y="0"/>
                    <a:pt x="1002" y="34"/>
                    <a:pt x="935" y="67"/>
                  </a:cubicBezTo>
                  <a:cubicBezTo>
                    <a:pt x="768" y="100"/>
                    <a:pt x="635" y="167"/>
                    <a:pt x="501" y="267"/>
                  </a:cubicBezTo>
                  <a:cubicBezTo>
                    <a:pt x="368" y="334"/>
                    <a:pt x="268" y="467"/>
                    <a:pt x="168" y="601"/>
                  </a:cubicBezTo>
                  <a:cubicBezTo>
                    <a:pt x="101" y="634"/>
                    <a:pt x="68" y="701"/>
                    <a:pt x="34" y="801"/>
                  </a:cubicBezTo>
                  <a:cubicBezTo>
                    <a:pt x="34" y="834"/>
                    <a:pt x="1" y="868"/>
                    <a:pt x="34" y="934"/>
                  </a:cubicBezTo>
                  <a:cubicBezTo>
                    <a:pt x="34" y="1101"/>
                    <a:pt x="168" y="1201"/>
                    <a:pt x="334" y="1201"/>
                  </a:cubicBezTo>
                  <a:cubicBezTo>
                    <a:pt x="434" y="1201"/>
                    <a:pt x="501" y="1168"/>
                    <a:pt x="568" y="1168"/>
                  </a:cubicBezTo>
                  <a:cubicBezTo>
                    <a:pt x="735" y="1101"/>
                    <a:pt x="868" y="1034"/>
                    <a:pt x="1002" y="934"/>
                  </a:cubicBezTo>
                  <a:cubicBezTo>
                    <a:pt x="1202" y="801"/>
                    <a:pt x="1335" y="601"/>
                    <a:pt x="1435" y="401"/>
                  </a:cubicBezTo>
                  <a:cubicBezTo>
                    <a:pt x="1469" y="334"/>
                    <a:pt x="1469" y="301"/>
                    <a:pt x="1469" y="267"/>
                  </a:cubicBezTo>
                  <a:cubicBezTo>
                    <a:pt x="1435" y="100"/>
                    <a:pt x="1302" y="0"/>
                    <a:pt x="116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2"/>
            <p:cNvSpPr/>
            <p:nvPr/>
          </p:nvSpPr>
          <p:spPr>
            <a:xfrm>
              <a:off x="7820767" y="3077360"/>
              <a:ext cx="15338" cy="10918"/>
            </a:xfrm>
            <a:custGeom>
              <a:avLst/>
              <a:gdLst/>
              <a:ahLst/>
              <a:cxnLst/>
              <a:rect l="l" t="t" r="r" b="b"/>
              <a:pathLst>
                <a:path w="1735" h="1235" extrusionOk="0">
                  <a:moveTo>
                    <a:pt x="1468" y="1"/>
                  </a:moveTo>
                  <a:cubicBezTo>
                    <a:pt x="1368" y="1"/>
                    <a:pt x="1268" y="34"/>
                    <a:pt x="1201" y="34"/>
                  </a:cubicBezTo>
                  <a:cubicBezTo>
                    <a:pt x="1001" y="101"/>
                    <a:pt x="834" y="167"/>
                    <a:pt x="668" y="234"/>
                  </a:cubicBezTo>
                  <a:cubicBezTo>
                    <a:pt x="501" y="334"/>
                    <a:pt x="367" y="434"/>
                    <a:pt x="234" y="568"/>
                  </a:cubicBezTo>
                  <a:cubicBezTo>
                    <a:pt x="167" y="634"/>
                    <a:pt x="100" y="701"/>
                    <a:pt x="34" y="768"/>
                  </a:cubicBezTo>
                  <a:cubicBezTo>
                    <a:pt x="0" y="835"/>
                    <a:pt x="0" y="868"/>
                    <a:pt x="0" y="935"/>
                  </a:cubicBezTo>
                  <a:cubicBezTo>
                    <a:pt x="0" y="1101"/>
                    <a:pt x="134" y="1235"/>
                    <a:pt x="301" y="1235"/>
                  </a:cubicBezTo>
                  <a:cubicBezTo>
                    <a:pt x="401" y="1235"/>
                    <a:pt x="467" y="1202"/>
                    <a:pt x="567" y="1202"/>
                  </a:cubicBezTo>
                  <a:cubicBezTo>
                    <a:pt x="734" y="1135"/>
                    <a:pt x="901" y="1068"/>
                    <a:pt x="1068" y="968"/>
                  </a:cubicBezTo>
                  <a:cubicBezTo>
                    <a:pt x="1235" y="868"/>
                    <a:pt x="1401" y="768"/>
                    <a:pt x="1535" y="634"/>
                  </a:cubicBezTo>
                  <a:cubicBezTo>
                    <a:pt x="1568" y="568"/>
                    <a:pt x="1635" y="501"/>
                    <a:pt x="1702" y="434"/>
                  </a:cubicBezTo>
                  <a:cubicBezTo>
                    <a:pt x="1735" y="368"/>
                    <a:pt x="1735" y="301"/>
                    <a:pt x="1735" y="268"/>
                  </a:cubicBezTo>
                  <a:cubicBezTo>
                    <a:pt x="1735" y="101"/>
                    <a:pt x="1602" y="1"/>
                    <a:pt x="14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2"/>
            <p:cNvSpPr/>
            <p:nvPr/>
          </p:nvSpPr>
          <p:spPr>
            <a:xfrm>
              <a:off x="7795112" y="3067627"/>
              <a:ext cx="12094" cy="10043"/>
            </a:xfrm>
            <a:custGeom>
              <a:avLst/>
              <a:gdLst/>
              <a:ahLst/>
              <a:cxnLst/>
              <a:rect l="l" t="t" r="r" b="b"/>
              <a:pathLst>
                <a:path w="1368" h="1136" extrusionOk="0">
                  <a:moveTo>
                    <a:pt x="1101" y="1"/>
                  </a:moveTo>
                  <a:cubicBezTo>
                    <a:pt x="1001" y="1"/>
                    <a:pt x="934" y="1"/>
                    <a:pt x="868" y="34"/>
                  </a:cubicBezTo>
                  <a:cubicBezTo>
                    <a:pt x="701" y="68"/>
                    <a:pt x="567" y="134"/>
                    <a:pt x="434" y="234"/>
                  </a:cubicBezTo>
                  <a:cubicBezTo>
                    <a:pt x="334" y="301"/>
                    <a:pt x="234" y="401"/>
                    <a:pt x="134" y="535"/>
                  </a:cubicBezTo>
                  <a:cubicBezTo>
                    <a:pt x="100" y="601"/>
                    <a:pt x="67" y="635"/>
                    <a:pt x="34" y="701"/>
                  </a:cubicBezTo>
                  <a:cubicBezTo>
                    <a:pt x="0" y="768"/>
                    <a:pt x="0" y="801"/>
                    <a:pt x="0" y="835"/>
                  </a:cubicBezTo>
                  <a:cubicBezTo>
                    <a:pt x="0" y="1002"/>
                    <a:pt x="167" y="1135"/>
                    <a:pt x="334" y="1135"/>
                  </a:cubicBezTo>
                  <a:cubicBezTo>
                    <a:pt x="401" y="1135"/>
                    <a:pt x="467" y="1135"/>
                    <a:pt x="534" y="1102"/>
                  </a:cubicBezTo>
                  <a:cubicBezTo>
                    <a:pt x="834" y="1002"/>
                    <a:pt x="1068" y="835"/>
                    <a:pt x="1235" y="568"/>
                  </a:cubicBezTo>
                  <a:cubicBezTo>
                    <a:pt x="1268" y="535"/>
                    <a:pt x="1301" y="468"/>
                    <a:pt x="1335" y="401"/>
                  </a:cubicBezTo>
                  <a:cubicBezTo>
                    <a:pt x="1368" y="334"/>
                    <a:pt x="1368" y="301"/>
                    <a:pt x="1368" y="268"/>
                  </a:cubicBezTo>
                  <a:cubicBezTo>
                    <a:pt x="1368" y="101"/>
                    <a:pt x="1235" y="1"/>
                    <a:pt x="1101"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2"/>
            <p:cNvSpPr/>
            <p:nvPr/>
          </p:nvSpPr>
          <p:spPr>
            <a:xfrm>
              <a:off x="7761784" y="3096526"/>
              <a:ext cx="12102" cy="13950"/>
            </a:xfrm>
            <a:custGeom>
              <a:avLst/>
              <a:gdLst/>
              <a:ahLst/>
              <a:cxnLst/>
              <a:rect l="l" t="t" r="r" b="b"/>
              <a:pathLst>
                <a:path w="1369" h="1578" extrusionOk="0">
                  <a:moveTo>
                    <a:pt x="1035" y="1"/>
                  </a:moveTo>
                  <a:cubicBezTo>
                    <a:pt x="968" y="1"/>
                    <a:pt x="902" y="34"/>
                    <a:pt x="802" y="68"/>
                  </a:cubicBezTo>
                  <a:cubicBezTo>
                    <a:pt x="601" y="134"/>
                    <a:pt x="435" y="268"/>
                    <a:pt x="268" y="468"/>
                  </a:cubicBezTo>
                  <a:cubicBezTo>
                    <a:pt x="134" y="635"/>
                    <a:pt x="34" y="835"/>
                    <a:pt x="1" y="1068"/>
                  </a:cubicBezTo>
                  <a:cubicBezTo>
                    <a:pt x="1" y="1168"/>
                    <a:pt x="1" y="1268"/>
                    <a:pt x="1" y="1369"/>
                  </a:cubicBezTo>
                  <a:cubicBezTo>
                    <a:pt x="34" y="1435"/>
                    <a:pt x="34" y="1469"/>
                    <a:pt x="68" y="1502"/>
                  </a:cubicBezTo>
                  <a:cubicBezTo>
                    <a:pt x="134" y="1552"/>
                    <a:pt x="209" y="1577"/>
                    <a:pt x="285" y="1577"/>
                  </a:cubicBezTo>
                  <a:cubicBezTo>
                    <a:pt x="360" y="1577"/>
                    <a:pt x="435" y="1552"/>
                    <a:pt x="501" y="1502"/>
                  </a:cubicBezTo>
                  <a:lnTo>
                    <a:pt x="535" y="1435"/>
                  </a:lnTo>
                  <a:cubicBezTo>
                    <a:pt x="568" y="1435"/>
                    <a:pt x="568" y="1435"/>
                    <a:pt x="568" y="1402"/>
                  </a:cubicBezTo>
                  <a:cubicBezTo>
                    <a:pt x="601" y="1369"/>
                    <a:pt x="601" y="1402"/>
                    <a:pt x="668" y="1302"/>
                  </a:cubicBezTo>
                  <a:cubicBezTo>
                    <a:pt x="768" y="1202"/>
                    <a:pt x="835" y="1068"/>
                    <a:pt x="935" y="935"/>
                  </a:cubicBezTo>
                  <a:lnTo>
                    <a:pt x="1202" y="601"/>
                  </a:lnTo>
                  <a:cubicBezTo>
                    <a:pt x="1235" y="568"/>
                    <a:pt x="1235" y="501"/>
                    <a:pt x="1269" y="468"/>
                  </a:cubicBezTo>
                  <a:lnTo>
                    <a:pt x="1335" y="435"/>
                  </a:lnTo>
                  <a:cubicBezTo>
                    <a:pt x="1335" y="401"/>
                    <a:pt x="1369" y="334"/>
                    <a:pt x="1369" y="301"/>
                  </a:cubicBezTo>
                  <a:cubicBezTo>
                    <a:pt x="1369" y="168"/>
                    <a:pt x="1269" y="34"/>
                    <a:pt x="110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2"/>
            <p:cNvSpPr/>
            <p:nvPr/>
          </p:nvSpPr>
          <p:spPr>
            <a:xfrm>
              <a:off x="7796880" y="3113411"/>
              <a:ext cx="12686" cy="8778"/>
            </a:xfrm>
            <a:custGeom>
              <a:avLst/>
              <a:gdLst/>
              <a:ahLst/>
              <a:cxnLst/>
              <a:rect l="l" t="t" r="r" b="b"/>
              <a:pathLst>
                <a:path w="1435" h="993" extrusionOk="0">
                  <a:moveTo>
                    <a:pt x="1068" y="1"/>
                  </a:moveTo>
                  <a:cubicBezTo>
                    <a:pt x="1035" y="1"/>
                    <a:pt x="1001" y="9"/>
                    <a:pt x="968" y="26"/>
                  </a:cubicBezTo>
                  <a:cubicBezTo>
                    <a:pt x="834" y="26"/>
                    <a:pt x="668" y="59"/>
                    <a:pt x="534" y="126"/>
                  </a:cubicBezTo>
                  <a:cubicBezTo>
                    <a:pt x="401" y="159"/>
                    <a:pt x="301" y="259"/>
                    <a:pt x="201" y="359"/>
                  </a:cubicBezTo>
                  <a:cubicBezTo>
                    <a:pt x="134" y="393"/>
                    <a:pt x="101" y="459"/>
                    <a:pt x="67" y="526"/>
                  </a:cubicBezTo>
                  <a:cubicBezTo>
                    <a:pt x="34" y="559"/>
                    <a:pt x="34" y="593"/>
                    <a:pt x="34" y="626"/>
                  </a:cubicBezTo>
                  <a:cubicBezTo>
                    <a:pt x="0" y="793"/>
                    <a:pt x="101" y="960"/>
                    <a:pt x="301" y="993"/>
                  </a:cubicBezTo>
                  <a:lnTo>
                    <a:pt x="501" y="993"/>
                  </a:lnTo>
                  <a:cubicBezTo>
                    <a:pt x="634" y="960"/>
                    <a:pt x="801" y="926"/>
                    <a:pt x="934" y="860"/>
                  </a:cubicBezTo>
                  <a:cubicBezTo>
                    <a:pt x="1035" y="793"/>
                    <a:pt x="1168" y="726"/>
                    <a:pt x="1268" y="626"/>
                  </a:cubicBezTo>
                  <a:cubicBezTo>
                    <a:pt x="1301" y="559"/>
                    <a:pt x="1368" y="493"/>
                    <a:pt x="1401" y="459"/>
                  </a:cubicBezTo>
                  <a:cubicBezTo>
                    <a:pt x="1401" y="426"/>
                    <a:pt x="1401" y="359"/>
                    <a:pt x="1401" y="326"/>
                  </a:cubicBezTo>
                  <a:cubicBezTo>
                    <a:pt x="1435" y="192"/>
                    <a:pt x="1335" y="26"/>
                    <a:pt x="1168" y="26"/>
                  </a:cubicBezTo>
                  <a:cubicBezTo>
                    <a:pt x="1135" y="9"/>
                    <a:pt x="1101" y="1"/>
                    <a:pt x="10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2"/>
            <p:cNvSpPr/>
            <p:nvPr/>
          </p:nvSpPr>
          <p:spPr>
            <a:xfrm>
              <a:off x="7821943" y="3133338"/>
              <a:ext cx="12102" cy="11325"/>
            </a:xfrm>
            <a:custGeom>
              <a:avLst/>
              <a:gdLst/>
              <a:ahLst/>
              <a:cxnLst/>
              <a:rect l="l" t="t" r="r" b="b"/>
              <a:pathLst>
                <a:path w="1369" h="1281" extrusionOk="0">
                  <a:moveTo>
                    <a:pt x="1120" y="0"/>
                  </a:moveTo>
                  <a:cubicBezTo>
                    <a:pt x="1103" y="0"/>
                    <a:pt x="1086" y="2"/>
                    <a:pt x="1068" y="7"/>
                  </a:cubicBezTo>
                  <a:cubicBezTo>
                    <a:pt x="968" y="40"/>
                    <a:pt x="901" y="40"/>
                    <a:pt x="835" y="73"/>
                  </a:cubicBezTo>
                  <a:cubicBezTo>
                    <a:pt x="668" y="140"/>
                    <a:pt x="535" y="240"/>
                    <a:pt x="401" y="340"/>
                  </a:cubicBezTo>
                  <a:cubicBezTo>
                    <a:pt x="301" y="440"/>
                    <a:pt x="201" y="540"/>
                    <a:pt x="101" y="707"/>
                  </a:cubicBezTo>
                  <a:cubicBezTo>
                    <a:pt x="68" y="774"/>
                    <a:pt x="34" y="840"/>
                    <a:pt x="1" y="907"/>
                  </a:cubicBezTo>
                  <a:cubicBezTo>
                    <a:pt x="1" y="941"/>
                    <a:pt x="1" y="1007"/>
                    <a:pt x="1" y="1041"/>
                  </a:cubicBezTo>
                  <a:cubicBezTo>
                    <a:pt x="30" y="1186"/>
                    <a:pt x="160" y="1281"/>
                    <a:pt x="303" y="1281"/>
                  </a:cubicBezTo>
                  <a:cubicBezTo>
                    <a:pt x="325" y="1281"/>
                    <a:pt x="346" y="1278"/>
                    <a:pt x="368" y="1274"/>
                  </a:cubicBezTo>
                  <a:cubicBezTo>
                    <a:pt x="434" y="1274"/>
                    <a:pt x="501" y="1241"/>
                    <a:pt x="601" y="1207"/>
                  </a:cubicBezTo>
                  <a:cubicBezTo>
                    <a:pt x="735" y="1141"/>
                    <a:pt x="868" y="1074"/>
                    <a:pt x="968" y="941"/>
                  </a:cubicBezTo>
                  <a:cubicBezTo>
                    <a:pt x="1102" y="840"/>
                    <a:pt x="1202" y="707"/>
                    <a:pt x="1268" y="574"/>
                  </a:cubicBezTo>
                  <a:cubicBezTo>
                    <a:pt x="1302" y="507"/>
                    <a:pt x="1335" y="440"/>
                    <a:pt x="1368" y="373"/>
                  </a:cubicBezTo>
                  <a:cubicBezTo>
                    <a:pt x="1368" y="340"/>
                    <a:pt x="1368" y="273"/>
                    <a:pt x="1368" y="240"/>
                  </a:cubicBezTo>
                  <a:cubicBezTo>
                    <a:pt x="1339" y="95"/>
                    <a:pt x="1235" y="0"/>
                    <a:pt x="1120"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2"/>
            <p:cNvSpPr/>
            <p:nvPr/>
          </p:nvSpPr>
          <p:spPr>
            <a:xfrm>
              <a:off x="7763261" y="3148976"/>
              <a:ext cx="9742" cy="10140"/>
            </a:xfrm>
            <a:custGeom>
              <a:avLst/>
              <a:gdLst/>
              <a:ahLst/>
              <a:cxnLst/>
              <a:rect l="l" t="t" r="r" b="b"/>
              <a:pathLst>
                <a:path w="1102" h="1147" extrusionOk="0">
                  <a:moveTo>
                    <a:pt x="787" y="0"/>
                  </a:moveTo>
                  <a:cubicBezTo>
                    <a:pt x="770" y="0"/>
                    <a:pt x="752" y="2"/>
                    <a:pt x="735" y="5"/>
                  </a:cubicBezTo>
                  <a:cubicBezTo>
                    <a:pt x="668" y="39"/>
                    <a:pt x="601" y="39"/>
                    <a:pt x="568" y="72"/>
                  </a:cubicBezTo>
                  <a:cubicBezTo>
                    <a:pt x="434" y="139"/>
                    <a:pt x="334" y="206"/>
                    <a:pt x="234" y="306"/>
                  </a:cubicBezTo>
                  <a:cubicBezTo>
                    <a:pt x="168" y="406"/>
                    <a:pt x="67" y="506"/>
                    <a:pt x="34" y="606"/>
                  </a:cubicBezTo>
                  <a:cubicBezTo>
                    <a:pt x="1" y="673"/>
                    <a:pt x="1" y="739"/>
                    <a:pt x="1" y="806"/>
                  </a:cubicBezTo>
                  <a:cubicBezTo>
                    <a:pt x="1" y="839"/>
                    <a:pt x="1" y="873"/>
                    <a:pt x="1" y="906"/>
                  </a:cubicBezTo>
                  <a:cubicBezTo>
                    <a:pt x="30" y="1051"/>
                    <a:pt x="160" y="1146"/>
                    <a:pt x="303" y="1146"/>
                  </a:cubicBezTo>
                  <a:cubicBezTo>
                    <a:pt x="325" y="1146"/>
                    <a:pt x="346" y="1144"/>
                    <a:pt x="368" y="1140"/>
                  </a:cubicBezTo>
                  <a:cubicBezTo>
                    <a:pt x="434" y="1140"/>
                    <a:pt x="501" y="1106"/>
                    <a:pt x="568" y="1106"/>
                  </a:cubicBezTo>
                  <a:cubicBezTo>
                    <a:pt x="668" y="1040"/>
                    <a:pt x="768" y="939"/>
                    <a:pt x="868" y="873"/>
                  </a:cubicBezTo>
                  <a:cubicBezTo>
                    <a:pt x="935" y="773"/>
                    <a:pt x="1001" y="639"/>
                    <a:pt x="1035" y="539"/>
                  </a:cubicBezTo>
                  <a:cubicBezTo>
                    <a:pt x="1068" y="472"/>
                    <a:pt x="1068" y="406"/>
                    <a:pt x="1102" y="339"/>
                  </a:cubicBezTo>
                  <a:cubicBezTo>
                    <a:pt x="1102" y="306"/>
                    <a:pt x="1102" y="272"/>
                    <a:pt x="1068" y="239"/>
                  </a:cubicBezTo>
                  <a:cubicBezTo>
                    <a:pt x="1068" y="120"/>
                    <a:pt x="935" y="0"/>
                    <a:pt x="78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2"/>
            <p:cNvSpPr/>
            <p:nvPr/>
          </p:nvSpPr>
          <p:spPr>
            <a:xfrm>
              <a:off x="7738198" y="3140242"/>
              <a:ext cx="10918" cy="12403"/>
            </a:xfrm>
            <a:custGeom>
              <a:avLst/>
              <a:gdLst/>
              <a:ahLst/>
              <a:cxnLst/>
              <a:rect l="l" t="t" r="r" b="b"/>
              <a:pathLst>
                <a:path w="1235" h="1403" extrusionOk="0">
                  <a:moveTo>
                    <a:pt x="1008" y="1"/>
                  </a:moveTo>
                  <a:cubicBezTo>
                    <a:pt x="972" y="1"/>
                    <a:pt x="936" y="9"/>
                    <a:pt x="901" y="26"/>
                  </a:cubicBezTo>
                  <a:cubicBezTo>
                    <a:pt x="801" y="26"/>
                    <a:pt x="734" y="59"/>
                    <a:pt x="668" y="126"/>
                  </a:cubicBezTo>
                  <a:cubicBezTo>
                    <a:pt x="534" y="193"/>
                    <a:pt x="401" y="293"/>
                    <a:pt x="301" y="426"/>
                  </a:cubicBezTo>
                  <a:cubicBezTo>
                    <a:pt x="201" y="526"/>
                    <a:pt x="134" y="693"/>
                    <a:pt x="67" y="827"/>
                  </a:cubicBezTo>
                  <a:cubicBezTo>
                    <a:pt x="34" y="893"/>
                    <a:pt x="0" y="960"/>
                    <a:pt x="0" y="1060"/>
                  </a:cubicBezTo>
                  <a:cubicBezTo>
                    <a:pt x="0" y="1094"/>
                    <a:pt x="0" y="1160"/>
                    <a:pt x="0" y="1194"/>
                  </a:cubicBezTo>
                  <a:cubicBezTo>
                    <a:pt x="28" y="1333"/>
                    <a:pt x="172" y="1402"/>
                    <a:pt x="296" y="1402"/>
                  </a:cubicBezTo>
                  <a:cubicBezTo>
                    <a:pt x="321" y="1402"/>
                    <a:pt x="345" y="1399"/>
                    <a:pt x="367" y="1394"/>
                  </a:cubicBezTo>
                  <a:cubicBezTo>
                    <a:pt x="467" y="1360"/>
                    <a:pt x="534" y="1327"/>
                    <a:pt x="601" y="1294"/>
                  </a:cubicBezTo>
                  <a:cubicBezTo>
                    <a:pt x="734" y="1194"/>
                    <a:pt x="834" y="1094"/>
                    <a:pt x="934" y="960"/>
                  </a:cubicBezTo>
                  <a:cubicBezTo>
                    <a:pt x="1034" y="827"/>
                    <a:pt x="1101" y="693"/>
                    <a:pt x="1168" y="560"/>
                  </a:cubicBezTo>
                  <a:cubicBezTo>
                    <a:pt x="1201" y="493"/>
                    <a:pt x="1235" y="393"/>
                    <a:pt x="1235" y="326"/>
                  </a:cubicBezTo>
                  <a:cubicBezTo>
                    <a:pt x="1235" y="293"/>
                    <a:pt x="1235" y="226"/>
                    <a:pt x="1235" y="193"/>
                  </a:cubicBezTo>
                  <a:cubicBezTo>
                    <a:pt x="1210" y="69"/>
                    <a:pt x="1112" y="1"/>
                    <a:pt x="100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2"/>
            <p:cNvSpPr/>
            <p:nvPr/>
          </p:nvSpPr>
          <p:spPr>
            <a:xfrm>
              <a:off x="7719916" y="3178521"/>
              <a:ext cx="7965" cy="10900"/>
            </a:xfrm>
            <a:custGeom>
              <a:avLst/>
              <a:gdLst/>
              <a:ahLst/>
              <a:cxnLst/>
              <a:rect l="l" t="t" r="r" b="b"/>
              <a:pathLst>
                <a:path w="901" h="1233" extrusionOk="0">
                  <a:moveTo>
                    <a:pt x="624" y="0"/>
                  </a:moveTo>
                  <a:cubicBezTo>
                    <a:pt x="573" y="0"/>
                    <a:pt x="520" y="11"/>
                    <a:pt x="467" y="33"/>
                  </a:cubicBezTo>
                  <a:cubicBezTo>
                    <a:pt x="434" y="66"/>
                    <a:pt x="367" y="99"/>
                    <a:pt x="334" y="133"/>
                  </a:cubicBezTo>
                  <a:cubicBezTo>
                    <a:pt x="234" y="233"/>
                    <a:pt x="134" y="333"/>
                    <a:pt x="100" y="433"/>
                  </a:cubicBezTo>
                  <a:cubicBezTo>
                    <a:pt x="34" y="566"/>
                    <a:pt x="0" y="666"/>
                    <a:pt x="0" y="800"/>
                  </a:cubicBezTo>
                  <a:cubicBezTo>
                    <a:pt x="0" y="866"/>
                    <a:pt x="0" y="933"/>
                    <a:pt x="0" y="967"/>
                  </a:cubicBezTo>
                  <a:cubicBezTo>
                    <a:pt x="0" y="1000"/>
                    <a:pt x="0" y="1033"/>
                    <a:pt x="34" y="1067"/>
                  </a:cubicBezTo>
                  <a:cubicBezTo>
                    <a:pt x="79" y="1181"/>
                    <a:pt x="187" y="1232"/>
                    <a:pt x="304" y="1232"/>
                  </a:cubicBezTo>
                  <a:cubicBezTo>
                    <a:pt x="358" y="1232"/>
                    <a:pt x="414" y="1221"/>
                    <a:pt x="467" y="1200"/>
                  </a:cubicBezTo>
                  <a:cubicBezTo>
                    <a:pt x="534" y="1167"/>
                    <a:pt x="567" y="1133"/>
                    <a:pt x="634" y="1100"/>
                  </a:cubicBezTo>
                  <a:cubicBezTo>
                    <a:pt x="701" y="1000"/>
                    <a:pt x="801" y="900"/>
                    <a:pt x="834" y="800"/>
                  </a:cubicBezTo>
                  <a:cubicBezTo>
                    <a:pt x="868" y="666"/>
                    <a:pt x="901" y="533"/>
                    <a:pt x="901" y="433"/>
                  </a:cubicBezTo>
                  <a:cubicBezTo>
                    <a:pt x="901" y="366"/>
                    <a:pt x="901" y="299"/>
                    <a:pt x="901" y="233"/>
                  </a:cubicBezTo>
                  <a:lnTo>
                    <a:pt x="901" y="166"/>
                  </a:lnTo>
                  <a:cubicBezTo>
                    <a:pt x="833" y="52"/>
                    <a:pt x="733" y="0"/>
                    <a:pt x="62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2"/>
            <p:cNvSpPr/>
            <p:nvPr/>
          </p:nvSpPr>
          <p:spPr>
            <a:xfrm>
              <a:off x="7740258" y="3195848"/>
              <a:ext cx="8566" cy="9954"/>
            </a:xfrm>
            <a:custGeom>
              <a:avLst/>
              <a:gdLst/>
              <a:ahLst/>
              <a:cxnLst/>
              <a:rect l="l" t="t" r="r" b="b"/>
              <a:pathLst>
                <a:path w="969" h="1126" extrusionOk="0">
                  <a:moveTo>
                    <a:pt x="666" y="1"/>
                  </a:moveTo>
                  <a:cubicBezTo>
                    <a:pt x="644" y="1"/>
                    <a:pt x="623" y="3"/>
                    <a:pt x="601" y="7"/>
                  </a:cubicBezTo>
                  <a:cubicBezTo>
                    <a:pt x="535" y="41"/>
                    <a:pt x="468" y="41"/>
                    <a:pt x="435" y="74"/>
                  </a:cubicBezTo>
                  <a:cubicBezTo>
                    <a:pt x="301" y="141"/>
                    <a:pt x="234" y="207"/>
                    <a:pt x="168" y="307"/>
                  </a:cubicBezTo>
                  <a:cubicBezTo>
                    <a:pt x="68" y="408"/>
                    <a:pt x="34" y="508"/>
                    <a:pt x="1" y="641"/>
                  </a:cubicBezTo>
                  <a:cubicBezTo>
                    <a:pt x="1" y="674"/>
                    <a:pt x="1" y="741"/>
                    <a:pt x="1" y="808"/>
                  </a:cubicBezTo>
                  <a:cubicBezTo>
                    <a:pt x="1" y="841"/>
                    <a:pt x="1" y="841"/>
                    <a:pt x="1" y="875"/>
                  </a:cubicBezTo>
                  <a:cubicBezTo>
                    <a:pt x="56" y="1011"/>
                    <a:pt x="178" y="1126"/>
                    <a:pt x="330" y="1126"/>
                  </a:cubicBezTo>
                  <a:cubicBezTo>
                    <a:pt x="364" y="1126"/>
                    <a:pt x="398" y="1120"/>
                    <a:pt x="435" y="1108"/>
                  </a:cubicBezTo>
                  <a:cubicBezTo>
                    <a:pt x="468" y="1108"/>
                    <a:pt x="535" y="1075"/>
                    <a:pt x="601" y="1041"/>
                  </a:cubicBezTo>
                  <a:cubicBezTo>
                    <a:pt x="701" y="975"/>
                    <a:pt x="768" y="908"/>
                    <a:pt x="835" y="808"/>
                  </a:cubicBezTo>
                  <a:cubicBezTo>
                    <a:pt x="902" y="708"/>
                    <a:pt x="968" y="574"/>
                    <a:pt x="968" y="474"/>
                  </a:cubicBezTo>
                  <a:cubicBezTo>
                    <a:pt x="968" y="408"/>
                    <a:pt x="968" y="341"/>
                    <a:pt x="968" y="307"/>
                  </a:cubicBezTo>
                  <a:cubicBezTo>
                    <a:pt x="968" y="274"/>
                    <a:pt x="968" y="241"/>
                    <a:pt x="968" y="241"/>
                  </a:cubicBezTo>
                  <a:cubicBezTo>
                    <a:pt x="939" y="96"/>
                    <a:pt x="809" y="1"/>
                    <a:pt x="666"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2"/>
            <p:cNvSpPr/>
            <p:nvPr/>
          </p:nvSpPr>
          <p:spPr>
            <a:xfrm>
              <a:off x="7786855" y="3172315"/>
              <a:ext cx="11802" cy="15586"/>
            </a:xfrm>
            <a:custGeom>
              <a:avLst/>
              <a:gdLst/>
              <a:ahLst/>
              <a:cxnLst/>
              <a:rect l="l" t="t" r="r" b="b"/>
              <a:pathLst>
                <a:path w="1335" h="1763" extrusionOk="0">
                  <a:moveTo>
                    <a:pt x="968" y="1"/>
                  </a:moveTo>
                  <a:cubicBezTo>
                    <a:pt x="901" y="34"/>
                    <a:pt x="834" y="67"/>
                    <a:pt x="734" y="101"/>
                  </a:cubicBezTo>
                  <a:cubicBezTo>
                    <a:pt x="534" y="201"/>
                    <a:pt x="334" y="368"/>
                    <a:pt x="200" y="568"/>
                  </a:cubicBezTo>
                  <a:cubicBezTo>
                    <a:pt x="67" y="768"/>
                    <a:pt x="0" y="1001"/>
                    <a:pt x="0" y="1268"/>
                  </a:cubicBezTo>
                  <a:cubicBezTo>
                    <a:pt x="0" y="1368"/>
                    <a:pt x="0" y="1468"/>
                    <a:pt x="34" y="1602"/>
                  </a:cubicBezTo>
                  <a:cubicBezTo>
                    <a:pt x="67" y="1635"/>
                    <a:pt x="100" y="1669"/>
                    <a:pt x="134" y="1702"/>
                  </a:cubicBezTo>
                  <a:cubicBezTo>
                    <a:pt x="190" y="1744"/>
                    <a:pt x="251" y="1762"/>
                    <a:pt x="312" y="1762"/>
                  </a:cubicBezTo>
                  <a:cubicBezTo>
                    <a:pt x="395" y="1762"/>
                    <a:pt x="476" y="1727"/>
                    <a:pt x="534" y="1669"/>
                  </a:cubicBezTo>
                  <a:lnTo>
                    <a:pt x="567" y="1635"/>
                  </a:lnTo>
                  <a:cubicBezTo>
                    <a:pt x="567" y="1602"/>
                    <a:pt x="601" y="1568"/>
                    <a:pt x="601" y="1568"/>
                  </a:cubicBezTo>
                  <a:cubicBezTo>
                    <a:pt x="634" y="1535"/>
                    <a:pt x="634" y="1535"/>
                    <a:pt x="701" y="1402"/>
                  </a:cubicBezTo>
                  <a:cubicBezTo>
                    <a:pt x="768" y="1302"/>
                    <a:pt x="834" y="1168"/>
                    <a:pt x="934" y="1001"/>
                  </a:cubicBezTo>
                  <a:cubicBezTo>
                    <a:pt x="1001" y="835"/>
                    <a:pt x="1101" y="701"/>
                    <a:pt x="1168" y="568"/>
                  </a:cubicBezTo>
                  <a:cubicBezTo>
                    <a:pt x="1201" y="534"/>
                    <a:pt x="1235" y="468"/>
                    <a:pt x="1268" y="434"/>
                  </a:cubicBezTo>
                  <a:cubicBezTo>
                    <a:pt x="1268" y="401"/>
                    <a:pt x="1301" y="401"/>
                    <a:pt x="1301" y="368"/>
                  </a:cubicBezTo>
                  <a:cubicBezTo>
                    <a:pt x="1335" y="334"/>
                    <a:pt x="1335" y="301"/>
                    <a:pt x="1335" y="268"/>
                  </a:cubicBezTo>
                  <a:cubicBezTo>
                    <a:pt x="1335" y="101"/>
                    <a:pt x="1201" y="1"/>
                    <a:pt x="10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2"/>
            <p:cNvSpPr/>
            <p:nvPr/>
          </p:nvSpPr>
          <p:spPr>
            <a:xfrm>
              <a:off x="7916013" y="3094758"/>
              <a:ext cx="13871" cy="7382"/>
            </a:xfrm>
            <a:custGeom>
              <a:avLst/>
              <a:gdLst/>
              <a:ahLst/>
              <a:cxnLst/>
              <a:rect l="l" t="t" r="r" b="b"/>
              <a:pathLst>
                <a:path w="1569" h="835" extrusionOk="0">
                  <a:moveTo>
                    <a:pt x="768" y="1"/>
                  </a:moveTo>
                  <a:cubicBezTo>
                    <a:pt x="635" y="34"/>
                    <a:pt x="501" y="34"/>
                    <a:pt x="368" y="101"/>
                  </a:cubicBezTo>
                  <a:cubicBezTo>
                    <a:pt x="301" y="134"/>
                    <a:pt x="234" y="168"/>
                    <a:pt x="168" y="201"/>
                  </a:cubicBezTo>
                  <a:lnTo>
                    <a:pt x="168" y="168"/>
                  </a:lnTo>
                  <a:cubicBezTo>
                    <a:pt x="1" y="301"/>
                    <a:pt x="1" y="534"/>
                    <a:pt x="168" y="668"/>
                  </a:cubicBezTo>
                  <a:cubicBezTo>
                    <a:pt x="234" y="701"/>
                    <a:pt x="301" y="735"/>
                    <a:pt x="368" y="735"/>
                  </a:cubicBezTo>
                  <a:cubicBezTo>
                    <a:pt x="501" y="801"/>
                    <a:pt x="635" y="835"/>
                    <a:pt x="768" y="835"/>
                  </a:cubicBezTo>
                  <a:cubicBezTo>
                    <a:pt x="901" y="835"/>
                    <a:pt x="1068" y="801"/>
                    <a:pt x="1202" y="768"/>
                  </a:cubicBezTo>
                  <a:cubicBezTo>
                    <a:pt x="1268" y="735"/>
                    <a:pt x="1335" y="701"/>
                    <a:pt x="1402" y="668"/>
                  </a:cubicBezTo>
                  <a:cubicBezTo>
                    <a:pt x="1435" y="668"/>
                    <a:pt x="1468" y="635"/>
                    <a:pt x="1468" y="601"/>
                  </a:cubicBezTo>
                  <a:cubicBezTo>
                    <a:pt x="1569" y="434"/>
                    <a:pt x="1535" y="268"/>
                    <a:pt x="1402" y="168"/>
                  </a:cubicBezTo>
                  <a:cubicBezTo>
                    <a:pt x="1335" y="134"/>
                    <a:pt x="1268" y="101"/>
                    <a:pt x="1202" y="67"/>
                  </a:cubicBezTo>
                  <a:cubicBezTo>
                    <a:pt x="1068" y="34"/>
                    <a:pt x="901" y="1"/>
                    <a:pt x="7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2"/>
            <p:cNvSpPr/>
            <p:nvPr/>
          </p:nvSpPr>
          <p:spPr>
            <a:xfrm>
              <a:off x="7991802" y="3152857"/>
              <a:ext cx="9742" cy="15338"/>
            </a:xfrm>
            <a:custGeom>
              <a:avLst/>
              <a:gdLst/>
              <a:ahLst/>
              <a:cxnLst/>
              <a:rect l="l" t="t" r="r" b="b"/>
              <a:pathLst>
                <a:path w="1102" h="1735" extrusionOk="0">
                  <a:moveTo>
                    <a:pt x="301" y="0"/>
                  </a:moveTo>
                  <a:cubicBezTo>
                    <a:pt x="167" y="0"/>
                    <a:pt x="34" y="100"/>
                    <a:pt x="34" y="267"/>
                  </a:cubicBezTo>
                  <a:cubicBezTo>
                    <a:pt x="1" y="334"/>
                    <a:pt x="1" y="434"/>
                    <a:pt x="34" y="500"/>
                  </a:cubicBezTo>
                  <a:cubicBezTo>
                    <a:pt x="34" y="701"/>
                    <a:pt x="101" y="867"/>
                    <a:pt x="167" y="1034"/>
                  </a:cubicBezTo>
                  <a:cubicBezTo>
                    <a:pt x="234" y="1201"/>
                    <a:pt x="334" y="1334"/>
                    <a:pt x="434" y="1468"/>
                  </a:cubicBezTo>
                  <a:cubicBezTo>
                    <a:pt x="501" y="1535"/>
                    <a:pt x="568" y="1601"/>
                    <a:pt x="634" y="1668"/>
                  </a:cubicBezTo>
                  <a:cubicBezTo>
                    <a:pt x="668" y="1701"/>
                    <a:pt x="734" y="1701"/>
                    <a:pt x="801" y="1735"/>
                  </a:cubicBezTo>
                  <a:cubicBezTo>
                    <a:pt x="968" y="1735"/>
                    <a:pt x="1101" y="1601"/>
                    <a:pt x="1101" y="1434"/>
                  </a:cubicBezTo>
                  <a:cubicBezTo>
                    <a:pt x="1101" y="1368"/>
                    <a:pt x="1101" y="1268"/>
                    <a:pt x="1101" y="1201"/>
                  </a:cubicBezTo>
                  <a:cubicBezTo>
                    <a:pt x="1068" y="1001"/>
                    <a:pt x="1001" y="834"/>
                    <a:pt x="935" y="667"/>
                  </a:cubicBezTo>
                  <a:cubicBezTo>
                    <a:pt x="868" y="500"/>
                    <a:pt x="768" y="367"/>
                    <a:pt x="634" y="234"/>
                  </a:cubicBezTo>
                  <a:cubicBezTo>
                    <a:pt x="601" y="167"/>
                    <a:pt x="534" y="100"/>
                    <a:pt x="468" y="67"/>
                  </a:cubicBezTo>
                  <a:cubicBezTo>
                    <a:pt x="401" y="33"/>
                    <a:pt x="367" y="0"/>
                    <a:pt x="30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2"/>
            <p:cNvSpPr/>
            <p:nvPr/>
          </p:nvSpPr>
          <p:spPr>
            <a:xfrm>
              <a:off x="8008908" y="3198933"/>
              <a:ext cx="7673" cy="11059"/>
            </a:xfrm>
            <a:custGeom>
              <a:avLst/>
              <a:gdLst/>
              <a:ahLst/>
              <a:cxnLst/>
              <a:rect l="l" t="t" r="r" b="b"/>
              <a:pathLst>
                <a:path w="868" h="1251" extrusionOk="0">
                  <a:moveTo>
                    <a:pt x="400" y="0"/>
                  </a:moveTo>
                  <a:cubicBezTo>
                    <a:pt x="313" y="0"/>
                    <a:pt x="228" y="44"/>
                    <a:pt x="167" y="125"/>
                  </a:cubicBezTo>
                  <a:cubicBezTo>
                    <a:pt x="134" y="159"/>
                    <a:pt x="100" y="225"/>
                    <a:pt x="67" y="292"/>
                  </a:cubicBezTo>
                  <a:cubicBezTo>
                    <a:pt x="34" y="392"/>
                    <a:pt x="0" y="526"/>
                    <a:pt x="34" y="659"/>
                  </a:cubicBezTo>
                  <a:cubicBezTo>
                    <a:pt x="34" y="759"/>
                    <a:pt x="34" y="892"/>
                    <a:pt x="100" y="993"/>
                  </a:cubicBezTo>
                  <a:cubicBezTo>
                    <a:pt x="134" y="1059"/>
                    <a:pt x="167" y="1093"/>
                    <a:pt x="200" y="1159"/>
                  </a:cubicBezTo>
                  <a:cubicBezTo>
                    <a:pt x="234" y="1159"/>
                    <a:pt x="234" y="1193"/>
                    <a:pt x="267" y="1193"/>
                  </a:cubicBezTo>
                  <a:cubicBezTo>
                    <a:pt x="320" y="1232"/>
                    <a:pt x="388" y="1251"/>
                    <a:pt x="457" y="1251"/>
                  </a:cubicBezTo>
                  <a:cubicBezTo>
                    <a:pt x="564" y="1251"/>
                    <a:pt x="674" y="1207"/>
                    <a:pt x="734" y="1126"/>
                  </a:cubicBezTo>
                  <a:cubicBezTo>
                    <a:pt x="767" y="1059"/>
                    <a:pt x="801" y="993"/>
                    <a:pt x="801" y="959"/>
                  </a:cubicBezTo>
                  <a:cubicBezTo>
                    <a:pt x="834" y="826"/>
                    <a:pt x="868" y="692"/>
                    <a:pt x="834" y="592"/>
                  </a:cubicBezTo>
                  <a:cubicBezTo>
                    <a:pt x="834" y="459"/>
                    <a:pt x="801" y="359"/>
                    <a:pt x="734" y="259"/>
                  </a:cubicBezTo>
                  <a:cubicBezTo>
                    <a:pt x="701" y="192"/>
                    <a:pt x="667" y="125"/>
                    <a:pt x="634" y="92"/>
                  </a:cubicBezTo>
                  <a:lnTo>
                    <a:pt x="567" y="59"/>
                  </a:lnTo>
                  <a:cubicBezTo>
                    <a:pt x="515" y="19"/>
                    <a:pt x="457" y="0"/>
                    <a:pt x="400"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2"/>
            <p:cNvSpPr/>
            <p:nvPr/>
          </p:nvSpPr>
          <p:spPr>
            <a:xfrm>
              <a:off x="7764445" y="3220044"/>
              <a:ext cx="7965" cy="13561"/>
            </a:xfrm>
            <a:custGeom>
              <a:avLst/>
              <a:gdLst/>
              <a:ahLst/>
              <a:cxnLst/>
              <a:rect l="l" t="t" r="r" b="b"/>
              <a:pathLst>
                <a:path w="901" h="1534" extrusionOk="0">
                  <a:moveTo>
                    <a:pt x="618" y="1"/>
                  </a:moveTo>
                  <a:cubicBezTo>
                    <a:pt x="548" y="1"/>
                    <a:pt x="480" y="26"/>
                    <a:pt x="434" y="72"/>
                  </a:cubicBezTo>
                  <a:cubicBezTo>
                    <a:pt x="367" y="106"/>
                    <a:pt x="334" y="172"/>
                    <a:pt x="267" y="239"/>
                  </a:cubicBezTo>
                  <a:cubicBezTo>
                    <a:pt x="200" y="373"/>
                    <a:pt x="134" y="506"/>
                    <a:pt x="67" y="639"/>
                  </a:cubicBezTo>
                  <a:cubicBezTo>
                    <a:pt x="34" y="806"/>
                    <a:pt x="0" y="940"/>
                    <a:pt x="0" y="1106"/>
                  </a:cubicBezTo>
                  <a:cubicBezTo>
                    <a:pt x="0" y="1173"/>
                    <a:pt x="34" y="1240"/>
                    <a:pt x="34" y="1307"/>
                  </a:cubicBezTo>
                  <a:cubicBezTo>
                    <a:pt x="34" y="1373"/>
                    <a:pt x="67" y="1407"/>
                    <a:pt x="100" y="1440"/>
                  </a:cubicBezTo>
                  <a:cubicBezTo>
                    <a:pt x="158" y="1498"/>
                    <a:pt x="250" y="1534"/>
                    <a:pt x="343" y="1534"/>
                  </a:cubicBezTo>
                  <a:cubicBezTo>
                    <a:pt x="410" y="1534"/>
                    <a:pt x="478" y="1515"/>
                    <a:pt x="534" y="1473"/>
                  </a:cubicBezTo>
                  <a:cubicBezTo>
                    <a:pt x="567" y="1407"/>
                    <a:pt x="634" y="1373"/>
                    <a:pt x="667" y="1307"/>
                  </a:cubicBezTo>
                  <a:cubicBezTo>
                    <a:pt x="734" y="1173"/>
                    <a:pt x="801" y="1040"/>
                    <a:pt x="867" y="873"/>
                  </a:cubicBezTo>
                  <a:cubicBezTo>
                    <a:pt x="901" y="739"/>
                    <a:pt x="901" y="573"/>
                    <a:pt x="901" y="439"/>
                  </a:cubicBezTo>
                  <a:cubicBezTo>
                    <a:pt x="901" y="339"/>
                    <a:pt x="867" y="272"/>
                    <a:pt x="867" y="206"/>
                  </a:cubicBezTo>
                  <a:cubicBezTo>
                    <a:pt x="867" y="172"/>
                    <a:pt x="867" y="139"/>
                    <a:pt x="834" y="106"/>
                  </a:cubicBezTo>
                  <a:cubicBezTo>
                    <a:pt x="781" y="34"/>
                    <a:pt x="698" y="1"/>
                    <a:pt x="61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2"/>
            <p:cNvSpPr/>
            <p:nvPr/>
          </p:nvSpPr>
          <p:spPr>
            <a:xfrm>
              <a:off x="7712243" y="3219849"/>
              <a:ext cx="8858" cy="22066"/>
            </a:xfrm>
            <a:custGeom>
              <a:avLst/>
              <a:gdLst/>
              <a:ahLst/>
              <a:cxnLst/>
              <a:rect l="l" t="t" r="r" b="b"/>
              <a:pathLst>
                <a:path w="1002" h="2496" extrusionOk="0">
                  <a:moveTo>
                    <a:pt x="536" y="1"/>
                  </a:moveTo>
                  <a:cubicBezTo>
                    <a:pt x="462" y="1"/>
                    <a:pt x="393" y="36"/>
                    <a:pt x="335" y="94"/>
                  </a:cubicBezTo>
                  <a:cubicBezTo>
                    <a:pt x="301" y="128"/>
                    <a:pt x="301" y="161"/>
                    <a:pt x="268" y="161"/>
                  </a:cubicBezTo>
                  <a:cubicBezTo>
                    <a:pt x="234" y="261"/>
                    <a:pt x="168" y="328"/>
                    <a:pt x="134" y="428"/>
                  </a:cubicBezTo>
                  <a:cubicBezTo>
                    <a:pt x="34" y="695"/>
                    <a:pt x="1" y="995"/>
                    <a:pt x="34" y="1295"/>
                  </a:cubicBezTo>
                  <a:cubicBezTo>
                    <a:pt x="34" y="1462"/>
                    <a:pt x="68" y="1595"/>
                    <a:pt x="134" y="1762"/>
                  </a:cubicBezTo>
                  <a:cubicBezTo>
                    <a:pt x="168" y="1862"/>
                    <a:pt x="234" y="1996"/>
                    <a:pt x="301" y="2129"/>
                  </a:cubicBezTo>
                  <a:cubicBezTo>
                    <a:pt x="368" y="2229"/>
                    <a:pt x="435" y="2329"/>
                    <a:pt x="535" y="2429"/>
                  </a:cubicBezTo>
                  <a:cubicBezTo>
                    <a:pt x="601" y="2463"/>
                    <a:pt x="668" y="2496"/>
                    <a:pt x="735" y="2496"/>
                  </a:cubicBezTo>
                  <a:cubicBezTo>
                    <a:pt x="902" y="2463"/>
                    <a:pt x="1002" y="2363"/>
                    <a:pt x="1002" y="2196"/>
                  </a:cubicBezTo>
                  <a:lnTo>
                    <a:pt x="1002" y="2162"/>
                  </a:lnTo>
                  <a:cubicBezTo>
                    <a:pt x="1002" y="2129"/>
                    <a:pt x="1002" y="2096"/>
                    <a:pt x="1002" y="2062"/>
                  </a:cubicBezTo>
                  <a:cubicBezTo>
                    <a:pt x="1002" y="2029"/>
                    <a:pt x="968" y="1929"/>
                    <a:pt x="968" y="1862"/>
                  </a:cubicBezTo>
                  <a:cubicBezTo>
                    <a:pt x="935" y="1662"/>
                    <a:pt x="902" y="1429"/>
                    <a:pt x="868" y="1195"/>
                  </a:cubicBezTo>
                  <a:cubicBezTo>
                    <a:pt x="835" y="962"/>
                    <a:pt x="835" y="761"/>
                    <a:pt x="835" y="561"/>
                  </a:cubicBezTo>
                  <a:lnTo>
                    <a:pt x="835" y="328"/>
                  </a:lnTo>
                  <a:lnTo>
                    <a:pt x="835" y="228"/>
                  </a:lnTo>
                  <a:cubicBezTo>
                    <a:pt x="802" y="161"/>
                    <a:pt x="768" y="94"/>
                    <a:pt x="701" y="61"/>
                  </a:cubicBezTo>
                  <a:cubicBezTo>
                    <a:pt x="646" y="19"/>
                    <a:pt x="590" y="1"/>
                    <a:pt x="536"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2"/>
            <p:cNvSpPr/>
            <p:nvPr/>
          </p:nvSpPr>
          <p:spPr>
            <a:xfrm>
              <a:off x="8058741" y="3185531"/>
              <a:ext cx="8557" cy="13093"/>
            </a:xfrm>
            <a:custGeom>
              <a:avLst/>
              <a:gdLst/>
              <a:ahLst/>
              <a:cxnLst/>
              <a:rect l="l" t="t" r="r" b="b"/>
              <a:pathLst>
                <a:path w="968" h="1481" extrusionOk="0">
                  <a:moveTo>
                    <a:pt x="270" y="0"/>
                  </a:moveTo>
                  <a:cubicBezTo>
                    <a:pt x="134" y="0"/>
                    <a:pt x="30" y="91"/>
                    <a:pt x="1" y="207"/>
                  </a:cubicBezTo>
                  <a:cubicBezTo>
                    <a:pt x="1" y="274"/>
                    <a:pt x="1" y="374"/>
                    <a:pt x="1" y="440"/>
                  </a:cubicBezTo>
                  <a:cubicBezTo>
                    <a:pt x="1" y="574"/>
                    <a:pt x="34" y="741"/>
                    <a:pt x="101" y="874"/>
                  </a:cubicBezTo>
                  <a:cubicBezTo>
                    <a:pt x="134" y="1007"/>
                    <a:pt x="201" y="1141"/>
                    <a:pt x="301" y="1274"/>
                  </a:cubicBezTo>
                  <a:cubicBezTo>
                    <a:pt x="334" y="1308"/>
                    <a:pt x="401" y="1374"/>
                    <a:pt x="468" y="1408"/>
                  </a:cubicBezTo>
                  <a:cubicBezTo>
                    <a:pt x="501" y="1441"/>
                    <a:pt x="534" y="1474"/>
                    <a:pt x="568" y="1474"/>
                  </a:cubicBezTo>
                  <a:cubicBezTo>
                    <a:pt x="589" y="1479"/>
                    <a:pt x="611" y="1481"/>
                    <a:pt x="632" y="1481"/>
                  </a:cubicBezTo>
                  <a:cubicBezTo>
                    <a:pt x="775" y="1481"/>
                    <a:pt x="906" y="1386"/>
                    <a:pt x="935" y="1241"/>
                  </a:cubicBezTo>
                  <a:cubicBezTo>
                    <a:pt x="968" y="1174"/>
                    <a:pt x="968" y="1074"/>
                    <a:pt x="935" y="1007"/>
                  </a:cubicBezTo>
                  <a:cubicBezTo>
                    <a:pt x="935" y="874"/>
                    <a:pt x="901" y="707"/>
                    <a:pt x="835" y="607"/>
                  </a:cubicBezTo>
                  <a:cubicBezTo>
                    <a:pt x="801" y="440"/>
                    <a:pt x="701" y="307"/>
                    <a:pt x="601" y="207"/>
                  </a:cubicBezTo>
                  <a:cubicBezTo>
                    <a:pt x="568" y="140"/>
                    <a:pt x="501" y="107"/>
                    <a:pt x="434" y="73"/>
                  </a:cubicBezTo>
                  <a:cubicBezTo>
                    <a:pt x="401" y="40"/>
                    <a:pt x="368" y="7"/>
                    <a:pt x="334" y="7"/>
                  </a:cubicBezTo>
                  <a:cubicBezTo>
                    <a:pt x="312" y="2"/>
                    <a:pt x="291" y="0"/>
                    <a:pt x="270"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2"/>
            <p:cNvSpPr/>
            <p:nvPr/>
          </p:nvSpPr>
          <p:spPr>
            <a:xfrm>
              <a:off x="8089709" y="3186574"/>
              <a:ext cx="8266" cy="15126"/>
            </a:xfrm>
            <a:custGeom>
              <a:avLst/>
              <a:gdLst/>
              <a:ahLst/>
              <a:cxnLst/>
              <a:rect l="l" t="t" r="r" b="b"/>
              <a:pathLst>
                <a:path w="935" h="1711" extrusionOk="0">
                  <a:moveTo>
                    <a:pt x="310" y="1"/>
                  </a:moveTo>
                  <a:cubicBezTo>
                    <a:pt x="200" y="1"/>
                    <a:pt x="93" y="85"/>
                    <a:pt x="67" y="189"/>
                  </a:cubicBezTo>
                  <a:cubicBezTo>
                    <a:pt x="34" y="289"/>
                    <a:pt x="34" y="356"/>
                    <a:pt x="34" y="456"/>
                  </a:cubicBezTo>
                  <a:cubicBezTo>
                    <a:pt x="0" y="623"/>
                    <a:pt x="34" y="789"/>
                    <a:pt x="67" y="956"/>
                  </a:cubicBezTo>
                  <a:cubicBezTo>
                    <a:pt x="100" y="1123"/>
                    <a:pt x="167" y="1256"/>
                    <a:pt x="234" y="1423"/>
                  </a:cubicBezTo>
                  <a:cubicBezTo>
                    <a:pt x="267" y="1490"/>
                    <a:pt x="334" y="1557"/>
                    <a:pt x="400" y="1623"/>
                  </a:cubicBezTo>
                  <a:cubicBezTo>
                    <a:pt x="434" y="1657"/>
                    <a:pt x="467" y="1690"/>
                    <a:pt x="534" y="1690"/>
                  </a:cubicBezTo>
                  <a:cubicBezTo>
                    <a:pt x="562" y="1704"/>
                    <a:pt x="592" y="1711"/>
                    <a:pt x="623" y="1711"/>
                  </a:cubicBezTo>
                  <a:cubicBezTo>
                    <a:pt x="734" y="1711"/>
                    <a:pt x="848" y="1621"/>
                    <a:pt x="901" y="1490"/>
                  </a:cubicBezTo>
                  <a:cubicBezTo>
                    <a:pt x="901" y="1423"/>
                    <a:pt x="934" y="1323"/>
                    <a:pt x="934" y="1256"/>
                  </a:cubicBezTo>
                  <a:cubicBezTo>
                    <a:pt x="934" y="1090"/>
                    <a:pt x="901" y="923"/>
                    <a:pt x="867" y="756"/>
                  </a:cubicBezTo>
                  <a:cubicBezTo>
                    <a:pt x="834" y="589"/>
                    <a:pt x="767" y="422"/>
                    <a:pt x="667" y="289"/>
                  </a:cubicBezTo>
                  <a:cubicBezTo>
                    <a:pt x="634" y="222"/>
                    <a:pt x="567" y="156"/>
                    <a:pt x="534" y="89"/>
                  </a:cubicBezTo>
                  <a:cubicBezTo>
                    <a:pt x="501" y="56"/>
                    <a:pt x="434" y="22"/>
                    <a:pt x="400" y="22"/>
                  </a:cubicBezTo>
                  <a:cubicBezTo>
                    <a:pt x="371" y="8"/>
                    <a:pt x="340" y="1"/>
                    <a:pt x="310"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2"/>
            <p:cNvSpPr/>
            <p:nvPr/>
          </p:nvSpPr>
          <p:spPr>
            <a:xfrm>
              <a:off x="8037215" y="3220035"/>
              <a:ext cx="8266" cy="16169"/>
            </a:xfrm>
            <a:custGeom>
              <a:avLst/>
              <a:gdLst/>
              <a:ahLst/>
              <a:cxnLst/>
              <a:rect l="l" t="t" r="r" b="b"/>
              <a:pathLst>
                <a:path w="935" h="1829" extrusionOk="0">
                  <a:moveTo>
                    <a:pt x="347" y="0"/>
                  </a:moveTo>
                  <a:cubicBezTo>
                    <a:pt x="226" y="0"/>
                    <a:pt x="96" y="91"/>
                    <a:pt x="67" y="207"/>
                  </a:cubicBezTo>
                  <a:cubicBezTo>
                    <a:pt x="34" y="307"/>
                    <a:pt x="34" y="374"/>
                    <a:pt x="34" y="474"/>
                  </a:cubicBezTo>
                  <a:cubicBezTo>
                    <a:pt x="1" y="841"/>
                    <a:pt x="101" y="1174"/>
                    <a:pt x="267" y="1508"/>
                  </a:cubicBezTo>
                  <a:cubicBezTo>
                    <a:pt x="301" y="1574"/>
                    <a:pt x="334" y="1674"/>
                    <a:pt x="401" y="1708"/>
                  </a:cubicBezTo>
                  <a:cubicBezTo>
                    <a:pt x="434" y="1775"/>
                    <a:pt x="501" y="1808"/>
                    <a:pt x="534" y="1808"/>
                  </a:cubicBezTo>
                  <a:cubicBezTo>
                    <a:pt x="570" y="1822"/>
                    <a:pt x="606" y="1829"/>
                    <a:pt x="640" y="1829"/>
                  </a:cubicBezTo>
                  <a:cubicBezTo>
                    <a:pt x="766" y="1829"/>
                    <a:pt x="875" y="1739"/>
                    <a:pt x="901" y="1608"/>
                  </a:cubicBezTo>
                  <a:cubicBezTo>
                    <a:pt x="935" y="1508"/>
                    <a:pt x="935" y="1441"/>
                    <a:pt x="935" y="1341"/>
                  </a:cubicBezTo>
                  <a:cubicBezTo>
                    <a:pt x="935" y="1174"/>
                    <a:pt x="935" y="974"/>
                    <a:pt x="901" y="807"/>
                  </a:cubicBezTo>
                  <a:cubicBezTo>
                    <a:pt x="834" y="640"/>
                    <a:pt x="768" y="474"/>
                    <a:pt x="701" y="307"/>
                  </a:cubicBezTo>
                  <a:cubicBezTo>
                    <a:pt x="634" y="240"/>
                    <a:pt x="601" y="173"/>
                    <a:pt x="534" y="107"/>
                  </a:cubicBezTo>
                  <a:cubicBezTo>
                    <a:pt x="501" y="73"/>
                    <a:pt x="468" y="40"/>
                    <a:pt x="401" y="7"/>
                  </a:cubicBezTo>
                  <a:cubicBezTo>
                    <a:pt x="383" y="2"/>
                    <a:pt x="365" y="0"/>
                    <a:pt x="34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2"/>
            <p:cNvSpPr/>
            <p:nvPr/>
          </p:nvSpPr>
          <p:spPr>
            <a:xfrm>
              <a:off x="7790392" y="3290864"/>
              <a:ext cx="11218" cy="11802"/>
            </a:xfrm>
            <a:custGeom>
              <a:avLst/>
              <a:gdLst/>
              <a:ahLst/>
              <a:cxnLst/>
              <a:rect l="l" t="t" r="r" b="b"/>
              <a:pathLst>
                <a:path w="1269" h="1335" extrusionOk="0">
                  <a:moveTo>
                    <a:pt x="234" y="0"/>
                  </a:moveTo>
                  <a:cubicBezTo>
                    <a:pt x="101" y="34"/>
                    <a:pt x="1" y="167"/>
                    <a:pt x="1" y="301"/>
                  </a:cubicBezTo>
                  <a:cubicBezTo>
                    <a:pt x="1" y="401"/>
                    <a:pt x="34" y="467"/>
                    <a:pt x="67" y="534"/>
                  </a:cubicBezTo>
                  <a:cubicBezTo>
                    <a:pt x="134" y="667"/>
                    <a:pt x="201" y="801"/>
                    <a:pt x="301" y="934"/>
                  </a:cubicBezTo>
                  <a:cubicBezTo>
                    <a:pt x="401" y="1034"/>
                    <a:pt x="501" y="1168"/>
                    <a:pt x="634" y="1235"/>
                  </a:cubicBezTo>
                  <a:cubicBezTo>
                    <a:pt x="701" y="1268"/>
                    <a:pt x="768" y="1301"/>
                    <a:pt x="835" y="1335"/>
                  </a:cubicBezTo>
                  <a:lnTo>
                    <a:pt x="968" y="1335"/>
                  </a:lnTo>
                  <a:cubicBezTo>
                    <a:pt x="1135" y="1301"/>
                    <a:pt x="1268" y="1134"/>
                    <a:pt x="1235" y="968"/>
                  </a:cubicBezTo>
                  <a:cubicBezTo>
                    <a:pt x="1235" y="901"/>
                    <a:pt x="1201" y="834"/>
                    <a:pt x="1168" y="768"/>
                  </a:cubicBezTo>
                  <a:cubicBezTo>
                    <a:pt x="1101" y="634"/>
                    <a:pt x="1035" y="501"/>
                    <a:pt x="935" y="367"/>
                  </a:cubicBezTo>
                  <a:cubicBezTo>
                    <a:pt x="835" y="267"/>
                    <a:pt x="701" y="167"/>
                    <a:pt x="568" y="100"/>
                  </a:cubicBezTo>
                  <a:cubicBezTo>
                    <a:pt x="501" y="67"/>
                    <a:pt x="434" y="34"/>
                    <a:pt x="36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2"/>
            <p:cNvSpPr/>
            <p:nvPr/>
          </p:nvSpPr>
          <p:spPr>
            <a:xfrm>
              <a:off x="7775946" y="3262036"/>
              <a:ext cx="10617" cy="16673"/>
            </a:xfrm>
            <a:custGeom>
              <a:avLst/>
              <a:gdLst/>
              <a:ahLst/>
              <a:cxnLst/>
              <a:rect l="l" t="t" r="r" b="b"/>
              <a:pathLst>
                <a:path w="1201" h="1886" extrusionOk="0">
                  <a:moveTo>
                    <a:pt x="459" y="1"/>
                  </a:moveTo>
                  <a:cubicBezTo>
                    <a:pt x="379" y="1"/>
                    <a:pt x="294" y="45"/>
                    <a:pt x="234" y="126"/>
                  </a:cubicBezTo>
                  <a:lnTo>
                    <a:pt x="200" y="192"/>
                  </a:lnTo>
                  <a:cubicBezTo>
                    <a:pt x="167" y="259"/>
                    <a:pt x="134" y="326"/>
                    <a:pt x="100" y="393"/>
                  </a:cubicBezTo>
                  <a:cubicBezTo>
                    <a:pt x="0" y="893"/>
                    <a:pt x="167" y="1360"/>
                    <a:pt x="534" y="1694"/>
                  </a:cubicBezTo>
                  <a:cubicBezTo>
                    <a:pt x="601" y="1760"/>
                    <a:pt x="701" y="1827"/>
                    <a:pt x="801" y="1860"/>
                  </a:cubicBezTo>
                  <a:cubicBezTo>
                    <a:pt x="834" y="1877"/>
                    <a:pt x="859" y="1885"/>
                    <a:pt x="884" y="1885"/>
                  </a:cubicBezTo>
                  <a:cubicBezTo>
                    <a:pt x="909" y="1885"/>
                    <a:pt x="934" y="1877"/>
                    <a:pt x="967" y="1860"/>
                  </a:cubicBezTo>
                  <a:cubicBezTo>
                    <a:pt x="1101" y="1827"/>
                    <a:pt x="1201" y="1694"/>
                    <a:pt x="1168" y="1527"/>
                  </a:cubicBezTo>
                  <a:lnTo>
                    <a:pt x="1168" y="1493"/>
                  </a:lnTo>
                  <a:cubicBezTo>
                    <a:pt x="1168" y="1460"/>
                    <a:pt x="1168" y="1427"/>
                    <a:pt x="1168" y="1427"/>
                  </a:cubicBezTo>
                  <a:cubicBezTo>
                    <a:pt x="1134" y="1393"/>
                    <a:pt x="1168" y="1360"/>
                    <a:pt x="1101" y="1260"/>
                  </a:cubicBezTo>
                  <a:cubicBezTo>
                    <a:pt x="1068" y="1160"/>
                    <a:pt x="1001" y="960"/>
                    <a:pt x="934" y="826"/>
                  </a:cubicBezTo>
                  <a:cubicBezTo>
                    <a:pt x="901" y="693"/>
                    <a:pt x="834" y="559"/>
                    <a:pt x="801" y="426"/>
                  </a:cubicBezTo>
                  <a:cubicBezTo>
                    <a:pt x="767" y="359"/>
                    <a:pt x="734" y="326"/>
                    <a:pt x="734" y="259"/>
                  </a:cubicBezTo>
                  <a:cubicBezTo>
                    <a:pt x="734" y="226"/>
                    <a:pt x="701" y="226"/>
                    <a:pt x="701" y="192"/>
                  </a:cubicBezTo>
                  <a:cubicBezTo>
                    <a:pt x="701" y="126"/>
                    <a:pt x="667" y="92"/>
                    <a:pt x="601" y="59"/>
                  </a:cubicBezTo>
                  <a:cubicBezTo>
                    <a:pt x="561" y="20"/>
                    <a:pt x="511" y="1"/>
                    <a:pt x="459"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2"/>
            <p:cNvSpPr/>
            <p:nvPr/>
          </p:nvSpPr>
          <p:spPr>
            <a:xfrm>
              <a:off x="7798056" y="3221564"/>
              <a:ext cx="7974" cy="17698"/>
            </a:xfrm>
            <a:custGeom>
              <a:avLst/>
              <a:gdLst/>
              <a:ahLst/>
              <a:cxnLst/>
              <a:rect l="l" t="t" r="r" b="b"/>
              <a:pathLst>
                <a:path w="902" h="2002" extrusionOk="0">
                  <a:moveTo>
                    <a:pt x="641" y="0"/>
                  </a:moveTo>
                  <a:cubicBezTo>
                    <a:pt x="594" y="0"/>
                    <a:pt x="546" y="11"/>
                    <a:pt x="501" y="34"/>
                  </a:cubicBezTo>
                  <a:cubicBezTo>
                    <a:pt x="468" y="34"/>
                    <a:pt x="435" y="34"/>
                    <a:pt x="435" y="67"/>
                  </a:cubicBezTo>
                  <a:cubicBezTo>
                    <a:pt x="368" y="100"/>
                    <a:pt x="301" y="167"/>
                    <a:pt x="234" y="234"/>
                  </a:cubicBezTo>
                  <a:cubicBezTo>
                    <a:pt x="168" y="334"/>
                    <a:pt x="101" y="434"/>
                    <a:pt x="68" y="567"/>
                  </a:cubicBezTo>
                  <a:cubicBezTo>
                    <a:pt x="34" y="701"/>
                    <a:pt x="1" y="834"/>
                    <a:pt x="1" y="968"/>
                  </a:cubicBezTo>
                  <a:cubicBezTo>
                    <a:pt x="1" y="1135"/>
                    <a:pt x="34" y="1268"/>
                    <a:pt x="68" y="1401"/>
                  </a:cubicBezTo>
                  <a:cubicBezTo>
                    <a:pt x="101" y="1501"/>
                    <a:pt x="168" y="1635"/>
                    <a:pt x="234" y="1735"/>
                  </a:cubicBezTo>
                  <a:cubicBezTo>
                    <a:pt x="301" y="1802"/>
                    <a:pt x="401" y="1902"/>
                    <a:pt x="501" y="1968"/>
                  </a:cubicBezTo>
                  <a:cubicBezTo>
                    <a:pt x="535" y="1968"/>
                    <a:pt x="568" y="2002"/>
                    <a:pt x="635" y="2002"/>
                  </a:cubicBezTo>
                  <a:cubicBezTo>
                    <a:pt x="768" y="1968"/>
                    <a:pt x="902" y="1868"/>
                    <a:pt x="902" y="1702"/>
                  </a:cubicBezTo>
                  <a:lnTo>
                    <a:pt x="902" y="1635"/>
                  </a:lnTo>
                  <a:lnTo>
                    <a:pt x="902" y="1568"/>
                  </a:lnTo>
                  <a:cubicBezTo>
                    <a:pt x="902" y="1501"/>
                    <a:pt x="868" y="1468"/>
                    <a:pt x="868" y="1401"/>
                  </a:cubicBezTo>
                  <a:cubicBezTo>
                    <a:pt x="868" y="1268"/>
                    <a:pt x="835" y="1135"/>
                    <a:pt x="835" y="1001"/>
                  </a:cubicBezTo>
                  <a:cubicBezTo>
                    <a:pt x="835" y="868"/>
                    <a:pt x="835" y="701"/>
                    <a:pt x="835" y="567"/>
                  </a:cubicBezTo>
                  <a:cubicBezTo>
                    <a:pt x="835" y="534"/>
                    <a:pt x="835" y="467"/>
                    <a:pt x="835" y="434"/>
                  </a:cubicBezTo>
                  <a:lnTo>
                    <a:pt x="835" y="334"/>
                  </a:lnTo>
                  <a:cubicBezTo>
                    <a:pt x="868" y="267"/>
                    <a:pt x="868" y="201"/>
                    <a:pt x="868" y="134"/>
                  </a:cubicBezTo>
                  <a:cubicBezTo>
                    <a:pt x="824" y="45"/>
                    <a:pt x="735" y="0"/>
                    <a:pt x="64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2"/>
            <p:cNvSpPr/>
            <p:nvPr/>
          </p:nvSpPr>
          <p:spPr>
            <a:xfrm>
              <a:off x="7945505" y="3125204"/>
              <a:ext cx="18291" cy="14268"/>
            </a:xfrm>
            <a:custGeom>
              <a:avLst/>
              <a:gdLst/>
              <a:ahLst/>
              <a:cxnLst/>
              <a:rect l="l" t="t" r="r" b="b"/>
              <a:pathLst>
                <a:path w="2069" h="1614" extrusionOk="0">
                  <a:moveTo>
                    <a:pt x="451" y="1"/>
                  </a:moveTo>
                  <a:cubicBezTo>
                    <a:pt x="401" y="1"/>
                    <a:pt x="351" y="9"/>
                    <a:pt x="301" y="26"/>
                  </a:cubicBezTo>
                  <a:lnTo>
                    <a:pt x="201" y="26"/>
                  </a:lnTo>
                  <a:cubicBezTo>
                    <a:pt x="167" y="59"/>
                    <a:pt x="101" y="126"/>
                    <a:pt x="101" y="159"/>
                  </a:cubicBezTo>
                  <a:cubicBezTo>
                    <a:pt x="0" y="293"/>
                    <a:pt x="67" y="460"/>
                    <a:pt x="201" y="526"/>
                  </a:cubicBezTo>
                  <a:lnTo>
                    <a:pt x="267" y="560"/>
                  </a:lnTo>
                  <a:cubicBezTo>
                    <a:pt x="334" y="593"/>
                    <a:pt x="401" y="626"/>
                    <a:pt x="467" y="660"/>
                  </a:cubicBezTo>
                  <a:cubicBezTo>
                    <a:pt x="634" y="760"/>
                    <a:pt x="801" y="860"/>
                    <a:pt x="934" y="960"/>
                  </a:cubicBezTo>
                  <a:cubicBezTo>
                    <a:pt x="1101" y="1093"/>
                    <a:pt x="1235" y="1193"/>
                    <a:pt x="1368" y="1327"/>
                  </a:cubicBezTo>
                  <a:cubicBezTo>
                    <a:pt x="1435" y="1394"/>
                    <a:pt x="1468" y="1427"/>
                    <a:pt x="1535" y="1494"/>
                  </a:cubicBezTo>
                  <a:lnTo>
                    <a:pt x="1602" y="1527"/>
                  </a:lnTo>
                  <a:lnTo>
                    <a:pt x="1635" y="1560"/>
                  </a:lnTo>
                  <a:cubicBezTo>
                    <a:pt x="1681" y="1597"/>
                    <a:pt x="1734" y="1613"/>
                    <a:pt x="1787" y="1613"/>
                  </a:cubicBezTo>
                  <a:cubicBezTo>
                    <a:pt x="1928" y="1613"/>
                    <a:pt x="2069" y="1497"/>
                    <a:pt x="2069" y="1327"/>
                  </a:cubicBezTo>
                  <a:cubicBezTo>
                    <a:pt x="2069" y="1193"/>
                    <a:pt x="2035" y="1093"/>
                    <a:pt x="1969" y="960"/>
                  </a:cubicBezTo>
                  <a:cubicBezTo>
                    <a:pt x="1935" y="826"/>
                    <a:pt x="1868" y="726"/>
                    <a:pt x="1768" y="593"/>
                  </a:cubicBezTo>
                  <a:cubicBezTo>
                    <a:pt x="1668" y="493"/>
                    <a:pt x="1535" y="393"/>
                    <a:pt x="1435" y="293"/>
                  </a:cubicBezTo>
                  <a:cubicBezTo>
                    <a:pt x="1301" y="193"/>
                    <a:pt x="1168" y="126"/>
                    <a:pt x="1001" y="93"/>
                  </a:cubicBezTo>
                  <a:cubicBezTo>
                    <a:pt x="868" y="26"/>
                    <a:pt x="734" y="26"/>
                    <a:pt x="601" y="26"/>
                  </a:cubicBezTo>
                  <a:cubicBezTo>
                    <a:pt x="551" y="9"/>
                    <a:pt x="501" y="1"/>
                    <a:pt x="451"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2"/>
            <p:cNvSpPr/>
            <p:nvPr/>
          </p:nvSpPr>
          <p:spPr>
            <a:xfrm>
              <a:off x="7875613" y="3113341"/>
              <a:ext cx="12987" cy="10034"/>
            </a:xfrm>
            <a:custGeom>
              <a:avLst/>
              <a:gdLst/>
              <a:ahLst/>
              <a:cxnLst/>
              <a:rect l="l" t="t" r="r" b="b"/>
              <a:pathLst>
                <a:path w="1469" h="1135" extrusionOk="0">
                  <a:moveTo>
                    <a:pt x="1202" y="0"/>
                  </a:moveTo>
                  <a:cubicBezTo>
                    <a:pt x="1135" y="0"/>
                    <a:pt x="1035" y="0"/>
                    <a:pt x="968" y="34"/>
                  </a:cubicBezTo>
                  <a:cubicBezTo>
                    <a:pt x="835" y="67"/>
                    <a:pt x="668" y="100"/>
                    <a:pt x="535" y="200"/>
                  </a:cubicBezTo>
                  <a:cubicBezTo>
                    <a:pt x="401" y="267"/>
                    <a:pt x="268" y="367"/>
                    <a:pt x="168" y="501"/>
                  </a:cubicBezTo>
                  <a:cubicBezTo>
                    <a:pt x="134" y="534"/>
                    <a:pt x="68" y="601"/>
                    <a:pt x="34" y="667"/>
                  </a:cubicBezTo>
                  <a:cubicBezTo>
                    <a:pt x="34" y="734"/>
                    <a:pt x="1" y="767"/>
                    <a:pt x="1" y="801"/>
                  </a:cubicBezTo>
                  <a:cubicBezTo>
                    <a:pt x="1" y="968"/>
                    <a:pt x="134" y="1134"/>
                    <a:pt x="334" y="1134"/>
                  </a:cubicBezTo>
                  <a:cubicBezTo>
                    <a:pt x="401" y="1101"/>
                    <a:pt x="468" y="1101"/>
                    <a:pt x="535" y="1101"/>
                  </a:cubicBezTo>
                  <a:cubicBezTo>
                    <a:pt x="701" y="1034"/>
                    <a:pt x="835" y="1001"/>
                    <a:pt x="968" y="901"/>
                  </a:cubicBezTo>
                  <a:cubicBezTo>
                    <a:pt x="1102" y="801"/>
                    <a:pt x="1202" y="701"/>
                    <a:pt x="1302" y="601"/>
                  </a:cubicBezTo>
                  <a:cubicBezTo>
                    <a:pt x="1368" y="534"/>
                    <a:pt x="1402" y="467"/>
                    <a:pt x="1435" y="401"/>
                  </a:cubicBezTo>
                  <a:cubicBezTo>
                    <a:pt x="1469" y="367"/>
                    <a:pt x="1469" y="300"/>
                    <a:pt x="1469" y="267"/>
                  </a:cubicBezTo>
                  <a:cubicBezTo>
                    <a:pt x="1469" y="100"/>
                    <a:pt x="1368" y="0"/>
                    <a:pt x="1202"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2"/>
            <p:cNvSpPr/>
            <p:nvPr/>
          </p:nvSpPr>
          <p:spPr>
            <a:xfrm>
              <a:off x="7903336" y="3129333"/>
              <a:ext cx="13278" cy="7824"/>
            </a:xfrm>
            <a:custGeom>
              <a:avLst/>
              <a:gdLst/>
              <a:ahLst/>
              <a:cxnLst/>
              <a:rect l="l" t="t" r="r" b="b"/>
              <a:pathLst>
                <a:path w="1502" h="885" extrusionOk="0">
                  <a:moveTo>
                    <a:pt x="884" y="1"/>
                  </a:moveTo>
                  <a:cubicBezTo>
                    <a:pt x="809" y="1"/>
                    <a:pt x="734" y="9"/>
                    <a:pt x="668" y="26"/>
                  </a:cubicBezTo>
                  <a:cubicBezTo>
                    <a:pt x="534" y="59"/>
                    <a:pt x="401" y="93"/>
                    <a:pt x="301" y="159"/>
                  </a:cubicBezTo>
                  <a:cubicBezTo>
                    <a:pt x="234" y="193"/>
                    <a:pt x="167" y="259"/>
                    <a:pt x="134" y="293"/>
                  </a:cubicBezTo>
                  <a:cubicBezTo>
                    <a:pt x="100" y="326"/>
                    <a:pt x="100" y="359"/>
                    <a:pt x="67" y="393"/>
                  </a:cubicBezTo>
                  <a:cubicBezTo>
                    <a:pt x="0" y="560"/>
                    <a:pt x="67" y="726"/>
                    <a:pt x="234" y="793"/>
                  </a:cubicBezTo>
                  <a:cubicBezTo>
                    <a:pt x="301" y="826"/>
                    <a:pt x="367" y="860"/>
                    <a:pt x="434" y="860"/>
                  </a:cubicBezTo>
                  <a:cubicBezTo>
                    <a:pt x="501" y="877"/>
                    <a:pt x="567" y="885"/>
                    <a:pt x="638" y="885"/>
                  </a:cubicBezTo>
                  <a:cubicBezTo>
                    <a:pt x="709" y="885"/>
                    <a:pt x="784" y="877"/>
                    <a:pt x="868" y="860"/>
                  </a:cubicBezTo>
                  <a:cubicBezTo>
                    <a:pt x="1001" y="826"/>
                    <a:pt x="1101" y="793"/>
                    <a:pt x="1235" y="693"/>
                  </a:cubicBezTo>
                  <a:cubicBezTo>
                    <a:pt x="1301" y="660"/>
                    <a:pt x="1335" y="626"/>
                    <a:pt x="1401" y="560"/>
                  </a:cubicBezTo>
                  <a:cubicBezTo>
                    <a:pt x="1401" y="560"/>
                    <a:pt x="1435" y="493"/>
                    <a:pt x="1435" y="460"/>
                  </a:cubicBezTo>
                  <a:cubicBezTo>
                    <a:pt x="1501" y="326"/>
                    <a:pt x="1435" y="159"/>
                    <a:pt x="1301" y="93"/>
                  </a:cubicBezTo>
                  <a:cubicBezTo>
                    <a:pt x="1235" y="59"/>
                    <a:pt x="1168" y="26"/>
                    <a:pt x="1101" y="26"/>
                  </a:cubicBezTo>
                  <a:cubicBezTo>
                    <a:pt x="1034" y="9"/>
                    <a:pt x="959" y="1"/>
                    <a:pt x="884"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2"/>
            <p:cNvSpPr/>
            <p:nvPr/>
          </p:nvSpPr>
          <p:spPr>
            <a:xfrm>
              <a:off x="7843770" y="3156040"/>
              <a:ext cx="9742" cy="9839"/>
            </a:xfrm>
            <a:custGeom>
              <a:avLst/>
              <a:gdLst/>
              <a:ahLst/>
              <a:cxnLst/>
              <a:rect l="l" t="t" r="r" b="b"/>
              <a:pathLst>
                <a:path w="1102" h="1113" extrusionOk="0">
                  <a:moveTo>
                    <a:pt x="832" y="1"/>
                  </a:moveTo>
                  <a:cubicBezTo>
                    <a:pt x="811" y="1"/>
                    <a:pt x="789" y="3"/>
                    <a:pt x="767" y="7"/>
                  </a:cubicBezTo>
                  <a:cubicBezTo>
                    <a:pt x="701" y="7"/>
                    <a:pt x="634" y="7"/>
                    <a:pt x="567" y="40"/>
                  </a:cubicBezTo>
                  <a:cubicBezTo>
                    <a:pt x="467" y="107"/>
                    <a:pt x="367" y="174"/>
                    <a:pt x="267" y="241"/>
                  </a:cubicBezTo>
                  <a:cubicBezTo>
                    <a:pt x="167" y="341"/>
                    <a:pt x="100" y="441"/>
                    <a:pt x="34" y="541"/>
                  </a:cubicBezTo>
                  <a:cubicBezTo>
                    <a:pt x="34" y="607"/>
                    <a:pt x="0" y="674"/>
                    <a:pt x="0" y="741"/>
                  </a:cubicBezTo>
                  <a:cubicBezTo>
                    <a:pt x="0" y="774"/>
                    <a:pt x="0" y="808"/>
                    <a:pt x="0" y="841"/>
                  </a:cubicBezTo>
                  <a:cubicBezTo>
                    <a:pt x="0" y="990"/>
                    <a:pt x="134" y="1113"/>
                    <a:pt x="306" y="1113"/>
                  </a:cubicBezTo>
                  <a:cubicBezTo>
                    <a:pt x="326" y="1113"/>
                    <a:pt x="346" y="1111"/>
                    <a:pt x="367" y="1108"/>
                  </a:cubicBezTo>
                  <a:cubicBezTo>
                    <a:pt x="434" y="1108"/>
                    <a:pt x="467" y="1074"/>
                    <a:pt x="534" y="1041"/>
                  </a:cubicBezTo>
                  <a:cubicBezTo>
                    <a:pt x="667" y="1008"/>
                    <a:pt x="767" y="941"/>
                    <a:pt x="868" y="841"/>
                  </a:cubicBezTo>
                  <a:cubicBezTo>
                    <a:pt x="934" y="741"/>
                    <a:pt x="1001" y="641"/>
                    <a:pt x="1068" y="507"/>
                  </a:cubicBezTo>
                  <a:cubicBezTo>
                    <a:pt x="1068" y="474"/>
                    <a:pt x="1101" y="407"/>
                    <a:pt x="1101" y="341"/>
                  </a:cubicBezTo>
                  <a:cubicBezTo>
                    <a:pt x="1101" y="307"/>
                    <a:pt x="1101" y="274"/>
                    <a:pt x="1101" y="241"/>
                  </a:cubicBezTo>
                  <a:cubicBezTo>
                    <a:pt x="1101" y="95"/>
                    <a:pt x="975" y="1"/>
                    <a:pt x="83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2"/>
            <p:cNvSpPr/>
            <p:nvPr/>
          </p:nvSpPr>
          <p:spPr>
            <a:xfrm>
              <a:off x="7959950" y="3170255"/>
              <a:ext cx="13287" cy="12978"/>
            </a:xfrm>
            <a:custGeom>
              <a:avLst/>
              <a:gdLst/>
              <a:ahLst/>
              <a:cxnLst/>
              <a:rect l="l" t="t" r="r" b="b"/>
              <a:pathLst>
                <a:path w="1503" h="1468" extrusionOk="0">
                  <a:moveTo>
                    <a:pt x="401" y="0"/>
                  </a:moveTo>
                  <a:cubicBezTo>
                    <a:pt x="335" y="0"/>
                    <a:pt x="301" y="0"/>
                    <a:pt x="234" y="34"/>
                  </a:cubicBezTo>
                  <a:cubicBezTo>
                    <a:pt x="101" y="67"/>
                    <a:pt x="1" y="234"/>
                    <a:pt x="34" y="367"/>
                  </a:cubicBezTo>
                  <a:cubicBezTo>
                    <a:pt x="68" y="434"/>
                    <a:pt x="101" y="534"/>
                    <a:pt x="134" y="601"/>
                  </a:cubicBezTo>
                  <a:cubicBezTo>
                    <a:pt x="234" y="767"/>
                    <a:pt x="335" y="901"/>
                    <a:pt x="435" y="1034"/>
                  </a:cubicBezTo>
                  <a:cubicBezTo>
                    <a:pt x="568" y="1168"/>
                    <a:pt x="701" y="1268"/>
                    <a:pt x="868" y="1368"/>
                  </a:cubicBezTo>
                  <a:cubicBezTo>
                    <a:pt x="935" y="1401"/>
                    <a:pt x="1002" y="1435"/>
                    <a:pt x="1102" y="1468"/>
                  </a:cubicBezTo>
                  <a:lnTo>
                    <a:pt x="1269" y="1468"/>
                  </a:lnTo>
                  <a:cubicBezTo>
                    <a:pt x="1402" y="1401"/>
                    <a:pt x="1502" y="1268"/>
                    <a:pt x="1469" y="1101"/>
                  </a:cubicBezTo>
                  <a:cubicBezTo>
                    <a:pt x="1435" y="1001"/>
                    <a:pt x="1402" y="934"/>
                    <a:pt x="1369" y="867"/>
                  </a:cubicBezTo>
                  <a:cubicBezTo>
                    <a:pt x="1302" y="701"/>
                    <a:pt x="1168" y="567"/>
                    <a:pt x="1068" y="434"/>
                  </a:cubicBezTo>
                  <a:cubicBezTo>
                    <a:pt x="935" y="334"/>
                    <a:pt x="802" y="200"/>
                    <a:pt x="635" y="134"/>
                  </a:cubicBezTo>
                  <a:cubicBezTo>
                    <a:pt x="568" y="67"/>
                    <a:pt x="468" y="34"/>
                    <a:pt x="40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2"/>
            <p:cNvSpPr/>
            <p:nvPr/>
          </p:nvSpPr>
          <p:spPr>
            <a:xfrm>
              <a:off x="7912477" y="3158453"/>
              <a:ext cx="14162" cy="7974"/>
            </a:xfrm>
            <a:custGeom>
              <a:avLst/>
              <a:gdLst/>
              <a:ahLst/>
              <a:cxnLst/>
              <a:rect l="l" t="t" r="r" b="b"/>
              <a:pathLst>
                <a:path w="1602" h="902" extrusionOk="0">
                  <a:moveTo>
                    <a:pt x="467" y="1"/>
                  </a:moveTo>
                  <a:cubicBezTo>
                    <a:pt x="401" y="1"/>
                    <a:pt x="301" y="34"/>
                    <a:pt x="234" y="34"/>
                  </a:cubicBezTo>
                  <a:cubicBezTo>
                    <a:pt x="201" y="68"/>
                    <a:pt x="167" y="68"/>
                    <a:pt x="167" y="101"/>
                  </a:cubicBezTo>
                  <a:cubicBezTo>
                    <a:pt x="34" y="201"/>
                    <a:pt x="0" y="401"/>
                    <a:pt x="134" y="501"/>
                  </a:cubicBezTo>
                  <a:cubicBezTo>
                    <a:pt x="167" y="568"/>
                    <a:pt x="234" y="601"/>
                    <a:pt x="301" y="668"/>
                  </a:cubicBezTo>
                  <a:cubicBezTo>
                    <a:pt x="401" y="735"/>
                    <a:pt x="534" y="801"/>
                    <a:pt x="701" y="868"/>
                  </a:cubicBezTo>
                  <a:cubicBezTo>
                    <a:pt x="834" y="902"/>
                    <a:pt x="968" y="902"/>
                    <a:pt x="1135" y="902"/>
                  </a:cubicBezTo>
                  <a:cubicBezTo>
                    <a:pt x="1201" y="902"/>
                    <a:pt x="1268" y="902"/>
                    <a:pt x="1335" y="868"/>
                  </a:cubicBezTo>
                  <a:cubicBezTo>
                    <a:pt x="1368" y="868"/>
                    <a:pt x="1435" y="835"/>
                    <a:pt x="1435" y="801"/>
                  </a:cubicBezTo>
                  <a:cubicBezTo>
                    <a:pt x="1568" y="701"/>
                    <a:pt x="1602" y="501"/>
                    <a:pt x="1468" y="368"/>
                  </a:cubicBezTo>
                  <a:cubicBezTo>
                    <a:pt x="1435" y="301"/>
                    <a:pt x="1368" y="268"/>
                    <a:pt x="1335" y="234"/>
                  </a:cubicBezTo>
                  <a:cubicBezTo>
                    <a:pt x="1201" y="134"/>
                    <a:pt x="1035" y="68"/>
                    <a:pt x="901" y="34"/>
                  </a:cubicBezTo>
                  <a:cubicBezTo>
                    <a:pt x="768" y="1"/>
                    <a:pt x="601" y="1"/>
                    <a:pt x="46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2"/>
            <p:cNvSpPr/>
            <p:nvPr/>
          </p:nvSpPr>
          <p:spPr>
            <a:xfrm>
              <a:off x="7867948" y="3171431"/>
              <a:ext cx="12102" cy="12686"/>
            </a:xfrm>
            <a:custGeom>
              <a:avLst/>
              <a:gdLst/>
              <a:ahLst/>
              <a:cxnLst/>
              <a:rect l="l" t="t" r="r" b="b"/>
              <a:pathLst>
                <a:path w="1369" h="1435" extrusionOk="0">
                  <a:moveTo>
                    <a:pt x="935" y="1"/>
                  </a:moveTo>
                  <a:cubicBezTo>
                    <a:pt x="801" y="1"/>
                    <a:pt x="668" y="34"/>
                    <a:pt x="568" y="101"/>
                  </a:cubicBezTo>
                  <a:cubicBezTo>
                    <a:pt x="434" y="134"/>
                    <a:pt x="334" y="234"/>
                    <a:pt x="234" y="334"/>
                  </a:cubicBezTo>
                  <a:cubicBezTo>
                    <a:pt x="167" y="434"/>
                    <a:pt x="101" y="534"/>
                    <a:pt x="67" y="668"/>
                  </a:cubicBezTo>
                  <a:cubicBezTo>
                    <a:pt x="1" y="801"/>
                    <a:pt x="1" y="935"/>
                    <a:pt x="34" y="1035"/>
                  </a:cubicBezTo>
                  <a:cubicBezTo>
                    <a:pt x="34" y="1135"/>
                    <a:pt x="67" y="1201"/>
                    <a:pt x="134" y="1302"/>
                  </a:cubicBezTo>
                  <a:cubicBezTo>
                    <a:pt x="134" y="1302"/>
                    <a:pt x="167" y="1335"/>
                    <a:pt x="201" y="1368"/>
                  </a:cubicBezTo>
                  <a:cubicBezTo>
                    <a:pt x="201" y="1402"/>
                    <a:pt x="234" y="1402"/>
                    <a:pt x="267" y="1402"/>
                  </a:cubicBezTo>
                  <a:cubicBezTo>
                    <a:pt x="312" y="1424"/>
                    <a:pt x="356" y="1435"/>
                    <a:pt x="398" y="1435"/>
                  </a:cubicBezTo>
                  <a:cubicBezTo>
                    <a:pt x="482" y="1435"/>
                    <a:pt x="557" y="1391"/>
                    <a:pt x="601" y="1302"/>
                  </a:cubicBezTo>
                  <a:lnTo>
                    <a:pt x="668" y="1168"/>
                  </a:lnTo>
                  <a:cubicBezTo>
                    <a:pt x="701" y="1135"/>
                    <a:pt x="701" y="1068"/>
                    <a:pt x="734" y="1035"/>
                  </a:cubicBezTo>
                  <a:lnTo>
                    <a:pt x="868" y="868"/>
                  </a:lnTo>
                  <a:cubicBezTo>
                    <a:pt x="935" y="801"/>
                    <a:pt x="1001" y="734"/>
                    <a:pt x="1035" y="668"/>
                  </a:cubicBezTo>
                  <a:cubicBezTo>
                    <a:pt x="1035" y="668"/>
                    <a:pt x="1068" y="668"/>
                    <a:pt x="1068" y="634"/>
                  </a:cubicBezTo>
                  <a:cubicBezTo>
                    <a:pt x="1068" y="601"/>
                    <a:pt x="1068" y="601"/>
                    <a:pt x="1101" y="601"/>
                  </a:cubicBezTo>
                  <a:lnTo>
                    <a:pt x="1168" y="601"/>
                  </a:lnTo>
                  <a:cubicBezTo>
                    <a:pt x="1201" y="568"/>
                    <a:pt x="1235" y="568"/>
                    <a:pt x="1268" y="534"/>
                  </a:cubicBezTo>
                  <a:cubicBezTo>
                    <a:pt x="1368" y="401"/>
                    <a:pt x="1368" y="234"/>
                    <a:pt x="1235" y="101"/>
                  </a:cubicBezTo>
                  <a:lnTo>
                    <a:pt x="1168" y="67"/>
                  </a:lnTo>
                  <a:cubicBezTo>
                    <a:pt x="1135" y="67"/>
                    <a:pt x="1101" y="34"/>
                    <a:pt x="1068" y="34"/>
                  </a:cubicBezTo>
                  <a:cubicBezTo>
                    <a:pt x="1035" y="34"/>
                    <a:pt x="968" y="1"/>
                    <a:pt x="935"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2"/>
            <p:cNvSpPr/>
            <p:nvPr/>
          </p:nvSpPr>
          <p:spPr>
            <a:xfrm>
              <a:off x="7933411" y="3194725"/>
              <a:ext cx="10927" cy="7974"/>
            </a:xfrm>
            <a:custGeom>
              <a:avLst/>
              <a:gdLst/>
              <a:ahLst/>
              <a:cxnLst/>
              <a:rect l="l" t="t" r="r" b="b"/>
              <a:pathLst>
                <a:path w="1236" h="902" extrusionOk="0">
                  <a:moveTo>
                    <a:pt x="268" y="1"/>
                  </a:moveTo>
                  <a:cubicBezTo>
                    <a:pt x="101" y="34"/>
                    <a:pt x="1" y="234"/>
                    <a:pt x="68" y="401"/>
                  </a:cubicBezTo>
                  <a:cubicBezTo>
                    <a:pt x="101" y="468"/>
                    <a:pt x="134" y="501"/>
                    <a:pt x="168" y="568"/>
                  </a:cubicBezTo>
                  <a:cubicBezTo>
                    <a:pt x="301" y="768"/>
                    <a:pt x="501" y="868"/>
                    <a:pt x="735" y="901"/>
                  </a:cubicBezTo>
                  <a:lnTo>
                    <a:pt x="968" y="901"/>
                  </a:lnTo>
                  <a:cubicBezTo>
                    <a:pt x="1135" y="835"/>
                    <a:pt x="1235" y="635"/>
                    <a:pt x="1168" y="468"/>
                  </a:cubicBezTo>
                  <a:cubicBezTo>
                    <a:pt x="1135" y="401"/>
                    <a:pt x="1102" y="334"/>
                    <a:pt x="1068" y="301"/>
                  </a:cubicBezTo>
                  <a:cubicBezTo>
                    <a:pt x="1002" y="201"/>
                    <a:pt x="901" y="134"/>
                    <a:pt x="801" y="101"/>
                  </a:cubicBezTo>
                  <a:cubicBezTo>
                    <a:pt x="701" y="34"/>
                    <a:pt x="601" y="1"/>
                    <a:pt x="4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2"/>
            <p:cNvSpPr/>
            <p:nvPr/>
          </p:nvSpPr>
          <p:spPr>
            <a:xfrm>
              <a:off x="7886230" y="3202761"/>
              <a:ext cx="15930" cy="8787"/>
            </a:xfrm>
            <a:custGeom>
              <a:avLst/>
              <a:gdLst/>
              <a:ahLst/>
              <a:cxnLst/>
              <a:rect l="l" t="t" r="r" b="b"/>
              <a:pathLst>
                <a:path w="1802" h="994" extrusionOk="0">
                  <a:moveTo>
                    <a:pt x="1435" y="1"/>
                  </a:moveTo>
                  <a:cubicBezTo>
                    <a:pt x="1393" y="1"/>
                    <a:pt x="1352" y="9"/>
                    <a:pt x="1302" y="26"/>
                  </a:cubicBezTo>
                  <a:cubicBezTo>
                    <a:pt x="1135" y="26"/>
                    <a:pt x="935" y="59"/>
                    <a:pt x="768" y="126"/>
                  </a:cubicBezTo>
                  <a:cubicBezTo>
                    <a:pt x="601" y="159"/>
                    <a:pt x="434" y="226"/>
                    <a:pt x="301" y="359"/>
                  </a:cubicBezTo>
                  <a:cubicBezTo>
                    <a:pt x="234" y="393"/>
                    <a:pt x="167" y="459"/>
                    <a:pt x="101" y="493"/>
                  </a:cubicBezTo>
                  <a:cubicBezTo>
                    <a:pt x="67" y="560"/>
                    <a:pt x="34" y="593"/>
                    <a:pt x="34" y="660"/>
                  </a:cubicBezTo>
                  <a:cubicBezTo>
                    <a:pt x="1" y="826"/>
                    <a:pt x="101" y="960"/>
                    <a:pt x="268" y="993"/>
                  </a:cubicBezTo>
                  <a:lnTo>
                    <a:pt x="534" y="993"/>
                  </a:lnTo>
                  <a:cubicBezTo>
                    <a:pt x="701" y="993"/>
                    <a:pt x="901" y="960"/>
                    <a:pt x="1068" y="893"/>
                  </a:cubicBezTo>
                  <a:cubicBezTo>
                    <a:pt x="1235" y="826"/>
                    <a:pt x="1368" y="726"/>
                    <a:pt x="1535" y="626"/>
                  </a:cubicBezTo>
                  <a:cubicBezTo>
                    <a:pt x="1602" y="593"/>
                    <a:pt x="1669" y="526"/>
                    <a:pt x="1702" y="459"/>
                  </a:cubicBezTo>
                  <a:cubicBezTo>
                    <a:pt x="1769" y="426"/>
                    <a:pt x="1769" y="393"/>
                    <a:pt x="1769" y="326"/>
                  </a:cubicBezTo>
                  <a:cubicBezTo>
                    <a:pt x="1802" y="159"/>
                    <a:pt x="1702" y="26"/>
                    <a:pt x="1568" y="26"/>
                  </a:cubicBezTo>
                  <a:cubicBezTo>
                    <a:pt x="1518" y="9"/>
                    <a:pt x="1477" y="1"/>
                    <a:pt x="1435"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2"/>
            <p:cNvSpPr/>
            <p:nvPr/>
          </p:nvSpPr>
          <p:spPr>
            <a:xfrm>
              <a:off x="7955821" y="3337453"/>
              <a:ext cx="10043" cy="10034"/>
            </a:xfrm>
            <a:custGeom>
              <a:avLst/>
              <a:gdLst/>
              <a:ahLst/>
              <a:cxnLst/>
              <a:rect l="l" t="t" r="r" b="b"/>
              <a:pathLst>
                <a:path w="1136" h="1135" extrusionOk="0">
                  <a:moveTo>
                    <a:pt x="802" y="1"/>
                  </a:moveTo>
                  <a:cubicBezTo>
                    <a:pt x="601" y="34"/>
                    <a:pt x="435" y="134"/>
                    <a:pt x="301" y="268"/>
                  </a:cubicBezTo>
                  <a:cubicBezTo>
                    <a:pt x="201" y="334"/>
                    <a:pt x="101" y="434"/>
                    <a:pt x="68" y="568"/>
                  </a:cubicBezTo>
                  <a:cubicBezTo>
                    <a:pt x="34" y="635"/>
                    <a:pt x="1" y="701"/>
                    <a:pt x="1" y="768"/>
                  </a:cubicBezTo>
                  <a:cubicBezTo>
                    <a:pt x="1" y="768"/>
                    <a:pt x="1" y="801"/>
                    <a:pt x="1" y="835"/>
                  </a:cubicBezTo>
                  <a:cubicBezTo>
                    <a:pt x="34" y="1001"/>
                    <a:pt x="201" y="1135"/>
                    <a:pt x="368" y="1135"/>
                  </a:cubicBezTo>
                  <a:cubicBezTo>
                    <a:pt x="435" y="1102"/>
                    <a:pt x="501" y="1102"/>
                    <a:pt x="568" y="1068"/>
                  </a:cubicBezTo>
                  <a:cubicBezTo>
                    <a:pt x="668" y="1035"/>
                    <a:pt x="768" y="935"/>
                    <a:pt x="868" y="868"/>
                  </a:cubicBezTo>
                  <a:cubicBezTo>
                    <a:pt x="968" y="768"/>
                    <a:pt x="1035" y="668"/>
                    <a:pt x="1068" y="534"/>
                  </a:cubicBezTo>
                  <a:cubicBezTo>
                    <a:pt x="1102" y="468"/>
                    <a:pt x="1135" y="401"/>
                    <a:pt x="1135" y="334"/>
                  </a:cubicBezTo>
                  <a:cubicBezTo>
                    <a:pt x="1135" y="334"/>
                    <a:pt x="1135" y="301"/>
                    <a:pt x="1135" y="268"/>
                  </a:cubicBezTo>
                  <a:cubicBezTo>
                    <a:pt x="1102" y="101"/>
                    <a:pt x="968" y="1"/>
                    <a:pt x="80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2"/>
            <p:cNvSpPr/>
            <p:nvPr/>
          </p:nvSpPr>
          <p:spPr>
            <a:xfrm>
              <a:off x="7813987" y="3187759"/>
              <a:ext cx="10918" cy="11881"/>
            </a:xfrm>
            <a:custGeom>
              <a:avLst/>
              <a:gdLst/>
              <a:ahLst/>
              <a:cxnLst/>
              <a:rect l="l" t="t" r="r" b="b"/>
              <a:pathLst>
                <a:path w="1235" h="1344" extrusionOk="0">
                  <a:moveTo>
                    <a:pt x="958" y="0"/>
                  </a:moveTo>
                  <a:cubicBezTo>
                    <a:pt x="928" y="0"/>
                    <a:pt x="897" y="7"/>
                    <a:pt x="867" y="22"/>
                  </a:cubicBezTo>
                  <a:cubicBezTo>
                    <a:pt x="801" y="22"/>
                    <a:pt x="734" y="55"/>
                    <a:pt x="667" y="88"/>
                  </a:cubicBezTo>
                  <a:cubicBezTo>
                    <a:pt x="534" y="188"/>
                    <a:pt x="400" y="288"/>
                    <a:pt x="300" y="389"/>
                  </a:cubicBezTo>
                  <a:cubicBezTo>
                    <a:pt x="200" y="522"/>
                    <a:pt x="134" y="655"/>
                    <a:pt x="67" y="789"/>
                  </a:cubicBezTo>
                  <a:cubicBezTo>
                    <a:pt x="34" y="856"/>
                    <a:pt x="34" y="922"/>
                    <a:pt x="0" y="989"/>
                  </a:cubicBezTo>
                  <a:cubicBezTo>
                    <a:pt x="0" y="1056"/>
                    <a:pt x="0" y="1089"/>
                    <a:pt x="0" y="1122"/>
                  </a:cubicBezTo>
                  <a:cubicBezTo>
                    <a:pt x="53" y="1254"/>
                    <a:pt x="167" y="1343"/>
                    <a:pt x="295" y="1343"/>
                  </a:cubicBezTo>
                  <a:cubicBezTo>
                    <a:pt x="329" y="1343"/>
                    <a:pt x="365" y="1337"/>
                    <a:pt x="400" y="1323"/>
                  </a:cubicBezTo>
                  <a:cubicBezTo>
                    <a:pt x="467" y="1323"/>
                    <a:pt x="534" y="1289"/>
                    <a:pt x="601" y="1222"/>
                  </a:cubicBezTo>
                  <a:cubicBezTo>
                    <a:pt x="734" y="1156"/>
                    <a:pt x="834" y="1056"/>
                    <a:pt x="934" y="922"/>
                  </a:cubicBezTo>
                  <a:cubicBezTo>
                    <a:pt x="1034" y="789"/>
                    <a:pt x="1101" y="655"/>
                    <a:pt x="1168" y="522"/>
                  </a:cubicBezTo>
                  <a:cubicBezTo>
                    <a:pt x="1168" y="455"/>
                    <a:pt x="1201" y="355"/>
                    <a:pt x="1201" y="288"/>
                  </a:cubicBezTo>
                  <a:cubicBezTo>
                    <a:pt x="1234" y="255"/>
                    <a:pt x="1234" y="222"/>
                    <a:pt x="1201" y="188"/>
                  </a:cubicBezTo>
                  <a:cubicBezTo>
                    <a:pt x="1175" y="84"/>
                    <a:pt x="1068" y="0"/>
                    <a:pt x="95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2"/>
            <p:cNvSpPr/>
            <p:nvPr/>
          </p:nvSpPr>
          <p:spPr>
            <a:xfrm>
              <a:off x="7824303" y="3296822"/>
              <a:ext cx="10334" cy="10785"/>
            </a:xfrm>
            <a:custGeom>
              <a:avLst/>
              <a:gdLst/>
              <a:ahLst/>
              <a:cxnLst/>
              <a:rect l="l" t="t" r="r" b="b"/>
              <a:pathLst>
                <a:path w="1169" h="1220" extrusionOk="0">
                  <a:moveTo>
                    <a:pt x="302" y="1"/>
                  </a:moveTo>
                  <a:cubicBezTo>
                    <a:pt x="185" y="1"/>
                    <a:pt x="83" y="63"/>
                    <a:pt x="34" y="160"/>
                  </a:cubicBezTo>
                  <a:cubicBezTo>
                    <a:pt x="1" y="260"/>
                    <a:pt x="1" y="327"/>
                    <a:pt x="1" y="427"/>
                  </a:cubicBezTo>
                  <a:cubicBezTo>
                    <a:pt x="1" y="627"/>
                    <a:pt x="67" y="794"/>
                    <a:pt x="201" y="927"/>
                  </a:cubicBezTo>
                  <a:cubicBezTo>
                    <a:pt x="334" y="1061"/>
                    <a:pt x="501" y="1161"/>
                    <a:pt x="668" y="1194"/>
                  </a:cubicBezTo>
                  <a:cubicBezTo>
                    <a:pt x="701" y="1211"/>
                    <a:pt x="735" y="1219"/>
                    <a:pt x="768" y="1219"/>
                  </a:cubicBezTo>
                  <a:cubicBezTo>
                    <a:pt x="801" y="1219"/>
                    <a:pt x="835" y="1211"/>
                    <a:pt x="868" y="1194"/>
                  </a:cubicBezTo>
                  <a:lnTo>
                    <a:pt x="901" y="1194"/>
                  </a:lnTo>
                  <a:lnTo>
                    <a:pt x="968" y="1161"/>
                  </a:lnTo>
                  <a:cubicBezTo>
                    <a:pt x="1101" y="1094"/>
                    <a:pt x="1168" y="894"/>
                    <a:pt x="1068" y="761"/>
                  </a:cubicBezTo>
                  <a:cubicBezTo>
                    <a:pt x="1068" y="727"/>
                    <a:pt x="1068" y="727"/>
                    <a:pt x="1035" y="727"/>
                  </a:cubicBezTo>
                  <a:cubicBezTo>
                    <a:pt x="1001" y="694"/>
                    <a:pt x="1035" y="661"/>
                    <a:pt x="1001" y="627"/>
                  </a:cubicBezTo>
                  <a:cubicBezTo>
                    <a:pt x="935" y="527"/>
                    <a:pt x="901" y="460"/>
                    <a:pt x="835" y="394"/>
                  </a:cubicBezTo>
                  <a:cubicBezTo>
                    <a:pt x="801" y="327"/>
                    <a:pt x="735" y="260"/>
                    <a:pt x="668" y="194"/>
                  </a:cubicBezTo>
                  <a:lnTo>
                    <a:pt x="601" y="127"/>
                  </a:lnTo>
                  <a:cubicBezTo>
                    <a:pt x="568" y="127"/>
                    <a:pt x="568" y="127"/>
                    <a:pt x="568" y="94"/>
                  </a:cubicBezTo>
                  <a:lnTo>
                    <a:pt x="468" y="60"/>
                  </a:lnTo>
                  <a:lnTo>
                    <a:pt x="434" y="27"/>
                  </a:lnTo>
                  <a:cubicBezTo>
                    <a:pt x="390" y="9"/>
                    <a:pt x="345" y="1"/>
                    <a:pt x="30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2"/>
            <p:cNvSpPr/>
            <p:nvPr/>
          </p:nvSpPr>
          <p:spPr>
            <a:xfrm>
              <a:off x="7877681" y="3344012"/>
              <a:ext cx="13278" cy="10555"/>
            </a:xfrm>
            <a:custGeom>
              <a:avLst/>
              <a:gdLst/>
              <a:ahLst/>
              <a:cxnLst/>
              <a:rect l="l" t="t" r="r" b="b"/>
              <a:pathLst>
                <a:path w="1502" h="1194" extrusionOk="0">
                  <a:moveTo>
                    <a:pt x="301" y="1"/>
                  </a:moveTo>
                  <a:cubicBezTo>
                    <a:pt x="276" y="1"/>
                    <a:pt x="251" y="9"/>
                    <a:pt x="234" y="26"/>
                  </a:cubicBezTo>
                  <a:cubicBezTo>
                    <a:pt x="67" y="93"/>
                    <a:pt x="0" y="259"/>
                    <a:pt x="67" y="426"/>
                  </a:cubicBezTo>
                  <a:cubicBezTo>
                    <a:pt x="100" y="493"/>
                    <a:pt x="134" y="560"/>
                    <a:pt x="167" y="626"/>
                  </a:cubicBezTo>
                  <a:cubicBezTo>
                    <a:pt x="267" y="760"/>
                    <a:pt x="367" y="860"/>
                    <a:pt x="501" y="960"/>
                  </a:cubicBezTo>
                  <a:cubicBezTo>
                    <a:pt x="634" y="1027"/>
                    <a:pt x="768" y="1093"/>
                    <a:pt x="934" y="1160"/>
                  </a:cubicBezTo>
                  <a:cubicBezTo>
                    <a:pt x="1001" y="1193"/>
                    <a:pt x="1068" y="1193"/>
                    <a:pt x="1134" y="1193"/>
                  </a:cubicBezTo>
                  <a:lnTo>
                    <a:pt x="1268" y="1193"/>
                  </a:lnTo>
                  <a:cubicBezTo>
                    <a:pt x="1435" y="1127"/>
                    <a:pt x="1501" y="960"/>
                    <a:pt x="1435" y="827"/>
                  </a:cubicBezTo>
                  <a:cubicBezTo>
                    <a:pt x="1401" y="760"/>
                    <a:pt x="1368" y="693"/>
                    <a:pt x="1335" y="626"/>
                  </a:cubicBezTo>
                  <a:cubicBezTo>
                    <a:pt x="1235" y="493"/>
                    <a:pt x="1134" y="360"/>
                    <a:pt x="1001" y="293"/>
                  </a:cubicBezTo>
                  <a:cubicBezTo>
                    <a:pt x="868" y="193"/>
                    <a:pt x="734" y="126"/>
                    <a:pt x="601" y="59"/>
                  </a:cubicBezTo>
                  <a:cubicBezTo>
                    <a:pt x="534" y="26"/>
                    <a:pt x="434" y="26"/>
                    <a:pt x="367" y="26"/>
                  </a:cubicBezTo>
                  <a:cubicBezTo>
                    <a:pt x="351" y="9"/>
                    <a:pt x="326" y="1"/>
                    <a:pt x="301"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2"/>
            <p:cNvSpPr/>
            <p:nvPr/>
          </p:nvSpPr>
          <p:spPr>
            <a:xfrm>
              <a:off x="7819883" y="3255140"/>
              <a:ext cx="96139" cy="84726"/>
            </a:xfrm>
            <a:custGeom>
              <a:avLst/>
              <a:gdLst/>
              <a:ahLst/>
              <a:cxnLst/>
              <a:rect l="l" t="t" r="r" b="b"/>
              <a:pathLst>
                <a:path w="10875" h="9584" extrusionOk="0">
                  <a:moveTo>
                    <a:pt x="424" y="0"/>
                  </a:moveTo>
                  <a:cubicBezTo>
                    <a:pt x="329" y="0"/>
                    <a:pt x="239" y="34"/>
                    <a:pt x="167" y="105"/>
                  </a:cubicBezTo>
                  <a:cubicBezTo>
                    <a:pt x="0" y="239"/>
                    <a:pt x="0" y="505"/>
                    <a:pt x="167" y="639"/>
                  </a:cubicBezTo>
                  <a:cubicBezTo>
                    <a:pt x="167" y="639"/>
                    <a:pt x="334" y="839"/>
                    <a:pt x="567" y="1073"/>
                  </a:cubicBezTo>
                  <a:cubicBezTo>
                    <a:pt x="801" y="1306"/>
                    <a:pt x="1201" y="1706"/>
                    <a:pt x="1635" y="2140"/>
                  </a:cubicBezTo>
                  <a:cubicBezTo>
                    <a:pt x="2102" y="2574"/>
                    <a:pt x="2636" y="3074"/>
                    <a:pt x="3203" y="3608"/>
                  </a:cubicBezTo>
                  <a:cubicBezTo>
                    <a:pt x="3803" y="4141"/>
                    <a:pt x="4437" y="4708"/>
                    <a:pt x="5037" y="5276"/>
                  </a:cubicBezTo>
                  <a:cubicBezTo>
                    <a:pt x="6305" y="6376"/>
                    <a:pt x="7606" y="7444"/>
                    <a:pt x="8606" y="8244"/>
                  </a:cubicBezTo>
                  <a:cubicBezTo>
                    <a:pt x="9073" y="8645"/>
                    <a:pt x="9507" y="8945"/>
                    <a:pt x="9807" y="9178"/>
                  </a:cubicBezTo>
                  <a:cubicBezTo>
                    <a:pt x="10074" y="9378"/>
                    <a:pt x="10274" y="9512"/>
                    <a:pt x="10274" y="9512"/>
                  </a:cubicBezTo>
                  <a:cubicBezTo>
                    <a:pt x="10336" y="9558"/>
                    <a:pt x="10405" y="9583"/>
                    <a:pt x="10475" y="9583"/>
                  </a:cubicBezTo>
                  <a:cubicBezTo>
                    <a:pt x="10555" y="9583"/>
                    <a:pt x="10636" y="9550"/>
                    <a:pt x="10708" y="9479"/>
                  </a:cubicBezTo>
                  <a:cubicBezTo>
                    <a:pt x="10875" y="9345"/>
                    <a:pt x="10875" y="9112"/>
                    <a:pt x="10741" y="8978"/>
                  </a:cubicBezTo>
                  <a:lnTo>
                    <a:pt x="10308" y="8545"/>
                  </a:lnTo>
                  <a:cubicBezTo>
                    <a:pt x="10074" y="8311"/>
                    <a:pt x="9707" y="7911"/>
                    <a:pt x="9240" y="7477"/>
                  </a:cubicBezTo>
                  <a:cubicBezTo>
                    <a:pt x="8373" y="6610"/>
                    <a:pt x="7105" y="5442"/>
                    <a:pt x="5871" y="4342"/>
                  </a:cubicBezTo>
                  <a:cubicBezTo>
                    <a:pt x="5237" y="3774"/>
                    <a:pt x="4604" y="3241"/>
                    <a:pt x="4003" y="2707"/>
                  </a:cubicBezTo>
                  <a:cubicBezTo>
                    <a:pt x="3403" y="2207"/>
                    <a:pt x="2836" y="1740"/>
                    <a:pt x="2335" y="1339"/>
                  </a:cubicBezTo>
                  <a:cubicBezTo>
                    <a:pt x="1835" y="939"/>
                    <a:pt x="1435" y="639"/>
                    <a:pt x="1134" y="405"/>
                  </a:cubicBezTo>
                  <a:cubicBezTo>
                    <a:pt x="834" y="205"/>
                    <a:pt x="667" y="72"/>
                    <a:pt x="667" y="72"/>
                  </a:cubicBezTo>
                  <a:cubicBezTo>
                    <a:pt x="590" y="25"/>
                    <a:pt x="505" y="0"/>
                    <a:pt x="42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2"/>
            <p:cNvSpPr/>
            <p:nvPr/>
          </p:nvSpPr>
          <p:spPr>
            <a:xfrm>
              <a:off x="7919850" y="3263494"/>
              <a:ext cx="91834" cy="76452"/>
            </a:xfrm>
            <a:custGeom>
              <a:avLst/>
              <a:gdLst/>
              <a:ahLst/>
              <a:cxnLst/>
              <a:rect l="l" t="t" r="r" b="b"/>
              <a:pathLst>
                <a:path w="10388" h="8648" extrusionOk="0">
                  <a:moveTo>
                    <a:pt x="9839" y="1"/>
                  </a:moveTo>
                  <a:cubicBezTo>
                    <a:pt x="9774" y="1"/>
                    <a:pt x="9706" y="19"/>
                    <a:pt x="9641" y="61"/>
                  </a:cubicBezTo>
                  <a:cubicBezTo>
                    <a:pt x="9641" y="61"/>
                    <a:pt x="9474" y="161"/>
                    <a:pt x="9207" y="361"/>
                  </a:cubicBezTo>
                  <a:cubicBezTo>
                    <a:pt x="8907" y="561"/>
                    <a:pt x="8506" y="861"/>
                    <a:pt x="8039" y="1195"/>
                  </a:cubicBezTo>
                  <a:cubicBezTo>
                    <a:pt x="7572" y="1562"/>
                    <a:pt x="7039" y="1962"/>
                    <a:pt x="6472" y="2429"/>
                  </a:cubicBezTo>
                  <a:cubicBezTo>
                    <a:pt x="5905" y="2863"/>
                    <a:pt x="5304" y="3363"/>
                    <a:pt x="4704" y="3864"/>
                  </a:cubicBezTo>
                  <a:cubicBezTo>
                    <a:pt x="3536" y="4864"/>
                    <a:pt x="2369" y="5865"/>
                    <a:pt x="1535" y="6666"/>
                  </a:cubicBezTo>
                  <a:cubicBezTo>
                    <a:pt x="1101" y="7066"/>
                    <a:pt x="734" y="7399"/>
                    <a:pt x="501" y="7633"/>
                  </a:cubicBezTo>
                  <a:lnTo>
                    <a:pt x="134" y="8033"/>
                  </a:lnTo>
                  <a:cubicBezTo>
                    <a:pt x="0" y="8167"/>
                    <a:pt x="0" y="8333"/>
                    <a:pt x="100" y="8467"/>
                  </a:cubicBezTo>
                  <a:cubicBezTo>
                    <a:pt x="168" y="8580"/>
                    <a:pt x="298" y="8647"/>
                    <a:pt x="426" y="8647"/>
                  </a:cubicBezTo>
                  <a:cubicBezTo>
                    <a:pt x="487" y="8647"/>
                    <a:pt x="547" y="8632"/>
                    <a:pt x="601" y="8600"/>
                  </a:cubicBezTo>
                  <a:lnTo>
                    <a:pt x="1034" y="8267"/>
                  </a:lnTo>
                  <a:cubicBezTo>
                    <a:pt x="1301" y="8067"/>
                    <a:pt x="1702" y="7800"/>
                    <a:pt x="2169" y="7433"/>
                  </a:cubicBezTo>
                  <a:cubicBezTo>
                    <a:pt x="3103" y="6766"/>
                    <a:pt x="4303" y="5798"/>
                    <a:pt x="5504" y="4798"/>
                  </a:cubicBezTo>
                  <a:cubicBezTo>
                    <a:pt x="6105" y="4331"/>
                    <a:pt x="6705" y="3830"/>
                    <a:pt x="7239" y="3330"/>
                  </a:cubicBezTo>
                  <a:cubicBezTo>
                    <a:pt x="7806" y="2829"/>
                    <a:pt x="8306" y="2396"/>
                    <a:pt x="8740" y="1996"/>
                  </a:cubicBezTo>
                  <a:cubicBezTo>
                    <a:pt x="9174" y="1629"/>
                    <a:pt x="9507" y="1295"/>
                    <a:pt x="9741" y="1028"/>
                  </a:cubicBezTo>
                  <a:cubicBezTo>
                    <a:pt x="10008" y="795"/>
                    <a:pt x="10141" y="661"/>
                    <a:pt x="10141" y="661"/>
                  </a:cubicBezTo>
                  <a:cubicBezTo>
                    <a:pt x="10388" y="387"/>
                    <a:pt x="10139" y="1"/>
                    <a:pt x="98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2"/>
            <p:cNvSpPr/>
            <p:nvPr/>
          </p:nvSpPr>
          <p:spPr>
            <a:xfrm>
              <a:off x="7837803" y="3205563"/>
              <a:ext cx="78220" cy="71855"/>
            </a:xfrm>
            <a:custGeom>
              <a:avLst/>
              <a:gdLst/>
              <a:ahLst/>
              <a:cxnLst/>
              <a:rect l="l" t="t" r="r" b="b"/>
              <a:pathLst>
                <a:path w="8848" h="8128" extrusionOk="0">
                  <a:moveTo>
                    <a:pt x="540" y="0"/>
                  </a:moveTo>
                  <a:cubicBezTo>
                    <a:pt x="232" y="0"/>
                    <a:pt x="1" y="375"/>
                    <a:pt x="242" y="643"/>
                  </a:cubicBezTo>
                  <a:cubicBezTo>
                    <a:pt x="242" y="643"/>
                    <a:pt x="342" y="776"/>
                    <a:pt x="542" y="1010"/>
                  </a:cubicBezTo>
                  <a:cubicBezTo>
                    <a:pt x="742" y="1210"/>
                    <a:pt x="1042" y="1544"/>
                    <a:pt x="1376" y="1910"/>
                  </a:cubicBezTo>
                  <a:cubicBezTo>
                    <a:pt x="1743" y="2311"/>
                    <a:pt x="2143" y="2711"/>
                    <a:pt x="2610" y="3178"/>
                  </a:cubicBezTo>
                  <a:cubicBezTo>
                    <a:pt x="3044" y="3612"/>
                    <a:pt x="3544" y="4079"/>
                    <a:pt x="4044" y="4546"/>
                  </a:cubicBezTo>
                  <a:cubicBezTo>
                    <a:pt x="5045" y="5480"/>
                    <a:pt x="6079" y="6347"/>
                    <a:pt x="6880" y="7014"/>
                  </a:cubicBezTo>
                  <a:cubicBezTo>
                    <a:pt x="7280" y="7348"/>
                    <a:pt x="7614" y="7615"/>
                    <a:pt x="7847" y="7781"/>
                  </a:cubicBezTo>
                  <a:cubicBezTo>
                    <a:pt x="8081" y="7981"/>
                    <a:pt x="8214" y="8082"/>
                    <a:pt x="8214" y="8082"/>
                  </a:cubicBezTo>
                  <a:cubicBezTo>
                    <a:pt x="8274" y="8112"/>
                    <a:pt x="8347" y="8128"/>
                    <a:pt x="8422" y="8128"/>
                  </a:cubicBezTo>
                  <a:cubicBezTo>
                    <a:pt x="8514" y="8128"/>
                    <a:pt x="8608" y="8103"/>
                    <a:pt x="8681" y="8048"/>
                  </a:cubicBezTo>
                  <a:cubicBezTo>
                    <a:pt x="8814" y="7915"/>
                    <a:pt x="8848" y="7681"/>
                    <a:pt x="8714" y="7514"/>
                  </a:cubicBezTo>
                  <a:cubicBezTo>
                    <a:pt x="8714" y="7514"/>
                    <a:pt x="8614" y="7381"/>
                    <a:pt x="8414" y="7181"/>
                  </a:cubicBezTo>
                  <a:cubicBezTo>
                    <a:pt x="8214" y="6947"/>
                    <a:pt x="7914" y="6647"/>
                    <a:pt x="7580" y="6247"/>
                  </a:cubicBezTo>
                  <a:cubicBezTo>
                    <a:pt x="6880" y="5513"/>
                    <a:pt x="5912" y="4546"/>
                    <a:pt x="4912" y="3612"/>
                  </a:cubicBezTo>
                  <a:cubicBezTo>
                    <a:pt x="4411" y="3145"/>
                    <a:pt x="3911" y="2711"/>
                    <a:pt x="3444" y="2277"/>
                  </a:cubicBezTo>
                  <a:cubicBezTo>
                    <a:pt x="2944" y="1844"/>
                    <a:pt x="2510" y="1477"/>
                    <a:pt x="2110" y="1143"/>
                  </a:cubicBezTo>
                  <a:cubicBezTo>
                    <a:pt x="1709" y="810"/>
                    <a:pt x="1376" y="543"/>
                    <a:pt x="1142" y="376"/>
                  </a:cubicBezTo>
                  <a:lnTo>
                    <a:pt x="775" y="76"/>
                  </a:lnTo>
                  <a:cubicBezTo>
                    <a:pt x="696" y="23"/>
                    <a:pt x="616" y="0"/>
                    <a:pt x="5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2"/>
            <p:cNvSpPr/>
            <p:nvPr/>
          </p:nvSpPr>
          <p:spPr>
            <a:xfrm>
              <a:off x="7917392" y="3209338"/>
              <a:ext cx="72358" cy="68080"/>
            </a:xfrm>
            <a:custGeom>
              <a:avLst/>
              <a:gdLst/>
              <a:ahLst/>
              <a:cxnLst/>
              <a:rect l="l" t="t" r="r" b="b"/>
              <a:pathLst>
                <a:path w="8185" h="7701" extrusionOk="0">
                  <a:moveTo>
                    <a:pt x="7761" y="0"/>
                  </a:moveTo>
                  <a:cubicBezTo>
                    <a:pt x="7674" y="0"/>
                    <a:pt x="7587" y="27"/>
                    <a:pt x="7517" y="82"/>
                  </a:cubicBezTo>
                  <a:cubicBezTo>
                    <a:pt x="7517" y="82"/>
                    <a:pt x="7017" y="449"/>
                    <a:pt x="6283" y="1050"/>
                  </a:cubicBezTo>
                  <a:cubicBezTo>
                    <a:pt x="5916" y="1383"/>
                    <a:pt x="5482" y="1750"/>
                    <a:pt x="5048" y="2117"/>
                  </a:cubicBezTo>
                  <a:cubicBezTo>
                    <a:pt x="4615" y="2518"/>
                    <a:pt x="4148" y="2951"/>
                    <a:pt x="3681" y="3418"/>
                  </a:cubicBezTo>
                  <a:cubicBezTo>
                    <a:pt x="2780" y="4285"/>
                    <a:pt x="1880" y="5219"/>
                    <a:pt x="1246" y="5920"/>
                  </a:cubicBezTo>
                  <a:cubicBezTo>
                    <a:pt x="612" y="6620"/>
                    <a:pt x="212" y="7121"/>
                    <a:pt x="212" y="7121"/>
                  </a:cubicBezTo>
                  <a:lnTo>
                    <a:pt x="212" y="7087"/>
                  </a:lnTo>
                  <a:lnTo>
                    <a:pt x="212" y="7087"/>
                  </a:lnTo>
                  <a:cubicBezTo>
                    <a:pt x="0" y="7352"/>
                    <a:pt x="229" y="7700"/>
                    <a:pt x="499" y="7700"/>
                  </a:cubicBezTo>
                  <a:cubicBezTo>
                    <a:pt x="570" y="7700"/>
                    <a:pt x="643" y="7676"/>
                    <a:pt x="712" y="7621"/>
                  </a:cubicBezTo>
                  <a:cubicBezTo>
                    <a:pt x="712" y="7621"/>
                    <a:pt x="1212" y="7221"/>
                    <a:pt x="1946" y="6620"/>
                  </a:cubicBezTo>
                  <a:cubicBezTo>
                    <a:pt x="2680" y="6020"/>
                    <a:pt x="3647" y="5186"/>
                    <a:pt x="4548" y="4319"/>
                  </a:cubicBezTo>
                  <a:cubicBezTo>
                    <a:pt x="5015" y="3852"/>
                    <a:pt x="5482" y="3418"/>
                    <a:pt x="5882" y="3018"/>
                  </a:cubicBezTo>
                  <a:cubicBezTo>
                    <a:pt x="6316" y="2584"/>
                    <a:pt x="6683" y="2184"/>
                    <a:pt x="7017" y="1817"/>
                  </a:cubicBezTo>
                  <a:cubicBezTo>
                    <a:pt x="7650" y="1117"/>
                    <a:pt x="8084" y="649"/>
                    <a:pt x="8084" y="649"/>
                  </a:cubicBezTo>
                  <a:cubicBezTo>
                    <a:pt x="8184" y="483"/>
                    <a:pt x="8184" y="283"/>
                    <a:pt x="8084" y="149"/>
                  </a:cubicBezTo>
                  <a:cubicBezTo>
                    <a:pt x="8006" y="52"/>
                    <a:pt x="7883" y="0"/>
                    <a:pt x="77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7" name="Google Shape;10527;p62"/>
          <p:cNvGrpSpPr/>
          <p:nvPr/>
        </p:nvGrpSpPr>
        <p:grpSpPr>
          <a:xfrm>
            <a:off x="6170295" y="4232910"/>
            <a:ext cx="653415" cy="989965"/>
            <a:chOff x="2237705" y="3308886"/>
            <a:chExt cx="653150" cy="989726"/>
          </a:xfrm>
        </p:grpSpPr>
        <p:sp>
          <p:nvSpPr>
            <p:cNvPr id="10528" name="Google Shape;10528;p62"/>
            <p:cNvSpPr/>
            <p:nvPr/>
          </p:nvSpPr>
          <p:spPr>
            <a:xfrm>
              <a:off x="2237705" y="3308886"/>
              <a:ext cx="653150" cy="624341"/>
            </a:xfrm>
            <a:custGeom>
              <a:avLst/>
              <a:gdLst/>
              <a:ahLst/>
              <a:cxnLst/>
              <a:rect l="l" t="t" r="r" b="b"/>
              <a:pathLst>
                <a:path w="55341" h="52900" extrusionOk="0">
                  <a:moveTo>
                    <a:pt x="28646" y="1"/>
                  </a:moveTo>
                  <a:cubicBezTo>
                    <a:pt x="19025" y="1"/>
                    <a:pt x="9100" y="4900"/>
                    <a:pt x="5738" y="10671"/>
                  </a:cubicBezTo>
                  <a:cubicBezTo>
                    <a:pt x="2903" y="15641"/>
                    <a:pt x="3870" y="22312"/>
                    <a:pt x="7206" y="26949"/>
                  </a:cubicBezTo>
                  <a:cubicBezTo>
                    <a:pt x="2569" y="28450"/>
                    <a:pt x="1" y="34021"/>
                    <a:pt x="968" y="38824"/>
                  </a:cubicBezTo>
                  <a:cubicBezTo>
                    <a:pt x="1936" y="43594"/>
                    <a:pt x="5738" y="47464"/>
                    <a:pt x="10142" y="49598"/>
                  </a:cubicBezTo>
                  <a:cubicBezTo>
                    <a:pt x="14545" y="51733"/>
                    <a:pt x="19515" y="52367"/>
                    <a:pt x="24385" y="52701"/>
                  </a:cubicBezTo>
                  <a:cubicBezTo>
                    <a:pt x="26164" y="52819"/>
                    <a:pt x="27960" y="52900"/>
                    <a:pt x="29753" y="52900"/>
                  </a:cubicBezTo>
                  <a:cubicBezTo>
                    <a:pt x="34015" y="52900"/>
                    <a:pt x="38264" y="52445"/>
                    <a:pt x="42231" y="50966"/>
                  </a:cubicBezTo>
                  <a:cubicBezTo>
                    <a:pt x="47868" y="48831"/>
                    <a:pt x="52872" y="44261"/>
                    <a:pt x="54106" y="38357"/>
                  </a:cubicBezTo>
                  <a:cubicBezTo>
                    <a:pt x="55341" y="32453"/>
                    <a:pt x="51705" y="25548"/>
                    <a:pt x="45767" y="24447"/>
                  </a:cubicBezTo>
                  <a:cubicBezTo>
                    <a:pt x="48536" y="19844"/>
                    <a:pt x="49169" y="13606"/>
                    <a:pt x="46334" y="9036"/>
                  </a:cubicBezTo>
                  <a:cubicBezTo>
                    <a:pt x="42281" y="2518"/>
                    <a:pt x="35542" y="1"/>
                    <a:pt x="28646" y="1"/>
                  </a:cubicBezTo>
                  <a:close/>
                </a:path>
              </a:pathLst>
            </a:custGeom>
            <a:solidFill>
              <a:srgbClr val="FBBC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2"/>
            <p:cNvSpPr/>
            <p:nvPr/>
          </p:nvSpPr>
          <p:spPr>
            <a:xfrm>
              <a:off x="2518434" y="3553050"/>
              <a:ext cx="75192" cy="745562"/>
            </a:xfrm>
            <a:custGeom>
              <a:avLst/>
              <a:gdLst/>
              <a:ahLst/>
              <a:cxnLst/>
              <a:rect l="l" t="t" r="r" b="b"/>
              <a:pathLst>
                <a:path w="6371" h="63171" extrusionOk="0">
                  <a:moveTo>
                    <a:pt x="2975" y="1"/>
                  </a:moveTo>
                  <a:cubicBezTo>
                    <a:pt x="2699" y="1"/>
                    <a:pt x="2461" y="207"/>
                    <a:pt x="2268" y="458"/>
                  </a:cubicBezTo>
                  <a:cubicBezTo>
                    <a:pt x="2001" y="791"/>
                    <a:pt x="1868" y="1225"/>
                    <a:pt x="1868" y="1659"/>
                  </a:cubicBezTo>
                  <a:lnTo>
                    <a:pt x="33" y="60934"/>
                  </a:lnTo>
                  <a:cubicBezTo>
                    <a:pt x="0" y="62181"/>
                    <a:pt x="968" y="63170"/>
                    <a:pt x="2206" y="63170"/>
                  </a:cubicBezTo>
                  <a:cubicBezTo>
                    <a:pt x="2227" y="63170"/>
                    <a:pt x="2247" y="63170"/>
                    <a:pt x="2268" y="63169"/>
                  </a:cubicBezTo>
                  <a:lnTo>
                    <a:pt x="4269" y="63069"/>
                  </a:lnTo>
                  <a:cubicBezTo>
                    <a:pt x="5470" y="63036"/>
                    <a:pt x="6371" y="62035"/>
                    <a:pt x="6337" y="60868"/>
                  </a:cubicBezTo>
                  <a:lnTo>
                    <a:pt x="4136" y="1659"/>
                  </a:lnTo>
                  <a:cubicBezTo>
                    <a:pt x="4103" y="1192"/>
                    <a:pt x="3936" y="725"/>
                    <a:pt x="3636" y="391"/>
                  </a:cubicBezTo>
                  <a:cubicBezTo>
                    <a:pt x="3397" y="110"/>
                    <a:pt x="3175" y="1"/>
                    <a:pt x="2975" y="1"/>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2"/>
            <p:cNvSpPr/>
            <p:nvPr/>
          </p:nvSpPr>
          <p:spPr>
            <a:xfrm>
              <a:off x="2447157" y="3572914"/>
              <a:ext cx="96082" cy="72159"/>
            </a:xfrm>
            <a:custGeom>
              <a:avLst/>
              <a:gdLst/>
              <a:ahLst/>
              <a:cxnLst/>
              <a:rect l="l" t="t" r="r" b="b"/>
              <a:pathLst>
                <a:path w="8141" h="6114" extrusionOk="0">
                  <a:moveTo>
                    <a:pt x="420" y="0"/>
                  </a:moveTo>
                  <a:cubicBezTo>
                    <a:pt x="392" y="0"/>
                    <a:pt x="363" y="3"/>
                    <a:pt x="335" y="9"/>
                  </a:cubicBezTo>
                  <a:cubicBezTo>
                    <a:pt x="134" y="42"/>
                    <a:pt x="1" y="242"/>
                    <a:pt x="68" y="443"/>
                  </a:cubicBezTo>
                  <a:cubicBezTo>
                    <a:pt x="68" y="443"/>
                    <a:pt x="101" y="609"/>
                    <a:pt x="168" y="876"/>
                  </a:cubicBezTo>
                  <a:cubicBezTo>
                    <a:pt x="234" y="1010"/>
                    <a:pt x="268" y="1176"/>
                    <a:pt x="335" y="1377"/>
                  </a:cubicBezTo>
                  <a:cubicBezTo>
                    <a:pt x="401" y="1577"/>
                    <a:pt x="468" y="1777"/>
                    <a:pt x="568" y="1977"/>
                  </a:cubicBezTo>
                  <a:lnTo>
                    <a:pt x="735" y="2311"/>
                  </a:lnTo>
                  <a:cubicBezTo>
                    <a:pt x="802" y="2444"/>
                    <a:pt x="868" y="2544"/>
                    <a:pt x="935" y="2678"/>
                  </a:cubicBezTo>
                  <a:cubicBezTo>
                    <a:pt x="1102" y="2911"/>
                    <a:pt x="1269" y="3145"/>
                    <a:pt x="1469" y="3378"/>
                  </a:cubicBezTo>
                  <a:cubicBezTo>
                    <a:pt x="1635" y="3645"/>
                    <a:pt x="1869" y="3845"/>
                    <a:pt x="2102" y="4079"/>
                  </a:cubicBezTo>
                  <a:lnTo>
                    <a:pt x="2469" y="4412"/>
                  </a:lnTo>
                  <a:cubicBezTo>
                    <a:pt x="2603" y="4479"/>
                    <a:pt x="2736" y="4579"/>
                    <a:pt x="2870" y="4679"/>
                  </a:cubicBezTo>
                  <a:cubicBezTo>
                    <a:pt x="3137" y="4879"/>
                    <a:pt x="3403" y="5046"/>
                    <a:pt x="3704" y="5179"/>
                  </a:cubicBezTo>
                  <a:cubicBezTo>
                    <a:pt x="3970" y="5346"/>
                    <a:pt x="4271" y="5446"/>
                    <a:pt x="4538" y="5580"/>
                  </a:cubicBezTo>
                  <a:cubicBezTo>
                    <a:pt x="4804" y="5680"/>
                    <a:pt x="5071" y="5780"/>
                    <a:pt x="5371" y="5846"/>
                  </a:cubicBezTo>
                  <a:cubicBezTo>
                    <a:pt x="5605" y="5913"/>
                    <a:pt x="5872" y="5947"/>
                    <a:pt x="6105" y="6013"/>
                  </a:cubicBezTo>
                  <a:cubicBezTo>
                    <a:pt x="6339" y="6047"/>
                    <a:pt x="6572" y="6080"/>
                    <a:pt x="6772" y="6080"/>
                  </a:cubicBezTo>
                  <a:lnTo>
                    <a:pt x="7706" y="6080"/>
                  </a:lnTo>
                  <a:lnTo>
                    <a:pt x="7740" y="6113"/>
                  </a:lnTo>
                  <a:cubicBezTo>
                    <a:pt x="8140" y="6080"/>
                    <a:pt x="8140" y="5480"/>
                    <a:pt x="7740" y="5413"/>
                  </a:cubicBezTo>
                  <a:cubicBezTo>
                    <a:pt x="7740" y="5413"/>
                    <a:pt x="7606" y="5413"/>
                    <a:pt x="7340" y="5346"/>
                  </a:cubicBezTo>
                  <a:cubicBezTo>
                    <a:pt x="7106" y="5279"/>
                    <a:pt x="6739" y="5213"/>
                    <a:pt x="6339" y="5079"/>
                  </a:cubicBezTo>
                  <a:cubicBezTo>
                    <a:pt x="6139" y="5013"/>
                    <a:pt x="5905" y="4912"/>
                    <a:pt x="5672" y="4846"/>
                  </a:cubicBezTo>
                  <a:cubicBezTo>
                    <a:pt x="5438" y="4779"/>
                    <a:pt x="5205" y="4679"/>
                    <a:pt x="4971" y="4546"/>
                  </a:cubicBezTo>
                  <a:cubicBezTo>
                    <a:pt x="4738" y="4445"/>
                    <a:pt x="4471" y="4312"/>
                    <a:pt x="4237" y="4179"/>
                  </a:cubicBezTo>
                  <a:cubicBezTo>
                    <a:pt x="4004" y="4045"/>
                    <a:pt x="3770" y="3878"/>
                    <a:pt x="3537" y="3712"/>
                  </a:cubicBezTo>
                  <a:lnTo>
                    <a:pt x="3203" y="3478"/>
                  </a:lnTo>
                  <a:lnTo>
                    <a:pt x="2903" y="3211"/>
                  </a:lnTo>
                  <a:cubicBezTo>
                    <a:pt x="2703" y="3011"/>
                    <a:pt x="2503" y="2844"/>
                    <a:pt x="2336" y="2644"/>
                  </a:cubicBezTo>
                  <a:cubicBezTo>
                    <a:pt x="2169" y="2444"/>
                    <a:pt x="2002" y="2277"/>
                    <a:pt x="1836" y="2044"/>
                  </a:cubicBezTo>
                  <a:cubicBezTo>
                    <a:pt x="1702" y="1877"/>
                    <a:pt x="1569" y="1710"/>
                    <a:pt x="1469" y="1510"/>
                  </a:cubicBezTo>
                  <a:cubicBezTo>
                    <a:pt x="1369" y="1310"/>
                    <a:pt x="1235" y="1143"/>
                    <a:pt x="1168" y="1010"/>
                  </a:cubicBezTo>
                  <a:lnTo>
                    <a:pt x="968" y="576"/>
                  </a:lnTo>
                  <a:lnTo>
                    <a:pt x="768" y="242"/>
                  </a:lnTo>
                  <a:lnTo>
                    <a:pt x="768" y="176"/>
                  </a:lnTo>
                  <a:cubicBezTo>
                    <a:pt x="685" y="65"/>
                    <a:pt x="557" y="0"/>
                    <a:pt x="420"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2"/>
            <p:cNvSpPr/>
            <p:nvPr/>
          </p:nvSpPr>
          <p:spPr>
            <a:xfrm>
              <a:off x="2565007" y="3572950"/>
              <a:ext cx="95551" cy="86700"/>
            </a:xfrm>
            <a:custGeom>
              <a:avLst/>
              <a:gdLst/>
              <a:ahLst/>
              <a:cxnLst/>
              <a:rect l="l" t="t" r="r" b="b"/>
              <a:pathLst>
                <a:path w="8096" h="7346" extrusionOk="0">
                  <a:moveTo>
                    <a:pt x="7668" y="1"/>
                  </a:moveTo>
                  <a:cubicBezTo>
                    <a:pt x="7495" y="1"/>
                    <a:pt x="7358" y="127"/>
                    <a:pt x="7328" y="306"/>
                  </a:cubicBezTo>
                  <a:lnTo>
                    <a:pt x="7328" y="340"/>
                  </a:lnTo>
                  <a:cubicBezTo>
                    <a:pt x="7328" y="340"/>
                    <a:pt x="7295" y="506"/>
                    <a:pt x="7262" y="773"/>
                  </a:cubicBezTo>
                  <a:cubicBezTo>
                    <a:pt x="7262" y="907"/>
                    <a:pt x="7228" y="1073"/>
                    <a:pt x="7195" y="1274"/>
                  </a:cubicBezTo>
                  <a:cubicBezTo>
                    <a:pt x="7128" y="1440"/>
                    <a:pt x="7095" y="1640"/>
                    <a:pt x="7028" y="1874"/>
                  </a:cubicBezTo>
                  <a:cubicBezTo>
                    <a:pt x="6861" y="2374"/>
                    <a:pt x="6628" y="2808"/>
                    <a:pt x="6328" y="3242"/>
                  </a:cubicBezTo>
                  <a:cubicBezTo>
                    <a:pt x="6161" y="3475"/>
                    <a:pt x="5961" y="3709"/>
                    <a:pt x="5761" y="3942"/>
                  </a:cubicBezTo>
                  <a:cubicBezTo>
                    <a:pt x="5527" y="4142"/>
                    <a:pt x="5294" y="4342"/>
                    <a:pt x="5060" y="4543"/>
                  </a:cubicBezTo>
                  <a:cubicBezTo>
                    <a:pt x="4827" y="4743"/>
                    <a:pt x="4560" y="4909"/>
                    <a:pt x="4293" y="5076"/>
                  </a:cubicBezTo>
                  <a:cubicBezTo>
                    <a:pt x="4026" y="5243"/>
                    <a:pt x="3759" y="5376"/>
                    <a:pt x="3492" y="5510"/>
                  </a:cubicBezTo>
                  <a:cubicBezTo>
                    <a:pt x="2992" y="5777"/>
                    <a:pt x="2492" y="5977"/>
                    <a:pt x="1958" y="6177"/>
                  </a:cubicBezTo>
                  <a:cubicBezTo>
                    <a:pt x="1491" y="6310"/>
                    <a:pt x="1091" y="6444"/>
                    <a:pt x="824" y="6511"/>
                  </a:cubicBezTo>
                  <a:lnTo>
                    <a:pt x="423" y="6644"/>
                  </a:lnTo>
                  <a:lnTo>
                    <a:pt x="390" y="6677"/>
                  </a:lnTo>
                  <a:cubicBezTo>
                    <a:pt x="0" y="6742"/>
                    <a:pt x="53" y="7346"/>
                    <a:pt x="458" y="7346"/>
                  </a:cubicBezTo>
                  <a:cubicBezTo>
                    <a:pt x="468" y="7346"/>
                    <a:pt x="479" y="7345"/>
                    <a:pt x="490" y="7345"/>
                  </a:cubicBezTo>
                  <a:cubicBezTo>
                    <a:pt x="490" y="7345"/>
                    <a:pt x="657" y="7345"/>
                    <a:pt x="957" y="7311"/>
                  </a:cubicBezTo>
                  <a:cubicBezTo>
                    <a:pt x="1391" y="7278"/>
                    <a:pt x="1791" y="7211"/>
                    <a:pt x="2225" y="7111"/>
                  </a:cubicBezTo>
                  <a:cubicBezTo>
                    <a:pt x="2825" y="6978"/>
                    <a:pt x="3392" y="6811"/>
                    <a:pt x="3959" y="6577"/>
                  </a:cubicBezTo>
                  <a:cubicBezTo>
                    <a:pt x="4593" y="6277"/>
                    <a:pt x="5227" y="5944"/>
                    <a:pt x="5794" y="5510"/>
                  </a:cubicBezTo>
                  <a:cubicBezTo>
                    <a:pt x="6094" y="5276"/>
                    <a:pt x="6361" y="5043"/>
                    <a:pt x="6594" y="4776"/>
                  </a:cubicBezTo>
                  <a:cubicBezTo>
                    <a:pt x="7295" y="4042"/>
                    <a:pt x="7762" y="3142"/>
                    <a:pt x="7995" y="2141"/>
                  </a:cubicBezTo>
                  <a:cubicBezTo>
                    <a:pt x="8029" y="1907"/>
                    <a:pt x="8062" y="1640"/>
                    <a:pt x="8096" y="1407"/>
                  </a:cubicBezTo>
                  <a:lnTo>
                    <a:pt x="8096" y="840"/>
                  </a:lnTo>
                  <a:cubicBezTo>
                    <a:pt x="8062" y="506"/>
                    <a:pt x="8062" y="340"/>
                    <a:pt x="8062" y="340"/>
                  </a:cubicBezTo>
                  <a:cubicBezTo>
                    <a:pt x="8029" y="173"/>
                    <a:pt x="7895" y="39"/>
                    <a:pt x="7729" y="6"/>
                  </a:cubicBezTo>
                  <a:cubicBezTo>
                    <a:pt x="7708" y="2"/>
                    <a:pt x="7688" y="1"/>
                    <a:pt x="7668" y="1"/>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2"/>
            <p:cNvSpPr/>
            <p:nvPr/>
          </p:nvSpPr>
          <p:spPr>
            <a:xfrm>
              <a:off x="2434174" y="3767908"/>
              <a:ext cx="103553" cy="56403"/>
            </a:xfrm>
            <a:custGeom>
              <a:avLst/>
              <a:gdLst/>
              <a:ahLst/>
              <a:cxnLst/>
              <a:rect l="l" t="t" r="r" b="b"/>
              <a:pathLst>
                <a:path w="8774" h="4779" extrusionOk="0">
                  <a:moveTo>
                    <a:pt x="457" y="1"/>
                  </a:moveTo>
                  <a:cubicBezTo>
                    <a:pt x="406" y="1"/>
                    <a:pt x="353" y="12"/>
                    <a:pt x="300" y="33"/>
                  </a:cubicBezTo>
                  <a:cubicBezTo>
                    <a:pt x="100" y="100"/>
                    <a:pt x="0" y="300"/>
                    <a:pt x="67" y="500"/>
                  </a:cubicBezTo>
                  <a:lnTo>
                    <a:pt x="234" y="934"/>
                  </a:lnTo>
                  <a:cubicBezTo>
                    <a:pt x="300" y="1034"/>
                    <a:pt x="367" y="1201"/>
                    <a:pt x="434" y="1367"/>
                  </a:cubicBezTo>
                  <a:cubicBezTo>
                    <a:pt x="534" y="1568"/>
                    <a:pt x="634" y="1768"/>
                    <a:pt x="767" y="1934"/>
                  </a:cubicBezTo>
                  <a:lnTo>
                    <a:pt x="968" y="2268"/>
                  </a:lnTo>
                  <a:cubicBezTo>
                    <a:pt x="1034" y="2368"/>
                    <a:pt x="1134" y="2468"/>
                    <a:pt x="1234" y="2568"/>
                  </a:cubicBezTo>
                  <a:cubicBezTo>
                    <a:pt x="1401" y="2802"/>
                    <a:pt x="1601" y="3002"/>
                    <a:pt x="1835" y="3202"/>
                  </a:cubicBezTo>
                  <a:lnTo>
                    <a:pt x="2202" y="3502"/>
                  </a:lnTo>
                  <a:cubicBezTo>
                    <a:pt x="2335" y="3602"/>
                    <a:pt x="2469" y="3669"/>
                    <a:pt x="2602" y="3769"/>
                  </a:cubicBezTo>
                  <a:cubicBezTo>
                    <a:pt x="2735" y="3836"/>
                    <a:pt x="2869" y="3936"/>
                    <a:pt x="3036" y="4003"/>
                  </a:cubicBezTo>
                  <a:lnTo>
                    <a:pt x="3469" y="4203"/>
                  </a:lnTo>
                  <a:cubicBezTo>
                    <a:pt x="3770" y="4336"/>
                    <a:pt x="4070" y="4436"/>
                    <a:pt x="4370" y="4536"/>
                  </a:cubicBezTo>
                  <a:cubicBezTo>
                    <a:pt x="5069" y="4704"/>
                    <a:pt x="5767" y="4778"/>
                    <a:pt x="6466" y="4778"/>
                  </a:cubicBezTo>
                  <a:cubicBezTo>
                    <a:pt x="6601" y="4778"/>
                    <a:pt x="6736" y="4775"/>
                    <a:pt x="6872" y="4770"/>
                  </a:cubicBezTo>
                  <a:cubicBezTo>
                    <a:pt x="7272" y="4736"/>
                    <a:pt x="7639" y="4670"/>
                    <a:pt x="8006" y="4603"/>
                  </a:cubicBezTo>
                  <a:lnTo>
                    <a:pt x="8306" y="4536"/>
                  </a:lnTo>
                  <a:lnTo>
                    <a:pt x="8440" y="4503"/>
                  </a:lnTo>
                  <a:lnTo>
                    <a:pt x="8406" y="4503"/>
                  </a:lnTo>
                  <a:cubicBezTo>
                    <a:pt x="8773" y="4370"/>
                    <a:pt x="8673" y="3802"/>
                    <a:pt x="8273" y="3802"/>
                  </a:cubicBezTo>
                  <a:lnTo>
                    <a:pt x="7906" y="3802"/>
                  </a:lnTo>
                  <a:cubicBezTo>
                    <a:pt x="7828" y="3812"/>
                    <a:pt x="7744" y="3816"/>
                    <a:pt x="7653" y="3816"/>
                  </a:cubicBezTo>
                  <a:cubicBezTo>
                    <a:pt x="7435" y="3816"/>
                    <a:pt x="7178" y="3793"/>
                    <a:pt x="6872" y="3769"/>
                  </a:cubicBezTo>
                  <a:cubicBezTo>
                    <a:pt x="6672" y="3769"/>
                    <a:pt x="6438" y="3736"/>
                    <a:pt x="6205" y="3702"/>
                  </a:cubicBezTo>
                  <a:cubicBezTo>
                    <a:pt x="5971" y="3702"/>
                    <a:pt x="5704" y="3636"/>
                    <a:pt x="5437" y="3569"/>
                  </a:cubicBezTo>
                  <a:cubicBezTo>
                    <a:pt x="5204" y="3536"/>
                    <a:pt x="4937" y="3469"/>
                    <a:pt x="4670" y="3402"/>
                  </a:cubicBezTo>
                  <a:cubicBezTo>
                    <a:pt x="4437" y="3302"/>
                    <a:pt x="4170" y="3202"/>
                    <a:pt x="3936" y="3102"/>
                  </a:cubicBezTo>
                  <a:lnTo>
                    <a:pt x="3569" y="2935"/>
                  </a:lnTo>
                  <a:cubicBezTo>
                    <a:pt x="3436" y="2868"/>
                    <a:pt x="3336" y="2802"/>
                    <a:pt x="3202" y="2735"/>
                  </a:cubicBezTo>
                  <a:cubicBezTo>
                    <a:pt x="3102" y="2668"/>
                    <a:pt x="2969" y="2602"/>
                    <a:pt x="2869" y="2535"/>
                  </a:cubicBezTo>
                  <a:lnTo>
                    <a:pt x="2569" y="2301"/>
                  </a:lnTo>
                  <a:cubicBezTo>
                    <a:pt x="2369" y="2135"/>
                    <a:pt x="2202" y="2001"/>
                    <a:pt x="2035" y="1801"/>
                  </a:cubicBezTo>
                  <a:cubicBezTo>
                    <a:pt x="1935" y="1734"/>
                    <a:pt x="1868" y="1668"/>
                    <a:pt x="1768" y="1568"/>
                  </a:cubicBezTo>
                  <a:lnTo>
                    <a:pt x="1568" y="1334"/>
                  </a:lnTo>
                  <a:cubicBezTo>
                    <a:pt x="1468" y="1167"/>
                    <a:pt x="1301" y="1034"/>
                    <a:pt x="1234" y="900"/>
                  </a:cubicBezTo>
                  <a:lnTo>
                    <a:pt x="1001" y="533"/>
                  </a:lnTo>
                  <a:lnTo>
                    <a:pt x="767" y="200"/>
                  </a:lnTo>
                  <a:lnTo>
                    <a:pt x="734" y="167"/>
                  </a:lnTo>
                  <a:cubicBezTo>
                    <a:pt x="666" y="53"/>
                    <a:pt x="566" y="1"/>
                    <a:pt x="457" y="1"/>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2"/>
            <p:cNvSpPr/>
            <p:nvPr/>
          </p:nvSpPr>
          <p:spPr>
            <a:xfrm>
              <a:off x="2572750" y="3769324"/>
              <a:ext cx="126391" cy="93757"/>
            </a:xfrm>
            <a:custGeom>
              <a:avLst/>
              <a:gdLst/>
              <a:ahLst/>
              <a:cxnLst/>
              <a:rect l="l" t="t" r="r" b="b"/>
              <a:pathLst>
                <a:path w="10709" h="7944" extrusionOk="0">
                  <a:moveTo>
                    <a:pt x="10320" y="1"/>
                  </a:moveTo>
                  <a:cubicBezTo>
                    <a:pt x="10168" y="1"/>
                    <a:pt x="10019" y="88"/>
                    <a:pt x="9975" y="280"/>
                  </a:cubicBezTo>
                  <a:lnTo>
                    <a:pt x="9975" y="313"/>
                  </a:lnTo>
                  <a:cubicBezTo>
                    <a:pt x="9975" y="313"/>
                    <a:pt x="9908" y="514"/>
                    <a:pt x="9841" y="880"/>
                  </a:cubicBezTo>
                  <a:cubicBezTo>
                    <a:pt x="9808" y="1047"/>
                    <a:pt x="9741" y="1247"/>
                    <a:pt x="9674" y="1481"/>
                  </a:cubicBezTo>
                  <a:cubicBezTo>
                    <a:pt x="9641" y="1614"/>
                    <a:pt x="9608" y="1748"/>
                    <a:pt x="9574" y="1848"/>
                  </a:cubicBezTo>
                  <a:cubicBezTo>
                    <a:pt x="9508" y="2015"/>
                    <a:pt x="9474" y="2148"/>
                    <a:pt x="9408" y="2281"/>
                  </a:cubicBezTo>
                  <a:cubicBezTo>
                    <a:pt x="9374" y="2415"/>
                    <a:pt x="9308" y="2548"/>
                    <a:pt x="9241" y="2682"/>
                  </a:cubicBezTo>
                  <a:lnTo>
                    <a:pt x="9007" y="3115"/>
                  </a:lnTo>
                  <a:cubicBezTo>
                    <a:pt x="8907" y="3249"/>
                    <a:pt x="8807" y="3416"/>
                    <a:pt x="8707" y="3549"/>
                  </a:cubicBezTo>
                  <a:cubicBezTo>
                    <a:pt x="8607" y="3682"/>
                    <a:pt x="8507" y="3816"/>
                    <a:pt x="8407" y="3949"/>
                  </a:cubicBezTo>
                  <a:cubicBezTo>
                    <a:pt x="8173" y="4250"/>
                    <a:pt x="7907" y="4516"/>
                    <a:pt x="7606" y="4783"/>
                  </a:cubicBezTo>
                  <a:cubicBezTo>
                    <a:pt x="7306" y="5017"/>
                    <a:pt x="7006" y="5250"/>
                    <a:pt x="6672" y="5450"/>
                  </a:cubicBezTo>
                  <a:cubicBezTo>
                    <a:pt x="6005" y="5884"/>
                    <a:pt x="5271" y="6184"/>
                    <a:pt x="4537" y="6451"/>
                  </a:cubicBezTo>
                  <a:cubicBezTo>
                    <a:pt x="4171" y="6551"/>
                    <a:pt x="3804" y="6651"/>
                    <a:pt x="3470" y="6751"/>
                  </a:cubicBezTo>
                  <a:cubicBezTo>
                    <a:pt x="3136" y="6818"/>
                    <a:pt x="2803" y="6885"/>
                    <a:pt x="2503" y="6951"/>
                  </a:cubicBezTo>
                  <a:cubicBezTo>
                    <a:pt x="1902" y="7052"/>
                    <a:pt x="1369" y="7085"/>
                    <a:pt x="1002" y="7118"/>
                  </a:cubicBezTo>
                  <a:cubicBezTo>
                    <a:pt x="635" y="7152"/>
                    <a:pt x="468" y="7152"/>
                    <a:pt x="468" y="7152"/>
                  </a:cubicBezTo>
                  <a:lnTo>
                    <a:pt x="435" y="7185"/>
                  </a:lnTo>
                  <a:cubicBezTo>
                    <a:pt x="34" y="7218"/>
                    <a:pt x="1" y="7785"/>
                    <a:pt x="401" y="7885"/>
                  </a:cubicBezTo>
                  <a:cubicBezTo>
                    <a:pt x="401" y="7885"/>
                    <a:pt x="635" y="7919"/>
                    <a:pt x="1002" y="7919"/>
                  </a:cubicBezTo>
                  <a:cubicBezTo>
                    <a:pt x="1268" y="7936"/>
                    <a:pt x="1535" y="7944"/>
                    <a:pt x="1802" y="7944"/>
                  </a:cubicBezTo>
                  <a:cubicBezTo>
                    <a:pt x="2069" y="7944"/>
                    <a:pt x="2336" y="7936"/>
                    <a:pt x="2603" y="7919"/>
                  </a:cubicBezTo>
                  <a:cubicBezTo>
                    <a:pt x="3370" y="7885"/>
                    <a:pt x="4104" y="7752"/>
                    <a:pt x="4871" y="7552"/>
                  </a:cubicBezTo>
                  <a:cubicBezTo>
                    <a:pt x="5271" y="7452"/>
                    <a:pt x="5672" y="7285"/>
                    <a:pt x="6072" y="7118"/>
                  </a:cubicBezTo>
                  <a:cubicBezTo>
                    <a:pt x="6506" y="6951"/>
                    <a:pt x="6906" y="6751"/>
                    <a:pt x="7306" y="6518"/>
                  </a:cubicBezTo>
                  <a:cubicBezTo>
                    <a:pt x="7673" y="6284"/>
                    <a:pt x="8040" y="5984"/>
                    <a:pt x="8407" y="5684"/>
                  </a:cubicBezTo>
                  <a:cubicBezTo>
                    <a:pt x="8740" y="5384"/>
                    <a:pt x="9041" y="5050"/>
                    <a:pt x="9308" y="4683"/>
                  </a:cubicBezTo>
                  <a:cubicBezTo>
                    <a:pt x="9441" y="4516"/>
                    <a:pt x="9574" y="4350"/>
                    <a:pt x="9674" y="4183"/>
                  </a:cubicBezTo>
                  <a:cubicBezTo>
                    <a:pt x="9775" y="3983"/>
                    <a:pt x="9875" y="3816"/>
                    <a:pt x="9975" y="3616"/>
                  </a:cubicBezTo>
                  <a:lnTo>
                    <a:pt x="10208" y="3115"/>
                  </a:lnTo>
                  <a:cubicBezTo>
                    <a:pt x="10242" y="2949"/>
                    <a:pt x="10308" y="2748"/>
                    <a:pt x="10375" y="2582"/>
                  </a:cubicBezTo>
                  <a:cubicBezTo>
                    <a:pt x="10475" y="2315"/>
                    <a:pt x="10542" y="2015"/>
                    <a:pt x="10575" y="1681"/>
                  </a:cubicBezTo>
                  <a:cubicBezTo>
                    <a:pt x="10608" y="1414"/>
                    <a:pt x="10675" y="1181"/>
                    <a:pt x="10675" y="981"/>
                  </a:cubicBezTo>
                  <a:cubicBezTo>
                    <a:pt x="10709" y="614"/>
                    <a:pt x="10709" y="380"/>
                    <a:pt x="10709" y="380"/>
                  </a:cubicBezTo>
                  <a:cubicBezTo>
                    <a:pt x="10709" y="139"/>
                    <a:pt x="10512" y="1"/>
                    <a:pt x="10320" y="1"/>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2"/>
            <p:cNvSpPr/>
            <p:nvPr/>
          </p:nvSpPr>
          <p:spPr>
            <a:xfrm>
              <a:off x="2436534" y="3878535"/>
              <a:ext cx="28361" cy="11814"/>
            </a:xfrm>
            <a:custGeom>
              <a:avLst/>
              <a:gdLst/>
              <a:ahLst/>
              <a:cxnLst/>
              <a:rect l="l" t="t" r="r" b="b"/>
              <a:pathLst>
                <a:path w="2403" h="1001" extrusionOk="0">
                  <a:moveTo>
                    <a:pt x="234" y="0"/>
                  </a:moveTo>
                  <a:cubicBezTo>
                    <a:pt x="134" y="0"/>
                    <a:pt x="34" y="67"/>
                    <a:pt x="0" y="167"/>
                  </a:cubicBezTo>
                  <a:cubicBezTo>
                    <a:pt x="0" y="334"/>
                    <a:pt x="67" y="467"/>
                    <a:pt x="134" y="601"/>
                  </a:cubicBezTo>
                  <a:cubicBezTo>
                    <a:pt x="367" y="834"/>
                    <a:pt x="667" y="1001"/>
                    <a:pt x="968" y="1001"/>
                  </a:cubicBezTo>
                  <a:lnTo>
                    <a:pt x="1468" y="1001"/>
                  </a:lnTo>
                  <a:cubicBezTo>
                    <a:pt x="1601" y="1001"/>
                    <a:pt x="1735" y="1001"/>
                    <a:pt x="1868" y="967"/>
                  </a:cubicBezTo>
                  <a:cubicBezTo>
                    <a:pt x="2002" y="967"/>
                    <a:pt x="2102" y="934"/>
                    <a:pt x="2169" y="934"/>
                  </a:cubicBezTo>
                  <a:lnTo>
                    <a:pt x="2269" y="934"/>
                  </a:lnTo>
                  <a:cubicBezTo>
                    <a:pt x="2369" y="901"/>
                    <a:pt x="2402" y="801"/>
                    <a:pt x="2369" y="734"/>
                  </a:cubicBezTo>
                  <a:cubicBezTo>
                    <a:pt x="2319" y="659"/>
                    <a:pt x="2269" y="621"/>
                    <a:pt x="2205" y="621"/>
                  </a:cubicBezTo>
                  <a:cubicBezTo>
                    <a:pt x="2183" y="621"/>
                    <a:pt x="2160" y="626"/>
                    <a:pt x="2135" y="634"/>
                  </a:cubicBezTo>
                  <a:lnTo>
                    <a:pt x="2068" y="667"/>
                  </a:lnTo>
                  <a:cubicBezTo>
                    <a:pt x="1968" y="701"/>
                    <a:pt x="1902" y="701"/>
                    <a:pt x="1835" y="734"/>
                  </a:cubicBezTo>
                  <a:cubicBezTo>
                    <a:pt x="1568" y="734"/>
                    <a:pt x="1335" y="667"/>
                    <a:pt x="1134" y="500"/>
                  </a:cubicBezTo>
                  <a:cubicBezTo>
                    <a:pt x="968" y="367"/>
                    <a:pt x="801" y="234"/>
                    <a:pt x="601" y="134"/>
                  </a:cubicBezTo>
                  <a:cubicBezTo>
                    <a:pt x="534" y="67"/>
                    <a:pt x="467" y="33"/>
                    <a:pt x="401" y="33"/>
                  </a:cubicBezTo>
                  <a:lnTo>
                    <a:pt x="26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2"/>
            <p:cNvSpPr/>
            <p:nvPr/>
          </p:nvSpPr>
          <p:spPr>
            <a:xfrm>
              <a:off x="2408573" y="3834664"/>
              <a:ext cx="21256" cy="17892"/>
            </a:xfrm>
            <a:custGeom>
              <a:avLst/>
              <a:gdLst/>
              <a:ahLst/>
              <a:cxnLst/>
              <a:rect l="l" t="t" r="r" b="b"/>
              <a:pathLst>
                <a:path w="1801" h="1516" extrusionOk="0">
                  <a:moveTo>
                    <a:pt x="296" y="1"/>
                  </a:moveTo>
                  <a:cubicBezTo>
                    <a:pt x="263" y="1"/>
                    <a:pt x="230" y="5"/>
                    <a:pt x="201" y="14"/>
                  </a:cubicBezTo>
                  <a:cubicBezTo>
                    <a:pt x="68" y="14"/>
                    <a:pt x="1" y="115"/>
                    <a:pt x="1" y="248"/>
                  </a:cubicBezTo>
                  <a:cubicBezTo>
                    <a:pt x="1" y="348"/>
                    <a:pt x="34" y="481"/>
                    <a:pt x="101" y="582"/>
                  </a:cubicBezTo>
                  <a:cubicBezTo>
                    <a:pt x="234" y="748"/>
                    <a:pt x="435" y="848"/>
                    <a:pt x="635" y="915"/>
                  </a:cubicBezTo>
                  <a:cubicBezTo>
                    <a:pt x="735" y="982"/>
                    <a:pt x="868" y="1015"/>
                    <a:pt x="968" y="1082"/>
                  </a:cubicBezTo>
                  <a:cubicBezTo>
                    <a:pt x="1035" y="1115"/>
                    <a:pt x="1135" y="1182"/>
                    <a:pt x="1235" y="1249"/>
                  </a:cubicBezTo>
                  <a:cubicBezTo>
                    <a:pt x="1302" y="1315"/>
                    <a:pt x="1369" y="1382"/>
                    <a:pt x="1435" y="1449"/>
                  </a:cubicBezTo>
                  <a:lnTo>
                    <a:pt x="1469" y="1482"/>
                  </a:lnTo>
                  <a:cubicBezTo>
                    <a:pt x="1504" y="1506"/>
                    <a:pt x="1538" y="1516"/>
                    <a:pt x="1570" y="1516"/>
                  </a:cubicBezTo>
                  <a:cubicBezTo>
                    <a:pt x="1716" y="1516"/>
                    <a:pt x="1800" y="1298"/>
                    <a:pt x="1635" y="1215"/>
                  </a:cubicBezTo>
                  <a:cubicBezTo>
                    <a:pt x="1535" y="1149"/>
                    <a:pt x="1469" y="1082"/>
                    <a:pt x="1402" y="1015"/>
                  </a:cubicBezTo>
                  <a:cubicBezTo>
                    <a:pt x="1335" y="948"/>
                    <a:pt x="1269" y="882"/>
                    <a:pt x="1202" y="815"/>
                  </a:cubicBezTo>
                  <a:cubicBezTo>
                    <a:pt x="1135" y="715"/>
                    <a:pt x="1035" y="615"/>
                    <a:pt x="1002" y="515"/>
                  </a:cubicBezTo>
                  <a:cubicBezTo>
                    <a:pt x="868" y="315"/>
                    <a:pt x="735" y="148"/>
                    <a:pt x="535" y="48"/>
                  </a:cubicBezTo>
                  <a:cubicBezTo>
                    <a:pt x="464" y="24"/>
                    <a:pt x="377" y="1"/>
                    <a:pt x="2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2"/>
            <p:cNvSpPr/>
            <p:nvPr/>
          </p:nvSpPr>
          <p:spPr>
            <a:xfrm>
              <a:off x="2382985" y="3861209"/>
              <a:ext cx="22460" cy="12215"/>
            </a:xfrm>
            <a:custGeom>
              <a:avLst/>
              <a:gdLst/>
              <a:ahLst/>
              <a:cxnLst/>
              <a:rect l="l" t="t" r="r" b="b"/>
              <a:pathLst>
                <a:path w="1903" h="1035" extrusionOk="0">
                  <a:moveTo>
                    <a:pt x="268" y="0"/>
                  </a:moveTo>
                  <a:cubicBezTo>
                    <a:pt x="168" y="0"/>
                    <a:pt x="67" y="100"/>
                    <a:pt x="34" y="201"/>
                  </a:cubicBezTo>
                  <a:cubicBezTo>
                    <a:pt x="1" y="301"/>
                    <a:pt x="34" y="434"/>
                    <a:pt x="101" y="567"/>
                  </a:cubicBezTo>
                  <a:cubicBezTo>
                    <a:pt x="234" y="768"/>
                    <a:pt x="468" y="901"/>
                    <a:pt x="735" y="934"/>
                  </a:cubicBezTo>
                  <a:cubicBezTo>
                    <a:pt x="835" y="968"/>
                    <a:pt x="968" y="968"/>
                    <a:pt x="1102" y="1001"/>
                  </a:cubicBezTo>
                  <a:cubicBezTo>
                    <a:pt x="1202" y="1001"/>
                    <a:pt x="1335" y="1001"/>
                    <a:pt x="1402" y="1034"/>
                  </a:cubicBezTo>
                  <a:lnTo>
                    <a:pt x="1769" y="1034"/>
                  </a:lnTo>
                  <a:cubicBezTo>
                    <a:pt x="1869" y="1034"/>
                    <a:pt x="1902" y="968"/>
                    <a:pt x="1902" y="868"/>
                  </a:cubicBezTo>
                  <a:cubicBezTo>
                    <a:pt x="1869" y="768"/>
                    <a:pt x="1802" y="734"/>
                    <a:pt x="1735" y="734"/>
                  </a:cubicBezTo>
                  <a:lnTo>
                    <a:pt x="1468" y="734"/>
                  </a:lnTo>
                  <a:cubicBezTo>
                    <a:pt x="1368" y="701"/>
                    <a:pt x="1268" y="701"/>
                    <a:pt x="1202" y="634"/>
                  </a:cubicBezTo>
                  <a:cubicBezTo>
                    <a:pt x="1102" y="601"/>
                    <a:pt x="1035" y="534"/>
                    <a:pt x="968" y="434"/>
                  </a:cubicBezTo>
                  <a:cubicBezTo>
                    <a:pt x="868" y="301"/>
                    <a:pt x="735" y="167"/>
                    <a:pt x="601" y="67"/>
                  </a:cubicBezTo>
                  <a:cubicBezTo>
                    <a:pt x="501" y="34"/>
                    <a:pt x="401" y="0"/>
                    <a:pt x="3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2"/>
            <p:cNvSpPr/>
            <p:nvPr/>
          </p:nvSpPr>
          <p:spPr>
            <a:xfrm>
              <a:off x="2354646" y="3815933"/>
              <a:ext cx="18494" cy="18589"/>
            </a:xfrm>
            <a:custGeom>
              <a:avLst/>
              <a:gdLst/>
              <a:ahLst/>
              <a:cxnLst/>
              <a:rect l="l" t="t" r="r" b="b"/>
              <a:pathLst>
                <a:path w="1567" h="1575" extrusionOk="0">
                  <a:moveTo>
                    <a:pt x="234" y="0"/>
                  </a:moveTo>
                  <a:cubicBezTo>
                    <a:pt x="133" y="0"/>
                    <a:pt x="33" y="100"/>
                    <a:pt x="0" y="200"/>
                  </a:cubicBezTo>
                  <a:cubicBezTo>
                    <a:pt x="0" y="334"/>
                    <a:pt x="0" y="434"/>
                    <a:pt x="67" y="534"/>
                  </a:cubicBezTo>
                  <a:cubicBezTo>
                    <a:pt x="167" y="701"/>
                    <a:pt x="334" y="868"/>
                    <a:pt x="534" y="968"/>
                  </a:cubicBezTo>
                  <a:cubicBezTo>
                    <a:pt x="634" y="1001"/>
                    <a:pt x="734" y="1068"/>
                    <a:pt x="834" y="1134"/>
                  </a:cubicBezTo>
                  <a:cubicBezTo>
                    <a:pt x="901" y="1201"/>
                    <a:pt x="967" y="1235"/>
                    <a:pt x="1034" y="1301"/>
                  </a:cubicBezTo>
                  <a:cubicBezTo>
                    <a:pt x="1101" y="1368"/>
                    <a:pt x="1168" y="1435"/>
                    <a:pt x="1234" y="1535"/>
                  </a:cubicBezTo>
                  <a:lnTo>
                    <a:pt x="1268" y="1535"/>
                  </a:lnTo>
                  <a:cubicBezTo>
                    <a:pt x="1296" y="1563"/>
                    <a:pt x="1327" y="1575"/>
                    <a:pt x="1356" y="1575"/>
                  </a:cubicBezTo>
                  <a:cubicBezTo>
                    <a:pt x="1469" y="1575"/>
                    <a:pt x="1566" y="1407"/>
                    <a:pt x="1434" y="1301"/>
                  </a:cubicBezTo>
                  <a:cubicBezTo>
                    <a:pt x="1368" y="1235"/>
                    <a:pt x="1301" y="1168"/>
                    <a:pt x="1268" y="1101"/>
                  </a:cubicBezTo>
                  <a:cubicBezTo>
                    <a:pt x="1201" y="1034"/>
                    <a:pt x="1134" y="968"/>
                    <a:pt x="1067" y="868"/>
                  </a:cubicBezTo>
                  <a:cubicBezTo>
                    <a:pt x="1034" y="768"/>
                    <a:pt x="967" y="667"/>
                    <a:pt x="934" y="567"/>
                  </a:cubicBezTo>
                  <a:cubicBezTo>
                    <a:pt x="867" y="367"/>
                    <a:pt x="734" y="200"/>
                    <a:pt x="567" y="67"/>
                  </a:cubicBezTo>
                  <a:cubicBezTo>
                    <a:pt x="467" y="0"/>
                    <a:pt x="334" y="0"/>
                    <a:pt x="2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2"/>
            <p:cNvSpPr/>
            <p:nvPr/>
          </p:nvSpPr>
          <p:spPr>
            <a:xfrm>
              <a:off x="2316453" y="3826025"/>
              <a:ext cx="20087" cy="16688"/>
            </a:xfrm>
            <a:custGeom>
              <a:avLst/>
              <a:gdLst/>
              <a:ahLst/>
              <a:cxnLst/>
              <a:rect l="l" t="t" r="r" b="b"/>
              <a:pathLst>
                <a:path w="1702" h="1414" extrusionOk="0">
                  <a:moveTo>
                    <a:pt x="293" y="0"/>
                  </a:moveTo>
                  <a:cubicBezTo>
                    <a:pt x="219" y="0"/>
                    <a:pt x="151" y="38"/>
                    <a:pt x="100" y="113"/>
                  </a:cubicBezTo>
                  <a:cubicBezTo>
                    <a:pt x="34" y="213"/>
                    <a:pt x="0" y="346"/>
                    <a:pt x="34" y="480"/>
                  </a:cubicBezTo>
                  <a:cubicBezTo>
                    <a:pt x="100" y="713"/>
                    <a:pt x="267" y="913"/>
                    <a:pt x="501" y="1047"/>
                  </a:cubicBezTo>
                  <a:cubicBezTo>
                    <a:pt x="634" y="1113"/>
                    <a:pt x="734" y="1147"/>
                    <a:pt x="868" y="1180"/>
                  </a:cubicBezTo>
                  <a:cubicBezTo>
                    <a:pt x="968" y="1247"/>
                    <a:pt x="1068" y="1280"/>
                    <a:pt x="1135" y="1314"/>
                  </a:cubicBezTo>
                  <a:cubicBezTo>
                    <a:pt x="1235" y="1347"/>
                    <a:pt x="1301" y="1380"/>
                    <a:pt x="1335" y="1380"/>
                  </a:cubicBezTo>
                  <a:lnTo>
                    <a:pt x="1435" y="1414"/>
                  </a:lnTo>
                  <a:lnTo>
                    <a:pt x="1501" y="1414"/>
                  </a:lnTo>
                  <a:cubicBezTo>
                    <a:pt x="1702" y="1414"/>
                    <a:pt x="1702" y="1113"/>
                    <a:pt x="1501" y="1113"/>
                  </a:cubicBezTo>
                  <a:lnTo>
                    <a:pt x="1435" y="1113"/>
                  </a:lnTo>
                  <a:cubicBezTo>
                    <a:pt x="1368" y="1080"/>
                    <a:pt x="1301" y="1080"/>
                    <a:pt x="1268" y="1047"/>
                  </a:cubicBezTo>
                  <a:cubicBezTo>
                    <a:pt x="1168" y="1013"/>
                    <a:pt x="1101" y="947"/>
                    <a:pt x="1068" y="880"/>
                  </a:cubicBezTo>
                  <a:cubicBezTo>
                    <a:pt x="968" y="813"/>
                    <a:pt x="934" y="713"/>
                    <a:pt x="901" y="646"/>
                  </a:cubicBezTo>
                  <a:cubicBezTo>
                    <a:pt x="834" y="480"/>
                    <a:pt x="768" y="313"/>
                    <a:pt x="668" y="179"/>
                  </a:cubicBezTo>
                  <a:cubicBezTo>
                    <a:pt x="601" y="146"/>
                    <a:pt x="567" y="113"/>
                    <a:pt x="501" y="79"/>
                  </a:cubicBezTo>
                  <a:cubicBezTo>
                    <a:pt x="467" y="46"/>
                    <a:pt x="434" y="46"/>
                    <a:pt x="401" y="13"/>
                  </a:cubicBezTo>
                  <a:lnTo>
                    <a:pt x="367" y="13"/>
                  </a:lnTo>
                  <a:cubicBezTo>
                    <a:pt x="342" y="4"/>
                    <a:pt x="317" y="0"/>
                    <a:pt x="29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2"/>
            <p:cNvSpPr/>
            <p:nvPr/>
          </p:nvSpPr>
          <p:spPr>
            <a:xfrm>
              <a:off x="2280230" y="3762679"/>
              <a:ext cx="13797" cy="23994"/>
            </a:xfrm>
            <a:custGeom>
              <a:avLst/>
              <a:gdLst/>
              <a:ahLst/>
              <a:cxnLst/>
              <a:rect l="l" t="t" r="r" b="b"/>
              <a:pathLst>
                <a:path w="1169" h="2033" extrusionOk="0">
                  <a:moveTo>
                    <a:pt x="312" y="0"/>
                  </a:moveTo>
                  <a:cubicBezTo>
                    <a:pt x="222" y="0"/>
                    <a:pt x="122" y="60"/>
                    <a:pt x="67" y="143"/>
                  </a:cubicBezTo>
                  <a:cubicBezTo>
                    <a:pt x="34" y="243"/>
                    <a:pt x="1" y="376"/>
                    <a:pt x="34" y="476"/>
                  </a:cubicBezTo>
                  <a:cubicBezTo>
                    <a:pt x="67" y="710"/>
                    <a:pt x="201" y="910"/>
                    <a:pt x="334" y="1077"/>
                  </a:cubicBezTo>
                  <a:cubicBezTo>
                    <a:pt x="434" y="1177"/>
                    <a:pt x="501" y="1277"/>
                    <a:pt x="568" y="1377"/>
                  </a:cubicBezTo>
                  <a:cubicBezTo>
                    <a:pt x="634" y="1477"/>
                    <a:pt x="668" y="1544"/>
                    <a:pt x="734" y="1644"/>
                  </a:cubicBezTo>
                  <a:cubicBezTo>
                    <a:pt x="768" y="1744"/>
                    <a:pt x="801" y="1810"/>
                    <a:pt x="834" y="1910"/>
                  </a:cubicBezTo>
                  <a:cubicBezTo>
                    <a:pt x="834" y="1944"/>
                    <a:pt x="834" y="1944"/>
                    <a:pt x="834" y="1977"/>
                  </a:cubicBezTo>
                  <a:cubicBezTo>
                    <a:pt x="874" y="2016"/>
                    <a:pt x="924" y="2032"/>
                    <a:pt x="973" y="2032"/>
                  </a:cubicBezTo>
                  <a:cubicBezTo>
                    <a:pt x="1007" y="2032"/>
                    <a:pt x="1040" y="2024"/>
                    <a:pt x="1068" y="2011"/>
                  </a:cubicBezTo>
                  <a:cubicBezTo>
                    <a:pt x="1135" y="1977"/>
                    <a:pt x="1168" y="1877"/>
                    <a:pt x="1101" y="1810"/>
                  </a:cubicBezTo>
                  <a:cubicBezTo>
                    <a:pt x="1068" y="1710"/>
                    <a:pt x="1035" y="1610"/>
                    <a:pt x="1001" y="1544"/>
                  </a:cubicBezTo>
                  <a:cubicBezTo>
                    <a:pt x="968" y="1443"/>
                    <a:pt x="935" y="1343"/>
                    <a:pt x="901" y="1243"/>
                  </a:cubicBezTo>
                  <a:cubicBezTo>
                    <a:pt x="868" y="1110"/>
                    <a:pt x="834" y="976"/>
                    <a:pt x="834" y="876"/>
                  </a:cubicBezTo>
                  <a:cubicBezTo>
                    <a:pt x="834" y="643"/>
                    <a:pt x="768" y="409"/>
                    <a:pt x="668" y="209"/>
                  </a:cubicBezTo>
                  <a:cubicBezTo>
                    <a:pt x="568" y="143"/>
                    <a:pt x="468" y="42"/>
                    <a:pt x="367" y="9"/>
                  </a:cubicBezTo>
                  <a:cubicBezTo>
                    <a:pt x="350" y="3"/>
                    <a:pt x="331" y="0"/>
                    <a:pt x="3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2"/>
            <p:cNvSpPr/>
            <p:nvPr/>
          </p:nvSpPr>
          <p:spPr>
            <a:xfrm>
              <a:off x="2366060" y="3771673"/>
              <a:ext cx="15367" cy="16181"/>
            </a:xfrm>
            <a:custGeom>
              <a:avLst/>
              <a:gdLst/>
              <a:ahLst/>
              <a:cxnLst/>
              <a:rect l="l" t="t" r="r" b="b"/>
              <a:pathLst>
                <a:path w="1302" h="1371" extrusionOk="0">
                  <a:moveTo>
                    <a:pt x="355" y="1"/>
                  </a:moveTo>
                  <a:cubicBezTo>
                    <a:pt x="326" y="1"/>
                    <a:pt x="297" y="5"/>
                    <a:pt x="267" y="14"/>
                  </a:cubicBezTo>
                  <a:cubicBezTo>
                    <a:pt x="167" y="14"/>
                    <a:pt x="67" y="114"/>
                    <a:pt x="34" y="214"/>
                  </a:cubicBezTo>
                  <a:cubicBezTo>
                    <a:pt x="0" y="315"/>
                    <a:pt x="0" y="415"/>
                    <a:pt x="34" y="515"/>
                  </a:cubicBezTo>
                  <a:cubicBezTo>
                    <a:pt x="134" y="648"/>
                    <a:pt x="267" y="782"/>
                    <a:pt x="434" y="848"/>
                  </a:cubicBezTo>
                  <a:cubicBezTo>
                    <a:pt x="501" y="882"/>
                    <a:pt x="601" y="915"/>
                    <a:pt x="668" y="982"/>
                  </a:cubicBezTo>
                  <a:cubicBezTo>
                    <a:pt x="734" y="1015"/>
                    <a:pt x="801" y="1048"/>
                    <a:pt x="868" y="1115"/>
                  </a:cubicBezTo>
                  <a:cubicBezTo>
                    <a:pt x="901" y="1182"/>
                    <a:pt x="934" y="1215"/>
                    <a:pt x="1001" y="1282"/>
                  </a:cubicBezTo>
                  <a:cubicBezTo>
                    <a:pt x="1001" y="1315"/>
                    <a:pt x="1034" y="1315"/>
                    <a:pt x="1034" y="1349"/>
                  </a:cubicBezTo>
                  <a:cubicBezTo>
                    <a:pt x="1062" y="1362"/>
                    <a:pt x="1095" y="1371"/>
                    <a:pt x="1130" y="1371"/>
                  </a:cubicBezTo>
                  <a:cubicBezTo>
                    <a:pt x="1178" y="1371"/>
                    <a:pt x="1229" y="1354"/>
                    <a:pt x="1268" y="1315"/>
                  </a:cubicBezTo>
                  <a:cubicBezTo>
                    <a:pt x="1301" y="1249"/>
                    <a:pt x="1301" y="1148"/>
                    <a:pt x="1235" y="1082"/>
                  </a:cubicBezTo>
                  <a:cubicBezTo>
                    <a:pt x="1168" y="1048"/>
                    <a:pt x="1135" y="982"/>
                    <a:pt x="1068" y="915"/>
                  </a:cubicBezTo>
                  <a:cubicBezTo>
                    <a:pt x="1034" y="848"/>
                    <a:pt x="1001" y="782"/>
                    <a:pt x="934" y="715"/>
                  </a:cubicBezTo>
                  <a:cubicBezTo>
                    <a:pt x="901" y="648"/>
                    <a:pt x="868" y="548"/>
                    <a:pt x="834" y="481"/>
                  </a:cubicBezTo>
                  <a:cubicBezTo>
                    <a:pt x="801" y="315"/>
                    <a:pt x="701" y="148"/>
                    <a:pt x="567" y="48"/>
                  </a:cubicBezTo>
                  <a:cubicBezTo>
                    <a:pt x="497" y="24"/>
                    <a:pt x="426" y="1"/>
                    <a:pt x="3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2"/>
            <p:cNvSpPr/>
            <p:nvPr/>
          </p:nvSpPr>
          <p:spPr>
            <a:xfrm>
              <a:off x="2318022" y="3743877"/>
              <a:ext cx="13396" cy="20135"/>
            </a:xfrm>
            <a:custGeom>
              <a:avLst/>
              <a:gdLst/>
              <a:ahLst/>
              <a:cxnLst/>
              <a:rect l="l" t="t" r="r" b="b"/>
              <a:pathLst>
                <a:path w="1135" h="1706" extrusionOk="0">
                  <a:moveTo>
                    <a:pt x="368" y="1"/>
                  </a:moveTo>
                  <a:cubicBezTo>
                    <a:pt x="234" y="1"/>
                    <a:pt x="134" y="34"/>
                    <a:pt x="68" y="134"/>
                  </a:cubicBezTo>
                  <a:cubicBezTo>
                    <a:pt x="34" y="234"/>
                    <a:pt x="1" y="335"/>
                    <a:pt x="34" y="468"/>
                  </a:cubicBezTo>
                  <a:cubicBezTo>
                    <a:pt x="68" y="635"/>
                    <a:pt x="168" y="802"/>
                    <a:pt x="334" y="935"/>
                  </a:cubicBezTo>
                  <a:cubicBezTo>
                    <a:pt x="401" y="1002"/>
                    <a:pt x="468" y="1068"/>
                    <a:pt x="535" y="1135"/>
                  </a:cubicBezTo>
                  <a:cubicBezTo>
                    <a:pt x="601" y="1202"/>
                    <a:pt x="635" y="1302"/>
                    <a:pt x="701" y="1369"/>
                  </a:cubicBezTo>
                  <a:cubicBezTo>
                    <a:pt x="735" y="1435"/>
                    <a:pt x="768" y="1502"/>
                    <a:pt x="801" y="1602"/>
                  </a:cubicBezTo>
                  <a:cubicBezTo>
                    <a:pt x="801" y="1602"/>
                    <a:pt x="801" y="1635"/>
                    <a:pt x="835" y="1635"/>
                  </a:cubicBezTo>
                  <a:cubicBezTo>
                    <a:pt x="855" y="1677"/>
                    <a:pt x="901" y="1705"/>
                    <a:pt x="949" y="1705"/>
                  </a:cubicBezTo>
                  <a:cubicBezTo>
                    <a:pt x="979" y="1705"/>
                    <a:pt x="1009" y="1694"/>
                    <a:pt x="1035" y="1669"/>
                  </a:cubicBezTo>
                  <a:cubicBezTo>
                    <a:pt x="1102" y="1635"/>
                    <a:pt x="1135" y="1535"/>
                    <a:pt x="1068" y="1469"/>
                  </a:cubicBezTo>
                  <a:cubicBezTo>
                    <a:pt x="1035" y="1402"/>
                    <a:pt x="968" y="1302"/>
                    <a:pt x="935" y="1235"/>
                  </a:cubicBezTo>
                  <a:cubicBezTo>
                    <a:pt x="901" y="1168"/>
                    <a:pt x="901" y="1068"/>
                    <a:pt x="868" y="1002"/>
                  </a:cubicBezTo>
                  <a:cubicBezTo>
                    <a:pt x="835" y="868"/>
                    <a:pt x="835" y="768"/>
                    <a:pt x="835" y="668"/>
                  </a:cubicBezTo>
                  <a:cubicBezTo>
                    <a:pt x="801" y="501"/>
                    <a:pt x="735" y="301"/>
                    <a:pt x="635" y="168"/>
                  </a:cubicBezTo>
                  <a:cubicBezTo>
                    <a:pt x="568" y="68"/>
                    <a:pt x="468" y="34"/>
                    <a:pt x="3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2"/>
            <p:cNvSpPr/>
            <p:nvPr/>
          </p:nvSpPr>
          <p:spPr>
            <a:xfrm>
              <a:off x="2285742" y="3697268"/>
              <a:ext cx="9064" cy="25363"/>
            </a:xfrm>
            <a:custGeom>
              <a:avLst/>
              <a:gdLst/>
              <a:ahLst/>
              <a:cxnLst/>
              <a:rect l="l" t="t" r="r" b="b"/>
              <a:pathLst>
                <a:path w="768" h="2149" extrusionOk="0">
                  <a:moveTo>
                    <a:pt x="321" y="1"/>
                  </a:moveTo>
                  <a:cubicBezTo>
                    <a:pt x="261" y="1"/>
                    <a:pt x="204" y="25"/>
                    <a:pt x="167" y="81"/>
                  </a:cubicBezTo>
                  <a:cubicBezTo>
                    <a:pt x="101" y="147"/>
                    <a:pt x="34" y="281"/>
                    <a:pt x="34" y="381"/>
                  </a:cubicBezTo>
                  <a:cubicBezTo>
                    <a:pt x="1" y="614"/>
                    <a:pt x="67" y="848"/>
                    <a:pt x="167" y="1048"/>
                  </a:cubicBezTo>
                  <a:cubicBezTo>
                    <a:pt x="234" y="1148"/>
                    <a:pt x="267" y="1281"/>
                    <a:pt x="301" y="1381"/>
                  </a:cubicBezTo>
                  <a:cubicBezTo>
                    <a:pt x="334" y="1482"/>
                    <a:pt x="367" y="1582"/>
                    <a:pt x="367" y="1682"/>
                  </a:cubicBezTo>
                  <a:cubicBezTo>
                    <a:pt x="401" y="1782"/>
                    <a:pt x="401" y="1882"/>
                    <a:pt x="401" y="1982"/>
                  </a:cubicBezTo>
                  <a:cubicBezTo>
                    <a:pt x="401" y="2015"/>
                    <a:pt x="401" y="2049"/>
                    <a:pt x="401" y="2049"/>
                  </a:cubicBezTo>
                  <a:cubicBezTo>
                    <a:pt x="434" y="2115"/>
                    <a:pt x="501" y="2149"/>
                    <a:pt x="601" y="2149"/>
                  </a:cubicBezTo>
                  <a:cubicBezTo>
                    <a:pt x="668" y="2115"/>
                    <a:pt x="734" y="2049"/>
                    <a:pt x="701" y="1949"/>
                  </a:cubicBezTo>
                  <a:cubicBezTo>
                    <a:pt x="668" y="1848"/>
                    <a:pt x="668" y="1748"/>
                    <a:pt x="668" y="1648"/>
                  </a:cubicBezTo>
                  <a:cubicBezTo>
                    <a:pt x="634" y="1548"/>
                    <a:pt x="634" y="1448"/>
                    <a:pt x="668" y="1348"/>
                  </a:cubicBezTo>
                  <a:cubicBezTo>
                    <a:pt x="668" y="1215"/>
                    <a:pt x="668" y="1081"/>
                    <a:pt x="701" y="981"/>
                  </a:cubicBezTo>
                  <a:cubicBezTo>
                    <a:pt x="768" y="748"/>
                    <a:pt x="768" y="514"/>
                    <a:pt x="701" y="314"/>
                  </a:cubicBezTo>
                  <a:cubicBezTo>
                    <a:pt x="668" y="181"/>
                    <a:pt x="568" y="114"/>
                    <a:pt x="468" y="47"/>
                  </a:cubicBezTo>
                  <a:cubicBezTo>
                    <a:pt x="423" y="17"/>
                    <a:pt x="371" y="1"/>
                    <a:pt x="3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2"/>
            <p:cNvSpPr/>
            <p:nvPr/>
          </p:nvSpPr>
          <p:spPr>
            <a:xfrm>
              <a:off x="2827879" y="3787784"/>
              <a:ext cx="14965" cy="19946"/>
            </a:xfrm>
            <a:custGeom>
              <a:avLst/>
              <a:gdLst/>
              <a:ahLst/>
              <a:cxnLst/>
              <a:rect l="l" t="t" r="r" b="b"/>
              <a:pathLst>
                <a:path w="1268" h="1690" extrusionOk="0">
                  <a:moveTo>
                    <a:pt x="1118" y="0"/>
                  </a:moveTo>
                  <a:cubicBezTo>
                    <a:pt x="1043" y="0"/>
                    <a:pt x="968" y="50"/>
                    <a:pt x="968" y="150"/>
                  </a:cubicBezTo>
                  <a:lnTo>
                    <a:pt x="968" y="217"/>
                  </a:lnTo>
                  <a:cubicBezTo>
                    <a:pt x="934" y="284"/>
                    <a:pt x="934" y="351"/>
                    <a:pt x="901" y="384"/>
                  </a:cubicBezTo>
                  <a:cubicBezTo>
                    <a:pt x="834" y="584"/>
                    <a:pt x="734" y="717"/>
                    <a:pt x="567" y="818"/>
                  </a:cubicBezTo>
                  <a:cubicBezTo>
                    <a:pt x="401" y="884"/>
                    <a:pt x="267" y="984"/>
                    <a:pt x="134" y="1084"/>
                  </a:cubicBezTo>
                  <a:cubicBezTo>
                    <a:pt x="67" y="1184"/>
                    <a:pt x="34" y="1251"/>
                    <a:pt x="34" y="1351"/>
                  </a:cubicBezTo>
                  <a:lnTo>
                    <a:pt x="34" y="1385"/>
                  </a:lnTo>
                  <a:cubicBezTo>
                    <a:pt x="0" y="1485"/>
                    <a:pt x="34" y="1585"/>
                    <a:pt x="134" y="1651"/>
                  </a:cubicBezTo>
                  <a:cubicBezTo>
                    <a:pt x="211" y="1671"/>
                    <a:pt x="277" y="1690"/>
                    <a:pt x="344" y="1690"/>
                  </a:cubicBezTo>
                  <a:cubicBezTo>
                    <a:pt x="394" y="1690"/>
                    <a:pt x="444" y="1680"/>
                    <a:pt x="501" y="1651"/>
                  </a:cubicBezTo>
                  <a:cubicBezTo>
                    <a:pt x="734" y="1585"/>
                    <a:pt x="901" y="1385"/>
                    <a:pt x="968" y="1151"/>
                  </a:cubicBezTo>
                  <a:cubicBezTo>
                    <a:pt x="1034" y="1018"/>
                    <a:pt x="1068" y="918"/>
                    <a:pt x="1101" y="784"/>
                  </a:cubicBezTo>
                  <a:cubicBezTo>
                    <a:pt x="1135" y="684"/>
                    <a:pt x="1135" y="584"/>
                    <a:pt x="1168" y="484"/>
                  </a:cubicBezTo>
                  <a:cubicBezTo>
                    <a:pt x="1201" y="417"/>
                    <a:pt x="1235" y="317"/>
                    <a:pt x="1235" y="284"/>
                  </a:cubicBezTo>
                  <a:cubicBezTo>
                    <a:pt x="1235" y="250"/>
                    <a:pt x="1235" y="250"/>
                    <a:pt x="1235" y="217"/>
                  </a:cubicBezTo>
                  <a:cubicBezTo>
                    <a:pt x="1235" y="184"/>
                    <a:pt x="1268" y="184"/>
                    <a:pt x="1268" y="150"/>
                  </a:cubicBezTo>
                  <a:cubicBezTo>
                    <a:pt x="1268" y="50"/>
                    <a:pt x="1193" y="0"/>
                    <a:pt x="11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2"/>
            <p:cNvSpPr/>
            <p:nvPr/>
          </p:nvSpPr>
          <p:spPr>
            <a:xfrm>
              <a:off x="2796779" y="3793827"/>
              <a:ext cx="13785" cy="18081"/>
            </a:xfrm>
            <a:custGeom>
              <a:avLst/>
              <a:gdLst/>
              <a:ahLst/>
              <a:cxnLst/>
              <a:rect l="l" t="t" r="r" b="b"/>
              <a:pathLst>
                <a:path w="1168" h="1532" extrusionOk="0">
                  <a:moveTo>
                    <a:pt x="991" y="1"/>
                  </a:moveTo>
                  <a:cubicBezTo>
                    <a:pt x="919" y="1"/>
                    <a:pt x="850" y="43"/>
                    <a:pt x="834" y="139"/>
                  </a:cubicBezTo>
                  <a:cubicBezTo>
                    <a:pt x="834" y="205"/>
                    <a:pt x="801" y="272"/>
                    <a:pt x="767" y="339"/>
                  </a:cubicBezTo>
                  <a:cubicBezTo>
                    <a:pt x="734" y="406"/>
                    <a:pt x="701" y="472"/>
                    <a:pt x="634" y="539"/>
                  </a:cubicBezTo>
                  <a:cubicBezTo>
                    <a:pt x="567" y="572"/>
                    <a:pt x="500" y="639"/>
                    <a:pt x="434" y="672"/>
                  </a:cubicBezTo>
                  <a:cubicBezTo>
                    <a:pt x="267" y="739"/>
                    <a:pt x="167" y="806"/>
                    <a:pt x="67" y="939"/>
                  </a:cubicBezTo>
                  <a:cubicBezTo>
                    <a:pt x="0" y="1006"/>
                    <a:pt x="0" y="1106"/>
                    <a:pt x="0" y="1206"/>
                  </a:cubicBezTo>
                  <a:lnTo>
                    <a:pt x="0" y="1240"/>
                  </a:lnTo>
                  <a:cubicBezTo>
                    <a:pt x="0" y="1340"/>
                    <a:pt x="33" y="1440"/>
                    <a:pt x="134" y="1506"/>
                  </a:cubicBezTo>
                  <a:cubicBezTo>
                    <a:pt x="184" y="1523"/>
                    <a:pt x="242" y="1531"/>
                    <a:pt x="300" y="1531"/>
                  </a:cubicBezTo>
                  <a:cubicBezTo>
                    <a:pt x="359" y="1531"/>
                    <a:pt x="417" y="1523"/>
                    <a:pt x="467" y="1506"/>
                  </a:cubicBezTo>
                  <a:cubicBezTo>
                    <a:pt x="667" y="1406"/>
                    <a:pt x="801" y="1206"/>
                    <a:pt x="867" y="1006"/>
                  </a:cubicBezTo>
                  <a:cubicBezTo>
                    <a:pt x="901" y="906"/>
                    <a:pt x="934" y="806"/>
                    <a:pt x="967" y="706"/>
                  </a:cubicBezTo>
                  <a:cubicBezTo>
                    <a:pt x="967" y="606"/>
                    <a:pt x="1034" y="539"/>
                    <a:pt x="1034" y="439"/>
                  </a:cubicBezTo>
                  <a:cubicBezTo>
                    <a:pt x="1101" y="306"/>
                    <a:pt x="1134" y="205"/>
                    <a:pt x="1134" y="205"/>
                  </a:cubicBezTo>
                  <a:lnTo>
                    <a:pt x="1168" y="205"/>
                  </a:lnTo>
                  <a:cubicBezTo>
                    <a:pt x="1168" y="172"/>
                    <a:pt x="1168" y="172"/>
                    <a:pt x="1168" y="139"/>
                  </a:cubicBezTo>
                  <a:cubicBezTo>
                    <a:pt x="1150" y="52"/>
                    <a:pt x="1069" y="1"/>
                    <a:pt x="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2"/>
            <p:cNvSpPr/>
            <p:nvPr/>
          </p:nvSpPr>
          <p:spPr>
            <a:xfrm>
              <a:off x="2789685" y="3840932"/>
              <a:ext cx="20087" cy="17526"/>
            </a:xfrm>
            <a:custGeom>
              <a:avLst/>
              <a:gdLst/>
              <a:ahLst/>
              <a:cxnLst/>
              <a:rect l="l" t="t" r="r" b="b"/>
              <a:pathLst>
                <a:path w="1702" h="1485" extrusionOk="0">
                  <a:moveTo>
                    <a:pt x="1548" y="1"/>
                  </a:moveTo>
                  <a:cubicBezTo>
                    <a:pt x="1510" y="1"/>
                    <a:pt x="1468" y="17"/>
                    <a:pt x="1435" y="51"/>
                  </a:cubicBezTo>
                  <a:cubicBezTo>
                    <a:pt x="1368" y="117"/>
                    <a:pt x="1302" y="184"/>
                    <a:pt x="1202" y="251"/>
                  </a:cubicBezTo>
                  <a:cubicBezTo>
                    <a:pt x="1135" y="317"/>
                    <a:pt x="1035" y="351"/>
                    <a:pt x="968" y="417"/>
                  </a:cubicBezTo>
                  <a:cubicBezTo>
                    <a:pt x="835" y="451"/>
                    <a:pt x="735" y="518"/>
                    <a:pt x="634" y="551"/>
                  </a:cubicBezTo>
                  <a:cubicBezTo>
                    <a:pt x="434" y="618"/>
                    <a:pt x="234" y="751"/>
                    <a:pt x="101" y="918"/>
                  </a:cubicBezTo>
                  <a:cubicBezTo>
                    <a:pt x="34" y="1018"/>
                    <a:pt x="1" y="1118"/>
                    <a:pt x="1" y="1251"/>
                  </a:cubicBezTo>
                  <a:cubicBezTo>
                    <a:pt x="1" y="1351"/>
                    <a:pt x="67" y="1452"/>
                    <a:pt x="167" y="1485"/>
                  </a:cubicBezTo>
                  <a:cubicBezTo>
                    <a:pt x="301" y="1485"/>
                    <a:pt x="401" y="1485"/>
                    <a:pt x="534" y="1452"/>
                  </a:cubicBezTo>
                  <a:cubicBezTo>
                    <a:pt x="701" y="1318"/>
                    <a:pt x="868" y="1151"/>
                    <a:pt x="968" y="985"/>
                  </a:cubicBezTo>
                  <a:cubicBezTo>
                    <a:pt x="1035" y="884"/>
                    <a:pt x="1101" y="784"/>
                    <a:pt x="1202" y="684"/>
                  </a:cubicBezTo>
                  <a:cubicBezTo>
                    <a:pt x="1235" y="618"/>
                    <a:pt x="1302" y="518"/>
                    <a:pt x="1402" y="451"/>
                  </a:cubicBezTo>
                  <a:cubicBezTo>
                    <a:pt x="1468" y="384"/>
                    <a:pt x="1535" y="351"/>
                    <a:pt x="1635" y="284"/>
                  </a:cubicBezTo>
                  <a:lnTo>
                    <a:pt x="1635" y="251"/>
                  </a:lnTo>
                  <a:cubicBezTo>
                    <a:pt x="1702" y="217"/>
                    <a:pt x="1702" y="117"/>
                    <a:pt x="1635" y="51"/>
                  </a:cubicBezTo>
                  <a:cubicBezTo>
                    <a:pt x="1619" y="17"/>
                    <a:pt x="1585" y="1"/>
                    <a:pt x="1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2"/>
            <p:cNvSpPr/>
            <p:nvPr/>
          </p:nvSpPr>
          <p:spPr>
            <a:xfrm>
              <a:off x="2755044" y="3833626"/>
              <a:ext cx="14505" cy="13714"/>
            </a:xfrm>
            <a:custGeom>
              <a:avLst/>
              <a:gdLst/>
              <a:ahLst/>
              <a:cxnLst/>
              <a:rect l="l" t="t" r="r" b="b"/>
              <a:pathLst>
                <a:path w="1229" h="1162" extrusionOk="0">
                  <a:moveTo>
                    <a:pt x="1006" y="0"/>
                  </a:moveTo>
                  <a:cubicBezTo>
                    <a:pt x="957" y="0"/>
                    <a:pt x="907" y="20"/>
                    <a:pt x="868" y="69"/>
                  </a:cubicBezTo>
                  <a:cubicBezTo>
                    <a:pt x="834" y="136"/>
                    <a:pt x="801" y="169"/>
                    <a:pt x="767" y="236"/>
                  </a:cubicBezTo>
                  <a:cubicBezTo>
                    <a:pt x="701" y="269"/>
                    <a:pt x="634" y="303"/>
                    <a:pt x="601" y="336"/>
                  </a:cubicBezTo>
                  <a:cubicBezTo>
                    <a:pt x="501" y="369"/>
                    <a:pt x="434" y="403"/>
                    <a:pt x="367" y="403"/>
                  </a:cubicBezTo>
                  <a:cubicBezTo>
                    <a:pt x="234" y="436"/>
                    <a:pt x="100" y="536"/>
                    <a:pt x="34" y="670"/>
                  </a:cubicBezTo>
                  <a:cubicBezTo>
                    <a:pt x="0" y="736"/>
                    <a:pt x="0" y="836"/>
                    <a:pt x="34" y="903"/>
                  </a:cubicBezTo>
                  <a:cubicBezTo>
                    <a:pt x="67" y="1003"/>
                    <a:pt x="134" y="1103"/>
                    <a:pt x="234" y="1137"/>
                  </a:cubicBezTo>
                  <a:cubicBezTo>
                    <a:pt x="284" y="1153"/>
                    <a:pt x="334" y="1162"/>
                    <a:pt x="380" y="1162"/>
                  </a:cubicBezTo>
                  <a:cubicBezTo>
                    <a:pt x="426" y="1162"/>
                    <a:pt x="467" y="1153"/>
                    <a:pt x="501" y="1137"/>
                  </a:cubicBezTo>
                  <a:cubicBezTo>
                    <a:pt x="634" y="1070"/>
                    <a:pt x="734" y="936"/>
                    <a:pt x="767" y="803"/>
                  </a:cubicBezTo>
                  <a:cubicBezTo>
                    <a:pt x="767" y="736"/>
                    <a:pt x="801" y="636"/>
                    <a:pt x="834" y="569"/>
                  </a:cubicBezTo>
                  <a:cubicBezTo>
                    <a:pt x="868" y="536"/>
                    <a:pt x="901" y="469"/>
                    <a:pt x="968" y="403"/>
                  </a:cubicBezTo>
                  <a:cubicBezTo>
                    <a:pt x="1001" y="369"/>
                    <a:pt x="1034" y="336"/>
                    <a:pt x="1101" y="303"/>
                  </a:cubicBezTo>
                  <a:cubicBezTo>
                    <a:pt x="1101" y="303"/>
                    <a:pt x="1134" y="269"/>
                    <a:pt x="1134" y="236"/>
                  </a:cubicBezTo>
                  <a:cubicBezTo>
                    <a:pt x="1229" y="118"/>
                    <a:pt x="1123" y="0"/>
                    <a:pt x="10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2"/>
            <p:cNvSpPr/>
            <p:nvPr/>
          </p:nvSpPr>
          <p:spPr>
            <a:xfrm>
              <a:off x="2722751" y="3885770"/>
              <a:ext cx="20158" cy="16783"/>
            </a:xfrm>
            <a:custGeom>
              <a:avLst/>
              <a:gdLst/>
              <a:ahLst/>
              <a:cxnLst/>
              <a:rect l="l" t="t" r="r" b="b"/>
              <a:pathLst>
                <a:path w="1708" h="1422" extrusionOk="0">
                  <a:moveTo>
                    <a:pt x="1538" y="0"/>
                  </a:moveTo>
                  <a:cubicBezTo>
                    <a:pt x="1477" y="0"/>
                    <a:pt x="1416" y="37"/>
                    <a:pt x="1402" y="121"/>
                  </a:cubicBezTo>
                  <a:cubicBezTo>
                    <a:pt x="1369" y="121"/>
                    <a:pt x="1369" y="154"/>
                    <a:pt x="1369" y="188"/>
                  </a:cubicBezTo>
                  <a:cubicBezTo>
                    <a:pt x="1335" y="254"/>
                    <a:pt x="1302" y="288"/>
                    <a:pt x="1269" y="354"/>
                  </a:cubicBezTo>
                  <a:cubicBezTo>
                    <a:pt x="1135" y="488"/>
                    <a:pt x="968" y="588"/>
                    <a:pt x="768" y="621"/>
                  </a:cubicBezTo>
                  <a:cubicBezTo>
                    <a:pt x="601" y="655"/>
                    <a:pt x="435" y="688"/>
                    <a:pt x="268" y="755"/>
                  </a:cubicBezTo>
                  <a:cubicBezTo>
                    <a:pt x="201" y="788"/>
                    <a:pt x="168" y="821"/>
                    <a:pt x="134" y="888"/>
                  </a:cubicBezTo>
                  <a:cubicBezTo>
                    <a:pt x="101" y="922"/>
                    <a:pt x="68" y="955"/>
                    <a:pt x="68" y="955"/>
                  </a:cubicBezTo>
                  <a:lnTo>
                    <a:pt x="68" y="988"/>
                  </a:lnTo>
                  <a:cubicBezTo>
                    <a:pt x="1" y="1088"/>
                    <a:pt x="1" y="1188"/>
                    <a:pt x="68" y="1288"/>
                  </a:cubicBezTo>
                  <a:cubicBezTo>
                    <a:pt x="168" y="1355"/>
                    <a:pt x="301" y="1422"/>
                    <a:pt x="435" y="1422"/>
                  </a:cubicBezTo>
                  <a:cubicBezTo>
                    <a:pt x="701" y="1422"/>
                    <a:pt x="935" y="1288"/>
                    <a:pt x="1102" y="1088"/>
                  </a:cubicBezTo>
                  <a:cubicBezTo>
                    <a:pt x="1168" y="988"/>
                    <a:pt x="1269" y="888"/>
                    <a:pt x="1335" y="788"/>
                  </a:cubicBezTo>
                  <a:cubicBezTo>
                    <a:pt x="1402" y="655"/>
                    <a:pt x="1435" y="588"/>
                    <a:pt x="1502" y="521"/>
                  </a:cubicBezTo>
                  <a:cubicBezTo>
                    <a:pt x="1569" y="421"/>
                    <a:pt x="1602" y="354"/>
                    <a:pt x="1635" y="321"/>
                  </a:cubicBezTo>
                  <a:lnTo>
                    <a:pt x="1669" y="254"/>
                  </a:lnTo>
                  <a:cubicBezTo>
                    <a:pt x="1669" y="221"/>
                    <a:pt x="1669" y="221"/>
                    <a:pt x="1669" y="188"/>
                  </a:cubicBezTo>
                  <a:cubicBezTo>
                    <a:pt x="1708" y="71"/>
                    <a:pt x="1622" y="0"/>
                    <a:pt x="15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2"/>
            <p:cNvSpPr/>
            <p:nvPr/>
          </p:nvSpPr>
          <p:spPr>
            <a:xfrm>
              <a:off x="2700704" y="3866851"/>
              <a:ext cx="19403" cy="10115"/>
            </a:xfrm>
            <a:custGeom>
              <a:avLst/>
              <a:gdLst/>
              <a:ahLst/>
              <a:cxnLst/>
              <a:rect l="l" t="t" r="r" b="b"/>
              <a:pathLst>
                <a:path w="1644" h="857" extrusionOk="0">
                  <a:moveTo>
                    <a:pt x="1422" y="1"/>
                  </a:moveTo>
                  <a:cubicBezTo>
                    <a:pt x="1395" y="1"/>
                    <a:pt x="1366" y="7"/>
                    <a:pt x="1335" y="23"/>
                  </a:cubicBezTo>
                  <a:cubicBezTo>
                    <a:pt x="1269" y="56"/>
                    <a:pt x="1202" y="89"/>
                    <a:pt x="1135" y="89"/>
                  </a:cubicBezTo>
                  <a:cubicBezTo>
                    <a:pt x="1068" y="123"/>
                    <a:pt x="1002" y="123"/>
                    <a:pt x="902" y="123"/>
                  </a:cubicBezTo>
                  <a:cubicBezTo>
                    <a:pt x="868" y="140"/>
                    <a:pt x="827" y="148"/>
                    <a:pt x="781" y="148"/>
                  </a:cubicBezTo>
                  <a:cubicBezTo>
                    <a:pt x="735" y="148"/>
                    <a:pt x="685" y="140"/>
                    <a:pt x="635" y="123"/>
                  </a:cubicBezTo>
                  <a:cubicBezTo>
                    <a:pt x="468" y="123"/>
                    <a:pt x="301" y="156"/>
                    <a:pt x="168" y="223"/>
                  </a:cubicBezTo>
                  <a:cubicBezTo>
                    <a:pt x="101" y="290"/>
                    <a:pt x="34" y="390"/>
                    <a:pt x="1" y="490"/>
                  </a:cubicBezTo>
                  <a:cubicBezTo>
                    <a:pt x="1" y="590"/>
                    <a:pt x="34" y="690"/>
                    <a:pt x="101" y="757"/>
                  </a:cubicBezTo>
                  <a:cubicBezTo>
                    <a:pt x="168" y="823"/>
                    <a:pt x="268" y="857"/>
                    <a:pt x="368" y="857"/>
                  </a:cubicBezTo>
                  <a:cubicBezTo>
                    <a:pt x="535" y="857"/>
                    <a:pt x="668" y="757"/>
                    <a:pt x="802" y="657"/>
                  </a:cubicBezTo>
                  <a:cubicBezTo>
                    <a:pt x="868" y="590"/>
                    <a:pt x="935" y="523"/>
                    <a:pt x="1002" y="490"/>
                  </a:cubicBezTo>
                  <a:cubicBezTo>
                    <a:pt x="1068" y="456"/>
                    <a:pt x="1135" y="423"/>
                    <a:pt x="1202" y="390"/>
                  </a:cubicBezTo>
                  <a:cubicBezTo>
                    <a:pt x="1269" y="356"/>
                    <a:pt x="1335" y="323"/>
                    <a:pt x="1435" y="323"/>
                  </a:cubicBezTo>
                  <a:cubicBezTo>
                    <a:pt x="1435" y="323"/>
                    <a:pt x="1469" y="323"/>
                    <a:pt x="1502" y="290"/>
                  </a:cubicBezTo>
                  <a:cubicBezTo>
                    <a:pt x="1643" y="205"/>
                    <a:pt x="1569" y="1"/>
                    <a:pt x="1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2"/>
            <p:cNvSpPr/>
            <p:nvPr/>
          </p:nvSpPr>
          <p:spPr>
            <a:xfrm>
              <a:off x="2650707" y="3906248"/>
              <a:ext cx="23699" cy="9300"/>
            </a:xfrm>
            <a:custGeom>
              <a:avLst/>
              <a:gdLst/>
              <a:ahLst/>
              <a:cxnLst/>
              <a:rect l="l" t="t" r="r" b="b"/>
              <a:pathLst>
                <a:path w="2008" h="788" extrusionOk="0">
                  <a:moveTo>
                    <a:pt x="1782" y="0"/>
                  </a:moveTo>
                  <a:cubicBezTo>
                    <a:pt x="1757" y="0"/>
                    <a:pt x="1730" y="6"/>
                    <a:pt x="1702" y="20"/>
                  </a:cubicBezTo>
                  <a:cubicBezTo>
                    <a:pt x="1635" y="20"/>
                    <a:pt x="1535" y="54"/>
                    <a:pt x="1468" y="87"/>
                  </a:cubicBezTo>
                  <a:lnTo>
                    <a:pt x="1168" y="87"/>
                  </a:lnTo>
                  <a:cubicBezTo>
                    <a:pt x="1068" y="87"/>
                    <a:pt x="968" y="87"/>
                    <a:pt x="835" y="54"/>
                  </a:cubicBezTo>
                  <a:cubicBezTo>
                    <a:pt x="781" y="45"/>
                    <a:pt x="727" y="41"/>
                    <a:pt x="674" y="41"/>
                  </a:cubicBezTo>
                  <a:cubicBezTo>
                    <a:pt x="530" y="41"/>
                    <a:pt x="390" y="72"/>
                    <a:pt x="267" y="121"/>
                  </a:cubicBezTo>
                  <a:cubicBezTo>
                    <a:pt x="167" y="187"/>
                    <a:pt x="67" y="254"/>
                    <a:pt x="34" y="354"/>
                  </a:cubicBezTo>
                  <a:cubicBezTo>
                    <a:pt x="1" y="454"/>
                    <a:pt x="1" y="588"/>
                    <a:pt x="101" y="654"/>
                  </a:cubicBezTo>
                  <a:cubicBezTo>
                    <a:pt x="167" y="721"/>
                    <a:pt x="301" y="788"/>
                    <a:pt x="401" y="788"/>
                  </a:cubicBezTo>
                  <a:cubicBezTo>
                    <a:pt x="601" y="788"/>
                    <a:pt x="801" y="721"/>
                    <a:pt x="968" y="588"/>
                  </a:cubicBezTo>
                  <a:cubicBezTo>
                    <a:pt x="1068" y="554"/>
                    <a:pt x="1135" y="487"/>
                    <a:pt x="1235" y="454"/>
                  </a:cubicBezTo>
                  <a:cubicBezTo>
                    <a:pt x="1335" y="387"/>
                    <a:pt x="1435" y="387"/>
                    <a:pt x="1502" y="354"/>
                  </a:cubicBezTo>
                  <a:cubicBezTo>
                    <a:pt x="1602" y="321"/>
                    <a:pt x="1702" y="321"/>
                    <a:pt x="1769" y="321"/>
                  </a:cubicBezTo>
                  <a:lnTo>
                    <a:pt x="1835" y="287"/>
                  </a:lnTo>
                  <a:cubicBezTo>
                    <a:pt x="2007" y="230"/>
                    <a:pt x="1933" y="0"/>
                    <a:pt x="17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2"/>
            <p:cNvSpPr/>
            <p:nvPr/>
          </p:nvSpPr>
          <p:spPr>
            <a:xfrm>
              <a:off x="2600711" y="3890149"/>
              <a:ext cx="23239" cy="8580"/>
            </a:xfrm>
            <a:custGeom>
              <a:avLst/>
              <a:gdLst/>
              <a:ahLst/>
              <a:cxnLst/>
              <a:rect l="l" t="t" r="r" b="b"/>
              <a:pathLst>
                <a:path w="1969" h="727" extrusionOk="0">
                  <a:moveTo>
                    <a:pt x="630" y="0"/>
                  </a:moveTo>
                  <a:cubicBezTo>
                    <a:pt x="534" y="0"/>
                    <a:pt x="434" y="17"/>
                    <a:pt x="334" y="50"/>
                  </a:cubicBezTo>
                  <a:cubicBezTo>
                    <a:pt x="234" y="84"/>
                    <a:pt x="134" y="150"/>
                    <a:pt x="67" y="250"/>
                  </a:cubicBezTo>
                  <a:cubicBezTo>
                    <a:pt x="0" y="350"/>
                    <a:pt x="34" y="450"/>
                    <a:pt x="100" y="551"/>
                  </a:cubicBezTo>
                  <a:cubicBezTo>
                    <a:pt x="167" y="617"/>
                    <a:pt x="267" y="684"/>
                    <a:pt x="367" y="717"/>
                  </a:cubicBezTo>
                  <a:cubicBezTo>
                    <a:pt x="404" y="723"/>
                    <a:pt x="441" y="726"/>
                    <a:pt x="477" y="726"/>
                  </a:cubicBezTo>
                  <a:cubicBezTo>
                    <a:pt x="640" y="726"/>
                    <a:pt x="798" y="672"/>
                    <a:pt x="934" y="617"/>
                  </a:cubicBezTo>
                  <a:cubicBezTo>
                    <a:pt x="1034" y="551"/>
                    <a:pt x="1134" y="517"/>
                    <a:pt x="1234" y="484"/>
                  </a:cubicBezTo>
                  <a:cubicBezTo>
                    <a:pt x="1335" y="484"/>
                    <a:pt x="1435" y="450"/>
                    <a:pt x="1501" y="450"/>
                  </a:cubicBezTo>
                  <a:cubicBezTo>
                    <a:pt x="1551" y="434"/>
                    <a:pt x="1601" y="425"/>
                    <a:pt x="1647" y="425"/>
                  </a:cubicBezTo>
                  <a:cubicBezTo>
                    <a:pt x="1693" y="425"/>
                    <a:pt x="1735" y="434"/>
                    <a:pt x="1768" y="450"/>
                  </a:cubicBezTo>
                  <a:cubicBezTo>
                    <a:pt x="1802" y="417"/>
                    <a:pt x="1802" y="417"/>
                    <a:pt x="1835" y="417"/>
                  </a:cubicBezTo>
                  <a:cubicBezTo>
                    <a:pt x="1902" y="384"/>
                    <a:pt x="1968" y="317"/>
                    <a:pt x="1935" y="217"/>
                  </a:cubicBezTo>
                  <a:cubicBezTo>
                    <a:pt x="1935" y="163"/>
                    <a:pt x="1868" y="108"/>
                    <a:pt x="1807" y="108"/>
                  </a:cubicBezTo>
                  <a:cubicBezTo>
                    <a:pt x="1794" y="108"/>
                    <a:pt x="1780" y="111"/>
                    <a:pt x="1768" y="117"/>
                  </a:cubicBezTo>
                  <a:lnTo>
                    <a:pt x="1501" y="117"/>
                  </a:lnTo>
                  <a:cubicBezTo>
                    <a:pt x="1451" y="134"/>
                    <a:pt x="1401" y="142"/>
                    <a:pt x="1355" y="142"/>
                  </a:cubicBezTo>
                  <a:cubicBezTo>
                    <a:pt x="1310" y="142"/>
                    <a:pt x="1268" y="134"/>
                    <a:pt x="1234" y="117"/>
                  </a:cubicBezTo>
                  <a:cubicBezTo>
                    <a:pt x="1101" y="117"/>
                    <a:pt x="1001" y="84"/>
                    <a:pt x="901" y="50"/>
                  </a:cubicBezTo>
                  <a:cubicBezTo>
                    <a:pt x="818" y="17"/>
                    <a:pt x="726" y="0"/>
                    <a:pt x="6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2"/>
            <p:cNvSpPr/>
            <p:nvPr/>
          </p:nvSpPr>
          <p:spPr>
            <a:xfrm>
              <a:off x="2732595" y="3792670"/>
              <a:ext cx="15414" cy="13726"/>
            </a:xfrm>
            <a:custGeom>
              <a:avLst/>
              <a:gdLst/>
              <a:ahLst/>
              <a:cxnLst/>
              <a:rect l="l" t="t" r="r" b="b"/>
              <a:pathLst>
                <a:path w="1306" h="1163" extrusionOk="0">
                  <a:moveTo>
                    <a:pt x="1100" y="1"/>
                  </a:moveTo>
                  <a:cubicBezTo>
                    <a:pt x="1055" y="1"/>
                    <a:pt x="1007" y="21"/>
                    <a:pt x="968" y="70"/>
                  </a:cubicBezTo>
                  <a:cubicBezTo>
                    <a:pt x="935" y="103"/>
                    <a:pt x="902" y="170"/>
                    <a:pt x="835" y="203"/>
                  </a:cubicBezTo>
                  <a:cubicBezTo>
                    <a:pt x="768" y="237"/>
                    <a:pt x="701" y="270"/>
                    <a:pt x="668" y="303"/>
                  </a:cubicBezTo>
                  <a:cubicBezTo>
                    <a:pt x="568" y="337"/>
                    <a:pt x="501" y="370"/>
                    <a:pt x="435" y="404"/>
                  </a:cubicBezTo>
                  <a:cubicBezTo>
                    <a:pt x="268" y="437"/>
                    <a:pt x="134" y="504"/>
                    <a:pt x="34" y="637"/>
                  </a:cubicBezTo>
                  <a:cubicBezTo>
                    <a:pt x="1" y="737"/>
                    <a:pt x="1" y="804"/>
                    <a:pt x="34" y="904"/>
                  </a:cubicBezTo>
                  <a:cubicBezTo>
                    <a:pt x="34" y="1004"/>
                    <a:pt x="134" y="1104"/>
                    <a:pt x="234" y="1137"/>
                  </a:cubicBezTo>
                  <a:cubicBezTo>
                    <a:pt x="268" y="1154"/>
                    <a:pt x="309" y="1162"/>
                    <a:pt x="355" y="1162"/>
                  </a:cubicBezTo>
                  <a:cubicBezTo>
                    <a:pt x="401" y="1162"/>
                    <a:pt x="451" y="1154"/>
                    <a:pt x="501" y="1137"/>
                  </a:cubicBezTo>
                  <a:cubicBezTo>
                    <a:pt x="635" y="1071"/>
                    <a:pt x="735" y="937"/>
                    <a:pt x="768" y="804"/>
                  </a:cubicBezTo>
                  <a:cubicBezTo>
                    <a:pt x="801" y="704"/>
                    <a:pt x="835" y="637"/>
                    <a:pt x="902" y="570"/>
                  </a:cubicBezTo>
                  <a:cubicBezTo>
                    <a:pt x="935" y="504"/>
                    <a:pt x="968" y="470"/>
                    <a:pt x="1035" y="404"/>
                  </a:cubicBezTo>
                  <a:cubicBezTo>
                    <a:pt x="1068" y="370"/>
                    <a:pt x="1135" y="303"/>
                    <a:pt x="1168" y="270"/>
                  </a:cubicBezTo>
                  <a:cubicBezTo>
                    <a:pt x="1202" y="270"/>
                    <a:pt x="1202" y="270"/>
                    <a:pt x="1235" y="237"/>
                  </a:cubicBezTo>
                  <a:cubicBezTo>
                    <a:pt x="1306" y="119"/>
                    <a:pt x="1210" y="1"/>
                    <a:pt x="110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2"/>
            <p:cNvSpPr/>
            <p:nvPr/>
          </p:nvSpPr>
          <p:spPr>
            <a:xfrm>
              <a:off x="2784964" y="3731437"/>
              <a:ext cx="11035" cy="24265"/>
            </a:xfrm>
            <a:custGeom>
              <a:avLst/>
              <a:gdLst/>
              <a:ahLst/>
              <a:cxnLst/>
              <a:rect l="l" t="t" r="r" b="b"/>
              <a:pathLst>
                <a:path w="935" h="2056" extrusionOk="0">
                  <a:moveTo>
                    <a:pt x="796" y="0"/>
                  </a:moveTo>
                  <a:cubicBezTo>
                    <a:pt x="708" y="0"/>
                    <a:pt x="615" y="71"/>
                    <a:pt x="634" y="188"/>
                  </a:cubicBezTo>
                  <a:cubicBezTo>
                    <a:pt x="668" y="288"/>
                    <a:pt x="668" y="388"/>
                    <a:pt x="634" y="488"/>
                  </a:cubicBezTo>
                  <a:cubicBezTo>
                    <a:pt x="634" y="588"/>
                    <a:pt x="601" y="655"/>
                    <a:pt x="567" y="755"/>
                  </a:cubicBezTo>
                  <a:cubicBezTo>
                    <a:pt x="501" y="855"/>
                    <a:pt x="434" y="955"/>
                    <a:pt x="367" y="1055"/>
                  </a:cubicBezTo>
                  <a:cubicBezTo>
                    <a:pt x="234" y="1188"/>
                    <a:pt x="134" y="1355"/>
                    <a:pt x="34" y="1522"/>
                  </a:cubicBezTo>
                  <a:cubicBezTo>
                    <a:pt x="0" y="1655"/>
                    <a:pt x="0" y="1755"/>
                    <a:pt x="0" y="1856"/>
                  </a:cubicBezTo>
                  <a:cubicBezTo>
                    <a:pt x="34" y="1989"/>
                    <a:pt x="134" y="2056"/>
                    <a:pt x="234" y="2056"/>
                  </a:cubicBezTo>
                  <a:cubicBezTo>
                    <a:pt x="367" y="2056"/>
                    <a:pt x="501" y="2022"/>
                    <a:pt x="601" y="1922"/>
                  </a:cubicBezTo>
                  <a:cubicBezTo>
                    <a:pt x="768" y="1722"/>
                    <a:pt x="868" y="1489"/>
                    <a:pt x="901" y="1222"/>
                  </a:cubicBezTo>
                  <a:lnTo>
                    <a:pt x="901" y="821"/>
                  </a:lnTo>
                  <a:lnTo>
                    <a:pt x="901" y="488"/>
                  </a:lnTo>
                  <a:cubicBezTo>
                    <a:pt x="901" y="288"/>
                    <a:pt x="901" y="154"/>
                    <a:pt x="901" y="154"/>
                  </a:cubicBezTo>
                  <a:lnTo>
                    <a:pt x="934" y="154"/>
                  </a:lnTo>
                  <a:cubicBezTo>
                    <a:pt x="934" y="154"/>
                    <a:pt x="934" y="154"/>
                    <a:pt x="934" y="121"/>
                  </a:cubicBezTo>
                  <a:cubicBezTo>
                    <a:pt x="920" y="37"/>
                    <a:pt x="860" y="0"/>
                    <a:pt x="7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2"/>
            <p:cNvSpPr/>
            <p:nvPr/>
          </p:nvSpPr>
          <p:spPr>
            <a:xfrm>
              <a:off x="2846386" y="3729702"/>
              <a:ext cx="8663" cy="19733"/>
            </a:xfrm>
            <a:custGeom>
              <a:avLst/>
              <a:gdLst/>
              <a:ahLst/>
              <a:cxnLst/>
              <a:rect l="l" t="t" r="r" b="b"/>
              <a:pathLst>
                <a:path w="734" h="1672" extrusionOk="0">
                  <a:moveTo>
                    <a:pt x="469" y="0"/>
                  </a:moveTo>
                  <a:cubicBezTo>
                    <a:pt x="388" y="0"/>
                    <a:pt x="300" y="60"/>
                    <a:pt x="300" y="168"/>
                  </a:cubicBezTo>
                  <a:cubicBezTo>
                    <a:pt x="300" y="235"/>
                    <a:pt x="300" y="335"/>
                    <a:pt x="300" y="401"/>
                  </a:cubicBezTo>
                  <a:cubicBezTo>
                    <a:pt x="300" y="468"/>
                    <a:pt x="267" y="568"/>
                    <a:pt x="234" y="635"/>
                  </a:cubicBezTo>
                  <a:cubicBezTo>
                    <a:pt x="200" y="702"/>
                    <a:pt x="167" y="802"/>
                    <a:pt x="134" y="868"/>
                  </a:cubicBezTo>
                  <a:cubicBezTo>
                    <a:pt x="34" y="1035"/>
                    <a:pt x="0" y="1202"/>
                    <a:pt x="0" y="1369"/>
                  </a:cubicBezTo>
                  <a:cubicBezTo>
                    <a:pt x="34" y="1469"/>
                    <a:pt x="100" y="1569"/>
                    <a:pt x="167" y="1602"/>
                  </a:cubicBezTo>
                  <a:cubicBezTo>
                    <a:pt x="229" y="1643"/>
                    <a:pt x="291" y="1672"/>
                    <a:pt x="352" y="1672"/>
                  </a:cubicBezTo>
                  <a:cubicBezTo>
                    <a:pt x="391" y="1672"/>
                    <a:pt x="429" y="1661"/>
                    <a:pt x="467" y="1636"/>
                  </a:cubicBezTo>
                  <a:cubicBezTo>
                    <a:pt x="567" y="1602"/>
                    <a:pt x="634" y="1536"/>
                    <a:pt x="667" y="1435"/>
                  </a:cubicBezTo>
                  <a:cubicBezTo>
                    <a:pt x="734" y="1269"/>
                    <a:pt x="734" y="1102"/>
                    <a:pt x="667" y="935"/>
                  </a:cubicBezTo>
                  <a:cubicBezTo>
                    <a:pt x="667" y="835"/>
                    <a:pt x="634" y="768"/>
                    <a:pt x="601" y="668"/>
                  </a:cubicBezTo>
                  <a:lnTo>
                    <a:pt x="601" y="435"/>
                  </a:lnTo>
                  <a:cubicBezTo>
                    <a:pt x="601" y="368"/>
                    <a:pt x="634" y="268"/>
                    <a:pt x="634" y="201"/>
                  </a:cubicBezTo>
                  <a:cubicBezTo>
                    <a:pt x="634" y="168"/>
                    <a:pt x="634" y="168"/>
                    <a:pt x="601" y="135"/>
                  </a:cubicBezTo>
                  <a:cubicBezTo>
                    <a:pt x="601" y="43"/>
                    <a:pt x="537" y="0"/>
                    <a:pt x="4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2"/>
            <p:cNvSpPr/>
            <p:nvPr/>
          </p:nvSpPr>
          <p:spPr>
            <a:xfrm>
              <a:off x="2822367" y="3689915"/>
              <a:ext cx="11035" cy="21303"/>
            </a:xfrm>
            <a:custGeom>
              <a:avLst/>
              <a:gdLst/>
              <a:ahLst/>
              <a:cxnLst/>
              <a:rect l="l" t="t" r="r" b="b"/>
              <a:pathLst>
                <a:path w="935" h="1805" extrusionOk="0">
                  <a:moveTo>
                    <a:pt x="202" y="0"/>
                  </a:moveTo>
                  <a:cubicBezTo>
                    <a:pt x="172" y="0"/>
                    <a:pt x="139" y="11"/>
                    <a:pt x="100" y="36"/>
                  </a:cubicBezTo>
                  <a:cubicBezTo>
                    <a:pt x="34" y="70"/>
                    <a:pt x="0" y="136"/>
                    <a:pt x="34" y="237"/>
                  </a:cubicBezTo>
                  <a:cubicBezTo>
                    <a:pt x="67" y="303"/>
                    <a:pt x="100" y="403"/>
                    <a:pt x="134" y="470"/>
                  </a:cubicBezTo>
                  <a:cubicBezTo>
                    <a:pt x="167" y="570"/>
                    <a:pt x="167" y="637"/>
                    <a:pt x="167" y="737"/>
                  </a:cubicBezTo>
                  <a:cubicBezTo>
                    <a:pt x="200" y="837"/>
                    <a:pt x="200" y="937"/>
                    <a:pt x="167" y="1037"/>
                  </a:cubicBezTo>
                  <a:cubicBezTo>
                    <a:pt x="167" y="1237"/>
                    <a:pt x="200" y="1437"/>
                    <a:pt x="301" y="1604"/>
                  </a:cubicBezTo>
                  <a:cubicBezTo>
                    <a:pt x="334" y="1671"/>
                    <a:pt x="434" y="1738"/>
                    <a:pt x="534" y="1804"/>
                  </a:cubicBezTo>
                  <a:cubicBezTo>
                    <a:pt x="634" y="1804"/>
                    <a:pt x="768" y="1771"/>
                    <a:pt x="834" y="1704"/>
                  </a:cubicBezTo>
                  <a:cubicBezTo>
                    <a:pt x="901" y="1604"/>
                    <a:pt x="934" y="1504"/>
                    <a:pt x="934" y="1404"/>
                  </a:cubicBezTo>
                  <a:cubicBezTo>
                    <a:pt x="901" y="1204"/>
                    <a:pt x="834" y="1037"/>
                    <a:pt x="701" y="870"/>
                  </a:cubicBezTo>
                  <a:cubicBezTo>
                    <a:pt x="634" y="804"/>
                    <a:pt x="567" y="704"/>
                    <a:pt x="501" y="603"/>
                  </a:cubicBezTo>
                  <a:cubicBezTo>
                    <a:pt x="467" y="537"/>
                    <a:pt x="434" y="470"/>
                    <a:pt x="401" y="370"/>
                  </a:cubicBezTo>
                  <a:cubicBezTo>
                    <a:pt x="367" y="303"/>
                    <a:pt x="334" y="237"/>
                    <a:pt x="334" y="136"/>
                  </a:cubicBezTo>
                  <a:cubicBezTo>
                    <a:pt x="334" y="103"/>
                    <a:pt x="334" y="103"/>
                    <a:pt x="334" y="70"/>
                  </a:cubicBezTo>
                  <a:cubicBezTo>
                    <a:pt x="293" y="29"/>
                    <a:pt x="251" y="0"/>
                    <a:pt x="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2"/>
            <p:cNvSpPr/>
            <p:nvPr/>
          </p:nvSpPr>
          <p:spPr>
            <a:xfrm>
              <a:off x="2789296" y="3638844"/>
              <a:ext cx="15756" cy="13962"/>
            </a:xfrm>
            <a:custGeom>
              <a:avLst/>
              <a:gdLst/>
              <a:ahLst/>
              <a:cxnLst/>
              <a:rect l="l" t="t" r="r" b="b"/>
              <a:pathLst>
                <a:path w="1335" h="1183" extrusionOk="0">
                  <a:moveTo>
                    <a:pt x="163" y="1"/>
                  </a:moveTo>
                  <a:cubicBezTo>
                    <a:pt x="72" y="1"/>
                    <a:pt x="0" y="63"/>
                    <a:pt x="0" y="160"/>
                  </a:cubicBezTo>
                  <a:cubicBezTo>
                    <a:pt x="34" y="260"/>
                    <a:pt x="100" y="327"/>
                    <a:pt x="167" y="327"/>
                  </a:cubicBezTo>
                  <a:lnTo>
                    <a:pt x="234" y="327"/>
                  </a:lnTo>
                  <a:cubicBezTo>
                    <a:pt x="267" y="327"/>
                    <a:pt x="334" y="327"/>
                    <a:pt x="367" y="361"/>
                  </a:cubicBezTo>
                  <a:cubicBezTo>
                    <a:pt x="401" y="394"/>
                    <a:pt x="467" y="427"/>
                    <a:pt x="501" y="494"/>
                  </a:cubicBezTo>
                  <a:cubicBezTo>
                    <a:pt x="534" y="561"/>
                    <a:pt x="567" y="627"/>
                    <a:pt x="567" y="694"/>
                  </a:cubicBezTo>
                  <a:cubicBezTo>
                    <a:pt x="601" y="861"/>
                    <a:pt x="601" y="961"/>
                    <a:pt x="667" y="1028"/>
                  </a:cubicBezTo>
                  <a:cubicBezTo>
                    <a:pt x="701" y="1061"/>
                    <a:pt x="734" y="1094"/>
                    <a:pt x="801" y="1128"/>
                  </a:cubicBezTo>
                  <a:lnTo>
                    <a:pt x="868" y="1161"/>
                  </a:lnTo>
                  <a:lnTo>
                    <a:pt x="934" y="1161"/>
                  </a:lnTo>
                  <a:cubicBezTo>
                    <a:pt x="962" y="1175"/>
                    <a:pt x="995" y="1183"/>
                    <a:pt x="1032" y="1183"/>
                  </a:cubicBezTo>
                  <a:cubicBezTo>
                    <a:pt x="1084" y="1183"/>
                    <a:pt x="1143" y="1167"/>
                    <a:pt x="1201" y="1128"/>
                  </a:cubicBezTo>
                  <a:cubicBezTo>
                    <a:pt x="1268" y="1061"/>
                    <a:pt x="1335" y="961"/>
                    <a:pt x="1335" y="828"/>
                  </a:cubicBezTo>
                  <a:cubicBezTo>
                    <a:pt x="1301" y="627"/>
                    <a:pt x="1201" y="427"/>
                    <a:pt x="1001" y="327"/>
                  </a:cubicBezTo>
                  <a:cubicBezTo>
                    <a:pt x="901" y="260"/>
                    <a:pt x="801" y="227"/>
                    <a:pt x="701" y="194"/>
                  </a:cubicBezTo>
                  <a:cubicBezTo>
                    <a:pt x="634" y="160"/>
                    <a:pt x="534" y="127"/>
                    <a:pt x="467" y="94"/>
                  </a:cubicBezTo>
                  <a:cubicBezTo>
                    <a:pt x="401" y="60"/>
                    <a:pt x="334" y="27"/>
                    <a:pt x="301" y="27"/>
                  </a:cubicBezTo>
                  <a:lnTo>
                    <a:pt x="267" y="27"/>
                  </a:lnTo>
                  <a:cubicBezTo>
                    <a:pt x="231" y="9"/>
                    <a:pt x="196" y="1"/>
                    <a:pt x="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2"/>
            <p:cNvSpPr/>
            <p:nvPr/>
          </p:nvSpPr>
          <p:spPr>
            <a:xfrm>
              <a:off x="2761984" y="3678313"/>
              <a:ext cx="13537" cy="18884"/>
            </a:xfrm>
            <a:custGeom>
              <a:avLst/>
              <a:gdLst/>
              <a:ahLst/>
              <a:cxnLst/>
              <a:rect l="l" t="t" r="r" b="b"/>
              <a:pathLst>
                <a:path w="1147" h="1600" extrusionOk="0">
                  <a:moveTo>
                    <a:pt x="217" y="0"/>
                  </a:moveTo>
                  <a:cubicBezTo>
                    <a:pt x="83" y="0"/>
                    <a:pt x="1" y="261"/>
                    <a:pt x="146" y="319"/>
                  </a:cubicBezTo>
                  <a:cubicBezTo>
                    <a:pt x="146" y="319"/>
                    <a:pt x="179" y="319"/>
                    <a:pt x="213" y="352"/>
                  </a:cubicBezTo>
                  <a:cubicBezTo>
                    <a:pt x="246" y="386"/>
                    <a:pt x="280" y="419"/>
                    <a:pt x="313" y="452"/>
                  </a:cubicBezTo>
                  <a:cubicBezTo>
                    <a:pt x="346" y="486"/>
                    <a:pt x="380" y="552"/>
                    <a:pt x="413" y="619"/>
                  </a:cubicBezTo>
                  <a:cubicBezTo>
                    <a:pt x="413" y="719"/>
                    <a:pt x="413" y="786"/>
                    <a:pt x="413" y="886"/>
                  </a:cubicBezTo>
                  <a:cubicBezTo>
                    <a:pt x="380" y="1019"/>
                    <a:pt x="380" y="1153"/>
                    <a:pt x="413" y="1286"/>
                  </a:cubicBezTo>
                  <a:cubicBezTo>
                    <a:pt x="413" y="1320"/>
                    <a:pt x="446" y="1353"/>
                    <a:pt x="480" y="1420"/>
                  </a:cubicBezTo>
                  <a:cubicBezTo>
                    <a:pt x="513" y="1453"/>
                    <a:pt x="546" y="1453"/>
                    <a:pt x="546" y="1486"/>
                  </a:cubicBezTo>
                  <a:lnTo>
                    <a:pt x="580" y="1520"/>
                  </a:lnTo>
                  <a:cubicBezTo>
                    <a:pt x="629" y="1569"/>
                    <a:pt x="695" y="1600"/>
                    <a:pt x="767" y="1600"/>
                  </a:cubicBezTo>
                  <a:cubicBezTo>
                    <a:pt x="793" y="1600"/>
                    <a:pt x="820" y="1595"/>
                    <a:pt x="847" y="1586"/>
                  </a:cubicBezTo>
                  <a:cubicBezTo>
                    <a:pt x="947" y="1520"/>
                    <a:pt x="1047" y="1453"/>
                    <a:pt x="1080" y="1320"/>
                  </a:cubicBezTo>
                  <a:cubicBezTo>
                    <a:pt x="1147" y="1119"/>
                    <a:pt x="1080" y="886"/>
                    <a:pt x="947" y="686"/>
                  </a:cubicBezTo>
                  <a:cubicBezTo>
                    <a:pt x="880" y="586"/>
                    <a:pt x="780" y="519"/>
                    <a:pt x="713" y="452"/>
                  </a:cubicBezTo>
                  <a:cubicBezTo>
                    <a:pt x="646" y="386"/>
                    <a:pt x="580" y="319"/>
                    <a:pt x="513" y="252"/>
                  </a:cubicBezTo>
                  <a:cubicBezTo>
                    <a:pt x="480" y="219"/>
                    <a:pt x="413" y="152"/>
                    <a:pt x="380" y="119"/>
                  </a:cubicBezTo>
                  <a:lnTo>
                    <a:pt x="346" y="85"/>
                  </a:lnTo>
                  <a:cubicBezTo>
                    <a:pt x="313" y="52"/>
                    <a:pt x="280" y="19"/>
                    <a:pt x="280" y="19"/>
                  </a:cubicBezTo>
                  <a:cubicBezTo>
                    <a:pt x="258" y="6"/>
                    <a:pt x="237" y="0"/>
                    <a:pt x="2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2"/>
            <p:cNvSpPr/>
            <p:nvPr/>
          </p:nvSpPr>
          <p:spPr>
            <a:xfrm>
              <a:off x="2323534" y="3669083"/>
              <a:ext cx="14186" cy="27948"/>
            </a:xfrm>
            <a:custGeom>
              <a:avLst/>
              <a:gdLst/>
              <a:ahLst/>
              <a:cxnLst/>
              <a:rect l="l" t="t" r="r" b="b"/>
              <a:pathLst>
                <a:path w="1202" h="2368" extrusionOk="0">
                  <a:moveTo>
                    <a:pt x="901" y="0"/>
                  </a:moveTo>
                  <a:cubicBezTo>
                    <a:pt x="801" y="0"/>
                    <a:pt x="668" y="33"/>
                    <a:pt x="568" y="100"/>
                  </a:cubicBezTo>
                  <a:cubicBezTo>
                    <a:pt x="301" y="300"/>
                    <a:pt x="101" y="601"/>
                    <a:pt x="68" y="934"/>
                  </a:cubicBezTo>
                  <a:cubicBezTo>
                    <a:pt x="34" y="1101"/>
                    <a:pt x="1" y="1268"/>
                    <a:pt x="1" y="1434"/>
                  </a:cubicBezTo>
                  <a:cubicBezTo>
                    <a:pt x="1" y="1568"/>
                    <a:pt x="1" y="1701"/>
                    <a:pt x="34" y="1835"/>
                  </a:cubicBezTo>
                  <a:cubicBezTo>
                    <a:pt x="34" y="1935"/>
                    <a:pt x="68" y="2035"/>
                    <a:pt x="68" y="2135"/>
                  </a:cubicBezTo>
                  <a:lnTo>
                    <a:pt x="101" y="2235"/>
                  </a:lnTo>
                  <a:cubicBezTo>
                    <a:pt x="101" y="2235"/>
                    <a:pt x="101" y="2268"/>
                    <a:pt x="134" y="2268"/>
                  </a:cubicBezTo>
                  <a:cubicBezTo>
                    <a:pt x="158" y="2338"/>
                    <a:pt x="205" y="2367"/>
                    <a:pt x="254" y="2367"/>
                  </a:cubicBezTo>
                  <a:cubicBezTo>
                    <a:pt x="347" y="2367"/>
                    <a:pt x="445" y="2265"/>
                    <a:pt x="401" y="2135"/>
                  </a:cubicBezTo>
                  <a:cubicBezTo>
                    <a:pt x="401" y="2102"/>
                    <a:pt x="368" y="2068"/>
                    <a:pt x="368" y="2035"/>
                  </a:cubicBezTo>
                  <a:cubicBezTo>
                    <a:pt x="334" y="1968"/>
                    <a:pt x="334" y="1901"/>
                    <a:pt x="334" y="1801"/>
                  </a:cubicBezTo>
                  <a:cubicBezTo>
                    <a:pt x="334" y="1701"/>
                    <a:pt x="334" y="1568"/>
                    <a:pt x="368" y="1468"/>
                  </a:cubicBezTo>
                  <a:cubicBezTo>
                    <a:pt x="434" y="1334"/>
                    <a:pt x="468" y="1201"/>
                    <a:pt x="568" y="1101"/>
                  </a:cubicBezTo>
                  <a:cubicBezTo>
                    <a:pt x="735" y="901"/>
                    <a:pt x="901" y="767"/>
                    <a:pt x="1035" y="601"/>
                  </a:cubicBezTo>
                  <a:cubicBezTo>
                    <a:pt x="1068" y="534"/>
                    <a:pt x="1102" y="467"/>
                    <a:pt x="1135" y="400"/>
                  </a:cubicBezTo>
                  <a:cubicBezTo>
                    <a:pt x="1168" y="367"/>
                    <a:pt x="1168" y="300"/>
                    <a:pt x="1168" y="267"/>
                  </a:cubicBezTo>
                  <a:lnTo>
                    <a:pt x="1168" y="234"/>
                  </a:lnTo>
                  <a:cubicBezTo>
                    <a:pt x="1202" y="134"/>
                    <a:pt x="1135" y="33"/>
                    <a:pt x="10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2"/>
            <p:cNvSpPr/>
            <p:nvPr/>
          </p:nvSpPr>
          <p:spPr>
            <a:xfrm>
              <a:off x="2599530" y="3467504"/>
              <a:ext cx="32681" cy="52367"/>
            </a:xfrm>
            <a:custGeom>
              <a:avLst/>
              <a:gdLst/>
              <a:ahLst/>
              <a:cxnLst/>
              <a:rect l="l" t="t" r="r" b="b"/>
              <a:pathLst>
                <a:path w="2769" h="4437" extrusionOk="0">
                  <a:moveTo>
                    <a:pt x="167" y="0"/>
                  </a:moveTo>
                  <a:cubicBezTo>
                    <a:pt x="67" y="0"/>
                    <a:pt x="0" y="67"/>
                    <a:pt x="0" y="167"/>
                  </a:cubicBezTo>
                  <a:cubicBezTo>
                    <a:pt x="0" y="234"/>
                    <a:pt x="67" y="300"/>
                    <a:pt x="167" y="300"/>
                  </a:cubicBezTo>
                  <a:lnTo>
                    <a:pt x="334" y="300"/>
                  </a:lnTo>
                  <a:lnTo>
                    <a:pt x="501" y="334"/>
                  </a:lnTo>
                  <a:cubicBezTo>
                    <a:pt x="601" y="367"/>
                    <a:pt x="701" y="400"/>
                    <a:pt x="767" y="467"/>
                  </a:cubicBezTo>
                  <a:cubicBezTo>
                    <a:pt x="968" y="567"/>
                    <a:pt x="1101" y="734"/>
                    <a:pt x="1201" y="934"/>
                  </a:cubicBezTo>
                  <a:cubicBezTo>
                    <a:pt x="1201" y="968"/>
                    <a:pt x="1234" y="1001"/>
                    <a:pt x="1268" y="1068"/>
                  </a:cubicBezTo>
                  <a:cubicBezTo>
                    <a:pt x="1268" y="1101"/>
                    <a:pt x="1301" y="1168"/>
                    <a:pt x="1301" y="1201"/>
                  </a:cubicBezTo>
                  <a:cubicBezTo>
                    <a:pt x="1301" y="1301"/>
                    <a:pt x="1301" y="1435"/>
                    <a:pt x="1301" y="1535"/>
                  </a:cubicBezTo>
                  <a:cubicBezTo>
                    <a:pt x="1268" y="1735"/>
                    <a:pt x="1168" y="1902"/>
                    <a:pt x="1068" y="2068"/>
                  </a:cubicBezTo>
                  <a:cubicBezTo>
                    <a:pt x="878" y="2195"/>
                    <a:pt x="988" y="2471"/>
                    <a:pt x="1199" y="2471"/>
                  </a:cubicBezTo>
                  <a:cubicBezTo>
                    <a:pt x="1210" y="2471"/>
                    <a:pt x="1222" y="2470"/>
                    <a:pt x="1234" y="2469"/>
                  </a:cubicBezTo>
                  <a:lnTo>
                    <a:pt x="1301" y="2469"/>
                  </a:lnTo>
                  <a:cubicBezTo>
                    <a:pt x="1468" y="2502"/>
                    <a:pt x="1668" y="2569"/>
                    <a:pt x="1801" y="2702"/>
                  </a:cubicBezTo>
                  <a:cubicBezTo>
                    <a:pt x="1868" y="2769"/>
                    <a:pt x="1902" y="2836"/>
                    <a:pt x="1968" y="2936"/>
                  </a:cubicBezTo>
                  <a:cubicBezTo>
                    <a:pt x="1968" y="2969"/>
                    <a:pt x="2002" y="3002"/>
                    <a:pt x="2002" y="3036"/>
                  </a:cubicBezTo>
                  <a:cubicBezTo>
                    <a:pt x="2035" y="3069"/>
                    <a:pt x="2035" y="3102"/>
                    <a:pt x="2035" y="3136"/>
                  </a:cubicBezTo>
                  <a:lnTo>
                    <a:pt x="2035" y="3236"/>
                  </a:lnTo>
                  <a:cubicBezTo>
                    <a:pt x="2035" y="3269"/>
                    <a:pt x="2035" y="3269"/>
                    <a:pt x="2035" y="3269"/>
                  </a:cubicBezTo>
                  <a:cubicBezTo>
                    <a:pt x="2035" y="3336"/>
                    <a:pt x="2035" y="3369"/>
                    <a:pt x="2035" y="3403"/>
                  </a:cubicBezTo>
                  <a:cubicBezTo>
                    <a:pt x="2035" y="3503"/>
                    <a:pt x="2002" y="3603"/>
                    <a:pt x="1968" y="3669"/>
                  </a:cubicBezTo>
                  <a:cubicBezTo>
                    <a:pt x="1868" y="3870"/>
                    <a:pt x="1768" y="4036"/>
                    <a:pt x="1601" y="4170"/>
                  </a:cubicBezTo>
                  <a:cubicBezTo>
                    <a:pt x="1568" y="4203"/>
                    <a:pt x="1535" y="4237"/>
                    <a:pt x="1535" y="4270"/>
                  </a:cubicBezTo>
                  <a:cubicBezTo>
                    <a:pt x="1535" y="4370"/>
                    <a:pt x="1601" y="4437"/>
                    <a:pt x="1701" y="4437"/>
                  </a:cubicBezTo>
                  <a:cubicBezTo>
                    <a:pt x="2002" y="4437"/>
                    <a:pt x="2335" y="4303"/>
                    <a:pt x="2535" y="4036"/>
                  </a:cubicBezTo>
                  <a:cubicBezTo>
                    <a:pt x="2635" y="3903"/>
                    <a:pt x="2702" y="3736"/>
                    <a:pt x="2735" y="3569"/>
                  </a:cubicBezTo>
                  <a:cubicBezTo>
                    <a:pt x="2769" y="3503"/>
                    <a:pt x="2769" y="3403"/>
                    <a:pt x="2769" y="3303"/>
                  </a:cubicBezTo>
                  <a:lnTo>
                    <a:pt x="2769" y="3169"/>
                  </a:lnTo>
                  <a:lnTo>
                    <a:pt x="2769" y="3069"/>
                  </a:lnTo>
                  <a:cubicBezTo>
                    <a:pt x="2769" y="2969"/>
                    <a:pt x="2735" y="2869"/>
                    <a:pt x="2702" y="2802"/>
                  </a:cubicBezTo>
                  <a:cubicBezTo>
                    <a:pt x="2669" y="2702"/>
                    <a:pt x="2635" y="2635"/>
                    <a:pt x="2569" y="2569"/>
                  </a:cubicBezTo>
                  <a:cubicBezTo>
                    <a:pt x="2469" y="2435"/>
                    <a:pt x="2369" y="2302"/>
                    <a:pt x="2235" y="2202"/>
                  </a:cubicBezTo>
                  <a:cubicBezTo>
                    <a:pt x="2052" y="2080"/>
                    <a:pt x="1857" y="2007"/>
                    <a:pt x="1656" y="1977"/>
                  </a:cubicBezTo>
                  <a:lnTo>
                    <a:pt x="1656" y="1977"/>
                  </a:lnTo>
                  <a:cubicBezTo>
                    <a:pt x="1686" y="1846"/>
                    <a:pt x="1701" y="1711"/>
                    <a:pt x="1701" y="1568"/>
                  </a:cubicBezTo>
                  <a:cubicBezTo>
                    <a:pt x="1701" y="1435"/>
                    <a:pt x="1668" y="1301"/>
                    <a:pt x="1635" y="1168"/>
                  </a:cubicBezTo>
                  <a:cubicBezTo>
                    <a:pt x="1635" y="1101"/>
                    <a:pt x="1601" y="1034"/>
                    <a:pt x="1568" y="968"/>
                  </a:cubicBezTo>
                  <a:cubicBezTo>
                    <a:pt x="1568" y="901"/>
                    <a:pt x="1535" y="834"/>
                    <a:pt x="1501" y="801"/>
                  </a:cubicBezTo>
                  <a:cubicBezTo>
                    <a:pt x="1301" y="434"/>
                    <a:pt x="968" y="200"/>
                    <a:pt x="567" y="100"/>
                  </a:cubicBezTo>
                  <a:cubicBezTo>
                    <a:pt x="501" y="67"/>
                    <a:pt x="434" y="34"/>
                    <a:pt x="400" y="34"/>
                  </a:cubicBezTo>
                  <a:lnTo>
                    <a:pt x="200" y="34"/>
                  </a:lnTo>
                  <a:lnTo>
                    <a:pt x="16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2"/>
            <p:cNvSpPr/>
            <p:nvPr/>
          </p:nvSpPr>
          <p:spPr>
            <a:xfrm>
              <a:off x="2476298" y="3484665"/>
              <a:ext cx="46336" cy="47410"/>
            </a:xfrm>
            <a:custGeom>
              <a:avLst/>
              <a:gdLst/>
              <a:ahLst/>
              <a:cxnLst/>
              <a:rect l="l" t="t" r="r" b="b"/>
              <a:pathLst>
                <a:path w="3926" h="4017" extrusionOk="0">
                  <a:moveTo>
                    <a:pt x="327" y="1"/>
                  </a:moveTo>
                  <a:cubicBezTo>
                    <a:pt x="267" y="1"/>
                    <a:pt x="225" y="32"/>
                    <a:pt x="201" y="81"/>
                  </a:cubicBezTo>
                  <a:cubicBezTo>
                    <a:pt x="167" y="181"/>
                    <a:pt x="134" y="247"/>
                    <a:pt x="100" y="314"/>
                  </a:cubicBezTo>
                  <a:cubicBezTo>
                    <a:pt x="67" y="381"/>
                    <a:pt x="67" y="448"/>
                    <a:pt x="67" y="514"/>
                  </a:cubicBezTo>
                  <a:cubicBezTo>
                    <a:pt x="34" y="681"/>
                    <a:pt x="0" y="814"/>
                    <a:pt x="0" y="981"/>
                  </a:cubicBezTo>
                  <a:cubicBezTo>
                    <a:pt x="0" y="1281"/>
                    <a:pt x="67" y="1582"/>
                    <a:pt x="234" y="1849"/>
                  </a:cubicBezTo>
                  <a:cubicBezTo>
                    <a:pt x="267" y="1915"/>
                    <a:pt x="301" y="1982"/>
                    <a:pt x="334" y="2049"/>
                  </a:cubicBezTo>
                  <a:cubicBezTo>
                    <a:pt x="367" y="2115"/>
                    <a:pt x="434" y="2182"/>
                    <a:pt x="467" y="2249"/>
                  </a:cubicBezTo>
                  <a:cubicBezTo>
                    <a:pt x="567" y="2349"/>
                    <a:pt x="701" y="2449"/>
                    <a:pt x="834" y="2549"/>
                  </a:cubicBezTo>
                  <a:cubicBezTo>
                    <a:pt x="1008" y="2698"/>
                    <a:pt x="1219" y="2810"/>
                    <a:pt x="1452" y="2871"/>
                  </a:cubicBezTo>
                  <a:lnTo>
                    <a:pt x="1452" y="2871"/>
                  </a:lnTo>
                  <a:cubicBezTo>
                    <a:pt x="1513" y="3259"/>
                    <a:pt x="1732" y="3620"/>
                    <a:pt x="2069" y="3817"/>
                  </a:cubicBezTo>
                  <a:cubicBezTo>
                    <a:pt x="2135" y="3883"/>
                    <a:pt x="2235" y="3917"/>
                    <a:pt x="2302" y="3917"/>
                  </a:cubicBezTo>
                  <a:cubicBezTo>
                    <a:pt x="2369" y="3950"/>
                    <a:pt x="2469" y="3983"/>
                    <a:pt x="2536" y="4017"/>
                  </a:cubicBezTo>
                  <a:lnTo>
                    <a:pt x="2769" y="4017"/>
                  </a:lnTo>
                  <a:cubicBezTo>
                    <a:pt x="2869" y="4017"/>
                    <a:pt x="2936" y="4017"/>
                    <a:pt x="3003" y="3983"/>
                  </a:cubicBezTo>
                  <a:cubicBezTo>
                    <a:pt x="3169" y="3950"/>
                    <a:pt x="3303" y="3883"/>
                    <a:pt x="3436" y="3817"/>
                  </a:cubicBezTo>
                  <a:cubicBezTo>
                    <a:pt x="3703" y="3650"/>
                    <a:pt x="3870" y="3383"/>
                    <a:pt x="3903" y="3083"/>
                  </a:cubicBezTo>
                  <a:cubicBezTo>
                    <a:pt x="3926" y="2969"/>
                    <a:pt x="3856" y="2902"/>
                    <a:pt x="3778" y="2902"/>
                  </a:cubicBezTo>
                  <a:cubicBezTo>
                    <a:pt x="3741" y="2902"/>
                    <a:pt x="3702" y="2917"/>
                    <a:pt x="3670" y="2949"/>
                  </a:cubicBezTo>
                  <a:cubicBezTo>
                    <a:pt x="3503" y="3083"/>
                    <a:pt x="3336" y="3183"/>
                    <a:pt x="3169" y="3250"/>
                  </a:cubicBezTo>
                  <a:cubicBezTo>
                    <a:pt x="3069" y="3283"/>
                    <a:pt x="3003" y="3283"/>
                    <a:pt x="2902" y="3283"/>
                  </a:cubicBezTo>
                  <a:lnTo>
                    <a:pt x="2669" y="3283"/>
                  </a:lnTo>
                  <a:lnTo>
                    <a:pt x="2569" y="3250"/>
                  </a:lnTo>
                  <a:cubicBezTo>
                    <a:pt x="2502" y="3250"/>
                    <a:pt x="2469" y="3216"/>
                    <a:pt x="2435" y="3216"/>
                  </a:cubicBezTo>
                  <a:cubicBezTo>
                    <a:pt x="2369" y="3183"/>
                    <a:pt x="2302" y="3116"/>
                    <a:pt x="2269" y="3049"/>
                  </a:cubicBezTo>
                  <a:cubicBezTo>
                    <a:pt x="2135" y="2949"/>
                    <a:pt x="2035" y="2783"/>
                    <a:pt x="2035" y="2616"/>
                  </a:cubicBezTo>
                  <a:lnTo>
                    <a:pt x="2035" y="2549"/>
                  </a:lnTo>
                  <a:cubicBezTo>
                    <a:pt x="2006" y="2433"/>
                    <a:pt x="1902" y="2342"/>
                    <a:pt x="1809" y="2342"/>
                  </a:cubicBezTo>
                  <a:cubicBezTo>
                    <a:pt x="1795" y="2342"/>
                    <a:pt x="1782" y="2345"/>
                    <a:pt x="1768" y="2349"/>
                  </a:cubicBezTo>
                  <a:cubicBezTo>
                    <a:pt x="1501" y="2349"/>
                    <a:pt x="1268" y="2282"/>
                    <a:pt x="1068" y="2182"/>
                  </a:cubicBezTo>
                  <a:cubicBezTo>
                    <a:pt x="968" y="2115"/>
                    <a:pt x="834" y="2049"/>
                    <a:pt x="768" y="1982"/>
                  </a:cubicBezTo>
                  <a:cubicBezTo>
                    <a:pt x="701" y="1915"/>
                    <a:pt x="668" y="1882"/>
                    <a:pt x="634" y="1849"/>
                  </a:cubicBezTo>
                  <a:cubicBezTo>
                    <a:pt x="601" y="1782"/>
                    <a:pt x="534" y="1748"/>
                    <a:pt x="501" y="1682"/>
                  </a:cubicBezTo>
                  <a:cubicBezTo>
                    <a:pt x="367" y="1482"/>
                    <a:pt x="301" y="1215"/>
                    <a:pt x="301" y="948"/>
                  </a:cubicBezTo>
                  <a:cubicBezTo>
                    <a:pt x="301" y="848"/>
                    <a:pt x="301" y="714"/>
                    <a:pt x="334" y="581"/>
                  </a:cubicBezTo>
                  <a:cubicBezTo>
                    <a:pt x="367" y="448"/>
                    <a:pt x="401" y="314"/>
                    <a:pt x="467" y="214"/>
                  </a:cubicBezTo>
                  <a:cubicBezTo>
                    <a:pt x="501" y="147"/>
                    <a:pt x="467" y="47"/>
                    <a:pt x="401" y="14"/>
                  </a:cubicBezTo>
                  <a:cubicBezTo>
                    <a:pt x="374" y="5"/>
                    <a:pt x="349" y="1"/>
                    <a:pt x="3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2"/>
            <p:cNvSpPr/>
            <p:nvPr/>
          </p:nvSpPr>
          <p:spPr>
            <a:xfrm>
              <a:off x="2427481" y="3405586"/>
              <a:ext cx="56309" cy="48932"/>
            </a:xfrm>
            <a:custGeom>
              <a:avLst/>
              <a:gdLst/>
              <a:ahLst/>
              <a:cxnLst/>
              <a:rect l="l" t="t" r="r" b="b"/>
              <a:pathLst>
                <a:path w="4771" h="4146" extrusionOk="0">
                  <a:moveTo>
                    <a:pt x="3676" y="0"/>
                  </a:moveTo>
                  <a:cubicBezTo>
                    <a:pt x="3642" y="0"/>
                    <a:pt x="3606" y="3"/>
                    <a:pt x="3569" y="9"/>
                  </a:cubicBezTo>
                  <a:cubicBezTo>
                    <a:pt x="3403" y="42"/>
                    <a:pt x="3202" y="76"/>
                    <a:pt x="3069" y="209"/>
                  </a:cubicBezTo>
                  <a:cubicBezTo>
                    <a:pt x="3002" y="243"/>
                    <a:pt x="2936" y="309"/>
                    <a:pt x="2869" y="343"/>
                  </a:cubicBezTo>
                  <a:lnTo>
                    <a:pt x="2702" y="509"/>
                  </a:lnTo>
                  <a:cubicBezTo>
                    <a:pt x="2569" y="643"/>
                    <a:pt x="2469" y="743"/>
                    <a:pt x="2368" y="876"/>
                  </a:cubicBezTo>
                  <a:cubicBezTo>
                    <a:pt x="2217" y="1071"/>
                    <a:pt x="2108" y="1280"/>
                    <a:pt x="2031" y="1493"/>
                  </a:cubicBezTo>
                  <a:lnTo>
                    <a:pt x="2031" y="1493"/>
                  </a:lnTo>
                  <a:cubicBezTo>
                    <a:pt x="1885" y="1453"/>
                    <a:pt x="1736" y="1432"/>
                    <a:pt x="1588" y="1432"/>
                  </a:cubicBezTo>
                  <a:cubicBezTo>
                    <a:pt x="1271" y="1432"/>
                    <a:pt x="960" y="1525"/>
                    <a:pt x="701" y="1710"/>
                  </a:cubicBezTo>
                  <a:cubicBezTo>
                    <a:pt x="601" y="1744"/>
                    <a:pt x="534" y="1810"/>
                    <a:pt x="467" y="1877"/>
                  </a:cubicBezTo>
                  <a:cubicBezTo>
                    <a:pt x="367" y="1977"/>
                    <a:pt x="300" y="2044"/>
                    <a:pt x="267" y="2144"/>
                  </a:cubicBezTo>
                  <a:lnTo>
                    <a:pt x="200" y="2244"/>
                  </a:lnTo>
                  <a:cubicBezTo>
                    <a:pt x="167" y="2277"/>
                    <a:pt x="134" y="2344"/>
                    <a:pt x="134" y="2377"/>
                  </a:cubicBezTo>
                  <a:cubicBezTo>
                    <a:pt x="100" y="2478"/>
                    <a:pt x="67" y="2578"/>
                    <a:pt x="33" y="2678"/>
                  </a:cubicBezTo>
                  <a:cubicBezTo>
                    <a:pt x="0" y="2844"/>
                    <a:pt x="0" y="3045"/>
                    <a:pt x="33" y="3245"/>
                  </a:cubicBezTo>
                  <a:cubicBezTo>
                    <a:pt x="100" y="3612"/>
                    <a:pt x="334" y="3945"/>
                    <a:pt x="667" y="4145"/>
                  </a:cubicBezTo>
                  <a:lnTo>
                    <a:pt x="801" y="4145"/>
                  </a:lnTo>
                  <a:cubicBezTo>
                    <a:pt x="901" y="4079"/>
                    <a:pt x="901" y="4012"/>
                    <a:pt x="867" y="3912"/>
                  </a:cubicBezTo>
                  <a:cubicBezTo>
                    <a:pt x="701" y="3578"/>
                    <a:pt x="634" y="3211"/>
                    <a:pt x="734" y="2844"/>
                  </a:cubicBezTo>
                  <a:cubicBezTo>
                    <a:pt x="734" y="2778"/>
                    <a:pt x="767" y="2744"/>
                    <a:pt x="767" y="2678"/>
                  </a:cubicBezTo>
                  <a:cubicBezTo>
                    <a:pt x="801" y="2678"/>
                    <a:pt x="801" y="2644"/>
                    <a:pt x="801" y="2611"/>
                  </a:cubicBezTo>
                  <a:lnTo>
                    <a:pt x="867" y="2511"/>
                  </a:lnTo>
                  <a:cubicBezTo>
                    <a:pt x="867" y="2511"/>
                    <a:pt x="934" y="2444"/>
                    <a:pt x="967" y="2411"/>
                  </a:cubicBezTo>
                  <a:cubicBezTo>
                    <a:pt x="1001" y="2377"/>
                    <a:pt x="1034" y="2344"/>
                    <a:pt x="1068" y="2311"/>
                  </a:cubicBezTo>
                  <a:cubicBezTo>
                    <a:pt x="1168" y="2244"/>
                    <a:pt x="1268" y="2177"/>
                    <a:pt x="1401" y="2144"/>
                  </a:cubicBezTo>
                  <a:cubicBezTo>
                    <a:pt x="1501" y="2094"/>
                    <a:pt x="1618" y="2069"/>
                    <a:pt x="1739" y="2069"/>
                  </a:cubicBezTo>
                  <a:cubicBezTo>
                    <a:pt x="1860" y="2069"/>
                    <a:pt x="1985" y="2094"/>
                    <a:pt x="2102" y="2144"/>
                  </a:cubicBezTo>
                  <a:lnTo>
                    <a:pt x="2235" y="2144"/>
                  </a:lnTo>
                  <a:cubicBezTo>
                    <a:pt x="2368" y="2111"/>
                    <a:pt x="2469" y="2011"/>
                    <a:pt x="2469" y="1877"/>
                  </a:cubicBezTo>
                  <a:cubicBezTo>
                    <a:pt x="2435" y="1610"/>
                    <a:pt x="2502" y="1343"/>
                    <a:pt x="2669" y="1110"/>
                  </a:cubicBezTo>
                  <a:cubicBezTo>
                    <a:pt x="2735" y="976"/>
                    <a:pt x="2835" y="876"/>
                    <a:pt x="2902" y="776"/>
                  </a:cubicBezTo>
                  <a:cubicBezTo>
                    <a:pt x="2969" y="710"/>
                    <a:pt x="3002" y="643"/>
                    <a:pt x="3069" y="610"/>
                  </a:cubicBezTo>
                  <a:cubicBezTo>
                    <a:pt x="3102" y="543"/>
                    <a:pt x="3169" y="509"/>
                    <a:pt x="3236" y="443"/>
                  </a:cubicBezTo>
                  <a:cubicBezTo>
                    <a:pt x="3336" y="376"/>
                    <a:pt x="3436" y="309"/>
                    <a:pt x="3569" y="309"/>
                  </a:cubicBezTo>
                  <a:cubicBezTo>
                    <a:pt x="3605" y="300"/>
                    <a:pt x="3641" y="296"/>
                    <a:pt x="3676" y="296"/>
                  </a:cubicBezTo>
                  <a:cubicBezTo>
                    <a:pt x="3772" y="296"/>
                    <a:pt x="3863" y="327"/>
                    <a:pt x="3936" y="376"/>
                  </a:cubicBezTo>
                  <a:cubicBezTo>
                    <a:pt x="4070" y="443"/>
                    <a:pt x="4170" y="543"/>
                    <a:pt x="4236" y="643"/>
                  </a:cubicBezTo>
                  <a:cubicBezTo>
                    <a:pt x="4303" y="776"/>
                    <a:pt x="4370" y="876"/>
                    <a:pt x="4437" y="1010"/>
                  </a:cubicBezTo>
                  <a:lnTo>
                    <a:pt x="4437" y="976"/>
                  </a:lnTo>
                  <a:cubicBezTo>
                    <a:pt x="4462" y="1052"/>
                    <a:pt x="4524" y="1089"/>
                    <a:pt x="4582" y="1089"/>
                  </a:cubicBezTo>
                  <a:cubicBezTo>
                    <a:pt x="4601" y="1089"/>
                    <a:pt x="4620" y="1085"/>
                    <a:pt x="4637" y="1077"/>
                  </a:cubicBezTo>
                  <a:cubicBezTo>
                    <a:pt x="4737" y="1043"/>
                    <a:pt x="4770" y="943"/>
                    <a:pt x="4737" y="876"/>
                  </a:cubicBezTo>
                  <a:cubicBezTo>
                    <a:pt x="4670" y="743"/>
                    <a:pt x="4603" y="576"/>
                    <a:pt x="4503" y="476"/>
                  </a:cubicBezTo>
                  <a:cubicBezTo>
                    <a:pt x="4370" y="309"/>
                    <a:pt x="4236" y="209"/>
                    <a:pt x="4103" y="109"/>
                  </a:cubicBezTo>
                  <a:cubicBezTo>
                    <a:pt x="3967" y="55"/>
                    <a:pt x="3831" y="0"/>
                    <a:pt x="36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2"/>
            <p:cNvSpPr/>
            <p:nvPr/>
          </p:nvSpPr>
          <p:spPr>
            <a:xfrm>
              <a:off x="2667113" y="3409103"/>
              <a:ext cx="39904" cy="54468"/>
            </a:xfrm>
            <a:custGeom>
              <a:avLst/>
              <a:gdLst/>
              <a:ahLst/>
              <a:cxnLst/>
              <a:rect l="l" t="t" r="r" b="b"/>
              <a:pathLst>
                <a:path w="3381" h="4615" extrusionOk="0">
                  <a:moveTo>
                    <a:pt x="193" y="1"/>
                  </a:moveTo>
                  <a:cubicBezTo>
                    <a:pt x="60" y="1"/>
                    <a:pt x="0" y="219"/>
                    <a:pt x="178" y="278"/>
                  </a:cubicBezTo>
                  <a:cubicBezTo>
                    <a:pt x="512" y="412"/>
                    <a:pt x="846" y="512"/>
                    <a:pt x="1179" y="645"/>
                  </a:cubicBezTo>
                  <a:cubicBezTo>
                    <a:pt x="1452" y="781"/>
                    <a:pt x="1747" y="873"/>
                    <a:pt x="2028" y="993"/>
                  </a:cubicBezTo>
                  <a:lnTo>
                    <a:pt x="2028" y="993"/>
                  </a:lnTo>
                  <a:cubicBezTo>
                    <a:pt x="1823" y="1351"/>
                    <a:pt x="1618" y="1728"/>
                    <a:pt x="1413" y="2079"/>
                  </a:cubicBezTo>
                  <a:cubicBezTo>
                    <a:pt x="1379" y="2113"/>
                    <a:pt x="1379" y="2180"/>
                    <a:pt x="1379" y="2213"/>
                  </a:cubicBezTo>
                  <a:cubicBezTo>
                    <a:pt x="1379" y="2346"/>
                    <a:pt x="1479" y="2446"/>
                    <a:pt x="1646" y="2446"/>
                  </a:cubicBezTo>
                  <a:lnTo>
                    <a:pt x="1679" y="2446"/>
                  </a:lnTo>
                  <a:cubicBezTo>
                    <a:pt x="1913" y="2446"/>
                    <a:pt x="2180" y="2546"/>
                    <a:pt x="2347" y="2713"/>
                  </a:cubicBezTo>
                  <a:cubicBezTo>
                    <a:pt x="2413" y="2813"/>
                    <a:pt x="2480" y="2913"/>
                    <a:pt x="2547" y="3013"/>
                  </a:cubicBezTo>
                  <a:cubicBezTo>
                    <a:pt x="2547" y="3080"/>
                    <a:pt x="2580" y="3114"/>
                    <a:pt x="2580" y="3180"/>
                  </a:cubicBezTo>
                  <a:lnTo>
                    <a:pt x="2580" y="3247"/>
                  </a:lnTo>
                  <a:lnTo>
                    <a:pt x="2580" y="3314"/>
                  </a:lnTo>
                  <a:lnTo>
                    <a:pt x="2580" y="3447"/>
                  </a:lnTo>
                  <a:cubicBezTo>
                    <a:pt x="2580" y="3447"/>
                    <a:pt x="2580" y="3480"/>
                    <a:pt x="2580" y="3480"/>
                  </a:cubicBezTo>
                  <a:cubicBezTo>
                    <a:pt x="2580" y="3547"/>
                    <a:pt x="2547" y="3581"/>
                    <a:pt x="2513" y="3647"/>
                  </a:cubicBezTo>
                  <a:cubicBezTo>
                    <a:pt x="2480" y="3681"/>
                    <a:pt x="2447" y="3747"/>
                    <a:pt x="2413" y="3781"/>
                  </a:cubicBezTo>
                  <a:cubicBezTo>
                    <a:pt x="2380" y="3814"/>
                    <a:pt x="2347" y="3881"/>
                    <a:pt x="2313" y="3914"/>
                  </a:cubicBezTo>
                  <a:cubicBezTo>
                    <a:pt x="2113" y="4081"/>
                    <a:pt x="1846" y="4214"/>
                    <a:pt x="1579" y="4214"/>
                  </a:cubicBezTo>
                  <a:cubicBezTo>
                    <a:pt x="1546" y="4214"/>
                    <a:pt x="1479" y="4248"/>
                    <a:pt x="1479" y="4281"/>
                  </a:cubicBezTo>
                  <a:cubicBezTo>
                    <a:pt x="1413" y="4381"/>
                    <a:pt x="1446" y="4481"/>
                    <a:pt x="1513" y="4515"/>
                  </a:cubicBezTo>
                  <a:cubicBezTo>
                    <a:pt x="1613" y="4548"/>
                    <a:pt x="1713" y="4581"/>
                    <a:pt x="1813" y="4615"/>
                  </a:cubicBezTo>
                  <a:lnTo>
                    <a:pt x="2113" y="4615"/>
                  </a:lnTo>
                  <a:cubicBezTo>
                    <a:pt x="2213" y="4615"/>
                    <a:pt x="2347" y="4581"/>
                    <a:pt x="2447" y="4548"/>
                  </a:cubicBezTo>
                  <a:cubicBezTo>
                    <a:pt x="2547" y="4515"/>
                    <a:pt x="2647" y="4481"/>
                    <a:pt x="2714" y="4414"/>
                  </a:cubicBezTo>
                  <a:cubicBezTo>
                    <a:pt x="2914" y="4314"/>
                    <a:pt x="3047" y="4148"/>
                    <a:pt x="3181" y="3981"/>
                  </a:cubicBezTo>
                  <a:cubicBezTo>
                    <a:pt x="3247" y="3881"/>
                    <a:pt x="3281" y="3781"/>
                    <a:pt x="3314" y="3681"/>
                  </a:cubicBezTo>
                  <a:cubicBezTo>
                    <a:pt x="3347" y="3614"/>
                    <a:pt x="3381" y="3547"/>
                    <a:pt x="3381" y="3480"/>
                  </a:cubicBezTo>
                  <a:lnTo>
                    <a:pt x="3381" y="3380"/>
                  </a:lnTo>
                  <a:cubicBezTo>
                    <a:pt x="3381" y="3247"/>
                    <a:pt x="3347" y="3114"/>
                    <a:pt x="3347" y="3013"/>
                  </a:cubicBezTo>
                  <a:cubicBezTo>
                    <a:pt x="3314" y="2913"/>
                    <a:pt x="3281" y="2813"/>
                    <a:pt x="3214" y="2713"/>
                  </a:cubicBezTo>
                  <a:cubicBezTo>
                    <a:pt x="3114" y="2513"/>
                    <a:pt x="2980" y="2346"/>
                    <a:pt x="2814" y="2213"/>
                  </a:cubicBezTo>
                  <a:cubicBezTo>
                    <a:pt x="2647" y="2079"/>
                    <a:pt x="2447" y="1979"/>
                    <a:pt x="2247" y="1946"/>
                  </a:cubicBezTo>
                  <a:cubicBezTo>
                    <a:pt x="2187" y="1926"/>
                    <a:pt x="2128" y="1906"/>
                    <a:pt x="2068" y="1894"/>
                  </a:cubicBezTo>
                  <a:lnTo>
                    <a:pt x="2068" y="1894"/>
                  </a:lnTo>
                  <a:cubicBezTo>
                    <a:pt x="2195" y="1586"/>
                    <a:pt x="2329" y="1274"/>
                    <a:pt x="2447" y="945"/>
                  </a:cubicBezTo>
                  <a:cubicBezTo>
                    <a:pt x="2480" y="845"/>
                    <a:pt x="2447" y="745"/>
                    <a:pt x="2347" y="712"/>
                  </a:cubicBezTo>
                  <a:lnTo>
                    <a:pt x="1313" y="378"/>
                  </a:lnTo>
                  <a:cubicBezTo>
                    <a:pt x="979" y="245"/>
                    <a:pt x="645" y="145"/>
                    <a:pt x="312" y="11"/>
                  </a:cubicBezTo>
                  <a:lnTo>
                    <a:pt x="245" y="11"/>
                  </a:lnTo>
                  <a:cubicBezTo>
                    <a:pt x="227" y="4"/>
                    <a:pt x="209" y="1"/>
                    <a:pt x="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2"/>
            <p:cNvSpPr/>
            <p:nvPr/>
          </p:nvSpPr>
          <p:spPr>
            <a:xfrm>
              <a:off x="2700314" y="3533245"/>
              <a:ext cx="25599" cy="67627"/>
            </a:xfrm>
            <a:custGeom>
              <a:avLst/>
              <a:gdLst/>
              <a:ahLst/>
              <a:cxnLst/>
              <a:rect l="l" t="t" r="r" b="b"/>
              <a:pathLst>
                <a:path w="2169" h="5730" extrusionOk="0">
                  <a:moveTo>
                    <a:pt x="1068" y="1"/>
                  </a:moveTo>
                  <a:lnTo>
                    <a:pt x="1035" y="34"/>
                  </a:lnTo>
                  <a:cubicBezTo>
                    <a:pt x="1008" y="25"/>
                    <a:pt x="983" y="21"/>
                    <a:pt x="961" y="21"/>
                  </a:cubicBezTo>
                  <a:cubicBezTo>
                    <a:pt x="901" y="21"/>
                    <a:pt x="859" y="52"/>
                    <a:pt x="835" y="101"/>
                  </a:cubicBezTo>
                  <a:cubicBezTo>
                    <a:pt x="801" y="201"/>
                    <a:pt x="835" y="268"/>
                    <a:pt x="901" y="301"/>
                  </a:cubicBezTo>
                  <a:cubicBezTo>
                    <a:pt x="968" y="334"/>
                    <a:pt x="1035" y="368"/>
                    <a:pt x="1101" y="401"/>
                  </a:cubicBezTo>
                  <a:cubicBezTo>
                    <a:pt x="1168" y="435"/>
                    <a:pt x="1201" y="468"/>
                    <a:pt x="1268" y="501"/>
                  </a:cubicBezTo>
                  <a:cubicBezTo>
                    <a:pt x="1368" y="601"/>
                    <a:pt x="1468" y="701"/>
                    <a:pt x="1568" y="801"/>
                  </a:cubicBezTo>
                  <a:cubicBezTo>
                    <a:pt x="1702" y="1035"/>
                    <a:pt x="1802" y="1302"/>
                    <a:pt x="1835" y="1569"/>
                  </a:cubicBezTo>
                  <a:cubicBezTo>
                    <a:pt x="1835" y="1635"/>
                    <a:pt x="1835" y="1702"/>
                    <a:pt x="1835" y="1769"/>
                  </a:cubicBezTo>
                  <a:cubicBezTo>
                    <a:pt x="1802" y="1836"/>
                    <a:pt x="1802" y="1902"/>
                    <a:pt x="1769" y="1969"/>
                  </a:cubicBezTo>
                  <a:cubicBezTo>
                    <a:pt x="1735" y="2102"/>
                    <a:pt x="1702" y="2236"/>
                    <a:pt x="1635" y="2336"/>
                  </a:cubicBezTo>
                  <a:cubicBezTo>
                    <a:pt x="1502" y="2569"/>
                    <a:pt x="1302" y="2736"/>
                    <a:pt x="1068" y="2870"/>
                  </a:cubicBezTo>
                  <a:cubicBezTo>
                    <a:pt x="1068" y="2870"/>
                    <a:pt x="1035" y="2903"/>
                    <a:pt x="1001" y="2936"/>
                  </a:cubicBezTo>
                  <a:cubicBezTo>
                    <a:pt x="901" y="3036"/>
                    <a:pt x="935" y="3203"/>
                    <a:pt x="1035" y="3270"/>
                  </a:cubicBezTo>
                  <a:lnTo>
                    <a:pt x="1068" y="3337"/>
                  </a:lnTo>
                  <a:cubicBezTo>
                    <a:pt x="1235" y="3470"/>
                    <a:pt x="1368" y="3704"/>
                    <a:pt x="1402" y="3937"/>
                  </a:cubicBezTo>
                  <a:cubicBezTo>
                    <a:pt x="1402" y="4037"/>
                    <a:pt x="1402" y="4137"/>
                    <a:pt x="1402" y="4271"/>
                  </a:cubicBezTo>
                  <a:cubicBezTo>
                    <a:pt x="1368" y="4304"/>
                    <a:pt x="1368" y="4371"/>
                    <a:pt x="1368" y="4404"/>
                  </a:cubicBezTo>
                  <a:cubicBezTo>
                    <a:pt x="1368" y="4471"/>
                    <a:pt x="1335" y="4504"/>
                    <a:pt x="1335" y="4537"/>
                  </a:cubicBezTo>
                  <a:lnTo>
                    <a:pt x="1268" y="4638"/>
                  </a:lnTo>
                  <a:lnTo>
                    <a:pt x="1235" y="4704"/>
                  </a:lnTo>
                  <a:cubicBezTo>
                    <a:pt x="1201" y="4738"/>
                    <a:pt x="1168" y="4804"/>
                    <a:pt x="1135" y="4838"/>
                  </a:cubicBezTo>
                  <a:lnTo>
                    <a:pt x="1035" y="4938"/>
                  </a:lnTo>
                  <a:cubicBezTo>
                    <a:pt x="968" y="4971"/>
                    <a:pt x="935" y="5038"/>
                    <a:pt x="868" y="5071"/>
                  </a:cubicBezTo>
                  <a:cubicBezTo>
                    <a:pt x="668" y="5205"/>
                    <a:pt x="434" y="5271"/>
                    <a:pt x="167" y="5305"/>
                  </a:cubicBezTo>
                  <a:cubicBezTo>
                    <a:pt x="134" y="5305"/>
                    <a:pt x="67" y="5338"/>
                    <a:pt x="67" y="5405"/>
                  </a:cubicBezTo>
                  <a:cubicBezTo>
                    <a:pt x="1" y="5471"/>
                    <a:pt x="34" y="5572"/>
                    <a:pt x="134" y="5605"/>
                  </a:cubicBezTo>
                  <a:cubicBezTo>
                    <a:pt x="301" y="5688"/>
                    <a:pt x="476" y="5730"/>
                    <a:pt x="651" y="5730"/>
                  </a:cubicBezTo>
                  <a:cubicBezTo>
                    <a:pt x="826" y="5730"/>
                    <a:pt x="1001" y="5688"/>
                    <a:pt x="1168" y="5605"/>
                  </a:cubicBezTo>
                  <a:cubicBezTo>
                    <a:pt x="1368" y="5538"/>
                    <a:pt x="1502" y="5438"/>
                    <a:pt x="1635" y="5305"/>
                  </a:cubicBezTo>
                  <a:cubicBezTo>
                    <a:pt x="1702" y="5238"/>
                    <a:pt x="1769" y="5171"/>
                    <a:pt x="1835" y="5105"/>
                  </a:cubicBezTo>
                  <a:lnTo>
                    <a:pt x="1935" y="4971"/>
                  </a:lnTo>
                  <a:lnTo>
                    <a:pt x="1969" y="4871"/>
                  </a:lnTo>
                  <a:cubicBezTo>
                    <a:pt x="2002" y="4771"/>
                    <a:pt x="2035" y="4671"/>
                    <a:pt x="2069" y="4571"/>
                  </a:cubicBezTo>
                  <a:cubicBezTo>
                    <a:pt x="2102" y="4471"/>
                    <a:pt x="2102" y="4371"/>
                    <a:pt x="2102" y="4271"/>
                  </a:cubicBezTo>
                  <a:cubicBezTo>
                    <a:pt x="2135" y="4070"/>
                    <a:pt x="2102" y="3904"/>
                    <a:pt x="2035" y="3737"/>
                  </a:cubicBezTo>
                  <a:cubicBezTo>
                    <a:pt x="1964" y="3476"/>
                    <a:pt x="1826" y="3249"/>
                    <a:pt x="1644" y="3067"/>
                  </a:cubicBezTo>
                  <a:lnTo>
                    <a:pt x="1644" y="3067"/>
                  </a:lnTo>
                  <a:cubicBezTo>
                    <a:pt x="1910" y="2765"/>
                    <a:pt x="2091" y="2394"/>
                    <a:pt x="2169" y="2002"/>
                  </a:cubicBezTo>
                  <a:lnTo>
                    <a:pt x="2169" y="1769"/>
                  </a:lnTo>
                  <a:cubicBezTo>
                    <a:pt x="2169" y="1669"/>
                    <a:pt x="2169" y="1602"/>
                    <a:pt x="2169" y="1502"/>
                  </a:cubicBezTo>
                  <a:cubicBezTo>
                    <a:pt x="2102" y="1002"/>
                    <a:pt x="1835" y="568"/>
                    <a:pt x="1468" y="268"/>
                  </a:cubicBezTo>
                  <a:lnTo>
                    <a:pt x="1268" y="101"/>
                  </a:lnTo>
                  <a:cubicBezTo>
                    <a:pt x="1201" y="68"/>
                    <a:pt x="1135" y="34"/>
                    <a:pt x="10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2"/>
            <p:cNvSpPr/>
            <p:nvPr/>
          </p:nvSpPr>
          <p:spPr>
            <a:xfrm>
              <a:off x="2621968" y="3681134"/>
              <a:ext cx="56309" cy="36386"/>
            </a:xfrm>
            <a:custGeom>
              <a:avLst/>
              <a:gdLst/>
              <a:ahLst/>
              <a:cxnLst/>
              <a:rect l="l" t="t" r="r" b="b"/>
              <a:pathLst>
                <a:path w="4771" h="3083" extrusionOk="0">
                  <a:moveTo>
                    <a:pt x="4216" y="1"/>
                  </a:moveTo>
                  <a:cubicBezTo>
                    <a:pt x="4158" y="1"/>
                    <a:pt x="4095" y="38"/>
                    <a:pt x="4070" y="113"/>
                  </a:cubicBezTo>
                  <a:cubicBezTo>
                    <a:pt x="4037" y="180"/>
                    <a:pt x="4070" y="280"/>
                    <a:pt x="4137" y="313"/>
                  </a:cubicBezTo>
                  <a:cubicBezTo>
                    <a:pt x="4204" y="313"/>
                    <a:pt x="4270" y="380"/>
                    <a:pt x="4304" y="413"/>
                  </a:cubicBezTo>
                  <a:cubicBezTo>
                    <a:pt x="4370" y="480"/>
                    <a:pt x="4404" y="514"/>
                    <a:pt x="4437" y="580"/>
                  </a:cubicBezTo>
                  <a:cubicBezTo>
                    <a:pt x="4470" y="714"/>
                    <a:pt x="4504" y="880"/>
                    <a:pt x="4470" y="1014"/>
                  </a:cubicBezTo>
                  <a:cubicBezTo>
                    <a:pt x="4437" y="1081"/>
                    <a:pt x="4404" y="1147"/>
                    <a:pt x="4370" y="1214"/>
                  </a:cubicBezTo>
                  <a:cubicBezTo>
                    <a:pt x="4337" y="1281"/>
                    <a:pt x="4304" y="1347"/>
                    <a:pt x="4237" y="1381"/>
                  </a:cubicBezTo>
                  <a:cubicBezTo>
                    <a:pt x="4103" y="1481"/>
                    <a:pt x="3970" y="1548"/>
                    <a:pt x="3803" y="1581"/>
                  </a:cubicBezTo>
                  <a:cubicBezTo>
                    <a:pt x="3709" y="1605"/>
                    <a:pt x="3598" y="1628"/>
                    <a:pt x="3482" y="1628"/>
                  </a:cubicBezTo>
                  <a:cubicBezTo>
                    <a:pt x="3434" y="1628"/>
                    <a:pt x="3385" y="1624"/>
                    <a:pt x="3336" y="1614"/>
                  </a:cubicBezTo>
                  <a:cubicBezTo>
                    <a:pt x="3270" y="1614"/>
                    <a:pt x="3203" y="1581"/>
                    <a:pt x="3103" y="1581"/>
                  </a:cubicBezTo>
                  <a:cubicBezTo>
                    <a:pt x="3036" y="1548"/>
                    <a:pt x="2969" y="1514"/>
                    <a:pt x="2869" y="1481"/>
                  </a:cubicBezTo>
                  <a:cubicBezTo>
                    <a:pt x="2569" y="1347"/>
                    <a:pt x="2302" y="1181"/>
                    <a:pt x="2002" y="981"/>
                  </a:cubicBezTo>
                  <a:cubicBezTo>
                    <a:pt x="1969" y="964"/>
                    <a:pt x="1919" y="956"/>
                    <a:pt x="1864" y="956"/>
                  </a:cubicBezTo>
                  <a:cubicBezTo>
                    <a:pt x="1810" y="956"/>
                    <a:pt x="1752" y="964"/>
                    <a:pt x="1702" y="981"/>
                  </a:cubicBezTo>
                  <a:cubicBezTo>
                    <a:pt x="1568" y="1081"/>
                    <a:pt x="1535" y="1247"/>
                    <a:pt x="1602" y="1381"/>
                  </a:cubicBezTo>
                  <a:lnTo>
                    <a:pt x="1635" y="1448"/>
                  </a:lnTo>
                  <a:cubicBezTo>
                    <a:pt x="1668" y="1481"/>
                    <a:pt x="1668" y="1514"/>
                    <a:pt x="1702" y="1548"/>
                  </a:cubicBezTo>
                  <a:cubicBezTo>
                    <a:pt x="1702" y="1614"/>
                    <a:pt x="1702" y="1648"/>
                    <a:pt x="1702" y="1714"/>
                  </a:cubicBezTo>
                  <a:cubicBezTo>
                    <a:pt x="1702" y="1814"/>
                    <a:pt x="1702" y="1915"/>
                    <a:pt x="1668" y="2015"/>
                  </a:cubicBezTo>
                  <a:cubicBezTo>
                    <a:pt x="1602" y="2115"/>
                    <a:pt x="1568" y="2181"/>
                    <a:pt x="1502" y="2248"/>
                  </a:cubicBezTo>
                  <a:cubicBezTo>
                    <a:pt x="1468" y="2281"/>
                    <a:pt x="1435" y="2315"/>
                    <a:pt x="1368" y="2348"/>
                  </a:cubicBezTo>
                  <a:lnTo>
                    <a:pt x="1001" y="2348"/>
                  </a:lnTo>
                  <a:cubicBezTo>
                    <a:pt x="901" y="2348"/>
                    <a:pt x="834" y="2281"/>
                    <a:pt x="734" y="2248"/>
                  </a:cubicBezTo>
                  <a:cubicBezTo>
                    <a:pt x="534" y="2115"/>
                    <a:pt x="401" y="1915"/>
                    <a:pt x="367" y="1681"/>
                  </a:cubicBezTo>
                  <a:lnTo>
                    <a:pt x="367" y="1648"/>
                  </a:lnTo>
                  <a:cubicBezTo>
                    <a:pt x="367" y="1581"/>
                    <a:pt x="334" y="1548"/>
                    <a:pt x="267" y="1548"/>
                  </a:cubicBezTo>
                  <a:cubicBezTo>
                    <a:pt x="250" y="1539"/>
                    <a:pt x="229" y="1535"/>
                    <a:pt x="209" y="1535"/>
                  </a:cubicBezTo>
                  <a:cubicBezTo>
                    <a:pt x="152" y="1535"/>
                    <a:pt x="92" y="1565"/>
                    <a:pt x="67" y="1614"/>
                  </a:cubicBezTo>
                  <a:cubicBezTo>
                    <a:pt x="34" y="1714"/>
                    <a:pt x="1" y="1814"/>
                    <a:pt x="1" y="1915"/>
                  </a:cubicBezTo>
                  <a:cubicBezTo>
                    <a:pt x="1" y="1981"/>
                    <a:pt x="1" y="2081"/>
                    <a:pt x="34" y="2181"/>
                  </a:cubicBezTo>
                  <a:cubicBezTo>
                    <a:pt x="101" y="2382"/>
                    <a:pt x="201" y="2548"/>
                    <a:pt x="301" y="2682"/>
                  </a:cubicBezTo>
                  <a:cubicBezTo>
                    <a:pt x="468" y="2849"/>
                    <a:pt x="634" y="2949"/>
                    <a:pt x="801" y="3015"/>
                  </a:cubicBezTo>
                  <a:cubicBezTo>
                    <a:pt x="901" y="3049"/>
                    <a:pt x="1035" y="3082"/>
                    <a:pt x="1135" y="3082"/>
                  </a:cubicBezTo>
                  <a:lnTo>
                    <a:pt x="1502" y="3082"/>
                  </a:lnTo>
                  <a:lnTo>
                    <a:pt x="1568" y="3049"/>
                  </a:lnTo>
                  <a:lnTo>
                    <a:pt x="1735" y="2982"/>
                  </a:lnTo>
                  <a:cubicBezTo>
                    <a:pt x="1835" y="2915"/>
                    <a:pt x="1902" y="2849"/>
                    <a:pt x="1969" y="2782"/>
                  </a:cubicBezTo>
                  <a:cubicBezTo>
                    <a:pt x="2135" y="2648"/>
                    <a:pt x="2235" y="2448"/>
                    <a:pt x="2269" y="2248"/>
                  </a:cubicBezTo>
                  <a:cubicBezTo>
                    <a:pt x="2317" y="2127"/>
                    <a:pt x="2348" y="1970"/>
                    <a:pt x="2349" y="1816"/>
                  </a:cubicBezTo>
                  <a:lnTo>
                    <a:pt x="2349" y="1816"/>
                  </a:lnTo>
                  <a:cubicBezTo>
                    <a:pt x="2474" y="1867"/>
                    <a:pt x="2603" y="1912"/>
                    <a:pt x="2736" y="1948"/>
                  </a:cubicBezTo>
                  <a:cubicBezTo>
                    <a:pt x="2836" y="1948"/>
                    <a:pt x="2936" y="1981"/>
                    <a:pt x="3036" y="2015"/>
                  </a:cubicBezTo>
                  <a:lnTo>
                    <a:pt x="3336" y="2015"/>
                  </a:lnTo>
                  <a:cubicBezTo>
                    <a:pt x="3536" y="2015"/>
                    <a:pt x="3737" y="1981"/>
                    <a:pt x="3903" y="1915"/>
                  </a:cubicBezTo>
                  <a:cubicBezTo>
                    <a:pt x="4103" y="1848"/>
                    <a:pt x="4270" y="1748"/>
                    <a:pt x="4437" y="1614"/>
                  </a:cubicBezTo>
                  <a:cubicBezTo>
                    <a:pt x="4504" y="1548"/>
                    <a:pt x="4570" y="1481"/>
                    <a:pt x="4604" y="1381"/>
                  </a:cubicBezTo>
                  <a:cubicBezTo>
                    <a:pt x="4671" y="1281"/>
                    <a:pt x="4704" y="1181"/>
                    <a:pt x="4737" y="1081"/>
                  </a:cubicBezTo>
                  <a:cubicBezTo>
                    <a:pt x="4771" y="880"/>
                    <a:pt x="4771" y="680"/>
                    <a:pt x="4671" y="480"/>
                  </a:cubicBezTo>
                  <a:cubicBezTo>
                    <a:pt x="4637" y="380"/>
                    <a:pt x="4604" y="280"/>
                    <a:pt x="4537" y="213"/>
                  </a:cubicBezTo>
                  <a:cubicBezTo>
                    <a:pt x="4437" y="147"/>
                    <a:pt x="4370" y="80"/>
                    <a:pt x="4270" y="13"/>
                  </a:cubicBezTo>
                  <a:cubicBezTo>
                    <a:pt x="4254" y="5"/>
                    <a:pt x="4235" y="1"/>
                    <a:pt x="42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2"/>
            <p:cNvSpPr/>
            <p:nvPr/>
          </p:nvSpPr>
          <p:spPr>
            <a:xfrm>
              <a:off x="2430621" y="3684238"/>
              <a:ext cx="52379" cy="37602"/>
            </a:xfrm>
            <a:custGeom>
              <a:avLst/>
              <a:gdLst/>
              <a:ahLst/>
              <a:cxnLst/>
              <a:rect l="l" t="t" r="r" b="b"/>
              <a:pathLst>
                <a:path w="4438" h="3186" extrusionOk="0">
                  <a:moveTo>
                    <a:pt x="418" y="0"/>
                  </a:moveTo>
                  <a:cubicBezTo>
                    <a:pt x="376" y="0"/>
                    <a:pt x="335" y="17"/>
                    <a:pt x="301" y="50"/>
                  </a:cubicBezTo>
                  <a:cubicBezTo>
                    <a:pt x="234" y="117"/>
                    <a:pt x="201" y="184"/>
                    <a:pt x="134" y="251"/>
                  </a:cubicBezTo>
                  <a:cubicBezTo>
                    <a:pt x="101" y="317"/>
                    <a:pt x="68" y="417"/>
                    <a:pt x="68" y="484"/>
                  </a:cubicBezTo>
                  <a:cubicBezTo>
                    <a:pt x="1" y="651"/>
                    <a:pt x="1" y="818"/>
                    <a:pt x="34" y="984"/>
                  </a:cubicBezTo>
                  <a:cubicBezTo>
                    <a:pt x="34" y="1151"/>
                    <a:pt x="101" y="1318"/>
                    <a:pt x="201" y="1485"/>
                  </a:cubicBezTo>
                  <a:cubicBezTo>
                    <a:pt x="234" y="1551"/>
                    <a:pt x="301" y="1618"/>
                    <a:pt x="368" y="1685"/>
                  </a:cubicBezTo>
                  <a:lnTo>
                    <a:pt x="501" y="1818"/>
                  </a:lnTo>
                  <a:lnTo>
                    <a:pt x="568" y="1852"/>
                  </a:lnTo>
                  <a:cubicBezTo>
                    <a:pt x="668" y="1918"/>
                    <a:pt x="735" y="1952"/>
                    <a:pt x="835" y="1985"/>
                  </a:cubicBezTo>
                  <a:cubicBezTo>
                    <a:pt x="935" y="2018"/>
                    <a:pt x="1002" y="2052"/>
                    <a:pt x="1102" y="2052"/>
                  </a:cubicBezTo>
                  <a:cubicBezTo>
                    <a:pt x="1185" y="2068"/>
                    <a:pt x="1269" y="2077"/>
                    <a:pt x="1356" y="2077"/>
                  </a:cubicBezTo>
                  <a:cubicBezTo>
                    <a:pt x="1444" y="2077"/>
                    <a:pt x="1535" y="2068"/>
                    <a:pt x="1635" y="2052"/>
                  </a:cubicBezTo>
                  <a:cubicBezTo>
                    <a:pt x="1755" y="2028"/>
                    <a:pt x="1871" y="1987"/>
                    <a:pt x="1979" y="1930"/>
                  </a:cubicBezTo>
                  <a:lnTo>
                    <a:pt x="1979" y="1930"/>
                  </a:lnTo>
                  <a:cubicBezTo>
                    <a:pt x="2036" y="2169"/>
                    <a:pt x="2147" y="2395"/>
                    <a:pt x="2303" y="2586"/>
                  </a:cubicBezTo>
                  <a:cubicBezTo>
                    <a:pt x="2336" y="2652"/>
                    <a:pt x="2403" y="2719"/>
                    <a:pt x="2436" y="2752"/>
                  </a:cubicBezTo>
                  <a:lnTo>
                    <a:pt x="2536" y="2852"/>
                  </a:lnTo>
                  <a:lnTo>
                    <a:pt x="2636" y="2919"/>
                  </a:lnTo>
                  <a:cubicBezTo>
                    <a:pt x="2870" y="3086"/>
                    <a:pt x="3170" y="3186"/>
                    <a:pt x="3470" y="3186"/>
                  </a:cubicBezTo>
                  <a:cubicBezTo>
                    <a:pt x="3604" y="3186"/>
                    <a:pt x="3770" y="3186"/>
                    <a:pt x="3904" y="3153"/>
                  </a:cubicBezTo>
                  <a:cubicBezTo>
                    <a:pt x="3970" y="3119"/>
                    <a:pt x="4037" y="3119"/>
                    <a:pt x="4104" y="3086"/>
                  </a:cubicBezTo>
                  <a:cubicBezTo>
                    <a:pt x="4171" y="3053"/>
                    <a:pt x="4237" y="3019"/>
                    <a:pt x="4304" y="2986"/>
                  </a:cubicBezTo>
                  <a:lnTo>
                    <a:pt x="4337" y="2952"/>
                  </a:lnTo>
                  <a:cubicBezTo>
                    <a:pt x="4437" y="2886"/>
                    <a:pt x="4437" y="2786"/>
                    <a:pt x="4404" y="2719"/>
                  </a:cubicBezTo>
                  <a:cubicBezTo>
                    <a:pt x="4385" y="2680"/>
                    <a:pt x="4342" y="2664"/>
                    <a:pt x="4297" y="2664"/>
                  </a:cubicBezTo>
                  <a:cubicBezTo>
                    <a:pt x="4265" y="2664"/>
                    <a:pt x="4232" y="2672"/>
                    <a:pt x="4204" y="2686"/>
                  </a:cubicBezTo>
                  <a:lnTo>
                    <a:pt x="4037" y="2786"/>
                  </a:lnTo>
                  <a:cubicBezTo>
                    <a:pt x="3970" y="2786"/>
                    <a:pt x="3904" y="2819"/>
                    <a:pt x="3870" y="2819"/>
                  </a:cubicBezTo>
                  <a:cubicBezTo>
                    <a:pt x="3776" y="2843"/>
                    <a:pt x="3682" y="2866"/>
                    <a:pt x="3599" y="2866"/>
                  </a:cubicBezTo>
                  <a:cubicBezTo>
                    <a:pt x="3565" y="2866"/>
                    <a:pt x="3533" y="2862"/>
                    <a:pt x="3503" y="2852"/>
                  </a:cubicBezTo>
                  <a:cubicBezTo>
                    <a:pt x="3270" y="2852"/>
                    <a:pt x="3036" y="2752"/>
                    <a:pt x="2836" y="2619"/>
                  </a:cubicBezTo>
                  <a:lnTo>
                    <a:pt x="2770" y="2552"/>
                  </a:lnTo>
                  <a:lnTo>
                    <a:pt x="2703" y="2485"/>
                  </a:lnTo>
                  <a:cubicBezTo>
                    <a:pt x="2670" y="2452"/>
                    <a:pt x="2636" y="2385"/>
                    <a:pt x="2603" y="2352"/>
                  </a:cubicBezTo>
                  <a:cubicBezTo>
                    <a:pt x="2536" y="2252"/>
                    <a:pt x="2503" y="2119"/>
                    <a:pt x="2469" y="2018"/>
                  </a:cubicBezTo>
                  <a:cubicBezTo>
                    <a:pt x="2416" y="1832"/>
                    <a:pt x="2427" y="1666"/>
                    <a:pt x="2467" y="1488"/>
                  </a:cubicBezTo>
                  <a:lnTo>
                    <a:pt x="2467" y="1488"/>
                  </a:lnTo>
                  <a:cubicBezTo>
                    <a:pt x="2468" y="1487"/>
                    <a:pt x="2469" y="1486"/>
                    <a:pt x="2469" y="1485"/>
                  </a:cubicBezTo>
                  <a:lnTo>
                    <a:pt x="2468" y="1484"/>
                  </a:lnTo>
                  <a:lnTo>
                    <a:pt x="2468" y="1484"/>
                  </a:lnTo>
                  <a:cubicBezTo>
                    <a:pt x="2478" y="1441"/>
                    <a:pt x="2490" y="1397"/>
                    <a:pt x="2503" y="1351"/>
                  </a:cubicBezTo>
                  <a:cubicBezTo>
                    <a:pt x="2569" y="1251"/>
                    <a:pt x="2536" y="1151"/>
                    <a:pt x="2469" y="1084"/>
                  </a:cubicBezTo>
                  <a:cubicBezTo>
                    <a:pt x="2403" y="1018"/>
                    <a:pt x="2328" y="984"/>
                    <a:pt x="2257" y="984"/>
                  </a:cubicBezTo>
                  <a:cubicBezTo>
                    <a:pt x="2186" y="984"/>
                    <a:pt x="2119" y="1018"/>
                    <a:pt x="2069" y="1084"/>
                  </a:cubicBezTo>
                  <a:lnTo>
                    <a:pt x="2036" y="1118"/>
                  </a:lnTo>
                  <a:cubicBezTo>
                    <a:pt x="1902" y="1251"/>
                    <a:pt x="1702" y="1351"/>
                    <a:pt x="1502" y="1351"/>
                  </a:cubicBezTo>
                  <a:cubicBezTo>
                    <a:pt x="1469" y="1368"/>
                    <a:pt x="1427" y="1376"/>
                    <a:pt x="1381" y="1376"/>
                  </a:cubicBezTo>
                  <a:cubicBezTo>
                    <a:pt x="1335" y="1376"/>
                    <a:pt x="1285" y="1368"/>
                    <a:pt x="1235" y="1351"/>
                  </a:cubicBezTo>
                  <a:lnTo>
                    <a:pt x="1102" y="1318"/>
                  </a:lnTo>
                  <a:cubicBezTo>
                    <a:pt x="1068" y="1285"/>
                    <a:pt x="1035" y="1285"/>
                    <a:pt x="1002" y="1251"/>
                  </a:cubicBezTo>
                  <a:lnTo>
                    <a:pt x="935" y="1218"/>
                  </a:lnTo>
                  <a:cubicBezTo>
                    <a:pt x="902" y="1185"/>
                    <a:pt x="902" y="1185"/>
                    <a:pt x="902" y="1185"/>
                  </a:cubicBezTo>
                  <a:cubicBezTo>
                    <a:pt x="868" y="1151"/>
                    <a:pt x="835" y="1118"/>
                    <a:pt x="802" y="1084"/>
                  </a:cubicBezTo>
                  <a:cubicBezTo>
                    <a:pt x="768" y="1051"/>
                    <a:pt x="735" y="984"/>
                    <a:pt x="701" y="951"/>
                  </a:cubicBezTo>
                  <a:cubicBezTo>
                    <a:pt x="701" y="918"/>
                    <a:pt x="668" y="851"/>
                    <a:pt x="668" y="818"/>
                  </a:cubicBezTo>
                  <a:cubicBezTo>
                    <a:pt x="568" y="617"/>
                    <a:pt x="535" y="384"/>
                    <a:pt x="568" y="184"/>
                  </a:cubicBezTo>
                  <a:cubicBezTo>
                    <a:pt x="568" y="150"/>
                    <a:pt x="568" y="84"/>
                    <a:pt x="535" y="50"/>
                  </a:cubicBezTo>
                  <a:cubicBezTo>
                    <a:pt x="501" y="17"/>
                    <a:pt x="460"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2"/>
            <p:cNvSpPr/>
            <p:nvPr/>
          </p:nvSpPr>
          <p:spPr>
            <a:xfrm>
              <a:off x="2379055" y="3532065"/>
              <a:ext cx="32291" cy="58528"/>
            </a:xfrm>
            <a:custGeom>
              <a:avLst/>
              <a:gdLst/>
              <a:ahLst/>
              <a:cxnLst/>
              <a:rect l="l" t="t" r="r" b="b"/>
              <a:pathLst>
                <a:path w="2736" h="4959" extrusionOk="0">
                  <a:moveTo>
                    <a:pt x="1234" y="1"/>
                  </a:moveTo>
                  <a:lnTo>
                    <a:pt x="1101" y="34"/>
                  </a:lnTo>
                  <a:cubicBezTo>
                    <a:pt x="1001" y="68"/>
                    <a:pt x="934" y="68"/>
                    <a:pt x="834" y="101"/>
                  </a:cubicBezTo>
                  <a:cubicBezTo>
                    <a:pt x="701" y="168"/>
                    <a:pt x="534" y="268"/>
                    <a:pt x="434" y="401"/>
                  </a:cubicBezTo>
                  <a:cubicBezTo>
                    <a:pt x="167" y="635"/>
                    <a:pt x="34" y="935"/>
                    <a:pt x="0" y="1302"/>
                  </a:cubicBezTo>
                  <a:lnTo>
                    <a:pt x="0" y="1435"/>
                  </a:lnTo>
                  <a:lnTo>
                    <a:pt x="0" y="1569"/>
                  </a:lnTo>
                  <a:cubicBezTo>
                    <a:pt x="34" y="1635"/>
                    <a:pt x="34" y="1735"/>
                    <a:pt x="67" y="1802"/>
                  </a:cubicBezTo>
                  <a:cubicBezTo>
                    <a:pt x="134" y="1969"/>
                    <a:pt x="234" y="2102"/>
                    <a:pt x="334" y="2236"/>
                  </a:cubicBezTo>
                  <a:cubicBezTo>
                    <a:pt x="457" y="2377"/>
                    <a:pt x="609" y="2490"/>
                    <a:pt x="774" y="2576"/>
                  </a:cubicBezTo>
                  <a:lnTo>
                    <a:pt x="774" y="2576"/>
                  </a:lnTo>
                  <a:cubicBezTo>
                    <a:pt x="638" y="2752"/>
                    <a:pt x="540" y="2966"/>
                    <a:pt x="501" y="3203"/>
                  </a:cubicBezTo>
                  <a:cubicBezTo>
                    <a:pt x="467" y="3370"/>
                    <a:pt x="467" y="3570"/>
                    <a:pt x="501" y="3737"/>
                  </a:cubicBezTo>
                  <a:cubicBezTo>
                    <a:pt x="534" y="3837"/>
                    <a:pt x="567" y="3937"/>
                    <a:pt x="601" y="4037"/>
                  </a:cubicBezTo>
                  <a:cubicBezTo>
                    <a:pt x="634" y="4137"/>
                    <a:pt x="667" y="4204"/>
                    <a:pt x="734" y="4304"/>
                  </a:cubicBezTo>
                  <a:lnTo>
                    <a:pt x="801" y="4404"/>
                  </a:lnTo>
                  <a:cubicBezTo>
                    <a:pt x="834" y="4437"/>
                    <a:pt x="867" y="4471"/>
                    <a:pt x="901" y="4537"/>
                  </a:cubicBezTo>
                  <a:cubicBezTo>
                    <a:pt x="968" y="4604"/>
                    <a:pt x="1034" y="4637"/>
                    <a:pt x="1134" y="4704"/>
                  </a:cubicBezTo>
                  <a:cubicBezTo>
                    <a:pt x="1372" y="4863"/>
                    <a:pt x="1672" y="4958"/>
                    <a:pt x="1969" y="4958"/>
                  </a:cubicBezTo>
                  <a:cubicBezTo>
                    <a:pt x="2047" y="4958"/>
                    <a:pt x="2125" y="4952"/>
                    <a:pt x="2202" y="4938"/>
                  </a:cubicBezTo>
                  <a:cubicBezTo>
                    <a:pt x="2302" y="4904"/>
                    <a:pt x="2369" y="4871"/>
                    <a:pt x="2469" y="4838"/>
                  </a:cubicBezTo>
                  <a:cubicBezTo>
                    <a:pt x="2535" y="4804"/>
                    <a:pt x="2602" y="4738"/>
                    <a:pt x="2702" y="4704"/>
                  </a:cubicBezTo>
                  <a:cubicBezTo>
                    <a:pt x="2735" y="4671"/>
                    <a:pt x="2735" y="4604"/>
                    <a:pt x="2735" y="4571"/>
                  </a:cubicBezTo>
                  <a:cubicBezTo>
                    <a:pt x="2735" y="4471"/>
                    <a:pt x="2669" y="4404"/>
                    <a:pt x="2569" y="4404"/>
                  </a:cubicBezTo>
                  <a:cubicBezTo>
                    <a:pt x="2510" y="4412"/>
                    <a:pt x="2450" y="4416"/>
                    <a:pt x="2388" y="4416"/>
                  </a:cubicBezTo>
                  <a:cubicBezTo>
                    <a:pt x="2204" y="4416"/>
                    <a:pt x="2010" y="4379"/>
                    <a:pt x="1835" y="4304"/>
                  </a:cubicBezTo>
                  <a:cubicBezTo>
                    <a:pt x="1801" y="4271"/>
                    <a:pt x="1735" y="4271"/>
                    <a:pt x="1701" y="4237"/>
                  </a:cubicBezTo>
                  <a:cubicBezTo>
                    <a:pt x="1635" y="4204"/>
                    <a:pt x="1601" y="4170"/>
                    <a:pt x="1568" y="4137"/>
                  </a:cubicBezTo>
                  <a:cubicBezTo>
                    <a:pt x="1501" y="4104"/>
                    <a:pt x="1468" y="4070"/>
                    <a:pt x="1435" y="4037"/>
                  </a:cubicBezTo>
                  <a:cubicBezTo>
                    <a:pt x="1435" y="4004"/>
                    <a:pt x="1401" y="4004"/>
                    <a:pt x="1401" y="3970"/>
                  </a:cubicBezTo>
                  <a:lnTo>
                    <a:pt x="1334" y="3904"/>
                  </a:lnTo>
                  <a:cubicBezTo>
                    <a:pt x="1334" y="3870"/>
                    <a:pt x="1301" y="3837"/>
                    <a:pt x="1268" y="3770"/>
                  </a:cubicBezTo>
                  <a:cubicBezTo>
                    <a:pt x="1268" y="3703"/>
                    <a:pt x="1234" y="3670"/>
                    <a:pt x="1234" y="3603"/>
                  </a:cubicBezTo>
                  <a:cubicBezTo>
                    <a:pt x="1201" y="3503"/>
                    <a:pt x="1201" y="3403"/>
                    <a:pt x="1201" y="3270"/>
                  </a:cubicBezTo>
                  <a:cubicBezTo>
                    <a:pt x="1201" y="3070"/>
                    <a:pt x="1301" y="2836"/>
                    <a:pt x="1468" y="2669"/>
                  </a:cubicBezTo>
                  <a:lnTo>
                    <a:pt x="1501" y="2636"/>
                  </a:lnTo>
                  <a:cubicBezTo>
                    <a:pt x="1535" y="2569"/>
                    <a:pt x="1568" y="2503"/>
                    <a:pt x="1568" y="2436"/>
                  </a:cubicBezTo>
                  <a:cubicBezTo>
                    <a:pt x="1568" y="2317"/>
                    <a:pt x="1461" y="2197"/>
                    <a:pt x="1343" y="2197"/>
                  </a:cubicBezTo>
                  <a:cubicBezTo>
                    <a:pt x="1329" y="2197"/>
                    <a:pt x="1315" y="2199"/>
                    <a:pt x="1301" y="2202"/>
                  </a:cubicBezTo>
                  <a:cubicBezTo>
                    <a:pt x="1068" y="2202"/>
                    <a:pt x="834" y="2102"/>
                    <a:pt x="667" y="1936"/>
                  </a:cubicBezTo>
                  <a:cubicBezTo>
                    <a:pt x="567" y="1869"/>
                    <a:pt x="501" y="1769"/>
                    <a:pt x="434" y="1635"/>
                  </a:cubicBezTo>
                  <a:cubicBezTo>
                    <a:pt x="400" y="1602"/>
                    <a:pt x="367" y="1535"/>
                    <a:pt x="367" y="1469"/>
                  </a:cubicBezTo>
                  <a:lnTo>
                    <a:pt x="367" y="1402"/>
                  </a:lnTo>
                  <a:lnTo>
                    <a:pt x="367" y="1302"/>
                  </a:lnTo>
                  <a:cubicBezTo>
                    <a:pt x="367" y="1035"/>
                    <a:pt x="467" y="768"/>
                    <a:pt x="634" y="601"/>
                  </a:cubicBezTo>
                  <a:cubicBezTo>
                    <a:pt x="734" y="501"/>
                    <a:pt x="834" y="401"/>
                    <a:pt x="968" y="368"/>
                  </a:cubicBezTo>
                  <a:cubicBezTo>
                    <a:pt x="1034" y="334"/>
                    <a:pt x="1068" y="301"/>
                    <a:pt x="1134" y="301"/>
                  </a:cubicBezTo>
                  <a:lnTo>
                    <a:pt x="1368" y="301"/>
                  </a:lnTo>
                  <a:cubicBezTo>
                    <a:pt x="1435" y="301"/>
                    <a:pt x="1501" y="234"/>
                    <a:pt x="1501" y="134"/>
                  </a:cubicBezTo>
                  <a:cubicBezTo>
                    <a:pt x="1468" y="68"/>
                    <a:pt x="1401" y="1"/>
                    <a:pt x="13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2"/>
            <p:cNvSpPr/>
            <p:nvPr/>
          </p:nvSpPr>
          <p:spPr>
            <a:xfrm>
              <a:off x="2679848" y="3353713"/>
              <a:ext cx="24419" cy="12723"/>
            </a:xfrm>
            <a:custGeom>
              <a:avLst/>
              <a:gdLst/>
              <a:ahLst/>
              <a:cxnLst/>
              <a:rect l="l" t="t" r="r" b="b"/>
              <a:pathLst>
                <a:path w="2069" h="1078" extrusionOk="0">
                  <a:moveTo>
                    <a:pt x="133" y="1"/>
                  </a:moveTo>
                  <a:cubicBezTo>
                    <a:pt x="67" y="34"/>
                    <a:pt x="0" y="101"/>
                    <a:pt x="33" y="201"/>
                  </a:cubicBezTo>
                  <a:cubicBezTo>
                    <a:pt x="33" y="276"/>
                    <a:pt x="90" y="314"/>
                    <a:pt x="146" y="314"/>
                  </a:cubicBezTo>
                  <a:cubicBezTo>
                    <a:pt x="165" y="314"/>
                    <a:pt x="184" y="310"/>
                    <a:pt x="200" y="301"/>
                  </a:cubicBezTo>
                  <a:lnTo>
                    <a:pt x="500" y="301"/>
                  </a:lnTo>
                  <a:cubicBezTo>
                    <a:pt x="600" y="335"/>
                    <a:pt x="701" y="335"/>
                    <a:pt x="767" y="401"/>
                  </a:cubicBezTo>
                  <a:cubicBezTo>
                    <a:pt x="867" y="435"/>
                    <a:pt x="967" y="501"/>
                    <a:pt x="1034" y="601"/>
                  </a:cubicBezTo>
                  <a:cubicBezTo>
                    <a:pt x="1168" y="735"/>
                    <a:pt x="1301" y="868"/>
                    <a:pt x="1468" y="968"/>
                  </a:cubicBezTo>
                  <a:cubicBezTo>
                    <a:pt x="1534" y="1002"/>
                    <a:pt x="1601" y="1035"/>
                    <a:pt x="1668" y="1068"/>
                  </a:cubicBezTo>
                  <a:lnTo>
                    <a:pt x="1801" y="1068"/>
                  </a:lnTo>
                  <a:cubicBezTo>
                    <a:pt x="1819" y="1074"/>
                    <a:pt x="1837" y="1077"/>
                    <a:pt x="1854" y="1077"/>
                  </a:cubicBezTo>
                  <a:cubicBezTo>
                    <a:pt x="1935" y="1077"/>
                    <a:pt x="2007" y="1017"/>
                    <a:pt x="2035" y="935"/>
                  </a:cubicBezTo>
                  <a:cubicBezTo>
                    <a:pt x="2068" y="802"/>
                    <a:pt x="2035" y="635"/>
                    <a:pt x="1968" y="535"/>
                  </a:cubicBezTo>
                  <a:cubicBezTo>
                    <a:pt x="1801" y="301"/>
                    <a:pt x="1568" y="168"/>
                    <a:pt x="1301" y="101"/>
                  </a:cubicBezTo>
                  <a:cubicBezTo>
                    <a:pt x="1134" y="68"/>
                    <a:pt x="1001" y="68"/>
                    <a:pt x="867" y="68"/>
                  </a:cubicBezTo>
                  <a:lnTo>
                    <a:pt x="200" y="68"/>
                  </a:lnTo>
                  <a:lnTo>
                    <a:pt x="13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2"/>
            <p:cNvSpPr/>
            <p:nvPr/>
          </p:nvSpPr>
          <p:spPr>
            <a:xfrm>
              <a:off x="2714879" y="3401550"/>
              <a:ext cx="14186" cy="19108"/>
            </a:xfrm>
            <a:custGeom>
              <a:avLst/>
              <a:gdLst/>
              <a:ahLst/>
              <a:cxnLst/>
              <a:rect l="l" t="t" r="r" b="b"/>
              <a:pathLst>
                <a:path w="1202" h="1619" extrusionOk="0">
                  <a:moveTo>
                    <a:pt x="184" y="1"/>
                  </a:moveTo>
                  <a:cubicBezTo>
                    <a:pt x="143" y="1"/>
                    <a:pt x="101" y="18"/>
                    <a:pt x="68" y="51"/>
                  </a:cubicBezTo>
                  <a:cubicBezTo>
                    <a:pt x="1" y="118"/>
                    <a:pt x="1" y="218"/>
                    <a:pt x="68" y="284"/>
                  </a:cubicBezTo>
                  <a:cubicBezTo>
                    <a:pt x="134" y="318"/>
                    <a:pt x="168" y="384"/>
                    <a:pt x="201" y="485"/>
                  </a:cubicBezTo>
                  <a:cubicBezTo>
                    <a:pt x="234" y="551"/>
                    <a:pt x="301" y="618"/>
                    <a:pt x="301" y="718"/>
                  </a:cubicBezTo>
                  <a:cubicBezTo>
                    <a:pt x="334" y="818"/>
                    <a:pt x="368" y="885"/>
                    <a:pt x="401" y="1018"/>
                  </a:cubicBezTo>
                  <a:cubicBezTo>
                    <a:pt x="401" y="1185"/>
                    <a:pt x="501" y="1352"/>
                    <a:pt x="601" y="1485"/>
                  </a:cubicBezTo>
                  <a:cubicBezTo>
                    <a:pt x="701" y="1552"/>
                    <a:pt x="801" y="1585"/>
                    <a:pt x="901" y="1619"/>
                  </a:cubicBezTo>
                  <a:cubicBezTo>
                    <a:pt x="1002" y="1619"/>
                    <a:pt x="1102" y="1552"/>
                    <a:pt x="1168" y="1452"/>
                  </a:cubicBezTo>
                  <a:cubicBezTo>
                    <a:pt x="1202" y="1352"/>
                    <a:pt x="1202" y="1252"/>
                    <a:pt x="1202" y="1152"/>
                  </a:cubicBezTo>
                  <a:cubicBezTo>
                    <a:pt x="1135" y="952"/>
                    <a:pt x="1002" y="818"/>
                    <a:pt x="835" y="718"/>
                  </a:cubicBezTo>
                  <a:cubicBezTo>
                    <a:pt x="768" y="651"/>
                    <a:pt x="701" y="585"/>
                    <a:pt x="635" y="518"/>
                  </a:cubicBezTo>
                  <a:cubicBezTo>
                    <a:pt x="568" y="451"/>
                    <a:pt x="501" y="384"/>
                    <a:pt x="468" y="318"/>
                  </a:cubicBezTo>
                  <a:cubicBezTo>
                    <a:pt x="401" y="251"/>
                    <a:pt x="368" y="184"/>
                    <a:pt x="334" y="118"/>
                  </a:cubicBezTo>
                  <a:cubicBezTo>
                    <a:pt x="334" y="84"/>
                    <a:pt x="301" y="84"/>
                    <a:pt x="301" y="51"/>
                  </a:cubicBezTo>
                  <a:cubicBezTo>
                    <a:pt x="268" y="18"/>
                    <a:pt x="226" y="1"/>
                    <a:pt x="1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2"/>
            <p:cNvSpPr/>
            <p:nvPr/>
          </p:nvSpPr>
          <p:spPr>
            <a:xfrm>
              <a:off x="2750984" y="3431434"/>
              <a:ext cx="15485" cy="21763"/>
            </a:xfrm>
            <a:custGeom>
              <a:avLst/>
              <a:gdLst/>
              <a:ahLst/>
              <a:cxnLst/>
              <a:rect l="l" t="t" r="r" b="b"/>
              <a:pathLst>
                <a:path w="1312" h="1844" extrusionOk="0">
                  <a:moveTo>
                    <a:pt x="200" y="0"/>
                  </a:moveTo>
                  <a:cubicBezTo>
                    <a:pt x="55" y="0"/>
                    <a:pt x="1" y="230"/>
                    <a:pt x="144" y="288"/>
                  </a:cubicBezTo>
                  <a:lnTo>
                    <a:pt x="244" y="321"/>
                  </a:lnTo>
                  <a:cubicBezTo>
                    <a:pt x="278" y="354"/>
                    <a:pt x="311" y="421"/>
                    <a:pt x="378" y="454"/>
                  </a:cubicBezTo>
                  <a:cubicBezTo>
                    <a:pt x="511" y="588"/>
                    <a:pt x="578" y="788"/>
                    <a:pt x="578" y="988"/>
                  </a:cubicBezTo>
                  <a:cubicBezTo>
                    <a:pt x="578" y="1155"/>
                    <a:pt x="578" y="1322"/>
                    <a:pt x="611" y="1488"/>
                  </a:cubicBezTo>
                  <a:cubicBezTo>
                    <a:pt x="644" y="1555"/>
                    <a:pt x="644" y="1622"/>
                    <a:pt x="711" y="1655"/>
                  </a:cubicBezTo>
                  <a:cubicBezTo>
                    <a:pt x="711" y="1689"/>
                    <a:pt x="745" y="1722"/>
                    <a:pt x="745" y="1755"/>
                  </a:cubicBezTo>
                  <a:lnTo>
                    <a:pt x="778" y="1789"/>
                  </a:lnTo>
                  <a:cubicBezTo>
                    <a:pt x="817" y="1828"/>
                    <a:pt x="879" y="1844"/>
                    <a:pt x="944" y="1844"/>
                  </a:cubicBezTo>
                  <a:cubicBezTo>
                    <a:pt x="990" y="1844"/>
                    <a:pt x="1037" y="1836"/>
                    <a:pt x="1078" y="1822"/>
                  </a:cubicBezTo>
                  <a:cubicBezTo>
                    <a:pt x="1178" y="1755"/>
                    <a:pt x="1245" y="1622"/>
                    <a:pt x="1278" y="1488"/>
                  </a:cubicBezTo>
                  <a:cubicBezTo>
                    <a:pt x="1312" y="1255"/>
                    <a:pt x="1245" y="955"/>
                    <a:pt x="1078" y="755"/>
                  </a:cubicBezTo>
                  <a:cubicBezTo>
                    <a:pt x="978" y="654"/>
                    <a:pt x="911" y="554"/>
                    <a:pt x="811" y="454"/>
                  </a:cubicBezTo>
                  <a:cubicBezTo>
                    <a:pt x="711" y="388"/>
                    <a:pt x="644" y="321"/>
                    <a:pt x="578" y="254"/>
                  </a:cubicBezTo>
                  <a:cubicBezTo>
                    <a:pt x="511" y="187"/>
                    <a:pt x="411" y="121"/>
                    <a:pt x="378" y="87"/>
                  </a:cubicBezTo>
                  <a:cubicBezTo>
                    <a:pt x="378" y="87"/>
                    <a:pt x="344" y="54"/>
                    <a:pt x="344" y="54"/>
                  </a:cubicBezTo>
                  <a:cubicBezTo>
                    <a:pt x="311" y="21"/>
                    <a:pt x="311" y="21"/>
                    <a:pt x="278" y="21"/>
                  </a:cubicBezTo>
                  <a:cubicBezTo>
                    <a:pt x="249" y="7"/>
                    <a:pt x="223" y="0"/>
                    <a:pt x="2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2"/>
            <p:cNvSpPr/>
            <p:nvPr/>
          </p:nvSpPr>
          <p:spPr>
            <a:xfrm>
              <a:off x="2731816" y="3474326"/>
              <a:ext cx="11814" cy="22873"/>
            </a:xfrm>
            <a:custGeom>
              <a:avLst/>
              <a:gdLst/>
              <a:ahLst/>
              <a:cxnLst/>
              <a:rect l="l" t="t" r="r" b="b"/>
              <a:pathLst>
                <a:path w="1001" h="1938" extrusionOk="0">
                  <a:moveTo>
                    <a:pt x="158" y="1"/>
                  </a:moveTo>
                  <a:cubicBezTo>
                    <a:pt x="112" y="1"/>
                    <a:pt x="73" y="17"/>
                    <a:pt x="34" y="56"/>
                  </a:cubicBezTo>
                  <a:cubicBezTo>
                    <a:pt x="0" y="123"/>
                    <a:pt x="0" y="223"/>
                    <a:pt x="67" y="289"/>
                  </a:cubicBezTo>
                  <a:cubicBezTo>
                    <a:pt x="100" y="289"/>
                    <a:pt x="100" y="323"/>
                    <a:pt x="134" y="323"/>
                  </a:cubicBezTo>
                  <a:cubicBezTo>
                    <a:pt x="167" y="390"/>
                    <a:pt x="200" y="423"/>
                    <a:pt x="234" y="490"/>
                  </a:cubicBezTo>
                  <a:cubicBezTo>
                    <a:pt x="267" y="556"/>
                    <a:pt x="300" y="656"/>
                    <a:pt x="334" y="723"/>
                  </a:cubicBezTo>
                  <a:cubicBezTo>
                    <a:pt x="334" y="823"/>
                    <a:pt x="334" y="923"/>
                    <a:pt x="334" y="1023"/>
                  </a:cubicBezTo>
                  <a:cubicBezTo>
                    <a:pt x="267" y="1190"/>
                    <a:pt x="267" y="1357"/>
                    <a:pt x="267" y="1524"/>
                  </a:cubicBezTo>
                  <a:cubicBezTo>
                    <a:pt x="267" y="1590"/>
                    <a:pt x="300" y="1657"/>
                    <a:pt x="334" y="1724"/>
                  </a:cubicBezTo>
                  <a:cubicBezTo>
                    <a:pt x="334" y="1757"/>
                    <a:pt x="367" y="1791"/>
                    <a:pt x="367" y="1824"/>
                  </a:cubicBezTo>
                  <a:lnTo>
                    <a:pt x="367" y="1857"/>
                  </a:lnTo>
                  <a:cubicBezTo>
                    <a:pt x="416" y="1906"/>
                    <a:pt x="483" y="1937"/>
                    <a:pt x="554" y="1937"/>
                  </a:cubicBezTo>
                  <a:cubicBezTo>
                    <a:pt x="580" y="1937"/>
                    <a:pt x="607" y="1933"/>
                    <a:pt x="634" y="1924"/>
                  </a:cubicBezTo>
                  <a:cubicBezTo>
                    <a:pt x="767" y="1891"/>
                    <a:pt x="867" y="1791"/>
                    <a:pt x="901" y="1657"/>
                  </a:cubicBezTo>
                  <a:cubicBezTo>
                    <a:pt x="1001" y="1424"/>
                    <a:pt x="968" y="1157"/>
                    <a:pt x="834" y="923"/>
                  </a:cubicBezTo>
                  <a:cubicBezTo>
                    <a:pt x="767" y="790"/>
                    <a:pt x="701" y="690"/>
                    <a:pt x="634" y="590"/>
                  </a:cubicBezTo>
                  <a:cubicBezTo>
                    <a:pt x="601" y="490"/>
                    <a:pt x="534" y="423"/>
                    <a:pt x="467" y="323"/>
                  </a:cubicBezTo>
                  <a:cubicBezTo>
                    <a:pt x="400" y="256"/>
                    <a:pt x="367" y="189"/>
                    <a:pt x="334" y="156"/>
                  </a:cubicBezTo>
                  <a:lnTo>
                    <a:pt x="267" y="89"/>
                  </a:lnTo>
                  <a:cubicBezTo>
                    <a:pt x="267" y="56"/>
                    <a:pt x="267" y="56"/>
                    <a:pt x="267" y="23"/>
                  </a:cubicBezTo>
                  <a:cubicBezTo>
                    <a:pt x="226" y="9"/>
                    <a:pt x="190" y="1"/>
                    <a:pt x="1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2"/>
            <p:cNvSpPr/>
            <p:nvPr/>
          </p:nvSpPr>
          <p:spPr>
            <a:xfrm>
              <a:off x="2756224" y="3517111"/>
              <a:ext cx="9454" cy="22601"/>
            </a:xfrm>
            <a:custGeom>
              <a:avLst/>
              <a:gdLst/>
              <a:ahLst/>
              <a:cxnLst/>
              <a:rect l="l" t="t" r="r" b="b"/>
              <a:pathLst>
                <a:path w="801" h="1915" extrusionOk="0">
                  <a:moveTo>
                    <a:pt x="667" y="0"/>
                  </a:moveTo>
                  <a:cubicBezTo>
                    <a:pt x="567" y="0"/>
                    <a:pt x="501" y="67"/>
                    <a:pt x="501" y="134"/>
                  </a:cubicBezTo>
                  <a:cubicBezTo>
                    <a:pt x="501" y="234"/>
                    <a:pt x="467" y="334"/>
                    <a:pt x="434" y="400"/>
                  </a:cubicBezTo>
                  <a:cubicBezTo>
                    <a:pt x="434" y="501"/>
                    <a:pt x="401" y="601"/>
                    <a:pt x="367" y="667"/>
                  </a:cubicBezTo>
                  <a:cubicBezTo>
                    <a:pt x="301" y="767"/>
                    <a:pt x="267" y="867"/>
                    <a:pt x="200" y="968"/>
                  </a:cubicBezTo>
                  <a:cubicBezTo>
                    <a:pt x="67" y="1134"/>
                    <a:pt x="0" y="1335"/>
                    <a:pt x="0" y="1535"/>
                  </a:cubicBezTo>
                  <a:cubicBezTo>
                    <a:pt x="0" y="1635"/>
                    <a:pt x="67" y="1735"/>
                    <a:pt x="134" y="1835"/>
                  </a:cubicBezTo>
                  <a:cubicBezTo>
                    <a:pt x="183" y="1884"/>
                    <a:pt x="267" y="1915"/>
                    <a:pt x="348" y="1915"/>
                  </a:cubicBezTo>
                  <a:cubicBezTo>
                    <a:pt x="378" y="1915"/>
                    <a:pt x="407" y="1911"/>
                    <a:pt x="434" y="1902"/>
                  </a:cubicBezTo>
                  <a:cubicBezTo>
                    <a:pt x="534" y="1835"/>
                    <a:pt x="601" y="1768"/>
                    <a:pt x="667" y="1668"/>
                  </a:cubicBezTo>
                  <a:cubicBezTo>
                    <a:pt x="734" y="1501"/>
                    <a:pt x="768" y="1268"/>
                    <a:pt x="734" y="1068"/>
                  </a:cubicBezTo>
                  <a:cubicBezTo>
                    <a:pt x="701" y="968"/>
                    <a:pt x="701" y="867"/>
                    <a:pt x="701" y="734"/>
                  </a:cubicBezTo>
                  <a:cubicBezTo>
                    <a:pt x="701" y="667"/>
                    <a:pt x="701" y="567"/>
                    <a:pt x="734" y="467"/>
                  </a:cubicBezTo>
                  <a:cubicBezTo>
                    <a:pt x="734" y="400"/>
                    <a:pt x="768" y="300"/>
                    <a:pt x="801" y="200"/>
                  </a:cubicBezTo>
                  <a:cubicBezTo>
                    <a:pt x="801" y="200"/>
                    <a:pt x="801" y="167"/>
                    <a:pt x="801" y="167"/>
                  </a:cubicBezTo>
                  <a:cubicBezTo>
                    <a:pt x="801" y="67"/>
                    <a:pt x="734" y="0"/>
                    <a:pt x="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2"/>
            <p:cNvSpPr/>
            <p:nvPr/>
          </p:nvSpPr>
          <p:spPr>
            <a:xfrm>
              <a:off x="2383776" y="3364111"/>
              <a:ext cx="29140" cy="31111"/>
            </a:xfrm>
            <a:custGeom>
              <a:avLst/>
              <a:gdLst/>
              <a:ahLst/>
              <a:cxnLst/>
              <a:rect l="l" t="t" r="r" b="b"/>
              <a:pathLst>
                <a:path w="2469" h="2636" extrusionOk="0">
                  <a:moveTo>
                    <a:pt x="2285" y="1"/>
                  </a:moveTo>
                  <a:cubicBezTo>
                    <a:pt x="2255" y="1"/>
                    <a:pt x="2226" y="8"/>
                    <a:pt x="2202" y="21"/>
                  </a:cubicBezTo>
                  <a:cubicBezTo>
                    <a:pt x="2169" y="54"/>
                    <a:pt x="2135" y="54"/>
                    <a:pt x="2069" y="87"/>
                  </a:cubicBezTo>
                  <a:cubicBezTo>
                    <a:pt x="2002" y="121"/>
                    <a:pt x="1902" y="187"/>
                    <a:pt x="1735" y="254"/>
                  </a:cubicBezTo>
                  <a:cubicBezTo>
                    <a:pt x="1602" y="354"/>
                    <a:pt x="1435" y="454"/>
                    <a:pt x="1268" y="554"/>
                  </a:cubicBezTo>
                  <a:cubicBezTo>
                    <a:pt x="1101" y="688"/>
                    <a:pt x="934" y="788"/>
                    <a:pt x="768" y="955"/>
                  </a:cubicBezTo>
                  <a:cubicBezTo>
                    <a:pt x="434" y="1188"/>
                    <a:pt x="201" y="1555"/>
                    <a:pt x="67" y="1955"/>
                  </a:cubicBezTo>
                  <a:cubicBezTo>
                    <a:pt x="0" y="2122"/>
                    <a:pt x="0" y="2322"/>
                    <a:pt x="67" y="2522"/>
                  </a:cubicBezTo>
                  <a:cubicBezTo>
                    <a:pt x="67" y="2522"/>
                    <a:pt x="101" y="2556"/>
                    <a:pt x="101" y="2556"/>
                  </a:cubicBezTo>
                  <a:cubicBezTo>
                    <a:pt x="137" y="2611"/>
                    <a:pt x="184" y="2636"/>
                    <a:pt x="236" y="2636"/>
                  </a:cubicBezTo>
                  <a:cubicBezTo>
                    <a:pt x="277" y="2636"/>
                    <a:pt x="322" y="2619"/>
                    <a:pt x="367" y="2589"/>
                  </a:cubicBezTo>
                  <a:cubicBezTo>
                    <a:pt x="401" y="2556"/>
                    <a:pt x="434" y="2522"/>
                    <a:pt x="467" y="2489"/>
                  </a:cubicBezTo>
                  <a:cubicBezTo>
                    <a:pt x="534" y="2389"/>
                    <a:pt x="601" y="2322"/>
                    <a:pt x="668" y="2222"/>
                  </a:cubicBezTo>
                  <a:cubicBezTo>
                    <a:pt x="834" y="1989"/>
                    <a:pt x="968" y="1655"/>
                    <a:pt x="1168" y="1288"/>
                  </a:cubicBezTo>
                  <a:cubicBezTo>
                    <a:pt x="1235" y="1121"/>
                    <a:pt x="1368" y="988"/>
                    <a:pt x="1502" y="855"/>
                  </a:cubicBezTo>
                  <a:cubicBezTo>
                    <a:pt x="1602" y="721"/>
                    <a:pt x="1735" y="621"/>
                    <a:pt x="1868" y="521"/>
                  </a:cubicBezTo>
                  <a:cubicBezTo>
                    <a:pt x="1969" y="454"/>
                    <a:pt x="2069" y="388"/>
                    <a:pt x="2169" y="354"/>
                  </a:cubicBezTo>
                  <a:lnTo>
                    <a:pt x="2302" y="321"/>
                  </a:lnTo>
                  <a:lnTo>
                    <a:pt x="2369" y="287"/>
                  </a:lnTo>
                  <a:cubicBezTo>
                    <a:pt x="2436" y="254"/>
                    <a:pt x="2469" y="154"/>
                    <a:pt x="2436" y="87"/>
                  </a:cubicBezTo>
                  <a:cubicBezTo>
                    <a:pt x="2393" y="24"/>
                    <a:pt x="2338" y="1"/>
                    <a:pt x="22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2"/>
            <p:cNvSpPr/>
            <p:nvPr/>
          </p:nvSpPr>
          <p:spPr>
            <a:xfrm>
              <a:off x="2376293" y="3433146"/>
              <a:ext cx="13006" cy="19899"/>
            </a:xfrm>
            <a:custGeom>
              <a:avLst/>
              <a:gdLst/>
              <a:ahLst/>
              <a:cxnLst/>
              <a:rect l="l" t="t" r="r" b="b"/>
              <a:pathLst>
                <a:path w="1102" h="1686" extrusionOk="0">
                  <a:moveTo>
                    <a:pt x="929" y="0"/>
                  </a:moveTo>
                  <a:cubicBezTo>
                    <a:pt x="868" y="0"/>
                    <a:pt x="801" y="55"/>
                    <a:pt x="801" y="109"/>
                  </a:cubicBezTo>
                  <a:cubicBezTo>
                    <a:pt x="768" y="209"/>
                    <a:pt x="735" y="276"/>
                    <a:pt x="668" y="343"/>
                  </a:cubicBezTo>
                  <a:cubicBezTo>
                    <a:pt x="634" y="409"/>
                    <a:pt x="601" y="476"/>
                    <a:pt x="534" y="543"/>
                  </a:cubicBezTo>
                  <a:cubicBezTo>
                    <a:pt x="468" y="643"/>
                    <a:pt x="401" y="710"/>
                    <a:pt x="334" y="776"/>
                  </a:cubicBezTo>
                  <a:cubicBezTo>
                    <a:pt x="167" y="910"/>
                    <a:pt x="67" y="1077"/>
                    <a:pt x="1" y="1243"/>
                  </a:cubicBezTo>
                  <a:cubicBezTo>
                    <a:pt x="1" y="1343"/>
                    <a:pt x="34" y="1477"/>
                    <a:pt x="67" y="1544"/>
                  </a:cubicBezTo>
                  <a:cubicBezTo>
                    <a:pt x="122" y="1626"/>
                    <a:pt x="200" y="1686"/>
                    <a:pt x="281" y="1686"/>
                  </a:cubicBezTo>
                  <a:cubicBezTo>
                    <a:pt x="299" y="1686"/>
                    <a:pt x="317" y="1683"/>
                    <a:pt x="334" y="1677"/>
                  </a:cubicBezTo>
                  <a:cubicBezTo>
                    <a:pt x="434" y="1677"/>
                    <a:pt x="534" y="1610"/>
                    <a:pt x="634" y="1544"/>
                  </a:cubicBezTo>
                  <a:cubicBezTo>
                    <a:pt x="735" y="1410"/>
                    <a:pt x="801" y="1210"/>
                    <a:pt x="801" y="1010"/>
                  </a:cubicBezTo>
                  <a:cubicBezTo>
                    <a:pt x="835" y="910"/>
                    <a:pt x="835" y="810"/>
                    <a:pt x="868" y="710"/>
                  </a:cubicBezTo>
                  <a:cubicBezTo>
                    <a:pt x="868" y="610"/>
                    <a:pt x="935" y="543"/>
                    <a:pt x="935" y="476"/>
                  </a:cubicBezTo>
                  <a:cubicBezTo>
                    <a:pt x="968" y="409"/>
                    <a:pt x="1001" y="309"/>
                    <a:pt x="1068" y="243"/>
                  </a:cubicBezTo>
                  <a:cubicBezTo>
                    <a:pt x="1068" y="243"/>
                    <a:pt x="1068" y="209"/>
                    <a:pt x="1068" y="209"/>
                  </a:cubicBezTo>
                  <a:cubicBezTo>
                    <a:pt x="1101" y="109"/>
                    <a:pt x="1068" y="42"/>
                    <a:pt x="968" y="9"/>
                  </a:cubicBezTo>
                  <a:cubicBezTo>
                    <a:pt x="956" y="3"/>
                    <a:pt x="942" y="0"/>
                    <a:pt x="9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2"/>
            <p:cNvSpPr/>
            <p:nvPr/>
          </p:nvSpPr>
          <p:spPr>
            <a:xfrm>
              <a:off x="2339291" y="3420611"/>
              <a:ext cx="19686" cy="23911"/>
            </a:xfrm>
            <a:custGeom>
              <a:avLst/>
              <a:gdLst/>
              <a:ahLst/>
              <a:cxnLst/>
              <a:rect l="l" t="t" r="r" b="b"/>
              <a:pathLst>
                <a:path w="1668" h="2026" extrusionOk="0">
                  <a:moveTo>
                    <a:pt x="1488" y="1"/>
                  </a:moveTo>
                  <a:cubicBezTo>
                    <a:pt x="1457" y="1"/>
                    <a:pt x="1427" y="12"/>
                    <a:pt x="1401" y="37"/>
                  </a:cubicBezTo>
                  <a:cubicBezTo>
                    <a:pt x="1368" y="37"/>
                    <a:pt x="1334" y="70"/>
                    <a:pt x="1334" y="104"/>
                  </a:cubicBezTo>
                  <a:cubicBezTo>
                    <a:pt x="1268" y="137"/>
                    <a:pt x="1201" y="170"/>
                    <a:pt x="1101" y="237"/>
                  </a:cubicBezTo>
                  <a:cubicBezTo>
                    <a:pt x="1001" y="304"/>
                    <a:pt x="901" y="371"/>
                    <a:pt x="767" y="471"/>
                  </a:cubicBezTo>
                  <a:cubicBezTo>
                    <a:pt x="667" y="571"/>
                    <a:pt x="534" y="671"/>
                    <a:pt x="434" y="771"/>
                  </a:cubicBezTo>
                  <a:cubicBezTo>
                    <a:pt x="200" y="971"/>
                    <a:pt x="33" y="1238"/>
                    <a:pt x="0" y="1538"/>
                  </a:cubicBezTo>
                  <a:cubicBezTo>
                    <a:pt x="0" y="1672"/>
                    <a:pt x="33" y="1838"/>
                    <a:pt x="134" y="1938"/>
                  </a:cubicBezTo>
                  <a:cubicBezTo>
                    <a:pt x="176" y="2002"/>
                    <a:pt x="245" y="2025"/>
                    <a:pt x="307" y="2025"/>
                  </a:cubicBezTo>
                  <a:cubicBezTo>
                    <a:pt x="343" y="2025"/>
                    <a:pt x="376" y="2017"/>
                    <a:pt x="400" y="2005"/>
                  </a:cubicBezTo>
                  <a:cubicBezTo>
                    <a:pt x="400" y="2005"/>
                    <a:pt x="467" y="1972"/>
                    <a:pt x="500" y="1905"/>
                  </a:cubicBezTo>
                  <a:cubicBezTo>
                    <a:pt x="567" y="1838"/>
                    <a:pt x="601" y="1772"/>
                    <a:pt x="634" y="1705"/>
                  </a:cubicBezTo>
                  <a:cubicBezTo>
                    <a:pt x="734" y="1505"/>
                    <a:pt x="801" y="1305"/>
                    <a:pt x="867" y="1071"/>
                  </a:cubicBezTo>
                  <a:cubicBezTo>
                    <a:pt x="934" y="838"/>
                    <a:pt x="1068" y="637"/>
                    <a:pt x="1268" y="471"/>
                  </a:cubicBezTo>
                  <a:cubicBezTo>
                    <a:pt x="1301" y="437"/>
                    <a:pt x="1368" y="371"/>
                    <a:pt x="1434" y="337"/>
                  </a:cubicBezTo>
                  <a:lnTo>
                    <a:pt x="1535" y="304"/>
                  </a:lnTo>
                  <a:cubicBezTo>
                    <a:pt x="1568" y="304"/>
                    <a:pt x="1568" y="304"/>
                    <a:pt x="1601" y="271"/>
                  </a:cubicBezTo>
                  <a:cubicBezTo>
                    <a:pt x="1668" y="204"/>
                    <a:pt x="1668" y="104"/>
                    <a:pt x="1635" y="70"/>
                  </a:cubicBezTo>
                  <a:cubicBezTo>
                    <a:pt x="1593" y="29"/>
                    <a:pt x="1539" y="1"/>
                    <a:pt x="14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2"/>
            <p:cNvSpPr/>
            <p:nvPr/>
          </p:nvSpPr>
          <p:spPr>
            <a:xfrm>
              <a:off x="2315662" y="3483886"/>
              <a:ext cx="11436" cy="31760"/>
            </a:xfrm>
            <a:custGeom>
              <a:avLst/>
              <a:gdLst/>
              <a:ahLst/>
              <a:cxnLst/>
              <a:rect l="l" t="t" r="r" b="b"/>
              <a:pathLst>
                <a:path w="969" h="2691" extrusionOk="0">
                  <a:moveTo>
                    <a:pt x="809" y="0"/>
                  </a:moveTo>
                  <a:cubicBezTo>
                    <a:pt x="752" y="0"/>
                    <a:pt x="692" y="31"/>
                    <a:pt x="668" y="80"/>
                  </a:cubicBezTo>
                  <a:lnTo>
                    <a:pt x="601" y="180"/>
                  </a:lnTo>
                  <a:cubicBezTo>
                    <a:pt x="568" y="247"/>
                    <a:pt x="501" y="347"/>
                    <a:pt x="468" y="447"/>
                  </a:cubicBezTo>
                  <a:cubicBezTo>
                    <a:pt x="368" y="580"/>
                    <a:pt x="334" y="714"/>
                    <a:pt x="268" y="880"/>
                  </a:cubicBezTo>
                  <a:cubicBezTo>
                    <a:pt x="201" y="1014"/>
                    <a:pt x="134" y="1181"/>
                    <a:pt x="101" y="1381"/>
                  </a:cubicBezTo>
                  <a:cubicBezTo>
                    <a:pt x="1" y="1714"/>
                    <a:pt x="67" y="2081"/>
                    <a:pt x="234" y="2382"/>
                  </a:cubicBezTo>
                  <a:cubicBezTo>
                    <a:pt x="301" y="2482"/>
                    <a:pt x="368" y="2548"/>
                    <a:pt x="468" y="2615"/>
                  </a:cubicBezTo>
                  <a:cubicBezTo>
                    <a:pt x="501" y="2648"/>
                    <a:pt x="568" y="2682"/>
                    <a:pt x="601" y="2682"/>
                  </a:cubicBezTo>
                  <a:cubicBezTo>
                    <a:pt x="619" y="2688"/>
                    <a:pt x="638" y="2690"/>
                    <a:pt x="657" y="2690"/>
                  </a:cubicBezTo>
                  <a:cubicBezTo>
                    <a:pt x="744" y="2690"/>
                    <a:pt x="835" y="2631"/>
                    <a:pt x="835" y="2548"/>
                  </a:cubicBezTo>
                  <a:lnTo>
                    <a:pt x="835" y="2515"/>
                  </a:lnTo>
                  <a:cubicBezTo>
                    <a:pt x="868" y="2482"/>
                    <a:pt x="868" y="2415"/>
                    <a:pt x="835" y="2382"/>
                  </a:cubicBezTo>
                  <a:cubicBezTo>
                    <a:pt x="835" y="2281"/>
                    <a:pt x="835" y="2215"/>
                    <a:pt x="835" y="2115"/>
                  </a:cubicBezTo>
                  <a:cubicBezTo>
                    <a:pt x="801" y="1915"/>
                    <a:pt x="701" y="1681"/>
                    <a:pt x="634" y="1381"/>
                  </a:cubicBezTo>
                  <a:cubicBezTo>
                    <a:pt x="601" y="1247"/>
                    <a:pt x="568" y="1114"/>
                    <a:pt x="601" y="981"/>
                  </a:cubicBezTo>
                  <a:cubicBezTo>
                    <a:pt x="601" y="847"/>
                    <a:pt x="634" y="714"/>
                    <a:pt x="701" y="614"/>
                  </a:cubicBezTo>
                  <a:cubicBezTo>
                    <a:pt x="735" y="514"/>
                    <a:pt x="768" y="447"/>
                    <a:pt x="835" y="380"/>
                  </a:cubicBezTo>
                  <a:lnTo>
                    <a:pt x="901" y="280"/>
                  </a:lnTo>
                  <a:cubicBezTo>
                    <a:pt x="901" y="280"/>
                    <a:pt x="935" y="247"/>
                    <a:pt x="935" y="213"/>
                  </a:cubicBezTo>
                  <a:cubicBezTo>
                    <a:pt x="968" y="147"/>
                    <a:pt x="968" y="47"/>
                    <a:pt x="868" y="13"/>
                  </a:cubicBezTo>
                  <a:cubicBezTo>
                    <a:pt x="850" y="4"/>
                    <a:pt x="830" y="0"/>
                    <a:pt x="8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2"/>
            <p:cNvSpPr/>
            <p:nvPr/>
          </p:nvSpPr>
          <p:spPr>
            <a:xfrm>
              <a:off x="2345192" y="3498061"/>
              <a:ext cx="9064" cy="20630"/>
            </a:xfrm>
            <a:custGeom>
              <a:avLst/>
              <a:gdLst/>
              <a:ahLst/>
              <a:cxnLst/>
              <a:rect l="l" t="t" r="r" b="b"/>
              <a:pathLst>
                <a:path w="768" h="1748" extrusionOk="0">
                  <a:moveTo>
                    <a:pt x="565" y="1"/>
                  </a:moveTo>
                  <a:cubicBezTo>
                    <a:pt x="503" y="1"/>
                    <a:pt x="459" y="38"/>
                    <a:pt x="434" y="113"/>
                  </a:cubicBezTo>
                  <a:cubicBezTo>
                    <a:pt x="434" y="113"/>
                    <a:pt x="401" y="146"/>
                    <a:pt x="401" y="180"/>
                  </a:cubicBezTo>
                  <a:cubicBezTo>
                    <a:pt x="401" y="213"/>
                    <a:pt x="334" y="280"/>
                    <a:pt x="301" y="347"/>
                  </a:cubicBezTo>
                  <a:cubicBezTo>
                    <a:pt x="267" y="447"/>
                    <a:pt x="234" y="513"/>
                    <a:pt x="201" y="613"/>
                  </a:cubicBezTo>
                  <a:cubicBezTo>
                    <a:pt x="134" y="714"/>
                    <a:pt x="101" y="814"/>
                    <a:pt x="67" y="947"/>
                  </a:cubicBezTo>
                  <a:cubicBezTo>
                    <a:pt x="0" y="1181"/>
                    <a:pt x="34" y="1414"/>
                    <a:pt x="201" y="1614"/>
                  </a:cubicBezTo>
                  <a:cubicBezTo>
                    <a:pt x="267" y="1714"/>
                    <a:pt x="401" y="1748"/>
                    <a:pt x="501" y="1748"/>
                  </a:cubicBezTo>
                  <a:cubicBezTo>
                    <a:pt x="601" y="1748"/>
                    <a:pt x="701" y="1681"/>
                    <a:pt x="734" y="1581"/>
                  </a:cubicBezTo>
                  <a:lnTo>
                    <a:pt x="734" y="1547"/>
                  </a:lnTo>
                  <a:cubicBezTo>
                    <a:pt x="734" y="1514"/>
                    <a:pt x="734" y="1481"/>
                    <a:pt x="734" y="1447"/>
                  </a:cubicBezTo>
                  <a:cubicBezTo>
                    <a:pt x="768" y="1381"/>
                    <a:pt x="768" y="1347"/>
                    <a:pt x="768" y="1281"/>
                  </a:cubicBezTo>
                  <a:cubicBezTo>
                    <a:pt x="734" y="1147"/>
                    <a:pt x="668" y="1014"/>
                    <a:pt x="601" y="914"/>
                  </a:cubicBezTo>
                  <a:cubicBezTo>
                    <a:pt x="568" y="847"/>
                    <a:pt x="534" y="747"/>
                    <a:pt x="534" y="680"/>
                  </a:cubicBezTo>
                  <a:cubicBezTo>
                    <a:pt x="534" y="613"/>
                    <a:pt x="534" y="513"/>
                    <a:pt x="568" y="447"/>
                  </a:cubicBezTo>
                  <a:cubicBezTo>
                    <a:pt x="568" y="413"/>
                    <a:pt x="601" y="380"/>
                    <a:pt x="634" y="313"/>
                  </a:cubicBezTo>
                  <a:cubicBezTo>
                    <a:pt x="634" y="313"/>
                    <a:pt x="668" y="280"/>
                    <a:pt x="668" y="280"/>
                  </a:cubicBezTo>
                  <a:cubicBezTo>
                    <a:pt x="701" y="247"/>
                    <a:pt x="701" y="213"/>
                    <a:pt x="701" y="213"/>
                  </a:cubicBezTo>
                  <a:cubicBezTo>
                    <a:pt x="734" y="113"/>
                    <a:pt x="701" y="13"/>
                    <a:pt x="634" y="13"/>
                  </a:cubicBezTo>
                  <a:cubicBezTo>
                    <a:pt x="609" y="5"/>
                    <a:pt x="586" y="1"/>
                    <a:pt x="5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2"/>
            <p:cNvSpPr/>
            <p:nvPr/>
          </p:nvSpPr>
          <p:spPr>
            <a:xfrm>
              <a:off x="2330628" y="3545355"/>
              <a:ext cx="11425" cy="22153"/>
            </a:xfrm>
            <a:custGeom>
              <a:avLst/>
              <a:gdLst/>
              <a:ahLst/>
              <a:cxnLst/>
              <a:rect l="l" t="t" r="r" b="b"/>
              <a:pathLst>
                <a:path w="968" h="1877" extrusionOk="0">
                  <a:moveTo>
                    <a:pt x="185" y="0"/>
                  </a:moveTo>
                  <a:cubicBezTo>
                    <a:pt x="169" y="0"/>
                    <a:pt x="152" y="3"/>
                    <a:pt x="134" y="9"/>
                  </a:cubicBezTo>
                  <a:cubicBezTo>
                    <a:pt x="67" y="9"/>
                    <a:pt x="0" y="76"/>
                    <a:pt x="0" y="176"/>
                  </a:cubicBezTo>
                  <a:cubicBezTo>
                    <a:pt x="0" y="209"/>
                    <a:pt x="0" y="209"/>
                    <a:pt x="0" y="242"/>
                  </a:cubicBezTo>
                  <a:cubicBezTo>
                    <a:pt x="0" y="309"/>
                    <a:pt x="34" y="376"/>
                    <a:pt x="0" y="476"/>
                  </a:cubicBezTo>
                  <a:cubicBezTo>
                    <a:pt x="0" y="576"/>
                    <a:pt x="0" y="676"/>
                    <a:pt x="0" y="776"/>
                  </a:cubicBezTo>
                  <a:cubicBezTo>
                    <a:pt x="34" y="910"/>
                    <a:pt x="34" y="1043"/>
                    <a:pt x="34" y="1176"/>
                  </a:cubicBezTo>
                  <a:cubicBezTo>
                    <a:pt x="67" y="1410"/>
                    <a:pt x="200" y="1643"/>
                    <a:pt x="401" y="1810"/>
                  </a:cubicBezTo>
                  <a:cubicBezTo>
                    <a:pt x="534" y="1877"/>
                    <a:pt x="667" y="1877"/>
                    <a:pt x="767" y="1877"/>
                  </a:cubicBezTo>
                  <a:cubicBezTo>
                    <a:pt x="868" y="1844"/>
                    <a:pt x="968" y="1744"/>
                    <a:pt x="968" y="1643"/>
                  </a:cubicBezTo>
                  <a:lnTo>
                    <a:pt x="968" y="1610"/>
                  </a:lnTo>
                  <a:cubicBezTo>
                    <a:pt x="968" y="1577"/>
                    <a:pt x="968" y="1543"/>
                    <a:pt x="968" y="1510"/>
                  </a:cubicBezTo>
                  <a:cubicBezTo>
                    <a:pt x="934" y="1443"/>
                    <a:pt x="934" y="1377"/>
                    <a:pt x="901" y="1310"/>
                  </a:cubicBezTo>
                  <a:cubicBezTo>
                    <a:pt x="801" y="1176"/>
                    <a:pt x="701" y="1043"/>
                    <a:pt x="567" y="943"/>
                  </a:cubicBezTo>
                  <a:cubicBezTo>
                    <a:pt x="467" y="876"/>
                    <a:pt x="401" y="776"/>
                    <a:pt x="367" y="709"/>
                  </a:cubicBezTo>
                  <a:cubicBezTo>
                    <a:pt x="334" y="609"/>
                    <a:pt x="300" y="543"/>
                    <a:pt x="300" y="443"/>
                  </a:cubicBezTo>
                  <a:cubicBezTo>
                    <a:pt x="267" y="376"/>
                    <a:pt x="267" y="343"/>
                    <a:pt x="300" y="276"/>
                  </a:cubicBezTo>
                  <a:cubicBezTo>
                    <a:pt x="267" y="242"/>
                    <a:pt x="267" y="209"/>
                    <a:pt x="300" y="176"/>
                  </a:cubicBezTo>
                  <a:cubicBezTo>
                    <a:pt x="300" y="176"/>
                    <a:pt x="300" y="142"/>
                    <a:pt x="300" y="109"/>
                  </a:cubicBezTo>
                  <a:cubicBezTo>
                    <a:pt x="300" y="55"/>
                    <a:pt x="256" y="0"/>
                    <a:pt x="1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2"/>
            <p:cNvSpPr/>
            <p:nvPr/>
          </p:nvSpPr>
          <p:spPr>
            <a:xfrm>
              <a:off x="2533683" y="3363793"/>
              <a:ext cx="64275" cy="50077"/>
            </a:xfrm>
            <a:custGeom>
              <a:avLst/>
              <a:gdLst/>
              <a:ahLst/>
              <a:cxnLst/>
              <a:rect l="l" t="t" r="r" b="b"/>
              <a:pathLst>
                <a:path w="5446" h="4243" extrusionOk="0">
                  <a:moveTo>
                    <a:pt x="1501" y="0"/>
                  </a:moveTo>
                  <a:cubicBezTo>
                    <a:pt x="1362" y="0"/>
                    <a:pt x="1227" y="24"/>
                    <a:pt x="1109" y="48"/>
                  </a:cubicBezTo>
                  <a:cubicBezTo>
                    <a:pt x="909" y="81"/>
                    <a:pt x="709" y="148"/>
                    <a:pt x="542" y="281"/>
                  </a:cubicBezTo>
                  <a:cubicBezTo>
                    <a:pt x="375" y="348"/>
                    <a:pt x="209" y="481"/>
                    <a:pt x="109" y="648"/>
                  </a:cubicBezTo>
                  <a:lnTo>
                    <a:pt x="75" y="648"/>
                  </a:lnTo>
                  <a:cubicBezTo>
                    <a:pt x="1" y="772"/>
                    <a:pt x="93" y="897"/>
                    <a:pt x="200" y="897"/>
                  </a:cubicBezTo>
                  <a:cubicBezTo>
                    <a:pt x="236" y="897"/>
                    <a:pt x="275" y="882"/>
                    <a:pt x="309" y="848"/>
                  </a:cubicBezTo>
                  <a:cubicBezTo>
                    <a:pt x="342" y="781"/>
                    <a:pt x="409" y="715"/>
                    <a:pt x="476" y="648"/>
                  </a:cubicBezTo>
                  <a:cubicBezTo>
                    <a:pt x="542" y="615"/>
                    <a:pt x="609" y="548"/>
                    <a:pt x="676" y="515"/>
                  </a:cubicBezTo>
                  <a:cubicBezTo>
                    <a:pt x="809" y="415"/>
                    <a:pt x="976" y="348"/>
                    <a:pt x="1143" y="314"/>
                  </a:cubicBezTo>
                  <a:cubicBezTo>
                    <a:pt x="1238" y="293"/>
                    <a:pt x="1336" y="282"/>
                    <a:pt x="1436" y="282"/>
                  </a:cubicBezTo>
                  <a:cubicBezTo>
                    <a:pt x="1651" y="282"/>
                    <a:pt x="1872" y="334"/>
                    <a:pt x="2077" y="448"/>
                  </a:cubicBezTo>
                  <a:lnTo>
                    <a:pt x="2210" y="515"/>
                  </a:lnTo>
                  <a:lnTo>
                    <a:pt x="2277" y="581"/>
                  </a:lnTo>
                  <a:cubicBezTo>
                    <a:pt x="2344" y="648"/>
                    <a:pt x="2410" y="715"/>
                    <a:pt x="2444" y="781"/>
                  </a:cubicBezTo>
                  <a:cubicBezTo>
                    <a:pt x="2544" y="882"/>
                    <a:pt x="2610" y="1015"/>
                    <a:pt x="2677" y="1182"/>
                  </a:cubicBezTo>
                  <a:cubicBezTo>
                    <a:pt x="2777" y="1482"/>
                    <a:pt x="2777" y="1782"/>
                    <a:pt x="2677" y="2082"/>
                  </a:cubicBezTo>
                  <a:cubicBezTo>
                    <a:pt x="2600" y="2287"/>
                    <a:pt x="2739" y="2472"/>
                    <a:pt x="2929" y="2472"/>
                  </a:cubicBezTo>
                  <a:cubicBezTo>
                    <a:pt x="2986" y="2472"/>
                    <a:pt x="3049" y="2455"/>
                    <a:pt x="3111" y="2416"/>
                  </a:cubicBezTo>
                  <a:lnTo>
                    <a:pt x="3144" y="2416"/>
                  </a:lnTo>
                  <a:cubicBezTo>
                    <a:pt x="3294" y="2341"/>
                    <a:pt x="3482" y="2303"/>
                    <a:pt x="3665" y="2303"/>
                  </a:cubicBezTo>
                  <a:cubicBezTo>
                    <a:pt x="3726" y="2303"/>
                    <a:pt x="3786" y="2308"/>
                    <a:pt x="3845" y="2316"/>
                  </a:cubicBezTo>
                  <a:cubicBezTo>
                    <a:pt x="3978" y="2316"/>
                    <a:pt x="4078" y="2349"/>
                    <a:pt x="4212" y="2416"/>
                  </a:cubicBezTo>
                  <a:cubicBezTo>
                    <a:pt x="4245" y="2449"/>
                    <a:pt x="4312" y="2483"/>
                    <a:pt x="4345" y="2516"/>
                  </a:cubicBezTo>
                  <a:lnTo>
                    <a:pt x="4478" y="2616"/>
                  </a:lnTo>
                  <a:lnTo>
                    <a:pt x="4545" y="2683"/>
                  </a:lnTo>
                  <a:cubicBezTo>
                    <a:pt x="4545" y="2716"/>
                    <a:pt x="4578" y="2716"/>
                    <a:pt x="4578" y="2750"/>
                  </a:cubicBezTo>
                  <a:cubicBezTo>
                    <a:pt x="4612" y="2783"/>
                    <a:pt x="4645" y="2850"/>
                    <a:pt x="4679" y="2916"/>
                  </a:cubicBezTo>
                  <a:cubicBezTo>
                    <a:pt x="4745" y="3016"/>
                    <a:pt x="4779" y="3116"/>
                    <a:pt x="4812" y="3250"/>
                  </a:cubicBezTo>
                  <a:cubicBezTo>
                    <a:pt x="4845" y="3517"/>
                    <a:pt x="4845" y="3784"/>
                    <a:pt x="4745" y="4050"/>
                  </a:cubicBezTo>
                  <a:cubicBezTo>
                    <a:pt x="4745" y="4084"/>
                    <a:pt x="4745" y="4151"/>
                    <a:pt x="4779" y="4217"/>
                  </a:cubicBezTo>
                  <a:cubicBezTo>
                    <a:pt x="4812" y="4234"/>
                    <a:pt x="4854" y="4242"/>
                    <a:pt x="4895" y="4242"/>
                  </a:cubicBezTo>
                  <a:cubicBezTo>
                    <a:pt x="4937" y="4242"/>
                    <a:pt x="4979" y="4234"/>
                    <a:pt x="5012" y="4217"/>
                  </a:cubicBezTo>
                  <a:cubicBezTo>
                    <a:pt x="5279" y="3950"/>
                    <a:pt x="5446" y="3550"/>
                    <a:pt x="5412" y="3183"/>
                  </a:cubicBezTo>
                  <a:cubicBezTo>
                    <a:pt x="5412" y="2983"/>
                    <a:pt x="5379" y="2783"/>
                    <a:pt x="5312" y="2616"/>
                  </a:cubicBezTo>
                  <a:cubicBezTo>
                    <a:pt x="5279" y="2516"/>
                    <a:pt x="5212" y="2416"/>
                    <a:pt x="5179" y="2349"/>
                  </a:cubicBezTo>
                  <a:lnTo>
                    <a:pt x="5079" y="2216"/>
                  </a:lnTo>
                  <a:lnTo>
                    <a:pt x="5012" y="2116"/>
                  </a:lnTo>
                  <a:cubicBezTo>
                    <a:pt x="4912" y="2049"/>
                    <a:pt x="4845" y="1982"/>
                    <a:pt x="4745" y="1916"/>
                  </a:cubicBezTo>
                  <a:cubicBezTo>
                    <a:pt x="4679" y="1849"/>
                    <a:pt x="4578" y="1816"/>
                    <a:pt x="4512" y="1782"/>
                  </a:cubicBezTo>
                  <a:cubicBezTo>
                    <a:pt x="4312" y="1682"/>
                    <a:pt x="4111" y="1649"/>
                    <a:pt x="3911" y="1615"/>
                  </a:cubicBezTo>
                  <a:cubicBezTo>
                    <a:pt x="3870" y="1612"/>
                    <a:pt x="3830" y="1610"/>
                    <a:pt x="3790" y="1610"/>
                  </a:cubicBezTo>
                  <a:cubicBezTo>
                    <a:pt x="3619" y="1610"/>
                    <a:pt x="3454" y="1641"/>
                    <a:pt x="3295" y="1696"/>
                  </a:cubicBezTo>
                  <a:lnTo>
                    <a:pt x="3295" y="1696"/>
                  </a:lnTo>
                  <a:cubicBezTo>
                    <a:pt x="3280" y="1463"/>
                    <a:pt x="3220" y="1234"/>
                    <a:pt x="3111" y="1015"/>
                  </a:cubicBezTo>
                  <a:cubicBezTo>
                    <a:pt x="3011" y="815"/>
                    <a:pt x="2877" y="648"/>
                    <a:pt x="2744" y="515"/>
                  </a:cubicBezTo>
                  <a:cubicBezTo>
                    <a:pt x="2677" y="448"/>
                    <a:pt x="2610" y="381"/>
                    <a:pt x="2510" y="314"/>
                  </a:cubicBezTo>
                  <a:lnTo>
                    <a:pt x="2377" y="248"/>
                  </a:lnTo>
                  <a:lnTo>
                    <a:pt x="2277" y="181"/>
                  </a:lnTo>
                  <a:cubicBezTo>
                    <a:pt x="2077" y="81"/>
                    <a:pt x="1877" y="14"/>
                    <a:pt x="1676" y="14"/>
                  </a:cubicBezTo>
                  <a:cubicBezTo>
                    <a:pt x="1618" y="4"/>
                    <a:pt x="1559" y="0"/>
                    <a:pt x="15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5" name="Google Shape;9485;p55"/>
          <p:cNvGrpSpPr/>
          <p:nvPr/>
        </p:nvGrpSpPr>
        <p:grpSpPr>
          <a:xfrm>
            <a:off x="7089140" y="2869565"/>
            <a:ext cx="1292225" cy="2332990"/>
            <a:chOff x="6550680" y="2989186"/>
            <a:chExt cx="488030" cy="746424"/>
          </a:xfrm>
        </p:grpSpPr>
        <p:sp>
          <p:nvSpPr>
            <p:cNvPr id="9486" name="Google Shape;9486;p55"/>
            <p:cNvSpPr/>
            <p:nvPr/>
          </p:nvSpPr>
          <p:spPr>
            <a:xfrm>
              <a:off x="6550680" y="2989186"/>
              <a:ext cx="488030" cy="558449"/>
            </a:xfrm>
            <a:custGeom>
              <a:avLst/>
              <a:gdLst/>
              <a:ahLst/>
              <a:cxnLst/>
              <a:rect l="l" t="t" r="r" b="b"/>
              <a:pathLst>
                <a:path w="55207" h="63173" extrusionOk="0">
                  <a:moveTo>
                    <a:pt x="27896" y="0"/>
                  </a:moveTo>
                  <a:cubicBezTo>
                    <a:pt x="26353" y="0"/>
                    <a:pt x="24788" y="546"/>
                    <a:pt x="23617" y="1569"/>
                  </a:cubicBezTo>
                  <a:cubicBezTo>
                    <a:pt x="21516" y="3370"/>
                    <a:pt x="20715" y="6439"/>
                    <a:pt x="21315" y="9141"/>
                  </a:cubicBezTo>
                  <a:lnTo>
                    <a:pt x="21082" y="9508"/>
                  </a:lnTo>
                  <a:cubicBezTo>
                    <a:pt x="20426" y="9338"/>
                    <a:pt x="19786" y="9259"/>
                    <a:pt x="19169" y="9259"/>
                  </a:cubicBezTo>
                  <a:cubicBezTo>
                    <a:pt x="13468" y="9259"/>
                    <a:pt x="9681" y="16020"/>
                    <a:pt x="13443" y="21016"/>
                  </a:cubicBezTo>
                  <a:cubicBezTo>
                    <a:pt x="12692" y="20691"/>
                    <a:pt x="11907" y="20537"/>
                    <a:pt x="11133" y="20537"/>
                  </a:cubicBezTo>
                  <a:cubicBezTo>
                    <a:pt x="9121" y="20537"/>
                    <a:pt x="7179" y="21578"/>
                    <a:pt x="6071" y="23384"/>
                  </a:cubicBezTo>
                  <a:cubicBezTo>
                    <a:pt x="4570" y="25919"/>
                    <a:pt x="5104" y="29155"/>
                    <a:pt x="7405" y="31023"/>
                  </a:cubicBezTo>
                  <a:cubicBezTo>
                    <a:pt x="1101" y="33058"/>
                    <a:pt x="0" y="41431"/>
                    <a:pt x="5504" y="45033"/>
                  </a:cubicBezTo>
                  <a:cubicBezTo>
                    <a:pt x="2869" y="47368"/>
                    <a:pt x="2369" y="51771"/>
                    <a:pt x="4470" y="54640"/>
                  </a:cubicBezTo>
                  <a:cubicBezTo>
                    <a:pt x="5822" y="56464"/>
                    <a:pt x="8112" y="57473"/>
                    <a:pt x="10373" y="57473"/>
                  </a:cubicBezTo>
                  <a:cubicBezTo>
                    <a:pt x="11627" y="57473"/>
                    <a:pt x="12872" y="57163"/>
                    <a:pt x="13943" y="56508"/>
                  </a:cubicBezTo>
                  <a:cubicBezTo>
                    <a:pt x="14010" y="59777"/>
                    <a:pt x="16379" y="62512"/>
                    <a:pt x="19614" y="63079"/>
                  </a:cubicBezTo>
                  <a:cubicBezTo>
                    <a:pt x="19994" y="63142"/>
                    <a:pt x="20373" y="63173"/>
                    <a:pt x="20747" y="63173"/>
                  </a:cubicBezTo>
                  <a:cubicBezTo>
                    <a:pt x="23559" y="63173"/>
                    <a:pt x="26122" y="61451"/>
                    <a:pt x="27153" y="58743"/>
                  </a:cubicBezTo>
                  <a:cubicBezTo>
                    <a:pt x="27925" y="61307"/>
                    <a:pt x="30299" y="63012"/>
                    <a:pt x="32924" y="63012"/>
                  </a:cubicBezTo>
                  <a:cubicBezTo>
                    <a:pt x="33134" y="63012"/>
                    <a:pt x="33345" y="63002"/>
                    <a:pt x="33557" y="62979"/>
                  </a:cubicBezTo>
                  <a:cubicBezTo>
                    <a:pt x="36460" y="62646"/>
                    <a:pt x="38694" y="60344"/>
                    <a:pt x="38928" y="57442"/>
                  </a:cubicBezTo>
                  <a:cubicBezTo>
                    <a:pt x="40773" y="59049"/>
                    <a:pt x="43176" y="60125"/>
                    <a:pt x="45616" y="60125"/>
                  </a:cubicBezTo>
                  <a:cubicBezTo>
                    <a:pt x="45910" y="60125"/>
                    <a:pt x="46205" y="60110"/>
                    <a:pt x="46500" y="60077"/>
                  </a:cubicBezTo>
                  <a:cubicBezTo>
                    <a:pt x="49202" y="59777"/>
                    <a:pt x="51804" y="57876"/>
                    <a:pt x="52504" y="55207"/>
                  </a:cubicBezTo>
                  <a:cubicBezTo>
                    <a:pt x="53171" y="52538"/>
                    <a:pt x="51570" y="49370"/>
                    <a:pt x="48902" y="48736"/>
                  </a:cubicBezTo>
                  <a:cubicBezTo>
                    <a:pt x="52771" y="47401"/>
                    <a:pt x="55206" y="42865"/>
                    <a:pt x="54206" y="38895"/>
                  </a:cubicBezTo>
                  <a:cubicBezTo>
                    <a:pt x="53274" y="35321"/>
                    <a:pt x="49692" y="32693"/>
                    <a:pt x="46041" y="32693"/>
                  </a:cubicBezTo>
                  <a:cubicBezTo>
                    <a:pt x="45637" y="32693"/>
                    <a:pt x="45234" y="32725"/>
                    <a:pt x="44832" y="32791"/>
                  </a:cubicBezTo>
                  <a:cubicBezTo>
                    <a:pt x="50136" y="28822"/>
                    <a:pt x="47567" y="20382"/>
                    <a:pt x="40963" y="20015"/>
                  </a:cubicBezTo>
                  <a:cubicBezTo>
                    <a:pt x="43798" y="17747"/>
                    <a:pt x="44399" y="13177"/>
                    <a:pt x="42297" y="10242"/>
                  </a:cubicBezTo>
                  <a:cubicBezTo>
                    <a:pt x="40947" y="8385"/>
                    <a:pt x="38637" y="7356"/>
                    <a:pt x="36353" y="7356"/>
                  </a:cubicBezTo>
                  <a:cubicBezTo>
                    <a:pt x="35025" y="7356"/>
                    <a:pt x="33706" y="7704"/>
                    <a:pt x="32590" y="8440"/>
                  </a:cubicBezTo>
                  <a:cubicBezTo>
                    <a:pt x="34291" y="6205"/>
                    <a:pt x="33591" y="2703"/>
                    <a:pt x="31323" y="1068"/>
                  </a:cubicBezTo>
                  <a:cubicBezTo>
                    <a:pt x="30333" y="345"/>
                    <a:pt x="29122" y="0"/>
                    <a:pt x="278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55"/>
            <p:cNvSpPr/>
            <p:nvPr/>
          </p:nvSpPr>
          <p:spPr>
            <a:xfrm>
              <a:off x="6762999" y="3229786"/>
              <a:ext cx="71365" cy="505825"/>
            </a:xfrm>
            <a:custGeom>
              <a:avLst/>
              <a:gdLst/>
              <a:ahLst/>
              <a:cxnLst/>
              <a:rect l="l" t="t" r="r" b="b"/>
              <a:pathLst>
                <a:path w="8073" h="57220" extrusionOk="0">
                  <a:moveTo>
                    <a:pt x="3473" y="1"/>
                  </a:moveTo>
                  <a:cubicBezTo>
                    <a:pt x="2999" y="1"/>
                    <a:pt x="2569" y="772"/>
                    <a:pt x="2569" y="772"/>
                  </a:cubicBezTo>
                  <a:lnTo>
                    <a:pt x="0" y="56478"/>
                  </a:lnTo>
                  <a:cubicBezTo>
                    <a:pt x="1223" y="57034"/>
                    <a:pt x="2528" y="57219"/>
                    <a:pt x="3724" y="57219"/>
                  </a:cubicBezTo>
                  <a:cubicBezTo>
                    <a:pt x="6116" y="57219"/>
                    <a:pt x="8073" y="56478"/>
                    <a:pt x="8073" y="56478"/>
                  </a:cubicBezTo>
                  <a:lnTo>
                    <a:pt x="4170" y="772"/>
                  </a:lnTo>
                  <a:cubicBezTo>
                    <a:pt x="3959" y="193"/>
                    <a:pt x="3710" y="1"/>
                    <a:pt x="34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55"/>
            <p:cNvSpPr/>
            <p:nvPr/>
          </p:nvSpPr>
          <p:spPr>
            <a:xfrm>
              <a:off x="6727903" y="3265165"/>
              <a:ext cx="67829" cy="80550"/>
            </a:xfrm>
            <a:custGeom>
              <a:avLst/>
              <a:gdLst/>
              <a:ahLst/>
              <a:cxnLst/>
              <a:rect l="l" t="t" r="r" b="b"/>
              <a:pathLst>
                <a:path w="7673" h="9112" extrusionOk="0">
                  <a:moveTo>
                    <a:pt x="493" y="0"/>
                  </a:moveTo>
                  <a:cubicBezTo>
                    <a:pt x="331" y="0"/>
                    <a:pt x="166" y="101"/>
                    <a:pt x="134" y="305"/>
                  </a:cubicBezTo>
                  <a:cubicBezTo>
                    <a:pt x="134" y="305"/>
                    <a:pt x="101" y="506"/>
                    <a:pt x="68" y="873"/>
                  </a:cubicBezTo>
                  <a:cubicBezTo>
                    <a:pt x="34" y="1340"/>
                    <a:pt x="1" y="1840"/>
                    <a:pt x="34" y="2340"/>
                  </a:cubicBezTo>
                  <a:cubicBezTo>
                    <a:pt x="68" y="3041"/>
                    <a:pt x="168" y="3741"/>
                    <a:pt x="334" y="4408"/>
                  </a:cubicBezTo>
                  <a:cubicBezTo>
                    <a:pt x="535" y="5209"/>
                    <a:pt x="868" y="5976"/>
                    <a:pt x="1335" y="6677"/>
                  </a:cubicBezTo>
                  <a:cubicBezTo>
                    <a:pt x="1569" y="7010"/>
                    <a:pt x="1869" y="7344"/>
                    <a:pt x="2169" y="7644"/>
                  </a:cubicBezTo>
                  <a:cubicBezTo>
                    <a:pt x="2336" y="7811"/>
                    <a:pt x="2469" y="7944"/>
                    <a:pt x="2669" y="8078"/>
                  </a:cubicBezTo>
                  <a:cubicBezTo>
                    <a:pt x="2836" y="8178"/>
                    <a:pt x="3003" y="8311"/>
                    <a:pt x="3203" y="8411"/>
                  </a:cubicBezTo>
                  <a:cubicBezTo>
                    <a:pt x="3537" y="8578"/>
                    <a:pt x="3904" y="8745"/>
                    <a:pt x="4271" y="8845"/>
                  </a:cubicBezTo>
                  <a:cubicBezTo>
                    <a:pt x="4604" y="8945"/>
                    <a:pt x="4938" y="9012"/>
                    <a:pt x="5271" y="9078"/>
                  </a:cubicBezTo>
                  <a:cubicBezTo>
                    <a:pt x="5571" y="9112"/>
                    <a:pt x="5838" y="9112"/>
                    <a:pt x="6105" y="9112"/>
                  </a:cubicBezTo>
                  <a:cubicBezTo>
                    <a:pt x="6339" y="9078"/>
                    <a:pt x="6606" y="9078"/>
                    <a:pt x="6772" y="9078"/>
                  </a:cubicBezTo>
                  <a:cubicBezTo>
                    <a:pt x="7139" y="9012"/>
                    <a:pt x="7339" y="8978"/>
                    <a:pt x="7339" y="8978"/>
                  </a:cubicBezTo>
                  <a:cubicBezTo>
                    <a:pt x="7506" y="8945"/>
                    <a:pt x="7640" y="8812"/>
                    <a:pt x="7640" y="8645"/>
                  </a:cubicBezTo>
                  <a:cubicBezTo>
                    <a:pt x="7673" y="8411"/>
                    <a:pt x="7506" y="8244"/>
                    <a:pt x="7306" y="8211"/>
                  </a:cubicBezTo>
                  <a:lnTo>
                    <a:pt x="7273" y="8211"/>
                  </a:lnTo>
                  <a:lnTo>
                    <a:pt x="6772" y="8178"/>
                  </a:lnTo>
                  <a:cubicBezTo>
                    <a:pt x="6572" y="8178"/>
                    <a:pt x="6372" y="8178"/>
                    <a:pt x="6172" y="8144"/>
                  </a:cubicBezTo>
                  <a:cubicBezTo>
                    <a:pt x="5972" y="8144"/>
                    <a:pt x="5738" y="8078"/>
                    <a:pt x="5471" y="8011"/>
                  </a:cubicBezTo>
                  <a:cubicBezTo>
                    <a:pt x="5171" y="7944"/>
                    <a:pt x="4904" y="7878"/>
                    <a:pt x="4637" y="7777"/>
                  </a:cubicBezTo>
                  <a:cubicBezTo>
                    <a:pt x="4337" y="7677"/>
                    <a:pt x="4037" y="7511"/>
                    <a:pt x="3804" y="7344"/>
                  </a:cubicBezTo>
                  <a:cubicBezTo>
                    <a:pt x="3637" y="7277"/>
                    <a:pt x="3503" y="7177"/>
                    <a:pt x="3370" y="7077"/>
                  </a:cubicBezTo>
                  <a:cubicBezTo>
                    <a:pt x="3236" y="6977"/>
                    <a:pt x="3103" y="6877"/>
                    <a:pt x="3003" y="6743"/>
                  </a:cubicBezTo>
                  <a:cubicBezTo>
                    <a:pt x="2736" y="6510"/>
                    <a:pt x="2536" y="6243"/>
                    <a:pt x="2336" y="5976"/>
                  </a:cubicBezTo>
                  <a:cubicBezTo>
                    <a:pt x="1936" y="5376"/>
                    <a:pt x="1635" y="4742"/>
                    <a:pt x="1435" y="4075"/>
                  </a:cubicBezTo>
                  <a:cubicBezTo>
                    <a:pt x="1235" y="3474"/>
                    <a:pt x="1102" y="2874"/>
                    <a:pt x="1002" y="2240"/>
                  </a:cubicBezTo>
                  <a:cubicBezTo>
                    <a:pt x="935" y="1673"/>
                    <a:pt x="868" y="1206"/>
                    <a:pt x="868" y="873"/>
                  </a:cubicBezTo>
                  <a:cubicBezTo>
                    <a:pt x="835" y="539"/>
                    <a:pt x="835" y="372"/>
                    <a:pt x="835" y="372"/>
                  </a:cubicBezTo>
                  <a:cubicBezTo>
                    <a:pt x="852" y="126"/>
                    <a:pt x="675" y="0"/>
                    <a:pt x="4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55"/>
            <p:cNvSpPr/>
            <p:nvPr/>
          </p:nvSpPr>
          <p:spPr>
            <a:xfrm>
              <a:off x="6788362" y="3226789"/>
              <a:ext cx="71958" cy="75113"/>
            </a:xfrm>
            <a:custGeom>
              <a:avLst/>
              <a:gdLst/>
              <a:ahLst/>
              <a:cxnLst/>
              <a:rect l="l" t="t" r="r" b="b"/>
              <a:pathLst>
                <a:path w="8140" h="8497" extrusionOk="0">
                  <a:moveTo>
                    <a:pt x="7676" y="1"/>
                  </a:moveTo>
                  <a:cubicBezTo>
                    <a:pt x="7494" y="1"/>
                    <a:pt x="7307" y="118"/>
                    <a:pt x="7272" y="343"/>
                  </a:cubicBezTo>
                  <a:lnTo>
                    <a:pt x="7272" y="377"/>
                  </a:lnTo>
                  <a:cubicBezTo>
                    <a:pt x="7272" y="377"/>
                    <a:pt x="7239" y="577"/>
                    <a:pt x="7239" y="877"/>
                  </a:cubicBezTo>
                  <a:cubicBezTo>
                    <a:pt x="7239" y="1044"/>
                    <a:pt x="7205" y="1244"/>
                    <a:pt x="7205" y="1478"/>
                  </a:cubicBezTo>
                  <a:cubicBezTo>
                    <a:pt x="7172" y="1678"/>
                    <a:pt x="7138" y="1945"/>
                    <a:pt x="7105" y="2211"/>
                  </a:cubicBezTo>
                  <a:cubicBezTo>
                    <a:pt x="7072" y="2345"/>
                    <a:pt x="7038" y="2478"/>
                    <a:pt x="7005" y="2612"/>
                  </a:cubicBezTo>
                  <a:cubicBezTo>
                    <a:pt x="6972" y="2745"/>
                    <a:pt x="6972" y="2912"/>
                    <a:pt x="6905" y="3045"/>
                  </a:cubicBezTo>
                  <a:cubicBezTo>
                    <a:pt x="6872" y="3212"/>
                    <a:pt x="6838" y="3346"/>
                    <a:pt x="6772" y="3512"/>
                  </a:cubicBezTo>
                  <a:lnTo>
                    <a:pt x="6638" y="3946"/>
                  </a:lnTo>
                  <a:cubicBezTo>
                    <a:pt x="6571" y="4113"/>
                    <a:pt x="6505" y="4280"/>
                    <a:pt x="6405" y="4413"/>
                  </a:cubicBezTo>
                  <a:cubicBezTo>
                    <a:pt x="6338" y="4513"/>
                    <a:pt x="6271" y="4680"/>
                    <a:pt x="6171" y="4813"/>
                  </a:cubicBezTo>
                  <a:cubicBezTo>
                    <a:pt x="6004" y="5113"/>
                    <a:pt x="5804" y="5380"/>
                    <a:pt x="5571" y="5614"/>
                  </a:cubicBezTo>
                  <a:cubicBezTo>
                    <a:pt x="5337" y="5881"/>
                    <a:pt x="5070" y="6114"/>
                    <a:pt x="4803" y="6314"/>
                  </a:cubicBezTo>
                  <a:cubicBezTo>
                    <a:pt x="4537" y="6514"/>
                    <a:pt x="4270" y="6681"/>
                    <a:pt x="3970" y="6815"/>
                  </a:cubicBezTo>
                  <a:cubicBezTo>
                    <a:pt x="3436" y="7082"/>
                    <a:pt x="2869" y="7315"/>
                    <a:pt x="2268" y="7448"/>
                  </a:cubicBezTo>
                  <a:cubicBezTo>
                    <a:pt x="1835" y="7549"/>
                    <a:pt x="1401" y="7615"/>
                    <a:pt x="967" y="7682"/>
                  </a:cubicBezTo>
                  <a:cubicBezTo>
                    <a:pt x="634" y="7715"/>
                    <a:pt x="467" y="7715"/>
                    <a:pt x="467" y="7715"/>
                  </a:cubicBezTo>
                  <a:cubicBezTo>
                    <a:pt x="67" y="7749"/>
                    <a:pt x="0" y="8349"/>
                    <a:pt x="434" y="8416"/>
                  </a:cubicBezTo>
                  <a:cubicBezTo>
                    <a:pt x="600" y="8449"/>
                    <a:pt x="801" y="8483"/>
                    <a:pt x="967" y="8483"/>
                  </a:cubicBezTo>
                  <a:cubicBezTo>
                    <a:pt x="1114" y="8492"/>
                    <a:pt x="1260" y="8496"/>
                    <a:pt x="1406" y="8496"/>
                  </a:cubicBezTo>
                  <a:cubicBezTo>
                    <a:pt x="1758" y="8496"/>
                    <a:pt x="2105" y="8473"/>
                    <a:pt x="2435" y="8449"/>
                  </a:cubicBezTo>
                  <a:cubicBezTo>
                    <a:pt x="3136" y="8349"/>
                    <a:pt x="3836" y="8149"/>
                    <a:pt x="4470" y="7882"/>
                  </a:cubicBezTo>
                  <a:cubicBezTo>
                    <a:pt x="4837" y="7715"/>
                    <a:pt x="5204" y="7515"/>
                    <a:pt x="5537" y="7315"/>
                  </a:cubicBezTo>
                  <a:cubicBezTo>
                    <a:pt x="6238" y="6815"/>
                    <a:pt x="6805" y="6181"/>
                    <a:pt x="7239" y="5447"/>
                  </a:cubicBezTo>
                  <a:cubicBezTo>
                    <a:pt x="7339" y="5280"/>
                    <a:pt x="7472" y="5113"/>
                    <a:pt x="7539" y="4913"/>
                  </a:cubicBezTo>
                  <a:cubicBezTo>
                    <a:pt x="7605" y="4713"/>
                    <a:pt x="7706" y="4546"/>
                    <a:pt x="7739" y="4346"/>
                  </a:cubicBezTo>
                  <a:cubicBezTo>
                    <a:pt x="7806" y="4179"/>
                    <a:pt x="7872" y="4013"/>
                    <a:pt x="7939" y="3813"/>
                  </a:cubicBezTo>
                  <a:cubicBezTo>
                    <a:pt x="7972" y="3646"/>
                    <a:pt x="8006" y="3446"/>
                    <a:pt x="8039" y="3279"/>
                  </a:cubicBezTo>
                  <a:cubicBezTo>
                    <a:pt x="8106" y="2945"/>
                    <a:pt x="8139" y="2612"/>
                    <a:pt x="8139" y="2311"/>
                  </a:cubicBezTo>
                  <a:lnTo>
                    <a:pt x="8139" y="1878"/>
                  </a:lnTo>
                  <a:lnTo>
                    <a:pt x="8139" y="1511"/>
                  </a:lnTo>
                  <a:cubicBezTo>
                    <a:pt x="8139" y="1244"/>
                    <a:pt x="8106" y="1044"/>
                    <a:pt x="8106" y="877"/>
                  </a:cubicBezTo>
                  <a:cubicBezTo>
                    <a:pt x="8072" y="510"/>
                    <a:pt x="8039" y="310"/>
                    <a:pt x="8039" y="310"/>
                  </a:cubicBezTo>
                  <a:cubicBezTo>
                    <a:pt x="8007" y="102"/>
                    <a:pt x="7844" y="1"/>
                    <a:pt x="76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55"/>
            <p:cNvSpPr/>
            <p:nvPr/>
          </p:nvSpPr>
          <p:spPr>
            <a:xfrm>
              <a:off x="6794259" y="3311798"/>
              <a:ext cx="87587" cy="76015"/>
            </a:xfrm>
            <a:custGeom>
              <a:avLst/>
              <a:gdLst/>
              <a:ahLst/>
              <a:cxnLst/>
              <a:rect l="l" t="t" r="r" b="b"/>
              <a:pathLst>
                <a:path w="9908" h="8599" extrusionOk="0">
                  <a:moveTo>
                    <a:pt x="9540" y="1"/>
                  </a:moveTo>
                  <a:cubicBezTo>
                    <a:pt x="9340" y="1"/>
                    <a:pt x="9173" y="134"/>
                    <a:pt x="9173" y="334"/>
                  </a:cubicBezTo>
                  <a:cubicBezTo>
                    <a:pt x="9173" y="401"/>
                    <a:pt x="9173" y="434"/>
                    <a:pt x="9173" y="468"/>
                  </a:cubicBezTo>
                  <a:cubicBezTo>
                    <a:pt x="9140" y="568"/>
                    <a:pt x="9107" y="701"/>
                    <a:pt x="9107" y="868"/>
                  </a:cubicBezTo>
                  <a:cubicBezTo>
                    <a:pt x="9073" y="1035"/>
                    <a:pt x="9040" y="1268"/>
                    <a:pt x="8940" y="1502"/>
                  </a:cubicBezTo>
                  <a:cubicBezTo>
                    <a:pt x="8873" y="1735"/>
                    <a:pt x="8806" y="2002"/>
                    <a:pt x="8706" y="2269"/>
                  </a:cubicBezTo>
                  <a:cubicBezTo>
                    <a:pt x="8640" y="2402"/>
                    <a:pt x="8606" y="2536"/>
                    <a:pt x="8540" y="2669"/>
                  </a:cubicBezTo>
                  <a:lnTo>
                    <a:pt x="8339" y="3136"/>
                  </a:lnTo>
                  <a:cubicBezTo>
                    <a:pt x="8273" y="3303"/>
                    <a:pt x="8173" y="3436"/>
                    <a:pt x="8106" y="3603"/>
                  </a:cubicBezTo>
                  <a:cubicBezTo>
                    <a:pt x="8006" y="3737"/>
                    <a:pt x="7939" y="3903"/>
                    <a:pt x="7839" y="4070"/>
                  </a:cubicBezTo>
                  <a:cubicBezTo>
                    <a:pt x="7639" y="4370"/>
                    <a:pt x="7405" y="4671"/>
                    <a:pt x="7172" y="4938"/>
                  </a:cubicBezTo>
                  <a:cubicBezTo>
                    <a:pt x="7039" y="5104"/>
                    <a:pt x="6905" y="5238"/>
                    <a:pt x="6772" y="5371"/>
                  </a:cubicBezTo>
                  <a:lnTo>
                    <a:pt x="6371" y="5738"/>
                  </a:lnTo>
                  <a:cubicBezTo>
                    <a:pt x="6205" y="5872"/>
                    <a:pt x="6071" y="6005"/>
                    <a:pt x="5904" y="6105"/>
                  </a:cubicBezTo>
                  <a:lnTo>
                    <a:pt x="5437" y="6405"/>
                  </a:lnTo>
                  <a:lnTo>
                    <a:pt x="4437" y="6939"/>
                  </a:lnTo>
                  <a:cubicBezTo>
                    <a:pt x="4103" y="7039"/>
                    <a:pt x="3770" y="7172"/>
                    <a:pt x="3436" y="7273"/>
                  </a:cubicBezTo>
                  <a:cubicBezTo>
                    <a:pt x="3102" y="7373"/>
                    <a:pt x="2802" y="7439"/>
                    <a:pt x="2502" y="7506"/>
                  </a:cubicBezTo>
                  <a:cubicBezTo>
                    <a:pt x="2235" y="7573"/>
                    <a:pt x="1968" y="7639"/>
                    <a:pt x="1701" y="7639"/>
                  </a:cubicBezTo>
                  <a:lnTo>
                    <a:pt x="1068" y="7740"/>
                  </a:lnTo>
                  <a:lnTo>
                    <a:pt x="501" y="7806"/>
                  </a:lnTo>
                  <a:lnTo>
                    <a:pt x="467" y="7806"/>
                  </a:lnTo>
                  <a:cubicBezTo>
                    <a:pt x="0" y="7873"/>
                    <a:pt x="34" y="8573"/>
                    <a:pt x="501" y="8573"/>
                  </a:cubicBezTo>
                  <a:lnTo>
                    <a:pt x="1768" y="8573"/>
                  </a:lnTo>
                  <a:cubicBezTo>
                    <a:pt x="1851" y="8590"/>
                    <a:pt x="1927" y="8598"/>
                    <a:pt x="1997" y="8598"/>
                  </a:cubicBezTo>
                  <a:cubicBezTo>
                    <a:pt x="2068" y="8598"/>
                    <a:pt x="2135" y="8590"/>
                    <a:pt x="2202" y="8573"/>
                  </a:cubicBezTo>
                  <a:lnTo>
                    <a:pt x="2669" y="8540"/>
                  </a:lnTo>
                  <a:cubicBezTo>
                    <a:pt x="3002" y="8473"/>
                    <a:pt x="3369" y="8440"/>
                    <a:pt x="3736" y="8373"/>
                  </a:cubicBezTo>
                  <a:lnTo>
                    <a:pt x="4870" y="8006"/>
                  </a:lnTo>
                  <a:cubicBezTo>
                    <a:pt x="5271" y="7840"/>
                    <a:pt x="5638" y="7673"/>
                    <a:pt x="6071" y="7473"/>
                  </a:cubicBezTo>
                  <a:lnTo>
                    <a:pt x="6605" y="7072"/>
                  </a:lnTo>
                  <a:cubicBezTo>
                    <a:pt x="6805" y="6972"/>
                    <a:pt x="7005" y="6839"/>
                    <a:pt x="7172" y="6672"/>
                  </a:cubicBezTo>
                  <a:lnTo>
                    <a:pt x="7672" y="6205"/>
                  </a:lnTo>
                  <a:cubicBezTo>
                    <a:pt x="7806" y="6038"/>
                    <a:pt x="7973" y="5872"/>
                    <a:pt x="8106" y="5705"/>
                  </a:cubicBezTo>
                  <a:cubicBezTo>
                    <a:pt x="8373" y="5371"/>
                    <a:pt x="8640" y="5004"/>
                    <a:pt x="8840" y="4637"/>
                  </a:cubicBezTo>
                  <a:cubicBezTo>
                    <a:pt x="8940" y="4437"/>
                    <a:pt x="9040" y="4270"/>
                    <a:pt x="9140" y="4070"/>
                  </a:cubicBezTo>
                  <a:cubicBezTo>
                    <a:pt x="9207" y="3903"/>
                    <a:pt x="9307" y="3703"/>
                    <a:pt x="9374" y="3537"/>
                  </a:cubicBezTo>
                  <a:lnTo>
                    <a:pt x="9540" y="3003"/>
                  </a:lnTo>
                  <a:cubicBezTo>
                    <a:pt x="9607" y="2836"/>
                    <a:pt x="9640" y="2669"/>
                    <a:pt x="9674" y="2502"/>
                  </a:cubicBezTo>
                  <a:cubicBezTo>
                    <a:pt x="9740" y="2202"/>
                    <a:pt x="9807" y="1902"/>
                    <a:pt x="9841" y="1602"/>
                  </a:cubicBezTo>
                  <a:cubicBezTo>
                    <a:pt x="9874" y="1335"/>
                    <a:pt x="9907" y="1101"/>
                    <a:pt x="9907" y="935"/>
                  </a:cubicBezTo>
                  <a:lnTo>
                    <a:pt x="9907" y="468"/>
                  </a:lnTo>
                  <a:cubicBezTo>
                    <a:pt x="9907" y="401"/>
                    <a:pt x="9907" y="368"/>
                    <a:pt x="9907" y="301"/>
                  </a:cubicBezTo>
                  <a:lnTo>
                    <a:pt x="9874" y="334"/>
                  </a:lnTo>
                  <a:cubicBezTo>
                    <a:pt x="9874" y="167"/>
                    <a:pt x="9707" y="34"/>
                    <a:pt x="95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55"/>
            <p:cNvSpPr/>
            <p:nvPr/>
          </p:nvSpPr>
          <p:spPr>
            <a:xfrm>
              <a:off x="6704317" y="3351695"/>
              <a:ext cx="92307" cy="89567"/>
            </a:xfrm>
            <a:custGeom>
              <a:avLst/>
              <a:gdLst/>
              <a:ahLst/>
              <a:cxnLst/>
              <a:rect l="l" t="t" r="r" b="b"/>
              <a:pathLst>
                <a:path w="10442" h="10132" extrusionOk="0">
                  <a:moveTo>
                    <a:pt x="377" y="1"/>
                  </a:moveTo>
                  <a:cubicBezTo>
                    <a:pt x="189" y="1"/>
                    <a:pt x="0" y="136"/>
                    <a:pt x="0" y="391"/>
                  </a:cubicBezTo>
                  <a:cubicBezTo>
                    <a:pt x="0" y="391"/>
                    <a:pt x="34" y="625"/>
                    <a:pt x="100" y="1025"/>
                  </a:cubicBezTo>
                  <a:cubicBezTo>
                    <a:pt x="167" y="1592"/>
                    <a:pt x="300" y="2159"/>
                    <a:pt x="434" y="2693"/>
                  </a:cubicBezTo>
                  <a:cubicBezTo>
                    <a:pt x="667" y="3493"/>
                    <a:pt x="968" y="4261"/>
                    <a:pt x="1335" y="4994"/>
                  </a:cubicBezTo>
                  <a:cubicBezTo>
                    <a:pt x="1535" y="5395"/>
                    <a:pt x="1768" y="5795"/>
                    <a:pt x="2035" y="6195"/>
                  </a:cubicBezTo>
                  <a:cubicBezTo>
                    <a:pt x="2302" y="6596"/>
                    <a:pt x="2635" y="6996"/>
                    <a:pt x="2969" y="7363"/>
                  </a:cubicBezTo>
                  <a:cubicBezTo>
                    <a:pt x="3269" y="7730"/>
                    <a:pt x="3636" y="8063"/>
                    <a:pt x="4036" y="8364"/>
                  </a:cubicBezTo>
                  <a:cubicBezTo>
                    <a:pt x="4203" y="8530"/>
                    <a:pt x="4437" y="8664"/>
                    <a:pt x="4604" y="8797"/>
                  </a:cubicBezTo>
                  <a:cubicBezTo>
                    <a:pt x="4804" y="8931"/>
                    <a:pt x="5004" y="9064"/>
                    <a:pt x="5204" y="9164"/>
                  </a:cubicBezTo>
                  <a:cubicBezTo>
                    <a:pt x="5404" y="9264"/>
                    <a:pt x="5638" y="9364"/>
                    <a:pt x="5838" y="9464"/>
                  </a:cubicBezTo>
                  <a:cubicBezTo>
                    <a:pt x="6005" y="9531"/>
                    <a:pt x="6238" y="9631"/>
                    <a:pt x="6438" y="9698"/>
                  </a:cubicBezTo>
                  <a:lnTo>
                    <a:pt x="7039" y="9865"/>
                  </a:lnTo>
                  <a:lnTo>
                    <a:pt x="7572" y="9998"/>
                  </a:lnTo>
                  <a:cubicBezTo>
                    <a:pt x="7906" y="10065"/>
                    <a:pt x="8239" y="10098"/>
                    <a:pt x="8573" y="10131"/>
                  </a:cubicBezTo>
                  <a:lnTo>
                    <a:pt x="9340" y="10131"/>
                  </a:lnTo>
                  <a:cubicBezTo>
                    <a:pt x="9774" y="10098"/>
                    <a:pt x="10007" y="10098"/>
                    <a:pt x="10007" y="10098"/>
                  </a:cubicBezTo>
                  <a:cubicBezTo>
                    <a:pt x="10441" y="10031"/>
                    <a:pt x="10441" y="9364"/>
                    <a:pt x="10007" y="9331"/>
                  </a:cubicBezTo>
                  <a:lnTo>
                    <a:pt x="9974" y="9331"/>
                  </a:lnTo>
                  <a:cubicBezTo>
                    <a:pt x="9974" y="9331"/>
                    <a:pt x="9741" y="9298"/>
                    <a:pt x="9374" y="9264"/>
                  </a:cubicBezTo>
                  <a:cubicBezTo>
                    <a:pt x="9173" y="9231"/>
                    <a:pt x="8940" y="9197"/>
                    <a:pt x="8673" y="9164"/>
                  </a:cubicBezTo>
                  <a:cubicBezTo>
                    <a:pt x="8540" y="9131"/>
                    <a:pt x="8406" y="9097"/>
                    <a:pt x="8273" y="9064"/>
                  </a:cubicBezTo>
                  <a:cubicBezTo>
                    <a:pt x="8106" y="9031"/>
                    <a:pt x="7973" y="8997"/>
                    <a:pt x="7806" y="8964"/>
                  </a:cubicBezTo>
                  <a:lnTo>
                    <a:pt x="7305" y="8797"/>
                  </a:lnTo>
                  <a:lnTo>
                    <a:pt x="6805" y="8630"/>
                  </a:lnTo>
                  <a:cubicBezTo>
                    <a:pt x="6472" y="8464"/>
                    <a:pt x="6138" y="8297"/>
                    <a:pt x="5804" y="8097"/>
                  </a:cubicBezTo>
                  <a:lnTo>
                    <a:pt x="5271" y="7763"/>
                  </a:lnTo>
                  <a:cubicBezTo>
                    <a:pt x="5104" y="7630"/>
                    <a:pt x="4937" y="7530"/>
                    <a:pt x="4770" y="7396"/>
                  </a:cubicBezTo>
                  <a:cubicBezTo>
                    <a:pt x="4437" y="7129"/>
                    <a:pt x="4137" y="6829"/>
                    <a:pt x="3870" y="6496"/>
                  </a:cubicBezTo>
                  <a:cubicBezTo>
                    <a:pt x="3569" y="6195"/>
                    <a:pt x="3303" y="5862"/>
                    <a:pt x="3036" y="5495"/>
                  </a:cubicBezTo>
                  <a:cubicBezTo>
                    <a:pt x="2802" y="5161"/>
                    <a:pt x="2569" y="4794"/>
                    <a:pt x="2369" y="4427"/>
                  </a:cubicBezTo>
                  <a:cubicBezTo>
                    <a:pt x="2168" y="4094"/>
                    <a:pt x="1968" y="3727"/>
                    <a:pt x="1835" y="3393"/>
                  </a:cubicBezTo>
                  <a:cubicBezTo>
                    <a:pt x="1668" y="3026"/>
                    <a:pt x="1535" y="2693"/>
                    <a:pt x="1401" y="2393"/>
                  </a:cubicBezTo>
                  <a:cubicBezTo>
                    <a:pt x="1168" y="1759"/>
                    <a:pt x="1001" y="1225"/>
                    <a:pt x="901" y="858"/>
                  </a:cubicBezTo>
                  <a:cubicBezTo>
                    <a:pt x="767" y="458"/>
                    <a:pt x="734" y="258"/>
                    <a:pt x="734" y="258"/>
                  </a:cubicBezTo>
                  <a:lnTo>
                    <a:pt x="734" y="291"/>
                  </a:lnTo>
                  <a:cubicBezTo>
                    <a:pt x="689" y="94"/>
                    <a:pt x="533" y="1"/>
                    <a:pt x="3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55"/>
            <p:cNvSpPr/>
            <p:nvPr/>
          </p:nvSpPr>
          <p:spPr>
            <a:xfrm>
              <a:off x="6796027" y="3405532"/>
              <a:ext cx="82574" cy="64753"/>
            </a:xfrm>
            <a:custGeom>
              <a:avLst/>
              <a:gdLst/>
              <a:ahLst/>
              <a:cxnLst/>
              <a:rect l="l" t="t" r="r" b="b"/>
              <a:pathLst>
                <a:path w="9341" h="7325" extrusionOk="0">
                  <a:moveTo>
                    <a:pt x="8841" y="1"/>
                  </a:moveTo>
                  <a:cubicBezTo>
                    <a:pt x="8663" y="1"/>
                    <a:pt x="8490" y="118"/>
                    <a:pt x="8473" y="339"/>
                  </a:cubicBezTo>
                  <a:lnTo>
                    <a:pt x="8473" y="372"/>
                  </a:lnTo>
                  <a:cubicBezTo>
                    <a:pt x="8473" y="372"/>
                    <a:pt x="8440" y="572"/>
                    <a:pt x="8440" y="873"/>
                  </a:cubicBezTo>
                  <a:cubicBezTo>
                    <a:pt x="8440" y="1039"/>
                    <a:pt x="8373" y="1239"/>
                    <a:pt x="8373" y="1440"/>
                  </a:cubicBezTo>
                  <a:cubicBezTo>
                    <a:pt x="8340" y="1573"/>
                    <a:pt x="8340" y="1673"/>
                    <a:pt x="8306" y="1773"/>
                  </a:cubicBezTo>
                  <a:cubicBezTo>
                    <a:pt x="8273" y="1907"/>
                    <a:pt x="8273" y="2040"/>
                    <a:pt x="8206" y="2140"/>
                  </a:cubicBezTo>
                  <a:cubicBezTo>
                    <a:pt x="8173" y="2274"/>
                    <a:pt x="8139" y="2407"/>
                    <a:pt x="8106" y="2540"/>
                  </a:cubicBezTo>
                  <a:lnTo>
                    <a:pt x="7939" y="2974"/>
                  </a:lnTo>
                  <a:cubicBezTo>
                    <a:pt x="7906" y="3107"/>
                    <a:pt x="7806" y="3241"/>
                    <a:pt x="7739" y="3374"/>
                  </a:cubicBezTo>
                  <a:lnTo>
                    <a:pt x="7506" y="3775"/>
                  </a:lnTo>
                  <a:cubicBezTo>
                    <a:pt x="7306" y="4041"/>
                    <a:pt x="7105" y="4275"/>
                    <a:pt x="6872" y="4508"/>
                  </a:cubicBezTo>
                  <a:cubicBezTo>
                    <a:pt x="6605" y="4742"/>
                    <a:pt x="6338" y="4942"/>
                    <a:pt x="6071" y="5109"/>
                  </a:cubicBezTo>
                  <a:cubicBezTo>
                    <a:pt x="5771" y="5309"/>
                    <a:pt x="5438" y="5476"/>
                    <a:pt x="5137" y="5609"/>
                  </a:cubicBezTo>
                  <a:cubicBezTo>
                    <a:pt x="4804" y="5743"/>
                    <a:pt x="4470" y="5843"/>
                    <a:pt x="4170" y="5943"/>
                  </a:cubicBezTo>
                  <a:cubicBezTo>
                    <a:pt x="3536" y="6143"/>
                    <a:pt x="2936" y="6276"/>
                    <a:pt x="2302" y="6376"/>
                  </a:cubicBezTo>
                  <a:cubicBezTo>
                    <a:pt x="1768" y="6443"/>
                    <a:pt x="1301" y="6510"/>
                    <a:pt x="968" y="6510"/>
                  </a:cubicBezTo>
                  <a:lnTo>
                    <a:pt x="467" y="6543"/>
                  </a:lnTo>
                  <a:lnTo>
                    <a:pt x="434" y="6510"/>
                  </a:lnTo>
                  <a:cubicBezTo>
                    <a:pt x="34" y="6510"/>
                    <a:pt x="0" y="7110"/>
                    <a:pt x="401" y="7210"/>
                  </a:cubicBezTo>
                  <a:cubicBezTo>
                    <a:pt x="567" y="7244"/>
                    <a:pt x="768" y="7244"/>
                    <a:pt x="934" y="7277"/>
                  </a:cubicBezTo>
                  <a:cubicBezTo>
                    <a:pt x="1288" y="7301"/>
                    <a:pt x="1625" y="7324"/>
                    <a:pt x="1969" y="7324"/>
                  </a:cubicBezTo>
                  <a:cubicBezTo>
                    <a:pt x="2112" y="7324"/>
                    <a:pt x="2255" y="7320"/>
                    <a:pt x="2402" y="7310"/>
                  </a:cubicBezTo>
                  <a:cubicBezTo>
                    <a:pt x="2702" y="7310"/>
                    <a:pt x="3002" y="7277"/>
                    <a:pt x="3369" y="7244"/>
                  </a:cubicBezTo>
                  <a:cubicBezTo>
                    <a:pt x="3703" y="7177"/>
                    <a:pt x="4070" y="7144"/>
                    <a:pt x="4437" y="7044"/>
                  </a:cubicBezTo>
                  <a:cubicBezTo>
                    <a:pt x="4804" y="6944"/>
                    <a:pt x="5204" y="6843"/>
                    <a:pt x="5571" y="6677"/>
                  </a:cubicBezTo>
                  <a:cubicBezTo>
                    <a:pt x="5938" y="6543"/>
                    <a:pt x="6338" y="6343"/>
                    <a:pt x="6672" y="6143"/>
                  </a:cubicBezTo>
                  <a:cubicBezTo>
                    <a:pt x="7039" y="5909"/>
                    <a:pt x="7372" y="5643"/>
                    <a:pt x="7706" y="5376"/>
                  </a:cubicBezTo>
                  <a:cubicBezTo>
                    <a:pt x="8006" y="5076"/>
                    <a:pt x="8240" y="4742"/>
                    <a:pt x="8473" y="4408"/>
                  </a:cubicBezTo>
                  <a:cubicBezTo>
                    <a:pt x="8573" y="4208"/>
                    <a:pt x="8707" y="4041"/>
                    <a:pt x="8773" y="3875"/>
                  </a:cubicBezTo>
                  <a:cubicBezTo>
                    <a:pt x="8840" y="3708"/>
                    <a:pt x="8940" y="3541"/>
                    <a:pt x="9007" y="3341"/>
                  </a:cubicBezTo>
                  <a:cubicBezTo>
                    <a:pt x="9040" y="3174"/>
                    <a:pt x="9107" y="3007"/>
                    <a:pt x="9140" y="2841"/>
                  </a:cubicBezTo>
                  <a:cubicBezTo>
                    <a:pt x="9174" y="2674"/>
                    <a:pt x="9207" y="2507"/>
                    <a:pt x="9240" y="2340"/>
                  </a:cubicBezTo>
                  <a:cubicBezTo>
                    <a:pt x="9274" y="2073"/>
                    <a:pt x="9307" y="1807"/>
                    <a:pt x="9307" y="1506"/>
                  </a:cubicBezTo>
                  <a:cubicBezTo>
                    <a:pt x="9307" y="1273"/>
                    <a:pt x="9340" y="1039"/>
                    <a:pt x="9307" y="873"/>
                  </a:cubicBezTo>
                  <a:cubicBezTo>
                    <a:pt x="9274" y="506"/>
                    <a:pt x="9240" y="339"/>
                    <a:pt x="9240" y="339"/>
                  </a:cubicBezTo>
                  <a:cubicBezTo>
                    <a:pt x="9191" y="110"/>
                    <a:pt x="9013" y="1"/>
                    <a:pt x="88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55"/>
            <p:cNvSpPr/>
            <p:nvPr/>
          </p:nvSpPr>
          <p:spPr>
            <a:xfrm>
              <a:off x="6815484" y="3118883"/>
              <a:ext cx="43068" cy="40319"/>
            </a:xfrm>
            <a:custGeom>
              <a:avLst/>
              <a:gdLst/>
              <a:ahLst/>
              <a:cxnLst/>
              <a:rect l="l" t="t" r="r" b="b"/>
              <a:pathLst>
                <a:path w="4872" h="4561" extrusionOk="0">
                  <a:moveTo>
                    <a:pt x="1208" y="1"/>
                  </a:moveTo>
                  <a:cubicBezTo>
                    <a:pt x="1162" y="1"/>
                    <a:pt x="1115" y="3"/>
                    <a:pt x="1068" y="7"/>
                  </a:cubicBezTo>
                  <a:cubicBezTo>
                    <a:pt x="902" y="7"/>
                    <a:pt x="701" y="74"/>
                    <a:pt x="535" y="140"/>
                  </a:cubicBezTo>
                  <a:cubicBezTo>
                    <a:pt x="468" y="174"/>
                    <a:pt x="368" y="207"/>
                    <a:pt x="301" y="241"/>
                  </a:cubicBezTo>
                  <a:cubicBezTo>
                    <a:pt x="234" y="274"/>
                    <a:pt x="134" y="341"/>
                    <a:pt x="68" y="374"/>
                  </a:cubicBezTo>
                  <a:lnTo>
                    <a:pt x="68" y="441"/>
                  </a:lnTo>
                  <a:cubicBezTo>
                    <a:pt x="1" y="474"/>
                    <a:pt x="1" y="574"/>
                    <a:pt x="68" y="607"/>
                  </a:cubicBezTo>
                  <a:cubicBezTo>
                    <a:pt x="101" y="641"/>
                    <a:pt x="134" y="658"/>
                    <a:pt x="168" y="658"/>
                  </a:cubicBezTo>
                  <a:cubicBezTo>
                    <a:pt x="201" y="658"/>
                    <a:pt x="234" y="641"/>
                    <a:pt x="268" y="607"/>
                  </a:cubicBezTo>
                  <a:cubicBezTo>
                    <a:pt x="301" y="574"/>
                    <a:pt x="368" y="507"/>
                    <a:pt x="435" y="474"/>
                  </a:cubicBezTo>
                  <a:cubicBezTo>
                    <a:pt x="501" y="441"/>
                    <a:pt x="568" y="407"/>
                    <a:pt x="635" y="374"/>
                  </a:cubicBezTo>
                  <a:cubicBezTo>
                    <a:pt x="801" y="307"/>
                    <a:pt x="935" y="274"/>
                    <a:pt x="1102" y="274"/>
                  </a:cubicBezTo>
                  <a:cubicBezTo>
                    <a:pt x="1140" y="270"/>
                    <a:pt x="1179" y="268"/>
                    <a:pt x="1218" y="268"/>
                  </a:cubicBezTo>
                  <a:cubicBezTo>
                    <a:pt x="1479" y="268"/>
                    <a:pt x="1737" y="362"/>
                    <a:pt x="1969" y="507"/>
                  </a:cubicBezTo>
                  <a:lnTo>
                    <a:pt x="2069" y="607"/>
                  </a:lnTo>
                  <a:lnTo>
                    <a:pt x="2136" y="674"/>
                  </a:lnTo>
                  <a:cubicBezTo>
                    <a:pt x="2169" y="708"/>
                    <a:pt x="2236" y="774"/>
                    <a:pt x="2269" y="841"/>
                  </a:cubicBezTo>
                  <a:cubicBezTo>
                    <a:pt x="2336" y="974"/>
                    <a:pt x="2403" y="1108"/>
                    <a:pt x="2436" y="1275"/>
                  </a:cubicBezTo>
                  <a:cubicBezTo>
                    <a:pt x="2536" y="1541"/>
                    <a:pt x="2503" y="1842"/>
                    <a:pt x="2403" y="2109"/>
                  </a:cubicBezTo>
                  <a:cubicBezTo>
                    <a:pt x="2369" y="2142"/>
                    <a:pt x="2369" y="2209"/>
                    <a:pt x="2403" y="2275"/>
                  </a:cubicBezTo>
                  <a:cubicBezTo>
                    <a:pt x="2430" y="2358"/>
                    <a:pt x="2525" y="2417"/>
                    <a:pt x="2632" y="2417"/>
                  </a:cubicBezTo>
                  <a:cubicBezTo>
                    <a:pt x="2656" y="2417"/>
                    <a:pt x="2679" y="2415"/>
                    <a:pt x="2703" y="2409"/>
                  </a:cubicBezTo>
                  <a:lnTo>
                    <a:pt x="2736" y="2409"/>
                  </a:lnTo>
                  <a:cubicBezTo>
                    <a:pt x="2841" y="2379"/>
                    <a:pt x="2953" y="2362"/>
                    <a:pt x="3065" y="2362"/>
                  </a:cubicBezTo>
                  <a:cubicBezTo>
                    <a:pt x="3203" y="2362"/>
                    <a:pt x="3341" y="2387"/>
                    <a:pt x="3470" y="2442"/>
                  </a:cubicBezTo>
                  <a:cubicBezTo>
                    <a:pt x="3603" y="2475"/>
                    <a:pt x="3704" y="2542"/>
                    <a:pt x="3804" y="2642"/>
                  </a:cubicBezTo>
                  <a:cubicBezTo>
                    <a:pt x="3870" y="2676"/>
                    <a:pt x="3904" y="2709"/>
                    <a:pt x="3937" y="2742"/>
                  </a:cubicBezTo>
                  <a:cubicBezTo>
                    <a:pt x="4004" y="2776"/>
                    <a:pt x="4037" y="2809"/>
                    <a:pt x="4070" y="2876"/>
                  </a:cubicBezTo>
                  <a:lnTo>
                    <a:pt x="4137" y="2976"/>
                  </a:lnTo>
                  <a:lnTo>
                    <a:pt x="4171" y="3043"/>
                  </a:lnTo>
                  <a:cubicBezTo>
                    <a:pt x="4204" y="3076"/>
                    <a:pt x="4204" y="3143"/>
                    <a:pt x="4237" y="3209"/>
                  </a:cubicBezTo>
                  <a:cubicBezTo>
                    <a:pt x="4271" y="3309"/>
                    <a:pt x="4304" y="3443"/>
                    <a:pt x="4304" y="3576"/>
                  </a:cubicBezTo>
                  <a:cubicBezTo>
                    <a:pt x="4337" y="3843"/>
                    <a:pt x="4271" y="4110"/>
                    <a:pt x="4171" y="4377"/>
                  </a:cubicBezTo>
                  <a:cubicBezTo>
                    <a:pt x="4137" y="4410"/>
                    <a:pt x="4137" y="4477"/>
                    <a:pt x="4171" y="4510"/>
                  </a:cubicBezTo>
                  <a:cubicBezTo>
                    <a:pt x="4187" y="4544"/>
                    <a:pt x="4221" y="4560"/>
                    <a:pt x="4258" y="4560"/>
                  </a:cubicBezTo>
                  <a:cubicBezTo>
                    <a:pt x="4296" y="4560"/>
                    <a:pt x="4337" y="4544"/>
                    <a:pt x="4371" y="4510"/>
                  </a:cubicBezTo>
                  <a:cubicBezTo>
                    <a:pt x="4638" y="4277"/>
                    <a:pt x="4804" y="3943"/>
                    <a:pt x="4838" y="3576"/>
                  </a:cubicBezTo>
                  <a:cubicBezTo>
                    <a:pt x="4871" y="3376"/>
                    <a:pt x="4838" y="3176"/>
                    <a:pt x="4804" y="3009"/>
                  </a:cubicBezTo>
                  <a:cubicBezTo>
                    <a:pt x="4771" y="2909"/>
                    <a:pt x="4738" y="2809"/>
                    <a:pt x="4704" y="2742"/>
                  </a:cubicBezTo>
                  <a:lnTo>
                    <a:pt x="4638" y="2609"/>
                  </a:lnTo>
                  <a:lnTo>
                    <a:pt x="4571" y="2509"/>
                  </a:lnTo>
                  <a:cubicBezTo>
                    <a:pt x="4504" y="2409"/>
                    <a:pt x="4437" y="2342"/>
                    <a:pt x="4371" y="2275"/>
                  </a:cubicBezTo>
                  <a:cubicBezTo>
                    <a:pt x="4304" y="2209"/>
                    <a:pt x="4204" y="2142"/>
                    <a:pt x="4137" y="2075"/>
                  </a:cubicBezTo>
                  <a:cubicBezTo>
                    <a:pt x="3970" y="1975"/>
                    <a:pt x="3804" y="1908"/>
                    <a:pt x="3637" y="1875"/>
                  </a:cubicBezTo>
                  <a:cubicBezTo>
                    <a:pt x="3477" y="1831"/>
                    <a:pt x="3310" y="1807"/>
                    <a:pt x="3146" y="1807"/>
                  </a:cubicBezTo>
                  <a:cubicBezTo>
                    <a:pt x="3069" y="1807"/>
                    <a:pt x="2994" y="1812"/>
                    <a:pt x="2919" y="1823"/>
                  </a:cubicBezTo>
                  <a:lnTo>
                    <a:pt x="2919" y="1823"/>
                  </a:lnTo>
                  <a:cubicBezTo>
                    <a:pt x="2931" y="1583"/>
                    <a:pt x="2887" y="1339"/>
                    <a:pt x="2803" y="1108"/>
                  </a:cubicBezTo>
                  <a:cubicBezTo>
                    <a:pt x="2736" y="941"/>
                    <a:pt x="2636" y="774"/>
                    <a:pt x="2536" y="641"/>
                  </a:cubicBezTo>
                  <a:cubicBezTo>
                    <a:pt x="2469" y="574"/>
                    <a:pt x="2403" y="507"/>
                    <a:pt x="2336" y="441"/>
                  </a:cubicBezTo>
                  <a:lnTo>
                    <a:pt x="2236" y="341"/>
                  </a:lnTo>
                  <a:lnTo>
                    <a:pt x="2102" y="274"/>
                  </a:lnTo>
                  <a:cubicBezTo>
                    <a:pt x="1840" y="99"/>
                    <a:pt x="1527" y="1"/>
                    <a:pt x="1208"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55"/>
            <p:cNvSpPr/>
            <p:nvPr/>
          </p:nvSpPr>
          <p:spPr>
            <a:xfrm>
              <a:off x="6874918" y="3076768"/>
              <a:ext cx="23444" cy="13950"/>
            </a:xfrm>
            <a:custGeom>
              <a:avLst/>
              <a:gdLst/>
              <a:ahLst/>
              <a:cxnLst/>
              <a:rect l="l" t="t" r="r" b="b"/>
              <a:pathLst>
                <a:path w="2652" h="1578" extrusionOk="0">
                  <a:moveTo>
                    <a:pt x="616" y="1"/>
                  </a:moveTo>
                  <a:cubicBezTo>
                    <a:pt x="483" y="1"/>
                    <a:pt x="350" y="1"/>
                    <a:pt x="250" y="34"/>
                  </a:cubicBezTo>
                  <a:lnTo>
                    <a:pt x="116" y="68"/>
                  </a:lnTo>
                  <a:lnTo>
                    <a:pt x="149" y="34"/>
                  </a:lnTo>
                  <a:lnTo>
                    <a:pt x="149" y="34"/>
                  </a:lnTo>
                  <a:cubicBezTo>
                    <a:pt x="1" y="94"/>
                    <a:pt x="38" y="312"/>
                    <a:pt x="189" y="312"/>
                  </a:cubicBezTo>
                  <a:cubicBezTo>
                    <a:pt x="207" y="312"/>
                    <a:pt x="228" y="308"/>
                    <a:pt x="250" y="301"/>
                  </a:cubicBezTo>
                  <a:cubicBezTo>
                    <a:pt x="283" y="301"/>
                    <a:pt x="316" y="268"/>
                    <a:pt x="350" y="268"/>
                  </a:cubicBezTo>
                  <a:cubicBezTo>
                    <a:pt x="450" y="234"/>
                    <a:pt x="550" y="234"/>
                    <a:pt x="683" y="234"/>
                  </a:cubicBezTo>
                  <a:cubicBezTo>
                    <a:pt x="817" y="268"/>
                    <a:pt x="950" y="268"/>
                    <a:pt x="1083" y="335"/>
                  </a:cubicBezTo>
                  <a:cubicBezTo>
                    <a:pt x="1250" y="401"/>
                    <a:pt x="1384" y="501"/>
                    <a:pt x="1517" y="601"/>
                  </a:cubicBezTo>
                  <a:cubicBezTo>
                    <a:pt x="1717" y="802"/>
                    <a:pt x="1917" y="1002"/>
                    <a:pt x="2084" y="1235"/>
                  </a:cubicBezTo>
                  <a:cubicBezTo>
                    <a:pt x="2184" y="1335"/>
                    <a:pt x="2251" y="1402"/>
                    <a:pt x="2318" y="1469"/>
                  </a:cubicBezTo>
                  <a:cubicBezTo>
                    <a:pt x="2351" y="1502"/>
                    <a:pt x="2384" y="1535"/>
                    <a:pt x="2418" y="1535"/>
                  </a:cubicBezTo>
                  <a:lnTo>
                    <a:pt x="2451" y="1569"/>
                  </a:lnTo>
                  <a:cubicBezTo>
                    <a:pt x="2469" y="1575"/>
                    <a:pt x="2487" y="1578"/>
                    <a:pt x="2503" y="1578"/>
                  </a:cubicBezTo>
                  <a:cubicBezTo>
                    <a:pt x="2575" y="1578"/>
                    <a:pt x="2624" y="1523"/>
                    <a:pt x="2651" y="1469"/>
                  </a:cubicBezTo>
                  <a:cubicBezTo>
                    <a:pt x="2651" y="1402"/>
                    <a:pt x="2651" y="1369"/>
                    <a:pt x="2651" y="1302"/>
                  </a:cubicBezTo>
                  <a:cubicBezTo>
                    <a:pt x="2651" y="1168"/>
                    <a:pt x="2618" y="1035"/>
                    <a:pt x="2585" y="935"/>
                  </a:cubicBezTo>
                  <a:cubicBezTo>
                    <a:pt x="2484" y="768"/>
                    <a:pt x="2384" y="635"/>
                    <a:pt x="2251" y="501"/>
                  </a:cubicBezTo>
                  <a:cubicBezTo>
                    <a:pt x="2084" y="368"/>
                    <a:pt x="1884" y="268"/>
                    <a:pt x="1717" y="201"/>
                  </a:cubicBezTo>
                  <a:cubicBezTo>
                    <a:pt x="1517" y="134"/>
                    <a:pt x="1317" y="68"/>
                    <a:pt x="1117" y="34"/>
                  </a:cubicBezTo>
                  <a:cubicBezTo>
                    <a:pt x="950" y="1"/>
                    <a:pt x="783" y="1"/>
                    <a:pt x="616"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55"/>
            <p:cNvSpPr/>
            <p:nvPr/>
          </p:nvSpPr>
          <p:spPr>
            <a:xfrm>
              <a:off x="6868863" y="3097711"/>
              <a:ext cx="15638" cy="15664"/>
            </a:xfrm>
            <a:custGeom>
              <a:avLst/>
              <a:gdLst/>
              <a:ahLst/>
              <a:cxnLst/>
              <a:rect l="l" t="t" r="r" b="b"/>
              <a:pathLst>
                <a:path w="1769" h="1772" extrusionOk="0">
                  <a:moveTo>
                    <a:pt x="134" y="0"/>
                  </a:moveTo>
                  <a:cubicBezTo>
                    <a:pt x="67" y="34"/>
                    <a:pt x="1" y="100"/>
                    <a:pt x="34" y="167"/>
                  </a:cubicBezTo>
                  <a:cubicBezTo>
                    <a:pt x="34" y="222"/>
                    <a:pt x="78" y="276"/>
                    <a:pt x="131" y="276"/>
                  </a:cubicBezTo>
                  <a:cubicBezTo>
                    <a:pt x="143" y="276"/>
                    <a:pt x="155" y="273"/>
                    <a:pt x="167" y="267"/>
                  </a:cubicBezTo>
                  <a:lnTo>
                    <a:pt x="267" y="267"/>
                  </a:lnTo>
                  <a:cubicBezTo>
                    <a:pt x="334" y="267"/>
                    <a:pt x="434" y="301"/>
                    <a:pt x="501" y="301"/>
                  </a:cubicBezTo>
                  <a:cubicBezTo>
                    <a:pt x="601" y="367"/>
                    <a:pt x="701" y="401"/>
                    <a:pt x="801" y="467"/>
                  </a:cubicBezTo>
                  <a:cubicBezTo>
                    <a:pt x="868" y="567"/>
                    <a:pt x="968" y="667"/>
                    <a:pt x="1001" y="768"/>
                  </a:cubicBezTo>
                  <a:cubicBezTo>
                    <a:pt x="1101" y="968"/>
                    <a:pt x="1168" y="1168"/>
                    <a:pt x="1235" y="1368"/>
                  </a:cubicBezTo>
                  <a:cubicBezTo>
                    <a:pt x="1235" y="1468"/>
                    <a:pt x="1268" y="1535"/>
                    <a:pt x="1301" y="1601"/>
                  </a:cubicBezTo>
                  <a:cubicBezTo>
                    <a:pt x="1335" y="1635"/>
                    <a:pt x="1335" y="1668"/>
                    <a:pt x="1368" y="1702"/>
                  </a:cubicBezTo>
                  <a:cubicBezTo>
                    <a:pt x="1409" y="1743"/>
                    <a:pt x="1463" y="1771"/>
                    <a:pt x="1514" y="1771"/>
                  </a:cubicBezTo>
                  <a:cubicBezTo>
                    <a:pt x="1546" y="1771"/>
                    <a:pt x="1576" y="1760"/>
                    <a:pt x="1602" y="1735"/>
                  </a:cubicBezTo>
                  <a:cubicBezTo>
                    <a:pt x="1635" y="1702"/>
                    <a:pt x="1668" y="1668"/>
                    <a:pt x="1702" y="1635"/>
                  </a:cubicBezTo>
                  <a:cubicBezTo>
                    <a:pt x="1735" y="1535"/>
                    <a:pt x="1768" y="1435"/>
                    <a:pt x="1768" y="1301"/>
                  </a:cubicBezTo>
                  <a:cubicBezTo>
                    <a:pt x="1768" y="1168"/>
                    <a:pt x="1735" y="1001"/>
                    <a:pt x="1668" y="868"/>
                  </a:cubicBezTo>
                  <a:cubicBezTo>
                    <a:pt x="1602" y="701"/>
                    <a:pt x="1468" y="567"/>
                    <a:pt x="1335" y="467"/>
                  </a:cubicBezTo>
                  <a:cubicBezTo>
                    <a:pt x="1201" y="367"/>
                    <a:pt x="1068" y="267"/>
                    <a:pt x="935" y="200"/>
                  </a:cubicBezTo>
                  <a:cubicBezTo>
                    <a:pt x="801" y="134"/>
                    <a:pt x="668" y="100"/>
                    <a:pt x="534" y="67"/>
                  </a:cubicBezTo>
                  <a:cubicBezTo>
                    <a:pt x="434" y="34"/>
                    <a:pt x="334" y="34"/>
                    <a:pt x="234" y="34"/>
                  </a:cubicBezTo>
                  <a:lnTo>
                    <a:pt x="134" y="34"/>
                  </a:lnTo>
                  <a:lnTo>
                    <a:pt x="134" y="0"/>
                  </a:ln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55"/>
            <p:cNvSpPr/>
            <p:nvPr/>
          </p:nvSpPr>
          <p:spPr>
            <a:xfrm>
              <a:off x="6904542" y="3117743"/>
              <a:ext cx="9149" cy="20960"/>
            </a:xfrm>
            <a:custGeom>
              <a:avLst/>
              <a:gdLst/>
              <a:ahLst/>
              <a:cxnLst/>
              <a:rect l="l" t="t" r="r" b="b"/>
              <a:pathLst>
                <a:path w="1035" h="2371" extrusionOk="0">
                  <a:moveTo>
                    <a:pt x="564" y="0"/>
                  </a:moveTo>
                  <a:cubicBezTo>
                    <a:pt x="476" y="0"/>
                    <a:pt x="397" y="118"/>
                    <a:pt x="468" y="236"/>
                  </a:cubicBezTo>
                  <a:lnTo>
                    <a:pt x="534" y="303"/>
                  </a:lnTo>
                  <a:cubicBezTo>
                    <a:pt x="568" y="370"/>
                    <a:pt x="601" y="436"/>
                    <a:pt x="635" y="536"/>
                  </a:cubicBezTo>
                  <a:cubicBezTo>
                    <a:pt x="668" y="636"/>
                    <a:pt x="668" y="770"/>
                    <a:pt x="668" y="870"/>
                  </a:cubicBezTo>
                  <a:cubicBezTo>
                    <a:pt x="635" y="1003"/>
                    <a:pt x="601" y="1137"/>
                    <a:pt x="568" y="1270"/>
                  </a:cubicBezTo>
                  <a:cubicBezTo>
                    <a:pt x="434" y="1470"/>
                    <a:pt x="301" y="1637"/>
                    <a:pt x="168" y="1837"/>
                  </a:cubicBezTo>
                  <a:cubicBezTo>
                    <a:pt x="134" y="1904"/>
                    <a:pt x="101" y="1971"/>
                    <a:pt x="67" y="2037"/>
                  </a:cubicBezTo>
                  <a:cubicBezTo>
                    <a:pt x="34" y="2071"/>
                    <a:pt x="34" y="2104"/>
                    <a:pt x="34" y="2137"/>
                  </a:cubicBezTo>
                  <a:lnTo>
                    <a:pt x="34" y="2171"/>
                  </a:lnTo>
                  <a:cubicBezTo>
                    <a:pt x="1" y="2271"/>
                    <a:pt x="67" y="2338"/>
                    <a:pt x="168" y="2371"/>
                  </a:cubicBezTo>
                  <a:lnTo>
                    <a:pt x="301" y="2371"/>
                  </a:lnTo>
                  <a:cubicBezTo>
                    <a:pt x="401" y="2338"/>
                    <a:pt x="501" y="2304"/>
                    <a:pt x="601" y="2238"/>
                  </a:cubicBezTo>
                  <a:cubicBezTo>
                    <a:pt x="735" y="2137"/>
                    <a:pt x="835" y="2004"/>
                    <a:pt x="901" y="1871"/>
                  </a:cubicBezTo>
                  <a:cubicBezTo>
                    <a:pt x="968" y="1704"/>
                    <a:pt x="1001" y="1537"/>
                    <a:pt x="1035" y="1370"/>
                  </a:cubicBezTo>
                  <a:cubicBezTo>
                    <a:pt x="1035" y="1170"/>
                    <a:pt x="1001" y="1003"/>
                    <a:pt x="1001" y="837"/>
                  </a:cubicBezTo>
                  <a:cubicBezTo>
                    <a:pt x="968" y="703"/>
                    <a:pt x="935" y="570"/>
                    <a:pt x="868" y="436"/>
                  </a:cubicBezTo>
                  <a:cubicBezTo>
                    <a:pt x="835" y="336"/>
                    <a:pt x="801" y="236"/>
                    <a:pt x="768" y="169"/>
                  </a:cubicBezTo>
                  <a:lnTo>
                    <a:pt x="701" y="69"/>
                  </a:lnTo>
                  <a:lnTo>
                    <a:pt x="668" y="69"/>
                  </a:lnTo>
                  <a:cubicBezTo>
                    <a:pt x="639" y="20"/>
                    <a:pt x="601" y="0"/>
                    <a:pt x="564"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55"/>
            <p:cNvSpPr/>
            <p:nvPr/>
          </p:nvSpPr>
          <p:spPr>
            <a:xfrm>
              <a:off x="6780689" y="3008061"/>
              <a:ext cx="21534" cy="9865"/>
            </a:xfrm>
            <a:custGeom>
              <a:avLst/>
              <a:gdLst/>
              <a:ahLst/>
              <a:cxnLst/>
              <a:rect l="l" t="t" r="r" b="b"/>
              <a:pathLst>
                <a:path w="2436" h="1116" extrusionOk="0">
                  <a:moveTo>
                    <a:pt x="1669" y="1"/>
                  </a:moveTo>
                  <a:cubicBezTo>
                    <a:pt x="1502" y="1"/>
                    <a:pt x="1302" y="34"/>
                    <a:pt x="1135" y="101"/>
                  </a:cubicBezTo>
                  <a:cubicBezTo>
                    <a:pt x="968" y="134"/>
                    <a:pt x="835" y="234"/>
                    <a:pt x="668" y="334"/>
                  </a:cubicBezTo>
                  <a:cubicBezTo>
                    <a:pt x="568" y="401"/>
                    <a:pt x="434" y="501"/>
                    <a:pt x="334" y="601"/>
                  </a:cubicBezTo>
                  <a:cubicBezTo>
                    <a:pt x="268" y="668"/>
                    <a:pt x="201" y="735"/>
                    <a:pt x="134" y="835"/>
                  </a:cubicBezTo>
                  <a:cubicBezTo>
                    <a:pt x="101" y="868"/>
                    <a:pt x="101" y="868"/>
                    <a:pt x="67" y="901"/>
                  </a:cubicBezTo>
                  <a:lnTo>
                    <a:pt x="34" y="935"/>
                  </a:lnTo>
                  <a:cubicBezTo>
                    <a:pt x="1" y="1001"/>
                    <a:pt x="34" y="1068"/>
                    <a:pt x="101" y="1102"/>
                  </a:cubicBezTo>
                  <a:cubicBezTo>
                    <a:pt x="120" y="1111"/>
                    <a:pt x="140" y="1115"/>
                    <a:pt x="159" y="1115"/>
                  </a:cubicBezTo>
                  <a:cubicBezTo>
                    <a:pt x="204" y="1115"/>
                    <a:pt x="244" y="1092"/>
                    <a:pt x="268" y="1068"/>
                  </a:cubicBezTo>
                  <a:cubicBezTo>
                    <a:pt x="268" y="1068"/>
                    <a:pt x="301" y="1035"/>
                    <a:pt x="334" y="968"/>
                  </a:cubicBezTo>
                  <a:cubicBezTo>
                    <a:pt x="368" y="901"/>
                    <a:pt x="434" y="835"/>
                    <a:pt x="468" y="768"/>
                  </a:cubicBezTo>
                  <a:cubicBezTo>
                    <a:pt x="568" y="701"/>
                    <a:pt x="668" y="635"/>
                    <a:pt x="801" y="601"/>
                  </a:cubicBezTo>
                  <a:cubicBezTo>
                    <a:pt x="896" y="578"/>
                    <a:pt x="990" y="554"/>
                    <a:pt x="1084" y="554"/>
                  </a:cubicBezTo>
                  <a:cubicBezTo>
                    <a:pt x="1123" y="554"/>
                    <a:pt x="1163" y="558"/>
                    <a:pt x="1202" y="568"/>
                  </a:cubicBezTo>
                  <a:cubicBezTo>
                    <a:pt x="1435" y="568"/>
                    <a:pt x="1669" y="635"/>
                    <a:pt x="1869" y="701"/>
                  </a:cubicBezTo>
                  <a:cubicBezTo>
                    <a:pt x="1969" y="701"/>
                    <a:pt x="2036" y="701"/>
                    <a:pt x="2136" y="735"/>
                  </a:cubicBezTo>
                  <a:lnTo>
                    <a:pt x="2302" y="735"/>
                  </a:lnTo>
                  <a:cubicBezTo>
                    <a:pt x="2369" y="701"/>
                    <a:pt x="2436" y="635"/>
                    <a:pt x="2402" y="534"/>
                  </a:cubicBezTo>
                  <a:cubicBezTo>
                    <a:pt x="2402" y="501"/>
                    <a:pt x="2402" y="434"/>
                    <a:pt x="2369" y="401"/>
                  </a:cubicBezTo>
                  <a:cubicBezTo>
                    <a:pt x="2302" y="301"/>
                    <a:pt x="2236" y="201"/>
                    <a:pt x="2136" y="168"/>
                  </a:cubicBezTo>
                  <a:cubicBezTo>
                    <a:pt x="2002" y="67"/>
                    <a:pt x="1835" y="1"/>
                    <a:pt x="1669"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55"/>
            <p:cNvSpPr/>
            <p:nvPr/>
          </p:nvSpPr>
          <p:spPr>
            <a:xfrm>
              <a:off x="6796911" y="3028411"/>
              <a:ext cx="17998" cy="6497"/>
            </a:xfrm>
            <a:custGeom>
              <a:avLst/>
              <a:gdLst/>
              <a:ahLst/>
              <a:cxnLst/>
              <a:rect l="l" t="t" r="r" b="b"/>
              <a:pathLst>
                <a:path w="2036" h="735" extrusionOk="0">
                  <a:moveTo>
                    <a:pt x="1135" y="0"/>
                  </a:moveTo>
                  <a:cubicBezTo>
                    <a:pt x="1001" y="34"/>
                    <a:pt x="868" y="34"/>
                    <a:pt x="734" y="67"/>
                  </a:cubicBezTo>
                  <a:cubicBezTo>
                    <a:pt x="634" y="100"/>
                    <a:pt x="534" y="134"/>
                    <a:pt x="434" y="167"/>
                  </a:cubicBezTo>
                  <a:cubicBezTo>
                    <a:pt x="334" y="201"/>
                    <a:pt x="234" y="234"/>
                    <a:pt x="201" y="234"/>
                  </a:cubicBezTo>
                  <a:lnTo>
                    <a:pt x="134" y="267"/>
                  </a:lnTo>
                  <a:lnTo>
                    <a:pt x="100" y="267"/>
                  </a:lnTo>
                  <a:cubicBezTo>
                    <a:pt x="34" y="301"/>
                    <a:pt x="0" y="401"/>
                    <a:pt x="67" y="467"/>
                  </a:cubicBezTo>
                  <a:cubicBezTo>
                    <a:pt x="91" y="491"/>
                    <a:pt x="148" y="515"/>
                    <a:pt x="191" y="515"/>
                  </a:cubicBezTo>
                  <a:cubicBezTo>
                    <a:pt x="209" y="515"/>
                    <a:pt x="224" y="511"/>
                    <a:pt x="234" y="501"/>
                  </a:cubicBezTo>
                  <a:lnTo>
                    <a:pt x="334" y="434"/>
                  </a:lnTo>
                  <a:cubicBezTo>
                    <a:pt x="367" y="401"/>
                    <a:pt x="434" y="401"/>
                    <a:pt x="501" y="367"/>
                  </a:cubicBezTo>
                  <a:lnTo>
                    <a:pt x="768" y="367"/>
                  </a:lnTo>
                  <a:cubicBezTo>
                    <a:pt x="868" y="401"/>
                    <a:pt x="968" y="401"/>
                    <a:pt x="1068" y="467"/>
                  </a:cubicBezTo>
                  <a:cubicBezTo>
                    <a:pt x="1235" y="567"/>
                    <a:pt x="1368" y="634"/>
                    <a:pt x="1535" y="701"/>
                  </a:cubicBezTo>
                  <a:cubicBezTo>
                    <a:pt x="1602" y="701"/>
                    <a:pt x="1668" y="734"/>
                    <a:pt x="1735" y="734"/>
                  </a:cubicBezTo>
                  <a:lnTo>
                    <a:pt x="1868" y="734"/>
                  </a:lnTo>
                  <a:cubicBezTo>
                    <a:pt x="1968" y="701"/>
                    <a:pt x="2035" y="634"/>
                    <a:pt x="2035" y="534"/>
                  </a:cubicBezTo>
                  <a:cubicBezTo>
                    <a:pt x="2002" y="401"/>
                    <a:pt x="1968" y="301"/>
                    <a:pt x="1868" y="201"/>
                  </a:cubicBezTo>
                  <a:cubicBezTo>
                    <a:pt x="1768" y="134"/>
                    <a:pt x="1668" y="67"/>
                    <a:pt x="1535" y="34"/>
                  </a:cubicBezTo>
                  <a:cubicBezTo>
                    <a:pt x="1401" y="0"/>
                    <a:pt x="1268" y="0"/>
                    <a:pt x="1135"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55"/>
            <p:cNvSpPr/>
            <p:nvPr/>
          </p:nvSpPr>
          <p:spPr>
            <a:xfrm>
              <a:off x="6769780" y="3047259"/>
              <a:ext cx="13490" cy="15744"/>
            </a:xfrm>
            <a:custGeom>
              <a:avLst/>
              <a:gdLst/>
              <a:ahLst/>
              <a:cxnLst/>
              <a:rect l="l" t="t" r="r" b="b"/>
              <a:pathLst>
                <a:path w="1526" h="1781" extrusionOk="0">
                  <a:moveTo>
                    <a:pt x="1330" y="0"/>
                  </a:moveTo>
                  <a:cubicBezTo>
                    <a:pt x="1321" y="0"/>
                    <a:pt x="1311" y="1"/>
                    <a:pt x="1301" y="3"/>
                  </a:cubicBezTo>
                  <a:lnTo>
                    <a:pt x="1201" y="3"/>
                  </a:lnTo>
                  <a:cubicBezTo>
                    <a:pt x="1101" y="3"/>
                    <a:pt x="1035" y="37"/>
                    <a:pt x="935" y="70"/>
                  </a:cubicBezTo>
                  <a:cubicBezTo>
                    <a:pt x="801" y="103"/>
                    <a:pt x="701" y="170"/>
                    <a:pt x="568" y="237"/>
                  </a:cubicBezTo>
                  <a:cubicBezTo>
                    <a:pt x="468" y="337"/>
                    <a:pt x="334" y="437"/>
                    <a:pt x="234" y="570"/>
                  </a:cubicBezTo>
                  <a:cubicBezTo>
                    <a:pt x="134" y="704"/>
                    <a:pt x="67" y="871"/>
                    <a:pt x="34" y="1037"/>
                  </a:cubicBezTo>
                  <a:cubicBezTo>
                    <a:pt x="1" y="1171"/>
                    <a:pt x="34" y="1338"/>
                    <a:pt x="101" y="1471"/>
                  </a:cubicBezTo>
                  <a:cubicBezTo>
                    <a:pt x="134" y="1571"/>
                    <a:pt x="201" y="1671"/>
                    <a:pt x="301" y="1738"/>
                  </a:cubicBezTo>
                  <a:cubicBezTo>
                    <a:pt x="334" y="1771"/>
                    <a:pt x="367" y="1771"/>
                    <a:pt x="434" y="1771"/>
                  </a:cubicBezTo>
                  <a:cubicBezTo>
                    <a:pt x="446" y="1777"/>
                    <a:pt x="460" y="1780"/>
                    <a:pt x="473" y="1780"/>
                  </a:cubicBezTo>
                  <a:cubicBezTo>
                    <a:pt x="534" y="1780"/>
                    <a:pt x="601" y="1726"/>
                    <a:pt x="601" y="1671"/>
                  </a:cubicBezTo>
                  <a:lnTo>
                    <a:pt x="601" y="1604"/>
                  </a:lnTo>
                  <a:cubicBezTo>
                    <a:pt x="601" y="1571"/>
                    <a:pt x="601" y="1538"/>
                    <a:pt x="601" y="1504"/>
                  </a:cubicBezTo>
                  <a:lnTo>
                    <a:pt x="601" y="1338"/>
                  </a:lnTo>
                  <a:cubicBezTo>
                    <a:pt x="601" y="1137"/>
                    <a:pt x="601" y="971"/>
                    <a:pt x="601" y="770"/>
                  </a:cubicBezTo>
                  <a:cubicBezTo>
                    <a:pt x="634" y="670"/>
                    <a:pt x="668" y="570"/>
                    <a:pt x="734" y="470"/>
                  </a:cubicBezTo>
                  <a:cubicBezTo>
                    <a:pt x="801" y="404"/>
                    <a:pt x="868" y="337"/>
                    <a:pt x="968" y="303"/>
                  </a:cubicBezTo>
                  <a:cubicBezTo>
                    <a:pt x="1035" y="237"/>
                    <a:pt x="1101" y="237"/>
                    <a:pt x="1168" y="237"/>
                  </a:cubicBezTo>
                  <a:lnTo>
                    <a:pt x="1268" y="237"/>
                  </a:lnTo>
                  <a:lnTo>
                    <a:pt x="1368" y="270"/>
                  </a:lnTo>
                  <a:cubicBezTo>
                    <a:pt x="1525" y="239"/>
                    <a:pt x="1475" y="0"/>
                    <a:pt x="1330"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55"/>
            <p:cNvSpPr/>
            <p:nvPr/>
          </p:nvSpPr>
          <p:spPr>
            <a:xfrm>
              <a:off x="6739404" y="3125134"/>
              <a:ext cx="27431" cy="53676"/>
            </a:xfrm>
            <a:custGeom>
              <a:avLst/>
              <a:gdLst/>
              <a:ahLst/>
              <a:cxnLst/>
              <a:rect l="l" t="t" r="r" b="b"/>
              <a:pathLst>
                <a:path w="3103" h="6072" extrusionOk="0">
                  <a:moveTo>
                    <a:pt x="2402" y="1"/>
                  </a:moveTo>
                  <a:cubicBezTo>
                    <a:pt x="2202" y="1"/>
                    <a:pt x="2002" y="34"/>
                    <a:pt x="1802" y="101"/>
                  </a:cubicBezTo>
                  <a:cubicBezTo>
                    <a:pt x="1635" y="134"/>
                    <a:pt x="1435" y="234"/>
                    <a:pt x="1268" y="367"/>
                  </a:cubicBezTo>
                  <a:cubicBezTo>
                    <a:pt x="1102" y="501"/>
                    <a:pt x="968" y="668"/>
                    <a:pt x="901" y="834"/>
                  </a:cubicBezTo>
                  <a:lnTo>
                    <a:pt x="835" y="1001"/>
                  </a:lnTo>
                  <a:lnTo>
                    <a:pt x="768" y="1135"/>
                  </a:lnTo>
                  <a:cubicBezTo>
                    <a:pt x="768" y="1235"/>
                    <a:pt x="735" y="1335"/>
                    <a:pt x="735" y="1468"/>
                  </a:cubicBezTo>
                  <a:cubicBezTo>
                    <a:pt x="735" y="1668"/>
                    <a:pt x="735" y="1869"/>
                    <a:pt x="801" y="2069"/>
                  </a:cubicBezTo>
                  <a:cubicBezTo>
                    <a:pt x="868" y="2269"/>
                    <a:pt x="968" y="2469"/>
                    <a:pt x="1102" y="2636"/>
                  </a:cubicBezTo>
                  <a:cubicBezTo>
                    <a:pt x="1122" y="2662"/>
                    <a:pt x="1144" y="2687"/>
                    <a:pt x="1167" y="2712"/>
                  </a:cubicBezTo>
                  <a:lnTo>
                    <a:pt x="1167" y="2712"/>
                  </a:lnTo>
                  <a:cubicBezTo>
                    <a:pt x="925" y="2799"/>
                    <a:pt x="712" y="2938"/>
                    <a:pt x="534" y="3136"/>
                  </a:cubicBezTo>
                  <a:cubicBezTo>
                    <a:pt x="368" y="3303"/>
                    <a:pt x="234" y="3470"/>
                    <a:pt x="134" y="3670"/>
                  </a:cubicBezTo>
                  <a:cubicBezTo>
                    <a:pt x="101" y="3770"/>
                    <a:pt x="67" y="3870"/>
                    <a:pt x="34" y="4003"/>
                  </a:cubicBezTo>
                  <a:cubicBezTo>
                    <a:pt x="1" y="4103"/>
                    <a:pt x="1" y="4237"/>
                    <a:pt x="1" y="4337"/>
                  </a:cubicBezTo>
                  <a:lnTo>
                    <a:pt x="1" y="4504"/>
                  </a:lnTo>
                  <a:lnTo>
                    <a:pt x="1" y="4671"/>
                  </a:lnTo>
                  <a:cubicBezTo>
                    <a:pt x="1" y="4771"/>
                    <a:pt x="34" y="4904"/>
                    <a:pt x="67" y="5004"/>
                  </a:cubicBezTo>
                  <a:cubicBezTo>
                    <a:pt x="168" y="5204"/>
                    <a:pt x="268" y="5404"/>
                    <a:pt x="434" y="5571"/>
                  </a:cubicBezTo>
                  <a:cubicBezTo>
                    <a:pt x="568" y="5705"/>
                    <a:pt x="735" y="5838"/>
                    <a:pt x="935" y="5938"/>
                  </a:cubicBezTo>
                  <a:cubicBezTo>
                    <a:pt x="1035" y="5971"/>
                    <a:pt x="1135" y="6005"/>
                    <a:pt x="1235" y="6038"/>
                  </a:cubicBezTo>
                  <a:cubicBezTo>
                    <a:pt x="1368" y="6072"/>
                    <a:pt x="1468" y="6072"/>
                    <a:pt x="1569" y="6072"/>
                  </a:cubicBezTo>
                  <a:cubicBezTo>
                    <a:pt x="1702" y="6072"/>
                    <a:pt x="1769" y="5871"/>
                    <a:pt x="1602" y="5805"/>
                  </a:cubicBezTo>
                  <a:cubicBezTo>
                    <a:pt x="1302" y="5671"/>
                    <a:pt x="1035" y="5471"/>
                    <a:pt x="868" y="5204"/>
                  </a:cubicBezTo>
                  <a:cubicBezTo>
                    <a:pt x="835" y="5138"/>
                    <a:pt x="768" y="5071"/>
                    <a:pt x="735" y="5004"/>
                  </a:cubicBezTo>
                  <a:cubicBezTo>
                    <a:pt x="701" y="4937"/>
                    <a:pt x="668" y="4871"/>
                    <a:pt x="668" y="4804"/>
                  </a:cubicBezTo>
                  <a:cubicBezTo>
                    <a:pt x="635" y="4737"/>
                    <a:pt x="601" y="4637"/>
                    <a:pt x="601" y="4570"/>
                  </a:cubicBezTo>
                  <a:cubicBezTo>
                    <a:pt x="601" y="4537"/>
                    <a:pt x="601" y="4504"/>
                    <a:pt x="601" y="4470"/>
                  </a:cubicBezTo>
                  <a:lnTo>
                    <a:pt x="601" y="4337"/>
                  </a:lnTo>
                  <a:cubicBezTo>
                    <a:pt x="635" y="4304"/>
                    <a:pt x="635" y="4204"/>
                    <a:pt x="635" y="4137"/>
                  </a:cubicBezTo>
                  <a:cubicBezTo>
                    <a:pt x="635" y="4070"/>
                    <a:pt x="668" y="4003"/>
                    <a:pt x="701" y="3937"/>
                  </a:cubicBezTo>
                  <a:cubicBezTo>
                    <a:pt x="768" y="3770"/>
                    <a:pt x="835" y="3636"/>
                    <a:pt x="935" y="3536"/>
                  </a:cubicBezTo>
                  <a:cubicBezTo>
                    <a:pt x="1135" y="3303"/>
                    <a:pt x="1435" y="3136"/>
                    <a:pt x="1735" y="3069"/>
                  </a:cubicBezTo>
                  <a:lnTo>
                    <a:pt x="1769" y="3069"/>
                  </a:lnTo>
                  <a:cubicBezTo>
                    <a:pt x="2002" y="3036"/>
                    <a:pt x="2036" y="2702"/>
                    <a:pt x="1802" y="2636"/>
                  </a:cubicBezTo>
                  <a:cubicBezTo>
                    <a:pt x="1502" y="2502"/>
                    <a:pt x="1268" y="2269"/>
                    <a:pt x="1135" y="1969"/>
                  </a:cubicBezTo>
                  <a:cubicBezTo>
                    <a:pt x="1068" y="1802"/>
                    <a:pt x="1035" y="1635"/>
                    <a:pt x="1035" y="1468"/>
                  </a:cubicBezTo>
                  <a:cubicBezTo>
                    <a:pt x="1035" y="1402"/>
                    <a:pt x="1035" y="1301"/>
                    <a:pt x="1035" y="1235"/>
                  </a:cubicBezTo>
                  <a:lnTo>
                    <a:pt x="1068" y="1101"/>
                  </a:lnTo>
                  <a:lnTo>
                    <a:pt x="1102" y="968"/>
                  </a:lnTo>
                  <a:cubicBezTo>
                    <a:pt x="1268" y="668"/>
                    <a:pt x="1535" y="434"/>
                    <a:pt x="1869" y="334"/>
                  </a:cubicBezTo>
                  <a:cubicBezTo>
                    <a:pt x="1991" y="285"/>
                    <a:pt x="2113" y="254"/>
                    <a:pt x="2235" y="254"/>
                  </a:cubicBezTo>
                  <a:cubicBezTo>
                    <a:pt x="2280" y="254"/>
                    <a:pt x="2324" y="258"/>
                    <a:pt x="2369" y="267"/>
                  </a:cubicBezTo>
                  <a:cubicBezTo>
                    <a:pt x="2469" y="267"/>
                    <a:pt x="2536" y="267"/>
                    <a:pt x="2636" y="301"/>
                  </a:cubicBezTo>
                  <a:lnTo>
                    <a:pt x="2736" y="334"/>
                  </a:lnTo>
                  <a:lnTo>
                    <a:pt x="2869" y="401"/>
                  </a:lnTo>
                  <a:lnTo>
                    <a:pt x="2903" y="401"/>
                  </a:lnTo>
                  <a:cubicBezTo>
                    <a:pt x="2970" y="401"/>
                    <a:pt x="3036" y="401"/>
                    <a:pt x="3070" y="334"/>
                  </a:cubicBezTo>
                  <a:cubicBezTo>
                    <a:pt x="3103" y="234"/>
                    <a:pt x="3070" y="167"/>
                    <a:pt x="3003" y="134"/>
                  </a:cubicBezTo>
                  <a:lnTo>
                    <a:pt x="2869" y="101"/>
                  </a:lnTo>
                  <a:lnTo>
                    <a:pt x="2736" y="34"/>
                  </a:lnTo>
                  <a:cubicBezTo>
                    <a:pt x="2636" y="34"/>
                    <a:pt x="2503" y="1"/>
                    <a:pt x="2402"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55"/>
            <p:cNvSpPr/>
            <p:nvPr/>
          </p:nvSpPr>
          <p:spPr>
            <a:xfrm>
              <a:off x="6792190" y="3173968"/>
              <a:ext cx="33035" cy="27554"/>
            </a:xfrm>
            <a:custGeom>
              <a:avLst/>
              <a:gdLst/>
              <a:ahLst/>
              <a:cxnLst/>
              <a:rect l="l" t="t" r="r" b="b"/>
              <a:pathLst>
                <a:path w="3737" h="3117" extrusionOk="0">
                  <a:moveTo>
                    <a:pt x="3011" y="1"/>
                  </a:moveTo>
                  <a:cubicBezTo>
                    <a:pt x="2954" y="1"/>
                    <a:pt x="2894" y="32"/>
                    <a:pt x="2869" y="81"/>
                  </a:cubicBezTo>
                  <a:cubicBezTo>
                    <a:pt x="2869" y="147"/>
                    <a:pt x="2903" y="214"/>
                    <a:pt x="2936" y="247"/>
                  </a:cubicBezTo>
                  <a:cubicBezTo>
                    <a:pt x="3003" y="247"/>
                    <a:pt x="3070" y="281"/>
                    <a:pt x="3103" y="314"/>
                  </a:cubicBezTo>
                  <a:cubicBezTo>
                    <a:pt x="3136" y="347"/>
                    <a:pt x="3203" y="381"/>
                    <a:pt x="3236" y="447"/>
                  </a:cubicBezTo>
                  <a:cubicBezTo>
                    <a:pt x="3303" y="514"/>
                    <a:pt x="3370" y="614"/>
                    <a:pt x="3403" y="714"/>
                  </a:cubicBezTo>
                  <a:cubicBezTo>
                    <a:pt x="3503" y="914"/>
                    <a:pt x="3470" y="1181"/>
                    <a:pt x="3370" y="1381"/>
                  </a:cubicBezTo>
                  <a:lnTo>
                    <a:pt x="3336" y="1448"/>
                  </a:lnTo>
                  <a:lnTo>
                    <a:pt x="3303" y="1515"/>
                  </a:lnTo>
                  <a:cubicBezTo>
                    <a:pt x="3270" y="1548"/>
                    <a:pt x="3236" y="1582"/>
                    <a:pt x="3170" y="1615"/>
                  </a:cubicBezTo>
                  <a:cubicBezTo>
                    <a:pt x="3103" y="1682"/>
                    <a:pt x="3003" y="1748"/>
                    <a:pt x="2903" y="1782"/>
                  </a:cubicBezTo>
                  <a:cubicBezTo>
                    <a:pt x="2829" y="1794"/>
                    <a:pt x="2752" y="1802"/>
                    <a:pt x="2674" y="1802"/>
                  </a:cubicBezTo>
                  <a:cubicBezTo>
                    <a:pt x="2541" y="1802"/>
                    <a:pt x="2408" y="1779"/>
                    <a:pt x="2302" y="1715"/>
                  </a:cubicBezTo>
                  <a:cubicBezTo>
                    <a:pt x="2269" y="1682"/>
                    <a:pt x="2236" y="1682"/>
                    <a:pt x="2202" y="1682"/>
                  </a:cubicBezTo>
                  <a:cubicBezTo>
                    <a:pt x="2185" y="1676"/>
                    <a:pt x="2168" y="1673"/>
                    <a:pt x="2151" y="1673"/>
                  </a:cubicBezTo>
                  <a:cubicBezTo>
                    <a:pt x="2070" y="1673"/>
                    <a:pt x="1996" y="1738"/>
                    <a:pt x="1969" y="1848"/>
                  </a:cubicBezTo>
                  <a:lnTo>
                    <a:pt x="1969" y="1882"/>
                  </a:lnTo>
                  <a:cubicBezTo>
                    <a:pt x="1935" y="2082"/>
                    <a:pt x="1802" y="2282"/>
                    <a:pt x="1602" y="2382"/>
                  </a:cubicBezTo>
                  <a:cubicBezTo>
                    <a:pt x="1502" y="2416"/>
                    <a:pt x="1402" y="2449"/>
                    <a:pt x="1302" y="2482"/>
                  </a:cubicBezTo>
                  <a:lnTo>
                    <a:pt x="1168" y="2482"/>
                  </a:lnTo>
                  <a:lnTo>
                    <a:pt x="1035" y="2449"/>
                  </a:lnTo>
                  <a:lnTo>
                    <a:pt x="935" y="2416"/>
                  </a:lnTo>
                  <a:lnTo>
                    <a:pt x="901" y="2416"/>
                  </a:lnTo>
                  <a:cubicBezTo>
                    <a:pt x="868" y="2382"/>
                    <a:pt x="835" y="2349"/>
                    <a:pt x="801" y="2315"/>
                  </a:cubicBezTo>
                  <a:cubicBezTo>
                    <a:pt x="701" y="2249"/>
                    <a:pt x="634" y="2149"/>
                    <a:pt x="601" y="2082"/>
                  </a:cubicBezTo>
                  <a:cubicBezTo>
                    <a:pt x="501" y="1848"/>
                    <a:pt x="434" y="1615"/>
                    <a:pt x="468" y="1415"/>
                  </a:cubicBezTo>
                  <a:cubicBezTo>
                    <a:pt x="501" y="1348"/>
                    <a:pt x="468" y="1315"/>
                    <a:pt x="434" y="1281"/>
                  </a:cubicBezTo>
                  <a:cubicBezTo>
                    <a:pt x="418" y="1248"/>
                    <a:pt x="384" y="1231"/>
                    <a:pt x="351" y="1231"/>
                  </a:cubicBezTo>
                  <a:cubicBezTo>
                    <a:pt x="318" y="1231"/>
                    <a:pt x="284" y="1248"/>
                    <a:pt x="268" y="1281"/>
                  </a:cubicBezTo>
                  <a:cubicBezTo>
                    <a:pt x="201" y="1348"/>
                    <a:pt x="134" y="1415"/>
                    <a:pt x="101" y="1515"/>
                  </a:cubicBezTo>
                  <a:cubicBezTo>
                    <a:pt x="67" y="1582"/>
                    <a:pt x="34" y="1648"/>
                    <a:pt x="34" y="1748"/>
                  </a:cubicBezTo>
                  <a:cubicBezTo>
                    <a:pt x="1" y="1915"/>
                    <a:pt x="34" y="2115"/>
                    <a:pt x="67" y="2282"/>
                  </a:cubicBezTo>
                  <a:cubicBezTo>
                    <a:pt x="134" y="2449"/>
                    <a:pt x="234" y="2616"/>
                    <a:pt x="368" y="2749"/>
                  </a:cubicBezTo>
                  <a:cubicBezTo>
                    <a:pt x="434" y="2816"/>
                    <a:pt x="501" y="2883"/>
                    <a:pt x="568" y="2949"/>
                  </a:cubicBezTo>
                  <a:lnTo>
                    <a:pt x="735" y="3016"/>
                  </a:lnTo>
                  <a:lnTo>
                    <a:pt x="835" y="3049"/>
                  </a:lnTo>
                  <a:cubicBezTo>
                    <a:pt x="935" y="3083"/>
                    <a:pt x="1035" y="3116"/>
                    <a:pt x="1135" y="3116"/>
                  </a:cubicBezTo>
                  <a:cubicBezTo>
                    <a:pt x="1235" y="3116"/>
                    <a:pt x="1335" y="3083"/>
                    <a:pt x="1435" y="3083"/>
                  </a:cubicBezTo>
                  <a:cubicBezTo>
                    <a:pt x="1602" y="3049"/>
                    <a:pt x="1769" y="2949"/>
                    <a:pt x="1935" y="2849"/>
                  </a:cubicBezTo>
                  <a:cubicBezTo>
                    <a:pt x="2069" y="2749"/>
                    <a:pt x="2202" y="2582"/>
                    <a:pt x="2269" y="2416"/>
                  </a:cubicBezTo>
                  <a:cubicBezTo>
                    <a:pt x="2321" y="2346"/>
                    <a:pt x="2364" y="2259"/>
                    <a:pt x="2393" y="2168"/>
                  </a:cubicBezTo>
                  <a:lnTo>
                    <a:pt x="2393" y="2168"/>
                  </a:lnTo>
                  <a:cubicBezTo>
                    <a:pt x="2450" y="2178"/>
                    <a:pt x="2508" y="2182"/>
                    <a:pt x="2565" y="2182"/>
                  </a:cubicBezTo>
                  <a:cubicBezTo>
                    <a:pt x="2719" y="2182"/>
                    <a:pt x="2869" y="2149"/>
                    <a:pt x="3003" y="2082"/>
                  </a:cubicBezTo>
                  <a:cubicBezTo>
                    <a:pt x="3136" y="2015"/>
                    <a:pt x="3270" y="1949"/>
                    <a:pt x="3403" y="1848"/>
                  </a:cubicBezTo>
                  <a:cubicBezTo>
                    <a:pt x="3436" y="1782"/>
                    <a:pt x="3503" y="1748"/>
                    <a:pt x="3537" y="1682"/>
                  </a:cubicBezTo>
                  <a:lnTo>
                    <a:pt x="3603" y="1582"/>
                  </a:lnTo>
                  <a:lnTo>
                    <a:pt x="3637" y="1482"/>
                  </a:lnTo>
                  <a:cubicBezTo>
                    <a:pt x="3737" y="1215"/>
                    <a:pt x="3737" y="914"/>
                    <a:pt x="3637" y="648"/>
                  </a:cubicBezTo>
                  <a:cubicBezTo>
                    <a:pt x="3603" y="514"/>
                    <a:pt x="3503" y="381"/>
                    <a:pt x="3436" y="281"/>
                  </a:cubicBezTo>
                  <a:cubicBezTo>
                    <a:pt x="3370" y="214"/>
                    <a:pt x="3336" y="181"/>
                    <a:pt x="3270" y="147"/>
                  </a:cubicBezTo>
                  <a:cubicBezTo>
                    <a:pt x="3203" y="81"/>
                    <a:pt x="3136" y="47"/>
                    <a:pt x="3070" y="14"/>
                  </a:cubicBezTo>
                  <a:cubicBezTo>
                    <a:pt x="3052" y="5"/>
                    <a:pt x="3031" y="1"/>
                    <a:pt x="3011"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55"/>
            <p:cNvSpPr/>
            <p:nvPr/>
          </p:nvSpPr>
          <p:spPr>
            <a:xfrm>
              <a:off x="6697536" y="3089366"/>
              <a:ext cx="19589" cy="13543"/>
            </a:xfrm>
            <a:custGeom>
              <a:avLst/>
              <a:gdLst/>
              <a:ahLst/>
              <a:cxnLst/>
              <a:rect l="l" t="t" r="r" b="b"/>
              <a:pathLst>
                <a:path w="2216" h="1532" extrusionOk="0">
                  <a:moveTo>
                    <a:pt x="2056" y="1"/>
                  </a:moveTo>
                  <a:cubicBezTo>
                    <a:pt x="2040" y="1"/>
                    <a:pt x="2021" y="4"/>
                    <a:pt x="2001" y="10"/>
                  </a:cubicBezTo>
                  <a:lnTo>
                    <a:pt x="1901" y="10"/>
                  </a:lnTo>
                  <a:cubicBezTo>
                    <a:pt x="1835" y="10"/>
                    <a:pt x="1735" y="10"/>
                    <a:pt x="1601" y="44"/>
                  </a:cubicBezTo>
                  <a:cubicBezTo>
                    <a:pt x="1468" y="77"/>
                    <a:pt x="1334" y="77"/>
                    <a:pt x="1201" y="144"/>
                  </a:cubicBezTo>
                  <a:cubicBezTo>
                    <a:pt x="1034" y="177"/>
                    <a:pt x="867" y="244"/>
                    <a:pt x="734" y="311"/>
                  </a:cubicBezTo>
                  <a:cubicBezTo>
                    <a:pt x="567" y="377"/>
                    <a:pt x="434" y="477"/>
                    <a:pt x="300" y="611"/>
                  </a:cubicBezTo>
                  <a:cubicBezTo>
                    <a:pt x="200" y="711"/>
                    <a:pt x="100" y="844"/>
                    <a:pt x="67" y="978"/>
                  </a:cubicBezTo>
                  <a:cubicBezTo>
                    <a:pt x="0" y="1144"/>
                    <a:pt x="0" y="1311"/>
                    <a:pt x="67" y="1445"/>
                  </a:cubicBezTo>
                  <a:cubicBezTo>
                    <a:pt x="88" y="1508"/>
                    <a:pt x="136" y="1531"/>
                    <a:pt x="194" y="1531"/>
                  </a:cubicBezTo>
                  <a:cubicBezTo>
                    <a:pt x="227" y="1531"/>
                    <a:pt x="264" y="1524"/>
                    <a:pt x="300" y="1511"/>
                  </a:cubicBezTo>
                  <a:cubicBezTo>
                    <a:pt x="334" y="1478"/>
                    <a:pt x="367" y="1478"/>
                    <a:pt x="400" y="1445"/>
                  </a:cubicBezTo>
                  <a:cubicBezTo>
                    <a:pt x="434" y="1378"/>
                    <a:pt x="500" y="1345"/>
                    <a:pt x="567" y="1278"/>
                  </a:cubicBezTo>
                  <a:cubicBezTo>
                    <a:pt x="667" y="1111"/>
                    <a:pt x="801" y="911"/>
                    <a:pt x="1001" y="677"/>
                  </a:cubicBezTo>
                  <a:cubicBezTo>
                    <a:pt x="1067" y="577"/>
                    <a:pt x="1168" y="477"/>
                    <a:pt x="1301" y="411"/>
                  </a:cubicBezTo>
                  <a:cubicBezTo>
                    <a:pt x="1401" y="344"/>
                    <a:pt x="1501" y="311"/>
                    <a:pt x="1635" y="277"/>
                  </a:cubicBezTo>
                  <a:cubicBezTo>
                    <a:pt x="1701" y="244"/>
                    <a:pt x="1801" y="244"/>
                    <a:pt x="1901" y="244"/>
                  </a:cubicBezTo>
                  <a:lnTo>
                    <a:pt x="2001" y="244"/>
                  </a:lnTo>
                  <a:lnTo>
                    <a:pt x="2035" y="277"/>
                  </a:lnTo>
                  <a:cubicBezTo>
                    <a:pt x="2215" y="247"/>
                    <a:pt x="2206" y="1"/>
                    <a:pt x="2056"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55"/>
            <p:cNvSpPr/>
            <p:nvPr/>
          </p:nvSpPr>
          <p:spPr>
            <a:xfrm>
              <a:off x="6694584" y="3117443"/>
              <a:ext cx="10652" cy="20553"/>
            </a:xfrm>
            <a:custGeom>
              <a:avLst/>
              <a:gdLst/>
              <a:ahLst/>
              <a:cxnLst/>
              <a:rect l="l" t="t" r="r" b="b"/>
              <a:pathLst>
                <a:path w="1205" h="2325" extrusionOk="0">
                  <a:moveTo>
                    <a:pt x="1029" y="0"/>
                  </a:moveTo>
                  <a:cubicBezTo>
                    <a:pt x="987" y="0"/>
                    <a:pt x="941" y="20"/>
                    <a:pt x="901" y="70"/>
                  </a:cubicBezTo>
                  <a:lnTo>
                    <a:pt x="834" y="137"/>
                  </a:lnTo>
                  <a:cubicBezTo>
                    <a:pt x="801" y="170"/>
                    <a:pt x="734" y="270"/>
                    <a:pt x="668" y="337"/>
                  </a:cubicBezTo>
                  <a:cubicBezTo>
                    <a:pt x="568" y="437"/>
                    <a:pt x="501" y="537"/>
                    <a:pt x="434" y="670"/>
                  </a:cubicBezTo>
                  <a:cubicBezTo>
                    <a:pt x="367" y="770"/>
                    <a:pt x="267" y="904"/>
                    <a:pt x="167" y="1071"/>
                  </a:cubicBezTo>
                  <a:cubicBezTo>
                    <a:pt x="101" y="1204"/>
                    <a:pt x="34" y="1338"/>
                    <a:pt x="0" y="1504"/>
                  </a:cubicBezTo>
                  <a:cubicBezTo>
                    <a:pt x="0" y="1638"/>
                    <a:pt x="0" y="1771"/>
                    <a:pt x="0" y="1938"/>
                  </a:cubicBezTo>
                  <a:cubicBezTo>
                    <a:pt x="34" y="2071"/>
                    <a:pt x="101" y="2205"/>
                    <a:pt x="234" y="2305"/>
                  </a:cubicBezTo>
                  <a:cubicBezTo>
                    <a:pt x="258" y="2317"/>
                    <a:pt x="287" y="2325"/>
                    <a:pt x="317" y="2325"/>
                  </a:cubicBezTo>
                  <a:cubicBezTo>
                    <a:pt x="369" y="2325"/>
                    <a:pt x="425" y="2302"/>
                    <a:pt x="467" y="2238"/>
                  </a:cubicBezTo>
                  <a:cubicBezTo>
                    <a:pt x="467" y="2205"/>
                    <a:pt x="501" y="2171"/>
                    <a:pt x="501" y="2138"/>
                  </a:cubicBezTo>
                  <a:cubicBezTo>
                    <a:pt x="534" y="2071"/>
                    <a:pt x="568" y="1971"/>
                    <a:pt x="568" y="1905"/>
                  </a:cubicBezTo>
                  <a:cubicBezTo>
                    <a:pt x="601" y="1704"/>
                    <a:pt x="601" y="1471"/>
                    <a:pt x="601" y="1204"/>
                  </a:cubicBezTo>
                  <a:cubicBezTo>
                    <a:pt x="634" y="1071"/>
                    <a:pt x="634" y="937"/>
                    <a:pt x="701" y="804"/>
                  </a:cubicBezTo>
                  <a:cubicBezTo>
                    <a:pt x="734" y="704"/>
                    <a:pt x="768" y="604"/>
                    <a:pt x="834" y="504"/>
                  </a:cubicBezTo>
                  <a:cubicBezTo>
                    <a:pt x="901" y="404"/>
                    <a:pt x="1001" y="303"/>
                    <a:pt x="1101" y="237"/>
                  </a:cubicBezTo>
                  <a:lnTo>
                    <a:pt x="1135" y="203"/>
                  </a:lnTo>
                  <a:cubicBezTo>
                    <a:pt x="1205" y="110"/>
                    <a:pt x="1127" y="0"/>
                    <a:pt x="1029"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55"/>
            <p:cNvSpPr/>
            <p:nvPr/>
          </p:nvSpPr>
          <p:spPr>
            <a:xfrm>
              <a:off x="6673349" y="3118026"/>
              <a:ext cx="8566" cy="21269"/>
            </a:xfrm>
            <a:custGeom>
              <a:avLst/>
              <a:gdLst/>
              <a:ahLst/>
              <a:cxnLst/>
              <a:rect l="l" t="t" r="r" b="b"/>
              <a:pathLst>
                <a:path w="969" h="2406" extrusionOk="0">
                  <a:moveTo>
                    <a:pt x="582" y="1"/>
                  </a:moveTo>
                  <a:cubicBezTo>
                    <a:pt x="534" y="1"/>
                    <a:pt x="488" y="29"/>
                    <a:pt x="468" y="71"/>
                  </a:cubicBezTo>
                  <a:lnTo>
                    <a:pt x="401" y="137"/>
                  </a:lnTo>
                  <a:cubicBezTo>
                    <a:pt x="334" y="237"/>
                    <a:pt x="268" y="304"/>
                    <a:pt x="234" y="404"/>
                  </a:cubicBezTo>
                  <a:cubicBezTo>
                    <a:pt x="168" y="538"/>
                    <a:pt x="101" y="671"/>
                    <a:pt x="67" y="838"/>
                  </a:cubicBezTo>
                  <a:cubicBezTo>
                    <a:pt x="34" y="1005"/>
                    <a:pt x="1" y="1171"/>
                    <a:pt x="1" y="1338"/>
                  </a:cubicBezTo>
                  <a:cubicBezTo>
                    <a:pt x="1" y="1538"/>
                    <a:pt x="34" y="1705"/>
                    <a:pt x="101" y="1872"/>
                  </a:cubicBezTo>
                  <a:cubicBezTo>
                    <a:pt x="168" y="2005"/>
                    <a:pt x="268" y="2139"/>
                    <a:pt x="401" y="2272"/>
                  </a:cubicBezTo>
                  <a:cubicBezTo>
                    <a:pt x="468" y="2339"/>
                    <a:pt x="601" y="2372"/>
                    <a:pt x="701" y="2406"/>
                  </a:cubicBezTo>
                  <a:lnTo>
                    <a:pt x="835" y="2406"/>
                  </a:lnTo>
                  <a:cubicBezTo>
                    <a:pt x="935" y="2372"/>
                    <a:pt x="968" y="2272"/>
                    <a:pt x="968" y="2206"/>
                  </a:cubicBezTo>
                  <a:lnTo>
                    <a:pt x="968" y="2172"/>
                  </a:lnTo>
                  <a:cubicBezTo>
                    <a:pt x="935" y="2139"/>
                    <a:pt x="935" y="2105"/>
                    <a:pt x="901" y="2072"/>
                  </a:cubicBezTo>
                  <a:cubicBezTo>
                    <a:pt x="868" y="2005"/>
                    <a:pt x="835" y="1939"/>
                    <a:pt x="801" y="1839"/>
                  </a:cubicBezTo>
                  <a:cubicBezTo>
                    <a:pt x="668" y="1672"/>
                    <a:pt x="568" y="1472"/>
                    <a:pt x="468" y="1272"/>
                  </a:cubicBezTo>
                  <a:cubicBezTo>
                    <a:pt x="401" y="1138"/>
                    <a:pt x="368" y="1005"/>
                    <a:pt x="368" y="871"/>
                  </a:cubicBezTo>
                  <a:cubicBezTo>
                    <a:pt x="368" y="771"/>
                    <a:pt x="401" y="638"/>
                    <a:pt x="434" y="538"/>
                  </a:cubicBezTo>
                  <a:cubicBezTo>
                    <a:pt x="468" y="471"/>
                    <a:pt x="534" y="404"/>
                    <a:pt x="568" y="338"/>
                  </a:cubicBezTo>
                  <a:lnTo>
                    <a:pt x="668" y="271"/>
                  </a:lnTo>
                  <a:lnTo>
                    <a:pt x="701" y="204"/>
                  </a:lnTo>
                  <a:cubicBezTo>
                    <a:pt x="735" y="171"/>
                    <a:pt x="735" y="71"/>
                    <a:pt x="668" y="37"/>
                  </a:cubicBezTo>
                  <a:cubicBezTo>
                    <a:pt x="642" y="12"/>
                    <a:pt x="612" y="1"/>
                    <a:pt x="582"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55"/>
            <p:cNvSpPr/>
            <p:nvPr/>
          </p:nvSpPr>
          <p:spPr>
            <a:xfrm>
              <a:off x="6918404" y="3184108"/>
              <a:ext cx="19766" cy="18997"/>
            </a:xfrm>
            <a:custGeom>
              <a:avLst/>
              <a:gdLst/>
              <a:ahLst/>
              <a:cxnLst/>
              <a:rect l="l" t="t" r="r" b="b"/>
              <a:pathLst>
                <a:path w="2236" h="2149" extrusionOk="0">
                  <a:moveTo>
                    <a:pt x="634" y="1"/>
                  </a:moveTo>
                  <a:cubicBezTo>
                    <a:pt x="501" y="1"/>
                    <a:pt x="367" y="1"/>
                    <a:pt x="234" y="34"/>
                  </a:cubicBezTo>
                  <a:lnTo>
                    <a:pt x="101" y="68"/>
                  </a:lnTo>
                  <a:cubicBezTo>
                    <a:pt x="34" y="101"/>
                    <a:pt x="1" y="168"/>
                    <a:pt x="34" y="234"/>
                  </a:cubicBezTo>
                  <a:cubicBezTo>
                    <a:pt x="58" y="283"/>
                    <a:pt x="101" y="314"/>
                    <a:pt x="148" y="314"/>
                  </a:cubicBezTo>
                  <a:cubicBezTo>
                    <a:pt x="165" y="314"/>
                    <a:pt x="183" y="310"/>
                    <a:pt x="201" y="301"/>
                  </a:cubicBezTo>
                  <a:cubicBezTo>
                    <a:pt x="234" y="301"/>
                    <a:pt x="267" y="268"/>
                    <a:pt x="334" y="268"/>
                  </a:cubicBezTo>
                  <a:cubicBezTo>
                    <a:pt x="434" y="234"/>
                    <a:pt x="534" y="234"/>
                    <a:pt x="634" y="234"/>
                  </a:cubicBezTo>
                  <a:cubicBezTo>
                    <a:pt x="801" y="268"/>
                    <a:pt x="935" y="301"/>
                    <a:pt x="1101" y="368"/>
                  </a:cubicBezTo>
                  <a:cubicBezTo>
                    <a:pt x="1235" y="468"/>
                    <a:pt x="1368" y="568"/>
                    <a:pt x="1435" y="735"/>
                  </a:cubicBezTo>
                  <a:cubicBezTo>
                    <a:pt x="1468" y="802"/>
                    <a:pt x="1502" y="868"/>
                    <a:pt x="1535" y="935"/>
                  </a:cubicBezTo>
                  <a:cubicBezTo>
                    <a:pt x="1568" y="1035"/>
                    <a:pt x="1602" y="1102"/>
                    <a:pt x="1602" y="1168"/>
                  </a:cubicBezTo>
                  <a:cubicBezTo>
                    <a:pt x="1668" y="1335"/>
                    <a:pt x="1635" y="1469"/>
                    <a:pt x="1668" y="1569"/>
                  </a:cubicBezTo>
                  <a:cubicBezTo>
                    <a:pt x="1668" y="1702"/>
                    <a:pt x="1668" y="1802"/>
                    <a:pt x="1668" y="1902"/>
                  </a:cubicBezTo>
                  <a:lnTo>
                    <a:pt x="1668" y="2036"/>
                  </a:lnTo>
                  <a:cubicBezTo>
                    <a:pt x="1668" y="2036"/>
                    <a:pt x="1668" y="2069"/>
                    <a:pt x="1668" y="2069"/>
                  </a:cubicBezTo>
                  <a:cubicBezTo>
                    <a:pt x="1717" y="2118"/>
                    <a:pt x="1784" y="2149"/>
                    <a:pt x="1842" y="2149"/>
                  </a:cubicBezTo>
                  <a:cubicBezTo>
                    <a:pt x="1864" y="2149"/>
                    <a:pt x="1884" y="2145"/>
                    <a:pt x="1902" y="2136"/>
                  </a:cubicBezTo>
                  <a:cubicBezTo>
                    <a:pt x="1935" y="2102"/>
                    <a:pt x="1969" y="2069"/>
                    <a:pt x="2035" y="2002"/>
                  </a:cubicBezTo>
                  <a:cubicBezTo>
                    <a:pt x="2102" y="1902"/>
                    <a:pt x="2169" y="1769"/>
                    <a:pt x="2202" y="1635"/>
                  </a:cubicBezTo>
                  <a:cubicBezTo>
                    <a:pt x="2235" y="1402"/>
                    <a:pt x="2202" y="1202"/>
                    <a:pt x="2135" y="1002"/>
                  </a:cubicBezTo>
                  <a:cubicBezTo>
                    <a:pt x="2102" y="902"/>
                    <a:pt x="2069" y="802"/>
                    <a:pt x="2002" y="701"/>
                  </a:cubicBezTo>
                  <a:cubicBezTo>
                    <a:pt x="1935" y="601"/>
                    <a:pt x="1835" y="501"/>
                    <a:pt x="1768" y="435"/>
                  </a:cubicBezTo>
                  <a:cubicBezTo>
                    <a:pt x="1435" y="168"/>
                    <a:pt x="1035" y="1"/>
                    <a:pt x="634"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55"/>
            <p:cNvSpPr/>
            <p:nvPr/>
          </p:nvSpPr>
          <p:spPr>
            <a:xfrm>
              <a:off x="6944899" y="3219443"/>
              <a:ext cx="8310" cy="22180"/>
            </a:xfrm>
            <a:custGeom>
              <a:avLst/>
              <a:gdLst/>
              <a:ahLst/>
              <a:cxnLst/>
              <a:rect l="l" t="t" r="r" b="b"/>
              <a:pathLst>
                <a:path w="940" h="2509" extrusionOk="0">
                  <a:moveTo>
                    <a:pt x="173" y="0"/>
                  </a:moveTo>
                  <a:cubicBezTo>
                    <a:pt x="61" y="0"/>
                    <a:pt x="1" y="162"/>
                    <a:pt x="106" y="240"/>
                  </a:cubicBezTo>
                  <a:lnTo>
                    <a:pt x="172" y="307"/>
                  </a:lnTo>
                  <a:cubicBezTo>
                    <a:pt x="239" y="374"/>
                    <a:pt x="306" y="441"/>
                    <a:pt x="339" y="507"/>
                  </a:cubicBezTo>
                  <a:cubicBezTo>
                    <a:pt x="406" y="607"/>
                    <a:pt x="439" y="741"/>
                    <a:pt x="473" y="874"/>
                  </a:cubicBezTo>
                  <a:cubicBezTo>
                    <a:pt x="473" y="1008"/>
                    <a:pt x="473" y="1141"/>
                    <a:pt x="439" y="1274"/>
                  </a:cubicBezTo>
                  <a:cubicBezTo>
                    <a:pt x="373" y="1508"/>
                    <a:pt x="273" y="1741"/>
                    <a:pt x="172" y="1942"/>
                  </a:cubicBezTo>
                  <a:cubicBezTo>
                    <a:pt x="139" y="2042"/>
                    <a:pt x="106" y="2108"/>
                    <a:pt x="106" y="2175"/>
                  </a:cubicBezTo>
                  <a:cubicBezTo>
                    <a:pt x="72" y="2242"/>
                    <a:pt x="72" y="2275"/>
                    <a:pt x="72" y="2309"/>
                  </a:cubicBezTo>
                  <a:lnTo>
                    <a:pt x="72" y="2375"/>
                  </a:lnTo>
                  <a:cubicBezTo>
                    <a:pt x="72" y="2442"/>
                    <a:pt x="139" y="2509"/>
                    <a:pt x="239" y="2509"/>
                  </a:cubicBezTo>
                  <a:cubicBezTo>
                    <a:pt x="306" y="2509"/>
                    <a:pt x="339" y="2509"/>
                    <a:pt x="373" y="2475"/>
                  </a:cubicBezTo>
                  <a:cubicBezTo>
                    <a:pt x="506" y="2442"/>
                    <a:pt x="606" y="2375"/>
                    <a:pt x="673" y="2275"/>
                  </a:cubicBezTo>
                  <a:cubicBezTo>
                    <a:pt x="773" y="2142"/>
                    <a:pt x="873" y="2008"/>
                    <a:pt x="906" y="1842"/>
                  </a:cubicBezTo>
                  <a:cubicBezTo>
                    <a:pt x="940" y="1641"/>
                    <a:pt x="940" y="1475"/>
                    <a:pt x="906" y="1274"/>
                  </a:cubicBezTo>
                  <a:cubicBezTo>
                    <a:pt x="873" y="1108"/>
                    <a:pt x="840" y="941"/>
                    <a:pt x="773" y="774"/>
                  </a:cubicBezTo>
                  <a:cubicBezTo>
                    <a:pt x="706" y="641"/>
                    <a:pt x="639" y="507"/>
                    <a:pt x="573" y="374"/>
                  </a:cubicBezTo>
                  <a:cubicBezTo>
                    <a:pt x="506" y="274"/>
                    <a:pt x="439" y="207"/>
                    <a:pt x="373" y="140"/>
                  </a:cubicBezTo>
                  <a:cubicBezTo>
                    <a:pt x="339" y="107"/>
                    <a:pt x="306" y="74"/>
                    <a:pt x="306" y="40"/>
                  </a:cubicBezTo>
                  <a:lnTo>
                    <a:pt x="273" y="40"/>
                  </a:lnTo>
                  <a:cubicBezTo>
                    <a:pt x="237" y="12"/>
                    <a:pt x="203" y="0"/>
                    <a:pt x="173"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55"/>
            <p:cNvSpPr/>
            <p:nvPr/>
          </p:nvSpPr>
          <p:spPr>
            <a:xfrm>
              <a:off x="6912755" y="3210434"/>
              <a:ext cx="10962" cy="16858"/>
            </a:xfrm>
            <a:custGeom>
              <a:avLst/>
              <a:gdLst/>
              <a:ahLst/>
              <a:cxnLst/>
              <a:rect l="l" t="t" r="r" b="b"/>
              <a:pathLst>
                <a:path w="1240" h="1907" extrusionOk="0">
                  <a:moveTo>
                    <a:pt x="192" y="1"/>
                  </a:moveTo>
                  <a:cubicBezTo>
                    <a:pt x="69" y="1"/>
                    <a:pt x="1" y="176"/>
                    <a:pt x="139" y="259"/>
                  </a:cubicBezTo>
                  <a:lnTo>
                    <a:pt x="206" y="292"/>
                  </a:lnTo>
                  <a:cubicBezTo>
                    <a:pt x="273" y="325"/>
                    <a:pt x="306" y="392"/>
                    <a:pt x="373" y="425"/>
                  </a:cubicBezTo>
                  <a:cubicBezTo>
                    <a:pt x="439" y="492"/>
                    <a:pt x="473" y="592"/>
                    <a:pt x="506" y="692"/>
                  </a:cubicBezTo>
                  <a:cubicBezTo>
                    <a:pt x="539" y="792"/>
                    <a:pt x="573" y="892"/>
                    <a:pt x="573" y="993"/>
                  </a:cubicBezTo>
                  <a:cubicBezTo>
                    <a:pt x="573" y="1193"/>
                    <a:pt x="606" y="1359"/>
                    <a:pt x="640" y="1560"/>
                  </a:cubicBezTo>
                  <a:cubicBezTo>
                    <a:pt x="640" y="1626"/>
                    <a:pt x="673" y="1693"/>
                    <a:pt x="706" y="1760"/>
                  </a:cubicBezTo>
                  <a:cubicBezTo>
                    <a:pt x="740" y="1793"/>
                    <a:pt x="740" y="1826"/>
                    <a:pt x="773" y="1826"/>
                  </a:cubicBezTo>
                  <a:cubicBezTo>
                    <a:pt x="810" y="1882"/>
                    <a:pt x="857" y="1906"/>
                    <a:pt x="902" y="1906"/>
                  </a:cubicBezTo>
                  <a:cubicBezTo>
                    <a:pt x="940" y="1906"/>
                    <a:pt x="976" y="1890"/>
                    <a:pt x="1006" y="1860"/>
                  </a:cubicBezTo>
                  <a:cubicBezTo>
                    <a:pt x="1107" y="1793"/>
                    <a:pt x="1173" y="1693"/>
                    <a:pt x="1207" y="1560"/>
                  </a:cubicBezTo>
                  <a:cubicBezTo>
                    <a:pt x="1240" y="1426"/>
                    <a:pt x="1240" y="1293"/>
                    <a:pt x="1207" y="1193"/>
                  </a:cubicBezTo>
                  <a:cubicBezTo>
                    <a:pt x="1173" y="1059"/>
                    <a:pt x="1107" y="926"/>
                    <a:pt x="1040" y="792"/>
                  </a:cubicBezTo>
                  <a:cubicBezTo>
                    <a:pt x="940" y="692"/>
                    <a:pt x="873" y="592"/>
                    <a:pt x="773" y="492"/>
                  </a:cubicBezTo>
                  <a:cubicBezTo>
                    <a:pt x="706" y="392"/>
                    <a:pt x="606" y="325"/>
                    <a:pt x="539" y="259"/>
                  </a:cubicBezTo>
                  <a:cubicBezTo>
                    <a:pt x="473" y="192"/>
                    <a:pt x="406" y="125"/>
                    <a:pt x="373" y="92"/>
                  </a:cubicBezTo>
                  <a:cubicBezTo>
                    <a:pt x="339" y="58"/>
                    <a:pt x="339" y="58"/>
                    <a:pt x="306" y="25"/>
                  </a:cubicBezTo>
                  <a:lnTo>
                    <a:pt x="273" y="25"/>
                  </a:lnTo>
                  <a:cubicBezTo>
                    <a:pt x="244" y="8"/>
                    <a:pt x="217" y="1"/>
                    <a:pt x="192"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55"/>
            <p:cNvSpPr/>
            <p:nvPr/>
          </p:nvSpPr>
          <p:spPr>
            <a:xfrm>
              <a:off x="6633249" y="3185505"/>
              <a:ext cx="16964" cy="14683"/>
            </a:xfrm>
            <a:custGeom>
              <a:avLst/>
              <a:gdLst/>
              <a:ahLst/>
              <a:cxnLst/>
              <a:rect l="l" t="t" r="r" b="b"/>
              <a:pathLst>
                <a:path w="1919" h="1661" extrusionOk="0">
                  <a:moveTo>
                    <a:pt x="1748" y="0"/>
                  </a:moveTo>
                  <a:cubicBezTo>
                    <a:pt x="1734" y="0"/>
                    <a:pt x="1718" y="3"/>
                    <a:pt x="1701" y="10"/>
                  </a:cubicBezTo>
                  <a:lnTo>
                    <a:pt x="1601" y="10"/>
                  </a:lnTo>
                  <a:cubicBezTo>
                    <a:pt x="1501" y="10"/>
                    <a:pt x="1401" y="43"/>
                    <a:pt x="1334" y="76"/>
                  </a:cubicBezTo>
                  <a:cubicBezTo>
                    <a:pt x="1201" y="110"/>
                    <a:pt x="1068" y="143"/>
                    <a:pt x="934" y="177"/>
                  </a:cubicBezTo>
                  <a:cubicBezTo>
                    <a:pt x="801" y="243"/>
                    <a:pt x="667" y="343"/>
                    <a:pt x="534" y="410"/>
                  </a:cubicBezTo>
                  <a:cubicBezTo>
                    <a:pt x="400" y="510"/>
                    <a:pt x="267" y="644"/>
                    <a:pt x="167" y="777"/>
                  </a:cubicBezTo>
                  <a:cubicBezTo>
                    <a:pt x="100" y="877"/>
                    <a:pt x="34" y="1044"/>
                    <a:pt x="34" y="1177"/>
                  </a:cubicBezTo>
                  <a:cubicBezTo>
                    <a:pt x="0" y="1277"/>
                    <a:pt x="0" y="1411"/>
                    <a:pt x="67" y="1511"/>
                  </a:cubicBezTo>
                  <a:cubicBezTo>
                    <a:pt x="67" y="1544"/>
                    <a:pt x="100" y="1578"/>
                    <a:pt x="134" y="1611"/>
                  </a:cubicBezTo>
                  <a:cubicBezTo>
                    <a:pt x="167" y="1644"/>
                    <a:pt x="209" y="1661"/>
                    <a:pt x="250" y="1661"/>
                  </a:cubicBezTo>
                  <a:cubicBezTo>
                    <a:pt x="292" y="1661"/>
                    <a:pt x="334" y="1644"/>
                    <a:pt x="367" y="1611"/>
                  </a:cubicBezTo>
                  <a:cubicBezTo>
                    <a:pt x="400" y="1578"/>
                    <a:pt x="400" y="1578"/>
                    <a:pt x="434" y="1544"/>
                  </a:cubicBezTo>
                  <a:cubicBezTo>
                    <a:pt x="467" y="1477"/>
                    <a:pt x="534" y="1411"/>
                    <a:pt x="567" y="1344"/>
                  </a:cubicBezTo>
                  <a:cubicBezTo>
                    <a:pt x="667" y="1177"/>
                    <a:pt x="701" y="977"/>
                    <a:pt x="834" y="777"/>
                  </a:cubicBezTo>
                  <a:cubicBezTo>
                    <a:pt x="901" y="644"/>
                    <a:pt x="968" y="543"/>
                    <a:pt x="1068" y="477"/>
                  </a:cubicBezTo>
                  <a:cubicBezTo>
                    <a:pt x="1168" y="410"/>
                    <a:pt x="1268" y="343"/>
                    <a:pt x="1368" y="310"/>
                  </a:cubicBezTo>
                  <a:cubicBezTo>
                    <a:pt x="1435" y="277"/>
                    <a:pt x="1535" y="277"/>
                    <a:pt x="1601" y="277"/>
                  </a:cubicBezTo>
                  <a:lnTo>
                    <a:pt x="1768" y="277"/>
                  </a:lnTo>
                  <a:cubicBezTo>
                    <a:pt x="1918" y="247"/>
                    <a:pt x="1879" y="0"/>
                    <a:pt x="1748"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55"/>
            <p:cNvSpPr/>
            <p:nvPr/>
          </p:nvSpPr>
          <p:spPr>
            <a:xfrm>
              <a:off x="6614967" y="3210160"/>
              <a:ext cx="15337" cy="26865"/>
            </a:xfrm>
            <a:custGeom>
              <a:avLst/>
              <a:gdLst/>
              <a:ahLst/>
              <a:cxnLst/>
              <a:rect l="l" t="t" r="r" b="b"/>
              <a:pathLst>
                <a:path w="1735" h="3039" extrusionOk="0">
                  <a:moveTo>
                    <a:pt x="534" y="1"/>
                  </a:moveTo>
                  <a:cubicBezTo>
                    <a:pt x="496" y="1"/>
                    <a:pt x="453" y="17"/>
                    <a:pt x="434" y="56"/>
                  </a:cubicBezTo>
                  <a:lnTo>
                    <a:pt x="334" y="190"/>
                  </a:lnTo>
                  <a:cubicBezTo>
                    <a:pt x="267" y="323"/>
                    <a:pt x="200" y="456"/>
                    <a:pt x="133" y="590"/>
                  </a:cubicBezTo>
                  <a:cubicBezTo>
                    <a:pt x="67" y="757"/>
                    <a:pt x="33" y="957"/>
                    <a:pt x="0" y="1190"/>
                  </a:cubicBezTo>
                  <a:cubicBezTo>
                    <a:pt x="0" y="1290"/>
                    <a:pt x="0" y="1424"/>
                    <a:pt x="0" y="1524"/>
                  </a:cubicBezTo>
                  <a:cubicBezTo>
                    <a:pt x="0" y="1657"/>
                    <a:pt x="33" y="1791"/>
                    <a:pt x="67" y="1924"/>
                  </a:cubicBezTo>
                  <a:cubicBezTo>
                    <a:pt x="100" y="2058"/>
                    <a:pt x="133" y="2158"/>
                    <a:pt x="200" y="2291"/>
                  </a:cubicBezTo>
                  <a:cubicBezTo>
                    <a:pt x="267" y="2391"/>
                    <a:pt x="334" y="2491"/>
                    <a:pt x="434" y="2591"/>
                  </a:cubicBezTo>
                  <a:cubicBezTo>
                    <a:pt x="567" y="2758"/>
                    <a:pt x="767" y="2892"/>
                    <a:pt x="967" y="2958"/>
                  </a:cubicBezTo>
                  <a:cubicBezTo>
                    <a:pt x="1065" y="3007"/>
                    <a:pt x="1181" y="3038"/>
                    <a:pt x="1301" y="3038"/>
                  </a:cubicBezTo>
                  <a:cubicBezTo>
                    <a:pt x="1345" y="3038"/>
                    <a:pt x="1390" y="3034"/>
                    <a:pt x="1434" y="3025"/>
                  </a:cubicBezTo>
                  <a:cubicBezTo>
                    <a:pt x="1501" y="3025"/>
                    <a:pt x="1568" y="3025"/>
                    <a:pt x="1601" y="2992"/>
                  </a:cubicBezTo>
                  <a:cubicBezTo>
                    <a:pt x="1635" y="2992"/>
                    <a:pt x="1668" y="2958"/>
                    <a:pt x="1668" y="2958"/>
                  </a:cubicBezTo>
                  <a:cubicBezTo>
                    <a:pt x="1735" y="2892"/>
                    <a:pt x="1701" y="2791"/>
                    <a:pt x="1668" y="2725"/>
                  </a:cubicBezTo>
                  <a:lnTo>
                    <a:pt x="1534" y="2658"/>
                  </a:lnTo>
                  <a:lnTo>
                    <a:pt x="1234" y="2458"/>
                  </a:lnTo>
                  <a:cubicBezTo>
                    <a:pt x="1101" y="2358"/>
                    <a:pt x="967" y="2258"/>
                    <a:pt x="867" y="2158"/>
                  </a:cubicBezTo>
                  <a:lnTo>
                    <a:pt x="667" y="1958"/>
                  </a:lnTo>
                  <a:cubicBezTo>
                    <a:pt x="600" y="1891"/>
                    <a:pt x="534" y="1824"/>
                    <a:pt x="500" y="1724"/>
                  </a:cubicBezTo>
                  <a:cubicBezTo>
                    <a:pt x="467" y="1657"/>
                    <a:pt x="400" y="1557"/>
                    <a:pt x="367" y="1491"/>
                  </a:cubicBezTo>
                  <a:cubicBezTo>
                    <a:pt x="367" y="1390"/>
                    <a:pt x="334" y="1290"/>
                    <a:pt x="334" y="1190"/>
                  </a:cubicBezTo>
                  <a:cubicBezTo>
                    <a:pt x="300" y="1024"/>
                    <a:pt x="334" y="823"/>
                    <a:pt x="400" y="657"/>
                  </a:cubicBezTo>
                  <a:cubicBezTo>
                    <a:pt x="434" y="556"/>
                    <a:pt x="500" y="423"/>
                    <a:pt x="567" y="356"/>
                  </a:cubicBezTo>
                  <a:cubicBezTo>
                    <a:pt x="600" y="290"/>
                    <a:pt x="634" y="256"/>
                    <a:pt x="667" y="223"/>
                  </a:cubicBezTo>
                  <a:lnTo>
                    <a:pt x="634" y="223"/>
                  </a:lnTo>
                  <a:cubicBezTo>
                    <a:pt x="701" y="156"/>
                    <a:pt x="667" y="56"/>
                    <a:pt x="600" y="23"/>
                  </a:cubicBezTo>
                  <a:cubicBezTo>
                    <a:pt x="587" y="9"/>
                    <a:pt x="561" y="1"/>
                    <a:pt x="534"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55"/>
            <p:cNvSpPr/>
            <p:nvPr/>
          </p:nvSpPr>
          <p:spPr>
            <a:xfrm>
              <a:off x="6647995" y="3211610"/>
              <a:ext cx="7965" cy="20871"/>
            </a:xfrm>
            <a:custGeom>
              <a:avLst/>
              <a:gdLst/>
              <a:ahLst/>
              <a:cxnLst/>
              <a:rect l="l" t="t" r="r" b="b"/>
              <a:pathLst>
                <a:path w="901" h="2361" extrusionOk="0">
                  <a:moveTo>
                    <a:pt x="701" y="1"/>
                  </a:moveTo>
                  <a:cubicBezTo>
                    <a:pt x="667" y="1"/>
                    <a:pt x="634" y="9"/>
                    <a:pt x="600" y="26"/>
                  </a:cubicBezTo>
                  <a:lnTo>
                    <a:pt x="534" y="126"/>
                  </a:lnTo>
                  <a:cubicBezTo>
                    <a:pt x="467" y="192"/>
                    <a:pt x="400" y="259"/>
                    <a:pt x="334" y="359"/>
                  </a:cubicBezTo>
                  <a:cubicBezTo>
                    <a:pt x="267" y="493"/>
                    <a:pt x="200" y="593"/>
                    <a:pt x="133" y="759"/>
                  </a:cubicBezTo>
                  <a:cubicBezTo>
                    <a:pt x="100" y="893"/>
                    <a:pt x="33" y="1060"/>
                    <a:pt x="33" y="1226"/>
                  </a:cubicBezTo>
                  <a:cubicBezTo>
                    <a:pt x="0" y="1427"/>
                    <a:pt x="33" y="1593"/>
                    <a:pt x="67" y="1760"/>
                  </a:cubicBezTo>
                  <a:cubicBezTo>
                    <a:pt x="100" y="1927"/>
                    <a:pt x="200" y="2060"/>
                    <a:pt x="334" y="2194"/>
                  </a:cubicBezTo>
                  <a:cubicBezTo>
                    <a:pt x="400" y="2261"/>
                    <a:pt x="500" y="2327"/>
                    <a:pt x="634" y="2361"/>
                  </a:cubicBezTo>
                  <a:lnTo>
                    <a:pt x="767" y="2361"/>
                  </a:lnTo>
                  <a:cubicBezTo>
                    <a:pt x="867" y="2327"/>
                    <a:pt x="901" y="2227"/>
                    <a:pt x="901" y="2160"/>
                  </a:cubicBezTo>
                  <a:lnTo>
                    <a:pt x="901" y="2127"/>
                  </a:lnTo>
                  <a:cubicBezTo>
                    <a:pt x="867" y="2094"/>
                    <a:pt x="867" y="2060"/>
                    <a:pt x="834" y="2027"/>
                  </a:cubicBezTo>
                  <a:cubicBezTo>
                    <a:pt x="834" y="1960"/>
                    <a:pt x="801" y="1860"/>
                    <a:pt x="767" y="1794"/>
                  </a:cubicBezTo>
                  <a:cubicBezTo>
                    <a:pt x="634" y="1627"/>
                    <a:pt x="567" y="1427"/>
                    <a:pt x="467" y="1193"/>
                  </a:cubicBezTo>
                  <a:cubicBezTo>
                    <a:pt x="434" y="1060"/>
                    <a:pt x="434" y="926"/>
                    <a:pt x="434" y="826"/>
                  </a:cubicBezTo>
                  <a:cubicBezTo>
                    <a:pt x="434" y="693"/>
                    <a:pt x="467" y="593"/>
                    <a:pt x="534" y="493"/>
                  </a:cubicBezTo>
                  <a:cubicBezTo>
                    <a:pt x="567" y="392"/>
                    <a:pt x="634" y="359"/>
                    <a:pt x="701" y="292"/>
                  </a:cubicBezTo>
                  <a:lnTo>
                    <a:pt x="767" y="226"/>
                  </a:lnTo>
                  <a:lnTo>
                    <a:pt x="801" y="226"/>
                  </a:lnTo>
                  <a:cubicBezTo>
                    <a:pt x="834" y="159"/>
                    <a:pt x="834" y="92"/>
                    <a:pt x="801" y="26"/>
                  </a:cubicBezTo>
                  <a:cubicBezTo>
                    <a:pt x="767" y="9"/>
                    <a:pt x="734" y="1"/>
                    <a:pt x="701"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55"/>
            <p:cNvSpPr/>
            <p:nvPr/>
          </p:nvSpPr>
          <p:spPr>
            <a:xfrm>
              <a:off x="6611130" y="3285144"/>
              <a:ext cx="18582" cy="19731"/>
            </a:xfrm>
            <a:custGeom>
              <a:avLst/>
              <a:gdLst/>
              <a:ahLst/>
              <a:cxnLst/>
              <a:rect l="l" t="t" r="r" b="b"/>
              <a:pathLst>
                <a:path w="2102" h="2232" extrusionOk="0">
                  <a:moveTo>
                    <a:pt x="1927" y="0"/>
                  </a:moveTo>
                  <a:cubicBezTo>
                    <a:pt x="1907" y="0"/>
                    <a:pt x="1886" y="5"/>
                    <a:pt x="1868" y="14"/>
                  </a:cubicBezTo>
                  <a:lnTo>
                    <a:pt x="1768" y="47"/>
                  </a:lnTo>
                  <a:cubicBezTo>
                    <a:pt x="1702" y="80"/>
                    <a:pt x="1568" y="147"/>
                    <a:pt x="1468" y="214"/>
                  </a:cubicBezTo>
                  <a:cubicBezTo>
                    <a:pt x="1335" y="280"/>
                    <a:pt x="1168" y="347"/>
                    <a:pt x="1034" y="447"/>
                  </a:cubicBezTo>
                  <a:cubicBezTo>
                    <a:pt x="901" y="547"/>
                    <a:pt x="734" y="647"/>
                    <a:pt x="601" y="781"/>
                  </a:cubicBezTo>
                  <a:cubicBezTo>
                    <a:pt x="467" y="881"/>
                    <a:pt x="334" y="1048"/>
                    <a:pt x="234" y="1181"/>
                  </a:cubicBezTo>
                  <a:cubicBezTo>
                    <a:pt x="134" y="1314"/>
                    <a:pt x="67" y="1481"/>
                    <a:pt x="34" y="1648"/>
                  </a:cubicBezTo>
                  <a:cubicBezTo>
                    <a:pt x="0" y="1815"/>
                    <a:pt x="34" y="1982"/>
                    <a:pt x="100" y="2148"/>
                  </a:cubicBezTo>
                  <a:lnTo>
                    <a:pt x="134" y="2182"/>
                  </a:lnTo>
                  <a:cubicBezTo>
                    <a:pt x="167" y="2215"/>
                    <a:pt x="209" y="2232"/>
                    <a:pt x="251" y="2232"/>
                  </a:cubicBezTo>
                  <a:cubicBezTo>
                    <a:pt x="292" y="2232"/>
                    <a:pt x="334" y="2215"/>
                    <a:pt x="367" y="2182"/>
                  </a:cubicBezTo>
                  <a:cubicBezTo>
                    <a:pt x="367" y="2148"/>
                    <a:pt x="401" y="2115"/>
                    <a:pt x="434" y="2082"/>
                  </a:cubicBezTo>
                  <a:cubicBezTo>
                    <a:pt x="501" y="2015"/>
                    <a:pt x="534" y="1915"/>
                    <a:pt x="601" y="1848"/>
                  </a:cubicBezTo>
                  <a:cubicBezTo>
                    <a:pt x="701" y="1648"/>
                    <a:pt x="801" y="1348"/>
                    <a:pt x="968" y="1048"/>
                  </a:cubicBezTo>
                  <a:cubicBezTo>
                    <a:pt x="1034" y="914"/>
                    <a:pt x="1135" y="781"/>
                    <a:pt x="1235" y="681"/>
                  </a:cubicBezTo>
                  <a:cubicBezTo>
                    <a:pt x="1335" y="581"/>
                    <a:pt x="1435" y="481"/>
                    <a:pt x="1568" y="414"/>
                  </a:cubicBezTo>
                  <a:cubicBezTo>
                    <a:pt x="1668" y="347"/>
                    <a:pt x="1735" y="314"/>
                    <a:pt x="1835" y="280"/>
                  </a:cubicBezTo>
                  <a:lnTo>
                    <a:pt x="1968" y="247"/>
                  </a:lnTo>
                  <a:lnTo>
                    <a:pt x="2002" y="247"/>
                  </a:lnTo>
                  <a:cubicBezTo>
                    <a:pt x="2069" y="214"/>
                    <a:pt x="2102" y="147"/>
                    <a:pt x="2069" y="80"/>
                  </a:cubicBezTo>
                  <a:cubicBezTo>
                    <a:pt x="2044" y="31"/>
                    <a:pt x="1984" y="0"/>
                    <a:pt x="1927"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55"/>
            <p:cNvSpPr/>
            <p:nvPr/>
          </p:nvSpPr>
          <p:spPr>
            <a:xfrm>
              <a:off x="6584883" y="3314636"/>
              <a:ext cx="12394" cy="31674"/>
            </a:xfrm>
            <a:custGeom>
              <a:avLst/>
              <a:gdLst/>
              <a:ahLst/>
              <a:cxnLst/>
              <a:rect l="l" t="t" r="r" b="b"/>
              <a:pathLst>
                <a:path w="1402" h="3583" extrusionOk="0">
                  <a:moveTo>
                    <a:pt x="509" y="0"/>
                  </a:moveTo>
                  <a:cubicBezTo>
                    <a:pt x="452" y="0"/>
                    <a:pt x="392" y="31"/>
                    <a:pt x="368" y="80"/>
                  </a:cubicBezTo>
                  <a:lnTo>
                    <a:pt x="301" y="213"/>
                  </a:lnTo>
                  <a:cubicBezTo>
                    <a:pt x="234" y="347"/>
                    <a:pt x="201" y="480"/>
                    <a:pt x="167" y="647"/>
                  </a:cubicBezTo>
                  <a:cubicBezTo>
                    <a:pt x="134" y="747"/>
                    <a:pt x="101" y="847"/>
                    <a:pt x="67" y="914"/>
                  </a:cubicBezTo>
                  <a:cubicBezTo>
                    <a:pt x="67" y="1047"/>
                    <a:pt x="34" y="1147"/>
                    <a:pt x="34" y="1247"/>
                  </a:cubicBezTo>
                  <a:cubicBezTo>
                    <a:pt x="1" y="1514"/>
                    <a:pt x="1" y="1748"/>
                    <a:pt x="34" y="2015"/>
                  </a:cubicBezTo>
                  <a:cubicBezTo>
                    <a:pt x="67" y="2248"/>
                    <a:pt x="134" y="2515"/>
                    <a:pt x="234" y="2749"/>
                  </a:cubicBezTo>
                  <a:cubicBezTo>
                    <a:pt x="301" y="2849"/>
                    <a:pt x="334" y="2949"/>
                    <a:pt x="401" y="3049"/>
                  </a:cubicBezTo>
                  <a:cubicBezTo>
                    <a:pt x="468" y="3115"/>
                    <a:pt x="534" y="3216"/>
                    <a:pt x="634" y="3282"/>
                  </a:cubicBezTo>
                  <a:cubicBezTo>
                    <a:pt x="734" y="3382"/>
                    <a:pt x="901" y="3482"/>
                    <a:pt x="1035" y="3516"/>
                  </a:cubicBezTo>
                  <a:cubicBezTo>
                    <a:pt x="1101" y="3549"/>
                    <a:pt x="1168" y="3549"/>
                    <a:pt x="1235" y="3582"/>
                  </a:cubicBezTo>
                  <a:lnTo>
                    <a:pt x="1302" y="3582"/>
                  </a:lnTo>
                  <a:cubicBezTo>
                    <a:pt x="1368" y="3549"/>
                    <a:pt x="1402" y="3449"/>
                    <a:pt x="1368" y="3382"/>
                  </a:cubicBezTo>
                  <a:cubicBezTo>
                    <a:pt x="1368" y="3316"/>
                    <a:pt x="1335" y="3282"/>
                    <a:pt x="1302" y="3249"/>
                  </a:cubicBezTo>
                  <a:lnTo>
                    <a:pt x="1068" y="2915"/>
                  </a:lnTo>
                  <a:cubicBezTo>
                    <a:pt x="835" y="2615"/>
                    <a:pt x="634" y="2282"/>
                    <a:pt x="501" y="1915"/>
                  </a:cubicBezTo>
                  <a:cubicBezTo>
                    <a:pt x="434" y="1714"/>
                    <a:pt x="368" y="1514"/>
                    <a:pt x="334" y="1314"/>
                  </a:cubicBezTo>
                  <a:cubicBezTo>
                    <a:pt x="334" y="1114"/>
                    <a:pt x="368" y="914"/>
                    <a:pt x="401" y="747"/>
                  </a:cubicBezTo>
                  <a:cubicBezTo>
                    <a:pt x="434" y="614"/>
                    <a:pt x="501" y="480"/>
                    <a:pt x="568" y="380"/>
                  </a:cubicBezTo>
                  <a:lnTo>
                    <a:pt x="634" y="213"/>
                  </a:lnTo>
                  <a:lnTo>
                    <a:pt x="634" y="180"/>
                  </a:lnTo>
                  <a:cubicBezTo>
                    <a:pt x="668" y="113"/>
                    <a:pt x="634" y="47"/>
                    <a:pt x="568" y="13"/>
                  </a:cubicBezTo>
                  <a:cubicBezTo>
                    <a:pt x="550" y="4"/>
                    <a:pt x="530" y="0"/>
                    <a:pt x="509"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55"/>
            <p:cNvSpPr/>
            <p:nvPr/>
          </p:nvSpPr>
          <p:spPr>
            <a:xfrm>
              <a:off x="6617619" y="3328612"/>
              <a:ext cx="20650" cy="26149"/>
            </a:xfrm>
            <a:custGeom>
              <a:avLst/>
              <a:gdLst/>
              <a:ahLst/>
              <a:cxnLst/>
              <a:rect l="l" t="t" r="r" b="b"/>
              <a:pathLst>
                <a:path w="2336" h="2958" extrusionOk="0">
                  <a:moveTo>
                    <a:pt x="167" y="0"/>
                  </a:moveTo>
                  <a:cubicBezTo>
                    <a:pt x="100" y="0"/>
                    <a:pt x="34" y="67"/>
                    <a:pt x="34" y="133"/>
                  </a:cubicBezTo>
                  <a:lnTo>
                    <a:pt x="34" y="300"/>
                  </a:lnTo>
                  <a:cubicBezTo>
                    <a:pt x="0" y="434"/>
                    <a:pt x="0" y="600"/>
                    <a:pt x="34" y="734"/>
                  </a:cubicBezTo>
                  <a:cubicBezTo>
                    <a:pt x="34" y="834"/>
                    <a:pt x="67" y="934"/>
                    <a:pt x="67" y="1034"/>
                  </a:cubicBezTo>
                  <a:cubicBezTo>
                    <a:pt x="100" y="1134"/>
                    <a:pt x="134" y="1268"/>
                    <a:pt x="167" y="1368"/>
                  </a:cubicBezTo>
                  <a:cubicBezTo>
                    <a:pt x="234" y="1601"/>
                    <a:pt x="334" y="1835"/>
                    <a:pt x="467" y="2035"/>
                  </a:cubicBezTo>
                  <a:cubicBezTo>
                    <a:pt x="534" y="2135"/>
                    <a:pt x="601" y="2235"/>
                    <a:pt x="701" y="2335"/>
                  </a:cubicBezTo>
                  <a:cubicBezTo>
                    <a:pt x="767" y="2435"/>
                    <a:pt x="868" y="2535"/>
                    <a:pt x="968" y="2602"/>
                  </a:cubicBezTo>
                  <a:cubicBezTo>
                    <a:pt x="1068" y="2669"/>
                    <a:pt x="1168" y="2735"/>
                    <a:pt x="1268" y="2802"/>
                  </a:cubicBezTo>
                  <a:cubicBezTo>
                    <a:pt x="1368" y="2835"/>
                    <a:pt x="1468" y="2902"/>
                    <a:pt x="1568" y="2902"/>
                  </a:cubicBezTo>
                  <a:cubicBezTo>
                    <a:pt x="1666" y="2941"/>
                    <a:pt x="1752" y="2957"/>
                    <a:pt x="1840" y="2957"/>
                  </a:cubicBezTo>
                  <a:cubicBezTo>
                    <a:pt x="1903" y="2957"/>
                    <a:pt x="1966" y="2949"/>
                    <a:pt x="2035" y="2935"/>
                  </a:cubicBezTo>
                  <a:cubicBezTo>
                    <a:pt x="2102" y="2935"/>
                    <a:pt x="2168" y="2935"/>
                    <a:pt x="2235" y="2902"/>
                  </a:cubicBezTo>
                  <a:cubicBezTo>
                    <a:pt x="2235" y="2902"/>
                    <a:pt x="2269" y="2869"/>
                    <a:pt x="2302" y="2869"/>
                  </a:cubicBezTo>
                  <a:cubicBezTo>
                    <a:pt x="2335" y="2802"/>
                    <a:pt x="2335" y="2702"/>
                    <a:pt x="2269" y="2669"/>
                  </a:cubicBezTo>
                  <a:cubicBezTo>
                    <a:pt x="2202" y="2635"/>
                    <a:pt x="2168" y="2602"/>
                    <a:pt x="2135" y="2569"/>
                  </a:cubicBezTo>
                  <a:lnTo>
                    <a:pt x="1968" y="2468"/>
                  </a:lnTo>
                  <a:lnTo>
                    <a:pt x="1802" y="2368"/>
                  </a:lnTo>
                  <a:cubicBezTo>
                    <a:pt x="1735" y="2335"/>
                    <a:pt x="1668" y="2302"/>
                    <a:pt x="1568" y="2268"/>
                  </a:cubicBezTo>
                  <a:cubicBezTo>
                    <a:pt x="1501" y="2235"/>
                    <a:pt x="1401" y="2202"/>
                    <a:pt x="1335" y="2135"/>
                  </a:cubicBezTo>
                  <a:cubicBezTo>
                    <a:pt x="1268" y="2068"/>
                    <a:pt x="1201" y="2001"/>
                    <a:pt x="1101" y="1968"/>
                  </a:cubicBezTo>
                  <a:cubicBezTo>
                    <a:pt x="1001" y="1901"/>
                    <a:pt x="934" y="1835"/>
                    <a:pt x="868" y="1768"/>
                  </a:cubicBezTo>
                  <a:cubicBezTo>
                    <a:pt x="701" y="1601"/>
                    <a:pt x="567" y="1434"/>
                    <a:pt x="467" y="1268"/>
                  </a:cubicBezTo>
                  <a:cubicBezTo>
                    <a:pt x="367" y="1101"/>
                    <a:pt x="334" y="901"/>
                    <a:pt x="300" y="734"/>
                  </a:cubicBezTo>
                  <a:cubicBezTo>
                    <a:pt x="267" y="600"/>
                    <a:pt x="267" y="467"/>
                    <a:pt x="300" y="334"/>
                  </a:cubicBezTo>
                  <a:cubicBezTo>
                    <a:pt x="300" y="234"/>
                    <a:pt x="300" y="167"/>
                    <a:pt x="300" y="167"/>
                  </a:cubicBezTo>
                  <a:cubicBezTo>
                    <a:pt x="300" y="67"/>
                    <a:pt x="234" y="0"/>
                    <a:pt x="167"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55"/>
            <p:cNvSpPr/>
            <p:nvPr/>
          </p:nvSpPr>
          <p:spPr>
            <a:xfrm>
              <a:off x="6598153" y="3413931"/>
              <a:ext cx="14462" cy="28730"/>
            </a:xfrm>
            <a:custGeom>
              <a:avLst/>
              <a:gdLst/>
              <a:ahLst/>
              <a:cxnLst/>
              <a:rect l="l" t="t" r="r" b="b"/>
              <a:pathLst>
                <a:path w="1636" h="3250" extrusionOk="0">
                  <a:moveTo>
                    <a:pt x="675" y="1"/>
                  </a:moveTo>
                  <a:cubicBezTo>
                    <a:pt x="630" y="1"/>
                    <a:pt x="587" y="17"/>
                    <a:pt x="568" y="56"/>
                  </a:cubicBezTo>
                  <a:lnTo>
                    <a:pt x="468" y="189"/>
                  </a:lnTo>
                  <a:cubicBezTo>
                    <a:pt x="401" y="323"/>
                    <a:pt x="301" y="456"/>
                    <a:pt x="268" y="590"/>
                  </a:cubicBezTo>
                  <a:cubicBezTo>
                    <a:pt x="67" y="990"/>
                    <a:pt x="1" y="1457"/>
                    <a:pt x="67" y="1924"/>
                  </a:cubicBezTo>
                  <a:cubicBezTo>
                    <a:pt x="101" y="2057"/>
                    <a:pt x="134" y="2191"/>
                    <a:pt x="167" y="2324"/>
                  </a:cubicBezTo>
                  <a:cubicBezTo>
                    <a:pt x="301" y="2658"/>
                    <a:pt x="568" y="2925"/>
                    <a:pt x="868" y="3091"/>
                  </a:cubicBezTo>
                  <a:cubicBezTo>
                    <a:pt x="1001" y="3192"/>
                    <a:pt x="1168" y="3225"/>
                    <a:pt x="1335" y="3225"/>
                  </a:cubicBezTo>
                  <a:cubicBezTo>
                    <a:pt x="1368" y="3242"/>
                    <a:pt x="1393" y="3250"/>
                    <a:pt x="1418" y="3250"/>
                  </a:cubicBezTo>
                  <a:cubicBezTo>
                    <a:pt x="1443" y="3250"/>
                    <a:pt x="1468" y="3242"/>
                    <a:pt x="1502" y="3225"/>
                  </a:cubicBezTo>
                  <a:lnTo>
                    <a:pt x="1568" y="3225"/>
                  </a:lnTo>
                  <a:cubicBezTo>
                    <a:pt x="1635" y="3158"/>
                    <a:pt x="1635" y="3058"/>
                    <a:pt x="1568" y="2991"/>
                  </a:cubicBezTo>
                  <a:cubicBezTo>
                    <a:pt x="1568" y="2991"/>
                    <a:pt x="1535" y="2958"/>
                    <a:pt x="1468" y="2891"/>
                  </a:cubicBezTo>
                  <a:lnTo>
                    <a:pt x="1202" y="2624"/>
                  </a:lnTo>
                  <a:cubicBezTo>
                    <a:pt x="1101" y="2524"/>
                    <a:pt x="968" y="2424"/>
                    <a:pt x="835" y="2291"/>
                  </a:cubicBezTo>
                  <a:lnTo>
                    <a:pt x="668" y="2057"/>
                  </a:lnTo>
                  <a:cubicBezTo>
                    <a:pt x="601" y="1991"/>
                    <a:pt x="568" y="1891"/>
                    <a:pt x="534" y="1824"/>
                  </a:cubicBezTo>
                  <a:cubicBezTo>
                    <a:pt x="434" y="1624"/>
                    <a:pt x="368" y="1424"/>
                    <a:pt x="401" y="1223"/>
                  </a:cubicBezTo>
                  <a:cubicBezTo>
                    <a:pt x="401" y="1057"/>
                    <a:pt x="434" y="857"/>
                    <a:pt x="468" y="690"/>
                  </a:cubicBezTo>
                  <a:cubicBezTo>
                    <a:pt x="534" y="590"/>
                    <a:pt x="601" y="456"/>
                    <a:pt x="668" y="356"/>
                  </a:cubicBezTo>
                  <a:cubicBezTo>
                    <a:pt x="701" y="323"/>
                    <a:pt x="735" y="289"/>
                    <a:pt x="768" y="256"/>
                  </a:cubicBezTo>
                  <a:lnTo>
                    <a:pt x="801" y="223"/>
                  </a:lnTo>
                  <a:cubicBezTo>
                    <a:pt x="835" y="156"/>
                    <a:pt x="801" y="89"/>
                    <a:pt x="768" y="23"/>
                  </a:cubicBezTo>
                  <a:cubicBezTo>
                    <a:pt x="740" y="9"/>
                    <a:pt x="707" y="1"/>
                    <a:pt x="675"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55"/>
            <p:cNvSpPr/>
            <p:nvPr/>
          </p:nvSpPr>
          <p:spPr>
            <a:xfrm>
              <a:off x="6622924" y="3464065"/>
              <a:ext cx="28315" cy="11404"/>
            </a:xfrm>
            <a:custGeom>
              <a:avLst/>
              <a:gdLst/>
              <a:ahLst/>
              <a:cxnLst/>
              <a:rect l="l" t="t" r="r" b="b"/>
              <a:pathLst>
                <a:path w="3203" h="1290" extrusionOk="0">
                  <a:moveTo>
                    <a:pt x="151" y="0"/>
                  </a:moveTo>
                  <a:cubicBezTo>
                    <a:pt x="112" y="0"/>
                    <a:pt x="73" y="17"/>
                    <a:pt x="34" y="56"/>
                  </a:cubicBezTo>
                  <a:cubicBezTo>
                    <a:pt x="1" y="122"/>
                    <a:pt x="1" y="189"/>
                    <a:pt x="67" y="256"/>
                  </a:cubicBezTo>
                  <a:lnTo>
                    <a:pt x="167" y="323"/>
                  </a:lnTo>
                  <a:cubicBezTo>
                    <a:pt x="234" y="389"/>
                    <a:pt x="334" y="489"/>
                    <a:pt x="468" y="556"/>
                  </a:cubicBezTo>
                  <a:cubicBezTo>
                    <a:pt x="601" y="656"/>
                    <a:pt x="768" y="756"/>
                    <a:pt x="901" y="856"/>
                  </a:cubicBezTo>
                  <a:cubicBezTo>
                    <a:pt x="1101" y="956"/>
                    <a:pt x="1302" y="1056"/>
                    <a:pt x="1468" y="1123"/>
                  </a:cubicBezTo>
                  <a:cubicBezTo>
                    <a:pt x="1669" y="1190"/>
                    <a:pt x="1902" y="1257"/>
                    <a:pt x="2102" y="1290"/>
                  </a:cubicBezTo>
                  <a:cubicBezTo>
                    <a:pt x="2269" y="1290"/>
                    <a:pt x="2469" y="1290"/>
                    <a:pt x="2669" y="1223"/>
                  </a:cubicBezTo>
                  <a:cubicBezTo>
                    <a:pt x="2836" y="1190"/>
                    <a:pt x="3003" y="1090"/>
                    <a:pt x="3136" y="956"/>
                  </a:cubicBezTo>
                  <a:cubicBezTo>
                    <a:pt x="3136" y="923"/>
                    <a:pt x="3170" y="923"/>
                    <a:pt x="3170" y="923"/>
                  </a:cubicBezTo>
                  <a:cubicBezTo>
                    <a:pt x="3203" y="823"/>
                    <a:pt x="3136" y="723"/>
                    <a:pt x="3070" y="723"/>
                  </a:cubicBezTo>
                  <a:cubicBezTo>
                    <a:pt x="3003" y="689"/>
                    <a:pt x="2969" y="689"/>
                    <a:pt x="2936" y="689"/>
                  </a:cubicBezTo>
                  <a:cubicBezTo>
                    <a:pt x="2803" y="656"/>
                    <a:pt x="2703" y="656"/>
                    <a:pt x="2569" y="656"/>
                  </a:cubicBezTo>
                  <a:cubicBezTo>
                    <a:pt x="2391" y="656"/>
                    <a:pt x="2184" y="671"/>
                    <a:pt x="1956" y="671"/>
                  </a:cubicBezTo>
                  <a:cubicBezTo>
                    <a:pt x="1843" y="671"/>
                    <a:pt x="1724" y="667"/>
                    <a:pt x="1602" y="656"/>
                  </a:cubicBezTo>
                  <a:cubicBezTo>
                    <a:pt x="1402" y="656"/>
                    <a:pt x="1235" y="623"/>
                    <a:pt x="1068" y="556"/>
                  </a:cubicBezTo>
                  <a:cubicBezTo>
                    <a:pt x="901" y="489"/>
                    <a:pt x="768" y="423"/>
                    <a:pt x="634" y="356"/>
                  </a:cubicBezTo>
                  <a:cubicBezTo>
                    <a:pt x="534" y="289"/>
                    <a:pt x="468" y="222"/>
                    <a:pt x="368" y="156"/>
                  </a:cubicBezTo>
                  <a:lnTo>
                    <a:pt x="268" y="56"/>
                  </a:lnTo>
                  <a:lnTo>
                    <a:pt x="234" y="22"/>
                  </a:lnTo>
                  <a:cubicBezTo>
                    <a:pt x="207" y="9"/>
                    <a:pt x="179" y="0"/>
                    <a:pt x="151"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55"/>
            <p:cNvSpPr/>
            <p:nvPr/>
          </p:nvSpPr>
          <p:spPr>
            <a:xfrm>
              <a:off x="6624904" y="3420154"/>
              <a:ext cx="16902" cy="19094"/>
            </a:xfrm>
            <a:custGeom>
              <a:avLst/>
              <a:gdLst/>
              <a:ahLst/>
              <a:cxnLst/>
              <a:rect l="l" t="t" r="r" b="b"/>
              <a:pathLst>
                <a:path w="1912" h="2160" extrusionOk="0">
                  <a:moveTo>
                    <a:pt x="185" y="0"/>
                  </a:moveTo>
                  <a:cubicBezTo>
                    <a:pt x="94" y="0"/>
                    <a:pt x="1" y="79"/>
                    <a:pt x="44" y="186"/>
                  </a:cubicBezTo>
                  <a:cubicBezTo>
                    <a:pt x="77" y="219"/>
                    <a:pt x="77" y="253"/>
                    <a:pt x="77" y="286"/>
                  </a:cubicBezTo>
                  <a:cubicBezTo>
                    <a:pt x="110" y="353"/>
                    <a:pt x="144" y="419"/>
                    <a:pt x="177" y="586"/>
                  </a:cubicBezTo>
                  <a:cubicBezTo>
                    <a:pt x="210" y="720"/>
                    <a:pt x="277" y="853"/>
                    <a:pt x="344" y="986"/>
                  </a:cubicBezTo>
                  <a:cubicBezTo>
                    <a:pt x="410" y="1120"/>
                    <a:pt x="477" y="1287"/>
                    <a:pt x="577" y="1453"/>
                  </a:cubicBezTo>
                  <a:cubicBezTo>
                    <a:pt x="677" y="1587"/>
                    <a:pt x="777" y="1754"/>
                    <a:pt x="911" y="1854"/>
                  </a:cubicBezTo>
                  <a:cubicBezTo>
                    <a:pt x="1044" y="1954"/>
                    <a:pt x="1178" y="2054"/>
                    <a:pt x="1311" y="2121"/>
                  </a:cubicBezTo>
                  <a:cubicBezTo>
                    <a:pt x="1388" y="2140"/>
                    <a:pt x="1476" y="2159"/>
                    <a:pt x="1569" y="2159"/>
                  </a:cubicBezTo>
                  <a:cubicBezTo>
                    <a:pt x="1637" y="2159"/>
                    <a:pt x="1708" y="2149"/>
                    <a:pt x="1778" y="2121"/>
                  </a:cubicBezTo>
                  <a:lnTo>
                    <a:pt x="1811" y="2121"/>
                  </a:lnTo>
                  <a:cubicBezTo>
                    <a:pt x="1878" y="2087"/>
                    <a:pt x="1912" y="1987"/>
                    <a:pt x="1878" y="1920"/>
                  </a:cubicBezTo>
                  <a:cubicBezTo>
                    <a:pt x="1845" y="1854"/>
                    <a:pt x="1811" y="1820"/>
                    <a:pt x="1778" y="1820"/>
                  </a:cubicBezTo>
                  <a:cubicBezTo>
                    <a:pt x="1711" y="1720"/>
                    <a:pt x="1678" y="1654"/>
                    <a:pt x="1578" y="1620"/>
                  </a:cubicBezTo>
                  <a:cubicBezTo>
                    <a:pt x="1411" y="1487"/>
                    <a:pt x="1178" y="1353"/>
                    <a:pt x="944" y="1187"/>
                  </a:cubicBezTo>
                  <a:cubicBezTo>
                    <a:pt x="811" y="1087"/>
                    <a:pt x="711" y="986"/>
                    <a:pt x="611" y="853"/>
                  </a:cubicBezTo>
                  <a:cubicBezTo>
                    <a:pt x="544" y="753"/>
                    <a:pt x="477" y="653"/>
                    <a:pt x="410" y="519"/>
                  </a:cubicBezTo>
                  <a:cubicBezTo>
                    <a:pt x="377" y="453"/>
                    <a:pt x="344" y="353"/>
                    <a:pt x="344" y="286"/>
                  </a:cubicBezTo>
                  <a:lnTo>
                    <a:pt x="344" y="153"/>
                  </a:lnTo>
                  <a:cubicBezTo>
                    <a:pt x="344" y="119"/>
                    <a:pt x="310" y="86"/>
                    <a:pt x="310" y="86"/>
                  </a:cubicBezTo>
                  <a:cubicBezTo>
                    <a:pt x="286" y="26"/>
                    <a:pt x="236" y="0"/>
                    <a:pt x="185"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55"/>
            <p:cNvSpPr/>
            <p:nvPr/>
          </p:nvSpPr>
          <p:spPr>
            <a:xfrm>
              <a:off x="6727019" y="3490206"/>
              <a:ext cx="27139" cy="11342"/>
            </a:xfrm>
            <a:custGeom>
              <a:avLst/>
              <a:gdLst/>
              <a:ahLst/>
              <a:cxnLst/>
              <a:rect l="l" t="t" r="r" b="b"/>
              <a:pathLst>
                <a:path w="3070" h="1283" extrusionOk="0">
                  <a:moveTo>
                    <a:pt x="168" y="1"/>
                  </a:moveTo>
                  <a:cubicBezTo>
                    <a:pt x="67" y="1"/>
                    <a:pt x="1" y="67"/>
                    <a:pt x="1" y="168"/>
                  </a:cubicBezTo>
                  <a:cubicBezTo>
                    <a:pt x="1" y="201"/>
                    <a:pt x="1" y="268"/>
                    <a:pt x="1" y="334"/>
                  </a:cubicBezTo>
                  <a:cubicBezTo>
                    <a:pt x="34" y="468"/>
                    <a:pt x="101" y="601"/>
                    <a:pt x="201" y="701"/>
                  </a:cubicBezTo>
                  <a:cubicBezTo>
                    <a:pt x="234" y="801"/>
                    <a:pt x="301" y="868"/>
                    <a:pt x="401" y="935"/>
                  </a:cubicBezTo>
                  <a:cubicBezTo>
                    <a:pt x="468" y="968"/>
                    <a:pt x="568" y="1035"/>
                    <a:pt x="668" y="1102"/>
                  </a:cubicBezTo>
                  <a:cubicBezTo>
                    <a:pt x="868" y="1202"/>
                    <a:pt x="1068" y="1268"/>
                    <a:pt x="1302" y="1268"/>
                  </a:cubicBezTo>
                  <a:cubicBezTo>
                    <a:pt x="1370" y="1278"/>
                    <a:pt x="1436" y="1282"/>
                    <a:pt x="1500" y="1282"/>
                  </a:cubicBezTo>
                  <a:cubicBezTo>
                    <a:pt x="1655" y="1282"/>
                    <a:pt x="1804" y="1259"/>
                    <a:pt x="1969" y="1235"/>
                  </a:cubicBezTo>
                  <a:cubicBezTo>
                    <a:pt x="2069" y="1235"/>
                    <a:pt x="2169" y="1202"/>
                    <a:pt x="2236" y="1202"/>
                  </a:cubicBezTo>
                  <a:cubicBezTo>
                    <a:pt x="2336" y="1168"/>
                    <a:pt x="2402" y="1135"/>
                    <a:pt x="2503" y="1102"/>
                  </a:cubicBezTo>
                  <a:cubicBezTo>
                    <a:pt x="2603" y="1068"/>
                    <a:pt x="2736" y="1001"/>
                    <a:pt x="2836" y="935"/>
                  </a:cubicBezTo>
                  <a:cubicBezTo>
                    <a:pt x="2869" y="901"/>
                    <a:pt x="2936" y="868"/>
                    <a:pt x="2970" y="868"/>
                  </a:cubicBezTo>
                  <a:lnTo>
                    <a:pt x="3003" y="801"/>
                  </a:lnTo>
                  <a:cubicBezTo>
                    <a:pt x="3070" y="735"/>
                    <a:pt x="3070" y="668"/>
                    <a:pt x="3003" y="601"/>
                  </a:cubicBezTo>
                  <a:cubicBezTo>
                    <a:pt x="2986" y="585"/>
                    <a:pt x="2953" y="576"/>
                    <a:pt x="2919" y="576"/>
                  </a:cubicBezTo>
                  <a:cubicBezTo>
                    <a:pt x="2886" y="576"/>
                    <a:pt x="2853" y="585"/>
                    <a:pt x="2836" y="601"/>
                  </a:cubicBezTo>
                  <a:cubicBezTo>
                    <a:pt x="2803" y="635"/>
                    <a:pt x="2769" y="668"/>
                    <a:pt x="2736" y="701"/>
                  </a:cubicBezTo>
                  <a:cubicBezTo>
                    <a:pt x="2636" y="768"/>
                    <a:pt x="2536" y="801"/>
                    <a:pt x="2436" y="835"/>
                  </a:cubicBezTo>
                  <a:cubicBezTo>
                    <a:pt x="2269" y="901"/>
                    <a:pt x="2102" y="901"/>
                    <a:pt x="1935" y="901"/>
                  </a:cubicBezTo>
                  <a:cubicBezTo>
                    <a:pt x="1769" y="901"/>
                    <a:pt x="1602" y="868"/>
                    <a:pt x="1435" y="801"/>
                  </a:cubicBezTo>
                  <a:cubicBezTo>
                    <a:pt x="1135" y="668"/>
                    <a:pt x="868" y="468"/>
                    <a:pt x="635" y="268"/>
                  </a:cubicBezTo>
                  <a:cubicBezTo>
                    <a:pt x="534" y="201"/>
                    <a:pt x="434" y="134"/>
                    <a:pt x="368" y="101"/>
                  </a:cubicBezTo>
                  <a:cubicBezTo>
                    <a:pt x="334" y="67"/>
                    <a:pt x="301" y="34"/>
                    <a:pt x="234"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55"/>
            <p:cNvSpPr/>
            <p:nvPr/>
          </p:nvSpPr>
          <p:spPr>
            <a:xfrm>
              <a:off x="6701364" y="3499833"/>
              <a:ext cx="28615" cy="21349"/>
            </a:xfrm>
            <a:custGeom>
              <a:avLst/>
              <a:gdLst/>
              <a:ahLst/>
              <a:cxnLst/>
              <a:rect l="l" t="t" r="r" b="b"/>
              <a:pathLst>
                <a:path w="3237" h="2415" extrusionOk="0">
                  <a:moveTo>
                    <a:pt x="133" y="0"/>
                  </a:moveTo>
                  <a:cubicBezTo>
                    <a:pt x="72" y="0"/>
                    <a:pt x="34" y="38"/>
                    <a:pt x="34" y="113"/>
                  </a:cubicBezTo>
                  <a:cubicBezTo>
                    <a:pt x="1" y="179"/>
                    <a:pt x="1" y="246"/>
                    <a:pt x="34" y="313"/>
                  </a:cubicBezTo>
                  <a:cubicBezTo>
                    <a:pt x="1" y="480"/>
                    <a:pt x="34" y="646"/>
                    <a:pt x="101" y="813"/>
                  </a:cubicBezTo>
                  <a:cubicBezTo>
                    <a:pt x="134" y="913"/>
                    <a:pt x="201" y="1013"/>
                    <a:pt x="234" y="1113"/>
                  </a:cubicBezTo>
                  <a:cubicBezTo>
                    <a:pt x="334" y="1213"/>
                    <a:pt x="401" y="1313"/>
                    <a:pt x="468" y="1414"/>
                  </a:cubicBezTo>
                  <a:cubicBezTo>
                    <a:pt x="568" y="1514"/>
                    <a:pt x="668" y="1614"/>
                    <a:pt x="768" y="1680"/>
                  </a:cubicBezTo>
                  <a:cubicBezTo>
                    <a:pt x="868" y="1780"/>
                    <a:pt x="1001" y="1847"/>
                    <a:pt x="1101" y="1914"/>
                  </a:cubicBezTo>
                  <a:cubicBezTo>
                    <a:pt x="1335" y="2047"/>
                    <a:pt x="1568" y="2147"/>
                    <a:pt x="1835" y="2247"/>
                  </a:cubicBezTo>
                  <a:cubicBezTo>
                    <a:pt x="1935" y="2281"/>
                    <a:pt x="2069" y="2314"/>
                    <a:pt x="2169" y="2348"/>
                  </a:cubicBezTo>
                  <a:cubicBezTo>
                    <a:pt x="2269" y="2348"/>
                    <a:pt x="2402" y="2381"/>
                    <a:pt x="2502" y="2381"/>
                  </a:cubicBezTo>
                  <a:cubicBezTo>
                    <a:pt x="2669" y="2414"/>
                    <a:pt x="2803" y="2414"/>
                    <a:pt x="2969" y="2414"/>
                  </a:cubicBezTo>
                  <a:lnTo>
                    <a:pt x="3103" y="2414"/>
                  </a:lnTo>
                  <a:cubicBezTo>
                    <a:pt x="3203" y="2414"/>
                    <a:pt x="3236" y="2348"/>
                    <a:pt x="3236" y="2281"/>
                  </a:cubicBezTo>
                  <a:cubicBezTo>
                    <a:pt x="3236" y="2226"/>
                    <a:pt x="3192" y="2172"/>
                    <a:pt x="3139" y="2172"/>
                  </a:cubicBezTo>
                  <a:cubicBezTo>
                    <a:pt x="3127" y="2172"/>
                    <a:pt x="3115" y="2175"/>
                    <a:pt x="3103" y="2181"/>
                  </a:cubicBezTo>
                  <a:lnTo>
                    <a:pt x="2903" y="2181"/>
                  </a:lnTo>
                  <a:cubicBezTo>
                    <a:pt x="2769" y="2181"/>
                    <a:pt x="2636" y="2147"/>
                    <a:pt x="2502" y="2147"/>
                  </a:cubicBezTo>
                  <a:cubicBezTo>
                    <a:pt x="2302" y="2114"/>
                    <a:pt x="2102" y="2047"/>
                    <a:pt x="1902" y="1947"/>
                  </a:cubicBezTo>
                  <a:cubicBezTo>
                    <a:pt x="1702" y="1847"/>
                    <a:pt x="1535" y="1680"/>
                    <a:pt x="1368" y="1547"/>
                  </a:cubicBezTo>
                  <a:cubicBezTo>
                    <a:pt x="1268" y="1447"/>
                    <a:pt x="1202" y="1380"/>
                    <a:pt x="1135" y="1280"/>
                  </a:cubicBezTo>
                  <a:cubicBezTo>
                    <a:pt x="1035" y="1180"/>
                    <a:pt x="968" y="1113"/>
                    <a:pt x="901" y="1013"/>
                  </a:cubicBezTo>
                  <a:cubicBezTo>
                    <a:pt x="868" y="913"/>
                    <a:pt x="801" y="846"/>
                    <a:pt x="735" y="780"/>
                  </a:cubicBezTo>
                  <a:cubicBezTo>
                    <a:pt x="701" y="680"/>
                    <a:pt x="634" y="613"/>
                    <a:pt x="601" y="546"/>
                  </a:cubicBezTo>
                  <a:lnTo>
                    <a:pt x="368" y="179"/>
                  </a:lnTo>
                  <a:cubicBezTo>
                    <a:pt x="334" y="146"/>
                    <a:pt x="301" y="79"/>
                    <a:pt x="268" y="46"/>
                  </a:cubicBezTo>
                  <a:cubicBezTo>
                    <a:pt x="234" y="13"/>
                    <a:pt x="234" y="13"/>
                    <a:pt x="201" y="13"/>
                  </a:cubicBezTo>
                  <a:cubicBezTo>
                    <a:pt x="176" y="4"/>
                    <a:pt x="153" y="0"/>
                    <a:pt x="133"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55"/>
            <p:cNvSpPr/>
            <p:nvPr/>
          </p:nvSpPr>
          <p:spPr>
            <a:xfrm>
              <a:off x="6684850" y="3224809"/>
              <a:ext cx="41928" cy="45446"/>
            </a:xfrm>
            <a:custGeom>
              <a:avLst/>
              <a:gdLst/>
              <a:ahLst/>
              <a:cxnLst/>
              <a:rect l="l" t="t" r="r" b="b"/>
              <a:pathLst>
                <a:path w="4743" h="5141" extrusionOk="0">
                  <a:moveTo>
                    <a:pt x="3537" y="0"/>
                  </a:moveTo>
                  <a:cubicBezTo>
                    <a:pt x="3136" y="0"/>
                    <a:pt x="2769" y="100"/>
                    <a:pt x="2436" y="301"/>
                  </a:cubicBezTo>
                  <a:cubicBezTo>
                    <a:pt x="2369" y="334"/>
                    <a:pt x="2302" y="401"/>
                    <a:pt x="2202" y="467"/>
                  </a:cubicBezTo>
                  <a:cubicBezTo>
                    <a:pt x="2136" y="534"/>
                    <a:pt x="2069" y="567"/>
                    <a:pt x="2002" y="667"/>
                  </a:cubicBezTo>
                  <a:cubicBezTo>
                    <a:pt x="1869" y="801"/>
                    <a:pt x="1769" y="934"/>
                    <a:pt x="1669" y="1134"/>
                  </a:cubicBezTo>
                  <a:cubicBezTo>
                    <a:pt x="1511" y="1398"/>
                    <a:pt x="1415" y="1702"/>
                    <a:pt x="1398" y="2015"/>
                  </a:cubicBezTo>
                  <a:lnTo>
                    <a:pt x="1398" y="2015"/>
                  </a:lnTo>
                  <a:cubicBezTo>
                    <a:pt x="1101" y="2056"/>
                    <a:pt x="812" y="2185"/>
                    <a:pt x="568" y="2402"/>
                  </a:cubicBezTo>
                  <a:cubicBezTo>
                    <a:pt x="434" y="2535"/>
                    <a:pt x="301" y="2669"/>
                    <a:pt x="201" y="2869"/>
                  </a:cubicBezTo>
                  <a:cubicBezTo>
                    <a:pt x="167" y="2936"/>
                    <a:pt x="134" y="3036"/>
                    <a:pt x="101" y="3136"/>
                  </a:cubicBezTo>
                  <a:cubicBezTo>
                    <a:pt x="67" y="3203"/>
                    <a:pt x="34" y="3336"/>
                    <a:pt x="1" y="3436"/>
                  </a:cubicBezTo>
                  <a:lnTo>
                    <a:pt x="1" y="3536"/>
                  </a:lnTo>
                  <a:lnTo>
                    <a:pt x="1" y="3703"/>
                  </a:lnTo>
                  <a:cubicBezTo>
                    <a:pt x="34" y="3803"/>
                    <a:pt x="34" y="3903"/>
                    <a:pt x="67" y="4003"/>
                  </a:cubicBezTo>
                  <a:cubicBezTo>
                    <a:pt x="101" y="4170"/>
                    <a:pt x="167" y="4370"/>
                    <a:pt x="301" y="4537"/>
                  </a:cubicBezTo>
                  <a:cubicBezTo>
                    <a:pt x="501" y="4837"/>
                    <a:pt x="835" y="5071"/>
                    <a:pt x="1202" y="5137"/>
                  </a:cubicBezTo>
                  <a:cubicBezTo>
                    <a:pt x="1212" y="5140"/>
                    <a:pt x="1221" y="5141"/>
                    <a:pt x="1231" y="5141"/>
                  </a:cubicBezTo>
                  <a:cubicBezTo>
                    <a:pt x="1349" y="5141"/>
                    <a:pt x="1425" y="4963"/>
                    <a:pt x="1302" y="4870"/>
                  </a:cubicBezTo>
                  <a:cubicBezTo>
                    <a:pt x="1068" y="4737"/>
                    <a:pt x="901" y="4504"/>
                    <a:pt x="768" y="4237"/>
                  </a:cubicBezTo>
                  <a:cubicBezTo>
                    <a:pt x="735" y="4137"/>
                    <a:pt x="701" y="4003"/>
                    <a:pt x="668" y="3870"/>
                  </a:cubicBezTo>
                  <a:cubicBezTo>
                    <a:pt x="668" y="3803"/>
                    <a:pt x="634" y="3736"/>
                    <a:pt x="634" y="3703"/>
                  </a:cubicBezTo>
                  <a:lnTo>
                    <a:pt x="634" y="3603"/>
                  </a:lnTo>
                  <a:lnTo>
                    <a:pt x="634" y="3469"/>
                  </a:lnTo>
                  <a:cubicBezTo>
                    <a:pt x="668" y="3436"/>
                    <a:pt x="668" y="3369"/>
                    <a:pt x="701" y="3336"/>
                  </a:cubicBezTo>
                  <a:cubicBezTo>
                    <a:pt x="701" y="3269"/>
                    <a:pt x="735" y="3203"/>
                    <a:pt x="768" y="3136"/>
                  </a:cubicBezTo>
                  <a:cubicBezTo>
                    <a:pt x="801" y="3036"/>
                    <a:pt x="901" y="2936"/>
                    <a:pt x="1001" y="2836"/>
                  </a:cubicBezTo>
                  <a:cubicBezTo>
                    <a:pt x="1168" y="2636"/>
                    <a:pt x="1402" y="2502"/>
                    <a:pt x="1669" y="2469"/>
                  </a:cubicBezTo>
                  <a:lnTo>
                    <a:pt x="1702" y="2469"/>
                  </a:lnTo>
                  <a:cubicBezTo>
                    <a:pt x="1835" y="2435"/>
                    <a:pt x="1902" y="2335"/>
                    <a:pt x="1902" y="2202"/>
                  </a:cubicBezTo>
                  <a:cubicBezTo>
                    <a:pt x="1835" y="1868"/>
                    <a:pt x="1869" y="1568"/>
                    <a:pt x="2002" y="1268"/>
                  </a:cubicBezTo>
                  <a:cubicBezTo>
                    <a:pt x="2069" y="1134"/>
                    <a:pt x="2169" y="968"/>
                    <a:pt x="2269" y="868"/>
                  </a:cubicBezTo>
                  <a:cubicBezTo>
                    <a:pt x="2302" y="801"/>
                    <a:pt x="2369" y="734"/>
                    <a:pt x="2436" y="667"/>
                  </a:cubicBezTo>
                  <a:cubicBezTo>
                    <a:pt x="2469" y="634"/>
                    <a:pt x="2536" y="567"/>
                    <a:pt x="2603" y="534"/>
                  </a:cubicBezTo>
                  <a:cubicBezTo>
                    <a:pt x="2903" y="334"/>
                    <a:pt x="3203" y="234"/>
                    <a:pt x="3537" y="234"/>
                  </a:cubicBezTo>
                  <a:cubicBezTo>
                    <a:pt x="3585" y="224"/>
                    <a:pt x="3634" y="220"/>
                    <a:pt x="3683" y="220"/>
                  </a:cubicBezTo>
                  <a:cubicBezTo>
                    <a:pt x="3801" y="220"/>
                    <a:pt x="3919" y="244"/>
                    <a:pt x="4037" y="267"/>
                  </a:cubicBezTo>
                  <a:cubicBezTo>
                    <a:pt x="4204" y="301"/>
                    <a:pt x="4370" y="367"/>
                    <a:pt x="4504" y="467"/>
                  </a:cubicBezTo>
                  <a:cubicBezTo>
                    <a:pt x="4527" y="484"/>
                    <a:pt x="4549" y="492"/>
                    <a:pt x="4571" y="492"/>
                  </a:cubicBezTo>
                  <a:cubicBezTo>
                    <a:pt x="4674" y="492"/>
                    <a:pt x="4742" y="317"/>
                    <a:pt x="4604" y="234"/>
                  </a:cubicBezTo>
                  <a:cubicBezTo>
                    <a:pt x="4537" y="200"/>
                    <a:pt x="4437" y="167"/>
                    <a:pt x="4370" y="134"/>
                  </a:cubicBezTo>
                  <a:cubicBezTo>
                    <a:pt x="4270" y="100"/>
                    <a:pt x="4170" y="67"/>
                    <a:pt x="4104" y="34"/>
                  </a:cubicBezTo>
                  <a:cubicBezTo>
                    <a:pt x="3903" y="0"/>
                    <a:pt x="3703" y="0"/>
                    <a:pt x="3537"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55"/>
            <p:cNvSpPr/>
            <p:nvPr/>
          </p:nvSpPr>
          <p:spPr>
            <a:xfrm>
              <a:off x="6665976" y="3394544"/>
              <a:ext cx="41495" cy="44951"/>
            </a:xfrm>
            <a:custGeom>
              <a:avLst/>
              <a:gdLst/>
              <a:ahLst/>
              <a:cxnLst/>
              <a:rect l="l" t="t" r="r" b="b"/>
              <a:pathLst>
                <a:path w="4694" h="5085" extrusionOk="0">
                  <a:moveTo>
                    <a:pt x="821" y="1"/>
                  </a:moveTo>
                  <a:cubicBezTo>
                    <a:pt x="804" y="1"/>
                    <a:pt x="786" y="5"/>
                    <a:pt x="768" y="14"/>
                  </a:cubicBezTo>
                  <a:cubicBezTo>
                    <a:pt x="434" y="181"/>
                    <a:pt x="168" y="481"/>
                    <a:pt x="101" y="881"/>
                  </a:cubicBezTo>
                  <a:cubicBezTo>
                    <a:pt x="34" y="1048"/>
                    <a:pt x="1" y="1248"/>
                    <a:pt x="34" y="1448"/>
                  </a:cubicBezTo>
                  <a:cubicBezTo>
                    <a:pt x="34" y="1548"/>
                    <a:pt x="68" y="1649"/>
                    <a:pt x="101" y="1715"/>
                  </a:cubicBezTo>
                  <a:lnTo>
                    <a:pt x="168" y="1882"/>
                  </a:lnTo>
                  <a:lnTo>
                    <a:pt x="201" y="1982"/>
                  </a:lnTo>
                  <a:cubicBezTo>
                    <a:pt x="268" y="2082"/>
                    <a:pt x="301" y="2182"/>
                    <a:pt x="401" y="2249"/>
                  </a:cubicBezTo>
                  <a:cubicBezTo>
                    <a:pt x="434" y="2316"/>
                    <a:pt x="535" y="2382"/>
                    <a:pt x="601" y="2449"/>
                  </a:cubicBezTo>
                  <a:cubicBezTo>
                    <a:pt x="735" y="2583"/>
                    <a:pt x="935" y="2683"/>
                    <a:pt x="1102" y="2749"/>
                  </a:cubicBezTo>
                  <a:cubicBezTo>
                    <a:pt x="1272" y="2796"/>
                    <a:pt x="1449" y="2821"/>
                    <a:pt x="1627" y="2821"/>
                  </a:cubicBezTo>
                  <a:cubicBezTo>
                    <a:pt x="1704" y="2821"/>
                    <a:pt x="1781" y="2816"/>
                    <a:pt x="1857" y="2807"/>
                  </a:cubicBezTo>
                  <a:lnTo>
                    <a:pt x="1857" y="2807"/>
                  </a:lnTo>
                  <a:cubicBezTo>
                    <a:pt x="1847" y="3316"/>
                    <a:pt x="2017" y="3826"/>
                    <a:pt x="2336" y="4250"/>
                  </a:cubicBezTo>
                  <a:cubicBezTo>
                    <a:pt x="2403" y="4317"/>
                    <a:pt x="2436" y="4384"/>
                    <a:pt x="2503" y="4451"/>
                  </a:cubicBezTo>
                  <a:cubicBezTo>
                    <a:pt x="2903" y="4851"/>
                    <a:pt x="3437" y="5051"/>
                    <a:pt x="3970" y="5084"/>
                  </a:cubicBezTo>
                  <a:lnTo>
                    <a:pt x="4237" y="5084"/>
                  </a:lnTo>
                  <a:cubicBezTo>
                    <a:pt x="4337" y="5084"/>
                    <a:pt x="4437" y="5051"/>
                    <a:pt x="4504" y="5051"/>
                  </a:cubicBezTo>
                  <a:lnTo>
                    <a:pt x="4537" y="5051"/>
                  </a:lnTo>
                  <a:cubicBezTo>
                    <a:pt x="4693" y="4989"/>
                    <a:pt x="4645" y="4781"/>
                    <a:pt x="4502" y="4781"/>
                  </a:cubicBezTo>
                  <a:cubicBezTo>
                    <a:pt x="4492" y="4781"/>
                    <a:pt x="4482" y="4782"/>
                    <a:pt x="4471" y="4784"/>
                  </a:cubicBezTo>
                  <a:cubicBezTo>
                    <a:pt x="4304" y="4817"/>
                    <a:pt x="4170" y="4851"/>
                    <a:pt x="4004" y="4851"/>
                  </a:cubicBezTo>
                  <a:cubicBezTo>
                    <a:pt x="3837" y="4851"/>
                    <a:pt x="3670" y="4817"/>
                    <a:pt x="3537" y="4751"/>
                  </a:cubicBezTo>
                  <a:cubicBezTo>
                    <a:pt x="3136" y="4651"/>
                    <a:pt x="2803" y="4417"/>
                    <a:pt x="2569" y="4084"/>
                  </a:cubicBezTo>
                  <a:cubicBezTo>
                    <a:pt x="2536" y="4017"/>
                    <a:pt x="2503" y="3950"/>
                    <a:pt x="2469" y="3883"/>
                  </a:cubicBezTo>
                  <a:cubicBezTo>
                    <a:pt x="2403" y="3750"/>
                    <a:pt x="2369" y="3583"/>
                    <a:pt x="2336" y="3450"/>
                  </a:cubicBezTo>
                  <a:cubicBezTo>
                    <a:pt x="2269" y="3150"/>
                    <a:pt x="2302" y="2849"/>
                    <a:pt x="2403" y="2549"/>
                  </a:cubicBezTo>
                  <a:cubicBezTo>
                    <a:pt x="2403" y="2516"/>
                    <a:pt x="2403" y="2449"/>
                    <a:pt x="2403" y="2416"/>
                  </a:cubicBezTo>
                  <a:cubicBezTo>
                    <a:pt x="2375" y="2305"/>
                    <a:pt x="2279" y="2240"/>
                    <a:pt x="2170" y="2240"/>
                  </a:cubicBezTo>
                  <a:cubicBezTo>
                    <a:pt x="2148" y="2240"/>
                    <a:pt x="2125" y="2243"/>
                    <a:pt x="2102" y="2249"/>
                  </a:cubicBezTo>
                  <a:lnTo>
                    <a:pt x="2069" y="2249"/>
                  </a:lnTo>
                  <a:cubicBezTo>
                    <a:pt x="1986" y="2273"/>
                    <a:pt x="1899" y="2284"/>
                    <a:pt x="1810" y="2284"/>
                  </a:cubicBezTo>
                  <a:cubicBezTo>
                    <a:pt x="1646" y="2284"/>
                    <a:pt x="1474" y="2247"/>
                    <a:pt x="1302" y="2182"/>
                  </a:cubicBezTo>
                  <a:cubicBezTo>
                    <a:pt x="1202" y="2149"/>
                    <a:pt x="1102" y="2082"/>
                    <a:pt x="1002" y="1982"/>
                  </a:cubicBezTo>
                  <a:cubicBezTo>
                    <a:pt x="935" y="1949"/>
                    <a:pt x="901" y="1882"/>
                    <a:pt x="868" y="1849"/>
                  </a:cubicBezTo>
                  <a:cubicBezTo>
                    <a:pt x="835" y="1815"/>
                    <a:pt x="801" y="1749"/>
                    <a:pt x="768" y="1715"/>
                  </a:cubicBezTo>
                  <a:lnTo>
                    <a:pt x="701" y="1615"/>
                  </a:lnTo>
                  <a:lnTo>
                    <a:pt x="701" y="1548"/>
                  </a:lnTo>
                  <a:cubicBezTo>
                    <a:pt x="668" y="1482"/>
                    <a:pt x="668" y="1415"/>
                    <a:pt x="635" y="1348"/>
                  </a:cubicBezTo>
                  <a:cubicBezTo>
                    <a:pt x="635" y="1215"/>
                    <a:pt x="635" y="1115"/>
                    <a:pt x="635" y="981"/>
                  </a:cubicBezTo>
                  <a:cubicBezTo>
                    <a:pt x="668" y="681"/>
                    <a:pt x="768" y="448"/>
                    <a:pt x="935" y="214"/>
                  </a:cubicBezTo>
                  <a:cubicBezTo>
                    <a:pt x="968" y="181"/>
                    <a:pt x="968" y="114"/>
                    <a:pt x="935" y="81"/>
                  </a:cubicBezTo>
                  <a:cubicBezTo>
                    <a:pt x="910" y="32"/>
                    <a:pt x="868" y="1"/>
                    <a:pt x="821"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55"/>
            <p:cNvSpPr/>
            <p:nvPr/>
          </p:nvSpPr>
          <p:spPr>
            <a:xfrm>
              <a:off x="6903367" y="3302065"/>
              <a:ext cx="27139" cy="35395"/>
            </a:xfrm>
            <a:custGeom>
              <a:avLst/>
              <a:gdLst/>
              <a:ahLst/>
              <a:cxnLst/>
              <a:rect l="l" t="t" r="r" b="b"/>
              <a:pathLst>
                <a:path w="3070" h="4004" extrusionOk="0">
                  <a:moveTo>
                    <a:pt x="1968" y="1"/>
                  </a:moveTo>
                  <a:lnTo>
                    <a:pt x="1968" y="34"/>
                  </a:lnTo>
                  <a:cubicBezTo>
                    <a:pt x="1902" y="34"/>
                    <a:pt x="1835" y="68"/>
                    <a:pt x="1835" y="168"/>
                  </a:cubicBezTo>
                  <a:cubicBezTo>
                    <a:pt x="1835" y="234"/>
                    <a:pt x="1868" y="301"/>
                    <a:pt x="1968" y="301"/>
                  </a:cubicBezTo>
                  <a:lnTo>
                    <a:pt x="2135" y="301"/>
                  </a:lnTo>
                  <a:cubicBezTo>
                    <a:pt x="2202" y="301"/>
                    <a:pt x="2269" y="334"/>
                    <a:pt x="2302" y="368"/>
                  </a:cubicBezTo>
                  <a:cubicBezTo>
                    <a:pt x="2435" y="435"/>
                    <a:pt x="2535" y="501"/>
                    <a:pt x="2602" y="635"/>
                  </a:cubicBezTo>
                  <a:cubicBezTo>
                    <a:pt x="2769" y="801"/>
                    <a:pt x="2836" y="1068"/>
                    <a:pt x="2802" y="1335"/>
                  </a:cubicBezTo>
                  <a:lnTo>
                    <a:pt x="2769" y="1435"/>
                  </a:lnTo>
                  <a:lnTo>
                    <a:pt x="2736" y="1502"/>
                  </a:lnTo>
                  <a:cubicBezTo>
                    <a:pt x="2702" y="1535"/>
                    <a:pt x="2669" y="1602"/>
                    <a:pt x="2636" y="1669"/>
                  </a:cubicBezTo>
                  <a:cubicBezTo>
                    <a:pt x="2569" y="1735"/>
                    <a:pt x="2469" y="1836"/>
                    <a:pt x="2369" y="1902"/>
                  </a:cubicBezTo>
                  <a:cubicBezTo>
                    <a:pt x="2239" y="1967"/>
                    <a:pt x="2082" y="2004"/>
                    <a:pt x="1933" y="2004"/>
                  </a:cubicBezTo>
                  <a:cubicBezTo>
                    <a:pt x="1852" y="2004"/>
                    <a:pt x="1772" y="1993"/>
                    <a:pt x="1702" y="1969"/>
                  </a:cubicBezTo>
                  <a:cubicBezTo>
                    <a:pt x="1660" y="1955"/>
                    <a:pt x="1624" y="1947"/>
                    <a:pt x="1592" y="1947"/>
                  </a:cubicBezTo>
                  <a:cubicBezTo>
                    <a:pt x="1546" y="1947"/>
                    <a:pt x="1507" y="1963"/>
                    <a:pt x="1468" y="2002"/>
                  </a:cubicBezTo>
                  <a:cubicBezTo>
                    <a:pt x="1368" y="2102"/>
                    <a:pt x="1368" y="2236"/>
                    <a:pt x="1435" y="2336"/>
                  </a:cubicBezTo>
                  <a:lnTo>
                    <a:pt x="1468" y="2369"/>
                  </a:lnTo>
                  <a:cubicBezTo>
                    <a:pt x="1535" y="2436"/>
                    <a:pt x="1568" y="2536"/>
                    <a:pt x="1601" y="2636"/>
                  </a:cubicBezTo>
                  <a:cubicBezTo>
                    <a:pt x="1635" y="2736"/>
                    <a:pt x="1635" y="2836"/>
                    <a:pt x="1601" y="2936"/>
                  </a:cubicBezTo>
                  <a:cubicBezTo>
                    <a:pt x="1568" y="3036"/>
                    <a:pt x="1535" y="3136"/>
                    <a:pt x="1501" y="3203"/>
                  </a:cubicBezTo>
                  <a:cubicBezTo>
                    <a:pt x="1468" y="3237"/>
                    <a:pt x="1435" y="3270"/>
                    <a:pt x="1401" y="3303"/>
                  </a:cubicBezTo>
                  <a:lnTo>
                    <a:pt x="1368" y="3337"/>
                  </a:lnTo>
                  <a:lnTo>
                    <a:pt x="1335" y="3337"/>
                  </a:lnTo>
                  <a:lnTo>
                    <a:pt x="1235" y="3370"/>
                  </a:lnTo>
                  <a:lnTo>
                    <a:pt x="1168" y="3370"/>
                  </a:lnTo>
                  <a:cubicBezTo>
                    <a:pt x="1151" y="3387"/>
                    <a:pt x="1134" y="3395"/>
                    <a:pt x="1114" y="3395"/>
                  </a:cubicBezTo>
                  <a:cubicBezTo>
                    <a:pt x="1093" y="3395"/>
                    <a:pt x="1068" y="3387"/>
                    <a:pt x="1034" y="3370"/>
                  </a:cubicBezTo>
                  <a:lnTo>
                    <a:pt x="901" y="3370"/>
                  </a:lnTo>
                  <a:cubicBezTo>
                    <a:pt x="868" y="3337"/>
                    <a:pt x="801" y="3337"/>
                    <a:pt x="768" y="3303"/>
                  </a:cubicBezTo>
                  <a:cubicBezTo>
                    <a:pt x="534" y="3237"/>
                    <a:pt x="367" y="3070"/>
                    <a:pt x="301" y="2870"/>
                  </a:cubicBezTo>
                  <a:cubicBezTo>
                    <a:pt x="267" y="2836"/>
                    <a:pt x="234" y="2803"/>
                    <a:pt x="167" y="2803"/>
                  </a:cubicBezTo>
                  <a:cubicBezTo>
                    <a:pt x="155" y="2797"/>
                    <a:pt x="143" y="2794"/>
                    <a:pt x="131" y="2794"/>
                  </a:cubicBezTo>
                  <a:cubicBezTo>
                    <a:pt x="78" y="2794"/>
                    <a:pt x="34" y="2848"/>
                    <a:pt x="34" y="2903"/>
                  </a:cubicBezTo>
                  <a:cubicBezTo>
                    <a:pt x="0" y="3003"/>
                    <a:pt x="0" y="3070"/>
                    <a:pt x="34" y="3170"/>
                  </a:cubicBezTo>
                  <a:cubicBezTo>
                    <a:pt x="34" y="3270"/>
                    <a:pt x="67" y="3337"/>
                    <a:pt x="134" y="3437"/>
                  </a:cubicBezTo>
                  <a:cubicBezTo>
                    <a:pt x="200" y="3570"/>
                    <a:pt x="334" y="3704"/>
                    <a:pt x="467" y="3804"/>
                  </a:cubicBezTo>
                  <a:cubicBezTo>
                    <a:pt x="634" y="3904"/>
                    <a:pt x="801" y="3970"/>
                    <a:pt x="1001" y="4004"/>
                  </a:cubicBezTo>
                  <a:lnTo>
                    <a:pt x="1301" y="4004"/>
                  </a:lnTo>
                  <a:lnTo>
                    <a:pt x="1468" y="3970"/>
                  </a:lnTo>
                  <a:lnTo>
                    <a:pt x="1568" y="3937"/>
                  </a:lnTo>
                  <a:cubicBezTo>
                    <a:pt x="1635" y="3870"/>
                    <a:pt x="1735" y="3804"/>
                    <a:pt x="1835" y="3737"/>
                  </a:cubicBezTo>
                  <a:cubicBezTo>
                    <a:pt x="1902" y="3670"/>
                    <a:pt x="1935" y="3603"/>
                    <a:pt x="2002" y="3503"/>
                  </a:cubicBezTo>
                  <a:cubicBezTo>
                    <a:pt x="2102" y="3370"/>
                    <a:pt x="2169" y="3170"/>
                    <a:pt x="2169" y="3003"/>
                  </a:cubicBezTo>
                  <a:cubicBezTo>
                    <a:pt x="2202" y="2803"/>
                    <a:pt x="2169" y="2636"/>
                    <a:pt x="2102" y="2469"/>
                  </a:cubicBezTo>
                  <a:cubicBezTo>
                    <a:pt x="2093" y="2443"/>
                    <a:pt x="2084" y="2416"/>
                    <a:pt x="2075" y="2390"/>
                  </a:cubicBezTo>
                  <a:lnTo>
                    <a:pt x="2075" y="2390"/>
                  </a:lnTo>
                  <a:cubicBezTo>
                    <a:pt x="2249" y="2350"/>
                    <a:pt x="2413" y="2273"/>
                    <a:pt x="2569" y="2169"/>
                  </a:cubicBezTo>
                  <a:cubicBezTo>
                    <a:pt x="2702" y="2069"/>
                    <a:pt x="2802" y="1969"/>
                    <a:pt x="2902" y="1836"/>
                  </a:cubicBezTo>
                  <a:cubicBezTo>
                    <a:pt x="2936" y="1735"/>
                    <a:pt x="2969" y="1669"/>
                    <a:pt x="3002" y="1602"/>
                  </a:cubicBezTo>
                  <a:lnTo>
                    <a:pt x="3036" y="1469"/>
                  </a:lnTo>
                  <a:lnTo>
                    <a:pt x="3036" y="1369"/>
                  </a:lnTo>
                  <a:cubicBezTo>
                    <a:pt x="3069" y="1035"/>
                    <a:pt x="3002" y="701"/>
                    <a:pt x="2769" y="468"/>
                  </a:cubicBezTo>
                  <a:cubicBezTo>
                    <a:pt x="2669" y="334"/>
                    <a:pt x="2569" y="234"/>
                    <a:pt x="2435" y="134"/>
                  </a:cubicBezTo>
                  <a:cubicBezTo>
                    <a:pt x="2335" y="101"/>
                    <a:pt x="2269" y="68"/>
                    <a:pt x="2202" y="34"/>
                  </a:cubicBezTo>
                  <a:cubicBezTo>
                    <a:pt x="2135" y="34"/>
                    <a:pt x="2035" y="1"/>
                    <a:pt x="1968"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55"/>
            <p:cNvSpPr/>
            <p:nvPr/>
          </p:nvSpPr>
          <p:spPr>
            <a:xfrm>
              <a:off x="6894226" y="3365910"/>
              <a:ext cx="38047" cy="21923"/>
            </a:xfrm>
            <a:custGeom>
              <a:avLst/>
              <a:gdLst/>
              <a:ahLst/>
              <a:cxnLst/>
              <a:rect l="l" t="t" r="r" b="b"/>
              <a:pathLst>
                <a:path w="4304" h="2480" extrusionOk="0">
                  <a:moveTo>
                    <a:pt x="355" y="1"/>
                  </a:moveTo>
                  <a:cubicBezTo>
                    <a:pt x="317" y="1"/>
                    <a:pt x="284" y="17"/>
                    <a:pt x="267" y="51"/>
                  </a:cubicBezTo>
                  <a:cubicBezTo>
                    <a:pt x="67" y="284"/>
                    <a:pt x="0" y="618"/>
                    <a:pt x="100" y="918"/>
                  </a:cubicBezTo>
                  <a:cubicBezTo>
                    <a:pt x="134" y="1051"/>
                    <a:pt x="200" y="1218"/>
                    <a:pt x="267" y="1318"/>
                  </a:cubicBezTo>
                  <a:cubicBezTo>
                    <a:pt x="334" y="1385"/>
                    <a:pt x="367" y="1452"/>
                    <a:pt x="434" y="1518"/>
                  </a:cubicBezTo>
                  <a:lnTo>
                    <a:pt x="534" y="1585"/>
                  </a:lnTo>
                  <a:lnTo>
                    <a:pt x="634" y="1652"/>
                  </a:lnTo>
                  <a:cubicBezTo>
                    <a:pt x="701" y="1685"/>
                    <a:pt x="801" y="1719"/>
                    <a:pt x="868" y="1752"/>
                  </a:cubicBezTo>
                  <a:cubicBezTo>
                    <a:pt x="934" y="1785"/>
                    <a:pt x="1034" y="1785"/>
                    <a:pt x="1101" y="1819"/>
                  </a:cubicBezTo>
                  <a:cubicBezTo>
                    <a:pt x="1268" y="1819"/>
                    <a:pt x="1435" y="1785"/>
                    <a:pt x="1568" y="1752"/>
                  </a:cubicBezTo>
                  <a:cubicBezTo>
                    <a:pt x="1708" y="1724"/>
                    <a:pt x="1830" y="1673"/>
                    <a:pt x="1937" y="1603"/>
                  </a:cubicBezTo>
                  <a:lnTo>
                    <a:pt x="1937" y="1603"/>
                  </a:lnTo>
                  <a:cubicBezTo>
                    <a:pt x="1976" y="1706"/>
                    <a:pt x="2030" y="1802"/>
                    <a:pt x="2102" y="1885"/>
                  </a:cubicBezTo>
                  <a:cubicBezTo>
                    <a:pt x="2168" y="2019"/>
                    <a:pt x="2269" y="2119"/>
                    <a:pt x="2369" y="2219"/>
                  </a:cubicBezTo>
                  <a:cubicBezTo>
                    <a:pt x="2435" y="2252"/>
                    <a:pt x="2502" y="2319"/>
                    <a:pt x="2569" y="2352"/>
                  </a:cubicBezTo>
                  <a:lnTo>
                    <a:pt x="2669" y="2386"/>
                  </a:lnTo>
                  <a:lnTo>
                    <a:pt x="2769" y="2419"/>
                  </a:lnTo>
                  <a:cubicBezTo>
                    <a:pt x="2881" y="2461"/>
                    <a:pt x="2998" y="2480"/>
                    <a:pt x="3117" y="2480"/>
                  </a:cubicBezTo>
                  <a:cubicBezTo>
                    <a:pt x="3281" y="2480"/>
                    <a:pt x="3448" y="2444"/>
                    <a:pt x="3603" y="2386"/>
                  </a:cubicBezTo>
                  <a:cubicBezTo>
                    <a:pt x="3736" y="2319"/>
                    <a:pt x="3870" y="2252"/>
                    <a:pt x="3970" y="2152"/>
                  </a:cubicBezTo>
                  <a:cubicBezTo>
                    <a:pt x="4003" y="2119"/>
                    <a:pt x="4070" y="2052"/>
                    <a:pt x="4103" y="2019"/>
                  </a:cubicBezTo>
                  <a:cubicBezTo>
                    <a:pt x="4137" y="1952"/>
                    <a:pt x="4203" y="1885"/>
                    <a:pt x="4237" y="1819"/>
                  </a:cubicBezTo>
                  <a:lnTo>
                    <a:pt x="4270" y="1852"/>
                  </a:lnTo>
                  <a:cubicBezTo>
                    <a:pt x="4303" y="1785"/>
                    <a:pt x="4270" y="1685"/>
                    <a:pt x="4203" y="1652"/>
                  </a:cubicBezTo>
                  <a:cubicBezTo>
                    <a:pt x="4185" y="1643"/>
                    <a:pt x="4165" y="1639"/>
                    <a:pt x="4144" y="1639"/>
                  </a:cubicBezTo>
                  <a:cubicBezTo>
                    <a:pt x="4088" y="1639"/>
                    <a:pt x="4028" y="1670"/>
                    <a:pt x="4003" y="1719"/>
                  </a:cubicBezTo>
                  <a:cubicBezTo>
                    <a:pt x="4003" y="1785"/>
                    <a:pt x="3970" y="1819"/>
                    <a:pt x="3936" y="1885"/>
                  </a:cubicBezTo>
                  <a:cubicBezTo>
                    <a:pt x="3903" y="1919"/>
                    <a:pt x="3870" y="1952"/>
                    <a:pt x="3803" y="1985"/>
                  </a:cubicBezTo>
                  <a:cubicBezTo>
                    <a:pt x="3736" y="2086"/>
                    <a:pt x="3636" y="2119"/>
                    <a:pt x="3536" y="2186"/>
                  </a:cubicBezTo>
                  <a:cubicBezTo>
                    <a:pt x="3419" y="2219"/>
                    <a:pt x="3303" y="2236"/>
                    <a:pt x="3190" y="2236"/>
                  </a:cubicBezTo>
                  <a:cubicBezTo>
                    <a:pt x="3077" y="2236"/>
                    <a:pt x="2969" y="2219"/>
                    <a:pt x="2869" y="2186"/>
                  </a:cubicBezTo>
                  <a:lnTo>
                    <a:pt x="2802" y="2152"/>
                  </a:lnTo>
                  <a:lnTo>
                    <a:pt x="2736" y="2119"/>
                  </a:lnTo>
                  <a:lnTo>
                    <a:pt x="2602" y="1985"/>
                  </a:lnTo>
                  <a:cubicBezTo>
                    <a:pt x="2535" y="1919"/>
                    <a:pt x="2469" y="1819"/>
                    <a:pt x="2402" y="1752"/>
                  </a:cubicBezTo>
                  <a:cubicBezTo>
                    <a:pt x="2335" y="1552"/>
                    <a:pt x="2302" y="1318"/>
                    <a:pt x="2369" y="1152"/>
                  </a:cubicBezTo>
                  <a:cubicBezTo>
                    <a:pt x="2458" y="950"/>
                    <a:pt x="2307" y="793"/>
                    <a:pt x="2147" y="793"/>
                  </a:cubicBezTo>
                  <a:cubicBezTo>
                    <a:pt x="2069" y="793"/>
                    <a:pt x="1990" y="831"/>
                    <a:pt x="1935" y="918"/>
                  </a:cubicBezTo>
                  <a:lnTo>
                    <a:pt x="1902" y="951"/>
                  </a:lnTo>
                  <a:cubicBezTo>
                    <a:pt x="1802" y="1085"/>
                    <a:pt x="1635" y="1185"/>
                    <a:pt x="1435" y="1218"/>
                  </a:cubicBezTo>
                  <a:lnTo>
                    <a:pt x="1168" y="1218"/>
                  </a:lnTo>
                  <a:lnTo>
                    <a:pt x="1068" y="1185"/>
                  </a:lnTo>
                  <a:lnTo>
                    <a:pt x="968" y="1152"/>
                  </a:lnTo>
                  <a:lnTo>
                    <a:pt x="901" y="1085"/>
                  </a:lnTo>
                  <a:lnTo>
                    <a:pt x="834" y="1051"/>
                  </a:lnTo>
                  <a:lnTo>
                    <a:pt x="767" y="985"/>
                  </a:lnTo>
                  <a:cubicBezTo>
                    <a:pt x="701" y="918"/>
                    <a:pt x="634" y="818"/>
                    <a:pt x="601" y="751"/>
                  </a:cubicBezTo>
                  <a:cubicBezTo>
                    <a:pt x="534" y="551"/>
                    <a:pt x="501" y="351"/>
                    <a:pt x="501" y="151"/>
                  </a:cubicBezTo>
                  <a:cubicBezTo>
                    <a:pt x="501" y="117"/>
                    <a:pt x="467" y="84"/>
                    <a:pt x="467" y="51"/>
                  </a:cubicBezTo>
                  <a:cubicBezTo>
                    <a:pt x="434" y="17"/>
                    <a:pt x="392" y="1"/>
                    <a:pt x="355"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55"/>
            <p:cNvSpPr/>
            <p:nvPr/>
          </p:nvSpPr>
          <p:spPr>
            <a:xfrm>
              <a:off x="6970076" y="3301181"/>
              <a:ext cx="25892" cy="21534"/>
            </a:xfrm>
            <a:custGeom>
              <a:avLst/>
              <a:gdLst/>
              <a:ahLst/>
              <a:cxnLst/>
              <a:rect l="l" t="t" r="r" b="b"/>
              <a:pathLst>
                <a:path w="2929" h="2436" extrusionOk="0">
                  <a:moveTo>
                    <a:pt x="160" y="1"/>
                  </a:moveTo>
                  <a:lnTo>
                    <a:pt x="160" y="34"/>
                  </a:lnTo>
                  <a:cubicBezTo>
                    <a:pt x="153" y="32"/>
                    <a:pt x="146" y="32"/>
                    <a:pt x="140" y="32"/>
                  </a:cubicBezTo>
                  <a:cubicBezTo>
                    <a:pt x="23" y="32"/>
                    <a:pt x="0" y="301"/>
                    <a:pt x="126" y="301"/>
                  </a:cubicBezTo>
                  <a:lnTo>
                    <a:pt x="293" y="301"/>
                  </a:lnTo>
                  <a:cubicBezTo>
                    <a:pt x="427" y="301"/>
                    <a:pt x="560" y="334"/>
                    <a:pt x="660" y="368"/>
                  </a:cubicBezTo>
                  <a:cubicBezTo>
                    <a:pt x="860" y="434"/>
                    <a:pt x="1027" y="535"/>
                    <a:pt x="1161" y="635"/>
                  </a:cubicBezTo>
                  <a:cubicBezTo>
                    <a:pt x="1361" y="735"/>
                    <a:pt x="1494" y="868"/>
                    <a:pt x="1661" y="1035"/>
                  </a:cubicBezTo>
                  <a:cubicBezTo>
                    <a:pt x="1894" y="1335"/>
                    <a:pt x="2128" y="1635"/>
                    <a:pt x="2328" y="1969"/>
                  </a:cubicBezTo>
                  <a:cubicBezTo>
                    <a:pt x="2395" y="2069"/>
                    <a:pt x="2461" y="2169"/>
                    <a:pt x="2562" y="2269"/>
                  </a:cubicBezTo>
                  <a:cubicBezTo>
                    <a:pt x="2595" y="2336"/>
                    <a:pt x="2628" y="2369"/>
                    <a:pt x="2662" y="2403"/>
                  </a:cubicBezTo>
                  <a:cubicBezTo>
                    <a:pt x="2695" y="2403"/>
                    <a:pt x="2695" y="2436"/>
                    <a:pt x="2728" y="2436"/>
                  </a:cubicBezTo>
                  <a:cubicBezTo>
                    <a:pt x="2828" y="2436"/>
                    <a:pt x="2895" y="2403"/>
                    <a:pt x="2895" y="2302"/>
                  </a:cubicBezTo>
                  <a:cubicBezTo>
                    <a:pt x="2928" y="2269"/>
                    <a:pt x="2928" y="2202"/>
                    <a:pt x="2895" y="2136"/>
                  </a:cubicBezTo>
                  <a:cubicBezTo>
                    <a:pt x="2895" y="1969"/>
                    <a:pt x="2862" y="1835"/>
                    <a:pt x="2828" y="1702"/>
                  </a:cubicBezTo>
                  <a:cubicBezTo>
                    <a:pt x="2728" y="1502"/>
                    <a:pt x="2628" y="1302"/>
                    <a:pt x="2495" y="1135"/>
                  </a:cubicBezTo>
                  <a:cubicBezTo>
                    <a:pt x="2328" y="968"/>
                    <a:pt x="2128" y="801"/>
                    <a:pt x="1928" y="668"/>
                  </a:cubicBezTo>
                  <a:cubicBezTo>
                    <a:pt x="1728" y="535"/>
                    <a:pt x="1527" y="434"/>
                    <a:pt x="1294" y="334"/>
                  </a:cubicBezTo>
                  <a:cubicBezTo>
                    <a:pt x="1127" y="268"/>
                    <a:pt x="927" y="168"/>
                    <a:pt x="727" y="134"/>
                  </a:cubicBezTo>
                  <a:cubicBezTo>
                    <a:pt x="593" y="68"/>
                    <a:pt x="460" y="34"/>
                    <a:pt x="293" y="34"/>
                  </a:cubicBezTo>
                  <a:lnTo>
                    <a:pt x="160" y="1"/>
                  </a:ln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55"/>
            <p:cNvSpPr/>
            <p:nvPr/>
          </p:nvSpPr>
          <p:spPr>
            <a:xfrm>
              <a:off x="6976494" y="3338522"/>
              <a:ext cx="11810" cy="25477"/>
            </a:xfrm>
            <a:custGeom>
              <a:avLst/>
              <a:gdLst/>
              <a:ahLst/>
              <a:cxnLst/>
              <a:rect l="l" t="t" r="r" b="b"/>
              <a:pathLst>
                <a:path w="1336" h="2882" extrusionOk="0">
                  <a:moveTo>
                    <a:pt x="148" y="0"/>
                  </a:moveTo>
                  <a:cubicBezTo>
                    <a:pt x="101" y="0"/>
                    <a:pt x="59" y="31"/>
                    <a:pt x="34" y="80"/>
                  </a:cubicBezTo>
                  <a:cubicBezTo>
                    <a:pt x="1" y="180"/>
                    <a:pt x="34" y="247"/>
                    <a:pt x="134" y="280"/>
                  </a:cubicBezTo>
                  <a:cubicBezTo>
                    <a:pt x="168" y="280"/>
                    <a:pt x="201" y="313"/>
                    <a:pt x="234" y="313"/>
                  </a:cubicBezTo>
                  <a:cubicBezTo>
                    <a:pt x="334" y="380"/>
                    <a:pt x="435" y="447"/>
                    <a:pt x="501" y="514"/>
                  </a:cubicBezTo>
                  <a:cubicBezTo>
                    <a:pt x="601" y="647"/>
                    <a:pt x="701" y="747"/>
                    <a:pt x="768" y="914"/>
                  </a:cubicBezTo>
                  <a:cubicBezTo>
                    <a:pt x="768" y="981"/>
                    <a:pt x="801" y="1081"/>
                    <a:pt x="801" y="1147"/>
                  </a:cubicBezTo>
                  <a:cubicBezTo>
                    <a:pt x="835" y="1247"/>
                    <a:pt x="835" y="1314"/>
                    <a:pt x="801" y="1414"/>
                  </a:cubicBezTo>
                  <a:cubicBezTo>
                    <a:pt x="801" y="1481"/>
                    <a:pt x="801" y="1581"/>
                    <a:pt x="768" y="1648"/>
                  </a:cubicBezTo>
                  <a:cubicBezTo>
                    <a:pt x="768" y="1748"/>
                    <a:pt x="735" y="1814"/>
                    <a:pt x="701" y="1881"/>
                  </a:cubicBezTo>
                  <a:cubicBezTo>
                    <a:pt x="668" y="2015"/>
                    <a:pt x="601" y="2148"/>
                    <a:pt x="535" y="2248"/>
                  </a:cubicBezTo>
                  <a:cubicBezTo>
                    <a:pt x="501" y="2382"/>
                    <a:pt x="468" y="2482"/>
                    <a:pt x="401" y="2548"/>
                  </a:cubicBezTo>
                  <a:cubicBezTo>
                    <a:pt x="368" y="2615"/>
                    <a:pt x="368" y="2682"/>
                    <a:pt x="368" y="2682"/>
                  </a:cubicBezTo>
                  <a:cubicBezTo>
                    <a:pt x="368" y="2682"/>
                    <a:pt x="368" y="2715"/>
                    <a:pt x="368" y="2748"/>
                  </a:cubicBezTo>
                  <a:cubicBezTo>
                    <a:pt x="368" y="2815"/>
                    <a:pt x="435" y="2882"/>
                    <a:pt x="535" y="2882"/>
                  </a:cubicBezTo>
                  <a:cubicBezTo>
                    <a:pt x="601" y="2882"/>
                    <a:pt x="635" y="2849"/>
                    <a:pt x="701" y="2849"/>
                  </a:cubicBezTo>
                  <a:cubicBezTo>
                    <a:pt x="835" y="2782"/>
                    <a:pt x="935" y="2682"/>
                    <a:pt x="1035" y="2582"/>
                  </a:cubicBezTo>
                  <a:cubicBezTo>
                    <a:pt x="1168" y="2415"/>
                    <a:pt x="1268" y="2248"/>
                    <a:pt x="1302" y="2048"/>
                  </a:cubicBezTo>
                  <a:cubicBezTo>
                    <a:pt x="1335" y="1915"/>
                    <a:pt x="1335" y="1814"/>
                    <a:pt x="1335" y="1714"/>
                  </a:cubicBezTo>
                  <a:cubicBezTo>
                    <a:pt x="1335" y="1581"/>
                    <a:pt x="1335" y="1481"/>
                    <a:pt x="1302" y="1381"/>
                  </a:cubicBezTo>
                  <a:cubicBezTo>
                    <a:pt x="1268" y="1247"/>
                    <a:pt x="1235" y="1147"/>
                    <a:pt x="1168" y="1047"/>
                  </a:cubicBezTo>
                  <a:cubicBezTo>
                    <a:pt x="1135" y="947"/>
                    <a:pt x="1068" y="847"/>
                    <a:pt x="1035" y="747"/>
                  </a:cubicBezTo>
                  <a:cubicBezTo>
                    <a:pt x="935" y="614"/>
                    <a:pt x="801" y="447"/>
                    <a:pt x="668" y="347"/>
                  </a:cubicBezTo>
                  <a:cubicBezTo>
                    <a:pt x="568" y="247"/>
                    <a:pt x="468" y="180"/>
                    <a:pt x="368" y="113"/>
                  </a:cubicBezTo>
                  <a:lnTo>
                    <a:pt x="234" y="13"/>
                  </a:lnTo>
                  <a:lnTo>
                    <a:pt x="201" y="13"/>
                  </a:lnTo>
                  <a:cubicBezTo>
                    <a:pt x="183" y="4"/>
                    <a:pt x="165" y="0"/>
                    <a:pt x="148"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55"/>
            <p:cNvSpPr/>
            <p:nvPr/>
          </p:nvSpPr>
          <p:spPr>
            <a:xfrm>
              <a:off x="6992424" y="3350015"/>
              <a:ext cx="19174" cy="32858"/>
            </a:xfrm>
            <a:custGeom>
              <a:avLst/>
              <a:gdLst/>
              <a:ahLst/>
              <a:cxnLst/>
              <a:rect l="l" t="t" r="r" b="b"/>
              <a:pathLst>
                <a:path w="2169" h="3717" extrusionOk="0">
                  <a:moveTo>
                    <a:pt x="1560" y="0"/>
                  </a:moveTo>
                  <a:cubicBezTo>
                    <a:pt x="1540" y="0"/>
                    <a:pt x="1521" y="4"/>
                    <a:pt x="1501" y="14"/>
                  </a:cubicBezTo>
                  <a:cubicBezTo>
                    <a:pt x="1435" y="81"/>
                    <a:pt x="1435" y="148"/>
                    <a:pt x="1468" y="214"/>
                  </a:cubicBezTo>
                  <a:cubicBezTo>
                    <a:pt x="1501" y="281"/>
                    <a:pt x="1535" y="314"/>
                    <a:pt x="1568" y="381"/>
                  </a:cubicBezTo>
                  <a:cubicBezTo>
                    <a:pt x="1635" y="514"/>
                    <a:pt x="1701" y="648"/>
                    <a:pt x="1735" y="781"/>
                  </a:cubicBezTo>
                  <a:cubicBezTo>
                    <a:pt x="1801" y="1015"/>
                    <a:pt x="1801" y="1215"/>
                    <a:pt x="1768" y="1448"/>
                  </a:cubicBezTo>
                  <a:cubicBezTo>
                    <a:pt x="1735" y="1715"/>
                    <a:pt x="1668" y="1949"/>
                    <a:pt x="1535" y="2149"/>
                  </a:cubicBezTo>
                  <a:cubicBezTo>
                    <a:pt x="1468" y="2249"/>
                    <a:pt x="1401" y="2349"/>
                    <a:pt x="1334" y="2449"/>
                  </a:cubicBezTo>
                  <a:cubicBezTo>
                    <a:pt x="1234" y="2549"/>
                    <a:pt x="1168" y="2616"/>
                    <a:pt x="1101" y="2716"/>
                  </a:cubicBezTo>
                  <a:cubicBezTo>
                    <a:pt x="934" y="2849"/>
                    <a:pt x="767" y="2983"/>
                    <a:pt x="601" y="3083"/>
                  </a:cubicBezTo>
                  <a:lnTo>
                    <a:pt x="234" y="3350"/>
                  </a:lnTo>
                  <a:lnTo>
                    <a:pt x="100" y="3450"/>
                  </a:lnTo>
                  <a:cubicBezTo>
                    <a:pt x="67" y="3483"/>
                    <a:pt x="34" y="3517"/>
                    <a:pt x="34" y="3550"/>
                  </a:cubicBezTo>
                  <a:cubicBezTo>
                    <a:pt x="0" y="3617"/>
                    <a:pt x="67" y="3683"/>
                    <a:pt x="134" y="3717"/>
                  </a:cubicBezTo>
                  <a:lnTo>
                    <a:pt x="367" y="3717"/>
                  </a:lnTo>
                  <a:cubicBezTo>
                    <a:pt x="534" y="3717"/>
                    <a:pt x="734" y="3650"/>
                    <a:pt x="901" y="3583"/>
                  </a:cubicBezTo>
                  <a:cubicBezTo>
                    <a:pt x="1134" y="3483"/>
                    <a:pt x="1368" y="3316"/>
                    <a:pt x="1535" y="3116"/>
                  </a:cubicBezTo>
                  <a:cubicBezTo>
                    <a:pt x="1635" y="2983"/>
                    <a:pt x="1701" y="2883"/>
                    <a:pt x="1801" y="2749"/>
                  </a:cubicBezTo>
                  <a:cubicBezTo>
                    <a:pt x="1868" y="2616"/>
                    <a:pt x="1935" y="2483"/>
                    <a:pt x="1968" y="2316"/>
                  </a:cubicBezTo>
                  <a:cubicBezTo>
                    <a:pt x="2168" y="1615"/>
                    <a:pt x="2102" y="881"/>
                    <a:pt x="1801" y="248"/>
                  </a:cubicBezTo>
                  <a:lnTo>
                    <a:pt x="1701" y="81"/>
                  </a:lnTo>
                  <a:lnTo>
                    <a:pt x="1701" y="47"/>
                  </a:lnTo>
                  <a:cubicBezTo>
                    <a:pt x="1654" y="24"/>
                    <a:pt x="1607" y="0"/>
                    <a:pt x="1560"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55"/>
            <p:cNvSpPr/>
            <p:nvPr/>
          </p:nvSpPr>
          <p:spPr>
            <a:xfrm>
              <a:off x="6979739" y="3447259"/>
              <a:ext cx="14754" cy="28208"/>
            </a:xfrm>
            <a:custGeom>
              <a:avLst/>
              <a:gdLst/>
              <a:ahLst/>
              <a:cxnLst/>
              <a:rect l="l" t="t" r="r" b="b"/>
              <a:pathLst>
                <a:path w="1669" h="3191" extrusionOk="0">
                  <a:moveTo>
                    <a:pt x="754" y="0"/>
                  </a:moveTo>
                  <a:cubicBezTo>
                    <a:pt x="718" y="0"/>
                    <a:pt x="687" y="16"/>
                    <a:pt x="668" y="55"/>
                  </a:cubicBezTo>
                  <a:cubicBezTo>
                    <a:pt x="601" y="122"/>
                    <a:pt x="635" y="189"/>
                    <a:pt x="701" y="255"/>
                  </a:cubicBezTo>
                  <a:cubicBezTo>
                    <a:pt x="735" y="255"/>
                    <a:pt x="768" y="289"/>
                    <a:pt x="801" y="322"/>
                  </a:cubicBezTo>
                  <a:cubicBezTo>
                    <a:pt x="901" y="422"/>
                    <a:pt x="1002" y="522"/>
                    <a:pt x="1068" y="656"/>
                  </a:cubicBezTo>
                  <a:cubicBezTo>
                    <a:pt x="1168" y="823"/>
                    <a:pt x="1202" y="989"/>
                    <a:pt x="1235" y="1156"/>
                  </a:cubicBezTo>
                  <a:cubicBezTo>
                    <a:pt x="1268" y="1356"/>
                    <a:pt x="1235" y="1590"/>
                    <a:pt x="1135" y="1757"/>
                  </a:cubicBezTo>
                  <a:cubicBezTo>
                    <a:pt x="1102" y="1857"/>
                    <a:pt x="1068" y="1957"/>
                    <a:pt x="1002" y="2023"/>
                  </a:cubicBezTo>
                  <a:cubicBezTo>
                    <a:pt x="968" y="2123"/>
                    <a:pt x="901" y="2190"/>
                    <a:pt x="835" y="2257"/>
                  </a:cubicBezTo>
                  <a:cubicBezTo>
                    <a:pt x="735" y="2390"/>
                    <a:pt x="601" y="2490"/>
                    <a:pt x="468" y="2590"/>
                  </a:cubicBezTo>
                  <a:lnTo>
                    <a:pt x="168" y="2824"/>
                  </a:lnTo>
                  <a:lnTo>
                    <a:pt x="68" y="2924"/>
                  </a:lnTo>
                  <a:cubicBezTo>
                    <a:pt x="34" y="2957"/>
                    <a:pt x="1" y="2957"/>
                    <a:pt x="1" y="2991"/>
                  </a:cubicBezTo>
                  <a:cubicBezTo>
                    <a:pt x="1" y="3057"/>
                    <a:pt x="34" y="3158"/>
                    <a:pt x="101" y="3191"/>
                  </a:cubicBezTo>
                  <a:lnTo>
                    <a:pt x="301" y="3191"/>
                  </a:lnTo>
                  <a:cubicBezTo>
                    <a:pt x="468" y="3191"/>
                    <a:pt x="635" y="3158"/>
                    <a:pt x="768" y="3091"/>
                  </a:cubicBezTo>
                  <a:cubicBezTo>
                    <a:pt x="1002" y="2991"/>
                    <a:pt x="1168" y="2824"/>
                    <a:pt x="1335" y="2624"/>
                  </a:cubicBezTo>
                  <a:cubicBezTo>
                    <a:pt x="1402" y="2524"/>
                    <a:pt x="1469" y="2390"/>
                    <a:pt x="1502" y="2257"/>
                  </a:cubicBezTo>
                  <a:cubicBezTo>
                    <a:pt x="1569" y="2157"/>
                    <a:pt x="1602" y="2023"/>
                    <a:pt x="1602" y="1890"/>
                  </a:cubicBezTo>
                  <a:cubicBezTo>
                    <a:pt x="1669" y="1390"/>
                    <a:pt x="1535" y="923"/>
                    <a:pt x="1268" y="522"/>
                  </a:cubicBezTo>
                  <a:cubicBezTo>
                    <a:pt x="1202" y="389"/>
                    <a:pt x="1102" y="255"/>
                    <a:pt x="1002" y="155"/>
                  </a:cubicBezTo>
                  <a:lnTo>
                    <a:pt x="868" y="22"/>
                  </a:lnTo>
                  <a:lnTo>
                    <a:pt x="835" y="22"/>
                  </a:lnTo>
                  <a:cubicBezTo>
                    <a:pt x="807" y="8"/>
                    <a:pt x="779" y="0"/>
                    <a:pt x="754"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55"/>
            <p:cNvSpPr/>
            <p:nvPr/>
          </p:nvSpPr>
          <p:spPr>
            <a:xfrm>
              <a:off x="6943175" y="3492566"/>
              <a:ext cx="31921" cy="12394"/>
            </a:xfrm>
            <a:custGeom>
              <a:avLst/>
              <a:gdLst/>
              <a:ahLst/>
              <a:cxnLst/>
              <a:rect l="l" t="t" r="r" b="b"/>
              <a:pathLst>
                <a:path w="3611" h="1402" extrusionOk="0">
                  <a:moveTo>
                    <a:pt x="134" y="1"/>
                  </a:moveTo>
                  <a:cubicBezTo>
                    <a:pt x="67" y="1"/>
                    <a:pt x="1" y="67"/>
                    <a:pt x="1" y="167"/>
                  </a:cubicBezTo>
                  <a:cubicBezTo>
                    <a:pt x="1" y="201"/>
                    <a:pt x="1" y="267"/>
                    <a:pt x="34" y="334"/>
                  </a:cubicBezTo>
                  <a:cubicBezTo>
                    <a:pt x="67" y="501"/>
                    <a:pt x="134" y="634"/>
                    <a:pt x="267" y="768"/>
                  </a:cubicBezTo>
                  <a:cubicBezTo>
                    <a:pt x="334" y="868"/>
                    <a:pt x="401" y="935"/>
                    <a:pt x="501" y="1001"/>
                  </a:cubicBezTo>
                  <a:cubicBezTo>
                    <a:pt x="601" y="1068"/>
                    <a:pt x="701" y="1135"/>
                    <a:pt x="801" y="1201"/>
                  </a:cubicBezTo>
                  <a:cubicBezTo>
                    <a:pt x="935" y="1268"/>
                    <a:pt x="1068" y="1302"/>
                    <a:pt x="1168" y="1335"/>
                  </a:cubicBezTo>
                  <a:cubicBezTo>
                    <a:pt x="1301" y="1368"/>
                    <a:pt x="1435" y="1368"/>
                    <a:pt x="1568" y="1402"/>
                  </a:cubicBezTo>
                  <a:cubicBezTo>
                    <a:pt x="1835" y="1402"/>
                    <a:pt x="2069" y="1402"/>
                    <a:pt x="2336" y="1368"/>
                  </a:cubicBezTo>
                  <a:cubicBezTo>
                    <a:pt x="2436" y="1335"/>
                    <a:pt x="2569" y="1302"/>
                    <a:pt x="2669" y="1268"/>
                  </a:cubicBezTo>
                  <a:cubicBezTo>
                    <a:pt x="2769" y="1268"/>
                    <a:pt x="2869" y="1201"/>
                    <a:pt x="2969" y="1168"/>
                  </a:cubicBezTo>
                  <a:cubicBezTo>
                    <a:pt x="3103" y="1101"/>
                    <a:pt x="3236" y="1035"/>
                    <a:pt x="3370" y="968"/>
                  </a:cubicBezTo>
                  <a:lnTo>
                    <a:pt x="3503" y="868"/>
                  </a:lnTo>
                  <a:lnTo>
                    <a:pt x="3503" y="835"/>
                  </a:lnTo>
                  <a:cubicBezTo>
                    <a:pt x="3611" y="754"/>
                    <a:pt x="3522" y="607"/>
                    <a:pt x="3414" y="607"/>
                  </a:cubicBezTo>
                  <a:cubicBezTo>
                    <a:pt x="3388" y="607"/>
                    <a:pt x="3362" y="615"/>
                    <a:pt x="3336" y="634"/>
                  </a:cubicBezTo>
                  <a:lnTo>
                    <a:pt x="3203" y="734"/>
                  </a:lnTo>
                  <a:cubicBezTo>
                    <a:pt x="3136" y="768"/>
                    <a:pt x="3103" y="801"/>
                    <a:pt x="3036" y="835"/>
                  </a:cubicBezTo>
                  <a:cubicBezTo>
                    <a:pt x="2969" y="868"/>
                    <a:pt x="2903" y="901"/>
                    <a:pt x="2836" y="901"/>
                  </a:cubicBezTo>
                  <a:cubicBezTo>
                    <a:pt x="2769" y="935"/>
                    <a:pt x="2669" y="968"/>
                    <a:pt x="2569" y="1001"/>
                  </a:cubicBezTo>
                  <a:cubicBezTo>
                    <a:pt x="2469" y="1001"/>
                    <a:pt x="2369" y="1001"/>
                    <a:pt x="2269" y="1035"/>
                  </a:cubicBezTo>
                  <a:cubicBezTo>
                    <a:pt x="2069" y="1001"/>
                    <a:pt x="1835" y="968"/>
                    <a:pt x="1635" y="901"/>
                  </a:cubicBezTo>
                  <a:cubicBezTo>
                    <a:pt x="1535" y="868"/>
                    <a:pt x="1435" y="835"/>
                    <a:pt x="1335" y="768"/>
                  </a:cubicBezTo>
                  <a:cubicBezTo>
                    <a:pt x="1268" y="734"/>
                    <a:pt x="1168" y="701"/>
                    <a:pt x="1068" y="634"/>
                  </a:cubicBezTo>
                  <a:cubicBezTo>
                    <a:pt x="1001" y="568"/>
                    <a:pt x="935" y="534"/>
                    <a:pt x="868" y="468"/>
                  </a:cubicBezTo>
                  <a:cubicBezTo>
                    <a:pt x="768" y="434"/>
                    <a:pt x="701" y="368"/>
                    <a:pt x="668" y="334"/>
                  </a:cubicBezTo>
                  <a:cubicBezTo>
                    <a:pt x="601" y="267"/>
                    <a:pt x="534" y="234"/>
                    <a:pt x="501" y="201"/>
                  </a:cubicBezTo>
                  <a:cubicBezTo>
                    <a:pt x="434" y="167"/>
                    <a:pt x="401" y="134"/>
                    <a:pt x="334" y="101"/>
                  </a:cubicBezTo>
                  <a:cubicBezTo>
                    <a:pt x="301" y="67"/>
                    <a:pt x="267" y="34"/>
                    <a:pt x="201"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55"/>
            <p:cNvSpPr/>
            <p:nvPr/>
          </p:nvSpPr>
          <p:spPr>
            <a:xfrm>
              <a:off x="6928730" y="3461280"/>
              <a:ext cx="25954" cy="10210"/>
            </a:xfrm>
            <a:custGeom>
              <a:avLst/>
              <a:gdLst/>
              <a:ahLst/>
              <a:cxnLst/>
              <a:rect l="l" t="t" r="r" b="b"/>
              <a:pathLst>
                <a:path w="2936" h="1155" extrusionOk="0">
                  <a:moveTo>
                    <a:pt x="2783" y="1"/>
                  </a:moveTo>
                  <a:cubicBezTo>
                    <a:pt x="2735" y="1"/>
                    <a:pt x="2689" y="29"/>
                    <a:pt x="2669" y="70"/>
                  </a:cubicBezTo>
                  <a:lnTo>
                    <a:pt x="2602" y="171"/>
                  </a:lnTo>
                  <a:cubicBezTo>
                    <a:pt x="2569" y="271"/>
                    <a:pt x="2468" y="337"/>
                    <a:pt x="2402" y="404"/>
                  </a:cubicBezTo>
                  <a:cubicBezTo>
                    <a:pt x="2268" y="504"/>
                    <a:pt x="2135" y="571"/>
                    <a:pt x="1968" y="604"/>
                  </a:cubicBezTo>
                  <a:cubicBezTo>
                    <a:pt x="1801" y="638"/>
                    <a:pt x="1635" y="638"/>
                    <a:pt x="1468" y="638"/>
                  </a:cubicBezTo>
                  <a:cubicBezTo>
                    <a:pt x="1168" y="571"/>
                    <a:pt x="901" y="504"/>
                    <a:pt x="634" y="371"/>
                  </a:cubicBezTo>
                  <a:lnTo>
                    <a:pt x="500" y="337"/>
                  </a:lnTo>
                  <a:lnTo>
                    <a:pt x="367" y="271"/>
                  </a:lnTo>
                  <a:cubicBezTo>
                    <a:pt x="300" y="271"/>
                    <a:pt x="267" y="237"/>
                    <a:pt x="234" y="237"/>
                  </a:cubicBezTo>
                  <a:lnTo>
                    <a:pt x="167" y="237"/>
                  </a:lnTo>
                  <a:cubicBezTo>
                    <a:pt x="67" y="237"/>
                    <a:pt x="0" y="337"/>
                    <a:pt x="33" y="404"/>
                  </a:cubicBezTo>
                  <a:cubicBezTo>
                    <a:pt x="33" y="471"/>
                    <a:pt x="33" y="504"/>
                    <a:pt x="67" y="571"/>
                  </a:cubicBezTo>
                  <a:cubicBezTo>
                    <a:pt x="133" y="704"/>
                    <a:pt x="200" y="804"/>
                    <a:pt x="334" y="871"/>
                  </a:cubicBezTo>
                  <a:cubicBezTo>
                    <a:pt x="400" y="938"/>
                    <a:pt x="467" y="1004"/>
                    <a:pt x="567" y="1038"/>
                  </a:cubicBezTo>
                  <a:cubicBezTo>
                    <a:pt x="667" y="1071"/>
                    <a:pt x="767" y="1105"/>
                    <a:pt x="867" y="1105"/>
                  </a:cubicBezTo>
                  <a:cubicBezTo>
                    <a:pt x="967" y="1138"/>
                    <a:pt x="1076" y="1155"/>
                    <a:pt x="1184" y="1155"/>
                  </a:cubicBezTo>
                  <a:cubicBezTo>
                    <a:pt x="1293" y="1155"/>
                    <a:pt x="1401" y="1138"/>
                    <a:pt x="1501" y="1105"/>
                  </a:cubicBezTo>
                  <a:cubicBezTo>
                    <a:pt x="1701" y="1071"/>
                    <a:pt x="1901" y="1004"/>
                    <a:pt x="2102" y="904"/>
                  </a:cubicBezTo>
                  <a:cubicBezTo>
                    <a:pt x="2168" y="871"/>
                    <a:pt x="2268" y="804"/>
                    <a:pt x="2335" y="771"/>
                  </a:cubicBezTo>
                  <a:cubicBezTo>
                    <a:pt x="2402" y="738"/>
                    <a:pt x="2468" y="671"/>
                    <a:pt x="2535" y="604"/>
                  </a:cubicBezTo>
                  <a:cubicBezTo>
                    <a:pt x="2635" y="537"/>
                    <a:pt x="2735" y="437"/>
                    <a:pt x="2802" y="337"/>
                  </a:cubicBezTo>
                  <a:lnTo>
                    <a:pt x="2869" y="237"/>
                  </a:lnTo>
                  <a:cubicBezTo>
                    <a:pt x="2902" y="237"/>
                    <a:pt x="2902" y="204"/>
                    <a:pt x="2902" y="204"/>
                  </a:cubicBezTo>
                  <a:cubicBezTo>
                    <a:pt x="2935" y="137"/>
                    <a:pt x="2935" y="70"/>
                    <a:pt x="2869" y="37"/>
                  </a:cubicBezTo>
                  <a:cubicBezTo>
                    <a:pt x="2843" y="12"/>
                    <a:pt x="2813" y="1"/>
                    <a:pt x="2783"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55"/>
            <p:cNvSpPr/>
            <p:nvPr/>
          </p:nvSpPr>
          <p:spPr>
            <a:xfrm>
              <a:off x="6861198" y="3486519"/>
              <a:ext cx="18582" cy="15611"/>
            </a:xfrm>
            <a:custGeom>
              <a:avLst/>
              <a:gdLst/>
              <a:ahLst/>
              <a:cxnLst/>
              <a:rect l="l" t="t" r="r" b="b"/>
              <a:pathLst>
                <a:path w="2102" h="1766" extrusionOk="0">
                  <a:moveTo>
                    <a:pt x="1968" y="1"/>
                  </a:moveTo>
                  <a:cubicBezTo>
                    <a:pt x="1902" y="1"/>
                    <a:pt x="1835" y="51"/>
                    <a:pt x="1835" y="151"/>
                  </a:cubicBezTo>
                  <a:lnTo>
                    <a:pt x="1835" y="251"/>
                  </a:lnTo>
                  <a:cubicBezTo>
                    <a:pt x="1802" y="351"/>
                    <a:pt x="1802" y="418"/>
                    <a:pt x="1735" y="518"/>
                  </a:cubicBezTo>
                  <a:cubicBezTo>
                    <a:pt x="1635" y="751"/>
                    <a:pt x="1401" y="918"/>
                    <a:pt x="1168" y="1018"/>
                  </a:cubicBezTo>
                  <a:cubicBezTo>
                    <a:pt x="934" y="1118"/>
                    <a:pt x="701" y="1152"/>
                    <a:pt x="467" y="1218"/>
                  </a:cubicBezTo>
                  <a:lnTo>
                    <a:pt x="200" y="1285"/>
                  </a:lnTo>
                  <a:lnTo>
                    <a:pt x="100" y="1318"/>
                  </a:lnTo>
                  <a:lnTo>
                    <a:pt x="67" y="1318"/>
                  </a:lnTo>
                  <a:cubicBezTo>
                    <a:pt x="0" y="1385"/>
                    <a:pt x="0" y="1485"/>
                    <a:pt x="67" y="1552"/>
                  </a:cubicBezTo>
                  <a:cubicBezTo>
                    <a:pt x="100" y="1585"/>
                    <a:pt x="134" y="1619"/>
                    <a:pt x="167" y="1652"/>
                  </a:cubicBezTo>
                  <a:cubicBezTo>
                    <a:pt x="267" y="1719"/>
                    <a:pt x="367" y="1752"/>
                    <a:pt x="501" y="1752"/>
                  </a:cubicBezTo>
                  <a:cubicBezTo>
                    <a:pt x="545" y="1761"/>
                    <a:pt x="590" y="1765"/>
                    <a:pt x="635" y="1765"/>
                  </a:cubicBezTo>
                  <a:cubicBezTo>
                    <a:pt x="757" y="1765"/>
                    <a:pt x="879" y="1734"/>
                    <a:pt x="1001" y="1685"/>
                  </a:cubicBezTo>
                  <a:cubicBezTo>
                    <a:pt x="1168" y="1619"/>
                    <a:pt x="1301" y="1519"/>
                    <a:pt x="1468" y="1385"/>
                  </a:cubicBezTo>
                  <a:cubicBezTo>
                    <a:pt x="1568" y="1252"/>
                    <a:pt x="1701" y="1118"/>
                    <a:pt x="1802" y="985"/>
                  </a:cubicBezTo>
                  <a:cubicBezTo>
                    <a:pt x="1868" y="851"/>
                    <a:pt x="1935" y="718"/>
                    <a:pt x="2002" y="551"/>
                  </a:cubicBezTo>
                  <a:cubicBezTo>
                    <a:pt x="2035" y="451"/>
                    <a:pt x="2068" y="351"/>
                    <a:pt x="2102" y="251"/>
                  </a:cubicBezTo>
                  <a:lnTo>
                    <a:pt x="2102" y="151"/>
                  </a:lnTo>
                  <a:cubicBezTo>
                    <a:pt x="2102" y="51"/>
                    <a:pt x="2035" y="1"/>
                    <a:pt x="1968"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55"/>
            <p:cNvSpPr/>
            <p:nvPr/>
          </p:nvSpPr>
          <p:spPr>
            <a:xfrm>
              <a:off x="6839963" y="3514685"/>
              <a:ext cx="29808" cy="9441"/>
            </a:xfrm>
            <a:custGeom>
              <a:avLst/>
              <a:gdLst/>
              <a:ahLst/>
              <a:cxnLst/>
              <a:rect l="l" t="t" r="r" b="b"/>
              <a:pathLst>
                <a:path w="3372" h="1068" extrusionOk="0">
                  <a:moveTo>
                    <a:pt x="134" y="0"/>
                  </a:moveTo>
                  <a:cubicBezTo>
                    <a:pt x="34" y="34"/>
                    <a:pt x="1" y="100"/>
                    <a:pt x="1" y="201"/>
                  </a:cubicBezTo>
                  <a:cubicBezTo>
                    <a:pt x="34" y="234"/>
                    <a:pt x="34" y="301"/>
                    <a:pt x="67" y="334"/>
                  </a:cubicBezTo>
                  <a:cubicBezTo>
                    <a:pt x="134" y="467"/>
                    <a:pt x="234" y="601"/>
                    <a:pt x="334" y="701"/>
                  </a:cubicBezTo>
                  <a:cubicBezTo>
                    <a:pt x="401" y="768"/>
                    <a:pt x="501" y="834"/>
                    <a:pt x="601" y="868"/>
                  </a:cubicBezTo>
                  <a:cubicBezTo>
                    <a:pt x="701" y="901"/>
                    <a:pt x="801" y="968"/>
                    <a:pt x="901" y="1001"/>
                  </a:cubicBezTo>
                  <a:cubicBezTo>
                    <a:pt x="1135" y="1034"/>
                    <a:pt x="1368" y="1068"/>
                    <a:pt x="1602" y="1068"/>
                  </a:cubicBezTo>
                  <a:cubicBezTo>
                    <a:pt x="1802" y="1034"/>
                    <a:pt x="2035" y="1001"/>
                    <a:pt x="2269" y="934"/>
                  </a:cubicBezTo>
                  <a:cubicBezTo>
                    <a:pt x="2369" y="868"/>
                    <a:pt x="2469" y="868"/>
                    <a:pt x="2536" y="801"/>
                  </a:cubicBezTo>
                  <a:cubicBezTo>
                    <a:pt x="2636" y="768"/>
                    <a:pt x="2702" y="734"/>
                    <a:pt x="2803" y="701"/>
                  </a:cubicBezTo>
                  <a:cubicBezTo>
                    <a:pt x="2903" y="634"/>
                    <a:pt x="3036" y="534"/>
                    <a:pt x="3136" y="467"/>
                  </a:cubicBezTo>
                  <a:lnTo>
                    <a:pt x="3270" y="367"/>
                  </a:lnTo>
                  <a:lnTo>
                    <a:pt x="3270" y="334"/>
                  </a:lnTo>
                  <a:cubicBezTo>
                    <a:pt x="3371" y="258"/>
                    <a:pt x="3279" y="123"/>
                    <a:pt x="3170" y="123"/>
                  </a:cubicBezTo>
                  <a:cubicBezTo>
                    <a:pt x="3136" y="123"/>
                    <a:pt x="3101" y="136"/>
                    <a:pt x="3069" y="167"/>
                  </a:cubicBezTo>
                  <a:cubicBezTo>
                    <a:pt x="3036" y="201"/>
                    <a:pt x="3003" y="234"/>
                    <a:pt x="2969" y="267"/>
                  </a:cubicBezTo>
                  <a:cubicBezTo>
                    <a:pt x="2869" y="334"/>
                    <a:pt x="2769" y="401"/>
                    <a:pt x="2669" y="467"/>
                  </a:cubicBezTo>
                  <a:cubicBezTo>
                    <a:pt x="2536" y="534"/>
                    <a:pt x="2369" y="567"/>
                    <a:pt x="2202" y="601"/>
                  </a:cubicBezTo>
                  <a:cubicBezTo>
                    <a:pt x="2143" y="611"/>
                    <a:pt x="2085" y="615"/>
                    <a:pt x="2027" y="615"/>
                  </a:cubicBezTo>
                  <a:cubicBezTo>
                    <a:pt x="1888" y="615"/>
                    <a:pt x="1753" y="591"/>
                    <a:pt x="1635" y="567"/>
                  </a:cubicBezTo>
                  <a:cubicBezTo>
                    <a:pt x="1301" y="501"/>
                    <a:pt x="968" y="367"/>
                    <a:pt x="668" y="201"/>
                  </a:cubicBezTo>
                  <a:lnTo>
                    <a:pt x="367" y="67"/>
                  </a:lnTo>
                  <a:cubicBezTo>
                    <a:pt x="301" y="34"/>
                    <a:pt x="267" y="34"/>
                    <a:pt x="201"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55"/>
            <p:cNvSpPr/>
            <p:nvPr/>
          </p:nvSpPr>
          <p:spPr>
            <a:xfrm>
              <a:off x="6674233" y="3298140"/>
              <a:ext cx="33919" cy="23399"/>
            </a:xfrm>
            <a:custGeom>
              <a:avLst/>
              <a:gdLst/>
              <a:ahLst/>
              <a:cxnLst/>
              <a:rect l="l" t="t" r="r" b="b"/>
              <a:pathLst>
                <a:path w="3837" h="2647" extrusionOk="0">
                  <a:moveTo>
                    <a:pt x="3372" y="1"/>
                  </a:moveTo>
                  <a:cubicBezTo>
                    <a:pt x="3263" y="1"/>
                    <a:pt x="3175" y="142"/>
                    <a:pt x="3303" y="245"/>
                  </a:cubicBezTo>
                  <a:lnTo>
                    <a:pt x="3370" y="311"/>
                  </a:lnTo>
                  <a:lnTo>
                    <a:pt x="3437" y="378"/>
                  </a:lnTo>
                  <a:cubicBezTo>
                    <a:pt x="3470" y="445"/>
                    <a:pt x="3503" y="512"/>
                    <a:pt x="3503" y="545"/>
                  </a:cubicBezTo>
                  <a:cubicBezTo>
                    <a:pt x="3570" y="678"/>
                    <a:pt x="3570" y="812"/>
                    <a:pt x="3570" y="945"/>
                  </a:cubicBezTo>
                  <a:cubicBezTo>
                    <a:pt x="3570" y="1212"/>
                    <a:pt x="3403" y="1479"/>
                    <a:pt x="3203" y="1612"/>
                  </a:cubicBezTo>
                  <a:lnTo>
                    <a:pt x="3103" y="1646"/>
                  </a:lnTo>
                  <a:lnTo>
                    <a:pt x="3003" y="1679"/>
                  </a:lnTo>
                  <a:lnTo>
                    <a:pt x="2836" y="1679"/>
                  </a:lnTo>
                  <a:cubicBezTo>
                    <a:pt x="2703" y="1679"/>
                    <a:pt x="2569" y="1646"/>
                    <a:pt x="2469" y="1579"/>
                  </a:cubicBezTo>
                  <a:cubicBezTo>
                    <a:pt x="2336" y="1546"/>
                    <a:pt x="2236" y="1446"/>
                    <a:pt x="2169" y="1346"/>
                  </a:cubicBezTo>
                  <a:cubicBezTo>
                    <a:pt x="2162" y="1338"/>
                    <a:pt x="2155" y="1330"/>
                    <a:pt x="2148" y="1322"/>
                  </a:cubicBezTo>
                  <a:lnTo>
                    <a:pt x="2148" y="1322"/>
                  </a:lnTo>
                  <a:cubicBezTo>
                    <a:pt x="2145" y="1308"/>
                    <a:pt x="2140" y="1293"/>
                    <a:pt x="2136" y="1279"/>
                  </a:cubicBezTo>
                  <a:cubicBezTo>
                    <a:pt x="2102" y="1179"/>
                    <a:pt x="2069" y="1112"/>
                    <a:pt x="2036" y="1012"/>
                  </a:cubicBezTo>
                  <a:cubicBezTo>
                    <a:pt x="1989" y="919"/>
                    <a:pt x="1905" y="878"/>
                    <a:pt x="1821" y="878"/>
                  </a:cubicBezTo>
                  <a:cubicBezTo>
                    <a:pt x="1664" y="878"/>
                    <a:pt x="1504" y="1017"/>
                    <a:pt x="1569" y="1212"/>
                  </a:cubicBezTo>
                  <a:cubicBezTo>
                    <a:pt x="1588" y="1270"/>
                    <a:pt x="1610" y="1322"/>
                    <a:pt x="1635" y="1370"/>
                  </a:cubicBezTo>
                  <a:lnTo>
                    <a:pt x="1635" y="1370"/>
                  </a:lnTo>
                  <a:cubicBezTo>
                    <a:pt x="1635" y="1421"/>
                    <a:pt x="1635" y="1450"/>
                    <a:pt x="1635" y="1479"/>
                  </a:cubicBezTo>
                  <a:cubicBezTo>
                    <a:pt x="1602" y="1579"/>
                    <a:pt x="1569" y="1679"/>
                    <a:pt x="1502" y="1746"/>
                  </a:cubicBezTo>
                  <a:cubicBezTo>
                    <a:pt x="1435" y="1846"/>
                    <a:pt x="1368" y="1913"/>
                    <a:pt x="1302" y="1946"/>
                  </a:cubicBezTo>
                  <a:cubicBezTo>
                    <a:pt x="1268" y="1979"/>
                    <a:pt x="1202" y="1979"/>
                    <a:pt x="1168" y="2013"/>
                  </a:cubicBezTo>
                  <a:lnTo>
                    <a:pt x="968" y="2013"/>
                  </a:lnTo>
                  <a:cubicBezTo>
                    <a:pt x="901" y="1979"/>
                    <a:pt x="868" y="1946"/>
                    <a:pt x="835" y="1946"/>
                  </a:cubicBezTo>
                  <a:cubicBezTo>
                    <a:pt x="768" y="1879"/>
                    <a:pt x="701" y="1813"/>
                    <a:pt x="635" y="1712"/>
                  </a:cubicBezTo>
                  <a:cubicBezTo>
                    <a:pt x="535" y="1546"/>
                    <a:pt x="501" y="1312"/>
                    <a:pt x="568" y="1112"/>
                  </a:cubicBezTo>
                  <a:cubicBezTo>
                    <a:pt x="568" y="1079"/>
                    <a:pt x="568" y="1012"/>
                    <a:pt x="535" y="979"/>
                  </a:cubicBezTo>
                  <a:cubicBezTo>
                    <a:pt x="501" y="962"/>
                    <a:pt x="468" y="954"/>
                    <a:pt x="434" y="954"/>
                  </a:cubicBezTo>
                  <a:cubicBezTo>
                    <a:pt x="401" y="954"/>
                    <a:pt x="368" y="962"/>
                    <a:pt x="334" y="979"/>
                  </a:cubicBezTo>
                  <a:cubicBezTo>
                    <a:pt x="268" y="1045"/>
                    <a:pt x="201" y="1112"/>
                    <a:pt x="168" y="1179"/>
                  </a:cubicBezTo>
                  <a:cubicBezTo>
                    <a:pt x="134" y="1279"/>
                    <a:pt x="101" y="1346"/>
                    <a:pt x="68" y="1446"/>
                  </a:cubicBezTo>
                  <a:cubicBezTo>
                    <a:pt x="1" y="1946"/>
                    <a:pt x="268" y="2413"/>
                    <a:pt x="701" y="2613"/>
                  </a:cubicBezTo>
                  <a:cubicBezTo>
                    <a:pt x="768" y="2613"/>
                    <a:pt x="835" y="2646"/>
                    <a:pt x="901" y="2646"/>
                  </a:cubicBezTo>
                  <a:lnTo>
                    <a:pt x="1168" y="2646"/>
                  </a:lnTo>
                  <a:lnTo>
                    <a:pt x="1335" y="2613"/>
                  </a:lnTo>
                  <a:cubicBezTo>
                    <a:pt x="1709" y="2533"/>
                    <a:pt x="1998" y="2239"/>
                    <a:pt x="2115" y="1868"/>
                  </a:cubicBezTo>
                  <a:lnTo>
                    <a:pt x="2115" y="1868"/>
                  </a:lnTo>
                  <a:cubicBezTo>
                    <a:pt x="2184" y="1912"/>
                    <a:pt x="2260" y="1949"/>
                    <a:pt x="2336" y="1979"/>
                  </a:cubicBezTo>
                  <a:cubicBezTo>
                    <a:pt x="2503" y="2013"/>
                    <a:pt x="2669" y="2046"/>
                    <a:pt x="2870" y="2046"/>
                  </a:cubicBezTo>
                  <a:cubicBezTo>
                    <a:pt x="2936" y="2013"/>
                    <a:pt x="3036" y="2013"/>
                    <a:pt x="3136" y="1979"/>
                  </a:cubicBezTo>
                  <a:lnTo>
                    <a:pt x="3270" y="1946"/>
                  </a:lnTo>
                  <a:lnTo>
                    <a:pt x="3370" y="1879"/>
                  </a:lnTo>
                  <a:cubicBezTo>
                    <a:pt x="3503" y="1779"/>
                    <a:pt x="3637" y="1646"/>
                    <a:pt x="3703" y="1479"/>
                  </a:cubicBezTo>
                  <a:cubicBezTo>
                    <a:pt x="3770" y="1346"/>
                    <a:pt x="3837" y="1179"/>
                    <a:pt x="3837" y="1012"/>
                  </a:cubicBezTo>
                  <a:cubicBezTo>
                    <a:pt x="3837" y="812"/>
                    <a:pt x="3837" y="645"/>
                    <a:pt x="3770" y="512"/>
                  </a:cubicBezTo>
                  <a:cubicBezTo>
                    <a:pt x="3737" y="412"/>
                    <a:pt x="3703" y="345"/>
                    <a:pt x="3670" y="278"/>
                  </a:cubicBezTo>
                  <a:lnTo>
                    <a:pt x="3570" y="145"/>
                  </a:lnTo>
                  <a:lnTo>
                    <a:pt x="3503" y="78"/>
                  </a:lnTo>
                  <a:lnTo>
                    <a:pt x="3470" y="45"/>
                  </a:lnTo>
                  <a:cubicBezTo>
                    <a:pt x="3439" y="14"/>
                    <a:pt x="3404" y="1"/>
                    <a:pt x="3372"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55"/>
            <p:cNvSpPr/>
            <p:nvPr/>
          </p:nvSpPr>
          <p:spPr>
            <a:xfrm>
              <a:off x="6872991" y="3246627"/>
              <a:ext cx="25954" cy="30012"/>
            </a:xfrm>
            <a:custGeom>
              <a:avLst/>
              <a:gdLst/>
              <a:ahLst/>
              <a:cxnLst/>
              <a:rect l="l" t="t" r="r" b="b"/>
              <a:pathLst>
                <a:path w="2936" h="3395" extrusionOk="0">
                  <a:moveTo>
                    <a:pt x="1902" y="1"/>
                  </a:moveTo>
                  <a:cubicBezTo>
                    <a:pt x="1835" y="1"/>
                    <a:pt x="1768" y="67"/>
                    <a:pt x="1768" y="134"/>
                  </a:cubicBezTo>
                  <a:cubicBezTo>
                    <a:pt x="1768" y="201"/>
                    <a:pt x="1802" y="268"/>
                    <a:pt x="1869" y="268"/>
                  </a:cubicBezTo>
                  <a:lnTo>
                    <a:pt x="2035" y="268"/>
                  </a:lnTo>
                  <a:cubicBezTo>
                    <a:pt x="2102" y="301"/>
                    <a:pt x="2169" y="301"/>
                    <a:pt x="2202" y="334"/>
                  </a:cubicBezTo>
                  <a:cubicBezTo>
                    <a:pt x="2302" y="401"/>
                    <a:pt x="2402" y="468"/>
                    <a:pt x="2469" y="568"/>
                  </a:cubicBezTo>
                  <a:cubicBezTo>
                    <a:pt x="2602" y="768"/>
                    <a:pt x="2636" y="1001"/>
                    <a:pt x="2569" y="1202"/>
                  </a:cubicBezTo>
                  <a:lnTo>
                    <a:pt x="2536" y="1302"/>
                  </a:lnTo>
                  <a:lnTo>
                    <a:pt x="2502" y="1368"/>
                  </a:lnTo>
                  <a:cubicBezTo>
                    <a:pt x="2469" y="1402"/>
                    <a:pt x="2436" y="1435"/>
                    <a:pt x="2402" y="1468"/>
                  </a:cubicBezTo>
                  <a:cubicBezTo>
                    <a:pt x="2336" y="1569"/>
                    <a:pt x="2235" y="1602"/>
                    <a:pt x="2135" y="1635"/>
                  </a:cubicBezTo>
                  <a:cubicBezTo>
                    <a:pt x="2052" y="1677"/>
                    <a:pt x="1968" y="1696"/>
                    <a:pt x="1886" y="1696"/>
                  </a:cubicBezTo>
                  <a:cubicBezTo>
                    <a:pt x="1820" y="1696"/>
                    <a:pt x="1755" y="1683"/>
                    <a:pt x="1693" y="1661"/>
                  </a:cubicBezTo>
                  <a:lnTo>
                    <a:pt x="1693" y="1661"/>
                  </a:lnTo>
                  <a:cubicBezTo>
                    <a:pt x="1685" y="1652"/>
                    <a:pt x="1677" y="1644"/>
                    <a:pt x="1668" y="1635"/>
                  </a:cubicBezTo>
                  <a:lnTo>
                    <a:pt x="1659" y="1648"/>
                  </a:lnTo>
                  <a:lnTo>
                    <a:pt x="1659" y="1648"/>
                  </a:lnTo>
                  <a:cubicBezTo>
                    <a:pt x="1628" y="1635"/>
                    <a:pt x="1598" y="1619"/>
                    <a:pt x="1568" y="1602"/>
                  </a:cubicBezTo>
                  <a:cubicBezTo>
                    <a:pt x="1518" y="1569"/>
                    <a:pt x="1468" y="1552"/>
                    <a:pt x="1418" y="1552"/>
                  </a:cubicBezTo>
                  <a:cubicBezTo>
                    <a:pt x="1368" y="1552"/>
                    <a:pt x="1318" y="1569"/>
                    <a:pt x="1268" y="1602"/>
                  </a:cubicBezTo>
                  <a:cubicBezTo>
                    <a:pt x="1168" y="1669"/>
                    <a:pt x="1168" y="1835"/>
                    <a:pt x="1235" y="1935"/>
                  </a:cubicBezTo>
                  <a:lnTo>
                    <a:pt x="1268" y="2002"/>
                  </a:lnTo>
                  <a:cubicBezTo>
                    <a:pt x="1368" y="2102"/>
                    <a:pt x="1368" y="2269"/>
                    <a:pt x="1301" y="2436"/>
                  </a:cubicBezTo>
                  <a:cubicBezTo>
                    <a:pt x="1301" y="2503"/>
                    <a:pt x="1268" y="2569"/>
                    <a:pt x="1201" y="2636"/>
                  </a:cubicBezTo>
                  <a:cubicBezTo>
                    <a:pt x="1201" y="2669"/>
                    <a:pt x="1168" y="2703"/>
                    <a:pt x="1135" y="2703"/>
                  </a:cubicBezTo>
                  <a:lnTo>
                    <a:pt x="1101" y="2736"/>
                  </a:lnTo>
                  <a:lnTo>
                    <a:pt x="1001" y="2769"/>
                  </a:lnTo>
                  <a:lnTo>
                    <a:pt x="901" y="2769"/>
                  </a:lnTo>
                  <a:cubicBezTo>
                    <a:pt x="801" y="2769"/>
                    <a:pt x="734" y="2736"/>
                    <a:pt x="668" y="2703"/>
                  </a:cubicBezTo>
                  <a:cubicBezTo>
                    <a:pt x="501" y="2636"/>
                    <a:pt x="367" y="2503"/>
                    <a:pt x="267" y="2369"/>
                  </a:cubicBezTo>
                  <a:cubicBezTo>
                    <a:pt x="267" y="2302"/>
                    <a:pt x="234" y="2269"/>
                    <a:pt x="167" y="2269"/>
                  </a:cubicBezTo>
                  <a:cubicBezTo>
                    <a:pt x="101" y="2269"/>
                    <a:pt x="34" y="2302"/>
                    <a:pt x="1" y="2369"/>
                  </a:cubicBezTo>
                  <a:cubicBezTo>
                    <a:pt x="1" y="2469"/>
                    <a:pt x="1" y="2536"/>
                    <a:pt x="1" y="2603"/>
                  </a:cubicBezTo>
                  <a:cubicBezTo>
                    <a:pt x="34" y="2703"/>
                    <a:pt x="67" y="2769"/>
                    <a:pt x="67" y="2836"/>
                  </a:cubicBezTo>
                  <a:cubicBezTo>
                    <a:pt x="234" y="3136"/>
                    <a:pt x="501" y="3336"/>
                    <a:pt x="834" y="3370"/>
                  </a:cubicBezTo>
                  <a:cubicBezTo>
                    <a:pt x="868" y="3386"/>
                    <a:pt x="910" y="3395"/>
                    <a:pt x="951" y="3395"/>
                  </a:cubicBezTo>
                  <a:cubicBezTo>
                    <a:pt x="993" y="3395"/>
                    <a:pt x="1035" y="3386"/>
                    <a:pt x="1068" y="3370"/>
                  </a:cubicBezTo>
                  <a:lnTo>
                    <a:pt x="1235" y="3370"/>
                  </a:lnTo>
                  <a:lnTo>
                    <a:pt x="1301" y="3336"/>
                  </a:lnTo>
                  <a:cubicBezTo>
                    <a:pt x="1402" y="3303"/>
                    <a:pt x="1502" y="3236"/>
                    <a:pt x="1568" y="3170"/>
                  </a:cubicBezTo>
                  <a:cubicBezTo>
                    <a:pt x="1635" y="3136"/>
                    <a:pt x="1702" y="3070"/>
                    <a:pt x="1735" y="3003"/>
                  </a:cubicBezTo>
                  <a:cubicBezTo>
                    <a:pt x="1835" y="2869"/>
                    <a:pt x="1902" y="2703"/>
                    <a:pt x="1935" y="2536"/>
                  </a:cubicBezTo>
                  <a:cubicBezTo>
                    <a:pt x="1966" y="2397"/>
                    <a:pt x="1961" y="2245"/>
                    <a:pt x="1924" y="2098"/>
                  </a:cubicBezTo>
                  <a:lnTo>
                    <a:pt x="1924" y="2098"/>
                  </a:lnTo>
                  <a:cubicBezTo>
                    <a:pt x="2066" y="2083"/>
                    <a:pt x="2204" y="2042"/>
                    <a:pt x="2336" y="1969"/>
                  </a:cubicBezTo>
                  <a:cubicBezTo>
                    <a:pt x="2469" y="1902"/>
                    <a:pt x="2569" y="1802"/>
                    <a:pt x="2669" y="1669"/>
                  </a:cubicBezTo>
                  <a:cubicBezTo>
                    <a:pt x="2736" y="1602"/>
                    <a:pt x="2769" y="1535"/>
                    <a:pt x="2803" y="1468"/>
                  </a:cubicBezTo>
                  <a:lnTo>
                    <a:pt x="2869" y="1368"/>
                  </a:lnTo>
                  <a:lnTo>
                    <a:pt x="2869" y="1268"/>
                  </a:lnTo>
                  <a:cubicBezTo>
                    <a:pt x="2936" y="968"/>
                    <a:pt x="2869" y="668"/>
                    <a:pt x="2702" y="434"/>
                  </a:cubicBezTo>
                  <a:cubicBezTo>
                    <a:pt x="2602" y="301"/>
                    <a:pt x="2502" y="201"/>
                    <a:pt x="2369" y="134"/>
                  </a:cubicBezTo>
                  <a:cubicBezTo>
                    <a:pt x="2302" y="101"/>
                    <a:pt x="2235" y="67"/>
                    <a:pt x="2169" y="34"/>
                  </a:cubicBezTo>
                  <a:lnTo>
                    <a:pt x="2035" y="1"/>
                  </a:ln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55"/>
            <p:cNvSpPr/>
            <p:nvPr/>
          </p:nvSpPr>
          <p:spPr>
            <a:xfrm>
              <a:off x="6896285" y="3415478"/>
              <a:ext cx="37508" cy="30348"/>
            </a:xfrm>
            <a:custGeom>
              <a:avLst/>
              <a:gdLst/>
              <a:ahLst/>
              <a:cxnLst/>
              <a:rect l="l" t="t" r="r" b="b"/>
              <a:pathLst>
                <a:path w="4243" h="3433" extrusionOk="0">
                  <a:moveTo>
                    <a:pt x="3454" y="1"/>
                  </a:moveTo>
                  <a:cubicBezTo>
                    <a:pt x="3415" y="1"/>
                    <a:pt x="3376" y="5"/>
                    <a:pt x="3336" y="14"/>
                  </a:cubicBezTo>
                  <a:cubicBezTo>
                    <a:pt x="3036" y="14"/>
                    <a:pt x="2769" y="81"/>
                    <a:pt x="2536" y="248"/>
                  </a:cubicBezTo>
                  <a:cubicBezTo>
                    <a:pt x="2503" y="281"/>
                    <a:pt x="2436" y="315"/>
                    <a:pt x="2402" y="381"/>
                  </a:cubicBezTo>
                  <a:lnTo>
                    <a:pt x="2269" y="548"/>
                  </a:lnTo>
                  <a:cubicBezTo>
                    <a:pt x="2110" y="747"/>
                    <a:pt x="2010" y="983"/>
                    <a:pt x="1976" y="1232"/>
                  </a:cubicBezTo>
                  <a:lnTo>
                    <a:pt x="1976" y="1232"/>
                  </a:lnTo>
                  <a:cubicBezTo>
                    <a:pt x="1795" y="1134"/>
                    <a:pt x="1592" y="1082"/>
                    <a:pt x="1368" y="1082"/>
                  </a:cubicBezTo>
                  <a:cubicBezTo>
                    <a:pt x="1202" y="1082"/>
                    <a:pt x="1001" y="1115"/>
                    <a:pt x="835" y="1182"/>
                  </a:cubicBezTo>
                  <a:cubicBezTo>
                    <a:pt x="735" y="1215"/>
                    <a:pt x="635" y="1249"/>
                    <a:pt x="568" y="1315"/>
                  </a:cubicBezTo>
                  <a:cubicBezTo>
                    <a:pt x="468" y="1382"/>
                    <a:pt x="401" y="1449"/>
                    <a:pt x="334" y="1515"/>
                  </a:cubicBezTo>
                  <a:lnTo>
                    <a:pt x="268" y="1616"/>
                  </a:lnTo>
                  <a:lnTo>
                    <a:pt x="168" y="1749"/>
                  </a:lnTo>
                  <a:cubicBezTo>
                    <a:pt x="34" y="2016"/>
                    <a:pt x="1" y="2316"/>
                    <a:pt x="67" y="2583"/>
                  </a:cubicBezTo>
                  <a:cubicBezTo>
                    <a:pt x="101" y="2783"/>
                    <a:pt x="168" y="2950"/>
                    <a:pt x="301" y="3117"/>
                  </a:cubicBezTo>
                  <a:cubicBezTo>
                    <a:pt x="334" y="3183"/>
                    <a:pt x="401" y="3250"/>
                    <a:pt x="501" y="3283"/>
                  </a:cubicBezTo>
                  <a:cubicBezTo>
                    <a:pt x="568" y="3350"/>
                    <a:pt x="635" y="3383"/>
                    <a:pt x="735" y="3417"/>
                  </a:cubicBezTo>
                  <a:cubicBezTo>
                    <a:pt x="756" y="3427"/>
                    <a:pt x="776" y="3432"/>
                    <a:pt x="795" y="3432"/>
                  </a:cubicBezTo>
                  <a:cubicBezTo>
                    <a:pt x="895" y="3432"/>
                    <a:pt x="952" y="3301"/>
                    <a:pt x="868" y="3217"/>
                  </a:cubicBezTo>
                  <a:cubicBezTo>
                    <a:pt x="835" y="3150"/>
                    <a:pt x="801" y="3117"/>
                    <a:pt x="768" y="3050"/>
                  </a:cubicBezTo>
                  <a:cubicBezTo>
                    <a:pt x="735" y="2983"/>
                    <a:pt x="735" y="2950"/>
                    <a:pt x="701" y="2883"/>
                  </a:cubicBezTo>
                  <a:cubicBezTo>
                    <a:pt x="668" y="2750"/>
                    <a:pt x="635" y="2650"/>
                    <a:pt x="635" y="2516"/>
                  </a:cubicBezTo>
                  <a:cubicBezTo>
                    <a:pt x="635" y="2416"/>
                    <a:pt x="635" y="2316"/>
                    <a:pt x="668" y="2183"/>
                  </a:cubicBezTo>
                  <a:cubicBezTo>
                    <a:pt x="701" y="2149"/>
                    <a:pt x="701" y="2083"/>
                    <a:pt x="735" y="2049"/>
                  </a:cubicBezTo>
                  <a:lnTo>
                    <a:pt x="768" y="1982"/>
                  </a:lnTo>
                  <a:lnTo>
                    <a:pt x="835" y="1916"/>
                  </a:lnTo>
                  <a:cubicBezTo>
                    <a:pt x="835" y="1882"/>
                    <a:pt x="901" y="1849"/>
                    <a:pt x="935" y="1816"/>
                  </a:cubicBezTo>
                  <a:cubicBezTo>
                    <a:pt x="968" y="1782"/>
                    <a:pt x="1035" y="1749"/>
                    <a:pt x="1068" y="1716"/>
                  </a:cubicBezTo>
                  <a:cubicBezTo>
                    <a:pt x="1168" y="1682"/>
                    <a:pt x="1268" y="1649"/>
                    <a:pt x="1402" y="1616"/>
                  </a:cubicBezTo>
                  <a:cubicBezTo>
                    <a:pt x="1635" y="1616"/>
                    <a:pt x="1869" y="1682"/>
                    <a:pt x="2069" y="1816"/>
                  </a:cubicBezTo>
                  <a:lnTo>
                    <a:pt x="2102" y="1849"/>
                  </a:lnTo>
                  <a:cubicBezTo>
                    <a:pt x="2144" y="1882"/>
                    <a:pt x="2190" y="1897"/>
                    <a:pt x="2234" y="1897"/>
                  </a:cubicBezTo>
                  <a:cubicBezTo>
                    <a:pt x="2365" y="1897"/>
                    <a:pt x="2478" y="1766"/>
                    <a:pt x="2402" y="1616"/>
                  </a:cubicBezTo>
                  <a:cubicBezTo>
                    <a:pt x="2336" y="1415"/>
                    <a:pt x="2336" y="1215"/>
                    <a:pt x="2369" y="1015"/>
                  </a:cubicBezTo>
                  <a:cubicBezTo>
                    <a:pt x="2402" y="882"/>
                    <a:pt x="2436" y="782"/>
                    <a:pt x="2503" y="715"/>
                  </a:cubicBezTo>
                  <a:cubicBezTo>
                    <a:pt x="2536" y="648"/>
                    <a:pt x="2569" y="615"/>
                    <a:pt x="2603" y="581"/>
                  </a:cubicBezTo>
                  <a:cubicBezTo>
                    <a:pt x="2636" y="548"/>
                    <a:pt x="2669" y="481"/>
                    <a:pt x="2736" y="448"/>
                  </a:cubicBezTo>
                  <a:cubicBezTo>
                    <a:pt x="2903" y="315"/>
                    <a:pt x="3103" y="248"/>
                    <a:pt x="3336" y="248"/>
                  </a:cubicBezTo>
                  <a:cubicBezTo>
                    <a:pt x="3437" y="248"/>
                    <a:pt x="3570" y="248"/>
                    <a:pt x="3670" y="281"/>
                  </a:cubicBezTo>
                  <a:cubicBezTo>
                    <a:pt x="3703" y="315"/>
                    <a:pt x="3770" y="315"/>
                    <a:pt x="3803" y="348"/>
                  </a:cubicBezTo>
                  <a:cubicBezTo>
                    <a:pt x="3870" y="381"/>
                    <a:pt x="3904" y="415"/>
                    <a:pt x="3970" y="448"/>
                  </a:cubicBezTo>
                  <a:cubicBezTo>
                    <a:pt x="3993" y="465"/>
                    <a:pt x="4017" y="472"/>
                    <a:pt x="4039" y="472"/>
                  </a:cubicBezTo>
                  <a:cubicBezTo>
                    <a:pt x="4151" y="472"/>
                    <a:pt x="4242" y="298"/>
                    <a:pt x="4104" y="215"/>
                  </a:cubicBezTo>
                  <a:cubicBezTo>
                    <a:pt x="4070" y="181"/>
                    <a:pt x="4004" y="148"/>
                    <a:pt x="3937" y="114"/>
                  </a:cubicBezTo>
                  <a:cubicBezTo>
                    <a:pt x="3870" y="81"/>
                    <a:pt x="3803" y="81"/>
                    <a:pt x="3737" y="48"/>
                  </a:cubicBezTo>
                  <a:cubicBezTo>
                    <a:pt x="3642" y="24"/>
                    <a:pt x="3548" y="1"/>
                    <a:pt x="3454"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93" name="Google Shape;3193;p47"/>
          <p:cNvSpPr/>
          <p:nvPr/>
        </p:nvSpPr>
        <p:spPr>
          <a:xfrm>
            <a:off x="2625090" y="214630"/>
            <a:ext cx="3703320" cy="1401445"/>
          </a:xfrm>
          <a:custGeom>
            <a:avLst/>
            <a:gdLst/>
            <a:ahLst/>
            <a:cxnLst/>
            <a:rect l="l" t="t" r="r" b="b"/>
            <a:pathLst>
              <a:path w="48469" h="41838" extrusionOk="0">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76" name="Picture 75"/>
          <p:cNvPicPr>
            <a:picLocks noChangeAspect="1"/>
          </p:cNvPicPr>
          <p:nvPr/>
        </p:nvPicPr>
        <p:blipFill>
          <a:blip r:embed="rId3"/>
          <a:stretch>
            <a:fillRect/>
          </a:stretch>
        </p:blipFill>
        <p:spPr>
          <a:xfrm>
            <a:off x="3172460" y="2715895"/>
            <a:ext cx="4106545" cy="914400"/>
          </a:xfrm>
          <a:prstGeom prst="rect">
            <a:avLst/>
          </a:prstGeom>
        </p:spPr>
      </p:pic>
      <p:pic>
        <p:nvPicPr>
          <p:cNvPr id="3" name="Picture 2"/>
          <p:cNvPicPr>
            <a:picLocks noChangeAspect="1"/>
          </p:cNvPicPr>
          <p:nvPr/>
        </p:nvPicPr>
        <p:blipFill>
          <a:blip r:embed="rId4"/>
          <a:stretch>
            <a:fillRect/>
          </a:stretch>
        </p:blipFill>
        <p:spPr>
          <a:xfrm>
            <a:off x="828527" y="1368242"/>
            <a:ext cx="7600950" cy="1619250"/>
          </a:xfrm>
          <a:prstGeom prst="rect">
            <a:avLst/>
          </a:prstGeom>
        </p:spPr>
      </p:pic>
      <p:pic>
        <p:nvPicPr>
          <p:cNvPr id="6" name="Picture 5"/>
          <p:cNvPicPr>
            <a:picLocks noChangeAspect="1"/>
          </p:cNvPicPr>
          <p:nvPr/>
        </p:nvPicPr>
        <p:blipFill>
          <a:blip r:embed="rId5"/>
          <a:stretch>
            <a:fillRect/>
          </a:stretch>
        </p:blipFill>
        <p:spPr>
          <a:xfrm>
            <a:off x="2916555" y="481965"/>
            <a:ext cx="3228975" cy="86677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1"/>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flipH="1" flipV="1">
            <a:off x="412115" y="1604645"/>
            <a:ext cx="5798185" cy="2654935"/>
          </a:xfrm>
          <a:prstGeom prst="rect">
            <a:avLst/>
          </a:prstGeom>
        </p:spPr>
      </p:pic>
      <p:sp>
        <p:nvSpPr>
          <p:cNvPr id="7" name="Text Box 6"/>
          <p:cNvSpPr txBox="1"/>
          <p:nvPr/>
        </p:nvSpPr>
        <p:spPr>
          <a:xfrm>
            <a:off x="861253" y="2671127"/>
            <a:ext cx="4975004" cy="521970"/>
          </a:xfrm>
          <a:prstGeom prst="rect">
            <a:avLst/>
          </a:prstGeom>
          <a:noFill/>
        </p:spPr>
        <p:txBody>
          <a:bodyPr wrap="square" rtlCol="0" anchor="t">
            <a:spAutoFit/>
          </a:bodyPr>
          <a:lstStyle/>
          <a:p>
            <a:r>
              <a:rPr lang="en-GB" altLang="en-US" sz="2800" b="1">
                <a:solidFill>
                  <a:schemeClr val="bg1"/>
                </a:solidFill>
                <a:sym typeface="+mn-ea"/>
              </a:rPr>
              <a:t>Mời bạn cùng xem video! </a:t>
            </a:r>
          </a:p>
        </p:txBody>
      </p:sp>
      <p:pic>
        <p:nvPicPr>
          <p:cNvPr id="36" name="图片 35"/>
          <p:cNvPicPr>
            <a:picLocks noChangeAspect="1"/>
          </p:cNvPicPr>
          <p:nvPr/>
        </p:nvPicPr>
        <p:blipFill>
          <a:blip r:embed="rId4" cstate="screen"/>
          <a:stretch>
            <a:fillRect/>
          </a:stretch>
        </p:blipFill>
        <p:spPr>
          <a:xfrm>
            <a:off x="3803650" y="0"/>
            <a:ext cx="3644900" cy="522986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anim calcmode="lin" valueType="num">
                                      <p:cBhvr>
                                        <p:cTn id="8" dur="1000" fill="hold"/>
                                        <p:tgtEl>
                                          <p:spTgt spid="11"/>
                                        </p:tgtEl>
                                        <p:attrNameLst>
                                          <p:attrName>ppt_x</p:attrName>
                                        </p:attrNameLst>
                                      </p:cBhvr>
                                      <p:tavLst>
                                        <p:tav tm="0">
                                          <p:val>
                                            <p:strVal val="#ppt_x"/>
                                          </p:val>
                                        </p:tav>
                                        <p:tav tm="100000">
                                          <p:val>
                                            <p:strVal val="#ppt_x"/>
                                          </p:val>
                                        </p:tav>
                                      </p:tavLst>
                                    </p:anim>
                                    <p:anim calcmode="lin" valueType="num">
                                      <p:cBhvr>
                                        <p:cTn id="9" dur="1000" fill="hold"/>
                                        <p:tgtEl>
                                          <p:spTgt spid="11"/>
                                        </p:tgtEl>
                                        <p:attrNameLst>
                                          <p:attrName>ppt_y</p:attrName>
                                        </p:attrNameLst>
                                      </p:cBhvr>
                                      <p:tavLst>
                                        <p:tav tm="0">
                                          <p:val>
                                            <p:strVal val="#ppt_y-.1"/>
                                          </p:val>
                                        </p:tav>
                                        <p:tav tm="100000">
                                          <p:val>
                                            <p:strVal val="#ppt_y"/>
                                          </p:val>
                                        </p:tav>
                                      </p:tavLst>
                                    </p:anim>
                                  </p:childTnLst>
                                </p:cTn>
                              </p:par>
                              <p:par>
                                <p:cTn id="10" presetID="47" presetClass="entr" presetSubtype="0" fill="hold" grpId="0" nodeType="with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1000"/>
                                        <p:tgtEl>
                                          <p:spTgt spid="7"/>
                                        </p:tgtEl>
                                      </p:cBhvr>
                                    </p:animEffect>
                                    <p:anim calcmode="lin" valueType="num">
                                      <p:cBhvr>
                                        <p:cTn id="13" dur="1000" fill="hold"/>
                                        <p:tgtEl>
                                          <p:spTgt spid="7"/>
                                        </p:tgtEl>
                                        <p:attrNameLst>
                                          <p:attrName>ppt_x</p:attrName>
                                        </p:attrNameLst>
                                      </p:cBhvr>
                                      <p:tavLst>
                                        <p:tav tm="0">
                                          <p:val>
                                            <p:strVal val="#ppt_x"/>
                                          </p:val>
                                        </p:tav>
                                        <p:tav tm="100000">
                                          <p:val>
                                            <p:strVal val="#ppt_x"/>
                                          </p:val>
                                        </p:tav>
                                      </p:tavLst>
                                    </p:anim>
                                    <p:anim calcmode="lin" valueType="num">
                                      <p:cBhvr>
                                        <p:cTn id="1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Clip.Trước cổng trời. Tuần 8">
            <a:hlinkClick r:id="" action="ppaction://media"/>
          </p:cNvPr>
          <p:cNvPicPr/>
          <p:nvPr>
            <a:videoFile r:link="rId2"/>
            <p:extLst>
              <p:ext uri="{DAA4B4D4-6D71-4841-9C94-3DE7FCFB9230}">
                <p14:media xmlns:p14="http://schemas.microsoft.com/office/powerpoint/2010/main" r:embed="rId1"/>
              </p:ext>
            </p:extLst>
          </p:nvPr>
        </p:nvPicPr>
        <p:blipFill>
          <a:blip r:embed="rId4"/>
          <a:stretch>
            <a:fillRect/>
          </a:stretch>
        </p:blipFill>
        <p:spPr>
          <a:xfrm>
            <a:off x="-635" y="0"/>
            <a:ext cx="9144635" cy="514350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video>
              <p:cMediaNode>
                <p:cTn id="2" fill="hold" display="1">
                  <p:stCondLst>
                    <p:cond delay="indefinite"/>
                  </p:stCondLst>
                </p:cTn>
                <p:tgtEl>
                  <p:spTgt spid="5"/>
                </p:tgtEl>
              </p:cMediaNode>
            </p:video>
            <p:seq concurrent="1" nextAc="seek">
              <p:cTn id="3" restart="whenNotActive" fill="hold" evtFilter="cancelBubble" nodeType="interactiveSeq">
                <p:stCondLst>
                  <p:cond evt="onClick" delay="0">
                    <p:tgtEl>
                      <p:spTgt spid="5"/>
                    </p:tgtEl>
                  </p:cond>
                </p:stCondLst>
                <p:endSync evt="end" delay="0">
                  <p:rtn val="all"/>
                </p:endSync>
                <p:childTnLst>
                  <p:par>
                    <p:cTn id="4" fill="hold">
                      <p:stCondLst>
                        <p:cond delay="0"/>
                      </p:stCondLst>
                      <p:childTnLst>
                        <p:par>
                          <p:cTn id="5" fill="hold">
                            <p:stCondLst>
                              <p:cond delay="0"/>
                            </p:stCondLst>
                            <p:childTnLst>
                              <p:par>
                                <p:cTn id="6" presetID="2" presetClass="mediacall" presetSubtype="0" fill="hold" nodeType="clickEffect">
                                  <p:stCondLst>
                                    <p:cond delay="0"/>
                                  </p:stCondLst>
                                  <p:childTnLst>
                                    <p:cmd type="call" cmd="togglePause">
                                      <p:cBhvr additive="base">
                                        <p:cTn id="7" dur="1" fill="hold"/>
                                        <p:tgtEl>
                                          <p:spTgt spid="5"/>
                                        </p:tgtEl>
                                      </p:cBhvr>
                                    </p:cmd>
                                  </p:childTnLst>
                                </p:cTn>
                              </p:par>
                            </p:childTnLst>
                          </p:cTn>
                        </p:par>
                      </p:childTnLst>
                    </p:cTn>
                  </p:par>
                </p:childTnLst>
              </p:cTn>
              <p:nextCondLst>
                <p:cond evt="onClick" delay="0">
                  <p:tgtEl>
                    <p:spTgt spid="5"/>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3"/>
          <a:stretch>
            <a:fillRect/>
          </a:stretch>
        </p:blipFill>
        <p:spPr>
          <a:xfrm>
            <a:off x="2644775" y="156845"/>
            <a:ext cx="4286250" cy="1200150"/>
          </a:xfrm>
          <a:prstGeom prst="rect">
            <a:avLst/>
          </a:prstGeom>
        </p:spPr>
      </p:pic>
      <p:sp>
        <p:nvSpPr>
          <p:cNvPr id="9" name="Rectangles 8"/>
          <p:cNvSpPr/>
          <p:nvPr/>
        </p:nvSpPr>
        <p:spPr>
          <a:xfrm>
            <a:off x="1310323" y="1356995"/>
            <a:ext cx="6523355" cy="1198880"/>
          </a:xfrm>
          <a:prstGeom prst="rect">
            <a:avLst/>
          </a:prstGeom>
          <a:noFill/>
          <a:ln>
            <a:noFill/>
          </a:ln>
        </p:spPr>
        <p:txBody>
          <a:bodyPr wrap="none" rtlCol="0" anchor="t">
            <a:spAutoFit/>
          </a:bodyPr>
          <a:lstStyle/>
          <a:p>
            <a:pPr algn="ctr"/>
            <a:r>
              <a:rPr lang="en-GB" altLang="en-US" sz="3600" b="1">
                <a:ln/>
                <a:solidFill>
                  <a:schemeClr val="accent2"/>
                </a:solidFill>
                <a:effectLst>
                  <a:outerShdw blurRad="38100" dist="25400" dir="5400000" algn="ctr" rotWithShape="0">
                    <a:srgbClr val="6E747A">
                      <a:alpha val="43000"/>
                    </a:srgbClr>
                  </a:outerShdw>
                </a:effectLst>
              </a:rPr>
              <a:t>Khung cảnh em vừa xem </a:t>
            </a:r>
          </a:p>
          <a:p>
            <a:pPr algn="ctr"/>
            <a:r>
              <a:rPr lang="en-GB" altLang="en-US" sz="3600" b="1">
                <a:ln/>
                <a:solidFill>
                  <a:schemeClr val="accent2"/>
                </a:solidFill>
                <a:effectLst>
                  <a:outerShdw blurRad="38100" dist="25400" dir="5400000" algn="ctr" rotWithShape="0">
                    <a:srgbClr val="6E747A">
                      <a:alpha val="43000"/>
                    </a:srgbClr>
                  </a:outerShdw>
                </a:effectLst>
              </a:rPr>
              <a:t>ở vùng nào của đất nước ta?</a:t>
            </a:r>
          </a:p>
        </p:txBody>
      </p:sp>
      <p:sp>
        <p:nvSpPr>
          <p:cNvPr id="10" name="Rounded Rectangle 9"/>
          <p:cNvSpPr/>
          <p:nvPr/>
        </p:nvSpPr>
        <p:spPr>
          <a:xfrm>
            <a:off x="397510" y="2821940"/>
            <a:ext cx="2677795" cy="647700"/>
          </a:xfrm>
          <a:prstGeom prst="roundRect">
            <a:avLst/>
          </a:prstGeom>
        </p:spPr>
        <p:style>
          <a:lnRef idx="0">
            <a:schemeClr val="accent6"/>
          </a:lnRef>
          <a:fillRef idx="3">
            <a:schemeClr val="accent6"/>
          </a:fillRef>
          <a:effectRef idx="3">
            <a:schemeClr val="accent6"/>
          </a:effectRef>
          <a:fontRef idx="minor">
            <a:schemeClr val="lt1"/>
          </a:fontRef>
        </p:style>
        <p:txBody>
          <a:bodyPr rtlCol="0" anchor="ctr"/>
          <a:lstStyle/>
          <a:p>
            <a:pPr algn="ctr"/>
            <a:r>
              <a:rPr lang="en-GB" altLang="en-US" sz="2000" b="1"/>
              <a:t>A. Vùng đồng bằng</a:t>
            </a:r>
          </a:p>
        </p:txBody>
      </p:sp>
      <p:sp>
        <p:nvSpPr>
          <p:cNvPr id="11" name="Rounded Rectangle 10"/>
          <p:cNvSpPr/>
          <p:nvPr/>
        </p:nvSpPr>
        <p:spPr>
          <a:xfrm>
            <a:off x="3342640" y="2821940"/>
            <a:ext cx="2677795" cy="647700"/>
          </a:xfrm>
          <a:prstGeom prst="roundRect">
            <a:avLst/>
          </a:prstGeom>
        </p:spPr>
        <p:style>
          <a:lnRef idx="0">
            <a:schemeClr val="accent6"/>
          </a:lnRef>
          <a:fillRef idx="3">
            <a:schemeClr val="accent6"/>
          </a:fillRef>
          <a:effectRef idx="3">
            <a:schemeClr val="accent6"/>
          </a:effectRef>
          <a:fontRef idx="minor">
            <a:schemeClr val="lt1"/>
          </a:fontRef>
        </p:style>
        <p:txBody>
          <a:bodyPr rtlCol="0" anchor="ctr"/>
          <a:lstStyle/>
          <a:p>
            <a:pPr algn="ctr"/>
            <a:r>
              <a:rPr lang="en-GB" altLang="en-US" sz="2000" b="1"/>
              <a:t>B. Vùng đồi, núi</a:t>
            </a:r>
          </a:p>
        </p:txBody>
      </p:sp>
      <p:sp>
        <p:nvSpPr>
          <p:cNvPr id="12" name="Rounded Rectangle 11"/>
          <p:cNvSpPr/>
          <p:nvPr/>
        </p:nvSpPr>
        <p:spPr>
          <a:xfrm>
            <a:off x="6269990" y="2821940"/>
            <a:ext cx="2677795" cy="647700"/>
          </a:xfrm>
          <a:prstGeom prst="roundRect">
            <a:avLst/>
          </a:prstGeom>
        </p:spPr>
        <p:style>
          <a:lnRef idx="0">
            <a:schemeClr val="accent6"/>
          </a:lnRef>
          <a:fillRef idx="3">
            <a:schemeClr val="accent6"/>
          </a:fillRef>
          <a:effectRef idx="3">
            <a:schemeClr val="accent6"/>
          </a:effectRef>
          <a:fontRef idx="minor">
            <a:schemeClr val="lt1"/>
          </a:fontRef>
        </p:style>
        <p:txBody>
          <a:bodyPr rtlCol="0" anchor="ctr"/>
          <a:lstStyle/>
          <a:p>
            <a:pPr algn="ctr"/>
            <a:r>
              <a:rPr lang="en-GB" altLang="en-US" sz="2000" b="1"/>
              <a:t>C. Vùng biển</a:t>
            </a: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1000"/>
                                        <p:tgtEl>
                                          <p:spTgt spid="9"/>
                                        </p:tgtEl>
                                      </p:cBhvr>
                                    </p:animEffect>
                                    <p:anim calcmode="lin" valueType="num">
                                      <p:cBhvr>
                                        <p:cTn id="13" dur="1000" fill="hold"/>
                                        <p:tgtEl>
                                          <p:spTgt spid="9"/>
                                        </p:tgtEl>
                                        <p:attrNameLst>
                                          <p:attrName>ppt_x</p:attrName>
                                        </p:attrNameLst>
                                      </p:cBhvr>
                                      <p:tavLst>
                                        <p:tav tm="0">
                                          <p:val>
                                            <p:strVal val="#ppt_x"/>
                                          </p:val>
                                        </p:tav>
                                        <p:tav tm="100000">
                                          <p:val>
                                            <p:strVal val="#ppt_x"/>
                                          </p:val>
                                        </p:tav>
                                      </p:tavLst>
                                    </p:anim>
                                    <p:anim calcmode="lin" valueType="num">
                                      <p:cBhvr>
                                        <p:cTn id="14"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6" presetClass="entr" presetSubtype="37"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barn(outVertical)">
                                      <p:cBhvr>
                                        <p:cTn id="19" dur="500"/>
                                        <p:tgtEl>
                                          <p:spTgt spid="10"/>
                                        </p:tgtEl>
                                      </p:cBhvr>
                                    </p:animEffect>
                                  </p:childTnLst>
                                </p:cTn>
                              </p:par>
                              <p:par>
                                <p:cTn id="20" presetID="16" presetClass="entr" presetSubtype="37" fill="hold" grpId="0" nodeType="withEffect">
                                  <p:stCondLst>
                                    <p:cond delay="0"/>
                                  </p:stCondLst>
                                  <p:iterate type="lt">
                                    <p:tmPct val="0"/>
                                  </p:iterate>
                                  <p:childTnLst>
                                    <p:set>
                                      <p:cBhvr>
                                        <p:cTn id="21" dur="1" fill="hold">
                                          <p:stCondLst>
                                            <p:cond delay="0"/>
                                          </p:stCondLst>
                                        </p:cTn>
                                        <p:tgtEl>
                                          <p:spTgt spid="11"/>
                                        </p:tgtEl>
                                        <p:attrNameLst>
                                          <p:attrName>style.visibility</p:attrName>
                                        </p:attrNameLst>
                                      </p:cBhvr>
                                      <p:to>
                                        <p:strVal val="visible"/>
                                      </p:to>
                                    </p:set>
                                    <p:animEffect transition="in" filter="barn(outVertical)">
                                      <p:cBhvr>
                                        <p:cTn id="22" dur="500"/>
                                        <p:tgtEl>
                                          <p:spTgt spid="11"/>
                                        </p:tgtEl>
                                      </p:cBhvr>
                                    </p:animEffect>
                                  </p:childTnLst>
                                </p:cTn>
                              </p:par>
                              <p:par>
                                <p:cTn id="23" presetID="16" presetClass="entr" presetSubtype="37"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barn(outVertical)">
                                      <p:cBhvr>
                                        <p:cTn id="25" dur="500"/>
                                        <p:tgtEl>
                                          <p:spTgt spid="12"/>
                                        </p:tgtEl>
                                      </p:cBhvr>
                                    </p:animEffect>
                                  </p:childTnLst>
                                </p:cTn>
                              </p:par>
                            </p:childTnLst>
                          </p:cTn>
                        </p:par>
                      </p:childTnLst>
                    </p:cTn>
                  </p:par>
                  <p:par>
                    <p:cTn id="26" fill="hold">
                      <p:stCondLst>
                        <p:cond delay="indefinite"/>
                      </p:stCondLst>
                      <p:childTnLst>
                        <p:par>
                          <p:cTn id="27" fill="hold">
                            <p:stCondLst>
                              <p:cond delay="0"/>
                            </p:stCondLst>
                            <p:childTnLst>
                              <p:par>
                                <p:cTn id="28" presetID="32" presetClass="emph" presetSubtype="0" fill="hold" grpId="1" nodeType="clickEffect">
                                  <p:stCondLst>
                                    <p:cond delay="0"/>
                                  </p:stCondLst>
                                  <p:iterate type="lt">
                                    <p:tmPct val="0"/>
                                  </p:iterate>
                                  <p:childTnLst>
                                    <p:animRot by="120000">
                                      <p:cBhvr>
                                        <p:cTn id="29" dur="100" fill="hold">
                                          <p:stCondLst>
                                            <p:cond delay="0"/>
                                          </p:stCondLst>
                                        </p:cTn>
                                        <p:tgtEl>
                                          <p:spTgt spid="11"/>
                                        </p:tgtEl>
                                        <p:attrNameLst>
                                          <p:attrName>r</p:attrName>
                                        </p:attrNameLst>
                                      </p:cBhvr>
                                    </p:animRot>
                                    <p:animRot by="-240000">
                                      <p:cBhvr>
                                        <p:cTn id="30" dur="200" fill="hold">
                                          <p:stCondLst>
                                            <p:cond delay="200"/>
                                          </p:stCondLst>
                                        </p:cTn>
                                        <p:tgtEl>
                                          <p:spTgt spid="11"/>
                                        </p:tgtEl>
                                        <p:attrNameLst>
                                          <p:attrName>r</p:attrName>
                                        </p:attrNameLst>
                                      </p:cBhvr>
                                    </p:animRot>
                                    <p:animRot by="240000">
                                      <p:cBhvr>
                                        <p:cTn id="31" dur="200" fill="hold">
                                          <p:stCondLst>
                                            <p:cond delay="400"/>
                                          </p:stCondLst>
                                        </p:cTn>
                                        <p:tgtEl>
                                          <p:spTgt spid="11"/>
                                        </p:tgtEl>
                                        <p:attrNameLst>
                                          <p:attrName>r</p:attrName>
                                        </p:attrNameLst>
                                      </p:cBhvr>
                                    </p:animRot>
                                    <p:animRot by="-240000">
                                      <p:cBhvr>
                                        <p:cTn id="32" dur="200" fill="hold">
                                          <p:stCondLst>
                                            <p:cond delay="600"/>
                                          </p:stCondLst>
                                        </p:cTn>
                                        <p:tgtEl>
                                          <p:spTgt spid="11"/>
                                        </p:tgtEl>
                                        <p:attrNameLst>
                                          <p:attrName>r</p:attrName>
                                        </p:attrNameLst>
                                      </p:cBhvr>
                                    </p:animRot>
                                    <p:animRot by="120000">
                                      <p:cBhvr>
                                        <p:cTn id="33" dur="200" fill="hold">
                                          <p:stCondLst>
                                            <p:cond delay="800"/>
                                          </p:stCondLst>
                                        </p:cTn>
                                        <p:tgtEl>
                                          <p:spTgt spid="11"/>
                                        </p:tgtEl>
                                        <p:attrNameLst>
                                          <p:attrName>r</p:attrName>
                                        </p:attrNameLst>
                                      </p:cBhvr>
                                    </p:animRot>
                                  </p:childTnLst>
                                </p:cTn>
                              </p:par>
                              <p:par>
                                <p:cTn id="34" presetID="10" presetClass="exit" presetSubtype="0" fill="hold" grpId="1" nodeType="withEffect">
                                  <p:stCondLst>
                                    <p:cond delay="0"/>
                                  </p:stCondLst>
                                  <p:childTnLst>
                                    <p:animEffect transition="out" filter="fade">
                                      <p:cBhvr>
                                        <p:cTn id="35" dur="500"/>
                                        <p:tgtEl>
                                          <p:spTgt spid="10"/>
                                        </p:tgtEl>
                                      </p:cBhvr>
                                    </p:animEffect>
                                    <p:set>
                                      <p:cBhvr>
                                        <p:cTn id="36" dur="1" fill="hold">
                                          <p:stCondLst>
                                            <p:cond delay="499"/>
                                          </p:stCondLst>
                                        </p:cTn>
                                        <p:tgtEl>
                                          <p:spTgt spid="10"/>
                                        </p:tgtEl>
                                        <p:attrNameLst>
                                          <p:attrName>style.visibility</p:attrName>
                                        </p:attrNameLst>
                                      </p:cBhvr>
                                      <p:to>
                                        <p:strVal val="hidden"/>
                                      </p:to>
                                    </p:set>
                                  </p:childTnLst>
                                </p:cTn>
                              </p:par>
                              <p:par>
                                <p:cTn id="37" presetID="10" presetClass="exit" presetSubtype="0" fill="hold" grpId="1" nodeType="withEffect">
                                  <p:stCondLst>
                                    <p:cond delay="0"/>
                                  </p:stCondLst>
                                  <p:childTnLst>
                                    <p:animEffect transition="out" filter="fade">
                                      <p:cBhvr>
                                        <p:cTn id="38" dur="500"/>
                                        <p:tgtEl>
                                          <p:spTgt spid="12"/>
                                        </p:tgtEl>
                                      </p:cBhvr>
                                    </p:animEffect>
                                    <p:set>
                                      <p:cBhvr>
                                        <p:cTn id="39"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P spid="10" grpId="1" animBg="1"/>
      <p:bldP spid="11" grpId="0" animBg="1"/>
      <p:bldP spid="11" grpId="1" animBg="1"/>
      <p:bldP spid="12" grpId="0" animBg="1"/>
      <p:bldP spid="12" grpId="1"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9448"/>
        <p:cNvGrpSpPr/>
        <p:nvPr/>
      </p:nvGrpSpPr>
      <p:grpSpPr>
        <a:xfrm>
          <a:off x="0" y="0"/>
          <a:ext cx="0" cy="0"/>
          <a:chOff x="0" y="0"/>
          <a:chExt cx="0" cy="0"/>
        </a:xfrm>
      </p:grpSpPr>
      <p:grpSp>
        <p:nvGrpSpPr>
          <p:cNvPr id="10308" name="Google Shape;10308;p62"/>
          <p:cNvGrpSpPr/>
          <p:nvPr/>
        </p:nvGrpSpPr>
        <p:grpSpPr>
          <a:xfrm>
            <a:off x="0" y="2061210"/>
            <a:ext cx="9145270" cy="3103245"/>
            <a:chOff x="5889224" y="2454352"/>
            <a:chExt cx="2484549" cy="1333016"/>
          </a:xfrm>
        </p:grpSpPr>
        <p:sp>
          <p:nvSpPr>
            <p:cNvPr id="10309" name="Google Shape;10309;p62"/>
            <p:cNvSpPr/>
            <p:nvPr/>
          </p:nvSpPr>
          <p:spPr>
            <a:xfrm>
              <a:off x="5889224" y="2490727"/>
              <a:ext cx="915203" cy="1287733"/>
            </a:xfrm>
            <a:custGeom>
              <a:avLst/>
              <a:gdLst/>
              <a:ahLst/>
              <a:cxnLst/>
              <a:rect l="l" t="t" r="r" b="b"/>
              <a:pathLst>
                <a:path w="51638" h="72657" extrusionOk="0">
                  <a:moveTo>
                    <a:pt x="39002" y="0"/>
                  </a:moveTo>
                  <a:cubicBezTo>
                    <a:pt x="34976" y="0"/>
                    <a:pt x="30143" y="1388"/>
                    <a:pt x="24851" y="4307"/>
                  </a:cubicBezTo>
                  <a:cubicBezTo>
                    <a:pt x="15211" y="9611"/>
                    <a:pt x="5337" y="23121"/>
                    <a:pt x="0" y="31260"/>
                  </a:cubicBezTo>
                  <a:lnTo>
                    <a:pt x="0" y="72656"/>
                  </a:lnTo>
                  <a:lnTo>
                    <a:pt x="37560" y="72656"/>
                  </a:lnTo>
                  <a:cubicBezTo>
                    <a:pt x="37560" y="72656"/>
                    <a:pt x="38528" y="58146"/>
                    <a:pt x="40696" y="48372"/>
                  </a:cubicBezTo>
                  <a:cubicBezTo>
                    <a:pt x="42831" y="38632"/>
                    <a:pt x="51637" y="22654"/>
                    <a:pt x="50803" y="11146"/>
                  </a:cubicBezTo>
                  <a:cubicBezTo>
                    <a:pt x="50280" y="3944"/>
                    <a:pt x="45788" y="0"/>
                    <a:pt x="390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2"/>
            <p:cNvSpPr/>
            <p:nvPr/>
          </p:nvSpPr>
          <p:spPr>
            <a:xfrm>
              <a:off x="5889224" y="3071364"/>
              <a:ext cx="122398" cy="468838"/>
            </a:xfrm>
            <a:custGeom>
              <a:avLst/>
              <a:gdLst/>
              <a:ahLst/>
              <a:cxnLst/>
              <a:rect l="l" t="t" r="r" b="b"/>
              <a:pathLst>
                <a:path w="6906" h="26453" extrusionOk="0">
                  <a:moveTo>
                    <a:pt x="6905" y="0"/>
                  </a:moveTo>
                  <a:lnTo>
                    <a:pt x="5037" y="3202"/>
                  </a:lnTo>
                  <a:cubicBezTo>
                    <a:pt x="5037" y="3202"/>
                    <a:pt x="3570" y="6738"/>
                    <a:pt x="2102" y="11675"/>
                  </a:cubicBezTo>
                  <a:cubicBezTo>
                    <a:pt x="1168" y="14844"/>
                    <a:pt x="401" y="19214"/>
                    <a:pt x="0" y="21916"/>
                  </a:cubicBezTo>
                  <a:lnTo>
                    <a:pt x="0" y="24618"/>
                  </a:lnTo>
                  <a:lnTo>
                    <a:pt x="4604" y="26452"/>
                  </a:lnTo>
                  <a:cubicBezTo>
                    <a:pt x="4604" y="26452"/>
                    <a:pt x="3303" y="16445"/>
                    <a:pt x="4037" y="12075"/>
                  </a:cubicBezTo>
                  <a:cubicBezTo>
                    <a:pt x="4770" y="7672"/>
                    <a:pt x="6905" y="1"/>
                    <a:pt x="69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2"/>
            <p:cNvSpPr/>
            <p:nvPr/>
          </p:nvSpPr>
          <p:spPr>
            <a:xfrm>
              <a:off x="6527127" y="3033525"/>
              <a:ext cx="191573" cy="697630"/>
            </a:xfrm>
            <a:custGeom>
              <a:avLst/>
              <a:gdLst/>
              <a:ahLst/>
              <a:cxnLst/>
              <a:rect l="l" t="t" r="r" b="b"/>
              <a:pathLst>
                <a:path w="10809" h="39362" extrusionOk="0">
                  <a:moveTo>
                    <a:pt x="10808" y="0"/>
                  </a:moveTo>
                  <a:cubicBezTo>
                    <a:pt x="10775" y="0"/>
                    <a:pt x="6605" y="6939"/>
                    <a:pt x="3870" y="14477"/>
                  </a:cubicBezTo>
                  <a:cubicBezTo>
                    <a:pt x="1101" y="22049"/>
                    <a:pt x="1202" y="25018"/>
                    <a:pt x="634" y="27920"/>
                  </a:cubicBezTo>
                  <a:cubicBezTo>
                    <a:pt x="101" y="30822"/>
                    <a:pt x="1" y="38761"/>
                    <a:pt x="1" y="38761"/>
                  </a:cubicBezTo>
                  <a:lnTo>
                    <a:pt x="1769" y="39362"/>
                  </a:lnTo>
                  <a:cubicBezTo>
                    <a:pt x="2169" y="34725"/>
                    <a:pt x="3103" y="24951"/>
                    <a:pt x="4671" y="17746"/>
                  </a:cubicBezTo>
                  <a:cubicBezTo>
                    <a:pt x="5738" y="12943"/>
                    <a:pt x="8440" y="6572"/>
                    <a:pt x="108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2"/>
            <p:cNvSpPr/>
            <p:nvPr/>
          </p:nvSpPr>
          <p:spPr>
            <a:xfrm>
              <a:off x="6207289" y="2589942"/>
              <a:ext cx="323542" cy="85923"/>
            </a:xfrm>
            <a:custGeom>
              <a:avLst/>
              <a:gdLst/>
              <a:ahLst/>
              <a:cxnLst/>
              <a:rect l="l" t="t" r="r" b="b"/>
              <a:pathLst>
                <a:path w="18255" h="4848" extrusionOk="0">
                  <a:moveTo>
                    <a:pt x="6130" y="1"/>
                  </a:moveTo>
                  <a:cubicBezTo>
                    <a:pt x="5537" y="1"/>
                    <a:pt x="5065" y="6"/>
                    <a:pt x="4771" y="10"/>
                  </a:cubicBezTo>
                  <a:cubicBezTo>
                    <a:pt x="3169" y="1111"/>
                    <a:pt x="1568" y="2379"/>
                    <a:pt x="0" y="3780"/>
                  </a:cubicBezTo>
                  <a:cubicBezTo>
                    <a:pt x="968" y="4180"/>
                    <a:pt x="2802" y="4847"/>
                    <a:pt x="4137" y="4847"/>
                  </a:cubicBezTo>
                  <a:cubicBezTo>
                    <a:pt x="6071" y="4847"/>
                    <a:pt x="8840" y="4714"/>
                    <a:pt x="11242" y="3680"/>
                  </a:cubicBezTo>
                  <a:cubicBezTo>
                    <a:pt x="11891" y="3395"/>
                    <a:pt x="12450" y="3291"/>
                    <a:pt x="12921" y="3291"/>
                  </a:cubicBezTo>
                  <a:cubicBezTo>
                    <a:pt x="14217" y="3291"/>
                    <a:pt x="14844" y="4080"/>
                    <a:pt x="14844" y="4080"/>
                  </a:cubicBezTo>
                  <a:cubicBezTo>
                    <a:pt x="14844" y="4080"/>
                    <a:pt x="14958" y="4100"/>
                    <a:pt x="15141" y="4100"/>
                  </a:cubicBezTo>
                  <a:cubicBezTo>
                    <a:pt x="15741" y="4100"/>
                    <a:pt x="17092" y="3885"/>
                    <a:pt x="17680" y="2045"/>
                  </a:cubicBezTo>
                  <a:cubicBezTo>
                    <a:pt x="18255" y="205"/>
                    <a:pt x="9833" y="1"/>
                    <a:pt x="6130" y="1"/>
                  </a:cubicBezTo>
                  <a:close/>
                </a:path>
              </a:pathLst>
            </a:custGeom>
            <a:solidFill>
              <a:srgbClr val="86A6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2"/>
            <p:cNvSpPr/>
            <p:nvPr/>
          </p:nvSpPr>
          <p:spPr>
            <a:xfrm>
              <a:off x="5889224" y="2621455"/>
              <a:ext cx="368329" cy="621969"/>
            </a:xfrm>
            <a:custGeom>
              <a:avLst/>
              <a:gdLst/>
              <a:ahLst/>
              <a:cxnLst/>
              <a:rect l="l" t="t" r="r" b="b"/>
              <a:pathLst>
                <a:path w="20782" h="35093" extrusionOk="0">
                  <a:moveTo>
                    <a:pt x="20315" y="0"/>
                  </a:moveTo>
                  <a:cubicBezTo>
                    <a:pt x="12209" y="6372"/>
                    <a:pt x="4504" y="17012"/>
                    <a:pt x="0" y="23884"/>
                  </a:cubicBezTo>
                  <a:lnTo>
                    <a:pt x="0" y="35092"/>
                  </a:lnTo>
                  <a:cubicBezTo>
                    <a:pt x="634" y="33558"/>
                    <a:pt x="2068" y="25986"/>
                    <a:pt x="2068" y="25986"/>
                  </a:cubicBezTo>
                  <a:cubicBezTo>
                    <a:pt x="2068" y="25986"/>
                    <a:pt x="2769" y="24318"/>
                    <a:pt x="3670" y="22616"/>
                  </a:cubicBezTo>
                  <a:cubicBezTo>
                    <a:pt x="4537" y="20949"/>
                    <a:pt x="6905" y="18647"/>
                    <a:pt x="9507" y="14010"/>
                  </a:cubicBezTo>
                  <a:cubicBezTo>
                    <a:pt x="12142" y="9374"/>
                    <a:pt x="20782" y="134"/>
                    <a:pt x="20782" y="134"/>
                  </a:cubicBezTo>
                  <a:lnTo>
                    <a:pt x="203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2"/>
            <p:cNvSpPr/>
            <p:nvPr/>
          </p:nvSpPr>
          <p:spPr>
            <a:xfrm>
              <a:off x="6205818" y="2470469"/>
              <a:ext cx="621634" cy="519358"/>
            </a:xfrm>
            <a:custGeom>
              <a:avLst/>
              <a:gdLst/>
              <a:ahLst/>
              <a:cxnLst/>
              <a:rect l="l" t="t" r="r" b="b"/>
              <a:pathLst>
                <a:path w="35076" h="29305" extrusionOk="0">
                  <a:moveTo>
                    <a:pt x="21639" y="1"/>
                  </a:moveTo>
                  <a:cubicBezTo>
                    <a:pt x="18471" y="1"/>
                    <a:pt x="15695" y="614"/>
                    <a:pt x="15695" y="614"/>
                  </a:cubicBezTo>
                  <a:cubicBezTo>
                    <a:pt x="15695" y="614"/>
                    <a:pt x="3052" y="4049"/>
                    <a:pt x="1384" y="6551"/>
                  </a:cubicBezTo>
                  <a:cubicBezTo>
                    <a:pt x="1" y="8697"/>
                    <a:pt x="1748" y="10771"/>
                    <a:pt x="4663" y="10771"/>
                  </a:cubicBezTo>
                  <a:cubicBezTo>
                    <a:pt x="5193" y="10771"/>
                    <a:pt x="5760" y="10703"/>
                    <a:pt x="6355" y="10554"/>
                  </a:cubicBezTo>
                  <a:cubicBezTo>
                    <a:pt x="8430" y="10035"/>
                    <a:pt x="10639" y="9593"/>
                    <a:pt x="12299" y="9593"/>
                  </a:cubicBezTo>
                  <a:cubicBezTo>
                    <a:pt x="13733" y="9593"/>
                    <a:pt x="14757" y="9924"/>
                    <a:pt x="14927" y="10821"/>
                  </a:cubicBezTo>
                  <a:cubicBezTo>
                    <a:pt x="15230" y="12607"/>
                    <a:pt x="15670" y="15244"/>
                    <a:pt x="18066" y="15244"/>
                  </a:cubicBezTo>
                  <a:cubicBezTo>
                    <a:pt x="18311" y="15244"/>
                    <a:pt x="18576" y="15216"/>
                    <a:pt x="18864" y="15157"/>
                  </a:cubicBezTo>
                  <a:cubicBezTo>
                    <a:pt x="20195" y="14900"/>
                    <a:pt x="22024" y="14593"/>
                    <a:pt x="23721" y="14593"/>
                  </a:cubicBezTo>
                  <a:cubicBezTo>
                    <a:pt x="25977" y="14593"/>
                    <a:pt x="27999" y="15136"/>
                    <a:pt x="28304" y="17059"/>
                  </a:cubicBezTo>
                  <a:cubicBezTo>
                    <a:pt x="28851" y="20309"/>
                    <a:pt x="27380" y="29304"/>
                    <a:pt x="30211" y="29304"/>
                  </a:cubicBezTo>
                  <a:cubicBezTo>
                    <a:pt x="30314" y="29304"/>
                    <a:pt x="30423" y="29292"/>
                    <a:pt x="30539" y="29267"/>
                  </a:cubicBezTo>
                  <a:cubicBezTo>
                    <a:pt x="33774" y="28567"/>
                    <a:pt x="35075" y="16658"/>
                    <a:pt x="34041" y="11688"/>
                  </a:cubicBezTo>
                  <a:cubicBezTo>
                    <a:pt x="33007" y="6685"/>
                    <a:pt x="32373" y="3783"/>
                    <a:pt x="28037" y="1314"/>
                  </a:cubicBezTo>
                  <a:cubicBezTo>
                    <a:pt x="26254" y="299"/>
                    <a:pt x="23851" y="1"/>
                    <a:pt x="21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2"/>
            <p:cNvSpPr/>
            <p:nvPr/>
          </p:nvSpPr>
          <p:spPr>
            <a:xfrm>
              <a:off x="6689704" y="2487253"/>
              <a:ext cx="137782" cy="502052"/>
            </a:xfrm>
            <a:custGeom>
              <a:avLst/>
              <a:gdLst/>
              <a:ahLst/>
              <a:cxnLst/>
              <a:rect l="l" t="t" r="r" b="b"/>
              <a:pathLst>
                <a:path w="7774" h="28327" extrusionOk="0">
                  <a:moveTo>
                    <a:pt x="1" y="0"/>
                  </a:moveTo>
                  <a:lnTo>
                    <a:pt x="1" y="0"/>
                  </a:lnTo>
                  <a:cubicBezTo>
                    <a:pt x="1" y="0"/>
                    <a:pt x="4171" y="4270"/>
                    <a:pt x="4938" y="9874"/>
                  </a:cubicBezTo>
                  <a:cubicBezTo>
                    <a:pt x="5705" y="15478"/>
                    <a:pt x="6039" y="17379"/>
                    <a:pt x="5638" y="19548"/>
                  </a:cubicBezTo>
                  <a:cubicBezTo>
                    <a:pt x="5238" y="21716"/>
                    <a:pt x="4471" y="26753"/>
                    <a:pt x="3704" y="27053"/>
                  </a:cubicBezTo>
                  <a:cubicBezTo>
                    <a:pt x="3642" y="27074"/>
                    <a:pt x="3575" y="27084"/>
                    <a:pt x="3503" y="27084"/>
                  </a:cubicBezTo>
                  <a:cubicBezTo>
                    <a:pt x="2680" y="27084"/>
                    <a:pt x="1269" y="25785"/>
                    <a:pt x="1268" y="25785"/>
                  </a:cubicBezTo>
                  <a:lnTo>
                    <a:pt x="1268" y="25785"/>
                  </a:lnTo>
                  <a:cubicBezTo>
                    <a:pt x="1478" y="27286"/>
                    <a:pt x="1931" y="28327"/>
                    <a:pt x="2870" y="28327"/>
                  </a:cubicBezTo>
                  <a:cubicBezTo>
                    <a:pt x="2975" y="28327"/>
                    <a:pt x="3086" y="28314"/>
                    <a:pt x="3203" y="28287"/>
                  </a:cubicBezTo>
                  <a:cubicBezTo>
                    <a:pt x="6472" y="27587"/>
                    <a:pt x="7773" y="15711"/>
                    <a:pt x="6739" y="10708"/>
                  </a:cubicBezTo>
                  <a:cubicBezTo>
                    <a:pt x="5705" y="5771"/>
                    <a:pt x="5071" y="2836"/>
                    <a:pt x="735" y="367"/>
                  </a:cubicBezTo>
                  <a:cubicBezTo>
                    <a:pt x="501" y="234"/>
                    <a:pt x="234" y="13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2"/>
            <p:cNvSpPr/>
            <p:nvPr/>
          </p:nvSpPr>
          <p:spPr>
            <a:xfrm>
              <a:off x="6482198" y="2708955"/>
              <a:ext cx="212256" cy="39027"/>
            </a:xfrm>
            <a:custGeom>
              <a:avLst/>
              <a:gdLst/>
              <a:ahLst/>
              <a:cxnLst/>
              <a:rect l="l" t="t" r="r" b="b"/>
              <a:pathLst>
                <a:path w="11976" h="2202" extrusionOk="0">
                  <a:moveTo>
                    <a:pt x="1" y="0"/>
                  </a:moveTo>
                  <a:lnTo>
                    <a:pt x="1" y="0"/>
                  </a:lnTo>
                  <a:cubicBezTo>
                    <a:pt x="424" y="1016"/>
                    <a:pt x="1158" y="1818"/>
                    <a:pt x="2485" y="1818"/>
                  </a:cubicBezTo>
                  <a:cubicBezTo>
                    <a:pt x="2727" y="1818"/>
                    <a:pt x="2987" y="1791"/>
                    <a:pt x="3270" y="1735"/>
                  </a:cubicBezTo>
                  <a:cubicBezTo>
                    <a:pt x="4593" y="1456"/>
                    <a:pt x="6417" y="1141"/>
                    <a:pt x="8115" y="1141"/>
                  </a:cubicBezTo>
                  <a:cubicBezTo>
                    <a:pt x="9668" y="1141"/>
                    <a:pt x="11115" y="1405"/>
                    <a:pt x="11976" y="2202"/>
                  </a:cubicBezTo>
                  <a:cubicBezTo>
                    <a:pt x="11976" y="2202"/>
                    <a:pt x="11008" y="801"/>
                    <a:pt x="8874" y="634"/>
                  </a:cubicBezTo>
                  <a:cubicBezTo>
                    <a:pt x="8451" y="601"/>
                    <a:pt x="8063" y="587"/>
                    <a:pt x="7698" y="587"/>
                  </a:cubicBezTo>
                  <a:cubicBezTo>
                    <a:pt x="6217" y="587"/>
                    <a:pt x="5095" y="807"/>
                    <a:pt x="3436" y="834"/>
                  </a:cubicBezTo>
                  <a:cubicBezTo>
                    <a:pt x="3366" y="835"/>
                    <a:pt x="3297" y="836"/>
                    <a:pt x="3229" y="836"/>
                  </a:cubicBezTo>
                  <a:cubicBezTo>
                    <a:pt x="1301" y="836"/>
                    <a:pt x="355" y="38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2"/>
            <p:cNvSpPr/>
            <p:nvPr/>
          </p:nvSpPr>
          <p:spPr>
            <a:xfrm>
              <a:off x="6552560" y="3153406"/>
              <a:ext cx="586487" cy="625053"/>
            </a:xfrm>
            <a:custGeom>
              <a:avLst/>
              <a:gdLst/>
              <a:ahLst/>
              <a:cxnLst/>
              <a:rect l="l" t="t" r="r" b="b"/>
              <a:pathLst>
                <a:path w="33091" h="35267" extrusionOk="0">
                  <a:moveTo>
                    <a:pt x="15318" y="1"/>
                  </a:moveTo>
                  <a:cubicBezTo>
                    <a:pt x="14729" y="1"/>
                    <a:pt x="14126" y="78"/>
                    <a:pt x="13510" y="241"/>
                  </a:cubicBezTo>
                  <a:cubicBezTo>
                    <a:pt x="5104" y="2476"/>
                    <a:pt x="2669" y="13818"/>
                    <a:pt x="2669" y="13818"/>
                  </a:cubicBezTo>
                  <a:cubicBezTo>
                    <a:pt x="701" y="20389"/>
                    <a:pt x="167" y="31530"/>
                    <a:pt x="0" y="35266"/>
                  </a:cubicBezTo>
                  <a:lnTo>
                    <a:pt x="33090" y="35266"/>
                  </a:lnTo>
                  <a:cubicBezTo>
                    <a:pt x="32990" y="32531"/>
                    <a:pt x="32523" y="25793"/>
                    <a:pt x="30488" y="19722"/>
                  </a:cubicBezTo>
                  <a:cubicBezTo>
                    <a:pt x="28077" y="12455"/>
                    <a:pt x="22798" y="1"/>
                    <a:pt x="153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2"/>
            <p:cNvSpPr/>
            <p:nvPr/>
          </p:nvSpPr>
          <p:spPr>
            <a:xfrm>
              <a:off x="6553145" y="3236299"/>
              <a:ext cx="190970" cy="542160"/>
            </a:xfrm>
            <a:custGeom>
              <a:avLst/>
              <a:gdLst/>
              <a:ahLst/>
              <a:cxnLst/>
              <a:rect l="l" t="t" r="r" b="b"/>
              <a:pathLst>
                <a:path w="10775" h="30590" extrusionOk="0">
                  <a:moveTo>
                    <a:pt x="7572" y="1"/>
                  </a:moveTo>
                  <a:cubicBezTo>
                    <a:pt x="7572" y="1"/>
                    <a:pt x="7172" y="234"/>
                    <a:pt x="6538" y="601"/>
                  </a:cubicBezTo>
                  <a:cubicBezTo>
                    <a:pt x="3636" y="4537"/>
                    <a:pt x="2636" y="9141"/>
                    <a:pt x="2636" y="9141"/>
                  </a:cubicBezTo>
                  <a:cubicBezTo>
                    <a:pt x="668" y="15712"/>
                    <a:pt x="134" y="26853"/>
                    <a:pt x="0" y="30589"/>
                  </a:cubicBezTo>
                  <a:lnTo>
                    <a:pt x="1635" y="30589"/>
                  </a:lnTo>
                  <a:cubicBezTo>
                    <a:pt x="1702" y="30022"/>
                    <a:pt x="1568" y="29255"/>
                    <a:pt x="1602" y="28254"/>
                  </a:cubicBezTo>
                  <a:cubicBezTo>
                    <a:pt x="2536" y="11209"/>
                    <a:pt x="4837" y="5071"/>
                    <a:pt x="4837" y="5071"/>
                  </a:cubicBezTo>
                  <a:cubicBezTo>
                    <a:pt x="6071" y="4738"/>
                    <a:pt x="7639" y="4204"/>
                    <a:pt x="8573" y="3170"/>
                  </a:cubicBezTo>
                  <a:cubicBezTo>
                    <a:pt x="9474" y="2169"/>
                    <a:pt x="10775" y="2169"/>
                    <a:pt x="10775" y="2169"/>
                  </a:cubicBezTo>
                  <a:lnTo>
                    <a:pt x="7572" y="1"/>
                  </a:ln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2"/>
            <p:cNvSpPr/>
            <p:nvPr/>
          </p:nvSpPr>
          <p:spPr>
            <a:xfrm>
              <a:off x="7027885" y="3343313"/>
              <a:ext cx="111161" cy="435146"/>
            </a:xfrm>
            <a:custGeom>
              <a:avLst/>
              <a:gdLst/>
              <a:ahLst/>
              <a:cxnLst/>
              <a:rect l="l" t="t" r="r" b="b"/>
              <a:pathLst>
                <a:path w="6272" h="24552" extrusionOk="0">
                  <a:moveTo>
                    <a:pt x="0" y="0"/>
                  </a:moveTo>
                  <a:cubicBezTo>
                    <a:pt x="167" y="367"/>
                    <a:pt x="1835" y="4170"/>
                    <a:pt x="2302" y="7973"/>
                  </a:cubicBezTo>
                  <a:cubicBezTo>
                    <a:pt x="2702" y="11342"/>
                    <a:pt x="3703" y="21416"/>
                    <a:pt x="4003" y="24551"/>
                  </a:cubicBezTo>
                  <a:lnTo>
                    <a:pt x="6271" y="24551"/>
                  </a:lnTo>
                  <a:cubicBezTo>
                    <a:pt x="6171" y="21816"/>
                    <a:pt x="5704" y="15078"/>
                    <a:pt x="3669" y="9007"/>
                  </a:cubicBezTo>
                  <a:cubicBezTo>
                    <a:pt x="2802" y="6405"/>
                    <a:pt x="1568" y="3103"/>
                    <a:pt x="0" y="0"/>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2"/>
            <p:cNvSpPr/>
            <p:nvPr/>
          </p:nvSpPr>
          <p:spPr>
            <a:xfrm>
              <a:off x="6623826" y="3124623"/>
              <a:ext cx="407586" cy="201516"/>
            </a:xfrm>
            <a:custGeom>
              <a:avLst/>
              <a:gdLst/>
              <a:ahLst/>
              <a:cxnLst/>
              <a:rect l="l" t="t" r="r" b="b"/>
              <a:pathLst>
                <a:path w="22997" h="11370" extrusionOk="0">
                  <a:moveTo>
                    <a:pt x="11387" y="1"/>
                  </a:moveTo>
                  <a:cubicBezTo>
                    <a:pt x="10289" y="1"/>
                    <a:pt x="9147" y="265"/>
                    <a:pt x="7988" y="898"/>
                  </a:cubicBezTo>
                  <a:cubicBezTo>
                    <a:pt x="2951" y="3633"/>
                    <a:pt x="782" y="8103"/>
                    <a:pt x="782" y="8103"/>
                  </a:cubicBezTo>
                  <a:cubicBezTo>
                    <a:pt x="1" y="9783"/>
                    <a:pt x="547" y="10617"/>
                    <a:pt x="1475" y="10617"/>
                  </a:cubicBezTo>
                  <a:cubicBezTo>
                    <a:pt x="2132" y="10617"/>
                    <a:pt x="2980" y="10200"/>
                    <a:pt x="3685" y="9371"/>
                  </a:cubicBezTo>
                  <a:cubicBezTo>
                    <a:pt x="4420" y="8505"/>
                    <a:pt x="5038" y="8126"/>
                    <a:pt x="5674" y="8126"/>
                  </a:cubicBezTo>
                  <a:cubicBezTo>
                    <a:pt x="6509" y="8126"/>
                    <a:pt x="7377" y="8778"/>
                    <a:pt x="8588" y="9838"/>
                  </a:cubicBezTo>
                  <a:cubicBezTo>
                    <a:pt x="9236" y="10414"/>
                    <a:pt x="10043" y="10647"/>
                    <a:pt x="10894" y="10647"/>
                  </a:cubicBezTo>
                  <a:cubicBezTo>
                    <a:pt x="12849" y="10647"/>
                    <a:pt x="15038" y="9419"/>
                    <a:pt x="16060" y="8303"/>
                  </a:cubicBezTo>
                  <a:cubicBezTo>
                    <a:pt x="16345" y="7986"/>
                    <a:pt x="16648" y="7852"/>
                    <a:pt x="16965" y="7852"/>
                  </a:cubicBezTo>
                  <a:cubicBezTo>
                    <a:pt x="18249" y="7852"/>
                    <a:pt x="19773" y="10036"/>
                    <a:pt x="21297" y="11105"/>
                  </a:cubicBezTo>
                  <a:cubicBezTo>
                    <a:pt x="21562" y="11288"/>
                    <a:pt x="21774" y="11369"/>
                    <a:pt x="21941" y="11369"/>
                  </a:cubicBezTo>
                  <a:cubicBezTo>
                    <a:pt x="22996" y="11369"/>
                    <a:pt x="22229" y="8124"/>
                    <a:pt x="21164" y="6569"/>
                  </a:cubicBezTo>
                  <a:cubicBezTo>
                    <a:pt x="20159" y="5075"/>
                    <a:pt x="16192" y="1"/>
                    <a:pt x="113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2"/>
            <p:cNvSpPr/>
            <p:nvPr/>
          </p:nvSpPr>
          <p:spPr>
            <a:xfrm>
              <a:off x="6824508" y="3124570"/>
              <a:ext cx="206460" cy="201569"/>
            </a:xfrm>
            <a:custGeom>
              <a:avLst/>
              <a:gdLst/>
              <a:ahLst/>
              <a:cxnLst/>
              <a:rect l="l" t="t" r="r" b="b"/>
              <a:pathLst>
                <a:path w="11649" h="11373" extrusionOk="0">
                  <a:moveTo>
                    <a:pt x="48" y="0"/>
                  </a:moveTo>
                  <a:cubicBezTo>
                    <a:pt x="32" y="0"/>
                    <a:pt x="16" y="0"/>
                    <a:pt x="0" y="0"/>
                  </a:cubicBezTo>
                  <a:cubicBezTo>
                    <a:pt x="67" y="34"/>
                    <a:pt x="4670" y="1701"/>
                    <a:pt x="6905" y="4170"/>
                  </a:cubicBezTo>
                  <a:cubicBezTo>
                    <a:pt x="9107" y="6672"/>
                    <a:pt x="10741" y="10007"/>
                    <a:pt x="10575" y="10408"/>
                  </a:cubicBezTo>
                  <a:cubicBezTo>
                    <a:pt x="10430" y="10725"/>
                    <a:pt x="10286" y="11068"/>
                    <a:pt x="10012" y="11068"/>
                  </a:cubicBezTo>
                  <a:cubicBezTo>
                    <a:pt x="9969" y="11068"/>
                    <a:pt x="9923" y="11059"/>
                    <a:pt x="9874" y="11042"/>
                  </a:cubicBezTo>
                  <a:lnTo>
                    <a:pt x="9874" y="11042"/>
                  </a:lnTo>
                  <a:cubicBezTo>
                    <a:pt x="9907" y="11075"/>
                    <a:pt x="9941" y="11075"/>
                    <a:pt x="9974" y="11108"/>
                  </a:cubicBezTo>
                  <a:cubicBezTo>
                    <a:pt x="10234" y="11291"/>
                    <a:pt x="10444" y="11372"/>
                    <a:pt x="10608" y="11372"/>
                  </a:cubicBezTo>
                  <a:cubicBezTo>
                    <a:pt x="11648" y="11372"/>
                    <a:pt x="10906" y="8127"/>
                    <a:pt x="9841" y="6572"/>
                  </a:cubicBezTo>
                  <a:cubicBezTo>
                    <a:pt x="8810" y="5075"/>
                    <a:pt x="4863" y="0"/>
                    <a:pt x="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2"/>
            <p:cNvSpPr/>
            <p:nvPr/>
          </p:nvSpPr>
          <p:spPr>
            <a:xfrm>
              <a:off x="6788441" y="3262707"/>
              <a:ext cx="142497" cy="50707"/>
            </a:xfrm>
            <a:custGeom>
              <a:avLst/>
              <a:gdLst/>
              <a:ahLst/>
              <a:cxnLst/>
              <a:rect l="l" t="t" r="r" b="b"/>
              <a:pathLst>
                <a:path w="8040" h="2861" extrusionOk="0">
                  <a:moveTo>
                    <a:pt x="7345" y="1"/>
                  </a:moveTo>
                  <a:cubicBezTo>
                    <a:pt x="7016" y="1"/>
                    <a:pt x="6614" y="75"/>
                    <a:pt x="6238" y="345"/>
                  </a:cubicBezTo>
                  <a:cubicBezTo>
                    <a:pt x="5404" y="979"/>
                    <a:pt x="3870" y="1947"/>
                    <a:pt x="2402" y="2314"/>
                  </a:cubicBezTo>
                  <a:cubicBezTo>
                    <a:pt x="1634" y="2506"/>
                    <a:pt x="1009" y="2554"/>
                    <a:pt x="585" y="2554"/>
                  </a:cubicBezTo>
                  <a:cubicBezTo>
                    <a:pt x="274" y="2554"/>
                    <a:pt x="71" y="2528"/>
                    <a:pt x="1" y="2514"/>
                  </a:cubicBezTo>
                  <a:lnTo>
                    <a:pt x="1" y="2514"/>
                  </a:lnTo>
                  <a:cubicBezTo>
                    <a:pt x="500" y="2756"/>
                    <a:pt x="1055" y="2861"/>
                    <a:pt x="1630" y="2861"/>
                  </a:cubicBezTo>
                  <a:cubicBezTo>
                    <a:pt x="3585" y="2861"/>
                    <a:pt x="5766" y="1647"/>
                    <a:pt x="6772" y="512"/>
                  </a:cubicBezTo>
                  <a:cubicBezTo>
                    <a:pt x="7068" y="191"/>
                    <a:pt x="7365" y="71"/>
                    <a:pt x="7688" y="71"/>
                  </a:cubicBezTo>
                  <a:cubicBezTo>
                    <a:pt x="7802" y="71"/>
                    <a:pt x="7918" y="86"/>
                    <a:pt x="8040" y="112"/>
                  </a:cubicBezTo>
                  <a:cubicBezTo>
                    <a:pt x="8040" y="112"/>
                    <a:pt x="7747" y="1"/>
                    <a:pt x="73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2"/>
            <p:cNvSpPr/>
            <p:nvPr/>
          </p:nvSpPr>
          <p:spPr>
            <a:xfrm>
              <a:off x="5889224" y="3077869"/>
              <a:ext cx="722461" cy="467066"/>
            </a:xfrm>
            <a:custGeom>
              <a:avLst/>
              <a:gdLst/>
              <a:ahLst/>
              <a:cxnLst/>
              <a:rect l="l" t="t" r="r" b="b"/>
              <a:pathLst>
                <a:path w="40763" h="26353" extrusionOk="0">
                  <a:moveTo>
                    <a:pt x="0" y="0"/>
                  </a:moveTo>
                  <a:lnTo>
                    <a:pt x="0" y="5704"/>
                  </a:lnTo>
                  <a:cubicBezTo>
                    <a:pt x="5171" y="7239"/>
                    <a:pt x="12242" y="9340"/>
                    <a:pt x="11775" y="10207"/>
                  </a:cubicBezTo>
                  <a:cubicBezTo>
                    <a:pt x="11693" y="10361"/>
                    <a:pt x="11517" y="10421"/>
                    <a:pt x="11269" y="10421"/>
                  </a:cubicBezTo>
                  <a:cubicBezTo>
                    <a:pt x="10375" y="10421"/>
                    <a:pt x="8546" y="9643"/>
                    <a:pt x="6810" y="9643"/>
                  </a:cubicBezTo>
                  <a:cubicBezTo>
                    <a:pt x="5885" y="9643"/>
                    <a:pt x="4987" y="9864"/>
                    <a:pt x="4270" y="10541"/>
                  </a:cubicBezTo>
                  <a:cubicBezTo>
                    <a:pt x="1802" y="12843"/>
                    <a:pt x="6071" y="15511"/>
                    <a:pt x="17379" y="20381"/>
                  </a:cubicBezTo>
                  <a:cubicBezTo>
                    <a:pt x="28721" y="25218"/>
                    <a:pt x="40763" y="26352"/>
                    <a:pt x="40763" y="26352"/>
                  </a:cubicBezTo>
                  <a:cubicBezTo>
                    <a:pt x="33524" y="25018"/>
                    <a:pt x="17680" y="17946"/>
                    <a:pt x="14177" y="16178"/>
                  </a:cubicBezTo>
                  <a:cubicBezTo>
                    <a:pt x="11107" y="14629"/>
                    <a:pt x="11420" y="13079"/>
                    <a:pt x="12801" y="13079"/>
                  </a:cubicBezTo>
                  <a:cubicBezTo>
                    <a:pt x="12996" y="13079"/>
                    <a:pt x="13212" y="13110"/>
                    <a:pt x="13443" y="13176"/>
                  </a:cubicBezTo>
                  <a:cubicBezTo>
                    <a:pt x="14048" y="13363"/>
                    <a:pt x="14885" y="13528"/>
                    <a:pt x="15656" y="13528"/>
                  </a:cubicBezTo>
                  <a:cubicBezTo>
                    <a:pt x="17225" y="13528"/>
                    <a:pt x="18522" y="12845"/>
                    <a:pt x="17046" y="10274"/>
                  </a:cubicBezTo>
                  <a:cubicBezTo>
                    <a:pt x="15345" y="7305"/>
                    <a:pt x="4670" y="2135"/>
                    <a:pt x="0" y="0"/>
                  </a:cubicBezTo>
                  <a:close/>
                </a:path>
              </a:pathLst>
            </a:custGeom>
            <a:solidFill>
              <a:srgbClr val="F7F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2"/>
            <p:cNvSpPr/>
            <p:nvPr/>
          </p:nvSpPr>
          <p:spPr>
            <a:xfrm>
              <a:off x="7384096" y="3112423"/>
              <a:ext cx="655661" cy="674944"/>
            </a:xfrm>
            <a:custGeom>
              <a:avLst/>
              <a:gdLst/>
              <a:ahLst/>
              <a:cxnLst/>
              <a:rect l="l" t="t" r="r" b="b"/>
              <a:pathLst>
                <a:path w="36994" h="38082" extrusionOk="0">
                  <a:moveTo>
                    <a:pt x="11410" y="0"/>
                  </a:moveTo>
                  <a:cubicBezTo>
                    <a:pt x="10649" y="0"/>
                    <a:pt x="9901" y="123"/>
                    <a:pt x="9173" y="388"/>
                  </a:cubicBezTo>
                  <a:cubicBezTo>
                    <a:pt x="767" y="3490"/>
                    <a:pt x="500" y="14264"/>
                    <a:pt x="1034" y="22937"/>
                  </a:cubicBezTo>
                  <a:cubicBezTo>
                    <a:pt x="1401" y="28474"/>
                    <a:pt x="634" y="34445"/>
                    <a:pt x="0" y="38081"/>
                  </a:cubicBezTo>
                  <a:lnTo>
                    <a:pt x="36993" y="38081"/>
                  </a:lnTo>
                  <a:cubicBezTo>
                    <a:pt x="35926" y="33511"/>
                    <a:pt x="32823" y="24238"/>
                    <a:pt x="30989" y="19301"/>
                  </a:cubicBezTo>
                  <a:cubicBezTo>
                    <a:pt x="28977" y="13815"/>
                    <a:pt x="19473" y="0"/>
                    <a:pt x="114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2"/>
            <p:cNvSpPr/>
            <p:nvPr/>
          </p:nvSpPr>
          <p:spPr>
            <a:xfrm>
              <a:off x="7653670" y="3508294"/>
              <a:ext cx="386088" cy="97568"/>
            </a:xfrm>
            <a:custGeom>
              <a:avLst/>
              <a:gdLst/>
              <a:ahLst/>
              <a:cxnLst/>
              <a:rect l="l" t="t" r="r" b="b"/>
              <a:pathLst>
                <a:path w="21784" h="5505" extrusionOk="0">
                  <a:moveTo>
                    <a:pt x="20582" y="1"/>
                  </a:moveTo>
                  <a:cubicBezTo>
                    <a:pt x="20582" y="1"/>
                    <a:pt x="18481" y="1535"/>
                    <a:pt x="14845" y="1735"/>
                  </a:cubicBezTo>
                  <a:cubicBezTo>
                    <a:pt x="14572" y="1748"/>
                    <a:pt x="14303" y="1753"/>
                    <a:pt x="14039" y="1753"/>
                  </a:cubicBezTo>
                  <a:cubicBezTo>
                    <a:pt x="12556" y="1753"/>
                    <a:pt x="11190" y="1585"/>
                    <a:pt x="9820" y="1585"/>
                  </a:cubicBezTo>
                  <a:cubicBezTo>
                    <a:pt x="8207" y="1585"/>
                    <a:pt x="6589" y="1819"/>
                    <a:pt x="4771" y="2836"/>
                  </a:cubicBezTo>
                  <a:cubicBezTo>
                    <a:pt x="1168" y="4838"/>
                    <a:pt x="1" y="5505"/>
                    <a:pt x="1" y="5505"/>
                  </a:cubicBezTo>
                  <a:cubicBezTo>
                    <a:pt x="1" y="5505"/>
                    <a:pt x="5544" y="3113"/>
                    <a:pt x="9347" y="3113"/>
                  </a:cubicBezTo>
                  <a:cubicBezTo>
                    <a:pt x="9757" y="3113"/>
                    <a:pt x="10148" y="3141"/>
                    <a:pt x="10508" y="3203"/>
                  </a:cubicBezTo>
                  <a:cubicBezTo>
                    <a:pt x="11173" y="3312"/>
                    <a:pt x="11889" y="3359"/>
                    <a:pt x="12622" y="3359"/>
                  </a:cubicBezTo>
                  <a:cubicBezTo>
                    <a:pt x="15933" y="3359"/>
                    <a:pt x="19599" y="2391"/>
                    <a:pt x="20582" y="1735"/>
                  </a:cubicBezTo>
                  <a:cubicBezTo>
                    <a:pt x="21783" y="935"/>
                    <a:pt x="20582" y="1"/>
                    <a:pt x="20582" y="1"/>
                  </a:cubicBezTo>
                  <a:close/>
                </a:path>
              </a:pathLst>
            </a:custGeom>
            <a:solidFill>
              <a:srgbClr val="F7F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2"/>
            <p:cNvSpPr/>
            <p:nvPr/>
          </p:nvSpPr>
          <p:spPr>
            <a:xfrm>
              <a:off x="7536022" y="3121055"/>
              <a:ext cx="503736" cy="666313"/>
            </a:xfrm>
            <a:custGeom>
              <a:avLst/>
              <a:gdLst/>
              <a:ahLst/>
              <a:cxnLst/>
              <a:rect l="l" t="t" r="r" b="b"/>
              <a:pathLst>
                <a:path w="28422" h="37595" extrusionOk="0">
                  <a:moveTo>
                    <a:pt x="434" y="1"/>
                  </a:moveTo>
                  <a:cubicBezTo>
                    <a:pt x="301" y="34"/>
                    <a:pt x="134" y="101"/>
                    <a:pt x="1" y="168"/>
                  </a:cubicBezTo>
                  <a:lnTo>
                    <a:pt x="901" y="5171"/>
                  </a:lnTo>
                  <a:cubicBezTo>
                    <a:pt x="901" y="5171"/>
                    <a:pt x="984" y="4009"/>
                    <a:pt x="2476" y="4009"/>
                  </a:cubicBezTo>
                  <a:cubicBezTo>
                    <a:pt x="2876" y="4009"/>
                    <a:pt x="3376" y="4092"/>
                    <a:pt x="4004" y="4304"/>
                  </a:cubicBezTo>
                  <a:cubicBezTo>
                    <a:pt x="7006" y="5271"/>
                    <a:pt x="11809" y="7106"/>
                    <a:pt x="12243" y="7106"/>
                  </a:cubicBezTo>
                  <a:cubicBezTo>
                    <a:pt x="12710" y="7106"/>
                    <a:pt x="13210" y="7373"/>
                    <a:pt x="13210" y="7373"/>
                  </a:cubicBezTo>
                  <a:cubicBezTo>
                    <a:pt x="13210" y="7373"/>
                    <a:pt x="22383" y="21049"/>
                    <a:pt x="26019" y="31890"/>
                  </a:cubicBezTo>
                  <a:cubicBezTo>
                    <a:pt x="26820" y="34292"/>
                    <a:pt x="27454" y="36127"/>
                    <a:pt x="27921" y="37594"/>
                  </a:cubicBezTo>
                  <a:lnTo>
                    <a:pt x="28421" y="37594"/>
                  </a:lnTo>
                  <a:cubicBezTo>
                    <a:pt x="27354" y="33024"/>
                    <a:pt x="24251" y="23751"/>
                    <a:pt x="22417" y="18814"/>
                  </a:cubicBezTo>
                  <a:cubicBezTo>
                    <a:pt x="20849" y="14545"/>
                    <a:pt x="14778" y="5271"/>
                    <a:pt x="8340" y="1335"/>
                  </a:cubicBezTo>
                  <a:cubicBezTo>
                    <a:pt x="5271" y="801"/>
                    <a:pt x="1669" y="201"/>
                    <a:pt x="434" y="1"/>
                  </a:cubicBezTo>
                  <a:close/>
                </a:path>
              </a:pathLst>
            </a:custGeom>
            <a:solidFill>
              <a:srgbClr val="A5CA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2"/>
            <p:cNvSpPr/>
            <p:nvPr/>
          </p:nvSpPr>
          <p:spPr>
            <a:xfrm>
              <a:off x="7384096" y="3355766"/>
              <a:ext cx="40215" cy="431601"/>
            </a:xfrm>
            <a:custGeom>
              <a:avLst/>
              <a:gdLst/>
              <a:ahLst/>
              <a:cxnLst/>
              <a:rect l="l" t="t" r="r" b="b"/>
              <a:pathLst>
                <a:path w="2269" h="24352" extrusionOk="0">
                  <a:moveTo>
                    <a:pt x="1034" y="1"/>
                  </a:moveTo>
                  <a:cubicBezTo>
                    <a:pt x="767" y="3069"/>
                    <a:pt x="834" y="6272"/>
                    <a:pt x="1034" y="9241"/>
                  </a:cubicBezTo>
                  <a:cubicBezTo>
                    <a:pt x="1401" y="14744"/>
                    <a:pt x="634" y="20749"/>
                    <a:pt x="0" y="24351"/>
                  </a:cubicBezTo>
                  <a:lnTo>
                    <a:pt x="1468" y="24351"/>
                  </a:lnTo>
                  <a:cubicBezTo>
                    <a:pt x="1668" y="21383"/>
                    <a:pt x="2035" y="16045"/>
                    <a:pt x="2135" y="14911"/>
                  </a:cubicBezTo>
                  <a:cubicBezTo>
                    <a:pt x="2268" y="13343"/>
                    <a:pt x="2135" y="10041"/>
                    <a:pt x="1701" y="7506"/>
                  </a:cubicBezTo>
                  <a:cubicBezTo>
                    <a:pt x="1268" y="4971"/>
                    <a:pt x="1067" y="67"/>
                    <a:pt x="1034" y="1"/>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2"/>
            <p:cNvSpPr/>
            <p:nvPr/>
          </p:nvSpPr>
          <p:spPr>
            <a:xfrm>
              <a:off x="7737626" y="2473901"/>
              <a:ext cx="636148" cy="1313467"/>
            </a:xfrm>
            <a:custGeom>
              <a:avLst/>
              <a:gdLst/>
              <a:ahLst/>
              <a:cxnLst/>
              <a:rect l="l" t="t" r="r" b="b"/>
              <a:pathLst>
                <a:path w="35893" h="74109" extrusionOk="0">
                  <a:moveTo>
                    <a:pt x="12480" y="0"/>
                  </a:moveTo>
                  <a:cubicBezTo>
                    <a:pt x="8428" y="0"/>
                    <a:pt x="5272" y="1423"/>
                    <a:pt x="3870" y="3658"/>
                  </a:cubicBezTo>
                  <a:cubicBezTo>
                    <a:pt x="1" y="9796"/>
                    <a:pt x="2069" y="17668"/>
                    <a:pt x="7439" y="34513"/>
                  </a:cubicBezTo>
                  <a:cubicBezTo>
                    <a:pt x="11475" y="47289"/>
                    <a:pt x="8707" y="65869"/>
                    <a:pt x="7106" y="74108"/>
                  </a:cubicBezTo>
                  <a:lnTo>
                    <a:pt x="35893" y="74108"/>
                  </a:lnTo>
                  <a:lnTo>
                    <a:pt x="35893" y="14199"/>
                  </a:lnTo>
                  <a:cubicBezTo>
                    <a:pt x="28202" y="3834"/>
                    <a:pt x="19133" y="0"/>
                    <a:pt x="12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2"/>
            <p:cNvSpPr/>
            <p:nvPr/>
          </p:nvSpPr>
          <p:spPr>
            <a:xfrm>
              <a:off x="8303412" y="3168944"/>
              <a:ext cx="70362" cy="292082"/>
            </a:xfrm>
            <a:custGeom>
              <a:avLst/>
              <a:gdLst/>
              <a:ahLst/>
              <a:cxnLst/>
              <a:rect l="l" t="t" r="r" b="b"/>
              <a:pathLst>
                <a:path w="3970" h="16480" extrusionOk="0">
                  <a:moveTo>
                    <a:pt x="1135" y="1"/>
                  </a:moveTo>
                  <a:cubicBezTo>
                    <a:pt x="1135" y="1"/>
                    <a:pt x="1568" y="2369"/>
                    <a:pt x="1635" y="4871"/>
                  </a:cubicBezTo>
                  <a:cubicBezTo>
                    <a:pt x="1702" y="7406"/>
                    <a:pt x="1635" y="7906"/>
                    <a:pt x="1401" y="10975"/>
                  </a:cubicBezTo>
                  <a:cubicBezTo>
                    <a:pt x="1135" y="14011"/>
                    <a:pt x="401" y="15679"/>
                    <a:pt x="0" y="16479"/>
                  </a:cubicBezTo>
                  <a:cubicBezTo>
                    <a:pt x="0" y="16479"/>
                    <a:pt x="3970" y="15278"/>
                    <a:pt x="3970" y="14077"/>
                  </a:cubicBezTo>
                  <a:cubicBezTo>
                    <a:pt x="3970" y="12910"/>
                    <a:pt x="3770" y="11976"/>
                    <a:pt x="3336" y="7773"/>
                  </a:cubicBezTo>
                  <a:cubicBezTo>
                    <a:pt x="2869" y="3570"/>
                    <a:pt x="1135" y="1"/>
                    <a:pt x="1135" y="1"/>
                  </a:cubicBezTo>
                  <a:close/>
                </a:path>
              </a:pathLst>
            </a:custGeom>
            <a:solidFill>
              <a:srgbClr val="86A6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2"/>
            <p:cNvSpPr/>
            <p:nvPr/>
          </p:nvSpPr>
          <p:spPr>
            <a:xfrm>
              <a:off x="7797336" y="2770467"/>
              <a:ext cx="42005" cy="72152"/>
            </a:xfrm>
            <a:custGeom>
              <a:avLst/>
              <a:gdLst/>
              <a:ahLst/>
              <a:cxnLst/>
              <a:rect l="l" t="t" r="r" b="b"/>
              <a:pathLst>
                <a:path w="2370" h="4071" extrusionOk="0">
                  <a:moveTo>
                    <a:pt x="1302" y="1"/>
                  </a:moveTo>
                  <a:lnTo>
                    <a:pt x="1" y="4071"/>
                  </a:lnTo>
                  <a:cubicBezTo>
                    <a:pt x="1" y="4071"/>
                    <a:pt x="1135" y="3970"/>
                    <a:pt x="1735" y="2569"/>
                  </a:cubicBezTo>
                  <a:cubicBezTo>
                    <a:pt x="2369" y="1168"/>
                    <a:pt x="2269" y="335"/>
                    <a:pt x="2269" y="335"/>
                  </a:cubicBezTo>
                  <a:lnTo>
                    <a:pt x="1302" y="1"/>
                  </a:lnTo>
                  <a:close/>
                </a:path>
              </a:pathLst>
            </a:custGeom>
            <a:solidFill>
              <a:srgbClr val="86A6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2"/>
            <p:cNvSpPr/>
            <p:nvPr/>
          </p:nvSpPr>
          <p:spPr>
            <a:xfrm>
              <a:off x="7850542" y="2660316"/>
              <a:ext cx="72737" cy="123178"/>
            </a:xfrm>
            <a:custGeom>
              <a:avLst/>
              <a:gdLst/>
              <a:ahLst/>
              <a:cxnLst/>
              <a:rect l="l" t="t" r="r" b="b"/>
              <a:pathLst>
                <a:path w="4104" h="6950" extrusionOk="0">
                  <a:moveTo>
                    <a:pt x="2105" y="1"/>
                  </a:moveTo>
                  <a:cubicBezTo>
                    <a:pt x="1443" y="1"/>
                    <a:pt x="812" y="194"/>
                    <a:pt x="568" y="845"/>
                  </a:cubicBezTo>
                  <a:cubicBezTo>
                    <a:pt x="1" y="2413"/>
                    <a:pt x="234" y="6950"/>
                    <a:pt x="234" y="6950"/>
                  </a:cubicBezTo>
                  <a:cubicBezTo>
                    <a:pt x="234" y="6950"/>
                    <a:pt x="1502" y="6850"/>
                    <a:pt x="2002" y="5249"/>
                  </a:cubicBezTo>
                  <a:cubicBezTo>
                    <a:pt x="2469" y="3647"/>
                    <a:pt x="2236" y="2246"/>
                    <a:pt x="2736" y="1646"/>
                  </a:cubicBezTo>
                  <a:cubicBezTo>
                    <a:pt x="3270" y="1046"/>
                    <a:pt x="4104" y="412"/>
                    <a:pt x="4104" y="412"/>
                  </a:cubicBezTo>
                  <a:cubicBezTo>
                    <a:pt x="4104" y="412"/>
                    <a:pt x="3071" y="1"/>
                    <a:pt x="2105" y="1"/>
                  </a:cubicBezTo>
                  <a:close/>
                </a:path>
              </a:pathLst>
            </a:custGeom>
            <a:solidFill>
              <a:srgbClr val="86A6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2"/>
            <p:cNvSpPr/>
            <p:nvPr/>
          </p:nvSpPr>
          <p:spPr>
            <a:xfrm>
              <a:off x="7954596" y="2476648"/>
              <a:ext cx="419177" cy="405583"/>
            </a:xfrm>
            <a:custGeom>
              <a:avLst/>
              <a:gdLst/>
              <a:ahLst/>
              <a:cxnLst/>
              <a:rect l="l" t="t" r="r" b="b"/>
              <a:pathLst>
                <a:path w="23651" h="22884" extrusionOk="0">
                  <a:moveTo>
                    <a:pt x="2603" y="0"/>
                  </a:moveTo>
                  <a:cubicBezTo>
                    <a:pt x="1835" y="67"/>
                    <a:pt x="1302" y="234"/>
                    <a:pt x="1101" y="467"/>
                  </a:cubicBezTo>
                  <a:cubicBezTo>
                    <a:pt x="1" y="1868"/>
                    <a:pt x="3236" y="7639"/>
                    <a:pt x="3236" y="7639"/>
                  </a:cubicBezTo>
                  <a:cubicBezTo>
                    <a:pt x="3236" y="7639"/>
                    <a:pt x="3503" y="5771"/>
                    <a:pt x="5171" y="5771"/>
                  </a:cubicBezTo>
                  <a:cubicBezTo>
                    <a:pt x="6806" y="5771"/>
                    <a:pt x="9574" y="6705"/>
                    <a:pt x="11142" y="6705"/>
                  </a:cubicBezTo>
                  <a:cubicBezTo>
                    <a:pt x="12710" y="6705"/>
                    <a:pt x="19048" y="11842"/>
                    <a:pt x="20916" y="15311"/>
                  </a:cubicBezTo>
                  <a:cubicBezTo>
                    <a:pt x="21850" y="17079"/>
                    <a:pt x="22884" y="20215"/>
                    <a:pt x="23651" y="22883"/>
                  </a:cubicBezTo>
                  <a:lnTo>
                    <a:pt x="23651" y="14044"/>
                  </a:lnTo>
                  <a:cubicBezTo>
                    <a:pt x="16846" y="4837"/>
                    <a:pt x="8940" y="801"/>
                    <a:pt x="26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2"/>
            <p:cNvSpPr/>
            <p:nvPr/>
          </p:nvSpPr>
          <p:spPr>
            <a:xfrm>
              <a:off x="7378797" y="3098493"/>
              <a:ext cx="414317" cy="243383"/>
            </a:xfrm>
            <a:custGeom>
              <a:avLst/>
              <a:gdLst/>
              <a:ahLst/>
              <a:cxnLst/>
              <a:rect l="l" t="t" r="r" b="b"/>
              <a:pathLst>
                <a:path w="23378" h="13733" extrusionOk="0">
                  <a:moveTo>
                    <a:pt x="11759" y="1"/>
                  </a:moveTo>
                  <a:cubicBezTo>
                    <a:pt x="10798" y="1"/>
                    <a:pt x="9798" y="124"/>
                    <a:pt x="8772" y="406"/>
                  </a:cubicBezTo>
                  <a:cubicBezTo>
                    <a:pt x="2501" y="2174"/>
                    <a:pt x="2267" y="5977"/>
                    <a:pt x="1433" y="8579"/>
                  </a:cubicBezTo>
                  <a:cubicBezTo>
                    <a:pt x="1282" y="9034"/>
                    <a:pt x="0" y="13733"/>
                    <a:pt x="1396" y="13733"/>
                  </a:cubicBezTo>
                  <a:cubicBezTo>
                    <a:pt x="1536" y="13733"/>
                    <a:pt x="1703" y="13686"/>
                    <a:pt x="1900" y="13583"/>
                  </a:cubicBezTo>
                  <a:cubicBezTo>
                    <a:pt x="4035" y="12448"/>
                    <a:pt x="4369" y="8546"/>
                    <a:pt x="5469" y="8412"/>
                  </a:cubicBezTo>
                  <a:cubicBezTo>
                    <a:pt x="5508" y="8406"/>
                    <a:pt x="5546" y="8404"/>
                    <a:pt x="5583" y="8404"/>
                  </a:cubicBezTo>
                  <a:cubicBezTo>
                    <a:pt x="6426" y="8404"/>
                    <a:pt x="7128" y="9793"/>
                    <a:pt x="8144" y="9793"/>
                  </a:cubicBezTo>
                  <a:cubicBezTo>
                    <a:pt x="8388" y="9793"/>
                    <a:pt x="8651" y="9713"/>
                    <a:pt x="8939" y="9513"/>
                  </a:cubicBezTo>
                  <a:cubicBezTo>
                    <a:pt x="10440" y="8479"/>
                    <a:pt x="9005" y="5744"/>
                    <a:pt x="10573" y="4910"/>
                  </a:cubicBezTo>
                  <a:cubicBezTo>
                    <a:pt x="10803" y="4785"/>
                    <a:pt x="11108" y="4731"/>
                    <a:pt x="11470" y="4731"/>
                  </a:cubicBezTo>
                  <a:cubicBezTo>
                    <a:pt x="13630" y="4731"/>
                    <a:pt x="17828" y="6664"/>
                    <a:pt x="20313" y="7178"/>
                  </a:cubicBezTo>
                  <a:cubicBezTo>
                    <a:pt x="20902" y="7300"/>
                    <a:pt x="21392" y="7358"/>
                    <a:pt x="21785" y="7358"/>
                  </a:cubicBezTo>
                  <a:cubicBezTo>
                    <a:pt x="23329" y="7358"/>
                    <a:pt x="23378" y="6452"/>
                    <a:pt x="22048" y="4910"/>
                  </a:cubicBezTo>
                  <a:cubicBezTo>
                    <a:pt x="20652" y="3262"/>
                    <a:pt x="16707" y="1"/>
                    <a:pt x="11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2"/>
            <p:cNvSpPr/>
            <p:nvPr/>
          </p:nvSpPr>
          <p:spPr>
            <a:xfrm>
              <a:off x="7722845" y="2454352"/>
              <a:ext cx="503133" cy="388285"/>
            </a:xfrm>
            <a:custGeom>
              <a:avLst/>
              <a:gdLst/>
              <a:ahLst/>
              <a:cxnLst/>
              <a:rect l="l" t="t" r="r" b="b"/>
              <a:pathLst>
                <a:path w="28388" h="21908" extrusionOk="0">
                  <a:moveTo>
                    <a:pt x="14158" y="1"/>
                  </a:moveTo>
                  <a:cubicBezTo>
                    <a:pt x="9779" y="1"/>
                    <a:pt x="5469" y="1174"/>
                    <a:pt x="3270" y="5028"/>
                  </a:cubicBezTo>
                  <a:cubicBezTo>
                    <a:pt x="1" y="10698"/>
                    <a:pt x="768" y="19171"/>
                    <a:pt x="2969" y="21339"/>
                  </a:cubicBezTo>
                  <a:cubicBezTo>
                    <a:pt x="3386" y="21743"/>
                    <a:pt x="3745" y="21908"/>
                    <a:pt x="4055" y="21908"/>
                  </a:cubicBezTo>
                  <a:cubicBezTo>
                    <a:pt x="5407" y="21908"/>
                    <a:pt x="5805" y="18771"/>
                    <a:pt x="5805" y="18771"/>
                  </a:cubicBezTo>
                  <a:cubicBezTo>
                    <a:pt x="6030" y="18818"/>
                    <a:pt x="6240" y="18840"/>
                    <a:pt x="6436" y="18840"/>
                  </a:cubicBezTo>
                  <a:cubicBezTo>
                    <a:pt x="8332" y="18840"/>
                    <a:pt x="8907" y="16728"/>
                    <a:pt x="8907" y="14068"/>
                  </a:cubicBezTo>
                  <a:cubicBezTo>
                    <a:pt x="8907" y="12600"/>
                    <a:pt x="10116" y="12425"/>
                    <a:pt x="11730" y="12425"/>
                  </a:cubicBezTo>
                  <a:cubicBezTo>
                    <a:pt x="12236" y="12425"/>
                    <a:pt x="12781" y="12442"/>
                    <a:pt x="13342" y="12442"/>
                  </a:cubicBezTo>
                  <a:cubicBezTo>
                    <a:pt x="14569" y="12442"/>
                    <a:pt x="15869" y="12359"/>
                    <a:pt x="16980" y="11833"/>
                  </a:cubicBezTo>
                  <a:cubicBezTo>
                    <a:pt x="20249" y="10298"/>
                    <a:pt x="15612" y="8530"/>
                    <a:pt x="15679" y="6562"/>
                  </a:cubicBezTo>
                  <a:cubicBezTo>
                    <a:pt x="15699" y="5969"/>
                    <a:pt x="16410" y="5773"/>
                    <a:pt x="17462" y="5773"/>
                  </a:cubicBezTo>
                  <a:cubicBezTo>
                    <a:pt x="19513" y="5773"/>
                    <a:pt x="22857" y="6518"/>
                    <a:pt x="24893" y="6518"/>
                  </a:cubicBezTo>
                  <a:cubicBezTo>
                    <a:pt x="25276" y="6518"/>
                    <a:pt x="25613" y="6492"/>
                    <a:pt x="25886" y="6429"/>
                  </a:cubicBezTo>
                  <a:cubicBezTo>
                    <a:pt x="28388" y="5862"/>
                    <a:pt x="26019" y="1725"/>
                    <a:pt x="20182" y="625"/>
                  </a:cubicBezTo>
                  <a:cubicBezTo>
                    <a:pt x="18301" y="261"/>
                    <a:pt x="16222" y="1"/>
                    <a:pt x="141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2"/>
            <p:cNvSpPr/>
            <p:nvPr/>
          </p:nvSpPr>
          <p:spPr>
            <a:xfrm>
              <a:off x="7722845" y="2481380"/>
              <a:ext cx="122398" cy="361399"/>
            </a:xfrm>
            <a:custGeom>
              <a:avLst/>
              <a:gdLst/>
              <a:ahLst/>
              <a:cxnLst/>
              <a:rect l="l" t="t" r="r" b="b"/>
              <a:pathLst>
                <a:path w="6906" h="20391" extrusionOk="0">
                  <a:moveTo>
                    <a:pt x="6906" y="0"/>
                  </a:moveTo>
                  <a:lnTo>
                    <a:pt x="6906" y="0"/>
                  </a:lnTo>
                  <a:cubicBezTo>
                    <a:pt x="5438" y="801"/>
                    <a:pt x="4170" y="1902"/>
                    <a:pt x="3270" y="3503"/>
                  </a:cubicBezTo>
                  <a:cubicBezTo>
                    <a:pt x="1" y="9173"/>
                    <a:pt x="768" y="17646"/>
                    <a:pt x="2969" y="19814"/>
                  </a:cubicBezTo>
                  <a:cubicBezTo>
                    <a:pt x="3393" y="20222"/>
                    <a:pt x="3753" y="20390"/>
                    <a:pt x="4060" y="20390"/>
                  </a:cubicBezTo>
                  <a:cubicBezTo>
                    <a:pt x="4383" y="20390"/>
                    <a:pt x="4649" y="20205"/>
                    <a:pt x="4871" y="19915"/>
                  </a:cubicBezTo>
                  <a:cubicBezTo>
                    <a:pt x="4504" y="19781"/>
                    <a:pt x="3737" y="19381"/>
                    <a:pt x="3170" y="18347"/>
                  </a:cubicBezTo>
                  <a:cubicBezTo>
                    <a:pt x="2436" y="16946"/>
                    <a:pt x="2169" y="13076"/>
                    <a:pt x="2636" y="9073"/>
                  </a:cubicBezTo>
                  <a:cubicBezTo>
                    <a:pt x="3103" y="5037"/>
                    <a:pt x="6905" y="1"/>
                    <a:pt x="69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2"/>
            <p:cNvSpPr/>
            <p:nvPr/>
          </p:nvSpPr>
          <p:spPr>
            <a:xfrm>
              <a:off x="7242787" y="3641061"/>
              <a:ext cx="770952" cy="146307"/>
            </a:xfrm>
            <a:custGeom>
              <a:avLst/>
              <a:gdLst/>
              <a:ahLst/>
              <a:cxnLst/>
              <a:rect l="l" t="t" r="r" b="b"/>
              <a:pathLst>
                <a:path w="43499" h="8255" extrusionOk="0">
                  <a:moveTo>
                    <a:pt x="24961" y="1"/>
                  </a:moveTo>
                  <a:cubicBezTo>
                    <a:pt x="24159" y="1"/>
                    <a:pt x="23333" y="37"/>
                    <a:pt x="22483" y="115"/>
                  </a:cubicBezTo>
                  <a:cubicBezTo>
                    <a:pt x="12109" y="1083"/>
                    <a:pt x="4070" y="5519"/>
                    <a:pt x="1" y="8254"/>
                  </a:cubicBezTo>
                  <a:lnTo>
                    <a:pt x="43498" y="8254"/>
                  </a:lnTo>
                  <a:cubicBezTo>
                    <a:pt x="40668" y="5178"/>
                    <a:pt x="34489" y="1"/>
                    <a:pt x="24961" y="1"/>
                  </a:cubicBezTo>
                  <a:close/>
                </a:path>
              </a:pathLst>
            </a:custGeom>
            <a:solidFill>
              <a:srgbClr val="298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2"/>
            <p:cNvSpPr/>
            <p:nvPr/>
          </p:nvSpPr>
          <p:spPr>
            <a:xfrm>
              <a:off x="7565584" y="3730281"/>
              <a:ext cx="226452" cy="57087"/>
            </a:xfrm>
            <a:custGeom>
              <a:avLst/>
              <a:gdLst/>
              <a:ahLst/>
              <a:cxnLst/>
              <a:rect l="l" t="t" r="r" b="b"/>
              <a:pathLst>
                <a:path w="12777" h="3221" extrusionOk="0">
                  <a:moveTo>
                    <a:pt x="11356" y="0"/>
                  </a:moveTo>
                  <a:cubicBezTo>
                    <a:pt x="9865" y="0"/>
                    <a:pt x="7373" y="145"/>
                    <a:pt x="4737" y="919"/>
                  </a:cubicBezTo>
                  <a:cubicBezTo>
                    <a:pt x="2502" y="1586"/>
                    <a:pt x="968" y="2520"/>
                    <a:pt x="1" y="3220"/>
                  </a:cubicBezTo>
                  <a:lnTo>
                    <a:pt x="8740" y="3220"/>
                  </a:lnTo>
                  <a:cubicBezTo>
                    <a:pt x="10341" y="1953"/>
                    <a:pt x="12776" y="51"/>
                    <a:pt x="12776" y="51"/>
                  </a:cubicBezTo>
                  <a:cubicBezTo>
                    <a:pt x="12776" y="51"/>
                    <a:pt x="12243" y="0"/>
                    <a:pt x="113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2"/>
            <p:cNvSpPr/>
            <p:nvPr/>
          </p:nvSpPr>
          <p:spPr>
            <a:xfrm>
              <a:off x="7825127" y="3647228"/>
              <a:ext cx="22491" cy="28996"/>
            </a:xfrm>
            <a:custGeom>
              <a:avLst/>
              <a:gdLst/>
              <a:ahLst/>
              <a:cxnLst/>
              <a:rect l="l" t="t" r="r" b="b"/>
              <a:pathLst>
                <a:path w="1269" h="1636" extrusionOk="0">
                  <a:moveTo>
                    <a:pt x="134" y="1"/>
                  </a:moveTo>
                  <a:lnTo>
                    <a:pt x="0" y="1202"/>
                  </a:lnTo>
                  <a:lnTo>
                    <a:pt x="1268" y="1635"/>
                  </a:lnTo>
                  <a:lnTo>
                    <a:pt x="134" y="1"/>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2"/>
            <p:cNvSpPr/>
            <p:nvPr/>
          </p:nvSpPr>
          <p:spPr>
            <a:xfrm>
              <a:off x="7705706" y="3419021"/>
              <a:ext cx="668068" cy="368346"/>
            </a:xfrm>
            <a:custGeom>
              <a:avLst/>
              <a:gdLst/>
              <a:ahLst/>
              <a:cxnLst/>
              <a:rect l="l" t="t" r="r" b="b"/>
              <a:pathLst>
                <a:path w="37694" h="20783" extrusionOk="0">
                  <a:moveTo>
                    <a:pt x="37694" y="1"/>
                  </a:moveTo>
                  <a:cubicBezTo>
                    <a:pt x="21049" y="1402"/>
                    <a:pt x="6472" y="14178"/>
                    <a:pt x="0" y="20782"/>
                  </a:cubicBezTo>
                  <a:lnTo>
                    <a:pt x="37694" y="20782"/>
                  </a:lnTo>
                  <a:lnTo>
                    <a:pt x="3769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2"/>
            <p:cNvSpPr/>
            <p:nvPr/>
          </p:nvSpPr>
          <p:spPr>
            <a:xfrm>
              <a:off x="7798524" y="2848521"/>
              <a:ext cx="139537" cy="723648"/>
            </a:xfrm>
            <a:custGeom>
              <a:avLst/>
              <a:gdLst/>
              <a:ahLst/>
              <a:cxnLst/>
              <a:rect l="l" t="t" r="r" b="b"/>
              <a:pathLst>
                <a:path w="7873" h="40830" extrusionOk="0">
                  <a:moveTo>
                    <a:pt x="0" y="0"/>
                  </a:moveTo>
                  <a:lnTo>
                    <a:pt x="0" y="0"/>
                  </a:lnTo>
                  <a:cubicBezTo>
                    <a:pt x="968" y="3736"/>
                    <a:pt x="2302" y="8106"/>
                    <a:pt x="3970" y="13376"/>
                  </a:cubicBezTo>
                  <a:cubicBezTo>
                    <a:pt x="6572" y="21549"/>
                    <a:pt x="6372" y="32123"/>
                    <a:pt x="5471" y="40829"/>
                  </a:cubicBezTo>
                  <a:cubicBezTo>
                    <a:pt x="5471" y="40829"/>
                    <a:pt x="7739" y="33090"/>
                    <a:pt x="7806" y="28787"/>
                  </a:cubicBezTo>
                  <a:cubicBezTo>
                    <a:pt x="7873" y="24484"/>
                    <a:pt x="6438" y="17112"/>
                    <a:pt x="5404" y="13476"/>
                  </a:cubicBezTo>
                  <a:cubicBezTo>
                    <a:pt x="4370" y="9807"/>
                    <a:pt x="1" y="1"/>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2"/>
            <p:cNvSpPr/>
            <p:nvPr/>
          </p:nvSpPr>
          <p:spPr>
            <a:xfrm>
              <a:off x="8129013" y="3563875"/>
              <a:ext cx="244761" cy="223493"/>
            </a:xfrm>
            <a:custGeom>
              <a:avLst/>
              <a:gdLst/>
              <a:ahLst/>
              <a:cxnLst/>
              <a:rect l="l" t="t" r="r" b="b"/>
              <a:pathLst>
                <a:path w="13810" h="12610" extrusionOk="0">
                  <a:moveTo>
                    <a:pt x="13810" y="0"/>
                  </a:moveTo>
                  <a:cubicBezTo>
                    <a:pt x="9740" y="2435"/>
                    <a:pt x="3870" y="6205"/>
                    <a:pt x="2235" y="8673"/>
                  </a:cubicBezTo>
                  <a:cubicBezTo>
                    <a:pt x="1201" y="10174"/>
                    <a:pt x="500" y="11542"/>
                    <a:pt x="0" y="12609"/>
                  </a:cubicBezTo>
                  <a:lnTo>
                    <a:pt x="13810" y="12609"/>
                  </a:lnTo>
                  <a:lnTo>
                    <a:pt x="1381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2"/>
            <p:cNvSpPr/>
            <p:nvPr/>
          </p:nvSpPr>
          <p:spPr>
            <a:xfrm>
              <a:off x="7378762" y="3098493"/>
              <a:ext cx="217579" cy="242940"/>
            </a:xfrm>
            <a:custGeom>
              <a:avLst/>
              <a:gdLst/>
              <a:ahLst/>
              <a:cxnLst/>
              <a:rect l="l" t="t" r="r" b="b"/>
              <a:pathLst>
                <a:path w="12277" h="13708" extrusionOk="0">
                  <a:moveTo>
                    <a:pt x="11878" y="0"/>
                  </a:moveTo>
                  <a:cubicBezTo>
                    <a:pt x="10896" y="0"/>
                    <a:pt x="9864" y="113"/>
                    <a:pt x="8807" y="406"/>
                  </a:cubicBezTo>
                  <a:cubicBezTo>
                    <a:pt x="2503" y="2174"/>
                    <a:pt x="2269" y="5977"/>
                    <a:pt x="1435" y="8579"/>
                  </a:cubicBezTo>
                  <a:cubicBezTo>
                    <a:pt x="1278" y="9049"/>
                    <a:pt x="1" y="13708"/>
                    <a:pt x="1402" y="13708"/>
                  </a:cubicBezTo>
                  <a:cubicBezTo>
                    <a:pt x="1491" y="13708"/>
                    <a:pt x="1591" y="13689"/>
                    <a:pt x="1702" y="13649"/>
                  </a:cubicBezTo>
                  <a:cubicBezTo>
                    <a:pt x="968" y="13449"/>
                    <a:pt x="1335" y="11881"/>
                    <a:pt x="1535" y="11014"/>
                  </a:cubicBezTo>
                  <a:cubicBezTo>
                    <a:pt x="1702" y="10147"/>
                    <a:pt x="2503" y="6477"/>
                    <a:pt x="4771" y="3942"/>
                  </a:cubicBezTo>
                  <a:cubicBezTo>
                    <a:pt x="7039" y="1407"/>
                    <a:pt x="12176" y="40"/>
                    <a:pt x="12276" y="6"/>
                  </a:cubicBezTo>
                  <a:cubicBezTo>
                    <a:pt x="12145" y="2"/>
                    <a:pt x="12012" y="0"/>
                    <a:pt x="118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2"/>
            <p:cNvSpPr/>
            <p:nvPr/>
          </p:nvSpPr>
          <p:spPr>
            <a:xfrm>
              <a:off x="7475727" y="3245367"/>
              <a:ext cx="56768" cy="26497"/>
            </a:xfrm>
            <a:custGeom>
              <a:avLst/>
              <a:gdLst/>
              <a:ahLst/>
              <a:cxnLst/>
              <a:rect l="l" t="t" r="r" b="b"/>
              <a:pathLst>
                <a:path w="3203" h="1495" extrusionOk="0">
                  <a:moveTo>
                    <a:pt x="608" y="1"/>
                  </a:moveTo>
                  <a:cubicBezTo>
                    <a:pt x="271" y="1"/>
                    <a:pt x="0" y="125"/>
                    <a:pt x="0" y="125"/>
                  </a:cubicBezTo>
                  <a:cubicBezTo>
                    <a:pt x="34" y="121"/>
                    <a:pt x="68" y="119"/>
                    <a:pt x="102" y="119"/>
                  </a:cubicBezTo>
                  <a:cubicBezTo>
                    <a:pt x="969" y="119"/>
                    <a:pt x="1651" y="1494"/>
                    <a:pt x="2656" y="1494"/>
                  </a:cubicBezTo>
                  <a:cubicBezTo>
                    <a:pt x="2828" y="1494"/>
                    <a:pt x="3009" y="1454"/>
                    <a:pt x="3203" y="1359"/>
                  </a:cubicBezTo>
                  <a:cubicBezTo>
                    <a:pt x="2435" y="1359"/>
                    <a:pt x="1868" y="892"/>
                    <a:pt x="1435" y="359"/>
                  </a:cubicBezTo>
                  <a:cubicBezTo>
                    <a:pt x="1184" y="79"/>
                    <a:pt x="875" y="1"/>
                    <a:pt x="608" y="1"/>
                  </a:cubicBezTo>
                  <a:close/>
                </a:path>
              </a:pathLst>
            </a:custGeom>
            <a:solidFill>
              <a:srgbClr val="EFFA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2"/>
            <p:cNvSpPr/>
            <p:nvPr/>
          </p:nvSpPr>
          <p:spPr>
            <a:xfrm>
              <a:off x="7887194" y="2649274"/>
              <a:ext cx="155506" cy="35500"/>
            </a:xfrm>
            <a:custGeom>
              <a:avLst/>
              <a:gdLst/>
              <a:ahLst/>
              <a:cxnLst/>
              <a:rect l="l" t="t" r="r" b="b"/>
              <a:pathLst>
                <a:path w="8774" h="2003" extrusionOk="0">
                  <a:moveTo>
                    <a:pt x="8774" y="1"/>
                  </a:moveTo>
                  <a:lnTo>
                    <a:pt x="8774" y="1"/>
                  </a:lnTo>
                  <a:cubicBezTo>
                    <a:pt x="8307" y="434"/>
                    <a:pt x="4904" y="868"/>
                    <a:pt x="2736" y="901"/>
                  </a:cubicBezTo>
                  <a:cubicBezTo>
                    <a:pt x="535" y="935"/>
                    <a:pt x="1" y="2002"/>
                    <a:pt x="1" y="2002"/>
                  </a:cubicBezTo>
                  <a:cubicBezTo>
                    <a:pt x="490" y="1500"/>
                    <a:pt x="1409" y="1423"/>
                    <a:pt x="2510" y="1423"/>
                  </a:cubicBezTo>
                  <a:cubicBezTo>
                    <a:pt x="2996" y="1423"/>
                    <a:pt x="3518" y="1438"/>
                    <a:pt x="4053" y="1438"/>
                  </a:cubicBezTo>
                  <a:cubicBezTo>
                    <a:pt x="5285" y="1438"/>
                    <a:pt x="6590" y="1359"/>
                    <a:pt x="7707" y="835"/>
                  </a:cubicBezTo>
                  <a:cubicBezTo>
                    <a:pt x="8274" y="568"/>
                    <a:pt x="8607" y="268"/>
                    <a:pt x="87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2"/>
            <p:cNvSpPr/>
            <p:nvPr/>
          </p:nvSpPr>
          <p:spPr>
            <a:xfrm>
              <a:off x="8016682" y="3514799"/>
              <a:ext cx="17156" cy="34897"/>
            </a:xfrm>
            <a:custGeom>
              <a:avLst/>
              <a:gdLst/>
              <a:ahLst/>
              <a:cxnLst/>
              <a:rect l="l" t="t" r="r" b="b"/>
              <a:pathLst>
                <a:path w="968" h="1969" extrusionOk="0">
                  <a:moveTo>
                    <a:pt x="0" y="1"/>
                  </a:moveTo>
                  <a:lnTo>
                    <a:pt x="0" y="1969"/>
                  </a:lnTo>
                  <a:lnTo>
                    <a:pt x="968" y="1635"/>
                  </a:lnTo>
                  <a:lnTo>
                    <a:pt x="0" y="1"/>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2"/>
            <p:cNvSpPr/>
            <p:nvPr/>
          </p:nvSpPr>
          <p:spPr>
            <a:xfrm>
              <a:off x="7713380" y="3616496"/>
              <a:ext cx="16571" cy="31938"/>
            </a:xfrm>
            <a:custGeom>
              <a:avLst/>
              <a:gdLst/>
              <a:ahLst/>
              <a:cxnLst/>
              <a:rect l="l" t="t" r="r" b="b"/>
              <a:pathLst>
                <a:path w="935" h="1802" extrusionOk="0">
                  <a:moveTo>
                    <a:pt x="1" y="0"/>
                  </a:moveTo>
                  <a:lnTo>
                    <a:pt x="34" y="1701"/>
                  </a:lnTo>
                  <a:lnTo>
                    <a:pt x="935" y="1801"/>
                  </a:lnTo>
                  <a:lnTo>
                    <a:pt x="1" y="0"/>
                  </a:ln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2"/>
            <p:cNvSpPr/>
            <p:nvPr/>
          </p:nvSpPr>
          <p:spPr>
            <a:xfrm>
              <a:off x="7466865" y="3664385"/>
              <a:ext cx="7692" cy="23661"/>
            </a:xfrm>
            <a:custGeom>
              <a:avLst/>
              <a:gdLst/>
              <a:ahLst/>
              <a:cxnLst/>
              <a:rect l="l" t="t" r="r" b="b"/>
              <a:pathLst>
                <a:path w="434" h="1335" extrusionOk="0">
                  <a:moveTo>
                    <a:pt x="0" y="0"/>
                  </a:moveTo>
                  <a:lnTo>
                    <a:pt x="67" y="1334"/>
                  </a:lnTo>
                  <a:lnTo>
                    <a:pt x="434" y="701"/>
                  </a:lnTo>
                  <a:lnTo>
                    <a:pt x="0" y="0"/>
                  </a:ln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2"/>
            <p:cNvSpPr/>
            <p:nvPr/>
          </p:nvSpPr>
          <p:spPr>
            <a:xfrm>
              <a:off x="7679103" y="3618268"/>
              <a:ext cx="11254" cy="28978"/>
            </a:xfrm>
            <a:custGeom>
              <a:avLst/>
              <a:gdLst/>
              <a:ahLst/>
              <a:cxnLst/>
              <a:rect l="l" t="t" r="r" b="b"/>
              <a:pathLst>
                <a:path w="635" h="1635" extrusionOk="0">
                  <a:moveTo>
                    <a:pt x="0" y="0"/>
                  </a:moveTo>
                  <a:lnTo>
                    <a:pt x="0" y="1635"/>
                  </a:lnTo>
                  <a:lnTo>
                    <a:pt x="634" y="1301"/>
                  </a:lnTo>
                  <a:lnTo>
                    <a:pt x="0" y="0"/>
                  </a:ln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2"/>
            <p:cNvSpPr/>
            <p:nvPr/>
          </p:nvSpPr>
          <p:spPr>
            <a:xfrm>
              <a:off x="7734666" y="3627715"/>
              <a:ext cx="17759" cy="25451"/>
            </a:xfrm>
            <a:custGeom>
              <a:avLst/>
              <a:gdLst/>
              <a:ahLst/>
              <a:cxnLst/>
              <a:rect l="l" t="t" r="r" b="b"/>
              <a:pathLst>
                <a:path w="1002" h="1436" extrusionOk="0">
                  <a:moveTo>
                    <a:pt x="1" y="1"/>
                  </a:moveTo>
                  <a:lnTo>
                    <a:pt x="201" y="1435"/>
                  </a:lnTo>
                  <a:lnTo>
                    <a:pt x="1002" y="1335"/>
                  </a:lnTo>
                  <a:lnTo>
                    <a:pt x="1" y="1"/>
                  </a:ln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2"/>
            <p:cNvSpPr/>
            <p:nvPr/>
          </p:nvSpPr>
          <p:spPr>
            <a:xfrm>
              <a:off x="7774278" y="3681523"/>
              <a:ext cx="17174" cy="39630"/>
            </a:xfrm>
            <a:custGeom>
              <a:avLst/>
              <a:gdLst/>
              <a:ahLst/>
              <a:cxnLst/>
              <a:rect l="l" t="t" r="r" b="b"/>
              <a:pathLst>
                <a:path w="969" h="2236" extrusionOk="0">
                  <a:moveTo>
                    <a:pt x="134" y="0"/>
                  </a:moveTo>
                  <a:lnTo>
                    <a:pt x="1" y="2235"/>
                  </a:lnTo>
                  <a:lnTo>
                    <a:pt x="1" y="2235"/>
                  </a:lnTo>
                  <a:lnTo>
                    <a:pt x="968" y="1768"/>
                  </a:lnTo>
                  <a:lnTo>
                    <a:pt x="134" y="0"/>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2"/>
            <p:cNvSpPr/>
            <p:nvPr/>
          </p:nvSpPr>
          <p:spPr>
            <a:xfrm>
              <a:off x="8040910" y="3477562"/>
              <a:ext cx="29580" cy="55581"/>
            </a:xfrm>
            <a:custGeom>
              <a:avLst/>
              <a:gdLst/>
              <a:ahLst/>
              <a:cxnLst/>
              <a:rect l="l" t="t" r="r" b="b"/>
              <a:pathLst>
                <a:path w="1669" h="3136" extrusionOk="0">
                  <a:moveTo>
                    <a:pt x="1" y="0"/>
                  </a:moveTo>
                  <a:lnTo>
                    <a:pt x="268" y="3136"/>
                  </a:lnTo>
                  <a:lnTo>
                    <a:pt x="1669" y="2569"/>
                  </a:lnTo>
                  <a:lnTo>
                    <a:pt x="1" y="0"/>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2"/>
            <p:cNvSpPr/>
            <p:nvPr/>
          </p:nvSpPr>
          <p:spPr>
            <a:xfrm>
              <a:off x="6201972" y="3691295"/>
              <a:ext cx="748479" cy="87164"/>
            </a:xfrm>
            <a:custGeom>
              <a:avLst/>
              <a:gdLst/>
              <a:ahLst/>
              <a:cxnLst/>
              <a:rect l="l" t="t" r="r" b="b"/>
              <a:pathLst>
                <a:path w="42231" h="4918" extrusionOk="0">
                  <a:moveTo>
                    <a:pt x="17456" y="1"/>
                  </a:moveTo>
                  <a:cubicBezTo>
                    <a:pt x="7634" y="1"/>
                    <a:pt x="1964" y="3457"/>
                    <a:pt x="0" y="4917"/>
                  </a:cubicBezTo>
                  <a:lnTo>
                    <a:pt x="42230" y="4917"/>
                  </a:lnTo>
                  <a:cubicBezTo>
                    <a:pt x="38995" y="3883"/>
                    <a:pt x="34525" y="2649"/>
                    <a:pt x="28354" y="1281"/>
                  </a:cubicBezTo>
                  <a:cubicBezTo>
                    <a:pt x="24273" y="365"/>
                    <a:pt x="20645" y="1"/>
                    <a:pt x="17456" y="1"/>
                  </a:cubicBezTo>
                  <a:close/>
                </a:path>
              </a:pathLst>
            </a:custGeom>
            <a:solidFill>
              <a:srgbClr val="298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2"/>
            <p:cNvSpPr/>
            <p:nvPr/>
          </p:nvSpPr>
          <p:spPr>
            <a:xfrm>
              <a:off x="6382291" y="3751236"/>
              <a:ext cx="360052" cy="27223"/>
            </a:xfrm>
            <a:custGeom>
              <a:avLst/>
              <a:gdLst/>
              <a:ahLst/>
              <a:cxnLst/>
              <a:rect l="l" t="t" r="r" b="b"/>
              <a:pathLst>
                <a:path w="20315" h="1536" extrusionOk="0">
                  <a:moveTo>
                    <a:pt x="8933" y="0"/>
                  </a:moveTo>
                  <a:cubicBezTo>
                    <a:pt x="8879" y="0"/>
                    <a:pt x="8826" y="0"/>
                    <a:pt x="8773" y="1"/>
                  </a:cubicBezTo>
                  <a:cubicBezTo>
                    <a:pt x="4270" y="34"/>
                    <a:pt x="0" y="535"/>
                    <a:pt x="0" y="668"/>
                  </a:cubicBezTo>
                  <a:cubicBezTo>
                    <a:pt x="0" y="1002"/>
                    <a:pt x="267" y="1268"/>
                    <a:pt x="701" y="1535"/>
                  </a:cubicBezTo>
                  <a:lnTo>
                    <a:pt x="20315" y="1535"/>
                  </a:lnTo>
                  <a:cubicBezTo>
                    <a:pt x="17917" y="1043"/>
                    <a:pt x="12382" y="0"/>
                    <a:pt x="8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2"/>
            <p:cNvSpPr/>
            <p:nvPr/>
          </p:nvSpPr>
          <p:spPr>
            <a:xfrm>
              <a:off x="6833973" y="3729347"/>
              <a:ext cx="5920" cy="18964"/>
            </a:xfrm>
            <a:custGeom>
              <a:avLst/>
              <a:gdLst/>
              <a:ahLst/>
              <a:cxnLst/>
              <a:rect l="l" t="t" r="r" b="b"/>
              <a:pathLst>
                <a:path w="334" h="1070" extrusionOk="0">
                  <a:moveTo>
                    <a:pt x="267" y="1"/>
                  </a:moveTo>
                  <a:cubicBezTo>
                    <a:pt x="257" y="1"/>
                    <a:pt x="0" y="869"/>
                    <a:pt x="0" y="869"/>
                  </a:cubicBezTo>
                  <a:lnTo>
                    <a:pt x="334" y="1069"/>
                  </a:lnTo>
                  <a:cubicBezTo>
                    <a:pt x="334" y="1069"/>
                    <a:pt x="267" y="68"/>
                    <a:pt x="267" y="2"/>
                  </a:cubicBezTo>
                  <a:cubicBezTo>
                    <a:pt x="267" y="1"/>
                    <a:pt x="267" y="1"/>
                    <a:pt x="267" y="1"/>
                  </a:cubicBez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2"/>
            <p:cNvSpPr/>
            <p:nvPr/>
          </p:nvSpPr>
          <p:spPr>
            <a:xfrm>
              <a:off x="6807352" y="3731138"/>
              <a:ext cx="7125" cy="13612"/>
            </a:xfrm>
            <a:custGeom>
              <a:avLst/>
              <a:gdLst/>
              <a:ahLst/>
              <a:cxnLst/>
              <a:rect l="l" t="t" r="r" b="b"/>
              <a:pathLst>
                <a:path w="402" h="768" extrusionOk="0">
                  <a:moveTo>
                    <a:pt x="401" y="1"/>
                  </a:moveTo>
                  <a:lnTo>
                    <a:pt x="1" y="668"/>
                  </a:lnTo>
                  <a:lnTo>
                    <a:pt x="401" y="768"/>
                  </a:lnTo>
                  <a:lnTo>
                    <a:pt x="401" y="1"/>
                  </a:ln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2"/>
            <p:cNvSpPr/>
            <p:nvPr/>
          </p:nvSpPr>
          <p:spPr>
            <a:xfrm>
              <a:off x="6685574" y="3698633"/>
              <a:ext cx="12424" cy="20701"/>
            </a:xfrm>
            <a:custGeom>
              <a:avLst/>
              <a:gdLst/>
              <a:ahLst/>
              <a:cxnLst/>
              <a:rect l="l" t="t" r="r" b="b"/>
              <a:pathLst>
                <a:path w="701" h="1168" extrusionOk="0">
                  <a:moveTo>
                    <a:pt x="701" y="0"/>
                  </a:moveTo>
                  <a:lnTo>
                    <a:pt x="0" y="1034"/>
                  </a:lnTo>
                  <a:lnTo>
                    <a:pt x="634" y="1168"/>
                  </a:lnTo>
                  <a:lnTo>
                    <a:pt x="701" y="0"/>
                  </a:ln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2"/>
            <p:cNvSpPr/>
            <p:nvPr/>
          </p:nvSpPr>
          <p:spPr>
            <a:xfrm>
              <a:off x="6553730" y="3677347"/>
              <a:ext cx="10670" cy="20701"/>
            </a:xfrm>
            <a:custGeom>
              <a:avLst/>
              <a:gdLst/>
              <a:ahLst/>
              <a:cxnLst/>
              <a:rect l="l" t="t" r="r" b="b"/>
              <a:pathLst>
                <a:path w="602" h="1168" extrusionOk="0">
                  <a:moveTo>
                    <a:pt x="534" y="0"/>
                  </a:moveTo>
                  <a:lnTo>
                    <a:pt x="1" y="1101"/>
                  </a:lnTo>
                  <a:lnTo>
                    <a:pt x="601" y="1168"/>
                  </a:lnTo>
                  <a:lnTo>
                    <a:pt x="601" y="1168"/>
                  </a:lnTo>
                  <a:lnTo>
                    <a:pt x="534" y="0"/>
                  </a:lnTo>
                  <a:close/>
                </a:path>
              </a:pathLst>
            </a:custGeom>
            <a:solidFill>
              <a:srgbClr val="637F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2"/>
            <p:cNvSpPr/>
            <p:nvPr/>
          </p:nvSpPr>
          <p:spPr>
            <a:xfrm>
              <a:off x="6781352" y="3654874"/>
              <a:ext cx="468253" cy="57158"/>
            </a:xfrm>
            <a:custGeom>
              <a:avLst/>
              <a:gdLst/>
              <a:ahLst/>
              <a:cxnLst/>
              <a:rect l="l" t="t" r="r" b="b"/>
              <a:pathLst>
                <a:path w="26420" h="3225" extrusionOk="0">
                  <a:moveTo>
                    <a:pt x="0" y="1"/>
                  </a:moveTo>
                  <a:cubicBezTo>
                    <a:pt x="0" y="1"/>
                    <a:pt x="2269" y="1568"/>
                    <a:pt x="5171" y="1735"/>
                  </a:cubicBezTo>
                  <a:cubicBezTo>
                    <a:pt x="8073" y="1935"/>
                    <a:pt x="12843" y="3036"/>
                    <a:pt x="16445" y="3203"/>
                  </a:cubicBezTo>
                  <a:cubicBezTo>
                    <a:pt x="16842" y="3218"/>
                    <a:pt x="17273" y="3224"/>
                    <a:pt x="17727" y="3224"/>
                  </a:cubicBezTo>
                  <a:cubicBezTo>
                    <a:pt x="21359" y="3224"/>
                    <a:pt x="26419" y="2803"/>
                    <a:pt x="26419" y="2803"/>
                  </a:cubicBezTo>
                  <a:cubicBezTo>
                    <a:pt x="26419" y="2803"/>
                    <a:pt x="23017" y="2402"/>
                    <a:pt x="21516" y="2402"/>
                  </a:cubicBezTo>
                  <a:cubicBezTo>
                    <a:pt x="19981" y="2402"/>
                    <a:pt x="14310" y="1502"/>
                    <a:pt x="11008" y="1468"/>
                  </a:cubicBezTo>
                  <a:cubicBezTo>
                    <a:pt x="7672" y="1402"/>
                    <a:pt x="1" y="1"/>
                    <a:pt x="0" y="1"/>
                  </a:cubicBezTo>
                  <a:close/>
                </a:path>
              </a:pathLst>
            </a:custGeom>
            <a:solidFill>
              <a:srgbClr val="F7F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2"/>
            <p:cNvSpPr/>
            <p:nvPr/>
          </p:nvSpPr>
          <p:spPr>
            <a:xfrm>
              <a:off x="7975882" y="3155350"/>
              <a:ext cx="397891" cy="302716"/>
            </a:xfrm>
            <a:custGeom>
              <a:avLst/>
              <a:gdLst/>
              <a:ahLst/>
              <a:cxnLst/>
              <a:rect l="l" t="t" r="r" b="b"/>
              <a:pathLst>
                <a:path w="22450" h="17080" extrusionOk="0">
                  <a:moveTo>
                    <a:pt x="22450" y="0"/>
                  </a:moveTo>
                  <a:cubicBezTo>
                    <a:pt x="19148" y="2169"/>
                    <a:pt x="14444" y="5238"/>
                    <a:pt x="13610" y="6138"/>
                  </a:cubicBezTo>
                  <a:cubicBezTo>
                    <a:pt x="12417" y="7457"/>
                    <a:pt x="11933" y="8688"/>
                    <a:pt x="14637" y="8688"/>
                  </a:cubicBezTo>
                  <a:cubicBezTo>
                    <a:pt x="14805" y="8688"/>
                    <a:pt x="14985" y="8683"/>
                    <a:pt x="15178" y="8673"/>
                  </a:cubicBezTo>
                  <a:cubicBezTo>
                    <a:pt x="15739" y="8640"/>
                    <a:pt x="16243" y="8620"/>
                    <a:pt x="16678" y="8620"/>
                  </a:cubicBezTo>
                  <a:cubicBezTo>
                    <a:pt x="18828" y="8620"/>
                    <a:pt x="19248" y="9098"/>
                    <a:pt x="16112" y="10708"/>
                  </a:cubicBezTo>
                  <a:cubicBezTo>
                    <a:pt x="12343" y="12676"/>
                    <a:pt x="1" y="17079"/>
                    <a:pt x="1" y="17079"/>
                  </a:cubicBezTo>
                  <a:cubicBezTo>
                    <a:pt x="1" y="17079"/>
                    <a:pt x="16679" y="12910"/>
                    <a:pt x="18914" y="11175"/>
                  </a:cubicBezTo>
                  <a:cubicBezTo>
                    <a:pt x="20415" y="10008"/>
                    <a:pt x="22150" y="8840"/>
                    <a:pt x="22450" y="8073"/>
                  </a:cubicBezTo>
                  <a:lnTo>
                    <a:pt x="22450" y="7673"/>
                  </a:lnTo>
                  <a:cubicBezTo>
                    <a:pt x="22350" y="7506"/>
                    <a:pt x="22116" y="7406"/>
                    <a:pt x="21649" y="7339"/>
                  </a:cubicBezTo>
                  <a:cubicBezTo>
                    <a:pt x="21262" y="7295"/>
                    <a:pt x="20831" y="7279"/>
                    <a:pt x="20385" y="7279"/>
                  </a:cubicBezTo>
                  <a:cubicBezTo>
                    <a:pt x="19164" y="7279"/>
                    <a:pt x="17834" y="7399"/>
                    <a:pt x="16989" y="7399"/>
                  </a:cubicBezTo>
                  <a:cubicBezTo>
                    <a:pt x="16257" y="7399"/>
                    <a:pt x="15890" y="7309"/>
                    <a:pt x="16279" y="6972"/>
                  </a:cubicBezTo>
                  <a:cubicBezTo>
                    <a:pt x="17013" y="6372"/>
                    <a:pt x="20515" y="4971"/>
                    <a:pt x="22450" y="4203"/>
                  </a:cubicBezTo>
                  <a:lnTo>
                    <a:pt x="22450" y="0"/>
                  </a:lnTo>
                  <a:close/>
                </a:path>
              </a:pathLst>
            </a:custGeom>
            <a:solidFill>
              <a:srgbClr val="F7F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2"/>
            <p:cNvSpPr/>
            <p:nvPr/>
          </p:nvSpPr>
          <p:spPr>
            <a:xfrm>
              <a:off x="8270889" y="3241663"/>
              <a:ext cx="68607" cy="208711"/>
            </a:xfrm>
            <a:custGeom>
              <a:avLst/>
              <a:gdLst/>
              <a:ahLst/>
              <a:cxnLst/>
              <a:rect l="l" t="t" r="r" b="b"/>
              <a:pathLst>
                <a:path w="3871" h="11776" extrusionOk="0">
                  <a:moveTo>
                    <a:pt x="1" y="1"/>
                  </a:moveTo>
                  <a:lnTo>
                    <a:pt x="334" y="11776"/>
                  </a:lnTo>
                  <a:lnTo>
                    <a:pt x="3870" y="10742"/>
                  </a:lnTo>
                  <a:lnTo>
                    <a:pt x="1" y="1"/>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2"/>
            <p:cNvSpPr/>
            <p:nvPr/>
          </p:nvSpPr>
          <p:spPr>
            <a:xfrm>
              <a:off x="8213554" y="3342757"/>
              <a:ext cx="47304" cy="124170"/>
            </a:xfrm>
            <a:custGeom>
              <a:avLst/>
              <a:gdLst/>
              <a:ahLst/>
              <a:cxnLst/>
              <a:rect l="l" t="t" r="r" b="b"/>
              <a:pathLst>
                <a:path w="2669" h="7006" extrusionOk="0">
                  <a:moveTo>
                    <a:pt x="0" y="1"/>
                  </a:moveTo>
                  <a:lnTo>
                    <a:pt x="434" y="7006"/>
                  </a:lnTo>
                  <a:lnTo>
                    <a:pt x="2669" y="6372"/>
                  </a:lnTo>
                  <a:lnTo>
                    <a:pt x="0" y="1"/>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2"/>
            <p:cNvSpPr/>
            <p:nvPr/>
          </p:nvSpPr>
          <p:spPr>
            <a:xfrm>
              <a:off x="8209406" y="3499433"/>
              <a:ext cx="162010" cy="287935"/>
            </a:xfrm>
            <a:custGeom>
              <a:avLst/>
              <a:gdLst/>
              <a:ahLst/>
              <a:cxnLst/>
              <a:rect l="l" t="t" r="r" b="b"/>
              <a:pathLst>
                <a:path w="9141" h="16246" extrusionOk="0">
                  <a:moveTo>
                    <a:pt x="1" y="0"/>
                  </a:moveTo>
                  <a:lnTo>
                    <a:pt x="334" y="16245"/>
                  </a:lnTo>
                  <a:lnTo>
                    <a:pt x="9141" y="16245"/>
                  </a:lnTo>
                  <a:lnTo>
                    <a:pt x="1" y="0"/>
                  </a:lnTo>
                  <a:close/>
                </a:path>
              </a:pathLst>
            </a:custGeom>
            <a:solidFill>
              <a:srgbClr val="3653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2"/>
            <p:cNvSpPr/>
            <p:nvPr/>
          </p:nvSpPr>
          <p:spPr>
            <a:xfrm>
              <a:off x="8097678" y="3609992"/>
              <a:ext cx="68590" cy="177376"/>
            </a:xfrm>
            <a:custGeom>
              <a:avLst/>
              <a:gdLst/>
              <a:ahLst/>
              <a:cxnLst/>
              <a:rect l="l" t="t" r="r" b="b"/>
              <a:pathLst>
                <a:path w="3870" h="10008" extrusionOk="0">
                  <a:moveTo>
                    <a:pt x="1401" y="0"/>
                  </a:moveTo>
                  <a:lnTo>
                    <a:pt x="0" y="10007"/>
                  </a:lnTo>
                  <a:lnTo>
                    <a:pt x="3870" y="10007"/>
                  </a:lnTo>
                  <a:lnTo>
                    <a:pt x="1401" y="0"/>
                  </a:lnTo>
                  <a:close/>
                </a:path>
              </a:pathLst>
            </a:custGeom>
            <a:solidFill>
              <a:srgbClr val="3653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2"/>
            <p:cNvSpPr/>
            <p:nvPr/>
          </p:nvSpPr>
          <p:spPr>
            <a:xfrm>
              <a:off x="5889224" y="3478702"/>
              <a:ext cx="525589" cy="299757"/>
            </a:xfrm>
            <a:custGeom>
              <a:avLst/>
              <a:gdLst/>
              <a:ahLst/>
              <a:cxnLst/>
              <a:rect l="l" t="t" r="r" b="b"/>
              <a:pathLst>
                <a:path w="29655" h="16913" extrusionOk="0">
                  <a:moveTo>
                    <a:pt x="0" y="0"/>
                  </a:moveTo>
                  <a:lnTo>
                    <a:pt x="0" y="16912"/>
                  </a:lnTo>
                  <a:lnTo>
                    <a:pt x="29655" y="16912"/>
                  </a:lnTo>
                  <a:cubicBezTo>
                    <a:pt x="29488" y="15478"/>
                    <a:pt x="28287" y="13643"/>
                    <a:pt x="25252" y="11308"/>
                  </a:cubicBezTo>
                  <a:cubicBezTo>
                    <a:pt x="18347" y="5904"/>
                    <a:pt x="7406" y="2135"/>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2"/>
            <p:cNvSpPr/>
            <p:nvPr/>
          </p:nvSpPr>
          <p:spPr>
            <a:xfrm>
              <a:off x="5889224" y="3596936"/>
              <a:ext cx="242404" cy="181524"/>
            </a:xfrm>
            <a:custGeom>
              <a:avLst/>
              <a:gdLst/>
              <a:ahLst/>
              <a:cxnLst/>
              <a:rect l="l" t="t" r="r" b="b"/>
              <a:pathLst>
                <a:path w="13677" h="10242" extrusionOk="0">
                  <a:moveTo>
                    <a:pt x="0" y="1"/>
                  </a:moveTo>
                  <a:lnTo>
                    <a:pt x="0" y="10241"/>
                  </a:lnTo>
                  <a:lnTo>
                    <a:pt x="13677" y="10241"/>
                  </a:lnTo>
                  <a:cubicBezTo>
                    <a:pt x="11976" y="7740"/>
                    <a:pt x="9374" y="4204"/>
                    <a:pt x="7572" y="2803"/>
                  </a:cubicBezTo>
                  <a:cubicBezTo>
                    <a:pt x="5938" y="1535"/>
                    <a:pt x="2602" y="601"/>
                    <a:pt x="0" y="1"/>
                  </a:cubicBezTo>
                  <a:close/>
                </a:path>
              </a:pathLst>
            </a:custGeom>
            <a:solidFill>
              <a:srgbClr val="7698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2"/>
            <p:cNvSpPr/>
            <p:nvPr/>
          </p:nvSpPr>
          <p:spPr>
            <a:xfrm>
              <a:off x="5992091" y="3442050"/>
              <a:ext cx="56768" cy="99925"/>
            </a:xfrm>
            <a:custGeom>
              <a:avLst/>
              <a:gdLst/>
              <a:ahLst/>
              <a:cxnLst/>
              <a:rect l="l" t="t" r="r" b="b"/>
              <a:pathLst>
                <a:path w="3203" h="5638" extrusionOk="0">
                  <a:moveTo>
                    <a:pt x="3203" y="0"/>
                  </a:moveTo>
                  <a:lnTo>
                    <a:pt x="0" y="5070"/>
                  </a:lnTo>
                  <a:lnTo>
                    <a:pt x="2369" y="5637"/>
                  </a:lnTo>
                  <a:lnTo>
                    <a:pt x="3203" y="0"/>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2"/>
            <p:cNvSpPr/>
            <p:nvPr/>
          </p:nvSpPr>
          <p:spPr>
            <a:xfrm>
              <a:off x="6048257" y="3501761"/>
              <a:ext cx="36670" cy="67402"/>
            </a:xfrm>
            <a:custGeom>
              <a:avLst/>
              <a:gdLst/>
              <a:ahLst/>
              <a:cxnLst/>
              <a:rect l="l" t="t" r="r" b="b"/>
              <a:pathLst>
                <a:path w="2069" h="3803" extrusionOk="0">
                  <a:moveTo>
                    <a:pt x="2069" y="0"/>
                  </a:moveTo>
                  <a:lnTo>
                    <a:pt x="0" y="3202"/>
                  </a:lnTo>
                  <a:lnTo>
                    <a:pt x="1435" y="3803"/>
                  </a:lnTo>
                  <a:lnTo>
                    <a:pt x="2069" y="0"/>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2"/>
            <p:cNvSpPr/>
            <p:nvPr/>
          </p:nvSpPr>
          <p:spPr>
            <a:xfrm>
              <a:off x="6170035" y="3564431"/>
              <a:ext cx="26036" cy="43174"/>
            </a:xfrm>
            <a:custGeom>
              <a:avLst/>
              <a:gdLst/>
              <a:ahLst/>
              <a:cxnLst/>
              <a:rect l="l" t="t" r="r" b="b"/>
              <a:pathLst>
                <a:path w="1469" h="2436" extrusionOk="0">
                  <a:moveTo>
                    <a:pt x="1469" y="0"/>
                  </a:moveTo>
                  <a:lnTo>
                    <a:pt x="1" y="1635"/>
                  </a:lnTo>
                  <a:lnTo>
                    <a:pt x="1102" y="2435"/>
                  </a:lnTo>
                  <a:lnTo>
                    <a:pt x="1469" y="0"/>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2"/>
            <p:cNvSpPr/>
            <p:nvPr/>
          </p:nvSpPr>
          <p:spPr>
            <a:xfrm>
              <a:off x="6333799" y="3672030"/>
              <a:ext cx="14799" cy="19514"/>
            </a:xfrm>
            <a:custGeom>
              <a:avLst/>
              <a:gdLst/>
              <a:ahLst/>
              <a:cxnLst/>
              <a:rect l="l" t="t" r="r" b="b"/>
              <a:pathLst>
                <a:path w="835" h="1101" extrusionOk="0">
                  <a:moveTo>
                    <a:pt x="835" y="0"/>
                  </a:moveTo>
                  <a:lnTo>
                    <a:pt x="1" y="701"/>
                  </a:lnTo>
                  <a:lnTo>
                    <a:pt x="601" y="1101"/>
                  </a:lnTo>
                  <a:lnTo>
                    <a:pt x="835" y="0"/>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2"/>
            <p:cNvSpPr/>
            <p:nvPr/>
          </p:nvSpPr>
          <p:spPr>
            <a:xfrm>
              <a:off x="6198428" y="3579797"/>
              <a:ext cx="18929" cy="27808"/>
            </a:xfrm>
            <a:custGeom>
              <a:avLst/>
              <a:gdLst/>
              <a:ahLst/>
              <a:cxnLst/>
              <a:rect l="l" t="t" r="r" b="b"/>
              <a:pathLst>
                <a:path w="1068" h="1569" extrusionOk="0">
                  <a:moveTo>
                    <a:pt x="1068" y="0"/>
                  </a:moveTo>
                  <a:lnTo>
                    <a:pt x="0" y="1001"/>
                  </a:lnTo>
                  <a:lnTo>
                    <a:pt x="767" y="1568"/>
                  </a:lnTo>
                  <a:lnTo>
                    <a:pt x="1068" y="0"/>
                  </a:ln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2"/>
            <p:cNvSpPr/>
            <p:nvPr/>
          </p:nvSpPr>
          <p:spPr>
            <a:xfrm>
              <a:off x="5889224" y="3478100"/>
              <a:ext cx="84559" cy="300359"/>
            </a:xfrm>
            <a:custGeom>
              <a:avLst/>
              <a:gdLst/>
              <a:ahLst/>
              <a:cxnLst/>
              <a:rect l="l" t="t" r="r" b="b"/>
              <a:pathLst>
                <a:path w="4771" h="16947" extrusionOk="0">
                  <a:moveTo>
                    <a:pt x="4770" y="1"/>
                  </a:moveTo>
                  <a:lnTo>
                    <a:pt x="0" y="10375"/>
                  </a:lnTo>
                  <a:lnTo>
                    <a:pt x="0" y="16946"/>
                  </a:lnTo>
                  <a:lnTo>
                    <a:pt x="4237" y="16946"/>
                  </a:lnTo>
                  <a:lnTo>
                    <a:pt x="4770" y="1"/>
                  </a:lnTo>
                  <a:close/>
                </a:path>
              </a:pathLst>
            </a:custGeom>
            <a:solidFill>
              <a:srgbClr val="3653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2"/>
            <p:cNvSpPr/>
            <p:nvPr/>
          </p:nvSpPr>
          <p:spPr>
            <a:xfrm>
              <a:off x="6021654" y="3722276"/>
              <a:ext cx="43759" cy="56183"/>
            </a:xfrm>
            <a:custGeom>
              <a:avLst/>
              <a:gdLst/>
              <a:ahLst/>
              <a:cxnLst/>
              <a:rect l="l" t="t" r="r" b="b"/>
              <a:pathLst>
                <a:path w="2469" h="3170" extrusionOk="0">
                  <a:moveTo>
                    <a:pt x="1168" y="0"/>
                  </a:moveTo>
                  <a:lnTo>
                    <a:pt x="0" y="3169"/>
                  </a:lnTo>
                  <a:lnTo>
                    <a:pt x="2469" y="3169"/>
                  </a:lnTo>
                  <a:lnTo>
                    <a:pt x="1168" y="0"/>
                  </a:lnTo>
                  <a:close/>
                </a:path>
              </a:pathLst>
            </a:custGeom>
            <a:solidFill>
              <a:srgbClr val="3653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58"/>
          <p:cNvGrpSpPr/>
          <p:nvPr/>
        </p:nvGrpSpPr>
        <p:grpSpPr>
          <a:xfrm>
            <a:off x="325483" y="2693389"/>
            <a:ext cx="2001095" cy="2520302"/>
            <a:chOff x="6494057" y="2143552"/>
            <a:chExt cx="610034" cy="768338"/>
          </a:xfrm>
        </p:grpSpPr>
        <p:sp>
          <p:nvSpPr>
            <p:cNvPr id="9601" name="Google Shape;9601;p58"/>
            <p:cNvSpPr/>
            <p:nvPr/>
          </p:nvSpPr>
          <p:spPr>
            <a:xfrm>
              <a:off x="6979447" y="2386141"/>
              <a:ext cx="18290" cy="13092"/>
            </a:xfrm>
            <a:custGeom>
              <a:avLst/>
              <a:gdLst/>
              <a:ahLst/>
              <a:cxnLst/>
              <a:rect l="l" t="t" r="r" b="b"/>
              <a:pathLst>
                <a:path w="2069" h="1481" extrusionOk="0">
                  <a:moveTo>
                    <a:pt x="134" y="0"/>
                  </a:moveTo>
                  <a:cubicBezTo>
                    <a:pt x="67" y="34"/>
                    <a:pt x="0" y="67"/>
                    <a:pt x="34" y="167"/>
                  </a:cubicBezTo>
                  <a:cubicBezTo>
                    <a:pt x="34" y="222"/>
                    <a:pt x="78" y="276"/>
                    <a:pt x="131" y="276"/>
                  </a:cubicBezTo>
                  <a:cubicBezTo>
                    <a:pt x="143" y="276"/>
                    <a:pt x="155" y="273"/>
                    <a:pt x="167" y="267"/>
                  </a:cubicBezTo>
                  <a:lnTo>
                    <a:pt x="267" y="267"/>
                  </a:lnTo>
                  <a:cubicBezTo>
                    <a:pt x="334" y="267"/>
                    <a:pt x="401" y="301"/>
                    <a:pt x="501" y="334"/>
                  </a:cubicBezTo>
                  <a:cubicBezTo>
                    <a:pt x="601" y="334"/>
                    <a:pt x="701" y="401"/>
                    <a:pt x="801" y="467"/>
                  </a:cubicBezTo>
                  <a:cubicBezTo>
                    <a:pt x="901" y="534"/>
                    <a:pt x="1001" y="601"/>
                    <a:pt x="1068" y="701"/>
                  </a:cubicBezTo>
                  <a:cubicBezTo>
                    <a:pt x="1268" y="901"/>
                    <a:pt x="1368" y="1135"/>
                    <a:pt x="1502" y="1235"/>
                  </a:cubicBezTo>
                  <a:cubicBezTo>
                    <a:pt x="1535" y="1301"/>
                    <a:pt x="1602" y="1368"/>
                    <a:pt x="1668" y="1401"/>
                  </a:cubicBezTo>
                  <a:cubicBezTo>
                    <a:pt x="1702" y="1435"/>
                    <a:pt x="1735" y="1435"/>
                    <a:pt x="1768" y="1468"/>
                  </a:cubicBezTo>
                  <a:lnTo>
                    <a:pt x="1802" y="1468"/>
                  </a:lnTo>
                  <a:cubicBezTo>
                    <a:pt x="1818" y="1476"/>
                    <a:pt x="1837" y="1481"/>
                    <a:pt x="1856" y="1481"/>
                  </a:cubicBezTo>
                  <a:cubicBezTo>
                    <a:pt x="1914" y="1481"/>
                    <a:pt x="1977" y="1443"/>
                    <a:pt x="2002" y="1368"/>
                  </a:cubicBezTo>
                  <a:cubicBezTo>
                    <a:pt x="2069" y="1235"/>
                    <a:pt x="2069" y="1068"/>
                    <a:pt x="2002" y="934"/>
                  </a:cubicBezTo>
                  <a:cubicBezTo>
                    <a:pt x="1969" y="801"/>
                    <a:pt x="1868" y="701"/>
                    <a:pt x="1768" y="601"/>
                  </a:cubicBezTo>
                  <a:cubicBezTo>
                    <a:pt x="1668" y="501"/>
                    <a:pt x="1535" y="401"/>
                    <a:pt x="1401" y="334"/>
                  </a:cubicBezTo>
                  <a:cubicBezTo>
                    <a:pt x="1268" y="267"/>
                    <a:pt x="1101" y="201"/>
                    <a:pt x="968" y="167"/>
                  </a:cubicBezTo>
                  <a:cubicBezTo>
                    <a:pt x="834" y="134"/>
                    <a:pt x="734" y="100"/>
                    <a:pt x="601" y="67"/>
                  </a:cubicBezTo>
                  <a:cubicBezTo>
                    <a:pt x="501" y="34"/>
                    <a:pt x="367" y="34"/>
                    <a:pt x="334" y="34"/>
                  </a:cubicBezTo>
                  <a:lnTo>
                    <a:pt x="234" y="34"/>
                  </a:lnTo>
                  <a:lnTo>
                    <a:pt x="134" y="0"/>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58"/>
            <p:cNvSpPr/>
            <p:nvPr/>
          </p:nvSpPr>
          <p:spPr>
            <a:xfrm>
              <a:off x="6984168" y="2411203"/>
              <a:ext cx="14453" cy="21976"/>
            </a:xfrm>
            <a:custGeom>
              <a:avLst/>
              <a:gdLst/>
              <a:ahLst/>
              <a:cxnLst/>
              <a:rect l="l" t="t" r="r" b="b"/>
              <a:pathLst>
                <a:path w="1635" h="2486" extrusionOk="0">
                  <a:moveTo>
                    <a:pt x="234" y="1"/>
                  </a:moveTo>
                  <a:lnTo>
                    <a:pt x="200" y="34"/>
                  </a:lnTo>
                  <a:cubicBezTo>
                    <a:pt x="182" y="25"/>
                    <a:pt x="165" y="21"/>
                    <a:pt x="147" y="21"/>
                  </a:cubicBezTo>
                  <a:cubicBezTo>
                    <a:pt x="100" y="21"/>
                    <a:pt x="58" y="52"/>
                    <a:pt x="34" y="101"/>
                  </a:cubicBezTo>
                  <a:cubicBezTo>
                    <a:pt x="0" y="168"/>
                    <a:pt x="34" y="234"/>
                    <a:pt x="100" y="268"/>
                  </a:cubicBezTo>
                  <a:cubicBezTo>
                    <a:pt x="134" y="301"/>
                    <a:pt x="167" y="301"/>
                    <a:pt x="200" y="334"/>
                  </a:cubicBezTo>
                  <a:cubicBezTo>
                    <a:pt x="300" y="368"/>
                    <a:pt x="367" y="434"/>
                    <a:pt x="434" y="501"/>
                  </a:cubicBezTo>
                  <a:cubicBezTo>
                    <a:pt x="534" y="568"/>
                    <a:pt x="634" y="668"/>
                    <a:pt x="701" y="801"/>
                  </a:cubicBezTo>
                  <a:cubicBezTo>
                    <a:pt x="801" y="935"/>
                    <a:pt x="834" y="1068"/>
                    <a:pt x="901" y="1202"/>
                  </a:cubicBezTo>
                  <a:cubicBezTo>
                    <a:pt x="968" y="1502"/>
                    <a:pt x="1001" y="1802"/>
                    <a:pt x="1034" y="2002"/>
                  </a:cubicBezTo>
                  <a:cubicBezTo>
                    <a:pt x="1068" y="2102"/>
                    <a:pt x="1101" y="2202"/>
                    <a:pt x="1134" y="2302"/>
                  </a:cubicBezTo>
                  <a:cubicBezTo>
                    <a:pt x="1134" y="2336"/>
                    <a:pt x="1168" y="2369"/>
                    <a:pt x="1201" y="2402"/>
                  </a:cubicBezTo>
                  <a:lnTo>
                    <a:pt x="1201" y="2436"/>
                  </a:lnTo>
                  <a:cubicBezTo>
                    <a:pt x="1234" y="2469"/>
                    <a:pt x="1276" y="2486"/>
                    <a:pt x="1318" y="2486"/>
                  </a:cubicBezTo>
                  <a:cubicBezTo>
                    <a:pt x="1359" y="2486"/>
                    <a:pt x="1401" y="2469"/>
                    <a:pt x="1435" y="2436"/>
                  </a:cubicBezTo>
                  <a:cubicBezTo>
                    <a:pt x="1568" y="2302"/>
                    <a:pt x="1635" y="2136"/>
                    <a:pt x="1635" y="1969"/>
                  </a:cubicBezTo>
                  <a:cubicBezTo>
                    <a:pt x="1635" y="1802"/>
                    <a:pt x="1601" y="1635"/>
                    <a:pt x="1568" y="1502"/>
                  </a:cubicBezTo>
                  <a:cubicBezTo>
                    <a:pt x="1501" y="1302"/>
                    <a:pt x="1401" y="1135"/>
                    <a:pt x="1301" y="1001"/>
                  </a:cubicBezTo>
                  <a:cubicBezTo>
                    <a:pt x="1201" y="835"/>
                    <a:pt x="1068" y="701"/>
                    <a:pt x="934" y="568"/>
                  </a:cubicBezTo>
                  <a:cubicBezTo>
                    <a:pt x="834" y="468"/>
                    <a:pt x="701" y="368"/>
                    <a:pt x="601" y="268"/>
                  </a:cubicBezTo>
                  <a:cubicBezTo>
                    <a:pt x="501" y="201"/>
                    <a:pt x="400" y="134"/>
                    <a:pt x="334" y="67"/>
                  </a:cubicBezTo>
                  <a:lnTo>
                    <a:pt x="234" y="1"/>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58"/>
            <p:cNvSpPr/>
            <p:nvPr/>
          </p:nvSpPr>
          <p:spPr>
            <a:xfrm>
              <a:off x="7014534" y="2422483"/>
              <a:ext cx="7090" cy="18299"/>
            </a:xfrm>
            <a:custGeom>
              <a:avLst/>
              <a:gdLst/>
              <a:ahLst/>
              <a:cxnLst/>
              <a:rect l="l" t="t" r="r" b="b"/>
              <a:pathLst>
                <a:path w="802" h="2070" extrusionOk="0">
                  <a:moveTo>
                    <a:pt x="151" y="1"/>
                  </a:moveTo>
                  <a:cubicBezTo>
                    <a:pt x="118" y="1"/>
                    <a:pt x="84" y="9"/>
                    <a:pt x="68" y="26"/>
                  </a:cubicBezTo>
                  <a:cubicBezTo>
                    <a:pt x="1" y="92"/>
                    <a:pt x="1" y="159"/>
                    <a:pt x="68" y="226"/>
                  </a:cubicBezTo>
                  <a:lnTo>
                    <a:pt x="101" y="293"/>
                  </a:lnTo>
                  <a:cubicBezTo>
                    <a:pt x="268" y="493"/>
                    <a:pt x="335" y="793"/>
                    <a:pt x="301" y="1060"/>
                  </a:cubicBezTo>
                  <a:cubicBezTo>
                    <a:pt x="234" y="1260"/>
                    <a:pt x="201" y="1460"/>
                    <a:pt x="168" y="1627"/>
                  </a:cubicBezTo>
                  <a:cubicBezTo>
                    <a:pt x="168" y="1694"/>
                    <a:pt x="168" y="1760"/>
                    <a:pt x="168" y="1827"/>
                  </a:cubicBezTo>
                  <a:cubicBezTo>
                    <a:pt x="168" y="1894"/>
                    <a:pt x="201" y="1927"/>
                    <a:pt x="201" y="1927"/>
                  </a:cubicBezTo>
                  <a:cubicBezTo>
                    <a:pt x="229" y="2009"/>
                    <a:pt x="301" y="2069"/>
                    <a:pt x="382" y="2069"/>
                  </a:cubicBezTo>
                  <a:cubicBezTo>
                    <a:pt x="399" y="2069"/>
                    <a:pt x="417" y="2066"/>
                    <a:pt x="435" y="2060"/>
                  </a:cubicBezTo>
                  <a:cubicBezTo>
                    <a:pt x="535" y="1994"/>
                    <a:pt x="668" y="1927"/>
                    <a:pt x="701" y="1794"/>
                  </a:cubicBezTo>
                  <a:cubicBezTo>
                    <a:pt x="768" y="1694"/>
                    <a:pt x="802" y="1560"/>
                    <a:pt x="802" y="1427"/>
                  </a:cubicBezTo>
                  <a:cubicBezTo>
                    <a:pt x="802" y="1293"/>
                    <a:pt x="768" y="1160"/>
                    <a:pt x="735" y="993"/>
                  </a:cubicBezTo>
                  <a:cubicBezTo>
                    <a:pt x="701" y="860"/>
                    <a:pt x="635" y="726"/>
                    <a:pt x="568" y="626"/>
                  </a:cubicBezTo>
                  <a:cubicBezTo>
                    <a:pt x="535" y="526"/>
                    <a:pt x="468" y="426"/>
                    <a:pt x="401" y="326"/>
                  </a:cubicBezTo>
                  <a:cubicBezTo>
                    <a:pt x="368" y="226"/>
                    <a:pt x="301" y="159"/>
                    <a:pt x="301" y="126"/>
                  </a:cubicBezTo>
                  <a:lnTo>
                    <a:pt x="234" y="59"/>
                  </a:lnTo>
                  <a:lnTo>
                    <a:pt x="234" y="26"/>
                  </a:lnTo>
                  <a:cubicBezTo>
                    <a:pt x="218" y="9"/>
                    <a:pt x="184" y="1"/>
                    <a:pt x="15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58"/>
            <p:cNvSpPr/>
            <p:nvPr/>
          </p:nvSpPr>
          <p:spPr>
            <a:xfrm>
              <a:off x="7002741" y="2488494"/>
              <a:ext cx="9742" cy="21508"/>
            </a:xfrm>
            <a:custGeom>
              <a:avLst/>
              <a:gdLst/>
              <a:ahLst/>
              <a:cxnLst/>
              <a:rect l="l" t="t" r="r" b="b"/>
              <a:pathLst>
                <a:path w="1102" h="2433" extrusionOk="0">
                  <a:moveTo>
                    <a:pt x="917" y="1"/>
                  </a:moveTo>
                  <a:cubicBezTo>
                    <a:pt x="840" y="1"/>
                    <a:pt x="761" y="65"/>
                    <a:pt x="801" y="164"/>
                  </a:cubicBezTo>
                  <a:cubicBezTo>
                    <a:pt x="801" y="164"/>
                    <a:pt x="835" y="197"/>
                    <a:pt x="835" y="264"/>
                  </a:cubicBezTo>
                  <a:cubicBezTo>
                    <a:pt x="835" y="364"/>
                    <a:pt x="835" y="464"/>
                    <a:pt x="835" y="531"/>
                  </a:cubicBezTo>
                  <a:cubicBezTo>
                    <a:pt x="835" y="664"/>
                    <a:pt x="835" y="798"/>
                    <a:pt x="801" y="898"/>
                  </a:cubicBezTo>
                  <a:cubicBezTo>
                    <a:pt x="768" y="1031"/>
                    <a:pt x="701" y="1165"/>
                    <a:pt x="601" y="1298"/>
                  </a:cubicBezTo>
                  <a:cubicBezTo>
                    <a:pt x="468" y="1532"/>
                    <a:pt x="268" y="1699"/>
                    <a:pt x="167" y="1865"/>
                  </a:cubicBezTo>
                  <a:cubicBezTo>
                    <a:pt x="101" y="1965"/>
                    <a:pt x="67" y="2032"/>
                    <a:pt x="34" y="2099"/>
                  </a:cubicBezTo>
                  <a:cubicBezTo>
                    <a:pt x="34" y="2132"/>
                    <a:pt x="1" y="2199"/>
                    <a:pt x="1" y="2232"/>
                  </a:cubicBezTo>
                  <a:cubicBezTo>
                    <a:pt x="1" y="2332"/>
                    <a:pt x="67" y="2432"/>
                    <a:pt x="167" y="2432"/>
                  </a:cubicBezTo>
                  <a:cubicBezTo>
                    <a:pt x="301" y="2432"/>
                    <a:pt x="468" y="2366"/>
                    <a:pt x="568" y="2266"/>
                  </a:cubicBezTo>
                  <a:cubicBezTo>
                    <a:pt x="701" y="2166"/>
                    <a:pt x="801" y="2065"/>
                    <a:pt x="868" y="1932"/>
                  </a:cubicBezTo>
                  <a:cubicBezTo>
                    <a:pt x="968" y="1765"/>
                    <a:pt x="1001" y="1598"/>
                    <a:pt x="1035" y="1432"/>
                  </a:cubicBezTo>
                  <a:cubicBezTo>
                    <a:pt x="1068" y="1265"/>
                    <a:pt x="1101" y="1098"/>
                    <a:pt x="1101" y="931"/>
                  </a:cubicBezTo>
                  <a:cubicBezTo>
                    <a:pt x="1101" y="698"/>
                    <a:pt x="1101" y="464"/>
                    <a:pt x="1068" y="197"/>
                  </a:cubicBezTo>
                  <a:cubicBezTo>
                    <a:pt x="1068" y="164"/>
                    <a:pt x="1068" y="131"/>
                    <a:pt x="1068" y="97"/>
                  </a:cubicBezTo>
                  <a:lnTo>
                    <a:pt x="1035" y="97"/>
                  </a:lnTo>
                  <a:cubicBezTo>
                    <a:pt x="1021" y="30"/>
                    <a:pt x="970" y="1"/>
                    <a:pt x="91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58"/>
            <p:cNvSpPr/>
            <p:nvPr/>
          </p:nvSpPr>
          <p:spPr>
            <a:xfrm>
              <a:off x="6982099" y="2529045"/>
              <a:ext cx="16522" cy="11916"/>
            </a:xfrm>
            <a:custGeom>
              <a:avLst/>
              <a:gdLst/>
              <a:ahLst/>
              <a:cxnLst/>
              <a:rect l="l" t="t" r="r" b="b"/>
              <a:pathLst>
                <a:path w="1869" h="1348" extrusionOk="0">
                  <a:moveTo>
                    <a:pt x="1716" y="1"/>
                  </a:moveTo>
                  <a:cubicBezTo>
                    <a:pt x="1669" y="1"/>
                    <a:pt x="1626" y="31"/>
                    <a:pt x="1602" y="80"/>
                  </a:cubicBezTo>
                  <a:cubicBezTo>
                    <a:pt x="1568" y="180"/>
                    <a:pt x="1502" y="247"/>
                    <a:pt x="1435" y="314"/>
                  </a:cubicBezTo>
                  <a:cubicBezTo>
                    <a:pt x="1368" y="414"/>
                    <a:pt x="1302" y="447"/>
                    <a:pt x="1202" y="514"/>
                  </a:cubicBezTo>
                  <a:cubicBezTo>
                    <a:pt x="1101" y="581"/>
                    <a:pt x="1001" y="614"/>
                    <a:pt x="901" y="614"/>
                  </a:cubicBezTo>
                  <a:cubicBezTo>
                    <a:pt x="701" y="647"/>
                    <a:pt x="501" y="714"/>
                    <a:pt x="334" y="781"/>
                  </a:cubicBezTo>
                  <a:cubicBezTo>
                    <a:pt x="234" y="814"/>
                    <a:pt x="134" y="881"/>
                    <a:pt x="67" y="948"/>
                  </a:cubicBezTo>
                  <a:cubicBezTo>
                    <a:pt x="1" y="1014"/>
                    <a:pt x="1" y="1114"/>
                    <a:pt x="67" y="1214"/>
                  </a:cubicBezTo>
                  <a:cubicBezTo>
                    <a:pt x="167" y="1281"/>
                    <a:pt x="301" y="1348"/>
                    <a:pt x="434" y="1348"/>
                  </a:cubicBezTo>
                  <a:cubicBezTo>
                    <a:pt x="534" y="1348"/>
                    <a:pt x="668" y="1315"/>
                    <a:pt x="768" y="1248"/>
                  </a:cubicBezTo>
                  <a:cubicBezTo>
                    <a:pt x="901" y="1214"/>
                    <a:pt x="1035" y="1114"/>
                    <a:pt x="1135" y="1014"/>
                  </a:cubicBezTo>
                  <a:cubicBezTo>
                    <a:pt x="1235" y="948"/>
                    <a:pt x="1335" y="848"/>
                    <a:pt x="1435" y="747"/>
                  </a:cubicBezTo>
                  <a:cubicBezTo>
                    <a:pt x="1502" y="647"/>
                    <a:pt x="1568" y="547"/>
                    <a:pt x="1635" y="481"/>
                  </a:cubicBezTo>
                  <a:cubicBezTo>
                    <a:pt x="1702" y="414"/>
                    <a:pt x="1735" y="314"/>
                    <a:pt x="1769" y="280"/>
                  </a:cubicBezTo>
                  <a:cubicBezTo>
                    <a:pt x="1802" y="247"/>
                    <a:pt x="1802" y="247"/>
                    <a:pt x="1835" y="214"/>
                  </a:cubicBezTo>
                  <a:lnTo>
                    <a:pt x="1835" y="180"/>
                  </a:lnTo>
                  <a:cubicBezTo>
                    <a:pt x="1869" y="114"/>
                    <a:pt x="1835" y="47"/>
                    <a:pt x="1769" y="14"/>
                  </a:cubicBezTo>
                  <a:cubicBezTo>
                    <a:pt x="1751" y="5"/>
                    <a:pt x="1733" y="1"/>
                    <a:pt x="171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58"/>
            <p:cNvSpPr/>
            <p:nvPr/>
          </p:nvSpPr>
          <p:spPr>
            <a:xfrm>
              <a:off x="6964701" y="2507254"/>
              <a:ext cx="17114" cy="15426"/>
            </a:xfrm>
            <a:custGeom>
              <a:avLst/>
              <a:gdLst/>
              <a:ahLst/>
              <a:cxnLst/>
              <a:rect l="l" t="t" r="r" b="b"/>
              <a:pathLst>
                <a:path w="1936" h="1745" extrusionOk="0">
                  <a:moveTo>
                    <a:pt x="1796" y="1"/>
                  </a:moveTo>
                  <a:cubicBezTo>
                    <a:pt x="1739" y="1"/>
                    <a:pt x="1683" y="35"/>
                    <a:pt x="1668" y="110"/>
                  </a:cubicBezTo>
                  <a:lnTo>
                    <a:pt x="1635" y="210"/>
                  </a:lnTo>
                  <a:cubicBezTo>
                    <a:pt x="1635" y="277"/>
                    <a:pt x="1602" y="377"/>
                    <a:pt x="1535" y="444"/>
                  </a:cubicBezTo>
                  <a:cubicBezTo>
                    <a:pt x="1502" y="544"/>
                    <a:pt x="1435" y="644"/>
                    <a:pt x="1335" y="711"/>
                  </a:cubicBezTo>
                  <a:cubicBezTo>
                    <a:pt x="1235" y="811"/>
                    <a:pt x="1135" y="877"/>
                    <a:pt x="1001" y="944"/>
                  </a:cubicBezTo>
                  <a:cubicBezTo>
                    <a:pt x="768" y="1044"/>
                    <a:pt x="534" y="1111"/>
                    <a:pt x="368" y="1178"/>
                  </a:cubicBezTo>
                  <a:cubicBezTo>
                    <a:pt x="301" y="1211"/>
                    <a:pt x="234" y="1278"/>
                    <a:pt x="167" y="1311"/>
                  </a:cubicBezTo>
                  <a:cubicBezTo>
                    <a:pt x="134" y="1344"/>
                    <a:pt x="101" y="1378"/>
                    <a:pt x="67" y="1378"/>
                  </a:cubicBezTo>
                  <a:cubicBezTo>
                    <a:pt x="1" y="1478"/>
                    <a:pt x="34" y="1578"/>
                    <a:pt x="101" y="1645"/>
                  </a:cubicBezTo>
                  <a:cubicBezTo>
                    <a:pt x="234" y="1711"/>
                    <a:pt x="368" y="1745"/>
                    <a:pt x="534" y="1745"/>
                  </a:cubicBezTo>
                  <a:cubicBezTo>
                    <a:pt x="668" y="1711"/>
                    <a:pt x="801" y="1678"/>
                    <a:pt x="935" y="1611"/>
                  </a:cubicBezTo>
                  <a:cubicBezTo>
                    <a:pt x="1068" y="1511"/>
                    <a:pt x="1201" y="1411"/>
                    <a:pt x="1302" y="1278"/>
                  </a:cubicBezTo>
                  <a:cubicBezTo>
                    <a:pt x="1435" y="1144"/>
                    <a:pt x="1502" y="1011"/>
                    <a:pt x="1602" y="877"/>
                  </a:cubicBezTo>
                  <a:cubicBezTo>
                    <a:pt x="1668" y="777"/>
                    <a:pt x="1735" y="644"/>
                    <a:pt x="1802" y="544"/>
                  </a:cubicBezTo>
                  <a:cubicBezTo>
                    <a:pt x="1835" y="410"/>
                    <a:pt x="1869" y="310"/>
                    <a:pt x="1902" y="277"/>
                  </a:cubicBezTo>
                  <a:lnTo>
                    <a:pt x="1935" y="177"/>
                  </a:lnTo>
                  <a:cubicBezTo>
                    <a:pt x="1935" y="177"/>
                    <a:pt x="1935" y="144"/>
                    <a:pt x="1935" y="144"/>
                  </a:cubicBezTo>
                  <a:cubicBezTo>
                    <a:pt x="1935" y="52"/>
                    <a:pt x="1865" y="1"/>
                    <a:pt x="179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58"/>
            <p:cNvSpPr/>
            <p:nvPr/>
          </p:nvSpPr>
          <p:spPr>
            <a:xfrm>
              <a:off x="6734392" y="2365498"/>
              <a:ext cx="85527" cy="546392"/>
            </a:xfrm>
            <a:custGeom>
              <a:avLst/>
              <a:gdLst/>
              <a:ahLst/>
              <a:cxnLst/>
              <a:rect l="l" t="t" r="r" b="b"/>
              <a:pathLst>
                <a:path w="9675" h="61809" extrusionOk="0">
                  <a:moveTo>
                    <a:pt x="6138" y="0"/>
                  </a:moveTo>
                  <a:lnTo>
                    <a:pt x="3403" y="67"/>
                  </a:lnTo>
                  <a:lnTo>
                    <a:pt x="1" y="60544"/>
                  </a:lnTo>
                  <a:cubicBezTo>
                    <a:pt x="1" y="60544"/>
                    <a:pt x="1793" y="61808"/>
                    <a:pt x="4508" y="61808"/>
                  </a:cubicBezTo>
                  <a:cubicBezTo>
                    <a:pt x="6000" y="61808"/>
                    <a:pt x="7770" y="61426"/>
                    <a:pt x="9674" y="60243"/>
                  </a:cubicBezTo>
                  <a:lnTo>
                    <a:pt x="6138" y="0"/>
                  </a:ln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58"/>
            <p:cNvSpPr/>
            <p:nvPr/>
          </p:nvSpPr>
          <p:spPr>
            <a:xfrm>
              <a:off x="6791014" y="2481979"/>
              <a:ext cx="11510" cy="79922"/>
            </a:xfrm>
            <a:custGeom>
              <a:avLst/>
              <a:gdLst/>
              <a:ahLst/>
              <a:cxnLst/>
              <a:rect l="l" t="t" r="r" b="b"/>
              <a:pathLst>
                <a:path w="1302" h="9041" fill="none" extrusionOk="0">
                  <a:moveTo>
                    <a:pt x="1301" y="9040"/>
                  </a:moveTo>
                  <a:cubicBezTo>
                    <a:pt x="67" y="6172"/>
                    <a:pt x="0" y="2936"/>
                    <a:pt x="1101" y="0"/>
                  </a:cubicBezTo>
                </a:path>
              </a:pathLst>
            </a:custGeom>
            <a:noFill/>
            <a:ln w="11675" cap="flat" cmpd="sng">
              <a:solidFill>
                <a:srgbClr val="CAA36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58"/>
            <p:cNvSpPr/>
            <p:nvPr/>
          </p:nvSpPr>
          <p:spPr>
            <a:xfrm>
              <a:off x="6599037" y="2143552"/>
              <a:ext cx="338236" cy="329564"/>
            </a:xfrm>
            <a:custGeom>
              <a:avLst/>
              <a:gdLst/>
              <a:ahLst/>
              <a:cxnLst/>
              <a:rect l="l" t="t" r="r" b="b"/>
              <a:pathLst>
                <a:path w="38262" h="37281" extrusionOk="0">
                  <a:moveTo>
                    <a:pt x="18657" y="0"/>
                  </a:moveTo>
                  <a:cubicBezTo>
                    <a:pt x="14816" y="0"/>
                    <a:pt x="11155" y="3246"/>
                    <a:pt x="10875" y="7127"/>
                  </a:cubicBezTo>
                  <a:cubicBezTo>
                    <a:pt x="10045" y="6842"/>
                    <a:pt x="9194" y="6706"/>
                    <a:pt x="8354" y="6706"/>
                  </a:cubicBezTo>
                  <a:cubicBezTo>
                    <a:pt x="5650" y="6706"/>
                    <a:pt x="3060" y="8120"/>
                    <a:pt x="1635" y="10563"/>
                  </a:cubicBezTo>
                  <a:cubicBezTo>
                    <a:pt x="1" y="13898"/>
                    <a:pt x="901" y="17901"/>
                    <a:pt x="3870" y="20170"/>
                  </a:cubicBezTo>
                  <a:cubicBezTo>
                    <a:pt x="1335" y="22505"/>
                    <a:pt x="668" y="26207"/>
                    <a:pt x="2236" y="29276"/>
                  </a:cubicBezTo>
                  <a:cubicBezTo>
                    <a:pt x="3544" y="31864"/>
                    <a:pt x="6210" y="33458"/>
                    <a:pt x="9056" y="33458"/>
                  </a:cubicBezTo>
                  <a:cubicBezTo>
                    <a:pt x="9548" y="33458"/>
                    <a:pt x="10045" y="33411"/>
                    <a:pt x="10542" y="33312"/>
                  </a:cubicBezTo>
                  <a:cubicBezTo>
                    <a:pt x="12645" y="35977"/>
                    <a:pt x="15688" y="37280"/>
                    <a:pt x="18717" y="37280"/>
                  </a:cubicBezTo>
                  <a:cubicBezTo>
                    <a:pt x="22139" y="37280"/>
                    <a:pt x="25545" y="35617"/>
                    <a:pt x="27561" y="32375"/>
                  </a:cubicBezTo>
                  <a:lnTo>
                    <a:pt x="27561" y="32375"/>
                  </a:lnTo>
                  <a:cubicBezTo>
                    <a:pt x="28276" y="32793"/>
                    <a:pt x="29096" y="32990"/>
                    <a:pt x="29922" y="32990"/>
                  </a:cubicBezTo>
                  <a:cubicBezTo>
                    <a:pt x="31757" y="32990"/>
                    <a:pt x="33622" y="32018"/>
                    <a:pt x="34425" y="30343"/>
                  </a:cubicBezTo>
                  <a:cubicBezTo>
                    <a:pt x="35660" y="27875"/>
                    <a:pt x="34259" y="24473"/>
                    <a:pt x="31623" y="23572"/>
                  </a:cubicBezTo>
                  <a:cubicBezTo>
                    <a:pt x="35726" y="22371"/>
                    <a:pt x="38261" y="17367"/>
                    <a:pt x="36760" y="13365"/>
                  </a:cubicBezTo>
                  <a:cubicBezTo>
                    <a:pt x="35626" y="10341"/>
                    <a:pt x="32379" y="8383"/>
                    <a:pt x="29190" y="8383"/>
                  </a:cubicBezTo>
                  <a:cubicBezTo>
                    <a:pt x="28158" y="8383"/>
                    <a:pt x="27132" y="8588"/>
                    <a:pt x="26186" y="9028"/>
                  </a:cubicBezTo>
                  <a:cubicBezTo>
                    <a:pt x="26887" y="4925"/>
                    <a:pt x="23651" y="555"/>
                    <a:pt x="19515" y="55"/>
                  </a:cubicBezTo>
                  <a:cubicBezTo>
                    <a:pt x="19229" y="18"/>
                    <a:pt x="18942" y="0"/>
                    <a:pt x="18657"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58"/>
            <p:cNvSpPr/>
            <p:nvPr/>
          </p:nvSpPr>
          <p:spPr>
            <a:xfrm>
              <a:off x="6786002" y="2301220"/>
              <a:ext cx="318090" cy="276321"/>
            </a:xfrm>
            <a:custGeom>
              <a:avLst/>
              <a:gdLst/>
              <a:ahLst/>
              <a:cxnLst/>
              <a:rect l="l" t="t" r="r" b="b"/>
              <a:pathLst>
                <a:path w="35983" h="31258" extrusionOk="0">
                  <a:moveTo>
                    <a:pt x="16018" y="0"/>
                  </a:moveTo>
                  <a:cubicBezTo>
                    <a:pt x="14440" y="0"/>
                    <a:pt x="12844" y="611"/>
                    <a:pt x="11627" y="1935"/>
                  </a:cubicBezTo>
                  <a:lnTo>
                    <a:pt x="11627" y="1935"/>
                  </a:lnTo>
                  <a:cubicBezTo>
                    <a:pt x="10953" y="1495"/>
                    <a:pt x="10264" y="1303"/>
                    <a:pt x="9609" y="1303"/>
                  </a:cubicBezTo>
                  <a:cubicBezTo>
                    <a:pt x="6804" y="1303"/>
                    <a:pt x="4617" y="4821"/>
                    <a:pt x="6905" y="7405"/>
                  </a:cubicBezTo>
                  <a:cubicBezTo>
                    <a:pt x="3303" y="7939"/>
                    <a:pt x="601" y="10874"/>
                    <a:pt x="300" y="14477"/>
                  </a:cubicBezTo>
                  <a:cubicBezTo>
                    <a:pt x="0" y="18079"/>
                    <a:pt x="2202" y="21415"/>
                    <a:pt x="5638" y="22549"/>
                  </a:cubicBezTo>
                  <a:cubicBezTo>
                    <a:pt x="4470" y="26051"/>
                    <a:pt x="6838" y="30321"/>
                    <a:pt x="10441" y="31122"/>
                  </a:cubicBezTo>
                  <a:cubicBezTo>
                    <a:pt x="10860" y="31214"/>
                    <a:pt x="11283" y="31258"/>
                    <a:pt x="11705" y="31258"/>
                  </a:cubicBezTo>
                  <a:cubicBezTo>
                    <a:pt x="14945" y="31258"/>
                    <a:pt x="18096" y="28664"/>
                    <a:pt x="18480" y="25418"/>
                  </a:cubicBezTo>
                  <a:cubicBezTo>
                    <a:pt x="20079" y="27328"/>
                    <a:pt x="22581" y="28359"/>
                    <a:pt x="25064" y="28359"/>
                  </a:cubicBezTo>
                  <a:cubicBezTo>
                    <a:pt x="26571" y="28359"/>
                    <a:pt x="28070" y="27979"/>
                    <a:pt x="29354" y="27186"/>
                  </a:cubicBezTo>
                  <a:cubicBezTo>
                    <a:pt x="32757" y="25084"/>
                    <a:pt x="34225" y="20314"/>
                    <a:pt x="32590" y="16645"/>
                  </a:cubicBezTo>
                  <a:cubicBezTo>
                    <a:pt x="35983" y="10785"/>
                    <a:pt x="31363" y="4171"/>
                    <a:pt x="25446" y="4171"/>
                  </a:cubicBezTo>
                  <a:cubicBezTo>
                    <a:pt x="24323" y="4171"/>
                    <a:pt x="23153" y="4410"/>
                    <a:pt x="21983" y="4936"/>
                  </a:cubicBezTo>
                  <a:cubicBezTo>
                    <a:pt x="21408" y="1819"/>
                    <a:pt x="18740" y="0"/>
                    <a:pt x="1601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58"/>
            <p:cNvSpPr/>
            <p:nvPr/>
          </p:nvSpPr>
          <p:spPr>
            <a:xfrm>
              <a:off x="6796716" y="2433985"/>
              <a:ext cx="159730" cy="184827"/>
            </a:xfrm>
            <a:custGeom>
              <a:avLst/>
              <a:gdLst/>
              <a:ahLst/>
              <a:cxnLst/>
              <a:rect l="l" t="t" r="r" b="b"/>
              <a:pathLst>
                <a:path w="18069" h="20908" extrusionOk="0">
                  <a:moveTo>
                    <a:pt x="17308" y="0"/>
                  </a:moveTo>
                  <a:cubicBezTo>
                    <a:pt x="17014" y="0"/>
                    <a:pt x="16717" y="201"/>
                    <a:pt x="16734" y="593"/>
                  </a:cubicBezTo>
                  <a:lnTo>
                    <a:pt x="16734" y="626"/>
                  </a:lnTo>
                  <a:cubicBezTo>
                    <a:pt x="16734" y="626"/>
                    <a:pt x="16701" y="1093"/>
                    <a:pt x="16701" y="1894"/>
                  </a:cubicBezTo>
                  <a:cubicBezTo>
                    <a:pt x="16701" y="2094"/>
                    <a:pt x="16701" y="2327"/>
                    <a:pt x="16701" y="2561"/>
                  </a:cubicBezTo>
                  <a:cubicBezTo>
                    <a:pt x="16701" y="2794"/>
                    <a:pt x="16634" y="3061"/>
                    <a:pt x="16634" y="3361"/>
                  </a:cubicBezTo>
                  <a:cubicBezTo>
                    <a:pt x="16601" y="3895"/>
                    <a:pt x="16568" y="4529"/>
                    <a:pt x="16501" y="5229"/>
                  </a:cubicBezTo>
                  <a:cubicBezTo>
                    <a:pt x="16434" y="5563"/>
                    <a:pt x="16434" y="5930"/>
                    <a:pt x="16367" y="6297"/>
                  </a:cubicBezTo>
                  <a:cubicBezTo>
                    <a:pt x="16301" y="6630"/>
                    <a:pt x="16234" y="7031"/>
                    <a:pt x="16167" y="7398"/>
                  </a:cubicBezTo>
                  <a:cubicBezTo>
                    <a:pt x="16134" y="7798"/>
                    <a:pt x="16000" y="8165"/>
                    <a:pt x="15934" y="8565"/>
                  </a:cubicBezTo>
                  <a:cubicBezTo>
                    <a:pt x="15867" y="8765"/>
                    <a:pt x="15867" y="8999"/>
                    <a:pt x="15800" y="9165"/>
                  </a:cubicBezTo>
                  <a:cubicBezTo>
                    <a:pt x="15734" y="9366"/>
                    <a:pt x="15667" y="9566"/>
                    <a:pt x="15600" y="9766"/>
                  </a:cubicBezTo>
                  <a:cubicBezTo>
                    <a:pt x="15533" y="9966"/>
                    <a:pt x="15500" y="10166"/>
                    <a:pt x="15433" y="10366"/>
                  </a:cubicBezTo>
                  <a:cubicBezTo>
                    <a:pt x="15367" y="10600"/>
                    <a:pt x="15267" y="10800"/>
                    <a:pt x="15200" y="10967"/>
                  </a:cubicBezTo>
                  <a:cubicBezTo>
                    <a:pt x="15133" y="11167"/>
                    <a:pt x="15066" y="11400"/>
                    <a:pt x="14966" y="11601"/>
                  </a:cubicBezTo>
                  <a:cubicBezTo>
                    <a:pt x="14900" y="11801"/>
                    <a:pt x="14800" y="11967"/>
                    <a:pt x="14700" y="12168"/>
                  </a:cubicBezTo>
                  <a:cubicBezTo>
                    <a:pt x="14599" y="12368"/>
                    <a:pt x="14499" y="12568"/>
                    <a:pt x="14399" y="12768"/>
                  </a:cubicBezTo>
                  <a:lnTo>
                    <a:pt x="14099" y="13335"/>
                  </a:lnTo>
                  <a:cubicBezTo>
                    <a:pt x="13866" y="13735"/>
                    <a:pt x="13599" y="14069"/>
                    <a:pt x="13365" y="14436"/>
                  </a:cubicBezTo>
                  <a:cubicBezTo>
                    <a:pt x="12865" y="15136"/>
                    <a:pt x="12264" y="15770"/>
                    <a:pt x="11597" y="16337"/>
                  </a:cubicBezTo>
                  <a:cubicBezTo>
                    <a:pt x="11297" y="16637"/>
                    <a:pt x="10964" y="16871"/>
                    <a:pt x="10630" y="17138"/>
                  </a:cubicBezTo>
                  <a:cubicBezTo>
                    <a:pt x="10263" y="17371"/>
                    <a:pt x="9929" y="17571"/>
                    <a:pt x="9563" y="17772"/>
                  </a:cubicBezTo>
                  <a:cubicBezTo>
                    <a:pt x="8862" y="18172"/>
                    <a:pt x="8128" y="18505"/>
                    <a:pt x="7361" y="18739"/>
                  </a:cubicBezTo>
                  <a:cubicBezTo>
                    <a:pt x="6694" y="18972"/>
                    <a:pt x="5993" y="19173"/>
                    <a:pt x="5293" y="19306"/>
                  </a:cubicBezTo>
                  <a:cubicBezTo>
                    <a:pt x="4225" y="19506"/>
                    <a:pt x="3125" y="19606"/>
                    <a:pt x="2024" y="19606"/>
                  </a:cubicBezTo>
                  <a:lnTo>
                    <a:pt x="790" y="19606"/>
                  </a:lnTo>
                  <a:cubicBezTo>
                    <a:pt x="778" y="19606"/>
                    <a:pt x="768" y="19605"/>
                    <a:pt x="757" y="19605"/>
                  </a:cubicBezTo>
                  <a:cubicBezTo>
                    <a:pt x="150" y="19605"/>
                    <a:pt x="0" y="20510"/>
                    <a:pt x="623" y="20674"/>
                  </a:cubicBezTo>
                  <a:cubicBezTo>
                    <a:pt x="623" y="20674"/>
                    <a:pt x="756" y="20674"/>
                    <a:pt x="990" y="20740"/>
                  </a:cubicBezTo>
                  <a:cubicBezTo>
                    <a:pt x="1223" y="20774"/>
                    <a:pt x="1557" y="20807"/>
                    <a:pt x="1957" y="20841"/>
                  </a:cubicBezTo>
                  <a:cubicBezTo>
                    <a:pt x="2391" y="20907"/>
                    <a:pt x="2924" y="20907"/>
                    <a:pt x="3492" y="20907"/>
                  </a:cubicBezTo>
                  <a:cubicBezTo>
                    <a:pt x="4159" y="20907"/>
                    <a:pt x="4826" y="20874"/>
                    <a:pt x="5493" y="20807"/>
                  </a:cubicBezTo>
                  <a:cubicBezTo>
                    <a:pt x="6294" y="20707"/>
                    <a:pt x="7094" y="20540"/>
                    <a:pt x="7861" y="20340"/>
                  </a:cubicBezTo>
                  <a:cubicBezTo>
                    <a:pt x="8695" y="20073"/>
                    <a:pt x="9563" y="19773"/>
                    <a:pt x="10363" y="19339"/>
                  </a:cubicBezTo>
                  <a:cubicBezTo>
                    <a:pt x="10763" y="19139"/>
                    <a:pt x="11197" y="18872"/>
                    <a:pt x="11597" y="18639"/>
                  </a:cubicBezTo>
                  <a:cubicBezTo>
                    <a:pt x="11998" y="18372"/>
                    <a:pt x="12398" y="18072"/>
                    <a:pt x="12765" y="17738"/>
                  </a:cubicBezTo>
                  <a:cubicBezTo>
                    <a:pt x="13532" y="17104"/>
                    <a:pt x="14233" y="16371"/>
                    <a:pt x="14833" y="15570"/>
                  </a:cubicBezTo>
                  <a:cubicBezTo>
                    <a:pt x="15133" y="15170"/>
                    <a:pt x="15400" y="14736"/>
                    <a:pt x="15667" y="14302"/>
                  </a:cubicBezTo>
                  <a:lnTo>
                    <a:pt x="16034" y="13669"/>
                  </a:lnTo>
                  <a:cubicBezTo>
                    <a:pt x="16134" y="13435"/>
                    <a:pt x="16234" y="13202"/>
                    <a:pt x="16334" y="13002"/>
                  </a:cubicBezTo>
                  <a:cubicBezTo>
                    <a:pt x="16434" y="12768"/>
                    <a:pt x="16568" y="12568"/>
                    <a:pt x="16634" y="12334"/>
                  </a:cubicBezTo>
                  <a:cubicBezTo>
                    <a:pt x="16734" y="12101"/>
                    <a:pt x="16834" y="11867"/>
                    <a:pt x="16901" y="11634"/>
                  </a:cubicBezTo>
                  <a:cubicBezTo>
                    <a:pt x="16968" y="11434"/>
                    <a:pt x="17068" y="11200"/>
                    <a:pt x="17135" y="10967"/>
                  </a:cubicBezTo>
                  <a:lnTo>
                    <a:pt x="17301" y="10300"/>
                  </a:lnTo>
                  <a:cubicBezTo>
                    <a:pt x="17368" y="10066"/>
                    <a:pt x="17435" y="9899"/>
                    <a:pt x="17502" y="9632"/>
                  </a:cubicBezTo>
                  <a:cubicBezTo>
                    <a:pt x="17535" y="9399"/>
                    <a:pt x="17568" y="9199"/>
                    <a:pt x="17635" y="8999"/>
                  </a:cubicBezTo>
                  <a:cubicBezTo>
                    <a:pt x="17702" y="8532"/>
                    <a:pt x="17802" y="8131"/>
                    <a:pt x="17835" y="7698"/>
                  </a:cubicBezTo>
                  <a:cubicBezTo>
                    <a:pt x="17902" y="7297"/>
                    <a:pt x="17935" y="6897"/>
                    <a:pt x="17969" y="6497"/>
                  </a:cubicBezTo>
                  <a:cubicBezTo>
                    <a:pt x="18002" y="6130"/>
                    <a:pt x="18035" y="5730"/>
                    <a:pt x="18035" y="5363"/>
                  </a:cubicBezTo>
                  <a:cubicBezTo>
                    <a:pt x="18069" y="4729"/>
                    <a:pt x="18069" y="4062"/>
                    <a:pt x="18035" y="3395"/>
                  </a:cubicBezTo>
                  <a:cubicBezTo>
                    <a:pt x="18035" y="3094"/>
                    <a:pt x="18069" y="2861"/>
                    <a:pt x="18035" y="2561"/>
                  </a:cubicBezTo>
                  <a:cubicBezTo>
                    <a:pt x="18035" y="2294"/>
                    <a:pt x="18002" y="2094"/>
                    <a:pt x="18002" y="1894"/>
                  </a:cubicBezTo>
                  <a:cubicBezTo>
                    <a:pt x="17935" y="1060"/>
                    <a:pt x="17868" y="559"/>
                    <a:pt x="17868" y="559"/>
                  </a:cubicBezTo>
                  <a:cubicBezTo>
                    <a:pt x="17868" y="184"/>
                    <a:pt x="17589" y="0"/>
                    <a:pt x="1730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58"/>
            <p:cNvSpPr/>
            <p:nvPr/>
          </p:nvSpPr>
          <p:spPr>
            <a:xfrm>
              <a:off x="6910439" y="2439996"/>
              <a:ext cx="27439" cy="86296"/>
            </a:xfrm>
            <a:custGeom>
              <a:avLst/>
              <a:gdLst/>
              <a:ahLst/>
              <a:cxnLst/>
              <a:rect l="l" t="t" r="r" b="b"/>
              <a:pathLst>
                <a:path w="3104" h="9762" extrusionOk="0">
                  <a:moveTo>
                    <a:pt x="242" y="0"/>
                  </a:moveTo>
                  <a:cubicBezTo>
                    <a:pt x="218" y="0"/>
                    <a:pt x="193" y="4"/>
                    <a:pt x="168" y="13"/>
                  </a:cubicBezTo>
                  <a:cubicBezTo>
                    <a:pt x="34" y="79"/>
                    <a:pt x="1" y="213"/>
                    <a:pt x="68" y="313"/>
                  </a:cubicBezTo>
                  <a:lnTo>
                    <a:pt x="234" y="680"/>
                  </a:lnTo>
                  <a:cubicBezTo>
                    <a:pt x="368" y="913"/>
                    <a:pt x="535" y="1280"/>
                    <a:pt x="701" y="1681"/>
                  </a:cubicBezTo>
                  <a:cubicBezTo>
                    <a:pt x="801" y="1914"/>
                    <a:pt x="902" y="2148"/>
                    <a:pt x="1002" y="2381"/>
                  </a:cubicBezTo>
                  <a:cubicBezTo>
                    <a:pt x="1102" y="2615"/>
                    <a:pt x="1202" y="2848"/>
                    <a:pt x="1302" y="3148"/>
                  </a:cubicBezTo>
                  <a:cubicBezTo>
                    <a:pt x="1402" y="3415"/>
                    <a:pt x="1502" y="3682"/>
                    <a:pt x="1569" y="3982"/>
                  </a:cubicBezTo>
                  <a:cubicBezTo>
                    <a:pt x="1669" y="4249"/>
                    <a:pt x="1769" y="4549"/>
                    <a:pt x="1836" y="4816"/>
                  </a:cubicBezTo>
                  <a:cubicBezTo>
                    <a:pt x="2002" y="5417"/>
                    <a:pt x="2136" y="5984"/>
                    <a:pt x="2269" y="6551"/>
                  </a:cubicBezTo>
                  <a:cubicBezTo>
                    <a:pt x="2303" y="6818"/>
                    <a:pt x="2369" y="7084"/>
                    <a:pt x="2403" y="7351"/>
                  </a:cubicBezTo>
                  <a:cubicBezTo>
                    <a:pt x="2436" y="7618"/>
                    <a:pt x="2503" y="7852"/>
                    <a:pt x="2503" y="8085"/>
                  </a:cubicBezTo>
                  <a:cubicBezTo>
                    <a:pt x="2569" y="8552"/>
                    <a:pt x="2603" y="8919"/>
                    <a:pt x="2636" y="9186"/>
                  </a:cubicBezTo>
                  <a:cubicBezTo>
                    <a:pt x="2669" y="9453"/>
                    <a:pt x="2669" y="9586"/>
                    <a:pt x="2669" y="9586"/>
                  </a:cubicBezTo>
                  <a:lnTo>
                    <a:pt x="2703" y="9586"/>
                  </a:lnTo>
                  <a:cubicBezTo>
                    <a:pt x="2719" y="9703"/>
                    <a:pt x="2811" y="9761"/>
                    <a:pt x="2903" y="9761"/>
                  </a:cubicBezTo>
                  <a:cubicBezTo>
                    <a:pt x="2995" y="9761"/>
                    <a:pt x="3086" y="9703"/>
                    <a:pt x="3103" y="9586"/>
                  </a:cubicBezTo>
                  <a:lnTo>
                    <a:pt x="3103" y="9153"/>
                  </a:lnTo>
                  <a:cubicBezTo>
                    <a:pt x="3103" y="8886"/>
                    <a:pt x="3103" y="8485"/>
                    <a:pt x="3070" y="8018"/>
                  </a:cubicBezTo>
                  <a:cubicBezTo>
                    <a:pt x="3036" y="7551"/>
                    <a:pt x="3003" y="7018"/>
                    <a:pt x="2903" y="6417"/>
                  </a:cubicBezTo>
                  <a:cubicBezTo>
                    <a:pt x="2803" y="5850"/>
                    <a:pt x="2703" y="5250"/>
                    <a:pt x="2503" y="4649"/>
                  </a:cubicBezTo>
                  <a:cubicBezTo>
                    <a:pt x="2336" y="4016"/>
                    <a:pt x="2136" y="3449"/>
                    <a:pt x="1902" y="2881"/>
                  </a:cubicBezTo>
                  <a:cubicBezTo>
                    <a:pt x="1702" y="2381"/>
                    <a:pt x="1502" y="1914"/>
                    <a:pt x="1235" y="1447"/>
                  </a:cubicBezTo>
                  <a:cubicBezTo>
                    <a:pt x="1035" y="1013"/>
                    <a:pt x="801" y="680"/>
                    <a:pt x="668" y="446"/>
                  </a:cubicBezTo>
                  <a:lnTo>
                    <a:pt x="435" y="113"/>
                  </a:lnTo>
                  <a:cubicBezTo>
                    <a:pt x="384" y="38"/>
                    <a:pt x="316" y="0"/>
                    <a:pt x="242"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58"/>
            <p:cNvSpPr/>
            <p:nvPr/>
          </p:nvSpPr>
          <p:spPr>
            <a:xfrm>
              <a:off x="6944943" y="2417400"/>
              <a:ext cx="46304" cy="85545"/>
            </a:xfrm>
            <a:custGeom>
              <a:avLst/>
              <a:gdLst/>
              <a:ahLst/>
              <a:cxnLst/>
              <a:rect l="l" t="t" r="r" b="b"/>
              <a:pathLst>
                <a:path w="5238" h="9677" extrusionOk="0">
                  <a:moveTo>
                    <a:pt x="5038" y="0"/>
                  </a:moveTo>
                  <a:cubicBezTo>
                    <a:pt x="4938" y="0"/>
                    <a:pt x="4804" y="67"/>
                    <a:pt x="4804" y="167"/>
                  </a:cubicBezTo>
                  <a:lnTo>
                    <a:pt x="4704" y="634"/>
                  </a:lnTo>
                  <a:cubicBezTo>
                    <a:pt x="4671" y="901"/>
                    <a:pt x="4571" y="1301"/>
                    <a:pt x="4471" y="1802"/>
                  </a:cubicBezTo>
                  <a:cubicBezTo>
                    <a:pt x="4404" y="2035"/>
                    <a:pt x="4337" y="2269"/>
                    <a:pt x="4237" y="2535"/>
                  </a:cubicBezTo>
                  <a:cubicBezTo>
                    <a:pt x="4170" y="2802"/>
                    <a:pt x="4070" y="3102"/>
                    <a:pt x="3970" y="3369"/>
                  </a:cubicBezTo>
                  <a:cubicBezTo>
                    <a:pt x="3870" y="3670"/>
                    <a:pt x="3737" y="3970"/>
                    <a:pt x="3603" y="4270"/>
                  </a:cubicBezTo>
                  <a:cubicBezTo>
                    <a:pt x="3503" y="4537"/>
                    <a:pt x="3336" y="4837"/>
                    <a:pt x="3203" y="5137"/>
                  </a:cubicBezTo>
                  <a:cubicBezTo>
                    <a:pt x="2903" y="5704"/>
                    <a:pt x="2603" y="6271"/>
                    <a:pt x="2236" y="6805"/>
                  </a:cubicBezTo>
                  <a:cubicBezTo>
                    <a:pt x="2035" y="7039"/>
                    <a:pt x="1869" y="7305"/>
                    <a:pt x="1702" y="7506"/>
                  </a:cubicBezTo>
                  <a:cubicBezTo>
                    <a:pt x="1535" y="7739"/>
                    <a:pt x="1368" y="7939"/>
                    <a:pt x="1235" y="8139"/>
                  </a:cubicBezTo>
                  <a:cubicBezTo>
                    <a:pt x="901" y="8506"/>
                    <a:pt x="634" y="8807"/>
                    <a:pt x="434" y="9040"/>
                  </a:cubicBezTo>
                  <a:lnTo>
                    <a:pt x="101" y="9340"/>
                  </a:lnTo>
                  <a:cubicBezTo>
                    <a:pt x="34" y="9407"/>
                    <a:pt x="1" y="9540"/>
                    <a:pt x="67" y="9607"/>
                  </a:cubicBezTo>
                  <a:cubicBezTo>
                    <a:pt x="109" y="9648"/>
                    <a:pt x="175" y="9677"/>
                    <a:pt x="236" y="9677"/>
                  </a:cubicBezTo>
                  <a:cubicBezTo>
                    <a:pt x="274" y="9677"/>
                    <a:pt x="309" y="9666"/>
                    <a:pt x="334" y="9640"/>
                  </a:cubicBezTo>
                  <a:lnTo>
                    <a:pt x="701" y="9340"/>
                  </a:lnTo>
                  <a:cubicBezTo>
                    <a:pt x="835" y="9240"/>
                    <a:pt x="968" y="9140"/>
                    <a:pt x="1135" y="9007"/>
                  </a:cubicBezTo>
                  <a:cubicBezTo>
                    <a:pt x="1302" y="8840"/>
                    <a:pt x="1468" y="8673"/>
                    <a:pt x="1635" y="8506"/>
                  </a:cubicBezTo>
                  <a:cubicBezTo>
                    <a:pt x="1802" y="8306"/>
                    <a:pt x="2002" y="8106"/>
                    <a:pt x="2169" y="7906"/>
                  </a:cubicBezTo>
                  <a:cubicBezTo>
                    <a:pt x="2369" y="7672"/>
                    <a:pt x="2569" y="7439"/>
                    <a:pt x="2736" y="7172"/>
                  </a:cubicBezTo>
                  <a:cubicBezTo>
                    <a:pt x="3136" y="6638"/>
                    <a:pt x="3503" y="6071"/>
                    <a:pt x="3803" y="5471"/>
                  </a:cubicBezTo>
                  <a:cubicBezTo>
                    <a:pt x="4104" y="4870"/>
                    <a:pt x="4370" y="4237"/>
                    <a:pt x="4604" y="3636"/>
                  </a:cubicBezTo>
                  <a:cubicBezTo>
                    <a:pt x="4704" y="3303"/>
                    <a:pt x="4771" y="3002"/>
                    <a:pt x="4837" y="2736"/>
                  </a:cubicBezTo>
                  <a:cubicBezTo>
                    <a:pt x="4904" y="2435"/>
                    <a:pt x="4971" y="2168"/>
                    <a:pt x="5038" y="1935"/>
                  </a:cubicBezTo>
                  <a:cubicBezTo>
                    <a:pt x="5071" y="1668"/>
                    <a:pt x="5104" y="1435"/>
                    <a:pt x="5138" y="1234"/>
                  </a:cubicBezTo>
                  <a:cubicBezTo>
                    <a:pt x="5171" y="1034"/>
                    <a:pt x="5204" y="868"/>
                    <a:pt x="5204" y="701"/>
                  </a:cubicBezTo>
                  <a:cubicBezTo>
                    <a:pt x="5204" y="401"/>
                    <a:pt x="5204" y="234"/>
                    <a:pt x="5204" y="234"/>
                  </a:cubicBezTo>
                  <a:cubicBezTo>
                    <a:pt x="5238" y="134"/>
                    <a:pt x="5138" y="34"/>
                    <a:pt x="503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58"/>
            <p:cNvSpPr/>
            <p:nvPr/>
          </p:nvSpPr>
          <p:spPr>
            <a:xfrm>
              <a:off x="6494057" y="2406005"/>
              <a:ext cx="296069" cy="253964"/>
            </a:xfrm>
            <a:custGeom>
              <a:avLst/>
              <a:gdLst/>
              <a:ahLst/>
              <a:cxnLst/>
              <a:rect l="l" t="t" r="r" b="b"/>
              <a:pathLst>
                <a:path w="33492" h="28729" extrusionOk="0">
                  <a:moveTo>
                    <a:pt x="18979" y="0"/>
                  </a:moveTo>
                  <a:cubicBezTo>
                    <a:pt x="16261" y="0"/>
                    <a:pt x="13677" y="1377"/>
                    <a:pt x="12176" y="3758"/>
                  </a:cubicBezTo>
                  <a:cubicBezTo>
                    <a:pt x="11048" y="2227"/>
                    <a:pt x="9172" y="1474"/>
                    <a:pt x="7294" y="1474"/>
                  </a:cubicBezTo>
                  <a:cubicBezTo>
                    <a:pt x="5284" y="1474"/>
                    <a:pt x="3272" y="2335"/>
                    <a:pt x="2169" y="4025"/>
                  </a:cubicBezTo>
                  <a:cubicBezTo>
                    <a:pt x="1" y="7327"/>
                    <a:pt x="2102" y="12431"/>
                    <a:pt x="5905" y="13298"/>
                  </a:cubicBezTo>
                  <a:cubicBezTo>
                    <a:pt x="3103" y="15032"/>
                    <a:pt x="2269" y="19302"/>
                    <a:pt x="4237" y="21937"/>
                  </a:cubicBezTo>
                  <a:cubicBezTo>
                    <a:pt x="5359" y="23459"/>
                    <a:pt x="7241" y="24254"/>
                    <a:pt x="9115" y="24254"/>
                  </a:cubicBezTo>
                  <a:cubicBezTo>
                    <a:pt x="10527" y="24254"/>
                    <a:pt x="11935" y="23803"/>
                    <a:pt x="13010" y="22871"/>
                  </a:cubicBezTo>
                  <a:cubicBezTo>
                    <a:pt x="13110" y="25673"/>
                    <a:pt x="15078" y="28042"/>
                    <a:pt x="17813" y="28642"/>
                  </a:cubicBezTo>
                  <a:cubicBezTo>
                    <a:pt x="18157" y="28700"/>
                    <a:pt x="18499" y="28728"/>
                    <a:pt x="18839" y="28728"/>
                  </a:cubicBezTo>
                  <a:cubicBezTo>
                    <a:pt x="21236" y="28728"/>
                    <a:pt x="23458" y="27323"/>
                    <a:pt x="24451" y="25073"/>
                  </a:cubicBezTo>
                  <a:lnTo>
                    <a:pt x="24385" y="24339"/>
                  </a:lnTo>
                  <a:lnTo>
                    <a:pt x="24385" y="24339"/>
                  </a:lnTo>
                  <a:cubicBezTo>
                    <a:pt x="24543" y="24350"/>
                    <a:pt x="24700" y="24355"/>
                    <a:pt x="24858" y="24355"/>
                  </a:cubicBezTo>
                  <a:cubicBezTo>
                    <a:pt x="28693" y="24355"/>
                    <a:pt x="32347" y="21282"/>
                    <a:pt x="32924" y="17501"/>
                  </a:cubicBezTo>
                  <a:cubicBezTo>
                    <a:pt x="33491" y="13531"/>
                    <a:pt x="30622" y="9362"/>
                    <a:pt x="26720" y="8494"/>
                  </a:cubicBezTo>
                  <a:cubicBezTo>
                    <a:pt x="26953" y="4858"/>
                    <a:pt x="24752" y="1556"/>
                    <a:pt x="21349" y="355"/>
                  </a:cubicBezTo>
                  <a:cubicBezTo>
                    <a:pt x="20563" y="116"/>
                    <a:pt x="19766" y="0"/>
                    <a:pt x="1897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58"/>
            <p:cNvSpPr/>
            <p:nvPr/>
          </p:nvSpPr>
          <p:spPr>
            <a:xfrm>
              <a:off x="6632657" y="2542642"/>
              <a:ext cx="130638" cy="180858"/>
            </a:xfrm>
            <a:custGeom>
              <a:avLst/>
              <a:gdLst/>
              <a:ahLst/>
              <a:cxnLst/>
              <a:rect l="l" t="t" r="r" b="b"/>
              <a:pathLst>
                <a:path w="14778" h="20459" extrusionOk="0">
                  <a:moveTo>
                    <a:pt x="753" y="0"/>
                  </a:moveTo>
                  <a:cubicBezTo>
                    <a:pt x="516" y="0"/>
                    <a:pt x="281" y="143"/>
                    <a:pt x="234" y="444"/>
                  </a:cubicBezTo>
                  <a:lnTo>
                    <a:pt x="201" y="744"/>
                  </a:lnTo>
                  <a:cubicBezTo>
                    <a:pt x="167" y="944"/>
                    <a:pt x="134" y="1244"/>
                    <a:pt x="101" y="1611"/>
                  </a:cubicBezTo>
                  <a:cubicBezTo>
                    <a:pt x="67" y="1978"/>
                    <a:pt x="34" y="2478"/>
                    <a:pt x="34" y="2979"/>
                  </a:cubicBezTo>
                  <a:cubicBezTo>
                    <a:pt x="34" y="3479"/>
                    <a:pt x="0" y="4046"/>
                    <a:pt x="34" y="4713"/>
                  </a:cubicBezTo>
                  <a:cubicBezTo>
                    <a:pt x="67" y="5381"/>
                    <a:pt x="101" y="6081"/>
                    <a:pt x="201" y="6815"/>
                  </a:cubicBezTo>
                  <a:cubicBezTo>
                    <a:pt x="301" y="7549"/>
                    <a:pt x="401" y="8316"/>
                    <a:pt x="568" y="9117"/>
                  </a:cubicBezTo>
                  <a:cubicBezTo>
                    <a:pt x="734" y="9917"/>
                    <a:pt x="968" y="10751"/>
                    <a:pt x="1235" y="11518"/>
                  </a:cubicBezTo>
                  <a:cubicBezTo>
                    <a:pt x="1535" y="12352"/>
                    <a:pt x="1868" y="13153"/>
                    <a:pt x="2302" y="13953"/>
                  </a:cubicBezTo>
                  <a:cubicBezTo>
                    <a:pt x="2469" y="14354"/>
                    <a:pt x="2702" y="14754"/>
                    <a:pt x="2969" y="15088"/>
                  </a:cubicBezTo>
                  <a:cubicBezTo>
                    <a:pt x="3236" y="15454"/>
                    <a:pt x="3470" y="15821"/>
                    <a:pt x="3736" y="16155"/>
                  </a:cubicBezTo>
                  <a:lnTo>
                    <a:pt x="4170" y="16689"/>
                  </a:lnTo>
                  <a:cubicBezTo>
                    <a:pt x="4304" y="16855"/>
                    <a:pt x="4470" y="16989"/>
                    <a:pt x="4637" y="17156"/>
                  </a:cubicBezTo>
                  <a:cubicBezTo>
                    <a:pt x="4937" y="17456"/>
                    <a:pt x="5271" y="17756"/>
                    <a:pt x="5604" y="18023"/>
                  </a:cubicBezTo>
                  <a:lnTo>
                    <a:pt x="5838" y="18223"/>
                  </a:lnTo>
                  <a:lnTo>
                    <a:pt x="6105" y="18390"/>
                  </a:lnTo>
                  <a:lnTo>
                    <a:pt x="6605" y="18723"/>
                  </a:lnTo>
                  <a:cubicBezTo>
                    <a:pt x="6972" y="18957"/>
                    <a:pt x="7306" y="19157"/>
                    <a:pt x="7673" y="19291"/>
                  </a:cubicBezTo>
                  <a:cubicBezTo>
                    <a:pt x="8006" y="19457"/>
                    <a:pt x="8340" y="19591"/>
                    <a:pt x="8707" y="19724"/>
                  </a:cubicBezTo>
                  <a:cubicBezTo>
                    <a:pt x="9040" y="19858"/>
                    <a:pt x="9374" y="19924"/>
                    <a:pt x="9707" y="20024"/>
                  </a:cubicBezTo>
                  <a:cubicBezTo>
                    <a:pt x="10008" y="20124"/>
                    <a:pt x="10308" y="20191"/>
                    <a:pt x="10641" y="20225"/>
                  </a:cubicBezTo>
                  <a:cubicBezTo>
                    <a:pt x="10908" y="20291"/>
                    <a:pt x="11208" y="20358"/>
                    <a:pt x="11475" y="20358"/>
                  </a:cubicBezTo>
                  <a:cubicBezTo>
                    <a:pt x="12009" y="20391"/>
                    <a:pt x="12476" y="20458"/>
                    <a:pt x="12843" y="20458"/>
                  </a:cubicBezTo>
                  <a:cubicBezTo>
                    <a:pt x="13610" y="20425"/>
                    <a:pt x="14044" y="20425"/>
                    <a:pt x="14044" y="20425"/>
                  </a:cubicBezTo>
                  <a:cubicBezTo>
                    <a:pt x="14744" y="20391"/>
                    <a:pt x="14778" y="19391"/>
                    <a:pt x="14077" y="19291"/>
                  </a:cubicBezTo>
                  <a:lnTo>
                    <a:pt x="14044" y="19291"/>
                  </a:lnTo>
                  <a:cubicBezTo>
                    <a:pt x="14044" y="19291"/>
                    <a:pt x="13644" y="19224"/>
                    <a:pt x="12943" y="19157"/>
                  </a:cubicBezTo>
                  <a:cubicBezTo>
                    <a:pt x="12576" y="19157"/>
                    <a:pt x="12176" y="19024"/>
                    <a:pt x="11675" y="18957"/>
                  </a:cubicBezTo>
                  <a:cubicBezTo>
                    <a:pt x="11442" y="18924"/>
                    <a:pt x="11175" y="18857"/>
                    <a:pt x="10942" y="18757"/>
                  </a:cubicBezTo>
                  <a:cubicBezTo>
                    <a:pt x="10675" y="18723"/>
                    <a:pt x="10408" y="18623"/>
                    <a:pt x="10141" y="18523"/>
                  </a:cubicBezTo>
                  <a:cubicBezTo>
                    <a:pt x="9874" y="18423"/>
                    <a:pt x="9574" y="18323"/>
                    <a:pt x="9307" y="18190"/>
                  </a:cubicBezTo>
                  <a:cubicBezTo>
                    <a:pt x="9007" y="18056"/>
                    <a:pt x="8707" y="17956"/>
                    <a:pt x="8406" y="17789"/>
                  </a:cubicBezTo>
                  <a:cubicBezTo>
                    <a:pt x="8140" y="17623"/>
                    <a:pt x="7839" y="17456"/>
                    <a:pt x="7573" y="17256"/>
                  </a:cubicBezTo>
                  <a:lnTo>
                    <a:pt x="7139" y="16956"/>
                  </a:lnTo>
                  <a:lnTo>
                    <a:pt x="6939" y="16789"/>
                  </a:lnTo>
                  <a:lnTo>
                    <a:pt x="6739" y="16622"/>
                  </a:lnTo>
                  <a:cubicBezTo>
                    <a:pt x="6438" y="16388"/>
                    <a:pt x="6172" y="16122"/>
                    <a:pt x="5938" y="15855"/>
                  </a:cubicBezTo>
                  <a:cubicBezTo>
                    <a:pt x="5805" y="15721"/>
                    <a:pt x="5671" y="15588"/>
                    <a:pt x="5538" y="15454"/>
                  </a:cubicBezTo>
                  <a:lnTo>
                    <a:pt x="5171" y="14987"/>
                  </a:lnTo>
                  <a:cubicBezTo>
                    <a:pt x="4904" y="14721"/>
                    <a:pt x="4704" y="14420"/>
                    <a:pt x="4504" y="14053"/>
                  </a:cubicBezTo>
                  <a:cubicBezTo>
                    <a:pt x="4304" y="13720"/>
                    <a:pt x="4103" y="13420"/>
                    <a:pt x="3903" y="13053"/>
                  </a:cubicBezTo>
                  <a:cubicBezTo>
                    <a:pt x="3536" y="12352"/>
                    <a:pt x="3203" y="11652"/>
                    <a:pt x="2936" y="10918"/>
                  </a:cubicBezTo>
                  <a:cubicBezTo>
                    <a:pt x="2669" y="10184"/>
                    <a:pt x="2436" y="9450"/>
                    <a:pt x="2269" y="8683"/>
                  </a:cubicBezTo>
                  <a:cubicBezTo>
                    <a:pt x="2069" y="7949"/>
                    <a:pt x="1902" y="7249"/>
                    <a:pt x="1802" y="6548"/>
                  </a:cubicBezTo>
                  <a:cubicBezTo>
                    <a:pt x="1702" y="5848"/>
                    <a:pt x="1568" y="5214"/>
                    <a:pt x="1535" y="4580"/>
                  </a:cubicBezTo>
                  <a:cubicBezTo>
                    <a:pt x="1368" y="3379"/>
                    <a:pt x="1301" y="2345"/>
                    <a:pt x="1301" y="1645"/>
                  </a:cubicBezTo>
                  <a:lnTo>
                    <a:pt x="1301" y="811"/>
                  </a:lnTo>
                  <a:lnTo>
                    <a:pt x="1301" y="510"/>
                  </a:lnTo>
                  <a:cubicBezTo>
                    <a:pt x="1284" y="177"/>
                    <a:pt x="1017" y="0"/>
                    <a:pt x="753"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58"/>
            <p:cNvSpPr/>
            <p:nvPr/>
          </p:nvSpPr>
          <p:spPr>
            <a:xfrm>
              <a:off x="6649462" y="2570860"/>
              <a:ext cx="15638" cy="76263"/>
            </a:xfrm>
            <a:custGeom>
              <a:avLst/>
              <a:gdLst/>
              <a:ahLst/>
              <a:cxnLst/>
              <a:rect l="l" t="t" r="r" b="b"/>
              <a:pathLst>
                <a:path w="1769" h="8627" extrusionOk="0">
                  <a:moveTo>
                    <a:pt x="1550" y="0"/>
                  </a:moveTo>
                  <a:cubicBezTo>
                    <a:pt x="1480" y="0"/>
                    <a:pt x="1411" y="24"/>
                    <a:pt x="1368" y="87"/>
                  </a:cubicBezTo>
                  <a:cubicBezTo>
                    <a:pt x="1368" y="87"/>
                    <a:pt x="1302" y="220"/>
                    <a:pt x="1202" y="421"/>
                  </a:cubicBezTo>
                  <a:cubicBezTo>
                    <a:pt x="1135" y="521"/>
                    <a:pt x="1068" y="621"/>
                    <a:pt x="1002" y="788"/>
                  </a:cubicBezTo>
                  <a:cubicBezTo>
                    <a:pt x="901" y="954"/>
                    <a:pt x="835" y="1121"/>
                    <a:pt x="768" y="1288"/>
                  </a:cubicBezTo>
                  <a:cubicBezTo>
                    <a:pt x="668" y="1488"/>
                    <a:pt x="601" y="1688"/>
                    <a:pt x="501" y="1922"/>
                  </a:cubicBezTo>
                  <a:cubicBezTo>
                    <a:pt x="434" y="2122"/>
                    <a:pt x="368" y="2355"/>
                    <a:pt x="301" y="2622"/>
                  </a:cubicBezTo>
                  <a:cubicBezTo>
                    <a:pt x="168" y="3123"/>
                    <a:pt x="68" y="3656"/>
                    <a:pt x="34" y="4190"/>
                  </a:cubicBezTo>
                  <a:cubicBezTo>
                    <a:pt x="1" y="4724"/>
                    <a:pt x="1" y="5257"/>
                    <a:pt x="34" y="5791"/>
                  </a:cubicBezTo>
                  <a:cubicBezTo>
                    <a:pt x="68" y="6258"/>
                    <a:pt x="134" y="6725"/>
                    <a:pt x="234" y="7192"/>
                  </a:cubicBezTo>
                  <a:cubicBezTo>
                    <a:pt x="268" y="7359"/>
                    <a:pt x="334" y="7526"/>
                    <a:pt x="401" y="7726"/>
                  </a:cubicBezTo>
                  <a:cubicBezTo>
                    <a:pt x="434" y="7893"/>
                    <a:pt x="468" y="8026"/>
                    <a:pt x="535" y="8126"/>
                  </a:cubicBezTo>
                  <a:cubicBezTo>
                    <a:pt x="601" y="8360"/>
                    <a:pt x="668" y="8493"/>
                    <a:pt x="668" y="8493"/>
                  </a:cubicBezTo>
                  <a:cubicBezTo>
                    <a:pt x="701" y="8593"/>
                    <a:pt x="801" y="8627"/>
                    <a:pt x="901" y="8627"/>
                  </a:cubicBezTo>
                  <a:cubicBezTo>
                    <a:pt x="1035" y="8593"/>
                    <a:pt x="1102" y="8460"/>
                    <a:pt x="1068" y="8360"/>
                  </a:cubicBezTo>
                  <a:cubicBezTo>
                    <a:pt x="1068" y="8360"/>
                    <a:pt x="1068" y="8226"/>
                    <a:pt x="1002" y="8026"/>
                  </a:cubicBezTo>
                  <a:cubicBezTo>
                    <a:pt x="935" y="7793"/>
                    <a:pt x="901" y="7459"/>
                    <a:pt x="835" y="7092"/>
                  </a:cubicBezTo>
                  <a:cubicBezTo>
                    <a:pt x="801" y="6892"/>
                    <a:pt x="768" y="6692"/>
                    <a:pt x="735" y="6458"/>
                  </a:cubicBezTo>
                  <a:cubicBezTo>
                    <a:pt x="735" y="6258"/>
                    <a:pt x="701" y="6025"/>
                    <a:pt x="701" y="5791"/>
                  </a:cubicBezTo>
                  <a:lnTo>
                    <a:pt x="701" y="5024"/>
                  </a:lnTo>
                  <a:cubicBezTo>
                    <a:pt x="701" y="4790"/>
                    <a:pt x="735" y="4524"/>
                    <a:pt x="735" y="4290"/>
                  </a:cubicBezTo>
                  <a:cubicBezTo>
                    <a:pt x="768" y="3756"/>
                    <a:pt x="835" y="3289"/>
                    <a:pt x="935" y="2789"/>
                  </a:cubicBezTo>
                  <a:cubicBezTo>
                    <a:pt x="1002" y="2555"/>
                    <a:pt x="1035" y="2322"/>
                    <a:pt x="1102" y="2088"/>
                  </a:cubicBezTo>
                  <a:cubicBezTo>
                    <a:pt x="1168" y="1888"/>
                    <a:pt x="1202" y="1688"/>
                    <a:pt x="1268" y="1488"/>
                  </a:cubicBezTo>
                  <a:cubicBezTo>
                    <a:pt x="1402" y="1121"/>
                    <a:pt x="1502" y="854"/>
                    <a:pt x="1602" y="621"/>
                  </a:cubicBezTo>
                  <a:lnTo>
                    <a:pt x="1735" y="287"/>
                  </a:lnTo>
                  <a:cubicBezTo>
                    <a:pt x="1769" y="187"/>
                    <a:pt x="1735" y="87"/>
                    <a:pt x="1669" y="20"/>
                  </a:cubicBezTo>
                  <a:cubicBezTo>
                    <a:pt x="1632" y="8"/>
                    <a:pt x="1591" y="0"/>
                    <a:pt x="1550"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58"/>
            <p:cNvSpPr/>
            <p:nvPr/>
          </p:nvSpPr>
          <p:spPr>
            <a:xfrm>
              <a:off x="6607294" y="2528868"/>
              <a:ext cx="40116" cy="88913"/>
            </a:xfrm>
            <a:custGeom>
              <a:avLst/>
              <a:gdLst/>
              <a:ahLst/>
              <a:cxnLst/>
              <a:rect l="l" t="t" r="r" b="b"/>
              <a:pathLst>
                <a:path w="4538" h="10058" extrusionOk="0">
                  <a:moveTo>
                    <a:pt x="268" y="0"/>
                  </a:moveTo>
                  <a:cubicBezTo>
                    <a:pt x="168" y="0"/>
                    <a:pt x="67" y="67"/>
                    <a:pt x="34" y="200"/>
                  </a:cubicBezTo>
                  <a:cubicBezTo>
                    <a:pt x="34" y="200"/>
                    <a:pt x="34" y="367"/>
                    <a:pt x="1" y="667"/>
                  </a:cubicBezTo>
                  <a:lnTo>
                    <a:pt x="1" y="1234"/>
                  </a:lnTo>
                  <a:cubicBezTo>
                    <a:pt x="1" y="1468"/>
                    <a:pt x="1" y="1701"/>
                    <a:pt x="1" y="1935"/>
                  </a:cubicBezTo>
                  <a:cubicBezTo>
                    <a:pt x="1" y="2202"/>
                    <a:pt x="34" y="2502"/>
                    <a:pt x="101" y="2769"/>
                  </a:cubicBezTo>
                  <a:cubicBezTo>
                    <a:pt x="101" y="3069"/>
                    <a:pt x="168" y="3369"/>
                    <a:pt x="234" y="3670"/>
                  </a:cubicBezTo>
                  <a:cubicBezTo>
                    <a:pt x="301" y="4003"/>
                    <a:pt x="401" y="4337"/>
                    <a:pt x="501" y="4670"/>
                  </a:cubicBezTo>
                  <a:cubicBezTo>
                    <a:pt x="601" y="5004"/>
                    <a:pt x="701" y="5304"/>
                    <a:pt x="835" y="5638"/>
                  </a:cubicBezTo>
                  <a:cubicBezTo>
                    <a:pt x="1001" y="5938"/>
                    <a:pt x="1168" y="6271"/>
                    <a:pt x="1302" y="6572"/>
                  </a:cubicBezTo>
                  <a:cubicBezTo>
                    <a:pt x="1468" y="6872"/>
                    <a:pt x="1635" y="7172"/>
                    <a:pt x="1835" y="7439"/>
                  </a:cubicBezTo>
                  <a:cubicBezTo>
                    <a:pt x="2002" y="7706"/>
                    <a:pt x="2169" y="7973"/>
                    <a:pt x="2369" y="8206"/>
                  </a:cubicBezTo>
                  <a:cubicBezTo>
                    <a:pt x="2569" y="8440"/>
                    <a:pt x="2736" y="8640"/>
                    <a:pt x="2936" y="8840"/>
                  </a:cubicBezTo>
                  <a:cubicBezTo>
                    <a:pt x="3070" y="9007"/>
                    <a:pt x="3236" y="9207"/>
                    <a:pt x="3437" y="9340"/>
                  </a:cubicBezTo>
                  <a:cubicBezTo>
                    <a:pt x="3603" y="9507"/>
                    <a:pt x="3737" y="9640"/>
                    <a:pt x="3837" y="9707"/>
                  </a:cubicBezTo>
                  <a:lnTo>
                    <a:pt x="4204" y="10007"/>
                  </a:lnTo>
                  <a:cubicBezTo>
                    <a:pt x="4237" y="10041"/>
                    <a:pt x="4287" y="10057"/>
                    <a:pt x="4337" y="10057"/>
                  </a:cubicBezTo>
                  <a:cubicBezTo>
                    <a:pt x="4387" y="10057"/>
                    <a:pt x="4437" y="10041"/>
                    <a:pt x="4471" y="10007"/>
                  </a:cubicBezTo>
                  <a:cubicBezTo>
                    <a:pt x="4537" y="9907"/>
                    <a:pt x="4537" y="9807"/>
                    <a:pt x="4471" y="9707"/>
                  </a:cubicBezTo>
                  <a:lnTo>
                    <a:pt x="4137" y="9374"/>
                  </a:lnTo>
                  <a:cubicBezTo>
                    <a:pt x="4037" y="9274"/>
                    <a:pt x="3904" y="9140"/>
                    <a:pt x="3770" y="9007"/>
                  </a:cubicBezTo>
                  <a:cubicBezTo>
                    <a:pt x="3670" y="8840"/>
                    <a:pt x="3503" y="8673"/>
                    <a:pt x="3370" y="8473"/>
                  </a:cubicBezTo>
                  <a:cubicBezTo>
                    <a:pt x="3203" y="8273"/>
                    <a:pt x="3036" y="8073"/>
                    <a:pt x="2869" y="7839"/>
                  </a:cubicBezTo>
                  <a:cubicBezTo>
                    <a:pt x="2703" y="7606"/>
                    <a:pt x="2536" y="7372"/>
                    <a:pt x="2369" y="7105"/>
                  </a:cubicBezTo>
                  <a:cubicBezTo>
                    <a:pt x="2236" y="6838"/>
                    <a:pt x="2069" y="6538"/>
                    <a:pt x="1902" y="6271"/>
                  </a:cubicBezTo>
                  <a:cubicBezTo>
                    <a:pt x="1769" y="5971"/>
                    <a:pt x="1602" y="5671"/>
                    <a:pt x="1502" y="5371"/>
                  </a:cubicBezTo>
                  <a:cubicBezTo>
                    <a:pt x="1368" y="5071"/>
                    <a:pt x="1268" y="4770"/>
                    <a:pt x="1168" y="4437"/>
                  </a:cubicBezTo>
                  <a:cubicBezTo>
                    <a:pt x="1035" y="4137"/>
                    <a:pt x="935" y="3836"/>
                    <a:pt x="868" y="3536"/>
                  </a:cubicBezTo>
                  <a:cubicBezTo>
                    <a:pt x="835" y="3236"/>
                    <a:pt x="735" y="2936"/>
                    <a:pt x="701" y="2669"/>
                  </a:cubicBezTo>
                  <a:cubicBezTo>
                    <a:pt x="635" y="2402"/>
                    <a:pt x="601" y="2135"/>
                    <a:pt x="568" y="1868"/>
                  </a:cubicBezTo>
                  <a:cubicBezTo>
                    <a:pt x="534" y="1601"/>
                    <a:pt x="534" y="1401"/>
                    <a:pt x="501" y="1201"/>
                  </a:cubicBezTo>
                  <a:cubicBezTo>
                    <a:pt x="468" y="1001"/>
                    <a:pt x="468" y="801"/>
                    <a:pt x="468" y="667"/>
                  </a:cubicBezTo>
                  <a:lnTo>
                    <a:pt x="468" y="200"/>
                  </a:lnTo>
                  <a:cubicBezTo>
                    <a:pt x="468" y="100"/>
                    <a:pt x="401" y="0"/>
                    <a:pt x="26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58"/>
            <p:cNvSpPr/>
            <p:nvPr/>
          </p:nvSpPr>
          <p:spPr>
            <a:xfrm>
              <a:off x="6672173" y="2629719"/>
              <a:ext cx="17698" cy="13569"/>
            </a:xfrm>
            <a:custGeom>
              <a:avLst/>
              <a:gdLst/>
              <a:ahLst/>
              <a:cxnLst/>
              <a:rect l="l" t="t" r="r" b="b"/>
              <a:pathLst>
                <a:path w="2002" h="1535" extrusionOk="0">
                  <a:moveTo>
                    <a:pt x="1868" y="0"/>
                  </a:moveTo>
                  <a:cubicBezTo>
                    <a:pt x="1802" y="0"/>
                    <a:pt x="1735" y="34"/>
                    <a:pt x="1702" y="134"/>
                  </a:cubicBezTo>
                  <a:cubicBezTo>
                    <a:pt x="1702" y="167"/>
                    <a:pt x="1702" y="167"/>
                    <a:pt x="1668" y="201"/>
                  </a:cubicBezTo>
                  <a:cubicBezTo>
                    <a:pt x="1668" y="301"/>
                    <a:pt x="1635" y="367"/>
                    <a:pt x="1568" y="401"/>
                  </a:cubicBezTo>
                  <a:cubicBezTo>
                    <a:pt x="1501" y="501"/>
                    <a:pt x="1435" y="568"/>
                    <a:pt x="1335" y="634"/>
                  </a:cubicBezTo>
                  <a:cubicBezTo>
                    <a:pt x="1235" y="701"/>
                    <a:pt x="1134" y="734"/>
                    <a:pt x="1001" y="768"/>
                  </a:cubicBezTo>
                  <a:cubicBezTo>
                    <a:pt x="768" y="834"/>
                    <a:pt x="567" y="834"/>
                    <a:pt x="401" y="901"/>
                  </a:cubicBezTo>
                  <a:cubicBezTo>
                    <a:pt x="334" y="901"/>
                    <a:pt x="267" y="934"/>
                    <a:pt x="200" y="1001"/>
                  </a:cubicBezTo>
                  <a:cubicBezTo>
                    <a:pt x="167" y="1001"/>
                    <a:pt x="134" y="1035"/>
                    <a:pt x="100" y="1068"/>
                  </a:cubicBezTo>
                  <a:cubicBezTo>
                    <a:pt x="0" y="1101"/>
                    <a:pt x="0" y="1235"/>
                    <a:pt x="67" y="1335"/>
                  </a:cubicBezTo>
                  <a:cubicBezTo>
                    <a:pt x="67" y="1368"/>
                    <a:pt x="100" y="1401"/>
                    <a:pt x="134" y="1401"/>
                  </a:cubicBezTo>
                  <a:cubicBezTo>
                    <a:pt x="234" y="1468"/>
                    <a:pt x="334" y="1502"/>
                    <a:pt x="434" y="1535"/>
                  </a:cubicBezTo>
                  <a:cubicBezTo>
                    <a:pt x="734" y="1535"/>
                    <a:pt x="1068" y="1435"/>
                    <a:pt x="1268" y="1201"/>
                  </a:cubicBezTo>
                  <a:cubicBezTo>
                    <a:pt x="1401" y="1101"/>
                    <a:pt x="1501" y="1001"/>
                    <a:pt x="1601" y="868"/>
                  </a:cubicBezTo>
                  <a:cubicBezTo>
                    <a:pt x="1668" y="768"/>
                    <a:pt x="1735" y="668"/>
                    <a:pt x="1802" y="534"/>
                  </a:cubicBezTo>
                  <a:cubicBezTo>
                    <a:pt x="1835" y="467"/>
                    <a:pt x="1902" y="401"/>
                    <a:pt x="1935" y="301"/>
                  </a:cubicBezTo>
                  <a:cubicBezTo>
                    <a:pt x="1935" y="267"/>
                    <a:pt x="1968" y="234"/>
                    <a:pt x="1968" y="201"/>
                  </a:cubicBezTo>
                  <a:lnTo>
                    <a:pt x="2002" y="201"/>
                  </a:lnTo>
                  <a:cubicBezTo>
                    <a:pt x="2002" y="101"/>
                    <a:pt x="1968" y="34"/>
                    <a:pt x="186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58"/>
            <p:cNvSpPr/>
            <p:nvPr/>
          </p:nvSpPr>
          <p:spPr>
            <a:xfrm>
              <a:off x="6672173" y="2607450"/>
              <a:ext cx="12986" cy="13729"/>
            </a:xfrm>
            <a:custGeom>
              <a:avLst/>
              <a:gdLst/>
              <a:ahLst/>
              <a:cxnLst/>
              <a:rect l="l" t="t" r="r" b="b"/>
              <a:pathLst>
                <a:path w="1469" h="1553" extrusionOk="0">
                  <a:moveTo>
                    <a:pt x="1285" y="1"/>
                  </a:moveTo>
                  <a:cubicBezTo>
                    <a:pt x="1209" y="1"/>
                    <a:pt x="1134" y="51"/>
                    <a:pt x="1134" y="151"/>
                  </a:cubicBezTo>
                  <a:lnTo>
                    <a:pt x="1134" y="218"/>
                  </a:lnTo>
                  <a:cubicBezTo>
                    <a:pt x="1134" y="284"/>
                    <a:pt x="1101" y="318"/>
                    <a:pt x="1101" y="385"/>
                  </a:cubicBezTo>
                  <a:cubicBezTo>
                    <a:pt x="1034" y="451"/>
                    <a:pt x="1001" y="518"/>
                    <a:pt x="934" y="585"/>
                  </a:cubicBezTo>
                  <a:cubicBezTo>
                    <a:pt x="868" y="651"/>
                    <a:pt x="768" y="718"/>
                    <a:pt x="701" y="751"/>
                  </a:cubicBezTo>
                  <a:cubicBezTo>
                    <a:pt x="534" y="785"/>
                    <a:pt x="401" y="852"/>
                    <a:pt x="234" y="918"/>
                  </a:cubicBezTo>
                  <a:cubicBezTo>
                    <a:pt x="200" y="952"/>
                    <a:pt x="134" y="985"/>
                    <a:pt x="100" y="1052"/>
                  </a:cubicBezTo>
                  <a:cubicBezTo>
                    <a:pt x="100" y="1085"/>
                    <a:pt x="67" y="1085"/>
                    <a:pt x="67" y="1118"/>
                  </a:cubicBezTo>
                  <a:lnTo>
                    <a:pt x="67" y="1152"/>
                  </a:lnTo>
                  <a:cubicBezTo>
                    <a:pt x="0" y="1252"/>
                    <a:pt x="0" y="1352"/>
                    <a:pt x="67" y="1419"/>
                  </a:cubicBezTo>
                  <a:cubicBezTo>
                    <a:pt x="167" y="1519"/>
                    <a:pt x="301" y="1552"/>
                    <a:pt x="434" y="1552"/>
                  </a:cubicBezTo>
                  <a:cubicBezTo>
                    <a:pt x="701" y="1519"/>
                    <a:pt x="934" y="1352"/>
                    <a:pt x="1068" y="1118"/>
                  </a:cubicBezTo>
                  <a:cubicBezTo>
                    <a:pt x="1134" y="1018"/>
                    <a:pt x="1201" y="885"/>
                    <a:pt x="1235" y="785"/>
                  </a:cubicBezTo>
                  <a:cubicBezTo>
                    <a:pt x="1301" y="685"/>
                    <a:pt x="1335" y="585"/>
                    <a:pt x="1368" y="485"/>
                  </a:cubicBezTo>
                  <a:cubicBezTo>
                    <a:pt x="1401" y="418"/>
                    <a:pt x="1401" y="351"/>
                    <a:pt x="1435" y="251"/>
                  </a:cubicBezTo>
                  <a:cubicBezTo>
                    <a:pt x="1435" y="251"/>
                    <a:pt x="1435" y="218"/>
                    <a:pt x="1468" y="184"/>
                  </a:cubicBezTo>
                  <a:cubicBezTo>
                    <a:pt x="1435" y="184"/>
                    <a:pt x="1435" y="151"/>
                    <a:pt x="1435" y="151"/>
                  </a:cubicBezTo>
                  <a:cubicBezTo>
                    <a:pt x="1435" y="51"/>
                    <a:pt x="1360" y="1"/>
                    <a:pt x="128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58"/>
            <p:cNvSpPr/>
            <p:nvPr/>
          </p:nvSpPr>
          <p:spPr>
            <a:xfrm>
              <a:off x="6859430" y="2233680"/>
              <a:ext cx="20058" cy="11589"/>
            </a:xfrm>
            <a:custGeom>
              <a:avLst/>
              <a:gdLst/>
              <a:ahLst/>
              <a:cxnLst/>
              <a:rect l="l" t="t" r="r" b="b"/>
              <a:pathLst>
                <a:path w="2269" h="1311" extrusionOk="0">
                  <a:moveTo>
                    <a:pt x="134" y="1"/>
                  </a:moveTo>
                  <a:cubicBezTo>
                    <a:pt x="33" y="1"/>
                    <a:pt x="0" y="101"/>
                    <a:pt x="0" y="167"/>
                  </a:cubicBezTo>
                  <a:cubicBezTo>
                    <a:pt x="25" y="243"/>
                    <a:pt x="69" y="280"/>
                    <a:pt x="131" y="280"/>
                  </a:cubicBezTo>
                  <a:cubicBezTo>
                    <a:pt x="152" y="280"/>
                    <a:pt x="175" y="276"/>
                    <a:pt x="200" y="268"/>
                  </a:cubicBezTo>
                  <a:lnTo>
                    <a:pt x="300" y="268"/>
                  </a:lnTo>
                  <a:cubicBezTo>
                    <a:pt x="334" y="251"/>
                    <a:pt x="375" y="243"/>
                    <a:pt x="417" y="243"/>
                  </a:cubicBezTo>
                  <a:cubicBezTo>
                    <a:pt x="459" y="243"/>
                    <a:pt x="500" y="251"/>
                    <a:pt x="534" y="268"/>
                  </a:cubicBezTo>
                  <a:cubicBezTo>
                    <a:pt x="667" y="268"/>
                    <a:pt x="767" y="301"/>
                    <a:pt x="867" y="368"/>
                  </a:cubicBezTo>
                  <a:cubicBezTo>
                    <a:pt x="1001" y="401"/>
                    <a:pt x="1101" y="501"/>
                    <a:pt x="1201" y="601"/>
                  </a:cubicBezTo>
                  <a:cubicBezTo>
                    <a:pt x="1401" y="768"/>
                    <a:pt x="1535" y="968"/>
                    <a:pt x="1668" y="1101"/>
                  </a:cubicBezTo>
                  <a:cubicBezTo>
                    <a:pt x="1735" y="1135"/>
                    <a:pt x="1801" y="1202"/>
                    <a:pt x="1868" y="1235"/>
                  </a:cubicBezTo>
                  <a:cubicBezTo>
                    <a:pt x="1901" y="1268"/>
                    <a:pt x="1935" y="1268"/>
                    <a:pt x="1968" y="1302"/>
                  </a:cubicBezTo>
                  <a:lnTo>
                    <a:pt x="2002" y="1302"/>
                  </a:lnTo>
                  <a:cubicBezTo>
                    <a:pt x="2019" y="1308"/>
                    <a:pt x="2037" y="1310"/>
                    <a:pt x="2054" y="1310"/>
                  </a:cubicBezTo>
                  <a:cubicBezTo>
                    <a:pt x="2135" y="1310"/>
                    <a:pt x="2208" y="1251"/>
                    <a:pt x="2235" y="1168"/>
                  </a:cubicBezTo>
                  <a:cubicBezTo>
                    <a:pt x="2268" y="1135"/>
                    <a:pt x="2268" y="1101"/>
                    <a:pt x="2268" y="1035"/>
                  </a:cubicBezTo>
                  <a:cubicBezTo>
                    <a:pt x="2268" y="935"/>
                    <a:pt x="2235" y="835"/>
                    <a:pt x="2202" y="735"/>
                  </a:cubicBezTo>
                  <a:cubicBezTo>
                    <a:pt x="2035" y="434"/>
                    <a:pt x="1768" y="234"/>
                    <a:pt x="1468" y="134"/>
                  </a:cubicBezTo>
                  <a:cubicBezTo>
                    <a:pt x="1301" y="101"/>
                    <a:pt x="1134" y="67"/>
                    <a:pt x="967" y="34"/>
                  </a:cubicBezTo>
                  <a:cubicBezTo>
                    <a:pt x="834" y="1"/>
                    <a:pt x="701" y="1"/>
                    <a:pt x="56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58"/>
            <p:cNvSpPr/>
            <p:nvPr/>
          </p:nvSpPr>
          <p:spPr>
            <a:xfrm>
              <a:off x="6892908" y="2256390"/>
              <a:ext cx="15479" cy="19616"/>
            </a:xfrm>
            <a:custGeom>
              <a:avLst/>
              <a:gdLst/>
              <a:ahLst/>
              <a:cxnLst/>
              <a:rect l="l" t="t" r="r" b="b"/>
              <a:pathLst>
                <a:path w="1751" h="2219" extrusionOk="0">
                  <a:moveTo>
                    <a:pt x="249" y="0"/>
                  </a:moveTo>
                  <a:lnTo>
                    <a:pt x="249" y="34"/>
                  </a:lnTo>
                  <a:cubicBezTo>
                    <a:pt x="234" y="28"/>
                    <a:pt x="220" y="25"/>
                    <a:pt x="206" y="25"/>
                  </a:cubicBezTo>
                  <a:cubicBezTo>
                    <a:pt x="67" y="25"/>
                    <a:pt x="1" y="303"/>
                    <a:pt x="183" y="334"/>
                  </a:cubicBezTo>
                  <a:cubicBezTo>
                    <a:pt x="216" y="334"/>
                    <a:pt x="249" y="334"/>
                    <a:pt x="283" y="367"/>
                  </a:cubicBezTo>
                  <a:cubicBezTo>
                    <a:pt x="349" y="367"/>
                    <a:pt x="416" y="434"/>
                    <a:pt x="516" y="467"/>
                  </a:cubicBezTo>
                  <a:cubicBezTo>
                    <a:pt x="616" y="534"/>
                    <a:pt x="683" y="634"/>
                    <a:pt x="783" y="734"/>
                  </a:cubicBezTo>
                  <a:cubicBezTo>
                    <a:pt x="850" y="834"/>
                    <a:pt x="916" y="968"/>
                    <a:pt x="950" y="1101"/>
                  </a:cubicBezTo>
                  <a:cubicBezTo>
                    <a:pt x="1050" y="1401"/>
                    <a:pt x="1050" y="1635"/>
                    <a:pt x="1117" y="1835"/>
                  </a:cubicBezTo>
                  <a:cubicBezTo>
                    <a:pt x="1150" y="1902"/>
                    <a:pt x="1183" y="2002"/>
                    <a:pt x="1217" y="2068"/>
                  </a:cubicBezTo>
                  <a:cubicBezTo>
                    <a:pt x="1250" y="2102"/>
                    <a:pt x="1250" y="2135"/>
                    <a:pt x="1283" y="2168"/>
                  </a:cubicBezTo>
                  <a:cubicBezTo>
                    <a:pt x="1317" y="2202"/>
                    <a:pt x="1367" y="2218"/>
                    <a:pt x="1417" y="2218"/>
                  </a:cubicBezTo>
                  <a:cubicBezTo>
                    <a:pt x="1467" y="2218"/>
                    <a:pt x="1517" y="2202"/>
                    <a:pt x="1550" y="2168"/>
                  </a:cubicBezTo>
                  <a:cubicBezTo>
                    <a:pt x="1584" y="2135"/>
                    <a:pt x="1617" y="2102"/>
                    <a:pt x="1650" y="2068"/>
                  </a:cubicBezTo>
                  <a:cubicBezTo>
                    <a:pt x="1717" y="1968"/>
                    <a:pt x="1750" y="1835"/>
                    <a:pt x="1750" y="1735"/>
                  </a:cubicBezTo>
                  <a:cubicBezTo>
                    <a:pt x="1750" y="1368"/>
                    <a:pt x="1617" y="1034"/>
                    <a:pt x="1383" y="801"/>
                  </a:cubicBezTo>
                  <a:cubicBezTo>
                    <a:pt x="1250" y="667"/>
                    <a:pt x="1117" y="567"/>
                    <a:pt x="983" y="434"/>
                  </a:cubicBezTo>
                  <a:cubicBezTo>
                    <a:pt x="883" y="334"/>
                    <a:pt x="750" y="267"/>
                    <a:pt x="616" y="200"/>
                  </a:cubicBezTo>
                  <a:cubicBezTo>
                    <a:pt x="550" y="134"/>
                    <a:pt x="449" y="100"/>
                    <a:pt x="349" y="34"/>
                  </a:cubicBezTo>
                  <a:cubicBezTo>
                    <a:pt x="316" y="34"/>
                    <a:pt x="283" y="34"/>
                    <a:pt x="24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58"/>
            <p:cNvSpPr/>
            <p:nvPr/>
          </p:nvSpPr>
          <p:spPr>
            <a:xfrm>
              <a:off x="6858838" y="2262287"/>
              <a:ext cx="15337" cy="15196"/>
            </a:xfrm>
            <a:custGeom>
              <a:avLst/>
              <a:gdLst/>
              <a:ahLst/>
              <a:cxnLst/>
              <a:rect l="l" t="t" r="r" b="b"/>
              <a:pathLst>
                <a:path w="1735" h="1719" extrusionOk="0">
                  <a:moveTo>
                    <a:pt x="167" y="0"/>
                  </a:moveTo>
                  <a:cubicBezTo>
                    <a:pt x="67" y="0"/>
                    <a:pt x="0" y="34"/>
                    <a:pt x="0" y="134"/>
                  </a:cubicBezTo>
                  <a:cubicBezTo>
                    <a:pt x="0" y="200"/>
                    <a:pt x="34" y="267"/>
                    <a:pt x="134" y="301"/>
                  </a:cubicBezTo>
                  <a:lnTo>
                    <a:pt x="234" y="301"/>
                  </a:lnTo>
                  <a:cubicBezTo>
                    <a:pt x="301" y="301"/>
                    <a:pt x="367" y="334"/>
                    <a:pt x="434" y="367"/>
                  </a:cubicBezTo>
                  <a:cubicBezTo>
                    <a:pt x="501" y="434"/>
                    <a:pt x="601" y="467"/>
                    <a:pt x="668" y="567"/>
                  </a:cubicBezTo>
                  <a:cubicBezTo>
                    <a:pt x="734" y="634"/>
                    <a:pt x="801" y="734"/>
                    <a:pt x="868" y="868"/>
                  </a:cubicBezTo>
                  <a:cubicBezTo>
                    <a:pt x="901" y="1034"/>
                    <a:pt x="1001" y="1235"/>
                    <a:pt x="1068" y="1435"/>
                  </a:cubicBezTo>
                  <a:cubicBezTo>
                    <a:pt x="1101" y="1501"/>
                    <a:pt x="1168" y="1535"/>
                    <a:pt x="1201" y="1601"/>
                  </a:cubicBezTo>
                  <a:cubicBezTo>
                    <a:pt x="1235" y="1635"/>
                    <a:pt x="1268" y="1668"/>
                    <a:pt x="1301" y="1668"/>
                  </a:cubicBezTo>
                  <a:cubicBezTo>
                    <a:pt x="1351" y="1702"/>
                    <a:pt x="1401" y="1718"/>
                    <a:pt x="1447" y="1718"/>
                  </a:cubicBezTo>
                  <a:cubicBezTo>
                    <a:pt x="1493" y="1718"/>
                    <a:pt x="1535" y="1702"/>
                    <a:pt x="1568" y="1668"/>
                  </a:cubicBezTo>
                  <a:cubicBezTo>
                    <a:pt x="1668" y="1535"/>
                    <a:pt x="1735" y="1368"/>
                    <a:pt x="1702" y="1235"/>
                  </a:cubicBezTo>
                  <a:cubicBezTo>
                    <a:pt x="1668" y="934"/>
                    <a:pt x="1501" y="701"/>
                    <a:pt x="1268" y="534"/>
                  </a:cubicBezTo>
                  <a:cubicBezTo>
                    <a:pt x="1135" y="434"/>
                    <a:pt x="1001" y="334"/>
                    <a:pt x="868" y="267"/>
                  </a:cubicBezTo>
                  <a:cubicBezTo>
                    <a:pt x="768" y="200"/>
                    <a:pt x="668" y="167"/>
                    <a:pt x="534" y="100"/>
                  </a:cubicBezTo>
                  <a:cubicBezTo>
                    <a:pt x="467" y="67"/>
                    <a:pt x="367" y="34"/>
                    <a:pt x="301" y="34"/>
                  </a:cubicBezTo>
                  <a:lnTo>
                    <a:pt x="201" y="0"/>
                  </a:ln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58"/>
            <p:cNvSpPr/>
            <p:nvPr/>
          </p:nvSpPr>
          <p:spPr>
            <a:xfrm>
              <a:off x="6756952" y="2157087"/>
              <a:ext cx="23453" cy="8495"/>
            </a:xfrm>
            <a:custGeom>
              <a:avLst/>
              <a:gdLst/>
              <a:ahLst/>
              <a:cxnLst/>
              <a:rect l="l" t="t" r="r" b="b"/>
              <a:pathLst>
                <a:path w="2653" h="961" extrusionOk="0">
                  <a:moveTo>
                    <a:pt x="1635" y="0"/>
                  </a:moveTo>
                  <a:cubicBezTo>
                    <a:pt x="1543" y="0"/>
                    <a:pt x="1452" y="8"/>
                    <a:pt x="1351" y="25"/>
                  </a:cubicBezTo>
                  <a:cubicBezTo>
                    <a:pt x="1151" y="59"/>
                    <a:pt x="985" y="125"/>
                    <a:pt x="818" y="192"/>
                  </a:cubicBezTo>
                  <a:cubicBezTo>
                    <a:pt x="651" y="259"/>
                    <a:pt x="518" y="325"/>
                    <a:pt x="384" y="425"/>
                  </a:cubicBezTo>
                  <a:cubicBezTo>
                    <a:pt x="284" y="492"/>
                    <a:pt x="217" y="559"/>
                    <a:pt x="117" y="659"/>
                  </a:cubicBezTo>
                  <a:lnTo>
                    <a:pt x="51" y="726"/>
                  </a:lnTo>
                  <a:lnTo>
                    <a:pt x="51" y="759"/>
                  </a:lnTo>
                  <a:cubicBezTo>
                    <a:pt x="0" y="860"/>
                    <a:pt x="102" y="961"/>
                    <a:pt x="198" y="961"/>
                  </a:cubicBezTo>
                  <a:cubicBezTo>
                    <a:pt x="229" y="961"/>
                    <a:pt x="260" y="950"/>
                    <a:pt x="284" y="926"/>
                  </a:cubicBezTo>
                  <a:cubicBezTo>
                    <a:pt x="317" y="892"/>
                    <a:pt x="351" y="859"/>
                    <a:pt x="351" y="826"/>
                  </a:cubicBezTo>
                  <a:cubicBezTo>
                    <a:pt x="417" y="759"/>
                    <a:pt x="484" y="692"/>
                    <a:pt x="584" y="659"/>
                  </a:cubicBezTo>
                  <a:cubicBezTo>
                    <a:pt x="684" y="592"/>
                    <a:pt x="784" y="526"/>
                    <a:pt x="918" y="526"/>
                  </a:cubicBezTo>
                  <a:cubicBezTo>
                    <a:pt x="957" y="516"/>
                    <a:pt x="999" y="512"/>
                    <a:pt x="1042" y="512"/>
                  </a:cubicBezTo>
                  <a:cubicBezTo>
                    <a:pt x="1146" y="512"/>
                    <a:pt x="1257" y="535"/>
                    <a:pt x="1351" y="559"/>
                  </a:cubicBezTo>
                  <a:cubicBezTo>
                    <a:pt x="1585" y="626"/>
                    <a:pt x="1818" y="692"/>
                    <a:pt x="2019" y="826"/>
                  </a:cubicBezTo>
                  <a:cubicBezTo>
                    <a:pt x="2119" y="859"/>
                    <a:pt x="2185" y="859"/>
                    <a:pt x="2285" y="892"/>
                  </a:cubicBezTo>
                  <a:lnTo>
                    <a:pt x="2419" y="926"/>
                  </a:lnTo>
                  <a:lnTo>
                    <a:pt x="2452" y="926"/>
                  </a:lnTo>
                  <a:cubicBezTo>
                    <a:pt x="2552" y="926"/>
                    <a:pt x="2652" y="826"/>
                    <a:pt x="2652" y="726"/>
                  </a:cubicBezTo>
                  <a:cubicBezTo>
                    <a:pt x="2619" y="692"/>
                    <a:pt x="2619" y="626"/>
                    <a:pt x="2619" y="592"/>
                  </a:cubicBezTo>
                  <a:cubicBezTo>
                    <a:pt x="2552" y="459"/>
                    <a:pt x="2486" y="359"/>
                    <a:pt x="2386" y="259"/>
                  </a:cubicBezTo>
                  <a:cubicBezTo>
                    <a:pt x="2252" y="159"/>
                    <a:pt x="2085" y="59"/>
                    <a:pt x="1919" y="25"/>
                  </a:cubicBezTo>
                  <a:cubicBezTo>
                    <a:pt x="1818" y="8"/>
                    <a:pt x="1727" y="0"/>
                    <a:pt x="1635"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58"/>
            <p:cNvSpPr/>
            <p:nvPr/>
          </p:nvSpPr>
          <p:spPr>
            <a:xfrm>
              <a:off x="6728787" y="2182370"/>
              <a:ext cx="16823" cy="14904"/>
            </a:xfrm>
            <a:custGeom>
              <a:avLst/>
              <a:gdLst/>
              <a:ahLst/>
              <a:cxnLst/>
              <a:rect l="l" t="t" r="r" b="b"/>
              <a:pathLst>
                <a:path w="1903" h="1686" extrusionOk="0">
                  <a:moveTo>
                    <a:pt x="1669" y="1"/>
                  </a:moveTo>
                  <a:cubicBezTo>
                    <a:pt x="1535" y="1"/>
                    <a:pt x="1435" y="1"/>
                    <a:pt x="1369" y="34"/>
                  </a:cubicBezTo>
                  <a:cubicBezTo>
                    <a:pt x="1202" y="34"/>
                    <a:pt x="1068" y="67"/>
                    <a:pt x="935" y="134"/>
                  </a:cubicBezTo>
                  <a:cubicBezTo>
                    <a:pt x="768" y="201"/>
                    <a:pt x="635" y="267"/>
                    <a:pt x="501" y="334"/>
                  </a:cubicBezTo>
                  <a:cubicBezTo>
                    <a:pt x="334" y="434"/>
                    <a:pt x="234" y="568"/>
                    <a:pt x="134" y="734"/>
                  </a:cubicBezTo>
                  <a:cubicBezTo>
                    <a:pt x="34" y="868"/>
                    <a:pt x="1" y="1035"/>
                    <a:pt x="1" y="1201"/>
                  </a:cubicBezTo>
                  <a:cubicBezTo>
                    <a:pt x="1" y="1301"/>
                    <a:pt x="34" y="1435"/>
                    <a:pt x="101" y="1535"/>
                  </a:cubicBezTo>
                  <a:cubicBezTo>
                    <a:pt x="134" y="1568"/>
                    <a:pt x="134" y="1602"/>
                    <a:pt x="168" y="1635"/>
                  </a:cubicBezTo>
                  <a:cubicBezTo>
                    <a:pt x="218" y="1668"/>
                    <a:pt x="268" y="1685"/>
                    <a:pt x="314" y="1685"/>
                  </a:cubicBezTo>
                  <a:cubicBezTo>
                    <a:pt x="359" y="1685"/>
                    <a:pt x="401" y="1668"/>
                    <a:pt x="435" y="1635"/>
                  </a:cubicBezTo>
                  <a:lnTo>
                    <a:pt x="468" y="1602"/>
                  </a:lnTo>
                  <a:cubicBezTo>
                    <a:pt x="501" y="1568"/>
                    <a:pt x="501" y="1535"/>
                    <a:pt x="535" y="1502"/>
                  </a:cubicBezTo>
                  <a:cubicBezTo>
                    <a:pt x="568" y="1435"/>
                    <a:pt x="601" y="1368"/>
                    <a:pt x="635" y="1301"/>
                  </a:cubicBezTo>
                  <a:cubicBezTo>
                    <a:pt x="701" y="1135"/>
                    <a:pt x="735" y="968"/>
                    <a:pt x="868" y="734"/>
                  </a:cubicBezTo>
                  <a:cubicBezTo>
                    <a:pt x="902" y="634"/>
                    <a:pt x="1002" y="534"/>
                    <a:pt x="1102" y="434"/>
                  </a:cubicBezTo>
                  <a:cubicBezTo>
                    <a:pt x="1168" y="367"/>
                    <a:pt x="1268" y="334"/>
                    <a:pt x="1369" y="301"/>
                  </a:cubicBezTo>
                  <a:cubicBezTo>
                    <a:pt x="1402" y="284"/>
                    <a:pt x="1444" y="276"/>
                    <a:pt x="1485" y="276"/>
                  </a:cubicBezTo>
                  <a:cubicBezTo>
                    <a:pt x="1527" y="276"/>
                    <a:pt x="1569" y="284"/>
                    <a:pt x="1602" y="301"/>
                  </a:cubicBezTo>
                  <a:lnTo>
                    <a:pt x="1769" y="301"/>
                  </a:lnTo>
                  <a:cubicBezTo>
                    <a:pt x="1869" y="301"/>
                    <a:pt x="1902" y="234"/>
                    <a:pt x="1902" y="134"/>
                  </a:cubicBezTo>
                  <a:cubicBezTo>
                    <a:pt x="1902" y="67"/>
                    <a:pt x="1836" y="1"/>
                    <a:pt x="1769"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58"/>
            <p:cNvSpPr/>
            <p:nvPr/>
          </p:nvSpPr>
          <p:spPr>
            <a:xfrm>
              <a:off x="6772600" y="2185323"/>
              <a:ext cx="18423" cy="10926"/>
            </a:xfrm>
            <a:custGeom>
              <a:avLst/>
              <a:gdLst/>
              <a:ahLst/>
              <a:cxnLst/>
              <a:rect l="l" t="t" r="r" b="b"/>
              <a:pathLst>
                <a:path w="2084" h="1236" extrusionOk="0">
                  <a:moveTo>
                    <a:pt x="549" y="0"/>
                  </a:moveTo>
                  <a:cubicBezTo>
                    <a:pt x="482" y="0"/>
                    <a:pt x="382" y="0"/>
                    <a:pt x="282" y="33"/>
                  </a:cubicBezTo>
                  <a:lnTo>
                    <a:pt x="149" y="33"/>
                  </a:lnTo>
                  <a:cubicBezTo>
                    <a:pt x="0" y="93"/>
                    <a:pt x="63" y="311"/>
                    <a:pt x="196" y="311"/>
                  </a:cubicBezTo>
                  <a:cubicBezTo>
                    <a:pt x="213" y="311"/>
                    <a:pt x="230" y="308"/>
                    <a:pt x="249" y="300"/>
                  </a:cubicBezTo>
                  <a:lnTo>
                    <a:pt x="349" y="267"/>
                  </a:lnTo>
                  <a:lnTo>
                    <a:pt x="549" y="267"/>
                  </a:lnTo>
                  <a:cubicBezTo>
                    <a:pt x="649" y="267"/>
                    <a:pt x="749" y="300"/>
                    <a:pt x="849" y="367"/>
                  </a:cubicBezTo>
                  <a:cubicBezTo>
                    <a:pt x="949" y="400"/>
                    <a:pt x="1049" y="467"/>
                    <a:pt x="1116" y="567"/>
                  </a:cubicBezTo>
                  <a:cubicBezTo>
                    <a:pt x="1283" y="734"/>
                    <a:pt x="1383" y="901"/>
                    <a:pt x="1483" y="1034"/>
                  </a:cubicBezTo>
                  <a:cubicBezTo>
                    <a:pt x="1516" y="1068"/>
                    <a:pt x="1583" y="1134"/>
                    <a:pt x="1650" y="1168"/>
                  </a:cubicBezTo>
                  <a:cubicBezTo>
                    <a:pt x="1683" y="1168"/>
                    <a:pt x="1716" y="1201"/>
                    <a:pt x="1750" y="1201"/>
                  </a:cubicBezTo>
                  <a:lnTo>
                    <a:pt x="1783" y="1201"/>
                  </a:lnTo>
                  <a:cubicBezTo>
                    <a:pt x="1807" y="1225"/>
                    <a:pt x="1839" y="1236"/>
                    <a:pt x="1872" y="1236"/>
                  </a:cubicBezTo>
                  <a:cubicBezTo>
                    <a:pt x="1932" y="1236"/>
                    <a:pt x="1995" y="1199"/>
                    <a:pt x="2017" y="1134"/>
                  </a:cubicBezTo>
                  <a:cubicBezTo>
                    <a:pt x="2050" y="1101"/>
                    <a:pt x="2050" y="1068"/>
                    <a:pt x="2083" y="1034"/>
                  </a:cubicBezTo>
                  <a:cubicBezTo>
                    <a:pt x="2083" y="934"/>
                    <a:pt x="2083" y="801"/>
                    <a:pt x="2083" y="701"/>
                  </a:cubicBezTo>
                  <a:cubicBezTo>
                    <a:pt x="1950" y="400"/>
                    <a:pt x="1716" y="200"/>
                    <a:pt x="1416" y="100"/>
                  </a:cubicBezTo>
                  <a:cubicBezTo>
                    <a:pt x="1249" y="67"/>
                    <a:pt x="1116" y="33"/>
                    <a:pt x="94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58"/>
            <p:cNvSpPr/>
            <p:nvPr/>
          </p:nvSpPr>
          <p:spPr>
            <a:xfrm>
              <a:off x="6645042" y="2226881"/>
              <a:ext cx="23523" cy="11236"/>
            </a:xfrm>
            <a:custGeom>
              <a:avLst/>
              <a:gdLst/>
              <a:ahLst/>
              <a:cxnLst/>
              <a:rect l="l" t="t" r="r" b="b"/>
              <a:pathLst>
                <a:path w="2661" h="1271" extrusionOk="0">
                  <a:moveTo>
                    <a:pt x="2494" y="0"/>
                  </a:moveTo>
                  <a:cubicBezTo>
                    <a:pt x="2486" y="0"/>
                    <a:pt x="2478" y="1"/>
                    <a:pt x="2469" y="2"/>
                  </a:cubicBezTo>
                  <a:lnTo>
                    <a:pt x="2035" y="2"/>
                  </a:lnTo>
                  <a:cubicBezTo>
                    <a:pt x="1902" y="2"/>
                    <a:pt x="1768" y="2"/>
                    <a:pt x="1602" y="36"/>
                  </a:cubicBezTo>
                  <a:cubicBezTo>
                    <a:pt x="1435" y="69"/>
                    <a:pt x="1235" y="69"/>
                    <a:pt x="1068" y="136"/>
                  </a:cubicBezTo>
                  <a:cubicBezTo>
                    <a:pt x="701" y="203"/>
                    <a:pt x="401" y="369"/>
                    <a:pt x="167" y="636"/>
                  </a:cubicBezTo>
                  <a:cubicBezTo>
                    <a:pt x="67" y="770"/>
                    <a:pt x="0" y="936"/>
                    <a:pt x="34" y="1103"/>
                  </a:cubicBezTo>
                  <a:cubicBezTo>
                    <a:pt x="34" y="1203"/>
                    <a:pt x="134" y="1270"/>
                    <a:pt x="234" y="1270"/>
                  </a:cubicBezTo>
                  <a:cubicBezTo>
                    <a:pt x="267" y="1270"/>
                    <a:pt x="334" y="1237"/>
                    <a:pt x="367" y="1237"/>
                  </a:cubicBezTo>
                  <a:cubicBezTo>
                    <a:pt x="467" y="1203"/>
                    <a:pt x="534" y="1137"/>
                    <a:pt x="634" y="1103"/>
                  </a:cubicBezTo>
                  <a:cubicBezTo>
                    <a:pt x="801" y="970"/>
                    <a:pt x="1001" y="770"/>
                    <a:pt x="1235" y="570"/>
                  </a:cubicBezTo>
                  <a:cubicBezTo>
                    <a:pt x="1368" y="503"/>
                    <a:pt x="1502" y="403"/>
                    <a:pt x="1635" y="369"/>
                  </a:cubicBezTo>
                  <a:cubicBezTo>
                    <a:pt x="1768" y="303"/>
                    <a:pt x="1902" y="269"/>
                    <a:pt x="2035" y="269"/>
                  </a:cubicBezTo>
                  <a:cubicBezTo>
                    <a:pt x="2085" y="253"/>
                    <a:pt x="2135" y="244"/>
                    <a:pt x="2185" y="244"/>
                  </a:cubicBezTo>
                  <a:cubicBezTo>
                    <a:pt x="2235" y="244"/>
                    <a:pt x="2285" y="253"/>
                    <a:pt x="2335" y="269"/>
                  </a:cubicBezTo>
                  <a:lnTo>
                    <a:pt x="2436" y="269"/>
                  </a:lnTo>
                  <a:lnTo>
                    <a:pt x="2469" y="303"/>
                  </a:lnTo>
                  <a:cubicBezTo>
                    <a:pt x="2478" y="304"/>
                    <a:pt x="2486" y="305"/>
                    <a:pt x="2494" y="305"/>
                  </a:cubicBezTo>
                  <a:cubicBezTo>
                    <a:pt x="2661" y="305"/>
                    <a:pt x="2661" y="0"/>
                    <a:pt x="249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58"/>
            <p:cNvSpPr/>
            <p:nvPr/>
          </p:nvSpPr>
          <p:spPr>
            <a:xfrm>
              <a:off x="6624400" y="2260793"/>
              <a:ext cx="8858" cy="24504"/>
            </a:xfrm>
            <a:custGeom>
              <a:avLst/>
              <a:gdLst/>
              <a:ahLst/>
              <a:cxnLst/>
              <a:rect l="l" t="t" r="r" b="b"/>
              <a:pathLst>
                <a:path w="1002" h="2772" extrusionOk="0">
                  <a:moveTo>
                    <a:pt x="711" y="0"/>
                  </a:moveTo>
                  <a:cubicBezTo>
                    <a:pt x="671" y="0"/>
                    <a:pt x="630" y="20"/>
                    <a:pt x="601" y="69"/>
                  </a:cubicBezTo>
                  <a:lnTo>
                    <a:pt x="534" y="169"/>
                  </a:lnTo>
                  <a:cubicBezTo>
                    <a:pt x="467" y="236"/>
                    <a:pt x="401" y="336"/>
                    <a:pt x="334" y="436"/>
                  </a:cubicBezTo>
                  <a:cubicBezTo>
                    <a:pt x="267" y="603"/>
                    <a:pt x="201" y="736"/>
                    <a:pt x="134" y="903"/>
                  </a:cubicBezTo>
                  <a:cubicBezTo>
                    <a:pt x="67" y="1070"/>
                    <a:pt x="34" y="1270"/>
                    <a:pt x="0" y="1470"/>
                  </a:cubicBezTo>
                  <a:cubicBezTo>
                    <a:pt x="0" y="1670"/>
                    <a:pt x="0" y="1871"/>
                    <a:pt x="67" y="2071"/>
                  </a:cubicBezTo>
                  <a:cubicBezTo>
                    <a:pt x="101" y="2237"/>
                    <a:pt x="201" y="2404"/>
                    <a:pt x="334" y="2538"/>
                  </a:cubicBezTo>
                  <a:cubicBezTo>
                    <a:pt x="401" y="2638"/>
                    <a:pt x="534" y="2704"/>
                    <a:pt x="668" y="2738"/>
                  </a:cubicBezTo>
                  <a:cubicBezTo>
                    <a:pt x="701" y="2771"/>
                    <a:pt x="734" y="2771"/>
                    <a:pt x="801" y="2771"/>
                  </a:cubicBezTo>
                  <a:lnTo>
                    <a:pt x="834" y="2771"/>
                  </a:lnTo>
                  <a:cubicBezTo>
                    <a:pt x="934" y="2771"/>
                    <a:pt x="1001" y="2671"/>
                    <a:pt x="1001" y="2571"/>
                  </a:cubicBezTo>
                  <a:lnTo>
                    <a:pt x="1001" y="2538"/>
                  </a:lnTo>
                  <a:cubicBezTo>
                    <a:pt x="968" y="2504"/>
                    <a:pt x="968" y="2471"/>
                    <a:pt x="968" y="2438"/>
                  </a:cubicBezTo>
                  <a:cubicBezTo>
                    <a:pt x="934" y="2338"/>
                    <a:pt x="901" y="2237"/>
                    <a:pt x="868" y="2171"/>
                  </a:cubicBezTo>
                  <a:cubicBezTo>
                    <a:pt x="734" y="1937"/>
                    <a:pt x="634" y="1670"/>
                    <a:pt x="534" y="1437"/>
                  </a:cubicBezTo>
                  <a:cubicBezTo>
                    <a:pt x="467" y="1170"/>
                    <a:pt x="467" y="870"/>
                    <a:pt x="601" y="603"/>
                  </a:cubicBezTo>
                  <a:cubicBezTo>
                    <a:pt x="634" y="503"/>
                    <a:pt x="668" y="436"/>
                    <a:pt x="734" y="369"/>
                  </a:cubicBezTo>
                  <a:lnTo>
                    <a:pt x="834" y="269"/>
                  </a:lnTo>
                  <a:lnTo>
                    <a:pt x="834" y="236"/>
                  </a:lnTo>
                  <a:cubicBezTo>
                    <a:pt x="905" y="118"/>
                    <a:pt x="809" y="0"/>
                    <a:pt x="71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58"/>
            <p:cNvSpPr/>
            <p:nvPr/>
          </p:nvSpPr>
          <p:spPr>
            <a:xfrm>
              <a:off x="6653007" y="2249159"/>
              <a:ext cx="12394" cy="20518"/>
            </a:xfrm>
            <a:custGeom>
              <a:avLst/>
              <a:gdLst/>
              <a:ahLst/>
              <a:cxnLst/>
              <a:rect l="l" t="t" r="r" b="b"/>
              <a:pathLst>
                <a:path w="1402" h="2321" extrusionOk="0">
                  <a:moveTo>
                    <a:pt x="1222" y="1"/>
                  </a:moveTo>
                  <a:cubicBezTo>
                    <a:pt x="1184" y="1"/>
                    <a:pt x="1151" y="18"/>
                    <a:pt x="1134" y="51"/>
                  </a:cubicBezTo>
                  <a:lnTo>
                    <a:pt x="1034" y="118"/>
                  </a:lnTo>
                  <a:cubicBezTo>
                    <a:pt x="1001" y="151"/>
                    <a:pt x="901" y="218"/>
                    <a:pt x="834" y="318"/>
                  </a:cubicBezTo>
                  <a:cubicBezTo>
                    <a:pt x="734" y="418"/>
                    <a:pt x="634" y="518"/>
                    <a:pt x="534" y="618"/>
                  </a:cubicBezTo>
                  <a:cubicBezTo>
                    <a:pt x="434" y="751"/>
                    <a:pt x="334" y="852"/>
                    <a:pt x="267" y="1018"/>
                  </a:cubicBezTo>
                  <a:cubicBezTo>
                    <a:pt x="67" y="1285"/>
                    <a:pt x="0" y="1585"/>
                    <a:pt x="33" y="1919"/>
                  </a:cubicBezTo>
                  <a:cubicBezTo>
                    <a:pt x="67" y="2052"/>
                    <a:pt x="167" y="2219"/>
                    <a:pt x="300" y="2286"/>
                  </a:cubicBezTo>
                  <a:cubicBezTo>
                    <a:pt x="336" y="2310"/>
                    <a:pt x="371" y="2321"/>
                    <a:pt x="405" y="2321"/>
                  </a:cubicBezTo>
                  <a:cubicBezTo>
                    <a:pt x="467" y="2321"/>
                    <a:pt x="524" y="2284"/>
                    <a:pt x="567" y="2219"/>
                  </a:cubicBezTo>
                  <a:cubicBezTo>
                    <a:pt x="601" y="2186"/>
                    <a:pt x="601" y="2152"/>
                    <a:pt x="634" y="2119"/>
                  </a:cubicBezTo>
                  <a:cubicBezTo>
                    <a:pt x="667" y="2052"/>
                    <a:pt x="667" y="1986"/>
                    <a:pt x="701" y="1886"/>
                  </a:cubicBezTo>
                  <a:cubicBezTo>
                    <a:pt x="734" y="1719"/>
                    <a:pt x="734" y="1485"/>
                    <a:pt x="734" y="1185"/>
                  </a:cubicBezTo>
                  <a:cubicBezTo>
                    <a:pt x="734" y="1085"/>
                    <a:pt x="767" y="952"/>
                    <a:pt x="834" y="818"/>
                  </a:cubicBezTo>
                  <a:cubicBezTo>
                    <a:pt x="867" y="718"/>
                    <a:pt x="934" y="618"/>
                    <a:pt x="1001" y="518"/>
                  </a:cubicBezTo>
                  <a:cubicBezTo>
                    <a:pt x="1068" y="451"/>
                    <a:pt x="1134" y="418"/>
                    <a:pt x="1201" y="351"/>
                  </a:cubicBezTo>
                  <a:lnTo>
                    <a:pt x="1301" y="318"/>
                  </a:lnTo>
                  <a:lnTo>
                    <a:pt x="1334" y="251"/>
                  </a:lnTo>
                  <a:cubicBezTo>
                    <a:pt x="1401" y="218"/>
                    <a:pt x="1401" y="118"/>
                    <a:pt x="1334" y="51"/>
                  </a:cubicBezTo>
                  <a:cubicBezTo>
                    <a:pt x="1301" y="18"/>
                    <a:pt x="1259" y="1"/>
                    <a:pt x="122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58"/>
            <p:cNvSpPr/>
            <p:nvPr/>
          </p:nvSpPr>
          <p:spPr>
            <a:xfrm>
              <a:off x="6645926" y="2337404"/>
              <a:ext cx="7381" cy="21101"/>
            </a:xfrm>
            <a:custGeom>
              <a:avLst/>
              <a:gdLst/>
              <a:ahLst/>
              <a:cxnLst/>
              <a:rect l="l" t="t" r="r" b="b"/>
              <a:pathLst>
                <a:path w="835" h="2387" extrusionOk="0">
                  <a:moveTo>
                    <a:pt x="683" y="1"/>
                  </a:moveTo>
                  <a:cubicBezTo>
                    <a:pt x="611" y="1"/>
                    <a:pt x="561" y="55"/>
                    <a:pt x="534" y="110"/>
                  </a:cubicBezTo>
                  <a:cubicBezTo>
                    <a:pt x="501" y="143"/>
                    <a:pt x="501" y="176"/>
                    <a:pt x="468" y="176"/>
                  </a:cubicBezTo>
                  <a:cubicBezTo>
                    <a:pt x="468" y="243"/>
                    <a:pt x="401" y="343"/>
                    <a:pt x="367" y="443"/>
                  </a:cubicBezTo>
                  <a:cubicBezTo>
                    <a:pt x="301" y="543"/>
                    <a:pt x="234" y="677"/>
                    <a:pt x="201" y="810"/>
                  </a:cubicBezTo>
                  <a:cubicBezTo>
                    <a:pt x="134" y="943"/>
                    <a:pt x="101" y="1077"/>
                    <a:pt x="67" y="1244"/>
                  </a:cubicBezTo>
                  <a:cubicBezTo>
                    <a:pt x="1" y="1544"/>
                    <a:pt x="34" y="1844"/>
                    <a:pt x="167" y="2111"/>
                  </a:cubicBezTo>
                  <a:cubicBezTo>
                    <a:pt x="267" y="2244"/>
                    <a:pt x="367" y="2344"/>
                    <a:pt x="534" y="2378"/>
                  </a:cubicBezTo>
                  <a:cubicBezTo>
                    <a:pt x="552" y="2384"/>
                    <a:pt x="570" y="2386"/>
                    <a:pt x="587" y="2386"/>
                  </a:cubicBezTo>
                  <a:cubicBezTo>
                    <a:pt x="668" y="2386"/>
                    <a:pt x="740" y="2327"/>
                    <a:pt x="768" y="2244"/>
                  </a:cubicBezTo>
                  <a:cubicBezTo>
                    <a:pt x="768" y="2211"/>
                    <a:pt x="768" y="2144"/>
                    <a:pt x="768" y="2111"/>
                  </a:cubicBezTo>
                  <a:cubicBezTo>
                    <a:pt x="768" y="2044"/>
                    <a:pt x="768" y="1944"/>
                    <a:pt x="768" y="1877"/>
                  </a:cubicBezTo>
                  <a:cubicBezTo>
                    <a:pt x="701" y="1677"/>
                    <a:pt x="634" y="1477"/>
                    <a:pt x="568" y="1277"/>
                  </a:cubicBezTo>
                  <a:cubicBezTo>
                    <a:pt x="534" y="1144"/>
                    <a:pt x="534" y="1010"/>
                    <a:pt x="534" y="877"/>
                  </a:cubicBezTo>
                  <a:cubicBezTo>
                    <a:pt x="534" y="777"/>
                    <a:pt x="568" y="677"/>
                    <a:pt x="601" y="577"/>
                  </a:cubicBezTo>
                  <a:cubicBezTo>
                    <a:pt x="634" y="476"/>
                    <a:pt x="668" y="410"/>
                    <a:pt x="701" y="376"/>
                  </a:cubicBezTo>
                  <a:cubicBezTo>
                    <a:pt x="734" y="343"/>
                    <a:pt x="734" y="310"/>
                    <a:pt x="768" y="276"/>
                  </a:cubicBezTo>
                  <a:lnTo>
                    <a:pt x="801" y="210"/>
                  </a:lnTo>
                  <a:cubicBezTo>
                    <a:pt x="834" y="143"/>
                    <a:pt x="801" y="43"/>
                    <a:pt x="734" y="9"/>
                  </a:cubicBezTo>
                  <a:cubicBezTo>
                    <a:pt x="716" y="3"/>
                    <a:pt x="699" y="1"/>
                    <a:pt x="683"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58"/>
            <p:cNvSpPr/>
            <p:nvPr/>
          </p:nvSpPr>
          <p:spPr>
            <a:xfrm>
              <a:off x="6635309" y="2366382"/>
              <a:ext cx="9742" cy="22418"/>
            </a:xfrm>
            <a:custGeom>
              <a:avLst/>
              <a:gdLst/>
              <a:ahLst/>
              <a:cxnLst/>
              <a:rect l="l" t="t" r="r" b="b"/>
              <a:pathLst>
                <a:path w="1102" h="2536" extrusionOk="0">
                  <a:moveTo>
                    <a:pt x="167" y="0"/>
                  </a:moveTo>
                  <a:cubicBezTo>
                    <a:pt x="67" y="0"/>
                    <a:pt x="1" y="67"/>
                    <a:pt x="1" y="167"/>
                  </a:cubicBezTo>
                  <a:cubicBezTo>
                    <a:pt x="1" y="201"/>
                    <a:pt x="1" y="234"/>
                    <a:pt x="1" y="267"/>
                  </a:cubicBezTo>
                  <a:lnTo>
                    <a:pt x="1" y="568"/>
                  </a:lnTo>
                  <a:cubicBezTo>
                    <a:pt x="1" y="668"/>
                    <a:pt x="1" y="834"/>
                    <a:pt x="1" y="968"/>
                  </a:cubicBezTo>
                  <a:cubicBezTo>
                    <a:pt x="34" y="1135"/>
                    <a:pt x="34" y="1301"/>
                    <a:pt x="67" y="1502"/>
                  </a:cubicBezTo>
                  <a:cubicBezTo>
                    <a:pt x="101" y="1802"/>
                    <a:pt x="234" y="2102"/>
                    <a:pt x="468" y="2335"/>
                  </a:cubicBezTo>
                  <a:cubicBezTo>
                    <a:pt x="601" y="2436"/>
                    <a:pt x="735" y="2502"/>
                    <a:pt x="901" y="2536"/>
                  </a:cubicBezTo>
                  <a:cubicBezTo>
                    <a:pt x="1001" y="2502"/>
                    <a:pt x="1101" y="2402"/>
                    <a:pt x="1068" y="2302"/>
                  </a:cubicBezTo>
                  <a:cubicBezTo>
                    <a:pt x="1068" y="2269"/>
                    <a:pt x="1068" y="2235"/>
                    <a:pt x="1068" y="2202"/>
                  </a:cubicBezTo>
                  <a:cubicBezTo>
                    <a:pt x="1035" y="2102"/>
                    <a:pt x="1001" y="2002"/>
                    <a:pt x="968" y="1935"/>
                  </a:cubicBezTo>
                  <a:cubicBezTo>
                    <a:pt x="801" y="1702"/>
                    <a:pt x="668" y="1502"/>
                    <a:pt x="501" y="1301"/>
                  </a:cubicBezTo>
                  <a:cubicBezTo>
                    <a:pt x="434" y="1201"/>
                    <a:pt x="368" y="1068"/>
                    <a:pt x="301" y="934"/>
                  </a:cubicBezTo>
                  <a:cubicBezTo>
                    <a:pt x="268" y="801"/>
                    <a:pt x="234" y="701"/>
                    <a:pt x="234" y="568"/>
                  </a:cubicBezTo>
                  <a:cubicBezTo>
                    <a:pt x="234" y="467"/>
                    <a:pt x="234" y="367"/>
                    <a:pt x="234" y="301"/>
                  </a:cubicBezTo>
                  <a:cubicBezTo>
                    <a:pt x="234" y="267"/>
                    <a:pt x="234" y="234"/>
                    <a:pt x="268" y="201"/>
                  </a:cubicBezTo>
                  <a:cubicBezTo>
                    <a:pt x="268" y="167"/>
                    <a:pt x="301" y="167"/>
                    <a:pt x="301" y="134"/>
                  </a:cubicBezTo>
                  <a:cubicBezTo>
                    <a:pt x="301" y="67"/>
                    <a:pt x="234" y="0"/>
                    <a:pt x="16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58"/>
            <p:cNvSpPr/>
            <p:nvPr/>
          </p:nvSpPr>
          <p:spPr>
            <a:xfrm>
              <a:off x="6741473" y="2411203"/>
              <a:ext cx="23594" cy="8265"/>
            </a:xfrm>
            <a:custGeom>
              <a:avLst/>
              <a:gdLst/>
              <a:ahLst/>
              <a:cxnLst/>
              <a:rect l="l" t="t" r="r" b="b"/>
              <a:pathLst>
                <a:path w="2669" h="935" extrusionOk="0">
                  <a:moveTo>
                    <a:pt x="200" y="1"/>
                  </a:moveTo>
                  <a:cubicBezTo>
                    <a:pt x="100" y="1"/>
                    <a:pt x="0" y="101"/>
                    <a:pt x="34" y="201"/>
                  </a:cubicBezTo>
                  <a:cubicBezTo>
                    <a:pt x="34" y="368"/>
                    <a:pt x="134" y="534"/>
                    <a:pt x="267" y="635"/>
                  </a:cubicBezTo>
                  <a:cubicBezTo>
                    <a:pt x="501" y="835"/>
                    <a:pt x="834" y="935"/>
                    <a:pt x="1168" y="935"/>
                  </a:cubicBezTo>
                  <a:cubicBezTo>
                    <a:pt x="1335" y="935"/>
                    <a:pt x="1501" y="901"/>
                    <a:pt x="1668" y="901"/>
                  </a:cubicBezTo>
                  <a:cubicBezTo>
                    <a:pt x="1835" y="868"/>
                    <a:pt x="1968" y="835"/>
                    <a:pt x="2102" y="801"/>
                  </a:cubicBezTo>
                  <a:cubicBezTo>
                    <a:pt x="2202" y="801"/>
                    <a:pt x="2302" y="768"/>
                    <a:pt x="2402" y="735"/>
                  </a:cubicBezTo>
                  <a:lnTo>
                    <a:pt x="2502" y="701"/>
                  </a:lnTo>
                  <a:lnTo>
                    <a:pt x="2569" y="701"/>
                  </a:lnTo>
                  <a:cubicBezTo>
                    <a:pt x="2635" y="668"/>
                    <a:pt x="2669" y="568"/>
                    <a:pt x="2635" y="501"/>
                  </a:cubicBezTo>
                  <a:cubicBezTo>
                    <a:pt x="2593" y="438"/>
                    <a:pt x="2551" y="414"/>
                    <a:pt x="2509" y="414"/>
                  </a:cubicBezTo>
                  <a:cubicBezTo>
                    <a:pt x="2484" y="414"/>
                    <a:pt x="2460" y="422"/>
                    <a:pt x="2435" y="434"/>
                  </a:cubicBezTo>
                  <a:lnTo>
                    <a:pt x="2335" y="468"/>
                  </a:lnTo>
                  <a:cubicBezTo>
                    <a:pt x="2235" y="501"/>
                    <a:pt x="2135" y="534"/>
                    <a:pt x="2068" y="534"/>
                  </a:cubicBezTo>
                  <a:lnTo>
                    <a:pt x="1701" y="534"/>
                  </a:lnTo>
                  <a:cubicBezTo>
                    <a:pt x="1535" y="501"/>
                    <a:pt x="1401" y="468"/>
                    <a:pt x="1268" y="401"/>
                  </a:cubicBezTo>
                  <a:cubicBezTo>
                    <a:pt x="1034" y="268"/>
                    <a:pt x="801" y="134"/>
                    <a:pt x="601" y="67"/>
                  </a:cubicBezTo>
                  <a:cubicBezTo>
                    <a:pt x="534" y="34"/>
                    <a:pt x="434" y="1"/>
                    <a:pt x="334"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58"/>
            <p:cNvSpPr/>
            <p:nvPr/>
          </p:nvSpPr>
          <p:spPr>
            <a:xfrm>
              <a:off x="6735868" y="2428309"/>
              <a:ext cx="28615" cy="10917"/>
            </a:xfrm>
            <a:custGeom>
              <a:avLst/>
              <a:gdLst/>
              <a:ahLst/>
              <a:cxnLst/>
              <a:rect l="l" t="t" r="r" b="b"/>
              <a:pathLst>
                <a:path w="3237" h="1235" extrusionOk="0">
                  <a:moveTo>
                    <a:pt x="167" y="0"/>
                  </a:moveTo>
                  <a:cubicBezTo>
                    <a:pt x="67" y="0"/>
                    <a:pt x="0" y="101"/>
                    <a:pt x="0" y="201"/>
                  </a:cubicBezTo>
                  <a:cubicBezTo>
                    <a:pt x="34" y="401"/>
                    <a:pt x="134" y="568"/>
                    <a:pt x="301" y="701"/>
                  </a:cubicBezTo>
                  <a:cubicBezTo>
                    <a:pt x="601" y="1001"/>
                    <a:pt x="968" y="1168"/>
                    <a:pt x="1401" y="1235"/>
                  </a:cubicBezTo>
                  <a:lnTo>
                    <a:pt x="2569" y="1235"/>
                  </a:lnTo>
                  <a:cubicBezTo>
                    <a:pt x="2736" y="1235"/>
                    <a:pt x="2869" y="1201"/>
                    <a:pt x="2969" y="1201"/>
                  </a:cubicBezTo>
                  <a:lnTo>
                    <a:pt x="3103" y="1201"/>
                  </a:lnTo>
                  <a:cubicBezTo>
                    <a:pt x="3169" y="1168"/>
                    <a:pt x="3236" y="1068"/>
                    <a:pt x="3203" y="1001"/>
                  </a:cubicBezTo>
                  <a:cubicBezTo>
                    <a:pt x="3175" y="947"/>
                    <a:pt x="3126" y="892"/>
                    <a:pt x="3054" y="892"/>
                  </a:cubicBezTo>
                  <a:cubicBezTo>
                    <a:pt x="3038" y="892"/>
                    <a:pt x="3021" y="895"/>
                    <a:pt x="3003" y="901"/>
                  </a:cubicBezTo>
                  <a:cubicBezTo>
                    <a:pt x="2969" y="934"/>
                    <a:pt x="2936" y="934"/>
                    <a:pt x="2869" y="934"/>
                  </a:cubicBezTo>
                  <a:cubicBezTo>
                    <a:pt x="2769" y="968"/>
                    <a:pt x="2636" y="968"/>
                    <a:pt x="2536" y="968"/>
                  </a:cubicBezTo>
                  <a:cubicBezTo>
                    <a:pt x="2369" y="968"/>
                    <a:pt x="2202" y="968"/>
                    <a:pt x="2035" y="934"/>
                  </a:cubicBezTo>
                  <a:cubicBezTo>
                    <a:pt x="1868" y="868"/>
                    <a:pt x="1702" y="801"/>
                    <a:pt x="1535" y="701"/>
                  </a:cubicBezTo>
                  <a:cubicBezTo>
                    <a:pt x="1201" y="534"/>
                    <a:pt x="934" y="301"/>
                    <a:pt x="701" y="201"/>
                  </a:cubicBezTo>
                  <a:cubicBezTo>
                    <a:pt x="601" y="134"/>
                    <a:pt x="501" y="67"/>
                    <a:pt x="367" y="34"/>
                  </a:cubicBezTo>
                  <a:cubicBezTo>
                    <a:pt x="334" y="34"/>
                    <a:pt x="267" y="0"/>
                    <a:pt x="23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58"/>
            <p:cNvSpPr/>
            <p:nvPr/>
          </p:nvSpPr>
          <p:spPr>
            <a:xfrm>
              <a:off x="6774792" y="2251077"/>
              <a:ext cx="37756" cy="48072"/>
            </a:xfrm>
            <a:custGeom>
              <a:avLst/>
              <a:gdLst/>
              <a:ahLst/>
              <a:cxnLst/>
              <a:rect l="l" t="t" r="r" b="b"/>
              <a:pathLst>
                <a:path w="4271" h="5438" extrusionOk="0">
                  <a:moveTo>
                    <a:pt x="1168" y="1"/>
                  </a:moveTo>
                  <a:cubicBezTo>
                    <a:pt x="968" y="1"/>
                    <a:pt x="768" y="34"/>
                    <a:pt x="568" y="101"/>
                  </a:cubicBezTo>
                  <a:cubicBezTo>
                    <a:pt x="501" y="134"/>
                    <a:pt x="401" y="201"/>
                    <a:pt x="301" y="234"/>
                  </a:cubicBezTo>
                  <a:lnTo>
                    <a:pt x="167" y="334"/>
                  </a:lnTo>
                  <a:lnTo>
                    <a:pt x="67" y="434"/>
                  </a:lnTo>
                  <a:lnTo>
                    <a:pt x="34" y="434"/>
                  </a:lnTo>
                  <a:cubicBezTo>
                    <a:pt x="1" y="501"/>
                    <a:pt x="1" y="601"/>
                    <a:pt x="34" y="635"/>
                  </a:cubicBezTo>
                  <a:cubicBezTo>
                    <a:pt x="67" y="668"/>
                    <a:pt x="109" y="685"/>
                    <a:pt x="151" y="685"/>
                  </a:cubicBezTo>
                  <a:cubicBezTo>
                    <a:pt x="192" y="685"/>
                    <a:pt x="234" y="668"/>
                    <a:pt x="267" y="635"/>
                  </a:cubicBezTo>
                  <a:lnTo>
                    <a:pt x="368" y="568"/>
                  </a:lnTo>
                  <a:lnTo>
                    <a:pt x="434" y="468"/>
                  </a:lnTo>
                  <a:cubicBezTo>
                    <a:pt x="534" y="434"/>
                    <a:pt x="601" y="401"/>
                    <a:pt x="668" y="368"/>
                  </a:cubicBezTo>
                  <a:cubicBezTo>
                    <a:pt x="835" y="301"/>
                    <a:pt x="1001" y="268"/>
                    <a:pt x="1168" y="268"/>
                  </a:cubicBezTo>
                  <a:cubicBezTo>
                    <a:pt x="1502" y="268"/>
                    <a:pt x="1835" y="401"/>
                    <a:pt x="2069" y="635"/>
                  </a:cubicBezTo>
                  <a:lnTo>
                    <a:pt x="2135" y="735"/>
                  </a:lnTo>
                  <a:lnTo>
                    <a:pt x="2202" y="835"/>
                  </a:lnTo>
                  <a:cubicBezTo>
                    <a:pt x="2336" y="1035"/>
                    <a:pt x="2402" y="1268"/>
                    <a:pt x="2402" y="1535"/>
                  </a:cubicBezTo>
                  <a:cubicBezTo>
                    <a:pt x="2369" y="1835"/>
                    <a:pt x="2269" y="2136"/>
                    <a:pt x="2035" y="2369"/>
                  </a:cubicBezTo>
                  <a:cubicBezTo>
                    <a:pt x="1877" y="2527"/>
                    <a:pt x="1989" y="2805"/>
                    <a:pt x="2200" y="2805"/>
                  </a:cubicBezTo>
                  <a:cubicBezTo>
                    <a:pt x="2212" y="2805"/>
                    <a:pt x="2223" y="2805"/>
                    <a:pt x="2236" y="2803"/>
                  </a:cubicBezTo>
                  <a:lnTo>
                    <a:pt x="2302" y="2803"/>
                  </a:lnTo>
                  <a:cubicBezTo>
                    <a:pt x="2569" y="2803"/>
                    <a:pt x="2836" y="2869"/>
                    <a:pt x="3069" y="3036"/>
                  </a:cubicBezTo>
                  <a:cubicBezTo>
                    <a:pt x="3170" y="3103"/>
                    <a:pt x="3270" y="3170"/>
                    <a:pt x="3370" y="3303"/>
                  </a:cubicBezTo>
                  <a:cubicBezTo>
                    <a:pt x="3403" y="3336"/>
                    <a:pt x="3436" y="3403"/>
                    <a:pt x="3470" y="3470"/>
                  </a:cubicBezTo>
                  <a:cubicBezTo>
                    <a:pt x="3503" y="3503"/>
                    <a:pt x="3536" y="3603"/>
                    <a:pt x="3536" y="3603"/>
                  </a:cubicBezTo>
                  <a:lnTo>
                    <a:pt x="3570" y="3737"/>
                  </a:lnTo>
                  <a:lnTo>
                    <a:pt x="3570" y="3803"/>
                  </a:lnTo>
                  <a:cubicBezTo>
                    <a:pt x="3570" y="3870"/>
                    <a:pt x="3570" y="3937"/>
                    <a:pt x="3570" y="4004"/>
                  </a:cubicBezTo>
                  <a:cubicBezTo>
                    <a:pt x="3570" y="4137"/>
                    <a:pt x="3536" y="4304"/>
                    <a:pt x="3503" y="4437"/>
                  </a:cubicBezTo>
                  <a:cubicBezTo>
                    <a:pt x="3436" y="4704"/>
                    <a:pt x="3270" y="4971"/>
                    <a:pt x="3036" y="5171"/>
                  </a:cubicBezTo>
                  <a:cubicBezTo>
                    <a:pt x="3003" y="5204"/>
                    <a:pt x="2969" y="5238"/>
                    <a:pt x="2969" y="5305"/>
                  </a:cubicBezTo>
                  <a:cubicBezTo>
                    <a:pt x="3003" y="5405"/>
                    <a:pt x="3069" y="5438"/>
                    <a:pt x="3170" y="5438"/>
                  </a:cubicBezTo>
                  <a:cubicBezTo>
                    <a:pt x="3270" y="5405"/>
                    <a:pt x="3370" y="5371"/>
                    <a:pt x="3436" y="5305"/>
                  </a:cubicBezTo>
                  <a:cubicBezTo>
                    <a:pt x="3536" y="5271"/>
                    <a:pt x="3637" y="5204"/>
                    <a:pt x="3703" y="5138"/>
                  </a:cubicBezTo>
                  <a:cubicBezTo>
                    <a:pt x="3870" y="5004"/>
                    <a:pt x="3970" y="4838"/>
                    <a:pt x="4070" y="4671"/>
                  </a:cubicBezTo>
                  <a:cubicBezTo>
                    <a:pt x="4170" y="4471"/>
                    <a:pt x="4237" y="4270"/>
                    <a:pt x="4270" y="4070"/>
                  </a:cubicBezTo>
                  <a:cubicBezTo>
                    <a:pt x="4270" y="3970"/>
                    <a:pt x="4270" y="3837"/>
                    <a:pt x="4270" y="3737"/>
                  </a:cubicBezTo>
                  <a:lnTo>
                    <a:pt x="4237" y="3570"/>
                  </a:lnTo>
                  <a:lnTo>
                    <a:pt x="4204" y="3437"/>
                  </a:lnTo>
                  <a:cubicBezTo>
                    <a:pt x="4137" y="3236"/>
                    <a:pt x="4037" y="3036"/>
                    <a:pt x="3870" y="2869"/>
                  </a:cubicBezTo>
                  <a:cubicBezTo>
                    <a:pt x="3737" y="2703"/>
                    <a:pt x="3570" y="2569"/>
                    <a:pt x="3403" y="2436"/>
                  </a:cubicBezTo>
                  <a:cubicBezTo>
                    <a:pt x="3176" y="2322"/>
                    <a:pt x="2938" y="2252"/>
                    <a:pt x="2702" y="2230"/>
                  </a:cubicBezTo>
                  <a:lnTo>
                    <a:pt x="2702" y="2230"/>
                  </a:lnTo>
                  <a:cubicBezTo>
                    <a:pt x="2714" y="2199"/>
                    <a:pt x="2725" y="2167"/>
                    <a:pt x="2736" y="2136"/>
                  </a:cubicBezTo>
                  <a:cubicBezTo>
                    <a:pt x="2769" y="1935"/>
                    <a:pt x="2803" y="1735"/>
                    <a:pt x="2769" y="1502"/>
                  </a:cubicBezTo>
                  <a:cubicBezTo>
                    <a:pt x="2769" y="1302"/>
                    <a:pt x="2703" y="1102"/>
                    <a:pt x="2636" y="901"/>
                  </a:cubicBezTo>
                  <a:cubicBezTo>
                    <a:pt x="2569" y="835"/>
                    <a:pt x="2536" y="735"/>
                    <a:pt x="2469" y="635"/>
                  </a:cubicBezTo>
                  <a:lnTo>
                    <a:pt x="2369" y="534"/>
                  </a:lnTo>
                  <a:lnTo>
                    <a:pt x="2269" y="434"/>
                  </a:lnTo>
                  <a:cubicBezTo>
                    <a:pt x="1969" y="134"/>
                    <a:pt x="1568" y="1"/>
                    <a:pt x="11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58"/>
            <p:cNvSpPr/>
            <p:nvPr/>
          </p:nvSpPr>
          <p:spPr>
            <a:xfrm>
              <a:off x="6744125" y="2338845"/>
              <a:ext cx="59864" cy="20686"/>
            </a:xfrm>
            <a:custGeom>
              <a:avLst/>
              <a:gdLst/>
              <a:ahLst/>
              <a:cxnLst/>
              <a:rect l="l" t="t" r="r" b="b"/>
              <a:pathLst>
                <a:path w="6772" h="2340" extrusionOk="0">
                  <a:moveTo>
                    <a:pt x="275" y="0"/>
                  </a:moveTo>
                  <a:cubicBezTo>
                    <a:pt x="218" y="0"/>
                    <a:pt x="158" y="31"/>
                    <a:pt x="134" y="80"/>
                  </a:cubicBezTo>
                  <a:cubicBezTo>
                    <a:pt x="101" y="180"/>
                    <a:pt x="67" y="247"/>
                    <a:pt x="34" y="347"/>
                  </a:cubicBezTo>
                  <a:cubicBezTo>
                    <a:pt x="0" y="647"/>
                    <a:pt x="67" y="947"/>
                    <a:pt x="201" y="1214"/>
                  </a:cubicBezTo>
                  <a:cubicBezTo>
                    <a:pt x="301" y="1381"/>
                    <a:pt x="467" y="1548"/>
                    <a:pt x="634" y="1681"/>
                  </a:cubicBezTo>
                  <a:cubicBezTo>
                    <a:pt x="701" y="1714"/>
                    <a:pt x="801" y="1781"/>
                    <a:pt x="901" y="1815"/>
                  </a:cubicBezTo>
                  <a:cubicBezTo>
                    <a:pt x="934" y="1848"/>
                    <a:pt x="1001" y="1881"/>
                    <a:pt x="1068" y="1881"/>
                  </a:cubicBezTo>
                  <a:lnTo>
                    <a:pt x="1201" y="1915"/>
                  </a:lnTo>
                  <a:lnTo>
                    <a:pt x="1535" y="1915"/>
                  </a:lnTo>
                  <a:cubicBezTo>
                    <a:pt x="1635" y="1881"/>
                    <a:pt x="1735" y="1881"/>
                    <a:pt x="1835" y="1848"/>
                  </a:cubicBezTo>
                  <a:cubicBezTo>
                    <a:pt x="2203" y="1725"/>
                    <a:pt x="2514" y="1462"/>
                    <a:pt x="2692" y="1136"/>
                  </a:cubicBezTo>
                  <a:lnTo>
                    <a:pt x="2692" y="1136"/>
                  </a:lnTo>
                  <a:cubicBezTo>
                    <a:pt x="2857" y="1336"/>
                    <a:pt x="3042" y="1522"/>
                    <a:pt x="3236" y="1681"/>
                  </a:cubicBezTo>
                  <a:cubicBezTo>
                    <a:pt x="3336" y="1748"/>
                    <a:pt x="3436" y="1815"/>
                    <a:pt x="3536" y="1915"/>
                  </a:cubicBezTo>
                  <a:cubicBezTo>
                    <a:pt x="3636" y="1981"/>
                    <a:pt x="3736" y="2015"/>
                    <a:pt x="3870" y="2081"/>
                  </a:cubicBezTo>
                  <a:cubicBezTo>
                    <a:pt x="4070" y="2181"/>
                    <a:pt x="4304" y="2248"/>
                    <a:pt x="4570" y="2315"/>
                  </a:cubicBezTo>
                  <a:cubicBezTo>
                    <a:pt x="4687" y="2332"/>
                    <a:pt x="4812" y="2340"/>
                    <a:pt x="4937" y="2340"/>
                  </a:cubicBezTo>
                  <a:cubicBezTo>
                    <a:pt x="5062" y="2340"/>
                    <a:pt x="5187" y="2332"/>
                    <a:pt x="5304" y="2315"/>
                  </a:cubicBezTo>
                  <a:cubicBezTo>
                    <a:pt x="5438" y="2282"/>
                    <a:pt x="5538" y="2248"/>
                    <a:pt x="5671" y="2215"/>
                  </a:cubicBezTo>
                  <a:cubicBezTo>
                    <a:pt x="5771" y="2148"/>
                    <a:pt x="5871" y="2115"/>
                    <a:pt x="6005" y="2048"/>
                  </a:cubicBezTo>
                  <a:cubicBezTo>
                    <a:pt x="6205" y="1881"/>
                    <a:pt x="6372" y="1714"/>
                    <a:pt x="6505" y="1514"/>
                  </a:cubicBezTo>
                  <a:cubicBezTo>
                    <a:pt x="6572" y="1414"/>
                    <a:pt x="6639" y="1281"/>
                    <a:pt x="6672" y="1181"/>
                  </a:cubicBezTo>
                  <a:cubicBezTo>
                    <a:pt x="6739" y="1047"/>
                    <a:pt x="6739" y="914"/>
                    <a:pt x="6772" y="814"/>
                  </a:cubicBezTo>
                  <a:lnTo>
                    <a:pt x="6772" y="780"/>
                  </a:lnTo>
                  <a:cubicBezTo>
                    <a:pt x="6755" y="697"/>
                    <a:pt x="6689" y="655"/>
                    <a:pt x="6622" y="655"/>
                  </a:cubicBezTo>
                  <a:cubicBezTo>
                    <a:pt x="6555" y="655"/>
                    <a:pt x="6488" y="697"/>
                    <a:pt x="6472" y="780"/>
                  </a:cubicBezTo>
                  <a:cubicBezTo>
                    <a:pt x="6472" y="881"/>
                    <a:pt x="6438" y="981"/>
                    <a:pt x="6438" y="1081"/>
                  </a:cubicBezTo>
                  <a:cubicBezTo>
                    <a:pt x="6372" y="1181"/>
                    <a:pt x="6338" y="1281"/>
                    <a:pt x="6305" y="1348"/>
                  </a:cubicBezTo>
                  <a:cubicBezTo>
                    <a:pt x="6172" y="1548"/>
                    <a:pt x="6005" y="1681"/>
                    <a:pt x="5838" y="1781"/>
                  </a:cubicBezTo>
                  <a:cubicBezTo>
                    <a:pt x="5738" y="1848"/>
                    <a:pt x="5671" y="1881"/>
                    <a:pt x="5571" y="1915"/>
                  </a:cubicBezTo>
                  <a:cubicBezTo>
                    <a:pt x="5471" y="1948"/>
                    <a:pt x="5371" y="1981"/>
                    <a:pt x="5271" y="1981"/>
                  </a:cubicBezTo>
                  <a:cubicBezTo>
                    <a:pt x="5174" y="1995"/>
                    <a:pt x="5083" y="2003"/>
                    <a:pt x="4996" y="2003"/>
                  </a:cubicBezTo>
                  <a:cubicBezTo>
                    <a:pt x="4872" y="2003"/>
                    <a:pt x="4754" y="1987"/>
                    <a:pt x="4637" y="1948"/>
                  </a:cubicBezTo>
                  <a:cubicBezTo>
                    <a:pt x="4404" y="1915"/>
                    <a:pt x="4237" y="1815"/>
                    <a:pt x="4037" y="1714"/>
                  </a:cubicBezTo>
                  <a:cubicBezTo>
                    <a:pt x="3937" y="1681"/>
                    <a:pt x="3870" y="1614"/>
                    <a:pt x="3770" y="1548"/>
                  </a:cubicBezTo>
                  <a:cubicBezTo>
                    <a:pt x="3703" y="1481"/>
                    <a:pt x="3603" y="1414"/>
                    <a:pt x="3536" y="1348"/>
                  </a:cubicBezTo>
                  <a:cubicBezTo>
                    <a:pt x="3236" y="1014"/>
                    <a:pt x="2969" y="647"/>
                    <a:pt x="2802" y="247"/>
                  </a:cubicBezTo>
                  <a:cubicBezTo>
                    <a:pt x="2736" y="147"/>
                    <a:pt x="2636" y="80"/>
                    <a:pt x="2536" y="80"/>
                  </a:cubicBezTo>
                  <a:cubicBezTo>
                    <a:pt x="2518" y="76"/>
                    <a:pt x="2501" y="75"/>
                    <a:pt x="2485" y="75"/>
                  </a:cubicBezTo>
                  <a:cubicBezTo>
                    <a:pt x="2342" y="75"/>
                    <a:pt x="2235" y="197"/>
                    <a:pt x="2235" y="347"/>
                  </a:cubicBezTo>
                  <a:lnTo>
                    <a:pt x="2235" y="380"/>
                  </a:lnTo>
                  <a:cubicBezTo>
                    <a:pt x="2202" y="614"/>
                    <a:pt x="2069" y="847"/>
                    <a:pt x="1902" y="981"/>
                  </a:cubicBezTo>
                  <a:cubicBezTo>
                    <a:pt x="1802" y="1047"/>
                    <a:pt x="1702" y="1114"/>
                    <a:pt x="1568" y="1147"/>
                  </a:cubicBezTo>
                  <a:cubicBezTo>
                    <a:pt x="1535" y="1181"/>
                    <a:pt x="1468" y="1181"/>
                    <a:pt x="1435" y="1181"/>
                  </a:cubicBezTo>
                  <a:lnTo>
                    <a:pt x="1101" y="1181"/>
                  </a:lnTo>
                  <a:cubicBezTo>
                    <a:pt x="1068" y="1147"/>
                    <a:pt x="1001" y="1147"/>
                    <a:pt x="934" y="1114"/>
                  </a:cubicBezTo>
                  <a:cubicBezTo>
                    <a:pt x="834" y="1047"/>
                    <a:pt x="768" y="981"/>
                    <a:pt x="668" y="881"/>
                  </a:cubicBezTo>
                  <a:cubicBezTo>
                    <a:pt x="634" y="814"/>
                    <a:pt x="601" y="780"/>
                    <a:pt x="568" y="714"/>
                  </a:cubicBezTo>
                  <a:cubicBezTo>
                    <a:pt x="534" y="647"/>
                    <a:pt x="501" y="614"/>
                    <a:pt x="467" y="547"/>
                  </a:cubicBezTo>
                  <a:cubicBezTo>
                    <a:pt x="467" y="480"/>
                    <a:pt x="434" y="414"/>
                    <a:pt x="434" y="347"/>
                  </a:cubicBezTo>
                  <a:cubicBezTo>
                    <a:pt x="434" y="280"/>
                    <a:pt x="434" y="213"/>
                    <a:pt x="434" y="147"/>
                  </a:cubicBezTo>
                  <a:cubicBezTo>
                    <a:pt x="434" y="80"/>
                    <a:pt x="401" y="47"/>
                    <a:pt x="334" y="13"/>
                  </a:cubicBezTo>
                  <a:cubicBezTo>
                    <a:pt x="316" y="4"/>
                    <a:pt x="296" y="0"/>
                    <a:pt x="275"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58"/>
            <p:cNvSpPr/>
            <p:nvPr/>
          </p:nvSpPr>
          <p:spPr>
            <a:xfrm>
              <a:off x="6701665" y="2274451"/>
              <a:ext cx="16814" cy="51537"/>
            </a:xfrm>
            <a:custGeom>
              <a:avLst/>
              <a:gdLst/>
              <a:ahLst/>
              <a:cxnLst/>
              <a:rect l="l" t="t" r="r" b="b"/>
              <a:pathLst>
                <a:path w="1902" h="5830" extrusionOk="0">
                  <a:moveTo>
                    <a:pt x="1618" y="0"/>
                  </a:moveTo>
                  <a:cubicBezTo>
                    <a:pt x="1568" y="0"/>
                    <a:pt x="1518" y="9"/>
                    <a:pt x="1468" y="25"/>
                  </a:cubicBezTo>
                  <a:cubicBezTo>
                    <a:pt x="1401" y="25"/>
                    <a:pt x="1301" y="25"/>
                    <a:pt x="1201" y="59"/>
                  </a:cubicBezTo>
                  <a:cubicBezTo>
                    <a:pt x="1034" y="92"/>
                    <a:pt x="867" y="159"/>
                    <a:pt x="701" y="259"/>
                  </a:cubicBezTo>
                  <a:cubicBezTo>
                    <a:pt x="567" y="359"/>
                    <a:pt x="400" y="492"/>
                    <a:pt x="300" y="626"/>
                  </a:cubicBezTo>
                  <a:cubicBezTo>
                    <a:pt x="167" y="793"/>
                    <a:pt x="100" y="959"/>
                    <a:pt x="33" y="1126"/>
                  </a:cubicBezTo>
                  <a:lnTo>
                    <a:pt x="0" y="1260"/>
                  </a:lnTo>
                  <a:lnTo>
                    <a:pt x="0" y="1426"/>
                  </a:lnTo>
                  <a:cubicBezTo>
                    <a:pt x="0" y="1493"/>
                    <a:pt x="0" y="1593"/>
                    <a:pt x="0" y="1693"/>
                  </a:cubicBezTo>
                  <a:cubicBezTo>
                    <a:pt x="33" y="1893"/>
                    <a:pt x="100" y="2060"/>
                    <a:pt x="167" y="2227"/>
                  </a:cubicBezTo>
                  <a:cubicBezTo>
                    <a:pt x="269" y="2452"/>
                    <a:pt x="422" y="2653"/>
                    <a:pt x="610" y="2805"/>
                  </a:cubicBezTo>
                  <a:lnTo>
                    <a:pt x="610" y="2805"/>
                  </a:lnTo>
                  <a:cubicBezTo>
                    <a:pt x="464" y="2950"/>
                    <a:pt x="347" y="3127"/>
                    <a:pt x="267" y="3328"/>
                  </a:cubicBezTo>
                  <a:cubicBezTo>
                    <a:pt x="167" y="3494"/>
                    <a:pt x="133" y="3695"/>
                    <a:pt x="100" y="3895"/>
                  </a:cubicBezTo>
                  <a:cubicBezTo>
                    <a:pt x="67" y="3995"/>
                    <a:pt x="67" y="4062"/>
                    <a:pt x="67" y="4162"/>
                  </a:cubicBezTo>
                  <a:cubicBezTo>
                    <a:pt x="67" y="4262"/>
                    <a:pt x="67" y="4362"/>
                    <a:pt x="67" y="4428"/>
                  </a:cubicBezTo>
                  <a:lnTo>
                    <a:pt x="67" y="4562"/>
                  </a:lnTo>
                  <a:lnTo>
                    <a:pt x="100" y="4695"/>
                  </a:lnTo>
                  <a:cubicBezTo>
                    <a:pt x="133" y="4762"/>
                    <a:pt x="167" y="4862"/>
                    <a:pt x="200" y="4929"/>
                  </a:cubicBezTo>
                  <a:cubicBezTo>
                    <a:pt x="300" y="5096"/>
                    <a:pt x="400" y="5229"/>
                    <a:pt x="500" y="5363"/>
                  </a:cubicBezTo>
                  <a:cubicBezTo>
                    <a:pt x="734" y="5629"/>
                    <a:pt x="1067" y="5763"/>
                    <a:pt x="1401" y="5830"/>
                  </a:cubicBezTo>
                  <a:cubicBezTo>
                    <a:pt x="1468" y="5830"/>
                    <a:pt x="1501" y="5796"/>
                    <a:pt x="1534" y="5763"/>
                  </a:cubicBezTo>
                  <a:cubicBezTo>
                    <a:pt x="1601" y="5696"/>
                    <a:pt x="1568" y="5596"/>
                    <a:pt x="1501" y="5563"/>
                  </a:cubicBezTo>
                  <a:cubicBezTo>
                    <a:pt x="1301" y="5396"/>
                    <a:pt x="1134" y="5196"/>
                    <a:pt x="1001" y="4996"/>
                  </a:cubicBezTo>
                  <a:cubicBezTo>
                    <a:pt x="934" y="4896"/>
                    <a:pt x="867" y="4762"/>
                    <a:pt x="834" y="4662"/>
                  </a:cubicBezTo>
                  <a:cubicBezTo>
                    <a:pt x="801" y="4595"/>
                    <a:pt x="767" y="4562"/>
                    <a:pt x="767" y="4495"/>
                  </a:cubicBezTo>
                  <a:lnTo>
                    <a:pt x="767" y="4428"/>
                  </a:lnTo>
                  <a:lnTo>
                    <a:pt x="767" y="4328"/>
                  </a:lnTo>
                  <a:lnTo>
                    <a:pt x="767" y="4162"/>
                  </a:lnTo>
                  <a:lnTo>
                    <a:pt x="767" y="3995"/>
                  </a:lnTo>
                  <a:cubicBezTo>
                    <a:pt x="801" y="3861"/>
                    <a:pt x="834" y="3728"/>
                    <a:pt x="867" y="3628"/>
                  </a:cubicBezTo>
                  <a:cubicBezTo>
                    <a:pt x="934" y="3394"/>
                    <a:pt x="1101" y="3194"/>
                    <a:pt x="1268" y="3027"/>
                  </a:cubicBezTo>
                  <a:lnTo>
                    <a:pt x="1301" y="3027"/>
                  </a:lnTo>
                  <a:cubicBezTo>
                    <a:pt x="1468" y="2861"/>
                    <a:pt x="1401" y="2594"/>
                    <a:pt x="1201" y="2560"/>
                  </a:cubicBezTo>
                  <a:cubicBezTo>
                    <a:pt x="1067" y="2527"/>
                    <a:pt x="934" y="2460"/>
                    <a:pt x="834" y="2394"/>
                  </a:cubicBezTo>
                  <a:cubicBezTo>
                    <a:pt x="734" y="2294"/>
                    <a:pt x="634" y="2194"/>
                    <a:pt x="567" y="2093"/>
                  </a:cubicBezTo>
                  <a:cubicBezTo>
                    <a:pt x="467" y="1960"/>
                    <a:pt x="400" y="1827"/>
                    <a:pt x="367" y="1660"/>
                  </a:cubicBezTo>
                  <a:cubicBezTo>
                    <a:pt x="367" y="1593"/>
                    <a:pt x="367" y="1526"/>
                    <a:pt x="367" y="1460"/>
                  </a:cubicBezTo>
                  <a:lnTo>
                    <a:pt x="367" y="1360"/>
                  </a:lnTo>
                  <a:lnTo>
                    <a:pt x="367" y="1226"/>
                  </a:lnTo>
                  <a:cubicBezTo>
                    <a:pt x="434" y="926"/>
                    <a:pt x="600" y="692"/>
                    <a:pt x="867" y="526"/>
                  </a:cubicBezTo>
                  <a:cubicBezTo>
                    <a:pt x="1001" y="426"/>
                    <a:pt x="1134" y="392"/>
                    <a:pt x="1268" y="359"/>
                  </a:cubicBezTo>
                  <a:cubicBezTo>
                    <a:pt x="1334" y="326"/>
                    <a:pt x="1434" y="326"/>
                    <a:pt x="1501" y="326"/>
                  </a:cubicBezTo>
                  <a:lnTo>
                    <a:pt x="1735" y="326"/>
                  </a:lnTo>
                  <a:lnTo>
                    <a:pt x="1701" y="292"/>
                  </a:lnTo>
                  <a:lnTo>
                    <a:pt x="1701" y="292"/>
                  </a:lnTo>
                  <a:cubicBezTo>
                    <a:pt x="1720" y="298"/>
                    <a:pt x="1737" y="301"/>
                    <a:pt x="1753" y="301"/>
                  </a:cubicBezTo>
                  <a:cubicBezTo>
                    <a:pt x="1824" y="301"/>
                    <a:pt x="1868" y="247"/>
                    <a:pt x="1868" y="192"/>
                  </a:cubicBezTo>
                  <a:cubicBezTo>
                    <a:pt x="1901" y="92"/>
                    <a:pt x="1835" y="25"/>
                    <a:pt x="1768" y="25"/>
                  </a:cubicBezTo>
                  <a:cubicBezTo>
                    <a:pt x="1718" y="9"/>
                    <a:pt x="1668" y="0"/>
                    <a:pt x="161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58"/>
            <p:cNvSpPr/>
            <p:nvPr/>
          </p:nvSpPr>
          <p:spPr>
            <a:xfrm>
              <a:off x="6745814" y="2508960"/>
              <a:ext cx="14542" cy="26812"/>
            </a:xfrm>
            <a:custGeom>
              <a:avLst/>
              <a:gdLst/>
              <a:ahLst/>
              <a:cxnLst/>
              <a:rect l="l" t="t" r="r" b="b"/>
              <a:pathLst>
                <a:path w="1645" h="3033" extrusionOk="0">
                  <a:moveTo>
                    <a:pt x="218" y="0"/>
                  </a:moveTo>
                  <a:cubicBezTo>
                    <a:pt x="82" y="0"/>
                    <a:pt x="0" y="284"/>
                    <a:pt x="176" y="284"/>
                  </a:cubicBezTo>
                  <a:lnTo>
                    <a:pt x="310" y="351"/>
                  </a:lnTo>
                  <a:cubicBezTo>
                    <a:pt x="377" y="418"/>
                    <a:pt x="477" y="484"/>
                    <a:pt x="543" y="551"/>
                  </a:cubicBezTo>
                  <a:cubicBezTo>
                    <a:pt x="677" y="684"/>
                    <a:pt x="777" y="785"/>
                    <a:pt x="844" y="951"/>
                  </a:cubicBezTo>
                  <a:cubicBezTo>
                    <a:pt x="910" y="1118"/>
                    <a:pt x="944" y="1285"/>
                    <a:pt x="977" y="1452"/>
                  </a:cubicBezTo>
                  <a:cubicBezTo>
                    <a:pt x="977" y="1785"/>
                    <a:pt x="977" y="2085"/>
                    <a:pt x="944" y="2386"/>
                  </a:cubicBezTo>
                  <a:lnTo>
                    <a:pt x="944" y="2719"/>
                  </a:lnTo>
                  <a:cubicBezTo>
                    <a:pt x="944" y="2753"/>
                    <a:pt x="944" y="2819"/>
                    <a:pt x="944" y="2853"/>
                  </a:cubicBezTo>
                  <a:lnTo>
                    <a:pt x="944" y="2886"/>
                  </a:lnTo>
                  <a:cubicBezTo>
                    <a:pt x="944" y="2919"/>
                    <a:pt x="944" y="2919"/>
                    <a:pt x="944" y="2953"/>
                  </a:cubicBezTo>
                  <a:cubicBezTo>
                    <a:pt x="968" y="3002"/>
                    <a:pt x="1028" y="3033"/>
                    <a:pt x="1098" y="3033"/>
                  </a:cubicBezTo>
                  <a:cubicBezTo>
                    <a:pt x="1123" y="3033"/>
                    <a:pt x="1150" y="3028"/>
                    <a:pt x="1177" y="3019"/>
                  </a:cubicBezTo>
                  <a:cubicBezTo>
                    <a:pt x="1210" y="2986"/>
                    <a:pt x="1277" y="2953"/>
                    <a:pt x="1311" y="2919"/>
                  </a:cubicBezTo>
                  <a:cubicBezTo>
                    <a:pt x="1411" y="2819"/>
                    <a:pt x="1511" y="2686"/>
                    <a:pt x="1544" y="2552"/>
                  </a:cubicBezTo>
                  <a:cubicBezTo>
                    <a:pt x="1611" y="2352"/>
                    <a:pt x="1644" y="2152"/>
                    <a:pt x="1611" y="1952"/>
                  </a:cubicBezTo>
                  <a:cubicBezTo>
                    <a:pt x="1577" y="1719"/>
                    <a:pt x="1544" y="1518"/>
                    <a:pt x="1444" y="1318"/>
                  </a:cubicBezTo>
                  <a:cubicBezTo>
                    <a:pt x="1344" y="1118"/>
                    <a:pt x="1210" y="918"/>
                    <a:pt x="1077" y="751"/>
                  </a:cubicBezTo>
                  <a:cubicBezTo>
                    <a:pt x="1010" y="684"/>
                    <a:pt x="977" y="618"/>
                    <a:pt x="910" y="551"/>
                  </a:cubicBezTo>
                  <a:cubicBezTo>
                    <a:pt x="844" y="484"/>
                    <a:pt x="777" y="418"/>
                    <a:pt x="710" y="351"/>
                  </a:cubicBezTo>
                  <a:cubicBezTo>
                    <a:pt x="610" y="284"/>
                    <a:pt x="510" y="184"/>
                    <a:pt x="410" y="117"/>
                  </a:cubicBezTo>
                  <a:lnTo>
                    <a:pt x="276" y="51"/>
                  </a:lnTo>
                  <a:lnTo>
                    <a:pt x="276" y="17"/>
                  </a:lnTo>
                  <a:cubicBezTo>
                    <a:pt x="256" y="5"/>
                    <a:pt x="237" y="0"/>
                    <a:pt x="21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58"/>
            <p:cNvSpPr/>
            <p:nvPr/>
          </p:nvSpPr>
          <p:spPr>
            <a:xfrm>
              <a:off x="6737044" y="2563991"/>
              <a:ext cx="20067" cy="29755"/>
            </a:xfrm>
            <a:custGeom>
              <a:avLst/>
              <a:gdLst/>
              <a:ahLst/>
              <a:cxnLst/>
              <a:rect l="l" t="t" r="r" b="b"/>
              <a:pathLst>
                <a:path w="2270" h="3366" extrusionOk="0">
                  <a:moveTo>
                    <a:pt x="2107" y="0"/>
                  </a:moveTo>
                  <a:cubicBezTo>
                    <a:pt x="2020" y="0"/>
                    <a:pt x="1929" y="64"/>
                    <a:pt x="1969" y="164"/>
                  </a:cubicBezTo>
                  <a:cubicBezTo>
                    <a:pt x="1969" y="164"/>
                    <a:pt x="2002" y="230"/>
                    <a:pt x="2002" y="364"/>
                  </a:cubicBezTo>
                  <a:cubicBezTo>
                    <a:pt x="2002" y="397"/>
                    <a:pt x="2002" y="464"/>
                    <a:pt x="2002" y="530"/>
                  </a:cubicBezTo>
                  <a:cubicBezTo>
                    <a:pt x="2002" y="631"/>
                    <a:pt x="2002" y="697"/>
                    <a:pt x="2002" y="764"/>
                  </a:cubicBezTo>
                  <a:cubicBezTo>
                    <a:pt x="1969" y="864"/>
                    <a:pt x="1969" y="964"/>
                    <a:pt x="1936" y="1064"/>
                  </a:cubicBezTo>
                  <a:cubicBezTo>
                    <a:pt x="1936" y="1164"/>
                    <a:pt x="1902" y="1264"/>
                    <a:pt x="1836" y="1364"/>
                  </a:cubicBezTo>
                  <a:cubicBezTo>
                    <a:pt x="1735" y="1565"/>
                    <a:pt x="1635" y="1765"/>
                    <a:pt x="1469" y="1931"/>
                  </a:cubicBezTo>
                  <a:cubicBezTo>
                    <a:pt x="1335" y="2098"/>
                    <a:pt x="1168" y="2265"/>
                    <a:pt x="1002" y="2398"/>
                  </a:cubicBezTo>
                  <a:cubicBezTo>
                    <a:pt x="902" y="2432"/>
                    <a:pt x="835" y="2499"/>
                    <a:pt x="735" y="2565"/>
                  </a:cubicBezTo>
                  <a:lnTo>
                    <a:pt x="535" y="2699"/>
                  </a:lnTo>
                  <a:cubicBezTo>
                    <a:pt x="468" y="2765"/>
                    <a:pt x="401" y="2799"/>
                    <a:pt x="334" y="2832"/>
                  </a:cubicBezTo>
                  <a:cubicBezTo>
                    <a:pt x="301" y="2865"/>
                    <a:pt x="234" y="2932"/>
                    <a:pt x="201" y="2966"/>
                  </a:cubicBezTo>
                  <a:cubicBezTo>
                    <a:pt x="134" y="2999"/>
                    <a:pt x="101" y="3032"/>
                    <a:pt x="68" y="3066"/>
                  </a:cubicBezTo>
                  <a:cubicBezTo>
                    <a:pt x="34" y="3099"/>
                    <a:pt x="1" y="3099"/>
                    <a:pt x="1" y="3132"/>
                  </a:cubicBezTo>
                  <a:cubicBezTo>
                    <a:pt x="1" y="3232"/>
                    <a:pt x="34" y="3299"/>
                    <a:pt x="134" y="3332"/>
                  </a:cubicBezTo>
                  <a:cubicBezTo>
                    <a:pt x="201" y="3366"/>
                    <a:pt x="268" y="3366"/>
                    <a:pt x="334" y="3366"/>
                  </a:cubicBezTo>
                  <a:cubicBezTo>
                    <a:pt x="501" y="3366"/>
                    <a:pt x="668" y="3332"/>
                    <a:pt x="835" y="3266"/>
                  </a:cubicBezTo>
                  <a:cubicBezTo>
                    <a:pt x="1068" y="3199"/>
                    <a:pt x="1268" y="3066"/>
                    <a:pt x="1435" y="2865"/>
                  </a:cubicBezTo>
                  <a:cubicBezTo>
                    <a:pt x="1535" y="2799"/>
                    <a:pt x="1635" y="2665"/>
                    <a:pt x="1702" y="2565"/>
                  </a:cubicBezTo>
                  <a:cubicBezTo>
                    <a:pt x="1802" y="2465"/>
                    <a:pt x="1869" y="2332"/>
                    <a:pt x="1936" y="2198"/>
                  </a:cubicBezTo>
                  <a:cubicBezTo>
                    <a:pt x="2036" y="1965"/>
                    <a:pt x="2136" y="1698"/>
                    <a:pt x="2202" y="1464"/>
                  </a:cubicBezTo>
                  <a:cubicBezTo>
                    <a:pt x="2202" y="1331"/>
                    <a:pt x="2269" y="1198"/>
                    <a:pt x="2269" y="1098"/>
                  </a:cubicBezTo>
                  <a:cubicBezTo>
                    <a:pt x="2269" y="997"/>
                    <a:pt x="2269" y="897"/>
                    <a:pt x="2269" y="764"/>
                  </a:cubicBezTo>
                  <a:cubicBezTo>
                    <a:pt x="2269" y="631"/>
                    <a:pt x="2269" y="464"/>
                    <a:pt x="2269" y="297"/>
                  </a:cubicBezTo>
                  <a:cubicBezTo>
                    <a:pt x="2236" y="197"/>
                    <a:pt x="2236" y="130"/>
                    <a:pt x="2236" y="130"/>
                  </a:cubicBezTo>
                  <a:cubicBezTo>
                    <a:pt x="2236" y="130"/>
                    <a:pt x="2236" y="97"/>
                    <a:pt x="2236" y="97"/>
                  </a:cubicBezTo>
                  <a:cubicBezTo>
                    <a:pt x="2222" y="30"/>
                    <a:pt x="2165" y="0"/>
                    <a:pt x="2107"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58"/>
            <p:cNvSpPr/>
            <p:nvPr/>
          </p:nvSpPr>
          <p:spPr>
            <a:xfrm>
              <a:off x="6723774" y="2543959"/>
              <a:ext cx="12694" cy="21313"/>
            </a:xfrm>
            <a:custGeom>
              <a:avLst/>
              <a:gdLst/>
              <a:ahLst/>
              <a:cxnLst/>
              <a:rect l="l" t="t" r="r" b="b"/>
              <a:pathLst>
                <a:path w="1436" h="2411" extrusionOk="0">
                  <a:moveTo>
                    <a:pt x="1133" y="0"/>
                  </a:moveTo>
                  <a:cubicBezTo>
                    <a:pt x="1110" y="0"/>
                    <a:pt x="1088" y="8"/>
                    <a:pt x="1068" y="28"/>
                  </a:cubicBezTo>
                  <a:cubicBezTo>
                    <a:pt x="968" y="61"/>
                    <a:pt x="968" y="128"/>
                    <a:pt x="1002" y="228"/>
                  </a:cubicBezTo>
                  <a:lnTo>
                    <a:pt x="1035" y="328"/>
                  </a:lnTo>
                  <a:cubicBezTo>
                    <a:pt x="1068" y="395"/>
                    <a:pt x="1102" y="495"/>
                    <a:pt x="1102" y="562"/>
                  </a:cubicBezTo>
                  <a:cubicBezTo>
                    <a:pt x="1102" y="695"/>
                    <a:pt x="1102" y="828"/>
                    <a:pt x="1035" y="962"/>
                  </a:cubicBezTo>
                  <a:cubicBezTo>
                    <a:pt x="1002" y="1095"/>
                    <a:pt x="935" y="1195"/>
                    <a:pt x="835" y="1329"/>
                  </a:cubicBezTo>
                  <a:cubicBezTo>
                    <a:pt x="668" y="1496"/>
                    <a:pt x="468" y="1629"/>
                    <a:pt x="301" y="1796"/>
                  </a:cubicBezTo>
                  <a:cubicBezTo>
                    <a:pt x="234" y="1862"/>
                    <a:pt x="168" y="1929"/>
                    <a:pt x="101" y="1996"/>
                  </a:cubicBezTo>
                  <a:cubicBezTo>
                    <a:pt x="101" y="1996"/>
                    <a:pt x="68" y="2029"/>
                    <a:pt x="34" y="2063"/>
                  </a:cubicBezTo>
                  <a:lnTo>
                    <a:pt x="34" y="2096"/>
                  </a:lnTo>
                  <a:cubicBezTo>
                    <a:pt x="1" y="2196"/>
                    <a:pt x="34" y="2296"/>
                    <a:pt x="134" y="2363"/>
                  </a:cubicBezTo>
                  <a:cubicBezTo>
                    <a:pt x="168" y="2363"/>
                    <a:pt x="201" y="2396"/>
                    <a:pt x="268" y="2396"/>
                  </a:cubicBezTo>
                  <a:cubicBezTo>
                    <a:pt x="307" y="2406"/>
                    <a:pt x="343" y="2410"/>
                    <a:pt x="378" y="2410"/>
                  </a:cubicBezTo>
                  <a:cubicBezTo>
                    <a:pt x="463" y="2410"/>
                    <a:pt x="540" y="2386"/>
                    <a:pt x="635" y="2363"/>
                  </a:cubicBezTo>
                  <a:cubicBezTo>
                    <a:pt x="801" y="2296"/>
                    <a:pt x="935" y="2196"/>
                    <a:pt x="1035" y="2063"/>
                  </a:cubicBezTo>
                  <a:cubicBezTo>
                    <a:pt x="1168" y="1896"/>
                    <a:pt x="1268" y="1729"/>
                    <a:pt x="1335" y="1529"/>
                  </a:cubicBezTo>
                  <a:cubicBezTo>
                    <a:pt x="1368" y="1362"/>
                    <a:pt x="1402" y="1195"/>
                    <a:pt x="1435" y="995"/>
                  </a:cubicBezTo>
                  <a:cubicBezTo>
                    <a:pt x="1435" y="828"/>
                    <a:pt x="1435" y="695"/>
                    <a:pt x="1435" y="528"/>
                  </a:cubicBezTo>
                  <a:cubicBezTo>
                    <a:pt x="1402" y="428"/>
                    <a:pt x="1402" y="295"/>
                    <a:pt x="1335" y="195"/>
                  </a:cubicBezTo>
                  <a:cubicBezTo>
                    <a:pt x="1335" y="128"/>
                    <a:pt x="1335" y="95"/>
                    <a:pt x="1335" y="95"/>
                  </a:cubicBezTo>
                  <a:lnTo>
                    <a:pt x="1268" y="95"/>
                  </a:lnTo>
                  <a:cubicBezTo>
                    <a:pt x="1245" y="47"/>
                    <a:pt x="1188" y="0"/>
                    <a:pt x="113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58"/>
            <p:cNvSpPr/>
            <p:nvPr/>
          </p:nvSpPr>
          <p:spPr>
            <a:xfrm>
              <a:off x="6664456" y="2424472"/>
              <a:ext cx="20111" cy="8937"/>
            </a:xfrm>
            <a:custGeom>
              <a:avLst/>
              <a:gdLst/>
              <a:ahLst/>
              <a:cxnLst/>
              <a:rect l="l" t="t" r="r" b="b"/>
              <a:pathLst>
                <a:path w="2275" h="1011" extrusionOk="0">
                  <a:moveTo>
                    <a:pt x="940" y="1"/>
                  </a:moveTo>
                  <a:cubicBezTo>
                    <a:pt x="840" y="1"/>
                    <a:pt x="707" y="1"/>
                    <a:pt x="573" y="34"/>
                  </a:cubicBezTo>
                  <a:cubicBezTo>
                    <a:pt x="473" y="34"/>
                    <a:pt x="373" y="68"/>
                    <a:pt x="306" y="68"/>
                  </a:cubicBezTo>
                  <a:lnTo>
                    <a:pt x="173" y="68"/>
                  </a:lnTo>
                  <a:cubicBezTo>
                    <a:pt x="1" y="125"/>
                    <a:pt x="75" y="355"/>
                    <a:pt x="226" y="355"/>
                  </a:cubicBezTo>
                  <a:cubicBezTo>
                    <a:pt x="251" y="355"/>
                    <a:pt x="278" y="348"/>
                    <a:pt x="306" y="334"/>
                  </a:cubicBezTo>
                  <a:lnTo>
                    <a:pt x="373" y="301"/>
                  </a:lnTo>
                  <a:cubicBezTo>
                    <a:pt x="440" y="268"/>
                    <a:pt x="506" y="268"/>
                    <a:pt x="606" y="268"/>
                  </a:cubicBezTo>
                  <a:cubicBezTo>
                    <a:pt x="707" y="268"/>
                    <a:pt x="807" y="301"/>
                    <a:pt x="907" y="334"/>
                  </a:cubicBezTo>
                  <a:cubicBezTo>
                    <a:pt x="1007" y="368"/>
                    <a:pt x="1107" y="434"/>
                    <a:pt x="1207" y="501"/>
                  </a:cubicBezTo>
                  <a:cubicBezTo>
                    <a:pt x="1340" y="635"/>
                    <a:pt x="1507" y="768"/>
                    <a:pt x="1674" y="901"/>
                  </a:cubicBezTo>
                  <a:cubicBezTo>
                    <a:pt x="1741" y="935"/>
                    <a:pt x="1807" y="968"/>
                    <a:pt x="1874" y="968"/>
                  </a:cubicBezTo>
                  <a:cubicBezTo>
                    <a:pt x="1907" y="1002"/>
                    <a:pt x="1941" y="1002"/>
                    <a:pt x="1974" y="1002"/>
                  </a:cubicBezTo>
                  <a:lnTo>
                    <a:pt x="2007" y="1002"/>
                  </a:lnTo>
                  <a:cubicBezTo>
                    <a:pt x="2025" y="1007"/>
                    <a:pt x="2043" y="1010"/>
                    <a:pt x="2060" y="1010"/>
                  </a:cubicBezTo>
                  <a:cubicBezTo>
                    <a:pt x="2141" y="1010"/>
                    <a:pt x="2213" y="950"/>
                    <a:pt x="2241" y="868"/>
                  </a:cubicBezTo>
                  <a:cubicBezTo>
                    <a:pt x="2274" y="701"/>
                    <a:pt x="2241" y="568"/>
                    <a:pt x="2141" y="434"/>
                  </a:cubicBezTo>
                  <a:cubicBezTo>
                    <a:pt x="1974" y="201"/>
                    <a:pt x="1707" y="68"/>
                    <a:pt x="1407" y="34"/>
                  </a:cubicBezTo>
                  <a:cubicBezTo>
                    <a:pt x="1274" y="1"/>
                    <a:pt x="1107" y="1"/>
                    <a:pt x="940"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58"/>
            <p:cNvSpPr/>
            <p:nvPr/>
          </p:nvSpPr>
          <p:spPr>
            <a:xfrm>
              <a:off x="6684258" y="2450127"/>
              <a:ext cx="16522" cy="12544"/>
            </a:xfrm>
            <a:custGeom>
              <a:avLst/>
              <a:gdLst/>
              <a:ahLst/>
              <a:cxnLst/>
              <a:rect l="l" t="t" r="r" b="b"/>
              <a:pathLst>
                <a:path w="1869" h="1419" extrusionOk="0">
                  <a:moveTo>
                    <a:pt x="134" y="1"/>
                  </a:moveTo>
                  <a:cubicBezTo>
                    <a:pt x="34" y="34"/>
                    <a:pt x="1" y="101"/>
                    <a:pt x="34" y="201"/>
                  </a:cubicBezTo>
                  <a:cubicBezTo>
                    <a:pt x="34" y="256"/>
                    <a:pt x="101" y="310"/>
                    <a:pt x="162" y="310"/>
                  </a:cubicBezTo>
                  <a:cubicBezTo>
                    <a:pt x="175" y="310"/>
                    <a:pt x="189" y="307"/>
                    <a:pt x="201" y="301"/>
                  </a:cubicBezTo>
                  <a:lnTo>
                    <a:pt x="501" y="301"/>
                  </a:lnTo>
                  <a:cubicBezTo>
                    <a:pt x="601" y="334"/>
                    <a:pt x="668" y="368"/>
                    <a:pt x="768" y="435"/>
                  </a:cubicBezTo>
                  <a:cubicBezTo>
                    <a:pt x="835" y="468"/>
                    <a:pt x="935" y="568"/>
                    <a:pt x="968" y="668"/>
                  </a:cubicBezTo>
                  <a:cubicBezTo>
                    <a:pt x="1102" y="868"/>
                    <a:pt x="1135" y="1035"/>
                    <a:pt x="1235" y="1135"/>
                  </a:cubicBezTo>
                  <a:cubicBezTo>
                    <a:pt x="1269" y="1202"/>
                    <a:pt x="1302" y="1235"/>
                    <a:pt x="1369" y="1302"/>
                  </a:cubicBezTo>
                  <a:cubicBezTo>
                    <a:pt x="1369" y="1302"/>
                    <a:pt x="1402" y="1335"/>
                    <a:pt x="1435" y="1369"/>
                  </a:cubicBezTo>
                  <a:lnTo>
                    <a:pt x="1469" y="1369"/>
                  </a:lnTo>
                  <a:cubicBezTo>
                    <a:pt x="1502" y="1402"/>
                    <a:pt x="1552" y="1419"/>
                    <a:pt x="1602" y="1419"/>
                  </a:cubicBezTo>
                  <a:cubicBezTo>
                    <a:pt x="1652" y="1419"/>
                    <a:pt x="1702" y="1402"/>
                    <a:pt x="1736" y="1369"/>
                  </a:cubicBezTo>
                  <a:cubicBezTo>
                    <a:pt x="1769" y="1335"/>
                    <a:pt x="1769" y="1302"/>
                    <a:pt x="1802" y="1268"/>
                  </a:cubicBezTo>
                  <a:cubicBezTo>
                    <a:pt x="1836" y="1135"/>
                    <a:pt x="1869" y="1035"/>
                    <a:pt x="1836" y="902"/>
                  </a:cubicBezTo>
                  <a:cubicBezTo>
                    <a:pt x="1836" y="768"/>
                    <a:pt x="1769" y="635"/>
                    <a:pt x="1669" y="535"/>
                  </a:cubicBezTo>
                  <a:cubicBezTo>
                    <a:pt x="1569" y="401"/>
                    <a:pt x="1435" y="301"/>
                    <a:pt x="1302" y="234"/>
                  </a:cubicBezTo>
                  <a:cubicBezTo>
                    <a:pt x="1168" y="168"/>
                    <a:pt x="1035" y="101"/>
                    <a:pt x="902" y="68"/>
                  </a:cubicBezTo>
                  <a:cubicBezTo>
                    <a:pt x="768" y="34"/>
                    <a:pt x="635" y="1"/>
                    <a:pt x="53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58"/>
            <p:cNvSpPr/>
            <p:nvPr/>
          </p:nvSpPr>
          <p:spPr>
            <a:xfrm>
              <a:off x="6628237" y="2433914"/>
              <a:ext cx="22118" cy="16628"/>
            </a:xfrm>
            <a:custGeom>
              <a:avLst/>
              <a:gdLst/>
              <a:ahLst/>
              <a:cxnLst/>
              <a:rect l="l" t="t" r="r" b="b"/>
              <a:pathLst>
                <a:path w="2502" h="1881" extrusionOk="0">
                  <a:moveTo>
                    <a:pt x="1334" y="0"/>
                  </a:moveTo>
                  <a:cubicBezTo>
                    <a:pt x="1101" y="34"/>
                    <a:pt x="867" y="100"/>
                    <a:pt x="667" y="200"/>
                  </a:cubicBezTo>
                  <a:cubicBezTo>
                    <a:pt x="567" y="267"/>
                    <a:pt x="467" y="334"/>
                    <a:pt x="400" y="401"/>
                  </a:cubicBezTo>
                  <a:cubicBezTo>
                    <a:pt x="300" y="501"/>
                    <a:pt x="234" y="601"/>
                    <a:pt x="167" y="701"/>
                  </a:cubicBezTo>
                  <a:cubicBezTo>
                    <a:pt x="67" y="868"/>
                    <a:pt x="0" y="1068"/>
                    <a:pt x="0" y="1301"/>
                  </a:cubicBezTo>
                  <a:cubicBezTo>
                    <a:pt x="0" y="1435"/>
                    <a:pt x="33" y="1568"/>
                    <a:pt x="134" y="1701"/>
                  </a:cubicBezTo>
                  <a:cubicBezTo>
                    <a:pt x="134" y="1768"/>
                    <a:pt x="200" y="1802"/>
                    <a:pt x="234" y="1835"/>
                  </a:cubicBezTo>
                  <a:cubicBezTo>
                    <a:pt x="234" y="1868"/>
                    <a:pt x="267" y="1868"/>
                    <a:pt x="267" y="1868"/>
                  </a:cubicBezTo>
                  <a:cubicBezTo>
                    <a:pt x="292" y="1877"/>
                    <a:pt x="317" y="1881"/>
                    <a:pt x="341" y="1881"/>
                  </a:cubicBezTo>
                  <a:cubicBezTo>
                    <a:pt x="413" y="1881"/>
                    <a:pt x="475" y="1843"/>
                    <a:pt x="500" y="1768"/>
                  </a:cubicBezTo>
                  <a:cubicBezTo>
                    <a:pt x="534" y="1735"/>
                    <a:pt x="534" y="1701"/>
                    <a:pt x="567" y="1635"/>
                  </a:cubicBezTo>
                  <a:cubicBezTo>
                    <a:pt x="567" y="1568"/>
                    <a:pt x="601" y="1468"/>
                    <a:pt x="634" y="1368"/>
                  </a:cubicBezTo>
                  <a:cubicBezTo>
                    <a:pt x="701" y="1268"/>
                    <a:pt x="701" y="1134"/>
                    <a:pt x="767" y="1001"/>
                  </a:cubicBezTo>
                  <a:cubicBezTo>
                    <a:pt x="801" y="934"/>
                    <a:pt x="834" y="868"/>
                    <a:pt x="867" y="801"/>
                  </a:cubicBezTo>
                  <a:cubicBezTo>
                    <a:pt x="901" y="734"/>
                    <a:pt x="934" y="667"/>
                    <a:pt x="1001" y="634"/>
                  </a:cubicBezTo>
                  <a:cubicBezTo>
                    <a:pt x="1101" y="501"/>
                    <a:pt x="1234" y="401"/>
                    <a:pt x="1401" y="367"/>
                  </a:cubicBezTo>
                  <a:cubicBezTo>
                    <a:pt x="1568" y="300"/>
                    <a:pt x="1701" y="300"/>
                    <a:pt x="1868" y="300"/>
                  </a:cubicBezTo>
                  <a:cubicBezTo>
                    <a:pt x="1968" y="334"/>
                    <a:pt x="2068" y="367"/>
                    <a:pt x="2168" y="434"/>
                  </a:cubicBezTo>
                  <a:cubicBezTo>
                    <a:pt x="2202" y="434"/>
                    <a:pt x="2235" y="467"/>
                    <a:pt x="2268" y="501"/>
                  </a:cubicBezTo>
                  <a:cubicBezTo>
                    <a:pt x="2286" y="510"/>
                    <a:pt x="2307" y="514"/>
                    <a:pt x="2327" y="514"/>
                  </a:cubicBezTo>
                  <a:cubicBezTo>
                    <a:pt x="2384" y="514"/>
                    <a:pt x="2444" y="483"/>
                    <a:pt x="2469" y="434"/>
                  </a:cubicBezTo>
                  <a:cubicBezTo>
                    <a:pt x="2502" y="367"/>
                    <a:pt x="2469" y="267"/>
                    <a:pt x="2402" y="234"/>
                  </a:cubicBezTo>
                  <a:lnTo>
                    <a:pt x="2268" y="167"/>
                  </a:lnTo>
                  <a:cubicBezTo>
                    <a:pt x="2168" y="100"/>
                    <a:pt x="2035" y="67"/>
                    <a:pt x="1901" y="34"/>
                  </a:cubicBezTo>
                  <a:cubicBezTo>
                    <a:pt x="1701" y="0"/>
                    <a:pt x="1535" y="0"/>
                    <a:pt x="13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58"/>
            <p:cNvSpPr/>
            <p:nvPr/>
          </p:nvSpPr>
          <p:spPr>
            <a:xfrm>
              <a:off x="6538569" y="2432420"/>
              <a:ext cx="23912" cy="8672"/>
            </a:xfrm>
            <a:custGeom>
              <a:avLst/>
              <a:gdLst/>
              <a:ahLst/>
              <a:cxnLst/>
              <a:rect l="l" t="t" r="r" b="b"/>
              <a:pathLst>
                <a:path w="2705" h="981" extrusionOk="0">
                  <a:moveTo>
                    <a:pt x="1784" y="1"/>
                  </a:moveTo>
                  <a:cubicBezTo>
                    <a:pt x="1634" y="1"/>
                    <a:pt x="1482" y="25"/>
                    <a:pt x="1337" y="69"/>
                  </a:cubicBezTo>
                  <a:cubicBezTo>
                    <a:pt x="1170" y="136"/>
                    <a:pt x="1003" y="169"/>
                    <a:pt x="836" y="269"/>
                  </a:cubicBezTo>
                  <a:cubicBezTo>
                    <a:pt x="703" y="336"/>
                    <a:pt x="603" y="403"/>
                    <a:pt x="470" y="469"/>
                  </a:cubicBezTo>
                  <a:cubicBezTo>
                    <a:pt x="369" y="536"/>
                    <a:pt x="303" y="603"/>
                    <a:pt x="203" y="670"/>
                  </a:cubicBezTo>
                  <a:cubicBezTo>
                    <a:pt x="169" y="670"/>
                    <a:pt x="136" y="703"/>
                    <a:pt x="136" y="736"/>
                  </a:cubicBezTo>
                  <a:lnTo>
                    <a:pt x="103" y="736"/>
                  </a:lnTo>
                  <a:cubicBezTo>
                    <a:pt x="0" y="839"/>
                    <a:pt x="114" y="980"/>
                    <a:pt x="233" y="980"/>
                  </a:cubicBezTo>
                  <a:cubicBezTo>
                    <a:pt x="269" y="980"/>
                    <a:pt x="305" y="967"/>
                    <a:pt x="336" y="936"/>
                  </a:cubicBezTo>
                  <a:lnTo>
                    <a:pt x="403" y="836"/>
                  </a:lnTo>
                  <a:cubicBezTo>
                    <a:pt x="470" y="803"/>
                    <a:pt x="536" y="736"/>
                    <a:pt x="603" y="703"/>
                  </a:cubicBezTo>
                  <a:cubicBezTo>
                    <a:pt x="736" y="636"/>
                    <a:pt x="836" y="603"/>
                    <a:pt x="970" y="570"/>
                  </a:cubicBezTo>
                  <a:cubicBezTo>
                    <a:pt x="1037" y="553"/>
                    <a:pt x="1103" y="545"/>
                    <a:pt x="1174" y="545"/>
                  </a:cubicBezTo>
                  <a:cubicBezTo>
                    <a:pt x="1245" y="545"/>
                    <a:pt x="1320" y="553"/>
                    <a:pt x="1404" y="570"/>
                  </a:cubicBezTo>
                  <a:cubicBezTo>
                    <a:pt x="1670" y="603"/>
                    <a:pt x="1937" y="703"/>
                    <a:pt x="2104" y="736"/>
                  </a:cubicBezTo>
                  <a:lnTo>
                    <a:pt x="2538" y="736"/>
                  </a:lnTo>
                  <a:cubicBezTo>
                    <a:pt x="2638" y="703"/>
                    <a:pt x="2704" y="570"/>
                    <a:pt x="2671" y="503"/>
                  </a:cubicBezTo>
                  <a:cubicBezTo>
                    <a:pt x="2638" y="436"/>
                    <a:pt x="2638" y="403"/>
                    <a:pt x="2604" y="369"/>
                  </a:cubicBezTo>
                  <a:cubicBezTo>
                    <a:pt x="2538" y="269"/>
                    <a:pt x="2438" y="169"/>
                    <a:pt x="2338" y="136"/>
                  </a:cubicBezTo>
                  <a:cubicBezTo>
                    <a:pt x="2168" y="42"/>
                    <a:pt x="1978" y="1"/>
                    <a:pt x="1784"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58"/>
            <p:cNvSpPr/>
            <p:nvPr/>
          </p:nvSpPr>
          <p:spPr>
            <a:xfrm>
              <a:off x="6522665" y="2458269"/>
              <a:ext cx="8265" cy="21950"/>
            </a:xfrm>
            <a:custGeom>
              <a:avLst/>
              <a:gdLst/>
              <a:ahLst/>
              <a:cxnLst/>
              <a:rect l="l" t="t" r="r" b="b"/>
              <a:pathLst>
                <a:path w="935" h="2483" extrusionOk="0">
                  <a:moveTo>
                    <a:pt x="561" y="1"/>
                  </a:moveTo>
                  <a:cubicBezTo>
                    <a:pt x="501" y="1"/>
                    <a:pt x="458" y="32"/>
                    <a:pt x="434" y="81"/>
                  </a:cubicBezTo>
                  <a:cubicBezTo>
                    <a:pt x="401" y="114"/>
                    <a:pt x="401" y="147"/>
                    <a:pt x="367" y="181"/>
                  </a:cubicBezTo>
                  <a:cubicBezTo>
                    <a:pt x="334" y="281"/>
                    <a:pt x="267" y="381"/>
                    <a:pt x="234" y="448"/>
                  </a:cubicBezTo>
                  <a:cubicBezTo>
                    <a:pt x="200" y="581"/>
                    <a:pt x="134" y="748"/>
                    <a:pt x="100" y="881"/>
                  </a:cubicBezTo>
                  <a:cubicBezTo>
                    <a:pt x="67" y="1048"/>
                    <a:pt x="34" y="1215"/>
                    <a:pt x="34" y="1382"/>
                  </a:cubicBezTo>
                  <a:cubicBezTo>
                    <a:pt x="0" y="1715"/>
                    <a:pt x="100" y="2049"/>
                    <a:pt x="334" y="2282"/>
                  </a:cubicBezTo>
                  <a:cubicBezTo>
                    <a:pt x="401" y="2382"/>
                    <a:pt x="501" y="2449"/>
                    <a:pt x="634" y="2482"/>
                  </a:cubicBezTo>
                  <a:lnTo>
                    <a:pt x="767" y="2482"/>
                  </a:lnTo>
                  <a:cubicBezTo>
                    <a:pt x="868" y="2449"/>
                    <a:pt x="934" y="2382"/>
                    <a:pt x="934" y="2249"/>
                  </a:cubicBezTo>
                  <a:cubicBezTo>
                    <a:pt x="934" y="2182"/>
                    <a:pt x="934" y="2149"/>
                    <a:pt x="934" y="2115"/>
                  </a:cubicBezTo>
                  <a:cubicBezTo>
                    <a:pt x="934" y="2049"/>
                    <a:pt x="901" y="1949"/>
                    <a:pt x="868" y="1882"/>
                  </a:cubicBezTo>
                  <a:cubicBezTo>
                    <a:pt x="801" y="1715"/>
                    <a:pt x="667" y="1548"/>
                    <a:pt x="567" y="1281"/>
                  </a:cubicBezTo>
                  <a:cubicBezTo>
                    <a:pt x="501" y="1148"/>
                    <a:pt x="467" y="1048"/>
                    <a:pt x="467" y="915"/>
                  </a:cubicBezTo>
                  <a:cubicBezTo>
                    <a:pt x="467" y="781"/>
                    <a:pt x="467" y="681"/>
                    <a:pt x="501" y="548"/>
                  </a:cubicBezTo>
                  <a:cubicBezTo>
                    <a:pt x="534" y="481"/>
                    <a:pt x="567" y="414"/>
                    <a:pt x="634" y="347"/>
                  </a:cubicBezTo>
                  <a:lnTo>
                    <a:pt x="701" y="247"/>
                  </a:lnTo>
                  <a:cubicBezTo>
                    <a:pt x="701" y="247"/>
                    <a:pt x="701" y="247"/>
                    <a:pt x="701" y="214"/>
                  </a:cubicBezTo>
                  <a:cubicBezTo>
                    <a:pt x="734" y="147"/>
                    <a:pt x="701" y="47"/>
                    <a:pt x="634" y="14"/>
                  </a:cubicBezTo>
                  <a:cubicBezTo>
                    <a:pt x="607" y="5"/>
                    <a:pt x="583" y="1"/>
                    <a:pt x="56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58"/>
            <p:cNvSpPr/>
            <p:nvPr/>
          </p:nvSpPr>
          <p:spPr>
            <a:xfrm>
              <a:off x="6548611" y="2462398"/>
              <a:ext cx="8566" cy="22542"/>
            </a:xfrm>
            <a:custGeom>
              <a:avLst/>
              <a:gdLst/>
              <a:ahLst/>
              <a:cxnLst/>
              <a:rect l="l" t="t" r="r" b="b"/>
              <a:pathLst>
                <a:path w="969" h="2550" extrusionOk="0">
                  <a:moveTo>
                    <a:pt x="576" y="1"/>
                  </a:moveTo>
                  <a:cubicBezTo>
                    <a:pt x="519" y="1"/>
                    <a:pt x="459" y="32"/>
                    <a:pt x="434" y="81"/>
                  </a:cubicBezTo>
                  <a:cubicBezTo>
                    <a:pt x="434" y="114"/>
                    <a:pt x="401" y="147"/>
                    <a:pt x="401" y="181"/>
                  </a:cubicBezTo>
                  <a:cubicBezTo>
                    <a:pt x="334" y="247"/>
                    <a:pt x="301" y="347"/>
                    <a:pt x="268" y="448"/>
                  </a:cubicBezTo>
                  <a:cubicBezTo>
                    <a:pt x="201" y="581"/>
                    <a:pt x="167" y="714"/>
                    <a:pt x="134" y="881"/>
                  </a:cubicBezTo>
                  <a:cubicBezTo>
                    <a:pt x="101" y="1048"/>
                    <a:pt x="67" y="1215"/>
                    <a:pt x="34" y="1382"/>
                  </a:cubicBezTo>
                  <a:cubicBezTo>
                    <a:pt x="1" y="1715"/>
                    <a:pt x="101" y="2049"/>
                    <a:pt x="334" y="2316"/>
                  </a:cubicBezTo>
                  <a:cubicBezTo>
                    <a:pt x="401" y="2416"/>
                    <a:pt x="501" y="2482"/>
                    <a:pt x="634" y="2516"/>
                  </a:cubicBezTo>
                  <a:cubicBezTo>
                    <a:pt x="668" y="2516"/>
                    <a:pt x="701" y="2549"/>
                    <a:pt x="768" y="2549"/>
                  </a:cubicBezTo>
                  <a:cubicBezTo>
                    <a:pt x="868" y="2549"/>
                    <a:pt x="968" y="2449"/>
                    <a:pt x="935" y="2349"/>
                  </a:cubicBezTo>
                  <a:lnTo>
                    <a:pt x="935" y="2316"/>
                  </a:lnTo>
                  <a:cubicBezTo>
                    <a:pt x="968" y="2282"/>
                    <a:pt x="968" y="2249"/>
                    <a:pt x="935" y="2182"/>
                  </a:cubicBezTo>
                  <a:cubicBezTo>
                    <a:pt x="935" y="2115"/>
                    <a:pt x="901" y="2015"/>
                    <a:pt x="868" y="1949"/>
                  </a:cubicBezTo>
                  <a:cubicBezTo>
                    <a:pt x="801" y="1782"/>
                    <a:pt x="668" y="1582"/>
                    <a:pt x="568" y="1315"/>
                  </a:cubicBezTo>
                  <a:cubicBezTo>
                    <a:pt x="501" y="1181"/>
                    <a:pt x="468" y="1048"/>
                    <a:pt x="468" y="915"/>
                  </a:cubicBezTo>
                  <a:cubicBezTo>
                    <a:pt x="468" y="781"/>
                    <a:pt x="501" y="648"/>
                    <a:pt x="534" y="548"/>
                  </a:cubicBezTo>
                  <a:cubicBezTo>
                    <a:pt x="568" y="448"/>
                    <a:pt x="601" y="381"/>
                    <a:pt x="634" y="314"/>
                  </a:cubicBezTo>
                  <a:cubicBezTo>
                    <a:pt x="668" y="281"/>
                    <a:pt x="668" y="247"/>
                    <a:pt x="701" y="214"/>
                  </a:cubicBezTo>
                  <a:lnTo>
                    <a:pt x="735" y="214"/>
                  </a:lnTo>
                  <a:cubicBezTo>
                    <a:pt x="768" y="114"/>
                    <a:pt x="735" y="47"/>
                    <a:pt x="634" y="14"/>
                  </a:cubicBezTo>
                  <a:cubicBezTo>
                    <a:pt x="617" y="5"/>
                    <a:pt x="596" y="1"/>
                    <a:pt x="57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58"/>
            <p:cNvSpPr/>
            <p:nvPr/>
          </p:nvSpPr>
          <p:spPr>
            <a:xfrm>
              <a:off x="6679475" y="2505866"/>
              <a:ext cx="21897" cy="37163"/>
            </a:xfrm>
            <a:custGeom>
              <a:avLst/>
              <a:gdLst/>
              <a:ahLst/>
              <a:cxnLst/>
              <a:rect l="l" t="t" r="r" b="b"/>
              <a:pathLst>
                <a:path w="2477" h="4204" extrusionOk="0">
                  <a:moveTo>
                    <a:pt x="575" y="0"/>
                  </a:moveTo>
                  <a:cubicBezTo>
                    <a:pt x="475" y="0"/>
                    <a:pt x="409" y="0"/>
                    <a:pt x="342" y="34"/>
                  </a:cubicBezTo>
                  <a:lnTo>
                    <a:pt x="208" y="67"/>
                  </a:lnTo>
                  <a:lnTo>
                    <a:pt x="108" y="100"/>
                  </a:lnTo>
                  <a:lnTo>
                    <a:pt x="142" y="100"/>
                  </a:lnTo>
                  <a:cubicBezTo>
                    <a:pt x="0" y="185"/>
                    <a:pt x="51" y="389"/>
                    <a:pt x="191" y="389"/>
                  </a:cubicBezTo>
                  <a:cubicBezTo>
                    <a:pt x="216" y="389"/>
                    <a:pt x="244" y="383"/>
                    <a:pt x="275" y="367"/>
                  </a:cubicBezTo>
                  <a:lnTo>
                    <a:pt x="375" y="334"/>
                  </a:lnTo>
                  <a:lnTo>
                    <a:pt x="442" y="301"/>
                  </a:lnTo>
                  <a:cubicBezTo>
                    <a:pt x="509" y="301"/>
                    <a:pt x="575" y="267"/>
                    <a:pt x="609" y="267"/>
                  </a:cubicBezTo>
                  <a:cubicBezTo>
                    <a:pt x="742" y="267"/>
                    <a:pt x="876" y="301"/>
                    <a:pt x="976" y="334"/>
                  </a:cubicBezTo>
                  <a:cubicBezTo>
                    <a:pt x="1209" y="401"/>
                    <a:pt x="1409" y="601"/>
                    <a:pt x="1509" y="834"/>
                  </a:cubicBezTo>
                  <a:lnTo>
                    <a:pt x="1543" y="901"/>
                  </a:lnTo>
                  <a:lnTo>
                    <a:pt x="1543" y="1001"/>
                  </a:lnTo>
                  <a:cubicBezTo>
                    <a:pt x="1543" y="1034"/>
                    <a:pt x="1543" y="1101"/>
                    <a:pt x="1543" y="1168"/>
                  </a:cubicBezTo>
                  <a:cubicBezTo>
                    <a:pt x="1509" y="1268"/>
                    <a:pt x="1476" y="1401"/>
                    <a:pt x="1443" y="1501"/>
                  </a:cubicBezTo>
                  <a:cubicBezTo>
                    <a:pt x="1356" y="1674"/>
                    <a:pt x="1196" y="1821"/>
                    <a:pt x="1026" y="1880"/>
                  </a:cubicBezTo>
                  <a:lnTo>
                    <a:pt x="1026" y="1880"/>
                  </a:lnTo>
                  <a:cubicBezTo>
                    <a:pt x="998" y="1886"/>
                    <a:pt x="970" y="1893"/>
                    <a:pt x="942" y="1902"/>
                  </a:cubicBezTo>
                  <a:cubicBezTo>
                    <a:pt x="597" y="1965"/>
                    <a:pt x="665" y="2441"/>
                    <a:pt x="953" y="2441"/>
                  </a:cubicBezTo>
                  <a:cubicBezTo>
                    <a:pt x="971" y="2441"/>
                    <a:pt x="989" y="2439"/>
                    <a:pt x="1009" y="2435"/>
                  </a:cubicBezTo>
                  <a:lnTo>
                    <a:pt x="1076" y="2435"/>
                  </a:lnTo>
                  <a:cubicBezTo>
                    <a:pt x="1242" y="2435"/>
                    <a:pt x="1443" y="2502"/>
                    <a:pt x="1576" y="2602"/>
                  </a:cubicBezTo>
                  <a:cubicBezTo>
                    <a:pt x="1643" y="2669"/>
                    <a:pt x="1676" y="2736"/>
                    <a:pt x="1743" y="2802"/>
                  </a:cubicBezTo>
                  <a:cubicBezTo>
                    <a:pt x="1743" y="2836"/>
                    <a:pt x="1776" y="2902"/>
                    <a:pt x="1776" y="2936"/>
                  </a:cubicBezTo>
                  <a:cubicBezTo>
                    <a:pt x="1776" y="2969"/>
                    <a:pt x="1776" y="3003"/>
                    <a:pt x="1776" y="3003"/>
                  </a:cubicBezTo>
                  <a:lnTo>
                    <a:pt x="1776" y="3103"/>
                  </a:lnTo>
                  <a:cubicBezTo>
                    <a:pt x="1776" y="3136"/>
                    <a:pt x="1776" y="3136"/>
                    <a:pt x="1776" y="3136"/>
                  </a:cubicBezTo>
                  <a:cubicBezTo>
                    <a:pt x="1776" y="3203"/>
                    <a:pt x="1776" y="3236"/>
                    <a:pt x="1743" y="3269"/>
                  </a:cubicBezTo>
                  <a:cubicBezTo>
                    <a:pt x="1743" y="3369"/>
                    <a:pt x="1709" y="3436"/>
                    <a:pt x="1643" y="3503"/>
                  </a:cubicBezTo>
                  <a:cubicBezTo>
                    <a:pt x="1543" y="3670"/>
                    <a:pt x="1376" y="3803"/>
                    <a:pt x="1176" y="3870"/>
                  </a:cubicBezTo>
                  <a:cubicBezTo>
                    <a:pt x="1142" y="3903"/>
                    <a:pt x="1109" y="3937"/>
                    <a:pt x="1076" y="3970"/>
                  </a:cubicBezTo>
                  <a:cubicBezTo>
                    <a:pt x="1042" y="4037"/>
                    <a:pt x="1109" y="4137"/>
                    <a:pt x="1176" y="4170"/>
                  </a:cubicBezTo>
                  <a:cubicBezTo>
                    <a:pt x="1242" y="4170"/>
                    <a:pt x="1343" y="4203"/>
                    <a:pt x="1409" y="4203"/>
                  </a:cubicBezTo>
                  <a:cubicBezTo>
                    <a:pt x="1509" y="4203"/>
                    <a:pt x="1576" y="4170"/>
                    <a:pt x="1676" y="4170"/>
                  </a:cubicBezTo>
                  <a:cubicBezTo>
                    <a:pt x="1810" y="4103"/>
                    <a:pt x="1976" y="4037"/>
                    <a:pt x="2076" y="3937"/>
                  </a:cubicBezTo>
                  <a:cubicBezTo>
                    <a:pt x="2210" y="3803"/>
                    <a:pt x="2310" y="3670"/>
                    <a:pt x="2377" y="3503"/>
                  </a:cubicBezTo>
                  <a:cubicBezTo>
                    <a:pt x="2410" y="3436"/>
                    <a:pt x="2443" y="3336"/>
                    <a:pt x="2477" y="3236"/>
                  </a:cubicBezTo>
                  <a:lnTo>
                    <a:pt x="2477" y="3069"/>
                  </a:lnTo>
                  <a:lnTo>
                    <a:pt x="2477" y="3003"/>
                  </a:lnTo>
                  <a:cubicBezTo>
                    <a:pt x="2443" y="2902"/>
                    <a:pt x="2443" y="2802"/>
                    <a:pt x="2410" y="2702"/>
                  </a:cubicBezTo>
                  <a:cubicBezTo>
                    <a:pt x="2377" y="2602"/>
                    <a:pt x="2343" y="2536"/>
                    <a:pt x="2277" y="2435"/>
                  </a:cubicBezTo>
                  <a:cubicBezTo>
                    <a:pt x="2176" y="2302"/>
                    <a:pt x="2076" y="2169"/>
                    <a:pt x="1910" y="2069"/>
                  </a:cubicBezTo>
                  <a:cubicBezTo>
                    <a:pt x="1831" y="2010"/>
                    <a:pt x="1744" y="1962"/>
                    <a:pt x="1651" y="1927"/>
                  </a:cubicBezTo>
                  <a:lnTo>
                    <a:pt x="1651" y="1927"/>
                  </a:lnTo>
                  <a:cubicBezTo>
                    <a:pt x="1790" y="1704"/>
                    <a:pt x="1860" y="1440"/>
                    <a:pt x="1843" y="1168"/>
                  </a:cubicBezTo>
                  <a:cubicBezTo>
                    <a:pt x="1843" y="1101"/>
                    <a:pt x="1843" y="1001"/>
                    <a:pt x="1810" y="934"/>
                  </a:cubicBezTo>
                  <a:lnTo>
                    <a:pt x="1776" y="801"/>
                  </a:lnTo>
                  <a:lnTo>
                    <a:pt x="1743" y="701"/>
                  </a:lnTo>
                  <a:cubicBezTo>
                    <a:pt x="1609" y="401"/>
                    <a:pt x="1343" y="167"/>
                    <a:pt x="1042" y="67"/>
                  </a:cubicBezTo>
                  <a:cubicBezTo>
                    <a:pt x="876" y="34"/>
                    <a:pt x="742" y="0"/>
                    <a:pt x="575"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58"/>
            <p:cNvSpPr/>
            <p:nvPr/>
          </p:nvSpPr>
          <p:spPr>
            <a:xfrm>
              <a:off x="6601990" y="2481387"/>
              <a:ext cx="39223" cy="18113"/>
            </a:xfrm>
            <a:custGeom>
              <a:avLst/>
              <a:gdLst/>
              <a:ahLst/>
              <a:cxnLst/>
              <a:rect l="l" t="t" r="r" b="b"/>
              <a:pathLst>
                <a:path w="4437" h="2049" extrusionOk="0">
                  <a:moveTo>
                    <a:pt x="2969" y="1"/>
                  </a:moveTo>
                  <a:cubicBezTo>
                    <a:pt x="2869" y="1"/>
                    <a:pt x="2769" y="34"/>
                    <a:pt x="2702" y="67"/>
                  </a:cubicBezTo>
                  <a:cubicBezTo>
                    <a:pt x="2602" y="101"/>
                    <a:pt x="2502" y="134"/>
                    <a:pt x="2435" y="201"/>
                  </a:cubicBezTo>
                  <a:cubicBezTo>
                    <a:pt x="2233" y="331"/>
                    <a:pt x="2074" y="499"/>
                    <a:pt x="1964" y="694"/>
                  </a:cubicBezTo>
                  <a:lnTo>
                    <a:pt x="1964" y="694"/>
                  </a:lnTo>
                  <a:cubicBezTo>
                    <a:pt x="1934" y="662"/>
                    <a:pt x="1902" y="631"/>
                    <a:pt x="1868" y="601"/>
                  </a:cubicBezTo>
                  <a:cubicBezTo>
                    <a:pt x="1735" y="468"/>
                    <a:pt x="1568" y="401"/>
                    <a:pt x="1401" y="334"/>
                  </a:cubicBezTo>
                  <a:cubicBezTo>
                    <a:pt x="1335" y="334"/>
                    <a:pt x="1235" y="301"/>
                    <a:pt x="1134" y="301"/>
                  </a:cubicBezTo>
                  <a:lnTo>
                    <a:pt x="868" y="301"/>
                  </a:lnTo>
                  <a:cubicBezTo>
                    <a:pt x="701" y="334"/>
                    <a:pt x="567" y="434"/>
                    <a:pt x="434" y="534"/>
                  </a:cubicBezTo>
                  <a:cubicBezTo>
                    <a:pt x="301" y="668"/>
                    <a:pt x="200" y="801"/>
                    <a:pt x="134" y="968"/>
                  </a:cubicBezTo>
                  <a:cubicBezTo>
                    <a:pt x="67" y="1102"/>
                    <a:pt x="0" y="1268"/>
                    <a:pt x="0" y="1435"/>
                  </a:cubicBezTo>
                  <a:cubicBezTo>
                    <a:pt x="0" y="1535"/>
                    <a:pt x="0" y="1602"/>
                    <a:pt x="0" y="1702"/>
                  </a:cubicBezTo>
                  <a:lnTo>
                    <a:pt x="34" y="1835"/>
                  </a:lnTo>
                  <a:lnTo>
                    <a:pt x="100" y="1935"/>
                  </a:lnTo>
                  <a:lnTo>
                    <a:pt x="100" y="1969"/>
                  </a:lnTo>
                  <a:cubicBezTo>
                    <a:pt x="125" y="2018"/>
                    <a:pt x="185" y="2049"/>
                    <a:pt x="242" y="2049"/>
                  </a:cubicBezTo>
                  <a:cubicBezTo>
                    <a:pt x="262" y="2049"/>
                    <a:pt x="283" y="2044"/>
                    <a:pt x="301" y="2036"/>
                  </a:cubicBezTo>
                  <a:cubicBezTo>
                    <a:pt x="367" y="2002"/>
                    <a:pt x="401" y="1902"/>
                    <a:pt x="367" y="1835"/>
                  </a:cubicBezTo>
                  <a:lnTo>
                    <a:pt x="301" y="1735"/>
                  </a:lnTo>
                  <a:lnTo>
                    <a:pt x="301" y="1669"/>
                  </a:lnTo>
                  <a:cubicBezTo>
                    <a:pt x="267" y="1602"/>
                    <a:pt x="267" y="1535"/>
                    <a:pt x="267" y="1468"/>
                  </a:cubicBezTo>
                  <a:cubicBezTo>
                    <a:pt x="267" y="1335"/>
                    <a:pt x="301" y="1202"/>
                    <a:pt x="367" y="1102"/>
                  </a:cubicBezTo>
                  <a:cubicBezTo>
                    <a:pt x="467" y="868"/>
                    <a:pt x="667" y="701"/>
                    <a:pt x="901" y="635"/>
                  </a:cubicBezTo>
                  <a:lnTo>
                    <a:pt x="1101" y="635"/>
                  </a:lnTo>
                  <a:cubicBezTo>
                    <a:pt x="1168" y="635"/>
                    <a:pt x="1235" y="668"/>
                    <a:pt x="1301" y="668"/>
                  </a:cubicBezTo>
                  <a:cubicBezTo>
                    <a:pt x="1401" y="701"/>
                    <a:pt x="1501" y="801"/>
                    <a:pt x="1601" y="868"/>
                  </a:cubicBezTo>
                  <a:cubicBezTo>
                    <a:pt x="1668" y="968"/>
                    <a:pt x="1735" y="1068"/>
                    <a:pt x="1802" y="1168"/>
                  </a:cubicBezTo>
                  <a:cubicBezTo>
                    <a:pt x="1802" y="1177"/>
                    <a:pt x="1802" y="1186"/>
                    <a:pt x="1802" y="1196"/>
                  </a:cubicBezTo>
                  <a:lnTo>
                    <a:pt x="1802" y="1196"/>
                  </a:lnTo>
                  <a:cubicBezTo>
                    <a:pt x="1787" y="1316"/>
                    <a:pt x="1787" y="1440"/>
                    <a:pt x="1802" y="1569"/>
                  </a:cubicBezTo>
                  <a:lnTo>
                    <a:pt x="1802" y="1602"/>
                  </a:lnTo>
                  <a:cubicBezTo>
                    <a:pt x="1835" y="1702"/>
                    <a:pt x="1935" y="1802"/>
                    <a:pt x="2035" y="1802"/>
                  </a:cubicBezTo>
                  <a:cubicBezTo>
                    <a:pt x="2169" y="1802"/>
                    <a:pt x="2302" y="1702"/>
                    <a:pt x="2302" y="1569"/>
                  </a:cubicBezTo>
                  <a:cubicBezTo>
                    <a:pt x="2302" y="1546"/>
                    <a:pt x="2301" y="1524"/>
                    <a:pt x="2300" y="1502"/>
                  </a:cubicBezTo>
                  <a:lnTo>
                    <a:pt x="2302" y="1502"/>
                  </a:lnTo>
                  <a:cubicBezTo>
                    <a:pt x="2302" y="1302"/>
                    <a:pt x="2369" y="1102"/>
                    <a:pt x="2535" y="935"/>
                  </a:cubicBezTo>
                  <a:cubicBezTo>
                    <a:pt x="2602" y="868"/>
                    <a:pt x="2669" y="801"/>
                    <a:pt x="2769" y="768"/>
                  </a:cubicBezTo>
                  <a:cubicBezTo>
                    <a:pt x="2802" y="735"/>
                    <a:pt x="2836" y="701"/>
                    <a:pt x="2902" y="701"/>
                  </a:cubicBezTo>
                  <a:lnTo>
                    <a:pt x="3002" y="668"/>
                  </a:lnTo>
                  <a:lnTo>
                    <a:pt x="3169" y="668"/>
                  </a:lnTo>
                  <a:cubicBezTo>
                    <a:pt x="3203" y="668"/>
                    <a:pt x="3269" y="701"/>
                    <a:pt x="3303" y="701"/>
                  </a:cubicBezTo>
                  <a:cubicBezTo>
                    <a:pt x="3403" y="735"/>
                    <a:pt x="3503" y="768"/>
                    <a:pt x="3570" y="835"/>
                  </a:cubicBezTo>
                  <a:cubicBezTo>
                    <a:pt x="3645" y="860"/>
                    <a:pt x="3702" y="904"/>
                    <a:pt x="3754" y="953"/>
                  </a:cubicBezTo>
                  <a:lnTo>
                    <a:pt x="3754" y="953"/>
                  </a:lnTo>
                  <a:cubicBezTo>
                    <a:pt x="3703" y="1019"/>
                    <a:pt x="3709" y="1107"/>
                    <a:pt x="3770" y="1168"/>
                  </a:cubicBezTo>
                  <a:cubicBezTo>
                    <a:pt x="3870" y="1268"/>
                    <a:pt x="3970" y="1368"/>
                    <a:pt x="4070" y="1435"/>
                  </a:cubicBezTo>
                  <a:cubicBezTo>
                    <a:pt x="4103" y="1468"/>
                    <a:pt x="4170" y="1502"/>
                    <a:pt x="4237" y="1502"/>
                  </a:cubicBezTo>
                  <a:cubicBezTo>
                    <a:pt x="4337" y="1502"/>
                    <a:pt x="4437" y="1402"/>
                    <a:pt x="4437" y="1268"/>
                  </a:cubicBezTo>
                  <a:lnTo>
                    <a:pt x="4437" y="1202"/>
                  </a:lnTo>
                  <a:cubicBezTo>
                    <a:pt x="4437" y="835"/>
                    <a:pt x="4270" y="534"/>
                    <a:pt x="4003" y="301"/>
                  </a:cubicBezTo>
                  <a:cubicBezTo>
                    <a:pt x="3770" y="134"/>
                    <a:pt x="3503" y="1"/>
                    <a:pt x="323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58"/>
            <p:cNvSpPr/>
            <p:nvPr/>
          </p:nvSpPr>
          <p:spPr>
            <a:xfrm>
              <a:off x="6975911" y="2512355"/>
              <a:ext cx="22224" cy="11510"/>
            </a:xfrm>
            <a:custGeom>
              <a:avLst/>
              <a:gdLst/>
              <a:ahLst/>
              <a:cxnLst/>
              <a:rect l="l" t="t" r="r" b="b"/>
              <a:pathLst>
                <a:path w="2514" h="1302" extrusionOk="0">
                  <a:moveTo>
                    <a:pt x="234" y="0"/>
                  </a:moveTo>
                  <a:cubicBezTo>
                    <a:pt x="134" y="0"/>
                    <a:pt x="34" y="67"/>
                    <a:pt x="0" y="167"/>
                  </a:cubicBezTo>
                  <a:cubicBezTo>
                    <a:pt x="0" y="200"/>
                    <a:pt x="0" y="234"/>
                    <a:pt x="0" y="300"/>
                  </a:cubicBezTo>
                  <a:cubicBezTo>
                    <a:pt x="0" y="401"/>
                    <a:pt x="34" y="534"/>
                    <a:pt x="100" y="634"/>
                  </a:cubicBezTo>
                  <a:cubicBezTo>
                    <a:pt x="300" y="934"/>
                    <a:pt x="601" y="1134"/>
                    <a:pt x="934" y="1201"/>
                  </a:cubicBezTo>
                  <a:cubicBezTo>
                    <a:pt x="1101" y="1268"/>
                    <a:pt x="1268" y="1301"/>
                    <a:pt x="1468" y="1301"/>
                  </a:cubicBezTo>
                  <a:lnTo>
                    <a:pt x="1902" y="1301"/>
                  </a:lnTo>
                  <a:cubicBezTo>
                    <a:pt x="2035" y="1301"/>
                    <a:pt x="2168" y="1268"/>
                    <a:pt x="2235" y="1268"/>
                  </a:cubicBezTo>
                  <a:lnTo>
                    <a:pt x="2335" y="1268"/>
                  </a:lnTo>
                  <a:lnTo>
                    <a:pt x="2369" y="1234"/>
                  </a:lnTo>
                  <a:cubicBezTo>
                    <a:pt x="2514" y="1205"/>
                    <a:pt x="2431" y="949"/>
                    <a:pt x="2320" y="949"/>
                  </a:cubicBezTo>
                  <a:cubicBezTo>
                    <a:pt x="2303" y="949"/>
                    <a:pt x="2286" y="955"/>
                    <a:pt x="2268" y="968"/>
                  </a:cubicBezTo>
                  <a:lnTo>
                    <a:pt x="2135" y="1001"/>
                  </a:lnTo>
                  <a:cubicBezTo>
                    <a:pt x="2091" y="1001"/>
                    <a:pt x="2031" y="1016"/>
                    <a:pt x="1977" y="1016"/>
                  </a:cubicBezTo>
                  <a:cubicBezTo>
                    <a:pt x="1950" y="1016"/>
                    <a:pt x="1924" y="1012"/>
                    <a:pt x="1902" y="1001"/>
                  </a:cubicBezTo>
                  <a:cubicBezTo>
                    <a:pt x="1768" y="1001"/>
                    <a:pt x="1635" y="1001"/>
                    <a:pt x="1501" y="934"/>
                  </a:cubicBezTo>
                  <a:cubicBezTo>
                    <a:pt x="1368" y="901"/>
                    <a:pt x="1268" y="834"/>
                    <a:pt x="1134" y="734"/>
                  </a:cubicBezTo>
                  <a:cubicBezTo>
                    <a:pt x="901" y="534"/>
                    <a:pt x="767" y="334"/>
                    <a:pt x="601" y="200"/>
                  </a:cubicBezTo>
                  <a:cubicBezTo>
                    <a:pt x="534" y="167"/>
                    <a:pt x="434" y="100"/>
                    <a:pt x="367" y="67"/>
                  </a:cubicBezTo>
                  <a:lnTo>
                    <a:pt x="267" y="0"/>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58"/>
            <p:cNvSpPr/>
            <p:nvPr/>
          </p:nvSpPr>
          <p:spPr>
            <a:xfrm>
              <a:off x="6870038" y="2552454"/>
              <a:ext cx="16522" cy="7682"/>
            </a:xfrm>
            <a:custGeom>
              <a:avLst/>
              <a:gdLst/>
              <a:ahLst/>
              <a:cxnLst/>
              <a:rect l="l" t="t" r="r" b="b"/>
              <a:pathLst>
                <a:path w="1869" h="869" extrusionOk="0">
                  <a:moveTo>
                    <a:pt x="268" y="1"/>
                  </a:moveTo>
                  <a:cubicBezTo>
                    <a:pt x="168" y="1"/>
                    <a:pt x="68" y="68"/>
                    <a:pt x="34" y="168"/>
                  </a:cubicBezTo>
                  <a:cubicBezTo>
                    <a:pt x="1" y="268"/>
                    <a:pt x="34" y="401"/>
                    <a:pt x="101" y="501"/>
                  </a:cubicBezTo>
                  <a:cubicBezTo>
                    <a:pt x="234" y="701"/>
                    <a:pt x="468" y="835"/>
                    <a:pt x="735" y="868"/>
                  </a:cubicBezTo>
                  <a:lnTo>
                    <a:pt x="1102" y="868"/>
                  </a:lnTo>
                  <a:cubicBezTo>
                    <a:pt x="1202" y="835"/>
                    <a:pt x="1302" y="835"/>
                    <a:pt x="1402" y="835"/>
                  </a:cubicBezTo>
                  <a:cubicBezTo>
                    <a:pt x="1469" y="835"/>
                    <a:pt x="1535" y="835"/>
                    <a:pt x="1602" y="801"/>
                  </a:cubicBezTo>
                  <a:lnTo>
                    <a:pt x="1769" y="801"/>
                  </a:lnTo>
                  <a:cubicBezTo>
                    <a:pt x="1836" y="768"/>
                    <a:pt x="1869" y="668"/>
                    <a:pt x="1836" y="601"/>
                  </a:cubicBezTo>
                  <a:cubicBezTo>
                    <a:pt x="1811" y="552"/>
                    <a:pt x="1751" y="521"/>
                    <a:pt x="1694" y="521"/>
                  </a:cubicBezTo>
                  <a:cubicBezTo>
                    <a:pt x="1674" y="521"/>
                    <a:pt x="1653" y="526"/>
                    <a:pt x="1635" y="535"/>
                  </a:cubicBezTo>
                  <a:lnTo>
                    <a:pt x="1535" y="568"/>
                  </a:lnTo>
                  <a:lnTo>
                    <a:pt x="1369" y="568"/>
                  </a:lnTo>
                  <a:cubicBezTo>
                    <a:pt x="1302" y="568"/>
                    <a:pt x="1235" y="535"/>
                    <a:pt x="1135" y="501"/>
                  </a:cubicBezTo>
                  <a:cubicBezTo>
                    <a:pt x="1068" y="468"/>
                    <a:pt x="968" y="434"/>
                    <a:pt x="902" y="368"/>
                  </a:cubicBezTo>
                  <a:cubicBezTo>
                    <a:pt x="802" y="234"/>
                    <a:pt x="701" y="134"/>
                    <a:pt x="568" y="68"/>
                  </a:cubicBezTo>
                  <a:cubicBezTo>
                    <a:pt x="501" y="34"/>
                    <a:pt x="468" y="1"/>
                    <a:pt x="40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58"/>
            <p:cNvSpPr/>
            <p:nvPr/>
          </p:nvSpPr>
          <p:spPr>
            <a:xfrm>
              <a:off x="6846161" y="2517438"/>
              <a:ext cx="13393" cy="14162"/>
            </a:xfrm>
            <a:custGeom>
              <a:avLst/>
              <a:gdLst/>
              <a:ahLst/>
              <a:cxnLst/>
              <a:rect l="l" t="t" r="r" b="b"/>
              <a:pathLst>
                <a:path w="1515" h="1602" extrusionOk="0">
                  <a:moveTo>
                    <a:pt x="279" y="1"/>
                  </a:moveTo>
                  <a:cubicBezTo>
                    <a:pt x="234" y="1"/>
                    <a:pt x="183" y="9"/>
                    <a:pt x="133" y="26"/>
                  </a:cubicBezTo>
                  <a:cubicBezTo>
                    <a:pt x="33" y="126"/>
                    <a:pt x="0" y="259"/>
                    <a:pt x="0" y="393"/>
                  </a:cubicBezTo>
                  <a:cubicBezTo>
                    <a:pt x="0" y="626"/>
                    <a:pt x="133" y="860"/>
                    <a:pt x="334" y="1026"/>
                  </a:cubicBezTo>
                  <a:cubicBezTo>
                    <a:pt x="434" y="1126"/>
                    <a:pt x="567" y="1193"/>
                    <a:pt x="667" y="1260"/>
                  </a:cubicBezTo>
                  <a:cubicBezTo>
                    <a:pt x="734" y="1327"/>
                    <a:pt x="834" y="1360"/>
                    <a:pt x="934" y="1427"/>
                  </a:cubicBezTo>
                  <a:cubicBezTo>
                    <a:pt x="1001" y="1460"/>
                    <a:pt x="1067" y="1527"/>
                    <a:pt x="1134" y="1527"/>
                  </a:cubicBezTo>
                  <a:cubicBezTo>
                    <a:pt x="1134" y="1527"/>
                    <a:pt x="1168" y="1560"/>
                    <a:pt x="1201" y="1560"/>
                  </a:cubicBezTo>
                  <a:cubicBezTo>
                    <a:pt x="1201" y="1560"/>
                    <a:pt x="1234" y="1560"/>
                    <a:pt x="1234" y="1593"/>
                  </a:cubicBezTo>
                  <a:cubicBezTo>
                    <a:pt x="1251" y="1599"/>
                    <a:pt x="1267" y="1602"/>
                    <a:pt x="1282" y="1602"/>
                  </a:cubicBezTo>
                  <a:cubicBezTo>
                    <a:pt x="1449" y="1602"/>
                    <a:pt x="1515" y="1293"/>
                    <a:pt x="1301" y="1293"/>
                  </a:cubicBezTo>
                  <a:lnTo>
                    <a:pt x="1234" y="1260"/>
                  </a:lnTo>
                  <a:cubicBezTo>
                    <a:pt x="1168" y="1227"/>
                    <a:pt x="1101" y="1227"/>
                    <a:pt x="1067" y="1193"/>
                  </a:cubicBezTo>
                  <a:cubicBezTo>
                    <a:pt x="1001" y="1126"/>
                    <a:pt x="934" y="1060"/>
                    <a:pt x="901" y="993"/>
                  </a:cubicBezTo>
                  <a:cubicBezTo>
                    <a:pt x="834" y="926"/>
                    <a:pt x="801" y="826"/>
                    <a:pt x="767" y="726"/>
                  </a:cubicBezTo>
                  <a:cubicBezTo>
                    <a:pt x="734" y="559"/>
                    <a:pt x="701" y="393"/>
                    <a:pt x="634" y="259"/>
                  </a:cubicBezTo>
                  <a:cubicBezTo>
                    <a:pt x="600" y="192"/>
                    <a:pt x="567" y="159"/>
                    <a:pt x="500" y="92"/>
                  </a:cubicBezTo>
                  <a:cubicBezTo>
                    <a:pt x="500" y="92"/>
                    <a:pt x="467" y="59"/>
                    <a:pt x="434" y="26"/>
                  </a:cubicBezTo>
                  <a:lnTo>
                    <a:pt x="400" y="26"/>
                  </a:lnTo>
                  <a:cubicBezTo>
                    <a:pt x="367" y="9"/>
                    <a:pt x="325" y="1"/>
                    <a:pt x="279"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58"/>
            <p:cNvSpPr/>
            <p:nvPr/>
          </p:nvSpPr>
          <p:spPr>
            <a:xfrm>
              <a:off x="6873583" y="2525916"/>
              <a:ext cx="15930" cy="9149"/>
            </a:xfrm>
            <a:custGeom>
              <a:avLst/>
              <a:gdLst/>
              <a:ahLst/>
              <a:cxnLst/>
              <a:rect l="l" t="t" r="r" b="b"/>
              <a:pathLst>
                <a:path w="1802" h="1035" extrusionOk="0">
                  <a:moveTo>
                    <a:pt x="267" y="1"/>
                  </a:moveTo>
                  <a:cubicBezTo>
                    <a:pt x="200" y="1"/>
                    <a:pt x="100" y="34"/>
                    <a:pt x="34" y="134"/>
                  </a:cubicBezTo>
                  <a:cubicBezTo>
                    <a:pt x="0" y="268"/>
                    <a:pt x="0" y="401"/>
                    <a:pt x="34" y="501"/>
                  </a:cubicBezTo>
                  <a:cubicBezTo>
                    <a:pt x="167" y="735"/>
                    <a:pt x="367" y="868"/>
                    <a:pt x="634" y="935"/>
                  </a:cubicBezTo>
                  <a:cubicBezTo>
                    <a:pt x="767" y="968"/>
                    <a:pt x="868" y="968"/>
                    <a:pt x="1001" y="1001"/>
                  </a:cubicBezTo>
                  <a:cubicBezTo>
                    <a:pt x="1101" y="1001"/>
                    <a:pt x="1234" y="1035"/>
                    <a:pt x="1301" y="1035"/>
                  </a:cubicBezTo>
                  <a:lnTo>
                    <a:pt x="1668" y="1035"/>
                  </a:lnTo>
                  <a:cubicBezTo>
                    <a:pt x="1768" y="1035"/>
                    <a:pt x="1802" y="935"/>
                    <a:pt x="1802" y="868"/>
                  </a:cubicBezTo>
                  <a:cubicBezTo>
                    <a:pt x="1777" y="793"/>
                    <a:pt x="1714" y="755"/>
                    <a:pt x="1656" y="755"/>
                  </a:cubicBezTo>
                  <a:cubicBezTo>
                    <a:pt x="1637" y="755"/>
                    <a:pt x="1618" y="760"/>
                    <a:pt x="1601" y="768"/>
                  </a:cubicBezTo>
                  <a:lnTo>
                    <a:pt x="1368" y="768"/>
                  </a:lnTo>
                  <a:cubicBezTo>
                    <a:pt x="1268" y="735"/>
                    <a:pt x="1201" y="701"/>
                    <a:pt x="1101" y="668"/>
                  </a:cubicBezTo>
                  <a:cubicBezTo>
                    <a:pt x="1034" y="601"/>
                    <a:pt x="968" y="568"/>
                    <a:pt x="901" y="468"/>
                  </a:cubicBezTo>
                  <a:cubicBezTo>
                    <a:pt x="801" y="334"/>
                    <a:pt x="701" y="201"/>
                    <a:pt x="567" y="101"/>
                  </a:cubicBezTo>
                  <a:cubicBezTo>
                    <a:pt x="534" y="67"/>
                    <a:pt x="467" y="67"/>
                    <a:pt x="401" y="34"/>
                  </a:cubicBezTo>
                  <a:lnTo>
                    <a:pt x="300" y="1"/>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58"/>
            <p:cNvSpPr/>
            <p:nvPr/>
          </p:nvSpPr>
          <p:spPr>
            <a:xfrm>
              <a:off x="6815193" y="2394106"/>
              <a:ext cx="16230" cy="20173"/>
            </a:xfrm>
            <a:custGeom>
              <a:avLst/>
              <a:gdLst/>
              <a:ahLst/>
              <a:cxnLst/>
              <a:rect l="l" t="t" r="r" b="b"/>
              <a:pathLst>
                <a:path w="1836" h="2282" extrusionOk="0">
                  <a:moveTo>
                    <a:pt x="1635" y="0"/>
                  </a:moveTo>
                  <a:lnTo>
                    <a:pt x="1535" y="33"/>
                  </a:lnTo>
                  <a:cubicBezTo>
                    <a:pt x="1402" y="67"/>
                    <a:pt x="1301" y="100"/>
                    <a:pt x="1201" y="167"/>
                  </a:cubicBezTo>
                  <a:cubicBezTo>
                    <a:pt x="1035" y="234"/>
                    <a:pt x="901" y="300"/>
                    <a:pt x="768" y="400"/>
                  </a:cubicBezTo>
                  <a:cubicBezTo>
                    <a:pt x="634" y="500"/>
                    <a:pt x="501" y="634"/>
                    <a:pt x="367" y="767"/>
                  </a:cubicBezTo>
                  <a:cubicBezTo>
                    <a:pt x="234" y="934"/>
                    <a:pt x="134" y="1101"/>
                    <a:pt x="67" y="1301"/>
                  </a:cubicBezTo>
                  <a:cubicBezTo>
                    <a:pt x="1" y="1468"/>
                    <a:pt x="1" y="1635"/>
                    <a:pt x="34" y="1835"/>
                  </a:cubicBezTo>
                  <a:cubicBezTo>
                    <a:pt x="67" y="1968"/>
                    <a:pt x="101" y="2068"/>
                    <a:pt x="201" y="2168"/>
                  </a:cubicBezTo>
                  <a:cubicBezTo>
                    <a:pt x="234" y="2202"/>
                    <a:pt x="267" y="2235"/>
                    <a:pt x="301" y="2268"/>
                  </a:cubicBezTo>
                  <a:cubicBezTo>
                    <a:pt x="328" y="2277"/>
                    <a:pt x="354" y="2281"/>
                    <a:pt x="381" y="2281"/>
                  </a:cubicBezTo>
                  <a:cubicBezTo>
                    <a:pt x="452" y="2281"/>
                    <a:pt x="519" y="2250"/>
                    <a:pt x="568" y="2202"/>
                  </a:cubicBezTo>
                  <a:lnTo>
                    <a:pt x="568" y="2168"/>
                  </a:lnTo>
                  <a:cubicBezTo>
                    <a:pt x="568" y="2135"/>
                    <a:pt x="601" y="2068"/>
                    <a:pt x="601" y="2035"/>
                  </a:cubicBezTo>
                  <a:cubicBezTo>
                    <a:pt x="634" y="1968"/>
                    <a:pt x="634" y="1868"/>
                    <a:pt x="668" y="1768"/>
                  </a:cubicBezTo>
                  <a:cubicBezTo>
                    <a:pt x="701" y="1534"/>
                    <a:pt x="734" y="1301"/>
                    <a:pt x="801" y="1034"/>
                  </a:cubicBezTo>
                  <a:cubicBezTo>
                    <a:pt x="834" y="901"/>
                    <a:pt x="901" y="767"/>
                    <a:pt x="1001" y="634"/>
                  </a:cubicBezTo>
                  <a:cubicBezTo>
                    <a:pt x="1068" y="534"/>
                    <a:pt x="1168" y="467"/>
                    <a:pt x="1301" y="400"/>
                  </a:cubicBezTo>
                  <a:cubicBezTo>
                    <a:pt x="1368" y="367"/>
                    <a:pt x="1468" y="334"/>
                    <a:pt x="1535" y="300"/>
                  </a:cubicBezTo>
                  <a:lnTo>
                    <a:pt x="1735" y="300"/>
                  </a:lnTo>
                  <a:cubicBezTo>
                    <a:pt x="1802" y="267"/>
                    <a:pt x="1835" y="200"/>
                    <a:pt x="1835" y="100"/>
                  </a:cubicBezTo>
                  <a:cubicBezTo>
                    <a:pt x="1802" y="33"/>
                    <a:pt x="1702" y="0"/>
                    <a:pt x="1635"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58"/>
            <p:cNvSpPr/>
            <p:nvPr/>
          </p:nvSpPr>
          <p:spPr>
            <a:xfrm>
              <a:off x="6804575" y="2433030"/>
              <a:ext cx="9742" cy="21534"/>
            </a:xfrm>
            <a:custGeom>
              <a:avLst/>
              <a:gdLst/>
              <a:ahLst/>
              <a:cxnLst/>
              <a:rect l="l" t="t" r="r" b="b"/>
              <a:pathLst>
                <a:path w="1102" h="2436" extrusionOk="0">
                  <a:moveTo>
                    <a:pt x="334" y="0"/>
                  </a:moveTo>
                  <a:cubicBezTo>
                    <a:pt x="268" y="0"/>
                    <a:pt x="201" y="34"/>
                    <a:pt x="167" y="134"/>
                  </a:cubicBezTo>
                  <a:cubicBezTo>
                    <a:pt x="167" y="134"/>
                    <a:pt x="167" y="167"/>
                    <a:pt x="134" y="234"/>
                  </a:cubicBezTo>
                  <a:cubicBezTo>
                    <a:pt x="134" y="267"/>
                    <a:pt x="67" y="400"/>
                    <a:pt x="67" y="534"/>
                  </a:cubicBezTo>
                  <a:cubicBezTo>
                    <a:pt x="67" y="667"/>
                    <a:pt x="34" y="801"/>
                    <a:pt x="34" y="934"/>
                  </a:cubicBezTo>
                  <a:cubicBezTo>
                    <a:pt x="1" y="1101"/>
                    <a:pt x="1" y="1268"/>
                    <a:pt x="34" y="1435"/>
                  </a:cubicBezTo>
                  <a:cubicBezTo>
                    <a:pt x="67" y="1768"/>
                    <a:pt x="201" y="2102"/>
                    <a:pt x="468" y="2302"/>
                  </a:cubicBezTo>
                  <a:cubicBezTo>
                    <a:pt x="568" y="2369"/>
                    <a:pt x="668" y="2435"/>
                    <a:pt x="801" y="2435"/>
                  </a:cubicBezTo>
                  <a:lnTo>
                    <a:pt x="935" y="2435"/>
                  </a:lnTo>
                  <a:cubicBezTo>
                    <a:pt x="1035" y="2435"/>
                    <a:pt x="1101" y="2335"/>
                    <a:pt x="1068" y="2235"/>
                  </a:cubicBezTo>
                  <a:lnTo>
                    <a:pt x="1068" y="2202"/>
                  </a:lnTo>
                  <a:cubicBezTo>
                    <a:pt x="1068" y="2202"/>
                    <a:pt x="1035" y="2135"/>
                    <a:pt x="1035" y="2068"/>
                  </a:cubicBezTo>
                  <a:cubicBezTo>
                    <a:pt x="1035" y="2002"/>
                    <a:pt x="968" y="1935"/>
                    <a:pt x="935" y="1868"/>
                  </a:cubicBezTo>
                  <a:cubicBezTo>
                    <a:pt x="835" y="1701"/>
                    <a:pt x="668" y="1501"/>
                    <a:pt x="534" y="1301"/>
                  </a:cubicBezTo>
                  <a:cubicBezTo>
                    <a:pt x="434" y="1168"/>
                    <a:pt x="401" y="1034"/>
                    <a:pt x="368" y="901"/>
                  </a:cubicBezTo>
                  <a:cubicBezTo>
                    <a:pt x="334" y="801"/>
                    <a:pt x="334" y="667"/>
                    <a:pt x="368" y="567"/>
                  </a:cubicBezTo>
                  <a:cubicBezTo>
                    <a:pt x="368" y="467"/>
                    <a:pt x="401" y="400"/>
                    <a:pt x="434" y="300"/>
                  </a:cubicBezTo>
                  <a:cubicBezTo>
                    <a:pt x="468" y="234"/>
                    <a:pt x="468" y="200"/>
                    <a:pt x="468" y="200"/>
                  </a:cubicBezTo>
                  <a:cubicBezTo>
                    <a:pt x="468" y="200"/>
                    <a:pt x="468" y="200"/>
                    <a:pt x="468" y="167"/>
                  </a:cubicBezTo>
                  <a:cubicBezTo>
                    <a:pt x="468" y="100"/>
                    <a:pt x="434" y="34"/>
                    <a:pt x="3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58"/>
            <p:cNvSpPr/>
            <p:nvPr/>
          </p:nvSpPr>
          <p:spPr>
            <a:xfrm>
              <a:off x="6828754" y="2441861"/>
              <a:ext cx="13287" cy="21844"/>
            </a:xfrm>
            <a:custGeom>
              <a:avLst/>
              <a:gdLst/>
              <a:ahLst/>
              <a:cxnLst/>
              <a:rect l="l" t="t" r="r" b="b"/>
              <a:pathLst>
                <a:path w="1503" h="2471" extrusionOk="0">
                  <a:moveTo>
                    <a:pt x="173" y="1"/>
                  </a:moveTo>
                  <a:cubicBezTo>
                    <a:pt x="96" y="1"/>
                    <a:pt x="16" y="60"/>
                    <a:pt x="34" y="169"/>
                  </a:cubicBezTo>
                  <a:cubicBezTo>
                    <a:pt x="34" y="169"/>
                    <a:pt x="1" y="202"/>
                    <a:pt x="34" y="269"/>
                  </a:cubicBezTo>
                  <a:cubicBezTo>
                    <a:pt x="34" y="335"/>
                    <a:pt x="34" y="469"/>
                    <a:pt x="34" y="602"/>
                  </a:cubicBezTo>
                  <a:cubicBezTo>
                    <a:pt x="68" y="736"/>
                    <a:pt x="68" y="903"/>
                    <a:pt x="101" y="1036"/>
                  </a:cubicBezTo>
                  <a:cubicBezTo>
                    <a:pt x="168" y="1203"/>
                    <a:pt x="201" y="1370"/>
                    <a:pt x="234" y="1570"/>
                  </a:cubicBezTo>
                  <a:cubicBezTo>
                    <a:pt x="335" y="1903"/>
                    <a:pt x="568" y="2170"/>
                    <a:pt x="868" y="2370"/>
                  </a:cubicBezTo>
                  <a:cubicBezTo>
                    <a:pt x="1002" y="2437"/>
                    <a:pt x="1168" y="2470"/>
                    <a:pt x="1335" y="2470"/>
                  </a:cubicBezTo>
                  <a:cubicBezTo>
                    <a:pt x="1435" y="2437"/>
                    <a:pt x="1502" y="2337"/>
                    <a:pt x="1469" y="2237"/>
                  </a:cubicBezTo>
                  <a:cubicBezTo>
                    <a:pt x="1435" y="2170"/>
                    <a:pt x="1435" y="2137"/>
                    <a:pt x="1402" y="2103"/>
                  </a:cubicBezTo>
                  <a:cubicBezTo>
                    <a:pt x="1369" y="2037"/>
                    <a:pt x="1302" y="1937"/>
                    <a:pt x="1235" y="1870"/>
                  </a:cubicBezTo>
                  <a:cubicBezTo>
                    <a:pt x="1102" y="1703"/>
                    <a:pt x="902" y="1536"/>
                    <a:pt x="701" y="1336"/>
                  </a:cubicBezTo>
                  <a:cubicBezTo>
                    <a:pt x="601" y="1203"/>
                    <a:pt x="501" y="1103"/>
                    <a:pt x="435" y="969"/>
                  </a:cubicBezTo>
                  <a:cubicBezTo>
                    <a:pt x="368" y="836"/>
                    <a:pt x="335" y="702"/>
                    <a:pt x="301" y="602"/>
                  </a:cubicBezTo>
                  <a:cubicBezTo>
                    <a:pt x="301" y="502"/>
                    <a:pt x="301" y="402"/>
                    <a:pt x="301" y="302"/>
                  </a:cubicBezTo>
                  <a:lnTo>
                    <a:pt x="301" y="202"/>
                  </a:lnTo>
                  <a:cubicBezTo>
                    <a:pt x="335" y="169"/>
                    <a:pt x="335" y="169"/>
                    <a:pt x="301" y="135"/>
                  </a:cubicBezTo>
                  <a:cubicBezTo>
                    <a:pt x="301" y="44"/>
                    <a:pt x="238" y="1"/>
                    <a:pt x="173"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58"/>
            <p:cNvSpPr/>
            <p:nvPr/>
          </p:nvSpPr>
          <p:spPr>
            <a:xfrm>
              <a:off x="6920172" y="2317964"/>
              <a:ext cx="22127" cy="8027"/>
            </a:xfrm>
            <a:custGeom>
              <a:avLst/>
              <a:gdLst/>
              <a:ahLst/>
              <a:cxnLst/>
              <a:rect l="l" t="t" r="r" b="b"/>
              <a:pathLst>
                <a:path w="2503" h="908" extrusionOk="0">
                  <a:moveTo>
                    <a:pt x="1527" y="1"/>
                  </a:moveTo>
                  <a:cubicBezTo>
                    <a:pt x="1485" y="1"/>
                    <a:pt x="1443" y="3"/>
                    <a:pt x="1402" y="7"/>
                  </a:cubicBezTo>
                  <a:cubicBezTo>
                    <a:pt x="1235" y="7"/>
                    <a:pt x="1068" y="40"/>
                    <a:pt x="901" y="74"/>
                  </a:cubicBezTo>
                  <a:cubicBezTo>
                    <a:pt x="768" y="107"/>
                    <a:pt x="601" y="140"/>
                    <a:pt x="468" y="207"/>
                  </a:cubicBezTo>
                  <a:cubicBezTo>
                    <a:pt x="401" y="240"/>
                    <a:pt x="301" y="274"/>
                    <a:pt x="201" y="307"/>
                  </a:cubicBezTo>
                  <a:lnTo>
                    <a:pt x="101" y="374"/>
                  </a:lnTo>
                  <a:lnTo>
                    <a:pt x="67" y="407"/>
                  </a:lnTo>
                  <a:cubicBezTo>
                    <a:pt x="1" y="441"/>
                    <a:pt x="1" y="541"/>
                    <a:pt x="34" y="607"/>
                  </a:cubicBezTo>
                  <a:cubicBezTo>
                    <a:pt x="73" y="646"/>
                    <a:pt x="112" y="663"/>
                    <a:pt x="151" y="663"/>
                  </a:cubicBezTo>
                  <a:cubicBezTo>
                    <a:pt x="179" y="663"/>
                    <a:pt x="207" y="654"/>
                    <a:pt x="234" y="641"/>
                  </a:cubicBezTo>
                  <a:cubicBezTo>
                    <a:pt x="268" y="607"/>
                    <a:pt x="301" y="607"/>
                    <a:pt x="334" y="574"/>
                  </a:cubicBezTo>
                  <a:cubicBezTo>
                    <a:pt x="401" y="541"/>
                    <a:pt x="468" y="507"/>
                    <a:pt x="568" y="474"/>
                  </a:cubicBezTo>
                  <a:cubicBezTo>
                    <a:pt x="668" y="441"/>
                    <a:pt x="801" y="441"/>
                    <a:pt x="901" y="441"/>
                  </a:cubicBezTo>
                  <a:cubicBezTo>
                    <a:pt x="1035" y="441"/>
                    <a:pt x="1168" y="474"/>
                    <a:pt x="1302" y="541"/>
                  </a:cubicBezTo>
                  <a:cubicBezTo>
                    <a:pt x="1535" y="641"/>
                    <a:pt x="1735" y="774"/>
                    <a:pt x="1902" y="841"/>
                  </a:cubicBezTo>
                  <a:cubicBezTo>
                    <a:pt x="1969" y="874"/>
                    <a:pt x="2069" y="908"/>
                    <a:pt x="2136" y="908"/>
                  </a:cubicBezTo>
                  <a:lnTo>
                    <a:pt x="2302" y="908"/>
                  </a:lnTo>
                  <a:cubicBezTo>
                    <a:pt x="2402" y="908"/>
                    <a:pt x="2469" y="841"/>
                    <a:pt x="2469" y="707"/>
                  </a:cubicBezTo>
                  <a:cubicBezTo>
                    <a:pt x="2502" y="674"/>
                    <a:pt x="2502" y="641"/>
                    <a:pt x="2469" y="574"/>
                  </a:cubicBezTo>
                  <a:cubicBezTo>
                    <a:pt x="2436" y="474"/>
                    <a:pt x="2402" y="374"/>
                    <a:pt x="2302" y="307"/>
                  </a:cubicBezTo>
                  <a:cubicBezTo>
                    <a:pt x="2098" y="103"/>
                    <a:pt x="1817" y="1"/>
                    <a:pt x="152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58"/>
            <p:cNvSpPr/>
            <p:nvPr/>
          </p:nvSpPr>
          <p:spPr>
            <a:xfrm>
              <a:off x="6932160" y="2339030"/>
              <a:ext cx="21349" cy="11253"/>
            </a:xfrm>
            <a:custGeom>
              <a:avLst/>
              <a:gdLst/>
              <a:ahLst/>
              <a:cxnLst/>
              <a:rect l="l" t="t" r="r" b="b"/>
              <a:pathLst>
                <a:path w="2415" h="1273" extrusionOk="0">
                  <a:moveTo>
                    <a:pt x="1067" y="1"/>
                  </a:moveTo>
                  <a:cubicBezTo>
                    <a:pt x="1021" y="1"/>
                    <a:pt x="980" y="9"/>
                    <a:pt x="946" y="26"/>
                  </a:cubicBezTo>
                  <a:cubicBezTo>
                    <a:pt x="780" y="26"/>
                    <a:pt x="646" y="59"/>
                    <a:pt x="513" y="126"/>
                  </a:cubicBezTo>
                  <a:cubicBezTo>
                    <a:pt x="379" y="159"/>
                    <a:pt x="313" y="226"/>
                    <a:pt x="212" y="259"/>
                  </a:cubicBezTo>
                  <a:lnTo>
                    <a:pt x="112" y="326"/>
                  </a:lnTo>
                  <a:lnTo>
                    <a:pt x="112" y="393"/>
                  </a:lnTo>
                  <a:lnTo>
                    <a:pt x="79" y="393"/>
                  </a:lnTo>
                  <a:cubicBezTo>
                    <a:pt x="0" y="498"/>
                    <a:pt x="87" y="623"/>
                    <a:pt x="192" y="623"/>
                  </a:cubicBezTo>
                  <a:cubicBezTo>
                    <a:pt x="221" y="623"/>
                    <a:pt x="251" y="614"/>
                    <a:pt x="279" y="593"/>
                  </a:cubicBezTo>
                  <a:cubicBezTo>
                    <a:pt x="313" y="593"/>
                    <a:pt x="346" y="559"/>
                    <a:pt x="379" y="526"/>
                  </a:cubicBezTo>
                  <a:cubicBezTo>
                    <a:pt x="446" y="493"/>
                    <a:pt x="513" y="459"/>
                    <a:pt x="613" y="426"/>
                  </a:cubicBezTo>
                  <a:cubicBezTo>
                    <a:pt x="713" y="393"/>
                    <a:pt x="846" y="393"/>
                    <a:pt x="980" y="393"/>
                  </a:cubicBezTo>
                  <a:cubicBezTo>
                    <a:pt x="1046" y="393"/>
                    <a:pt x="1113" y="426"/>
                    <a:pt x="1146" y="459"/>
                  </a:cubicBezTo>
                  <a:cubicBezTo>
                    <a:pt x="1213" y="459"/>
                    <a:pt x="1280" y="493"/>
                    <a:pt x="1313" y="526"/>
                  </a:cubicBezTo>
                  <a:cubicBezTo>
                    <a:pt x="1380" y="559"/>
                    <a:pt x="1447" y="626"/>
                    <a:pt x="1480" y="659"/>
                  </a:cubicBezTo>
                  <a:cubicBezTo>
                    <a:pt x="1513" y="726"/>
                    <a:pt x="1580" y="759"/>
                    <a:pt x="1613" y="793"/>
                  </a:cubicBezTo>
                  <a:cubicBezTo>
                    <a:pt x="1680" y="860"/>
                    <a:pt x="1747" y="960"/>
                    <a:pt x="1814" y="1026"/>
                  </a:cubicBezTo>
                  <a:cubicBezTo>
                    <a:pt x="1880" y="1060"/>
                    <a:pt x="1947" y="1126"/>
                    <a:pt x="2014" y="1193"/>
                  </a:cubicBezTo>
                  <a:cubicBezTo>
                    <a:pt x="2047" y="1193"/>
                    <a:pt x="2080" y="1226"/>
                    <a:pt x="2114" y="1260"/>
                  </a:cubicBezTo>
                  <a:cubicBezTo>
                    <a:pt x="2130" y="1268"/>
                    <a:pt x="2151" y="1272"/>
                    <a:pt x="2174" y="1272"/>
                  </a:cubicBezTo>
                  <a:cubicBezTo>
                    <a:pt x="2243" y="1272"/>
                    <a:pt x="2331" y="1235"/>
                    <a:pt x="2381" y="1160"/>
                  </a:cubicBezTo>
                  <a:cubicBezTo>
                    <a:pt x="2381" y="1126"/>
                    <a:pt x="2381" y="1060"/>
                    <a:pt x="2414" y="1026"/>
                  </a:cubicBezTo>
                  <a:cubicBezTo>
                    <a:pt x="2414" y="893"/>
                    <a:pt x="2381" y="759"/>
                    <a:pt x="2347" y="659"/>
                  </a:cubicBezTo>
                  <a:cubicBezTo>
                    <a:pt x="2281" y="493"/>
                    <a:pt x="2181" y="359"/>
                    <a:pt x="2014" y="259"/>
                  </a:cubicBezTo>
                  <a:cubicBezTo>
                    <a:pt x="1947" y="192"/>
                    <a:pt x="1880" y="126"/>
                    <a:pt x="1780" y="92"/>
                  </a:cubicBezTo>
                  <a:cubicBezTo>
                    <a:pt x="1680" y="59"/>
                    <a:pt x="1580" y="26"/>
                    <a:pt x="1513" y="26"/>
                  </a:cubicBezTo>
                  <a:cubicBezTo>
                    <a:pt x="1463" y="9"/>
                    <a:pt x="1413" y="1"/>
                    <a:pt x="1363" y="1"/>
                  </a:cubicBezTo>
                  <a:cubicBezTo>
                    <a:pt x="1313" y="1"/>
                    <a:pt x="1263" y="9"/>
                    <a:pt x="1213" y="26"/>
                  </a:cubicBezTo>
                  <a:cubicBezTo>
                    <a:pt x="1163" y="9"/>
                    <a:pt x="1113" y="1"/>
                    <a:pt x="106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58"/>
            <p:cNvSpPr/>
            <p:nvPr/>
          </p:nvSpPr>
          <p:spPr>
            <a:xfrm>
              <a:off x="6879480" y="2338960"/>
              <a:ext cx="15337" cy="17220"/>
            </a:xfrm>
            <a:custGeom>
              <a:avLst/>
              <a:gdLst/>
              <a:ahLst/>
              <a:cxnLst/>
              <a:rect l="l" t="t" r="r" b="b"/>
              <a:pathLst>
                <a:path w="1735" h="1948" extrusionOk="0">
                  <a:moveTo>
                    <a:pt x="1468" y="0"/>
                  </a:moveTo>
                  <a:cubicBezTo>
                    <a:pt x="1368" y="34"/>
                    <a:pt x="1268" y="34"/>
                    <a:pt x="1168" y="67"/>
                  </a:cubicBezTo>
                  <a:cubicBezTo>
                    <a:pt x="1001" y="100"/>
                    <a:pt x="868" y="167"/>
                    <a:pt x="734" y="234"/>
                  </a:cubicBezTo>
                  <a:cubicBezTo>
                    <a:pt x="668" y="267"/>
                    <a:pt x="601" y="334"/>
                    <a:pt x="534" y="367"/>
                  </a:cubicBezTo>
                  <a:cubicBezTo>
                    <a:pt x="434" y="434"/>
                    <a:pt x="367" y="501"/>
                    <a:pt x="301" y="567"/>
                  </a:cubicBezTo>
                  <a:cubicBezTo>
                    <a:pt x="234" y="634"/>
                    <a:pt x="201" y="701"/>
                    <a:pt x="134" y="801"/>
                  </a:cubicBezTo>
                  <a:cubicBezTo>
                    <a:pt x="100" y="868"/>
                    <a:pt x="67" y="968"/>
                    <a:pt x="34" y="1068"/>
                  </a:cubicBezTo>
                  <a:cubicBezTo>
                    <a:pt x="0" y="1201"/>
                    <a:pt x="0" y="1368"/>
                    <a:pt x="34" y="1535"/>
                  </a:cubicBezTo>
                  <a:cubicBezTo>
                    <a:pt x="67" y="1668"/>
                    <a:pt x="134" y="1768"/>
                    <a:pt x="201" y="1868"/>
                  </a:cubicBezTo>
                  <a:cubicBezTo>
                    <a:pt x="234" y="1902"/>
                    <a:pt x="267" y="1902"/>
                    <a:pt x="334" y="1935"/>
                  </a:cubicBezTo>
                  <a:cubicBezTo>
                    <a:pt x="359" y="1943"/>
                    <a:pt x="384" y="1947"/>
                    <a:pt x="408" y="1947"/>
                  </a:cubicBezTo>
                  <a:cubicBezTo>
                    <a:pt x="480" y="1947"/>
                    <a:pt x="542" y="1910"/>
                    <a:pt x="567" y="1835"/>
                  </a:cubicBezTo>
                  <a:cubicBezTo>
                    <a:pt x="601" y="1802"/>
                    <a:pt x="601" y="1768"/>
                    <a:pt x="634" y="1735"/>
                  </a:cubicBezTo>
                  <a:cubicBezTo>
                    <a:pt x="634" y="1635"/>
                    <a:pt x="668" y="1568"/>
                    <a:pt x="668" y="1501"/>
                  </a:cubicBezTo>
                  <a:cubicBezTo>
                    <a:pt x="701" y="1401"/>
                    <a:pt x="701" y="1301"/>
                    <a:pt x="701" y="1201"/>
                  </a:cubicBezTo>
                  <a:lnTo>
                    <a:pt x="701" y="1034"/>
                  </a:lnTo>
                  <a:cubicBezTo>
                    <a:pt x="701" y="968"/>
                    <a:pt x="701" y="901"/>
                    <a:pt x="734" y="868"/>
                  </a:cubicBezTo>
                  <a:cubicBezTo>
                    <a:pt x="768" y="801"/>
                    <a:pt x="768" y="734"/>
                    <a:pt x="801" y="701"/>
                  </a:cubicBezTo>
                  <a:cubicBezTo>
                    <a:pt x="834" y="634"/>
                    <a:pt x="868" y="567"/>
                    <a:pt x="934" y="534"/>
                  </a:cubicBezTo>
                  <a:cubicBezTo>
                    <a:pt x="1001" y="467"/>
                    <a:pt x="1101" y="401"/>
                    <a:pt x="1201" y="367"/>
                  </a:cubicBezTo>
                  <a:cubicBezTo>
                    <a:pt x="1268" y="334"/>
                    <a:pt x="1368" y="300"/>
                    <a:pt x="1435" y="300"/>
                  </a:cubicBezTo>
                  <a:lnTo>
                    <a:pt x="1602" y="300"/>
                  </a:lnTo>
                  <a:cubicBezTo>
                    <a:pt x="1702" y="300"/>
                    <a:pt x="1735" y="234"/>
                    <a:pt x="1735" y="134"/>
                  </a:cubicBezTo>
                  <a:cubicBezTo>
                    <a:pt x="1735" y="67"/>
                    <a:pt x="1635" y="0"/>
                    <a:pt x="156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58"/>
            <p:cNvSpPr/>
            <p:nvPr/>
          </p:nvSpPr>
          <p:spPr>
            <a:xfrm>
              <a:off x="6855301" y="2331215"/>
              <a:ext cx="15638" cy="23674"/>
            </a:xfrm>
            <a:custGeom>
              <a:avLst/>
              <a:gdLst/>
              <a:ahLst/>
              <a:cxnLst/>
              <a:rect l="l" t="t" r="r" b="b"/>
              <a:pathLst>
                <a:path w="1769" h="2678" extrusionOk="0">
                  <a:moveTo>
                    <a:pt x="1620" y="0"/>
                  </a:moveTo>
                  <a:cubicBezTo>
                    <a:pt x="1603" y="0"/>
                    <a:pt x="1586" y="3"/>
                    <a:pt x="1568" y="9"/>
                  </a:cubicBezTo>
                  <a:lnTo>
                    <a:pt x="1434" y="42"/>
                  </a:lnTo>
                  <a:cubicBezTo>
                    <a:pt x="1034" y="142"/>
                    <a:pt x="667" y="376"/>
                    <a:pt x="367" y="709"/>
                  </a:cubicBezTo>
                  <a:cubicBezTo>
                    <a:pt x="300" y="810"/>
                    <a:pt x="234" y="910"/>
                    <a:pt x="167" y="1010"/>
                  </a:cubicBezTo>
                  <a:cubicBezTo>
                    <a:pt x="134" y="1110"/>
                    <a:pt x="67" y="1210"/>
                    <a:pt x="67" y="1343"/>
                  </a:cubicBezTo>
                  <a:cubicBezTo>
                    <a:pt x="33" y="1443"/>
                    <a:pt x="0" y="1577"/>
                    <a:pt x="0" y="1677"/>
                  </a:cubicBezTo>
                  <a:cubicBezTo>
                    <a:pt x="0" y="1910"/>
                    <a:pt x="67" y="2110"/>
                    <a:pt x="167" y="2277"/>
                  </a:cubicBezTo>
                  <a:cubicBezTo>
                    <a:pt x="234" y="2411"/>
                    <a:pt x="367" y="2511"/>
                    <a:pt x="467" y="2611"/>
                  </a:cubicBezTo>
                  <a:cubicBezTo>
                    <a:pt x="534" y="2644"/>
                    <a:pt x="567" y="2644"/>
                    <a:pt x="634" y="2678"/>
                  </a:cubicBezTo>
                  <a:lnTo>
                    <a:pt x="701" y="2678"/>
                  </a:lnTo>
                  <a:cubicBezTo>
                    <a:pt x="801" y="2644"/>
                    <a:pt x="867" y="2577"/>
                    <a:pt x="867" y="2477"/>
                  </a:cubicBezTo>
                  <a:cubicBezTo>
                    <a:pt x="867" y="2411"/>
                    <a:pt x="867" y="2377"/>
                    <a:pt x="867" y="2344"/>
                  </a:cubicBezTo>
                  <a:cubicBezTo>
                    <a:pt x="834" y="2244"/>
                    <a:pt x="801" y="2144"/>
                    <a:pt x="801" y="2044"/>
                  </a:cubicBezTo>
                  <a:cubicBezTo>
                    <a:pt x="767" y="1910"/>
                    <a:pt x="701" y="1777"/>
                    <a:pt x="701" y="1643"/>
                  </a:cubicBezTo>
                  <a:cubicBezTo>
                    <a:pt x="701" y="1577"/>
                    <a:pt x="701" y="1510"/>
                    <a:pt x="701" y="1443"/>
                  </a:cubicBezTo>
                  <a:cubicBezTo>
                    <a:pt x="667" y="1343"/>
                    <a:pt x="667" y="1243"/>
                    <a:pt x="701" y="1176"/>
                  </a:cubicBezTo>
                  <a:cubicBezTo>
                    <a:pt x="701" y="1110"/>
                    <a:pt x="701" y="1010"/>
                    <a:pt x="734" y="943"/>
                  </a:cubicBezTo>
                  <a:cubicBezTo>
                    <a:pt x="767" y="876"/>
                    <a:pt x="801" y="810"/>
                    <a:pt x="867" y="743"/>
                  </a:cubicBezTo>
                  <a:cubicBezTo>
                    <a:pt x="967" y="609"/>
                    <a:pt x="1068" y="509"/>
                    <a:pt x="1201" y="443"/>
                  </a:cubicBezTo>
                  <a:cubicBezTo>
                    <a:pt x="1301" y="376"/>
                    <a:pt x="1401" y="343"/>
                    <a:pt x="1501" y="309"/>
                  </a:cubicBezTo>
                  <a:lnTo>
                    <a:pt x="1635" y="309"/>
                  </a:lnTo>
                  <a:lnTo>
                    <a:pt x="1635" y="276"/>
                  </a:lnTo>
                  <a:cubicBezTo>
                    <a:pt x="1735" y="276"/>
                    <a:pt x="1768" y="176"/>
                    <a:pt x="1768" y="109"/>
                  </a:cubicBezTo>
                  <a:cubicBezTo>
                    <a:pt x="1741" y="55"/>
                    <a:pt x="1691" y="0"/>
                    <a:pt x="1620"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58"/>
            <p:cNvSpPr/>
            <p:nvPr/>
          </p:nvSpPr>
          <p:spPr>
            <a:xfrm>
              <a:off x="6929516" y="2380907"/>
              <a:ext cx="37844" cy="34511"/>
            </a:xfrm>
            <a:custGeom>
              <a:avLst/>
              <a:gdLst/>
              <a:ahLst/>
              <a:cxnLst/>
              <a:rect l="l" t="t" r="r" b="b"/>
              <a:pathLst>
                <a:path w="4281" h="3904" extrusionOk="0">
                  <a:moveTo>
                    <a:pt x="1312" y="0"/>
                  </a:moveTo>
                  <a:cubicBezTo>
                    <a:pt x="1220" y="0"/>
                    <a:pt x="1129" y="9"/>
                    <a:pt x="1045" y="25"/>
                  </a:cubicBezTo>
                  <a:cubicBezTo>
                    <a:pt x="878" y="59"/>
                    <a:pt x="712" y="125"/>
                    <a:pt x="545" y="192"/>
                  </a:cubicBezTo>
                  <a:cubicBezTo>
                    <a:pt x="445" y="259"/>
                    <a:pt x="378" y="292"/>
                    <a:pt x="311" y="359"/>
                  </a:cubicBezTo>
                  <a:cubicBezTo>
                    <a:pt x="245" y="426"/>
                    <a:pt x="178" y="492"/>
                    <a:pt x="111" y="559"/>
                  </a:cubicBezTo>
                  <a:lnTo>
                    <a:pt x="78" y="559"/>
                  </a:lnTo>
                  <a:cubicBezTo>
                    <a:pt x="1" y="661"/>
                    <a:pt x="140" y="803"/>
                    <a:pt x="239" y="803"/>
                  </a:cubicBezTo>
                  <a:cubicBezTo>
                    <a:pt x="269" y="803"/>
                    <a:pt x="296" y="790"/>
                    <a:pt x="311" y="759"/>
                  </a:cubicBezTo>
                  <a:cubicBezTo>
                    <a:pt x="378" y="692"/>
                    <a:pt x="411" y="626"/>
                    <a:pt x="478" y="592"/>
                  </a:cubicBezTo>
                  <a:cubicBezTo>
                    <a:pt x="545" y="526"/>
                    <a:pt x="578" y="492"/>
                    <a:pt x="645" y="459"/>
                  </a:cubicBezTo>
                  <a:cubicBezTo>
                    <a:pt x="778" y="392"/>
                    <a:pt x="912" y="326"/>
                    <a:pt x="1079" y="292"/>
                  </a:cubicBezTo>
                  <a:cubicBezTo>
                    <a:pt x="1156" y="275"/>
                    <a:pt x="1234" y="267"/>
                    <a:pt x="1311" y="267"/>
                  </a:cubicBezTo>
                  <a:cubicBezTo>
                    <a:pt x="1532" y="267"/>
                    <a:pt x="1748" y="335"/>
                    <a:pt x="1946" y="459"/>
                  </a:cubicBezTo>
                  <a:lnTo>
                    <a:pt x="2013" y="526"/>
                  </a:lnTo>
                  <a:lnTo>
                    <a:pt x="2113" y="592"/>
                  </a:lnTo>
                  <a:cubicBezTo>
                    <a:pt x="2146" y="659"/>
                    <a:pt x="2179" y="692"/>
                    <a:pt x="2246" y="759"/>
                  </a:cubicBezTo>
                  <a:cubicBezTo>
                    <a:pt x="2313" y="893"/>
                    <a:pt x="2379" y="1026"/>
                    <a:pt x="2413" y="1159"/>
                  </a:cubicBezTo>
                  <a:cubicBezTo>
                    <a:pt x="2480" y="1426"/>
                    <a:pt x="2446" y="1693"/>
                    <a:pt x="2346" y="1960"/>
                  </a:cubicBezTo>
                  <a:cubicBezTo>
                    <a:pt x="2313" y="2027"/>
                    <a:pt x="2313" y="2093"/>
                    <a:pt x="2346" y="2160"/>
                  </a:cubicBezTo>
                  <a:cubicBezTo>
                    <a:pt x="2374" y="2299"/>
                    <a:pt x="2494" y="2369"/>
                    <a:pt x="2630" y="2369"/>
                  </a:cubicBezTo>
                  <a:cubicBezTo>
                    <a:pt x="2657" y="2369"/>
                    <a:pt x="2685" y="2366"/>
                    <a:pt x="2713" y="2360"/>
                  </a:cubicBezTo>
                  <a:lnTo>
                    <a:pt x="2746" y="2360"/>
                  </a:lnTo>
                  <a:cubicBezTo>
                    <a:pt x="2810" y="2335"/>
                    <a:pt x="2874" y="2324"/>
                    <a:pt x="2936" y="2324"/>
                  </a:cubicBezTo>
                  <a:cubicBezTo>
                    <a:pt x="3036" y="2324"/>
                    <a:pt x="3131" y="2352"/>
                    <a:pt x="3213" y="2394"/>
                  </a:cubicBezTo>
                  <a:cubicBezTo>
                    <a:pt x="3313" y="2427"/>
                    <a:pt x="3380" y="2460"/>
                    <a:pt x="3447" y="2494"/>
                  </a:cubicBezTo>
                  <a:cubicBezTo>
                    <a:pt x="3447" y="2527"/>
                    <a:pt x="3480" y="2560"/>
                    <a:pt x="3514" y="2594"/>
                  </a:cubicBezTo>
                  <a:cubicBezTo>
                    <a:pt x="3514" y="2627"/>
                    <a:pt x="3580" y="2661"/>
                    <a:pt x="3580" y="2661"/>
                  </a:cubicBezTo>
                  <a:lnTo>
                    <a:pt x="3614" y="2727"/>
                  </a:lnTo>
                  <a:lnTo>
                    <a:pt x="3614" y="2794"/>
                  </a:lnTo>
                  <a:cubicBezTo>
                    <a:pt x="3614" y="2827"/>
                    <a:pt x="3614" y="2861"/>
                    <a:pt x="3614" y="2894"/>
                  </a:cubicBezTo>
                  <a:cubicBezTo>
                    <a:pt x="3647" y="2961"/>
                    <a:pt x="3647" y="3061"/>
                    <a:pt x="3614" y="3161"/>
                  </a:cubicBezTo>
                  <a:cubicBezTo>
                    <a:pt x="3614" y="3328"/>
                    <a:pt x="3547" y="3528"/>
                    <a:pt x="3414" y="3661"/>
                  </a:cubicBezTo>
                  <a:cubicBezTo>
                    <a:pt x="3380" y="3695"/>
                    <a:pt x="3380" y="3761"/>
                    <a:pt x="3380" y="3795"/>
                  </a:cubicBezTo>
                  <a:cubicBezTo>
                    <a:pt x="3407" y="3849"/>
                    <a:pt x="3457" y="3904"/>
                    <a:pt x="3529" y="3904"/>
                  </a:cubicBezTo>
                  <a:cubicBezTo>
                    <a:pt x="3545" y="3904"/>
                    <a:pt x="3562" y="3901"/>
                    <a:pt x="3580" y="3895"/>
                  </a:cubicBezTo>
                  <a:cubicBezTo>
                    <a:pt x="3847" y="3795"/>
                    <a:pt x="4081" y="3595"/>
                    <a:pt x="4214" y="3294"/>
                  </a:cubicBezTo>
                  <a:cubicBezTo>
                    <a:pt x="4281" y="3161"/>
                    <a:pt x="4281" y="2994"/>
                    <a:pt x="4281" y="2827"/>
                  </a:cubicBezTo>
                  <a:cubicBezTo>
                    <a:pt x="4281" y="2761"/>
                    <a:pt x="4281" y="2661"/>
                    <a:pt x="4247" y="2594"/>
                  </a:cubicBezTo>
                  <a:lnTo>
                    <a:pt x="4214" y="2460"/>
                  </a:lnTo>
                  <a:lnTo>
                    <a:pt x="4181" y="2360"/>
                  </a:lnTo>
                  <a:cubicBezTo>
                    <a:pt x="4147" y="2294"/>
                    <a:pt x="4114" y="2194"/>
                    <a:pt x="4047" y="2127"/>
                  </a:cubicBezTo>
                  <a:cubicBezTo>
                    <a:pt x="3981" y="2060"/>
                    <a:pt x="3914" y="2027"/>
                    <a:pt x="3881" y="1960"/>
                  </a:cubicBezTo>
                  <a:cubicBezTo>
                    <a:pt x="3747" y="1860"/>
                    <a:pt x="3614" y="1793"/>
                    <a:pt x="3447" y="1727"/>
                  </a:cubicBezTo>
                  <a:cubicBezTo>
                    <a:pt x="3328" y="1687"/>
                    <a:pt x="3205" y="1668"/>
                    <a:pt x="3080" y="1668"/>
                  </a:cubicBezTo>
                  <a:cubicBezTo>
                    <a:pt x="3053" y="1668"/>
                    <a:pt x="3025" y="1669"/>
                    <a:pt x="2998" y="1671"/>
                  </a:cubicBezTo>
                  <a:lnTo>
                    <a:pt x="2998" y="1671"/>
                  </a:lnTo>
                  <a:cubicBezTo>
                    <a:pt x="2998" y="1449"/>
                    <a:pt x="2955" y="1232"/>
                    <a:pt x="2880" y="1026"/>
                  </a:cubicBezTo>
                  <a:cubicBezTo>
                    <a:pt x="2780" y="826"/>
                    <a:pt x="2680" y="659"/>
                    <a:pt x="2580" y="526"/>
                  </a:cubicBezTo>
                  <a:cubicBezTo>
                    <a:pt x="2513" y="459"/>
                    <a:pt x="2446" y="392"/>
                    <a:pt x="2379" y="326"/>
                  </a:cubicBezTo>
                  <a:lnTo>
                    <a:pt x="2246" y="259"/>
                  </a:lnTo>
                  <a:lnTo>
                    <a:pt x="2113" y="192"/>
                  </a:lnTo>
                  <a:cubicBezTo>
                    <a:pt x="1946" y="92"/>
                    <a:pt x="1779" y="25"/>
                    <a:pt x="1579" y="25"/>
                  </a:cubicBezTo>
                  <a:cubicBezTo>
                    <a:pt x="1495" y="9"/>
                    <a:pt x="1404" y="0"/>
                    <a:pt x="1312"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58"/>
            <p:cNvSpPr/>
            <p:nvPr/>
          </p:nvSpPr>
          <p:spPr>
            <a:xfrm>
              <a:off x="6872187" y="2417321"/>
              <a:ext cx="19395" cy="46348"/>
            </a:xfrm>
            <a:custGeom>
              <a:avLst/>
              <a:gdLst/>
              <a:ahLst/>
              <a:cxnLst/>
              <a:rect l="l" t="t" r="r" b="b"/>
              <a:pathLst>
                <a:path w="2194" h="5243" extrusionOk="0">
                  <a:moveTo>
                    <a:pt x="1544" y="0"/>
                  </a:moveTo>
                  <a:cubicBezTo>
                    <a:pt x="1528" y="0"/>
                    <a:pt x="1511" y="3"/>
                    <a:pt x="1493" y="9"/>
                  </a:cubicBezTo>
                  <a:cubicBezTo>
                    <a:pt x="1426" y="9"/>
                    <a:pt x="1359" y="43"/>
                    <a:pt x="1292" y="76"/>
                  </a:cubicBezTo>
                  <a:cubicBezTo>
                    <a:pt x="1226" y="109"/>
                    <a:pt x="1159" y="109"/>
                    <a:pt x="1092" y="143"/>
                  </a:cubicBezTo>
                  <a:cubicBezTo>
                    <a:pt x="959" y="209"/>
                    <a:pt x="825" y="309"/>
                    <a:pt x="725" y="410"/>
                  </a:cubicBezTo>
                  <a:cubicBezTo>
                    <a:pt x="492" y="610"/>
                    <a:pt x="325" y="843"/>
                    <a:pt x="258" y="1110"/>
                  </a:cubicBezTo>
                  <a:cubicBezTo>
                    <a:pt x="225" y="1210"/>
                    <a:pt x="192" y="1243"/>
                    <a:pt x="192" y="1344"/>
                  </a:cubicBezTo>
                  <a:cubicBezTo>
                    <a:pt x="192" y="1410"/>
                    <a:pt x="158" y="1477"/>
                    <a:pt x="158" y="1577"/>
                  </a:cubicBezTo>
                  <a:cubicBezTo>
                    <a:pt x="158" y="1710"/>
                    <a:pt x="192" y="1877"/>
                    <a:pt x="225" y="2011"/>
                  </a:cubicBezTo>
                  <a:cubicBezTo>
                    <a:pt x="249" y="2227"/>
                    <a:pt x="343" y="2427"/>
                    <a:pt x="468" y="2609"/>
                  </a:cubicBezTo>
                  <a:lnTo>
                    <a:pt x="468" y="2609"/>
                  </a:lnTo>
                  <a:cubicBezTo>
                    <a:pt x="166" y="2969"/>
                    <a:pt x="1" y="3453"/>
                    <a:pt x="58" y="3912"/>
                  </a:cubicBezTo>
                  <a:cubicBezTo>
                    <a:pt x="92" y="4012"/>
                    <a:pt x="92" y="4079"/>
                    <a:pt x="125" y="4179"/>
                  </a:cubicBezTo>
                  <a:cubicBezTo>
                    <a:pt x="158" y="4279"/>
                    <a:pt x="192" y="4379"/>
                    <a:pt x="258" y="4446"/>
                  </a:cubicBezTo>
                  <a:lnTo>
                    <a:pt x="292" y="4546"/>
                  </a:lnTo>
                  <a:lnTo>
                    <a:pt x="392" y="4679"/>
                  </a:lnTo>
                  <a:cubicBezTo>
                    <a:pt x="458" y="4746"/>
                    <a:pt x="525" y="4813"/>
                    <a:pt x="592" y="4879"/>
                  </a:cubicBezTo>
                  <a:cubicBezTo>
                    <a:pt x="725" y="5013"/>
                    <a:pt x="892" y="5080"/>
                    <a:pt x="1059" y="5146"/>
                  </a:cubicBezTo>
                  <a:cubicBezTo>
                    <a:pt x="1216" y="5209"/>
                    <a:pt x="1381" y="5242"/>
                    <a:pt x="1547" y="5242"/>
                  </a:cubicBezTo>
                  <a:cubicBezTo>
                    <a:pt x="1731" y="5242"/>
                    <a:pt x="1917" y="5201"/>
                    <a:pt x="2093" y="5113"/>
                  </a:cubicBezTo>
                  <a:cubicBezTo>
                    <a:pt x="2193" y="5046"/>
                    <a:pt x="2160" y="4879"/>
                    <a:pt x="2026" y="4846"/>
                  </a:cubicBezTo>
                  <a:cubicBezTo>
                    <a:pt x="1793" y="4813"/>
                    <a:pt x="1526" y="4713"/>
                    <a:pt x="1326" y="4579"/>
                  </a:cubicBezTo>
                  <a:cubicBezTo>
                    <a:pt x="1226" y="4512"/>
                    <a:pt x="1126" y="4446"/>
                    <a:pt x="1059" y="4379"/>
                  </a:cubicBezTo>
                  <a:cubicBezTo>
                    <a:pt x="1026" y="4346"/>
                    <a:pt x="992" y="4312"/>
                    <a:pt x="959" y="4246"/>
                  </a:cubicBezTo>
                  <a:lnTo>
                    <a:pt x="892" y="4212"/>
                  </a:lnTo>
                  <a:lnTo>
                    <a:pt x="859" y="4112"/>
                  </a:lnTo>
                  <a:lnTo>
                    <a:pt x="792" y="3979"/>
                  </a:lnTo>
                  <a:cubicBezTo>
                    <a:pt x="759" y="3912"/>
                    <a:pt x="759" y="3845"/>
                    <a:pt x="759" y="3812"/>
                  </a:cubicBezTo>
                  <a:cubicBezTo>
                    <a:pt x="725" y="3679"/>
                    <a:pt x="725" y="3578"/>
                    <a:pt x="725" y="3478"/>
                  </a:cubicBezTo>
                  <a:cubicBezTo>
                    <a:pt x="725" y="3212"/>
                    <a:pt x="825" y="3011"/>
                    <a:pt x="992" y="2811"/>
                  </a:cubicBezTo>
                  <a:lnTo>
                    <a:pt x="1026" y="2778"/>
                  </a:lnTo>
                  <a:cubicBezTo>
                    <a:pt x="1092" y="2678"/>
                    <a:pt x="1059" y="2544"/>
                    <a:pt x="992" y="2478"/>
                  </a:cubicBezTo>
                  <a:cubicBezTo>
                    <a:pt x="792" y="2311"/>
                    <a:pt x="659" y="2111"/>
                    <a:pt x="559" y="1911"/>
                  </a:cubicBezTo>
                  <a:cubicBezTo>
                    <a:pt x="525" y="1777"/>
                    <a:pt x="492" y="1677"/>
                    <a:pt x="492" y="1544"/>
                  </a:cubicBezTo>
                  <a:cubicBezTo>
                    <a:pt x="492" y="1510"/>
                    <a:pt x="492" y="1444"/>
                    <a:pt x="492" y="1377"/>
                  </a:cubicBezTo>
                  <a:cubicBezTo>
                    <a:pt x="492" y="1310"/>
                    <a:pt x="525" y="1277"/>
                    <a:pt x="525" y="1210"/>
                  </a:cubicBezTo>
                  <a:cubicBezTo>
                    <a:pt x="592" y="977"/>
                    <a:pt x="725" y="776"/>
                    <a:pt x="892" y="610"/>
                  </a:cubicBezTo>
                  <a:cubicBezTo>
                    <a:pt x="992" y="510"/>
                    <a:pt x="1092" y="443"/>
                    <a:pt x="1192" y="410"/>
                  </a:cubicBezTo>
                  <a:lnTo>
                    <a:pt x="1359" y="343"/>
                  </a:lnTo>
                  <a:cubicBezTo>
                    <a:pt x="1426" y="309"/>
                    <a:pt x="1493" y="309"/>
                    <a:pt x="1559" y="309"/>
                  </a:cubicBezTo>
                  <a:cubicBezTo>
                    <a:pt x="1659" y="276"/>
                    <a:pt x="1693" y="209"/>
                    <a:pt x="1693" y="109"/>
                  </a:cubicBezTo>
                  <a:cubicBezTo>
                    <a:pt x="1665" y="55"/>
                    <a:pt x="1616" y="0"/>
                    <a:pt x="154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58"/>
            <p:cNvSpPr/>
            <p:nvPr/>
          </p:nvSpPr>
          <p:spPr>
            <a:xfrm>
              <a:off x="6997437" y="2426833"/>
              <a:ext cx="26547" cy="42768"/>
            </a:xfrm>
            <a:custGeom>
              <a:avLst/>
              <a:gdLst/>
              <a:ahLst/>
              <a:cxnLst/>
              <a:rect l="l" t="t" r="r" b="b"/>
              <a:pathLst>
                <a:path w="3003" h="4838" extrusionOk="0">
                  <a:moveTo>
                    <a:pt x="1968" y="1"/>
                  </a:moveTo>
                  <a:lnTo>
                    <a:pt x="1935" y="34"/>
                  </a:lnTo>
                  <a:cubicBezTo>
                    <a:pt x="1918" y="26"/>
                    <a:pt x="1900" y="22"/>
                    <a:pt x="1881" y="22"/>
                  </a:cubicBezTo>
                  <a:cubicBezTo>
                    <a:pt x="1824" y="22"/>
                    <a:pt x="1768" y="59"/>
                    <a:pt x="1768" y="134"/>
                  </a:cubicBezTo>
                  <a:cubicBezTo>
                    <a:pt x="1735" y="201"/>
                    <a:pt x="1768" y="301"/>
                    <a:pt x="1868" y="301"/>
                  </a:cubicBezTo>
                  <a:cubicBezTo>
                    <a:pt x="1935" y="334"/>
                    <a:pt x="2002" y="368"/>
                    <a:pt x="2068" y="401"/>
                  </a:cubicBezTo>
                  <a:cubicBezTo>
                    <a:pt x="2135" y="434"/>
                    <a:pt x="2168" y="468"/>
                    <a:pt x="2235" y="501"/>
                  </a:cubicBezTo>
                  <a:cubicBezTo>
                    <a:pt x="2335" y="601"/>
                    <a:pt x="2435" y="701"/>
                    <a:pt x="2502" y="835"/>
                  </a:cubicBezTo>
                  <a:cubicBezTo>
                    <a:pt x="2669" y="1101"/>
                    <a:pt x="2702" y="1402"/>
                    <a:pt x="2669" y="1669"/>
                  </a:cubicBezTo>
                  <a:lnTo>
                    <a:pt x="2635" y="1769"/>
                  </a:lnTo>
                  <a:lnTo>
                    <a:pt x="2602" y="1869"/>
                  </a:lnTo>
                  <a:cubicBezTo>
                    <a:pt x="2569" y="1935"/>
                    <a:pt x="2535" y="2002"/>
                    <a:pt x="2469" y="2035"/>
                  </a:cubicBezTo>
                  <a:cubicBezTo>
                    <a:pt x="2402" y="2169"/>
                    <a:pt x="2302" y="2269"/>
                    <a:pt x="2202" y="2336"/>
                  </a:cubicBezTo>
                  <a:cubicBezTo>
                    <a:pt x="2008" y="2446"/>
                    <a:pt x="1792" y="2511"/>
                    <a:pt x="1572" y="2511"/>
                  </a:cubicBezTo>
                  <a:cubicBezTo>
                    <a:pt x="1526" y="2511"/>
                    <a:pt x="1480" y="2508"/>
                    <a:pt x="1435" y="2502"/>
                  </a:cubicBezTo>
                  <a:lnTo>
                    <a:pt x="1435" y="2502"/>
                  </a:lnTo>
                  <a:cubicBezTo>
                    <a:pt x="1435" y="2502"/>
                    <a:pt x="1435" y="2502"/>
                    <a:pt x="1435" y="2502"/>
                  </a:cubicBezTo>
                  <a:cubicBezTo>
                    <a:pt x="1424" y="2501"/>
                    <a:pt x="1413" y="2501"/>
                    <a:pt x="1403" y="2501"/>
                  </a:cubicBezTo>
                  <a:cubicBezTo>
                    <a:pt x="1095" y="2501"/>
                    <a:pt x="1012" y="2973"/>
                    <a:pt x="1335" y="3070"/>
                  </a:cubicBezTo>
                  <a:lnTo>
                    <a:pt x="1368" y="3070"/>
                  </a:lnTo>
                  <a:cubicBezTo>
                    <a:pt x="1535" y="3103"/>
                    <a:pt x="1668" y="3270"/>
                    <a:pt x="1668" y="3436"/>
                  </a:cubicBezTo>
                  <a:cubicBezTo>
                    <a:pt x="1668" y="3470"/>
                    <a:pt x="1668" y="3503"/>
                    <a:pt x="1668" y="3570"/>
                  </a:cubicBezTo>
                  <a:cubicBezTo>
                    <a:pt x="1668" y="3603"/>
                    <a:pt x="1668" y="3637"/>
                    <a:pt x="1635" y="3670"/>
                  </a:cubicBezTo>
                  <a:cubicBezTo>
                    <a:pt x="1601" y="3770"/>
                    <a:pt x="1568" y="3837"/>
                    <a:pt x="1501" y="3903"/>
                  </a:cubicBezTo>
                  <a:cubicBezTo>
                    <a:pt x="1435" y="4004"/>
                    <a:pt x="1335" y="4070"/>
                    <a:pt x="1268" y="4104"/>
                  </a:cubicBezTo>
                  <a:cubicBezTo>
                    <a:pt x="1201" y="4137"/>
                    <a:pt x="1134" y="4170"/>
                    <a:pt x="1101" y="4170"/>
                  </a:cubicBezTo>
                  <a:lnTo>
                    <a:pt x="934" y="4237"/>
                  </a:lnTo>
                  <a:cubicBezTo>
                    <a:pt x="701" y="4304"/>
                    <a:pt x="434" y="4304"/>
                    <a:pt x="167" y="4337"/>
                  </a:cubicBezTo>
                  <a:cubicBezTo>
                    <a:pt x="100" y="4337"/>
                    <a:pt x="67" y="4337"/>
                    <a:pt x="34" y="4404"/>
                  </a:cubicBezTo>
                  <a:cubicBezTo>
                    <a:pt x="0" y="4471"/>
                    <a:pt x="34" y="4571"/>
                    <a:pt x="100" y="4604"/>
                  </a:cubicBezTo>
                  <a:cubicBezTo>
                    <a:pt x="367" y="4771"/>
                    <a:pt x="701" y="4837"/>
                    <a:pt x="1034" y="4837"/>
                  </a:cubicBezTo>
                  <a:cubicBezTo>
                    <a:pt x="1134" y="4837"/>
                    <a:pt x="1201" y="4804"/>
                    <a:pt x="1301" y="4804"/>
                  </a:cubicBezTo>
                  <a:cubicBezTo>
                    <a:pt x="1401" y="4771"/>
                    <a:pt x="1468" y="4737"/>
                    <a:pt x="1535" y="4704"/>
                  </a:cubicBezTo>
                  <a:cubicBezTo>
                    <a:pt x="1735" y="4637"/>
                    <a:pt x="1868" y="4537"/>
                    <a:pt x="2002" y="4404"/>
                  </a:cubicBezTo>
                  <a:cubicBezTo>
                    <a:pt x="2135" y="4237"/>
                    <a:pt x="2235" y="4070"/>
                    <a:pt x="2302" y="3903"/>
                  </a:cubicBezTo>
                  <a:cubicBezTo>
                    <a:pt x="2335" y="3803"/>
                    <a:pt x="2335" y="3703"/>
                    <a:pt x="2335" y="3603"/>
                  </a:cubicBezTo>
                  <a:cubicBezTo>
                    <a:pt x="2369" y="3503"/>
                    <a:pt x="2335" y="3370"/>
                    <a:pt x="2302" y="3270"/>
                  </a:cubicBezTo>
                  <a:cubicBezTo>
                    <a:pt x="2276" y="3142"/>
                    <a:pt x="2211" y="2994"/>
                    <a:pt x="2107" y="2872"/>
                  </a:cubicBezTo>
                  <a:lnTo>
                    <a:pt x="2107" y="2872"/>
                  </a:lnTo>
                  <a:cubicBezTo>
                    <a:pt x="2228" y="2809"/>
                    <a:pt x="2340" y="2731"/>
                    <a:pt x="2435" y="2636"/>
                  </a:cubicBezTo>
                  <a:cubicBezTo>
                    <a:pt x="2569" y="2502"/>
                    <a:pt x="2702" y="2369"/>
                    <a:pt x="2769" y="2236"/>
                  </a:cubicBezTo>
                  <a:cubicBezTo>
                    <a:pt x="2836" y="2136"/>
                    <a:pt x="2869" y="2069"/>
                    <a:pt x="2902" y="1969"/>
                  </a:cubicBezTo>
                  <a:lnTo>
                    <a:pt x="2936" y="1835"/>
                  </a:lnTo>
                  <a:lnTo>
                    <a:pt x="2969" y="1702"/>
                  </a:lnTo>
                  <a:cubicBezTo>
                    <a:pt x="3002" y="1368"/>
                    <a:pt x="2936" y="1001"/>
                    <a:pt x="2736" y="701"/>
                  </a:cubicBezTo>
                  <a:cubicBezTo>
                    <a:pt x="2669" y="534"/>
                    <a:pt x="2535" y="401"/>
                    <a:pt x="2402" y="268"/>
                  </a:cubicBezTo>
                  <a:cubicBezTo>
                    <a:pt x="2335" y="201"/>
                    <a:pt x="2269" y="167"/>
                    <a:pt x="2202" y="134"/>
                  </a:cubicBezTo>
                  <a:cubicBezTo>
                    <a:pt x="2102" y="67"/>
                    <a:pt x="2035" y="34"/>
                    <a:pt x="1968"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58"/>
            <p:cNvSpPr/>
            <p:nvPr/>
          </p:nvSpPr>
          <p:spPr>
            <a:xfrm>
              <a:off x="6883608" y="2490209"/>
              <a:ext cx="30967" cy="20898"/>
            </a:xfrm>
            <a:custGeom>
              <a:avLst/>
              <a:gdLst/>
              <a:ahLst/>
              <a:cxnLst/>
              <a:rect l="l" t="t" r="r" b="b"/>
              <a:pathLst>
                <a:path w="3503" h="2364" extrusionOk="0">
                  <a:moveTo>
                    <a:pt x="313" y="0"/>
                  </a:moveTo>
                  <a:cubicBezTo>
                    <a:pt x="262" y="0"/>
                    <a:pt x="208" y="29"/>
                    <a:pt x="167" y="70"/>
                  </a:cubicBezTo>
                  <a:cubicBezTo>
                    <a:pt x="34" y="270"/>
                    <a:pt x="0" y="504"/>
                    <a:pt x="67" y="737"/>
                  </a:cubicBezTo>
                  <a:cubicBezTo>
                    <a:pt x="100" y="871"/>
                    <a:pt x="167" y="971"/>
                    <a:pt x="267" y="1071"/>
                  </a:cubicBezTo>
                  <a:cubicBezTo>
                    <a:pt x="301" y="1138"/>
                    <a:pt x="334" y="1171"/>
                    <a:pt x="401" y="1204"/>
                  </a:cubicBezTo>
                  <a:lnTo>
                    <a:pt x="501" y="1271"/>
                  </a:lnTo>
                  <a:lnTo>
                    <a:pt x="534" y="1338"/>
                  </a:lnTo>
                  <a:cubicBezTo>
                    <a:pt x="601" y="1371"/>
                    <a:pt x="668" y="1371"/>
                    <a:pt x="768" y="1404"/>
                  </a:cubicBezTo>
                  <a:cubicBezTo>
                    <a:pt x="801" y="1404"/>
                    <a:pt x="868" y="1438"/>
                    <a:pt x="934" y="1438"/>
                  </a:cubicBezTo>
                  <a:cubicBezTo>
                    <a:pt x="1068" y="1438"/>
                    <a:pt x="1201" y="1438"/>
                    <a:pt x="1335" y="1404"/>
                  </a:cubicBezTo>
                  <a:cubicBezTo>
                    <a:pt x="1383" y="1384"/>
                    <a:pt x="1432" y="1361"/>
                    <a:pt x="1479" y="1337"/>
                  </a:cubicBezTo>
                  <a:lnTo>
                    <a:pt x="1479" y="1337"/>
                  </a:lnTo>
                  <a:cubicBezTo>
                    <a:pt x="1495" y="1392"/>
                    <a:pt x="1513" y="1447"/>
                    <a:pt x="1535" y="1505"/>
                  </a:cubicBezTo>
                  <a:cubicBezTo>
                    <a:pt x="1602" y="1605"/>
                    <a:pt x="1668" y="1705"/>
                    <a:pt x="1735" y="1805"/>
                  </a:cubicBezTo>
                  <a:cubicBezTo>
                    <a:pt x="1802" y="1871"/>
                    <a:pt x="1835" y="1905"/>
                    <a:pt x="1868" y="1938"/>
                  </a:cubicBezTo>
                  <a:cubicBezTo>
                    <a:pt x="1935" y="2005"/>
                    <a:pt x="1968" y="2038"/>
                    <a:pt x="2035" y="2072"/>
                  </a:cubicBezTo>
                  <a:cubicBezTo>
                    <a:pt x="2202" y="2205"/>
                    <a:pt x="2435" y="2305"/>
                    <a:pt x="2669" y="2338"/>
                  </a:cubicBezTo>
                  <a:cubicBezTo>
                    <a:pt x="2736" y="2355"/>
                    <a:pt x="2802" y="2363"/>
                    <a:pt x="2865" y="2363"/>
                  </a:cubicBezTo>
                  <a:cubicBezTo>
                    <a:pt x="2927" y="2363"/>
                    <a:pt x="2986" y="2355"/>
                    <a:pt x="3036" y="2338"/>
                  </a:cubicBezTo>
                  <a:cubicBezTo>
                    <a:pt x="3069" y="2355"/>
                    <a:pt x="3103" y="2363"/>
                    <a:pt x="3136" y="2363"/>
                  </a:cubicBezTo>
                  <a:cubicBezTo>
                    <a:pt x="3169" y="2363"/>
                    <a:pt x="3203" y="2355"/>
                    <a:pt x="3236" y="2338"/>
                  </a:cubicBezTo>
                  <a:lnTo>
                    <a:pt x="3403" y="2305"/>
                  </a:lnTo>
                  <a:lnTo>
                    <a:pt x="3369" y="2238"/>
                  </a:lnTo>
                  <a:lnTo>
                    <a:pt x="3403" y="2238"/>
                  </a:lnTo>
                  <a:cubicBezTo>
                    <a:pt x="3470" y="2205"/>
                    <a:pt x="3503" y="2138"/>
                    <a:pt x="3470" y="2038"/>
                  </a:cubicBezTo>
                  <a:cubicBezTo>
                    <a:pt x="3445" y="1989"/>
                    <a:pt x="3403" y="1958"/>
                    <a:pt x="3356" y="1958"/>
                  </a:cubicBezTo>
                  <a:cubicBezTo>
                    <a:pt x="3338" y="1958"/>
                    <a:pt x="3321" y="1963"/>
                    <a:pt x="3303" y="1972"/>
                  </a:cubicBezTo>
                  <a:cubicBezTo>
                    <a:pt x="3203" y="2005"/>
                    <a:pt x="3103" y="2038"/>
                    <a:pt x="3003" y="2038"/>
                  </a:cubicBezTo>
                  <a:lnTo>
                    <a:pt x="2702" y="2038"/>
                  </a:lnTo>
                  <a:cubicBezTo>
                    <a:pt x="2536" y="2005"/>
                    <a:pt x="2335" y="1905"/>
                    <a:pt x="2202" y="1771"/>
                  </a:cubicBezTo>
                  <a:cubicBezTo>
                    <a:pt x="2135" y="1705"/>
                    <a:pt x="2069" y="1638"/>
                    <a:pt x="2035" y="1571"/>
                  </a:cubicBezTo>
                  <a:cubicBezTo>
                    <a:pt x="2002" y="1471"/>
                    <a:pt x="1968" y="1404"/>
                    <a:pt x="1935" y="1304"/>
                  </a:cubicBezTo>
                  <a:cubicBezTo>
                    <a:pt x="1914" y="1198"/>
                    <a:pt x="1906" y="1078"/>
                    <a:pt x="1921" y="962"/>
                  </a:cubicBezTo>
                  <a:lnTo>
                    <a:pt x="1921" y="962"/>
                  </a:lnTo>
                  <a:cubicBezTo>
                    <a:pt x="1926" y="954"/>
                    <a:pt x="1930" y="946"/>
                    <a:pt x="1935" y="937"/>
                  </a:cubicBezTo>
                  <a:lnTo>
                    <a:pt x="1925" y="934"/>
                  </a:lnTo>
                  <a:lnTo>
                    <a:pt x="1925" y="934"/>
                  </a:lnTo>
                  <a:cubicBezTo>
                    <a:pt x="1933" y="877"/>
                    <a:pt x="1948" y="822"/>
                    <a:pt x="1968" y="771"/>
                  </a:cubicBezTo>
                  <a:cubicBezTo>
                    <a:pt x="2002" y="671"/>
                    <a:pt x="1968" y="571"/>
                    <a:pt x="1902" y="504"/>
                  </a:cubicBezTo>
                  <a:cubicBezTo>
                    <a:pt x="1852" y="454"/>
                    <a:pt x="1777" y="429"/>
                    <a:pt x="1702" y="429"/>
                  </a:cubicBezTo>
                  <a:cubicBezTo>
                    <a:pt x="1627" y="429"/>
                    <a:pt x="1551" y="454"/>
                    <a:pt x="1501" y="504"/>
                  </a:cubicBezTo>
                  <a:lnTo>
                    <a:pt x="1435" y="571"/>
                  </a:lnTo>
                  <a:cubicBezTo>
                    <a:pt x="1368" y="637"/>
                    <a:pt x="1268" y="704"/>
                    <a:pt x="1135" y="704"/>
                  </a:cubicBezTo>
                  <a:lnTo>
                    <a:pt x="868" y="704"/>
                  </a:lnTo>
                  <a:lnTo>
                    <a:pt x="801" y="671"/>
                  </a:lnTo>
                  <a:lnTo>
                    <a:pt x="734" y="637"/>
                  </a:lnTo>
                  <a:cubicBezTo>
                    <a:pt x="701" y="604"/>
                    <a:pt x="668" y="571"/>
                    <a:pt x="634" y="504"/>
                  </a:cubicBezTo>
                  <a:cubicBezTo>
                    <a:pt x="534" y="404"/>
                    <a:pt x="467" y="270"/>
                    <a:pt x="467" y="137"/>
                  </a:cubicBezTo>
                  <a:lnTo>
                    <a:pt x="467" y="104"/>
                  </a:lnTo>
                  <a:cubicBezTo>
                    <a:pt x="434" y="70"/>
                    <a:pt x="434" y="37"/>
                    <a:pt x="401" y="37"/>
                  </a:cubicBezTo>
                  <a:cubicBezTo>
                    <a:pt x="375" y="11"/>
                    <a:pt x="345" y="0"/>
                    <a:pt x="31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58"/>
            <p:cNvSpPr/>
            <p:nvPr/>
          </p:nvSpPr>
          <p:spPr>
            <a:xfrm>
              <a:off x="6537702" y="2550227"/>
              <a:ext cx="8858" cy="22878"/>
            </a:xfrm>
            <a:custGeom>
              <a:avLst/>
              <a:gdLst/>
              <a:ahLst/>
              <a:cxnLst/>
              <a:rect l="l" t="t" r="r" b="b"/>
              <a:pathLst>
                <a:path w="1002" h="2588" extrusionOk="0">
                  <a:moveTo>
                    <a:pt x="533" y="0"/>
                  </a:moveTo>
                  <a:cubicBezTo>
                    <a:pt x="486" y="0"/>
                    <a:pt x="437" y="26"/>
                    <a:pt x="401" y="86"/>
                  </a:cubicBezTo>
                  <a:lnTo>
                    <a:pt x="334" y="186"/>
                  </a:lnTo>
                  <a:cubicBezTo>
                    <a:pt x="301" y="286"/>
                    <a:pt x="234" y="353"/>
                    <a:pt x="201" y="453"/>
                  </a:cubicBezTo>
                  <a:cubicBezTo>
                    <a:pt x="167" y="620"/>
                    <a:pt x="101" y="753"/>
                    <a:pt x="67" y="920"/>
                  </a:cubicBezTo>
                  <a:cubicBezTo>
                    <a:pt x="34" y="1087"/>
                    <a:pt x="34" y="1254"/>
                    <a:pt x="0" y="1454"/>
                  </a:cubicBezTo>
                  <a:cubicBezTo>
                    <a:pt x="0" y="1620"/>
                    <a:pt x="34" y="1821"/>
                    <a:pt x="101" y="1987"/>
                  </a:cubicBezTo>
                  <a:cubicBezTo>
                    <a:pt x="167" y="2154"/>
                    <a:pt x="267" y="2288"/>
                    <a:pt x="367" y="2421"/>
                  </a:cubicBezTo>
                  <a:cubicBezTo>
                    <a:pt x="467" y="2488"/>
                    <a:pt x="568" y="2554"/>
                    <a:pt x="701" y="2588"/>
                  </a:cubicBezTo>
                  <a:lnTo>
                    <a:pt x="834" y="2588"/>
                  </a:lnTo>
                  <a:cubicBezTo>
                    <a:pt x="934" y="2588"/>
                    <a:pt x="1001" y="2488"/>
                    <a:pt x="1001" y="2388"/>
                  </a:cubicBezTo>
                  <a:lnTo>
                    <a:pt x="1001" y="2354"/>
                  </a:lnTo>
                  <a:cubicBezTo>
                    <a:pt x="1001" y="2321"/>
                    <a:pt x="1001" y="2288"/>
                    <a:pt x="968" y="2254"/>
                  </a:cubicBezTo>
                  <a:cubicBezTo>
                    <a:pt x="934" y="2154"/>
                    <a:pt x="901" y="2087"/>
                    <a:pt x="868" y="1987"/>
                  </a:cubicBezTo>
                  <a:cubicBezTo>
                    <a:pt x="801" y="1821"/>
                    <a:pt x="634" y="1620"/>
                    <a:pt x="534" y="1354"/>
                  </a:cubicBezTo>
                  <a:cubicBezTo>
                    <a:pt x="467" y="1220"/>
                    <a:pt x="434" y="1087"/>
                    <a:pt x="434" y="953"/>
                  </a:cubicBezTo>
                  <a:cubicBezTo>
                    <a:pt x="401" y="820"/>
                    <a:pt x="434" y="686"/>
                    <a:pt x="467" y="553"/>
                  </a:cubicBezTo>
                  <a:cubicBezTo>
                    <a:pt x="501" y="486"/>
                    <a:pt x="534" y="386"/>
                    <a:pt x="568" y="320"/>
                  </a:cubicBezTo>
                  <a:lnTo>
                    <a:pt x="634" y="253"/>
                  </a:lnTo>
                  <a:cubicBezTo>
                    <a:pt x="668" y="219"/>
                    <a:pt x="668" y="219"/>
                    <a:pt x="668" y="186"/>
                  </a:cubicBezTo>
                  <a:cubicBezTo>
                    <a:pt x="689" y="80"/>
                    <a:pt x="615" y="0"/>
                    <a:pt x="53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58"/>
            <p:cNvSpPr/>
            <p:nvPr/>
          </p:nvSpPr>
          <p:spPr>
            <a:xfrm>
              <a:off x="6559520" y="2592563"/>
              <a:ext cx="28049" cy="10626"/>
            </a:xfrm>
            <a:custGeom>
              <a:avLst/>
              <a:gdLst/>
              <a:ahLst/>
              <a:cxnLst/>
              <a:rect l="l" t="t" r="r" b="b"/>
              <a:pathLst>
                <a:path w="3173" h="1202" extrusionOk="0">
                  <a:moveTo>
                    <a:pt x="168" y="0"/>
                  </a:moveTo>
                  <a:cubicBezTo>
                    <a:pt x="68" y="0"/>
                    <a:pt x="1" y="67"/>
                    <a:pt x="1" y="167"/>
                  </a:cubicBezTo>
                  <a:cubicBezTo>
                    <a:pt x="1" y="234"/>
                    <a:pt x="1" y="301"/>
                    <a:pt x="34" y="334"/>
                  </a:cubicBezTo>
                  <a:cubicBezTo>
                    <a:pt x="68" y="501"/>
                    <a:pt x="134" y="634"/>
                    <a:pt x="234" y="734"/>
                  </a:cubicBezTo>
                  <a:cubicBezTo>
                    <a:pt x="368" y="868"/>
                    <a:pt x="535" y="1001"/>
                    <a:pt x="735" y="1068"/>
                  </a:cubicBezTo>
                  <a:cubicBezTo>
                    <a:pt x="835" y="1101"/>
                    <a:pt x="935" y="1135"/>
                    <a:pt x="1068" y="1168"/>
                  </a:cubicBezTo>
                  <a:cubicBezTo>
                    <a:pt x="1168" y="1168"/>
                    <a:pt x="1302" y="1201"/>
                    <a:pt x="1402" y="1201"/>
                  </a:cubicBezTo>
                  <a:cubicBezTo>
                    <a:pt x="1635" y="1201"/>
                    <a:pt x="1836" y="1168"/>
                    <a:pt x="2069" y="1135"/>
                  </a:cubicBezTo>
                  <a:cubicBezTo>
                    <a:pt x="2169" y="1101"/>
                    <a:pt x="2236" y="1068"/>
                    <a:pt x="2336" y="1034"/>
                  </a:cubicBezTo>
                  <a:cubicBezTo>
                    <a:pt x="2436" y="1001"/>
                    <a:pt x="2503" y="968"/>
                    <a:pt x="2603" y="934"/>
                  </a:cubicBezTo>
                  <a:cubicBezTo>
                    <a:pt x="2703" y="901"/>
                    <a:pt x="2836" y="834"/>
                    <a:pt x="2936" y="768"/>
                  </a:cubicBezTo>
                  <a:lnTo>
                    <a:pt x="3036" y="668"/>
                  </a:lnTo>
                  <a:lnTo>
                    <a:pt x="3070" y="634"/>
                  </a:lnTo>
                  <a:cubicBezTo>
                    <a:pt x="3172" y="532"/>
                    <a:pt x="3078" y="390"/>
                    <a:pt x="2968" y="390"/>
                  </a:cubicBezTo>
                  <a:cubicBezTo>
                    <a:pt x="2935" y="390"/>
                    <a:pt x="2901" y="403"/>
                    <a:pt x="2870" y="434"/>
                  </a:cubicBezTo>
                  <a:lnTo>
                    <a:pt x="2770" y="501"/>
                  </a:lnTo>
                  <a:cubicBezTo>
                    <a:pt x="2669" y="567"/>
                    <a:pt x="2569" y="634"/>
                    <a:pt x="2469" y="668"/>
                  </a:cubicBezTo>
                  <a:cubicBezTo>
                    <a:pt x="2336" y="734"/>
                    <a:pt x="2169" y="768"/>
                    <a:pt x="2002" y="768"/>
                  </a:cubicBezTo>
                  <a:cubicBezTo>
                    <a:pt x="1836" y="768"/>
                    <a:pt x="1669" y="734"/>
                    <a:pt x="1469" y="668"/>
                  </a:cubicBezTo>
                  <a:cubicBezTo>
                    <a:pt x="1335" y="601"/>
                    <a:pt x="1168" y="534"/>
                    <a:pt x="1035" y="434"/>
                  </a:cubicBezTo>
                  <a:cubicBezTo>
                    <a:pt x="968" y="401"/>
                    <a:pt x="902" y="367"/>
                    <a:pt x="835" y="334"/>
                  </a:cubicBezTo>
                  <a:lnTo>
                    <a:pt x="668" y="234"/>
                  </a:lnTo>
                  <a:cubicBezTo>
                    <a:pt x="568" y="167"/>
                    <a:pt x="468" y="100"/>
                    <a:pt x="368" y="67"/>
                  </a:cubicBezTo>
                  <a:cubicBezTo>
                    <a:pt x="334" y="34"/>
                    <a:pt x="301" y="34"/>
                    <a:pt x="2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58"/>
            <p:cNvSpPr/>
            <p:nvPr/>
          </p:nvSpPr>
          <p:spPr>
            <a:xfrm>
              <a:off x="6558937" y="2563549"/>
              <a:ext cx="17989" cy="15161"/>
            </a:xfrm>
            <a:custGeom>
              <a:avLst/>
              <a:gdLst/>
              <a:ahLst/>
              <a:cxnLst/>
              <a:rect l="l" t="t" r="r" b="b"/>
              <a:pathLst>
                <a:path w="2035" h="1715" extrusionOk="0">
                  <a:moveTo>
                    <a:pt x="159" y="0"/>
                  </a:moveTo>
                  <a:cubicBezTo>
                    <a:pt x="138" y="0"/>
                    <a:pt x="118" y="4"/>
                    <a:pt x="100" y="13"/>
                  </a:cubicBezTo>
                  <a:cubicBezTo>
                    <a:pt x="34" y="47"/>
                    <a:pt x="0" y="147"/>
                    <a:pt x="34" y="214"/>
                  </a:cubicBezTo>
                  <a:cubicBezTo>
                    <a:pt x="34" y="247"/>
                    <a:pt x="67" y="280"/>
                    <a:pt x="67" y="314"/>
                  </a:cubicBezTo>
                  <a:cubicBezTo>
                    <a:pt x="100" y="414"/>
                    <a:pt x="134" y="480"/>
                    <a:pt x="200" y="580"/>
                  </a:cubicBezTo>
                  <a:cubicBezTo>
                    <a:pt x="267" y="714"/>
                    <a:pt x="334" y="814"/>
                    <a:pt x="400" y="914"/>
                  </a:cubicBezTo>
                  <a:cubicBezTo>
                    <a:pt x="501" y="1081"/>
                    <a:pt x="601" y="1181"/>
                    <a:pt x="701" y="1314"/>
                  </a:cubicBezTo>
                  <a:cubicBezTo>
                    <a:pt x="934" y="1548"/>
                    <a:pt x="1234" y="1715"/>
                    <a:pt x="1535" y="1715"/>
                  </a:cubicBezTo>
                  <a:cubicBezTo>
                    <a:pt x="1635" y="1715"/>
                    <a:pt x="1768" y="1681"/>
                    <a:pt x="1868" y="1615"/>
                  </a:cubicBezTo>
                  <a:cubicBezTo>
                    <a:pt x="1902" y="1615"/>
                    <a:pt x="1935" y="1581"/>
                    <a:pt x="1968" y="1548"/>
                  </a:cubicBezTo>
                  <a:cubicBezTo>
                    <a:pt x="2035" y="1481"/>
                    <a:pt x="2035" y="1348"/>
                    <a:pt x="1968" y="1281"/>
                  </a:cubicBezTo>
                  <a:cubicBezTo>
                    <a:pt x="1935" y="1248"/>
                    <a:pt x="1902" y="1214"/>
                    <a:pt x="1868" y="1214"/>
                  </a:cubicBezTo>
                  <a:cubicBezTo>
                    <a:pt x="1801" y="1148"/>
                    <a:pt x="1735" y="1114"/>
                    <a:pt x="1668" y="1081"/>
                  </a:cubicBezTo>
                  <a:cubicBezTo>
                    <a:pt x="1501" y="1014"/>
                    <a:pt x="1268" y="981"/>
                    <a:pt x="1001" y="914"/>
                  </a:cubicBezTo>
                  <a:cubicBezTo>
                    <a:pt x="901" y="847"/>
                    <a:pt x="767" y="781"/>
                    <a:pt x="667" y="714"/>
                  </a:cubicBezTo>
                  <a:cubicBezTo>
                    <a:pt x="567" y="647"/>
                    <a:pt x="501" y="547"/>
                    <a:pt x="434" y="447"/>
                  </a:cubicBezTo>
                  <a:cubicBezTo>
                    <a:pt x="400" y="380"/>
                    <a:pt x="367" y="314"/>
                    <a:pt x="334" y="247"/>
                  </a:cubicBezTo>
                  <a:cubicBezTo>
                    <a:pt x="334" y="180"/>
                    <a:pt x="334" y="147"/>
                    <a:pt x="334" y="147"/>
                  </a:cubicBezTo>
                  <a:cubicBezTo>
                    <a:pt x="334" y="113"/>
                    <a:pt x="300" y="113"/>
                    <a:pt x="300" y="80"/>
                  </a:cubicBezTo>
                  <a:cubicBezTo>
                    <a:pt x="276" y="31"/>
                    <a:pt x="216" y="0"/>
                    <a:pt x="159"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58"/>
            <p:cNvSpPr/>
            <p:nvPr/>
          </p:nvSpPr>
          <p:spPr>
            <a:xfrm>
              <a:off x="7032524" y="2470398"/>
              <a:ext cx="26547" cy="42609"/>
            </a:xfrm>
            <a:custGeom>
              <a:avLst/>
              <a:gdLst/>
              <a:ahLst/>
              <a:cxnLst/>
              <a:rect l="l" t="t" r="r" b="b"/>
              <a:pathLst>
                <a:path w="3003" h="4820" extrusionOk="0">
                  <a:moveTo>
                    <a:pt x="1925" y="1"/>
                  </a:moveTo>
                  <a:cubicBezTo>
                    <a:pt x="1786" y="1"/>
                    <a:pt x="1717" y="279"/>
                    <a:pt x="1869" y="310"/>
                  </a:cubicBezTo>
                  <a:cubicBezTo>
                    <a:pt x="1935" y="310"/>
                    <a:pt x="2002" y="343"/>
                    <a:pt x="2069" y="376"/>
                  </a:cubicBezTo>
                  <a:cubicBezTo>
                    <a:pt x="2136" y="410"/>
                    <a:pt x="2202" y="443"/>
                    <a:pt x="2236" y="510"/>
                  </a:cubicBezTo>
                  <a:cubicBezTo>
                    <a:pt x="2369" y="577"/>
                    <a:pt x="2469" y="710"/>
                    <a:pt x="2536" y="810"/>
                  </a:cubicBezTo>
                  <a:cubicBezTo>
                    <a:pt x="2669" y="1077"/>
                    <a:pt x="2736" y="1377"/>
                    <a:pt x="2669" y="1644"/>
                  </a:cubicBezTo>
                  <a:lnTo>
                    <a:pt x="2636" y="1777"/>
                  </a:lnTo>
                  <a:lnTo>
                    <a:pt x="2603" y="1844"/>
                  </a:lnTo>
                  <a:cubicBezTo>
                    <a:pt x="2569" y="1911"/>
                    <a:pt x="2536" y="1978"/>
                    <a:pt x="2503" y="2044"/>
                  </a:cubicBezTo>
                  <a:cubicBezTo>
                    <a:pt x="2402" y="2144"/>
                    <a:pt x="2302" y="2244"/>
                    <a:pt x="2202" y="2311"/>
                  </a:cubicBezTo>
                  <a:cubicBezTo>
                    <a:pt x="2008" y="2450"/>
                    <a:pt x="1790" y="2520"/>
                    <a:pt x="1568" y="2520"/>
                  </a:cubicBezTo>
                  <a:cubicBezTo>
                    <a:pt x="1546" y="2520"/>
                    <a:pt x="1524" y="2519"/>
                    <a:pt x="1502" y="2518"/>
                  </a:cubicBezTo>
                  <a:lnTo>
                    <a:pt x="1502" y="2518"/>
                  </a:lnTo>
                  <a:cubicBezTo>
                    <a:pt x="1491" y="2515"/>
                    <a:pt x="1480" y="2513"/>
                    <a:pt x="1468" y="2511"/>
                  </a:cubicBezTo>
                  <a:lnTo>
                    <a:pt x="1468" y="2515"/>
                  </a:lnTo>
                  <a:lnTo>
                    <a:pt x="1468" y="2515"/>
                  </a:lnTo>
                  <a:cubicBezTo>
                    <a:pt x="1457" y="2514"/>
                    <a:pt x="1446" y="2513"/>
                    <a:pt x="1435" y="2511"/>
                  </a:cubicBezTo>
                  <a:cubicBezTo>
                    <a:pt x="1416" y="2507"/>
                    <a:pt x="1397" y="2506"/>
                    <a:pt x="1379" y="2506"/>
                  </a:cubicBezTo>
                  <a:cubicBezTo>
                    <a:pt x="1091" y="2506"/>
                    <a:pt x="1021" y="2982"/>
                    <a:pt x="1335" y="3045"/>
                  </a:cubicBezTo>
                  <a:lnTo>
                    <a:pt x="1402" y="3045"/>
                  </a:lnTo>
                  <a:cubicBezTo>
                    <a:pt x="1403" y="3046"/>
                    <a:pt x="1404" y="3046"/>
                    <a:pt x="1405" y="3047"/>
                  </a:cubicBezTo>
                  <a:lnTo>
                    <a:pt x="1405" y="3047"/>
                  </a:lnTo>
                  <a:lnTo>
                    <a:pt x="1402" y="3078"/>
                  </a:lnTo>
                  <a:cubicBezTo>
                    <a:pt x="1421" y="3077"/>
                    <a:pt x="1440" y="3075"/>
                    <a:pt x="1460" y="3072"/>
                  </a:cubicBezTo>
                  <a:lnTo>
                    <a:pt x="1460" y="3072"/>
                  </a:lnTo>
                  <a:cubicBezTo>
                    <a:pt x="1592" y="3145"/>
                    <a:pt x="1673" y="3265"/>
                    <a:pt x="1702" y="3412"/>
                  </a:cubicBezTo>
                  <a:cubicBezTo>
                    <a:pt x="1702" y="3479"/>
                    <a:pt x="1702" y="3512"/>
                    <a:pt x="1702" y="3545"/>
                  </a:cubicBezTo>
                  <a:cubicBezTo>
                    <a:pt x="1669" y="3579"/>
                    <a:pt x="1669" y="3645"/>
                    <a:pt x="1669" y="3679"/>
                  </a:cubicBezTo>
                  <a:cubicBezTo>
                    <a:pt x="1635" y="3746"/>
                    <a:pt x="1569" y="3846"/>
                    <a:pt x="1502" y="3912"/>
                  </a:cubicBezTo>
                  <a:cubicBezTo>
                    <a:pt x="1435" y="3979"/>
                    <a:pt x="1368" y="4046"/>
                    <a:pt x="1268" y="4079"/>
                  </a:cubicBezTo>
                  <a:cubicBezTo>
                    <a:pt x="1202" y="4112"/>
                    <a:pt x="1168" y="4146"/>
                    <a:pt x="1102" y="4179"/>
                  </a:cubicBezTo>
                  <a:lnTo>
                    <a:pt x="968" y="4213"/>
                  </a:lnTo>
                  <a:cubicBezTo>
                    <a:pt x="701" y="4279"/>
                    <a:pt x="434" y="4313"/>
                    <a:pt x="168" y="4313"/>
                  </a:cubicBezTo>
                  <a:cubicBezTo>
                    <a:pt x="134" y="4313"/>
                    <a:pt x="67" y="4346"/>
                    <a:pt x="67" y="4379"/>
                  </a:cubicBezTo>
                  <a:cubicBezTo>
                    <a:pt x="1" y="4446"/>
                    <a:pt x="34" y="4546"/>
                    <a:pt x="101" y="4579"/>
                  </a:cubicBezTo>
                  <a:cubicBezTo>
                    <a:pt x="362" y="4725"/>
                    <a:pt x="624" y="4819"/>
                    <a:pt x="907" y="4819"/>
                  </a:cubicBezTo>
                  <a:cubicBezTo>
                    <a:pt x="949" y="4819"/>
                    <a:pt x="992" y="4817"/>
                    <a:pt x="1035" y="4813"/>
                  </a:cubicBezTo>
                  <a:cubicBezTo>
                    <a:pt x="1135" y="4813"/>
                    <a:pt x="1235" y="4813"/>
                    <a:pt x="1302" y="4780"/>
                  </a:cubicBezTo>
                  <a:cubicBezTo>
                    <a:pt x="1402" y="4780"/>
                    <a:pt x="1502" y="4746"/>
                    <a:pt x="1569" y="4713"/>
                  </a:cubicBezTo>
                  <a:cubicBezTo>
                    <a:pt x="1735" y="4613"/>
                    <a:pt x="1902" y="4513"/>
                    <a:pt x="2036" y="4379"/>
                  </a:cubicBezTo>
                  <a:cubicBezTo>
                    <a:pt x="2136" y="4246"/>
                    <a:pt x="2236" y="4079"/>
                    <a:pt x="2302" y="3912"/>
                  </a:cubicBezTo>
                  <a:cubicBezTo>
                    <a:pt x="2336" y="3812"/>
                    <a:pt x="2336" y="3712"/>
                    <a:pt x="2336" y="3612"/>
                  </a:cubicBezTo>
                  <a:cubicBezTo>
                    <a:pt x="2336" y="3512"/>
                    <a:pt x="2336" y="3379"/>
                    <a:pt x="2302" y="3279"/>
                  </a:cubicBezTo>
                  <a:cubicBezTo>
                    <a:pt x="2276" y="3149"/>
                    <a:pt x="2210" y="2998"/>
                    <a:pt x="2103" y="2875"/>
                  </a:cubicBezTo>
                  <a:lnTo>
                    <a:pt x="2103" y="2875"/>
                  </a:lnTo>
                  <a:cubicBezTo>
                    <a:pt x="2220" y="2813"/>
                    <a:pt x="2332" y="2737"/>
                    <a:pt x="2436" y="2645"/>
                  </a:cubicBezTo>
                  <a:cubicBezTo>
                    <a:pt x="2569" y="2545"/>
                    <a:pt x="2703" y="2378"/>
                    <a:pt x="2769" y="2244"/>
                  </a:cubicBezTo>
                  <a:cubicBezTo>
                    <a:pt x="2836" y="2144"/>
                    <a:pt x="2869" y="2078"/>
                    <a:pt x="2903" y="1978"/>
                  </a:cubicBezTo>
                  <a:lnTo>
                    <a:pt x="2936" y="1844"/>
                  </a:lnTo>
                  <a:lnTo>
                    <a:pt x="2970" y="1711"/>
                  </a:lnTo>
                  <a:cubicBezTo>
                    <a:pt x="3003" y="1377"/>
                    <a:pt x="2936" y="1010"/>
                    <a:pt x="2736" y="710"/>
                  </a:cubicBezTo>
                  <a:cubicBezTo>
                    <a:pt x="2669" y="543"/>
                    <a:pt x="2536" y="410"/>
                    <a:pt x="2402" y="276"/>
                  </a:cubicBezTo>
                  <a:cubicBezTo>
                    <a:pt x="2336" y="210"/>
                    <a:pt x="2269" y="176"/>
                    <a:pt x="2202" y="143"/>
                  </a:cubicBezTo>
                  <a:cubicBezTo>
                    <a:pt x="2102" y="76"/>
                    <a:pt x="2036" y="43"/>
                    <a:pt x="1969" y="10"/>
                  </a:cubicBezTo>
                  <a:cubicBezTo>
                    <a:pt x="1954" y="3"/>
                    <a:pt x="1939" y="1"/>
                    <a:pt x="192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58"/>
            <p:cNvSpPr/>
            <p:nvPr/>
          </p:nvSpPr>
          <p:spPr>
            <a:xfrm>
              <a:off x="7023684" y="2361016"/>
              <a:ext cx="22118" cy="8027"/>
            </a:xfrm>
            <a:custGeom>
              <a:avLst/>
              <a:gdLst/>
              <a:ahLst/>
              <a:cxnLst/>
              <a:rect l="l" t="t" r="r" b="b"/>
              <a:pathLst>
                <a:path w="2502" h="908" extrusionOk="0">
                  <a:moveTo>
                    <a:pt x="1515" y="1"/>
                  </a:moveTo>
                  <a:cubicBezTo>
                    <a:pt x="1477" y="1"/>
                    <a:pt x="1439" y="3"/>
                    <a:pt x="1401" y="7"/>
                  </a:cubicBezTo>
                  <a:cubicBezTo>
                    <a:pt x="1201" y="7"/>
                    <a:pt x="1067" y="40"/>
                    <a:pt x="901" y="74"/>
                  </a:cubicBezTo>
                  <a:cubicBezTo>
                    <a:pt x="734" y="107"/>
                    <a:pt x="600" y="140"/>
                    <a:pt x="467" y="207"/>
                  </a:cubicBezTo>
                  <a:cubicBezTo>
                    <a:pt x="367" y="241"/>
                    <a:pt x="300" y="274"/>
                    <a:pt x="200" y="307"/>
                  </a:cubicBezTo>
                  <a:lnTo>
                    <a:pt x="100" y="374"/>
                  </a:lnTo>
                  <a:lnTo>
                    <a:pt x="67" y="407"/>
                  </a:lnTo>
                  <a:cubicBezTo>
                    <a:pt x="0" y="441"/>
                    <a:pt x="0" y="541"/>
                    <a:pt x="67" y="607"/>
                  </a:cubicBezTo>
                  <a:cubicBezTo>
                    <a:pt x="86" y="647"/>
                    <a:pt x="129" y="663"/>
                    <a:pt x="174" y="663"/>
                  </a:cubicBezTo>
                  <a:cubicBezTo>
                    <a:pt x="206" y="663"/>
                    <a:pt x="239" y="655"/>
                    <a:pt x="267" y="641"/>
                  </a:cubicBezTo>
                  <a:cubicBezTo>
                    <a:pt x="300" y="607"/>
                    <a:pt x="300" y="607"/>
                    <a:pt x="334" y="574"/>
                  </a:cubicBezTo>
                  <a:cubicBezTo>
                    <a:pt x="400" y="541"/>
                    <a:pt x="500" y="507"/>
                    <a:pt x="567" y="474"/>
                  </a:cubicBezTo>
                  <a:cubicBezTo>
                    <a:pt x="701" y="441"/>
                    <a:pt x="801" y="441"/>
                    <a:pt x="934" y="441"/>
                  </a:cubicBezTo>
                  <a:cubicBezTo>
                    <a:pt x="1067" y="441"/>
                    <a:pt x="1168" y="474"/>
                    <a:pt x="1301" y="541"/>
                  </a:cubicBezTo>
                  <a:cubicBezTo>
                    <a:pt x="1568" y="641"/>
                    <a:pt x="1735" y="774"/>
                    <a:pt x="1935" y="841"/>
                  </a:cubicBezTo>
                  <a:cubicBezTo>
                    <a:pt x="2001" y="874"/>
                    <a:pt x="2068" y="908"/>
                    <a:pt x="2168" y="908"/>
                  </a:cubicBezTo>
                  <a:lnTo>
                    <a:pt x="2302" y="908"/>
                  </a:lnTo>
                  <a:cubicBezTo>
                    <a:pt x="2402" y="908"/>
                    <a:pt x="2502" y="841"/>
                    <a:pt x="2502" y="708"/>
                  </a:cubicBezTo>
                  <a:cubicBezTo>
                    <a:pt x="2502" y="674"/>
                    <a:pt x="2502" y="641"/>
                    <a:pt x="2468" y="574"/>
                  </a:cubicBezTo>
                  <a:cubicBezTo>
                    <a:pt x="2435" y="474"/>
                    <a:pt x="2368" y="374"/>
                    <a:pt x="2302" y="307"/>
                  </a:cubicBezTo>
                  <a:cubicBezTo>
                    <a:pt x="2068" y="103"/>
                    <a:pt x="1784" y="1"/>
                    <a:pt x="151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58"/>
            <p:cNvSpPr/>
            <p:nvPr/>
          </p:nvSpPr>
          <p:spPr>
            <a:xfrm>
              <a:off x="7035645" y="2382304"/>
              <a:ext cx="21366" cy="11032"/>
            </a:xfrm>
            <a:custGeom>
              <a:avLst/>
              <a:gdLst/>
              <a:ahLst/>
              <a:cxnLst/>
              <a:rect l="l" t="t" r="r" b="b"/>
              <a:pathLst>
                <a:path w="2417" h="1248" extrusionOk="0">
                  <a:moveTo>
                    <a:pt x="949" y="1"/>
                  </a:moveTo>
                  <a:cubicBezTo>
                    <a:pt x="782" y="1"/>
                    <a:pt x="648" y="67"/>
                    <a:pt x="482" y="101"/>
                  </a:cubicBezTo>
                  <a:cubicBezTo>
                    <a:pt x="382" y="134"/>
                    <a:pt x="282" y="201"/>
                    <a:pt x="215" y="234"/>
                  </a:cubicBezTo>
                  <a:lnTo>
                    <a:pt x="115" y="301"/>
                  </a:lnTo>
                  <a:lnTo>
                    <a:pt x="115" y="368"/>
                  </a:lnTo>
                  <a:lnTo>
                    <a:pt x="81" y="368"/>
                  </a:lnTo>
                  <a:cubicBezTo>
                    <a:pt x="0" y="476"/>
                    <a:pt x="95" y="628"/>
                    <a:pt x="205" y="628"/>
                  </a:cubicBezTo>
                  <a:cubicBezTo>
                    <a:pt x="230" y="628"/>
                    <a:pt x="256" y="620"/>
                    <a:pt x="282" y="601"/>
                  </a:cubicBezTo>
                  <a:cubicBezTo>
                    <a:pt x="315" y="568"/>
                    <a:pt x="348" y="534"/>
                    <a:pt x="382" y="534"/>
                  </a:cubicBezTo>
                  <a:cubicBezTo>
                    <a:pt x="448" y="468"/>
                    <a:pt x="515" y="434"/>
                    <a:pt x="615" y="401"/>
                  </a:cubicBezTo>
                  <a:cubicBezTo>
                    <a:pt x="715" y="368"/>
                    <a:pt x="849" y="368"/>
                    <a:pt x="949" y="368"/>
                  </a:cubicBezTo>
                  <a:cubicBezTo>
                    <a:pt x="1015" y="401"/>
                    <a:pt x="1082" y="401"/>
                    <a:pt x="1149" y="434"/>
                  </a:cubicBezTo>
                  <a:cubicBezTo>
                    <a:pt x="1216" y="468"/>
                    <a:pt x="1282" y="501"/>
                    <a:pt x="1316" y="534"/>
                  </a:cubicBezTo>
                  <a:cubicBezTo>
                    <a:pt x="1382" y="568"/>
                    <a:pt x="1416" y="601"/>
                    <a:pt x="1482" y="635"/>
                  </a:cubicBezTo>
                  <a:cubicBezTo>
                    <a:pt x="1516" y="701"/>
                    <a:pt x="1549" y="735"/>
                    <a:pt x="1616" y="768"/>
                  </a:cubicBezTo>
                  <a:cubicBezTo>
                    <a:pt x="1683" y="868"/>
                    <a:pt x="1749" y="935"/>
                    <a:pt x="1816" y="1001"/>
                  </a:cubicBezTo>
                  <a:cubicBezTo>
                    <a:pt x="1883" y="1068"/>
                    <a:pt x="1916" y="1102"/>
                    <a:pt x="1983" y="1168"/>
                  </a:cubicBezTo>
                  <a:cubicBezTo>
                    <a:pt x="2016" y="1202"/>
                    <a:pt x="2049" y="1202"/>
                    <a:pt x="2083" y="1235"/>
                  </a:cubicBezTo>
                  <a:cubicBezTo>
                    <a:pt x="2108" y="1243"/>
                    <a:pt x="2135" y="1247"/>
                    <a:pt x="2162" y="1247"/>
                  </a:cubicBezTo>
                  <a:cubicBezTo>
                    <a:pt x="2243" y="1247"/>
                    <a:pt x="2325" y="1210"/>
                    <a:pt x="2350" y="1135"/>
                  </a:cubicBezTo>
                  <a:cubicBezTo>
                    <a:pt x="2383" y="1102"/>
                    <a:pt x="2383" y="1068"/>
                    <a:pt x="2383" y="1001"/>
                  </a:cubicBezTo>
                  <a:cubicBezTo>
                    <a:pt x="2416" y="868"/>
                    <a:pt x="2383" y="768"/>
                    <a:pt x="2350" y="635"/>
                  </a:cubicBezTo>
                  <a:cubicBezTo>
                    <a:pt x="2283" y="468"/>
                    <a:pt x="2150" y="334"/>
                    <a:pt x="2016" y="234"/>
                  </a:cubicBezTo>
                  <a:cubicBezTo>
                    <a:pt x="1949" y="168"/>
                    <a:pt x="1849" y="101"/>
                    <a:pt x="1783" y="67"/>
                  </a:cubicBezTo>
                  <a:cubicBezTo>
                    <a:pt x="1683" y="34"/>
                    <a:pt x="1582" y="1"/>
                    <a:pt x="1482"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 name="Google Shape;9600;p58"/>
          <p:cNvGrpSpPr/>
          <p:nvPr/>
        </p:nvGrpSpPr>
        <p:grpSpPr>
          <a:xfrm flipH="1">
            <a:off x="1997710" y="3550285"/>
            <a:ext cx="1515745" cy="1558290"/>
            <a:chOff x="6494057" y="2143552"/>
            <a:chExt cx="610034" cy="768338"/>
          </a:xfrm>
        </p:grpSpPr>
        <p:sp>
          <p:nvSpPr>
            <p:cNvPr id="8" name="Google Shape;9601;p58"/>
            <p:cNvSpPr/>
            <p:nvPr/>
          </p:nvSpPr>
          <p:spPr>
            <a:xfrm>
              <a:off x="6979447" y="2386141"/>
              <a:ext cx="18290" cy="13092"/>
            </a:xfrm>
            <a:custGeom>
              <a:avLst/>
              <a:gdLst/>
              <a:ahLst/>
              <a:cxnLst/>
              <a:rect l="l" t="t" r="r" b="b"/>
              <a:pathLst>
                <a:path w="2069" h="1481" extrusionOk="0">
                  <a:moveTo>
                    <a:pt x="134" y="0"/>
                  </a:moveTo>
                  <a:cubicBezTo>
                    <a:pt x="67" y="34"/>
                    <a:pt x="0" y="67"/>
                    <a:pt x="34" y="167"/>
                  </a:cubicBezTo>
                  <a:cubicBezTo>
                    <a:pt x="34" y="222"/>
                    <a:pt x="78" y="276"/>
                    <a:pt x="131" y="276"/>
                  </a:cubicBezTo>
                  <a:cubicBezTo>
                    <a:pt x="143" y="276"/>
                    <a:pt x="155" y="273"/>
                    <a:pt x="167" y="267"/>
                  </a:cubicBezTo>
                  <a:lnTo>
                    <a:pt x="267" y="267"/>
                  </a:lnTo>
                  <a:cubicBezTo>
                    <a:pt x="334" y="267"/>
                    <a:pt x="401" y="301"/>
                    <a:pt x="501" y="334"/>
                  </a:cubicBezTo>
                  <a:cubicBezTo>
                    <a:pt x="601" y="334"/>
                    <a:pt x="701" y="401"/>
                    <a:pt x="801" y="467"/>
                  </a:cubicBezTo>
                  <a:cubicBezTo>
                    <a:pt x="901" y="534"/>
                    <a:pt x="1001" y="601"/>
                    <a:pt x="1068" y="701"/>
                  </a:cubicBezTo>
                  <a:cubicBezTo>
                    <a:pt x="1268" y="901"/>
                    <a:pt x="1368" y="1135"/>
                    <a:pt x="1502" y="1235"/>
                  </a:cubicBezTo>
                  <a:cubicBezTo>
                    <a:pt x="1535" y="1301"/>
                    <a:pt x="1602" y="1368"/>
                    <a:pt x="1668" y="1401"/>
                  </a:cubicBezTo>
                  <a:cubicBezTo>
                    <a:pt x="1702" y="1435"/>
                    <a:pt x="1735" y="1435"/>
                    <a:pt x="1768" y="1468"/>
                  </a:cubicBezTo>
                  <a:lnTo>
                    <a:pt x="1802" y="1468"/>
                  </a:lnTo>
                  <a:cubicBezTo>
                    <a:pt x="1818" y="1476"/>
                    <a:pt x="1837" y="1481"/>
                    <a:pt x="1856" y="1481"/>
                  </a:cubicBezTo>
                  <a:cubicBezTo>
                    <a:pt x="1914" y="1481"/>
                    <a:pt x="1977" y="1443"/>
                    <a:pt x="2002" y="1368"/>
                  </a:cubicBezTo>
                  <a:cubicBezTo>
                    <a:pt x="2069" y="1235"/>
                    <a:pt x="2069" y="1068"/>
                    <a:pt x="2002" y="934"/>
                  </a:cubicBezTo>
                  <a:cubicBezTo>
                    <a:pt x="1969" y="801"/>
                    <a:pt x="1868" y="701"/>
                    <a:pt x="1768" y="601"/>
                  </a:cubicBezTo>
                  <a:cubicBezTo>
                    <a:pt x="1668" y="501"/>
                    <a:pt x="1535" y="401"/>
                    <a:pt x="1401" y="334"/>
                  </a:cubicBezTo>
                  <a:cubicBezTo>
                    <a:pt x="1268" y="267"/>
                    <a:pt x="1101" y="201"/>
                    <a:pt x="968" y="167"/>
                  </a:cubicBezTo>
                  <a:cubicBezTo>
                    <a:pt x="834" y="134"/>
                    <a:pt x="734" y="100"/>
                    <a:pt x="601" y="67"/>
                  </a:cubicBezTo>
                  <a:cubicBezTo>
                    <a:pt x="501" y="34"/>
                    <a:pt x="367" y="34"/>
                    <a:pt x="334" y="34"/>
                  </a:cubicBezTo>
                  <a:lnTo>
                    <a:pt x="234" y="34"/>
                  </a:lnTo>
                  <a:lnTo>
                    <a:pt x="134" y="0"/>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9602;p58"/>
            <p:cNvSpPr/>
            <p:nvPr/>
          </p:nvSpPr>
          <p:spPr>
            <a:xfrm>
              <a:off x="6984168" y="2411203"/>
              <a:ext cx="14453" cy="21976"/>
            </a:xfrm>
            <a:custGeom>
              <a:avLst/>
              <a:gdLst/>
              <a:ahLst/>
              <a:cxnLst/>
              <a:rect l="l" t="t" r="r" b="b"/>
              <a:pathLst>
                <a:path w="1635" h="2486" extrusionOk="0">
                  <a:moveTo>
                    <a:pt x="234" y="1"/>
                  </a:moveTo>
                  <a:lnTo>
                    <a:pt x="200" y="34"/>
                  </a:lnTo>
                  <a:cubicBezTo>
                    <a:pt x="182" y="25"/>
                    <a:pt x="165" y="21"/>
                    <a:pt x="147" y="21"/>
                  </a:cubicBezTo>
                  <a:cubicBezTo>
                    <a:pt x="100" y="21"/>
                    <a:pt x="58" y="52"/>
                    <a:pt x="34" y="101"/>
                  </a:cubicBezTo>
                  <a:cubicBezTo>
                    <a:pt x="0" y="168"/>
                    <a:pt x="34" y="234"/>
                    <a:pt x="100" y="268"/>
                  </a:cubicBezTo>
                  <a:cubicBezTo>
                    <a:pt x="134" y="301"/>
                    <a:pt x="167" y="301"/>
                    <a:pt x="200" y="334"/>
                  </a:cubicBezTo>
                  <a:cubicBezTo>
                    <a:pt x="300" y="368"/>
                    <a:pt x="367" y="434"/>
                    <a:pt x="434" y="501"/>
                  </a:cubicBezTo>
                  <a:cubicBezTo>
                    <a:pt x="534" y="568"/>
                    <a:pt x="634" y="668"/>
                    <a:pt x="701" y="801"/>
                  </a:cubicBezTo>
                  <a:cubicBezTo>
                    <a:pt x="801" y="935"/>
                    <a:pt x="834" y="1068"/>
                    <a:pt x="901" y="1202"/>
                  </a:cubicBezTo>
                  <a:cubicBezTo>
                    <a:pt x="968" y="1502"/>
                    <a:pt x="1001" y="1802"/>
                    <a:pt x="1034" y="2002"/>
                  </a:cubicBezTo>
                  <a:cubicBezTo>
                    <a:pt x="1068" y="2102"/>
                    <a:pt x="1101" y="2202"/>
                    <a:pt x="1134" y="2302"/>
                  </a:cubicBezTo>
                  <a:cubicBezTo>
                    <a:pt x="1134" y="2336"/>
                    <a:pt x="1168" y="2369"/>
                    <a:pt x="1201" y="2402"/>
                  </a:cubicBezTo>
                  <a:lnTo>
                    <a:pt x="1201" y="2436"/>
                  </a:lnTo>
                  <a:cubicBezTo>
                    <a:pt x="1234" y="2469"/>
                    <a:pt x="1276" y="2486"/>
                    <a:pt x="1318" y="2486"/>
                  </a:cubicBezTo>
                  <a:cubicBezTo>
                    <a:pt x="1359" y="2486"/>
                    <a:pt x="1401" y="2469"/>
                    <a:pt x="1435" y="2436"/>
                  </a:cubicBezTo>
                  <a:cubicBezTo>
                    <a:pt x="1568" y="2302"/>
                    <a:pt x="1635" y="2136"/>
                    <a:pt x="1635" y="1969"/>
                  </a:cubicBezTo>
                  <a:cubicBezTo>
                    <a:pt x="1635" y="1802"/>
                    <a:pt x="1601" y="1635"/>
                    <a:pt x="1568" y="1502"/>
                  </a:cubicBezTo>
                  <a:cubicBezTo>
                    <a:pt x="1501" y="1302"/>
                    <a:pt x="1401" y="1135"/>
                    <a:pt x="1301" y="1001"/>
                  </a:cubicBezTo>
                  <a:cubicBezTo>
                    <a:pt x="1201" y="835"/>
                    <a:pt x="1068" y="701"/>
                    <a:pt x="934" y="568"/>
                  </a:cubicBezTo>
                  <a:cubicBezTo>
                    <a:pt x="834" y="468"/>
                    <a:pt x="701" y="368"/>
                    <a:pt x="601" y="268"/>
                  </a:cubicBezTo>
                  <a:cubicBezTo>
                    <a:pt x="501" y="201"/>
                    <a:pt x="400" y="134"/>
                    <a:pt x="334" y="67"/>
                  </a:cubicBezTo>
                  <a:lnTo>
                    <a:pt x="234" y="1"/>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9603;p58"/>
            <p:cNvSpPr/>
            <p:nvPr/>
          </p:nvSpPr>
          <p:spPr>
            <a:xfrm>
              <a:off x="7014534" y="2422483"/>
              <a:ext cx="7090" cy="18299"/>
            </a:xfrm>
            <a:custGeom>
              <a:avLst/>
              <a:gdLst/>
              <a:ahLst/>
              <a:cxnLst/>
              <a:rect l="l" t="t" r="r" b="b"/>
              <a:pathLst>
                <a:path w="802" h="2070" extrusionOk="0">
                  <a:moveTo>
                    <a:pt x="151" y="1"/>
                  </a:moveTo>
                  <a:cubicBezTo>
                    <a:pt x="118" y="1"/>
                    <a:pt x="84" y="9"/>
                    <a:pt x="68" y="26"/>
                  </a:cubicBezTo>
                  <a:cubicBezTo>
                    <a:pt x="1" y="92"/>
                    <a:pt x="1" y="159"/>
                    <a:pt x="68" y="226"/>
                  </a:cubicBezTo>
                  <a:lnTo>
                    <a:pt x="101" y="293"/>
                  </a:lnTo>
                  <a:cubicBezTo>
                    <a:pt x="268" y="493"/>
                    <a:pt x="335" y="793"/>
                    <a:pt x="301" y="1060"/>
                  </a:cubicBezTo>
                  <a:cubicBezTo>
                    <a:pt x="234" y="1260"/>
                    <a:pt x="201" y="1460"/>
                    <a:pt x="168" y="1627"/>
                  </a:cubicBezTo>
                  <a:cubicBezTo>
                    <a:pt x="168" y="1694"/>
                    <a:pt x="168" y="1760"/>
                    <a:pt x="168" y="1827"/>
                  </a:cubicBezTo>
                  <a:cubicBezTo>
                    <a:pt x="168" y="1894"/>
                    <a:pt x="201" y="1927"/>
                    <a:pt x="201" y="1927"/>
                  </a:cubicBezTo>
                  <a:cubicBezTo>
                    <a:pt x="229" y="2009"/>
                    <a:pt x="301" y="2069"/>
                    <a:pt x="382" y="2069"/>
                  </a:cubicBezTo>
                  <a:cubicBezTo>
                    <a:pt x="399" y="2069"/>
                    <a:pt x="417" y="2066"/>
                    <a:pt x="435" y="2060"/>
                  </a:cubicBezTo>
                  <a:cubicBezTo>
                    <a:pt x="535" y="1994"/>
                    <a:pt x="668" y="1927"/>
                    <a:pt x="701" y="1794"/>
                  </a:cubicBezTo>
                  <a:cubicBezTo>
                    <a:pt x="768" y="1694"/>
                    <a:pt x="802" y="1560"/>
                    <a:pt x="802" y="1427"/>
                  </a:cubicBezTo>
                  <a:cubicBezTo>
                    <a:pt x="802" y="1293"/>
                    <a:pt x="768" y="1160"/>
                    <a:pt x="735" y="993"/>
                  </a:cubicBezTo>
                  <a:cubicBezTo>
                    <a:pt x="701" y="860"/>
                    <a:pt x="635" y="726"/>
                    <a:pt x="568" y="626"/>
                  </a:cubicBezTo>
                  <a:cubicBezTo>
                    <a:pt x="535" y="526"/>
                    <a:pt x="468" y="426"/>
                    <a:pt x="401" y="326"/>
                  </a:cubicBezTo>
                  <a:cubicBezTo>
                    <a:pt x="368" y="226"/>
                    <a:pt x="301" y="159"/>
                    <a:pt x="301" y="126"/>
                  </a:cubicBezTo>
                  <a:lnTo>
                    <a:pt x="234" y="59"/>
                  </a:lnTo>
                  <a:lnTo>
                    <a:pt x="234" y="26"/>
                  </a:lnTo>
                  <a:cubicBezTo>
                    <a:pt x="218" y="9"/>
                    <a:pt x="184" y="1"/>
                    <a:pt x="15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9604;p58"/>
            <p:cNvSpPr/>
            <p:nvPr/>
          </p:nvSpPr>
          <p:spPr>
            <a:xfrm>
              <a:off x="7002741" y="2488494"/>
              <a:ext cx="9742" cy="21508"/>
            </a:xfrm>
            <a:custGeom>
              <a:avLst/>
              <a:gdLst/>
              <a:ahLst/>
              <a:cxnLst/>
              <a:rect l="l" t="t" r="r" b="b"/>
              <a:pathLst>
                <a:path w="1102" h="2433" extrusionOk="0">
                  <a:moveTo>
                    <a:pt x="917" y="1"/>
                  </a:moveTo>
                  <a:cubicBezTo>
                    <a:pt x="840" y="1"/>
                    <a:pt x="761" y="65"/>
                    <a:pt x="801" y="164"/>
                  </a:cubicBezTo>
                  <a:cubicBezTo>
                    <a:pt x="801" y="164"/>
                    <a:pt x="835" y="197"/>
                    <a:pt x="835" y="264"/>
                  </a:cubicBezTo>
                  <a:cubicBezTo>
                    <a:pt x="835" y="364"/>
                    <a:pt x="835" y="464"/>
                    <a:pt x="835" y="531"/>
                  </a:cubicBezTo>
                  <a:cubicBezTo>
                    <a:pt x="835" y="664"/>
                    <a:pt x="835" y="798"/>
                    <a:pt x="801" y="898"/>
                  </a:cubicBezTo>
                  <a:cubicBezTo>
                    <a:pt x="768" y="1031"/>
                    <a:pt x="701" y="1165"/>
                    <a:pt x="601" y="1298"/>
                  </a:cubicBezTo>
                  <a:cubicBezTo>
                    <a:pt x="468" y="1532"/>
                    <a:pt x="268" y="1699"/>
                    <a:pt x="167" y="1865"/>
                  </a:cubicBezTo>
                  <a:cubicBezTo>
                    <a:pt x="101" y="1965"/>
                    <a:pt x="67" y="2032"/>
                    <a:pt x="34" y="2099"/>
                  </a:cubicBezTo>
                  <a:cubicBezTo>
                    <a:pt x="34" y="2132"/>
                    <a:pt x="1" y="2199"/>
                    <a:pt x="1" y="2232"/>
                  </a:cubicBezTo>
                  <a:cubicBezTo>
                    <a:pt x="1" y="2332"/>
                    <a:pt x="67" y="2432"/>
                    <a:pt x="167" y="2432"/>
                  </a:cubicBezTo>
                  <a:cubicBezTo>
                    <a:pt x="301" y="2432"/>
                    <a:pt x="468" y="2366"/>
                    <a:pt x="568" y="2266"/>
                  </a:cubicBezTo>
                  <a:cubicBezTo>
                    <a:pt x="701" y="2166"/>
                    <a:pt x="801" y="2065"/>
                    <a:pt x="868" y="1932"/>
                  </a:cubicBezTo>
                  <a:cubicBezTo>
                    <a:pt x="968" y="1765"/>
                    <a:pt x="1001" y="1598"/>
                    <a:pt x="1035" y="1432"/>
                  </a:cubicBezTo>
                  <a:cubicBezTo>
                    <a:pt x="1068" y="1265"/>
                    <a:pt x="1101" y="1098"/>
                    <a:pt x="1101" y="931"/>
                  </a:cubicBezTo>
                  <a:cubicBezTo>
                    <a:pt x="1101" y="698"/>
                    <a:pt x="1101" y="464"/>
                    <a:pt x="1068" y="197"/>
                  </a:cubicBezTo>
                  <a:cubicBezTo>
                    <a:pt x="1068" y="164"/>
                    <a:pt x="1068" y="131"/>
                    <a:pt x="1068" y="97"/>
                  </a:cubicBezTo>
                  <a:lnTo>
                    <a:pt x="1035" y="97"/>
                  </a:lnTo>
                  <a:cubicBezTo>
                    <a:pt x="1021" y="30"/>
                    <a:pt x="970" y="1"/>
                    <a:pt x="91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9605;p58"/>
            <p:cNvSpPr/>
            <p:nvPr/>
          </p:nvSpPr>
          <p:spPr>
            <a:xfrm>
              <a:off x="6982099" y="2529045"/>
              <a:ext cx="16522" cy="11916"/>
            </a:xfrm>
            <a:custGeom>
              <a:avLst/>
              <a:gdLst/>
              <a:ahLst/>
              <a:cxnLst/>
              <a:rect l="l" t="t" r="r" b="b"/>
              <a:pathLst>
                <a:path w="1869" h="1348" extrusionOk="0">
                  <a:moveTo>
                    <a:pt x="1716" y="1"/>
                  </a:moveTo>
                  <a:cubicBezTo>
                    <a:pt x="1669" y="1"/>
                    <a:pt x="1626" y="31"/>
                    <a:pt x="1602" y="80"/>
                  </a:cubicBezTo>
                  <a:cubicBezTo>
                    <a:pt x="1568" y="180"/>
                    <a:pt x="1502" y="247"/>
                    <a:pt x="1435" y="314"/>
                  </a:cubicBezTo>
                  <a:cubicBezTo>
                    <a:pt x="1368" y="414"/>
                    <a:pt x="1302" y="447"/>
                    <a:pt x="1202" y="514"/>
                  </a:cubicBezTo>
                  <a:cubicBezTo>
                    <a:pt x="1101" y="581"/>
                    <a:pt x="1001" y="614"/>
                    <a:pt x="901" y="614"/>
                  </a:cubicBezTo>
                  <a:cubicBezTo>
                    <a:pt x="701" y="647"/>
                    <a:pt x="501" y="714"/>
                    <a:pt x="334" y="781"/>
                  </a:cubicBezTo>
                  <a:cubicBezTo>
                    <a:pt x="234" y="814"/>
                    <a:pt x="134" y="881"/>
                    <a:pt x="67" y="948"/>
                  </a:cubicBezTo>
                  <a:cubicBezTo>
                    <a:pt x="1" y="1014"/>
                    <a:pt x="1" y="1114"/>
                    <a:pt x="67" y="1214"/>
                  </a:cubicBezTo>
                  <a:cubicBezTo>
                    <a:pt x="167" y="1281"/>
                    <a:pt x="301" y="1348"/>
                    <a:pt x="434" y="1348"/>
                  </a:cubicBezTo>
                  <a:cubicBezTo>
                    <a:pt x="534" y="1348"/>
                    <a:pt x="668" y="1315"/>
                    <a:pt x="768" y="1248"/>
                  </a:cubicBezTo>
                  <a:cubicBezTo>
                    <a:pt x="901" y="1214"/>
                    <a:pt x="1035" y="1114"/>
                    <a:pt x="1135" y="1014"/>
                  </a:cubicBezTo>
                  <a:cubicBezTo>
                    <a:pt x="1235" y="948"/>
                    <a:pt x="1335" y="848"/>
                    <a:pt x="1435" y="747"/>
                  </a:cubicBezTo>
                  <a:cubicBezTo>
                    <a:pt x="1502" y="647"/>
                    <a:pt x="1568" y="547"/>
                    <a:pt x="1635" y="481"/>
                  </a:cubicBezTo>
                  <a:cubicBezTo>
                    <a:pt x="1702" y="414"/>
                    <a:pt x="1735" y="314"/>
                    <a:pt x="1769" y="280"/>
                  </a:cubicBezTo>
                  <a:cubicBezTo>
                    <a:pt x="1802" y="247"/>
                    <a:pt x="1802" y="247"/>
                    <a:pt x="1835" y="214"/>
                  </a:cubicBezTo>
                  <a:lnTo>
                    <a:pt x="1835" y="180"/>
                  </a:lnTo>
                  <a:cubicBezTo>
                    <a:pt x="1869" y="114"/>
                    <a:pt x="1835" y="47"/>
                    <a:pt x="1769" y="14"/>
                  </a:cubicBezTo>
                  <a:cubicBezTo>
                    <a:pt x="1751" y="5"/>
                    <a:pt x="1733" y="1"/>
                    <a:pt x="171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9606;p58"/>
            <p:cNvSpPr/>
            <p:nvPr/>
          </p:nvSpPr>
          <p:spPr>
            <a:xfrm>
              <a:off x="6964701" y="2507254"/>
              <a:ext cx="17114" cy="15426"/>
            </a:xfrm>
            <a:custGeom>
              <a:avLst/>
              <a:gdLst/>
              <a:ahLst/>
              <a:cxnLst/>
              <a:rect l="l" t="t" r="r" b="b"/>
              <a:pathLst>
                <a:path w="1936" h="1745" extrusionOk="0">
                  <a:moveTo>
                    <a:pt x="1796" y="1"/>
                  </a:moveTo>
                  <a:cubicBezTo>
                    <a:pt x="1739" y="1"/>
                    <a:pt x="1683" y="35"/>
                    <a:pt x="1668" y="110"/>
                  </a:cubicBezTo>
                  <a:lnTo>
                    <a:pt x="1635" y="210"/>
                  </a:lnTo>
                  <a:cubicBezTo>
                    <a:pt x="1635" y="277"/>
                    <a:pt x="1602" y="377"/>
                    <a:pt x="1535" y="444"/>
                  </a:cubicBezTo>
                  <a:cubicBezTo>
                    <a:pt x="1502" y="544"/>
                    <a:pt x="1435" y="644"/>
                    <a:pt x="1335" y="711"/>
                  </a:cubicBezTo>
                  <a:cubicBezTo>
                    <a:pt x="1235" y="811"/>
                    <a:pt x="1135" y="877"/>
                    <a:pt x="1001" y="944"/>
                  </a:cubicBezTo>
                  <a:cubicBezTo>
                    <a:pt x="768" y="1044"/>
                    <a:pt x="534" y="1111"/>
                    <a:pt x="368" y="1178"/>
                  </a:cubicBezTo>
                  <a:cubicBezTo>
                    <a:pt x="301" y="1211"/>
                    <a:pt x="234" y="1278"/>
                    <a:pt x="167" y="1311"/>
                  </a:cubicBezTo>
                  <a:cubicBezTo>
                    <a:pt x="134" y="1344"/>
                    <a:pt x="101" y="1378"/>
                    <a:pt x="67" y="1378"/>
                  </a:cubicBezTo>
                  <a:cubicBezTo>
                    <a:pt x="1" y="1478"/>
                    <a:pt x="34" y="1578"/>
                    <a:pt x="101" y="1645"/>
                  </a:cubicBezTo>
                  <a:cubicBezTo>
                    <a:pt x="234" y="1711"/>
                    <a:pt x="368" y="1745"/>
                    <a:pt x="534" y="1745"/>
                  </a:cubicBezTo>
                  <a:cubicBezTo>
                    <a:pt x="668" y="1711"/>
                    <a:pt x="801" y="1678"/>
                    <a:pt x="935" y="1611"/>
                  </a:cubicBezTo>
                  <a:cubicBezTo>
                    <a:pt x="1068" y="1511"/>
                    <a:pt x="1201" y="1411"/>
                    <a:pt x="1302" y="1278"/>
                  </a:cubicBezTo>
                  <a:cubicBezTo>
                    <a:pt x="1435" y="1144"/>
                    <a:pt x="1502" y="1011"/>
                    <a:pt x="1602" y="877"/>
                  </a:cubicBezTo>
                  <a:cubicBezTo>
                    <a:pt x="1668" y="777"/>
                    <a:pt x="1735" y="644"/>
                    <a:pt x="1802" y="544"/>
                  </a:cubicBezTo>
                  <a:cubicBezTo>
                    <a:pt x="1835" y="410"/>
                    <a:pt x="1869" y="310"/>
                    <a:pt x="1902" y="277"/>
                  </a:cubicBezTo>
                  <a:lnTo>
                    <a:pt x="1935" y="177"/>
                  </a:lnTo>
                  <a:cubicBezTo>
                    <a:pt x="1935" y="177"/>
                    <a:pt x="1935" y="144"/>
                    <a:pt x="1935" y="144"/>
                  </a:cubicBezTo>
                  <a:cubicBezTo>
                    <a:pt x="1935" y="52"/>
                    <a:pt x="1865" y="1"/>
                    <a:pt x="179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9607;p58"/>
            <p:cNvSpPr/>
            <p:nvPr/>
          </p:nvSpPr>
          <p:spPr>
            <a:xfrm>
              <a:off x="6734392" y="2365498"/>
              <a:ext cx="85527" cy="546392"/>
            </a:xfrm>
            <a:custGeom>
              <a:avLst/>
              <a:gdLst/>
              <a:ahLst/>
              <a:cxnLst/>
              <a:rect l="l" t="t" r="r" b="b"/>
              <a:pathLst>
                <a:path w="9675" h="61809" extrusionOk="0">
                  <a:moveTo>
                    <a:pt x="6138" y="0"/>
                  </a:moveTo>
                  <a:lnTo>
                    <a:pt x="3403" y="67"/>
                  </a:lnTo>
                  <a:lnTo>
                    <a:pt x="1" y="60544"/>
                  </a:lnTo>
                  <a:cubicBezTo>
                    <a:pt x="1" y="60544"/>
                    <a:pt x="1793" y="61808"/>
                    <a:pt x="4508" y="61808"/>
                  </a:cubicBezTo>
                  <a:cubicBezTo>
                    <a:pt x="6000" y="61808"/>
                    <a:pt x="7770" y="61426"/>
                    <a:pt x="9674" y="60243"/>
                  </a:cubicBezTo>
                  <a:lnTo>
                    <a:pt x="6138" y="0"/>
                  </a:ln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9608;p58"/>
            <p:cNvSpPr/>
            <p:nvPr/>
          </p:nvSpPr>
          <p:spPr>
            <a:xfrm>
              <a:off x="6791014" y="2481979"/>
              <a:ext cx="11510" cy="79922"/>
            </a:xfrm>
            <a:custGeom>
              <a:avLst/>
              <a:gdLst/>
              <a:ahLst/>
              <a:cxnLst/>
              <a:rect l="l" t="t" r="r" b="b"/>
              <a:pathLst>
                <a:path w="1302" h="9041" fill="none" extrusionOk="0">
                  <a:moveTo>
                    <a:pt x="1301" y="9040"/>
                  </a:moveTo>
                  <a:cubicBezTo>
                    <a:pt x="67" y="6172"/>
                    <a:pt x="0" y="2936"/>
                    <a:pt x="1101" y="0"/>
                  </a:cubicBezTo>
                </a:path>
              </a:pathLst>
            </a:custGeom>
            <a:noFill/>
            <a:ln w="11675" cap="flat" cmpd="sng">
              <a:solidFill>
                <a:srgbClr val="CAA36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9609;p58"/>
            <p:cNvSpPr/>
            <p:nvPr/>
          </p:nvSpPr>
          <p:spPr>
            <a:xfrm>
              <a:off x="6599037" y="2143552"/>
              <a:ext cx="338236" cy="329564"/>
            </a:xfrm>
            <a:custGeom>
              <a:avLst/>
              <a:gdLst/>
              <a:ahLst/>
              <a:cxnLst/>
              <a:rect l="l" t="t" r="r" b="b"/>
              <a:pathLst>
                <a:path w="38262" h="37281" extrusionOk="0">
                  <a:moveTo>
                    <a:pt x="18657" y="0"/>
                  </a:moveTo>
                  <a:cubicBezTo>
                    <a:pt x="14816" y="0"/>
                    <a:pt x="11155" y="3246"/>
                    <a:pt x="10875" y="7127"/>
                  </a:cubicBezTo>
                  <a:cubicBezTo>
                    <a:pt x="10045" y="6842"/>
                    <a:pt x="9194" y="6706"/>
                    <a:pt x="8354" y="6706"/>
                  </a:cubicBezTo>
                  <a:cubicBezTo>
                    <a:pt x="5650" y="6706"/>
                    <a:pt x="3060" y="8120"/>
                    <a:pt x="1635" y="10563"/>
                  </a:cubicBezTo>
                  <a:cubicBezTo>
                    <a:pt x="1" y="13898"/>
                    <a:pt x="901" y="17901"/>
                    <a:pt x="3870" y="20170"/>
                  </a:cubicBezTo>
                  <a:cubicBezTo>
                    <a:pt x="1335" y="22505"/>
                    <a:pt x="668" y="26207"/>
                    <a:pt x="2236" y="29276"/>
                  </a:cubicBezTo>
                  <a:cubicBezTo>
                    <a:pt x="3544" y="31864"/>
                    <a:pt x="6210" y="33458"/>
                    <a:pt x="9056" y="33458"/>
                  </a:cubicBezTo>
                  <a:cubicBezTo>
                    <a:pt x="9548" y="33458"/>
                    <a:pt x="10045" y="33411"/>
                    <a:pt x="10542" y="33312"/>
                  </a:cubicBezTo>
                  <a:cubicBezTo>
                    <a:pt x="12645" y="35977"/>
                    <a:pt x="15688" y="37280"/>
                    <a:pt x="18717" y="37280"/>
                  </a:cubicBezTo>
                  <a:cubicBezTo>
                    <a:pt x="22139" y="37280"/>
                    <a:pt x="25545" y="35617"/>
                    <a:pt x="27561" y="32375"/>
                  </a:cubicBezTo>
                  <a:lnTo>
                    <a:pt x="27561" y="32375"/>
                  </a:lnTo>
                  <a:cubicBezTo>
                    <a:pt x="28276" y="32793"/>
                    <a:pt x="29096" y="32990"/>
                    <a:pt x="29922" y="32990"/>
                  </a:cubicBezTo>
                  <a:cubicBezTo>
                    <a:pt x="31757" y="32990"/>
                    <a:pt x="33622" y="32018"/>
                    <a:pt x="34425" y="30343"/>
                  </a:cubicBezTo>
                  <a:cubicBezTo>
                    <a:pt x="35660" y="27875"/>
                    <a:pt x="34259" y="24473"/>
                    <a:pt x="31623" y="23572"/>
                  </a:cubicBezTo>
                  <a:cubicBezTo>
                    <a:pt x="35726" y="22371"/>
                    <a:pt x="38261" y="17367"/>
                    <a:pt x="36760" y="13365"/>
                  </a:cubicBezTo>
                  <a:cubicBezTo>
                    <a:pt x="35626" y="10341"/>
                    <a:pt x="32379" y="8383"/>
                    <a:pt x="29190" y="8383"/>
                  </a:cubicBezTo>
                  <a:cubicBezTo>
                    <a:pt x="28158" y="8383"/>
                    <a:pt x="27132" y="8588"/>
                    <a:pt x="26186" y="9028"/>
                  </a:cubicBezTo>
                  <a:cubicBezTo>
                    <a:pt x="26887" y="4925"/>
                    <a:pt x="23651" y="555"/>
                    <a:pt x="19515" y="55"/>
                  </a:cubicBezTo>
                  <a:cubicBezTo>
                    <a:pt x="19229" y="18"/>
                    <a:pt x="18942" y="0"/>
                    <a:pt x="18657"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9610;p58"/>
            <p:cNvSpPr/>
            <p:nvPr/>
          </p:nvSpPr>
          <p:spPr>
            <a:xfrm>
              <a:off x="6786002" y="2301220"/>
              <a:ext cx="318090" cy="276321"/>
            </a:xfrm>
            <a:custGeom>
              <a:avLst/>
              <a:gdLst/>
              <a:ahLst/>
              <a:cxnLst/>
              <a:rect l="l" t="t" r="r" b="b"/>
              <a:pathLst>
                <a:path w="35983" h="31258" extrusionOk="0">
                  <a:moveTo>
                    <a:pt x="16018" y="0"/>
                  </a:moveTo>
                  <a:cubicBezTo>
                    <a:pt x="14440" y="0"/>
                    <a:pt x="12844" y="611"/>
                    <a:pt x="11627" y="1935"/>
                  </a:cubicBezTo>
                  <a:lnTo>
                    <a:pt x="11627" y="1935"/>
                  </a:lnTo>
                  <a:cubicBezTo>
                    <a:pt x="10953" y="1495"/>
                    <a:pt x="10264" y="1303"/>
                    <a:pt x="9609" y="1303"/>
                  </a:cubicBezTo>
                  <a:cubicBezTo>
                    <a:pt x="6804" y="1303"/>
                    <a:pt x="4617" y="4821"/>
                    <a:pt x="6905" y="7405"/>
                  </a:cubicBezTo>
                  <a:cubicBezTo>
                    <a:pt x="3303" y="7939"/>
                    <a:pt x="601" y="10874"/>
                    <a:pt x="300" y="14477"/>
                  </a:cubicBezTo>
                  <a:cubicBezTo>
                    <a:pt x="0" y="18079"/>
                    <a:pt x="2202" y="21415"/>
                    <a:pt x="5638" y="22549"/>
                  </a:cubicBezTo>
                  <a:cubicBezTo>
                    <a:pt x="4470" y="26051"/>
                    <a:pt x="6838" y="30321"/>
                    <a:pt x="10441" y="31122"/>
                  </a:cubicBezTo>
                  <a:cubicBezTo>
                    <a:pt x="10860" y="31214"/>
                    <a:pt x="11283" y="31258"/>
                    <a:pt x="11705" y="31258"/>
                  </a:cubicBezTo>
                  <a:cubicBezTo>
                    <a:pt x="14945" y="31258"/>
                    <a:pt x="18096" y="28664"/>
                    <a:pt x="18480" y="25418"/>
                  </a:cubicBezTo>
                  <a:cubicBezTo>
                    <a:pt x="20079" y="27328"/>
                    <a:pt x="22581" y="28359"/>
                    <a:pt x="25064" y="28359"/>
                  </a:cubicBezTo>
                  <a:cubicBezTo>
                    <a:pt x="26571" y="28359"/>
                    <a:pt x="28070" y="27979"/>
                    <a:pt x="29354" y="27186"/>
                  </a:cubicBezTo>
                  <a:cubicBezTo>
                    <a:pt x="32757" y="25084"/>
                    <a:pt x="34225" y="20314"/>
                    <a:pt x="32590" y="16645"/>
                  </a:cubicBezTo>
                  <a:cubicBezTo>
                    <a:pt x="35983" y="10785"/>
                    <a:pt x="31363" y="4171"/>
                    <a:pt x="25446" y="4171"/>
                  </a:cubicBezTo>
                  <a:cubicBezTo>
                    <a:pt x="24323" y="4171"/>
                    <a:pt x="23153" y="4410"/>
                    <a:pt x="21983" y="4936"/>
                  </a:cubicBezTo>
                  <a:cubicBezTo>
                    <a:pt x="21408" y="1819"/>
                    <a:pt x="18740" y="0"/>
                    <a:pt x="1601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9611;p58"/>
            <p:cNvSpPr/>
            <p:nvPr/>
          </p:nvSpPr>
          <p:spPr>
            <a:xfrm>
              <a:off x="6796716" y="2433985"/>
              <a:ext cx="159730" cy="184827"/>
            </a:xfrm>
            <a:custGeom>
              <a:avLst/>
              <a:gdLst/>
              <a:ahLst/>
              <a:cxnLst/>
              <a:rect l="l" t="t" r="r" b="b"/>
              <a:pathLst>
                <a:path w="18069" h="20908" extrusionOk="0">
                  <a:moveTo>
                    <a:pt x="17308" y="0"/>
                  </a:moveTo>
                  <a:cubicBezTo>
                    <a:pt x="17014" y="0"/>
                    <a:pt x="16717" y="201"/>
                    <a:pt x="16734" y="593"/>
                  </a:cubicBezTo>
                  <a:lnTo>
                    <a:pt x="16734" y="626"/>
                  </a:lnTo>
                  <a:cubicBezTo>
                    <a:pt x="16734" y="626"/>
                    <a:pt x="16701" y="1093"/>
                    <a:pt x="16701" y="1894"/>
                  </a:cubicBezTo>
                  <a:cubicBezTo>
                    <a:pt x="16701" y="2094"/>
                    <a:pt x="16701" y="2327"/>
                    <a:pt x="16701" y="2561"/>
                  </a:cubicBezTo>
                  <a:cubicBezTo>
                    <a:pt x="16701" y="2794"/>
                    <a:pt x="16634" y="3061"/>
                    <a:pt x="16634" y="3361"/>
                  </a:cubicBezTo>
                  <a:cubicBezTo>
                    <a:pt x="16601" y="3895"/>
                    <a:pt x="16568" y="4529"/>
                    <a:pt x="16501" y="5229"/>
                  </a:cubicBezTo>
                  <a:cubicBezTo>
                    <a:pt x="16434" y="5563"/>
                    <a:pt x="16434" y="5930"/>
                    <a:pt x="16367" y="6297"/>
                  </a:cubicBezTo>
                  <a:cubicBezTo>
                    <a:pt x="16301" y="6630"/>
                    <a:pt x="16234" y="7031"/>
                    <a:pt x="16167" y="7398"/>
                  </a:cubicBezTo>
                  <a:cubicBezTo>
                    <a:pt x="16134" y="7798"/>
                    <a:pt x="16000" y="8165"/>
                    <a:pt x="15934" y="8565"/>
                  </a:cubicBezTo>
                  <a:cubicBezTo>
                    <a:pt x="15867" y="8765"/>
                    <a:pt x="15867" y="8999"/>
                    <a:pt x="15800" y="9165"/>
                  </a:cubicBezTo>
                  <a:cubicBezTo>
                    <a:pt x="15734" y="9366"/>
                    <a:pt x="15667" y="9566"/>
                    <a:pt x="15600" y="9766"/>
                  </a:cubicBezTo>
                  <a:cubicBezTo>
                    <a:pt x="15533" y="9966"/>
                    <a:pt x="15500" y="10166"/>
                    <a:pt x="15433" y="10366"/>
                  </a:cubicBezTo>
                  <a:cubicBezTo>
                    <a:pt x="15367" y="10600"/>
                    <a:pt x="15267" y="10800"/>
                    <a:pt x="15200" y="10967"/>
                  </a:cubicBezTo>
                  <a:cubicBezTo>
                    <a:pt x="15133" y="11167"/>
                    <a:pt x="15066" y="11400"/>
                    <a:pt x="14966" y="11601"/>
                  </a:cubicBezTo>
                  <a:cubicBezTo>
                    <a:pt x="14900" y="11801"/>
                    <a:pt x="14800" y="11967"/>
                    <a:pt x="14700" y="12168"/>
                  </a:cubicBezTo>
                  <a:cubicBezTo>
                    <a:pt x="14599" y="12368"/>
                    <a:pt x="14499" y="12568"/>
                    <a:pt x="14399" y="12768"/>
                  </a:cubicBezTo>
                  <a:lnTo>
                    <a:pt x="14099" y="13335"/>
                  </a:lnTo>
                  <a:cubicBezTo>
                    <a:pt x="13866" y="13735"/>
                    <a:pt x="13599" y="14069"/>
                    <a:pt x="13365" y="14436"/>
                  </a:cubicBezTo>
                  <a:cubicBezTo>
                    <a:pt x="12865" y="15136"/>
                    <a:pt x="12264" y="15770"/>
                    <a:pt x="11597" y="16337"/>
                  </a:cubicBezTo>
                  <a:cubicBezTo>
                    <a:pt x="11297" y="16637"/>
                    <a:pt x="10964" y="16871"/>
                    <a:pt x="10630" y="17138"/>
                  </a:cubicBezTo>
                  <a:cubicBezTo>
                    <a:pt x="10263" y="17371"/>
                    <a:pt x="9929" y="17571"/>
                    <a:pt x="9563" y="17772"/>
                  </a:cubicBezTo>
                  <a:cubicBezTo>
                    <a:pt x="8862" y="18172"/>
                    <a:pt x="8128" y="18505"/>
                    <a:pt x="7361" y="18739"/>
                  </a:cubicBezTo>
                  <a:cubicBezTo>
                    <a:pt x="6694" y="18972"/>
                    <a:pt x="5993" y="19173"/>
                    <a:pt x="5293" y="19306"/>
                  </a:cubicBezTo>
                  <a:cubicBezTo>
                    <a:pt x="4225" y="19506"/>
                    <a:pt x="3125" y="19606"/>
                    <a:pt x="2024" y="19606"/>
                  </a:cubicBezTo>
                  <a:lnTo>
                    <a:pt x="790" y="19606"/>
                  </a:lnTo>
                  <a:cubicBezTo>
                    <a:pt x="778" y="19606"/>
                    <a:pt x="768" y="19605"/>
                    <a:pt x="757" y="19605"/>
                  </a:cubicBezTo>
                  <a:cubicBezTo>
                    <a:pt x="150" y="19605"/>
                    <a:pt x="0" y="20510"/>
                    <a:pt x="623" y="20674"/>
                  </a:cubicBezTo>
                  <a:cubicBezTo>
                    <a:pt x="623" y="20674"/>
                    <a:pt x="756" y="20674"/>
                    <a:pt x="990" y="20740"/>
                  </a:cubicBezTo>
                  <a:cubicBezTo>
                    <a:pt x="1223" y="20774"/>
                    <a:pt x="1557" y="20807"/>
                    <a:pt x="1957" y="20841"/>
                  </a:cubicBezTo>
                  <a:cubicBezTo>
                    <a:pt x="2391" y="20907"/>
                    <a:pt x="2924" y="20907"/>
                    <a:pt x="3492" y="20907"/>
                  </a:cubicBezTo>
                  <a:cubicBezTo>
                    <a:pt x="4159" y="20907"/>
                    <a:pt x="4826" y="20874"/>
                    <a:pt x="5493" y="20807"/>
                  </a:cubicBezTo>
                  <a:cubicBezTo>
                    <a:pt x="6294" y="20707"/>
                    <a:pt x="7094" y="20540"/>
                    <a:pt x="7861" y="20340"/>
                  </a:cubicBezTo>
                  <a:cubicBezTo>
                    <a:pt x="8695" y="20073"/>
                    <a:pt x="9563" y="19773"/>
                    <a:pt x="10363" y="19339"/>
                  </a:cubicBezTo>
                  <a:cubicBezTo>
                    <a:pt x="10763" y="19139"/>
                    <a:pt x="11197" y="18872"/>
                    <a:pt x="11597" y="18639"/>
                  </a:cubicBezTo>
                  <a:cubicBezTo>
                    <a:pt x="11998" y="18372"/>
                    <a:pt x="12398" y="18072"/>
                    <a:pt x="12765" y="17738"/>
                  </a:cubicBezTo>
                  <a:cubicBezTo>
                    <a:pt x="13532" y="17104"/>
                    <a:pt x="14233" y="16371"/>
                    <a:pt x="14833" y="15570"/>
                  </a:cubicBezTo>
                  <a:cubicBezTo>
                    <a:pt x="15133" y="15170"/>
                    <a:pt x="15400" y="14736"/>
                    <a:pt x="15667" y="14302"/>
                  </a:cubicBezTo>
                  <a:lnTo>
                    <a:pt x="16034" y="13669"/>
                  </a:lnTo>
                  <a:cubicBezTo>
                    <a:pt x="16134" y="13435"/>
                    <a:pt x="16234" y="13202"/>
                    <a:pt x="16334" y="13002"/>
                  </a:cubicBezTo>
                  <a:cubicBezTo>
                    <a:pt x="16434" y="12768"/>
                    <a:pt x="16568" y="12568"/>
                    <a:pt x="16634" y="12334"/>
                  </a:cubicBezTo>
                  <a:cubicBezTo>
                    <a:pt x="16734" y="12101"/>
                    <a:pt x="16834" y="11867"/>
                    <a:pt x="16901" y="11634"/>
                  </a:cubicBezTo>
                  <a:cubicBezTo>
                    <a:pt x="16968" y="11434"/>
                    <a:pt x="17068" y="11200"/>
                    <a:pt x="17135" y="10967"/>
                  </a:cubicBezTo>
                  <a:lnTo>
                    <a:pt x="17301" y="10300"/>
                  </a:lnTo>
                  <a:cubicBezTo>
                    <a:pt x="17368" y="10066"/>
                    <a:pt x="17435" y="9899"/>
                    <a:pt x="17502" y="9632"/>
                  </a:cubicBezTo>
                  <a:cubicBezTo>
                    <a:pt x="17535" y="9399"/>
                    <a:pt x="17568" y="9199"/>
                    <a:pt x="17635" y="8999"/>
                  </a:cubicBezTo>
                  <a:cubicBezTo>
                    <a:pt x="17702" y="8532"/>
                    <a:pt x="17802" y="8131"/>
                    <a:pt x="17835" y="7698"/>
                  </a:cubicBezTo>
                  <a:cubicBezTo>
                    <a:pt x="17902" y="7297"/>
                    <a:pt x="17935" y="6897"/>
                    <a:pt x="17969" y="6497"/>
                  </a:cubicBezTo>
                  <a:cubicBezTo>
                    <a:pt x="18002" y="6130"/>
                    <a:pt x="18035" y="5730"/>
                    <a:pt x="18035" y="5363"/>
                  </a:cubicBezTo>
                  <a:cubicBezTo>
                    <a:pt x="18069" y="4729"/>
                    <a:pt x="18069" y="4062"/>
                    <a:pt x="18035" y="3395"/>
                  </a:cubicBezTo>
                  <a:cubicBezTo>
                    <a:pt x="18035" y="3094"/>
                    <a:pt x="18069" y="2861"/>
                    <a:pt x="18035" y="2561"/>
                  </a:cubicBezTo>
                  <a:cubicBezTo>
                    <a:pt x="18035" y="2294"/>
                    <a:pt x="18002" y="2094"/>
                    <a:pt x="18002" y="1894"/>
                  </a:cubicBezTo>
                  <a:cubicBezTo>
                    <a:pt x="17935" y="1060"/>
                    <a:pt x="17868" y="559"/>
                    <a:pt x="17868" y="559"/>
                  </a:cubicBezTo>
                  <a:cubicBezTo>
                    <a:pt x="17868" y="184"/>
                    <a:pt x="17589" y="0"/>
                    <a:pt x="1730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9612;p58"/>
            <p:cNvSpPr/>
            <p:nvPr/>
          </p:nvSpPr>
          <p:spPr>
            <a:xfrm>
              <a:off x="6910439" y="2439996"/>
              <a:ext cx="27439" cy="86296"/>
            </a:xfrm>
            <a:custGeom>
              <a:avLst/>
              <a:gdLst/>
              <a:ahLst/>
              <a:cxnLst/>
              <a:rect l="l" t="t" r="r" b="b"/>
              <a:pathLst>
                <a:path w="3104" h="9762" extrusionOk="0">
                  <a:moveTo>
                    <a:pt x="242" y="0"/>
                  </a:moveTo>
                  <a:cubicBezTo>
                    <a:pt x="218" y="0"/>
                    <a:pt x="193" y="4"/>
                    <a:pt x="168" y="13"/>
                  </a:cubicBezTo>
                  <a:cubicBezTo>
                    <a:pt x="34" y="79"/>
                    <a:pt x="1" y="213"/>
                    <a:pt x="68" y="313"/>
                  </a:cubicBezTo>
                  <a:lnTo>
                    <a:pt x="234" y="680"/>
                  </a:lnTo>
                  <a:cubicBezTo>
                    <a:pt x="368" y="913"/>
                    <a:pt x="535" y="1280"/>
                    <a:pt x="701" y="1681"/>
                  </a:cubicBezTo>
                  <a:cubicBezTo>
                    <a:pt x="801" y="1914"/>
                    <a:pt x="902" y="2148"/>
                    <a:pt x="1002" y="2381"/>
                  </a:cubicBezTo>
                  <a:cubicBezTo>
                    <a:pt x="1102" y="2615"/>
                    <a:pt x="1202" y="2848"/>
                    <a:pt x="1302" y="3148"/>
                  </a:cubicBezTo>
                  <a:cubicBezTo>
                    <a:pt x="1402" y="3415"/>
                    <a:pt x="1502" y="3682"/>
                    <a:pt x="1569" y="3982"/>
                  </a:cubicBezTo>
                  <a:cubicBezTo>
                    <a:pt x="1669" y="4249"/>
                    <a:pt x="1769" y="4549"/>
                    <a:pt x="1836" y="4816"/>
                  </a:cubicBezTo>
                  <a:cubicBezTo>
                    <a:pt x="2002" y="5417"/>
                    <a:pt x="2136" y="5984"/>
                    <a:pt x="2269" y="6551"/>
                  </a:cubicBezTo>
                  <a:cubicBezTo>
                    <a:pt x="2303" y="6818"/>
                    <a:pt x="2369" y="7084"/>
                    <a:pt x="2403" y="7351"/>
                  </a:cubicBezTo>
                  <a:cubicBezTo>
                    <a:pt x="2436" y="7618"/>
                    <a:pt x="2503" y="7852"/>
                    <a:pt x="2503" y="8085"/>
                  </a:cubicBezTo>
                  <a:cubicBezTo>
                    <a:pt x="2569" y="8552"/>
                    <a:pt x="2603" y="8919"/>
                    <a:pt x="2636" y="9186"/>
                  </a:cubicBezTo>
                  <a:cubicBezTo>
                    <a:pt x="2669" y="9453"/>
                    <a:pt x="2669" y="9586"/>
                    <a:pt x="2669" y="9586"/>
                  </a:cubicBezTo>
                  <a:lnTo>
                    <a:pt x="2703" y="9586"/>
                  </a:lnTo>
                  <a:cubicBezTo>
                    <a:pt x="2719" y="9703"/>
                    <a:pt x="2811" y="9761"/>
                    <a:pt x="2903" y="9761"/>
                  </a:cubicBezTo>
                  <a:cubicBezTo>
                    <a:pt x="2995" y="9761"/>
                    <a:pt x="3086" y="9703"/>
                    <a:pt x="3103" y="9586"/>
                  </a:cubicBezTo>
                  <a:lnTo>
                    <a:pt x="3103" y="9153"/>
                  </a:lnTo>
                  <a:cubicBezTo>
                    <a:pt x="3103" y="8886"/>
                    <a:pt x="3103" y="8485"/>
                    <a:pt x="3070" y="8018"/>
                  </a:cubicBezTo>
                  <a:cubicBezTo>
                    <a:pt x="3036" y="7551"/>
                    <a:pt x="3003" y="7018"/>
                    <a:pt x="2903" y="6417"/>
                  </a:cubicBezTo>
                  <a:cubicBezTo>
                    <a:pt x="2803" y="5850"/>
                    <a:pt x="2703" y="5250"/>
                    <a:pt x="2503" y="4649"/>
                  </a:cubicBezTo>
                  <a:cubicBezTo>
                    <a:pt x="2336" y="4016"/>
                    <a:pt x="2136" y="3449"/>
                    <a:pt x="1902" y="2881"/>
                  </a:cubicBezTo>
                  <a:cubicBezTo>
                    <a:pt x="1702" y="2381"/>
                    <a:pt x="1502" y="1914"/>
                    <a:pt x="1235" y="1447"/>
                  </a:cubicBezTo>
                  <a:cubicBezTo>
                    <a:pt x="1035" y="1013"/>
                    <a:pt x="801" y="680"/>
                    <a:pt x="668" y="446"/>
                  </a:cubicBezTo>
                  <a:lnTo>
                    <a:pt x="435" y="113"/>
                  </a:lnTo>
                  <a:cubicBezTo>
                    <a:pt x="384" y="38"/>
                    <a:pt x="316" y="0"/>
                    <a:pt x="242"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9613;p58"/>
            <p:cNvSpPr/>
            <p:nvPr/>
          </p:nvSpPr>
          <p:spPr>
            <a:xfrm>
              <a:off x="6944943" y="2417400"/>
              <a:ext cx="46304" cy="85545"/>
            </a:xfrm>
            <a:custGeom>
              <a:avLst/>
              <a:gdLst/>
              <a:ahLst/>
              <a:cxnLst/>
              <a:rect l="l" t="t" r="r" b="b"/>
              <a:pathLst>
                <a:path w="5238" h="9677" extrusionOk="0">
                  <a:moveTo>
                    <a:pt x="5038" y="0"/>
                  </a:moveTo>
                  <a:cubicBezTo>
                    <a:pt x="4938" y="0"/>
                    <a:pt x="4804" y="67"/>
                    <a:pt x="4804" y="167"/>
                  </a:cubicBezTo>
                  <a:lnTo>
                    <a:pt x="4704" y="634"/>
                  </a:lnTo>
                  <a:cubicBezTo>
                    <a:pt x="4671" y="901"/>
                    <a:pt x="4571" y="1301"/>
                    <a:pt x="4471" y="1802"/>
                  </a:cubicBezTo>
                  <a:cubicBezTo>
                    <a:pt x="4404" y="2035"/>
                    <a:pt x="4337" y="2269"/>
                    <a:pt x="4237" y="2535"/>
                  </a:cubicBezTo>
                  <a:cubicBezTo>
                    <a:pt x="4170" y="2802"/>
                    <a:pt x="4070" y="3102"/>
                    <a:pt x="3970" y="3369"/>
                  </a:cubicBezTo>
                  <a:cubicBezTo>
                    <a:pt x="3870" y="3670"/>
                    <a:pt x="3737" y="3970"/>
                    <a:pt x="3603" y="4270"/>
                  </a:cubicBezTo>
                  <a:cubicBezTo>
                    <a:pt x="3503" y="4537"/>
                    <a:pt x="3336" y="4837"/>
                    <a:pt x="3203" y="5137"/>
                  </a:cubicBezTo>
                  <a:cubicBezTo>
                    <a:pt x="2903" y="5704"/>
                    <a:pt x="2603" y="6271"/>
                    <a:pt x="2236" y="6805"/>
                  </a:cubicBezTo>
                  <a:cubicBezTo>
                    <a:pt x="2035" y="7039"/>
                    <a:pt x="1869" y="7305"/>
                    <a:pt x="1702" y="7506"/>
                  </a:cubicBezTo>
                  <a:cubicBezTo>
                    <a:pt x="1535" y="7739"/>
                    <a:pt x="1368" y="7939"/>
                    <a:pt x="1235" y="8139"/>
                  </a:cubicBezTo>
                  <a:cubicBezTo>
                    <a:pt x="901" y="8506"/>
                    <a:pt x="634" y="8807"/>
                    <a:pt x="434" y="9040"/>
                  </a:cubicBezTo>
                  <a:lnTo>
                    <a:pt x="101" y="9340"/>
                  </a:lnTo>
                  <a:cubicBezTo>
                    <a:pt x="34" y="9407"/>
                    <a:pt x="1" y="9540"/>
                    <a:pt x="67" y="9607"/>
                  </a:cubicBezTo>
                  <a:cubicBezTo>
                    <a:pt x="109" y="9648"/>
                    <a:pt x="175" y="9677"/>
                    <a:pt x="236" y="9677"/>
                  </a:cubicBezTo>
                  <a:cubicBezTo>
                    <a:pt x="274" y="9677"/>
                    <a:pt x="309" y="9666"/>
                    <a:pt x="334" y="9640"/>
                  </a:cubicBezTo>
                  <a:lnTo>
                    <a:pt x="701" y="9340"/>
                  </a:lnTo>
                  <a:cubicBezTo>
                    <a:pt x="835" y="9240"/>
                    <a:pt x="968" y="9140"/>
                    <a:pt x="1135" y="9007"/>
                  </a:cubicBezTo>
                  <a:cubicBezTo>
                    <a:pt x="1302" y="8840"/>
                    <a:pt x="1468" y="8673"/>
                    <a:pt x="1635" y="8506"/>
                  </a:cubicBezTo>
                  <a:cubicBezTo>
                    <a:pt x="1802" y="8306"/>
                    <a:pt x="2002" y="8106"/>
                    <a:pt x="2169" y="7906"/>
                  </a:cubicBezTo>
                  <a:cubicBezTo>
                    <a:pt x="2369" y="7672"/>
                    <a:pt x="2569" y="7439"/>
                    <a:pt x="2736" y="7172"/>
                  </a:cubicBezTo>
                  <a:cubicBezTo>
                    <a:pt x="3136" y="6638"/>
                    <a:pt x="3503" y="6071"/>
                    <a:pt x="3803" y="5471"/>
                  </a:cubicBezTo>
                  <a:cubicBezTo>
                    <a:pt x="4104" y="4870"/>
                    <a:pt x="4370" y="4237"/>
                    <a:pt x="4604" y="3636"/>
                  </a:cubicBezTo>
                  <a:cubicBezTo>
                    <a:pt x="4704" y="3303"/>
                    <a:pt x="4771" y="3002"/>
                    <a:pt x="4837" y="2736"/>
                  </a:cubicBezTo>
                  <a:cubicBezTo>
                    <a:pt x="4904" y="2435"/>
                    <a:pt x="4971" y="2168"/>
                    <a:pt x="5038" y="1935"/>
                  </a:cubicBezTo>
                  <a:cubicBezTo>
                    <a:pt x="5071" y="1668"/>
                    <a:pt x="5104" y="1435"/>
                    <a:pt x="5138" y="1234"/>
                  </a:cubicBezTo>
                  <a:cubicBezTo>
                    <a:pt x="5171" y="1034"/>
                    <a:pt x="5204" y="868"/>
                    <a:pt x="5204" y="701"/>
                  </a:cubicBezTo>
                  <a:cubicBezTo>
                    <a:pt x="5204" y="401"/>
                    <a:pt x="5204" y="234"/>
                    <a:pt x="5204" y="234"/>
                  </a:cubicBezTo>
                  <a:cubicBezTo>
                    <a:pt x="5238" y="134"/>
                    <a:pt x="5138" y="34"/>
                    <a:pt x="503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9614;p58"/>
            <p:cNvSpPr/>
            <p:nvPr/>
          </p:nvSpPr>
          <p:spPr>
            <a:xfrm>
              <a:off x="6494057" y="2406005"/>
              <a:ext cx="296069" cy="253964"/>
            </a:xfrm>
            <a:custGeom>
              <a:avLst/>
              <a:gdLst/>
              <a:ahLst/>
              <a:cxnLst/>
              <a:rect l="l" t="t" r="r" b="b"/>
              <a:pathLst>
                <a:path w="33492" h="28729" extrusionOk="0">
                  <a:moveTo>
                    <a:pt x="18979" y="0"/>
                  </a:moveTo>
                  <a:cubicBezTo>
                    <a:pt x="16261" y="0"/>
                    <a:pt x="13677" y="1377"/>
                    <a:pt x="12176" y="3758"/>
                  </a:cubicBezTo>
                  <a:cubicBezTo>
                    <a:pt x="11048" y="2227"/>
                    <a:pt x="9172" y="1474"/>
                    <a:pt x="7294" y="1474"/>
                  </a:cubicBezTo>
                  <a:cubicBezTo>
                    <a:pt x="5284" y="1474"/>
                    <a:pt x="3272" y="2335"/>
                    <a:pt x="2169" y="4025"/>
                  </a:cubicBezTo>
                  <a:cubicBezTo>
                    <a:pt x="1" y="7327"/>
                    <a:pt x="2102" y="12431"/>
                    <a:pt x="5905" y="13298"/>
                  </a:cubicBezTo>
                  <a:cubicBezTo>
                    <a:pt x="3103" y="15032"/>
                    <a:pt x="2269" y="19302"/>
                    <a:pt x="4237" y="21937"/>
                  </a:cubicBezTo>
                  <a:cubicBezTo>
                    <a:pt x="5359" y="23459"/>
                    <a:pt x="7241" y="24254"/>
                    <a:pt x="9115" y="24254"/>
                  </a:cubicBezTo>
                  <a:cubicBezTo>
                    <a:pt x="10527" y="24254"/>
                    <a:pt x="11935" y="23803"/>
                    <a:pt x="13010" y="22871"/>
                  </a:cubicBezTo>
                  <a:cubicBezTo>
                    <a:pt x="13110" y="25673"/>
                    <a:pt x="15078" y="28042"/>
                    <a:pt x="17813" y="28642"/>
                  </a:cubicBezTo>
                  <a:cubicBezTo>
                    <a:pt x="18157" y="28700"/>
                    <a:pt x="18499" y="28728"/>
                    <a:pt x="18839" y="28728"/>
                  </a:cubicBezTo>
                  <a:cubicBezTo>
                    <a:pt x="21236" y="28728"/>
                    <a:pt x="23458" y="27323"/>
                    <a:pt x="24451" y="25073"/>
                  </a:cubicBezTo>
                  <a:lnTo>
                    <a:pt x="24385" y="24339"/>
                  </a:lnTo>
                  <a:lnTo>
                    <a:pt x="24385" y="24339"/>
                  </a:lnTo>
                  <a:cubicBezTo>
                    <a:pt x="24543" y="24350"/>
                    <a:pt x="24700" y="24355"/>
                    <a:pt x="24858" y="24355"/>
                  </a:cubicBezTo>
                  <a:cubicBezTo>
                    <a:pt x="28693" y="24355"/>
                    <a:pt x="32347" y="21282"/>
                    <a:pt x="32924" y="17501"/>
                  </a:cubicBezTo>
                  <a:cubicBezTo>
                    <a:pt x="33491" y="13531"/>
                    <a:pt x="30622" y="9362"/>
                    <a:pt x="26720" y="8494"/>
                  </a:cubicBezTo>
                  <a:cubicBezTo>
                    <a:pt x="26953" y="4858"/>
                    <a:pt x="24752" y="1556"/>
                    <a:pt x="21349" y="355"/>
                  </a:cubicBezTo>
                  <a:cubicBezTo>
                    <a:pt x="20563" y="116"/>
                    <a:pt x="19766" y="0"/>
                    <a:pt x="1897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9615;p58"/>
            <p:cNvSpPr/>
            <p:nvPr/>
          </p:nvSpPr>
          <p:spPr>
            <a:xfrm>
              <a:off x="6632657" y="2542642"/>
              <a:ext cx="130638" cy="180858"/>
            </a:xfrm>
            <a:custGeom>
              <a:avLst/>
              <a:gdLst/>
              <a:ahLst/>
              <a:cxnLst/>
              <a:rect l="l" t="t" r="r" b="b"/>
              <a:pathLst>
                <a:path w="14778" h="20459" extrusionOk="0">
                  <a:moveTo>
                    <a:pt x="753" y="0"/>
                  </a:moveTo>
                  <a:cubicBezTo>
                    <a:pt x="516" y="0"/>
                    <a:pt x="281" y="143"/>
                    <a:pt x="234" y="444"/>
                  </a:cubicBezTo>
                  <a:lnTo>
                    <a:pt x="201" y="744"/>
                  </a:lnTo>
                  <a:cubicBezTo>
                    <a:pt x="167" y="944"/>
                    <a:pt x="134" y="1244"/>
                    <a:pt x="101" y="1611"/>
                  </a:cubicBezTo>
                  <a:cubicBezTo>
                    <a:pt x="67" y="1978"/>
                    <a:pt x="34" y="2478"/>
                    <a:pt x="34" y="2979"/>
                  </a:cubicBezTo>
                  <a:cubicBezTo>
                    <a:pt x="34" y="3479"/>
                    <a:pt x="0" y="4046"/>
                    <a:pt x="34" y="4713"/>
                  </a:cubicBezTo>
                  <a:cubicBezTo>
                    <a:pt x="67" y="5381"/>
                    <a:pt x="101" y="6081"/>
                    <a:pt x="201" y="6815"/>
                  </a:cubicBezTo>
                  <a:cubicBezTo>
                    <a:pt x="301" y="7549"/>
                    <a:pt x="401" y="8316"/>
                    <a:pt x="568" y="9117"/>
                  </a:cubicBezTo>
                  <a:cubicBezTo>
                    <a:pt x="734" y="9917"/>
                    <a:pt x="968" y="10751"/>
                    <a:pt x="1235" y="11518"/>
                  </a:cubicBezTo>
                  <a:cubicBezTo>
                    <a:pt x="1535" y="12352"/>
                    <a:pt x="1868" y="13153"/>
                    <a:pt x="2302" y="13953"/>
                  </a:cubicBezTo>
                  <a:cubicBezTo>
                    <a:pt x="2469" y="14354"/>
                    <a:pt x="2702" y="14754"/>
                    <a:pt x="2969" y="15088"/>
                  </a:cubicBezTo>
                  <a:cubicBezTo>
                    <a:pt x="3236" y="15454"/>
                    <a:pt x="3470" y="15821"/>
                    <a:pt x="3736" y="16155"/>
                  </a:cubicBezTo>
                  <a:lnTo>
                    <a:pt x="4170" y="16689"/>
                  </a:lnTo>
                  <a:cubicBezTo>
                    <a:pt x="4304" y="16855"/>
                    <a:pt x="4470" y="16989"/>
                    <a:pt x="4637" y="17156"/>
                  </a:cubicBezTo>
                  <a:cubicBezTo>
                    <a:pt x="4937" y="17456"/>
                    <a:pt x="5271" y="17756"/>
                    <a:pt x="5604" y="18023"/>
                  </a:cubicBezTo>
                  <a:lnTo>
                    <a:pt x="5838" y="18223"/>
                  </a:lnTo>
                  <a:lnTo>
                    <a:pt x="6105" y="18390"/>
                  </a:lnTo>
                  <a:lnTo>
                    <a:pt x="6605" y="18723"/>
                  </a:lnTo>
                  <a:cubicBezTo>
                    <a:pt x="6972" y="18957"/>
                    <a:pt x="7306" y="19157"/>
                    <a:pt x="7673" y="19291"/>
                  </a:cubicBezTo>
                  <a:cubicBezTo>
                    <a:pt x="8006" y="19457"/>
                    <a:pt x="8340" y="19591"/>
                    <a:pt x="8707" y="19724"/>
                  </a:cubicBezTo>
                  <a:cubicBezTo>
                    <a:pt x="9040" y="19858"/>
                    <a:pt x="9374" y="19924"/>
                    <a:pt x="9707" y="20024"/>
                  </a:cubicBezTo>
                  <a:cubicBezTo>
                    <a:pt x="10008" y="20124"/>
                    <a:pt x="10308" y="20191"/>
                    <a:pt x="10641" y="20225"/>
                  </a:cubicBezTo>
                  <a:cubicBezTo>
                    <a:pt x="10908" y="20291"/>
                    <a:pt x="11208" y="20358"/>
                    <a:pt x="11475" y="20358"/>
                  </a:cubicBezTo>
                  <a:cubicBezTo>
                    <a:pt x="12009" y="20391"/>
                    <a:pt x="12476" y="20458"/>
                    <a:pt x="12843" y="20458"/>
                  </a:cubicBezTo>
                  <a:cubicBezTo>
                    <a:pt x="13610" y="20425"/>
                    <a:pt x="14044" y="20425"/>
                    <a:pt x="14044" y="20425"/>
                  </a:cubicBezTo>
                  <a:cubicBezTo>
                    <a:pt x="14744" y="20391"/>
                    <a:pt x="14778" y="19391"/>
                    <a:pt x="14077" y="19291"/>
                  </a:cubicBezTo>
                  <a:lnTo>
                    <a:pt x="14044" y="19291"/>
                  </a:lnTo>
                  <a:cubicBezTo>
                    <a:pt x="14044" y="19291"/>
                    <a:pt x="13644" y="19224"/>
                    <a:pt x="12943" y="19157"/>
                  </a:cubicBezTo>
                  <a:cubicBezTo>
                    <a:pt x="12576" y="19157"/>
                    <a:pt x="12176" y="19024"/>
                    <a:pt x="11675" y="18957"/>
                  </a:cubicBezTo>
                  <a:cubicBezTo>
                    <a:pt x="11442" y="18924"/>
                    <a:pt x="11175" y="18857"/>
                    <a:pt x="10942" y="18757"/>
                  </a:cubicBezTo>
                  <a:cubicBezTo>
                    <a:pt x="10675" y="18723"/>
                    <a:pt x="10408" y="18623"/>
                    <a:pt x="10141" y="18523"/>
                  </a:cubicBezTo>
                  <a:cubicBezTo>
                    <a:pt x="9874" y="18423"/>
                    <a:pt x="9574" y="18323"/>
                    <a:pt x="9307" y="18190"/>
                  </a:cubicBezTo>
                  <a:cubicBezTo>
                    <a:pt x="9007" y="18056"/>
                    <a:pt x="8707" y="17956"/>
                    <a:pt x="8406" y="17789"/>
                  </a:cubicBezTo>
                  <a:cubicBezTo>
                    <a:pt x="8140" y="17623"/>
                    <a:pt x="7839" y="17456"/>
                    <a:pt x="7573" y="17256"/>
                  </a:cubicBezTo>
                  <a:lnTo>
                    <a:pt x="7139" y="16956"/>
                  </a:lnTo>
                  <a:lnTo>
                    <a:pt x="6939" y="16789"/>
                  </a:lnTo>
                  <a:lnTo>
                    <a:pt x="6739" y="16622"/>
                  </a:lnTo>
                  <a:cubicBezTo>
                    <a:pt x="6438" y="16388"/>
                    <a:pt x="6172" y="16122"/>
                    <a:pt x="5938" y="15855"/>
                  </a:cubicBezTo>
                  <a:cubicBezTo>
                    <a:pt x="5805" y="15721"/>
                    <a:pt x="5671" y="15588"/>
                    <a:pt x="5538" y="15454"/>
                  </a:cubicBezTo>
                  <a:lnTo>
                    <a:pt x="5171" y="14987"/>
                  </a:lnTo>
                  <a:cubicBezTo>
                    <a:pt x="4904" y="14721"/>
                    <a:pt x="4704" y="14420"/>
                    <a:pt x="4504" y="14053"/>
                  </a:cubicBezTo>
                  <a:cubicBezTo>
                    <a:pt x="4304" y="13720"/>
                    <a:pt x="4103" y="13420"/>
                    <a:pt x="3903" y="13053"/>
                  </a:cubicBezTo>
                  <a:cubicBezTo>
                    <a:pt x="3536" y="12352"/>
                    <a:pt x="3203" y="11652"/>
                    <a:pt x="2936" y="10918"/>
                  </a:cubicBezTo>
                  <a:cubicBezTo>
                    <a:pt x="2669" y="10184"/>
                    <a:pt x="2436" y="9450"/>
                    <a:pt x="2269" y="8683"/>
                  </a:cubicBezTo>
                  <a:cubicBezTo>
                    <a:pt x="2069" y="7949"/>
                    <a:pt x="1902" y="7249"/>
                    <a:pt x="1802" y="6548"/>
                  </a:cubicBezTo>
                  <a:cubicBezTo>
                    <a:pt x="1702" y="5848"/>
                    <a:pt x="1568" y="5214"/>
                    <a:pt x="1535" y="4580"/>
                  </a:cubicBezTo>
                  <a:cubicBezTo>
                    <a:pt x="1368" y="3379"/>
                    <a:pt x="1301" y="2345"/>
                    <a:pt x="1301" y="1645"/>
                  </a:cubicBezTo>
                  <a:lnTo>
                    <a:pt x="1301" y="811"/>
                  </a:lnTo>
                  <a:lnTo>
                    <a:pt x="1301" y="510"/>
                  </a:lnTo>
                  <a:cubicBezTo>
                    <a:pt x="1284" y="177"/>
                    <a:pt x="1017" y="0"/>
                    <a:pt x="753"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9616;p58"/>
            <p:cNvSpPr/>
            <p:nvPr/>
          </p:nvSpPr>
          <p:spPr>
            <a:xfrm>
              <a:off x="6649462" y="2570860"/>
              <a:ext cx="15638" cy="76263"/>
            </a:xfrm>
            <a:custGeom>
              <a:avLst/>
              <a:gdLst/>
              <a:ahLst/>
              <a:cxnLst/>
              <a:rect l="l" t="t" r="r" b="b"/>
              <a:pathLst>
                <a:path w="1769" h="8627" extrusionOk="0">
                  <a:moveTo>
                    <a:pt x="1550" y="0"/>
                  </a:moveTo>
                  <a:cubicBezTo>
                    <a:pt x="1480" y="0"/>
                    <a:pt x="1411" y="24"/>
                    <a:pt x="1368" y="87"/>
                  </a:cubicBezTo>
                  <a:cubicBezTo>
                    <a:pt x="1368" y="87"/>
                    <a:pt x="1302" y="220"/>
                    <a:pt x="1202" y="421"/>
                  </a:cubicBezTo>
                  <a:cubicBezTo>
                    <a:pt x="1135" y="521"/>
                    <a:pt x="1068" y="621"/>
                    <a:pt x="1002" y="788"/>
                  </a:cubicBezTo>
                  <a:cubicBezTo>
                    <a:pt x="901" y="954"/>
                    <a:pt x="835" y="1121"/>
                    <a:pt x="768" y="1288"/>
                  </a:cubicBezTo>
                  <a:cubicBezTo>
                    <a:pt x="668" y="1488"/>
                    <a:pt x="601" y="1688"/>
                    <a:pt x="501" y="1922"/>
                  </a:cubicBezTo>
                  <a:cubicBezTo>
                    <a:pt x="434" y="2122"/>
                    <a:pt x="368" y="2355"/>
                    <a:pt x="301" y="2622"/>
                  </a:cubicBezTo>
                  <a:cubicBezTo>
                    <a:pt x="168" y="3123"/>
                    <a:pt x="68" y="3656"/>
                    <a:pt x="34" y="4190"/>
                  </a:cubicBezTo>
                  <a:cubicBezTo>
                    <a:pt x="1" y="4724"/>
                    <a:pt x="1" y="5257"/>
                    <a:pt x="34" y="5791"/>
                  </a:cubicBezTo>
                  <a:cubicBezTo>
                    <a:pt x="68" y="6258"/>
                    <a:pt x="134" y="6725"/>
                    <a:pt x="234" y="7192"/>
                  </a:cubicBezTo>
                  <a:cubicBezTo>
                    <a:pt x="268" y="7359"/>
                    <a:pt x="334" y="7526"/>
                    <a:pt x="401" y="7726"/>
                  </a:cubicBezTo>
                  <a:cubicBezTo>
                    <a:pt x="434" y="7893"/>
                    <a:pt x="468" y="8026"/>
                    <a:pt x="535" y="8126"/>
                  </a:cubicBezTo>
                  <a:cubicBezTo>
                    <a:pt x="601" y="8360"/>
                    <a:pt x="668" y="8493"/>
                    <a:pt x="668" y="8493"/>
                  </a:cubicBezTo>
                  <a:cubicBezTo>
                    <a:pt x="701" y="8593"/>
                    <a:pt x="801" y="8627"/>
                    <a:pt x="901" y="8627"/>
                  </a:cubicBezTo>
                  <a:cubicBezTo>
                    <a:pt x="1035" y="8593"/>
                    <a:pt x="1102" y="8460"/>
                    <a:pt x="1068" y="8360"/>
                  </a:cubicBezTo>
                  <a:cubicBezTo>
                    <a:pt x="1068" y="8360"/>
                    <a:pt x="1068" y="8226"/>
                    <a:pt x="1002" y="8026"/>
                  </a:cubicBezTo>
                  <a:cubicBezTo>
                    <a:pt x="935" y="7793"/>
                    <a:pt x="901" y="7459"/>
                    <a:pt x="835" y="7092"/>
                  </a:cubicBezTo>
                  <a:cubicBezTo>
                    <a:pt x="801" y="6892"/>
                    <a:pt x="768" y="6692"/>
                    <a:pt x="735" y="6458"/>
                  </a:cubicBezTo>
                  <a:cubicBezTo>
                    <a:pt x="735" y="6258"/>
                    <a:pt x="701" y="6025"/>
                    <a:pt x="701" y="5791"/>
                  </a:cubicBezTo>
                  <a:lnTo>
                    <a:pt x="701" y="5024"/>
                  </a:lnTo>
                  <a:cubicBezTo>
                    <a:pt x="701" y="4790"/>
                    <a:pt x="735" y="4524"/>
                    <a:pt x="735" y="4290"/>
                  </a:cubicBezTo>
                  <a:cubicBezTo>
                    <a:pt x="768" y="3756"/>
                    <a:pt x="835" y="3289"/>
                    <a:pt x="935" y="2789"/>
                  </a:cubicBezTo>
                  <a:cubicBezTo>
                    <a:pt x="1002" y="2555"/>
                    <a:pt x="1035" y="2322"/>
                    <a:pt x="1102" y="2088"/>
                  </a:cubicBezTo>
                  <a:cubicBezTo>
                    <a:pt x="1168" y="1888"/>
                    <a:pt x="1202" y="1688"/>
                    <a:pt x="1268" y="1488"/>
                  </a:cubicBezTo>
                  <a:cubicBezTo>
                    <a:pt x="1402" y="1121"/>
                    <a:pt x="1502" y="854"/>
                    <a:pt x="1602" y="621"/>
                  </a:cubicBezTo>
                  <a:lnTo>
                    <a:pt x="1735" y="287"/>
                  </a:lnTo>
                  <a:cubicBezTo>
                    <a:pt x="1769" y="187"/>
                    <a:pt x="1735" y="87"/>
                    <a:pt x="1669" y="20"/>
                  </a:cubicBezTo>
                  <a:cubicBezTo>
                    <a:pt x="1632" y="8"/>
                    <a:pt x="1591" y="0"/>
                    <a:pt x="1550"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9617;p58"/>
            <p:cNvSpPr/>
            <p:nvPr/>
          </p:nvSpPr>
          <p:spPr>
            <a:xfrm>
              <a:off x="6607294" y="2528868"/>
              <a:ext cx="40116" cy="88913"/>
            </a:xfrm>
            <a:custGeom>
              <a:avLst/>
              <a:gdLst/>
              <a:ahLst/>
              <a:cxnLst/>
              <a:rect l="l" t="t" r="r" b="b"/>
              <a:pathLst>
                <a:path w="4538" h="10058" extrusionOk="0">
                  <a:moveTo>
                    <a:pt x="268" y="0"/>
                  </a:moveTo>
                  <a:cubicBezTo>
                    <a:pt x="168" y="0"/>
                    <a:pt x="67" y="67"/>
                    <a:pt x="34" y="200"/>
                  </a:cubicBezTo>
                  <a:cubicBezTo>
                    <a:pt x="34" y="200"/>
                    <a:pt x="34" y="367"/>
                    <a:pt x="1" y="667"/>
                  </a:cubicBezTo>
                  <a:lnTo>
                    <a:pt x="1" y="1234"/>
                  </a:lnTo>
                  <a:cubicBezTo>
                    <a:pt x="1" y="1468"/>
                    <a:pt x="1" y="1701"/>
                    <a:pt x="1" y="1935"/>
                  </a:cubicBezTo>
                  <a:cubicBezTo>
                    <a:pt x="1" y="2202"/>
                    <a:pt x="34" y="2502"/>
                    <a:pt x="101" y="2769"/>
                  </a:cubicBezTo>
                  <a:cubicBezTo>
                    <a:pt x="101" y="3069"/>
                    <a:pt x="168" y="3369"/>
                    <a:pt x="234" y="3670"/>
                  </a:cubicBezTo>
                  <a:cubicBezTo>
                    <a:pt x="301" y="4003"/>
                    <a:pt x="401" y="4337"/>
                    <a:pt x="501" y="4670"/>
                  </a:cubicBezTo>
                  <a:cubicBezTo>
                    <a:pt x="601" y="5004"/>
                    <a:pt x="701" y="5304"/>
                    <a:pt x="835" y="5638"/>
                  </a:cubicBezTo>
                  <a:cubicBezTo>
                    <a:pt x="1001" y="5938"/>
                    <a:pt x="1168" y="6271"/>
                    <a:pt x="1302" y="6572"/>
                  </a:cubicBezTo>
                  <a:cubicBezTo>
                    <a:pt x="1468" y="6872"/>
                    <a:pt x="1635" y="7172"/>
                    <a:pt x="1835" y="7439"/>
                  </a:cubicBezTo>
                  <a:cubicBezTo>
                    <a:pt x="2002" y="7706"/>
                    <a:pt x="2169" y="7973"/>
                    <a:pt x="2369" y="8206"/>
                  </a:cubicBezTo>
                  <a:cubicBezTo>
                    <a:pt x="2569" y="8440"/>
                    <a:pt x="2736" y="8640"/>
                    <a:pt x="2936" y="8840"/>
                  </a:cubicBezTo>
                  <a:cubicBezTo>
                    <a:pt x="3070" y="9007"/>
                    <a:pt x="3236" y="9207"/>
                    <a:pt x="3437" y="9340"/>
                  </a:cubicBezTo>
                  <a:cubicBezTo>
                    <a:pt x="3603" y="9507"/>
                    <a:pt x="3737" y="9640"/>
                    <a:pt x="3837" y="9707"/>
                  </a:cubicBezTo>
                  <a:lnTo>
                    <a:pt x="4204" y="10007"/>
                  </a:lnTo>
                  <a:cubicBezTo>
                    <a:pt x="4237" y="10041"/>
                    <a:pt x="4287" y="10057"/>
                    <a:pt x="4337" y="10057"/>
                  </a:cubicBezTo>
                  <a:cubicBezTo>
                    <a:pt x="4387" y="10057"/>
                    <a:pt x="4437" y="10041"/>
                    <a:pt x="4471" y="10007"/>
                  </a:cubicBezTo>
                  <a:cubicBezTo>
                    <a:pt x="4537" y="9907"/>
                    <a:pt x="4537" y="9807"/>
                    <a:pt x="4471" y="9707"/>
                  </a:cubicBezTo>
                  <a:lnTo>
                    <a:pt x="4137" y="9374"/>
                  </a:lnTo>
                  <a:cubicBezTo>
                    <a:pt x="4037" y="9274"/>
                    <a:pt x="3904" y="9140"/>
                    <a:pt x="3770" y="9007"/>
                  </a:cubicBezTo>
                  <a:cubicBezTo>
                    <a:pt x="3670" y="8840"/>
                    <a:pt x="3503" y="8673"/>
                    <a:pt x="3370" y="8473"/>
                  </a:cubicBezTo>
                  <a:cubicBezTo>
                    <a:pt x="3203" y="8273"/>
                    <a:pt x="3036" y="8073"/>
                    <a:pt x="2869" y="7839"/>
                  </a:cubicBezTo>
                  <a:cubicBezTo>
                    <a:pt x="2703" y="7606"/>
                    <a:pt x="2536" y="7372"/>
                    <a:pt x="2369" y="7105"/>
                  </a:cubicBezTo>
                  <a:cubicBezTo>
                    <a:pt x="2236" y="6838"/>
                    <a:pt x="2069" y="6538"/>
                    <a:pt x="1902" y="6271"/>
                  </a:cubicBezTo>
                  <a:cubicBezTo>
                    <a:pt x="1769" y="5971"/>
                    <a:pt x="1602" y="5671"/>
                    <a:pt x="1502" y="5371"/>
                  </a:cubicBezTo>
                  <a:cubicBezTo>
                    <a:pt x="1368" y="5071"/>
                    <a:pt x="1268" y="4770"/>
                    <a:pt x="1168" y="4437"/>
                  </a:cubicBezTo>
                  <a:cubicBezTo>
                    <a:pt x="1035" y="4137"/>
                    <a:pt x="935" y="3836"/>
                    <a:pt x="868" y="3536"/>
                  </a:cubicBezTo>
                  <a:cubicBezTo>
                    <a:pt x="835" y="3236"/>
                    <a:pt x="735" y="2936"/>
                    <a:pt x="701" y="2669"/>
                  </a:cubicBezTo>
                  <a:cubicBezTo>
                    <a:pt x="635" y="2402"/>
                    <a:pt x="601" y="2135"/>
                    <a:pt x="568" y="1868"/>
                  </a:cubicBezTo>
                  <a:cubicBezTo>
                    <a:pt x="534" y="1601"/>
                    <a:pt x="534" y="1401"/>
                    <a:pt x="501" y="1201"/>
                  </a:cubicBezTo>
                  <a:cubicBezTo>
                    <a:pt x="468" y="1001"/>
                    <a:pt x="468" y="801"/>
                    <a:pt x="468" y="667"/>
                  </a:cubicBezTo>
                  <a:lnTo>
                    <a:pt x="468" y="200"/>
                  </a:lnTo>
                  <a:cubicBezTo>
                    <a:pt x="468" y="100"/>
                    <a:pt x="401" y="0"/>
                    <a:pt x="26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9618;p58"/>
            <p:cNvSpPr/>
            <p:nvPr/>
          </p:nvSpPr>
          <p:spPr>
            <a:xfrm>
              <a:off x="6672173" y="2629719"/>
              <a:ext cx="17698" cy="13569"/>
            </a:xfrm>
            <a:custGeom>
              <a:avLst/>
              <a:gdLst/>
              <a:ahLst/>
              <a:cxnLst/>
              <a:rect l="l" t="t" r="r" b="b"/>
              <a:pathLst>
                <a:path w="2002" h="1535" extrusionOk="0">
                  <a:moveTo>
                    <a:pt x="1868" y="0"/>
                  </a:moveTo>
                  <a:cubicBezTo>
                    <a:pt x="1802" y="0"/>
                    <a:pt x="1735" y="34"/>
                    <a:pt x="1702" y="134"/>
                  </a:cubicBezTo>
                  <a:cubicBezTo>
                    <a:pt x="1702" y="167"/>
                    <a:pt x="1702" y="167"/>
                    <a:pt x="1668" y="201"/>
                  </a:cubicBezTo>
                  <a:cubicBezTo>
                    <a:pt x="1668" y="301"/>
                    <a:pt x="1635" y="367"/>
                    <a:pt x="1568" y="401"/>
                  </a:cubicBezTo>
                  <a:cubicBezTo>
                    <a:pt x="1501" y="501"/>
                    <a:pt x="1435" y="568"/>
                    <a:pt x="1335" y="634"/>
                  </a:cubicBezTo>
                  <a:cubicBezTo>
                    <a:pt x="1235" y="701"/>
                    <a:pt x="1134" y="734"/>
                    <a:pt x="1001" y="768"/>
                  </a:cubicBezTo>
                  <a:cubicBezTo>
                    <a:pt x="768" y="834"/>
                    <a:pt x="567" y="834"/>
                    <a:pt x="401" y="901"/>
                  </a:cubicBezTo>
                  <a:cubicBezTo>
                    <a:pt x="334" y="901"/>
                    <a:pt x="267" y="934"/>
                    <a:pt x="200" y="1001"/>
                  </a:cubicBezTo>
                  <a:cubicBezTo>
                    <a:pt x="167" y="1001"/>
                    <a:pt x="134" y="1035"/>
                    <a:pt x="100" y="1068"/>
                  </a:cubicBezTo>
                  <a:cubicBezTo>
                    <a:pt x="0" y="1101"/>
                    <a:pt x="0" y="1235"/>
                    <a:pt x="67" y="1335"/>
                  </a:cubicBezTo>
                  <a:cubicBezTo>
                    <a:pt x="67" y="1368"/>
                    <a:pt x="100" y="1401"/>
                    <a:pt x="134" y="1401"/>
                  </a:cubicBezTo>
                  <a:cubicBezTo>
                    <a:pt x="234" y="1468"/>
                    <a:pt x="334" y="1502"/>
                    <a:pt x="434" y="1535"/>
                  </a:cubicBezTo>
                  <a:cubicBezTo>
                    <a:pt x="734" y="1535"/>
                    <a:pt x="1068" y="1435"/>
                    <a:pt x="1268" y="1201"/>
                  </a:cubicBezTo>
                  <a:cubicBezTo>
                    <a:pt x="1401" y="1101"/>
                    <a:pt x="1501" y="1001"/>
                    <a:pt x="1601" y="868"/>
                  </a:cubicBezTo>
                  <a:cubicBezTo>
                    <a:pt x="1668" y="768"/>
                    <a:pt x="1735" y="668"/>
                    <a:pt x="1802" y="534"/>
                  </a:cubicBezTo>
                  <a:cubicBezTo>
                    <a:pt x="1835" y="467"/>
                    <a:pt x="1902" y="401"/>
                    <a:pt x="1935" y="301"/>
                  </a:cubicBezTo>
                  <a:cubicBezTo>
                    <a:pt x="1935" y="267"/>
                    <a:pt x="1968" y="234"/>
                    <a:pt x="1968" y="201"/>
                  </a:cubicBezTo>
                  <a:lnTo>
                    <a:pt x="2002" y="201"/>
                  </a:lnTo>
                  <a:cubicBezTo>
                    <a:pt x="2002" y="101"/>
                    <a:pt x="1968" y="34"/>
                    <a:pt x="186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9619;p58"/>
            <p:cNvSpPr/>
            <p:nvPr/>
          </p:nvSpPr>
          <p:spPr>
            <a:xfrm>
              <a:off x="6672173" y="2607450"/>
              <a:ext cx="12986" cy="13729"/>
            </a:xfrm>
            <a:custGeom>
              <a:avLst/>
              <a:gdLst/>
              <a:ahLst/>
              <a:cxnLst/>
              <a:rect l="l" t="t" r="r" b="b"/>
              <a:pathLst>
                <a:path w="1469" h="1553" extrusionOk="0">
                  <a:moveTo>
                    <a:pt x="1285" y="1"/>
                  </a:moveTo>
                  <a:cubicBezTo>
                    <a:pt x="1209" y="1"/>
                    <a:pt x="1134" y="51"/>
                    <a:pt x="1134" y="151"/>
                  </a:cubicBezTo>
                  <a:lnTo>
                    <a:pt x="1134" y="218"/>
                  </a:lnTo>
                  <a:cubicBezTo>
                    <a:pt x="1134" y="284"/>
                    <a:pt x="1101" y="318"/>
                    <a:pt x="1101" y="385"/>
                  </a:cubicBezTo>
                  <a:cubicBezTo>
                    <a:pt x="1034" y="451"/>
                    <a:pt x="1001" y="518"/>
                    <a:pt x="934" y="585"/>
                  </a:cubicBezTo>
                  <a:cubicBezTo>
                    <a:pt x="868" y="651"/>
                    <a:pt x="768" y="718"/>
                    <a:pt x="701" y="751"/>
                  </a:cubicBezTo>
                  <a:cubicBezTo>
                    <a:pt x="534" y="785"/>
                    <a:pt x="401" y="852"/>
                    <a:pt x="234" y="918"/>
                  </a:cubicBezTo>
                  <a:cubicBezTo>
                    <a:pt x="200" y="952"/>
                    <a:pt x="134" y="985"/>
                    <a:pt x="100" y="1052"/>
                  </a:cubicBezTo>
                  <a:cubicBezTo>
                    <a:pt x="100" y="1085"/>
                    <a:pt x="67" y="1085"/>
                    <a:pt x="67" y="1118"/>
                  </a:cubicBezTo>
                  <a:lnTo>
                    <a:pt x="67" y="1152"/>
                  </a:lnTo>
                  <a:cubicBezTo>
                    <a:pt x="0" y="1252"/>
                    <a:pt x="0" y="1352"/>
                    <a:pt x="67" y="1419"/>
                  </a:cubicBezTo>
                  <a:cubicBezTo>
                    <a:pt x="167" y="1519"/>
                    <a:pt x="301" y="1552"/>
                    <a:pt x="434" y="1552"/>
                  </a:cubicBezTo>
                  <a:cubicBezTo>
                    <a:pt x="701" y="1519"/>
                    <a:pt x="934" y="1352"/>
                    <a:pt x="1068" y="1118"/>
                  </a:cubicBezTo>
                  <a:cubicBezTo>
                    <a:pt x="1134" y="1018"/>
                    <a:pt x="1201" y="885"/>
                    <a:pt x="1235" y="785"/>
                  </a:cubicBezTo>
                  <a:cubicBezTo>
                    <a:pt x="1301" y="685"/>
                    <a:pt x="1335" y="585"/>
                    <a:pt x="1368" y="485"/>
                  </a:cubicBezTo>
                  <a:cubicBezTo>
                    <a:pt x="1401" y="418"/>
                    <a:pt x="1401" y="351"/>
                    <a:pt x="1435" y="251"/>
                  </a:cubicBezTo>
                  <a:cubicBezTo>
                    <a:pt x="1435" y="251"/>
                    <a:pt x="1435" y="218"/>
                    <a:pt x="1468" y="184"/>
                  </a:cubicBezTo>
                  <a:cubicBezTo>
                    <a:pt x="1435" y="184"/>
                    <a:pt x="1435" y="151"/>
                    <a:pt x="1435" y="151"/>
                  </a:cubicBezTo>
                  <a:cubicBezTo>
                    <a:pt x="1435" y="51"/>
                    <a:pt x="1360" y="1"/>
                    <a:pt x="128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9620;p58"/>
            <p:cNvSpPr/>
            <p:nvPr/>
          </p:nvSpPr>
          <p:spPr>
            <a:xfrm>
              <a:off x="6859430" y="2233680"/>
              <a:ext cx="20058" cy="11589"/>
            </a:xfrm>
            <a:custGeom>
              <a:avLst/>
              <a:gdLst/>
              <a:ahLst/>
              <a:cxnLst/>
              <a:rect l="l" t="t" r="r" b="b"/>
              <a:pathLst>
                <a:path w="2269" h="1311" extrusionOk="0">
                  <a:moveTo>
                    <a:pt x="134" y="1"/>
                  </a:moveTo>
                  <a:cubicBezTo>
                    <a:pt x="33" y="1"/>
                    <a:pt x="0" y="101"/>
                    <a:pt x="0" y="167"/>
                  </a:cubicBezTo>
                  <a:cubicBezTo>
                    <a:pt x="25" y="243"/>
                    <a:pt x="69" y="280"/>
                    <a:pt x="131" y="280"/>
                  </a:cubicBezTo>
                  <a:cubicBezTo>
                    <a:pt x="152" y="280"/>
                    <a:pt x="175" y="276"/>
                    <a:pt x="200" y="268"/>
                  </a:cubicBezTo>
                  <a:lnTo>
                    <a:pt x="300" y="268"/>
                  </a:lnTo>
                  <a:cubicBezTo>
                    <a:pt x="334" y="251"/>
                    <a:pt x="375" y="243"/>
                    <a:pt x="417" y="243"/>
                  </a:cubicBezTo>
                  <a:cubicBezTo>
                    <a:pt x="459" y="243"/>
                    <a:pt x="500" y="251"/>
                    <a:pt x="534" y="268"/>
                  </a:cubicBezTo>
                  <a:cubicBezTo>
                    <a:pt x="667" y="268"/>
                    <a:pt x="767" y="301"/>
                    <a:pt x="867" y="368"/>
                  </a:cubicBezTo>
                  <a:cubicBezTo>
                    <a:pt x="1001" y="401"/>
                    <a:pt x="1101" y="501"/>
                    <a:pt x="1201" y="601"/>
                  </a:cubicBezTo>
                  <a:cubicBezTo>
                    <a:pt x="1401" y="768"/>
                    <a:pt x="1535" y="968"/>
                    <a:pt x="1668" y="1101"/>
                  </a:cubicBezTo>
                  <a:cubicBezTo>
                    <a:pt x="1735" y="1135"/>
                    <a:pt x="1801" y="1202"/>
                    <a:pt x="1868" y="1235"/>
                  </a:cubicBezTo>
                  <a:cubicBezTo>
                    <a:pt x="1901" y="1268"/>
                    <a:pt x="1935" y="1268"/>
                    <a:pt x="1968" y="1302"/>
                  </a:cubicBezTo>
                  <a:lnTo>
                    <a:pt x="2002" y="1302"/>
                  </a:lnTo>
                  <a:cubicBezTo>
                    <a:pt x="2019" y="1308"/>
                    <a:pt x="2037" y="1310"/>
                    <a:pt x="2054" y="1310"/>
                  </a:cubicBezTo>
                  <a:cubicBezTo>
                    <a:pt x="2135" y="1310"/>
                    <a:pt x="2208" y="1251"/>
                    <a:pt x="2235" y="1168"/>
                  </a:cubicBezTo>
                  <a:cubicBezTo>
                    <a:pt x="2268" y="1135"/>
                    <a:pt x="2268" y="1101"/>
                    <a:pt x="2268" y="1035"/>
                  </a:cubicBezTo>
                  <a:cubicBezTo>
                    <a:pt x="2268" y="935"/>
                    <a:pt x="2235" y="835"/>
                    <a:pt x="2202" y="735"/>
                  </a:cubicBezTo>
                  <a:cubicBezTo>
                    <a:pt x="2035" y="434"/>
                    <a:pt x="1768" y="234"/>
                    <a:pt x="1468" y="134"/>
                  </a:cubicBezTo>
                  <a:cubicBezTo>
                    <a:pt x="1301" y="101"/>
                    <a:pt x="1134" y="67"/>
                    <a:pt x="967" y="34"/>
                  </a:cubicBezTo>
                  <a:cubicBezTo>
                    <a:pt x="834" y="1"/>
                    <a:pt x="701" y="1"/>
                    <a:pt x="56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9621;p58"/>
            <p:cNvSpPr/>
            <p:nvPr/>
          </p:nvSpPr>
          <p:spPr>
            <a:xfrm>
              <a:off x="6892908" y="2256390"/>
              <a:ext cx="15479" cy="19616"/>
            </a:xfrm>
            <a:custGeom>
              <a:avLst/>
              <a:gdLst/>
              <a:ahLst/>
              <a:cxnLst/>
              <a:rect l="l" t="t" r="r" b="b"/>
              <a:pathLst>
                <a:path w="1751" h="2219" extrusionOk="0">
                  <a:moveTo>
                    <a:pt x="249" y="0"/>
                  </a:moveTo>
                  <a:lnTo>
                    <a:pt x="249" y="34"/>
                  </a:lnTo>
                  <a:cubicBezTo>
                    <a:pt x="234" y="28"/>
                    <a:pt x="220" y="25"/>
                    <a:pt x="206" y="25"/>
                  </a:cubicBezTo>
                  <a:cubicBezTo>
                    <a:pt x="67" y="25"/>
                    <a:pt x="1" y="303"/>
                    <a:pt x="183" y="334"/>
                  </a:cubicBezTo>
                  <a:cubicBezTo>
                    <a:pt x="216" y="334"/>
                    <a:pt x="249" y="334"/>
                    <a:pt x="283" y="367"/>
                  </a:cubicBezTo>
                  <a:cubicBezTo>
                    <a:pt x="349" y="367"/>
                    <a:pt x="416" y="434"/>
                    <a:pt x="516" y="467"/>
                  </a:cubicBezTo>
                  <a:cubicBezTo>
                    <a:pt x="616" y="534"/>
                    <a:pt x="683" y="634"/>
                    <a:pt x="783" y="734"/>
                  </a:cubicBezTo>
                  <a:cubicBezTo>
                    <a:pt x="850" y="834"/>
                    <a:pt x="916" y="968"/>
                    <a:pt x="950" y="1101"/>
                  </a:cubicBezTo>
                  <a:cubicBezTo>
                    <a:pt x="1050" y="1401"/>
                    <a:pt x="1050" y="1635"/>
                    <a:pt x="1117" y="1835"/>
                  </a:cubicBezTo>
                  <a:cubicBezTo>
                    <a:pt x="1150" y="1902"/>
                    <a:pt x="1183" y="2002"/>
                    <a:pt x="1217" y="2068"/>
                  </a:cubicBezTo>
                  <a:cubicBezTo>
                    <a:pt x="1250" y="2102"/>
                    <a:pt x="1250" y="2135"/>
                    <a:pt x="1283" y="2168"/>
                  </a:cubicBezTo>
                  <a:cubicBezTo>
                    <a:pt x="1317" y="2202"/>
                    <a:pt x="1367" y="2218"/>
                    <a:pt x="1417" y="2218"/>
                  </a:cubicBezTo>
                  <a:cubicBezTo>
                    <a:pt x="1467" y="2218"/>
                    <a:pt x="1517" y="2202"/>
                    <a:pt x="1550" y="2168"/>
                  </a:cubicBezTo>
                  <a:cubicBezTo>
                    <a:pt x="1584" y="2135"/>
                    <a:pt x="1617" y="2102"/>
                    <a:pt x="1650" y="2068"/>
                  </a:cubicBezTo>
                  <a:cubicBezTo>
                    <a:pt x="1717" y="1968"/>
                    <a:pt x="1750" y="1835"/>
                    <a:pt x="1750" y="1735"/>
                  </a:cubicBezTo>
                  <a:cubicBezTo>
                    <a:pt x="1750" y="1368"/>
                    <a:pt x="1617" y="1034"/>
                    <a:pt x="1383" y="801"/>
                  </a:cubicBezTo>
                  <a:cubicBezTo>
                    <a:pt x="1250" y="667"/>
                    <a:pt x="1117" y="567"/>
                    <a:pt x="983" y="434"/>
                  </a:cubicBezTo>
                  <a:cubicBezTo>
                    <a:pt x="883" y="334"/>
                    <a:pt x="750" y="267"/>
                    <a:pt x="616" y="200"/>
                  </a:cubicBezTo>
                  <a:cubicBezTo>
                    <a:pt x="550" y="134"/>
                    <a:pt x="449" y="100"/>
                    <a:pt x="349" y="34"/>
                  </a:cubicBezTo>
                  <a:cubicBezTo>
                    <a:pt x="316" y="34"/>
                    <a:pt x="283" y="34"/>
                    <a:pt x="24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622;p58"/>
            <p:cNvSpPr/>
            <p:nvPr/>
          </p:nvSpPr>
          <p:spPr>
            <a:xfrm>
              <a:off x="6858838" y="2262287"/>
              <a:ext cx="15337" cy="15196"/>
            </a:xfrm>
            <a:custGeom>
              <a:avLst/>
              <a:gdLst/>
              <a:ahLst/>
              <a:cxnLst/>
              <a:rect l="l" t="t" r="r" b="b"/>
              <a:pathLst>
                <a:path w="1735" h="1719" extrusionOk="0">
                  <a:moveTo>
                    <a:pt x="167" y="0"/>
                  </a:moveTo>
                  <a:cubicBezTo>
                    <a:pt x="67" y="0"/>
                    <a:pt x="0" y="34"/>
                    <a:pt x="0" y="134"/>
                  </a:cubicBezTo>
                  <a:cubicBezTo>
                    <a:pt x="0" y="200"/>
                    <a:pt x="34" y="267"/>
                    <a:pt x="134" y="301"/>
                  </a:cubicBezTo>
                  <a:lnTo>
                    <a:pt x="234" y="301"/>
                  </a:lnTo>
                  <a:cubicBezTo>
                    <a:pt x="301" y="301"/>
                    <a:pt x="367" y="334"/>
                    <a:pt x="434" y="367"/>
                  </a:cubicBezTo>
                  <a:cubicBezTo>
                    <a:pt x="501" y="434"/>
                    <a:pt x="601" y="467"/>
                    <a:pt x="668" y="567"/>
                  </a:cubicBezTo>
                  <a:cubicBezTo>
                    <a:pt x="734" y="634"/>
                    <a:pt x="801" y="734"/>
                    <a:pt x="868" y="868"/>
                  </a:cubicBezTo>
                  <a:cubicBezTo>
                    <a:pt x="901" y="1034"/>
                    <a:pt x="1001" y="1235"/>
                    <a:pt x="1068" y="1435"/>
                  </a:cubicBezTo>
                  <a:cubicBezTo>
                    <a:pt x="1101" y="1501"/>
                    <a:pt x="1168" y="1535"/>
                    <a:pt x="1201" y="1601"/>
                  </a:cubicBezTo>
                  <a:cubicBezTo>
                    <a:pt x="1235" y="1635"/>
                    <a:pt x="1268" y="1668"/>
                    <a:pt x="1301" y="1668"/>
                  </a:cubicBezTo>
                  <a:cubicBezTo>
                    <a:pt x="1351" y="1702"/>
                    <a:pt x="1401" y="1718"/>
                    <a:pt x="1447" y="1718"/>
                  </a:cubicBezTo>
                  <a:cubicBezTo>
                    <a:pt x="1493" y="1718"/>
                    <a:pt x="1535" y="1702"/>
                    <a:pt x="1568" y="1668"/>
                  </a:cubicBezTo>
                  <a:cubicBezTo>
                    <a:pt x="1668" y="1535"/>
                    <a:pt x="1735" y="1368"/>
                    <a:pt x="1702" y="1235"/>
                  </a:cubicBezTo>
                  <a:cubicBezTo>
                    <a:pt x="1668" y="934"/>
                    <a:pt x="1501" y="701"/>
                    <a:pt x="1268" y="534"/>
                  </a:cubicBezTo>
                  <a:cubicBezTo>
                    <a:pt x="1135" y="434"/>
                    <a:pt x="1001" y="334"/>
                    <a:pt x="868" y="267"/>
                  </a:cubicBezTo>
                  <a:cubicBezTo>
                    <a:pt x="768" y="200"/>
                    <a:pt x="668" y="167"/>
                    <a:pt x="534" y="100"/>
                  </a:cubicBezTo>
                  <a:cubicBezTo>
                    <a:pt x="467" y="67"/>
                    <a:pt x="367" y="34"/>
                    <a:pt x="301" y="34"/>
                  </a:cubicBezTo>
                  <a:lnTo>
                    <a:pt x="201" y="0"/>
                  </a:ln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9623;p58"/>
            <p:cNvSpPr/>
            <p:nvPr/>
          </p:nvSpPr>
          <p:spPr>
            <a:xfrm>
              <a:off x="6756952" y="2157087"/>
              <a:ext cx="23453" cy="8495"/>
            </a:xfrm>
            <a:custGeom>
              <a:avLst/>
              <a:gdLst/>
              <a:ahLst/>
              <a:cxnLst/>
              <a:rect l="l" t="t" r="r" b="b"/>
              <a:pathLst>
                <a:path w="2653" h="961" extrusionOk="0">
                  <a:moveTo>
                    <a:pt x="1635" y="0"/>
                  </a:moveTo>
                  <a:cubicBezTo>
                    <a:pt x="1543" y="0"/>
                    <a:pt x="1452" y="8"/>
                    <a:pt x="1351" y="25"/>
                  </a:cubicBezTo>
                  <a:cubicBezTo>
                    <a:pt x="1151" y="59"/>
                    <a:pt x="985" y="125"/>
                    <a:pt x="818" y="192"/>
                  </a:cubicBezTo>
                  <a:cubicBezTo>
                    <a:pt x="651" y="259"/>
                    <a:pt x="518" y="325"/>
                    <a:pt x="384" y="425"/>
                  </a:cubicBezTo>
                  <a:cubicBezTo>
                    <a:pt x="284" y="492"/>
                    <a:pt x="217" y="559"/>
                    <a:pt x="117" y="659"/>
                  </a:cubicBezTo>
                  <a:lnTo>
                    <a:pt x="51" y="726"/>
                  </a:lnTo>
                  <a:lnTo>
                    <a:pt x="51" y="759"/>
                  </a:lnTo>
                  <a:cubicBezTo>
                    <a:pt x="0" y="860"/>
                    <a:pt x="102" y="961"/>
                    <a:pt x="198" y="961"/>
                  </a:cubicBezTo>
                  <a:cubicBezTo>
                    <a:pt x="229" y="961"/>
                    <a:pt x="260" y="950"/>
                    <a:pt x="284" y="926"/>
                  </a:cubicBezTo>
                  <a:cubicBezTo>
                    <a:pt x="317" y="892"/>
                    <a:pt x="351" y="859"/>
                    <a:pt x="351" y="826"/>
                  </a:cubicBezTo>
                  <a:cubicBezTo>
                    <a:pt x="417" y="759"/>
                    <a:pt x="484" y="692"/>
                    <a:pt x="584" y="659"/>
                  </a:cubicBezTo>
                  <a:cubicBezTo>
                    <a:pt x="684" y="592"/>
                    <a:pt x="784" y="526"/>
                    <a:pt x="918" y="526"/>
                  </a:cubicBezTo>
                  <a:cubicBezTo>
                    <a:pt x="957" y="516"/>
                    <a:pt x="999" y="512"/>
                    <a:pt x="1042" y="512"/>
                  </a:cubicBezTo>
                  <a:cubicBezTo>
                    <a:pt x="1146" y="512"/>
                    <a:pt x="1257" y="535"/>
                    <a:pt x="1351" y="559"/>
                  </a:cubicBezTo>
                  <a:cubicBezTo>
                    <a:pt x="1585" y="626"/>
                    <a:pt x="1818" y="692"/>
                    <a:pt x="2019" y="826"/>
                  </a:cubicBezTo>
                  <a:cubicBezTo>
                    <a:pt x="2119" y="859"/>
                    <a:pt x="2185" y="859"/>
                    <a:pt x="2285" y="892"/>
                  </a:cubicBezTo>
                  <a:lnTo>
                    <a:pt x="2419" y="926"/>
                  </a:lnTo>
                  <a:lnTo>
                    <a:pt x="2452" y="926"/>
                  </a:lnTo>
                  <a:cubicBezTo>
                    <a:pt x="2552" y="926"/>
                    <a:pt x="2652" y="826"/>
                    <a:pt x="2652" y="726"/>
                  </a:cubicBezTo>
                  <a:cubicBezTo>
                    <a:pt x="2619" y="692"/>
                    <a:pt x="2619" y="626"/>
                    <a:pt x="2619" y="592"/>
                  </a:cubicBezTo>
                  <a:cubicBezTo>
                    <a:pt x="2552" y="459"/>
                    <a:pt x="2486" y="359"/>
                    <a:pt x="2386" y="259"/>
                  </a:cubicBezTo>
                  <a:cubicBezTo>
                    <a:pt x="2252" y="159"/>
                    <a:pt x="2085" y="59"/>
                    <a:pt x="1919" y="25"/>
                  </a:cubicBezTo>
                  <a:cubicBezTo>
                    <a:pt x="1818" y="8"/>
                    <a:pt x="1727" y="0"/>
                    <a:pt x="1635"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9624;p58"/>
            <p:cNvSpPr/>
            <p:nvPr/>
          </p:nvSpPr>
          <p:spPr>
            <a:xfrm>
              <a:off x="6728787" y="2182370"/>
              <a:ext cx="16823" cy="14904"/>
            </a:xfrm>
            <a:custGeom>
              <a:avLst/>
              <a:gdLst/>
              <a:ahLst/>
              <a:cxnLst/>
              <a:rect l="l" t="t" r="r" b="b"/>
              <a:pathLst>
                <a:path w="1903" h="1686" extrusionOk="0">
                  <a:moveTo>
                    <a:pt x="1669" y="1"/>
                  </a:moveTo>
                  <a:cubicBezTo>
                    <a:pt x="1535" y="1"/>
                    <a:pt x="1435" y="1"/>
                    <a:pt x="1369" y="34"/>
                  </a:cubicBezTo>
                  <a:cubicBezTo>
                    <a:pt x="1202" y="34"/>
                    <a:pt x="1068" y="67"/>
                    <a:pt x="935" y="134"/>
                  </a:cubicBezTo>
                  <a:cubicBezTo>
                    <a:pt x="768" y="201"/>
                    <a:pt x="635" y="267"/>
                    <a:pt x="501" y="334"/>
                  </a:cubicBezTo>
                  <a:cubicBezTo>
                    <a:pt x="334" y="434"/>
                    <a:pt x="234" y="568"/>
                    <a:pt x="134" y="734"/>
                  </a:cubicBezTo>
                  <a:cubicBezTo>
                    <a:pt x="34" y="868"/>
                    <a:pt x="1" y="1035"/>
                    <a:pt x="1" y="1201"/>
                  </a:cubicBezTo>
                  <a:cubicBezTo>
                    <a:pt x="1" y="1301"/>
                    <a:pt x="34" y="1435"/>
                    <a:pt x="101" y="1535"/>
                  </a:cubicBezTo>
                  <a:cubicBezTo>
                    <a:pt x="134" y="1568"/>
                    <a:pt x="134" y="1602"/>
                    <a:pt x="168" y="1635"/>
                  </a:cubicBezTo>
                  <a:cubicBezTo>
                    <a:pt x="218" y="1668"/>
                    <a:pt x="268" y="1685"/>
                    <a:pt x="314" y="1685"/>
                  </a:cubicBezTo>
                  <a:cubicBezTo>
                    <a:pt x="359" y="1685"/>
                    <a:pt x="401" y="1668"/>
                    <a:pt x="435" y="1635"/>
                  </a:cubicBezTo>
                  <a:lnTo>
                    <a:pt x="468" y="1602"/>
                  </a:lnTo>
                  <a:cubicBezTo>
                    <a:pt x="501" y="1568"/>
                    <a:pt x="501" y="1535"/>
                    <a:pt x="535" y="1502"/>
                  </a:cubicBezTo>
                  <a:cubicBezTo>
                    <a:pt x="568" y="1435"/>
                    <a:pt x="601" y="1368"/>
                    <a:pt x="635" y="1301"/>
                  </a:cubicBezTo>
                  <a:cubicBezTo>
                    <a:pt x="701" y="1135"/>
                    <a:pt x="735" y="968"/>
                    <a:pt x="868" y="734"/>
                  </a:cubicBezTo>
                  <a:cubicBezTo>
                    <a:pt x="902" y="634"/>
                    <a:pt x="1002" y="534"/>
                    <a:pt x="1102" y="434"/>
                  </a:cubicBezTo>
                  <a:cubicBezTo>
                    <a:pt x="1168" y="367"/>
                    <a:pt x="1268" y="334"/>
                    <a:pt x="1369" y="301"/>
                  </a:cubicBezTo>
                  <a:cubicBezTo>
                    <a:pt x="1402" y="284"/>
                    <a:pt x="1444" y="276"/>
                    <a:pt x="1485" y="276"/>
                  </a:cubicBezTo>
                  <a:cubicBezTo>
                    <a:pt x="1527" y="276"/>
                    <a:pt x="1569" y="284"/>
                    <a:pt x="1602" y="301"/>
                  </a:cubicBezTo>
                  <a:lnTo>
                    <a:pt x="1769" y="301"/>
                  </a:lnTo>
                  <a:cubicBezTo>
                    <a:pt x="1869" y="301"/>
                    <a:pt x="1902" y="234"/>
                    <a:pt x="1902" y="134"/>
                  </a:cubicBezTo>
                  <a:cubicBezTo>
                    <a:pt x="1902" y="67"/>
                    <a:pt x="1836" y="1"/>
                    <a:pt x="1769"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9625;p58"/>
            <p:cNvSpPr/>
            <p:nvPr/>
          </p:nvSpPr>
          <p:spPr>
            <a:xfrm>
              <a:off x="6772600" y="2185323"/>
              <a:ext cx="18423" cy="10926"/>
            </a:xfrm>
            <a:custGeom>
              <a:avLst/>
              <a:gdLst/>
              <a:ahLst/>
              <a:cxnLst/>
              <a:rect l="l" t="t" r="r" b="b"/>
              <a:pathLst>
                <a:path w="2084" h="1236" extrusionOk="0">
                  <a:moveTo>
                    <a:pt x="549" y="0"/>
                  </a:moveTo>
                  <a:cubicBezTo>
                    <a:pt x="482" y="0"/>
                    <a:pt x="382" y="0"/>
                    <a:pt x="282" y="33"/>
                  </a:cubicBezTo>
                  <a:lnTo>
                    <a:pt x="149" y="33"/>
                  </a:lnTo>
                  <a:cubicBezTo>
                    <a:pt x="0" y="93"/>
                    <a:pt x="63" y="311"/>
                    <a:pt x="196" y="311"/>
                  </a:cubicBezTo>
                  <a:cubicBezTo>
                    <a:pt x="213" y="311"/>
                    <a:pt x="230" y="308"/>
                    <a:pt x="249" y="300"/>
                  </a:cubicBezTo>
                  <a:lnTo>
                    <a:pt x="349" y="267"/>
                  </a:lnTo>
                  <a:lnTo>
                    <a:pt x="549" y="267"/>
                  </a:lnTo>
                  <a:cubicBezTo>
                    <a:pt x="649" y="267"/>
                    <a:pt x="749" y="300"/>
                    <a:pt x="849" y="367"/>
                  </a:cubicBezTo>
                  <a:cubicBezTo>
                    <a:pt x="949" y="400"/>
                    <a:pt x="1049" y="467"/>
                    <a:pt x="1116" y="567"/>
                  </a:cubicBezTo>
                  <a:cubicBezTo>
                    <a:pt x="1283" y="734"/>
                    <a:pt x="1383" y="901"/>
                    <a:pt x="1483" y="1034"/>
                  </a:cubicBezTo>
                  <a:cubicBezTo>
                    <a:pt x="1516" y="1068"/>
                    <a:pt x="1583" y="1134"/>
                    <a:pt x="1650" y="1168"/>
                  </a:cubicBezTo>
                  <a:cubicBezTo>
                    <a:pt x="1683" y="1168"/>
                    <a:pt x="1716" y="1201"/>
                    <a:pt x="1750" y="1201"/>
                  </a:cubicBezTo>
                  <a:lnTo>
                    <a:pt x="1783" y="1201"/>
                  </a:lnTo>
                  <a:cubicBezTo>
                    <a:pt x="1807" y="1225"/>
                    <a:pt x="1839" y="1236"/>
                    <a:pt x="1872" y="1236"/>
                  </a:cubicBezTo>
                  <a:cubicBezTo>
                    <a:pt x="1932" y="1236"/>
                    <a:pt x="1995" y="1199"/>
                    <a:pt x="2017" y="1134"/>
                  </a:cubicBezTo>
                  <a:cubicBezTo>
                    <a:pt x="2050" y="1101"/>
                    <a:pt x="2050" y="1068"/>
                    <a:pt x="2083" y="1034"/>
                  </a:cubicBezTo>
                  <a:cubicBezTo>
                    <a:pt x="2083" y="934"/>
                    <a:pt x="2083" y="801"/>
                    <a:pt x="2083" y="701"/>
                  </a:cubicBezTo>
                  <a:cubicBezTo>
                    <a:pt x="1950" y="400"/>
                    <a:pt x="1716" y="200"/>
                    <a:pt x="1416" y="100"/>
                  </a:cubicBezTo>
                  <a:cubicBezTo>
                    <a:pt x="1249" y="67"/>
                    <a:pt x="1116" y="33"/>
                    <a:pt x="94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9626;p58"/>
            <p:cNvSpPr/>
            <p:nvPr/>
          </p:nvSpPr>
          <p:spPr>
            <a:xfrm>
              <a:off x="6645042" y="2226881"/>
              <a:ext cx="23523" cy="11236"/>
            </a:xfrm>
            <a:custGeom>
              <a:avLst/>
              <a:gdLst/>
              <a:ahLst/>
              <a:cxnLst/>
              <a:rect l="l" t="t" r="r" b="b"/>
              <a:pathLst>
                <a:path w="2661" h="1271" extrusionOk="0">
                  <a:moveTo>
                    <a:pt x="2494" y="0"/>
                  </a:moveTo>
                  <a:cubicBezTo>
                    <a:pt x="2486" y="0"/>
                    <a:pt x="2478" y="1"/>
                    <a:pt x="2469" y="2"/>
                  </a:cubicBezTo>
                  <a:lnTo>
                    <a:pt x="2035" y="2"/>
                  </a:lnTo>
                  <a:cubicBezTo>
                    <a:pt x="1902" y="2"/>
                    <a:pt x="1768" y="2"/>
                    <a:pt x="1602" y="36"/>
                  </a:cubicBezTo>
                  <a:cubicBezTo>
                    <a:pt x="1435" y="69"/>
                    <a:pt x="1235" y="69"/>
                    <a:pt x="1068" y="136"/>
                  </a:cubicBezTo>
                  <a:cubicBezTo>
                    <a:pt x="701" y="203"/>
                    <a:pt x="401" y="369"/>
                    <a:pt x="167" y="636"/>
                  </a:cubicBezTo>
                  <a:cubicBezTo>
                    <a:pt x="67" y="770"/>
                    <a:pt x="0" y="936"/>
                    <a:pt x="34" y="1103"/>
                  </a:cubicBezTo>
                  <a:cubicBezTo>
                    <a:pt x="34" y="1203"/>
                    <a:pt x="134" y="1270"/>
                    <a:pt x="234" y="1270"/>
                  </a:cubicBezTo>
                  <a:cubicBezTo>
                    <a:pt x="267" y="1270"/>
                    <a:pt x="334" y="1237"/>
                    <a:pt x="367" y="1237"/>
                  </a:cubicBezTo>
                  <a:cubicBezTo>
                    <a:pt x="467" y="1203"/>
                    <a:pt x="534" y="1137"/>
                    <a:pt x="634" y="1103"/>
                  </a:cubicBezTo>
                  <a:cubicBezTo>
                    <a:pt x="801" y="970"/>
                    <a:pt x="1001" y="770"/>
                    <a:pt x="1235" y="570"/>
                  </a:cubicBezTo>
                  <a:cubicBezTo>
                    <a:pt x="1368" y="503"/>
                    <a:pt x="1502" y="403"/>
                    <a:pt x="1635" y="369"/>
                  </a:cubicBezTo>
                  <a:cubicBezTo>
                    <a:pt x="1768" y="303"/>
                    <a:pt x="1902" y="269"/>
                    <a:pt x="2035" y="269"/>
                  </a:cubicBezTo>
                  <a:cubicBezTo>
                    <a:pt x="2085" y="253"/>
                    <a:pt x="2135" y="244"/>
                    <a:pt x="2185" y="244"/>
                  </a:cubicBezTo>
                  <a:cubicBezTo>
                    <a:pt x="2235" y="244"/>
                    <a:pt x="2285" y="253"/>
                    <a:pt x="2335" y="269"/>
                  </a:cubicBezTo>
                  <a:lnTo>
                    <a:pt x="2436" y="269"/>
                  </a:lnTo>
                  <a:lnTo>
                    <a:pt x="2469" y="303"/>
                  </a:lnTo>
                  <a:cubicBezTo>
                    <a:pt x="2478" y="304"/>
                    <a:pt x="2486" y="305"/>
                    <a:pt x="2494" y="305"/>
                  </a:cubicBezTo>
                  <a:cubicBezTo>
                    <a:pt x="2661" y="305"/>
                    <a:pt x="2661" y="0"/>
                    <a:pt x="249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627;p58"/>
            <p:cNvSpPr/>
            <p:nvPr/>
          </p:nvSpPr>
          <p:spPr>
            <a:xfrm>
              <a:off x="6624400" y="2260793"/>
              <a:ext cx="8858" cy="24504"/>
            </a:xfrm>
            <a:custGeom>
              <a:avLst/>
              <a:gdLst/>
              <a:ahLst/>
              <a:cxnLst/>
              <a:rect l="l" t="t" r="r" b="b"/>
              <a:pathLst>
                <a:path w="1002" h="2772" extrusionOk="0">
                  <a:moveTo>
                    <a:pt x="711" y="0"/>
                  </a:moveTo>
                  <a:cubicBezTo>
                    <a:pt x="671" y="0"/>
                    <a:pt x="630" y="20"/>
                    <a:pt x="601" y="69"/>
                  </a:cubicBezTo>
                  <a:lnTo>
                    <a:pt x="534" y="169"/>
                  </a:lnTo>
                  <a:cubicBezTo>
                    <a:pt x="467" y="236"/>
                    <a:pt x="401" y="336"/>
                    <a:pt x="334" y="436"/>
                  </a:cubicBezTo>
                  <a:cubicBezTo>
                    <a:pt x="267" y="603"/>
                    <a:pt x="201" y="736"/>
                    <a:pt x="134" y="903"/>
                  </a:cubicBezTo>
                  <a:cubicBezTo>
                    <a:pt x="67" y="1070"/>
                    <a:pt x="34" y="1270"/>
                    <a:pt x="0" y="1470"/>
                  </a:cubicBezTo>
                  <a:cubicBezTo>
                    <a:pt x="0" y="1670"/>
                    <a:pt x="0" y="1871"/>
                    <a:pt x="67" y="2071"/>
                  </a:cubicBezTo>
                  <a:cubicBezTo>
                    <a:pt x="101" y="2237"/>
                    <a:pt x="201" y="2404"/>
                    <a:pt x="334" y="2538"/>
                  </a:cubicBezTo>
                  <a:cubicBezTo>
                    <a:pt x="401" y="2638"/>
                    <a:pt x="534" y="2704"/>
                    <a:pt x="668" y="2738"/>
                  </a:cubicBezTo>
                  <a:cubicBezTo>
                    <a:pt x="701" y="2771"/>
                    <a:pt x="734" y="2771"/>
                    <a:pt x="801" y="2771"/>
                  </a:cubicBezTo>
                  <a:lnTo>
                    <a:pt x="834" y="2771"/>
                  </a:lnTo>
                  <a:cubicBezTo>
                    <a:pt x="934" y="2771"/>
                    <a:pt x="1001" y="2671"/>
                    <a:pt x="1001" y="2571"/>
                  </a:cubicBezTo>
                  <a:lnTo>
                    <a:pt x="1001" y="2538"/>
                  </a:lnTo>
                  <a:cubicBezTo>
                    <a:pt x="968" y="2504"/>
                    <a:pt x="968" y="2471"/>
                    <a:pt x="968" y="2438"/>
                  </a:cubicBezTo>
                  <a:cubicBezTo>
                    <a:pt x="934" y="2338"/>
                    <a:pt x="901" y="2237"/>
                    <a:pt x="868" y="2171"/>
                  </a:cubicBezTo>
                  <a:cubicBezTo>
                    <a:pt x="734" y="1937"/>
                    <a:pt x="634" y="1670"/>
                    <a:pt x="534" y="1437"/>
                  </a:cubicBezTo>
                  <a:cubicBezTo>
                    <a:pt x="467" y="1170"/>
                    <a:pt x="467" y="870"/>
                    <a:pt x="601" y="603"/>
                  </a:cubicBezTo>
                  <a:cubicBezTo>
                    <a:pt x="634" y="503"/>
                    <a:pt x="668" y="436"/>
                    <a:pt x="734" y="369"/>
                  </a:cubicBezTo>
                  <a:lnTo>
                    <a:pt x="834" y="269"/>
                  </a:lnTo>
                  <a:lnTo>
                    <a:pt x="834" y="236"/>
                  </a:lnTo>
                  <a:cubicBezTo>
                    <a:pt x="905" y="118"/>
                    <a:pt x="809" y="0"/>
                    <a:pt x="71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9628;p58"/>
            <p:cNvSpPr/>
            <p:nvPr/>
          </p:nvSpPr>
          <p:spPr>
            <a:xfrm>
              <a:off x="6653007" y="2249159"/>
              <a:ext cx="12394" cy="20518"/>
            </a:xfrm>
            <a:custGeom>
              <a:avLst/>
              <a:gdLst/>
              <a:ahLst/>
              <a:cxnLst/>
              <a:rect l="l" t="t" r="r" b="b"/>
              <a:pathLst>
                <a:path w="1402" h="2321" extrusionOk="0">
                  <a:moveTo>
                    <a:pt x="1222" y="1"/>
                  </a:moveTo>
                  <a:cubicBezTo>
                    <a:pt x="1184" y="1"/>
                    <a:pt x="1151" y="18"/>
                    <a:pt x="1134" y="51"/>
                  </a:cubicBezTo>
                  <a:lnTo>
                    <a:pt x="1034" y="118"/>
                  </a:lnTo>
                  <a:cubicBezTo>
                    <a:pt x="1001" y="151"/>
                    <a:pt x="901" y="218"/>
                    <a:pt x="834" y="318"/>
                  </a:cubicBezTo>
                  <a:cubicBezTo>
                    <a:pt x="734" y="418"/>
                    <a:pt x="634" y="518"/>
                    <a:pt x="534" y="618"/>
                  </a:cubicBezTo>
                  <a:cubicBezTo>
                    <a:pt x="434" y="751"/>
                    <a:pt x="334" y="852"/>
                    <a:pt x="267" y="1018"/>
                  </a:cubicBezTo>
                  <a:cubicBezTo>
                    <a:pt x="67" y="1285"/>
                    <a:pt x="0" y="1585"/>
                    <a:pt x="33" y="1919"/>
                  </a:cubicBezTo>
                  <a:cubicBezTo>
                    <a:pt x="67" y="2052"/>
                    <a:pt x="167" y="2219"/>
                    <a:pt x="300" y="2286"/>
                  </a:cubicBezTo>
                  <a:cubicBezTo>
                    <a:pt x="336" y="2310"/>
                    <a:pt x="371" y="2321"/>
                    <a:pt x="405" y="2321"/>
                  </a:cubicBezTo>
                  <a:cubicBezTo>
                    <a:pt x="467" y="2321"/>
                    <a:pt x="524" y="2284"/>
                    <a:pt x="567" y="2219"/>
                  </a:cubicBezTo>
                  <a:cubicBezTo>
                    <a:pt x="601" y="2186"/>
                    <a:pt x="601" y="2152"/>
                    <a:pt x="634" y="2119"/>
                  </a:cubicBezTo>
                  <a:cubicBezTo>
                    <a:pt x="667" y="2052"/>
                    <a:pt x="667" y="1986"/>
                    <a:pt x="701" y="1886"/>
                  </a:cubicBezTo>
                  <a:cubicBezTo>
                    <a:pt x="734" y="1719"/>
                    <a:pt x="734" y="1485"/>
                    <a:pt x="734" y="1185"/>
                  </a:cubicBezTo>
                  <a:cubicBezTo>
                    <a:pt x="734" y="1085"/>
                    <a:pt x="767" y="952"/>
                    <a:pt x="834" y="818"/>
                  </a:cubicBezTo>
                  <a:cubicBezTo>
                    <a:pt x="867" y="718"/>
                    <a:pt x="934" y="618"/>
                    <a:pt x="1001" y="518"/>
                  </a:cubicBezTo>
                  <a:cubicBezTo>
                    <a:pt x="1068" y="451"/>
                    <a:pt x="1134" y="418"/>
                    <a:pt x="1201" y="351"/>
                  </a:cubicBezTo>
                  <a:lnTo>
                    <a:pt x="1301" y="318"/>
                  </a:lnTo>
                  <a:lnTo>
                    <a:pt x="1334" y="251"/>
                  </a:lnTo>
                  <a:cubicBezTo>
                    <a:pt x="1401" y="218"/>
                    <a:pt x="1401" y="118"/>
                    <a:pt x="1334" y="51"/>
                  </a:cubicBezTo>
                  <a:cubicBezTo>
                    <a:pt x="1301" y="18"/>
                    <a:pt x="1259" y="1"/>
                    <a:pt x="122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9629;p58"/>
            <p:cNvSpPr/>
            <p:nvPr/>
          </p:nvSpPr>
          <p:spPr>
            <a:xfrm>
              <a:off x="6645926" y="2337404"/>
              <a:ext cx="7381" cy="21101"/>
            </a:xfrm>
            <a:custGeom>
              <a:avLst/>
              <a:gdLst/>
              <a:ahLst/>
              <a:cxnLst/>
              <a:rect l="l" t="t" r="r" b="b"/>
              <a:pathLst>
                <a:path w="835" h="2387" extrusionOk="0">
                  <a:moveTo>
                    <a:pt x="683" y="1"/>
                  </a:moveTo>
                  <a:cubicBezTo>
                    <a:pt x="611" y="1"/>
                    <a:pt x="561" y="55"/>
                    <a:pt x="534" y="110"/>
                  </a:cubicBezTo>
                  <a:cubicBezTo>
                    <a:pt x="501" y="143"/>
                    <a:pt x="501" y="176"/>
                    <a:pt x="468" y="176"/>
                  </a:cubicBezTo>
                  <a:cubicBezTo>
                    <a:pt x="468" y="243"/>
                    <a:pt x="401" y="343"/>
                    <a:pt x="367" y="443"/>
                  </a:cubicBezTo>
                  <a:cubicBezTo>
                    <a:pt x="301" y="543"/>
                    <a:pt x="234" y="677"/>
                    <a:pt x="201" y="810"/>
                  </a:cubicBezTo>
                  <a:cubicBezTo>
                    <a:pt x="134" y="943"/>
                    <a:pt x="101" y="1077"/>
                    <a:pt x="67" y="1244"/>
                  </a:cubicBezTo>
                  <a:cubicBezTo>
                    <a:pt x="1" y="1544"/>
                    <a:pt x="34" y="1844"/>
                    <a:pt x="167" y="2111"/>
                  </a:cubicBezTo>
                  <a:cubicBezTo>
                    <a:pt x="267" y="2244"/>
                    <a:pt x="367" y="2344"/>
                    <a:pt x="534" y="2378"/>
                  </a:cubicBezTo>
                  <a:cubicBezTo>
                    <a:pt x="552" y="2384"/>
                    <a:pt x="570" y="2386"/>
                    <a:pt x="587" y="2386"/>
                  </a:cubicBezTo>
                  <a:cubicBezTo>
                    <a:pt x="668" y="2386"/>
                    <a:pt x="740" y="2327"/>
                    <a:pt x="768" y="2244"/>
                  </a:cubicBezTo>
                  <a:cubicBezTo>
                    <a:pt x="768" y="2211"/>
                    <a:pt x="768" y="2144"/>
                    <a:pt x="768" y="2111"/>
                  </a:cubicBezTo>
                  <a:cubicBezTo>
                    <a:pt x="768" y="2044"/>
                    <a:pt x="768" y="1944"/>
                    <a:pt x="768" y="1877"/>
                  </a:cubicBezTo>
                  <a:cubicBezTo>
                    <a:pt x="701" y="1677"/>
                    <a:pt x="634" y="1477"/>
                    <a:pt x="568" y="1277"/>
                  </a:cubicBezTo>
                  <a:cubicBezTo>
                    <a:pt x="534" y="1144"/>
                    <a:pt x="534" y="1010"/>
                    <a:pt x="534" y="877"/>
                  </a:cubicBezTo>
                  <a:cubicBezTo>
                    <a:pt x="534" y="777"/>
                    <a:pt x="568" y="677"/>
                    <a:pt x="601" y="577"/>
                  </a:cubicBezTo>
                  <a:cubicBezTo>
                    <a:pt x="634" y="476"/>
                    <a:pt x="668" y="410"/>
                    <a:pt x="701" y="376"/>
                  </a:cubicBezTo>
                  <a:cubicBezTo>
                    <a:pt x="734" y="343"/>
                    <a:pt x="734" y="310"/>
                    <a:pt x="768" y="276"/>
                  </a:cubicBezTo>
                  <a:lnTo>
                    <a:pt x="801" y="210"/>
                  </a:lnTo>
                  <a:cubicBezTo>
                    <a:pt x="834" y="143"/>
                    <a:pt x="801" y="43"/>
                    <a:pt x="734" y="9"/>
                  </a:cubicBezTo>
                  <a:cubicBezTo>
                    <a:pt x="716" y="3"/>
                    <a:pt x="699" y="1"/>
                    <a:pt x="683"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9630;p58"/>
            <p:cNvSpPr/>
            <p:nvPr/>
          </p:nvSpPr>
          <p:spPr>
            <a:xfrm>
              <a:off x="6635309" y="2366382"/>
              <a:ext cx="9742" cy="22418"/>
            </a:xfrm>
            <a:custGeom>
              <a:avLst/>
              <a:gdLst/>
              <a:ahLst/>
              <a:cxnLst/>
              <a:rect l="l" t="t" r="r" b="b"/>
              <a:pathLst>
                <a:path w="1102" h="2536" extrusionOk="0">
                  <a:moveTo>
                    <a:pt x="167" y="0"/>
                  </a:moveTo>
                  <a:cubicBezTo>
                    <a:pt x="67" y="0"/>
                    <a:pt x="1" y="67"/>
                    <a:pt x="1" y="167"/>
                  </a:cubicBezTo>
                  <a:cubicBezTo>
                    <a:pt x="1" y="201"/>
                    <a:pt x="1" y="234"/>
                    <a:pt x="1" y="267"/>
                  </a:cubicBezTo>
                  <a:lnTo>
                    <a:pt x="1" y="568"/>
                  </a:lnTo>
                  <a:cubicBezTo>
                    <a:pt x="1" y="668"/>
                    <a:pt x="1" y="834"/>
                    <a:pt x="1" y="968"/>
                  </a:cubicBezTo>
                  <a:cubicBezTo>
                    <a:pt x="34" y="1135"/>
                    <a:pt x="34" y="1301"/>
                    <a:pt x="67" y="1502"/>
                  </a:cubicBezTo>
                  <a:cubicBezTo>
                    <a:pt x="101" y="1802"/>
                    <a:pt x="234" y="2102"/>
                    <a:pt x="468" y="2335"/>
                  </a:cubicBezTo>
                  <a:cubicBezTo>
                    <a:pt x="601" y="2436"/>
                    <a:pt x="735" y="2502"/>
                    <a:pt x="901" y="2536"/>
                  </a:cubicBezTo>
                  <a:cubicBezTo>
                    <a:pt x="1001" y="2502"/>
                    <a:pt x="1101" y="2402"/>
                    <a:pt x="1068" y="2302"/>
                  </a:cubicBezTo>
                  <a:cubicBezTo>
                    <a:pt x="1068" y="2269"/>
                    <a:pt x="1068" y="2235"/>
                    <a:pt x="1068" y="2202"/>
                  </a:cubicBezTo>
                  <a:cubicBezTo>
                    <a:pt x="1035" y="2102"/>
                    <a:pt x="1001" y="2002"/>
                    <a:pt x="968" y="1935"/>
                  </a:cubicBezTo>
                  <a:cubicBezTo>
                    <a:pt x="801" y="1702"/>
                    <a:pt x="668" y="1502"/>
                    <a:pt x="501" y="1301"/>
                  </a:cubicBezTo>
                  <a:cubicBezTo>
                    <a:pt x="434" y="1201"/>
                    <a:pt x="368" y="1068"/>
                    <a:pt x="301" y="934"/>
                  </a:cubicBezTo>
                  <a:cubicBezTo>
                    <a:pt x="268" y="801"/>
                    <a:pt x="234" y="701"/>
                    <a:pt x="234" y="568"/>
                  </a:cubicBezTo>
                  <a:cubicBezTo>
                    <a:pt x="234" y="467"/>
                    <a:pt x="234" y="367"/>
                    <a:pt x="234" y="301"/>
                  </a:cubicBezTo>
                  <a:cubicBezTo>
                    <a:pt x="234" y="267"/>
                    <a:pt x="234" y="234"/>
                    <a:pt x="268" y="201"/>
                  </a:cubicBezTo>
                  <a:cubicBezTo>
                    <a:pt x="268" y="167"/>
                    <a:pt x="301" y="167"/>
                    <a:pt x="301" y="134"/>
                  </a:cubicBezTo>
                  <a:cubicBezTo>
                    <a:pt x="301" y="67"/>
                    <a:pt x="234" y="0"/>
                    <a:pt x="16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9631;p58"/>
            <p:cNvSpPr/>
            <p:nvPr/>
          </p:nvSpPr>
          <p:spPr>
            <a:xfrm>
              <a:off x="6741473" y="2411203"/>
              <a:ext cx="23594" cy="8265"/>
            </a:xfrm>
            <a:custGeom>
              <a:avLst/>
              <a:gdLst/>
              <a:ahLst/>
              <a:cxnLst/>
              <a:rect l="l" t="t" r="r" b="b"/>
              <a:pathLst>
                <a:path w="2669" h="935" extrusionOk="0">
                  <a:moveTo>
                    <a:pt x="200" y="1"/>
                  </a:moveTo>
                  <a:cubicBezTo>
                    <a:pt x="100" y="1"/>
                    <a:pt x="0" y="101"/>
                    <a:pt x="34" y="201"/>
                  </a:cubicBezTo>
                  <a:cubicBezTo>
                    <a:pt x="34" y="368"/>
                    <a:pt x="134" y="534"/>
                    <a:pt x="267" y="635"/>
                  </a:cubicBezTo>
                  <a:cubicBezTo>
                    <a:pt x="501" y="835"/>
                    <a:pt x="834" y="935"/>
                    <a:pt x="1168" y="935"/>
                  </a:cubicBezTo>
                  <a:cubicBezTo>
                    <a:pt x="1335" y="935"/>
                    <a:pt x="1501" y="901"/>
                    <a:pt x="1668" y="901"/>
                  </a:cubicBezTo>
                  <a:cubicBezTo>
                    <a:pt x="1835" y="868"/>
                    <a:pt x="1968" y="835"/>
                    <a:pt x="2102" y="801"/>
                  </a:cubicBezTo>
                  <a:cubicBezTo>
                    <a:pt x="2202" y="801"/>
                    <a:pt x="2302" y="768"/>
                    <a:pt x="2402" y="735"/>
                  </a:cubicBezTo>
                  <a:lnTo>
                    <a:pt x="2502" y="701"/>
                  </a:lnTo>
                  <a:lnTo>
                    <a:pt x="2569" y="701"/>
                  </a:lnTo>
                  <a:cubicBezTo>
                    <a:pt x="2635" y="668"/>
                    <a:pt x="2669" y="568"/>
                    <a:pt x="2635" y="501"/>
                  </a:cubicBezTo>
                  <a:cubicBezTo>
                    <a:pt x="2593" y="438"/>
                    <a:pt x="2551" y="414"/>
                    <a:pt x="2509" y="414"/>
                  </a:cubicBezTo>
                  <a:cubicBezTo>
                    <a:pt x="2484" y="414"/>
                    <a:pt x="2460" y="422"/>
                    <a:pt x="2435" y="434"/>
                  </a:cubicBezTo>
                  <a:lnTo>
                    <a:pt x="2335" y="468"/>
                  </a:lnTo>
                  <a:cubicBezTo>
                    <a:pt x="2235" y="501"/>
                    <a:pt x="2135" y="534"/>
                    <a:pt x="2068" y="534"/>
                  </a:cubicBezTo>
                  <a:lnTo>
                    <a:pt x="1701" y="534"/>
                  </a:lnTo>
                  <a:cubicBezTo>
                    <a:pt x="1535" y="501"/>
                    <a:pt x="1401" y="468"/>
                    <a:pt x="1268" y="401"/>
                  </a:cubicBezTo>
                  <a:cubicBezTo>
                    <a:pt x="1034" y="268"/>
                    <a:pt x="801" y="134"/>
                    <a:pt x="601" y="67"/>
                  </a:cubicBezTo>
                  <a:cubicBezTo>
                    <a:pt x="534" y="34"/>
                    <a:pt x="434" y="1"/>
                    <a:pt x="334"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9632;p58"/>
            <p:cNvSpPr/>
            <p:nvPr/>
          </p:nvSpPr>
          <p:spPr>
            <a:xfrm>
              <a:off x="6735868" y="2428309"/>
              <a:ext cx="28615" cy="10917"/>
            </a:xfrm>
            <a:custGeom>
              <a:avLst/>
              <a:gdLst/>
              <a:ahLst/>
              <a:cxnLst/>
              <a:rect l="l" t="t" r="r" b="b"/>
              <a:pathLst>
                <a:path w="3237" h="1235" extrusionOk="0">
                  <a:moveTo>
                    <a:pt x="167" y="0"/>
                  </a:moveTo>
                  <a:cubicBezTo>
                    <a:pt x="67" y="0"/>
                    <a:pt x="0" y="101"/>
                    <a:pt x="0" y="201"/>
                  </a:cubicBezTo>
                  <a:cubicBezTo>
                    <a:pt x="34" y="401"/>
                    <a:pt x="134" y="568"/>
                    <a:pt x="301" y="701"/>
                  </a:cubicBezTo>
                  <a:cubicBezTo>
                    <a:pt x="601" y="1001"/>
                    <a:pt x="968" y="1168"/>
                    <a:pt x="1401" y="1235"/>
                  </a:cubicBezTo>
                  <a:lnTo>
                    <a:pt x="2569" y="1235"/>
                  </a:lnTo>
                  <a:cubicBezTo>
                    <a:pt x="2736" y="1235"/>
                    <a:pt x="2869" y="1201"/>
                    <a:pt x="2969" y="1201"/>
                  </a:cubicBezTo>
                  <a:lnTo>
                    <a:pt x="3103" y="1201"/>
                  </a:lnTo>
                  <a:cubicBezTo>
                    <a:pt x="3169" y="1168"/>
                    <a:pt x="3236" y="1068"/>
                    <a:pt x="3203" y="1001"/>
                  </a:cubicBezTo>
                  <a:cubicBezTo>
                    <a:pt x="3175" y="947"/>
                    <a:pt x="3126" y="892"/>
                    <a:pt x="3054" y="892"/>
                  </a:cubicBezTo>
                  <a:cubicBezTo>
                    <a:pt x="3038" y="892"/>
                    <a:pt x="3021" y="895"/>
                    <a:pt x="3003" y="901"/>
                  </a:cubicBezTo>
                  <a:cubicBezTo>
                    <a:pt x="2969" y="934"/>
                    <a:pt x="2936" y="934"/>
                    <a:pt x="2869" y="934"/>
                  </a:cubicBezTo>
                  <a:cubicBezTo>
                    <a:pt x="2769" y="968"/>
                    <a:pt x="2636" y="968"/>
                    <a:pt x="2536" y="968"/>
                  </a:cubicBezTo>
                  <a:cubicBezTo>
                    <a:pt x="2369" y="968"/>
                    <a:pt x="2202" y="968"/>
                    <a:pt x="2035" y="934"/>
                  </a:cubicBezTo>
                  <a:cubicBezTo>
                    <a:pt x="1868" y="868"/>
                    <a:pt x="1702" y="801"/>
                    <a:pt x="1535" y="701"/>
                  </a:cubicBezTo>
                  <a:cubicBezTo>
                    <a:pt x="1201" y="534"/>
                    <a:pt x="934" y="301"/>
                    <a:pt x="701" y="201"/>
                  </a:cubicBezTo>
                  <a:cubicBezTo>
                    <a:pt x="601" y="134"/>
                    <a:pt x="501" y="67"/>
                    <a:pt x="367" y="34"/>
                  </a:cubicBezTo>
                  <a:cubicBezTo>
                    <a:pt x="334" y="34"/>
                    <a:pt x="267" y="0"/>
                    <a:pt x="23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633;p58"/>
            <p:cNvSpPr/>
            <p:nvPr/>
          </p:nvSpPr>
          <p:spPr>
            <a:xfrm>
              <a:off x="6774792" y="2251077"/>
              <a:ext cx="37756" cy="48072"/>
            </a:xfrm>
            <a:custGeom>
              <a:avLst/>
              <a:gdLst/>
              <a:ahLst/>
              <a:cxnLst/>
              <a:rect l="l" t="t" r="r" b="b"/>
              <a:pathLst>
                <a:path w="4271" h="5438" extrusionOk="0">
                  <a:moveTo>
                    <a:pt x="1168" y="1"/>
                  </a:moveTo>
                  <a:cubicBezTo>
                    <a:pt x="968" y="1"/>
                    <a:pt x="768" y="34"/>
                    <a:pt x="568" y="101"/>
                  </a:cubicBezTo>
                  <a:cubicBezTo>
                    <a:pt x="501" y="134"/>
                    <a:pt x="401" y="201"/>
                    <a:pt x="301" y="234"/>
                  </a:cubicBezTo>
                  <a:lnTo>
                    <a:pt x="167" y="334"/>
                  </a:lnTo>
                  <a:lnTo>
                    <a:pt x="67" y="434"/>
                  </a:lnTo>
                  <a:lnTo>
                    <a:pt x="34" y="434"/>
                  </a:lnTo>
                  <a:cubicBezTo>
                    <a:pt x="1" y="501"/>
                    <a:pt x="1" y="601"/>
                    <a:pt x="34" y="635"/>
                  </a:cubicBezTo>
                  <a:cubicBezTo>
                    <a:pt x="67" y="668"/>
                    <a:pt x="109" y="685"/>
                    <a:pt x="151" y="685"/>
                  </a:cubicBezTo>
                  <a:cubicBezTo>
                    <a:pt x="192" y="685"/>
                    <a:pt x="234" y="668"/>
                    <a:pt x="267" y="635"/>
                  </a:cubicBezTo>
                  <a:lnTo>
                    <a:pt x="368" y="568"/>
                  </a:lnTo>
                  <a:lnTo>
                    <a:pt x="434" y="468"/>
                  </a:lnTo>
                  <a:cubicBezTo>
                    <a:pt x="534" y="434"/>
                    <a:pt x="601" y="401"/>
                    <a:pt x="668" y="368"/>
                  </a:cubicBezTo>
                  <a:cubicBezTo>
                    <a:pt x="835" y="301"/>
                    <a:pt x="1001" y="268"/>
                    <a:pt x="1168" y="268"/>
                  </a:cubicBezTo>
                  <a:cubicBezTo>
                    <a:pt x="1502" y="268"/>
                    <a:pt x="1835" y="401"/>
                    <a:pt x="2069" y="635"/>
                  </a:cubicBezTo>
                  <a:lnTo>
                    <a:pt x="2135" y="735"/>
                  </a:lnTo>
                  <a:lnTo>
                    <a:pt x="2202" y="835"/>
                  </a:lnTo>
                  <a:cubicBezTo>
                    <a:pt x="2336" y="1035"/>
                    <a:pt x="2402" y="1268"/>
                    <a:pt x="2402" y="1535"/>
                  </a:cubicBezTo>
                  <a:cubicBezTo>
                    <a:pt x="2369" y="1835"/>
                    <a:pt x="2269" y="2136"/>
                    <a:pt x="2035" y="2369"/>
                  </a:cubicBezTo>
                  <a:cubicBezTo>
                    <a:pt x="1877" y="2527"/>
                    <a:pt x="1989" y="2805"/>
                    <a:pt x="2200" y="2805"/>
                  </a:cubicBezTo>
                  <a:cubicBezTo>
                    <a:pt x="2212" y="2805"/>
                    <a:pt x="2223" y="2805"/>
                    <a:pt x="2236" y="2803"/>
                  </a:cubicBezTo>
                  <a:lnTo>
                    <a:pt x="2302" y="2803"/>
                  </a:lnTo>
                  <a:cubicBezTo>
                    <a:pt x="2569" y="2803"/>
                    <a:pt x="2836" y="2869"/>
                    <a:pt x="3069" y="3036"/>
                  </a:cubicBezTo>
                  <a:cubicBezTo>
                    <a:pt x="3170" y="3103"/>
                    <a:pt x="3270" y="3170"/>
                    <a:pt x="3370" y="3303"/>
                  </a:cubicBezTo>
                  <a:cubicBezTo>
                    <a:pt x="3403" y="3336"/>
                    <a:pt x="3436" y="3403"/>
                    <a:pt x="3470" y="3470"/>
                  </a:cubicBezTo>
                  <a:cubicBezTo>
                    <a:pt x="3503" y="3503"/>
                    <a:pt x="3536" y="3603"/>
                    <a:pt x="3536" y="3603"/>
                  </a:cubicBezTo>
                  <a:lnTo>
                    <a:pt x="3570" y="3737"/>
                  </a:lnTo>
                  <a:lnTo>
                    <a:pt x="3570" y="3803"/>
                  </a:lnTo>
                  <a:cubicBezTo>
                    <a:pt x="3570" y="3870"/>
                    <a:pt x="3570" y="3937"/>
                    <a:pt x="3570" y="4004"/>
                  </a:cubicBezTo>
                  <a:cubicBezTo>
                    <a:pt x="3570" y="4137"/>
                    <a:pt x="3536" y="4304"/>
                    <a:pt x="3503" y="4437"/>
                  </a:cubicBezTo>
                  <a:cubicBezTo>
                    <a:pt x="3436" y="4704"/>
                    <a:pt x="3270" y="4971"/>
                    <a:pt x="3036" y="5171"/>
                  </a:cubicBezTo>
                  <a:cubicBezTo>
                    <a:pt x="3003" y="5204"/>
                    <a:pt x="2969" y="5238"/>
                    <a:pt x="2969" y="5305"/>
                  </a:cubicBezTo>
                  <a:cubicBezTo>
                    <a:pt x="3003" y="5405"/>
                    <a:pt x="3069" y="5438"/>
                    <a:pt x="3170" y="5438"/>
                  </a:cubicBezTo>
                  <a:cubicBezTo>
                    <a:pt x="3270" y="5405"/>
                    <a:pt x="3370" y="5371"/>
                    <a:pt x="3436" y="5305"/>
                  </a:cubicBezTo>
                  <a:cubicBezTo>
                    <a:pt x="3536" y="5271"/>
                    <a:pt x="3637" y="5204"/>
                    <a:pt x="3703" y="5138"/>
                  </a:cubicBezTo>
                  <a:cubicBezTo>
                    <a:pt x="3870" y="5004"/>
                    <a:pt x="3970" y="4838"/>
                    <a:pt x="4070" y="4671"/>
                  </a:cubicBezTo>
                  <a:cubicBezTo>
                    <a:pt x="4170" y="4471"/>
                    <a:pt x="4237" y="4270"/>
                    <a:pt x="4270" y="4070"/>
                  </a:cubicBezTo>
                  <a:cubicBezTo>
                    <a:pt x="4270" y="3970"/>
                    <a:pt x="4270" y="3837"/>
                    <a:pt x="4270" y="3737"/>
                  </a:cubicBezTo>
                  <a:lnTo>
                    <a:pt x="4237" y="3570"/>
                  </a:lnTo>
                  <a:lnTo>
                    <a:pt x="4204" y="3437"/>
                  </a:lnTo>
                  <a:cubicBezTo>
                    <a:pt x="4137" y="3236"/>
                    <a:pt x="4037" y="3036"/>
                    <a:pt x="3870" y="2869"/>
                  </a:cubicBezTo>
                  <a:cubicBezTo>
                    <a:pt x="3737" y="2703"/>
                    <a:pt x="3570" y="2569"/>
                    <a:pt x="3403" y="2436"/>
                  </a:cubicBezTo>
                  <a:cubicBezTo>
                    <a:pt x="3176" y="2322"/>
                    <a:pt x="2938" y="2252"/>
                    <a:pt x="2702" y="2230"/>
                  </a:cubicBezTo>
                  <a:lnTo>
                    <a:pt x="2702" y="2230"/>
                  </a:lnTo>
                  <a:cubicBezTo>
                    <a:pt x="2714" y="2199"/>
                    <a:pt x="2725" y="2167"/>
                    <a:pt x="2736" y="2136"/>
                  </a:cubicBezTo>
                  <a:cubicBezTo>
                    <a:pt x="2769" y="1935"/>
                    <a:pt x="2803" y="1735"/>
                    <a:pt x="2769" y="1502"/>
                  </a:cubicBezTo>
                  <a:cubicBezTo>
                    <a:pt x="2769" y="1302"/>
                    <a:pt x="2703" y="1102"/>
                    <a:pt x="2636" y="901"/>
                  </a:cubicBezTo>
                  <a:cubicBezTo>
                    <a:pt x="2569" y="835"/>
                    <a:pt x="2536" y="735"/>
                    <a:pt x="2469" y="635"/>
                  </a:cubicBezTo>
                  <a:lnTo>
                    <a:pt x="2369" y="534"/>
                  </a:lnTo>
                  <a:lnTo>
                    <a:pt x="2269" y="434"/>
                  </a:lnTo>
                  <a:cubicBezTo>
                    <a:pt x="1969" y="134"/>
                    <a:pt x="1568" y="1"/>
                    <a:pt x="11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634;p58"/>
            <p:cNvSpPr/>
            <p:nvPr/>
          </p:nvSpPr>
          <p:spPr>
            <a:xfrm>
              <a:off x="6744125" y="2338845"/>
              <a:ext cx="59864" cy="20686"/>
            </a:xfrm>
            <a:custGeom>
              <a:avLst/>
              <a:gdLst/>
              <a:ahLst/>
              <a:cxnLst/>
              <a:rect l="l" t="t" r="r" b="b"/>
              <a:pathLst>
                <a:path w="6772" h="2340" extrusionOk="0">
                  <a:moveTo>
                    <a:pt x="275" y="0"/>
                  </a:moveTo>
                  <a:cubicBezTo>
                    <a:pt x="218" y="0"/>
                    <a:pt x="158" y="31"/>
                    <a:pt x="134" y="80"/>
                  </a:cubicBezTo>
                  <a:cubicBezTo>
                    <a:pt x="101" y="180"/>
                    <a:pt x="67" y="247"/>
                    <a:pt x="34" y="347"/>
                  </a:cubicBezTo>
                  <a:cubicBezTo>
                    <a:pt x="0" y="647"/>
                    <a:pt x="67" y="947"/>
                    <a:pt x="201" y="1214"/>
                  </a:cubicBezTo>
                  <a:cubicBezTo>
                    <a:pt x="301" y="1381"/>
                    <a:pt x="467" y="1548"/>
                    <a:pt x="634" y="1681"/>
                  </a:cubicBezTo>
                  <a:cubicBezTo>
                    <a:pt x="701" y="1714"/>
                    <a:pt x="801" y="1781"/>
                    <a:pt x="901" y="1815"/>
                  </a:cubicBezTo>
                  <a:cubicBezTo>
                    <a:pt x="934" y="1848"/>
                    <a:pt x="1001" y="1881"/>
                    <a:pt x="1068" y="1881"/>
                  </a:cubicBezTo>
                  <a:lnTo>
                    <a:pt x="1201" y="1915"/>
                  </a:lnTo>
                  <a:lnTo>
                    <a:pt x="1535" y="1915"/>
                  </a:lnTo>
                  <a:cubicBezTo>
                    <a:pt x="1635" y="1881"/>
                    <a:pt x="1735" y="1881"/>
                    <a:pt x="1835" y="1848"/>
                  </a:cubicBezTo>
                  <a:cubicBezTo>
                    <a:pt x="2203" y="1725"/>
                    <a:pt x="2514" y="1462"/>
                    <a:pt x="2692" y="1136"/>
                  </a:cubicBezTo>
                  <a:lnTo>
                    <a:pt x="2692" y="1136"/>
                  </a:lnTo>
                  <a:cubicBezTo>
                    <a:pt x="2857" y="1336"/>
                    <a:pt x="3042" y="1522"/>
                    <a:pt x="3236" y="1681"/>
                  </a:cubicBezTo>
                  <a:cubicBezTo>
                    <a:pt x="3336" y="1748"/>
                    <a:pt x="3436" y="1815"/>
                    <a:pt x="3536" y="1915"/>
                  </a:cubicBezTo>
                  <a:cubicBezTo>
                    <a:pt x="3636" y="1981"/>
                    <a:pt x="3736" y="2015"/>
                    <a:pt x="3870" y="2081"/>
                  </a:cubicBezTo>
                  <a:cubicBezTo>
                    <a:pt x="4070" y="2181"/>
                    <a:pt x="4304" y="2248"/>
                    <a:pt x="4570" y="2315"/>
                  </a:cubicBezTo>
                  <a:cubicBezTo>
                    <a:pt x="4687" y="2332"/>
                    <a:pt x="4812" y="2340"/>
                    <a:pt x="4937" y="2340"/>
                  </a:cubicBezTo>
                  <a:cubicBezTo>
                    <a:pt x="5062" y="2340"/>
                    <a:pt x="5187" y="2332"/>
                    <a:pt x="5304" y="2315"/>
                  </a:cubicBezTo>
                  <a:cubicBezTo>
                    <a:pt x="5438" y="2282"/>
                    <a:pt x="5538" y="2248"/>
                    <a:pt x="5671" y="2215"/>
                  </a:cubicBezTo>
                  <a:cubicBezTo>
                    <a:pt x="5771" y="2148"/>
                    <a:pt x="5871" y="2115"/>
                    <a:pt x="6005" y="2048"/>
                  </a:cubicBezTo>
                  <a:cubicBezTo>
                    <a:pt x="6205" y="1881"/>
                    <a:pt x="6372" y="1714"/>
                    <a:pt x="6505" y="1514"/>
                  </a:cubicBezTo>
                  <a:cubicBezTo>
                    <a:pt x="6572" y="1414"/>
                    <a:pt x="6639" y="1281"/>
                    <a:pt x="6672" y="1181"/>
                  </a:cubicBezTo>
                  <a:cubicBezTo>
                    <a:pt x="6739" y="1047"/>
                    <a:pt x="6739" y="914"/>
                    <a:pt x="6772" y="814"/>
                  </a:cubicBezTo>
                  <a:lnTo>
                    <a:pt x="6772" y="780"/>
                  </a:lnTo>
                  <a:cubicBezTo>
                    <a:pt x="6755" y="697"/>
                    <a:pt x="6689" y="655"/>
                    <a:pt x="6622" y="655"/>
                  </a:cubicBezTo>
                  <a:cubicBezTo>
                    <a:pt x="6555" y="655"/>
                    <a:pt x="6488" y="697"/>
                    <a:pt x="6472" y="780"/>
                  </a:cubicBezTo>
                  <a:cubicBezTo>
                    <a:pt x="6472" y="881"/>
                    <a:pt x="6438" y="981"/>
                    <a:pt x="6438" y="1081"/>
                  </a:cubicBezTo>
                  <a:cubicBezTo>
                    <a:pt x="6372" y="1181"/>
                    <a:pt x="6338" y="1281"/>
                    <a:pt x="6305" y="1348"/>
                  </a:cubicBezTo>
                  <a:cubicBezTo>
                    <a:pt x="6172" y="1548"/>
                    <a:pt x="6005" y="1681"/>
                    <a:pt x="5838" y="1781"/>
                  </a:cubicBezTo>
                  <a:cubicBezTo>
                    <a:pt x="5738" y="1848"/>
                    <a:pt x="5671" y="1881"/>
                    <a:pt x="5571" y="1915"/>
                  </a:cubicBezTo>
                  <a:cubicBezTo>
                    <a:pt x="5471" y="1948"/>
                    <a:pt x="5371" y="1981"/>
                    <a:pt x="5271" y="1981"/>
                  </a:cubicBezTo>
                  <a:cubicBezTo>
                    <a:pt x="5174" y="1995"/>
                    <a:pt x="5083" y="2003"/>
                    <a:pt x="4996" y="2003"/>
                  </a:cubicBezTo>
                  <a:cubicBezTo>
                    <a:pt x="4872" y="2003"/>
                    <a:pt x="4754" y="1987"/>
                    <a:pt x="4637" y="1948"/>
                  </a:cubicBezTo>
                  <a:cubicBezTo>
                    <a:pt x="4404" y="1915"/>
                    <a:pt x="4237" y="1815"/>
                    <a:pt x="4037" y="1714"/>
                  </a:cubicBezTo>
                  <a:cubicBezTo>
                    <a:pt x="3937" y="1681"/>
                    <a:pt x="3870" y="1614"/>
                    <a:pt x="3770" y="1548"/>
                  </a:cubicBezTo>
                  <a:cubicBezTo>
                    <a:pt x="3703" y="1481"/>
                    <a:pt x="3603" y="1414"/>
                    <a:pt x="3536" y="1348"/>
                  </a:cubicBezTo>
                  <a:cubicBezTo>
                    <a:pt x="3236" y="1014"/>
                    <a:pt x="2969" y="647"/>
                    <a:pt x="2802" y="247"/>
                  </a:cubicBezTo>
                  <a:cubicBezTo>
                    <a:pt x="2736" y="147"/>
                    <a:pt x="2636" y="80"/>
                    <a:pt x="2536" y="80"/>
                  </a:cubicBezTo>
                  <a:cubicBezTo>
                    <a:pt x="2518" y="76"/>
                    <a:pt x="2501" y="75"/>
                    <a:pt x="2485" y="75"/>
                  </a:cubicBezTo>
                  <a:cubicBezTo>
                    <a:pt x="2342" y="75"/>
                    <a:pt x="2235" y="197"/>
                    <a:pt x="2235" y="347"/>
                  </a:cubicBezTo>
                  <a:lnTo>
                    <a:pt x="2235" y="380"/>
                  </a:lnTo>
                  <a:cubicBezTo>
                    <a:pt x="2202" y="614"/>
                    <a:pt x="2069" y="847"/>
                    <a:pt x="1902" y="981"/>
                  </a:cubicBezTo>
                  <a:cubicBezTo>
                    <a:pt x="1802" y="1047"/>
                    <a:pt x="1702" y="1114"/>
                    <a:pt x="1568" y="1147"/>
                  </a:cubicBezTo>
                  <a:cubicBezTo>
                    <a:pt x="1535" y="1181"/>
                    <a:pt x="1468" y="1181"/>
                    <a:pt x="1435" y="1181"/>
                  </a:cubicBezTo>
                  <a:lnTo>
                    <a:pt x="1101" y="1181"/>
                  </a:lnTo>
                  <a:cubicBezTo>
                    <a:pt x="1068" y="1147"/>
                    <a:pt x="1001" y="1147"/>
                    <a:pt x="934" y="1114"/>
                  </a:cubicBezTo>
                  <a:cubicBezTo>
                    <a:pt x="834" y="1047"/>
                    <a:pt x="768" y="981"/>
                    <a:pt x="668" y="881"/>
                  </a:cubicBezTo>
                  <a:cubicBezTo>
                    <a:pt x="634" y="814"/>
                    <a:pt x="601" y="780"/>
                    <a:pt x="568" y="714"/>
                  </a:cubicBezTo>
                  <a:cubicBezTo>
                    <a:pt x="534" y="647"/>
                    <a:pt x="501" y="614"/>
                    <a:pt x="467" y="547"/>
                  </a:cubicBezTo>
                  <a:cubicBezTo>
                    <a:pt x="467" y="480"/>
                    <a:pt x="434" y="414"/>
                    <a:pt x="434" y="347"/>
                  </a:cubicBezTo>
                  <a:cubicBezTo>
                    <a:pt x="434" y="280"/>
                    <a:pt x="434" y="213"/>
                    <a:pt x="434" y="147"/>
                  </a:cubicBezTo>
                  <a:cubicBezTo>
                    <a:pt x="434" y="80"/>
                    <a:pt x="401" y="47"/>
                    <a:pt x="334" y="13"/>
                  </a:cubicBezTo>
                  <a:cubicBezTo>
                    <a:pt x="316" y="4"/>
                    <a:pt x="296" y="0"/>
                    <a:pt x="275"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635;p58"/>
            <p:cNvSpPr/>
            <p:nvPr/>
          </p:nvSpPr>
          <p:spPr>
            <a:xfrm>
              <a:off x="6701665" y="2274451"/>
              <a:ext cx="16814" cy="51537"/>
            </a:xfrm>
            <a:custGeom>
              <a:avLst/>
              <a:gdLst/>
              <a:ahLst/>
              <a:cxnLst/>
              <a:rect l="l" t="t" r="r" b="b"/>
              <a:pathLst>
                <a:path w="1902" h="5830" extrusionOk="0">
                  <a:moveTo>
                    <a:pt x="1618" y="0"/>
                  </a:moveTo>
                  <a:cubicBezTo>
                    <a:pt x="1568" y="0"/>
                    <a:pt x="1518" y="9"/>
                    <a:pt x="1468" y="25"/>
                  </a:cubicBezTo>
                  <a:cubicBezTo>
                    <a:pt x="1401" y="25"/>
                    <a:pt x="1301" y="25"/>
                    <a:pt x="1201" y="59"/>
                  </a:cubicBezTo>
                  <a:cubicBezTo>
                    <a:pt x="1034" y="92"/>
                    <a:pt x="867" y="159"/>
                    <a:pt x="701" y="259"/>
                  </a:cubicBezTo>
                  <a:cubicBezTo>
                    <a:pt x="567" y="359"/>
                    <a:pt x="400" y="492"/>
                    <a:pt x="300" y="626"/>
                  </a:cubicBezTo>
                  <a:cubicBezTo>
                    <a:pt x="167" y="793"/>
                    <a:pt x="100" y="959"/>
                    <a:pt x="33" y="1126"/>
                  </a:cubicBezTo>
                  <a:lnTo>
                    <a:pt x="0" y="1260"/>
                  </a:lnTo>
                  <a:lnTo>
                    <a:pt x="0" y="1426"/>
                  </a:lnTo>
                  <a:cubicBezTo>
                    <a:pt x="0" y="1493"/>
                    <a:pt x="0" y="1593"/>
                    <a:pt x="0" y="1693"/>
                  </a:cubicBezTo>
                  <a:cubicBezTo>
                    <a:pt x="33" y="1893"/>
                    <a:pt x="100" y="2060"/>
                    <a:pt x="167" y="2227"/>
                  </a:cubicBezTo>
                  <a:cubicBezTo>
                    <a:pt x="269" y="2452"/>
                    <a:pt x="422" y="2653"/>
                    <a:pt x="610" y="2805"/>
                  </a:cubicBezTo>
                  <a:lnTo>
                    <a:pt x="610" y="2805"/>
                  </a:lnTo>
                  <a:cubicBezTo>
                    <a:pt x="464" y="2950"/>
                    <a:pt x="347" y="3127"/>
                    <a:pt x="267" y="3328"/>
                  </a:cubicBezTo>
                  <a:cubicBezTo>
                    <a:pt x="167" y="3494"/>
                    <a:pt x="133" y="3695"/>
                    <a:pt x="100" y="3895"/>
                  </a:cubicBezTo>
                  <a:cubicBezTo>
                    <a:pt x="67" y="3995"/>
                    <a:pt x="67" y="4062"/>
                    <a:pt x="67" y="4162"/>
                  </a:cubicBezTo>
                  <a:cubicBezTo>
                    <a:pt x="67" y="4262"/>
                    <a:pt x="67" y="4362"/>
                    <a:pt x="67" y="4428"/>
                  </a:cubicBezTo>
                  <a:lnTo>
                    <a:pt x="67" y="4562"/>
                  </a:lnTo>
                  <a:lnTo>
                    <a:pt x="100" y="4695"/>
                  </a:lnTo>
                  <a:cubicBezTo>
                    <a:pt x="133" y="4762"/>
                    <a:pt x="167" y="4862"/>
                    <a:pt x="200" y="4929"/>
                  </a:cubicBezTo>
                  <a:cubicBezTo>
                    <a:pt x="300" y="5096"/>
                    <a:pt x="400" y="5229"/>
                    <a:pt x="500" y="5363"/>
                  </a:cubicBezTo>
                  <a:cubicBezTo>
                    <a:pt x="734" y="5629"/>
                    <a:pt x="1067" y="5763"/>
                    <a:pt x="1401" y="5830"/>
                  </a:cubicBezTo>
                  <a:cubicBezTo>
                    <a:pt x="1468" y="5830"/>
                    <a:pt x="1501" y="5796"/>
                    <a:pt x="1534" y="5763"/>
                  </a:cubicBezTo>
                  <a:cubicBezTo>
                    <a:pt x="1601" y="5696"/>
                    <a:pt x="1568" y="5596"/>
                    <a:pt x="1501" y="5563"/>
                  </a:cubicBezTo>
                  <a:cubicBezTo>
                    <a:pt x="1301" y="5396"/>
                    <a:pt x="1134" y="5196"/>
                    <a:pt x="1001" y="4996"/>
                  </a:cubicBezTo>
                  <a:cubicBezTo>
                    <a:pt x="934" y="4896"/>
                    <a:pt x="867" y="4762"/>
                    <a:pt x="834" y="4662"/>
                  </a:cubicBezTo>
                  <a:cubicBezTo>
                    <a:pt x="801" y="4595"/>
                    <a:pt x="767" y="4562"/>
                    <a:pt x="767" y="4495"/>
                  </a:cubicBezTo>
                  <a:lnTo>
                    <a:pt x="767" y="4428"/>
                  </a:lnTo>
                  <a:lnTo>
                    <a:pt x="767" y="4328"/>
                  </a:lnTo>
                  <a:lnTo>
                    <a:pt x="767" y="4162"/>
                  </a:lnTo>
                  <a:lnTo>
                    <a:pt x="767" y="3995"/>
                  </a:lnTo>
                  <a:cubicBezTo>
                    <a:pt x="801" y="3861"/>
                    <a:pt x="834" y="3728"/>
                    <a:pt x="867" y="3628"/>
                  </a:cubicBezTo>
                  <a:cubicBezTo>
                    <a:pt x="934" y="3394"/>
                    <a:pt x="1101" y="3194"/>
                    <a:pt x="1268" y="3027"/>
                  </a:cubicBezTo>
                  <a:lnTo>
                    <a:pt x="1301" y="3027"/>
                  </a:lnTo>
                  <a:cubicBezTo>
                    <a:pt x="1468" y="2861"/>
                    <a:pt x="1401" y="2594"/>
                    <a:pt x="1201" y="2560"/>
                  </a:cubicBezTo>
                  <a:cubicBezTo>
                    <a:pt x="1067" y="2527"/>
                    <a:pt x="934" y="2460"/>
                    <a:pt x="834" y="2394"/>
                  </a:cubicBezTo>
                  <a:cubicBezTo>
                    <a:pt x="734" y="2294"/>
                    <a:pt x="634" y="2194"/>
                    <a:pt x="567" y="2093"/>
                  </a:cubicBezTo>
                  <a:cubicBezTo>
                    <a:pt x="467" y="1960"/>
                    <a:pt x="400" y="1827"/>
                    <a:pt x="367" y="1660"/>
                  </a:cubicBezTo>
                  <a:cubicBezTo>
                    <a:pt x="367" y="1593"/>
                    <a:pt x="367" y="1526"/>
                    <a:pt x="367" y="1460"/>
                  </a:cubicBezTo>
                  <a:lnTo>
                    <a:pt x="367" y="1360"/>
                  </a:lnTo>
                  <a:lnTo>
                    <a:pt x="367" y="1226"/>
                  </a:lnTo>
                  <a:cubicBezTo>
                    <a:pt x="434" y="926"/>
                    <a:pt x="600" y="692"/>
                    <a:pt x="867" y="526"/>
                  </a:cubicBezTo>
                  <a:cubicBezTo>
                    <a:pt x="1001" y="426"/>
                    <a:pt x="1134" y="392"/>
                    <a:pt x="1268" y="359"/>
                  </a:cubicBezTo>
                  <a:cubicBezTo>
                    <a:pt x="1334" y="326"/>
                    <a:pt x="1434" y="326"/>
                    <a:pt x="1501" y="326"/>
                  </a:cubicBezTo>
                  <a:lnTo>
                    <a:pt x="1735" y="326"/>
                  </a:lnTo>
                  <a:lnTo>
                    <a:pt x="1701" y="292"/>
                  </a:lnTo>
                  <a:lnTo>
                    <a:pt x="1701" y="292"/>
                  </a:lnTo>
                  <a:cubicBezTo>
                    <a:pt x="1720" y="298"/>
                    <a:pt x="1737" y="301"/>
                    <a:pt x="1753" y="301"/>
                  </a:cubicBezTo>
                  <a:cubicBezTo>
                    <a:pt x="1824" y="301"/>
                    <a:pt x="1868" y="247"/>
                    <a:pt x="1868" y="192"/>
                  </a:cubicBezTo>
                  <a:cubicBezTo>
                    <a:pt x="1901" y="92"/>
                    <a:pt x="1835" y="25"/>
                    <a:pt x="1768" y="25"/>
                  </a:cubicBezTo>
                  <a:cubicBezTo>
                    <a:pt x="1718" y="9"/>
                    <a:pt x="1668" y="0"/>
                    <a:pt x="161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636;p58"/>
            <p:cNvSpPr/>
            <p:nvPr/>
          </p:nvSpPr>
          <p:spPr>
            <a:xfrm>
              <a:off x="6745814" y="2508960"/>
              <a:ext cx="14542" cy="26812"/>
            </a:xfrm>
            <a:custGeom>
              <a:avLst/>
              <a:gdLst/>
              <a:ahLst/>
              <a:cxnLst/>
              <a:rect l="l" t="t" r="r" b="b"/>
              <a:pathLst>
                <a:path w="1645" h="3033" extrusionOk="0">
                  <a:moveTo>
                    <a:pt x="218" y="0"/>
                  </a:moveTo>
                  <a:cubicBezTo>
                    <a:pt x="82" y="0"/>
                    <a:pt x="0" y="284"/>
                    <a:pt x="176" y="284"/>
                  </a:cubicBezTo>
                  <a:lnTo>
                    <a:pt x="310" y="351"/>
                  </a:lnTo>
                  <a:cubicBezTo>
                    <a:pt x="377" y="418"/>
                    <a:pt x="477" y="484"/>
                    <a:pt x="543" y="551"/>
                  </a:cubicBezTo>
                  <a:cubicBezTo>
                    <a:pt x="677" y="684"/>
                    <a:pt x="777" y="785"/>
                    <a:pt x="844" y="951"/>
                  </a:cubicBezTo>
                  <a:cubicBezTo>
                    <a:pt x="910" y="1118"/>
                    <a:pt x="944" y="1285"/>
                    <a:pt x="977" y="1452"/>
                  </a:cubicBezTo>
                  <a:cubicBezTo>
                    <a:pt x="977" y="1785"/>
                    <a:pt x="977" y="2085"/>
                    <a:pt x="944" y="2386"/>
                  </a:cubicBezTo>
                  <a:lnTo>
                    <a:pt x="944" y="2719"/>
                  </a:lnTo>
                  <a:cubicBezTo>
                    <a:pt x="944" y="2753"/>
                    <a:pt x="944" y="2819"/>
                    <a:pt x="944" y="2853"/>
                  </a:cubicBezTo>
                  <a:lnTo>
                    <a:pt x="944" y="2886"/>
                  </a:lnTo>
                  <a:cubicBezTo>
                    <a:pt x="944" y="2919"/>
                    <a:pt x="944" y="2919"/>
                    <a:pt x="944" y="2953"/>
                  </a:cubicBezTo>
                  <a:cubicBezTo>
                    <a:pt x="968" y="3002"/>
                    <a:pt x="1028" y="3033"/>
                    <a:pt x="1098" y="3033"/>
                  </a:cubicBezTo>
                  <a:cubicBezTo>
                    <a:pt x="1123" y="3033"/>
                    <a:pt x="1150" y="3028"/>
                    <a:pt x="1177" y="3019"/>
                  </a:cubicBezTo>
                  <a:cubicBezTo>
                    <a:pt x="1210" y="2986"/>
                    <a:pt x="1277" y="2953"/>
                    <a:pt x="1311" y="2919"/>
                  </a:cubicBezTo>
                  <a:cubicBezTo>
                    <a:pt x="1411" y="2819"/>
                    <a:pt x="1511" y="2686"/>
                    <a:pt x="1544" y="2552"/>
                  </a:cubicBezTo>
                  <a:cubicBezTo>
                    <a:pt x="1611" y="2352"/>
                    <a:pt x="1644" y="2152"/>
                    <a:pt x="1611" y="1952"/>
                  </a:cubicBezTo>
                  <a:cubicBezTo>
                    <a:pt x="1577" y="1719"/>
                    <a:pt x="1544" y="1518"/>
                    <a:pt x="1444" y="1318"/>
                  </a:cubicBezTo>
                  <a:cubicBezTo>
                    <a:pt x="1344" y="1118"/>
                    <a:pt x="1210" y="918"/>
                    <a:pt x="1077" y="751"/>
                  </a:cubicBezTo>
                  <a:cubicBezTo>
                    <a:pt x="1010" y="684"/>
                    <a:pt x="977" y="618"/>
                    <a:pt x="910" y="551"/>
                  </a:cubicBezTo>
                  <a:cubicBezTo>
                    <a:pt x="844" y="484"/>
                    <a:pt x="777" y="418"/>
                    <a:pt x="710" y="351"/>
                  </a:cubicBezTo>
                  <a:cubicBezTo>
                    <a:pt x="610" y="284"/>
                    <a:pt x="510" y="184"/>
                    <a:pt x="410" y="117"/>
                  </a:cubicBezTo>
                  <a:lnTo>
                    <a:pt x="276" y="51"/>
                  </a:lnTo>
                  <a:lnTo>
                    <a:pt x="276" y="17"/>
                  </a:lnTo>
                  <a:cubicBezTo>
                    <a:pt x="256" y="5"/>
                    <a:pt x="237" y="0"/>
                    <a:pt x="21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9637;p58"/>
            <p:cNvSpPr/>
            <p:nvPr/>
          </p:nvSpPr>
          <p:spPr>
            <a:xfrm>
              <a:off x="6737044" y="2563991"/>
              <a:ext cx="20067" cy="29755"/>
            </a:xfrm>
            <a:custGeom>
              <a:avLst/>
              <a:gdLst/>
              <a:ahLst/>
              <a:cxnLst/>
              <a:rect l="l" t="t" r="r" b="b"/>
              <a:pathLst>
                <a:path w="2270" h="3366" extrusionOk="0">
                  <a:moveTo>
                    <a:pt x="2107" y="0"/>
                  </a:moveTo>
                  <a:cubicBezTo>
                    <a:pt x="2020" y="0"/>
                    <a:pt x="1929" y="64"/>
                    <a:pt x="1969" y="164"/>
                  </a:cubicBezTo>
                  <a:cubicBezTo>
                    <a:pt x="1969" y="164"/>
                    <a:pt x="2002" y="230"/>
                    <a:pt x="2002" y="364"/>
                  </a:cubicBezTo>
                  <a:cubicBezTo>
                    <a:pt x="2002" y="397"/>
                    <a:pt x="2002" y="464"/>
                    <a:pt x="2002" y="530"/>
                  </a:cubicBezTo>
                  <a:cubicBezTo>
                    <a:pt x="2002" y="631"/>
                    <a:pt x="2002" y="697"/>
                    <a:pt x="2002" y="764"/>
                  </a:cubicBezTo>
                  <a:cubicBezTo>
                    <a:pt x="1969" y="864"/>
                    <a:pt x="1969" y="964"/>
                    <a:pt x="1936" y="1064"/>
                  </a:cubicBezTo>
                  <a:cubicBezTo>
                    <a:pt x="1936" y="1164"/>
                    <a:pt x="1902" y="1264"/>
                    <a:pt x="1836" y="1364"/>
                  </a:cubicBezTo>
                  <a:cubicBezTo>
                    <a:pt x="1735" y="1565"/>
                    <a:pt x="1635" y="1765"/>
                    <a:pt x="1469" y="1931"/>
                  </a:cubicBezTo>
                  <a:cubicBezTo>
                    <a:pt x="1335" y="2098"/>
                    <a:pt x="1168" y="2265"/>
                    <a:pt x="1002" y="2398"/>
                  </a:cubicBezTo>
                  <a:cubicBezTo>
                    <a:pt x="902" y="2432"/>
                    <a:pt x="835" y="2499"/>
                    <a:pt x="735" y="2565"/>
                  </a:cubicBezTo>
                  <a:lnTo>
                    <a:pt x="535" y="2699"/>
                  </a:lnTo>
                  <a:cubicBezTo>
                    <a:pt x="468" y="2765"/>
                    <a:pt x="401" y="2799"/>
                    <a:pt x="334" y="2832"/>
                  </a:cubicBezTo>
                  <a:cubicBezTo>
                    <a:pt x="301" y="2865"/>
                    <a:pt x="234" y="2932"/>
                    <a:pt x="201" y="2966"/>
                  </a:cubicBezTo>
                  <a:cubicBezTo>
                    <a:pt x="134" y="2999"/>
                    <a:pt x="101" y="3032"/>
                    <a:pt x="68" y="3066"/>
                  </a:cubicBezTo>
                  <a:cubicBezTo>
                    <a:pt x="34" y="3099"/>
                    <a:pt x="1" y="3099"/>
                    <a:pt x="1" y="3132"/>
                  </a:cubicBezTo>
                  <a:cubicBezTo>
                    <a:pt x="1" y="3232"/>
                    <a:pt x="34" y="3299"/>
                    <a:pt x="134" y="3332"/>
                  </a:cubicBezTo>
                  <a:cubicBezTo>
                    <a:pt x="201" y="3366"/>
                    <a:pt x="268" y="3366"/>
                    <a:pt x="334" y="3366"/>
                  </a:cubicBezTo>
                  <a:cubicBezTo>
                    <a:pt x="501" y="3366"/>
                    <a:pt x="668" y="3332"/>
                    <a:pt x="835" y="3266"/>
                  </a:cubicBezTo>
                  <a:cubicBezTo>
                    <a:pt x="1068" y="3199"/>
                    <a:pt x="1268" y="3066"/>
                    <a:pt x="1435" y="2865"/>
                  </a:cubicBezTo>
                  <a:cubicBezTo>
                    <a:pt x="1535" y="2799"/>
                    <a:pt x="1635" y="2665"/>
                    <a:pt x="1702" y="2565"/>
                  </a:cubicBezTo>
                  <a:cubicBezTo>
                    <a:pt x="1802" y="2465"/>
                    <a:pt x="1869" y="2332"/>
                    <a:pt x="1936" y="2198"/>
                  </a:cubicBezTo>
                  <a:cubicBezTo>
                    <a:pt x="2036" y="1965"/>
                    <a:pt x="2136" y="1698"/>
                    <a:pt x="2202" y="1464"/>
                  </a:cubicBezTo>
                  <a:cubicBezTo>
                    <a:pt x="2202" y="1331"/>
                    <a:pt x="2269" y="1198"/>
                    <a:pt x="2269" y="1098"/>
                  </a:cubicBezTo>
                  <a:cubicBezTo>
                    <a:pt x="2269" y="997"/>
                    <a:pt x="2269" y="897"/>
                    <a:pt x="2269" y="764"/>
                  </a:cubicBezTo>
                  <a:cubicBezTo>
                    <a:pt x="2269" y="631"/>
                    <a:pt x="2269" y="464"/>
                    <a:pt x="2269" y="297"/>
                  </a:cubicBezTo>
                  <a:cubicBezTo>
                    <a:pt x="2236" y="197"/>
                    <a:pt x="2236" y="130"/>
                    <a:pt x="2236" y="130"/>
                  </a:cubicBezTo>
                  <a:cubicBezTo>
                    <a:pt x="2236" y="130"/>
                    <a:pt x="2236" y="97"/>
                    <a:pt x="2236" y="97"/>
                  </a:cubicBezTo>
                  <a:cubicBezTo>
                    <a:pt x="2222" y="30"/>
                    <a:pt x="2165" y="0"/>
                    <a:pt x="2107"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9638;p58"/>
            <p:cNvSpPr/>
            <p:nvPr/>
          </p:nvSpPr>
          <p:spPr>
            <a:xfrm>
              <a:off x="6723774" y="2543959"/>
              <a:ext cx="12694" cy="21313"/>
            </a:xfrm>
            <a:custGeom>
              <a:avLst/>
              <a:gdLst/>
              <a:ahLst/>
              <a:cxnLst/>
              <a:rect l="l" t="t" r="r" b="b"/>
              <a:pathLst>
                <a:path w="1436" h="2411" extrusionOk="0">
                  <a:moveTo>
                    <a:pt x="1133" y="0"/>
                  </a:moveTo>
                  <a:cubicBezTo>
                    <a:pt x="1110" y="0"/>
                    <a:pt x="1088" y="8"/>
                    <a:pt x="1068" y="28"/>
                  </a:cubicBezTo>
                  <a:cubicBezTo>
                    <a:pt x="968" y="61"/>
                    <a:pt x="968" y="128"/>
                    <a:pt x="1002" y="228"/>
                  </a:cubicBezTo>
                  <a:lnTo>
                    <a:pt x="1035" y="328"/>
                  </a:lnTo>
                  <a:cubicBezTo>
                    <a:pt x="1068" y="395"/>
                    <a:pt x="1102" y="495"/>
                    <a:pt x="1102" y="562"/>
                  </a:cubicBezTo>
                  <a:cubicBezTo>
                    <a:pt x="1102" y="695"/>
                    <a:pt x="1102" y="828"/>
                    <a:pt x="1035" y="962"/>
                  </a:cubicBezTo>
                  <a:cubicBezTo>
                    <a:pt x="1002" y="1095"/>
                    <a:pt x="935" y="1195"/>
                    <a:pt x="835" y="1329"/>
                  </a:cubicBezTo>
                  <a:cubicBezTo>
                    <a:pt x="668" y="1496"/>
                    <a:pt x="468" y="1629"/>
                    <a:pt x="301" y="1796"/>
                  </a:cubicBezTo>
                  <a:cubicBezTo>
                    <a:pt x="234" y="1862"/>
                    <a:pt x="168" y="1929"/>
                    <a:pt x="101" y="1996"/>
                  </a:cubicBezTo>
                  <a:cubicBezTo>
                    <a:pt x="101" y="1996"/>
                    <a:pt x="68" y="2029"/>
                    <a:pt x="34" y="2063"/>
                  </a:cubicBezTo>
                  <a:lnTo>
                    <a:pt x="34" y="2096"/>
                  </a:lnTo>
                  <a:cubicBezTo>
                    <a:pt x="1" y="2196"/>
                    <a:pt x="34" y="2296"/>
                    <a:pt x="134" y="2363"/>
                  </a:cubicBezTo>
                  <a:cubicBezTo>
                    <a:pt x="168" y="2363"/>
                    <a:pt x="201" y="2396"/>
                    <a:pt x="268" y="2396"/>
                  </a:cubicBezTo>
                  <a:cubicBezTo>
                    <a:pt x="307" y="2406"/>
                    <a:pt x="343" y="2410"/>
                    <a:pt x="378" y="2410"/>
                  </a:cubicBezTo>
                  <a:cubicBezTo>
                    <a:pt x="463" y="2410"/>
                    <a:pt x="540" y="2386"/>
                    <a:pt x="635" y="2363"/>
                  </a:cubicBezTo>
                  <a:cubicBezTo>
                    <a:pt x="801" y="2296"/>
                    <a:pt x="935" y="2196"/>
                    <a:pt x="1035" y="2063"/>
                  </a:cubicBezTo>
                  <a:cubicBezTo>
                    <a:pt x="1168" y="1896"/>
                    <a:pt x="1268" y="1729"/>
                    <a:pt x="1335" y="1529"/>
                  </a:cubicBezTo>
                  <a:cubicBezTo>
                    <a:pt x="1368" y="1362"/>
                    <a:pt x="1402" y="1195"/>
                    <a:pt x="1435" y="995"/>
                  </a:cubicBezTo>
                  <a:cubicBezTo>
                    <a:pt x="1435" y="828"/>
                    <a:pt x="1435" y="695"/>
                    <a:pt x="1435" y="528"/>
                  </a:cubicBezTo>
                  <a:cubicBezTo>
                    <a:pt x="1402" y="428"/>
                    <a:pt x="1402" y="295"/>
                    <a:pt x="1335" y="195"/>
                  </a:cubicBezTo>
                  <a:cubicBezTo>
                    <a:pt x="1335" y="128"/>
                    <a:pt x="1335" y="95"/>
                    <a:pt x="1335" y="95"/>
                  </a:cubicBezTo>
                  <a:lnTo>
                    <a:pt x="1268" y="95"/>
                  </a:lnTo>
                  <a:cubicBezTo>
                    <a:pt x="1245" y="47"/>
                    <a:pt x="1188" y="0"/>
                    <a:pt x="113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9639;p58"/>
            <p:cNvSpPr/>
            <p:nvPr/>
          </p:nvSpPr>
          <p:spPr>
            <a:xfrm>
              <a:off x="6664456" y="2424472"/>
              <a:ext cx="20111" cy="8937"/>
            </a:xfrm>
            <a:custGeom>
              <a:avLst/>
              <a:gdLst/>
              <a:ahLst/>
              <a:cxnLst/>
              <a:rect l="l" t="t" r="r" b="b"/>
              <a:pathLst>
                <a:path w="2275" h="1011" extrusionOk="0">
                  <a:moveTo>
                    <a:pt x="940" y="1"/>
                  </a:moveTo>
                  <a:cubicBezTo>
                    <a:pt x="840" y="1"/>
                    <a:pt x="707" y="1"/>
                    <a:pt x="573" y="34"/>
                  </a:cubicBezTo>
                  <a:cubicBezTo>
                    <a:pt x="473" y="34"/>
                    <a:pt x="373" y="68"/>
                    <a:pt x="306" y="68"/>
                  </a:cubicBezTo>
                  <a:lnTo>
                    <a:pt x="173" y="68"/>
                  </a:lnTo>
                  <a:cubicBezTo>
                    <a:pt x="1" y="125"/>
                    <a:pt x="75" y="355"/>
                    <a:pt x="226" y="355"/>
                  </a:cubicBezTo>
                  <a:cubicBezTo>
                    <a:pt x="251" y="355"/>
                    <a:pt x="278" y="348"/>
                    <a:pt x="306" y="334"/>
                  </a:cubicBezTo>
                  <a:lnTo>
                    <a:pt x="373" y="301"/>
                  </a:lnTo>
                  <a:cubicBezTo>
                    <a:pt x="440" y="268"/>
                    <a:pt x="506" y="268"/>
                    <a:pt x="606" y="268"/>
                  </a:cubicBezTo>
                  <a:cubicBezTo>
                    <a:pt x="707" y="268"/>
                    <a:pt x="807" y="301"/>
                    <a:pt x="907" y="334"/>
                  </a:cubicBezTo>
                  <a:cubicBezTo>
                    <a:pt x="1007" y="368"/>
                    <a:pt x="1107" y="434"/>
                    <a:pt x="1207" y="501"/>
                  </a:cubicBezTo>
                  <a:cubicBezTo>
                    <a:pt x="1340" y="635"/>
                    <a:pt x="1507" y="768"/>
                    <a:pt x="1674" y="901"/>
                  </a:cubicBezTo>
                  <a:cubicBezTo>
                    <a:pt x="1741" y="935"/>
                    <a:pt x="1807" y="968"/>
                    <a:pt x="1874" y="968"/>
                  </a:cubicBezTo>
                  <a:cubicBezTo>
                    <a:pt x="1907" y="1002"/>
                    <a:pt x="1941" y="1002"/>
                    <a:pt x="1974" y="1002"/>
                  </a:cubicBezTo>
                  <a:lnTo>
                    <a:pt x="2007" y="1002"/>
                  </a:lnTo>
                  <a:cubicBezTo>
                    <a:pt x="2025" y="1007"/>
                    <a:pt x="2043" y="1010"/>
                    <a:pt x="2060" y="1010"/>
                  </a:cubicBezTo>
                  <a:cubicBezTo>
                    <a:pt x="2141" y="1010"/>
                    <a:pt x="2213" y="950"/>
                    <a:pt x="2241" y="868"/>
                  </a:cubicBezTo>
                  <a:cubicBezTo>
                    <a:pt x="2274" y="701"/>
                    <a:pt x="2241" y="568"/>
                    <a:pt x="2141" y="434"/>
                  </a:cubicBezTo>
                  <a:cubicBezTo>
                    <a:pt x="1974" y="201"/>
                    <a:pt x="1707" y="68"/>
                    <a:pt x="1407" y="34"/>
                  </a:cubicBezTo>
                  <a:cubicBezTo>
                    <a:pt x="1274" y="1"/>
                    <a:pt x="1107" y="1"/>
                    <a:pt x="940"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9640;p58"/>
            <p:cNvSpPr/>
            <p:nvPr/>
          </p:nvSpPr>
          <p:spPr>
            <a:xfrm>
              <a:off x="6684258" y="2450127"/>
              <a:ext cx="16522" cy="12544"/>
            </a:xfrm>
            <a:custGeom>
              <a:avLst/>
              <a:gdLst/>
              <a:ahLst/>
              <a:cxnLst/>
              <a:rect l="l" t="t" r="r" b="b"/>
              <a:pathLst>
                <a:path w="1869" h="1419" extrusionOk="0">
                  <a:moveTo>
                    <a:pt x="134" y="1"/>
                  </a:moveTo>
                  <a:cubicBezTo>
                    <a:pt x="34" y="34"/>
                    <a:pt x="1" y="101"/>
                    <a:pt x="34" y="201"/>
                  </a:cubicBezTo>
                  <a:cubicBezTo>
                    <a:pt x="34" y="256"/>
                    <a:pt x="101" y="310"/>
                    <a:pt x="162" y="310"/>
                  </a:cubicBezTo>
                  <a:cubicBezTo>
                    <a:pt x="175" y="310"/>
                    <a:pt x="189" y="307"/>
                    <a:pt x="201" y="301"/>
                  </a:cubicBezTo>
                  <a:lnTo>
                    <a:pt x="501" y="301"/>
                  </a:lnTo>
                  <a:cubicBezTo>
                    <a:pt x="601" y="334"/>
                    <a:pt x="668" y="368"/>
                    <a:pt x="768" y="435"/>
                  </a:cubicBezTo>
                  <a:cubicBezTo>
                    <a:pt x="835" y="468"/>
                    <a:pt x="935" y="568"/>
                    <a:pt x="968" y="668"/>
                  </a:cubicBezTo>
                  <a:cubicBezTo>
                    <a:pt x="1102" y="868"/>
                    <a:pt x="1135" y="1035"/>
                    <a:pt x="1235" y="1135"/>
                  </a:cubicBezTo>
                  <a:cubicBezTo>
                    <a:pt x="1269" y="1202"/>
                    <a:pt x="1302" y="1235"/>
                    <a:pt x="1369" y="1302"/>
                  </a:cubicBezTo>
                  <a:cubicBezTo>
                    <a:pt x="1369" y="1302"/>
                    <a:pt x="1402" y="1335"/>
                    <a:pt x="1435" y="1369"/>
                  </a:cubicBezTo>
                  <a:lnTo>
                    <a:pt x="1469" y="1369"/>
                  </a:lnTo>
                  <a:cubicBezTo>
                    <a:pt x="1502" y="1402"/>
                    <a:pt x="1552" y="1419"/>
                    <a:pt x="1602" y="1419"/>
                  </a:cubicBezTo>
                  <a:cubicBezTo>
                    <a:pt x="1652" y="1419"/>
                    <a:pt x="1702" y="1402"/>
                    <a:pt x="1736" y="1369"/>
                  </a:cubicBezTo>
                  <a:cubicBezTo>
                    <a:pt x="1769" y="1335"/>
                    <a:pt x="1769" y="1302"/>
                    <a:pt x="1802" y="1268"/>
                  </a:cubicBezTo>
                  <a:cubicBezTo>
                    <a:pt x="1836" y="1135"/>
                    <a:pt x="1869" y="1035"/>
                    <a:pt x="1836" y="902"/>
                  </a:cubicBezTo>
                  <a:cubicBezTo>
                    <a:pt x="1836" y="768"/>
                    <a:pt x="1769" y="635"/>
                    <a:pt x="1669" y="535"/>
                  </a:cubicBezTo>
                  <a:cubicBezTo>
                    <a:pt x="1569" y="401"/>
                    <a:pt x="1435" y="301"/>
                    <a:pt x="1302" y="234"/>
                  </a:cubicBezTo>
                  <a:cubicBezTo>
                    <a:pt x="1168" y="168"/>
                    <a:pt x="1035" y="101"/>
                    <a:pt x="902" y="68"/>
                  </a:cubicBezTo>
                  <a:cubicBezTo>
                    <a:pt x="768" y="34"/>
                    <a:pt x="635" y="1"/>
                    <a:pt x="53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9641;p58"/>
            <p:cNvSpPr/>
            <p:nvPr/>
          </p:nvSpPr>
          <p:spPr>
            <a:xfrm>
              <a:off x="6628237" y="2433914"/>
              <a:ext cx="22118" cy="16628"/>
            </a:xfrm>
            <a:custGeom>
              <a:avLst/>
              <a:gdLst/>
              <a:ahLst/>
              <a:cxnLst/>
              <a:rect l="l" t="t" r="r" b="b"/>
              <a:pathLst>
                <a:path w="2502" h="1881" extrusionOk="0">
                  <a:moveTo>
                    <a:pt x="1334" y="0"/>
                  </a:moveTo>
                  <a:cubicBezTo>
                    <a:pt x="1101" y="34"/>
                    <a:pt x="867" y="100"/>
                    <a:pt x="667" y="200"/>
                  </a:cubicBezTo>
                  <a:cubicBezTo>
                    <a:pt x="567" y="267"/>
                    <a:pt x="467" y="334"/>
                    <a:pt x="400" y="401"/>
                  </a:cubicBezTo>
                  <a:cubicBezTo>
                    <a:pt x="300" y="501"/>
                    <a:pt x="234" y="601"/>
                    <a:pt x="167" y="701"/>
                  </a:cubicBezTo>
                  <a:cubicBezTo>
                    <a:pt x="67" y="868"/>
                    <a:pt x="0" y="1068"/>
                    <a:pt x="0" y="1301"/>
                  </a:cubicBezTo>
                  <a:cubicBezTo>
                    <a:pt x="0" y="1435"/>
                    <a:pt x="33" y="1568"/>
                    <a:pt x="134" y="1701"/>
                  </a:cubicBezTo>
                  <a:cubicBezTo>
                    <a:pt x="134" y="1768"/>
                    <a:pt x="200" y="1802"/>
                    <a:pt x="234" y="1835"/>
                  </a:cubicBezTo>
                  <a:cubicBezTo>
                    <a:pt x="234" y="1868"/>
                    <a:pt x="267" y="1868"/>
                    <a:pt x="267" y="1868"/>
                  </a:cubicBezTo>
                  <a:cubicBezTo>
                    <a:pt x="292" y="1877"/>
                    <a:pt x="317" y="1881"/>
                    <a:pt x="341" y="1881"/>
                  </a:cubicBezTo>
                  <a:cubicBezTo>
                    <a:pt x="413" y="1881"/>
                    <a:pt x="475" y="1843"/>
                    <a:pt x="500" y="1768"/>
                  </a:cubicBezTo>
                  <a:cubicBezTo>
                    <a:pt x="534" y="1735"/>
                    <a:pt x="534" y="1701"/>
                    <a:pt x="567" y="1635"/>
                  </a:cubicBezTo>
                  <a:cubicBezTo>
                    <a:pt x="567" y="1568"/>
                    <a:pt x="601" y="1468"/>
                    <a:pt x="634" y="1368"/>
                  </a:cubicBezTo>
                  <a:cubicBezTo>
                    <a:pt x="701" y="1268"/>
                    <a:pt x="701" y="1134"/>
                    <a:pt x="767" y="1001"/>
                  </a:cubicBezTo>
                  <a:cubicBezTo>
                    <a:pt x="801" y="934"/>
                    <a:pt x="834" y="868"/>
                    <a:pt x="867" y="801"/>
                  </a:cubicBezTo>
                  <a:cubicBezTo>
                    <a:pt x="901" y="734"/>
                    <a:pt x="934" y="667"/>
                    <a:pt x="1001" y="634"/>
                  </a:cubicBezTo>
                  <a:cubicBezTo>
                    <a:pt x="1101" y="501"/>
                    <a:pt x="1234" y="401"/>
                    <a:pt x="1401" y="367"/>
                  </a:cubicBezTo>
                  <a:cubicBezTo>
                    <a:pt x="1568" y="300"/>
                    <a:pt x="1701" y="300"/>
                    <a:pt x="1868" y="300"/>
                  </a:cubicBezTo>
                  <a:cubicBezTo>
                    <a:pt x="1968" y="334"/>
                    <a:pt x="2068" y="367"/>
                    <a:pt x="2168" y="434"/>
                  </a:cubicBezTo>
                  <a:cubicBezTo>
                    <a:pt x="2202" y="434"/>
                    <a:pt x="2235" y="467"/>
                    <a:pt x="2268" y="501"/>
                  </a:cubicBezTo>
                  <a:cubicBezTo>
                    <a:pt x="2286" y="510"/>
                    <a:pt x="2307" y="514"/>
                    <a:pt x="2327" y="514"/>
                  </a:cubicBezTo>
                  <a:cubicBezTo>
                    <a:pt x="2384" y="514"/>
                    <a:pt x="2444" y="483"/>
                    <a:pt x="2469" y="434"/>
                  </a:cubicBezTo>
                  <a:cubicBezTo>
                    <a:pt x="2502" y="367"/>
                    <a:pt x="2469" y="267"/>
                    <a:pt x="2402" y="234"/>
                  </a:cubicBezTo>
                  <a:lnTo>
                    <a:pt x="2268" y="167"/>
                  </a:lnTo>
                  <a:cubicBezTo>
                    <a:pt x="2168" y="100"/>
                    <a:pt x="2035" y="67"/>
                    <a:pt x="1901" y="34"/>
                  </a:cubicBezTo>
                  <a:cubicBezTo>
                    <a:pt x="1701" y="0"/>
                    <a:pt x="1535" y="0"/>
                    <a:pt x="13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9642;p58"/>
            <p:cNvSpPr/>
            <p:nvPr/>
          </p:nvSpPr>
          <p:spPr>
            <a:xfrm>
              <a:off x="6538569" y="2432420"/>
              <a:ext cx="23912" cy="8672"/>
            </a:xfrm>
            <a:custGeom>
              <a:avLst/>
              <a:gdLst/>
              <a:ahLst/>
              <a:cxnLst/>
              <a:rect l="l" t="t" r="r" b="b"/>
              <a:pathLst>
                <a:path w="2705" h="981" extrusionOk="0">
                  <a:moveTo>
                    <a:pt x="1784" y="1"/>
                  </a:moveTo>
                  <a:cubicBezTo>
                    <a:pt x="1634" y="1"/>
                    <a:pt x="1482" y="25"/>
                    <a:pt x="1337" y="69"/>
                  </a:cubicBezTo>
                  <a:cubicBezTo>
                    <a:pt x="1170" y="136"/>
                    <a:pt x="1003" y="169"/>
                    <a:pt x="836" y="269"/>
                  </a:cubicBezTo>
                  <a:cubicBezTo>
                    <a:pt x="703" y="336"/>
                    <a:pt x="603" y="403"/>
                    <a:pt x="470" y="469"/>
                  </a:cubicBezTo>
                  <a:cubicBezTo>
                    <a:pt x="369" y="536"/>
                    <a:pt x="303" y="603"/>
                    <a:pt x="203" y="670"/>
                  </a:cubicBezTo>
                  <a:cubicBezTo>
                    <a:pt x="169" y="670"/>
                    <a:pt x="136" y="703"/>
                    <a:pt x="136" y="736"/>
                  </a:cubicBezTo>
                  <a:lnTo>
                    <a:pt x="103" y="736"/>
                  </a:lnTo>
                  <a:cubicBezTo>
                    <a:pt x="0" y="839"/>
                    <a:pt x="114" y="980"/>
                    <a:pt x="233" y="980"/>
                  </a:cubicBezTo>
                  <a:cubicBezTo>
                    <a:pt x="269" y="980"/>
                    <a:pt x="305" y="967"/>
                    <a:pt x="336" y="936"/>
                  </a:cubicBezTo>
                  <a:lnTo>
                    <a:pt x="403" y="836"/>
                  </a:lnTo>
                  <a:cubicBezTo>
                    <a:pt x="470" y="803"/>
                    <a:pt x="536" y="736"/>
                    <a:pt x="603" y="703"/>
                  </a:cubicBezTo>
                  <a:cubicBezTo>
                    <a:pt x="736" y="636"/>
                    <a:pt x="836" y="603"/>
                    <a:pt x="970" y="570"/>
                  </a:cubicBezTo>
                  <a:cubicBezTo>
                    <a:pt x="1037" y="553"/>
                    <a:pt x="1103" y="545"/>
                    <a:pt x="1174" y="545"/>
                  </a:cubicBezTo>
                  <a:cubicBezTo>
                    <a:pt x="1245" y="545"/>
                    <a:pt x="1320" y="553"/>
                    <a:pt x="1404" y="570"/>
                  </a:cubicBezTo>
                  <a:cubicBezTo>
                    <a:pt x="1670" y="603"/>
                    <a:pt x="1937" y="703"/>
                    <a:pt x="2104" y="736"/>
                  </a:cubicBezTo>
                  <a:lnTo>
                    <a:pt x="2538" y="736"/>
                  </a:lnTo>
                  <a:cubicBezTo>
                    <a:pt x="2638" y="703"/>
                    <a:pt x="2704" y="570"/>
                    <a:pt x="2671" y="503"/>
                  </a:cubicBezTo>
                  <a:cubicBezTo>
                    <a:pt x="2638" y="436"/>
                    <a:pt x="2638" y="403"/>
                    <a:pt x="2604" y="369"/>
                  </a:cubicBezTo>
                  <a:cubicBezTo>
                    <a:pt x="2538" y="269"/>
                    <a:pt x="2438" y="169"/>
                    <a:pt x="2338" y="136"/>
                  </a:cubicBezTo>
                  <a:cubicBezTo>
                    <a:pt x="2168" y="42"/>
                    <a:pt x="1978" y="1"/>
                    <a:pt x="1784"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9643;p58"/>
            <p:cNvSpPr/>
            <p:nvPr/>
          </p:nvSpPr>
          <p:spPr>
            <a:xfrm>
              <a:off x="6522665" y="2458269"/>
              <a:ext cx="8265" cy="21950"/>
            </a:xfrm>
            <a:custGeom>
              <a:avLst/>
              <a:gdLst/>
              <a:ahLst/>
              <a:cxnLst/>
              <a:rect l="l" t="t" r="r" b="b"/>
              <a:pathLst>
                <a:path w="935" h="2483" extrusionOk="0">
                  <a:moveTo>
                    <a:pt x="561" y="1"/>
                  </a:moveTo>
                  <a:cubicBezTo>
                    <a:pt x="501" y="1"/>
                    <a:pt x="458" y="32"/>
                    <a:pt x="434" y="81"/>
                  </a:cubicBezTo>
                  <a:cubicBezTo>
                    <a:pt x="401" y="114"/>
                    <a:pt x="401" y="147"/>
                    <a:pt x="367" y="181"/>
                  </a:cubicBezTo>
                  <a:cubicBezTo>
                    <a:pt x="334" y="281"/>
                    <a:pt x="267" y="381"/>
                    <a:pt x="234" y="448"/>
                  </a:cubicBezTo>
                  <a:cubicBezTo>
                    <a:pt x="200" y="581"/>
                    <a:pt x="134" y="748"/>
                    <a:pt x="100" y="881"/>
                  </a:cubicBezTo>
                  <a:cubicBezTo>
                    <a:pt x="67" y="1048"/>
                    <a:pt x="34" y="1215"/>
                    <a:pt x="34" y="1382"/>
                  </a:cubicBezTo>
                  <a:cubicBezTo>
                    <a:pt x="0" y="1715"/>
                    <a:pt x="100" y="2049"/>
                    <a:pt x="334" y="2282"/>
                  </a:cubicBezTo>
                  <a:cubicBezTo>
                    <a:pt x="401" y="2382"/>
                    <a:pt x="501" y="2449"/>
                    <a:pt x="634" y="2482"/>
                  </a:cubicBezTo>
                  <a:lnTo>
                    <a:pt x="767" y="2482"/>
                  </a:lnTo>
                  <a:cubicBezTo>
                    <a:pt x="868" y="2449"/>
                    <a:pt x="934" y="2382"/>
                    <a:pt x="934" y="2249"/>
                  </a:cubicBezTo>
                  <a:cubicBezTo>
                    <a:pt x="934" y="2182"/>
                    <a:pt x="934" y="2149"/>
                    <a:pt x="934" y="2115"/>
                  </a:cubicBezTo>
                  <a:cubicBezTo>
                    <a:pt x="934" y="2049"/>
                    <a:pt x="901" y="1949"/>
                    <a:pt x="868" y="1882"/>
                  </a:cubicBezTo>
                  <a:cubicBezTo>
                    <a:pt x="801" y="1715"/>
                    <a:pt x="667" y="1548"/>
                    <a:pt x="567" y="1281"/>
                  </a:cubicBezTo>
                  <a:cubicBezTo>
                    <a:pt x="501" y="1148"/>
                    <a:pt x="467" y="1048"/>
                    <a:pt x="467" y="915"/>
                  </a:cubicBezTo>
                  <a:cubicBezTo>
                    <a:pt x="467" y="781"/>
                    <a:pt x="467" y="681"/>
                    <a:pt x="501" y="548"/>
                  </a:cubicBezTo>
                  <a:cubicBezTo>
                    <a:pt x="534" y="481"/>
                    <a:pt x="567" y="414"/>
                    <a:pt x="634" y="347"/>
                  </a:cubicBezTo>
                  <a:lnTo>
                    <a:pt x="701" y="247"/>
                  </a:lnTo>
                  <a:cubicBezTo>
                    <a:pt x="701" y="247"/>
                    <a:pt x="701" y="247"/>
                    <a:pt x="701" y="214"/>
                  </a:cubicBezTo>
                  <a:cubicBezTo>
                    <a:pt x="734" y="147"/>
                    <a:pt x="701" y="47"/>
                    <a:pt x="634" y="14"/>
                  </a:cubicBezTo>
                  <a:cubicBezTo>
                    <a:pt x="607" y="5"/>
                    <a:pt x="583" y="1"/>
                    <a:pt x="56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9644;p58"/>
            <p:cNvSpPr/>
            <p:nvPr/>
          </p:nvSpPr>
          <p:spPr>
            <a:xfrm>
              <a:off x="6548611" y="2462398"/>
              <a:ext cx="8566" cy="22542"/>
            </a:xfrm>
            <a:custGeom>
              <a:avLst/>
              <a:gdLst/>
              <a:ahLst/>
              <a:cxnLst/>
              <a:rect l="l" t="t" r="r" b="b"/>
              <a:pathLst>
                <a:path w="969" h="2550" extrusionOk="0">
                  <a:moveTo>
                    <a:pt x="576" y="1"/>
                  </a:moveTo>
                  <a:cubicBezTo>
                    <a:pt x="519" y="1"/>
                    <a:pt x="459" y="32"/>
                    <a:pt x="434" y="81"/>
                  </a:cubicBezTo>
                  <a:cubicBezTo>
                    <a:pt x="434" y="114"/>
                    <a:pt x="401" y="147"/>
                    <a:pt x="401" y="181"/>
                  </a:cubicBezTo>
                  <a:cubicBezTo>
                    <a:pt x="334" y="247"/>
                    <a:pt x="301" y="347"/>
                    <a:pt x="268" y="448"/>
                  </a:cubicBezTo>
                  <a:cubicBezTo>
                    <a:pt x="201" y="581"/>
                    <a:pt x="167" y="714"/>
                    <a:pt x="134" y="881"/>
                  </a:cubicBezTo>
                  <a:cubicBezTo>
                    <a:pt x="101" y="1048"/>
                    <a:pt x="67" y="1215"/>
                    <a:pt x="34" y="1382"/>
                  </a:cubicBezTo>
                  <a:cubicBezTo>
                    <a:pt x="1" y="1715"/>
                    <a:pt x="101" y="2049"/>
                    <a:pt x="334" y="2316"/>
                  </a:cubicBezTo>
                  <a:cubicBezTo>
                    <a:pt x="401" y="2416"/>
                    <a:pt x="501" y="2482"/>
                    <a:pt x="634" y="2516"/>
                  </a:cubicBezTo>
                  <a:cubicBezTo>
                    <a:pt x="668" y="2516"/>
                    <a:pt x="701" y="2549"/>
                    <a:pt x="768" y="2549"/>
                  </a:cubicBezTo>
                  <a:cubicBezTo>
                    <a:pt x="868" y="2549"/>
                    <a:pt x="968" y="2449"/>
                    <a:pt x="935" y="2349"/>
                  </a:cubicBezTo>
                  <a:lnTo>
                    <a:pt x="935" y="2316"/>
                  </a:lnTo>
                  <a:cubicBezTo>
                    <a:pt x="968" y="2282"/>
                    <a:pt x="968" y="2249"/>
                    <a:pt x="935" y="2182"/>
                  </a:cubicBezTo>
                  <a:cubicBezTo>
                    <a:pt x="935" y="2115"/>
                    <a:pt x="901" y="2015"/>
                    <a:pt x="868" y="1949"/>
                  </a:cubicBezTo>
                  <a:cubicBezTo>
                    <a:pt x="801" y="1782"/>
                    <a:pt x="668" y="1582"/>
                    <a:pt x="568" y="1315"/>
                  </a:cubicBezTo>
                  <a:cubicBezTo>
                    <a:pt x="501" y="1181"/>
                    <a:pt x="468" y="1048"/>
                    <a:pt x="468" y="915"/>
                  </a:cubicBezTo>
                  <a:cubicBezTo>
                    <a:pt x="468" y="781"/>
                    <a:pt x="501" y="648"/>
                    <a:pt x="534" y="548"/>
                  </a:cubicBezTo>
                  <a:cubicBezTo>
                    <a:pt x="568" y="448"/>
                    <a:pt x="601" y="381"/>
                    <a:pt x="634" y="314"/>
                  </a:cubicBezTo>
                  <a:cubicBezTo>
                    <a:pt x="668" y="281"/>
                    <a:pt x="668" y="247"/>
                    <a:pt x="701" y="214"/>
                  </a:cubicBezTo>
                  <a:lnTo>
                    <a:pt x="735" y="214"/>
                  </a:lnTo>
                  <a:cubicBezTo>
                    <a:pt x="768" y="114"/>
                    <a:pt x="735" y="47"/>
                    <a:pt x="634" y="14"/>
                  </a:cubicBezTo>
                  <a:cubicBezTo>
                    <a:pt x="617" y="5"/>
                    <a:pt x="596" y="1"/>
                    <a:pt x="57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9645;p58"/>
            <p:cNvSpPr/>
            <p:nvPr/>
          </p:nvSpPr>
          <p:spPr>
            <a:xfrm>
              <a:off x="6679475" y="2505866"/>
              <a:ext cx="21897" cy="37163"/>
            </a:xfrm>
            <a:custGeom>
              <a:avLst/>
              <a:gdLst/>
              <a:ahLst/>
              <a:cxnLst/>
              <a:rect l="l" t="t" r="r" b="b"/>
              <a:pathLst>
                <a:path w="2477" h="4204" extrusionOk="0">
                  <a:moveTo>
                    <a:pt x="575" y="0"/>
                  </a:moveTo>
                  <a:cubicBezTo>
                    <a:pt x="475" y="0"/>
                    <a:pt x="409" y="0"/>
                    <a:pt x="342" y="34"/>
                  </a:cubicBezTo>
                  <a:lnTo>
                    <a:pt x="208" y="67"/>
                  </a:lnTo>
                  <a:lnTo>
                    <a:pt x="108" y="100"/>
                  </a:lnTo>
                  <a:lnTo>
                    <a:pt x="142" y="100"/>
                  </a:lnTo>
                  <a:cubicBezTo>
                    <a:pt x="0" y="185"/>
                    <a:pt x="51" y="389"/>
                    <a:pt x="191" y="389"/>
                  </a:cubicBezTo>
                  <a:cubicBezTo>
                    <a:pt x="216" y="389"/>
                    <a:pt x="244" y="383"/>
                    <a:pt x="275" y="367"/>
                  </a:cubicBezTo>
                  <a:lnTo>
                    <a:pt x="375" y="334"/>
                  </a:lnTo>
                  <a:lnTo>
                    <a:pt x="442" y="301"/>
                  </a:lnTo>
                  <a:cubicBezTo>
                    <a:pt x="509" y="301"/>
                    <a:pt x="575" y="267"/>
                    <a:pt x="609" y="267"/>
                  </a:cubicBezTo>
                  <a:cubicBezTo>
                    <a:pt x="742" y="267"/>
                    <a:pt x="876" y="301"/>
                    <a:pt x="976" y="334"/>
                  </a:cubicBezTo>
                  <a:cubicBezTo>
                    <a:pt x="1209" y="401"/>
                    <a:pt x="1409" y="601"/>
                    <a:pt x="1509" y="834"/>
                  </a:cubicBezTo>
                  <a:lnTo>
                    <a:pt x="1543" y="901"/>
                  </a:lnTo>
                  <a:lnTo>
                    <a:pt x="1543" y="1001"/>
                  </a:lnTo>
                  <a:cubicBezTo>
                    <a:pt x="1543" y="1034"/>
                    <a:pt x="1543" y="1101"/>
                    <a:pt x="1543" y="1168"/>
                  </a:cubicBezTo>
                  <a:cubicBezTo>
                    <a:pt x="1509" y="1268"/>
                    <a:pt x="1476" y="1401"/>
                    <a:pt x="1443" y="1501"/>
                  </a:cubicBezTo>
                  <a:cubicBezTo>
                    <a:pt x="1356" y="1674"/>
                    <a:pt x="1196" y="1821"/>
                    <a:pt x="1026" y="1880"/>
                  </a:cubicBezTo>
                  <a:lnTo>
                    <a:pt x="1026" y="1880"/>
                  </a:lnTo>
                  <a:cubicBezTo>
                    <a:pt x="998" y="1886"/>
                    <a:pt x="970" y="1893"/>
                    <a:pt x="942" y="1902"/>
                  </a:cubicBezTo>
                  <a:cubicBezTo>
                    <a:pt x="597" y="1965"/>
                    <a:pt x="665" y="2441"/>
                    <a:pt x="953" y="2441"/>
                  </a:cubicBezTo>
                  <a:cubicBezTo>
                    <a:pt x="971" y="2441"/>
                    <a:pt x="989" y="2439"/>
                    <a:pt x="1009" y="2435"/>
                  </a:cubicBezTo>
                  <a:lnTo>
                    <a:pt x="1076" y="2435"/>
                  </a:lnTo>
                  <a:cubicBezTo>
                    <a:pt x="1242" y="2435"/>
                    <a:pt x="1443" y="2502"/>
                    <a:pt x="1576" y="2602"/>
                  </a:cubicBezTo>
                  <a:cubicBezTo>
                    <a:pt x="1643" y="2669"/>
                    <a:pt x="1676" y="2736"/>
                    <a:pt x="1743" y="2802"/>
                  </a:cubicBezTo>
                  <a:cubicBezTo>
                    <a:pt x="1743" y="2836"/>
                    <a:pt x="1776" y="2902"/>
                    <a:pt x="1776" y="2936"/>
                  </a:cubicBezTo>
                  <a:cubicBezTo>
                    <a:pt x="1776" y="2969"/>
                    <a:pt x="1776" y="3003"/>
                    <a:pt x="1776" y="3003"/>
                  </a:cubicBezTo>
                  <a:lnTo>
                    <a:pt x="1776" y="3103"/>
                  </a:lnTo>
                  <a:cubicBezTo>
                    <a:pt x="1776" y="3136"/>
                    <a:pt x="1776" y="3136"/>
                    <a:pt x="1776" y="3136"/>
                  </a:cubicBezTo>
                  <a:cubicBezTo>
                    <a:pt x="1776" y="3203"/>
                    <a:pt x="1776" y="3236"/>
                    <a:pt x="1743" y="3269"/>
                  </a:cubicBezTo>
                  <a:cubicBezTo>
                    <a:pt x="1743" y="3369"/>
                    <a:pt x="1709" y="3436"/>
                    <a:pt x="1643" y="3503"/>
                  </a:cubicBezTo>
                  <a:cubicBezTo>
                    <a:pt x="1543" y="3670"/>
                    <a:pt x="1376" y="3803"/>
                    <a:pt x="1176" y="3870"/>
                  </a:cubicBezTo>
                  <a:cubicBezTo>
                    <a:pt x="1142" y="3903"/>
                    <a:pt x="1109" y="3937"/>
                    <a:pt x="1076" y="3970"/>
                  </a:cubicBezTo>
                  <a:cubicBezTo>
                    <a:pt x="1042" y="4037"/>
                    <a:pt x="1109" y="4137"/>
                    <a:pt x="1176" y="4170"/>
                  </a:cubicBezTo>
                  <a:cubicBezTo>
                    <a:pt x="1242" y="4170"/>
                    <a:pt x="1343" y="4203"/>
                    <a:pt x="1409" y="4203"/>
                  </a:cubicBezTo>
                  <a:cubicBezTo>
                    <a:pt x="1509" y="4203"/>
                    <a:pt x="1576" y="4170"/>
                    <a:pt x="1676" y="4170"/>
                  </a:cubicBezTo>
                  <a:cubicBezTo>
                    <a:pt x="1810" y="4103"/>
                    <a:pt x="1976" y="4037"/>
                    <a:pt x="2076" y="3937"/>
                  </a:cubicBezTo>
                  <a:cubicBezTo>
                    <a:pt x="2210" y="3803"/>
                    <a:pt x="2310" y="3670"/>
                    <a:pt x="2377" y="3503"/>
                  </a:cubicBezTo>
                  <a:cubicBezTo>
                    <a:pt x="2410" y="3436"/>
                    <a:pt x="2443" y="3336"/>
                    <a:pt x="2477" y="3236"/>
                  </a:cubicBezTo>
                  <a:lnTo>
                    <a:pt x="2477" y="3069"/>
                  </a:lnTo>
                  <a:lnTo>
                    <a:pt x="2477" y="3003"/>
                  </a:lnTo>
                  <a:cubicBezTo>
                    <a:pt x="2443" y="2902"/>
                    <a:pt x="2443" y="2802"/>
                    <a:pt x="2410" y="2702"/>
                  </a:cubicBezTo>
                  <a:cubicBezTo>
                    <a:pt x="2377" y="2602"/>
                    <a:pt x="2343" y="2536"/>
                    <a:pt x="2277" y="2435"/>
                  </a:cubicBezTo>
                  <a:cubicBezTo>
                    <a:pt x="2176" y="2302"/>
                    <a:pt x="2076" y="2169"/>
                    <a:pt x="1910" y="2069"/>
                  </a:cubicBezTo>
                  <a:cubicBezTo>
                    <a:pt x="1831" y="2010"/>
                    <a:pt x="1744" y="1962"/>
                    <a:pt x="1651" y="1927"/>
                  </a:cubicBezTo>
                  <a:lnTo>
                    <a:pt x="1651" y="1927"/>
                  </a:lnTo>
                  <a:cubicBezTo>
                    <a:pt x="1790" y="1704"/>
                    <a:pt x="1860" y="1440"/>
                    <a:pt x="1843" y="1168"/>
                  </a:cubicBezTo>
                  <a:cubicBezTo>
                    <a:pt x="1843" y="1101"/>
                    <a:pt x="1843" y="1001"/>
                    <a:pt x="1810" y="934"/>
                  </a:cubicBezTo>
                  <a:lnTo>
                    <a:pt x="1776" y="801"/>
                  </a:lnTo>
                  <a:lnTo>
                    <a:pt x="1743" y="701"/>
                  </a:lnTo>
                  <a:cubicBezTo>
                    <a:pt x="1609" y="401"/>
                    <a:pt x="1343" y="167"/>
                    <a:pt x="1042" y="67"/>
                  </a:cubicBezTo>
                  <a:cubicBezTo>
                    <a:pt x="876" y="34"/>
                    <a:pt x="742" y="0"/>
                    <a:pt x="575"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9646;p58"/>
            <p:cNvSpPr/>
            <p:nvPr/>
          </p:nvSpPr>
          <p:spPr>
            <a:xfrm>
              <a:off x="6601990" y="2481387"/>
              <a:ext cx="39223" cy="18113"/>
            </a:xfrm>
            <a:custGeom>
              <a:avLst/>
              <a:gdLst/>
              <a:ahLst/>
              <a:cxnLst/>
              <a:rect l="l" t="t" r="r" b="b"/>
              <a:pathLst>
                <a:path w="4437" h="2049" extrusionOk="0">
                  <a:moveTo>
                    <a:pt x="2969" y="1"/>
                  </a:moveTo>
                  <a:cubicBezTo>
                    <a:pt x="2869" y="1"/>
                    <a:pt x="2769" y="34"/>
                    <a:pt x="2702" y="67"/>
                  </a:cubicBezTo>
                  <a:cubicBezTo>
                    <a:pt x="2602" y="101"/>
                    <a:pt x="2502" y="134"/>
                    <a:pt x="2435" y="201"/>
                  </a:cubicBezTo>
                  <a:cubicBezTo>
                    <a:pt x="2233" y="331"/>
                    <a:pt x="2074" y="499"/>
                    <a:pt x="1964" y="694"/>
                  </a:cubicBezTo>
                  <a:lnTo>
                    <a:pt x="1964" y="694"/>
                  </a:lnTo>
                  <a:cubicBezTo>
                    <a:pt x="1934" y="662"/>
                    <a:pt x="1902" y="631"/>
                    <a:pt x="1868" y="601"/>
                  </a:cubicBezTo>
                  <a:cubicBezTo>
                    <a:pt x="1735" y="468"/>
                    <a:pt x="1568" y="401"/>
                    <a:pt x="1401" y="334"/>
                  </a:cubicBezTo>
                  <a:cubicBezTo>
                    <a:pt x="1335" y="334"/>
                    <a:pt x="1235" y="301"/>
                    <a:pt x="1134" y="301"/>
                  </a:cubicBezTo>
                  <a:lnTo>
                    <a:pt x="868" y="301"/>
                  </a:lnTo>
                  <a:cubicBezTo>
                    <a:pt x="701" y="334"/>
                    <a:pt x="567" y="434"/>
                    <a:pt x="434" y="534"/>
                  </a:cubicBezTo>
                  <a:cubicBezTo>
                    <a:pt x="301" y="668"/>
                    <a:pt x="200" y="801"/>
                    <a:pt x="134" y="968"/>
                  </a:cubicBezTo>
                  <a:cubicBezTo>
                    <a:pt x="67" y="1102"/>
                    <a:pt x="0" y="1268"/>
                    <a:pt x="0" y="1435"/>
                  </a:cubicBezTo>
                  <a:cubicBezTo>
                    <a:pt x="0" y="1535"/>
                    <a:pt x="0" y="1602"/>
                    <a:pt x="0" y="1702"/>
                  </a:cubicBezTo>
                  <a:lnTo>
                    <a:pt x="34" y="1835"/>
                  </a:lnTo>
                  <a:lnTo>
                    <a:pt x="100" y="1935"/>
                  </a:lnTo>
                  <a:lnTo>
                    <a:pt x="100" y="1969"/>
                  </a:lnTo>
                  <a:cubicBezTo>
                    <a:pt x="125" y="2018"/>
                    <a:pt x="185" y="2049"/>
                    <a:pt x="242" y="2049"/>
                  </a:cubicBezTo>
                  <a:cubicBezTo>
                    <a:pt x="262" y="2049"/>
                    <a:pt x="283" y="2044"/>
                    <a:pt x="301" y="2036"/>
                  </a:cubicBezTo>
                  <a:cubicBezTo>
                    <a:pt x="367" y="2002"/>
                    <a:pt x="401" y="1902"/>
                    <a:pt x="367" y="1835"/>
                  </a:cubicBezTo>
                  <a:lnTo>
                    <a:pt x="301" y="1735"/>
                  </a:lnTo>
                  <a:lnTo>
                    <a:pt x="301" y="1669"/>
                  </a:lnTo>
                  <a:cubicBezTo>
                    <a:pt x="267" y="1602"/>
                    <a:pt x="267" y="1535"/>
                    <a:pt x="267" y="1468"/>
                  </a:cubicBezTo>
                  <a:cubicBezTo>
                    <a:pt x="267" y="1335"/>
                    <a:pt x="301" y="1202"/>
                    <a:pt x="367" y="1102"/>
                  </a:cubicBezTo>
                  <a:cubicBezTo>
                    <a:pt x="467" y="868"/>
                    <a:pt x="667" y="701"/>
                    <a:pt x="901" y="635"/>
                  </a:cubicBezTo>
                  <a:lnTo>
                    <a:pt x="1101" y="635"/>
                  </a:lnTo>
                  <a:cubicBezTo>
                    <a:pt x="1168" y="635"/>
                    <a:pt x="1235" y="668"/>
                    <a:pt x="1301" y="668"/>
                  </a:cubicBezTo>
                  <a:cubicBezTo>
                    <a:pt x="1401" y="701"/>
                    <a:pt x="1501" y="801"/>
                    <a:pt x="1601" y="868"/>
                  </a:cubicBezTo>
                  <a:cubicBezTo>
                    <a:pt x="1668" y="968"/>
                    <a:pt x="1735" y="1068"/>
                    <a:pt x="1802" y="1168"/>
                  </a:cubicBezTo>
                  <a:cubicBezTo>
                    <a:pt x="1802" y="1177"/>
                    <a:pt x="1802" y="1186"/>
                    <a:pt x="1802" y="1196"/>
                  </a:cubicBezTo>
                  <a:lnTo>
                    <a:pt x="1802" y="1196"/>
                  </a:lnTo>
                  <a:cubicBezTo>
                    <a:pt x="1787" y="1316"/>
                    <a:pt x="1787" y="1440"/>
                    <a:pt x="1802" y="1569"/>
                  </a:cubicBezTo>
                  <a:lnTo>
                    <a:pt x="1802" y="1602"/>
                  </a:lnTo>
                  <a:cubicBezTo>
                    <a:pt x="1835" y="1702"/>
                    <a:pt x="1935" y="1802"/>
                    <a:pt x="2035" y="1802"/>
                  </a:cubicBezTo>
                  <a:cubicBezTo>
                    <a:pt x="2169" y="1802"/>
                    <a:pt x="2302" y="1702"/>
                    <a:pt x="2302" y="1569"/>
                  </a:cubicBezTo>
                  <a:cubicBezTo>
                    <a:pt x="2302" y="1546"/>
                    <a:pt x="2301" y="1524"/>
                    <a:pt x="2300" y="1502"/>
                  </a:cubicBezTo>
                  <a:lnTo>
                    <a:pt x="2302" y="1502"/>
                  </a:lnTo>
                  <a:cubicBezTo>
                    <a:pt x="2302" y="1302"/>
                    <a:pt x="2369" y="1102"/>
                    <a:pt x="2535" y="935"/>
                  </a:cubicBezTo>
                  <a:cubicBezTo>
                    <a:pt x="2602" y="868"/>
                    <a:pt x="2669" y="801"/>
                    <a:pt x="2769" y="768"/>
                  </a:cubicBezTo>
                  <a:cubicBezTo>
                    <a:pt x="2802" y="735"/>
                    <a:pt x="2836" y="701"/>
                    <a:pt x="2902" y="701"/>
                  </a:cubicBezTo>
                  <a:lnTo>
                    <a:pt x="3002" y="668"/>
                  </a:lnTo>
                  <a:lnTo>
                    <a:pt x="3169" y="668"/>
                  </a:lnTo>
                  <a:cubicBezTo>
                    <a:pt x="3203" y="668"/>
                    <a:pt x="3269" y="701"/>
                    <a:pt x="3303" y="701"/>
                  </a:cubicBezTo>
                  <a:cubicBezTo>
                    <a:pt x="3403" y="735"/>
                    <a:pt x="3503" y="768"/>
                    <a:pt x="3570" y="835"/>
                  </a:cubicBezTo>
                  <a:cubicBezTo>
                    <a:pt x="3645" y="860"/>
                    <a:pt x="3702" y="904"/>
                    <a:pt x="3754" y="953"/>
                  </a:cubicBezTo>
                  <a:lnTo>
                    <a:pt x="3754" y="953"/>
                  </a:lnTo>
                  <a:cubicBezTo>
                    <a:pt x="3703" y="1019"/>
                    <a:pt x="3709" y="1107"/>
                    <a:pt x="3770" y="1168"/>
                  </a:cubicBezTo>
                  <a:cubicBezTo>
                    <a:pt x="3870" y="1268"/>
                    <a:pt x="3970" y="1368"/>
                    <a:pt x="4070" y="1435"/>
                  </a:cubicBezTo>
                  <a:cubicBezTo>
                    <a:pt x="4103" y="1468"/>
                    <a:pt x="4170" y="1502"/>
                    <a:pt x="4237" y="1502"/>
                  </a:cubicBezTo>
                  <a:cubicBezTo>
                    <a:pt x="4337" y="1502"/>
                    <a:pt x="4437" y="1402"/>
                    <a:pt x="4437" y="1268"/>
                  </a:cubicBezTo>
                  <a:lnTo>
                    <a:pt x="4437" y="1202"/>
                  </a:lnTo>
                  <a:cubicBezTo>
                    <a:pt x="4437" y="835"/>
                    <a:pt x="4270" y="534"/>
                    <a:pt x="4003" y="301"/>
                  </a:cubicBezTo>
                  <a:cubicBezTo>
                    <a:pt x="3770" y="134"/>
                    <a:pt x="3503" y="1"/>
                    <a:pt x="323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9647;p58"/>
            <p:cNvSpPr/>
            <p:nvPr/>
          </p:nvSpPr>
          <p:spPr>
            <a:xfrm>
              <a:off x="6975911" y="2512355"/>
              <a:ext cx="22224" cy="11510"/>
            </a:xfrm>
            <a:custGeom>
              <a:avLst/>
              <a:gdLst/>
              <a:ahLst/>
              <a:cxnLst/>
              <a:rect l="l" t="t" r="r" b="b"/>
              <a:pathLst>
                <a:path w="2514" h="1302" extrusionOk="0">
                  <a:moveTo>
                    <a:pt x="234" y="0"/>
                  </a:moveTo>
                  <a:cubicBezTo>
                    <a:pt x="134" y="0"/>
                    <a:pt x="34" y="67"/>
                    <a:pt x="0" y="167"/>
                  </a:cubicBezTo>
                  <a:cubicBezTo>
                    <a:pt x="0" y="200"/>
                    <a:pt x="0" y="234"/>
                    <a:pt x="0" y="300"/>
                  </a:cubicBezTo>
                  <a:cubicBezTo>
                    <a:pt x="0" y="401"/>
                    <a:pt x="34" y="534"/>
                    <a:pt x="100" y="634"/>
                  </a:cubicBezTo>
                  <a:cubicBezTo>
                    <a:pt x="300" y="934"/>
                    <a:pt x="601" y="1134"/>
                    <a:pt x="934" y="1201"/>
                  </a:cubicBezTo>
                  <a:cubicBezTo>
                    <a:pt x="1101" y="1268"/>
                    <a:pt x="1268" y="1301"/>
                    <a:pt x="1468" y="1301"/>
                  </a:cubicBezTo>
                  <a:lnTo>
                    <a:pt x="1902" y="1301"/>
                  </a:lnTo>
                  <a:cubicBezTo>
                    <a:pt x="2035" y="1301"/>
                    <a:pt x="2168" y="1268"/>
                    <a:pt x="2235" y="1268"/>
                  </a:cubicBezTo>
                  <a:lnTo>
                    <a:pt x="2335" y="1268"/>
                  </a:lnTo>
                  <a:lnTo>
                    <a:pt x="2369" y="1234"/>
                  </a:lnTo>
                  <a:cubicBezTo>
                    <a:pt x="2514" y="1205"/>
                    <a:pt x="2431" y="949"/>
                    <a:pt x="2320" y="949"/>
                  </a:cubicBezTo>
                  <a:cubicBezTo>
                    <a:pt x="2303" y="949"/>
                    <a:pt x="2286" y="955"/>
                    <a:pt x="2268" y="968"/>
                  </a:cubicBezTo>
                  <a:lnTo>
                    <a:pt x="2135" y="1001"/>
                  </a:lnTo>
                  <a:cubicBezTo>
                    <a:pt x="2091" y="1001"/>
                    <a:pt x="2031" y="1016"/>
                    <a:pt x="1977" y="1016"/>
                  </a:cubicBezTo>
                  <a:cubicBezTo>
                    <a:pt x="1950" y="1016"/>
                    <a:pt x="1924" y="1012"/>
                    <a:pt x="1902" y="1001"/>
                  </a:cubicBezTo>
                  <a:cubicBezTo>
                    <a:pt x="1768" y="1001"/>
                    <a:pt x="1635" y="1001"/>
                    <a:pt x="1501" y="934"/>
                  </a:cubicBezTo>
                  <a:cubicBezTo>
                    <a:pt x="1368" y="901"/>
                    <a:pt x="1268" y="834"/>
                    <a:pt x="1134" y="734"/>
                  </a:cubicBezTo>
                  <a:cubicBezTo>
                    <a:pt x="901" y="534"/>
                    <a:pt x="767" y="334"/>
                    <a:pt x="601" y="200"/>
                  </a:cubicBezTo>
                  <a:cubicBezTo>
                    <a:pt x="534" y="167"/>
                    <a:pt x="434" y="100"/>
                    <a:pt x="367" y="67"/>
                  </a:cubicBezTo>
                  <a:lnTo>
                    <a:pt x="267" y="0"/>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9648;p58"/>
            <p:cNvSpPr/>
            <p:nvPr/>
          </p:nvSpPr>
          <p:spPr>
            <a:xfrm>
              <a:off x="6870038" y="2552454"/>
              <a:ext cx="16522" cy="7682"/>
            </a:xfrm>
            <a:custGeom>
              <a:avLst/>
              <a:gdLst/>
              <a:ahLst/>
              <a:cxnLst/>
              <a:rect l="l" t="t" r="r" b="b"/>
              <a:pathLst>
                <a:path w="1869" h="869" extrusionOk="0">
                  <a:moveTo>
                    <a:pt x="268" y="1"/>
                  </a:moveTo>
                  <a:cubicBezTo>
                    <a:pt x="168" y="1"/>
                    <a:pt x="68" y="68"/>
                    <a:pt x="34" y="168"/>
                  </a:cubicBezTo>
                  <a:cubicBezTo>
                    <a:pt x="1" y="268"/>
                    <a:pt x="34" y="401"/>
                    <a:pt x="101" y="501"/>
                  </a:cubicBezTo>
                  <a:cubicBezTo>
                    <a:pt x="234" y="701"/>
                    <a:pt x="468" y="835"/>
                    <a:pt x="735" y="868"/>
                  </a:cubicBezTo>
                  <a:lnTo>
                    <a:pt x="1102" y="868"/>
                  </a:lnTo>
                  <a:cubicBezTo>
                    <a:pt x="1202" y="835"/>
                    <a:pt x="1302" y="835"/>
                    <a:pt x="1402" y="835"/>
                  </a:cubicBezTo>
                  <a:cubicBezTo>
                    <a:pt x="1469" y="835"/>
                    <a:pt x="1535" y="835"/>
                    <a:pt x="1602" y="801"/>
                  </a:cubicBezTo>
                  <a:lnTo>
                    <a:pt x="1769" y="801"/>
                  </a:lnTo>
                  <a:cubicBezTo>
                    <a:pt x="1836" y="768"/>
                    <a:pt x="1869" y="668"/>
                    <a:pt x="1836" y="601"/>
                  </a:cubicBezTo>
                  <a:cubicBezTo>
                    <a:pt x="1811" y="552"/>
                    <a:pt x="1751" y="521"/>
                    <a:pt x="1694" y="521"/>
                  </a:cubicBezTo>
                  <a:cubicBezTo>
                    <a:pt x="1674" y="521"/>
                    <a:pt x="1653" y="526"/>
                    <a:pt x="1635" y="535"/>
                  </a:cubicBezTo>
                  <a:lnTo>
                    <a:pt x="1535" y="568"/>
                  </a:lnTo>
                  <a:lnTo>
                    <a:pt x="1369" y="568"/>
                  </a:lnTo>
                  <a:cubicBezTo>
                    <a:pt x="1302" y="568"/>
                    <a:pt x="1235" y="535"/>
                    <a:pt x="1135" y="501"/>
                  </a:cubicBezTo>
                  <a:cubicBezTo>
                    <a:pt x="1068" y="468"/>
                    <a:pt x="968" y="434"/>
                    <a:pt x="902" y="368"/>
                  </a:cubicBezTo>
                  <a:cubicBezTo>
                    <a:pt x="802" y="234"/>
                    <a:pt x="701" y="134"/>
                    <a:pt x="568" y="68"/>
                  </a:cubicBezTo>
                  <a:cubicBezTo>
                    <a:pt x="501" y="34"/>
                    <a:pt x="468" y="1"/>
                    <a:pt x="40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9649;p58"/>
            <p:cNvSpPr/>
            <p:nvPr/>
          </p:nvSpPr>
          <p:spPr>
            <a:xfrm>
              <a:off x="6846161" y="2517438"/>
              <a:ext cx="13393" cy="14162"/>
            </a:xfrm>
            <a:custGeom>
              <a:avLst/>
              <a:gdLst/>
              <a:ahLst/>
              <a:cxnLst/>
              <a:rect l="l" t="t" r="r" b="b"/>
              <a:pathLst>
                <a:path w="1515" h="1602" extrusionOk="0">
                  <a:moveTo>
                    <a:pt x="279" y="1"/>
                  </a:moveTo>
                  <a:cubicBezTo>
                    <a:pt x="234" y="1"/>
                    <a:pt x="183" y="9"/>
                    <a:pt x="133" y="26"/>
                  </a:cubicBezTo>
                  <a:cubicBezTo>
                    <a:pt x="33" y="126"/>
                    <a:pt x="0" y="259"/>
                    <a:pt x="0" y="393"/>
                  </a:cubicBezTo>
                  <a:cubicBezTo>
                    <a:pt x="0" y="626"/>
                    <a:pt x="133" y="860"/>
                    <a:pt x="334" y="1026"/>
                  </a:cubicBezTo>
                  <a:cubicBezTo>
                    <a:pt x="434" y="1126"/>
                    <a:pt x="567" y="1193"/>
                    <a:pt x="667" y="1260"/>
                  </a:cubicBezTo>
                  <a:cubicBezTo>
                    <a:pt x="734" y="1327"/>
                    <a:pt x="834" y="1360"/>
                    <a:pt x="934" y="1427"/>
                  </a:cubicBezTo>
                  <a:cubicBezTo>
                    <a:pt x="1001" y="1460"/>
                    <a:pt x="1067" y="1527"/>
                    <a:pt x="1134" y="1527"/>
                  </a:cubicBezTo>
                  <a:cubicBezTo>
                    <a:pt x="1134" y="1527"/>
                    <a:pt x="1168" y="1560"/>
                    <a:pt x="1201" y="1560"/>
                  </a:cubicBezTo>
                  <a:cubicBezTo>
                    <a:pt x="1201" y="1560"/>
                    <a:pt x="1234" y="1560"/>
                    <a:pt x="1234" y="1593"/>
                  </a:cubicBezTo>
                  <a:cubicBezTo>
                    <a:pt x="1251" y="1599"/>
                    <a:pt x="1267" y="1602"/>
                    <a:pt x="1282" y="1602"/>
                  </a:cubicBezTo>
                  <a:cubicBezTo>
                    <a:pt x="1449" y="1602"/>
                    <a:pt x="1515" y="1293"/>
                    <a:pt x="1301" y="1293"/>
                  </a:cubicBezTo>
                  <a:lnTo>
                    <a:pt x="1234" y="1260"/>
                  </a:lnTo>
                  <a:cubicBezTo>
                    <a:pt x="1168" y="1227"/>
                    <a:pt x="1101" y="1227"/>
                    <a:pt x="1067" y="1193"/>
                  </a:cubicBezTo>
                  <a:cubicBezTo>
                    <a:pt x="1001" y="1126"/>
                    <a:pt x="934" y="1060"/>
                    <a:pt x="901" y="993"/>
                  </a:cubicBezTo>
                  <a:cubicBezTo>
                    <a:pt x="834" y="926"/>
                    <a:pt x="801" y="826"/>
                    <a:pt x="767" y="726"/>
                  </a:cubicBezTo>
                  <a:cubicBezTo>
                    <a:pt x="734" y="559"/>
                    <a:pt x="701" y="393"/>
                    <a:pt x="634" y="259"/>
                  </a:cubicBezTo>
                  <a:cubicBezTo>
                    <a:pt x="600" y="192"/>
                    <a:pt x="567" y="159"/>
                    <a:pt x="500" y="92"/>
                  </a:cubicBezTo>
                  <a:cubicBezTo>
                    <a:pt x="500" y="92"/>
                    <a:pt x="467" y="59"/>
                    <a:pt x="434" y="26"/>
                  </a:cubicBezTo>
                  <a:lnTo>
                    <a:pt x="400" y="26"/>
                  </a:lnTo>
                  <a:cubicBezTo>
                    <a:pt x="367" y="9"/>
                    <a:pt x="325" y="1"/>
                    <a:pt x="279"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9650;p58"/>
            <p:cNvSpPr/>
            <p:nvPr/>
          </p:nvSpPr>
          <p:spPr>
            <a:xfrm>
              <a:off x="6873583" y="2525916"/>
              <a:ext cx="15930" cy="9149"/>
            </a:xfrm>
            <a:custGeom>
              <a:avLst/>
              <a:gdLst/>
              <a:ahLst/>
              <a:cxnLst/>
              <a:rect l="l" t="t" r="r" b="b"/>
              <a:pathLst>
                <a:path w="1802" h="1035" extrusionOk="0">
                  <a:moveTo>
                    <a:pt x="267" y="1"/>
                  </a:moveTo>
                  <a:cubicBezTo>
                    <a:pt x="200" y="1"/>
                    <a:pt x="100" y="34"/>
                    <a:pt x="34" y="134"/>
                  </a:cubicBezTo>
                  <a:cubicBezTo>
                    <a:pt x="0" y="268"/>
                    <a:pt x="0" y="401"/>
                    <a:pt x="34" y="501"/>
                  </a:cubicBezTo>
                  <a:cubicBezTo>
                    <a:pt x="167" y="735"/>
                    <a:pt x="367" y="868"/>
                    <a:pt x="634" y="935"/>
                  </a:cubicBezTo>
                  <a:cubicBezTo>
                    <a:pt x="767" y="968"/>
                    <a:pt x="868" y="968"/>
                    <a:pt x="1001" y="1001"/>
                  </a:cubicBezTo>
                  <a:cubicBezTo>
                    <a:pt x="1101" y="1001"/>
                    <a:pt x="1234" y="1035"/>
                    <a:pt x="1301" y="1035"/>
                  </a:cubicBezTo>
                  <a:lnTo>
                    <a:pt x="1668" y="1035"/>
                  </a:lnTo>
                  <a:cubicBezTo>
                    <a:pt x="1768" y="1035"/>
                    <a:pt x="1802" y="935"/>
                    <a:pt x="1802" y="868"/>
                  </a:cubicBezTo>
                  <a:cubicBezTo>
                    <a:pt x="1777" y="793"/>
                    <a:pt x="1714" y="755"/>
                    <a:pt x="1656" y="755"/>
                  </a:cubicBezTo>
                  <a:cubicBezTo>
                    <a:pt x="1637" y="755"/>
                    <a:pt x="1618" y="760"/>
                    <a:pt x="1601" y="768"/>
                  </a:cubicBezTo>
                  <a:lnTo>
                    <a:pt x="1368" y="768"/>
                  </a:lnTo>
                  <a:cubicBezTo>
                    <a:pt x="1268" y="735"/>
                    <a:pt x="1201" y="701"/>
                    <a:pt x="1101" y="668"/>
                  </a:cubicBezTo>
                  <a:cubicBezTo>
                    <a:pt x="1034" y="601"/>
                    <a:pt x="968" y="568"/>
                    <a:pt x="901" y="468"/>
                  </a:cubicBezTo>
                  <a:cubicBezTo>
                    <a:pt x="801" y="334"/>
                    <a:pt x="701" y="201"/>
                    <a:pt x="567" y="101"/>
                  </a:cubicBezTo>
                  <a:cubicBezTo>
                    <a:pt x="534" y="67"/>
                    <a:pt x="467" y="67"/>
                    <a:pt x="401" y="34"/>
                  </a:cubicBezTo>
                  <a:lnTo>
                    <a:pt x="300" y="1"/>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9651;p58"/>
            <p:cNvSpPr/>
            <p:nvPr/>
          </p:nvSpPr>
          <p:spPr>
            <a:xfrm>
              <a:off x="6815193" y="2394106"/>
              <a:ext cx="16230" cy="20173"/>
            </a:xfrm>
            <a:custGeom>
              <a:avLst/>
              <a:gdLst/>
              <a:ahLst/>
              <a:cxnLst/>
              <a:rect l="l" t="t" r="r" b="b"/>
              <a:pathLst>
                <a:path w="1836" h="2282" extrusionOk="0">
                  <a:moveTo>
                    <a:pt x="1635" y="0"/>
                  </a:moveTo>
                  <a:lnTo>
                    <a:pt x="1535" y="33"/>
                  </a:lnTo>
                  <a:cubicBezTo>
                    <a:pt x="1402" y="67"/>
                    <a:pt x="1301" y="100"/>
                    <a:pt x="1201" y="167"/>
                  </a:cubicBezTo>
                  <a:cubicBezTo>
                    <a:pt x="1035" y="234"/>
                    <a:pt x="901" y="300"/>
                    <a:pt x="768" y="400"/>
                  </a:cubicBezTo>
                  <a:cubicBezTo>
                    <a:pt x="634" y="500"/>
                    <a:pt x="501" y="634"/>
                    <a:pt x="367" y="767"/>
                  </a:cubicBezTo>
                  <a:cubicBezTo>
                    <a:pt x="234" y="934"/>
                    <a:pt x="134" y="1101"/>
                    <a:pt x="67" y="1301"/>
                  </a:cubicBezTo>
                  <a:cubicBezTo>
                    <a:pt x="1" y="1468"/>
                    <a:pt x="1" y="1635"/>
                    <a:pt x="34" y="1835"/>
                  </a:cubicBezTo>
                  <a:cubicBezTo>
                    <a:pt x="67" y="1968"/>
                    <a:pt x="101" y="2068"/>
                    <a:pt x="201" y="2168"/>
                  </a:cubicBezTo>
                  <a:cubicBezTo>
                    <a:pt x="234" y="2202"/>
                    <a:pt x="267" y="2235"/>
                    <a:pt x="301" y="2268"/>
                  </a:cubicBezTo>
                  <a:cubicBezTo>
                    <a:pt x="328" y="2277"/>
                    <a:pt x="354" y="2281"/>
                    <a:pt x="381" y="2281"/>
                  </a:cubicBezTo>
                  <a:cubicBezTo>
                    <a:pt x="452" y="2281"/>
                    <a:pt x="519" y="2250"/>
                    <a:pt x="568" y="2202"/>
                  </a:cubicBezTo>
                  <a:lnTo>
                    <a:pt x="568" y="2168"/>
                  </a:lnTo>
                  <a:cubicBezTo>
                    <a:pt x="568" y="2135"/>
                    <a:pt x="601" y="2068"/>
                    <a:pt x="601" y="2035"/>
                  </a:cubicBezTo>
                  <a:cubicBezTo>
                    <a:pt x="634" y="1968"/>
                    <a:pt x="634" y="1868"/>
                    <a:pt x="668" y="1768"/>
                  </a:cubicBezTo>
                  <a:cubicBezTo>
                    <a:pt x="701" y="1534"/>
                    <a:pt x="734" y="1301"/>
                    <a:pt x="801" y="1034"/>
                  </a:cubicBezTo>
                  <a:cubicBezTo>
                    <a:pt x="834" y="901"/>
                    <a:pt x="901" y="767"/>
                    <a:pt x="1001" y="634"/>
                  </a:cubicBezTo>
                  <a:cubicBezTo>
                    <a:pt x="1068" y="534"/>
                    <a:pt x="1168" y="467"/>
                    <a:pt x="1301" y="400"/>
                  </a:cubicBezTo>
                  <a:cubicBezTo>
                    <a:pt x="1368" y="367"/>
                    <a:pt x="1468" y="334"/>
                    <a:pt x="1535" y="300"/>
                  </a:cubicBezTo>
                  <a:lnTo>
                    <a:pt x="1735" y="300"/>
                  </a:lnTo>
                  <a:cubicBezTo>
                    <a:pt x="1802" y="267"/>
                    <a:pt x="1835" y="200"/>
                    <a:pt x="1835" y="100"/>
                  </a:cubicBezTo>
                  <a:cubicBezTo>
                    <a:pt x="1802" y="33"/>
                    <a:pt x="1702" y="0"/>
                    <a:pt x="1635"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9652;p58"/>
            <p:cNvSpPr/>
            <p:nvPr/>
          </p:nvSpPr>
          <p:spPr>
            <a:xfrm>
              <a:off x="6804575" y="2433030"/>
              <a:ext cx="9742" cy="21534"/>
            </a:xfrm>
            <a:custGeom>
              <a:avLst/>
              <a:gdLst/>
              <a:ahLst/>
              <a:cxnLst/>
              <a:rect l="l" t="t" r="r" b="b"/>
              <a:pathLst>
                <a:path w="1102" h="2436" extrusionOk="0">
                  <a:moveTo>
                    <a:pt x="334" y="0"/>
                  </a:moveTo>
                  <a:cubicBezTo>
                    <a:pt x="268" y="0"/>
                    <a:pt x="201" y="34"/>
                    <a:pt x="167" y="134"/>
                  </a:cubicBezTo>
                  <a:cubicBezTo>
                    <a:pt x="167" y="134"/>
                    <a:pt x="167" y="167"/>
                    <a:pt x="134" y="234"/>
                  </a:cubicBezTo>
                  <a:cubicBezTo>
                    <a:pt x="134" y="267"/>
                    <a:pt x="67" y="400"/>
                    <a:pt x="67" y="534"/>
                  </a:cubicBezTo>
                  <a:cubicBezTo>
                    <a:pt x="67" y="667"/>
                    <a:pt x="34" y="801"/>
                    <a:pt x="34" y="934"/>
                  </a:cubicBezTo>
                  <a:cubicBezTo>
                    <a:pt x="1" y="1101"/>
                    <a:pt x="1" y="1268"/>
                    <a:pt x="34" y="1435"/>
                  </a:cubicBezTo>
                  <a:cubicBezTo>
                    <a:pt x="67" y="1768"/>
                    <a:pt x="201" y="2102"/>
                    <a:pt x="468" y="2302"/>
                  </a:cubicBezTo>
                  <a:cubicBezTo>
                    <a:pt x="568" y="2369"/>
                    <a:pt x="668" y="2435"/>
                    <a:pt x="801" y="2435"/>
                  </a:cubicBezTo>
                  <a:lnTo>
                    <a:pt x="935" y="2435"/>
                  </a:lnTo>
                  <a:cubicBezTo>
                    <a:pt x="1035" y="2435"/>
                    <a:pt x="1101" y="2335"/>
                    <a:pt x="1068" y="2235"/>
                  </a:cubicBezTo>
                  <a:lnTo>
                    <a:pt x="1068" y="2202"/>
                  </a:lnTo>
                  <a:cubicBezTo>
                    <a:pt x="1068" y="2202"/>
                    <a:pt x="1035" y="2135"/>
                    <a:pt x="1035" y="2068"/>
                  </a:cubicBezTo>
                  <a:cubicBezTo>
                    <a:pt x="1035" y="2002"/>
                    <a:pt x="968" y="1935"/>
                    <a:pt x="935" y="1868"/>
                  </a:cubicBezTo>
                  <a:cubicBezTo>
                    <a:pt x="835" y="1701"/>
                    <a:pt x="668" y="1501"/>
                    <a:pt x="534" y="1301"/>
                  </a:cubicBezTo>
                  <a:cubicBezTo>
                    <a:pt x="434" y="1168"/>
                    <a:pt x="401" y="1034"/>
                    <a:pt x="368" y="901"/>
                  </a:cubicBezTo>
                  <a:cubicBezTo>
                    <a:pt x="334" y="801"/>
                    <a:pt x="334" y="667"/>
                    <a:pt x="368" y="567"/>
                  </a:cubicBezTo>
                  <a:cubicBezTo>
                    <a:pt x="368" y="467"/>
                    <a:pt x="401" y="400"/>
                    <a:pt x="434" y="300"/>
                  </a:cubicBezTo>
                  <a:cubicBezTo>
                    <a:pt x="468" y="234"/>
                    <a:pt x="468" y="200"/>
                    <a:pt x="468" y="200"/>
                  </a:cubicBezTo>
                  <a:cubicBezTo>
                    <a:pt x="468" y="200"/>
                    <a:pt x="468" y="200"/>
                    <a:pt x="468" y="167"/>
                  </a:cubicBezTo>
                  <a:cubicBezTo>
                    <a:pt x="468" y="100"/>
                    <a:pt x="434" y="34"/>
                    <a:pt x="3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9653;p58"/>
            <p:cNvSpPr/>
            <p:nvPr/>
          </p:nvSpPr>
          <p:spPr>
            <a:xfrm>
              <a:off x="6828754" y="2441861"/>
              <a:ext cx="13287" cy="21844"/>
            </a:xfrm>
            <a:custGeom>
              <a:avLst/>
              <a:gdLst/>
              <a:ahLst/>
              <a:cxnLst/>
              <a:rect l="l" t="t" r="r" b="b"/>
              <a:pathLst>
                <a:path w="1503" h="2471" extrusionOk="0">
                  <a:moveTo>
                    <a:pt x="173" y="1"/>
                  </a:moveTo>
                  <a:cubicBezTo>
                    <a:pt x="96" y="1"/>
                    <a:pt x="16" y="60"/>
                    <a:pt x="34" y="169"/>
                  </a:cubicBezTo>
                  <a:cubicBezTo>
                    <a:pt x="34" y="169"/>
                    <a:pt x="1" y="202"/>
                    <a:pt x="34" y="269"/>
                  </a:cubicBezTo>
                  <a:cubicBezTo>
                    <a:pt x="34" y="335"/>
                    <a:pt x="34" y="469"/>
                    <a:pt x="34" y="602"/>
                  </a:cubicBezTo>
                  <a:cubicBezTo>
                    <a:pt x="68" y="736"/>
                    <a:pt x="68" y="903"/>
                    <a:pt x="101" y="1036"/>
                  </a:cubicBezTo>
                  <a:cubicBezTo>
                    <a:pt x="168" y="1203"/>
                    <a:pt x="201" y="1370"/>
                    <a:pt x="234" y="1570"/>
                  </a:cubicBezTo>
                  <a:cubicBezTo>
                    <a:pt x="335" y="1903"/>
                    <a:pt x="568" y="2170"/>
                    <a:pt x="868" y="2370"/>
                  </a:cubicBezTo>
                  <a:cubicBezTo>
                    <a:pt x="1002" y="2437"/>
                    <a:pt x="1168" y="2470"/>
                    <a:pt x="1335" y="2470"/>
                  </a:cubicBezTo>
                  <a:cubicBezTo>
                    <a:pt x="1435" y="2437"/>
                    <a:pt x="1502" y="2337"/>
                    <a:pt x="1469" y="2237"/>
                  </a:cubicBezTo>
                  <a:cubicBezTo>
                    <a:pt x="1435" y="2170"/>
                    <a:pt x="1435" y="2137"/>
                    <a:pt x="1402" y="2103"/>
                  </a:cubicBezTo>
                  <a:cubicBezTo>
                    <a:pt x="1369" y="2037"/>
                    <a:pt x="1302" y="1937"/>
                    <a:pt x="1235" y="1870"/>
                  </a:cubicBezTo>
                  <a:cubicBezTo>
                    <a:pt x="1102" y="1703"/>
                    <a:pt x="902" y="1536"/>
                    <a:pt x="701" y="1336"/>
                  </a:cubicBezTo>
                  <a:cubicBezTo>
                    <a:pt x="601" y="1203"/>
                    <a:pt x="501" y="1103"/>
                    <a:pt x="435" y="969"/>
                  </a:cubicBezTo>
                  <a:cubicBezTo>
                    <a:pt x="368" y="836"/>
                    <a:pt x="335" y="702"/>
                    <a:pt x="301" y="602"/>
                  </a:cubicBezTo>
                  <a:cubicBezTo>
                    <a:pt x="301" y="502"/>
                    <a:pt x="301" y="402"/>
                    <a:pt x="301" y="302"/>
                  </a:cubicBezTo>
                  <a:lnTo>
                    <a:pt x="301" y="202"/>
                  </a:lnTo>
                  <a:cubicBezTo>
                    <a:pt x="335" y="169"/>
                    <a:pt x="335" y="169"/>
                    <a:pt x="301" y="135"/>
                  </a:cubicBezTo>
                  <a:cubicBezTo>
                    <a:pt x="301" y="44"/>
                    <a:pt x="238" y="1"/>
                    <a:pt x="173"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9654;p58"/>
            <p:cNvSpPr/>
            <p:nvPr/>
          </p:nvSpPr>
          <p:spPr>
            <a:xfrm>
              <a:off x="6920172" y="2317964"/>
              <a:ext cx="22127" cy="8027"/>
            </a:xfrm>
            <a:custGeom>
              <a:avLst/>
              <a:gdLst/>
              <a:ahLst/>
              <a:cxnLst/>
              <a:rect l="l" t="t" r="r" b="b"/>
              <a:pathLst>
                <a:path w="2503" h="908" extrusionOk="0">
                  <a:moveTo>
                    <a:pt x="1527" y="1"/>
                  </a:moveTo>
                  <a:cubicBezTo>
                    <a:pt x="1485" y="1"/>
                    <a:pt x="1443" y="3"/>
                    <a:pt x="1402" y="7"/>
                  </a:cubicBezTo>
                  <a:cubicBezTo>
                    <a:pt x="1235" y="7"/>
                    <a:pt x="1068" y="40"/>
                    <a:pt x="901" y="74"/>
                  </a:cubicBezTo>
                  <a:cubicBezTo>
                    <a:pt x="768" y="107"/>
                    <a:pt x="601" y="140"/>
                    <a:pt x="468" y="207"/>
                  </a:cubicBezTo>
                  <a:cubicBezTo>
                    <a:pt x="401" y="240"/>
                    <a:pt x="301" y="274"/>
                    <a:pt x="201" y="307"/>
                  </a:cubicBezTo>
                  <a:lnTo>
                    <a:pt x="101" y="374"/>
                  </a:lnTo>
                  <a:lnTo>
                    <a:pt x="67" y="407"/>
                  </a:lnTo>
                  <a:cubicBezTo>
                    <a:pt x="1" y="441"/>
                    <a:pt x="1" y="541"/>
                    <a:pt x="34" y="607"/>
                  </a:cubicBezTo>
                  <a:cubicBezTo>
                    <a:pt x="73" y="646"/>
                    <a:pt x="112" y="663"/>
                    <a:pt x="151" y="663"/>
                  </a:cubicBezTo>
                  <a:cubicBezTo>
                    <a:pt x="179" y="663"/>
                    <a:pt x="207" y="654"/>
                    <a:pt x="234" y="641"/>
                  </a:cubicBezTo>
                  <a:cubicBezTo>
                    <a:pt x="268" y="607"/>
                    <a:pt x="301" y="607"/>
                    <a:pt x="334" y="574"/>
                  </a:cubicBezTo>
                  <a:cubicBezTo>
                    <a:pt x="401" y="541"/>
                    <a:pt x="468" y="507"/>
                    <a:pt x="568" y="474"/>
                  </a:cubicBezTo>
                  <a:cubicBezTo>
                    <a:pt x="668" y="441"/>
                    <a:pt x="801" y="441"/>
                    <a:pt x="901" y="441"/>
                  </a:cubicBezTo>
                  <a:cubicBezTo>
                    <a:pt x="1035" y="441"/>
                    <a:pt x="1168" y="474"/>
                    <a:pt x="1302" y="541"/>
                  </a:cubicBezTo>
                  <a:cubicBezTo>
                    <a:pt x="1535" y="641"/>
                    <a:pt x="1735" y="774"/>
                    <a:pt x="1902" y="841"/>
                  </a:cubicBezTo>
                  <a:cubicBezTo>
                    <a:pt x="1969" y="874"/>
                    <a:pt x="2069" y="908"/>
                    <a:pt x="2136" y="908"/>
                  </a:cubicBezTo>
                  <a:lnTo>
                    <a:pt x="2302" y="908"/>
                  </a:lnTo>
                  <a:cubicBezTo>
                    <a:pt x="2402" y="908"/>
                    <a:pt x="2469" y="841"/>
                    <a:pt x="2469" y="707"/>
                  </a:cubicBezTo>
                  <a:cubicBezTo>
                    <a:pt x="2502" y="674"/>
                    <a:pt x="2502" y="641"/>
                    <a:pt x="2469" y="574"/>
                  </a:cubicBezTo>
                  <a:cubicBezTo>
                    <a:pt x="2436" y="474"/>
                    <a:pt x="2402" y="374"/>
                    <a:pt x="2302" y="307"/>
                  </a:cubicBezTo>
                  <a:cubicBezTo>
                    <a:pt x="2098" y="103"/>
                    <a:pt x="1817" y="1"/>
                    <a:pt x="152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9655;p58"/>
            <p:cNvSpPr/>
            <p:nvPr/>
          </p:nvSpPr>
          <p:spPr>
            <a:xfrm>
              <a:off x="6932160" y="2339030"/>
              <a:ext cx="21349" cy="11253"/>
            </a:xfrm>
            <a:custGeom>
              <a:avLst/>
              <a:gdLst/>
              <a:ahLst/>
              <a:cxnLst/>
              <a:rect l="l" t="t" r="r" b="b"/>
              <a:pathLst>
                <a:path w="2415" h="1273" extrusionOk="0">
                  <a:moveTo>
                    <a:pt x="1067" y="1"/>
                  </a:moveTo>
                  <a:cubicBezTo>
                    <a:pt x="1021" y="1"/>
                    <a:pt x="980" y="9"/>
                    <a:pt x="946" y="26"/>
                  </a:cubicBezTo>
                  <a:cubicBezTo>
                    <a:pt x="780" y="26"/>
                    <a:pt x="646" y="59"/>
                    <a:pt x="513" y="126"/>
                  </a:cubicBezTo>
                  <a:cubicBezTo>
                    <a:pt x="379" y="159"/>
                    <a:pt x="313" y="226"/>
                    <a:pt x="212" y="259"/>
                  </a:cubicBezTo>
                  <a:lnTo>
                    <a:pt x="112" y="326"/>
                  </a:lnTo>
                  <a:lnTo>
                    <a:pt x="112" y="393"/>
                  </a:lnTo>
                  <a:lnTo>
                    <a:pt x="79" y="393"/>
                  </a:lnTo>
                  <a:cubicBezTo>
                    <a:pt x="0" y="498"/>
                    <a:pt x="87" y="623"/>
                    <a:pt x="192" y="623"/>
                  </a:cubicBezTo>
                  <a:cubicBezTo>
                    <a:pt x="221" y="623"/>
                    <a:pt x="251" y="614"/>
                    <a:pt x="279" y="593"/>
                  </a:cubicBezTo>
                  <a:cubicBezTo>
                    <a:pt x="313" y="593"/>
                    <a:pt x="346" y="559"/>
                    <a:pt x="379" y="526"/>
                  </a:cubicBezTo>
                  <a:cubicBezTo>
                    <a:pt x="446" y="493"/>
                    <a:pt x="513" y="459"/>
                    <a:pt x="613" y="426"/>
                  </a:cubicBezTo>
                  <a:cubicBezTo>
                    <a:pt x="713" y="393"/>
                    <a:pt x="846" y="393"/>
                    <a:pt x="980" y="393"/>
                  </a:cubicBezTo>
                  <a:cubicBezTo>
                    <a:pt x="1046" y="393"/>
                    <a:pt x="1113" y="426"/>
                    <a:pt x="1146" y="459"/>
                  </a:cubicBezTo>
                  <a:cubicBezTo>
                    <a:pt x="1213" y="459"/>
                    <a:pt x="1280" y="493"/>
                    <a:pt x="1313" y="526"/>
                  </a:cubicBezTo>
                  <a:cubicBezTo>
                    <a:pt x="1380" y="559"/>
                    <a:pt x="1447" y="626"/>
                    <a:pt x="1480" y="659"/>
                  </a:cubicBezTo>
                  <a:cubicBezTo>
                    <a:pt x="1513" y="726"/>
                    <a:pt x="1580" y="759"/>
                    <a:pt x="1613" y="793"/>
                  </a:cubicBezTo>
                  <a:cubicBezTo>
                    <a:pt x="1680" y="860"/>
                    <a:pt x="1747" y="960"/>
                    <a:pt x="1814" y="1026"/>
                  </a:cubicBezTo>
                  <a:cubicBezTo>
                    <a:pt x="1880" y="1060"/>
                    <a:pt x="1947" y="1126"/>
                    <a:pt x="2014" y="1193"/>
                  </a:cubicBezTo>
                  <a:cubicBezTo>
                    <a:pt x="2047" y="1193"/>
                    <a:pt x="2080" y="1226"/>
                    <a:pt x="2114" y="1260"/>
                  </a:cubicBezTo>
                  <a:cubicBezTo>
                    <a:pt x="2130" y="1268"/>
                    <a:pt x="2151" y="1272"/>
                    <a:pt x="2174" y="1272"/>
                  </a:cubicBezTo>
                  <a:cubicBezTo>
                    <a:pt x="2243" y="1272"/>
                    <a:pt x="2331" y="1235"/>
                    <a:pt x="2381" y="1160"/>
                  </a:cubicBezTo>
                  <a:cubicBezTo>
                    <a:pt x="2381" y="1126"/>
                    <a:pt x="2381" y="1060"/>
                    <a:pt x="2414" y="1026"/>
                  </a:cubicBezTo>
                  <a:cubicBezTo>
                    <a:pt x="2414" y="893"/>
                    <a:pt x="2381" y="759"/>
                    <a:pt x="2347" y="659"/>
                  </a:cubicBezTo>
                  <a:cubicBezTo>
                    <a:pt x="2281" y="493"/>
                    <a:pt x="2181" y="359"/>
                    <a:pt x="2014" y="259"/>
                  </a:cubicBezTo>
                  <a:cubicBezTo>
                    <a:pt x="1947" y="192"/>
                    <a:pt x="1880" y="126"/>
                    <a:pt x="1780" y="92"/>
                  </a:cubicBezTo>
                  <a:cubicBezTo>
                    <a:pt x="1680" y="59"/>
                    <a:pt x="1580" y="26"/>
                    <a:pt x="1513" y="26"/>
                  </a:cubicBezTo>
                  <a:cubicBezTo>
                    <a:pt x="1463" y="9"/>
                    <a:pt x="1413" y="1"/>
                    <a:pt x="1363" y="1"/>
                  </a:cubicBezTo>
                  <a:cubicBezTo>
                    <a:pt x="1313" y="1"/>
                    <a:pt x="1263" y="9"/>
                    <a:pt x="1213" y="26"/>
                  </a:cubicBezTo>
                  <a:cubicBezTo>
                    <a:pt x="1163" y="9"/>
                    <a:pt x="1113" y="1"/>
                    <a:pt x="106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9656;p58"/>
            <p:cNvSpPr/>
            <p:nvPr/>
          </p:nvSpPr>
          <p:spPr>
            <a:xfrm>
              <a:off x="6879480" y="2338960"/>
              <a:ext cx="15337" cy="17220"/>
            </a:xfrm>
            <a:custGeom>
              <a:avLst/>
              <a:gdLst/>
              <a:ahLst/>
              <a:cxnLst/>
              <a:rect l="l" t="t" r="r" b="b"/>
              <a:pathLst>
                <a:path w="1735" h="1948" extrusionOk="0">
                  <a:moveTo>
                    <a:pt x="1468" y="0"/>
                  </a:moveTo>
                  <a:cubicBezTo>
                    <a:pt x="1368" y="34"/>
                    <a:pt x="1268" y="34"/>
                    <a:pt x="1168" y="67"/>
                  </a:cubicBezTo>
                  <a:cubicBezTo>
                    <a:pt x="1001" y="100"/>
                    <a:pt x="868" y="167"/>
                    <a:pt x="734" y="234"/>
                  </a:cubicBezTo>
                  <a:cubicBezTo>
                    <a:pt x="668" y="267"/>
                    <a:pt x="601" y="334"/>
                    <a:pt x="534" y="367"/>
                  </a:cubicBezTo>
                  <a:cubicBezTo>
                    <a:pt x="434" y="434"/>
                    <a:pt x="367" y="501"/>
                    <a:pt x="301" y="567"/>
                  </a:cubicBezTo>
                  <a:cubicBezTo>
                    <a:pt x="234" y="634"/>
                    <a:pt x="201" y="701"/>
                    <a:pt x="134" y="801"/>
                  </a:cubicBezTo>
                  <a:cubicBezTo>
                    <a:pt x="100" y="868"/>
                    <a:pt x="67" y="968"/>
                    <a:pt x="34" y="1068"/>
                  </a:cubicBezTo>
                  <a:cubicBezTo>
                    <a:pt x="0" y="1201"/>
                    <a:pt x="0" y="1368"/>
                    <a:pt x="34" y="1535"/>
                  </a:cubicBezTo>
                  <a:cubicBezTo>
                    <a:pt x="67" y="1668"/>
                    <a:pt x="134" y="1768"/>
                    <a:pt x="201" y="1868"/>
                  </a:cubicBezTo>
                  <a:cubicBezTo>
                    <a:pt x="234" y="1902"/>
                    <a:pt x="267" y="1902"/>
                    <a:pt x="334" y="1935"/>
                  </a:cubicBezTo>
                  <a:cubicBezTo>
                    <a:pt x="359" y="1943"/>
                    <a:pt x="384" y="1947"/>
                    <a:pt x="408" y="1947"/>
                  </a:cubicBezTo>
                  <a:cubicBezTo>
                    <a:pt x="480" y="1947"/>
                    <a:pt x="542" y="1910"/>
                    <a:pt x="567" y="1835"/>
                  </a:cubicBezTo>
                  <a:cubicBezTo>
                    <a:pt x="601" y="1802"/>
                    <a:pt x="601" y="1768"/>
                    <a:pt x="634" y="1735"/>
                  </a:cubicBezTo>
                  <a:cubicBezTo>
                    <a:pt x="634" y="1635"/>
                    <a:pt x="668" y="1568"/>
                    <a:pt x="668" y="1501"/>
                  </a:cubicBezTo>
                  <a:cubicBezTo>
                    <a:pt x="701" y="1401"/>
                    <a:pt x="701" y="1301"/>
                    <a:pt x="701" y="1201"/>
                  </a:cubicBezTo>
                  <a:lnTo>
                    <a:pt x="701" y="1034"/>
                  </a:lnTo>
                  <a:cubicBezTo>
                    <a:pt x="701" y="968"/>
                    <a:pt x="701" y="901"/>
                    <a:pt x="734" y="868"/>
                  </a:cubicBezTo>
                  <a:cubicBezTo>
                    <a:pt x="768" y="801"/>
                    <a:pt x="768" y="734"/>
                    <a:pt x="801" y="701"/>
                  </a:cubicBezTo>
                  <a:cubicBezTo>
                    <a:pt x="834" y="634"/>
                    <a:pt x="868" y="567"/>
                    <a:pt x="934" y="534"/>
                  </a:cubicBezTo>
                  <a:cubicBezTo>
                    <a:pt x="1001" y="467"/>
                    <a:pt x="1101" y="401"/>
                    <a:pt x="1201" y="367"/>
                  </a:cubicBezTo>
                  <a:cubicBezTo>
                    <a:pt x="1268" y="334"/>
                    <a:pt x="1368" y="300"/>
                    <a:pt x="1435" y="300"/>
                  </a:cubicBezTo>
                  <a:lnTo>
                    <a:pt x="1602" y="300"/>
                  </a:lnTo>
                  <a:cubicBezTo>
                    <a:pt x="1702" y="300"/>
                    <a:pt x="1735" y="234"/>
                    <a:pt x="1735" y="134"/>
                  </a:cubicBezTo>
                  <a:cubicBezTo>
                    <a:pt x="1735" y="67"/>
                    <a:pt x="1635" y="0"/>
                    <a:pt x="156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9657;p58"/>
            <p:cNvSpPr/>
            <p:nvPr/>
          </p:nvSpPr>
          <p:spPr>
            <a:xfrm>
              <a:off x="6855301" y="2331215"/>
              <a:ext cx="15638" cy="23674"/>
            </a:xfrm>
            <a:custGeom>
              <a:avLst/>
              <a:gdLst/>
              <a:ahLst/>
              <a:cxnLst/>
              <a:rect l="l" t="t" r="r" b="b"/>
              <a:pathLst>
                <a:path w="1769" h="2678" extrusionOk="0">
                  <a:moveTo>
                    <a:pt x="1620" y="0"/>
                  </a:moveTo>
                  <a:cubicBezTo>
                    <a:pt x="1603" y="0"/>
                    <a:pt x="1586" y="3"/>
                    <a:pt x="1568" y="9"/>
                  </a:cubicBezTo>
                  <a:lnTo>
                    <a:pt x="1434" y="42"/>
                  </a:lnTo>
                  <a:cubicBezTo>
                    <a:pt x="1034" y="142"/>
                    <a:pt x="667" y="376"/>
                    <a:pt x="367" y="709"/>
                  </a:cubicBezTo>
                  <a:cubicBezTo>
                    <a:pt x="300" y="810"/>
                    <a:pt x="234" y="910"/>
                    <a:pt x="167" y="1010"/>
                  </a:cubicBezTo>
                  <a:cubicBezTo>
                    <a:pt x="134" y="1110"/>
                    <a:pt x="67" y="1210"/>
                    <a:pt x="67" y="1343"/>
                  </a:cubicBezTo>
                  <a:cubicBezTo>
                    <a:pt x="33" y="1443"/>
                    <a:pt x="0" y="1577"/>
                    <a:pt x="0" y="1677"/>
                  </a:cubicBezTo>
                  <a:cubicBezTo>
                    <a:pt x="0" y="1910"/>
                    <a:pt x="67" y="2110"/>
                    <a:pt x="167" y="2277"/>
                  </a:cubicBezTo>
                  <a:cubicBezTo>
                    <a:pt x="234" y="2411"/>
                    <a:pt x="367" y="2511"/>
                    <a:pt x="467" y="2611"/>
                  </a:cubicBezTo>
                  <a:cubicBezTo>
                    <a:pt x="534" y="2644"/>
                    <a:pt x="567" y="2644"/>
                    <a:pt x="634" y="2678"/>
                  </a:cubicBezTo>
                  <a:lnTo>
                    <a:pt x="701" y="2678"/>
                  </a:lnTo>
                  <a:cubicBezTo>
                    <a:pt x="801" y="2644"/>
                    <a:pt x="867" y="2577"/>
                    <a:pt x="867" y="2477"/>
                  </a:cubicBezTo>
                  <a:cubicBezTo>
                    <a:pt x="867" y="2411"/>
                    <a:pt x="867" y="2377"/>
                    <a:pt x="867" y="2344"/>
                  </a:cubicBezTo>
                  <a:cubicBezTo>
                    <a:pt x="834" y="2244"/>
                    <a:pt x="801" y="2144"/>
                    <a:pt x="801" y="2044"/>
                  </a:cubicBezTo>
                  <a:cubicBezTo>
                    <a:pt x="767" y="1910"/>
                    <a:pt x="701" y="1777"/>
                    <a:pt x="701" y="1643"/>
                  </a:cubicBezTo>
                  <a:cubicBezTo>
                    <a:pt x="701" y="1577"/>
                    <a:pt x="701" y="1510"/>
                    <a:pt x="701" y="1443"/>
                  </a:cubicBezTo>
                  <a:cubicBezTo>
                    <a:pt x="667" y="1343"/>
                    <a:pt x="667" y="1243"/>
                    <a:pt x="701" y="1176"/>
                  </a:cubicBezTo>
                  <a:cubicBezTo>
                    <a:pt x="701" y="1110"/>
                    <a:pt x="701" y="1010"/>
                    <a:pt x="734" y="943"/>
                  </a:cubicBezTo>
                  <a:cubicBezTo>
                    <a:pt x="767" y="876"/>
                    <a:pt x="801" y="810"/>
                    <a:pt x="867" y="743"/>
                  </a:cubicBezTo>
                  <a:cubicBezTo>
                    <a:pt x="967" y="609"/>
                    <a:pt x="1068" y="509"/>
                    <a:pt x="1201" y="443"/>
                  </a:cubicBezTo>
                  <a:cubicBezTo>
                    <a:pt x="1301" y="376"/>
                    <a:pt x="1401" y="343"/>
                    <a:pt x="1501" y="309"/>
                  </a:cubicBezTo>
                  <a:lnTo>
                    <a:pt x="1635" y="309"/>
                  </a:lnTo>
                  <a:lnTo>
                    <a:pt x="1635" y="276"/>
                  </a:lnTo>
                  <a:cubicBezTo>
                    <a:pt x="1735" y="276"/>
                    <a:pt x="1768" y="176"/>
                    <a:pt x="1768" y="109"/>
                  </a:cubicBezTo>
                  <a:cubicBezTo>
                    <a:pt x="1741" y="55"/>
                    <a:pt x="1691" y="0"/>
                    <a:pt x="1620"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9658;p58"/>
            <p:cNvSpPr/>
            <p:nvPr/>
          </p:nvSpPr>
          <p:spPr>
            <a:xfrm>
              <a:off x="6929516" y="2380907"/>
              <a:ext cx="37844" cy="34511"/>
            </a:xfrm>
            <a:custGeom>
              <a:avLst/>
              <a:gdLst/>
              <a:ahLst/>
              <a:cxnLst/>
              <a:rect l="l" t="t" r="r" b="b"/>
              <a:pathLst>
                <a:path w="4281" h="3904" extrusionOk="0">
                  <a:moveTo>
                    <a:pt x="1312" y="0"/>
                  </a:moveTo>
                  <a:cubicBezTo>
                    <a:pt x="1220" y="0"/>
                    <a:pt x="1129" y="9"/>
                    <a:pt x="1045" y="25"/>
                  </a:cubicBezTo>
                  <a:cubicBezTo>
                    <a:pt x="878" y="59"/>
                    <a:pt x="712" y="125"/>
                    <a:pt x="545" y="192"/>
                  </a:cubicBezTo>
                  <a:cubicBezTo>
                    <a:pt x="445" y="259"/>
                    <a:pt x="378" y="292"/>
                    <a:pt x="311" y="359"/>
                  </a:cubicBezTo>
                  <a:cubicBezTo>
                    <a:pt x="245" y="426"/>
                    <a:pt x="178" y="492"/>
                    <a:pt x="111" y="559"/>
                  </a:cubicBezTo>
                  <a:lnTo>
                    <a:pt x="78" y="559"/>
                  </a:lnTo>
                  <a:cubicBezTo>
                    <a:pt x="1" y="661"/>
                    <a:pt x="140" y="803"/>
                    <a:pt x="239" y="803"/>
                  </a:cubicBezTo>
                  <a:cubicBezTo>
                    <a:pt x="269" y="803"/>
                    <a:pt x="296" y="790"/>
                    <a:pt x="311" y="759"/>
                  </a:cubicBezTo>
                  <a:cubicBezTo>
                    <a:pt x="378" y="692"/>
                    <a:pt x="411" y="626"/>
                    <a:pt x="478" y="592"/>
                  </a:cubicBezTo>
                  <a:cubicBezTo>
                    <a:pt x="545" y="526"/>
                    <a:pt x="578" y="492"/>
                    <a:pt x="645" y="459"/>
                  </a:cubicBezTo>
                  <a:cubicBezTo>
                    <a:pt x="778" y="392"/>
                    <a:pt x="912" y="326"/>
                    <a:pt x="1079" y="292"/>
                  </a:cubicBezTo>
                  <a:cubicBezTo>
                    <a:pt x="1156" y="275"/>
                    <a:pt x="1234" y="267"/>
                    <a:pt x="1311" y="267"/>
                  </a:cubicBezTo>
                  <a:cubicBezTo>
                    <a:pt x="1532" y="267"/>
                    <a:pt x="1748" y="335"/>
                    <a:pt x="1946" y="459"/>
                  </a:cubicBezTo>
                  <a:lnTo>
                    <a:pt x="2013" y="526"/>
                  </a:lnTo>
                  <a:lnTo>
                    <a:pt x="2113" y="592"/>
                  </a:lnTo>
                  <a:cubicBezTo>
                    <a:pt x="2146" y="659"/>
                    <a:pt x="2179" y="692"/>
                    <a:pt x="2246" y="759"/>
                  </a:cubicBezTo>
                  <a:cubicBezTo>
                    <a:pt x="2313" y="893"/>
                    <a:pt x="2379" y="1026"/>
                    <a:pt x="2413" y="1159"/>
                  </a:cubicBezTo>
                  <a:cubicBezTo>
                    <a:pt x="2480" y="1426"/>
                    <a:pt x="2446" y="1693"/>
                    <a:pt x="2346" y="1960"/>
                  </a:cubicBezTo>
                  <a:cubicBezTo>
                    <a:pt x="2313" y="2027"/>
                    <a:pt x="2313" y="2093"/>
                    <a:pt x="2346" y="2160"/>
                  </a:cubicBezTo>
                  <a:cubicBezTo>
                    <a:pt x="2374" y="2299"/>
                    <a:pt x="2494" y="2369"/>
                    <a:pt x="2630" y="2369"/>
                  </a:cubicBezTo>
                  <a:cubicBezTo>
                    <a:pt x="2657" y="2369"/>
                    <a:pt x="2685" y="2366"/>
                    <a:pt x="2713" y="2360"/>
                  </a:cubicBezTo>
                  <a:lnTo>
                    <a:pt x="2746" y="2360"/>
                  </a:lnTo>
                  <a:cubicBezTo>
                    <a:pt x="2810" y="2335"/>
                    <a:pt x="2874" y="2324"/>
                    <a:pt x="2936" y="2324"/>
                  </a:cubicBezTo>
                  <a:cubicBezTo>
                    <a:pt x="3036" y="2324"/>
                    <a:pt x="3131" y="2352"/>
                    <a:pt x="3213" y="2394"/>
                  </a:cubicBezTo>
                  <a:cubicBezTo>
                    <a:pt x="3313" y="2427"/>
                    <a:pt x="3380" y="2460"/>
                    <a:pt x="3447" y="2494"/>
                  </a:cubicBezTo>
                  <a:cubicBezTo>
                    <a:pt x="3447" y="2527"/>
                    <a:pt x="3480" y="2560"/>
                    <a:pt x="3514" y="2594"/>
                  </a:cubicBezTo>
                  <a:cubicBezTo>
                    <a:pt x="3514" y="2627"/>
                    <a:pt x="3580" y="2661"/>
                    <a:pt x="3580" y="2661"/>
                  </a:cubicBezTo>
                  <a:lnTo>
                    <a:pt x="3614" y="2727"/>
                  </a:lnTo>
                  <a:lnTo>
                    <a:pt x="3614" y="2794"/>
                  </a:lnTo>
                  <a:cubicBezTo>
                    <a:pt x="3614" y="2827"/>
                    <a:pt x="3614" y="2861"/>
                    <a:pt x="3614" y="2894"/>
                  </a:cubicBezTo>
                  <a:cubicBezTo>
                    <a:pt x="3647" y="2961"/>
                    <a:pt x="3647" y="3061"/>
                    <a:pt x="3614" y="3161"/>
                  </a:cubicBezTo>
                  <a:cubicBezTo>
                    <a:pt x="3614" y="3328"/>
                    <a:pt x="3547" y="3528"/>
                    <a:pt x="3414" y="3661"/>
                  </a:cubicBezTo>
                  <a:cubicBezTo>
                    <a:pt x="3380" y="3695"/>
                    <a:pt x="3380" y="3761"/>
                    <a:pt x="3380" y="3795"/>
                  </a:cubicBezTo>
                  <a:cubicBezTo>
                    <a:pt x="3407" y="3849"/>
                    <a:pt x="3457" y="3904"/>
                    <a:pt x="3529" y="3904"/>
                  </a:cubicBezTo>
                  <a:cubicBezTo>
                    <a:pt x="3545" y="3904"/>
                    <a:pt x="3562" y="3901"/>
                    <a:pt x="3580" y="3895"/>
                  </a:cubicBezTo>
                  <a:cubicBezTo>
                    <a:pt x="3847" y="3795"/>
                    <a:pt x="4081" y="3595"/>
                    <a:pt x="4214" y="3294"/>
                  </a:cubicBezTo>
                  <a:cubicBezTo>
                    <a:pt x="4281" y="3161"/>
                    <a:pt x="4281" y="2994"/>
                    <a:pt x="4281" y="2827"/>
                  </a:cubicBezTo>
                  <a:cubicBezTo>
                    <a:pt x="4281" y="2761"/>
                    <a:pt x="4281" y="2661"/>
                    <a:pt x="4247" y="2594"/>
                  </a:cubicBezTo>
                  <a:lnTo>
                    <a:pt x="4214" y="2460"/>
                  </a:lnTo>
                  <a:lnTo>
                    <a:pt x="4181" y="2360"/>
                  </a:lnTo>
                  <a:cubicBezTo>
                    <a:pt x="4147" y="2294"/>
                    <a:pt x="4114" y="2194"/>
                    <a:pt x="4047" y="2127"/>
                  </a:cubicBezTo>
                  <a:cubicBezTo>
                    <a:pt x="3981" y="2060"/>
                    <a:pt x="3914" y="2027"/>
                    <a:pt x="3881" y="1960"/>
                  </a:cubicBezTo>
                  <a:cubicBezTo>
                    <a:pt x="3747" y="1860"/>
                    <a:pt x="3614" y="1793"/>
                    <a:pt x="3447" y="1727"/>
                  </a:cubicBezTo>
                  <a:cubicBezTo>
                    <a:pt x="3328" y="1687"/>
                    <a:pt x="3205" y="1668"/>
                    <a:pt x="3080" y="1668"/>
                  </a:cubicBezTo>
                  <a:cubicBezTo>
                    <a:pt x="3053" y="1668"/>
                    <a:pt x="3025" y="1669"/>
                    <a:pt x="2998" y="1671"/>
                  </a:cubicBezTo>
                  <a:lnTo>
                    <a:pt x="2998" y="1671"/>
                  </a:lnTo>
                  <a:cubicBezTo>
                    <a:pt x="2998" y="1449"/>
                    <a:pt x="2955" y="1232"/>
                    <a:pt x="2880" y="1026"/>
                  </a:cubicBezTo>
                  <a:cubicBezTo>
                    <a:pt x="2780" y="826"/>
                    <a:pt x="2680" y="659"/>
                    <a:pt x="2580" y="526"/>
                  </a:cubicBezTo>
                  <a:cubicBezTo>
                    <a:pt x="2513" y="459"/>
                    <a:pt x="2446" y="392"/>
                    <a:pt x="2379" y="326"/>
                  </a:cubicBezTo>
                  <a:lnTo>
                    <a:pt x="2246" y="259"/>
                  </a:lnTo>
                  <a:lnTo>
                    <a:pt x="2113" y="192"/>
                  </a:lnTo>
                  <a:cubicBezTo>
                    <a:pt x="1946" y="92"/>
                    <a:pt x="1779" y="25"/>
                    <a:pt x="1579" y="25"/>
                  </a:cubicBezTo>
                  <a:cubicBezTo>
                    <a:pt x="1495" y="9"/>
                    <a:pt x="1404" y="0"/>
                    <a:pt x="1312"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9659;p58"/>
            <p:cNvSpPr/>
            <p:nvPr/>
          </p:nvSpPr>
          <p:spPr>
            <a:xfrm>
              <a:off x="6872187" y="2417321"/>
              <a:ext cx="19395" cy="46348"/>
            </a:xfrm>
            <a:custGeom>
              <a:avLst/>
              <a:gdLst/>
              <a:ahLst/>
              <a:cxnLst/>
              <a:rect l="l" t="t" r="r" b="b"/>
              <a:pathLst>
                <a:path w="2194" h="5243" extrusionOk="0">
                  <a:moveTo>
                    <a:pt x="1544" y="0"/>
                  </a:moveTo>
                  <a:cubicBezTo>
                    <a:pt x="1528" y="0"/>
                    <a:pt x="1511" y="3"/>
                    <a:pt x="1493" y="9"/>
                  </a:cubicBezTo>
                  <a:cubicBezTo>
                    <a:pt x="1426" y="9"/>
                    <a:pt x="1359" y="43"/>
                    <a:pt x="1292" y="76"/>
                  </a:cubicBezTo>
                  <a:cubicBezTo>
                    <a:pt x="1226" y="109"/>
                    <a:pt x="1159" y="109"/>
                    <a:pt x="1092" y="143"/>
                  </a:cubicBezTo>
                  <a:cubicBezTo>
                    <a:pt x="959" y="209"/>
                    <a:pt x="825" y="309"/>
                    <a:pt x="725" y="410"/>
                  </a:cubicBezTo>
                  <a:cubicBezTo>
                    <a:pt x="492" y="610"/>
                    <a:pt x="325" y="843"/>
                    <a:pt x="258" y="1110"/>
                  </a:cubicBezTo>
                  <a:cubicBezTo>
                    <a:pt x="225" y="1210"/>
                    <a:pt x="192" y="1243"/>
                    <a:pt x="192" y="1344"/>
                  </a:cubicBezTo>
                  <a:cubicBezTo>
                    <a:pt x="192" y="1410"/>
                    <a:pt x="158" y="1477"/>
                    <a:pt x="158" y="1577"/>
                  </a:cubicBezTo>
                  <a:cubicBezTo>
                    <a:pt x="158" y="1710"/>
                    <a:pt x="192" y="1877"/>
                    <a:pt x="225" y="2011"/>
                  </a:cubicBezTo>
                  <a:cubicBezTo>
                    <a:pt x="249" y="2227"/>
                    <a:pt x="343" y="2427"/>
                    <a:pt x="468" y="2609"/>
                  </a:cubicBezTo>
                  <a:lnTo>
                    <a:pt x="468" y="2609"/>
                  </a:lnTo>
                  <a:cubicBezTo>
                    <a:pt x="166" y="2969"/>
                    <a:pt x="1" y="3453"/>
                    <a:pt x="58" y="3912"/>
                  </a:cubicBezTo>
                  <a:cubicBezTo>
                    <a:pt x="92" y="4012"/>
                    <a:pt x="92" y="4079"/>
                    <a:pt x="125" y="4179"/>
                  </a:cubicBezTo>
                  <a:cubicBezTo>
                    <a:pt x="158" y="4279"/>
                    <a:pt x="192" y="4379"/>
                    <a:pt x="258" y="4446"/>
                  </a:cubicBezTo>
                  <a:lnTo>
                    <a:pt x="292" y="4546"/>
                  </a:lnTo>
                  <a:lnTo>
                    <a:pt x="392" y="4679"/>
                  </a:lnTo>
                  <a:cubicBezTo>
                    <a:pt x="458" y="4746"/>
                    <a:pt x="525" y="4813"/>
                    <a:pt x="592" y="4879"/>
                  </a:cubicBezTo>
                  <a:cubicBezTo>
                    <a:pt x="725" y="5013"/>
                    <a:pt x="892" y="5080"/>
                    <a:pt x="1059" y="5146"/>
                  </a:cubicBezTo>
                  <a:cubicBezTo>
                    <a:pt x="1216" y="5209"/>
                    <a:pt x="1381" y="5242"/>
                    <a:pt x="1547" y="5242"/>
                  </a:cubicBezTo>
                  <a:cubicBezTo>
                    <a:pt x="1731" y="5242"/>
                    <a:pt x="1917" y="5201"/>
                    <a:pt x="2093" y="5113"/>
                  </a:cubicBezTo>
                  <a:cubicBezTo>
                    <a:pt x="2193" y="5046"/>
                    <a:pt x="2160" y="4879"/>
                    <a:pt x="2026" y="4846"/>
                  </a:cubicBezTo>
                  <a:cubicBezTo>
                    <a:pt x="1793" y="4813"/>
                    <a:pt x="1526" y="4713"/>
                    <a:pt x="1326" y="4579"/>
                  </a:cubicBezTo>
                  <a:cubicBezTo>
                    <a:pt x="1226" y="4512"/>
                    <a:pt x="1126" y="4446"/>
                    <a:pt x="1059" y="4379"/>
                  </a:cubicBezTo>
                  <a:cubicBezTo>
                    <a:pt x="1026" y="4346"/>
                    <a:pt x="992" y="4312"/>
                    <a:pt x="959" y="4246"/>
                  </a:cubicBezTo>
                  <a:lnTo>
                    <a:pt x="892" y="4212"/>
                  </a:lnTo>
                  <a:lnTo>
                    <a:pt x="859" y="4112"/>
                  </a:lnTo>
                  <a:lnTo>
                    <a:pt x="792" y="3979"/>
                  </a:lnTo>
                  <a:cubicBezTo>
                    <a:pt x="759" y="3912"/>
                    <a:pt x="759" y="3845"/>
                    <a:pt x="759" y="3812"/>
                  </a:cubicBezTo>
                  <a:cubicBezTo>
                    <a:pt x="725" y="3679"/>
                    <a:pt x="725" y="3578"/>
                    <a:pt x="725" y="3478"/>
                  </a:cubicBezTo>
                  <a:cubicBezTo>
                    <a:pt x="725" y="3212"/>
                    <a:pt x="825" y="3011"/>
                    <a:pt x="992" y="2811"/>
                  </a:cubicBezTo>
                  <a:lnTo>
                    <a:pt x="1026" y="2778"/>
                  </a:lnTo>
                  <a:cubicBezTo>
                    <a:pt x="1092" y="2678"/>
                    <a:pt x="1059" y="2544"/>
                    <a:pt x="992" y="2478"/>
                  </a:cubicBezTo>
                  <a:cubicBezTo>
                    <a:pt x="792" y="2311"/>
                    <a:pt x="659" y="2111"/>
                    <a:pt x="559" y="1911"/>
                  </a:cubicBezTo>
                  <a:cubicBezTo>
                    <a:pt x="525" y="1777"/>
                    <a:pt x="492" y="1677"/>
                    <a:pt x="492" y="1544"/>
                  </a:cubicBezTo>
                  <a:cubicBezTo>
                    <a:pt x="492" y="1510"/>
                    <a:pt x="492" y="1444"/>
                    <a:pt x="492" y="1377"/>
                  </a:cubicBezTo>
                  <a:cubicBezTo>
                    <a:pt x="492" y="1310"/>
                    <a:pt x="525" y="1277"/>
                    <a:pt x="525" y="1210"/>
                  </a:cubicBezTo>
                  <a:cubicBezTo>
                    <a:pt x="592" y="977"/>
                    <a:pt x="725" y="776"/>
                    <a:pt x="892" y="610"/>
                  </a:cubicBezTo>
                  <a:cubicBezTo>
                    <a:pt x="992" y="510"/>
                    <a:pt x="1092" y="443"/>
                    <a:pt x="1192" y="410"/>
                  </a:cubicBezTo>
                  <a:lnTo>
                    <a:pt x="1359" y="343"/>
                  </a:lnTo>
                  <a:cubicBezTo>
                    <a:pt x="1426" y="309"/>
                    <a:pt x="1493" y="309"/>
                    <a:pt x="1559" y="309"/>
                  </a:cubicBezTo>
                  <a:cubicBezTo>
                    <a:pt x="1659" y="276"/>
                    <a:pt x="1693" y="209"/>
                    <a:pt x="1693" y="109"/>
                  </a:cubicBezTo>
                  <a:cubicBezTo>
                    <a:pt x="1665" y="55"/>
                    <a:pt x="1616" y="0"/>
                    <a:pt x="154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9660;p58"/>
            <p:cNvSpPr/>
            <p:nvPr/>
          </p:nvSpPr>
          <p:spPr>
            <a:xfrm>
              <a:off x="6997437" y="2426833"/>
              <a:ext cx="26547" cy="42768"/>
            </a:xfrm>
            <a:custGeom>
              <a:avLst/>
              <a:gdLst/>
              <a:ahLst/>
              <a:cxnLst/>
              <a:rect l="l" t="t" r="r" b="b"/>
              <a:pathLst>
                <a:path w="3003" h="4838" extrusionOk="0">
                  <a:moveTo>
                    <a:pt x="1968" y="1"/>
                  </a:moveTo>
                  <a:lnTo>
                    <a:pt x="1935" y="34"/>
                  </a:lnTo>
                  <a:cubicBezTo>
                    <a:pt x="1918" y="26"/>
                    <a:pt x="1900" y="22"/>
                    <a:pt x="1881" y="22"/>
                  </a:cubicBezTo>
                  <a:cubicBezTo>
                    <a:pt x="1824" y="22"/>
                    <a:pt x="1768" y="59"/>
                    <a:pt x="1768" y="134"/>
                  </a:cubicBezTo>
                  <a:cubicBezTo>
                    <a:pt x="1735" y="201"/>
                    <a:pt x="1768" y="301"/>
                    <a:pt x="1868" y="301"/>
                  </a:cubicBezTo>
                  <a:cubicBezTo>
                    <a:pt x="1935" y="334"/>
                    <a:pt x="2002" y="368"/>
                    <a:pt x="2068" y="401"/>
                  </a:cubicBezTo>
                  <a:cubicBezTo>
                    <a:pt x="2135" y="434"/>
                    <a:pt x="2168" y="468"/>
                    <a:pt x="2235" y="501"/>
                  </a:cubicBezTo>
                  <a:cubicBezTo>
                    <a:pt x="2335" y="601"/>
                    <a:pt x="2435" y="701"/>
                    <a:pt x="2502" y="835"/>
                  </a:cubicBezTo>
                  <a:cubicBezTo>
                    <a:pt x="2669" y="1101"/>
                    <a:pt x="2702" y="1402"/>
                    <a:pt x="2669" y="1669"/>
                  </a:cubicBezTo>
                  <a:lnTo>
                    <a:pt x="2635" y="1769"/>
                  </a:lnTo>
                  <a:lnTo>
                    <a:pt x="2602" y="1869"/>
                  </a:lnTo>
                  <a:cubicBezTo>
                    <a:pt x="2569" y="1935"/>
                    <a:pt x="2535" y="2002"/>
                    <a:pt x="2469" y="2035"/>
                  </a:cubicBezTo>
                  <a:cubicBezTo>
                    <a:pt x="2402" y="2169"/>
                    <a:pt x="2302" y="2269"/>
                    <a:pt x="2202" y="2336"/>
                  </a:cubicBezTo>
                  <a:cubicBezTo>
                    <a:pt x="2008" y="2446"/>
                    <a:pt x="1792" y="2511"/>
                    <a:pt x="1572" y="2511"/>
                  </a:cubicBezTo>
                  <a:cubicBezTo>
                    <a:pt x="1526" y="2511"/>
                    <a:pt x="1480" y="2508"/>
                    <a:pt x="1435" y="2502"/>
                  </a:cubicBezTo>
                  <a:lnTo>
                    <a:pt x="1435" y="2502"/>
                  </a:lnTo>
                  <a:cubicBezTo>
                    <a:pt x="1435" y="2502"/>
                    <a:pt x="1435" y="2502"/>
                    <a:pt x="1435" y="2502"/>
                  </a:cubicBezTo>
                  <a:cubicBezTo>
                    <a:pt x="1424" y="2501"/>
                    <a:pt x="1413" y="2501"/>
                    <a:pt x="1403" y="2501"/>
                  </a:cubicBezTo>
                  <a:cubicBezTo>
                    <a:pt x="1095" y="2501"/>
                    <a:pt x="1012" y="2973"/>
                    <a:pt x="1335" y="3070"/>
                  </a:cubicBezTo>
                  <a:lnTo>
                    <a:pt x="1368" y="3070"/>
                  </a:lnTo>
                  <a:cubicBezTo>
                    <a:pt x="1535" y="3103"/>
                    <a:pt x="1668" y="3270"/>
                    <a:pt x="1668" y="3436"/>
                  </a:cubicBezTo>
                  <a:cubicBezTo>
                    <a:pt x="1668" y="3470"/>
                    <a:pt x="1668" y="3503"/>
                    <a:pt x="1668" y="3570"/>
                  </a:cubicBezTo>
                  <a:cubicBezTo>
                    <a:pt x="1668" y="3603"/>
                    <a:pt x="1668" y="3637"/>
                    <a:pt x="1635" y="3670"/>
                  </a:cubicBezTo>
                  <a:cubicBezTo>
                    <a:pt x="1601" y="3770"/>
                    <a:pt x="1568" y="3837"/>
                    <a:pt x="1501" y="3903"/>
                  </a:cubicBezTo>
                  <a:cubicBezTo>
                    <a:pt x="1435" y="4004"/>
                    <a:pt x="1335" y="4070"/>
                    <a:pt x="1268" y="4104"/>
                  </a:cubicBezTo>
                  <a:cubicBezTo>
                    <a:pt x="1201" y="4137"/>
                    <a:pt x="1134" y="4170"/>
                    <a:pt x="1101" y="4170"/>
                  </a:cubicBezTo>
                  <a:lnTo>
                    <a:pt x="934" y="4237"/>
                  </a:lnTo>
                  <a:cubicBezTo>
                    <a:pt x="701" y="4304"/>
                    <a:pt x="434" y="4304"/>
                    <a:pt x="167" y="4337"/>
                  </a:cubicBezTo>
                  <a:cubicBezTo>
                    <a:pt x="100" y="4337"/>
                    <a:pt x="67" y="4337"/>
                    <a:pt x="34" y="4404"/>
                  </a:cubicBezTo>
                  <a:cubicBezTo>
                    <a:pt x="0" y="4471"/>
                    <a:pt x="34" y="4571"/>
                    <a:pt x="100" y="4604"/>
                  </a:cubicBezTo>
                  <a:cubicBezTo>
                    <a:pt x="367" y="4771"/>
                    <a:pt x="701" y="4837"/>
                    <a:pt x="1034" y="4837"/>
                  </a:cubicBezTo>
                  <a:cubicBezTo>
                    <a:pt x="1134" y="4837"/>
                    <a:pt x="1201" y="4804"/>
                    <a:pt x="1301" y="4804"/>
                  </a:cubicBezTo>
                  <a:cubicBezTo>
                    <a:pt x="1401" y="4771"/>
                    <a:pt x="1468" y="4737"/>
                    <a:pt x="1535" y="4704"/>
                  </a:cubicBezTo>
                  <a:cubicBezTo>
                    <a:pt x="1735" y="4637"/>
                    <a:pt x="1868" y="4537"/>
                    <a:pt x="2002" y="4404"/>
                  </a:cubicBezTo>
                  <a:cubicBezTo>
                    <a:pt x="2135" y="4237"/>
                    <a:pt x="2235" y="4070"/>
                    <a:pt x="2302" y="3903"/>
                  </a:cubicBezTo>
                  <a:cubicBezTo>
                    <a:pt x="2335" y="3803"/>
                    <a:pt x="2335" y="3703"/>
                    <a:pt x="2335" y="3603"/>
                  </a:cubicBezTo>
                  <a:cubicBezTo>
                    <a:pt x="2369" y="3503"/>
                    <a:pt x="2335" y="3370"/>
                    <a:pt x="2302" y="3270"/>
                  </a:cubicBezTo>
                  <a:cubicBezTo>
                    <a:pt x="2276" y="3142"/>
                    <a:pt x="2211" y="2994"/>
                    <a:pt x="2107" y="2872"/>
                  </a:cubicBezTo>
                  <a:lnTo>
                    <a:pt x="2107" y="2872"/>
                  </a:lnTo>
                  <a:cubicBezTo>
                    <a:pt x="2228" y="2809"/>
                    <a:pt x="2340" y="2731"/>
                    <a:pt x="2435" y="2636"/>
                  </a:cubicBezTo>
                  <a:cubicBezTo>
                    <a:pt x="2569" y="2502"/>
                    <a:pt x="2702" y="2369"/>
                    <a:pt x="2769" y="2236"/>
                  </a:cubicBezTo>
                  <a:cubicBezTo>
                    <a:pt x="2836" y="2136"/>
                    <a:pt x="2869" y="2069"/>
                    <a:pt x="2902" y="1969"/>
                  </a:cubicBezTo>
                  <a:lnTo>
                    <a:pt x="2936" y="1835"/>
                  </a:lnTo>
                  <a:lnTo>
                    <a:pt x="2969" y="1702"/>
                  </a:lnTo>
                  <a:cubicBezTo>
                    <a:pt x="3002" y="1368"/>
                    <a:pt x="2936" y="1001"/>
                    <a:pt x="2736" y="701"/>
                  </a:cubicBezTo>
                  <a:cubicBezTo>
                    <a:pt x="2669" y="534"/>
                    <a:pt x="2535" y="401"/>
                    <a:pt x="2402" y="268"/>
                  </a:cubicBezTo>
                  <a:cubicBezTo>
                    <a:pt x="2335" y="201"/>
                    <a:pt x="2269" y="167"/>
                    <a:pt x="2202" y="134"/>
                  </a:cubicBezTo>
                  <a:cubicBezTo>
                    <a:pt x="2102" y="67"/>
                    <a:pt x="2035" y="34"/>
                    <a:pt x="1968"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9661;p58"/>
            <p:cNvSpPr/>
            <p:nvPr/>
          </p:nvSpPr>
          <p:spPr>
            <a:xfrm>
              <a:off x="6883608" y="2490209"/>
              <a:ext cx="30967" cy="20898"/>
            </a:xfrm>
            <a:custGeom>
              <a:avLst/>
              <a:gdLst/>
              <a:ahLst/>
              <a:cxnLst/>
              <a:rect l="l" t="t" r="r" b="b"/>
              <a:pathLst>
                <a:path w="3503" h="2364" extrusionOk="0">
                  <a:moveTo>
                    <a:pt x="313" y="0"/>
                  </a:moveTo>
                  <a:cubicBezTo>
                    <a:pt x="262" y="0"/>
                    <a:pt x="208" y="29"/>
                    <a:pt x="167" y="70"/>
                  </a:cubicBezTo>
                  <a:cubicBezTo>
                    <a:pt x="34" y="270"/>
                    <a:pt x="0" y="504"/>
                    <a:pt x="67" y="737"/>
                  </a:cubicBezTo>
                  <a:cubicBezTo>
                    <a:pt x="100" y="871"/>
                    <a:pt x="167" y="971"/>
                    <a:pt x="267" y="1071"/>
                  </a:cubicBezTo>
                  <a:cubicBezTo>
                    <a:pt x="301" y="1138"/>
                    <a:pt x="334" y="1171"/>
                    <a:pt x="401" y="1204"/>
                  </a:cubicBezTo>
                  <a:lnTo>
                    <a:pt x="501" y="1271"/>
                  </a:lnTo>
                  <a:lnTo>
                    <a:pt x="534" y="1338"/>
                  </a:lnTo>
                  <a:cubicBezTo>
                    <a:pt x="601" y="1371"/>
                    <a:pt x="668" y="1371"/>
                    <a:pt x="768" y="1404"/>
                  </a:cubicBezTo>
                  <a:cubicBezTo>
                    <a:pt x="801" y="1404"/>
                    <a:pt x="868" y="1438"/>
                    <a:pt x="934" y="1438"/>
                  </a:cubicBezTo>
                  <a:cubicBezTo>
                    <a:pt x="1068" y="1438"/>
                    <a:pt x="1201" y="1438"/>
                    <a:pt x="1335" y="1404"/>
                  </a:cubicBezTo>
                  <a:cubicBezTo>
                    <a:pt x="1383" y="1384"/>
                    <a:pt x="1432" y="1361"/>
                    <a:pt x="1479" y="1337"/>
                  </a:cubicBezTo>
                  <a:lnTo>
                    <a:pt x="1479" y="1337"/>
                  </a:lnTo>
                  <a:cubicBezTo>
                    <a:pt x="1495" y="1392"/>
                    <a:pt x="1513" y="1447"/>
                    <a:pt x="1535" y="1505"/>
                  </a:cubicBezTo>
                  <a:cubicBezTo>
                    <a:pt x="1602" y="1605"/>
                    <a:pt x="1668" y="1705"/>
                    <a:pt x="1735" y="1805"/>
                  </a:cubicBezTo>
                  <a:cubicBezTo>
                    <a:pt x="1802" y="1871"/>
                    <a:pt x="1835" y="1905"/>
                    <a:pt x="1868" y="1938"/>
                  </a:cubicBezTo>
                  <a:cubicBezTo>
                    <a:pt x="1935" y="2005"/>
                    <a:pt x="1968" y="2038"/>
                    <a:pt x="2035" y="2072"/>
                  </a:cubicBezTo>
                  <a:cubicBezTo>
                    <a:pt x="2202" y="2205"/>
                    <a:pt x="2435" y="2305"/>
                    <a:pt x="2669" y="2338"/>
                  </a:cubicBezTo>
                  <a:cubicBezTo>
                    <a:pt x="2736" y="2355"/>
                    <a:pt x="2802" y="2363"/>
                    <a:pt x="2865" y="2363"/>
                  </a:cubicBezTo>
                  <a:cubicBezTo>
                    <a:pt x="2927" y="2363"/>
                    <a:pt x="2986" y="2355"/>
                    <a:pt x="3036" y="2338"/>
                  </a:cubicBezTo>
                  <a:cubicBezTo>
                    <a:pt x="3069" y="2355"/>
                    <a:pt x="3103" y="2363"/>
                    <a:pt x="3136" y="2363"/>
                  </a:cubicBezTo>
                  <a:cubicBezTo>
                    <a:pt x="3169" y="2363"/>
                    <a:pt x="3203" y="2355"/>
                    <a:pt x="3236" y="2338"/>
                  </a:cubicBezTo>
                  <a:lnTo>
                    <a:pt x="3403" y="2305"/>
                  </a:lnTo>
                  <a:lnTo>
                    <a:pt x="3369" y="2238"/>
                  </a:lnTo>
                  <a:lnTo>
                    <a:pt x="3403" y="2238"/>
                  </a:lnTo>
                  <a:cubicBezTo>
                    <a:pt x="3470" y="2205"/>
                    <a:pt x="3503" y="2138"/>
                    <a:pt x="3470" y="2038"/>
                  </a:cubicBezTo>
                  <a:cubicBezTo>
                    <a:pt x="3445" y="1989"/>
                    <a:pt x="3403" y="1958"/>
                    <a:pt x="3356" y="1958"/>
                  </a:cubicBezTo>
                  <a:cubicBezTo>
                    <a:pt x="3338" y="1958"/>
                    <a:pt x="3321" y="1963"/>
                    <a:pt x="3303" y="1972"/>
                  </a:cubicBezTo>
                  <a:cubicBezTo>
                    <a:pt x="3203" y="2005"/>
                    <a:pt x="3103" y="2038"/>
                    <a:pt x="3003" y="2038"/>
                  </a:cubicBezTo>
                  <a:lnTo>
                    <a:pt x="2702" y="2038"/>
                  </a:lnTo>
                  <a:cubicBezTo>
                    <a:pt x="2536" y="2005"/>
                    <a:pt x="2335" y="1905"/>
                    <a:pt x="2202" y="1771"/>
                  </a:cubicBezTo>
                  <a:cubicBezTo>
                    <a:pt x="2135" y="1705"/>
                    <a:pt x="2069" y="1638"/>
                    <a:pt x="2035" y="1571"/>
                  </a:cubicBezTo>
                  <a:cubicBezTo>
                    <a:pt x="2002" y="1471"/>
                    <a:pt x="1968" y="1404"/>
                    <a:pt x="1935" y="1304"/>
                  </a:cubicBezTo>
                  <a:cubicBezTo>
                    <a:pt x="1914" y="1198"/>
                    <a:pt x="1906" y="1078"/>
                    <a:pt x="1921" y="962"/>
                  </a:cubicBezTo>
                  <a:lnTo>
                    <a:pt x="1921" y="962"/>
                  </a:lnTo>
                  <a:cubicBezTo>
                    <a:pt x="1926" y="954"/>
                    <a:pt x="1930" y="946"/>
                    <a:pt x="1935" y="937"/>
                  </a:cubicBezTo>
                  <a:lnTo>
                    <a:pt x="1925" y="934"/>
                  </a:lnTo>
                  <a:lnTo>
                    <a:pt x="1925" y="934"/>
                  </a:lnTo>
                  <a:cubicBezTo>
                    <a:pt x="1933" y="877"/>
                    <a:pt x="1948" y="822"/>
                    <a:pt x="1968" y="771"/>
                  </a:cubicBezTo>
                  <a:cubicBezTo>
                    <a:pt x="2002" y="671"/>
                    <a:pt x="1968" y="571"/>
                    <a:pt x="1902" y="504"/>
                  </a:cubicBezTo>
                  <a:cubicBezTo>
                    <a:pt x="1852" y="454"/>
                    <a:pt x="1777" y="429"/>
                    <a:pt x="1702" y="429"/>
                  </a:cubicBezTo>
                  <a:cubicBezTo>
                    <a:pt x="1627" y="429"/>
                    <a:pt x="1551" y="454"/>
                    <a:pt x="1501" y="504"/>
                  </a:cubicBezTo>
                  <a:lnTo>
                    <a:pt x="1435" y="571"/>
                  </a:lnTo>
                  <a:cubicBezTo>
                    <a:pt x="1368" y="637"/>
                    <a:pt x="1268" y="704"/>
                    <a:pt x="1135" y="704"/>
                  </a:cubicBezTo>
                  <a:lnTo>
                    <a:pt x="868" y="704"/>
                  </a:lnTo>
                  <a:lnTo>
                    <a:pt x="801" y="671"/>
                  </a:lnTo>
                  <a:lnTo>
                    <a:pt x="734" y="637"/>
                  </a:lnTo>
                  <a:cubicBezTo>
                    <a:pt x="701" y="604"/>
                    <a:pt x="668" y="571"/>
                    <a:pt x="634" y="504"/>
                  </a:cubicBezTo>
                  <a:cubicBezTo>
                    <a:pt x="534" y="404"/>
                    <a:pt x="467" y="270"/>
                    <a:pt x="467" y="137"/>
                  </a:cubicBezTo>
                  <a:lnTo>
                    <a:pt x="467" y="104"/>
                  </a:lnTo>
                  <a:cubicBezTo>
                    <a:pt x="434" y="70"/>
                    <a:pt x="434" y="37"/>
                    <a:pt x="401" y="37"/>
                  </a:cubicBezTo>
                  <a:cubicBezTo>
                    <a:pt x="375" y="11"/>
                    <a:pt x="345" y="0"/>
                    <a:pt x="31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9662;p58"/>
            <p:cNvSpPr/>
            <p:nvPr/>
          </p:nvSpPr>
          <p:spPr>
            <a:xfrm>
              <a:off x="6537702" y="2550227"/>
              <a:ext cx="8858" cy="22878"/>
            </a:xfrm>
            <a:custGeom>
              <a:avLst/>
              <a:gdLst/>
              <a:ahLst/>
              <a:cxnLst/>
              <a:rect l="l" t="t" r="r" b="b"/>
              <a:pathLst>
                <a:path w="1002" h="2588" extrusionOk="0">
                  <a:moveTo>
                    <a:pt x="533" y="0"/>
                  </a:moveTo>
                  <a:cubicBezTo>
                    <a:pt x="486" y="0"/>
                    <a:pt x="437" y="26"/>
                    <a:pt x="401" y="86"/>
                  </a:cubicBezTo>
                  <a:lnTo>
                    <a:pt x="334" y="186"/>
                  </a:lnTo>
                  <a:cubicBezTo>
                    <a:pt x="301" y="286"/>
                    <a:pt x="234" y="353"/>
                    <a:pt x="201" y="453"/>
                  </a:cubicBezTo>
                  <a:cubicBezTo>
                    <a:pt x="167" y="620"/>
                    <a:pt x="101" y="753"/>
                    <a:pt x="67" y="920"/>
                  </a:cubicBezTo>
                  <a:cubicBezTo>
                    <a:pt x="34" y="1087"/>
                    <a:pt x="34" y="1254"/>
                    <a:pt x="0" y="1454"/>
                  </a:cubicBezTo>
                  <a:cubicBezTo>
                    <a:pt x="0" y="1620"/>
                    <a:pt x="34" y="1821"/>
                    <a:pt x="101" y="1987"/>
                  </a:cubicBezTo>
                  <a:cubicBezTo>
                    <a:pt x="167" y="2154"/>
                    <a:pt x="267" y="2288"/>
                    <a:pt x="367" y="2421"/>
                  </a:cubicBezTo>
                  <a:cubicBezTo>
                    <a:pt x="467" y="2488"/>
                    <a:pt x="568" y="2554"/>
                    <a:pt x="701" y="2588"/>
                  </a:cubicBezTo>
                  <a:lnTo>
                    <a:pt x="834" y="2588"/>
                  </a:lnTo>
                  <a:cubicBezTo>
                    <a:pt x="934" y="2588"/>
                    <a:pt x="1001" y="2488"/>
                    <a:pt x="1001" y="2388"/>
                  </a:cubicBezTo>
                  <a:lnTo>
                    <a:pt x="1001" y="2354"/>
                  </a:lnTo>
                  <a:cubicBezTo>
                    <a:pt x="1001" y="2321"/>
                    <a:pt x="1001" y="2288"/>
                    <a:pt x="968" y="2254"/>
                  </a:cubicBezTo>
                  <a:cubicBezTo>
                    <a:pt x="934" y="2154"/>
                    <a:pt x="901" y="2087"/>
                    <a:pt x="868" y="1987"/>
                  </a:cubicBezTo>
                  <a:cubicBezTo>
                    <a:pt x="801" y="1821"/>
                    <a:pt x="634" y="1620"/>
                    <a:pt x="534" y="1354"/>
                  </a:cubicBezTo>
                  <a:cubicBezTo>
                    <a:pt x="467" y="1220"/>
                    <a:pt x="434" y="1087"/>
                    <a:pt x="434" y="953"/>
                  </a:cubicBezTo>
                  <a:cubicBezTo>
                    <a:pt x="401" y="820"/>
                    <a:pt x="434" y="686"/>
                    <a:pt x="467" y="553"/>
                  </a:cubicBezTo>
                  <a:cubicBezTo>
                    <a:pt x="501" y="486"/>
                    <a:pt x="534" y="386"/>
                    <a:pt x="568" y="320"/>
                  </a:cubicBezTo>
                  <a:lnTo>
                    <a:pt x="634" y="253"/>
                  </a:lnTo>
                  <a:cubicBezTo>
                    <a:pt x="668" y="219"/>
                    <a:pt x="668" y="219"/>
                    <a:pt x="668" y="186"/>
                  </a:cubicBezTo>
                  <a:cubicBezTo>
                    <a:pt x="689" y="80"/>
                    <a:pt x="615" y="0"/>
                    <a:pt x="53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9663;p58"/>
            <p:cNvSpPr/>
            <p:nvPr/>
          </p:nvSpPr>
          <p:spPr>
            <a:xfrm>
              <a:off x="6559520" y="2592563"/>
              <a:ext cx="28049" cy="10626"/>
            </a:xfrm>
            <a:custGeom>
              <a:avLst/>
              <a:gdLst/>
              <a:ahLst/>
              <a:cxnLst/>
              <a:rect l="l" t="t" r="r" b="b"/>
              <a:pathLst>
                <a:path w="3173" h="1202" extrusionOk="0">
                  <a:moveTo>
                    <a:pt x="168" y="0"/>
                  </a:moveTo>
                  <a:cubicBezTo>
                    <a:pt x="68" y="0"/>
                    <a:pt x="1" y="67"/>
                    <a:pt x="1" y="167"/>
                  </a:cubicBezTo>
                  <a:cubicBezTo>
                    <a:pt x="1" y="234"/>
                    <a:pt x="1" y="301"/>
                    <a:pt x="34" y="334"/>
                  </a:cubicBezTo>
                  <a:cubicBezTo>
                    <a:pt x="68" y="501"/>
                    <a:pt x="134" y="634"/>
                    <a:pt x="234" y="734"/>
                  </a:cubicBezTo>
                  <a:cubicBezTo>
                    <a:pt x="368" y="868"/>
                    <a:pt x="535" y="1001"/>
                    <a:pt x="735" y="1068"/>
                  </a:cubicBezTo>
                  <a:cubicBezTo>
                    <a:pt x="835" y="1101"/>
                    <a:pt x="935" y="1135"/>
                    <a:pt x="1068" y="1168"/>
                  </a:cubicBezTo>
                  <a:cubicBezTo>
                    <a:pt x="1168" y="1168"/>
                    <a:pt x="1302" y="1201"/>
                    <a:pt x="1402" y="1201"/>
                  </a:cubicBezTo>
                  <a:cubicBezTo>
                    <a:pt x="1635" y="1201"/>
                    <a:pt x="1836" y="1168"/>
                    <a:pt x="2069" y="1135"/>
                  </a:cubicBezTo>
                  <a:cubicBezTo>
                    <a:pt x="2169" y="1101"/>
                    <a:pt x="2236" y="1068"/>
                    <a:pt x="2336" y="1034"/>
                  </a:cubicBezTo>
                  <a:cubicBezTo>
                    <a:pt x="2436" y="1001"/>
                    <a:pt x="2503" y="968"/>
                    <a:pt x="2603" y="934"/>
                  </a:cubicBezTo>
                  <a:cubicBezTo>
                    <a:pt x="2703" y="901"/>
                    <a:pt x="2836" y="834"/>
                    <a:pt x="2936" y="768"/>
                  </a:cubicBezTo>
                  <a:lnTo>
                    <a:pt x="3036" y="668"/>
                  </a:lnTo>
                  <a:lnTo>
                    <a:pt x="3070" y="634"/>
                  </a:lnTo>
                  <a:cubicBezTo>
                    <a:pt x="3172" y="532"/>
                    <a:pt x="3078" y="390"/>
                    <a:pt x="2968" y="390"/>
                  </a:cubicBezTo>
                  <a:cubicBezTo>
                    <a:pt x="2935" y="390"/>
                    <a:pt x="2901" y="403"/>
                    <a:pt x="2870" y="434"/>
                  </a:cubicBezTo>
                  <a:lnTo>
                    <a:pt x="2770" y="501"/>
                  </a:lnTo>
                  <a:cubicBezTo>
                    <a:pt x="2669" y="567"/>
                    <a:pt x="2569" y="634"/>
                    <a:pt x="2469" y="668"/>
                  </a:cubicBezTo>
                  <a:cubicBezTo>
                    <a:pt x="2336" y="734"/>
                    <a:pt x="2169" y="768"/>
                    <a:pt x="2002" y="768"/>
                  </a:cubicBezTo>
                  <a:cubicBezTo>
                    <a:pt x="1836" y="768"/>
                    <a:pt x="1669" y="734"/>
                    <a:pt x="1469" y="668"/>
                  </a:cubicBezTo>
                  <a:cubicBezTo>
                    <a:pt x="1335" y="601"/>
                    <a:pt x="1168" y="534"/>
                    <a:pt x="1035" y="434"/>
                  </a:cubicBezTo>
                  <a:cubicBezTo>
                    <a:pt x="968" y="401"/>
                    <a:pt x="902" y="367"/>
                    <a:pt x="835" y="334"/>
                  </a:cubicBezTo>
                  <a:lnTo>
                    <a:pt x="668" y="234"/>
                  </a:lnTo>
                  <a:cubicBezTo>
                    <a:pt x="568" y="167"/>
                    <a:pt x="468" y="100"/>
                    <a:pt x="368" y="67"/>
                  </a:cubicBezTo>
                  <a:cubicBezTo>
                    <a:pt x="334" y="34"/>
                    <a:pt x="301" y="34"/>
                    <a:pt x="2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9664;p58"/>
            <p:cNvSpPr/>
            <p:nvPr/>
          </p:nvSpPr>
          <p:spPr>
            <a:xfrm>
              <a:off x="6558937" y="2563549"/>
              <a:ext cx="17989" cy="15161"/>
            </a:xfrm>
            <a:custGeom>
              <a:avLst/>
              <a:gdLst/>
              <a:ahLst/>
              <a:cxnLst/>
              <a:rect l="l" t="t" r="r" b="b"/>
              <a:pathLst>
                <a:path w="2035" h="1715" extrusionOk="0">
                  <a:moveTo>
                    <a:pt x="159" y="0"/>
                  </a:moveTo>
                  <a:cubicBezTo>
                    <a:pt x="138" y="0"/>
                    <a:pt x="118" y="4"/>
                    <a:pt x="100" y="13"/>
                  </a:cubicBezTo>
                  <a:cubicBezTo>
                    <a:pt x="34" y="47"/>
                    <a:pt x="0" y="147"/>
                    <a:pt x="34" y="214"/>
                  </a:cubicBezTo>
                  <a:cubicBezTo>
                    <a:pt x="34" y="247"/>
                    <a:pt x="67" y="280"/>
                    <a:pt x="67" y="314"/>
                  </a:cubicBezTo>
                  <a:cubicBezTo>
                    <a:pt x="100" y="414"/>
                    <a:pt x="134" y="480"/>
                    <a:pt x="200" y="580"/>
                  </a:cubicBezTo>
                  <a:cubicBezTo>
                    <a:pt x="267" y="714"/>
                    <a:pt x="334" y="814"/>
                    <a:pt x="400" y="914"/>
                  </a:cubicBezTo>
                  <a:cubicBezTo>
                    <a:pt x="501" y="1081"/>
                    <a:pt x="601" y="1181"/>
                    <a:pt x="701" y="1314"/>
                  </a:cubicBezTo>
                  <a:cubicBezTo>
                    <a:pt x="934" y="1548"/>
                    <a:pt x="1234" y="1715"/>
                    <a:pt x="1535" y="1715"/>
                  </a:cubicBezTo>
                  <a:cubicBezTo>
                    <a:pt x="1635" y="1715"/>
                    <a:pt x="1768" y="1681"/>
                    <a:pt x="1868" y="1615"/>
                  </a:cubicBezTo>
                  <a:cubicBezTo>
                    <a:pt x="1902" y="1615"/>
                    <a:pt x="1935" y="1581"/>
                    <a:pt x="1968" y="1548"/>
                  </a:cubicBezTo>
                  <a:cubicBezTo>
                    <a:pt x="2035" y="1481"/>
                    <a:pt x="2035" y="1348"/>
                    <a:pt x="1968" y="1281"/>
                  </a:cubicBezTo>
                  <a:cubicBezTo>
                    <a:pt x="1935" y="1248"/>
                    <a:pt x="1902" y="1214"/>
                    <a:pt x="1868" y="1214"/>
                  </a:cubicBezTo>
                  <a:cubicBezTo>
                    <a:pt x="1801" y="1148"/>
                    <a:pt x="1735" y="1114"/>
                    <a:pt x="1668" y="1081"/>
                  </a:cubicBezTo>
                  <a:cubicBezTo>
                    <a:pt x="1501" y="1014"/>
                    <a:pt x="1268" y="981"/>
                    <a:pt x="1001" y="914"/>
                  </a:cubicBezTo>
                  <a:cubicBezTo>
                    <a:pt x="901" y="847"/>
                    <a:pt x="767" y="781"/>
                    <a:pt x="667" y="714"/>
                  </a:cubicBezTo>
                  <a:cubicBezTo>
                    <a:pt x="567" y="647"/>
                    <a:pt x="501" y="547"/>
                    <a:pt x="434" y="447"/>
                  </a:cubicBezTo>
                  <a:cubicBezTo>
                    <a:pt x="400" y="380"/>
                    <a:pt x="367" y="314"/>
                    <a:pt x="334" y="247"/>
                  </a:cubicBezTo>
                  <a:cubicBezTo>
                    <a:pt x="334" y="180"/>
                    <a:pt x="334" y="147"/>
                    <a:pt x="334" y="147"/>
                  </a:cubicBezTo>
                  <a:cubicBezTo>
                    <a:pt x="334" y="113"/>
                    <a:pt x="300" y="113"/>
                    <a:pt x="300" y="80"/>
                  </a:cubicBezTo>
                  <a:cubicBezTo>
                    <a:pt x="276" y="31"/>
                    <a:pt x="216" y="0"/>
                    <a:pt x="159"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9665;p58"/>
            <p:cNvSpPr/>
            <p:nvPr/>
          </p:nvSpPr>
          <p:spPr>
            <a:xfrm>
              <a:off x="7032524" y="2470398"/>
              <a:ext cx="26547" cy="42609"/>
            </a:xfrm>
            <a:custGeom>
              <a:avLst/>
              <a:gdLst/>
              <a:ahLst/>
              <a:cxnLst/>
              <a:rect l="l" t="t" r="r" b="b"/>
              <a:pathLst>
                <a:path w="3003" h="4820" extrusionOk="0">
                  <a:moveTo>
                    <a:pt x="1925" y="1"/>
                  </a:moveTo>
                  <a:cubicBezTo>
                    <a:pt x="1786" y="1"/>
                    <a:pt x="1717" y="279"/>
                    <a:pt x="1869" y="310"/>
                  </a:cubicBezTo>
                  <a:cubicBezTo>
                    <a:pt x="1935" y="310"/>
                    <a:pt x="2002" y="343"/>
                    <a:pt x="2069" y="376"/>
                  </a:cubicBezTo>
                  <a:cubicBezTo>
                    <a:pt x="2136" y="410"/>
                    <a:pt x="2202" y="443"/>
                    <a:pt x="2236" y="510"/>
                  </a:cubicBezTo>
                  <a:cubicBezTo>
                    <a:pt x="2369" y="577"/>
                    <a:pt x="2469" y="710"/>
                    <a:pt x="2536" y="810"/>
                  </a:cubicBezTo>
                  <a:cubicBezTo>
                    <a:pt x="2669" y="1077"/>
                    <a:pt x="2736" y="1377"/>
                    <a:pt x="2669" y="1644"/>
                  </a:cubicBezTo>
                  <a:lnTo>
                    <a:pt x="2636" y="1777"/>
                  </a:lnTo>
                  <a:lnTo>
                    <a:pt x="2603" y="1844"/>
                  </a:lnTo>
                  <a:cubicBezTo>
                    <a:pt x="2569" y="1911"/>
                    <a:pt x="2536" y="1978"/>
                    <a:pt x="2503" y="2044"/>
                  </a:cubicBezTo>
                  <a:cubicBezTo>
                    <a:pt x="2402" y="2144"/>
                    <a:pt x="2302" y="2244"/>
                    <a:pt x="2202" y="2311"/>
                  </a:cubicBezTo>
                  <a:cubicBezTo>
                    <a:pt x="2008" y="2450"/>
                    <a:pt x="1790" y="2520"/>
                    <a:pt x="1568" y="2520"/>
                  </a:cubicBezTo>
                  <a:cubicBezTo>
                    <a:pt x="1546" y="2520"/>
                    <a:pt x="1524" y="2519"/>
                    <a:pt x="1502" y="2518"/>
                  </a:cubicBezTo>
                  <a:lnTo>
                    <a:pt x="1502" y="2518"/>
                  </a:lnTo>
                  <a:cubicBezTo>
                    <a:pt x="1491" y="2515"/>
                    <a:pt x="1480" y="2513"/>
                    <a:pt x="1468" y="2511"/>
                  </a:cubicBezTo>
                  <a:lnTo>
                    <a:pt x="1468" y="2515"/>
                  </a:lnTo>
                  <a:lnTo>
                    <a:pt x="1468" y="2515"/>
                  </a:lnTo>
                  <a:cubicBezTo>
                    <a:pt x="1457" y="2514"/>
                    <a:pt x="1446" y="2513"/>
                    <a:pt x="1435" y="2511"/>
                  </a:cubicBezTo>
                  <a:cubicBezTo>
                    <a:pt x="1416" y="2507"/>
                    <a:pt x="1397" y="2506"/>
                    <a:pt x="1379" y="2506"/>
                  </a:cubicBezTo>
                  <a:cubicBezTo>
                    <a:pt x="1091" y="2506"/>
                    <a:pt x="1021" y="2982"/>
                    <a:pt x="1335" y="3045"/>
                  </a:cubicBezTo>
                  <a:lnTo>
                    <a:pt x="1402" y="3045"/>
                  </a:lnTo>
                  <a:cubicBezTo>
                    <a:pt x="1403" y="3046"/>
                    <a:pt x="1404" y="3046"/>
                    <a:pt x="1405" y="3047"/>
                  </a:cubicBezTo>
                  <a:lnTo>
                    <a:pt x="1405" y="3047"/>
                  </a:lnTo>
                  <a:lnTo>
                    <a:pt x="1402" y="3078"/>
                  </a:lnTo>
                  <a:cubicBezTo>
                    <a:pt x="1421" y="3077"/>
                    <a:pt x="1440" y="3075"/>
                    <a:pt x="1460" y="3072"/>
                  </a:cubicBezTo>
                  <a:lnTo>
                    <a:pt x="1460" y="3072"/>
                  </a:lnTo>
                  <a:cubicBezTo>
                    <a:pt x="1592" y="3145"/>
                    <a:pt x="1673" y="3265"/>
                    <a:pt x="1702" y="3412"/>
                  </a:cubicBezTo>
                  <a:cubicBezTo>
                    <a:pt x="1702" y="3479"/>
                    <a:pt x="1702" y="3512"/>
                    <a:pt x="1702" y="3545"/>
                  </a:cubicBezTo>
                  <a:cubicBezTo>
                    <a:pt x="1669" y="3579"/>
                    <a:pt x="1669" y="3645"/>
                    <a:pt x="1669" y="3679"/>
                  </a:cubicBezTo>
                  <a:cubicBezTo>
                    <a:pt x="1635" y="3746"/>
                    <a:pt x="1569" y="3846"/>
                    <a:pt x="1502" y="3912"/>
                  </a:cubicBezTo>
                  <a:cubicBezTo>
                    <a:pt x="1435" y="3979"/>
                    <a:pt x="1368" y="4046"/>
                    <a:pt x="1268" y="4079"/>
                  </a:cubicBezTo>
                  <a:cubicBezTo>
                    <a:pt x="1202" y="4112"/>
                    <a:pt x="1168" y="4146"/>
                    <a:pt x="1102" y="4179"/>
                  </a:cubicBezTo>
                  <a:lnTo>
                    <a:pt x="968" y="4213"/>
                  </a:lnTo>
                  <a:cubicBezTo>
                    <a:pt x="701" y="4279"/>
                    <a:pt x="434" y="4313"/>
                    <a:pt x="168" y="4313"/>
                  </a:cubicBezTo>
                  <a:cubicBezTo>
                    <a:pt x="134" y="4313"/>
                    <a:pt x="67" y="4346"/>
                    <a:pt x="67" y="4379"/>
                  </a:cubicBezTo>
                  <a:cubicBezTo>
                    <a:pt x="1" y="4446"/>
                    <a:pt x="34" y="4546"/>
                    <a:pt x="101" y="4579"/>
                  </a:cubicBezTo>
                  <a:cubicBezTo>
                    <a:pt x="362" y="4725"/>
                    <a:pt x="624" y="4819"/>
                    <a:pt x="907" y="4819"/>
                  </a:cubicBezTo>
                  <a:cubicBezTo>
                    <a:pt x="949" y="4819"/>
                    <a:pt x="992" y="4817"/>
                    <a:pt x="1035" y="4813"/>
                  </a:cubicBezTo>
                  <a:cubicBezTo>
                    <a:pt x="1135" y="4813"/>
                    <a:pt x="1235" y="4813"/>
                    <a:pt x="1302" y="4780"/>
                  </a:cubicBezTo>
                  <a:cubicBezTo>
                    <a:pt x="1402" y="4780"/>
                    <a:pt x="1502" y="4746"/>
                    <a:pt x="1569" y="4713"/>
                  </a:cubicBezTo>
                  <a:cubicBezTo>
                    <a:pt x="1735" y="4613"/>
                    <a:pt x="1902" y="4513"/>
                    <a:pt x="2036" y="4379"/>
                  </a:cubicBezTo>
                  <a:cubicBezTo>
                    <a:pt x="2136" y="4246"/>
                    <a:pt x="2236" y="4079"/>
                    <a:pt x="2302" y="3912"/>
                  </a:cubicBezTo>
                  <a:cubicBezTo>
                    <a:pt x="2336" y="3812"/>
                    <a:pt x="2336" y="3712"/>
                    <a:pt x="2336" y="3612"/>
                  </a:cubicBezTo>
                  <a:cubicBezTo>
                    <a:pt x="2336" y="3512"/>
                    <a:pt x="2336" y="3379"/>
                    <a:pt x="2302" y="3279"/>
                  </a:cubicBezTo>
                  <a:cubicBezTo>
                    <a:pt x="2276" y="3149"/>
                    <a:pt x="2210" y="2998"/>
                    <a:pt x="2103" y="2875"/>
                  </a:cubicBezTo>
                  <a:lnTo>
                    <a:pt x="2103" y="2875"/>
                  </a:lnTo>
                  <a:cubicBezTo>
                    <a:pt x="2220" y="2813"/>
                    <a:pt x="2332" y="2737"/>
                    <a:pt x="2436" y="2645"/>
                  </a:cubicBezTo>
                  <a:cubicBezTo>
                    <a:pt x="2569" y="2545"/>
                    <a:pt x="2703" y="2378"/>
                    <a:pt x="2769" y="2244"/>
                  </a:cubicBezTo>
                  <a:cubicBezTo>
                    <a:pt x="2836" y="2144"/>
                    <a:pt x="2869" y="2078"/>
                    <a:pt x="2903" y="1978"/>
                  </a:cubicBezTo>
                  <a:lnTo>
                    <a:pt x="2936" y="1844"/>
                  </a:lnTo>
                  <a:lnTo>
                    <a:pt x="2970" y="1711"/>
                  </a:lnTo>
                  <a:cubicBezTo>
                    <a:pt x="3003" y="1377"/>
                    <a:pt x="2936" y="1010"/>
                    <a:pt x="2736" y="710"/>
                  </a:cubicBezTo>
                  <a:cubicBezTo>
                    <a:pt x="2669" y="543"/>
                    <a:pt x="2536" y="410"/>
                    <a:pt x="2402" y="276"/>
                  </a:cubicBezTo>
                  <a:cubicBezTo>
                    <a:pt x="2336" y="210"/>
                    <a:pt x="2269" y="176"/>
                    <a:pt x="2202" y="143"/>
                  </a:cubicBezTo>
                  <a:cubicBezTo>
                    <a:pt x="2102" y="76"/>
                    <a:pt x="2036" y="43"/>
                    <a:pt x="1969" y="10"/>
                  </a:cubicBezTo>
                  <a:cubicBezTo>
                    <a:pt x="1954" y="3"/>
                    <a:pt x="1939" y="1"/>
                    <a:pt x="192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9666;p58"/>
            <p:cNvSpPr/>
            <p:nvPr/>
          </p:nvSpPr>
          <p:spPr>
            <a:xfrm>
              <a:off x="7023684" y="2361016"/>
              <a:ext cx="22118" cy="8027"/>
            </a:xfrm>
            <a:custGeom>
              <a:avLst/>
              <a:gdLst/>
              <a:ahLst/>
              <a:cxnLst/>
              <a:rect l="l" t="t" r="r" b="b"/>
              <a:pathLst>
                <a:path w="2502" h="908" extrusionOk="0">
                  <a:moveTo>
                    <a:pt x="1515" y="1"/>
                  </a:moveTo>
                  <a:cubicBezTo>
                    <a:pt x="1477" y="1"/>
                    <a:pt x="1439" y="3"/>
                    <a:pt x="1401" y="7"/>
                  </a:cubicBezTo>
                  <a:cubicBezTo>
                    <a:pt x="1201" y="7"/>
                    <a:pt x="1067" y="40"/>
                    <a:pt x="901" y="74"/>
                  </a:cubicBezTo>
                  <a:cubicBezTo>
                    <a:pt x="734" y="107"/>
                    <a:pt x="600" y="140"/>
                    <a:pt x="467" y="207"/>
                  </a:cubicBezTo>
                  <a:cubicBezTo>
                    <a:pt x="367" y="241"/>
                    <a:pt x="300" y="274"/>
                    <a:pt x="200" y="307"/>
                  </a:cubicBezTo>
                  <a:lnTo>
                    <a:pt x="100" y="374"/>
                  </a:lnTo>
                  <a:lnTo>
                    <a:pt x="67" y="407"/>
                  </a:lnTo>
                  <a:cubicBezTo>
                    <a:pt x="0" y="441"/>
                    <a:pt x="0" y="541"/>
                    <a:pt x="67" y="607"/>
                  </a:cubicBezTo>
                  <a:cubicBezTo>
                    <a:pt x="86" y="647"/>
                    <a:pt x="129" y="663"/>
                    <a:pt x="174" y="663"/>
                  </a:cubicBezTo>
                  <a:cubicBezTo>
                    <a:pt x="206" y="663"/>
                    <a:pt x="239" y="655"/>
                    <a:pt x="267" y="641"/>
                  </a:cubicBezTo>
                  <a:cubicBezTo>
                    <a:pt x="300" y="607"/>
                    <a:pt x="300" y="607"/>
                    <a:pt x="334" y="574"/>
                  </a:cubicBezTo>
                  <a:cubicBezTo>
                    <a:pt x="400" y="541"/>
                    <a:pt x="500" y="507"/>
                    <a:pt x="567" y="474"/>
                  </a:cubicBezTo>
                  <a:cubicBezTo>
                    <a:pt x="701" y="441"/>
                    <a:pt x="801" y="441"/>
                    <a:pt x="934" y="441"/>
                  </a:cubicBezTo>
                  <a:cubicBezTo>
                    <a:pt x="1067" y="441"/>
                    <a:pt x="1168" y="474"/>
                    <a:pt x="1301" y="541"/>
                  </a:cubicBezTo>
                  <a:cubicBezTo>
                    <a:pt x="1568" y="641"/>
                    <a:pt x="1735" y="774"/>
                    <a:pt x="1935" y="841"/>
                  </a:cubicBezTo>
                  <a:cubicBezTo>
                    <a:pt x="2001" y="874"/>
                    <a:pt x="2068" y="908"/>
                    <a:pt x="2168" y="908"/>
                  </a:cubicBezTo>
                  <a:lnTo>
                    <a:pt x="2302" y="908"/>
                  </a:lnTo>
                  <a:cubicBezTo>
                    <a:pt x="2402" y="908"/>
                    <a:pt x="2502" y="841"/>
                    <a:pt x="2502" y="708"/>
                  </a:cubicBezTo>
                  <a:cubicBezTo>
                    <a:pt x="2502" y="674"/>
                    <a:pt x="2502" y="641"/>
                    <a:pt x="2468" y="574"/>
                  </a:cubicBezTo>
                  <a:cubicBezTo>
                    <a:pt x="2435" y="474"/>
                    <a:pt x="2368" y="374"/>
                    <a:pt x="2302" y="307"/>
                  </a:cubicBezTo>
                  <a:cubicBezTo>
                    <a:pt x="2068" y="103"/>
                    <a:pt x="1784" y="1"/>
                    <a:pt x="151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9667;p58"/>
            <p:cNvSpPr/>
            <p:nvPr/>
          </p:nvSpPr>
          <p:spPr>
            <a:xfrm>
              <a:off x="7035645" y="2382304"/>
              <a:ext cx="21366" cy="11032"/>
            </a:xfrm>
            <a:custGeom>
              <a:avLst/>
              <a:gdLst/>
              <a:ahLst/>
              <a:cxnLst/>
              <a:rect l="l" t="t" r="r" b="b"/>
              <a:pathLst>
                <a:path w="2417" h="1248" extrusionOk="0">
                  <a:moveTo>
                    <a:pt x="949" y="1"/>
                  </a:moveTo>
                  <a:cubicBezTo>
                    <a:pt x="782" y="1"/>
                    <a:pt x="648" y="67"/>
                    <a:pt x="482" y="101"/>
                  </a:cubicBezTo>
                  <a:cubicBezTo>
                    <a:pt x="382" y="134"/>
                    <a:pt x="282" y="201"/>
                    <a:pt x="215" y="234"/>
                  </a:cubicBezTo>
                  <a:lnTo>
                    <a:pt x="115" y="301"/>
                  </a:lnTo>
                  <a:lnTo>
                    <a:pt x="115" y="368"/>
                  </a:lnTo>
                  <a:lnTo>
                    <a:pt x="81" y="368"/>
                  </a:lnTo>
                  <a:cubicBezTo>
                    <a:pt x="0" y="476"/>
                    <a:pt x="95" y="628"/>
                    <a:pt x="205" y="628"/>
                  </a:cubicBezTo>
                  <a:cubicBezTo>
                    <a:pt x="230" y="628"/>
                    <a:pt x="256" y="620"/>
                    <a:pt x="282" y="601"/>
                  </a:cubicBezTo>
                  <a:cubicBezTo>
                    <a:pt x="315" y="568"/>
                    <a:pt x="348" y="534"/>
                    <a:pt x="382" y="534"/>
                  </a:cubicBezTo>
                  <a:cubicBezTo>
                    <a:pt x="448" y="468"/>
                    <a:pt x="515" y="434"/>
                    <a:pt x="615" y="401"/>
                  </a:cubicBezTo>
                  <a:cubicBezTo>
                    <a:pt x="715" y="368"/>
                    <a:pt x="849" y="368"/>
                    <a:pt x="949" y="368"/>
                  </a:cubicBezTo>
                  <a:cubicBezTo>
                    <a:pt x="1015" y="401"/>
                    <a:pt x="1082" y="401"/>
                    <a:pt x="1149" y="434"/>
                  </a:cubicBezTo>
                  <a:cubicBezTo>
                    <a:pt x="1216" y="468"/>
                    <a:pt x="1282" y="501"/>
                    <a:pt x="1316" y="534"/>
                  </a:cubicBezTo>
                  <a:cubicBezTo>
                    <a:pt x="1382" y="568"/>
                    <a:pt x="1416" y="601"/>
                    <a:pt x="1482" y="635"/>
                  </a:cubicBezTo>
                  <a:cubicBezTo>
                    <a:pt x="1516" y="701"/>
                    <a:pt x="1549" y="735"/>
                    <a:pt x="1616" y="768"/>
                  </a:cubicBezTo>
                  <a:cubicBezTo>
                    <a:pt x="1683" y="868"/>
                    <a:pt x="1749" y="935"/>
                    <a:pt x="1816" y="1001"/>
                  </a:cubicBezTo>
                  <a:cubicBezTo>
                    <a:pt x="1883" y="1068"/>
                    <a:pt x="1916" y="1102"/>
                    <a:pt x="1983" y="1168"/>
                  </a:cubicBezTo>
                  <a:cubicBezTo>
                    <a:pt x="2016" y="1202"/>
                    <a:pt x="2049" y="1202"/>
                    <a:pt x="2083" y="1235"/>
                  </a:cubicBezTo>
                  <a:cubicBezTo>
                    <a:pt x="2108" y="1243"/>
                    <a:pt x="2135" y="1247"/>
                    <a:pt x="2162" y="1247"/>
                  </a:cubicBezTo>
                  <a:cubicBezTo>
                    <a:pt x="2243" y="1247"/>
                    <a:pt x="2325" y="1210"/>
                    <a:pt x="2350" y="1135"/>
                  </a:cubicBezTo>
                  <a:cubicBezTo>
                    <a:pt x="2383" y="1102"/>
                    <a:pt x="2383" y="1068"/>
                    <a:pt x="2383" y="1001"/>
                  </a:cubicBezTo>
                  <a:cubicBezTo>
                    <a:pt x="2416" y="868"/>
                    <a:pt x="2383" y="768"/>
                    <a:pt x="2350" y="635"/>
                  </a:cubicBezTo>
                  <a:cubicBezTo>
                    <a:pt x="2283" y="468"/>
                    <a:pt x="2150" y="334"/>
                    <a:pt x="2016" y="234"/>
                  </a:cubicBezTo>
                  <a:cubicBezTo>
                    <a:pt x="1949" y="168"/>
                    <a:pt x="1849" y="101"/>
                    <a:pt x="1783" y="67"/>
                  </a:cubicBezTo>
                  <a:cubicBezTo>
                    <a:pt x="1683" y="34"/>
                    <a:pt x="1582" y="1"/>
                    <a:pt x="1482"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2" name="Google Shape;10432;p62"/>
          <p:cNvGrpSpPr/>
          <p:nvPr/>
        </p:nvGrpSpPr>
        <p:grpSpPr>
          <a:xfrm>
            <a:off x="6858635" y="4280535"/>
            <a:ext cx="621665" cy="941705"/>
            <a:chOff x="7675087" y="3013966"/>
            <a:chExt cx="465640" cy="705382"/>
          </a:xfrm>
        </p:grpSpPr>
        <p:sp>
          <p:nvSpPr>
            <p:cNvPr id="10433" name="Google Shape;10433;p62"/>
            <p:cNvSpPr/>
            <p:nvPr/>
          </p:nvSpPr>
          <p:spPr>
            <a:xfrm>
              <a:off x="7814278" y="3263441"/>
              <a:ext cx="94079" cy="104688"/>
            </a:xfrm>
            <a:custGeom>
              <a:avLst/>
              <a:gdLst/>
              <a:ahLst/>
              <a:cxnLst/>
              <a:rect l="l" t="t" r="r" b="b"/>
              <a:pathLst>
                <a:path w="10642" h="11842" fill="none" extrusionOk="0">
                  <a:moveTo>
                    <a:pt x="1" y="0"/>
                  </a:moveTo>
                  <a:cubicBezTo>
                    <a:pt x="1" y="0"/>
                    <a:pt x="3270" y="10174"/>
                    <a:pt x="10641" y="11842"/>
                  </a:cubicBezTo>
                </a:path>
              </a:pathLst>
            </a:custGeom>
            <a:noFill/>
            <a:ln w="13350" cap="flat" cmpd="sng">
              <a:solidFill>
                <a:schemeClr val="accen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2"/>
            <p:cNvSpPr/>
            <p:nvPr/>
          </p:nvSpPr>
          <p:spPr>
            <a:xfrm>
              <a:off x="7927815" y="3263441"/>
              <a:ext cx="92895" cy="104688"/>
            </a:xfrm>
            <a:custGeom>
              <a:avLst/>
              <a:gdLst/>
              <a:ahLst/>
              <a:cxnLst/>
              <a:rect l="l" t="t" r="r" b="b"/>
              <a:pathLst>
                <a:path w="10508" h="11842" fill="none" extrusionOk="0">
                  <a:moveTo>
                    <a:pt x="10508" y="0"/>
                  </a:moveTo>
                  <a:cubicBezTo>
                    <a:pt x="10508" y="0"/>
                    <a:pt x="6204" y="11241"/>
                    <a:pt x="0" y="11842"/>
                  </a:cubicBezTo>
                </a:path>
              </a:pathLst>
            </a:custGeom>
            <a:noFill/>
            <a:ln w="13350" cap="flat" cmpd="sng">
              <a:solidFill>
                <a:schemeClr val="accen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2"/>
            <p:cNvSpPr/>
            <p:nvPr/>
          </p:nvSpPr>
          <p:spPr>
            <a:xfrm>
              <a:off x="7844062" y="3185584"/>
              <a:ext cx="63412" cy="97032"/>
            </a:xfrm>
            <a:custGeom>
              <a:avLst/>
              <a:gdLst/>
              <a:ahLst/>
              <a:cxnLst/>
              <a:rect l="l" t="t" r="r" b="b"/>
              <a:pathLst>
                <a:path w="7173" h="10976" fill="none" extrusionOk="0">
                  <a:moveTo>
                    <a:pt x="1" y="1"/>
                  </a:moveTo>
                  <a:cubicBezTo>
                    <a:pt x="1" y="1"/>
                    <a:pt x="134" y="7373"/>
                    <a:pt x="7172" y="10975"/>
                  </a:cubicBezTo>
                </a:path>
              </a:pathLst>
            </a:custGeom>
            <a:noFill/>
            <a:ln w="13350" cap="flat" cmpd="sng">
              <a:solidFill>
                <a:schemeClr val="accen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2"/>
            <p:cNvSpPr/>
            <p:nvPr/>
          </p:nvSpPr>
          <p:spPr>
            <a:xfrm>
              <a:off x="7927815" y="3185584"/>
              <a:ext cx="63995" cy="102637"/>
            </a:xfrm>
            <a:custGeom>
              <a:avLst/>
              <a:gdLst/>
              <a:ahLst/>
              <a:cxnLst/>
              <a:rect l="l" t="t" r="r" b="b"/>
              <a:pathLst>
                <a:path w="7239" h="11610" fill="none" extrusionOk="0">
                  <a:moveTo>
                    <a:pt x="7239" y="1"/>
                  </a:moveTo>
                  <a:cubicBezTo>
                    <a:pt x="7239" y="1"/>
                    <a:pt x="6204" y="9574"/>
                    <a:pt x="0" y="11609"/>
                  </a:cubicBezTo>
                </a:path>
              </a:pathLst>
            </a:custGeom>
            <a:noFill/>
            <a:ln w="13350" cap="flat" cmpd="sng">
              <a:solidFill>
                <a:schemeClr val="accent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2"/>
            <p:cNvSpPr/>
            <p:nvPr/>
          </p:nvSpPr>
          <p:spPr>
            <a:xfrm>
              <a:off x="7675087" y="3013966"/>
              <a:ext cx="465640" cy="428908"/>
            </a:xfrm>
            <a:custGeom>
              <a:avLst/>
              <a:gdLst/>
              <a:ahLst/>
              <a:cxnLst/>
              <a:rect l="l" t="t" r="r" b="b"/>
              <a:pathLst>
                <a:path w="52672" h="48517" extrusionOk="0">
                  <a:moveTo>
                    <a:pt x="26665" y="1"/>
                  </a:moveTo>
                  <a:cubicBezTo>
                    <a:pt x="22369" y="1"/>
                    <a:pt x="19115" y="1067"/>
                    <a:pt x="19115" y="1067"/>
                  </a:cubicBezTo>
                  <a:cubicBezTo>
                    <a:pt x="13878" y="2335"/>
                    <a:pt x="9274" y="5370"/>
                    <a:pt x="6005" y="9640"/>
                  </a:cubicBezTo>
                  <a:cubicBezTo>
                    <a:pt x="768" y="16745"/>
                    <a:pt x="1" y="26752"/>
                    <a:pt x="3870" y="34658"/>
                  </a:cubicBezTo>
                  <a:cubicBezTo>
                    <a:pt x="6639" y="40229"/>
                    <a:pt x="11342" y="44565"/>
                    <a:pt x="17113" y="46867"/>
                  </a:cubicBezTo>
                  <a:cubicBezTo>
                    <a:pt x="19936" y="47979"/>
                    <a:pt x="22959" y="48517"/>
                    <a:pt x="25988" y="48517"/>
                  </a:cubicBezTo>
                  <a:cubicBezTo>
                    <a:pt x="32589" y="48517"/>
                    <a:pt x="39214" y="45962"/>
                    <a:pt x="43832" y="41229"/>
                  </a:cubicBezTo>
                  <a:cubicBezTo>
                    <a:pt x="50604" y="34358"/>
                    <a:pt x="52672" y="23250"/>
                    <a:pt x="48803" y="14410"/>
                  </a:cubicBezTo>
                  <a:cubicBezTo>
                    <a:pt x="46101" y="8272"/>
                    <a:pt x="40563" y="3736"/>
                    <a:pt x="34359" y="1334"/>
                  </a:cubicBezTo>
                  <a:cubicBezTo>
                    <a:pt x="31725" y="326"/>
                    <a:pt x="29037" y="1"/>
                    <a:pt x="26665" y="1"/>
                  </a:cubicBezTo>
                  <a:close/>
                </a:path>
              </a:pathLst>
            </a:custGeom>
            <a:solidFill>
              <a:srgbClr val="59A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2"/>
            <p:cNvSpPr/>
            <p:nvPr/>
          </p:nvSpPr>
          <p:spPr>
            <a:xfrm>
              <a:off x="7867356" y="3230511"/>
              <a:ext cx="108233" cy="488837"/>
            </a:xfrm>
            <a:custGeom>
              <a:avLst/>
              <a:gdLst/>
              <a:ahLst/>
              <a:cxnLst/>
              <a:rect l="l" t="t" r="r" b="b"/>
              <a:pathLst>
                <a:path w="12243" h="55296" extrusionOk="0">
                  <a:moveTo>
                    <a:pt x="5513" y="0"/>
                  </a:moveTo>
                  <a:cubicBezTo>
                    <a:pt x="4834" y="0"/>
                    <a:pt x="4382" y="1023"/>
                    <a:pt x="4404" y="1023"/>
                  </a:cubicBezTo>
                  <a:cubicBezTo>
                    <a:pt x="6005" y="46189"/>
                    <a:pt x="1" y="53961"/>
                    <a:pt x="1" y="53961"/>
                  </a:cubicBezTo>
                  <a:cubicBezTo>
                    <a:pt x="1769" y="54962"/>
                    <a:pt x="3718" y="55295"/>
                    <a:pt x="5532" y="55295"/>
                  </a:cubicBezTo>
                  <a:cubicBezTo>
                    <a:pt x="9159" y="55295"/>
                    <a:pt x="12243" y="53961"/>
                    <a:pt x="12243" y="53961"/>
                  </a:cubicBezTo>
                  <a:cubicBezTo>
                    <a:pt x="6005" y="41519"/>
                    <a:pt x="6672" y="1023"/>
                    <a:pt x="6672" y="1023"/>
                  </a:cubicBezTo>
                  <a:cubicBezTo>
                    <a:pt x="6250" y="256"/>
                    <a:pt x="5853" y="0"/>
                    <a:pt x="55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2"/>
            <p:cNvSpPr/>
            <p:nvPr/>
          </p:nvSpPr>
          <p:spPr>
            <a:xfrm>
              <a:off x="8043704" y="3350386"/>
              <a:ext cx="11802" cy="13517"/>
            </a:xfrm>
            <a:custGeom>
              <a:avLst/>
              <a:gdLst/>
              <a:ahLst/>
              <a:cxnLst/>
              <a:rect l="l" t="t" r="r" b="b"/>
              <a:pathLst>
                <a:path w="1335" h="1529" extrusionOk="0">
                  <a:moveTo>
                    <a:pt x="1037" y="1"/>
                  </a:moveTo>
                  <a:cubicBezTo>
                    <a:pt x="961" y="1"/>
                    <a:pt x="888" y="34"/>
                    <a:pt x="834" y="106"/>
                  </a:cubicBezTo>
                  <a:cubicBezTo>
                    <a:pt x="801" y="139"/>
                    <a:pt x="768" y="172"/>
                    <a:pt x="734" y="206"/>
                  </a:cubicBezTo>
                  <a:cubicBezTo>
                    <a:pt x="701" y="239"/>
                    <a:pt x="701" y="272"/>
                    <a:pt x="668" y="306"/>
                  </a:cubicBezTo>
                  <a:lnTo>
                    <a:pt x="501" y="472"/>
                  </a:lnTo>
                  <a:cubicBezTo>
                    <a:pt x="439" y="597"/>
                    <a:pt x="348" y="692"/>
                    <a:pt x="255" y="812"/>
                  </a:cubicBezTo>
                  <a:lnTo>
                    <a:pt x="255" y="812"/>
                  </a:lnTo>
                  <a:cubicBezTo>
                    <a:pt x="215" y="823"/>
                    <a:pt x="183" y="848"/>
                    <a:pt x="134" y="873"/>
                  </a:cubicBezTo>
                  <a:cubicBezTo>
                    <a:pt x="0" y="973"/>
                    <a:pt x="0" y="1140"/>
                    <a:pt x="100" y="1273"/>
                  </a:cubicBezTo>
                  <a:cubicBezTo>
                    <a:pt x="134" y="1340"/>
                    <a:pt x="201" y="1406"/>
                    <a:pt x="301" y="1473"/>
                  </a:cubicBezTo>
                  <a:cubicBezTo>
                    <a:pt x="320" y="1512"/>
                    <a:pt x="363" y="1528"/>
                    <a:pt x="408" y="1528"/>
                  </a:cubicBezTo>
                  <a:cubicBezTo>
                    <a:pt x="440" y="1528"/>
                    <a:pt x="473" y="1520"/>
                    <a:pt x="501" y="1507"/>
                  </a:cubicBezTo>
                  <a:lnTo>
                    <a:pt x="634" y="1473"/>
                  </a:lnTo>
                  <a:cubicBezTo>
                    <a:pt x="868" y="1340"/>
                    <a:pt x="1068" y="1173"/>
                    <a:pt x="1201" y="939"/>
                  </a:cubicBezTo>
                  <a:cubicBezTo>
                    <a:pt x="1268" y="839"/>
                    <a:pt x="1301" y="706"/>
                    <a:pt x="1335" y="573"/>
                  </a:cubicBezTo>
                  <a:cubicBezTo>
                    <a:pt x="1335" y="506"/>
                    <a:pt x="1335" y="439"/>
                    <a:pt x="1335" y="372"/>
                  </a:cubicBezTo>
                  <a:cubicBezTo>
                    <a:pt x="1335" y="306"/>
                    <a:pt x="1335" y="272"/>
                    <a:pt x="1301" y="206"/>
                  </a:cubicBezTo>
                  <a:lnTo>
                    <a:pt x="1301" y="172"/>
                  </a:lnTo>
                  <a:cubicBezTo>
                    <a:pt x="1268" y="106"/>
                    <a:pt x="1235" y="72"/>
                    <a:pt x="1235" y="72"/>
                  </a:cubicBezTo>
                  <a:cubicBezTo>
                    <a:pt x="1173" y="26"/>
                    <a:pt x="1104" y="1"/>
                    <a:pt x="103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2"/>
            <p:cNvSpPr/>
            <p:nvPr/>
          </p:nvSpPr>
          <p:spPr>
            <a:xfrm>
              <a:off x="8028958" y="3345126"/>
              <a:ext cx="9742" cy="9733"/>
            </a:xfrm>
            <a:custGeom>
              <a:avLst/>
              <a:gdLst/>
              <a:ahLst/>
              <a:cxnLst/>
              <a:rect l="l" t="t" r="r" b="b"/>
              <a:pathLst>
                <a:path w="1102" h="1101" extrusionOk="0">
                  <a:moveTo>
                    <a:pt x="768" y="0"/>
                  </a:moveTo>
                  <a:cubicBezTo>
                    <a:pt x="701" y="33"/>
                    <a:pt x="634" y="33"/>
                    <a:pt x="568" y="67"/>
                  </a:cubicBezTo>
                  <a:cubicBezTo>
                    <a:pt x="434" y="100"/>
                    <a:pt x="334" y="167"/>
                    <a:pt x="267" y="267"/>
                  </a:cubicBezTo>
                  <a:cubicBezTo>
                    <a:pt x="167" y="334"/>
                    <a:pt x="101" y="434"/>
                    <a:pt x="34" y="534"/>
                  </a:cubicBezTo>
                  <a:cubicBezTo>
                    <a:pt x="34" y="600"/>
                    <a:pt x="1" y="667"/>
                    <a:pt x="1" y="734"/>
                  </a:cubicBezTo>
                  <a:cubicBezTo>
                    <a:pt x="1" y="767"/>
                    <a:pt x="1" y="767"/>
                    <a:pt x="1" y="801"/>
                  </a:cubicBezTo>
                  <a:cubicBezTo>
                    <a:pt x="1" y="967"/>
                    <a:pt x="167" y="1101"/>
                    <a:pt x="367" y="1101"/>
                  </a:cubicBezTo>
                  <a:cubicBezTo>
                    <a:pt x="534" y="1067"/>
                    <a:pt x="701" y="967"/>
                    <a:pt x="834" y="834"/>
                  </a:cubicBezTo>
                  <a:cubicBezTo>
                    <a:pt x="935" y="767"/>
                    <a:pt x="1001" y="634"/>
                    <a:pt x="1035" y="534"/>
                  </a:cubicBezTo>
                  <a:cubicBezTo>
                    <a:pt x="1068" y="467"/>
                    <a:pt x="1068" y="400"/>
                    <a:pt x="1101" y="367"/>
                  </a:cubicBezTo>
                  <a:lnTo>
                    <a:pt x="1101" y="300"/>
                  </a:lnTo>
                  <a:cubicBezTo>
                    <a:pt x="1068" y="100"/>
                    <a:pt x="935" y="0"/>
                    <a:pt x="76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2"/>
            <p:cNvSpPr/>
            <p:nvPr/>
          </p:nvSpPr>
          <p:spPr>
            <a:xfrm>
              <a:off x="8015096" y="3379789"/>
              <a:ext cx="13278" cy="11050"/>
            </a:xfrm>
            <a:custGeom>
              <a:avLst/>
              <a:gdLst/>
              <a:ahLst/>
              <a:cxnLst/>
              <a:rect l="l" t="t" r="r" b="b"/>
              <a:pathLst>
                <a:path w="1502" h="1250" extrusionOk="0">
                  <a:moveTo>
                    <a:pt x="1241" y="0"/>
                  </a:moveTo>
                  <a:cubicBezTo>
                    <a:pt x="1194" y="0"/>
                    <a:pt x="1146" y="15"/>
                    <a:pt x="1102" y="49"/>
                  </a:cubicBezTo>
                  <a:cubicBezTo>
                    <a:pt x="1068" y="49"/>
                    <a:pt x="1068" y="49"/>
                    <a:pt x="1035" y="82"/>
                  </a:cubicBezTo>
                  <a:cubicBezTo>
                    <a:pt x="1001" y="115"/>
                    <a:pt x="1001" y="82"/>
                    <a:pt x="901" y="149"/>
                  </a:cubicBezTo>
                  <a:cubicBezTo>
                    <a:pt x="835" y="215"/>
                    <a:pt x="735" y="282"/>
                    <a:pt x="601" y="349"/>
                  </a:cubicBezTo>
                  <a:cubicBezTo>
                    <a:pt x="501" y="415"/>
                    <a:pt x="401" y="516"/>
                    <a:pt x="301" y="582"/>
                  </a:cubicBezTo>
                  <a:cubicBezTo>
                    <a:pt x="268" y="582"/>
                    <a:pt x="234" y="616"/>
                    <a:pt x="201" y="649"/>
                  </a:cubicBezTo>
                  <a:lnTo>
                    <a:pt x="168" y="682"/>
                  </a:lnTo>
                  <a:lnTo>
                    <a:pt x="134" y="749"/>
                  </a:lnTo>
                  <a:cubicBezTo>
                    <a:pt x="101" y="782"/>
                    <a:pt x="67" y="816"/>
                    <a:pt x="67" y="849"/>
                  </a:cubicBezTo>
                  <a:cubicBezTo>
                    <a:pt x="1" y="983"/>
                    <a:pt x="67" y="1149"/>
                    <a:pt x="234" y="1216"/>
                  </a:cubicBezTo>
                  <a:cubicBezTo>
                    <a:pt x="301" y="1249"/>
                    <a:pt x="401" y="1249"/>
                    <a:pt x="501" y="1249"/>
                  </a:cubicBezTo>
                  <a:cubicBezTo>
                    <a:pt x="735" y="1216"/>
                    <a:pt x="935" y="1149"/>
                    <a:pt x="1102" y="1016"/>
                  </a:cubicBezTo>
                  <a:cubicBezTo>
                    <a:pt x="1268" y="882"/>
                    <a:pt x="1368" y="716"/>
                    <a:pt x="1468" y="516"/>
                  </a:cubicBezTo>
                  <a:cubicBezTo>
                    <a:pt x="1468" y="449"/>
                    <a:pt x="1502" y="382"/>
                    <a:pt x="1502" y="315"/>
                  </a:cubicBezTo>
                  <a:cubicBezTo>
                    <a:pt x="1502" y="282"/>
                    <a:pt x="1502" y="282"/>
                    <a:pt x="1502" y="249"/>
                  </a:cubicBezTo>
                  <a:cubicBezTo>
                    <a:pt x="1502" y="215"/>
                    <a:pt x="1502" y="182"/>
                    <a:pt x="1468" y="149"/>
                  </a:cubicBezTo>
                  <a:cubicBezTo>
                    <a:pt x="1424" y="60"/>
                    <a:pt x="1335" y="0"/>
                    <a:pt x="124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62"/>
            <p:cNvSpPr/>
            <p:nvPr/>
          </p:nvSpPr>
          <p:spPr>
            <a:xfrm>
              <a:off x="8005363" y="3365769"/>
              <a:ext cx="9159" cy="8186"/>
            </a:xfrm>
            <a:custGeom>
              <a:avLst/>
              <a:gdLst/>
              <a:ahLst/>
              <a:cxnLst/>
              <a:rect l="l" t="t" r="r" b="b"/>
              <a:pathLst>
                <a:path w="1036" h="926" extrusionOk="0">
                  <a:moveTo>
                    <a:pt x="568" y="0"/>
                  </a:moveTo>
                  <a:cubicBezTo>
                    <a:pt x="468" y="33"/>
                    <a:pt x="368" y="67"/>
                    <a:pt x="268" y="100"/>
                  </a:cubicBezTo>
                  <a:cubicBezTo>
                    <a:pt x="201" y="167"/>
                    <a:pt x="134" y="267"/>
                    <a:pt x="101" y="334"/>
                  </a:cubicBezTo>
                  <a:cubicBezTo>
                    <a:pt x="68" y="400"/>
                    <a:pt x="68" y="434"/>
                    <a:pt x="34" y="500"/>
                  </a:cubicBezTo>
                  <a:cubicBezTo>
                    <a:pt x="1" y="701"/>
                    <a:pt x="168" y="901"/>
                    <a:pt x="368" y="901"/>
                  </a:cubicBezTo>
                  <a:cubicBezTo>
                    <a:pt x="385" y="917"/>
                    <a:pt x="410" y="926"/>
                    <a:pt x="439" y="926"/>
                  </a:cubicBezTo>
                  <a:cubicBezTo>
                    <a:pt x="468" y="926"/>
                    <a:pt x="501" y="917"/>
                    <a:pt x="535" y="901"/>
                  </a:cubicBezTo>
                  <a:cubicBezTo>
                    <a:pt x="635" y="901"/>
                    <a:pt x="701" y="834"/>
                    <a:pt x="802" y="801"/>
                  </a:cubicBezTo>
                  <a:cubicBezTo>
                    <a:pt x="868" y="734"/>
                    <a:pt x="935" y="634"/>
                    <a:pt x="968" y="534"/>
                  </a:cubicBezTo>
                  <a:cubicBezTo>
                    <a:pt x="1002" y="500"/>
                    <a:pt x="1002" y="434"/>
                    <a:pt x="1002" y="400"/>
                  </a:cubicBezTo>
                  <a:lnTo>
                    <a:pt x="1002" y="367"/>
                  </a:lnTo>
                  <a:cubicBezTo>
                    <a:pt x="1035" y="200"/>
                    <a:pt x="902" y="33"/>
                    <a:pt x="735"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2"/>
            <p:cNvSpPr/>
            <p:nvPr/>
          </p:nvSpPr>
          <p:spPr>
            <a:xfrm>
              <a:off x="7978824" y="3382574"/>
              <a:ext cx="9150" cy="8266"/>
            </a:xfrm>
            <a:custGeom>
              <a:avLst/>
              <a:gdLst/>
              <a:ahLst/>
              <a:cxnLst/>
              <a:rect l="l" t="t" r="r" b="b"/>
              <a:pathLst>
                <a:path w="1035" h="935" extrusionOk="0">
                  <a:moveTo>
                    <a:pt x="535" y="0"/>
                  </a:moveTo>
                  <a:cubicBezTo>
                    <a:pt x="434" y="34"/>
                    <a:pt x="334" y="67"/>
                    <a:pt x="268" y="134"/>
                  </a:cubicBezTo>
                  <a:cubicBezTo>
                    <a:pt x="134" y="201"/>
                    <a:pt x="68" y="334"/>
                    <a:pt x="34" y="501"/>
                  </a:cubicBezTo>
                  <a:cubicBezTo>
                    <a:pt x="1" y="701"/>
                    <a:pt x="134" y="901"/>
                    <a:pt x="368" y="934"/>
                  </a:cubicBezTo>
                  <a:lnTo>
                    <a:pt x="501" y="934"/>
                  </a:lnTo>
                  <a:cubicBezTo>
                    <a:pt x="601" y="901"/>
                    <a:pt x="701" y="868"/>
                    <a:pt x="768" y="801"/>
                  </a:cubicBezTo>
                  <a:cubicBezTo>
                    <a:pt x="868" y="734"/>
                    <a:pt x="901" y="634"/>
                    <a:pt x="968" y="567"/>
                  </a:cubicBezTo>
                  <a:cubicBezTo>
                    <a:pt x="968" y="501"/>
                    <a:pt x="1002" y="434"/>
                    <a:pt x="1002" y="401"/>
                  </a:cubicBezTo>
                  <a:cubicBezTo>
                    <a:pt x="1035" y="201"/>
                    <a:pt x="901" y="34"/>
                    <a:pt x="70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2"/>
            <p:cNvSpPr/>
            <p:nvPr/>
          </p:nvSpPr>
          <p:spPr>
            <a:xfrm>
              <a:off x="7980893" y="3405824"/>
              <a:ext cx="10326" cy="9786"/>
            </a:xfrm>
            <a:custGeom>
              <a:avLst/>
              <a:gdLst/>
              <a:ahLst/>
              <a:cxnLst/>
              <a:rect l="l" t="t" r="r" b="b"/>
              <a:pathLst>
                <a:path w="1168" h="1107" extrusionOk="0">
                  <a:moveTo>
                    <a:pt x="886" y="0"/>
                  </a:moveTo>
                  <a:cubicBezTo>
                    <a:pt x="869" y="0"/>
                    <a:pt x="852" y="2"/>
                    <a:pt x="834" y="6"/>
                  </a:cubicBezTo>
                  <a:cubicBezTo>
                    <a:pt x="768" y="6"/>
                    <a:pt x="734" y="6"/>
                    <a:pt x="667" y="39"/>
                  </a:cubicBezTo>
                  <a:cubicBezTo>
                    <a:pt x="534" y="72"/>
                    <a:pt x="434" y="139"/>
                    <a:pt x="334" y="206"/>
                  </a:cubicBezTo>
                  <a:cubicBezTo>
                    <a:pt x="234" y="306"/>
                    <a:pt x="134" y="406"/>
                    <a:pt x="67" y="506"/>
                  </a:cubicBezTo>
                  <a:cubicBezTo>
                    <a:pt x="34" y="573"/>
                    <a:pt x="34" y="639"/>
                    <a:pt x="0" y="706"/>
                  </a:cubicBezTo>
                  <a:cubicBezTo>
                    <a:pt x="0" y="739"/>
                    <a:pt x="0" y="773"/>
                    <a:pt x="0" y="773"/>
                  </a:cubicBezTo>
                  <a:cubicBezTo>
                    <a:pt x="34" y="973"/>
                    <a:pt x="167" y="1106"/>
                    <a:pt x="367" y="1106"/>
                  </a:cubicBezTo>
                  <a:cubicBezTo>
                    <a:pt x="434" y="1073"/>
                    <a:pt x="501" y="1073"/>
                    <a:pt x="567" y="1040"/>
                  </a:cubicBezTo>
                  <a:cubicBezTo>
                    <a:pt x="667" y="1006"/>
                    <a:pt x="768" y="940"/>
                    <a:pt x="868" y="840"/>
                  </a:cubicBezTo>
                  <a:cubicBezTo>
                    <a:pt x="968" y="773"/>
                    <a:pt x="1034" y="639"/>
                    <a:pt x="1101" y="539"/>
                  </a:cubicBezTo>
                  <a:cubicBezTo>
                    <a:pt x="1134" y="473"/>
                    <a:pt x="1168" y="406"/>
                    <a:pt x="1168" y="339"/>
                  </a:cubicBezTo>
                  <a:cubicBezTo>
                    <a:pt x="1168" y="339"/>
                    <a:pt x="1168" y="306"/>
                    <a:pt x="1168" y="272"/>
                  </a:cubicBezTo>
                  <a:cubicBezTo>
                    <a:pt x="1168" y="123"/>
                    <a:pt x="1034" y="0"/>
                    <a:pt x="886"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2"/>
            <p:cNvSpPr/>
            <p:nvPr/>
          </p:nvSpPr>
          <p:spPr>
            <a:xfrm>
              <a:off x="7952179" y="3408467"/>
              <a:ext cx="8080" cy="7302"/>
            </a:xfrm>
            <a:custGeom>
              <a:avLst/>
              <a:gdLst/>
              <a:ahLst/>
              <a:cxnLst/>
              <a:rect l="l" t="t" r="r" b="b"/>
              <a:pathLst>
                <a:path w="914" h="826" extrusionOk="0">
                  <a:moveTo>
                    <a:pt x="479" y="0"/>
                  </a:moveTo>
                  <a:cubicBezTo>
                    <a:pt x="457" y="0"/>
                    <a:pt x="435" y="3"/>
                    <a:pt x="413" y="7"/>
                  </a:cubicBezTo>
                  <a:cubicBezTo>
                    <a:pt x="280" y="7"/>
                    <a:pt x="146" y="107"/>
                    <a:pt x="113" y="240"/>
                  </a:cubicBezTo>
                  <a:lnTo>
                    <a:pt x="46" y="340"/>
                  </a:lnTo>
                  <a:cubicBezTo>
                    <a:pt x="0" y="614"/>
                    <a:pt x="235" y="825"/>
                    <a:pt x="474" y="825"/>
                  </a:cubicBezTo>
                  <a:cubicBezTo>
                    <a:pt x="584" y="825"/>
                    <a:pt x="695" y="780"/>
                    <a:pt x="780" y="674"/>
                  </a:cubicBezTo>
                  <a:cubicBezTo>
                    <a:pt x="789" y="661"/>
                    <a:pt x="797" y="647"/>
                    <a:pt x="803" y="634"/>
                  </a:cubicBezTo>
                  <a:lnTo>
                    <a:pt x="803" y="634"/>
                  </a:lnTo>
                  <a:lnTo>
                    <a:pt x="813" y="641"/>
                  </a:lnTo>
                  <a:cubicBezTo>
                    <a:pt x="913" y="507"/>
                    <a:pt x="913" y="374"/>
                    <a:pt x="847" y="240"/>
                  </a:cubicBezTo>
                  <a:cubicBezTo>
                    <a:pt x="789" y="95"/>
                    <a:pt x="629" y="0"/>
                    <a:pt x="47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2"/>
            <p:cNvSpPr/>
            <p:nvPr/>
          </p:nvSpPr>
          <p:spPr>
            <a:xfrm>
              <a:off x="8057857" y="3315449"/>
              <a:ext cx="8858" cy="10405"/>
            </a:xfrm>
            <a:custGeom>
              <a:avLst/>
              <a:gdLst/>
              <a:ahLst/>
              <a:cxnLst/>
              <a:rect l="l" t="t" r="r" b="b"/>
              <a:pathLst>
                <a:path w="1002" h="1177" extrusionOk="0">
                  <a:moveTo>
                    <a:pt x="707" y="0"/>
                  </a:moveTo>
                  <a:cubicBezTo>
                    <a:pt x="672" y="0"/>
                    <a:pt x="637" y="7"/>
                    <a:pt x="601" y="21"/>
                  </a:cubicBezTo>
                  <a:cubicBezTo>
                    <a:pt x="534" y="21"/>
                    <a:pt x="501" y="55"/>
                    <a:pt x="434" y="88"/>
                  </a:cubicBezTo>
                  <a:cubicBezTo>
                    <a:pt x="334" y="155"/>
                    <a:pt x="234" y="255"/>
                    <a:pt x="167" y="355"/>
                  </a:cubicBezTo>
                  <a:cubicBezTo>
                    <a:pt x="101" y="455"/>
                    <a:pt x="34" y="555"/>
                    <a:pt x="1" y="688"/>
                  </a:cubicBezTo>
                  <a:cubicBezTo>
                    <a:pt x="1" y="755"/>
                    <a:pt x="1" y="822"/>
                    <a:pt x="1" y="889"/>
                  </a:cubicBezTo>
                  <a:cubicBezTo>
                    <a:pt x="1" y="922"/>
                    <a:pt x="1" y="922"/>
                    <a:pt x="1" y="955"/>
                  </a:cubicBezTo>
                  <a:cubicBezTo>
                    <a:pt x="53" y="1086"/>
                    <a:pt x="188" y="1176"/>
                    <a:pt x="324" y="1176"/>
                  </a:cubicBezTo>
                  <a:cubicBezTo>
                    <a:pt x="361" y="1176"/>
                    <a:pt x="399" y="1170"/>
                    <a:pt x="434" y="1155"/>
                  </a:cubicBezTo>
                  <a:cubicBezTo>
                    <a:pt x="501" y="1155"/>
                    <a:pt x="534" y="1122"/>
                    <a:pt x="601" y="1089"/>
                  </a:cubicBezTo>
                  <a:cubicBezTo>
                    <a:pt x="701" y="1022"/>
                    <a:pt x="801" y="922"/>
                    <a:pt x="868" y="822"/>
                  </a:cubicBezTo>
                  <a:cubicBezTo>
                    <a:pt x="901" y="722"/>
                    <a:pt x="968" y="588"/>
                    <a:pt x="1001" y="488"/>
                  </a:cubicBezTo>
                  <a:cubicBezTo>
                    <a:pt x="1001" y="422"/>
                    <a:pt x="1001" y="355"/>
                    <a:pt x="1001" y="288"/>
                  </a:cubicBezTo>
                  <a:cubicBezTo>
                    <a:pt x="1001" y="255"/>
                    <a:pt x="1001" y="221"/>
                    <a:pt x="1001" y="221"/>
                  </a:cubicBezTo>
                  <a:cubicBezTo>
                    <a:pt x="949" y="90"/>
                    <a:pt x="835" y="0"/>
                    <a:pt x="70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2"/>
            <p:cNvSpPr/>
            <p:nvPr/>
          </p:nvSpPr>
          <p:spPr>
            <a:xfrm>
              <a:off x="8078499" y="3310976"/>
              <a:ext cx="12394" cy="13703"/>
            </a:xfrm>
            <a:custGeom>
              <a:avLst/>
              <a:gdLst/>
              <a:ahLst/>
              <a:cxnLst/>
              <a:rect l="l" t="t" r="r" b="b"/>
              <a:pathLst>
                <a:path w="1402" h="1550" extrusionOk="0">
                  <a:moveTo>
                    <a:pt x="1147" y="1"/>
                  </a:moveTo>
                  <a:cubicBezTo>
                    <a:pt x="1109" y="1"/>
                    <a:pt x="1070" y="9"/>
                    <a:pt x="1035" y="27"/>
                  </a:cubicBezTo>
                  <a:cubicBezTo>
                    <a:pt x="968" y="27"/>
                    <a:pt x="868" y="94"/>
                    <a:pt x="801" y="127"/>
                  </a:cubicBezTo>
                  <a:cubicBezTo>
                    <a:pt x="668" y="227"/>
                    <a:pt x="501" y="361"/>
                    <a:pt x="401" y="494"/>
                  </a:cubicBezTo>
                  <a:cubicBezTo>
                    <a:pt x="267" y="627"/>
                    <a:pt x="167" y="761"/>
                    <a:pt x="101" y="928"/>
                  </a:cubicBezTo>
                  <a:cubicBezTo>
                    <a:pt x="67" y="1028"/>
                    <a:pt x="34" y="1094"/>
                    <a:pt x="1" y="1194"/>
                  </a:cubicBezTo>
                  <a:cubicBezTo>
                    <a:pt x="1" y="1228"/>
                    <a:pt x="1" y="1295"/>
                    <a:pt x="1" y="1361"/>
                  </a:cubicBezTo>
                  <a:cubicBezTo>
                    <a:pt x="53" y="1465"/>
                    <a:pt x="166" y="1549"/>
                    <a:pt x="292" y="1549"/>
                  </a:cubicBezTo>
                  <a:cubicBezTo>
                    <a:pt x="328" y="1549"/>
                    <a:pt x="364" y="1543"/>
                    <a:pt x="401" y="1528"/>
                  </a:cubicBezTo>
                  <a:cubicBezTo>
                    <a:pt x="468" y="1495"/>
                    <a:pt x="534" y="1461"/>
                    <a:pt x="634" y="1395"/>
                  </a:cubicBezTo>
                  <a:cubicBezTo>
                    <a:pt x="768" y="1295"/>
                    <a:pt x="901" y="1161"/>
                    <a:pt x="1035" y="1028"/>
                  </a:cubicBezTo>
                  <a:cubicBezTo>
                    <a:pt x="1135" y="894"/>
                    <a:pt x="1235" y="727"/>
                    <a:pt x="1302" y="561"/>
                  </a:cubicBezTo>
                  <a:cubicBezTo>
                    <a:pt x="1335" y="494"/>
                    <a:pt x="1368" y="394"/>
                    <a:pt x="1402" y="327"/>
                  </a:cubicBezTo>
                  <a:cubicBezTo>
                    <a:pt x="1402" y="260"/>
                    <a:pt x="1402" y="227"/>
                    <a:pt x="1402" y="160"/>
                  </a:cubicBezTo>
                  <a:cubicBezTo>
                    <a:pt x="1353" y="63"/>
                    <a:pt x="1250" y="1"/>
                    <a:pt x="114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2"/>
            <p:cNvSpPr/>
            <p:nvPr/>
          </p:nvSpPr>
          <p:spPr>
            <a:xfrm>
              <a:off x="8052845" y="3280282"/>
              <a:ext cx="12925" cy="14949"/>
            </a:xfrm>
            <a:custGeom>
              <a:avLst/>
              <a:gdLst/>
              <a:ahLst/>
              <a:cxnLst/>
              <a:rect l="l" t="t" r="r" b="b"/>
              <a:pathLst>
                <a:path w="1462" h="1691" extrusionOk="0">
                  <a:moveTo>
                    <a:pt x="1188" y="0"/>
                  </a:moveTo>
                  <a:cubicBezTo>
                    <a:pt x="1149" y="0"/>
                    <a:pt x="1109" y="9"/>
                    <a:pt x="1068" y="30"/>
                  </a:cubicBezTo>
                  <a:cubicBezTo>
                    <a:pt x="968" y="63"/>
                    <a:pt x="901" y="97"/>
                    <a:pt x="834" y="163"/>
                  </a:cubicBezTo>
                  <a:cubicBezTo>
                    <a:pt x="668" y="297"/>
                    <a:pt x="534" y="430"/>
                    <a:pt x="401" y="597"/>
                  </a:cubicBezTo>
                  <a:cubicBezTo>
                    <a:pt x="267" y="730"/>
                    <a:pt x="167" y="897"/>
                    <a:pt x="101" y="1064"/>
                  </a:cubicBezTo>
                  <a:cubicBezTo>
                    <a:pt x="67" y="1164"/>
                    <a:pt x="34" y="1264"/>
                    <a:pt x="0" y="1331"/>
                  </a:cubicBezTo>
                  <a:cubicBezTo>
                    <a:pt x="0" y="1397"/>
                    <a:pt x="0" y="1464"/>
                    <a:pt x="34" y="1531"/>
                  </a:cubicBezTo>
                  <a:cubicBezTo>
                    <a:pt x="83" y="1629"/>
                    <a:pt x="185" y="1690"/>
                    <a:pt x="289" y="1690"/>
                  </a:cubicBezTo>
                  <a:cubicBezTo>
                    <a:pt x="327" y="1690"/>
                    <a:pt x="365" y="1682"/>
                    <a:pt x="401" y="1664"/>
                  </a:cubicBezTo>
                  <a:cubicBezTo>
                    <a:pt x="501" y="1631"/>
                    <a:pt x="568" y="1564"/>
                    <a:pt x="634" y="1531"/>
                  </a:cubicBezTo>
                  <a:cubicBezTo>
                    <a:pt x="801" y="1397"/>
                    <a:pt x="934" y="1264"/>
                    <a:pt x="1068" y="1097"/>
                  </a:cubicBezTo>
                  <a:cubicBezTo>
                    <a:pt x="1168" y="930"/>
                    <a:pt x="1268" y="764"/>
                    <a:pt x="1368" y="597"/>
                  </a:cubicBezTo>
                  <a:cubicBezTo>
                    <a:pt x="1402" y="497"/>
                    <a:pt x="1435" y="430"/>
                    <a:pt x="1435" y="330"/>
                  </a:cubicBezTo>
                  <a:cubicBezTo>
                    <a:pt x="1461" y="144"/>
                    <a:pt x="1340" y="0"/>
                    <a:pt x="118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2"/>
            <p:cNvSpPr/>
            <p:nvPr/>
          </p:nvSpPr>
          <p:spPr>
            <a:xfrm>
              <a:off x="8021293" y="3315414"/>
              <a:ext cx="13871" cy="13208"/>
            </a:xfrm>
            <a:custGeom>
              <a:avLst/>
              <a:gdLst/>
              <a:ahLst/>
              <a:cxnLst/>
              <a:rect l="l" t="t" r="r" b="b"/>
              <a:pathLst>
                <a:path w="1569" h="1494" extrusionOk="0">
                  <a:moveTo>
                    <a:pt x="1276" y="0"/>
                  </a:moveTo>
                  <a:cubicBezTo>
                    <a:pt x="1224" y="0"/>
                    <a:pt x="1174" y="19"/>
                    <a:pt x="1134" y="59"/>
                  </a:cubicBezTo>
                  <a:lnTo>
                    <a:pt x="1068" y="125"/>
                  </a:lnTo>
                  <a:cubicBezTo>
                    <a:pt x="1034" y="159"/>
                    <a:pt x="1001" y="159"/>
                    <a:pt x="934" y="225"/>
                  </a:cubicBezTo>
                  <a:lnTo>
                    <a:pt x="601" y="526"/>
                  </a:lnTo>
                  <a:cubicBezTo>
                    <a:pt x="501" y="626"/>
                    <a:pt x="367" y="726"/>
                    <a:pt x="300" y="826"/>
                  </a:cubicBezTo>
                  <a:lnTo>
                    <a:pt x="167" y="959"/>
                  </a:lnTo>
                  <a:lnTo>
                    <a:pt x="134" y="993"/>
                  </a:lnTo>
                  <a:lnTo>
                    <a:pt x="100" y="1059"/>
                  </a:lnTo>
                  <a:cubicBezTo>
                    <a:pt x="0" y="1226"/>
                    <a:pt x="100" y="1460"/>
                    <a:pt x="300" y="1493"/>
                  </a:cubicBezTo>
                  <a:cubicBezTo>
                    <a:pt x="401" y="1493"/>
                    <a:pt x="534" y="1493"/>
                    <a:pt x="634" y="1460"/>
                  </a:cubicBezTo>
                  <a:cubicBezTo>
                    <a:pt x="834" y="1393"/>
                    <a:pt x="1034" y="1260"/>
                    <a:pt x="1201" y="1126"/>
                  </a:cubicBezTo>
                  <a:cubicBezTo>
                    <a:pt x="1335" y="959"/>
                    <a:pt x="1468" y="759"/>
                    <a:pt x="1535" y="559"/>
                  </a:cubicBezTo>
                  <a:cubicBezTo>
                    <a:pt x="1535" y="459"/>
                    <a:pt x="1568" y="392"/>
                    <a:pt x="1568" y="326"/>
                  </a:cubicBezTo>
                  <a:cubicBezTo>
                    <a:pt x="1568" y="292"/>
                    <a:pt x="1568" y="259"/>
                    <a:pt x="1568" y="259"/>
                  </a:cubicBezTo>
                  <a:cubicBezTo>
                    <a:pt x="1568" y="192"/>
                    <a:pt x="1535" y="159"/>
                    <a:pt x="1501" y="125"/>
                  </a:cubicBezTo>
                  <a:cubicBezTo>
                    <a:pt x="1441" y="45"/>
                    <a:pt x="1356" y="0"/>
                    <a:pt x="1276"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2"/>
            <p:cNvSpPr/>
            <p:nvPr/>
          </p:nvSpPr>
          <p:spPr>
            <a:xfrm>
              <a:off x="7992686" y="3346302"/>
              <a:ext cx="7382" cy="7382"/>
            </a:xfrm>
            <a:custGeom>
              <a:avLst/>
              <a:gdLst/>
              <a:ahLst/>
              <a:cxnLst/>
              <a:rect l="l" t="t" r="r" b="b"/>
              <a:pathLst>
                <a:path w="835" h="835" extrusionOk="0">
                  <a:moveTo>
                    <a:pt x="401" y="0"/>
                  </a:moveTo>
                  <a:cubicBezTo>
                    <a:pt x="301" y="0"/>
                    <a:pt x="234" y="34"/>
                    <a:pt x="167" y="101"/>
                  </a:cubicBezTo>
                  <a:cubicBezTo>
                    <a:pt x="101" y="134"/>
                    <a:pt x="34" y="201"/>
                    <a:pt x="34" y="301"/>
                  </a:cubicBezTo>
                  <a:cubicBezTo>
                    <a:pt x="1" y="334"/>
                    <a:pt x="1" y="367"/>
                    <a:pt x="1" y="434"/>
                  </a:cubicBezTo>
                  <a:cubicBezTo>
                    <a:pt x="1" y="634"/>
                    <a:pt x="167" y="801"/>
                    <a:pt x="334" y="834"/>
                  </a:cubicBezTo>
                  <a:lnTo>
                    <a:pt x="501" y="834"/>
                  </a:lnTo>
                  <a:cubicBezTo>
                    <a:pt x="568" y="801"/>
                    <a:pt x="634" y="768"/>
                    <a:pt x="701" y="734"/>
                  </a:cubicBezTo>
                  <a:cubicBezTo>
                    <a:pt x="768" y="668"/>
                    <a:pt x="801" y="601"/>
                    <a:pt x="835" y="501"/>
                  </a:cubicBezTo>
                  <a:cubicBezTo>
                    <a:pt x="835" y="467"/>
                    <a:pt x="835" y="401"/>
                    <a:pt x="835" y="367"/>
                  </a:cubicBezTo>
                  <a:cubicBezTo>
                    <a:pt x="835" y="201"/>
                    <a:pt x="701" y="34"/>
                    <a:pt x="53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2"/>
            <p:cNvSpPr/>
            <p:nvPr/>
          </p:nvSpPr>
          <p:spPr>
            <a:xfrm>
              <a:off x="7955238" y="3368261"/>
              <a:ext cx="8849" cy="9008"/>
            </a:xfrm>
            <a:custGeom>
              <a:avLst/>
              <a:gdLst/>
              <a:ahLst/>
              <a:cxnLst/>
              <a:rect l="l" t="t" r="r" b="b"/>
              <a:pathLst>
                <a:path w="1001" h="1019" extrusionOk="0">
                  <a:moveTo>
                    <a:pt x="691" y="1"/>
                  </a:moveTo>
                  <a:cubicBezTo>
                    <a:pt x="661" y="1"/>
                    <a:pt x="630" y="6"/>
                    <a:pt x="601" y="18"/>
                  </a:cubicBezTo>
                  <a:cubicBezTo>
                    <a:pt x="401" y="52"/>
                    <a:pt x="234" y="185"/>
                    <a:pt x="167" y="318"/>
                  </a:cubicBezTo>
                  <a:lnTo>
                    <a:pt x="134" y="385"/>
                  </a:lnTo>
                  <a:cubicBezTo>
                    <a:pt x="0" y="552"/>
                    <a:pt x="34" y="785"/>
                    <a:pt x="167" y="919"/>
                  </a:cubicBezTo>
                  <a:cubicBezTo>
                    <a:pt x="250" y="986"/>
                    <a:pt x="359" y="1019"/>
                    <a:pt x="467" y="1019"/>
                  </a:cubicBezTo>
                  <a:cubicBezTo>
                    <a:pt x="576" y="1019"/>
                    <a:pt x="684" y="986"/>
                    <a:pt x="767" y="919"/>
                  </a:cubicBezTo>
                  <a:cubicBezTo>
                    <a:pt x="824" y="843"/>
                    <a:pt x="881" y="768"/>
                    <a:pt x="919" y="687"/>
                  </a:cubicBezTo>
                  <a:lnTo>
                    <a:pt x="919" y="687"/>
                  </a:lnTo>
                  <a:cubicBezTo>
                    <a:pt x="958" y="610"/>
                    <a:pt x="983" y="526"/>
                    <a:pt x="994" y="446"/>
                  </a:cubicBezTo>
                  <a:lnTo>
                    <a:pt x="994" y="446"/>
                  </a:lnTo>
                  <a:cubicBezTo>
                    <a:pt x="1001" y="430"/>
                    <a:pt x="1001" y="419"/>
                    <a:pt x="1001" y="419"/>
                  </a:cubicBezTo>
                  <a:cubicBezTo>
                    <a:pt x="1001" y="410"/>
                    <a:pt x="1001" y="401"/>
                    <a:pt x="1000" y="393"/>
                  </a:cubicBezTo>
                  <a:lnTo>
                    <a:pt x="1000" y="393"/>
                  </a:lnTo>
                  <a:cubicBezTo>
                    <a:pt x="1001" y="379"/>
                    <a:pt x="1001" y="365"/>
                    <a:pt x="1001" y="352"/>
                  </a:cubicBezTo>
                  <a:cubicBezTo>
                    <a:pt x="1001" y="318"/>
                    <a:pt x="1001" y="285"/>
                    <a:pt x="1001" y="285"/>
                  </a:cubicBezTo>
                  <a:cubicBezTo>
                    <a:pt x="974" y="120"/>
                    <a:pt x="833" y="1"/>
                    <a:pt x="691"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2"/>
            <p:cNvSpPr/>
            <p:nvPr/>
          </p:nvSpPr>
          <p:spPr>
            <a:xfrm>
              <a:off x="8084104" y="3273130"/>
              <a:ext cx="8858" cy="14419"/>
            </a:xfrm>
            <a:custGeom>
              <a:avLst/>
              <a:gdLst/>
              <a:ahLst/>
              <a:cxnLst/>
              <a:rect l="l" t="t" r="r" b="b"/>
              <a:pathLst>
                <a:path w="1002" h="1631" extrusionOk="0">
                  <a:moveTo>
                    <a:pt x="731" y="0"/>
                  </a:moveTo>
                  <a:cubicBezTo>
                    <a:pt x="665" y="0"/>
                    <a:pt x="596" y="25"/>
                    <a:pt x="534" y="72"/>
                  </a:cubicBezTo>
                  <a:cubicBezTo>
                    <a:pt x="367" y="205"/>
                    <a:pt x="201" y="439"/>
                    <a:pt x="134" y="672"/>
                  </a:cubicBezTo>
                  <a:cubicBezTo>
                    <a:pt x="67" y="805"/>
                    <a:pt x="34" y="972"/>
                    <a:pt x="0" y="1139"/>
                  </a:cubicBezTo>
                  <a:cubicBezTo>
                    <a:pt x="0" y="1206"/>
                    <a:pt x="0" y="1306"/>
                    <a:pt x="0" y="1373"/>
                  </a:cubicBezTo>
                  <a:cubicBezTo>
                    <a:pt x="0" y="1439"/>
                    <a:pt x="34" y="1473"/>
                    <a:pt x="67" y="1506"/>
                  </a:cubicBezTo>
                  <a:cubicBezTo>
                    <a:pt x="128" y="1587"/>
                    <a:pt x="213" y="1631"/>
                    <a:pt x="300" y="1631"/>
                  </a:cubicBezTo>
                  <a:cubicBezTo>
                    <a:pt x="357" y="1631"/>
                    <a:pt x="415" y="1612"/>
                    <a:pt x="467" y="1573"/>
                  </a:cubicBezTo>
                  <a:cubicBezTo>
                    <a:pt x="534" y="1506"/>
                    <a:pt x="601" y="1439"/>
                    <a:pt x="668" y="1406"/>
                  </a:cubicBezTo>
                  <a:cubicBezTo>
                    <a:pt x="734" y="1272"/>
                    <a:pt x="834" y="1106"/>
                    <a:pt x="901" y="972"/>
                  </a:cubicBezTo>
                  <a:cubicBezTo>
                    <a:pt x="934" y="805"/>
                    <a:pt x="968" y="639"/>
                    <a:pt x="1001" y="505"/>
                  </a:cubicBezTo>
                  <a:cubicBezTo>
                    <a:pt x="1001" y="405"/>
                    <a:pt x="1001" y="338"/>
                    <a:pt x="1001" y="238"/>
                  </a:cubicBezTo>
                  <a:cubicBezTo>
                    <a:pt x="968" y="205"/>
                    <a:pt x="968" y="138"/>
                    <a:pt x="934" y="105"/>
                  </a:cubicBezTo>
                  <a:cubicBezTo>
                    <a:pt x="881" y="33"/>
                    <a:pt x="808" y="0"/>
                    <a:pt x="73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2"/>
            <p:cNvSpPr/>
            <p:nvPr/>
          </p:nvSpPr>
          <p:spPr>
            <a:xfrm>
              <a:off x="8066406" y="3237786"/>
              <a:ext cx="7382" cy="14162"/>
            </a:xfrm>
            <a:custGeom>
              <a:avLst/>
              <a:gdLst/>
              <a:ahLst/>
              <a:cxnLst/>
              <a:rect l="l" t="t" r="r" b="b"/>
              <a:pathLst>
                <a:path w="835" h="1602" extrusionOk="0">
                  <a:moveTo>
                    <a:pt x="428" y="0"/>
                  </a:moveTo>
                  <a:cubicBezTo>
                    <a:pt x="335" y="0"/>
                    <a:pt x="246" y="44"/>
                    <a:pt x="201" y="133"/>
                  </a:cubicBezTo>
                  <a:cubicBezTo>
                    <a:pt x="134" y="200"/>
                    <a:pt x="101" y="267"/>
                    <a:pt x="101" y="334"/>
                  </a:cubicBezTo>
                  <a:cubicBezTo>
                    <a:pt x="34" y="500"/>
                    <a:pt x="1" y="634"/>
                    <a:pt x="1" y="801"/>
                  </a:cubicBezTo>
                  <a:cubicBezTo>
                    <a:pt x="1" y="934"/>
                    <a:pt x="34" y="1101"/>
                    <a:pt x="68" y="1234"/>
                  </a:cubicBezTo>
                  <a:cubicBezTo>
                    <a:pt x="101" y="1334"/>
                    <a:pt x="134" y="1401"/>
                    <a:pt x="168" y="1468"/>
                  </a:cubicBezTo>
                  <a:cubicBezTo>
                    <a:pt x="201" y="1501"/>
                    <a:pt x="201" y="1534"/>
                    <a:pt x="268" y="1568"/>
                  </a:cubicBezTo>
                  <a:cubicBezTo>
                    <a:pt x="312" y="1590"/>
                    <a:pt x="360" y="1601"/>
                    <a:pt x="409" y="1601"/>
                  </a:cubicBezTo>
                  <a:cubicBezTo>
                    <a:pt x="505" y="1601"/>
                    <a:pt x="601" y="1557"/>
                    <a:pt x="668" y="1468"/>
                  </a:cubicBezTo>
                  <a:cubicBezTo>
                    <a:pt x="701" y="1401"/>
                    <a:pt x="735" y="1334"/>
                    <a:pt x="768" y="1234"/>
                  </a:cubicBezTo>
                  <a:cubicBezTo>
                    <a:pt x="802" y="1101"/>
                    <a:pt x="835" y="934"/>
                    <a:pt x="835" y="801"/>
                  </a:cubicBezTo>
                  <a:cubicBezTo>
                    <a:pt x="835" y="567"/>
                    <a:pt x="768" y="334"/>
                    <a:pt x="668" y="133"/>
                  </a:cubicBezTo>
                  <a:cubicBezTo>
                    <a:pt x="635" y="100"/>
                    <a:pt x="601" y="67"/>
                    <a:pt x="568" y="33"/>
                  </a:cubicBezTo>
                  <a:cubicBezTo>
                    <a:pt x="524" y="11"/>
                    <a:pt x="475" y="0"/>
                    <a:pt x="42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2"/>
            <p:cNvSpPr/>
            <p:nvPr/>
          </p:nvSpPr>
          <p:spPr>
            <a:xfrm>
              <a:off x="8102094" y="3229530"/>
              <a:ext cx="7382" cy="9442"/>
            </a:xfrm>
            <a:custGeom>
              <a:avLst/>
              <a:gdLst/>
              <a:ahLst/>
              <a:cxnLst/>
              <a:rect l="l" t="t" r="r" b="b"/>
              <a:pathLst>
                <a:path w="835" h="1068" extrusionOk="0">
                  <a:moveTo>
                    <a:pt x="434" y="0"/>
                  </a:moveTo>
                  <a:cubicBezTo>
                    <a:pt x="350" y="0"/>
                    <a:pt x="267" y="33"/>
                    <a:pt x="200" y="100"/>
                  </a:cubicBezTo>
                  <a:cubicBezTo>
                    <a:pt x="167" y="133"/>
                    <a:pt x="134" y="200"/>
                    <a:pt x="100" y="234"/>
                  </a:cubicBezTo>
                  <a:cubicBezTo>
                    <a:pt x="34" y="334"/>
                    <a:pt x="34" y="434"/>
                    <a:pt x="34" y="534"/>
                  </a:cubicBezTo>
                  <a:cubicBezTo>
                    <a:pt x="0" y="634"/>
                    <a:pt x="34" y="734"/>
                    <a:pt x="67" y="834"/>
                  </a:cubicBezTo>
                  <a:cubicBezTo>
                    <a:pt x="100" y="901"/>
                    <a:pt x="134" y="934"/>
                    <a:pt x="167" y="967"/>
                  </a:cubicBezTo>
                  <a:cubicBezTo>
                    <a:pt x="234" y="1034"/>
                    <a:pt x="325" y="1067"/>
                    <a:pt x="417" y="1067"/>
                  </a:cubicBezTo>
                  <a:cubicBezTo>
                    <a:pt x="509" y="1067"/>
                    <a:pt x="601" y="1034"/>
                    <a:pt x="667" y="967"/>
                  </a:cubicBezTo>
                  <a:cubicBezTo>
                    <a:pt x="701" y="934"/>
                    <a:pt x="734" y="901"/>
                    <a:pt x="767" y="834"/>
                  </a:cubicBezTo>
                  <a:cubicBezTo>
                    <a:pt x="801" y="734"/>
                    <a:pt x="834" y="634"/>
                    <a:pt x="834" y="534"/>
                  </a:cubicBezTo>
                  <a:cubicBezTo>
                    <a:pt x="834" y="434"/>
                    <a:pt x="801" y="334"/>
                    <a:pt x="767" y="234"/>
                  </a:cubicBezTo>
                  <a:cubicBezTo>
                    <a:pt x="734" y="200"/>
                    <a:pt x="701" y="133"/>
                    <a:pt x="667" y="100"/>
                  </a:cubicBezTo>
                  <a:cubicBezTo>
                    <a:pt x="601" y="33"/>
                    <a:pt x="517" y="0"/>
                    <a:pt x="43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2"/>
            <p:cNvSpPr/>
            <p:nvPr/>
          </p:nvSpPr>
          <p:spPr>
            <a:xfrm>
              <a:off x="8026306" y="3261169"/>
              <a:ext cx="8858" cy="12005"/>
            </a:xfrm>
            <a:custGeom>
              <a:avLst/>
              <a:gdLst/>
              <a:ahLst/>
              <a:cxnLst/>
              <a:rect l="l" t="t" r="r" b="b"/>
              <a:pathLst>
                <a:path w="1002" h="1358" extrusionOk="0">
                  <a:moveTo>
                    <a:pt x="609" y="1"/>
                  </a:moveTo>
                  <a:cubicBezTo>
                    <a:pt x="518" y="1"/>
                    <a:pt x="430" y="53"/>
                    <a:pt x="367" y="157"/>
                  </a:cubicBezTo>
                  <a:lnTo>
                    <a:pt x="334" y="190"/>
                  </a:lnTo>
                  <a:cubicBezTo>
                    <a:pt x="334" y="224"/>
                    <a:pt x="301" y="257"/>
                    <a:pt x="267" y="290"/>
                  </a:cubicBezTo>
                  <a:cubicBezTo>
                    <a:pt x="200" y="357"/>
                    <a:pt x="167" y="457"/>
                    <a:pt x="134" y="524"/>
                  </a:cubicBezTo>
                  <a:cubicBezTo>
                    <a:pt x="100" y="624"/>
                    <a:pt x="67" y="691"/>
                    <a:pt x="34" y="791"/>
                  </a:cubicBezTo>
                  <a:cubicBezTo>
                    <a:pt x="0" y="824"/>
                    <a:pt x="0" y="858"/>
                    <a:pt x="0" y="891"/>
                  </a:cubicBezTo>
                  <a:cubicBezTo>
                    <a:pt x="0" y="891"/>
                    <a:pt x="0" y="924"/>
                    <a:pt x="0" y="924"/>
                  </a:cubicBezTo>
                  <a:lnTo>
                    <a:pt x="0" y="1058"/>
                  </a:lnTo>
                  <a:lnTo>
                    <a:pt x="0" y="1091"/>
                  </a:lnTo>
                  <a:cubicBezTo>
                    <a:pt x="34" y="1258"/>
                    <a:pt x="167" y="1358"/>
                    <a:pt x="334" y="1358"/>
                  </a:cubicBezTo>
                  <a:cubicBezTo>
                    <a:pt x="401" y="1358"/>
                    <a:pt x="501" y="1325"/>
                    <a:pt x="567" y="1258"/>
                  </a:cubicBezTo>
                  <a:cubicBezTo>
                    <a:pt x="734" y="1158"/>
                    <a:pt x="834" y="1024"/>
                    <a:pt x="901" y="858"/>
                  </a:cubicBezTo>
                  <a:cubicBezTo>
                    <a:pt x="968" y="691"/>
                    <a:pt x="1001" y="491"/>
                    <a:pt x="968" y="324"/>
                  </a:cubicBezTo>
                  <a:cubicBezTo>
                    <a:pt x="934" y="257"/>
                    <a:pt x="934" y="190"/>
                    <a:pt x="901" y="157"/>
                  </a:cubicBezTo>
                  <a:lnTo>
                    <a:pt x="868" y="90"/>
                  </a:lnTo>
                  <a:cubicBezTo>
                    <a:pt x="834" y="90"/>
                    <a:pt x="801" y="57"/>
                    <a:pt x="768" y="57"/>
                  </a:cubicBezTo>
                  <a:cubicBezTo>
                    <a:pt x="718" y="19"/>
                    <a:pt x="663" y="1"/>
                    <a:pt x="609"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2"/>
            <p:cNvSpPr/>
            <p:nvPr/>
          </p:nvSpPr>
          <p:spPr>
            <a:xfrm>
              <a:off x="7987382" y="3307908"/>
              <a:ext cx="8266" cy="9857"/>
            </a:xfrm>
            <a:custGeom>
              <a:avLst/>
              <a:gdLst/>
              <a:ahLst/>
              <a:cxnLst/>
              <a:rect l="l" t="t" r="r" b="b"/>
              <a:pathLst>
                <a:path w="935" h="1115" extrusionOk="0">
                  <a:moveTo>
                    <a:pt x="598" y="1"/>
                  </a:moveTo>
                  <a:cubicBezTo>
                    <a:pt x="577" y="1"/>
                    <a:pt x="555" y="3"/>
                    <a:pt x="534" y="7"/>
                  </a:cubicBezTo>
                  <a:cubicBezTo>
                    <a:pt x="501" y="40"/>
                    <a:pt x="434" y="74"/>
                    <a:pt x="367" y="74"/>
                  </a:cubicBezTo>
                  <a:cubicBezTo>
                    <a:pt x="167" y="207"/>
                    <a:pt x="34" y="407"/>
                    <a:pt x="0" y="641"/>
                  </a:cubicBezTo>
                  <a:cubicBezTo>
                    <a:pt x="0" y="708"/>
                    <a:pt x="0" y="741"/>
                    <a:pt x="0" y="808"/>
                  </a:cubicBezTo>
                  <a:cubicBezTo>
                    <a:pt x="0" y="841"/>
                    <a:pt x="0" y="841"/>
                    <a:pt x="0" y="874"/>
                  </a:cubicBezTo>
                  <a:cubicBezTo>
                    <a:pt x="58" y="1020"/>
                    <a:pt x="192" y="1114"/>
                    <a:pt x="358" y="1114"/>
                  </a:cubicBezTo>
                  <a:cubicBezTo>
                    <a:pt x="383" y="1114"/>
                    <a:pt x="408" y="1112"/>
                    <a:pt x="434" y="1108"/>
                  </a:cubicBezTo>
                  <a:cubicBezTo>
                    <a:pt x="467" y="1074"/>
                    <a:pt x="534" y="1041"/>
                    <a:pt x="601" y="1008"/>
                  </a:cubicBezTo>
                  <a:cubicBezTo>
                    <a:pt x="667" y="941"/>
                    <a:pt x="767" y="874"/>
                    <a:pt x="834" y="774"/>
                  </a:cubicBezTo>
                  <a:cubicBezTo>
                    <a:pt x="867" y="674"/>
                    <a:pt x="901" y="574"/>
                    <a:pt x="934" y="441"/>
                  </a:cubicBezTo>
                  <a:cubicBezTo>
                    <a:pt x="934" y="407"/>
                    <a:pt x="934" y="341"/>
                    <a:pt x="934" y="274"/>
                  </a:cubicBezTo>
                  <a:cubicBezTo>
                    <a:pt x="934" y="274"/>
                    <a:pt x="934" y="241"/>
                    <a:pt x="934" y="241"/>
                  </a:cubicBezTo>
                  <a:cubicBezTo>
                    <a:pt x="876" y="95"/>
                    <a:pt x="742" y="1"/>
                    <a:pt x="59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2"/>
            <p:cNvSpPr/>
            <p:nvPr/>
          </p:nvSpPr>
          <p:spPr>
            <a:xfrm>
              <a:off x="7864111" y="3364584"/>
              <a:ext cx="14463" cy="7797"/>
            </a:xfrm>
            <a:custGeom>
              <a:avLst/>
              <a:gdLst/>
              <a:ahLst/>
              <a:cxnLst/>
              <a:rect l="l" t="t" r="r" b="b"/>
              <a:pathLst>
                <a:path w="1636" h="882" extrusionOk="0">
                  <a:moveTo>
                    <a:pt x="468" y="1"/>
                  </a:moveTo>
                  <a:cubicBezTo>
                    <a:pt x="368" y="1"/>
                    <a:pt x="301" y="34"/>
                    <a:pt x="234" y="34"/>
                  </a:cubicBezTo>
                  <a:cubicBezTo>
                    <a:pt x="201" y="67"/>
                    <a:pt x="134" y="101"/>
                    <a:pt x="101" y="134"/>
                  </a:cubicBezTo>
                  <a:cubicBezTo>
                    <a:pt x="1" y="234"/>
                    <a:pt x="1" y="401"/>
                    <a:pt x="101" y="534"/>
                  </a:cubicBezTo>
                  <a:cubicBezTo>
                    <a:pt x="168" y="601"/>
                    <a:pt x="234" y="634"/>
                    <a:pt x="301" y="668"/>
                  </a:cubicBezTo>
                  <a:cubicBezTo>
                    <a:pt x="435" y="768"/>
                    <a:pt x="568" y="801"/>
                    <a:pt x="701" y="835"/>
                  </a:cubicBezTo>
                  <a:cubicBezTo>
                    <a:pt x="819" y="858"/>
                    <a:pt x="937" y="882"/>
                    <a:pt x="1043" y="882"/>
                  </a:cubicBezTo>
                  <a:cubicBezTo>
                    <a:pt x="1087" y="882"/>
                    <a:pt x="1129" y="878"/>
                    <a:pt x="1168" y="868"/>
                  </a:cubicBezTo>
                  <a:cubicBezTo>
                    <a:pt x="1268" y="868"/>
                    <a:pt x="1335" y="868"/>
                    <a:pt x="1402" y="835"/>
                  </a:cubicBezTo>
                  <a:cubicBezTo>
                    <a:pt x="1435" y="835"/>
                    <a:pt x="1502" y="835"/>
                    <a:pt x="1535" y="801"/>
                  </a:cubicBezTo>
                  <a:cubicBezTo>
                    <a:pt x="1635" y="701"/>
                    <a:pt x="1635" y="501"/>
                    <a:pt x="1535" y="401"/>
                  </a:cubicBezTo>
                  <a:cubicBezTo>
                    <a:pt x="1469" y="334"/>
                    <a:pt x="1402" y="267"/>
                    <a:pt x="1335" y="234"/>
                  </a:cubicBezTo>
                  <a:cubicBezTo>
                    <a:pt x="1202" y="167"/>
                    <a:pt x="1068" y="101"/>
                    <a:pt x="935" y="67"/>
                  </a:cubicBezTo>
                  <a:cubicBezTo>
                    <a:pt x="768" y="1"/>
                    <a:pt x="601" y="1"/>
                    <a:pt x="4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2"/>
            <p:cNvSpPr/>
            <p:nvPr/>
          </p:nvSpPr>
          <p:spPr>
            <a:xfrm>
              <a:off x="7873553" y="3390902"/>
              <a:ext cx="15338" cy="7444"/>
            </a:xfrm>
            <a:custGeom>
              <a:avLst/>
              <a:gdLst/>
              <a:ahLst/>
              <a:cxnLst/>
              <a:rect l="l" t="t" r="r" b="b"/>
              <a:pathLst>
                <a:path w="1735" h="842" extrusionOk="0">
                  <a:moveTo>
                    <a:pt x="680" y="1"/>
                  </a:moveTo>
                  <a:cubicBezTo>
                    <a:pt x="601" y="1"/>
                    <a:pt x="517" y="9"/>
                    <a:pt x="434" y="26"/>
                  </a:cubicBezTo>
                  <a:cubicBezTo>
                    <a:pt x="367" y="26"/>
                    <a:pt x="267" y="59"/>
                    <a:pt x="200" y="92"/>
                  </a:cubicBezTo>
                  <a:cubicBezTo>
                    <a:pt x="167" y="92"/>
                    <a:pt x="100" y="126"/>
                    <a:pt x="100" y="193"/>
                  </a:cubicBezTo>
                  <a:cubicBezTo>
                    <a:pt x="0" y="326"/>
                    <a:pt x="0" y="493"/>
                    <a:pt x="134" y="593"/>
                  </a:cubicBezTo>
                  <a:cubicBezTo>
                    <a:pt x="200" y="660"/>
                    <a:pt x="267" y="693"/>
                    <a:pt x="334" y="726"/>
                  </a:cubicBezTo>
                  <a:cubicBezTo>
                    <a:pt x="501" y="793"/>
                    <a:pt x="667" y="826"/>
                    <a:pt x="834" y="826"/>
                  </a:cubicBezTo>
                  <a:cubicBezTo>
                    <a:pt x="879" y="837"/>
                    <a:pt x="927" y="841"/>
                    <a:pt x="978" y="841"/>
                  </a:cubicBezTo>
                  <a:cubicBezTo>
                    <a:pt x="1079" y="841"/>
                    <a:pt x="1190" y="826"/>
                    <a:pt x="1301" y="826"/>
                  </a:cubicBezTo>
                  <a:cubicBezTo>
                    <a:pt x="1368" y="793"/>
                    <a:pt x="1468" y="760"/>
                    <a:pt x="1535" y="760"/>
                  </a:cubicBezTo>
                  <a:cubicBezTo>
                    <a:pt x="1568" y="726"/>
                    <a:pt x="1601" y="693"/>
                    <a:pt x="1635" y="660"/>
                  </a:cubicBezTo>
                  <a:cubicBezTo>
                    <a:pt x="1735" y="559"/>
                    <a:pt x="1702" y="359"/>
                    <a:pt x="1601" y="293"/>
                  </a:cubicBezTo>
                  <a:cubicBezTo>
                    <a:pt x="1535" y="226"/>
                    <a:pt x="1468" y="193"/>
                    <a:pt x="1401" y="159"/>
                  </a:cubicBezTo>
                  <a:cubicBezTo>
                    <a:pt x="1235" y="92"/>
                    <a:pt x="1068" y="59"/>
                    <a:pt x="901" y="26"/>
                  </a:cubicBezTo>
                  <a:cubicBezTo>
                    <a:pt x="834" y="9"/>
                    <a:pt x="759" y="1"/>
                    <a:pt x="680"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2"/>
            <p:cNvSpPr/>
            <p:nvPr/>
          </p:nvSpPr>
          <p:spPr>
            <a:xfrm>
              <a:off x="7855855" y="3416486"/>
              <a:ext cx="19184" cy="9150"/>
            </a:xfrm>
            <a:custGeom>
              <a:avLst/>
              <a:gdLst/>
              <a:ahLst/>
              <a:cxnLst/>
              <a:rect l="l" t="t" r="r" b="b"/>
              <a:pathLst>
                <a:path w="2170" h="1035" extrusionOk="0">
                  <a:moveTo>
                    <a:pt x="268" y="0"/>
                  </a:moveTo>
                  <a:cubicBezTo>
                    <a:pt x="201" y="34"/>
                    <a:pt x="134" y="67"/>
                    <a:pt x="101" y="101"/>
                  </a:cubicBezTo>
                  <a:cubicBezTo>
                    <a:pt x="1" y="234"/>
                    <a:pt x="1" y="401"/>
                    <a:pt x="134" y="534"/>
                  </a:cubicBezTo>
                  <a:cubicBezTo>
                    <a:pt x="201" y="601"/>
                    <a:pt x="301" y="634"/>
                    <a:pt x="368" y="701"/>
                  </a:cubicBezTo>
                  <a:cubicBezTo>
                    <a:pt x="568" y="801"/>
                    <a:pt x="768" y="868"/>
                    <a:pt x="968" y="934"/>
                  </a:cubicBezTo>
                  <a:cubicBezTo>
                    <a:pt x="1168" y="968"/>
                    <a:pt x="1369" y="1001"/>
                    <a:pt x="1602" y="1035"/>
                  </a:cubicBezTo>
                  <a:lnTo>
                    <a:pt x="1902" y="1035"/>
                  </a:lnTo>
                  <a:cubicBezTo>
                    <a:pt x="1969" y="1001"/>
                    <a:pt x="2036" y="968"/>
                    <a:pt x="2069" y="901"/>
                  </a:cubicBezTo>
                  <a:cubicBezTo>
                    <a:pt x="2169" y="801"/>
                    <a:pt x="2136" y="634"/>
                    <a:pt x="2036" y="534"/>
                  </a:cubicBezTo>
                  <a:cubicBezTo>
                    <a:pt x="1936" y="501"/>
                    <a:pt x="1869" y="434"/>
                    <a:pt x="1769" y="367"/>
                  </a:cubicBezTo>
                  <a:cubicBezTo>
                    <a:pt x="1402" y="167"/>
                    <a:pt x="1002" y="34"/>
                    <a:pt x="56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2"/>
            <p:cNvSpPr/>
            <p:nvPr/>
          </p:nvSpPr>
          <p:spPr>
            <a:xfrm>
              <a:off x="7829024" y="3383458"/>
              <a:ext cx="17407" cy="9663"/>
            </a:xfrm>
            <a:custGeom>
              <a:avLst/>
              <a:gdLst/>
              <a:ahLst/>
              <a:cxnLst/>
              <a:rect l="l" t="t" r="r" b="b"/>
              <a:pathLst>
                <a:path w="1969" h="1093" extrusionOk="0">
                  <a:moveTo>
                    <a:pt x="301" y="0"/>
                  </a:moveTo>
                  <a:cubicBezTo>
                    <a:pt x="267" y="34"/>
                    <a:pt x="201" y="34"/>
                    <a:pt x="167" y="101"/>
                  </a:cubicBezTo>
                  <a:cubicBezTo>
                    <a:pt x="34" y="201"/>
                    <a:pt x="0" y="401"/>
                    <a:pt x="134" y="501"/>
                  </a:cubicBezTo>
                  <a:cubicBezTo>
                    <a:pt x="201" y="568"/>
                    <a:pt x="267" y="634"/>
                    <a:pt x="334" y="701"/>
                  </a:cubicBezTo>
                  <a:cubicBezTo>
                    <a:pt x="501" y="801"/>
                    <a:pt x="668" y="868"/>
                    <a:pt x="834" y="968"/>
                  </a:cubicBezTo>
                  <a:cubicBezTo>
                    <a:pt x="1034" y="1001"/>
                    <a:pt x="1201" y="1068"/>
                    <a:pt x="1401" y="1068"/>
                  </a:cubicBezTo>
                  <a:cubicBezTo>
                    <a:pt x="1451" y="1085"/>
                    <a:pt x="1501" y="1093"/>
                    <a:pt x="1547" y="1093"/>
                  </a:cubicBezTo>
                  <a:cubicBezTo>
                    <a:pt x="1593" y="1093"/>
                    <a:pt x="1635" y="1085"/>
                    <a:pt x="1668" y="1068"/>
                  </a:cubicBezTo>
                  <a:cubicBezTo>
                    <a:pt x="1735" y="1068"/>
                    <a:pt x="1802" y="1035"/>
                    <a:pt x="1835" y="1001"/>
                  </a:cubicBezTo>
                  <a:cubicBezTo>
                    <a:pt x="1968" y="901"/>
                    <a:pt x="1968" y="734"/>
                    <a:pt x="1835" y="634"/>
                  </a:cubicBezTo>
                  <a:cubicBezTo>
                    <a:pt x="1768" y="568"/>
                    <a:pt x="1702" y="501"/>
                    <a:pt x="1635" y="434"/>
                  </a:cubicBezTo>
                  <a:cubicBezTo>
                    <a:pt x="1501" y="334"/>
                    <a:pt x="1335" y="234"/>
                    <a:pt x="1135" y="167"/>
                  </a:cubicBezTo>
                  <a:cubicBezTo>
                    <a:pt x="968" y="101"/>
                    <a:pt x="768" y="34"/>
                    <a:pt x="60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2"/>
            <p:cNvSpPr/>
            <p:nvPr/>
          </p:nvSpPr>
          <p:spPr>
            <a:xfrm>
              <a:off x="7803767" y="3391909"/>
              <a:ext cx="17893" cy="15373"/>
            </a:xfrm>
            <a:custGeom>
              <a:avLst/>
              <a:gdLst/>
              <a:ahLst/>
              <a:cxnLst/>
              <a:rect l="l" t="t" r="r" b="b"/>
              <a:pathLst>
                <a:path w="2024" h="1739" extrusionOk="0">
                  <a:moveTo>
                    <a:pt x="341" y="0"/>
                  </a:moveTo>
                  <a:cubicBezTo>
                    <a:pt x="146" y="0"/>
                    <a:pt x="1" y="206"/>
                    <a:pt x="89" y="412"/>
                  </a:cubicBezTo>
                  <a:cubicBezTo>
                    <a:pt x="155" y="512"/>
                    <a:pt x="189" y="579"/>
                    <a:pt x="256" y="679"/>
                  </a:cubicBezTo>
                  <a:cubicBezTo>
                    <a:pt x="556" y="1046"/>
                    <a:pt x="923" y="1379"/>
                    <a:pt x="1323" y="1580"/>
                  </a:cubicBezTo>
                  <a:cubicBezTo>
                    <a:pt x="1423" y="1646"/>
                    <a:pt x="1523" y="1680"/>
                    <a:pt x="1623" y="1713"/>
                  </a:cubicBezTo>
                  <a:cubicBezTo>
                    <a:pt x="1657" y="1730"/>
                    <a:pt x="1690" y="1738"/>
                    <a:pt x="1723" y="1738"/>
                  </a:cubicBezTo>
                  <a:cubicBezTo>
                    <a:pt x="1757" y="1738"/>
                    <a:pt x="1790" y="1730"/>
                    <a:pt x="1823" y="1713"/>
                  </a:cubicBezTo>
                  <a:cubicBezTo>
                    <a:pt x="1957" y="1646"/>
                    <a:pt x="2023" y="1513"/>
                    <a:pt x="1957" y="1379"/>
                  </a:cubicBezTo>
                  <a:cubicBezTo>
                    <a:pt x="1890" y="1279"/>
                    <a:pt x="1823" y="1179"/>
                    <a:pt x="1790" y="1079"/>
                  </a:cubicBezTo>
                  <a:cubicBezTo>
                    <a:pt x="1623" y="912"/>
                    <a:pt x="1490" y="712"/>
                    <a:pt x="1290" y="579"/>
                  </a:cubicBezTo>
                  <a:cubicBezTo>
                    <a:pt x="1123" y="412"/>
                    <a:pt x="923" y="279"/>
                    <a:pt x="723" y="145"/>
                  </a:cubicBezTo>
                  <a:cubicBezTo>
                    <a:pt x="622" y="112"/>
                    <a:pt x="522" y="45"/>
                    <a:pt x="422" y="12"/>
                  </a:cubicBezTo>
                  <a:cubicBezTo>
                    <a:pt x="395" y="4"/>
                    <a:pt x="368" y="0"/>
                    <a:pt x="34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2"/>
            <p:cNvSpPr/>
            <p:nvPr/>
          </p:nvSpPr>
          <p:spPr>
            <a:xfrm>
              <a:off x="7825488" y="3362524"/>
              <a:ext cx="12394" cy="8266"/>
            </a:xfrm>
            <a:custGeom>
              <a:avLst/>
              <a:gdLst/>
              <a:ahLst/>
              <a:cxnLst/>
              <a:rect l="l" t="t" r="r" b="b"/>
              <a:pathLst>
                <a:path w="1402" h="935" extrusionOk="0">
                  <a:moveTo>
                    <a:pt x="467" y="0"/>
                  </a:moveTo>
                  <a:cubicBezTo>
                    <a:pt x="400" y="0"/>
                    <a:pt x="334" y="33"/>
                    <a:pt x="300" y="33"/>
                  </a:cubicBezTo>
                  <a:cubicBezTo>
                    <a:pt x="267" y="67"/>
                    <a:pt x="234" y="67"/>
                    <a:pt x="200" y="67"/>
                  </a:cubicBezTo>
                  <a:cubicBezTo>
                    <a:pt x="67" y="167"/>
                    <a:pt x="0" y="367"/>
                    <a:pt x="100" y="534"/>
                  </a:cubicBezTo>
                  <a:cubicBezTo>
                    <a:pt x="134" y="567"/>
                    <a:pt x="200" y="634"/>
                    <a:pt x="234" y="667"/>
                  </a:cubicBezTo>
                  <a:cubicBezTo>
                    <a:pt x="334" y="767"/>
                    <a:pt x="434" y="834"/>
                    <a:pt x="567" y="867"/>
                  </a:cubicBezTo>
                  <a:cubicBezTo>
                    <a:pt x="701" y="901"/>
                    <a:pt x="801" y="934"/>
                    <a:pt x="934" y="934"/>
                  </a:cubicBezTo>
                  <a:cubicBezTo>
                    <a:pt x="1001" y="901"/>
                    <a:pt x="1068" y="901"/>
                    <a:pt x="1134" y="901"/>
                  </a:cubicBezTo>
                  <a:lnTo>
                    <a:pt x="1201" y="867"/>
                  </a:lnTo>
                  <a:cubicBezTo>
                    <a:pt x="1334" y="767"/>
                    <a:pt x="1401" y="567"/>
                    <a:pt x="1301" y="434"/>
                  </a:cubicBezTo>
                  <a:cubicBezTo>
                    <a:pt x="1268" y="400"/>
                    <a:pt x="1234" y="334"/>
                    <a:pt x="1168" y="300"/>
                  </a:cubicBezTo>
                  <a:cubicBezTo>
                    <a:pt x="1068" y="200"/>
                    <a:pt x="967" y="134"/>
                    <a:pt x="867" y="100"/>
                  </a:cubicBezTo>
                  <a:cubicBezTo>
                    <a:pt x="734" y="33"/>
                    <a:pt x="601" y="0"/>
                    <a:pt x="46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62"/>
            <p:cNvSpPr/>
            <p:nvPr/>
          </p:nvSpPr>
          <p:spPr>
            <a:xfrm>
              <a:off x="7801893" y="3368491"/>
              <a:ext cx="7382" cy="7311"/>
            </a:xfrm>
            <a:custGeom>
              <a:avLst/>
              <a:gdLst/>
              <a:ahLst/>
              <a:cxnLst/>
              <a:rect l="l" t="t" r="r" b="b"/>
              <a:pathLst>
                <a:path w="835" h="827" extrusionOk="0">
                  <a:moveTo>
                    <a:pt x="434" y="1"/>
                  </a:moveTo>
                  <a:cubicBezTo>
                    <a:pt x="401" y="1"/>
                    <a:pt x="367" y="9"/>
                    <a:pt x="334" y="26"/>
                  </a:cubicBezTo>
                  <a:cubicBezTo>
                    <a:pt x="301" y="26"/>
                    <a:pt x="234" y="59"/>
                    <a:pt x="201" y="92"/>
                  </a:cubicBezTo>
                  <a:cubicBezTo>
                    <a:pt x="67" y="192"/>
                    <a:pt x="1" y="393"/>
                    <a:pt x="67" y="593"/>
                  </a:cubicBezTo>
                  <a:cubicBezTo>
                    <a:pt x="67" y="626"/>
                    <a:pt x="101" y="659"/>
                    <a:pt x="134" y="693"/>
                  </a:cubicBezTo>
                  <a:cubicBezTo>
                    <a:pt x="167" y="759"/>
                    <a:pt x="234" y="793"/>
                    <a:pt x="301" y="826"/>
                  </a:cubicBezTo>
                  <a:cubicBezTo>
                    <a:pt x="401" y="826"/>
                    <a:pt x="468" y="826"/>
                    <a:pt x="534" y="793"/>
                  </a:cubicBezTo>
                  <a:cubicBezTo>
                    <a:pt x="568" y="793"/>
                    <a:pt x="601" y="759"/>
                    <a:pt x="668" y="726"/>
                  </a:cubicBezTo>
                  <a:cubicBezTo>
                    <a:pt x="801" y="626"/>
                    <a:pt x="834" y="459"/>
                    <a:pt x="768" y="292"/>
                  </a:cubicBezTo>
                  <a:cubicBezTo>
                    <a:pt x="768" y="226"/>
                    <a:pt x="734" y="192"/>
                    <a:pt x="734" y="159"/>
                  </a:cubicBezTo>
                  <a:cubicBezTo>
                    <a:pt x="668" y="92"/>
                    <a:pt x="601" y="59"/>
                    <a:pt x="534" y="26"/>
                  </a:cubicBezTo>
                  <a:cubicBezTo>
                    <a:pt x="501" y="9"/>
                    <a:pt x="468" y="1"/>
                    <a:pt x="434"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2"/>
            <p:cNvSpPr/>
            <p:nvPr/>
          </p:nvSpPr>
          <p:spPr>
            <a:xfrm>
              <a:off x="7789799" y="3340476"/>
              <a:ext cx="12987" cy="10555"/>
            </a:xfrm>
            <a:custGeom>
              <a:avLst/>
              <a:gdLst/>
              <a:ahLst/>
              <a:cxnLst/>
              <a:rect l="l" t="t" r="r" b="b"/>
              <a:pathLst>
                <a:path w="1469" h="1194" extrusionOk="0">
                  <a:moveTo>
                    <a:pt x="322" y="1"/>
                  </a:moveTo>
                  <a:cubicBezTo>
                    <a:pt x="301" y="1"/>
                    <a:pt x="284" y="9"/>
                    <a:pt x="268" y="26"/>
                  </a:cubicBezTo>
                  <a:cubicBezTo>
                    <a:pt x="101" y="59"/>
                    <a:pt x="1" y="259"/>
                    <a:pt x="68" y="393"/>
                  </a:cubicBezTo>
                  <a:cubicBezTo>
                    <a:pt x="101" y="459"/>
                    <a:pt x="134" y="559"/>
                    <a:pt x="168" y="593"/>
                  </a:cubicBezTo>
                  <a:cubicBezTo>
                    <a:pt x="268" y="726"/>
                    <a:pt x="368" y="826"/>
                    <a:pt x="501" y="926"/>
                  </a:cubicBezTo>
                  <a:cubicBezTo>
                    <a:pt x="601" y="1026"/>
                    <a:pt x="768" y="1093"/>
                    <a:pt x="902" y="1160"/>
                  </a:cubicBezTo>
                  <a:cubicBezTo>
                    <a:pt x="968" y="1160"/>
                    <a:pt x="1068" y="1193"/>
                    <a:pt x="1135" y="1193"/>
                  </a:cubicBezTo>
                  <a:lnTo>
                    <a:pt x="1235" y="1193"/>
                  </a:lnTo>
                  <a:cubicBezTo>
                    <a:pt x="1402" y="1160"/>
                    <a:pt x="1469" y="993"/>
                    <a:pt x="1402" y="826"/>
                  </a:cubicBezTo>
                  <a:cubicBezTo>
                    <a:pt x="1369" y="760"/>
                    <a:pt x="1335" y="693"/>
                    <a:pt x="1302" y="626"/>
                  </a:cubicBezTo>
                  <a:cubicBezTo>
                    <a:pt x="1235" y="493"/>
                    <a:pt x="1135" y="393"/>
                    <a:pt x="1002" y="293"/>
                  </a:cubicBezTo>
                  <a:cubicBezTo>
                    <a:pt x="902" y="192"/>
                    <a:pt x="768" y="126"/>
                    <a:pt x="601" y="59"/>
                  </a:cubicBezTo>
                  <a:cubicBezTo>
                    <a:pt x="535" y="26"/>
                    <a:pt x="468" y="26"/>
                    <a:pt x="401" y="26"/>
                  </a:cubicBezTo>
                  <a:cubicBezTo>
                    <a:pt x="368" y="9"/>
                    <a:pt x="343" y="1"/>
                    <a:pt x="32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2"/>
            <p:cNvSpPr/>
            <p:nvPr/>
          </p:nvSpPr>
          <p:spPr>
            <a:xfrm>
              <a:off x="7760900" y="3361888"/>
              <a:ext cx="16231" cy="13252"/>
            </a:xfrm>
            <a:custGeom>
              <a:avLst/>
              <a:gdLst/>
              <a:ahLst/>
              <a:cxnLst/>
              <a:rect l="l" t="t" r="r" b="b"/>
              <a:pathLst>
                <a:path w="1836" h="1499" extrusionOk="0">
                  <a:moveTo>
                    <a:pt x="262" y="0"/>
                  </a:moveTo>
                  <a:cubicBezTo>
                    <a:pt x="128" y="0"/>
                    <a:pt x="1" y="100"/>
                    <a:pt x="1" y="272"/>
                  </a:cubicBezTo>
                  <a:cubicBezTo>
                    <a:pt x="1" y="372"/>
                    <a:pt x="34" y="506"/>
                    <a:pt x="68" y="606"/>
                  </a:cubicBezTo>
                  <a:cubicBezTo>
                    <a:pt x="101" y="739"/>
                    <a:pt x="168" y="839"/>
                    <a:pt x="268" y="939"/>
                  </a:cubicBezTo>
                  <a:cubicBezTo>
                    <a:pt x="435" y="1173"/>
                    <a:pt x="668" y="1340"/>
                    <a:pt x="968" y="1406"/>
                  </a:cubicBezTo>
                  <a:cubicBezTo>
                    <a:pt x="1068" y="1473"/>
                    <a:pt x="1202" y="1473"/>
                    <a:pt x="1335" y="1473"/>
                  </a:cubicBezTo>
                  <a:cubicBezTo>
                    <a:pt x="1369" y="1490"/>
                    <a:pt x="1410" y="1498"/>
                    <a:pt x="1456" y="1498"/>
                  </a:cubicBezTo>
                  <a:cubicBezTo>
                    <a:pt x="1502" y="1498"/>
                    <a:pt x="1552" y="1490"/>
                    <a:pt x="1602" y="1473"/>
                  </a:cubicBezTo>
                  <a:lnTo>
                    <a:pt x="1669" y="1473"/>
                  </a:lnTo>
                  <a:cubicBezTo>
                    <a:pt x="1735" y="1440"/>
                    <a:pt x="1769" y="1373"/>
                    <a:pt x="1769" y="1340"/>
                  </a:cubicBezTo>
                  <a:cubicBezTo>
                    <a:pt x="1836" y="1206"/>
                    <a:pt x="1802" y="1039"/>
                    <a:pt x="1702" y="973"/>
                  </a:cubicBezTo>
                  <a:lnTo>
                    <a:pt x="1602" y="939"/>
                  </a:lnTo>
                  <a:cubicBezTo>
                    <a:pt x="1569" y="906"/>
                    <a:pt x="1502" y="873"/>
                    <a:pt x="1469" y="839"/>
                  </a:cubicBezTo>
                  <a:cubicBezTo>
                    <a:pt x="1302" y="739"/>
                    <a:pt x="1168" y="639"/>
                    <a:pt x="1035" y="539"/>
                  </a:cubicBezTo>
                  <a:cubicBezTo>
                    <a:pt x="902" y="439"/>
                    <a:pt x="701" y="272"/>
                    <a:pt x="635" y="239"/>
                  </a:cubicBezTo>
                  <a:cubicBezTo>
                    <a:pt x="601" y="172"/>
                    <a:pt x="535" y="139"/>
                    <a:pt x="501" y="105"/>
                  </a:cubicBezTo>
                  <a:cubicBezTo>
                    <a:pt x="501" y="105"/>
                    <a:pt x="468" y="72"/>
                    <a:pt x="468" y="72"/>
                  </a:cubicBezTo>
                  <a:lnTo>
                    <a:pt x="401" y="39"/>
                  </a:lnTo>
                  <a:cubicBezTo>
                    <a:pt x="358" y="13"/>
                    <a:pt x="309" y="0"/>
                    <a:pt x="262"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2"/>
            <p:cNvSpPr/>
            <p:nvPr/>
          </p:nvSpPr>
          <p:spPr>
            <a:xfrm>
              <a:off x="7765029" y="3345126"/>
              <a:ext cx="11510" cy="8266"/>
            </a:xfrm>
            <a:custGeom>
              <a:avLst/>
              <a:gdLst/>
              <a:ahLst/>
              <a:cxnLst/>
              <a:rect l="l" t="t" r="r" b="b"/>
              <a:pathLst>
                <a:path w="1302" h="935" extrusionOk="0">
                  <a:moveTo>
                    <a:pt x="234" y="0"/>
                  </a:moveTo>
                  <a:cubicBezTo>
                    <a:pt x="68" y="67"/>
                    <a:pt x="1" y="234"/>
                    <a:pt x="68" y="400"/>
                  </a:cubicBezTo>
                  <a:cubicBezTo>
                    <a:pt x="101" y="467"/>
                    <a:pt x="134" y="534"/>
                    <a:pt x="168" y="567"/>
                  </a:cubicBezTo>
                  <a:cubicBezTo>
                    <a:pt x="234" y="667"/>
                    <a:pt x="334" y="734"/>
                    <a:pt x="468" y="801"/>
                  </a:cubicBezTo>
                  <a:cubicBezTo>
                    <a:pt x="568" y="867"/>
                    <a:pt x="701" y="901"/>
                    <a:pt x="835" y="934"/>
                  </a:cubicBezTo>
                  <a:lnTo>
                    <a:pt x="1102" y="934"/>
                  </a:lnTo>
                  <a:cubicBezTo>
                    <a:pt x="1235" y="867"/>
                    <a:pt x="1302" y="701"/>
                    <a:pt x="1235" y="534"/>
                  </a:cubicBezTo>
                  <a:cubicBezTo>
                    <a:pt x="1235" y="467"/>
                    <a:pt x="1202" y="434"/>
                    <a:pt x="1135" y="367"/>
                  </a:cubicBezTo>
                  <a:cubicBezTo>
                    <a:pt x="1068" y="267"/>
                    <a:pt x="968" y="200"/>
                    <a:pt x="868" y="133"/>
                  </a:cubicBezTo>
                  <a:cubicBezTo>
                    <a:pt x="735" y="67"/>
                    <a:pt x="635" y="0"/>
                    <a:pt x="50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2"/>
            <p:cNvSpPr/>
            <p:nvPr/>
          </p:nvSpPr>
          <p:spPr>
            <a:xfrm>
              <a:off x="7732593" y="3325067"/>
              <a:ext cx="11510" cy="14162"/>
            </a:xfrm>
            <a:custGeom>
              <a:avLst/>
              <a:gdLst/>
              <a:ahLst/>
              <a:cxnLst/>
              <a:rect l="l" t="t" r="r" b="b"/>
              <a:pathLst>
                <a:path w="1302" h="1602" extrusionOk="0">
                  <a:moveTo>
                    <a:pt x="267" y="1"/>
                  </a:moveTo>
                  <a:cubicBezTo>
                    <a:pt x="134" y="34"/>
                    <a:pt x="1" y="168"/>
                    <a:pt x="34" y="334"/>
                  </a:cubicBezTo>
                  <a:cubicBezTo>
                    <a:pt x="34" y="434"/>
                    <a:pt x="34" y="501"/>
                    <a:pt x="67" y="601"/>
                  </a:cubicBezTo>
                  <a:cubicBezTo>
                    <a:pt x="134" y="768"/>
                    <a:pt x="201" y="901"/>
                    <a:pt x="334" y="1068"/>
                  </a:cubicBezTo>
                  <a:cubicBezTo>
                    <a:pt x="434" y="1202"/>
                    <a:pt x="534" y="1335"/>
                    <a:pt x="701" y="1435"/>
                  </a:cubicBezTo>
                  <a:cubicBezTo>
                    <a:pt x="768" y="1502"/>
                    <a:pt x="835" y="1535"/>
                    <a:pt x="901" y="1569"/>
                  </a:cubicBezTo>
                  <a:cubicBezTo>
                    <a:pt x="935" y="1602"/>
                    <a:pt x="1001" y="1602"/>
                    <a:pt x="1068" y="1602"/>
                  </a:cubicBezTo>
                  <a:cubicBezTo>
                    <a:pt x="1201" y="1602"/>
                    <a:pt x="1302" y="1468"/>
                    <a:pt x="1302" y="1302"/>
                  </a:cubicBezTo>
                  <a:cubicBezTo>
                    <a:pt x="1268" y="1235"/>
                    <a:pt x="1268" y="1135"/>
                    <a:pt x="1235" y="1068"/>
                  </a:cubicBezTo>
                  <a:cubicBezTo>
                    <a:pt x="1168" y="901"/>
                    <a:pt x="1101" y="735"/>
                    <a:pt x="1001" y="568"/>
                  </a:cubicBezTo>
                  <a:cubicBezTo>
                    <a:pt x="901" y="434"/>
                    <a:pt x="801" y="301"/>
                    <a:pt x="668" y="201"/>
                  </a:cubicBezTo>
                  <a:cubicBezTo>
                    <a:pt x="601" y="134"/>
                    <a:pt x="534" y="67"/>
                    <a:pt x="434" y="34"/>
                  </a:cubicBezTo>
                  <a:cubicBezTo>
                    <a:pt x="401" y="1"/>
                    <a:pt x="334" y="1"/>
                    <a:pt x="26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2"/>
            <p:cNvSpPr/>
            <p:nvPr/>
          </p:nvSpPr>
          <p:spPr>
            <a:xfrm>
              <a:off x="7757072" y="3317695"/>
              <a:ext cx="12094" cy="10034"/>
            </a:xfrm>
            <a:custGeom>
              <a:avLst/>
              <a:gdLst/>
              <a:ahLst/>
              <a:cxnLst/>
              <a:rect l="l" t="t" r="r" b="b"/>
              <a:pathLst>
                <a:path w="1368" h="1135" extrusionOk="0">
                  <a:moveTo>
                    <a:pt x="267" y="1"/>
                  </a:moveTo>
                  <a:cubicBezTo>
                    <a:pt x="100" y="68"/>
                    <a:pt x="0" y="234"/>
                    <a:pt x="67" y="401"/>
                  </a:cubicBezTo>
                  <a:cubicBezTo>
                    <a:pt x="67" y="468"/>
                    <a:pt x="100" y="535"/>
                    <a:pt x="134" y="601"/>
                  </a:cubicBezTo>
                  <a:cubicBezTo>
                    <a:pt x="234" y="701"/>
                    <a:pt x="334" y="801"/>
                    <a:pt x="434" y="901"/>
                  </a:cubicBezTo>
                  <a:cubicBezTo>
                    <a:pt x="534" y="968"/>
                    <a:pt x="667" y="1035"/>
                    <a:pt x="801" y="1102"/>
                  </a:cubicBezTo>
                  <a:cubicBezTo>
                    <a:pt x="868" y="1102"/>
                    <a:pt x="934" y="1102"/>
                    <a:pt x="1034" y="1135"/>
                  </a:cubicBezTo>
                  <a:lnTo>
                    <a:pt x="1134" y="1135"/>
                  </a:lnTo>
                  <a:cubicBezTo>
                    <a:pt x="1268" y="1068"/>
                    <a:pt x="1368" y="901"/>
                    <a:pt x="1301" y="768"/>
                  </a:cubicBezTo>
                  <a:cubicBezTo>
                    <a:pt x="1301" y="701"/>
                    <a:pt x="1268" y="635"/>
                    <a:pt x="1234" y="568"/>
                  </a:cubicBezTo>
                  <a:cubicBezTo>
                    <a:pt x="1134" y="434"/>
                    <a:pt x="1068" y="334"/>
                    <a:pt x="934" y="268"/>
                  </a:cubicBezTo>
                  <a:cubicBezTo>
                    <a:pt x="834" y="168"/>
                    <a:pt x="701" y="101"/>
                    <a:pt x="567" y="34"/>
                  </a:cubicBezTo>
                  <a:cubicBezTo>
                    <a:pt x="501" y="34"/>
                    <a:pt x="434" y="1"/>
                    <a:pt x="36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2"/>
            <p:cNvSpPr/>
            <p:nvPr/>
          </p:nvSpPr>
          <p:spPr>
            <a:xfrm>
              <a:off x="7728173" y="3295240"/>
              <a:ext cx="8557" cy="10432"/>
            </a:xfrm>
            <a:custGeom>
              <a:avLst/>
              <a:gdLst/>
              <a:ahLst/>
              <a:cxnLst/>
              <a:rect l="l" t="t" r="r" b="b"/>
              <a:pathLst>
                <a:path w="968" h="1180" extrusionOk="0">
                  <a:moveTo>
                    <a:pt x="340" y="1"/>
                  </a:moveTo>
                  <a:cubicBezTo>
                    <a:pt x="167" y="1"/>
                    <a:pt x="30" y="126"/>
                    <a:pt x="0" y="306"/>
                  </a:cubicBezTo>
                  <a:cubicBezTo>
                    <a:pt x="0" y="339"/>
                    <a:pt x="0" y="406"/>
                    <a:pt x="0" y="473"/>
                  </a:cubicBezTo>
                  <a:cubicBezTo>
                    <a:pt x="34" y="606"/>
                    <a:pt x="67" y="706"/>
                    <a:pt x="134" y="806"/>
                  </a:cubicBezTo>
                  <a:cubicBezTo>
                    <a:pt x="200" y="906"/>
                    <a:pt x="300" y="1006"/>
                    <a:pt x="367" y="1073"/>
                  </a:cubicBezTo>
                  <a:cubicBezTo>
                    <a:pt x="434" y="1106"/>
                    <a:pt x="501" y="1140"/>
                    <a:pt x="534" y="1173"/>
                  </a:cubicBezTo>
                  <a:lnTo>
                    <a:pt x="601" y="1173"/>
                  </a:lnTo>
                  <a:cubicBezTo>
                    <a:pt x="622" y="1177"/>
                    <a:pt x="644" y="1180"/>
                    <a:pt x="665" y="1180"/>
                  </a:cubicBezTo>
                  <a:cubicBezTo>
                    <a:pt x="808" y="1180"/>
                    <a:pt x="939" y="1085"/>
                    <a:pt x="968" y="940"/>
                  </a:cubicBezTo>
                  <a:cubicBezTo>
                    <a:pt x="968" y="873"/>
                    <a:pt x="968" y="806"/>
                    <a:pt x="968" y="740"/>
                  </a:cubicBezTo>
                  <a:cubicBezTo>
                    <a:pt x="934" y="606"/>
                    <a:pt x="901" y="506"/>
                    <a:pt x="868" y="406"/>
                  </a:cubicBezTo>
                  <a:cubicBezTo>
                    <a:pt x="801" y="306"/>
                    <a:pt x="734" y="206"/>
                    <a:pt x="634" y="139"/>
                  </a:cubicBezTo>
                  <a:cubicBezTo>
                    <a:pt x="567" y="72"/>
                    <a:pt x="534" y="72"/>
                    <a:pt x="467" y="39"/>
                  </a:cubicBezTo>
                  <a:lnTo>
                    <a:pt x="401" y="6"/>
                  </a:lnTo>
                  <a:cubicBezTo>
                    <a:pt x="380" y="2"/>
                    <a:pt x="360" y="1"/>
                    <a:pt x="340"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2"/>
            <p:cNvSpPr/>
            <p:nvPr/>
          </p:nvSpPr>
          <p:spPr>
            <a:xfrm>
              <a:off x="7703986" y="3277002"/>
              <a:ext cx="8858" cy="15108"/>
            </a:xfrm>
            <a:custGeom>
              <a:avLst/>
              <a:gdLst/>
              <a:ahLst/>
              <a:cxnLst/>
              <a:rect l="l" t="t" r="r" b="b"/>
              <a:pathLst>
                <a:path w="1002" h="1709" extrusionOk="0">
                  <a:moveTo>
                    <a:pt x="335" y="1"/>
                  </a:moveTo>
                  <a:cubicBezTo>
                    <a:pt x="168" y="1"/>
                    <a:pt x="34" y="101"/>
                    <a:pt x="1" y="267"/>
                  </a:cubicBezTo>
                  <a:cubicBezTo>
                    <a:pt x="1" y="334"/>
                    <a:pt x="1" y="434"/>
                    <a:pt x="1" y="501"/>
                  </a:cubicBezTo>
                  <a:cubicBezTo>
                    <a:pt x="1" y="668"/>
                    <a:pt x="68" y="834"/>
                    <a:pt x="134" y="1001"/>
                  </a:cubicBezTo>
                  <a:cubicBezTo>
                    <a:pt x="168" y="1168"/>
                    <a:pt x="268" y="1335"/>
                    <a:pt x="368" y="1468"/>
                  </a:cubicBezTo>
                  <a:cubicBezTo>
                    <a:pt x="435" y="1535"/>
                    <a:pt x="468" y="1602"/>
                    <a:pt x="535" y="1635"/>
                  </a:cubicBezTo>
                  <a:cubicBezTo>
                    <a:pt x="568" y="1668"/>
                    <a:pt x="635" y="1702"/>
                    <a:pt x="668" y="1702"/>
                  </a:cubicBezTo>
                  <a:cubicBezTo>
                    <a:pt x="690" y="1706"/>
                    <a:pt x="711" y="1708"/>
                    <a:pt x="732" y="1708"/>
                  </a:cubicBezTo>
                  <a:cubicBezTo>
                    <a:pt x="868" y="1708"/>
                    <a:pt x="973" y="1617"/>
                    <a:pt x="1002" y="1502"/>
                  </a:cubicBezTo>
                  <a:cubicBezTo>
                    <a:pt x="1002" y="1402"/>
                    <a:pt x="1002" y="1301"/>
                    <a:pt x="1002" y="1235"/>
                  </a:cubicBezTo>
                  <a:cubicBezTo>
                    <a:pt x="968" y="1068"/>
                    <a:pt x="935" y="901"/>
                    <a:pt x="902" y="734"/>
                  </a:cubicBezTo>
                  <a:cubicBezTo>
                    <a:pt x="835" y="568"/>
                    <a:pt x="768" y="401"/>
                    <a:pt x="668" y="267"/>
                  </a:cubicBezTo>
                  <a:cubicBezTo>
                    <a:pt x="601" y="201"/>
                    <a:pt x="535" y="134"/>
                    <a:pt x="501" y="67"/>
                  </a:cubicBezTo>
                  <a:cubicBezTo>
                    <a:pt x="435" y="34"/>
                    <a:pt x="401" y="34"/>
                    <a:pt x="335"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2"/>
            <p:cNvSpPr/>
            <p:nvPr/>
          </p:nvSpPr>
          <p:spPr>
            <a:xfrm>
              <a:off x="7725220" y="3263026"/>
              <a:ext cx="9150" cy="14339"/>
            </a:xfrm>
            <a:custGeom>
              <a:avLst/>
              <a:gdLst/>
              <a:ahLst/>
              <a:cxnLst/>
              <a:rect l="l" t="t" r="r" b="b"/>
              <a:pathLst>
                <a:path w="1035" h="1622" extrusionOk="0">
                  <a:moveTo>
                    <a:pt x="381" y="1"/>
                  </a:moveTo>
                  <a:cubicBezTo>
                    <a:pt x="355" y="1"/>
                    <a:pt x="328" y="5"/>
                    <a:pt x="301" y="14"/>
                  </a:cubicBezTo>
                  <a:cubicBezTo>
                    <a:pt x="101" y="14"/>
                    <a:pt x="1" y="181"/>
                    <a:pt x="1" y="381"/>
                  </a:cubicBezTo>
                  <a:lnTo>
                    <a:pt x="34" y="547"/>
                  </a:lnTo>
                  <a:cubicBezTo>
                    <a:pt x="67" y="714"/>
                    <a:pt x="134" y="914"/>
                    <a:pt x="201" y="1081"/>
                  </a:cubicBezTo>
                  <a:cubicBezTo>
                    <a:pt x="234" y="1148"/>
                    <a:pt x="301" y="1248"/>
                    <a:pt x="334" y="1315"/>
                  </a:cubicBezTo>
                  <a:cubicBezTo>
                    <a:pt x="401" y="1415"/>
                    <a:pt x="468" y="1481"/>
                    <a:pt x="568" y="1548"/>
                  </a:cubicBezTo>
                  <a:cubicBezTo>
                    <a:pt x="601" y="1582"/>
                    <a:pt x="634" y="1615"/>
                    <a:pt x="701" y="1615"/>
                  </a:cubicBezTo>
                  <a:cubicBezTo>
                    <a:pt x="718" y="1619"/>
                    <a:pt x="736" y="1621"/>
                    <a:pt x="754" y="1621"/>
                  </a:cubicBezTo>
                  <a:cubicBezTo>
                    <a:pt x="875" y="1621"/>
                    <a:pt x="1001" y="1527"/>
                    <a:pt x="1001" y="1381"/>
                  </a:cubicBezTo>
                  <a:cubicBezTo>
                    <a:pt x="1035" y="1281"/>
                    <a:pt x="1035" y="1181"/>
                    <a:pt x="1001" y="1081"/>
                  </a:cubicBezTo>
                  <a:cubicBezTo>
                    <a:pt x="1001" y="981"/>
                    <a:pt x="1001" y="914"/>
                    <a:pt x="968" y="814"/>
                  </a:cubicBezTo>
                  <a:cubicBezTo>
                    <a:pt x="930" y="702"/>
                    <a:pt x="893" y="599"/>
                    <a:pt x="849" y="502"/>
                  </a:cubicBezTo>
                  <a:lnTo>
                    <a:pt x="849" y="502"/>
                  </a:lnTo>
                  <a:cubicBezTo>
                    <a:pt x="851" y="448"/>
                    <a:pt x="836" y="394"/>
                    <a:pt x="801" y="347"/>
                  </a:cubicBezTo>
                  <a:cubicBezTo>
                    <a:pt x="735" y="247"/>
                    <a:pt x="668" y="147"/>
                    <a:pt x="568" y="80"/>
                  </a:cubicBezTo>
                  <a:cubicBezTo>
                    <a:pt x="519" y="32"/>
                    <a:pt x="452" y="1"/>
                    <a:pt x="381"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2"/>
            <p:cNvSpPr/>
            <p:nvPr/>
          </p:nvSpPr>
          <p:spPr>
            <a:xfrm>
              <a:off x="7760016" y="3293163"/>
              <a:ext cx="12695" cy="13924"/>
            </a:xfrm>
            <a:custGeom>
              <a:avLst/>
              <a:gdLst/>
              <a:ahLst/>
              <a:cxnLst/>
              <a:rect l="l" t="t" r="r" b="b"/>
              <a:pathLst>
                <a:path w="1436" h="1575" extrusionOk="0">
                  <a:moveTo>
                    <a:pt x="305" y="1"/>
                  </a:moveTo>
                  <a:cubicBezTo>
                    <a:pt x="168" y="1"/>
                    <a:pt x="63" y="95"/>
                    <a:pt x="34" y="241"/>
                  </a:cubicBezTo>
                  <a:cubicBezTo>
                    <a:pt x="1" y="341"/>
                    <a:pt x="1" y="441"/>
                    <a:pt x="34" y="541"/>
                  </a:cubicBezTo>
                  <a:cubicBezTo>
                    <a:pt x="68" y="741"/>
                    <a:pt x="134" y="975"/>
                    <a:pt x="301" y="1141"/>
                  </a:cubicBezTo>
                  <a:cubicBezTo>
                    <a:pt x="434" y="1308"/>
                    <a:pt x="601" y="1442"/>
                    <a:pt x="835" y="1542"/>
                  </a:cubicBezTo>
                  <a:cubicBezTo>
                    <a:pt x="901" y="1542"/>
                    <a:pt x="968" y="1575"/>
                    <a:pt x="1035" y="1575"/>
                  </a:cubicBezTo>
                  <a:lnTo>
                    <a:pt x="1102" y="1575"/>
                  </a:lnTo>
                  <a:cubicBezTo>
                    <a:pt x="1302" y="1542"/>
                    <a:pt x="1435" y="1341"/>
                    <a:pt x="1335" y="1141"/>
                  </a:cubicBezTo>
                  <a:lnTo>
                    <a:pt x="1268" y="1108"/>
                  </a:lnTo>
                  <a:cubicBezTo>
                    <a:pt x="1235" y="1075"/>
                    <a:pt x="1268" y="1075"/>
                    <a:pt x="1202" y="975"/>
                  </a:cubicBezTo>
                  <a:cubicBezTo>
                    <a:pt x="1135" y="874"/>
                    <a:pt x="1035" y="741"/>
                    <a:pt x="935" y="608"/>
                  </a:cubicBezTo>
                  <a:cubicBezTo>
                    <a:pt x="835" y="508"/>
                    <a:pt x="768" y="374"/>
                    <a:pt x="668" y="274"/>
                  </a:cubicBezTo>
                  <a:lnTo>
                    <a:pt x="568" y="174"/>
                  </a:lnTo>
                  <a:cubicBezTo>
                    <a:pt x="568" y="141"/>
                    <a:pt x="535" y="141"/>
                    <a:pt x="535" y="107"/>
                  </a:cubicBezTo>
                  <a:lnTo>
                    <a:pt x="468" y="74"/>
                  </a:lnTo>
                  <a:cubicBezTo>
                    <a:pt x="434" y="41"/>
                    <a:pt x="401" y="41"/>
                    <a:pt x="368" y="7"/>
                  </a:cubicBezTo>
                  <a:cubicBezTo>
                    <a:pt x="346" y="3"/>
                    <a:pt x="325" y="1"/>
                    <a:pt x="305"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2"/>
            <p:cNvSpPr/>
            <p:nvPr/>
          </p:nvSpPr>
          <p:spPr>
            <a:xfrm>
              <a:off x="7803962" y="3322371"/>
              <a:ext cx="11501" cy="9274"/>
            </a:xfrm>
            <a:custGeom>
              <a:avLst/>
              <a:gdLst/>
              <a:ahLst/>
              <a:cxnLst/>
              <a:rect l="l" t="t" r="r" b="b"/>
              <a:pathLst>
                <a:path w="1301" h="1049" extrusionOk="0">
                  <a:moveTo>
                    <a:pt x="249" y="0"/>
                  </a:moveTo>
                  <a:cubicBezTo>
                    <a:pt x="107" y="0"/>
                    <a:pt x="0" y="123"/>
                    <a:pt x="0" y="272"/>
                  </a:cubicBezTo>
                  <a:cubicBezTo>
                    <a:pt x="0" y="372"/>
                    <a:pt x="0" y="439"/>
                    <a:pt x="33" y="539"/>
                  </a:cubicBezTo>
                  <a:cubicBezTo>
                    <a:pt x="100" y="673"/>
                    <a:pt x="234" y="839"/>
                    <a:pt x="400" y="906"/>
                  </a:cubicBezTo>
                  <a:cubicBezTo>
                    <a:pt x="510" y="989"/>
                    <a:pt x="665" y="1048"/>
                    <a:pt x="809" y="1048"/>
                  </a:cubicBezTo>
                  <a:cubicBezTo>
                    <a:pt x="841" y="1048"/>
                    <a:pt x="871" y="1046"/>
                    <a:pt x="901" y="1040"/>
                  </a:cubicBezTo>
                  <a:cubicBezTo>
                    <a:pt x="967" y="1040"/>
                    <a:pt x="1034" y="1040"/>
                    <a:pt x="1067" y="1006"/>
                  </a:cubicBezTo>
                  <a:lnTo>
                    <a:pt x="1134" y="1006"/>
                  </a:lnTo>
                  <a:lnTo>
                    <a:pt x="1201" y="906"/>
                  </a:lnTo>
                  <a:cubicBezTo>
                    <a:pt x="1301" y="806"/>
                    <a:pt x="1301" y="606"/>
                    <a:pt x="1201" y="506"/>
                  </a:cubicBezTo>
                  <a:lnTo>
                    <a:pt x="1134" y="473"/>
                  </a:lnTo>
                  <a:cubicBezTo>
                    <a:pt x="1101" y="439"/>
                    <a:pt x="1101" y="406"/>
                    <a:pt x="1067" y="372"/>
                  </a:cubicBezTo>
                  <a:cubicBezTo>
                    <a:pt x="1001" y="306"/>
                    <a:pt x="901" y="239"/>
                    <a:pt x="834" y="206"/>
                  </a:cubicBezTo>
                  <a:cubicBezTo>
                    <a:pt x="767" y="139"/>
                    <a:pt x="667" y="106"/>
                    <a:pt x="600" y="72"/>
                  </a:cubicBezTo>
                  <a:lnTo>
                    <a:pt x="500" y="6"/>
                  </a:lnTo>
                  <a:lnTo>
                    <a:pt x="300" y="6"/>
                  </a:lnTo>
                  <a:cubicBezTo>
                    <a:pt x="283" y="2"/>
                    <a:pt x="266" y="0"/>
                    <a:pt x="24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2"/>
            <p:cNvSpPr/>
            <p:nvPr/>
          </p:nvSpPr>
          <p:spPr>
            <a:xfrm>
              <a:off x="7839933" y="3334801"/>
              <a:ext cx="12987" cy="10334"/>
            </a:xfrm>
            <a:custGeom>
              <a:avLst/>
              <a:gdLst/>
              <a:ahLst/>
              <a:cxnLst/>
              <a:rect l="l" t="t" r="r" b="b"/>
              <a:pathLst>
                <a:path w="1469" h="1169" extrusionOk="0">
                  <a:moveTo>
                    <a:pt x="368" y="1"/>
                  </a:moveTo>
                  <a:cubicBezTo>
                    <a:pt x="334" y="1"/>
                    <a:pt x="301" y="1"/>
                    <a:pt x="267" y="34"/>
                  </a:cubicBezTo>
                  <a:cubicBezTo>
                    <a:pt x="101" y="101"/>
                    <a:pt x="1" y="267"/>
                    <a:pt x="67" y="434"/>
                  </a:cubicBezTo>
                  <a:cubicBezTo>
                    <a:pt x="101" y="501"/>
                    <a:pt x="134" y="568"/>
                    <a:pt x="201" y="634"/>
                  </a:cubicBezTo>
                  <a:cubicBezTo>
                    <a:pt x="267" y="768"/>
                    <a:pt x="368" y="868"/>
                    <a:pt x="501" y="935"/>
                  </a:cubicBezTo>
                  <a:cubicBezTo>
                    <a:pt x="634" y="1035"/>
                    <a:pt x="768" y="1101"/>
                    <a:pt x="935" y="1135"/>
                  </a:cubicBezTo>
                  <a:cubicBezTo>
                    <a:pt x="1001" y="1135"/>
                    <a:pt x="1068" y="1168"/>
                    <a:pt x="1135" y="1168"/>
                  </a:cubicBezTo>
                  <a:cubicBezTo>
                    <a:pt x="1168" y="1168"/>
                    <a:pt x="1201" y="1135"/>
                    <a:pt x="1235" y="1135"/>
                  </a:cubicBezTo>
                  <a:cubicBezTo>
                    <a:pt x="1368" y="1068"/>
                    <a:pt x="1468" y="901"/>
                    <a:pt x="1402" y="768"/>
                  </a:cubicBezTo>
                  <a:cubicBezTo>
                    <a:pt x="1368" y="701"/>
                    <a:pt x="1335" y="634"/>
                    <a:pt x="1302" y="568"/>
                  </a:cubicBezTo>
                  <a:cubicBezTo>
                    <a:pt x="1201" y="434"/>
                    <a:pt x="1101" y="334"/>
                    <a:pt x="1001" y="267"/>
                  </a:cubicBezTo>
                  <a:cubicBezTo>
                    <a:pt x="868" y="167"/>
                    <a:pt x="734" y="101"/>
                    <a:pt x="601" y="34"/>
                  </a:cubicBezTo>
                  <a:cubicBezTo>
                    <a:pt x="534" y="34"/>
                    <a:pt x="468" y="1"/>
                    <a:pt x="3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2"/>
            <p:cNvSpPr/>
            <p:nvPr/>
          </p:nvSpPr>
          <p:spPr>
            <a:xfrm>
              <a:off x="7982661" y="3053182"/>
              <a:ext cx="18291" cy="14092"/>
            </a:xfrm>
            <a:custGeom>
              <a:avLst/>
              <a:gdLst/>
              <a:ahLst/>
              <a:cxnLst/>
              <a:rect l="l" t="t" r="r" b="b"/>
              <a:pathLst>
                <a:path w="2069" h="1594" extrusionOk="0">
                  <a:moveTo>
                    <a:pt x="267" y="0"/>
                  </a:moveTo>
                  <a:cubicBezTo>
                    <a:pt x="201" y="0"/>
                    <a:pt x="134" y="34"/>
                    <a:pt x="101" y="100"/>
                  </a:cubicBezTo>
                  <a:cubicBezTo>
                    <a:pt x="0" y="201"/>
                    <a:pt x="0" y="367"/>
                    <a:pt x="101" y="467"/>
                  </a:cubicBezTo>
                  <a:lnTo>
                    <a:pt x="201" y="534"/>
                  </a:lnTo>
                  <a:cubicBezTo>
                    <a:pt x="234" y="567"/>
                    <a:pt x="267" y="601"/>
                    <a:pt x="367" y="668"/>
                  </a:cubicBezTo>
                  <a:lnTo>
                    <a:pt x="834" y="1034"/>
                  </a:lnTo>
                  <a:cubicBezTo>
                    <a:pt x="1035" y="1168"/>
                    <a:pt x="1201" y="1301"/>
                    <a:pt x="1335" y="1401"/>
                  </a:cubicBezTo>
                  <a:cubicBezTo>
                    <a:pt x="1401" y="1468"/>
                    <a:pt x="1502" y="1501"/>
                    <a:pt x="1535" y="1535"/>
                  </a:cubicBezTo>
                  <a:lnTo>
                    <a:pt x="1602" y="1568"/>
                  </a:lnTo>
                  <a:lnTo>
                    <a:pt x="1635" y="1568"/>
                  </a:lnTo>
                  <a:cubicBezTo>
                    <a:pt x="1668" y="1585"/>
                    <a:pt x="1702" y="1593"/>
                    <a:pt x="1735" y="1593"/>
                  </a:cubicBezTo>
                  <a:cubicBezTo>
                    <a:pt x="1768" y="1593"/>
                    <a:pt x="1802" y="1585"/>
                    <a:pt x="1835" y="1568"/>
                  </a:cubicBezTo>
                  <a:cubicBezTo>
                    <a:pt x="1969" y="1535"/>
                    <a:pt x="2069" y="1368"/>
                    <a:pt x="2035" y="1235"/>
                  </a:cubicBezTo>
                  <a:cubicBezTo>
                    <a:pt x="1969" y="1135"/>
                    <a:pt x="1935" y="1001"/>
                    <a:pt x="1868" y="901"/>
                  </a:cubicBezTo>
                  <a:cubicBezTo>
                    <a:pt x="1602" y="467"/>
                    <a:pt x="1135" y="134"/>
                    <a:pt x="634" y="34"/>
                  </a:cubicBezTo>
                  <a:cubicBezTo>
                    <a:pt x="534" y="0"/>
                    <a:pt x="434" y="0"/>
                    <a:pt x="36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2"/>
            <p:cNvSpPr/>
            <p:nvPr/>
          </p:nvSpPr>
          <p:spPr>
            <a:xfrm>
              <a:off x="7975288" y="3071464"/>
              <a:ext cx="9442" cy="7700"/>
            </a:xfrm>
            <a:custGeom>
              <a:avLst/>
              <a:gdLst/>
              <a:ahLst/>
              <a:cxnLst/>
              <a:rect l="l" t="t" r="r" b="b"/>
              <a:pathLst>
                <a:path w="1068" h="871" extrusionOk="0">
                  <a:moveTo>
                    <a:pt x="434" y="1"/>
                  </a:moveTo>
                  <a:cubicBezTo>
                    <a:pt x="367" y="1"/>
                    <a:pt x="334" y="1"/>
                    <a:pt x="267" y="34"/>
                  </a:cubicBezTo>
                  <a:cubicBezTo>
                    <a:pt x="101" y="67"/>
                    <a:pt x="1" y="267"/>
                    <a:pt x="67" y="434"/>
                  </a:cubicBezTo>
                  <a:cubicBezTo>
                    <a:pt x="101" y="501"/>
                    <a:pt x="101" y="534"/>
                    <a:pt x="134" y="601"/>
                  </a:cubicBezTo>
                  <a:cubicBezTo>
                    <a:pt x="201" y="668"/>
                    <a:pt x="267" y="734"/>
                    <a:pt x="367" y="801"/>
                  </a:cubicBezTo>
                  <a:cubicBezTo>
                    <a:pt x="429" y="842"/>
                    <a:pt x="517" y="871"/>
                    <a:pt x="606" y="871"/>
                  </a:cubicBezTo>
                  <a:cubicBezTo>
                    <a:pt x="661" y="871"/>
                    <a:pt x="717" y="860"/>
                    <a:pt x="768" y="834"/>
                  </a:cubicBezTo>
                  <a:cubicBezTo>
                    <a:pt x="968" y="768"/>
                    <a:pt x="1068" y="568"/>
                    <a:pt x="1001" y="401"/>
                  </a:cubicBezTo>
                  <a:cubicBezTo>
                    <a:pt x="968" y="234"/>
                    <a:pt x="868" y="134"/>
                    <a:pt x="734" y="67"/>
                  </a:cubicBezTo>
                  <a:cubicBezTo>
                    <a:pt x="634" y="1"/>
                    <a:pt x="534" y="1"/>
                    <a:pt x="434"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2"/>
            <p:cNvSpPr/>
            <p:nvPr/>
          </p:nvSpPr>
          <p:spPr>
            <a:xfrm>
              <a:off x="8010676" y="3090630"/>
              <a:ext cx="7974" cy="8266"/>
            </a:xfrm>
            <a:custGeom>
              <a:avLst/>
              <a:gdLst/>
              <a:ahLst/>
              <a:cxnLst/>
              <a:rect l="l" t="t" r="r" b="b"/>
              <a:pathLst>
                <a:path w="902" h="935" extrusionOk="0">
                  <a:moveTo>
                    <a:pt x="367" y="1"/>
                  </a:moveTo>
                  <a:cubicBezTo>
                    <a:pt x="167" y="1"/>
                    <a:pt x="0" y="134"/>
                    <a:pt x="0" y="334"/>
                  </a:cubicBezTo>
                  <a:cubicBezTo>
                    <a:pt x="0" y="368"/>
                    <a:pt x="0" y="434"/>
                    <a:pt x="0" y="468"/>
                  </a:cubicBezTo>
                  <a:cubicBezTo>
                    <a:pt x="0" y="568"/>
                    <a:pt x="67" y="668"/>
                    <a:pt x="100" y="735"/>
                  </a:cubicBezTo>
                  <a:cubicBezTo>
                    <a:pt x="167" y="801"/>
                    <a:pt x="234" y="868"/>
                    <a:pt x="334" y="901"/>
                  </a:cubicBezTo>
                  <a:cubicBezTo>
                    <a:pt x="401" y="901"/>
                    <a:pt x="434" y="901"/>
                    <a:pt x="501" y="935"/>
                  </a:cubicBezTo>
                  <a:cubicBezTo>
                    <a:pt x="701" y="935"/>
                    <a:pt x="868" y="768"/>
                    <a:pt x="868" y="568"/>
                  </a:cubicBezTo>
                  <a:cubicBezTo>
                    <a:pt x="901" y="534"/>
                    <a:pt x="901" y="468"/>
                    <a:pt x="868" y="434"/>
                  </a:cubicBezTo>
                  <a:cubicBezTo>
                    <a:pt x="868" y="334"/>
                    <a:pt x="801" y="234"/>
                    <a:pt x="768" y="168"/>
                  </a:cubicBezTo>
                  <a:cubicBezTo>
                    <a:pt x="701" y="101"/>
                    <a:pt x="601" y="67"/>
                    <a:pt x="501" y="34"/>
                  </a:cubicBezTo>
                  <a:cubicBezTo>
                    <a:pt x="467" y="34"/>
                    <a:pt x="401" y="1"/>
                    <a:pt x="36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2"/>
            <p:cNvSpPr/>
            <p:nvPr/>
          </p:nvSpPr>
          <p:spPr>
            <a:xfrm>
              <a:off x="8033970" y="3087686"/>
              <a:ext cx="12102" cy="11210"/>
            </a:xfrm>
            <a:custGeom>
              <a:avLst/>
              <a:gdLst/>
              <a:ahLst/>
              <a:cxnLst/>
              <a:rect l="l" t="t" r="r" b="b"/>
              <a:pathLst>
                <a:path w="1369" h="1268" extrusionOk="0">
                  <a:moveTo>
                    <a:pt x="234" y="0"/>
                  </a:moveTo>
                  <a:cubicBezTo>
                    <a:pt x="67" y="67"/>
                    <a:pt x="1" y="200"/>
                    <a:pt x="34" y="367"/>
                  </a:cubicBezTo>
                  <a:cubicBezTo>
                    <a:pt x="34" y="434"/>
                    <a:pt x="67" y="501"/>
                    <a:pt x="101" y="567"/>
                  </a:cubicBezTo>
                  <a:cubicBezTo>
                    <a:pt x="167" y="701"/>
                    <a:pt x="267" y="834"/>
                    <a:pt x="401" y="934"/>
                  </a:cubicBezTo>
                  <a:cubicBezTo>
                    <a:pt x="501" y="1034"/>
                    <a:pt x="634" y="1134"/>
                    <a:pt x="768" y="1201"/>
                  </a:cubicBezTo>
                  <a:cubicBezTo>
                    <a:pt x="835" y="1234"/>
                    <a:pt x="901" y="1234"/>
                    <a:pt x="968" y="1268"/>
                  </a:cubicBezTo>
                  <a:lnTo>
                    <a:pt x="1101" y="1268"/>
                  </a:lnTo>
                  <a:cubicBezTo>
                    <a:pt x="1268" y="1234"/>
                    <a:pt x="1368" y="1034"/>
                    <a:pt x="1335" y="901"/>
                  </a:cubicBezTo>
                  <a:cubicBezTo>
                    <a:pt x="1302" y="801"/>
                    <a:pt x="1268" y="734"/>
                    <a:pt x="1235" y="667"/>
                  </a:cubicBezTo>
                  <a:cubicBezTo>
                    <a:pt x="1168" y="534"/>
                    <a:pt x="1068" y="434"/>
                    <a:pt x="935" y="334"/>
                  </a:cubicBezTo>
                  <a:cubicBezTo>
                    <a:pt x="835" y="234"/>
                    <a:pt x="701" y="134"/>
                    <a:pt x="568" y="100"/>
                  </a:cubicBezTo>
                  <a:cubicBezTo>
                    <a:pt x="501" y="67"/>
                    <a:pt x="434" y="34"/>
                    <a:pt x="368" y="34"/>
                  </a:cubicBezTo>
                  <a:cubicBezTo>
                    <a:pt x="301" y="0"/>
                    <a:pt x="267" y="0"/>
                    <a:pt x="23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2"/>
            <p:cNvSpPr/>
            <p:nvPr/>
          </p:nvSpPr>
          <p:spPr>
            <a:xfrm>
              <a:off x="7990034" y="3111573"/>
              <a:ext cx="12987" cy="16938"/>
            </a:xfrm>
            <a:custGeom>
              <a:avLst/>
              <a:gdLst/>
              <a:ahLst/>
              <a:cxnLst/>
              <a:rect l="l" t="t" r="r" b="b"/>
              <a:pathLst>
                <a:path w="1469" h="1916" extrusionOk="0">
                  <a:moveTo>
                    <a:pt x="234" y="0"/>
                  </a:moveTo>
                  <a:cubicBezTo>
                    <a:pt x="100" y="33"/>
                    <a:pt x="0" y="167"/>
                    <a:pt x="0" y="300"/>
                  </a:cubicBezTo>
                  <a:cubicBezTo>
                    <a:pt x="34" y="400"/>
                    <a:pt x="67" y="500"/>
                    <a:pt x="100" y="601"/>
                  </a:cubicBezTo>
                  <a:cubicBezTo>
                    <a:pt x="167" y="801"/>
                    <a:pt x="267" y="1001"/>
                    <a:pt x="367" y="1168"/>
                  </a:cubicBezTo>
                  <a:cubicBezTo>
                    <a:pt x="501" y="1368"/>
                    <a:pt x="634" y="1535"/>
                    <a:pt x="768" y="1668"/>
                  </a:cubicBezTo>
                  <a:cubicBezTo>
                    <a:pt x="868" y="1735"/>
                    <a:pt x="934" y="1801"/>
                    <a:pt x="1034" y="1868"/>
                  </a:cubicBezTo>
                  <a:cubicBezTo>
                    <a:pt x="1058" y="1892"/>
                    <a:pt x="1115" y="1915"/>
                    <a:pt x="1170" y="1915"/>
                  </a:cubicBezTo>
                  <a:cubicBezTo>
                    <a:pt x="1193" y="1915"/>
                    <a:pt x="1215" y="1911"/>
                    <a:pt x="1235" y="1901"/>
                  </a:cubicBezTo>
                  <a:cubicBezTo>
                    <a:pt x="1368" y="1901"/>
                    <a:pt x="1468" y="1735"/>
                    <a:pt x="1468" y="1601"/>
                  </a:cubicBezTo>
                  <a:cubicBezTo>
                    <a:pt x="1435" y="1501"/>
                    <a:pt x="1401" y="1401"/>
                    <a:pt x="1368" y="1301"/>
                  </a:cubicBezTo>
                  <a:cubicBezTo>
                    <a:pt x="1301" y="1101"/>
                    <a:pt x="1201" y="901"/>
                    <a:pt x="1068" y="734"/>
                  </a:cubicBezTo>
                  <a:cubicBezTo>
                    <a:pt x="968" y="534"/>
                    <a:pt x="834" y="400"/>
                    <a:pt x="668" y="234"/>
                  </a:cubicBezTo>
                  <a:cubicBezTo>
                    <a:pt x="601" y="167"/>
                    <a:pt x="501" y="100"/>
                    <a:pt x="434" y="67"/>
                  </a:cubicBezTo>
                  <a:cubicBezTo>
                    <a:pt x="367" y="0"/>
                    <a:pt x="301" y="0"/>
                    <a:pt x="23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2"/>
            <p:cNvSpPr/>
            <p:nvPr/>
          </p:nvSpPr>
          <p:spPr>
            <a:xfrm>
              <a:off x="8033679" y="3136343"/>
              <a:ext cx="8849" cy="8557"/>
            </a:xfrm>
            <a:custGeom>
              <a:avLst/>
              <a:gdLst/>
              <a:ahLst/>
              <a:cxnLst/>
              <a:rect l="l" t="t" r="r" b="b"/>
              <a:pathLst>
                <a:path w="1001" h="968" extrusionOk="0">
                  <a:moveTo>
                    <a:pt x="300" y="0"/>
                  </a:moveTo>
                  <a:cubicBezTo>
                    <a:pt x="134" y="0"/>
                    <a:pt x="0" y="167"/>
                    <a:pt x="0" y="334"/>
                  </a:cubicBezTo>
                  <a:cubicBezTo>
                    <a:pt x="0" y="400"/>
                    <a:pt x="34" y="467"/>
                    <a:pt x="34" y="500"/>
                  </a:cubicBezTo>
                  <a:cubicBezTo>
                    <a:pt x="67" y="601"/>
                    <a:pt x="134" y="701"/>
                    <a:pt x="200" y="767"/>
                  </a:cubicBezTo>
                  <a:cubicBezTo>
                    <a:pt x="300" y="834"/>
                    <a:pt x="367" y="901"/>
                    <a:pt x="467" y="934"/>
                  </a:cubicBezTo>
                  <a:cubicBezTo>
                    <a:pt x="534" y="934"/>
                    <a:pt x="601" y="967"/>
                    <a:pt x="634" y="967"/>
                  </a:cubicBezTo>
                  <a:lnTo>
                    <a:pt x="667" y="967"/>
                  </a:lnTo>
                  <a:cubicBezTo>
                    <a:pt x="868" y="934"/>
                    <a:pt x="1001" y="767"/>
                    <a:pt x="1001" y="567"/>
                  </a:cubicBezTo>
                  <a:cubicBezTo>
                    <a:pt x="1001" y="500"/>
                    <a:pt x="968" y="467"/>
                    <a:pt x="968" y="400"/>
                  </a:cubicBezTo>
                  <a:cubicBezTo>
                    <a:pt x="901" y="300"/>
                    <a:pt x="868" y="234"/>
                    <a:pt x="767" y="167"/>
                  </a:cubicBezTo>
                  <a:cubicBezTo>
                    <a:pt x="701" y="100"/>
                    <a:pt x="601" y="33"/>
                    <a:pt x="50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2"/>
            <p:cNvSpPr/>
            <p:nvPr/>
          </p:nvSpPr>
          <p:spPr>
            <a:xfrm>
              <a:off x="8067299" y="3145184"/>
              <a:ext cx="10034" cy="17248"/>
            </a:xfrm>
            <a:custGeom>
              <a:avLst/>
              <a:gdLst/>
              <a:ahLst/>
              <a:cxnLst/>
              <a:rect l="l" t="t" r="r" b="b"/>
              <a:pathLst>
                <a:path w="1135" h="1951" extrusionOk="0">
                  <a:moveTo>
                    <a:pt x="300" y="1"/>
                  </a:moveTo>
                  <a:cubicBezTo>
                    <a:pt x="167" y="1"/>
                    <a:pt x="33" y="101"/>
                    <a:pt x="33" y="268"/>
                  </a:cubicBezTo>
                  <a:cubicBezTo>
                    <a:pt x="0" y="334"/>
                    <a:pt x="0" y="434"/>
                    <a:pt x="33" y="535"/>
                  </a:cubicBezTo>
                  <a:cubicBezTo>
                    <a:pt x="33" y="735"/>
                    <a:pt x="100" y="935"/>
                    <a:pt x="167" y="1135"/>
                  </a:cubicBezTo>
                  <a:cubicBezTo>
                    <a:pt x="234" y="1302"/>
                    <a:pt x="334" y="1502"/>
                    <a:pt x="467" y="1669"/>
                  </a:cubicBezTo>
                  <a:cubicBezTo>
                    <a:pt x="534" y="1735"/>
                    <a:pt x="567" y="1802"/>
                    <a:pt x="667" y="1869"/>
                  </a:cubicBezTo>
                  <a:cubicBezTo>
                    <a:pt x="723" y="1924"/>
                    <a:pt x="793" y="1950"/>
                    <a:pt x="862" y="1950"/>
                  </a:cubicBezTo>
                  <a:cubicBezTo>
                    <a:pt x="1001" y="1950"/>
                    <a:pt x="1134" y="1847"/>
                    <a:pt x="1134" y="1669"/>
                  </a:cubicBezTo>
                  <a:cubicBezTo>
                    <a:pt x="1134" y="1569"/>
                    <a:pt x="1134" y="1469"/>
                    <a:pt x="1134" y="1402"/>
                  </a:cubicBezTo>
                  <a:cubicBezTo>
                    <a:pt x="1101" y="1202"/>
                    <a:pt x="1034" y="1002"/>
                    <a:pt x="967" y="801"/>
                  </a:cubicBezTo>
                  <a:cubicBezTo>
                    <a:pt x="867" y="635"/>
                    <a:pt x="767" y="434"/>
                    <a:pt x="667" y="301"/>
                  </a:cubicBezTo>
                  <a:cubicBezTo>
                    <a:pt x="600" y="201"/>
                    <a:pt x="534" y="134"/>
                    <a:pt x="467" y="68"/>
                  </a:cubicBezTo>
                  <a:cubicBezTo>
                    <a:pt x="434" y="34"/>
                    <a:pt x="367" y="1"/>
                    <a:pt x="300"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2"/>
            <p:cNvSpPr/>
            <p:nvPr/>
          </p:nvSpPr>
          <p:spPr>
            <a:xfrm>
              <a:off x="8026597" y="3175798"/>
              <a:ext cx="8566" cy="11024"/>
            </a:xfrm>
            <a:custGeom>
              <a:avLst/>
              <a:gdLst/>
              <a:ahLst/>
              <a:cxnLst/>
              <a:rect l="l" t="t" r="r" b="b"/>
              <a:pathLst>
                <a:path w="969" h="1247" extrusionOk="0">
                  <a:moveTo>
                    <a:pt x="303" y="1"/>
                  </a:moveTo>
                  <a:cubicBezTo>
                    <a:pt x="161" y="1"/>
                    <a:pt x="34" y="95"/>
                    <a:pt x="34" y="240"/>
                  </a:cubicBezTo>
                  <a:cubicBezTo>
                    <a:pt x="1" y="307"/>
                    <a:pt x="1" y="374"/>
                    <a:pt x="34" y="441"/>
                  </a:cubicBezTo>
                  <a:cubicBezTo>
                    <a:pt x="34" y="574"/>
                    <a:pt x="67" y="707"/>
                    <a:pt x="134" y="808"/>
                  </a:cubicBezTo>
                  <a:cubicBezTo>
                    <a:pt x="167" y="941"/>
                    <a:pt x="268" y="1041"/>
                    <a:pt x="368" y="1108"/>
                  </a:cubicBezTo>
                  <a:cubicBezTo>
                    <a:pt x="401" y="1141"/>
                    <a:pt x="468" y="1208"/>
                    <a:pt x="501" y="1208"/>
                  </a:cubicBezTo>
                  <a:cubicBezTo>
                    <a:pt x="534" y="1241"/>
                    <a:pt x="568" y="1241"/>
                    <a:pt x="601" y="1241"/>
                  </a:cubicBezTo>
                  <a:cubicBezTo>
                    <a:pt x="619" y="1245"/>
                    <a:pt x="636" y="1246"/>
                    <a:pt x="653" y="1246"/>
                  </a:cubicBezTo>
                  <a:cubicBezTo>
                    <a:pt x="801" y="1246"/>
                    <a:pt x="938" y="1124"/>
                    <a:pt x="968" y="974"/>
                  </a:cubicBezTo>
                  <a:cubicBezTo>
                    <a:pt x="968" y="908"/>
                    <a:pt x="968" y="841"/>
                    <a:pt x="968" y="774"/>
                  </a:cubicBezTo>
                  <a:cubicBezTo>
                    <a:pt x="968" y="641"/>
                    <a:pt x="935" y="541"/>
                    <a:pt x="868" y="441"/>
                  </a:cubicBezTo>
                  <a:cubicBezTo>
                    <a:pt x="801" y="307"/>
                    <a:pt x="701" y="207"/>
                    <a:pt x="601" y="140"/>
                  </a:cubicBezTo>
                  <a:cubicBezTo>
                    <a:pt x="568" y="107"/>
                    <a:pt x="501" y="74"/>
                    <a:pt x="434" y="40"/>
                  </a:cubicBezTo>
                  <a:lnTo>
                    <a:pt x="368" y="7"/>
                  </a:lnTo>
                  <a:cubicBezTo>
                    <a:pt x="346" y="3"/>
                    <a:pt x="325" y="1"/>
                    <a:pt x="303"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2"/>
            <p:cNvSpPr/>
            <p:nvPr/>
          </p:nvSpPr>
          <p:spPr>
            <a:xfrm>
              <a:off x="7947865" y="3049345"/>
              <a:ext cx="10034" cy="7505"/>
            </a:xfrm>
            <a:custGeom>
              <a:avLst/>
              <a:gdLst/>
              <a:ahLst/>
              <a:cxnLst/>
              <a:rect l="l" t="t" r="r" b="b"/>
              <a:pathLst>
                <a:path w="1135" h="849" extrusionOk="0">
                  <a:moveTo>
                    <a:pt x="401" y="1"/>
                  </a:moveTo>
                  <a:cubicBezTo>
                    <a:pt x="334" y="1"/>
                    <a:pt x="301" y="34"/>
                    <a:pt x="234" y="34"/>
                  </a:cubicBezTo>
                  <a:cubicBezTo>
                    <a:pt x="67" y="134"/>
                    <a:pt x="0" y="334"/>
                    <a:pt x="67" y="534"/>
                  </a:cubicBezTo>
                  <a:cubicBezTo>
                    <a:pt x="100" y="568"/>
                    <a:pt x="134" y="601"/>
                    <a:pt x="167" y="668"/>
                  </a:cubicBezTo>
                  <a:cubicBezTo>
                    <a:pt x="234" y="735"/>
                    <a:pt x="334" y="768"/>
                    <a:pt x="434" y="801"/>
                  </a:cubicBezTo>
                  <a:cubicBezTo>
                    <a:pt x="505" y="825"/>
                    <a:pt x="576" y="848"/>
                    <a:pt x="646" y="848"/>
                  </a:cubicBezTo>
                  <a:cubicBezTo>
                    <a:pt x="676" y="848"/>
                    <a:pt x="705" y="844"/>
                    <a:pt x="734" y="835"/>
                  </a:cubicBezTo>
                  <a:cubicBezTo>
                    <a:pt x="768" y="835"/>
                    <a:pt x="834" y="801"/>
                    <a:pt x="901" y="801"/>
                  </a:cubicBezTo>
                  <a:cubicBezTo>
                    <a:pt x="1068" y="701"/>
                    <a:pt x="1134" y="501"/>
                    <a:pt x="1034" y="368"/>
                  </a:cubicBezTo>
                  <a:cubicBezTo>
                    <a:pt x="1001" y="301"/>
                    <a:pt x="968" y="268"/>
                    <a:pt x="934" y="201"/>
                  </a:cubicBezTo>
                  <a:cubicBezTo>
                    <a:pt x="868" y="134"/>
                    <a:pt x="801" y="67"/>
                    <a:pt x="701" y="34"/>
                  </a:cubicBezTo>
                  <a:cubicBezTo>
                    <a:pt x="601" y="1"/>
                    <a:pt x="501" y="1"/>
                    <a:pt x="401"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2"/>
            <p:cNvSpPr/>
            <p:nvPr/>
          </p:nvSpPr>
          <p:spPr>
            <a:xfrm>
              <a:off x="7932527" y="3071755"/>
              <a:ext cx="17115" cy="8266"/>
            </a:xfrm>
            <a:custGeom>
              <a:avLst/>
              <a:gdLst/>
              <a:ahLst/>
              <a:cxnLst/>
              <a:rect l="l" t="t" r="r" b="b"/>
              <a:pathLst>
                <a:path w="1936" h="935" extrusionOk="0">
                  <a:moveTo>
                    <a:pt x="534" y="1"/>
                  </a:moveTo>
                  <a:cubicBezTo>
                    <a:pt x="434" y="1"/>
                    <a:pt x="368" y="34"/>
                    <a:pt x="268" y="34"/>
                  </a:cubicBezTo>
                  <a:cubicBezTo>
                    <a:pt x="201" y="68"/>
                    <a:pt x="168" y="101"/>
                    <a:pt x="134" y="134"/>
                  </a:cubicBezTo>
                  <a:cubicBezTo>
                    <a:pt x="1" y="268"/>
                    <a:pt x="34" y="435"/>
                    <a:pt x="134" y="535"/>
                  </a:cubicBezTo>
                  <a:cubicBezTo>
                    <a:pt x="201" y="601"/>
                    <a:pt x="301" y="668"/>
                    <a:pt x="368" y="701"/>
                  </a:cubicBezTo>
                  <a:cubicBezTo>
                    <a:pt x="701" y="868"/>
                    <a:pt x="1068" y="935"/>
                    <a:pt x="1435" y="935"/>
                  </a:cubicBezTo>
                  <a:cubicBezTo>
                    <a:pt x="1535" y="935"/>
                    <a:pt x="1602" y="902"/>
                    <a:pt x="1702" y="902"/>
                  </a:cubicBezTo>
                  <a:cubicBezTo>
                    <a:pt x="1769" y="868"/>
                    <a:pt x="1802" y="835"/>
                    <a:pt x="1835" y="801"/>
                  </a:cubicBezTo>
                  <a:cubicBezTo>
                    <a:pt x="1935" y="701"/>
                    <a:pt x="1902" y="535"/>
                    <a:pt x="1802" y="435"/>
                  </a:cubicBezTo>
                  <a:cubicBezTo>
                    <a:pt x="1735" y="368"/>
                    <a:pt x="1669" y="301"/>
                    <a:pt x="1602" y="268"/>
                  </a:cubicBezTo>
                  <a:cubicBezTo>
                    <a:pt x="1268" y="101"/>
                    <a:pt x="901" y="1"/>
                    <a:pt x="534"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2"/>
            <p:cNvSpPr/>
            <p:nvPr/>
          </p:nvSpPr>
          <p:spPr>
            <a:xfrm>
              <a:off x="7889474" y="3034599"/>
              <a:ext cx="21243" cy="7505"/>
            </a:xfrm>
            <a:custGeom>
              <a:avLst/>
              <a:gdLst/>
              <a:ahLst/>
              <a:cxnLst/>
              <a:rect l="l" t="t" r="r" b="b"/>
              <a:pathLst>
                <a:path w="2403" h="849" extrusionOk="0">
                  <a:moveTo>
                    <a:pt x="1201" y="1"/>
                  </a:moveTo>
                  <a:cubicBezTo>
                    <a:pt x="1001" y="1"/>
                    <a:pt x="768" y="34"/>
                    <a:pt x="534" y="68"/>
                  </a:cubicBezTo>
                  <a:cubicBezTo>
                    <a:pt x="434" y="101"/>
                    <a:pt x="334" y="134"/>
                    <a:pt x="234" y="168"/>
                  </a:cubicBezTo>
                  <a:cubicBezTo>
                    <a:pt x="167" y="201"/>
                    <a:pt x="101" y="268"/>
                    <a:pt x="67" y="334"/>
                  </a:cubicBezTo>
                  <a:cubicBezTo>
                    <a:pt x="1" y="468"/>
                    <a:pt x="101" y="635"/>
                    <a:pt x="234" y="701"/>
                  </a:cubicBezTo>
                  <a:cubicBezTo>
                    <a:pt x="334" y="735"/>
                    <a:pt x="434" y="768"/>
                    <a:pt x="534" y="801"/>
                  </a:cubicBezTo>
                  <a:cubicBezTo>
                    <a:pt x="699" y="825"/>
                    <a:pt x="865" y="849"/>
                    <a:pt x="1030" y="849"/>
                  </a:cubicBezTo>
                  <a:cubicBezTo>
                    <a:pt x="1098" y="849"/>
                    <a:pt x="1166" y="845"/>
                    <a:pt x="1235" y="835"/>
                  </a:cubicBezTo>
                  <a:cubicBezTo>
                    <a:pt x="1435" y="835"/>
                    <a:pt x="1668" y="801"/>
                    <a:pt x="1902" y="768"/>
                  </a:cubicBezTo>
                  <a:cubicBezTo>
                    <a:pt x="2002" y="735"/>
                    <a:pt x="2102" y="701"/>
                    <a:pt x="2202" y="668"/>
                  </a:cubicBezTo>
                  <a:cubicBezTo>
                    <a:pt x="2269" y="635"/>
                    <a:pt x="2336" y="568"/>
                    <a:pt x="2336" y="501"/>
                  </a:cubicBezTo>
                  <a:cubicBezTo>
                    <a:pt x="2402" y="401"/>
                    <a:pt x="2336" y="234"/>
                    <a:pt x="2202" y="168"/>
                  </a:cubicBezTo>
                  <a:cubicBezTo>
                    <a:pt x="2102" y="134"/>
                    <a:pt x="2002" y="101"/>
                    <a:pt x="1902" y="101"/>
                  </a:cubicBezTo>
                  <a:cubicBezTo>
                    <a:pt x="1668" y="34"/>
                    <a:pt x="1435" y="1"/>
                    <a:pt x="1201"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2"/>
            <p:cNvSpPr/>
            <p:nvPr/>
          </p:nvSpPr>
          <p:spPr>
            <a:xfrm>
              <a:off x="7883286" y="3054658"/>
              <a:ext cx="13862" cy="7382"/>
            </a:xfrm>
            <a:custGeom>
              <a:avLst/>
              <a:gdLst/>
              <a:ahLst/>
              <a:cxnLst/>
              <a:rect l="l" t="t" r="r" b="b"/>
              <a:pathLst>
                <a:path w="1568" h="835" extrusionOk="0">
                  <a:moveTo>
                    <a:pt x="767" y="0"/>
                  </a:moveTo>
                  <a:cubicBezTo>
                    <a:pt x="634" y="0"/>
                    <a:pt x="500" y="34"/>
                    <a:pt x="367" y="100"/>
                  </a:cubicBezTo>
                  <a:cubicBezTo>
                    <a:pt x="300" y="134"/>
                    <a:pt x="234" y="167"/>
                    <a:pt x="167" y="200"/>
                  </a:cubicBezTo>
                  <a:cubicBezTo>
                    <a:pt x="134" y="234"/>
                    <a:pt x="100" y="267"/>
                    <a:pt x="100" y="300"/>
                  </a:cubicBezTo>
                  <a:cubicBezTo>
                    <a:pt x="0" y="467"/>
                    <a:pt x="67" y="634"/>
                    <a:pt x="200" y="734"/>
                  </a:cubicBezTo>
                  <a:cubicBezTo>
                    <a:pt x="267" y="767"/>
                    <a:pt x="334" y="767"/>
                    <a:pt x="400" y="801"/>
                  </a:cubicBezTo>
                  <a:cubicBezTo>
                    <a:pt x="500" y="823"/>
                    <a:pt x="601" y="834"/>
                    <a:pt x="699" y="834"/>
                  </a:cubicBezTo>
                  <a:cubicBezTo>
                    <a:pt x="897" y="834"/>
                    <a:pt x="1090" y="790"/>
                    <a:pt x="1268" y="701"/>
                  </a:cubicBezTo>
                  <a:cubicBezTo>
                    <a:pt x="1334" y="667"/>
                    <a:pt x="1401" y="634"/>
                    <a:pt x="1468" y="601"/>
                  </a:cubicBezTo>
                  <a:cubicBezTo>
                    <a:pt x="1468" y="567"/>
                    <a:pt x="1501" y="534"/>
                    <a:pt x="1501" y="501"/>
                  </a:cubicBezTo>
                  <a:cubicBezTo>
                    <a:pt x="1568" y="367"/>
                    <a:pt x="1535" y="200"/>
                    <a:pt x="1401" y="134"/>
                  </a:cubicBezTo>
                  <a:cubicBezTo>
                    <a:pt x="1334" y="100"/>
                    <a:pt x="1268" y="67"/>
                    <a:pt x="1201" y="34"/>
                  </a:cubicBezTo>
                  <a:cubicBezTo>
                    <a:pt x="1068" y="0"/>
                    <a:pt x="901" y="0"/>
                    <a:pt x="76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2"/>
            <p:cNvSpPr/>
            <p:nvPr/>
          </p:nvSpPr>
          <p:spPr>
            <a:xfrm>
              <a:off x="7845830" y="3048240"/>
              <a:ext cx="12695" cy="7311"/>
            </a:xfrm>
            <a:custGeom>
              <a:avLst/>
              <a:gdLst/>
              <a:ahLst/>
              <a:cxnLst/>
              <a:rect l="l" t="t" r="r" b="b"/>
              <a:pathLst>
                <a:path w="1436" h="827" extrusionOk="0">
                  <a:moveTo>
                    <a:pt x="868" y="1"/>
                  </a:moveTo>
                  <a:cubicBezTo>
                    <a:pt x="801" y="1"/>
                    <a:pt x="735" y="9"/>
                    <a:pt x="668" y="26"/>
                  </a:cubicBezTo>
                  <a:cubicBezTo>
                    <a:pt x="534" y="26"/>
                    <a:pt x="401" y="59"/>
                    <a:pt x="301" y="126"/>
                  </a:cubicBezTo>
                  <a:cubicBezTo>
                    <a:pt x="234" y="159"/>
                    <a:pt x="201" y="192"/>
                    <a:pt x="134" y="226"/>
                  </a:cubicBezTo>
                  <a:cubicBezTo>
                    <a:pt x="101" y="259"/>
                    <a:pt x="101" y="293"/>
                    <a:pt x="101" y="326"/>
                  </a:cubicBezTo>
                  <a:cubicBezTo>
                    <a:pt x="1" y="459"/>
                    <a:pt x="67" y="659"/>
                    <a:pt x="201" y="760"/>
                  </a:cubicBezTo>
                  <a:cubicBezTo>
                    <a:pt x="268" y="760"/>
                    <a:pt x="334" y="793"/>
                    <a:pt x="401" y="826"/>
                  </a:cubicBezTo>
                  <a:lnTo>
                    <a:pt x="768" y="826"/>
                  </a:lnTo>
                  <a:cubicBezTo>
                    <a:pt x="901" y="793"/>
                    <a:pt x="1035" y="760"/>
                    <a:pt x="1135" y="693"/>
                  </a:cubicBezTo>
                  <a:cubicBezTo>
                    <a:pt x="1202" y="659"/>
                    <a:pt x="1268" y="626"/>
                    <a:pt x="1302" y="559"/>
                  </a:cubicBezTo>
                  <a:cubicBezTo>
                    <a:pt x="1335" y="559"/>
                    <a:pt x="1335" y="526"/>
                    <a:pt x="1368" y="526"/>
                  </a:cubicBezTo>
                  <a:cubicBezTo>
                    <a:pt x="1435" y="393"/>
                    <a:pt x="1402" y="192"/>
                    <a:pt x="1235" y="126"/>
                  </a:cubicBezTo>
                  <a:cubicBezTo>
                    <a:pt x="1168" y="92"/>
                    <a:pt x="1135" y="59"/>
                    <a:pt x="1068" y="26"/>
                  </a:cubicBezTo>
                  <a:cubicBezTo>
                    <a:pt x="1001" y="9"/>
                    <a:pt x="935" y="1"/>
                    <a:pt x="8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2"/>
            <p:cNvSpPr/>
            <p:nvPr/>
          </p:nvSpPr>
          <p:spPr>
            <a:xfrm>
              <a:off x="7854971" y="3085325"/>
              <a:ext cx="12987" cy="10626"/>
            </a:xfrm>
            <a:custGeom>
              <a:avLst/>
              <a:gdLst/>
              <a:ahLst/>
              <a:cxnLst/>
              <a:rect l="l" t="t" r="r" b="b"/>
              <a:pathLst>
                <a:path w="1469" h="1202" extrusionOk="0">
                  <a:moveTo>
                    <a:pt x="1168" y="0"/>
                  </a:moveTo>
                  <a:cubicBezTo>
                    <a:pt x="1068" y="0"/>
                    <a:pt x="1002" y="34"/>
                    <a:pt x="935" y="67"/>
                  </a:cubicBezTo>
                  <a:cubicBezTo>
                    <a:pt x="768" y="100"/>
                    <a:pt x="635" y="167"/>
                    <a:pt x="501" y="267"/>
                  </a:cubicBezTo>
                  <a:cubicBezTo>
                    <a:pt x="368" y="334"/>
                    <a:pt x="268" y="467"/>
                    <a:pt x="168" y="601"/>
                  </a:cubicBezTo>
                  <a:cubicBezTo>
                    <a:pt x="101" y="634"/>
                    <a:pt x="68" y="701"/>
                    <a:pt x="34" y="801"/>
                  </a:cubicBezTo>
                  <a:cubicBezTo>
                    <a:pt x="34" y="834"/>
                    <a:pt x="1" y="868"/>
                    <a:pt x="34" y="934"/>
                  </a:cubicBezTo>
                  <a:cubicBezTo>
                    <a:pt x="34" y="1101"/>
                    <a:pt x="168" y="1201"/>
                    <a:pt x="334" y="1201"/>
                  </a:cubicBezTo>
                  <a:cubicBezTo>
                    <a:pt x="434" y="1201"/>
                    <a:pt x="501" y="1168"/>
                    <a:pt x="568" y="1168"/>
                  </a:cubicBezTo>
                  <a:cubicBezTo>
                    <a:pt x="735" y="1101"/>
                    <a:pt x="868" y="1034"/>
                    <a:pt x="1002" y="934"/>
                  </a:cubicBezTo>
                  <a:cubicBezTo>
                    <a:pt x="1202" y="801"/>
                    <a:pt x="1335" y="601"/>
                    <a:pt x="1435" y="401"/>
                  </a:cubicBezTo>
                  <a:cubicBezTo>
                    <a:pt x="1469" y="334"/>
                    <a:pt x="1469" y="301"/>
                    <a:pt x="1469" y="267"/>
                  </a:cubicBezTo>
                  <a:cubicBezTo>
                    <a:pt x="1435" y="100"/>
                    <a:pt x="1302" y="0"/>
                    <a:pt x="116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2"/>
            <p:cNvSpPr/>
            <p:nvPr/>
          </p:nvSpPr>
          <p:spPr>
            <a:xfrm>
              <a:off x="7820767" y="3077360"/>
              <a:ext cx="15338" cy="10918"/>
            </a:xfrm>
            <a:custGeom>
              <a:avLst/>
              <a:gdLst/>
              <a:ahLst/>
              <a:cxnLst/>
              <a:rect l="l" t="t" r="r" b="b"/>
              <a:pathLst>
                <a:path w="1735" h="1235" extrusionOk="0">
                  <a:moveTo>
                    <a:pt x="1468" y="1"/>
                  </a:moveTo>
                  <a:cubicBezTo>
                    <a:pt x="1368" y="1"/>
                    <a:pt x="1268" y="34"/>
                    <a:pt x="1201" y="34"/>
                  </a:cubicBezTo>
                  <a:cubicBezTo>
                    <a:pt x="1001" y="101"/>
                    <a:pt x="834" y="167"/>
                    <a:pt x="668" y="234"/>
                  </a:cubicBezTo>
                  <a:cubicBezTo>
                    <a:pt x="501" y="334"/>
                    <a:pt x="367" y="434"/>
                    <a:pt x="234" y="568"/>
                  </a:cubicBezTo>
                  <a:cubicBezTo>
                    <a:pt x="167" y="634"/>
                    <a:pt x="100" y="701"/>
                    <a:pt x="34" y="768"/>
                  </a:cubicBezTo>
                  <a:cubicBezTo>
                    <a:pt x="0" y="835"/>
                    <a:pt x="0" y="868"/>
                    <a:pt x="0" y="935"/>
                  </a:cubicBezTo>
                  <a:cubicBezTo>
                    <a:pt x="0" y="1101"/>
                    <a:pt x="134" y="1235"/>
                    <a:pt x="301" y="1235"/>
                  </a:cubicBezTo>
                  <a:cubicBezTo>
                    <a:pt x="401" y="1235"/>
                    <a:pt x="467" y="1202"/>
                    <a:pt x="567" y="1202"/>
                  </a:cubicBezTo>
                  <a:cubicBezTo>
                    <a:pt x="734" y="1135"/>
                    <a:pt x="901" y="1068"/>
                    <a:pt x="1068" y="968"/>
                  </a:cubicBezTo>
                  <a:cubicBezTo>
                    <a:pt x="1235" y="868"/>
                    <a:pt x="1401" y="768"/>
                    <a:pt x="1535" y="634"/>
                  </a:cubicBezTo>
                  <a:cubicBezTo>
                    <a:pt x="1568" y="568"/>
                    <a:pt x="1635" y="501"/>
                    <a:pt x="1702" y="434"/>
                  </a:cubicBezTo>
                  <a:cubicBezTo>
                    <a:pt x="1735" y="368"/>
                    <a:pt x="1735" y="301"/>
                    <a:pt x="1735" y="268"/>
                  </a:cubicBezTo>
                  <a:cubicBezTo>
                    <a:pt x="1735" y="101"/>
                    <a:pt x="1602" y="1"/>
                    <a:pt x="14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2"/>
            <p:cNvSpPr/>
            <p:nvPr/>
          </p:nvSpPr>
          <p:spPr>
            <a:xfrm>
              <a:off x="7795112" y="3067627"/>
              <a:ext cx="12094" cy="10043"/>
            </a:xfrm>
            <a:custGeom>
              <a:avLst/>
              <a:gdLst/>
              <a:ahLst/>
              <a:cxnLst/>
              <a:rect l="l" t="t" r="r" b="b"/>
              <a:pathLst>
                <a:path w="1368" h="1136" extrusionOk="0">
                  <a:moveTo>
                    <a:pt x="1101" y="1"/>
                  </a:moveTo>
                  <a:cubicBezTo>
                    <a:pt x="1001" y="1"/>
                    <a:pt x="934" y="1"/>
                    <a:pt x="868" y="34"/>
                  </a:cubicBezTo>
                  <a:cubicBezTo>
                    <a:pt x="701" y="68"/>
                    <a:pt x="567" y="134"/>
                    <a:pt x="434" y="234"/>
                  </a:cubicBezTo>
                  <a:cubicBezTo>
                    <a:pt x="334" y="301"/>
                    <a:pt x="234" y="401"/>
                    <a:pt x="134" y="535"/>
                  </a:cubicBezTo>
                  <a:cubicBezTo>
                    <a:pt x="100" y="601"/>
                    <a:pt x="67" y="635"/>
                    <a:pt x="34" y="701"/>
                  </a:cubicBezTo>
                  <a:cubicBezTo>
                    <a:pt x="0" y="768"/>
                    <a:pt x="0" y="801"/>
                    <a:pt x="0" y="835"/>
                  </a:cubicBezTo>
                  <a:cubicBezTo>
                    <a:pt x="0" y="1002"/>
                    <a:pt x="167" y="1135"/>
                    <a:pt x="334" y="1135"/>
                  </a:cubicBezTo>
                  <a:cubicBezTo>
                    <a:pt x="401" y="1135"/>
                    <a:pt x="467" y="1135"/>
                    <a:pt x="534" y="1102"/>
                  </a:cubicBezTo>
                  <a:cubicBezTo>
                    <a:pt x="834" y="1002"/>
                    <a:pt x="1068" y="835"/>
                    <a:pt x="1235" y="568"/>
                  </a:cubicBezTo>
                  <a:cubicBezTo>
                    <a:pt x="1268" y="535"/>
                    <a:pt x="1301" y="468"/>
                    <a:pt x="1335" y="401"/>
                  </a:cubicBezTo>
                  <a:cubicBezTo>
                    <a:pt x="1368" y="334"/>
                    <a:pt x="1368" y="301"/>
                    <a:pt x="1368" y="268"/>
                  </a:cubicBezTo>
                  <a:cubicBezTo>
                    <a:pt x="1368" y="101"/>
                    <a:pt x="1235" y="1"/>
                    <a:pt x="1101"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2"/>
            <p:cNvSpPr/>
            <p:nvPr/>
          </p:nvSpPr>
          <p:spPr>
            <a:xfrm>
              <a:off x="7761784" y="3096526"/>
              <a:ext cx="12102" cy="13950"/>
            </a:xfrm>
            <a:custGeom>
              <a:avLst/>
              <a:gdLst/>
              <a:ahLst/>
              <a:cxnLst/>
              <a:rect l="l" t="t" r="r" b="b"/>
              <a:pathLst>
                <a:path w="1369" h="1578" extrusionOk="0">
                  <a:moveTo>
                    <a:pt x="1035" y="1"/>
                  </a:moveTo>
                  <a:cubicBezTo>
                    <a:pt x="968" y="1"/>
                    <a:pt x="902" y="34"/>
                    <a:pt x="802" y="68"/>
                  </a:cubicBezTo>
                  <a:cubicBezTo>
                    <a:pt x="601" y="134"/>
                    <a:pt x="435" y="268"/>
                    <a:pt x="268" y="468"/>
                  </a:cubicBezTo>
                  <a:cubicBezTo>
                    <a:pt x="134" y="635"/>
                    <a:pt x="34" y="835"/>
                    <a:pt x="1" y="1068"/>
                  </a:cubicBezTo>
                  <a:cubicBezTo>
                    <a:pt x="1" y="1168"/>
                    <a:pt x="1" y="1268"/>
                    <a:pt x="1" y="1369"/>
                  </a:cubicBezTo>
                  <a:cubicBezTo>
                    <a:pt x="34" y="1435"/>
                    <a:pt x="34" y="1469"/>
                    <a:pt x="68" y="1502"/>
                  </a:cubicBezTo>
                  <a:cubicBezTo>
                    <a:pt x="134" y="1552"/>
                    <a:pt x="209" y="1577"/>
                    <a:pt x="285" y="1577"/>
                  </a:cubicBezTo>
                  <a:cubicBezTo>
                    <a:pt x="360" y="1577"/>
                    <a:pt x="435" y="1552"/>
                    <a:pt x="501" y="1502"/>
                  </a:cubicBezTo>
                  <a:lnTo>
                    <a:pt x="535" y="1435"/>
                  </a:lnTo>
                  <a:cubicBezTo>
                    <a:pt x="568" y="1435"/>
                    <a:pt x="568" y="1435"/>
                    <a:pt x="568" y="1402"/>
                  </a:cubicBezTo>
                  <a:cubicBezTo>
                    <a:pt x="601" y="1369"/>
                    <a:pt x="601" y="1402"/>
                    <a:pt x="668" y="1302"/>
                  </a:cubicBezTo>
                  <a:cubicBezTo>
                    <a:pt x="768" y="1202"/>
                    <a:pt x="835" y="1068"/>
                    <a:pt x="935" y="935"/>
                  </a:cubicBezTo>
                  <a:lnTo>
                    <a:pt x="1202" y="601"/>
                  </a:lnTo>
                  <a:cubicBezTo>
                    <a:pt x="1235" y="568"/>
                    <a:pt x="1235" y="501"/>
                    <a:pt x="1269" y="468"/>
                  </a:cubicBezTo>
                  <a:lnTo>
                    <a:pt x="1335" y="435"/>
                  </a:lnTo>
                  <a:cubicBezTo>
                    <a:pt x="1335" y="401"/>
                    <a:pt x="1369" y="334"/>
                    <a:pt x="1369" y="301"/>
                  </a:cubicBezTo>
                  <a:cubicBezTo>
                    <a:pt x="1369" y="168"/>
                    <a:pt x="1269" y="34"/>
                    <a:pt x="110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2"/>
            <p:cNvSpPr/>
            <p:nvPr/>
          </p:nvSpPr>
          <p:spPr>
            <a:xfrm>
              <a:off x="7796880" y="3113411"/>
              <a:ext cx="12686" cy="8778"/>
            </a:xfrm>
            <a:custGeom>
              <a:avLst/>
              <a:gdLst/>
              <a:ahLst/>
              <a:cxnLst/>
              <a:rect l="l" t="t" r="r" b="b"/>
              <a:pathLst>
                <a:path w="1435" h="993" extrusionOk="0">
                  <a:moveTo>
                    <a:pt x="1068" y="1"/>
                  </a:moveTo>
                  <a:cubicBezTo>
                    <a:pt x="1035" y="1"/>
                    <a:pt x="1001" y="9"/>
                    <a:pt x="968" y="26"/>
                  </a:cubicBezTo>
                  <a:cubicBezTo>
                    <a:pt x="834" y="26"/>
                    <a:pt x="668" y="59"/>
                    <a:pt x="534" y="126"/>
                  </a:cubicBezTo>
                  <a:cubicBezTo>
                    <a:pt x="401" y="159"/>
                    <a:pt x="301" y="259"/>
                    <a:pt x="201" y="359"/>
                  </a:cubicBezTo>
                  <a:cubicBezTo>
                    <a:pt x="134" y="393"/>
                    <a:pt x="101" y="459"/>
                    <a:pt x="67" y="526"/>
                  </a:cubicBezTo>
                  <a:cubicBezTo>
                    <a:pt x="34" y="559"/>
                    <a:pt x="34" y="593"/>
                    <a:pt x="34" y="626"/>
                  </a:cubicBezTo>
                  <a:cubicBezTo>
                    <a:pt x="0" y="793"/>
                    <a:pt x="101" y="960"/>
                    <a:pt x="301" y="993"/>
                  </a:cubicBezTo>
                  <a:lnTo>
                    <a:pt x="501" y="993"/>
                  </a:lnTo>
                  <a:cubicBezTo>
                    <a:pt x="634" y="960"/>
                    <a:pt x="801" y="926"/>
                    <a:pt x="934" y="860"/>
                  </a:cubicBezTo>
                  <a:cubicBezTo>
                    <a:pt x="1035" y="793"/>
                    <a:pt x="1168" y="726"/>
                    <a:pt x="1268" y="626"/>
                  </a:cubicBezTo>
                  <a:cubicBezTo>
                    <a:pt x="1301" y="559"/>
                    <a:pt x="1368" y="493"/>
                    <a:pt x="1401" y="459"/>
                  </a:cubicBezTo>
                  <a:cubicBezTo>
                    <a:pt x="1401" y="426"/>
                    <a:pt x="1401" y="359"/>
                    <a:pt x="1401" y="326"/>
                  </a:cubicBezTo>
                  <a:cubicBezTo>
                    <a:pt x="1435" y="192"/>
                    <a:pt x="1335" y="26"/>
                    <a:pt x="1168" y="26"/>
                  </a:cubicBezTo>
                  <a:cubicBezTo>
                    <a:pt x="1135" y="9"/>
                    <a:pt x="1101" y="1"/>
                    <a:pt x="10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2"/>
            <p:cNvSpPr/>
            <p:nvPr/>
          </p:nvSpPr>
          <p:spPr>
            <a:xfrm>
              <a:off x="7821943" y="3133338"/>
              <a:ext cx="12102" cy="11325"/>
            </a:xfrm>
            <a:custGeom>
              <a:avLst/>
              <a:gdLst/>
              <a:ahLst/>
              <a:cxnLst/>
              <a:rect l="l" t="t" r="r" b="b"/>
              <a:pathLst>
                <a:path w="1369" h="1281" extrusionOk="0">
                  <a:moveTo>
                    <a:pt x="1120" y="0"/>
                  </a:moveTo>
                  <a:cubicBezTo>
                    <a:pt x="1103" y="0"/>
                    <a:pt x="1086" y="2"/>
                    <a:pt x="1068" y="7"/>
                  </a:cubicBezTo>
                  <a:cubicBezTo>
                    <a:pt x="968" y="40"/>
                    <a:pt x="901" y="40"/>
                    <a:pt x="835" y="73"/>
                  </a:cubicBezTo>
                  <a:cubicBezTo>
                    <a:pt x="668" y="140"/>
                    <a:pt x="535" y="240"/>
                    <a:pt x="401" y="340"/>
                  </a:cubicBezTo>
                  <a:cubicBezTo>
                    <a:pt x="301" y="440"/>
                    <a:pt x="201" y="540"/>
                    <a:pt x="101" y="707"/>
                  </a:cubicBezTo>
                  <a:cubicBezTo>
                    <a:pt x="68" y="774"/>
                    <a:pt x="34" y="840"/>
                    <a:pt x="1" y="907"/>
                  </a:cubicBezTo>
                  <a:cubicBezTo>
                    <a:pt x="1" y="941"/>
                    <a:pt x="1" y="1007"/>
                    <a:pt x="1" y="1041"/>
                  </a:cubicBezTo>
                  <a:cubicBezTo>
                    <a:pt x="30" y="1186"/>
                    <a:pt x="160" y="1281"/>
                    <a:pt x="303" y="1281"/>
                  </a:cubicBezTo>
                  <a:cubicBezTo>
                    <a:pt x="325" y="1281"/>
                    <a:pt x="346" y="1278"/>
                    <a:pt x="368" y="1274"/>
                  </a:cubicBezTo>
                  <a:cubicBezTo>
                    <a:pt x="434" y="1274"/>
                    <a:pt x="501" y="1241"/>
                    <a:pt x="601" y="1207"/>
                  </a:cubicBezTo>
                  <a:cubicBezTo>
                    <a:pt x="735" y="1141"/>
                    <a:pt x="868" y="1074"/>
                    <a:pt x="968" y="941"/>
                  </a:cubicBezTo>
                  <a:cubicBezTo>
                    <a:pt x="1102" y="840"/>
                    <a:pt x="1202" y="707"/>
                    <a:pt x="1268" y="574"/>
                  </a:cubicBezTo>
                  <a:cubicBezTo>
                    <a:pt x="1302" y="507"/>
                    <a:pt x="1335" y="440"/>
                    <a:pt x="1368" y="373"/>
                  </a:cubicBezTo>
                  <a:cubicBezTo>
                    <a:pt x="1368" y="340"/>
                    <a:pt x="1368" y="273"/>
                    <a:pt x="1368" y="240"/>
                  </a:cubicBezTo>
                  <a:cubicBezTo>
                    <a:pt x="1339" y="95"/>
                    <a:pt x="1235" y="0"/>
                    <a:pt x="1120"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2"/>
            <p:cNvSpPr/>
            <p:nvPr/>
          </p:nvSpPr>
          <p:spPr>
            <a:xfrm>
              <a:off x="7763261" y="3148976"/>
              <a:ext cx="9742" cy="10140"/>
            </a:xfrm>
            <a:custGeom>
              <a:avLst/>
              <a:gdLst/>
              <a:ahLst/>
              <a:cxnLst/>
              <a:rect l="l" t="t" r="r" b="b"/>
              <a:pathLst>
                <a:path w="1102" h="1147" extrusionOk="0">
                  <a:moveTo>
                    <a:pt x="787" y="0"/>
                  </a:moveTo>
                  <a:cubicBezTo>
                    <a:pt x="770" y="0"/>
                    <a:pt x="752" y="2"/>
                    <a:pt x="735" y="5"/>
                  </a:cubicBezTo>
                  <a:cubicBezTo>
                    <a:pt x="668" y="39"/>
                    <a:pt x="601" y="39"/>
                    <a:pt x="568" y="72"/>
                  </a:cubicBezTo>
                  <a:cubicBezTo>
                    <a:pt x="434" y="139"/>
                    <a:pt x="334" y="206"/>
                    <a:pt x="234" y="306"/>
                  </a:cubicBezTo>
                  <a:cubicBezTo>
                    <a:pt x="168" y="406"/>
                    <a:pt x="67" y="506"/>
                    <a:pt x="34" y="606"/>
                  </a:cubicBezTo>
                  <a:cubicBezTo>
                    <a:pt x="1" y="673"/>
                    <a:pt x="1" y="739"/>
                    <a:pt x="1" y="806"/>
                  </a:cubicBezTo>
                  <a:cubicBezTo>
                    <a:pt x="1" y="839"/>
                    <a:pt x="1" y="873"/>
                    <a:pt x="1" y="906"/>
                  </a:cubicBezTo>
                  <a:cubicBezTo>
                    <a:pt x="30" y="1051"/>
                    <a:pt x="160" y="1146"/>
                    <a:pt x="303" y="1146"/>
                  </a:cubicBezTo>
                  <a:cubicBezTo>
                    <a:pt x="325" y="1146"/>
                    <a:pt x="346" y="1144"/>
                    <a:pt x="368" y="1140"/>
                  </a:cubicBezTo>
                  <a:cubicBezTo>
                    <a:pt x="434" y="1140"/>
                    <a:pt x="501" y="1106"/>
                    <a:pt x="568" y="1106"/>
                  </a:cubicBezTo>
                  <a:cubicBezTo>
                    <a:pt x="668" y="1040"/>
                    <a:pt x="768" y="939"/>
                    <a:pt x="868" y="873"/>
                  </a:cubicBezTo>
                  <a:cubicBezTo>
                    <a:pt x="935" y="773"/>
                    <a:pt x="1001" y="639"/>
                    <a:pt x="1035" y="539"/>
                  </a:cubicBezTo>
                  <a:cubicBezTo>
                    <a:pt x="1068" y="472"/>
                    <a:pt x="1068" y="406"/>
                    <a:pt x="1102" y="339"/>
                  </a:cubicBezTo>
                  <a:cubicBezTo>
                    <a:pt x="1102" y="306"/>
                    <a:pt x="1102" y="272"/>
                    <a:pt x="1068" y="239"/>
                  </a:cubicBezTo>
                  <a:cubicBezTo>
                    <a:pt x="1068" y="120"/>
                    <a:pt x="935" y="0"/>
                    <a:pt x="78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2"/>
            <p:cNvSpPr/>
            <p:nvPr/>
          </p:nvSpPr>
          <p:spPr>
            <a:xfrm>
              <a:off x="7738198" y="3140242"/>
              <a:ext cx="10918" cy="12403"/>
            </a:xfrm>
            <a:custGeom>
              <a:avLst/>
              <a:gdLst/>
              <a:ahLst/>
              <a:cxnLst/>
              <a:rect l="l" t="t" r="r" b="b"/>
              <a:pathLst>
                <a:path w="1235" h="1403" extrusionOk="0">
                  <a:moveTo>
                    <a:pt x="1008" y="1"/>
                  </a:moveTo>
                  <a:cubicBezTo>
                    <a:pt x="972" y="1"/>
                    <a:pt x="936" y="9"/>
                    <a:pt x="901" y="26"/>
                  </a:cubicBezTo>
                  <a:cubicBezTo>
                    <a:pt x="801" y="26"/>
                    <a:pt x="734" y="59"/>
                    <a:pt x="668" y="126"/>
                  </a:cubicBezTo>
                  <a:cubicBezTo>
                    <a:pt x="534" y="193"/>
                    <a:pt x="401" y="293"/>
                    <a:pt x="301" y="426"/>
                  </a:cubicBezTo>
                  <a:cubicBezTo>
                    <a:pt x="201" y="526"/>
                    <a:pt x="134" y="693"/>
                    <a:pt x="67" y="827"/>
                  </a:cubicBezTo>
                  <a:cubicBezTo>
                    <a:pt x="34" y="893"/>
                    <a:pt x="0" y="960"/>
                    <a:pt x="0" y="1060"/>
                  </a:cubicBezTo>
                  <a:cubicBezTo>
                    <a:pt x="0" y="1094"/>
                    <a:pt x="0" y="1160"/>
                    <a:pt x="0" y="1194"/>
                  </a:cubicBezTo>
                  <a:cubicBezTo>
                    <a:pt x="28" y="1333"/>
                    <a:pt x="172" y="1402"/>
                    <a:pt x="296" y="1402"/>
                  </a:cubicBezTo>
                  <a:cubicBezTo>
                    <a:pt x="321" y="1402"/>
                    <a:pt x="345" y="1399"/>
                    <a:pt x="367" y="1394"/>
                  </a:cubicBezTo>
                  <a:cubicBezTo>
                    <a:pt x="467" y="1360"/>
                    <a:pt x="534" y="1327"/>
                    <a:pt x="601" y="1294"/>
                  </a:cubicBezTo>
                  <a:cubicBezTo>
                    <a:pt x="734" y="1194"/>
                    <a:pt x="834" y="1094"/>
                    <a:pt x="934" y="960"/>
                  </a:cubicBezTo>
                  <a:cubicBezTo>
                    <a:pt x="1034" y="827"/>
                    <a:pt x="1101" y="693"/>
                    <a:pt x="1168" y="560"/>
                  </a:cubicBezTo>
                  <a:cubicBezTo>
                    <a:pt x="1201" y="493"/>
                    <a:pt x="1235" y="393"/>
                    <a:pt x="1235" y="326"/>
                  </a:cubicBezTo>
                  <a:cubicBezTo>
                    <a:pt x="1235" y="293"/>
                    <a:pt x="1235" y="226"/>
                    <a:pt x="1235" y="193"/>
                  </a:cubicBezTo>
                  <a:cubicBezTo>
                    <a:pt x="1210" y="69"/>
                    <a:pt x="1112" y="1"/>
                    <a:pt x="100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2"/>
            <p:cNvSpPr/>
            <p:nvPr/>
          </p:nvSpPr>
          <p:spPr>
            <a:xfrm>
              <a:off x="7719916" y="3178521"/>
              <a:ext cx="7965" cy="10900"/>
            </a:xfrm>
            <a:custGeom>
              <a:avLst/>
              <a:gdLst/>
              <a:ahLst/>
              <a:cxnLst/>
              <a:rect l="l" t="t" r="r" b="b"/>
              <a:pathLst>
                <a:path w="901" h="1233" extrusionOk="0">
                  <a:moveTo>
                    <a:pt x="624" y="0"/>
                  </a:moveTo>
                  <a:cubicBezTo>
                    <a:pt x="573" y="0"/>
                    <a:pt x="520" y="11"/>
                    <a:pt x="467" y="33"/>
                  </a:cubicBezTo>
                  <a:cubicBezTo>
                    <a:pt x="434" y="66"/>
                    <a:pt x="367" y="99"/>
                    <a:pt x="334" y="133"/>
                  </a:cubicBezTo>
                  <a:cubicBezTo>
                    <a:pt x="234" y="233"/>
                    <a:pt x="134" y="333"/>
                    <a:pt x="100" y="433"/>
                  </a:cubicBezTo>
                  <a:cubicBezTo>
                    <a:pt x="34" y="566"/>
                    <a:pt x="0" y="666"/>
                    <a:pt x="0" y="800"/>
                  </a:cubicBezTo>
                  <a:cubicBezTo>
                    <a:pt x="0" y="866"/>
                    <a:pt x="0" y="933"/>
                    <a:pt x="0" y="967"/>
                  </a:cubicBezTo>
                  <a:cubicBezTo>
                    <a:pt x="0" y="1000"/>
                    <a:pt x="0" y="1033"/>
                    <a:pt x="34" y="1067"/>
                  </a:cubicBezTo>
                  <a:cubicBezTo>
                    <a:pt x="79" y="1181"/>
                    <a:pt x="187" y="1232"/>
                    <a:pt x="304" y="1232"/>
                  </a:cubicBezTo>
                  <a:cubicBezTo>
                    <a:pt x="358" y="1232"/>
                    <a:pt x="414" y="1221"/>
                    <a:pt x="467" y="1200"/>
                  </a:cubicBezTo>
                  <a:cubicBezTo>
                    <a:pt x="534" y="1167"/>
                    <a:pt x="567" y="1133"/>
                    <a:pt x="634" y="1100"/>
                  </a:cubicBezTo>
                  <a:cubicBezTo>
                    <a:pt x="701" y="1000"/>
                    <a:pt x="801" y="900"/>
                    <a:pt x="834" y="800"/>
                  </a:cubicBezTo>
                  <a:cubicBezTo>
                    <a:pt x="868" y="666"/>
                    <a:pt x="901" y="533"/>
                    <a:pt x="901" y="433"/>
                  </a:cubicBezTo>
                  <a:cubicBezTo>
                    <a:pt x="901" y="366"/>
                    <a:pt x="901" y="299"/>
                    <a:pt x="901" y="233"/>
                  </a:cubicBezTo>
                  <a:lnTo>
                    <a:pt x="901" y="166"/>
                  </a:lnTo>
                  <a:cubicBezTo>
                    <a:pt x="833" y="52"/>
                    <a:pt x="733" y="0"/>
                    <a:pt x="62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2"/>
            <p:cNvSpPr/>
            <p:nvPr/>
          </p:nvSpPr>
          <p:spPr>
            <a:xfrm>
              <a:off x="7740258" y="3195848"/>
              <a:ext cx="8566" cy="9954"/>
            </a:xfrm>
            <a:custGeom>
              <a:avLst/>
              <a:gdLst/>
              <a:ahLst/>
              <a:cxnLst/>
              <a:rect l="l" t="t" r="r" b="b"/>
              <a:pathLst>
                <a:path w="969" h="1126" extrusionOk="0">
                  <a:moveTo>
                    <a:pt x="666" y="1"/>
                  </a:moveTo>
                  <a:cubicBezTo>
                    <a:pt x="644" y="1"/>
                    <a:pt x="623" y="3"/>
                    <a:pt x="601" y="7"/>
                  </a:cubicBezTo>
                  <a:cubicBezTo>
                    <a:pt x="535" y="41"/>
                    <a:pt x="468" y="41"/>
                    <a:pt x="435" y="74"/>
                  </a:cubicBezTo>
                  <a:cubicBezTo>
                    <a:pt x="301" y="141"/>
                    <a:pt x="234" y="207"/>
                    <a:pt x="168" y="307"/>
                  </a:cubicBezTo>
                  <a:cubicBezTo>
                    <a:pt x="68" y="408"/>
                    <a:pt x="34" y="508"/>
                    <a:pt x="1" y="641"/>
                  </a:cubicBezTo>
                  <a:cubicBezTo>
                    <a:pt x="1" y="674"/>
                    <a:pt x="1" y="741"/>
                    <a:pt x="1" y="808"/>
                  </a:cubicBezTo>
                  <a:cubicBezTo>
                    <a:pt x="1" y="841"/>
                    <a:pt x="1" y="841"/>
                    <a:pt x="1" y="875"/>
                  </a:cubicBezTo>
                  <a:cubicBezTo>
                    <a:pt x="56" y="1011"/>
                    <a:pt x="178" y="1126"/>
                    <a:pt x="330" y="1126"/>
                  </a:cubicBezTo>
                  <a:cubicBezTo>
                    <a:pt x="364" y="1126"/>
                    <a:pt x="398" y="1120"/>
                    <a:pt x="435" y="1108"/>
                  </a:cubicBezTo>
                  <a:cubicBezTo>
                    <a:pt x="468" y="1108"/>
                    <a:pt x="535" y="1075"/>
                    <a:pt x="601" y="1041"/>
                  </a:cubicBezTo>
                  <a:cubicBezTo>
                    <a:pt x="701" y="975"/>
                    <a:pt x="768" y="908"/>
                    <a:pt x="835" y="808"/>
                  </a:cubicBezTo>
                  <a:cubicBezTo>
                    <a:pt x="902" y="708"/>
                    <a:pt x="968" y="574"/>
                    <a:pt x="968" y="474"/>
                  </a:cubicBezTo>
                  <a:cubicBezTo>
                    <a:pt x="968" y="408"/>
                    <a:pt x="968" y="341"/>
                    <a:pt x="968" y="307"/>
                  </a:cubicBezTo>
                  <a:cubicBezTo>
                    <a:pt x="968" y="274"/>
                    <a:pt x="968" y="241"/>
                    <a:pt x="968" y="241"/>
                  </a:cubicBezTo>
                  <a:cubicBezTo>
                    <a:pt x="939" y="96"/>
                    <a:pt x="809" y="1"/>
                    <a:pt x="666"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2"/>
            <p:cNvSpPr/>
            <p:nvPr/>
          </p:nvSpPr>
          <p:spPr>
            <a:xfrm>
              <a:off x="7786855" y="3172315"/>
              <a:ext cx="11802" cy="15586"/>
            </a:xfrm>
            <a:custGeom>
              <a:avLst/>
              <a:gdLst/>
              <a:ahLst/>
              <a:cxnLst/>
              <a:rect l="l" t="t" r="r" b="b"/>
              <a:pathLst>
                <a:path w="1335" h="1763" extrusionOk="0">
                  <a:moveTo>
                    <a:pt x="968" y="1"/>
                  </a:moveTo>
                  <a:cubicBezTo>
                    <a:pt x="901" y="34"/>
                    <a:pt x="834" y="67"/>
                    <a:pt x="734" y="101"/>
                  </a:cubicBezTo>
                  <a:cubicBezTo>
                    <a:pt x="534" y="201"/>
                    <a:pt x="334" y="368"/>
                    <a:pt x="200" y="568"/>
                  </a:cubicBezTo>
                  <a:cubicBezTo>
                    <a:pt x="67" y="768"/>
                    <a:pt x="0" y="1001"/>
                    <a:pt x="0" y="1268"/>
                  </a:cubicBezTo>
                  <a:cubicBezTo>
                    <a:pt x="0" y="1368"/>
                    <a:pt x="0" y="1468"/>
                    <a:pt x="34" y="1602"/>
                  </a:cubicBezTo>
                  <a:cubicBezTo>
                    <a:pt x="67" y="1635"/>
                    <a:pt x="100" y="1669"/>
                    <a:pt x="134" y="1702"/>
                  </a:cubicBezTo>
                  <a:cubicBezTo>
                    <a:pt x="190" y="1744"/>
                    <a:pt x="251" y="1762"/>
                    <a:pt x="312" y="1762"/>
                  </a:cubicBezTo>
                  <a:cubicBezTo>
                    <a:pt x="395" y="1762"/>
                    <a:pt x="476" y="1727"/>
                    <a:pt x="534" y="1669"/>
                  </a:cubicBezTo>
                  <a:lnTo>
                    <a:pt x="567" y="1635"/>
                  </a:lnTo>
                  <a:cubicBezTo>
                    <a:pt x="567" y="1602"/>
                    <a:pt x="601" y="1568"/>
                    <a:pt x="601" y="1568"/>
                  </a:cubicBezTo>
                  <a:cubicBezTo>
                    <a:pt x="634" y="1535"/>
                    <a:pt x="634" y="1535"/>
                    <a:pt x="701" y="1402"/>
                  </a:cubicBezTo>
                  <a:cubicBezTo>
                    <a:pt x="768" y="1302"/>
                    <a:pt x="834" y="1168"/>
                    <a:pt x="934" y="1001"/>
                  </a:cubicBezTo>
                  <a:cubicBezTo>
                    <a:pt x="1001" y="835"/>
                    <a:pt x="1101" y="701"/>
                    <a:pt x="1168" y="568"/>
                  </a:cubicBezTo>
                  <a:cubicBezTo>
                    <a:pt x="1201" y="534"/>
                    <a:pt x="1235" y="468"/>
                    <a:pt x="1268" y="434"/>
                  </a:cubicBezTo>
                  <a:cubicBezTo>
                    <a:pt x="1268" y="401"/>
                    <a:pt x="1301" y="401"/>
                    <a:pt x="1301" y="368"/>
                  </a:cubicBezTo>
                  <a:cubicBezTo>
                    <a:pt x="1335" y="334"/>
                    <a:pt x="1335" y="301"/>
                    <a:pt x="1335" y="268"/>
                  </a:cubicBezTo>
                  <a:cubicBezTo>
                    <a:pt x="1335" y="101"/>
                    <a:pt x="1201" y="1"/>
                    <a:pt x="10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2"/>
            <p:cNvSpPr/>
            <p:nvPr/>
          </p:nvSpPr>
          <p:spPr>
            <a:xfrm>
              <a:off x="7916013" y="3094758"/>
              <a:ext cx="13871" cy="7382"/>
            </a:xfrm>
            <a:custGeom>
              <a:avLst/>
              <a:gdLst/>
              <a:ahLst/>
              <a:cxnLst/>
              <a:rect l="l" t="t" r="r" b="b"/>
              <a:pathLst>
                <a:path w="1569" h="835" extrusionOk="0">
                  <a:moveTo>
                    <a:pt x="768" y="1"/>
                  </a:moveTo>
                  <a:cubicBezTo>
                    <a:pt x="635" y="34"/>
                    <a:pt x="501" y="34"/>
                    <a:pt x="368" y="101"/>
                  </a:cubicBezTo>
                  <a:cubicBezTo>
                    <a:pt x="301" y="134"/>
                    <a:pt x="234" y="168"/>
                    <a:pt x="168" y="201"/>
                  </a:cubicBezTo>
                  <a:lnTo>
                    <a:pt x="168" y="168"/>
                  </a:lnTo>
                  <a:cubicBezTo>
                    <a:pt x="1" y="301"/>
                    <a:pt x="1" y="534"/>
                    <a:pt x="168" y="668"/>
                  </a:cubicBezTo>
                  <a:cubicBezTo>
                    <a:pt x="234" y="701"/>
                    <a:pt x="301" y="735"/>
                    <a:pt x="368" y="735"/>
                  </a:cubicBezTo>
                  <a:cubicBezTo>
                    <a:pt x="501" y="801"/>
                    <a:pt x="635" y="835"/>
                    <a:pt x="768" y="835"/>
                  </a:cubicBezTo>
                  <a:cubicBezTo>
                    <a:pt x="901" y="835"/>
                    <a:pt x="1068" y="801"/>
                    <a:pt x="1202" y="768"/>
                  </a:cubicBezTo>
                  <a:cubicBezTo>
                    <a:pt x="1268" y="735"/>
                    <a:pt x="1335" y="701"/>
                    <a:pt x="1402" y="668"/>
                  </a:cubicBezTo>
                  <a:cubicBezTo>
                    <a:pt x="1435" y="668"/>
                    <a:pt x="1468" y="635"/>
                    <a:pt x="1468" y="601"/>
                  </a:cubicBezTo>
                  <a:cubicBezTo>
                    <a:pt x="1569" y="434"/>
                    <a:pt x="1535" y="268"/>
                    <a:pt x="1402" y="168"/>
                  </a:cubicBezTo>
                  <a:cubicBezTo>
                    <a:pt x="1335" y="134"/>
                    <a:pt x="1268" y="101"/>
                    <a:pt x="1202" y="67"/>
                  </a:cubicBezTo>
                  <a:cubicBezTo>
                    <a:pt x="1068" y="34"/>
                    <a:pt x="901" y="1"/>
                    <a:pt x="7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2"/>
            <p:cNvSpPr/>
            <p:nvPr/>
          </p:nvSpPr>
          <p:spPr>
            <a:xfrm>
              <a:off x="7991802" y="3152857"/>
              <a:ext cx="9742" cy="15338"/>
            </a:xfrm>
            <a:custGeom>
              <a:avLst/>
              <a:gdLst/>
              <a:ahLst/>
              <a:cxnLst/>
              <a:rect l="l" t="t" r="r" b="b"/>
              <a:pathLst>
                <a:path w="1102" h="1735" extrusionOk="0">
                  <a:moveTo>
                    <a:pt x="301" y="0"/>
                  </a:moveTo>
                  <a:cubicBezTo>
                    <a:pt x="167" y="0"/>
                    <a:pt x="34" y="100"/>
                    <a:pt x="34" y="267"/>
                  </a:cubicBezTo>
                  <a:cubicBezTo>
                    <a:pt x="1" y="334"/>
                    <a:pt x="1" y="434"/>
                    <a:pt x="34" y="500"/>
                  </a:cubicBezTo>
                  <a:cubicBezTo>
                    <a:pt x="34" y="701"/>
                    <a:pt x="101" y="867"/>
                    <a:pt x="167" y="1034"/>
                  </a:cubicBezTo>
                  <a:cubicBezTo>
                    <a:pt x="234" y="1201"/>
                    <a:pt x="334" y="1334"/>
                    <a:pt x="434" y="1468"/>
                  </a:cubicBezTo>
                  <a:cubicBezTo>
                    <a:pt x="501" y="1535"/>
                    <a:pt x="568" y="1601"/>
                    <a:pt x="634" y="1668"/>
                  </a:cubicBezTo>
                  <a:cubicBezTo>
                    <a:pt x="668" y="1701"/>
                    <a:pt x="734" y="1701"/>
                    <a:pt x="801" y="1735"/>
                  </a:cubicBezTo>
                  <a:cubicBezTo>
                    <a:pt x="968" y="1735"/>
                    <a:pt x="1101" y="1601"/>
                    <a:pt x="1101" y="1434"/>
                  </a:cubicBezTo>
                  <a:cubicBezTo>
                    <a:pt x="1101" y="1368"/>
                    <a:pt x="1101" y="1268"/>
                    <a:pt x="1101" y="1201"/>
                  </a:cubicBezTo>
                  <a:cubicBezTo>
                    <a:pt x="1068" y="1001"/>
                    <a:pt x="1001" y="834"/>
                    <a:pt x="935" y="667"/>
                  </a:cubicBezTo>
                  <a:cubicBezTo>
                    <a:pt x="868" y="500"/>
                    <a:pt x="768" y="367"/>
                    <a:pt x="634" y="234"/>
                  </a:cubicBezTo>
                  <a:cubicBezTo>
                    <a:pt x="601" y="167"/>
                    <a:pt x="534" y="100"/>
                    <a:pt x="468" y="67"/>
                  </a:cubicBezTo>
                  <a:cubicBezTo>
                    <a:pt x="401" y="33"/>
                    <a:pt x="367" y="0"/>
                    <a:pt x="30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2"/>
            <p:cNvSpPr/>
            <p:nvPr/>
          </p:nvSpPr>
          <p:spPr>
            <a:xfrm>
              <a:off x="8008908" y="3198933"/>
              <a:ext cx="7673" cy="11059"/>
            </a:xfrm>
            <a:custGeom>
              <a:avLst/>
              <a:gdLst/>
              <a:ahLst/>
              <a:cxnLst/>
              <a:rect l="l" t="t" r="r" b="b"/>
              <a:pathLst>
                <a:path w="868" h="1251" extrusionOk="0">
                  <a:moveTo>
                    <a:pt x="400" y="0"/>
                  </a:moveTo>
                  <a:cubicBezTo>
                    <a:pt x="313" y="0"/>
                    <a:pt x="228" y="44"/>
                    <a:pt x="167" y="125"/>
                  </a:cubicBezTo>
                  <a:cubicBezTo>
                    <a:pt x="134" y="159"/>
                    <a:pt x="100" y="225"/>
                    <a:pt x="67" y="292"/>
                  </a:cubicBezTo>
                  <a:cubicBezTo>
                    <a:pt x="34" y="392"/>
                    <a:pt x="0" y="526"/>
                    <a:pt x="34" y="659"/>
                  </a:cubicBezTo>
                  <a:cubicBezTo>
                    <a:pt x="34" y="759"/>
                    <a:pt x="34" y="892"/>
                    <a:pt x="100" y="993"/>
                  </a:cubicBezTo>
                  <a:cubicBezTo>
                    <a:pt x="134" y="1059"/>
                    <a:pt x="167" y="1093"/>
                    <a:pt x="200" y="1159"/>
                  </a:cubicBezTo>
                  <a:cubicBezTo>
                    <a:pt x="234" y="1159"/>
                    <a:pt x="234" y="1193"/>
                    <a:pt x="267" y="1193"/>
                  </a:cubicBezTo>
                  <a:cubicBezTo>
                    <a:pt x="320" y="1232"/>
                    <a:pt x="388" y="1251"/>
                    <a:pt x="457" y="1251"/>
                  </a:cubicBezTo>
                  <a:cubicBezTo>
                    <a:pt x="564" y="1251"/>
                    <a:pt x="674" y="1207"/>
                    <a:pt x="734" y="1126"/>
                  </a:cubicBezTo>
                  <a:cubicBezTo>
                    <a:pt x="767" y="1059"/>
                    <a:pt x="801" y="993"/>
                    <a:pt x="801" y="959"/>
                  </a:cubicBezTo>
                  <a:cubicBezTo>
                    <a:pt x="834" y="826"/>
                    <a:pt x="868" y="692"/>
                    <a:pt x="834" y="592"/>
                  </a:cubicBezTo>
                  <a:cubicBezTo>
                    <a:pt x="834" y="459"/>
                    <a:pt x="801" y="359"/>
                    <a:pt x="734" y="259"/>
                  </a:cubicBezTo>
                  <a:cubicBezTo>
                    <a:pt x="701" y="192"/>
                    <a:pt x="667" y="125"/>
                    <a:pt x="634" y="92"/>
                  </a:cubicBezTo>
                  <a:lnTo>
                    <a:pt x="567" y="59"/>
                  </a:lnTo>
                  <a:cubicBezTo>
                    <a:pt x="515" y="19"/>
                    <a:pt x="457" y="0"/>
                    <a:pt x="400"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2"/>
            <p:cNvSpPr/>
            <p:nvPr/>
          </p:nvSpPr>
          <p:spPr>
            <a:xfrm>
              <a:off x="7764445" y="3220044"/>
              <a:ext cx="7965" cy="13561"/>
            </a:xfrm>
            <a:custGeom>
              <a:avLst/>
              <a:gdLst/>
              <a:ahLst/>
              <a:cxnLst/>
              <a:rect l="l" t="t" r="r" b="b"/>
              <a:pathLst>
                <a:path w="901" h="1534" extrusionOk="0">
                  <a:moveTo>
                    <a:pt x="618" y="1"/>
                  </a:moveTo>
                  <a:cubicBezTo>
                    <a:pt x="548" y="1"/>
                    <a:pt x="480" y="26"/>
                    <a:pt x="434" y="72"/>
                  </a:cubicBezTo>
                  <a:cubicBezTo>
                    <a:pt x="367" y="106"/>
                    <a:pt x="334" y="172"/>
                    <a:pt x="267" y="239"/>
                  </a:cubicBezTo>
                  <a:cubicBezTo>
                    <a:pt x="200" y="373"/>
                    <a:pt x="134" y="506"/>
                    <a:pt x="67" y="639"/>
                  </a:cubicBezTo>
                  <a:cubicBezTo>
                    <a:pt x="34" y="806"/>
                    <a:pt x="0" y="940"/>
                    <a:pt x="0" y="1106"/>
                  </a:cubicBezTo>
                  <a:cubicBezTo>
                    <a:pt x="0" y="1173"/>
                    <a:pt x="34" y="1240"/>
                    <a:pt x="34" y="1307"/>
                  </a:cubicBezTo>
                  <a:cubicBezTo>
                    <a:pt x="34" y="1373"/>
                    <a:pt x="67" y="1407"/>
                    <a:pt x="100" y="1440"/>
                  </a:cubicBezTo>
                  <a:cubicBezTo>
                    <a:pt x="158" y="1498"/>
                    <a:pt x="250" y="1534"/>
                    <a:pt x="343" y="1534"/>
                  </a:cubicBezTo>
                  <a:cubicBezTo>
                    <a:pt x="410" y="1534"/>
                    <a:pt x="478" y="1515"/>
                    <a:pt x="534" y="1473"/>
                  </a:cubicBezTo>
                  <a:cubicBezTo>
                    <a:pt x="567" y="1407"/>
                    <a:pt x="634" y="1373"/>
                    <a:pt x="667" y="1307"/>
                  </a:cubicBezTo>
                  <a:cubicBezTo>
                    <a:pt x="734" y="1173"/>
                    <a:pt x="801" y="1040"/>
                    <a:pt x="867" y="873"/>
                  </a:cubicBezTo>
                  <a:cubicBezTo>
                    <a:pt x="901" y="739"/>
                    <a:pt x="901" y="573"/>
                    <a:pt x="901" y="439"/>
                  </a:cubicBezTo>
                  <a:cubicBezTo>
                    <a:pt x="901" y="339"/>
                    <a:pt x="867" y="272"/>
                    <a:pt x="867" y="206"/>
                  </a:cubicBezTo>
                  <a:cubicBezTo>
                    <a:pt x="867" y="172"/>
                    <a:pt x="867" y="139"/>
                    <a:pt x="834" y="106"/>
                  </a:cubicBezTo>
                  <a:cubicBezTo>
                    <a:pt x="781" y="34"/>
                    <a:pt x="698" y="1"/>
                    <a:pt x="61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2"/>
            <p:cNvSpPr/>
            <p:nvPr/>
          </p:nvSpPr>
          <p:spPr>
            <a:xfrm>
              <a:off x="7712243" y="3219849"/>
              <a:ext cx="8858" cy="22066"/>
            </a:xfrm>
            <a:custGeom>
              <a:avLst/>
              <a:gdLst/>
              <a:ahLst/>
              <a:cxnLst/>
              <a:rect l="l" t="t" r="r" b="b"/>
              <a:pathLst>
                <a:path w="1002" h="2496" extrusionOk="0">
                  <a:moveTo>
                    <a:pt x="536" y="1"/>
                  </a:moveTo>
                  <a:cubicBezTo>
                    <a:pt x="462" y="1"/>
                    <a:pt x="393" y="36"/>
                    <a:pt x="335" y="94"/>
                  </a:cubicBezTo>
                  <a:cubicBezTo>
                    <a:pt x="301" y="128"/>
                    <a:pt x="301" y="161"/>
                    <a:pt x="268" y="161"/>
                  </a:cubicBezTo>
                  <a:cubicBezTo>
                    <a:pt x="234" y="261"/>
                    <a:pt x="168" y="328"/>
                    <a:pt x="134" y="428"/>
                  </a:cubicBezTo>
                  <a:cubicBezTo>
                    <a:pt x="34" y="695"/>
                    <a:pt x="1" y="995"/>
                    <a:pt x="34" y="1295"/>
                  </a:cubicBezTo>
                  <a:cubicBezTo>
                    <a:pt x="34" y="1462"/>
                    <a:pt x="68" y="1595"/>
                    <a:pt x="134" y="1762"/>
                  </a:cubicBezTo>
                  <a:cubicBezTo>
                    <a:pt x="168" y="1862"/>
                    <a:pt x="234" y="1996"/>
                    <a:pt x="301" y="2129"/>
                  </a:cubicBezTo>
                  <a:cubicBezTo>
                    <a:pt x="368" y="2229"/>
                    <a:pt x="435" y="2329"/>
                    <a:pt x="535" y="2429"/>
                  </a:cubicBezTo>
                  <a:cubicBezTo>
                    <a:pt x="601" y="2463"/>
                    <a:pt x="668" y="2496"/>
                    <a:pt x="735" y="2496"/>
                  </a:cubicBezTo>
                  <a:cubicBezTo>
                    <a:pt x="902" y="2463"/>
                    <a:pt x="1002" y="2363"/>
                    <a:pt x="1002" y="2196"/>
                  </a:cubicBezTo>
                  <a:lnTo>
                    <a:pt x="1002" y="2162"/>
                  </a:lnTo>
                  <a:cubicBezTo>
                    <a:pt x="1002" y="2129"/>
                    <a:pt x="1002" y="2096"/>
                    <a:pt x="1002" y="2062"/>
                  </a:cubicBezTo>
                  <a:cubicBezTo>
                    <a:pt x="1002" y="2029"/>
                    <a:pt x="968" y="1929"/>
                    <a:pt x="968" y="1862"/>
                  </a:cubicBezTo>
                  <a:cubicBezTo>
                    <a:pt x="935" y="1662"/>
                    <a:pt x="902" y="1429"/>
                    <a:pt x="868" y="1195"/>
                  </a:cubicBezTo>
                  <a:cubicBezTo>
                    <a:pt x="835" y="962"/>
                    <a:pt x="835" y="761"/>
                    <a:pt x="835" y="561"/>
                  </a:cubicBezTo>
                  <a:lnTo>
                    <a:pt x="835" y="328"/>
                  </a:lnTo>
                  <a:lnTo>
                    <a:pt x="835" y="228"/>
                  </a:lnTo>
                  <a:cubicBezTo>
                    <a:pt x="802" y="161"/>
                    <a:pt x="768" y="94"/>
                    <a:pt x="701" y="61"/>
                  </a:cubicBezTo>
                  <a:cubicBezTo>
                    <a:pt x="646" y="19"/>
                    <a:pt x="590" y="1"/>
                    <a:pt x="536"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2"/>
            <p:cNvSpPr/>
            <p:nvPr/>
          </p:nvSpPr>
          <p:spPr>
            <a:xfrm>
              <a:off x="8058741" y="3185531"/>
              <a:ext cx="8557" cy="13093"/>
            </a:xfrm>
            <a:custGeom>
              <a:avLst/>
              <a:gdLst/>
              <a:ahLst/>
              <a:cxnLst/>
              <a:rect l="l" t="t" r="r" b="b"/>
              <a:pathLst>
                <a:path w="968" h="1481" extrusionOk="0">
                  <a:moveTo>
                    <a:pt x="270" y="0"/>
                  </a:moveTo>
                  <a:cubicBezTo>
                    <a:pt x="134" y="0"/>
                    <a:pt x="30" y="91"/>
                    <a:pt x="1" y="207"/>
                  </a:cubicBezTo>
                  <a:cubicBezTo>
                    <a:pt x="1" y="274"/>
                    <a:pt x="1" y="374"/>
                    <a:pt x="1" y="440"/>
                  </a:cubicBezTo>
                  <a:cubicBezTo>
                    <a:pt x="1" y="574"/>
                    <a:pt x="34" y="741"/>
                    <a:pt x="101" y="874"/>
                  </a:cubicBezTo>
                  <a:cubicBezTo>
                    <a:pt x="134" y="1007"/>
                    <a:pt x="201" y="1141"/>
                    <a:pt x="301" y="1274"/>
                  </a:cubicBezTo>
                  <a:cubicBezTo>
                    <a:pt x="334" y="1308"/>
                    <a:pt x="401" y="1374"/>
                    <a:pt x="468" y="1408"/>
                  </a:cubicBezTo>
                  <a:cubicBezTo>
                    <a:pt x="501" y="1441"/>
                    <a:pt x="534" y="1474"/>
                    <a:pt x="568" y="1474"/>
                  </a:cubicBezTo>
                  <a:cubicBezTo>
                    <a:pt x="589" y="1479"/>
                    <a:pt x="611" y="1481"/>
                    <a:pt x="632" y="1481"/>
                  </a:cubicBezTo>
                  <a:cubicBezTo>
                    <a:pt x="775" y="1481"/>
                    <a:pt x="906" y="1386"/>
                    <a:pt x="935" y="1241"/>
                  </a:cubicBezTo>
                  <a:cubicBezTo>
                    <a:pt x="968" y="1174"/>
                    <a:pt x="968" y="1074"/>
                    <a:pt x="935" y="1007"/>
                  </a:cubicBezTo>
                  <a:cubicBezTo>
                    <a:pt x="935" y="874"/>
                    <a:pt x="901" y="707"/>
                    <a:pt x="835" y="607"/>
                  </a:cubicBezTo>
                  <a:cubicBezTo>
                    <a:pt x="801" y="440"/>
                    <a:pt x="701" y="307"/>
                    <a:pt x="601" y="207"/>
                  </a:cubicBezTo>
                  <a:cubicBezTo>
                    <a:pt x="568" y="140"/>
                    <a:pt x="501" y="107"/>
                    <a:pt x="434" y="73"/>
                  </a:cubicBezTo>
                  <a:cubicBezTo>
                    <a:pt x="401" y="40"/>
                    <a:pt x="368" y="7"/>
                    <a:pt x="334" y="7"/>
                  </a:cubicBezTo>
                  <a:cubicBezTo>
                    <a:pt x="312" y="2"/>
                    <a:pt x="291" y="0"/>
                    <a:pt x="270"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2"/>
            <p:cNvSpPr/>
            <p:nvPr/>
          </p:nvSpPr>
          <p:spPr>
            <a:xfrm>
              <a:off x="8089709" y="3186574"/>
              <a:ext cx="8266" cy="15126"/>
            </a:xfrm>
            <a:custGeom>
              <a:avLst/>
              <a:gdLst/>
              <a:ahLst/>
              <a:cxnLst/>
              <a:rect l="l" t="t" r="r" b="b"/>
              <a:pathLst>
                <a:path w="935" h="1711" extrusionOk="0">
                  <a:moveTo>
                    <a:pt x="310" y="1"/>
                  </a:moveTo>
                  <a:cubicBezTo>
                    <a:pt x="200" y="1"/>
                    <a:pt x="93" y="85"/>
                    <a:pt x="67" y="189"/>
                  </a:cubicBezTo>
                  <a:cubicBezTo>
                    <a:pt x="34" y="289"/>
                    <a:pt x="34" y="356"/>
                    <a:pt x="34" y="456"/>
                  </a:cubicBezTo>
                  <a:cubicBezTo>
                    <a:pt x="0" y="623"/>
                    <a:pt x="34" y="789"/>
                    <a:pt x="67" y="956"/>
                  </a:cubicBezTo>
                  <a:cubicBezTo>
                    <a:pt x="100" y="1123"/>
                    <a:pt x="167" y="1256"/>
                    <a:pt x="234" y="1423"/>
                  </a:cubicBezTo>
                  <a:cubicBezTo>
                    <a:pt x="267" y="1490"/>
                    <a:pt x="334" y="1557"/>
                    <a:pt x="400" y="1623"/>
                  </a:cubicBezTo>
                  <a:cubicBezTo>
                    <a:pt x="434" y="1657"/>
                    <a:pt x="467" y="1690"/>
                    <a:pt x="534" y="1690"/>
                  </a:cubicBezTo>
                  <a:cubicBezTo>
                    <a:pt x="562" y="1704"/>
                    <a:pt x="592" y="1711"/>
                    <a:pt x="623" y="1711"/>
                  </a:cubicBezTo>
                  <a:cubicBezTo>
                    <a:pt x="734" y="1711"/>
                    <a:pt x="848" y="1621"/>
                    <a:pt x="901" y="1490"/>
                  </a:cubicBezTo>
                  <a:cubicBezTo>
                    <a:pt x="901" y="1423"/>
                    <a:pt x="934" y="1323"/>
                    <a:pt x="934" y="1256"/>
                  </a:cubicBezTo>
                  <a:cubicBezTo>
                    <a:pt x="934" y="1090"/>
                    <a:pt x="901" y="923"/>
                    <a:pt x="867" y="756"/>
                  </a:cubicBezTo>
                  <a:cubicBezTo>
                    <a:pt x="834" y="589"/>
                    <a:pt x="767" y="422"/>
                    <a:pt x="667" y="289"/>
                  </a:cubicBezTo>
                  <a:cubicBezTo>
                    <a:pt x="634" y="222"/>
                    <a:pt x="567" y="156"/>
                    <a:pt x="534" y="89"/>
                  </a:cubicBezTo>
                  <a:cubicBezTo>
                    <a:pt x="501" y="56"/>
                    <a:pt x="434" y="22"/>
                    <a:pt x="400" y="22"/>
                  </a:cubicBezTo>
                  <a:cubicBezTo>
                    <a:pt x="371" y="8"/>
                    <a:pt x="340" y="1"/>
                    <a:pt x="310"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2"/>
            <p:cNvSpPr/>
            <p:nvPr/>
          </p:nvSpPr>
          <p:spPr>
            <a:xfrm>
              <a:off x="8037215" y="3220035"/>
              <a:ext cx="8266" cy="16169"/>
            </a:xfrm>
            <a:custGeom>
              <a:avLst/>
              <a:gdLst/>
              <a:ahLst/>
              <a:cxnLst/>
              <a:rect l="l" t="t" r="r" b="b"/>
              <a:pathLst>
                <a:path w="935" h="1829" extrusionOk="0">
                  <a:moveTo>
                    <a:pt x="347" y="0"/>
                  </a:moveTo>
                  <a:cubicBezTo>
                    <a:pt x="226" y="0"/>
                    <a:pt x="96" y="91"/>
                    <a:pt x="67" y="207"/>
                  </a:cubicBezTo>
                  <a:cubicBezTo>
                    <a:pt x="34" y="307"/>
                    <a:pt x="34" y="374"/>
                    <a:pt x="34" y="474"/>
                  </a:cubicBezTo>
                  <a:cubicBezTo>
                    <a:pt x="1" y="841"/>
                    <a:pt x="101" y="1174"/>
                    <a:pt x="267" y="1508"/>
                  </a:cubicBezTo>
                  <a:cubicBezTo>
                    <a:pt x="301" y="1574"/>
                    <a:pt x="334" y="1674"/>
                    <a:pt x="401" y="1708"/>
                  </a:cubicBezTo>
                  <a:cubicBezTo>
                    <a:pt x="434" y="1775"/>
                    <a:pt x="501" y="1808"/>
                    <a:pt x="534" y="1808"/>
                  </a:cubicBezTo>
                  <a:cubicBezTo>
                    <a:pt x="570" y="1822"/>
                    <a:pt x="606" y="1829"/>
                    <a:pt x="640" y="1829"/>
                  </a:cubicBezTo>
                  <a:cubicBezTo>
                    <a:pt x="766" y="1829"/>
                    <a:pt x="875" y="1739"/>
                    <a:pt x="901" y="1608"/>
                  </a:cubicBezTo>
                  <a:cubicBezTo>
                    <a:pt x="935" y="1508"/>
                    <a:pt x="935" y="1441"/>
                    <a:pt x="935" y="1341"/>
                  </a:cubicBezTo>
                  <a:cubicBezTo>
                    <a:pt x="935" y="1174"/>
                    <a:pt x="935" y="974"/>
                    <a:pt x="901" y="807"/>
                  </a:cubicBezTo>
                  <a:cubicBezTo>
                    <a:pt x="834" y="640"/>
                    <a:pt x="768" y="474"/>
                    <a:pt x="701" y="307"/>
                  </a:cubicBezTo>
                  <a:cubicBezTo>
                    <a:pt x="634" y="240"/>
                    <a:pt x="601" y="173"/>
                    <a:pt x="534" y="107"/>
                  </a:cubicBezTo>
                  <a:cubicBezTo>
                    <a:pt x="501" y="73"/>
                    <a:pt x="468" y="40"/>
                    <a:pt x="401" y="7"/>
                  </a:cubicBezTo>
                  <a:cubicBezTo>
                    <a:pt x="383" y="2"/>
                    <a:pt x="365" y="0"/>
                    <a:pt x="34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62"/>
            <p:cNvSpPr/>
            <p:nvPr/>
          </p:nvSpPr>
          <p:spPr>
            <a:xfrm>
              <a:off x="7790392" y="3290864"/>
              <a:ext cx="11218" cy="11802"/>
            </a:xfrm>
            <a:custGeom>
              <a:avLst/>
              <a:gdLst/>
              <a:ahLst/>
              <a:cxnLst/>
              <a:rect l="l" t="t" r="r" b="b"/>
              <a:pathLst>
                <a:path w="1269" h="1335" extrusionOk="0">
                  <a:moveTo>
                    <a:pt x="234" y="0"/>
                  </a:moveTo>
                  <a:cubicBezTo>
                    <a:pt x="101" y="34"/>
                    <a:pt x="1" y="167"/>
                    <a:pt x="1" y="301"/>
                  </a:cubicBezTo>
                  <a:cubicBezTo>
                    <a:pt x="1" y="401"/>
                    <a:pt x="34" y="467"/>
                    <a:pt x="67" y="534"/>
                  </a:cubicBezTo>
                  <a:cubicBezTo>
                    <a:pt x="134" y="667"/>
                    <a:pt x="201" y="801"/>
                    <a:pt x="301" y="934"/>
                  </a:cubicBezTo>
                  <a:cubicBezTo>
                    <a:pt x="401" y="1034"/>
                    <a:pt x="501" y="1168"/>
                    <a:pt x="634" y="1235"/>
                  </a:cubicBezTo>
                  <a:cubicBezTo>
                    <a:pt x="701" y="1268"/>
                    <a:pt x="768" y="1301"/>
                    <a:pt x="835" y="1335"/>
                  </a:cubicBezTo>
                  <a:lnTo>
                    <a:pt x="968" y="1335"/>
                  </a:lnTo>
                  <a:cubicBezTo>
                    <a:pt x="1135" y="1301"/>
                    <a:pt x="1268" y="1134"/>
                    <a:pt x="1235" y="968"/>
                  </a:cubicBezTo>
                  <a:cubicBezTo>
                    <a:pt x="1235" y="901"/>
                    <a:pt x="1201" y="834"/>
                    <a:pt x="1168" y="768"/>
                  </a:cubicBezTo>
                  <a:cubicBezTo>
                    <a:pt x="1101" y="634"/>
                    <a:pt x="1035" y="501"/>
                    <a:pt x="935" y="367"/>
                  </a:cubicBezTo>
                  <a:cubicBezTo>
                    <a:pt x="835" y="267"/>
                    <a:pt x="701" y="167"/>
                    <a:pt x="568" y="100"/>
                  </a:cubicBezTo>
                  <a:cubicBezTo>
                    <a:pt x="501" y="67"/>
                    <a:pt x="434" y="34"/>
                    <a:pt x="36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2"/>
            <p:cNvSpPr/>
            <p:nvPr/>
          </p:nvSpPr>
          <p:spPr>
            <a:xfrm>
              <a:off x="7775946" y="3262036"/>
              <a:ext cx="10617" cy="16673"/>
            </a:xfrm>
            <a:custGeom>
              <a:avLst/>
              <a:gdLst/>
              <a:ahLst/>
              <a:cxnLst/>
              <a:rect l="l" t="t" r="r" b="b"/>
              <a:pathLst>
                <a:path w="1201" h="1886" extrusionOk="0">
                  <a:moveTo>
                    <a:pt x="459" y="1"/>
                  </a:moveTo>
                  <a:cubicBezTo>
                    <a:pt x="379" y="1"/>
                    <a:pt x="294" y="45"/>
                    <a:pt x="234" y="126"/>
                  </a:cubicBezTo>
                  <a:lnTo>
                    <a:pt x="200" y="192"/>
                  </a:lnTo>
                  <a:cubicBezTo>
                    <a:pt x="167" y="259"/>
                    <a:pt x="134" y="326"/>
                    <a:pt x="100" y="393"/>
                  </a:cubicBezTo>
                  <a:cubicBezTo>
                    <a:pt x="0" y="893"/>
                    <a:pt x="167" y="1360"/>
                    <a:pt x="534" y="1694"/>
                  </a:cubicBezTo>
                  <a:cubicBezTo>
                    <a:pt x="601" y="1760"/>
                    <a:pt x="701" y="1827"/>
                    <a:pt x="801" y="1860"/>
                  </a:cubicBezTo>
                  <a:cubicBezTo>
                    <a:pt x="834" y="1877"/>
                    <a:pt x="859" y="1885"/>
                    <a:pt x="884" y="1885"/>
                  </a:cubicBezTo>
                  <a:cubicBezTo>
                    <a:pt x="909" y="1885"/>
                    <a:pt x="934" y="1877"/>
                    <a:pt x="967" y="1860"/>
                  </a:cubicBezTo>
                  <a:cubicBezTo>
                    <a:pt x="1101" y="1827"/>
                    <a:pt x="1201" y="1694"/>
                    <a:pt x="1168" y="1527"/>
                  </a:cubicBezTo>
                  <a:lnTo>
                    <a:pt x="1168" y="1493"/>
                  </a:lnTo>
                  <a:cubicBezTo>
                    <a:pt x="1168" y="1460"/>
                    <a:pt x="1168" y="1427"/>
                    <a:pt x="1168" y="1427"/>
                  </a:cubicBezTo>
                  <a:cubicBezTo>
                    <a:pt x="1134" y="1393"/>
                    <a:pt x="1168" y="1360"/>
                    <a:pt x="1101" y="1260"/>
                  </a:cubicBezTo>
                  <a:cubicBezTo>
                    <a:pt x="1068" y="1160"/>
                    <a:pt x="1001" y="960"/>
                    <a:pt x="934" y="826"/>
                  </a:cubicBezTo>
                  <a:cubicBezTo>
                    <a:pt x="901" y="693"/>
                    <a:pt x="834" y="559"/>
                    <a:pt x="801" y="426"/>
                  </a:cubicBezTo>
                  <a:cubicBezTo>
                    <a:pt x="767" y="359"/>
                    <a:pt x="734" y="326"/>
                    <a:pt x="734" y="259"/>
                  </a:cubicBezTo>
                  <a:cubicBezTo>
                    <a:pt x="734" y="226"/>
                    <a:pt x="701" y="226"/>
                    <a:pt x="701" y="192"/>
                  </a:cubicBezTo>
                  <a:cubicBezTo>
                    <a:pt x="701" y="126"/>
                    <a:pt x="667" y="92"/>
                    <a:pt x="601" y="59"/>
                  </a:cubicBezTo>
                  <a:cubicBezTo>
                    <a:pt x="561" y="20"/>
                    <a:pt x="511" y="1"/>
                    <a:pt x="459"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2"/>
            <p:cNvSpPr/>
            <p:nvPr/>
          </p:nvSpPr>
          <p:spPr>
            <a:xfrm>
              <a:off x="7798056" y="3221564"/>
              <a:ext cx="7974" cy="17698"/>
            </a:xfrm>
            <a:custGeom>
              <a:avLst/>
              <a:gdLst/>
              <a:ahLst/>
              <a:cxnLst/>
              <a:rect l="l" t="t" r="r" b="b"/>
              <a:pathLst>
                <a:path w="902" h="2002" extrusionOk="0">
                  <a:moveTo>
                    <a:pt x="641" y="0"/>
                  </a:moveTo>
                  <a:cubicBezTo>
                    <a:pt x="594" y="0"/>
                    <a:pt x="546" y="11"/>
                    <a:pt x="501" y="34"/>
                  </a:cubicBezTo>
                  <a:cubicBezTo>
                    <a:pt x="468" y="34"/>
                    <a:pt x="435" y="34"/>
                    <a:pt x="435" y="67"/>
                  </a:cubicBezTo>
                  <a:cubicBezTo>
                    <a:pt x="368" y="100"/>
                    <a:pt x="301" y="167"/>
                    <a:pt x="234" y="234"/>
                  </a:cubicBezTo>
                  <a:cubicBezTo>
                    <a:pt x="168" y="334"/>
                    <a:pt x="101" y="434"/>
                    <a:pt x="68" y="567"/>
                  </a:cubicBezTo>
                  <a:cubicBezTo>
                    <a:pt x="34" y="701"/>
                    <a:pt x="1" y="834"/>
                    <a:pt x="1" y="968"/>
                  </a:cubicBezTo>
                  <a:cubicBezTo>
                    <a:pt x="1" y="1135"/>
                    <a:pt x="34" y="1268"/>
                    <a:pt x="68" y="1401"/>
                  </a:cubicBezTo>
                  <a:cubicBezTo>
                    <a:pt x="101" y="1501"/>
                    <a:pt x="168" y="1635"/>
                    <a:pt x="234" y="1735"/>
                  </a:cubicBezTo>
                  <a:cubicBezTo>
                    <a:pt x="301" y="1802"/>
                    <a:pt x="401" y="1902"/>
                    <a:pt x="501" y="1968"/>
                  </a:cubicBezTo>
                  <a:cubicBezTo>
                    <a:pt x="535" y="1968"/>
                    <a:pt x="568" y="2002"/>
                    <a:pt x="635" y="2002"/>
                  </a:cubicBezTo>
                  <a:cubicBezTo>
                    <a:pt x="768" y="1968"/>
                    <a:pt x="902" y="1868"/>
                    <a:pt x="902" y="1702"/>
                  </a:cubicBezTo>
                  <a:lnTo>
                    <a:pt x="902" y="1635"/>
                  </a:lnTo>
                  <a:lnTo>
                    <a:pt x="902" y="1568"/>
                  </a:lnTo>
                  <a:cubicBezTo>
                    <a:pt x="902" y="1501"/>
                    <a:pt x="868" y="1468"/>
                    <a:pt x="868" y="1401"/>
                  </a:cubicBezTo>
                  <a:cubicBezTo>
                    <a:pt x="868" y="1268"/>
                    <a:pt x="835" y="1135"/>
                    <a:pt x="835" y="1001"/>
                  </a:cubicBezTo>
                  <a:cubicBezTo>
                    <a:pt x="835" y="868"/>
                    <a:pt x="835" y="701"/>
                    <a:pt x="835" y="567"/>
                  </a:cubicBezTo>
                  <a:cubicBezTo>
                    <a:pt x="835" y="534"/>
                    <a:pt x="835" y="467"/>
                    <a:pt x="835" y="434"/>
                  </a:cubicBezTo>
                  <a:lnTo>
                    <a:pt x="835" y="334"/>
                  </a:lnTo>
                  <a:cubicBezTo>
                    <a:pt x="868" y="267"/>
                    <a:pt x="868" y="201"/>
                    <a:pt x="868" y="134"/>
                  </a:cubicBezTo>
                  <a:cubicBezTo>
                    <a:pt x="824" y="45"/>
                    <a:pt x="735" y="0"/>
                    <a:pt x="64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2"/>
            <p:cNvSpPr/>
            <p:nvPr/>
          </p:nvSpPr>
          <p:spPr>
            <a:xfrm>
              <a:off x="7945505" y="3125204"/>
              <a:ext cx="18291" cy="14268"/>
            </a:xfrm>
            <a:custGeom>
              <a:avLst/>
              <a:gdLst/>
              <a:ahLst/>
              <a:cxnLst/>
              <a:rect l="l" t="t" r="r" b="b"/>
              <a:pathLst>
                <a:path w="2069" h="1614" extrusionOk="0">
                  <a:moveTo>
                    <a:pt x="451" y="1"/>
                  </a:moveTo>
                  <a:cubicBezTo>
                    <a:pt x="401" y="1"/>
                    <a:pt x="351" y="9"/>
                    <a:pt x="301" y="26"/>
                  </a:cubicBezTo>
                  <a:lnTo>
                    <a:pt x="201" y="26"/>
                  </a:lnTo>
                  <a:cubicBezTo>
                    <a:pt x="167" y="59"/>
                    <a:pt x="101" y="126"/>
                    <a:pt x="101" y="159"/>
                  </a:cubicBezTo>
                  <a:cubicBezTo>
                    <a:pt x="0" y="293"/>
                    <a:pt x="67" y="460"/>
                    <a:pt x="201" y="526"/>
                  </a:cubicBezTo>
                  <a:lnTo>
                    <a:pt x="267" y="560"/>
                  </a:lnTo>
                  <a:cubicBezTo>
                    <a:pt x="334" y="593"/>
                    <a:pt x="401" y="626"/>
                    <a:pt x="467" y="660"/>
                  </a:cubicBezTo>
                  <a:cubicBezTo>
                    <a:pt x="634" y="760"/>
                    <a:pt x="801" y="860"/>
                    <a:pt x="934" y="960"/>
                  </a:cubicBezTo>
                  <a:cubicBezTo>
                    <a:pt x="1101" y="1093"/>
                    <a:pt x="1235" y="1193"/>
                    <a:pt x="1368" y="1327"/>
                  </a:cubicBezTo>
                  <a:cubicBezTo>
                    <a:pt x="1435" y="1394"/>
                    <a:pt x="1468" y="1427"/>
                    <a:pt x="1535" y="1494"/>
                  </a:cubicBezTo>
                  <a:lnTo>
                    <a:pt x="1602" y="1527"/>
                  </a:lnTo>
                  <a:lnTo>
                    <a:pt x="1635" y="1560"/>
                  </a:lnTo>
                  <a:cubicBezTo>
                    <a:pt x="1681" y="1597"/>
                    <a:pt x="1734" y="1613"/>
                    <a:pt x="1787" y="1613"/>
                  </a:cubicBezTo>
                  <a:cubicBezTo>
                    <a:pt x="1928" y="1613"/>
                    <a:pt x="2069" y="1497"/>
                    <a:pt x="2069" y="1327"/>
                  </a:cubicBezTo>
                  <a:cubicBezTo>
                    <a:pt x="2069" y="1193"/>
                    <a:pt x="2035" y="1093"/>
                    <a:pt x="1969" y="960"/>
                  </a:cubicBezTo>
                  <a:cubicBezTo>
                    <a:pt x="1935" y="826"/>
                    <a:pt x="1868" y="726"/>
                    <a:pt x="1768" y="593"/>
                  </a:cubicBezTo>
                  <a:cubicBezTo>
                    <a:pt x="1668" y="493"/>
                    <a:pt x="1535" y="393"/>
                    <a:pt x="1435" y="293"/>
                  </a:cubicBezTo>
                  <a:cubicBezTo>
                    <a:pt x="1301" y="193"/>
                    <a:pt x="1168" y="126"/>
                    <a:pt x="1001" y="93"/>
                  </a:cubicBezTo>
                  <a:cubicBezTo>
                    <a:pt x="868" y="26"/>
                    <a:pt x="734" y="26"/>
                    <a:pt x="601" y="26"/>
                  </a:cubicBezTo>
                  <a:cubicBezTo>
                    <a:pt x="551" y="9"/>
                    <a:pt x="501" y="1"/>
                    <a:pt x="451"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2"/>
            <p:cNvSpPr/>
            <p:nvPr/>
          </p:nvSpPr>
          <p:spPr>
            <a:xfrm>
              <a:off x="7875613" y="3113341"/>
              <a:ext cx="12987" cy="10034"/>
            </a:xfrm>
            <a:custGeom>
              <a:avLst/>
              <a:gdLst/>
              <a:ahLst/>
              <a:cxnLst/>
              <a:rect l="l" t="t" r="r" b="b"/>
              <a:pathLst>
                <a:path w="1469" h="1135" extrusionOk="0">
                  <a:moveTo>
                    <a:pt x="1202" y="0"/>
                  </a:moveTo>
                  <a:cubicBezTo>
                    <a:pt x="1135" y="0"/>
                    <a:pt x="1035" y="0"/>
                    <a:pt x="968" y="34"/>
                  </a:cubicBezTo>
                  <a:cubicBezTo>
                    <a:pt x="835" y="67"/>
                    <a:pt x="668" y="100"/>
                    <a:pt x="535" y="200"/>
                  </a:cubicBezTo>
                  <a:cubicBezTo>
                    <a:pt x="401" y="267"/>
                    <a:pt x="268" y="367"/>
                    <a:pt x="168" y="501"/>
                  </a:cubicBezTo>
                  <a:cubicBezTo>
                    <a:pt x="134" y="534"/>
                    <a:pt x="68" y="601"/>
                    <a:pt x="34" y="667"/>
                  </a:cubicBezTo>
                  <a:cubicBezTo>
                    <a:pt x="34" y="734"/>
                    <a:pt x="1" y="767"/>
                    <a:pt x="1" y="801"/>
                  </a:cubicBezTo>
                  <a:cubicBezTo>
                    <a:pt x="1" y="968"/>
                    <a:pt x="134" y="1134"/>
                    <a:pt x="334" y="1134"/>
                  </a:cubicBezTo>
                  <a:cubicBezTo>
                    <a:pt x="401" y="1101"/>
                    <a:pt x="468" y="1101"/>
                    <a:pt x="535" y="1101"/>
                  </a:cubicBezTo>
                  <a:cubicBezTo>
                    <a:pt x="701" y="1034"/>
                    <a:pt x="835" y="1001"/>
                    <a:pt x="968" y="901"/>
                  </a:cubicBezTo>
                  <a:cubicBezTo>
                    <a:pt x="1102" y="801"/>
                    <a:pt x="1202" y="701"/>
                    <a:pt x="1302" y="601"/>
                  </a:cubicBezTo>
                  <a:cubicBezTo>
                    <a:pt x="1368" y="534"/>
                    <a:pt x="1402" y="467"/>
                    <a:pt x="1435" y="401"/>
                  </a:cubicBezTo>
                  <a:cubicBezTo>
                    <a:pt x="1469" y="367"/>
                    <a:pt x="1469" y="300"/>
                    <a:pt x="1469" y="267"/>
                  </a:cubicBezTo>
                  <a:cubicBezTo>
                    <a:pt x="1469" y="100"/>
                    <a:pt x="1368" y="0"/>
                    <a:pt x="1202"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2"/>
            <p:cNvSpPr/>
            <p:nvPr/>
          </p:nvSpPr>
          <p:spPr>
            <a:xfrm>
              <a:off x="7903336" y="3129333"/>
              <a:ext cx="13278" cy="7824"/>
            </a:xfrm>
            <a:custGeom>
              <a:avLst/>
              <a:gdLst/>
              <a:ahLst/>
              <a:cxnLst/>
              <a:rect l="l" t="t" r="r" b="b"/>
              <a:pathLst>
                <a:path w="1502" h="885" extrusionOk="0">
                  <a:moveTo>
                    <a:pt x="884" y="1"/>
                  </a:moveTo>
                  <a:cubicBezTo>
                    <a:pt x="809" y="1"/>
                    <a:pt x="734" y="9"/>
                    <a:pt x="668" y="26"/>
                  </a:cubicBezTo>
                  <a:cubicBezTo>
                    <a:pt x="534" y="59"/>
                    <a:pt x="401" y="93"/>
                    <a:pt x="301" y="159"/>
                  </a:cubicBezTo>
                  <a:cubicBezTo>
                    <a:pt x="234" y="193"/>
                    <a:pt x="167" y="259"/>
                    <a:pt x="134" y="293"/>
                  </a:cubicBezTo>
                  <a:cubicBezTo>
                    <a:pt x="100" y="326"/>
                    <a:pt x="100" y="359"/>
                    <a:pt x="67" y="393"/>
                  </a:cubicBezTo>
                  <a:cubicBezTo>
                    <a:pt x="0" y="560"/>
                    <a:pt x="67" y="726"/>
                    <a:pt x="234" y="793"/>
                  </a:cubicBezTo>
                  <a:cubicBezTo>
                    <a:pt x="301" y="826"/>
                    <a:pt x="367" y="860"/>
                    <a:pt x="434" y="860"/>
                  </a:cubicBezTo>
                  <a:cubicBezTo>
                    <a:pt x="501" y="877"/>
                    <a:pt x="567" y="885"/>
                    <a:pt x="638" y="885"/>
                  </a:cubicBezTo>
                  <a:cubicBezTo>
                    <a:pt x="709" y="885"/>
                    <a:pt x="784" y="877"/>
                    <a:pt x="868" y="860"/>
                  </a:cubicBezTo>
                  <a:cubicBezTo>
                    <a:pt x="1001" y="826"/>
                    <a:pt x="1101" y="793"/>
                    <a:pt x="1235" y="693"/>
                  </a:cubicBezTo>
                  <a:cubicBezTo>
                    <a:pt x="1301" y="660"/>
                    <a:pt x="1335" y="626"/>
                    <a:pt x="1401" y="560"/>
                  </a:cubicBezTo>
                  <a:cubicBezTo>
                    <a:pt x="1401" y="560"/>
                    <a:pt x="1435" y="493"/>
                    <a:pt x="1435" y="460"/>
                  </a:cubicBezTo>
                  <a:cubicBezTo>
                    <a:pt x="1501" y="326"/>
                    <a:pt x="1435" y="159"/>
                    <a:pt x="1301" y="93"/>
                  </a:cubicBezTo>
                  <a:cubicBezTo>
                    <a:pt x="1235" y="59"/>
                    <a:pt x="1168" y="26"/>
                    <a:pt x="1101" y="26"/>
                  </a:cubicBezTo>
                  <a:cubicBezTo>
                    <a:pt x="1034" y="9"/>
                    <a:pt x="959" y="1"/>
                    <a:pt x="884"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2"/>
            <p:cNvSpPr/>
            <p:nvPr/>
          </p:nvSpPr>
          <p:spPr>
            <a:xfrm>
              <a:off x="7843770" y="3156040"/>
              <a:ext cx="9742" cy="9839"/>
            </a:xfrm>
            <a:custGeom>
              <a:avLst/>
              <a:gdLst/>
              <a:ahLst/>
              <a:cxnLst/>
              <a:rect l="l" t="t" r="r" b="b"/>
              <a:pathLst>
                <a:path w="1102" h="1113" extrusionOk="0">
                  <a:moveTo>
                    <a:pt x="832" y="1"/>
                  </a:moveTo>
                  <a:cubicBezTo>
                    <a:pt x="811" y="1"/>
                    <a:pt x="789" y="3"/>
                    <a:pt x="767" y="7"/>
                  </a:cubicBezTo>
                  <a:cubicBezTo>
                    <a:pt x="701" y="7"/>
                    <a:pt x="634" y="7"/>
                    <a:pt x="567" y="40"/>
                  </a:cubicBezTo>
                  <a:cubicBezTo>
                    <a:pt x="467" y="107"/>
                    <a:pt x="367" y="174"/>
                    <a:pt x="267" y="241"/>
                  </a:cubicBezTo>
                  <a:cubicBezTo>
                    <a:pt x="167" y="341"/>
                    <a:pt x="100" y="441"/>
                    <a:pt x="34" y="541"/>
                  </a:cubicBezTo>
                  <a:cubicBezTo>
                    <a:pt x="34" y="607"/>
                    <a:pt x="0" y="674"/>
                    <a:pt x="0" y="741"/>
                  </a:cubicBezTo>
                  <a:cubicBezTo>
                    <a:pt x="0" y="774"/>
                    <a:pt x="0" y="808"/>
                    <a:pt x="0" y="841"/>
                  </a:cubicBezTo>
                  <a:cubicBezTo>
                    <a:pt x="0" y="990"/>
                    <a:pt x="134" y="1113"/>
                    <a:pt x="306" y="1113"/>
                  </a:cubicBezTo>
                  <a:cubicBezTo>
                    <a:pt x="326" y="1113"/>
                    <a:pt x="346" y="1111"/>
                    <a:pt x="367" y="1108"/>
                  </a:cubicBezTo>
                  <a:cubicBezTo>
                    <a:pt x="434" y="1108"/>
                    <a:pt x="467" y="1074"/>
                    <a:pt x="534" y="1041"/>
                  </a:cubicBezTo>
                  <a:cubicBezTo>
                    <a:pt x="667" y="1008"/>
                    <a:pt x="767" y="941"/>
                    <a:pt x="868" y="841"/>
                  </a:cubicBezTo>
                  <a:cubicBezTo>
                    <a:pt x="934" y="741"/>
                    <a:pt x="1001" y="641"/>
                    <a:pt x="1068" y="507"/>
                  </a:cubicBezTo>
                  <a:cubicBezTo>
                    <a:pt x="1068" y="474"/>
                    <a:pt x="1101" y="407"/>
                    <a:pt x="1101" y="341"/>
                  </a:cubicBezTo>
                  <a:cubicBezTo>
                    <a:pt x="1101" y="307"/>
                    <a:pt x="1101" y="274"/>
                    <a:pt x="1101" y="241"/>
                  </a:cubicBezTo>
                  <a:cubicBezTo>
                    <a:pt x="1101" y="95"/>
                    <a:pt x="975" y="1"/>
                    <a:pt x="83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2"/>
            <p:cNvSpPr/>
            <p:nvPr/>
          </p:nvSpPr>
          <p:spPr>
            <a:xfrm>
              <a:off x="7959950" y="3170255"/>
              <a:ext cx="13287" cy="12978"/>
            </a:xfrm>
            <a:custGeom>
              <a:avLst/>
              <a:gdLst/>
              <a:ahLst/>
              <a:cxnLst/>
              <a:rect l="l" t="t" r="r" b="b"/>
              <a:pathLst>
                <a:path w="1503" h="1468" extrusionOk="0">
                  <a:moveTo>
                    <a:pt x="401" y="0"/>
                  </a:moveTo>
                  <a:cubicBezTo>
                    <a:pt x="335" y="0"/>
                    <a:pt x="301" y="0"/>
                    <a:pt x="234" y="34"/>
                  </a:cubicBezTo>
                  <a:cubicBezTo>
                    <a:pt x="101" y="67"/>
                    <a:pt x="1" y="234"/>
                    <a:pt x="34" y="367"/>
                  </a:cubicBezTo>
                  <a:cubicBezTo>
                    <a:pt x="68" y="434"/>
                    <a:pt x="101" y="534"/>
                    <a:pt x="134" y="601"/>
                  </a:cubicBezTo>
                  <a:cubicBezTo>
                    <a:pt x="234" y="767"/>
                    <a:pt x="335" y="901"/>
                    <a:pt x="435" y="1034"/>
                  </a:cubicBezTo>
                  <a:cubicBezTo>
                    <a:pt x="568" y="1168"/>
                    <a:pt x="701" y="1268"/>
                    <a:pt x="868" y="1368"/>
                  </a:cubicBezTo>
                  <a:cubicBezTo>
                    <a:pt x="935" y="1401"/>
                    <a:pt x="1002" y="1435"/>
                    <a:pt x="1102" y="1468"/>
                  </a:cubicBezTo>
                  <a:lnTo>
                    <a:pt x="1269" y="1468"/>
                  </a:lnTo>
                  <a:cubicBezTo>
                    <a:pt x="1402" y="1401"/>
                    <a:pt x="1502" y="1268"/>
                    <a:pt x="1469" y="1101"/>
                  </a:cubicBezTo>
                  <a:cubicBezTo>
                    <a:pt x="1435" y="1001"/>
                    <a:pt x="1402" y="934"/>
                    <a:pt x="1369" y="867"/>
                  </a:cubicBezTo>
                  <a:cubicBezTo>
                    <a:pt x="1302" y="701"/>
                    <a:pt x="1168" y="567"/>
                    <a:pt x="1068" y="434"/>
                  </a:cubicBezTo>
                  <a:cubicBezTo>
                    <a:pt x="935" y="334"/>
                    <a:pt x="802" y="200"/>
                    <a:pt x="635" y="134"/>
                  </a:cubicBezTo>
                  <a:cubicBezTo>
                    <a:pt x="568" y="67"/>
                    <a:pt x="468" y="34"/>
                    <a:pt x="40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2"/>
            <p:cNvSpPr/>
            <p:nvPr/>
          </p:nvSpPr>
          <p:spPr>
            <a:xfrm>
              <a:off x="7912477" y="3158453"/>
              <a:ext cx="14162" cy="7974"/>
            </a:xfrm>
            <a:custGeom>
              <a:avLst/>
              <a:gdLst/>
              <a:ahLst/>
              <a:cxnLst/>
              <a:rect l="l" t="t" r="r" b="b"/>
              <a:pathLst>
                <a:path w="1602" h="902" extrusionOk="0">
                  <a:moveTo>
                    <a:pt x="467" y="1"/>
                  </a:moveTo>
                  <a:cubicBezTo>
                    <a:pt x="401" y="1"/>
                    <a:pt x="301" y="34"/>
                    <a:pt x="234" y="34"/>
                  </a:cubicBezTo>
                  <a:cubicBezTo>
                    <a:pt x="201" y="68"/>
                    <a:pt x="167" y="68"/>
                    <a:pt x="167" y="101"/>
                  </a:cubicBezTo>
                  <a:cubicBezTo>
                    <a:pt x="34" y="201"/>
                    <a:pt x="0" y="401"/>
                    <a:pt x="134" y="501"/>
                  </a:cubicBezTo>
                  <a:cubicBezTo>
                    <a:pt x="167" y="568"/>
                    <a:pt x="234" y="601"/>
                    <a:pt x="301" y="668"/>
                  </a:cubicBezTo>
                  <a:cubicBezTo>
                    <a:pt x="401" y="735"/>
                    <a:pt x="534" y="801"/>
                    <a:pt x="701" y="868"/>
                  </a:cubicBezTo>
                  <a:cubicBezTo>
                    <a:pt x="834" y="902"/>
                    <a:pt x="968" y="902"/>
                    <a:pt x="1135" y="902"/>
                  </a:cubicBezTo>
                  <a:cubicBezTo>
                    <a:pt x="1201" y="902"/>
                    <a:pt x="1268" y="902"/>
                    <a:pt x="1335" y="868"/>
                  </a:cubicBezTo>
                  <a:cubicBezTo>
                    <a:pt x="1368" y="868"/>
                    <a:pt x="1435" y="835"/>
                    <a:pt x="1435" y="801"/>
                  </a:cubicBezTo>
                  <a:cubicBezTo>
                    <a:pt x="1568" y="701"/>
                    <a:pt x="1602" y="501"/>
                    <a:pt x="1468" y="368"/>
                  </a:cubicBezTo>
                  <a:cubicBezTo>
                    <a:pt x="1435" y="301"/>
                    <a:pt x="1368" y="268"/>
                    <a:pt x="1335" y="234"/>
                  </a:cubicBezTo>
                  <a:cubicBezTo>
                    <a:pt x="1201" y="134"/>
                    <a:pt x="1035" y="68"/>
                    <a:pt x="901" y="34"/>
                  </a:cubicBezTo>
                  <a:cubicBezTo>
                    <a:pt x="768" y="1"/>
                    <a:pt x="601" y="1"/>
                    <a:pt x="46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2"/>
            <p:cNvSpPr/>
            <p:nvPr/>
          </p:nvSpPr>
          <p:spPr>
            <a:xfrm>
              <a:off x="7867948" y="3171431"/>
              <a:ext cx="12102" cy="12686"/>
            </a:xfrm>
            <a:custGeom>
              <a:avLst/>
              <a:gdLst/>
              <a:ahLst/>
              <a:cxnLst/>
              <a:rect l="l" t="t" r="r" b="b"/>
              <a:pathLst>
                <a:path w="1369" h="1435" extrusionOk="0">
                  <a:moveTo>
                    <a:pt x="935" y="1"/>
                  </a:moveTo>
                  <a:cubicBezTo>
                    <a:pt x="801" y="1"/>
                    <a:pt x="668" y="34"/>
                    <a:pt x="568" y="101"/>
                  </a:cubicBezTo>
                  <a:cubicBezTo>
                    <a:pt x="434" y="134"/>
                    <a:pt x="334" y="234"/>
                    <a:pt x="234" y="334"/>
                  </a:cubicBezTo>
                  <a:cubicBezTo>
                    <a:pt x="167" y="434"/>
                    <a:pt x="101" y="534"/>
                    <a:pt x="67" y="668"/>
                  </a:cubicBezTo>
                  <a:cubicBezTo>
                    <a:pt x="1" y="801"/>
                    <a:pt x="1" y="935"/>
                    <a:pt x="34" y="1035"/>
                  </a:cubicBezTo>
                  <a:cubicBezTo>
                    <a:pt x="34" y="1135"/>
                    <a:pt x="67" y="1201"/>
                    <a:pt x="134" y="1302"/>
                  </a:cubicBezTo>
                  <a:cubicBezTo>
                    <a:pt x="134" y="1302"/>
                    <a:pt x="167" y="1335"/>
                    <a:pt x="201" y="1368"/>
                  </a:cubicBezTo>
                  <a:cubicBezTo>
                    <a:pt x="201" y="1402"/>
                    <a:pt x="234" y="1402"/>
                    <a:pt x="267" y="1402"/>
                  </a:cubicBezTo>
                  <a:cubicBezTo>
                    <a:pt x="312" y="1424"/>
                    <a:pt x="356" y="1435"/>
                    <a:pt x="398" y="1435"/>
                  </a:cubicBezTo>
                  <a:cubicBezTo>
                    <a:pt x="482" y="1435"/>
                    <a:pt x="557" y="1391"/>
                    <a:pt x="601" y="1302"/>
                  </a:cubicBezTo>
                  <a:lnTo>
                    <a:pt x="668" y="1168"/>
                  </a:lnTo>
                  <a:cubicBezTo>
                    <a:pt x="701" y="1135"/>
                    <a:pt x="701" y="1068"/>
                    <a:pt x="734" y="1035"/>
                  </a:cubicBezTo>
                  <a:lnTo>
                    <a:pt x="868" y="868"/>
                  </a:lnTo>
                  <a:cubicBezTo>
                    <a:pt x="935" y="801"/>
                    <a:pt x="1001" y="734"/>
                    <a:pt x="1035" y="668"/>
                  </a:cubicBezTo>
                  <a:cubicBezTo>
                    <a:pt x="1035" y="668"/>
                    <a:pt x="1068" y="668"/>
                    <a:pt x="1068" y="634"/>
                  </a:cubicBezTo>
                  <a:cubicBezTo>
                    <a:pt x="1068" y="601"/>
                    <a:pt x="1068" y="601"/>
                    <a:pt x="1101" y="601"/>
                  </a:cubicBezTo>
                  <a:lnTo>
                    <a:pt x="1168" y="601"/>
                  </a:lnTo>
                  <a:cubicBezTo>
                    <a:pt x="1201" y="568"/>
                    <a:pt x="1235" y="568"/>
                    <a:pt x="1268" y="534"/>
                  </a:cubicBezTo>
                  <a:cubicBezTo>
                    <a:pt x="1368" y="401"/>
                    <a:pt x="1368" y="234"/>
                    <a:pt x="1235" y="101"/>
                  </a:cubicBezTo>
                  <a:lnTo>
                    <a:pt x="1168" y="67"/>
                  </a:lnTo>
                  <a:cubicBezTo>
                    <a:pt x="1135" y="67"/>
                    <a:pt x="1101" y="34"/>
                    <a:pt x="1068" y="34"/>
                  </a:cubicBezTo>
                  <a:cubicBezTo>
                    <a:pt x="1035" y="34"/>
                    <a:pt x="968" y="1"/>
                    <a:pt x="935"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2"/>
            <p:cNvSpPr/>
            <p:nvPr/>
          </p:nvSpPr>
          <p:spPr>
            <a:xfrm>
              <a:off x="7933411" y="3194725"/>
              <a:ext cx="10927" cy="7974"/>
            </a:xfrm>
            <a:custGeom>
              <a:avLst/>
              <a:gdLst/>
              <a:ahLst/>
              <a:cxnLst/>
              <a:rect l="l" t="t" r="r" b="b"/>
              <a:pathLst>
                <a:path w="1236" h="902" extrusionOk="0">
                  <a:moveTo>
                    <a:pt x="268" y="1"/>
                  </a:moveTo>
                  <a:cubicBezTo>
                    <a:pt x="101" y="34"/>
                    <a:pt x="1" y="234"/>
                    <a:pt x="68" y="401"/>
                  </a:cubicBezTo>
                  <a:cubicBezTo>
                    <a:pt x="101" y="468"/>
                    <a:pt x="134" y="501"/>
                    <a:pt x="168" y="568"/>
                  </a:cubicBezTo>
                  <a:cubicBezTo>
                    <a:pt x="301" y="768"/>
                    <a:pt x="501" y="868"/>
                    <a:pt x="735" y="901"/>
                  </a:cubicBezTo>
                  <a:lnTo>
                    <a:pt x="968" y="901"/>
                  </a:lnTo>
                  <a:cubicBezTo>
                    <a:pt x="1135" y="835"/>
                    <a:pt x="1235" y="635"/>
                    <a:pt x="1168" y="468"/>
                  </a:cubicBezTo>
                  <a:cubicBezTo>
                    <a:pt x="1135" y="401"/>
                    <a:pt x="1102" y="334"/>
                    <a:pt x="1068" y="301"/>
                  </a:cubicBezTo>
                  <a:cubicBezTo>
                    <a:pt x="1002" y="201"/>
                    <a:pt x="901" y="134"/>
                    <a:pt x="801" y="101"/>
                  </a:cubicBezTo>
                  <a:cubicBezTo>
                    <a:pt x="701" y="34"/>
                    <a:pt x="601" y="1"/>
                    <a:pt x="4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2"/>
            <p:cNvSpPr/>
            <p:nvPr/>
          </p:nvSpPr>
          <p:spPr>
            <a:xfrm>
              <a:off x="7886230" y="3202761"/>
              <a:ext cx="15930" cy="8787"/>
            </a:xfrm>
            <a:custGeom>
              <a:avLst/>
              <a:gdLst/>
              <a:ahLst/>
              <a:cxnLst/>
              <a:rect l="l" t="t" r="r" b="b"/>
              <a:pathLst>
                <a:path w="1802" h="994" extrusionOk="0">
                  <a:moveTo>
                    <a:pt x="1435" y="1"/>
                  </a:moveTo>
                  <a:cubicBezTo>
                    <a:pt x="1393" y="1"/>
                    <a:pt x="1352" y="9"/>
                    <a:pt x="1302" y="26"/>
                  </a:cubicBezTo>
                  <a:cubicBezTo>
                    <a:pt x="1135" y="26"/>
                    <a:pt x="935" y="59"/>
                    <a:pt x="768" y="126"/>
                  </a:cubicBezTo>
                  <a:cubicBezTo>
                    <a:pt x="601" y="159"/>
                    <a:pt x="434" y="226"/>
                    <a:pt x="301" y="359"/>
                  </a:cubicBezTo>
                  <a:cubicBezTo>
                    <a:pt x="234" y="393"/>
                    <a:pt x="167" y="459"/>
                    <a:pt x="101" y="493"/>
                  </a:cubicBezTo>
                  <a:cubicBezTo>
                    <a:pt x="67" y="560"/>
                    <a:pt x="34" y="593"/>
                    <a:pt x="34" y="660"/>
                  </a:cubicBezTo>
                  <a:cubicBezTo>
                    <a:pt x="1" y="826"/>
                    <a:pt x="101" y="960"/>
                    <a:pt x="268" y="993"/>
                  </a:cubicBezTo>
                  <a:lnTo>
                    <a:pt x="534" y="993"/>
                  </a:lnTo>
                  <a:cubicBezTo>
                    <a:pt x="701" y="993"/>
                    <a:pt x="901" y="960"/>
                    <a:pt x="1068" y="893"/>
                  </a:cubicBezTo>
                  <a:cubicBezTo>
                    <a:pt x="1235" y="826"/>
                    <a:pt x="1368" y="726"/>
                    <a:pt x="1535" y="626"/>
                  </a:cubicBezTo>
                  <a:cubicBezTo>
                    <a:pt x="1602" y="593"/>
                    <a:pt x="1669" y="526"/>
                    <a:pt x="1702" y="459"/>
                  </a:cubicBezTo>
                  <a:cubicBezTo>
                    <a:pt x="1769" y="426"/>
                    <a:pt x="1769" y="393"/>
                    <a:pt x="1769" y="326"/>
                  </a:cubicBezTo>
                  <a:cubicBezTo>
                    <a:pt x="1802" y="159"/>
                    <a:pt x="1702" y="26"/>
                    <a:pt x="1568" y="26"/>
                  </a:cubicBezTo>
                  <a:cubicBezTo>
                    <a:pt x="1518" y="9"/>
                    <a:pt x="1477" y="1"/>
                    <a:pt x="1435"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2"/>
            <p:cNvSpPr/>
            <p:nvPr/>
          </p:nvSpPr>
          <p:spPr>
            <a:xfrm>
              <a:off x="7955821" y="3337453"/>
              <a:ext cx="10043" cy="10034"/>
            </a:xfrm>
            <a:custGeom>
              <a:avLst/>
              <a:gdLst/>
              <a:ahLst/>
              <a:cxnLst/>
              <a:rect l="l" t="t" r="r" b="b"/>
              <a:pathLst>
                <a:path w="1136" h="1135" extrusionOk="0">
                  <a:moveTo>
                    <a:pt x="802" y="1"/>
                  </a:moveTo>
                  <a:cubicBezTo>
                    <a:pt x="601" y="34"/>
                    <a:pt x="435" y="134"/>
                    <a:pt x="301" y="268"/>
                  </a:cubicBezTo>
                  <a:cubicBezTo>
                    <a:pt x="201" y="334"/>
                    <a:pt x="101" y="434"/>
                    <a:pt x="68" y="568"/>
                  </a:cubicBezTo>
                  <a:cubicBezTo>
                    <a:pt x="34" y="635"/>
                    <a:pt x="1" y="701"/>
                    <a:pt x="1" y="768"/>
                  </a:cubicBezTo>
                  <a:cubicBezTo>
                    <a:pt x="1" y="768"/>
                    <a:pt x="1" y="801"/>
                    <a:pt x="1" y="835"/>
                  </a:cubicBezTo>
                  <a:cubicBezTo>
                    <a:pt x="34" y="1001"/>
                    <a:pt x="201" y="1135"/>
                    <a:pt x="368" y="1135"/>
                  </a:cubicBezTo>
                  <a:cubicBezTo>
                    <a:pt x="435" y="1102"/>
                    <a:pt x="501" y="1102"/>
                    <a:pt x="568" y="1068"/>
                  </a:cubicBezTo>
                  <a:cubicBezTo>
                    <a:pt x="668" y="1035"/>
                    <a:pt x="768" y="935"/>
                    <a:pt x="868" y="868"/>
                  </a:cubicBezTo>
                  <a:cubicBezTo>
                    <a:pt x="968" y="768"/>
                    <a:pt x="1035" y="668"/>
                    <a:pt x="1068" y="534"/>
                  </a:cubicBezTo>
                  <a:cubicBezTo>
                    <a:pt x="1102" y="468"/>
                    <a:pt x="1135" y="401"/>
                    <a:pt x="1135" y="334"/>
                  </a:cubicBezTo>
                  <a:cubicBezTo>
                    <a:pt x="1135" y="334"/>
                    <a:pt x="1135" y="301"/>
                    <a:pt x="1135" y="268"/>
                  </a:cubicBezTo>
                  <a:cubicBezTo>
                    <a:pt x="1102" y="101"/>
                    <a:pt x="968" y="1"/>
                    <a:pt x="80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2"/>
            <p:cNvSpPr/>
            <p:nvPr/>
          </p:nvSpPr>
          <p:spPr>
            <a:xfrm>
              <a:off x="7813987" y="3187759"/>
              <a:ext cx="10918" cy="11881"/>
            </a:xfrm>
            <a:custGeom>
              <a:avLst/>
              <a:gdLst/>
              <a:ahLst/>
              <a:cxnLst/>
              <a:rect l="l" t="t" r="r" b="b"/>
              <a:pathLst>
                <a:path w="1235" h="1344" extrusionOk="0">
                  <a:moveTo>
                    <a:pt x="958" y="0"/>
                  </a:moveTo>
                  <a:cubicBezTo>
                    <a:pt x="928" y="0"/>
                    <a:pt x="897" y="7"/>
                    <a:pt x="867" y="22"/>
                  </a:cubicBezTo>
                  <a:cubicBezTo>
                    <a:pt x="801" y="22"/>
                    <a:pt x="734" y="55"/>
                    <a:pt x="667" y="88"/>
                  </a:cubicBezTo>
                  <a:cubicBezTo>
                    <a:pt x="534" y="188"/>
                    <a:pt x="400" y="288"/>
                    <a:pt x="300" y="389"/>
                  </a:cubicBezTo>
                  <a:cubicBezTo>
                    <a:pt x="200" y="522"/>
                    <a:pt x="134" y="655"/>
                    <a:pt x="67" y="789"/>
                  </a:cubicBezTo>
                  <a:cubicBezTo>
                    <a:pt x="34" y="856"/>
                    <a:pt x="34" y="922"/>
                    <a:pt x="0" y="989"/>
                  </a:cubicBezTo>
                  <a:cubicBezTo>
                    <a:pt x="0" y="1056"/>
                    <a:pt x="0" y="1089"/>
                    <a:pt x="0" y="1122"/>
                  </a:cubicBezTo>
                  <a:cubicBezTo>
                    <a:pt x="53" y="1254"/>
                    <a:pt x="167" y="1343"/>
                    <a:pt x="295" y="1343"/>
                  </a:cubicBezTo>
                  <a:cubicBezTo>
                    <a:pt x="329" y="1343"/>
                    <a:pt x="365" y="1337"/>
                    <a:pt x="400" y="1323"/>
                  </a:cubicBezTo>
                  <a:cubicBezTo>
                    <a:pt x="467" y="1323"/>
                    <a:pt x="534" y="1289"/>
                    <a:pt x="601" y="1222"/>
                  </a:cubicBezTo>
                  <a:cubicBezTo>
                    <a:pt x="734" y="1156"/>
                    <a:pt x="834" y="1056"/>
                    <a:pt x="934" y="922"/>
                  </a:cubicBezTo>
                  <a:cubicBezTo>
                    <a:pt x="1034" y="789"/>
                    <a:pt x="1101" y="655"/>
                    <a:pt x="1168" y="522"/>
                  </a:cubicBezTo>
                  <a:cubicBezTo>
                    <a:pt x="1168" y="455"/>
                    <a:pt x="1201" y="355"/>
                    <a:pt x="1201" y="288"/>
                  </a:cubicBezTo>
                  <a:cubicBezTo>
                    <a:pt x="1234" y="255"/>
                    <a:pt x="1234" y="222"/>
                    <a:pt x="1201" y="188"/>
                  </a:cubicBezTo>
                  <a:cubicBezTo>
                    <a:pt x="1175" y="84"/>
                    <a:pt x="1068" y="0"/>
                    <a:pt x="95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2"/>
            <p:cNvSpPr/>
            <p:nvPr/>
          </p:nvSpPr>
          <p:spPr>
            <a:xfrm>
              <a:off x="7824303" y="3296822"/>
              <a:ext cx="10334" cy="10785"/>
            </a:xfrm>
            <a:custGeom>
              <a:avLst/>
              <a:gdLst/>
              <a:ahLst/>
              <a:cxnLst/>
              <a:rect l="l" t="t" r="r" b="b"/>
              <a:pathLst>
                <a:path w="1169" h="1220" extrusionOk="0">
                  <a:moveTo>
                    <a:pt x="302" y="1"/>
                  </a:moveTo>
                  <a:cubicBezTo>
                    <a:pt x="185" y="1"/>
                    <a:pt x="83" y="63"/>
                    <a:pt x="34" y="160"/>
                  </a:cubicBezTo>
                  <a:cubicBezTo>
                    <a:pt x="1" y="260"/>
                    <a:pt x="1" y="327"/>
                    <a:pt x="1" y="427"/>
                  </a:cubicBezTo>
                  <a:cubicBezTo>
                    <a:pt x="1" y="627"/>
                    <a:pt x="67" y="794"/>
                    <a:pt x="201" y="927"/>
                  </a:cubicBezTo>
                  <a:cubicBezTo>
                    <a:pt x="334" y="1061"/>
                    <a:pt x="501" y="1161"/>
                    <a:pt x="668" y="1194"/>
                  </a:cubicBezTo>
                  <a:cubicBezTo>
                    <a:pt x="701" y="1211"/>
                    <a:pt x="735" y="1219"/>
                    <a:pt x="768" y="1219"/>
                  </a:cubicBezTo>
                  <a:cubicBezTo>
                    <a:pt x="801" y="1219"/>
                    <a:pt x="835" y="1211"/>
                    <a:pt x="868" y="1194"/>
                  </a:cubicBezTo>
                  <a:lnTo>
                    <a:pt x="901" y="1194"/>
                  </a:lnTo>
                  <a:lnTo>
                    <a:pt x="968" y="1161"/>
                  </a:lnTo>
                  <a:cubicBezTo>
                    <a:pt x="1101" y="1094"/>
                    <a:pt x="1168" y="894"/>
                    <a:pt x="1068" y="761"/>
                  </a:cubicBezTo>
                  <a:cubicBezTo>
                    <a:pt x="1068" y="727"/>
                    <a:pt x="1068" y="727"/>
                    <a:pt x="1035" y="727"/>
                  </a:cubicBezTo>
                  <a:cubicBezTo>
                    <a:pt x="1001" y="694"/>
                    <a:pt x="1035" y="661"/>
                    <a:pt x="1001" y="627"/>
                  </a:cubicBezTo>
                  <a:cubicBezTo>
                    <a:pt x="935" y="527"/>
                    <a:pt x="901" y="460"/>
                    <a:pt x="835" y="394"/>
                  </a:cubicBezTo>
                  <a:cubicBezTo>
                    <a:pt x="801" y="327"/>
                    <a:pt x="735" y="260"/>
                    <a:pt x="668" y="194"/>
                  </a:cubicBezTo>
                  <a:lnTo>
                    <a:pt x="601" y="127"/>
                  </a:lnTo>
                  <a:cubicBezTo>
                    <a:pt x="568" y="127"/>
                    <a:pt x="568" y="127"/>
                    <a:pt x="568" y="94"/>
                  </a:cubicBezTo>
                  <a:lnTo>
                    <a:pt x="468" y="60"/>
                  </a:lnTo>
                  <a:lnTo>
                    <a:pt x="434" y="27"/>
                  </a:lnTo>
                  <a:cubicBezTo>
                    <a:pt x="390" y="9"/>
                    <a:pt x="345" y="1"/>
                    <a:pt x="30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2"/>
            <p:cNvSpPr/>
            <p:nvPr/>
          </p:nvSpPr>
          <p:spPr>
            <a:xfrm>
              <a:off x="7877681" y="3344012"/>
              <a:ext cx="13278" cy="10555"/>
            </a:xfrm>
            <a:custGeom>
              <a:avLst/>
              <a:gdLst/>
              <a:ahLst/>
              <a:cxnLst/>
              <a:rect l="l" t="t" r="r" b="b"/>
              <a:pathLst>
                <a:path w="1502" h="1194" extrusionOk="0">
                  <a:moveTo>
                    <a:pt x="301" y="1"/>
                  </a:moveTo>
                  <a:cubicBezTo>
                    <a:pt x="276" y="1"/>
                    <a:pt x="251" y="9"/>
                    <a:pt x="234" y="26"/>
                  </a:cubicBezTo>
                  <a:cubicBezTo>
                    <a:pt x="67" y="93"/>
                    <a:pt x="0" y="259"/>
                    <a:pt x="67" y="426"/>
                  </a:cubicBezTo>
                  <a:cubicBezTo>
                    <a:pt x="100" y="493"/>
                    <a:pt x="134" y="560"/>
                    <a:pt x="167" y="626"/>
                  </a:cubicBezTo>
                  <a:cubicBezTo>
                    <a:pt x="267" y="760"/>
                    <a:pt x="367" y="860"/>
                    <a:pt x="501" y="960"/>
                  </a:cubicBezTo>
                  <a:cubicBezTo>
                    <a:pt x="634" y="1027"/>
                    <a:pt x="768" y="1093"/>
                    <a:pt x="934" y="1160"/>
                  </a:cubicBezTo>
                  <a:cubicBezTo>
                    <a:pt x="1001" y="1193"/>
                    <a:pt x="1068" y="1193"/>
                    <a:pt x="1134" y="1193"/>
                  </a:cubicBezTo>
                  <a:lnTo>
                    <a:pt x="1268" y="1193"/>
                  </a:lnTo>
                  <a:cubicBezTo>
                    <a:pt x="1435" y="1127"/>
                    <a:pt x="1501" y="960"/>
                    <a:pt x="1435" y="827"/>
                  </a:cubicBezTo>
                  <a:cubicBezTo>
                    <a:pt x="1401" y="760"/>
                    <a:pt x="1368" y="693"/>
                    <a:pt x="1335" y="626"/>
                  </a:cubicBezTo>
                  <a:cubicBezTo>
                    <a:pt x="1235" y="493"/>
                    <a:pt x="1134" y="360"/>
                    <a:pt x="1001" y="293"/>
                  </a:cubicBezTo>
                  <a:cubicBezTo>
                    <a:pt x="868" y="193"/>
                    <a:pt x="734" y="126"/>
                    <a:pt x="601" y="59"/>
                  </a:cubicBezTo>
                  <a:cubicBezTo>
                    <a:pt x="534" y="26"/>
                    <a:pt x="434" y="26"/>
                    <a:pt x="367" y="26"/>
                  </a:cubicBezTo>
                  <a:cubicBezTo>
                    <a:pt x="351" y="9"/>
                    <a:pt x="326" y="1"/>
                    <a:pt x="301"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2"/>
            <p:cNvSpPr/>
            <p:nvPr/>
          </p:nvSpPr>
          <p:spPr>
            <a:xfrm>
              <a:off x="7819883" y="3255140"/>
              <a:ext cx="96139" cy="84726"/>
            </a:xfrm>
            <a:custGeom>
              <a:avLst/>
              <a:gdLst/>
              <a:ahLst/>
              <a:cxnLst/>
              <a:rect l="l" t="t" r="r" b="b"/>
              <a:pathLst>
                <a:path w="10875" h="9584" extrusionOk="0">
                  <a:moveTo>
                    <a:pt x="424" y="0"/>
                  </a:moveTo>
                  <a:cubicBezTo>
                    <a:pt x="329" y="0"/>
                    <a:pt x="239" y="34"/>
                    <a:pt x="167" y="105"/>
                  </a:cubicBezTo>
                  <a:cubicBezTo>
                    <a:pt x="0" y="239"/>
                    <a:pt x="0" y="505"/>
                    <a:pt x="167" y="639"/>
                  </a:cubicBezTo>
                  <a:cubicBezTo>
                    <a:pt x="167" y="639"/>
                    <a:pt x="334" y="839"/>
                    <a:pt x="567" y="1073"/>
                  </a:cubicBezTo>
                  <a:cubicBezTo>
                    <a:pt x="801" y="1306"/>
                    <a:pt x="1201" y="1706"/>
                    <a:pt x="1635" y="2140"/>
                  </a:cubicBezTo>
                  <a:cubicBezTo>
                    <a:pt x="2102" y="2574"/>
                    <a:pt x="2636" y="3074"/>
                    <a:pt x="3203" y="3608"/>
                  </a:cubicBezTo>
                  <a:cubicBezTo>
                    <a:pt x="3803" y="4141"/>
                    <a:pt x="4437" y="4708"/>
                    <a:pt x="5037" y="5276"/>
                  </a:cubicBezTo>
                  <a:cubicBezTo>
                    <a:pt x="6305" y="6376"/>
                    <a:pt x="7606" y="7444"/>
                    <a:pt x="8606" y="8244"/>
                  </a:cubicBezTo>
                  <a:cubicBezTo>
                    <a:pt x="9073" y="8645"/>
                    <a:pt x="9507" y="8945"/>
                    <a:pt x="9807" y="9178"/>
                  </a:cubicBezTo>
                  <a:cubicBezTo>
                    <a:pt x="10074" y="9378"/>
                    <a:pt x="10274" y="9512"/>
                    <a:pt x="10274" y="9512"/>
                  </a:cubicBezTo>
                  <a:cubicBezTo>
                    <a:pt x="10336" y="9558"/>
                    <a:pt x="10405" y="9583"/>
                    <a:pt x="10475" y="9583"/>
                  </a:cubicBezTo>
                  <a:cubicBezTo>
                    <a:pt x="10555" y="9583"/>
                    <a:pt x="10636" y="9550"/>
                    <a:pt x="10708" y="9479"/>
                  </a:cubicBezTo>
                  <a:cubicBezTo>
                    <a:pt x="10875" y="9345"/>
                    <a:pt x="10875" y="9112"/>
                    <a:pt x="10741" y="8978"/>
                  </a:cubicBezTo>
                  <a:lnTo>
                    <a:pt x="10308" y="8545"/>
                  </a:lnTo>
                  <a:cubicBezTo>
                    <a:pt x="10074" y="8311"/>
                    <a:pt x="9707" y="7911"/>
                    <a:pt x="9240" y="7477"/>
                  </a:cubicBezTo>
                  <a:cubicBezTo>
                    <a:pt x="8373" y="6610"/>
                    <a:pt x="7105" y="5442"/>
                    <a:pt x="5871" y="4342"/>
                  </a:cubicBezTo>
                  <a:cubicBezTo>
                    <a:pt x="5237" y="3774"/>
                    <a:pt x="4604" y="3241"/>
                    <a:pt x="4003" y="2707"/>
                  </a:cubicBezTo>
                  <a:cubicBezTo>
                    <a:pt x="3403" y="2207"/>
                    <a:pt x="2836" y="1740"/>
                    <a:pt x="2335" y="1339"/>
                  </a:cubicBezTo>
                  <a:cubicBezTo>
                    <a:pt x="1835" y="939"/>
                    <a:pt x="1435" y="639"/>
                    <a:pt x="1134" y="405"/>
                  </a:cubicBezTo>
                  <a:cubicBezTo>
                    <a:pt x="834" y="205"/>
                    <a:pt x="667" y="72"/>
                    <a:pt x="667" y="72"/>
                  </a:cubicBezTo>
                  <a:cubicBezTo>
                    <a:pt x="590" y="25"/>
                    <a:pt x="505" y="0"/>
                    <a:pt x="42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2"/>
            <p:cNvSpPr/>
            <p:nvPr/>
          </p:nvSpPr>
          <p:spPr>
            <a:xfrm>
              <a:off x="7919850" y="3263494"/>
              <a:ext cx="91834" cy="76452"/>
            </a:xfrm>
            <a:custGeom>
              <a:avLst/>
              <a:gdLst/>
              <a:ahLst/>
              <a:cxnLst/>
              <a:rect l="l" t="t" r="r" b="b"/>
              <a:pathLst>
                <a:path w="10388" h="8648" extrusionOk="0">
                  <a:moveTo>
                    <a:pt x="9839" y="1"/>
                  </a:moveTo>
                  <a:cubicBezTo>
                    <a:pt x="9774" y="1"/>
                    <a:pt x="9706" y="19"/>
                    <a:pt x="9641" y="61"/>
                  </a:cubicBezTo>
                  <a:cubicBezTo>
                    <a:pt x="9641" y="61"/>
                    <a:pt x="9474" y="161"/>
                    <a:pt x="9207" y="361"/>
                  </a:cubicBezTo>
                  <a:cubicBezTo>
                    <a:pt x="8907" y="561"/>
                    <a:pt x="8506" y="861"/>
                    <a:pt x="8039" y="1195"/>
                  </a:cubicBezTo>
                  <a:cubicBezTo>
                    <a:pt x="7572" y="1562"/>
                    <a:pt x="7039" y="1962"/>
                    <a:pt x="6472" y="2429"/>
                  </a:cubicBezTo>
                  <a:cubicBezTo>
                    <a:pt x="5905" y="2863"/>
                    <a:pt x="5304" y="3363"/>
                    <a:pt x="4704" y="3864"/>
                  </a:cubicBezTo>
                  <a:cubicBezTo>
                    <a:pt x="3536" y="4864"/>
                    <a:pt x="2369" y="5865"/>
                    <a:pt x="1535" y="6666"/>
                  </a:cubicBezTo>
                  <a:cubicBezTo>
                    <a:pt x="1101" y="7066"/>
                    <a:pt x="734" y="7399"/>
                    <a:pt x="501" y="7633"/>
                  </a:cubicBezTo>
                  <a:lnTo>
                    <a:pt x="134" y="8033"/>
                  </a:lnTo>
                  <a:cubicBezTo>
                    <a:pt x="0" y="8167"/>
                    <a:pt x="0" y="8333"/>
                    <a:pt x="100" y="8467"/>
                  </a:cubicBezTo>
                  <a:cubicBezTo>
                    <a:pt x="168" y="8580"/>
                    <a:pt x="298" y="8647"/>
                    <a:pt x="426" y="8647"/>
                  </a:cubicBezTo>
                  <a:cubicBezTo>
                    <a:pt x="487" y="8647"/>
                    <a:pt x="547" y="8632"/>
                    <a:pt x="601" y="8600"/>
                  </a:cubicBezTo>
                  <a:lnTo>
                    <a:pt x="1034" y="8267"/>
                  </a:lnTo>
                  <a:cubicBezTo>
                    <a:pt x="1301" y="8067"/>
                    <a:pt x="1702" y="7800"/>
                    <a:pt x="2169" y="7433"/>
                  </a:cubicBezTo>
                  <a:cubicBezTo>
                    <a:pt x="3103" y="6766"/>
                    <a:pt x="4303" y="5798"/>
                    <a:pt x="5504" y="4798"/>
                  </a:cubicBezTo>
                  <a:cubicBezTo>
                    <a:pt x="6105" y="4331"/>
                    <a:pt x="6705" y="3830"/>
                    <a:pt x="7239" y="3330"/>
                  </a:cubicBezTo>
                  <a:cubicBezTo>
                    <a:pt x="7806" y="2829"/>
                    <a:pt x="8306" y="2396"/>
                    <a:pt x="8740" y="1996"/>
                  </a:cubicBezTo>
                  <a:cubicBezTo>
                    <a:pt x="9174" y="1629"/>
                    <a:pt x="9507" y="1295"/>
                    <a:pt x="9741" y="1028"/>
                  </a:cubicBezTo>
                  <a:cubicBezTo>
                    <a:pt x="10008" y="795"/>
                    <a:pt x="10141" y="661"/>
                    <a:pt x="10141" y="661"/>
                  </a:cubicBezTo>
                  <a:cubicBezTo>
                    <a:pt x="10388" y="387"/>
                    <a:pt x="10139" y="1"/>
                    <a:pt x="98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2"/>
            <p:cNvSpPr/>
            <p:nvPr/>
          </p:nvSpPr>
          <p:spPr>
            <a:xfrm>
              <a:off x="7837803" y="3205563"/>
              <a:ext cx="78220" cy="71855"/>
            </a:xfrm>
            <a:custGeom>
              <a:avLst/>
              <a:gdLst/>
              <a:ahLst/>
              <a:cxnLst/>
              <a:rect l="l" t="t" r="r" b="b"/>
              <a:pathLst>
                <a:path w="8848" h="8128" extrusionOk="0">
                  <a:moveTo>
                    <a:pt x="540" y="0"/>
                  </a:moveTo>
                  <a:cubicBezTo>
                    <a:pt x="232" y="0"/>
                    <a:pt x="1" y="375"/>
                    <a:pt x="242" y="643"/>
                  </a:cubicBezTo>
                  <a:cubicBezTo>
                    <a:pt x="242" y="643"/>
                    <a:pt x="342" y="776"/>
                    <a:pt x="542" y="1010"/>
                  </a:cubicBezTo>
                  <a:cubicBezTo>
                    <a:pt x="742" y="1210"/>
                    <a:pt x="1042" y="1544"/>
                    <a:pt x="1376" y="1910"/>
                  </a:cubicBezTo>
                  <a:cubicBezTo>
                    <a:pt x="1743" y="2311"/>
                    <a:pt x="2143" y="2711"/>
                    <a:pt x="2610" y="3178"/>
                  </a:cubicBezTo>
                  <a:cubicBezTo>
                    <a:pt x="3044" y="3612"/>
                    <a:pt x="3544" y="4079"/>
                    <a:pt x="4044" y="4546"/>
                  </a:cubicBezTo>
                  <a:cubicBezTo>
                    <a:pt x="5045" y="5480"/>
                    <a:pt x="6079" y="6347"/>
                    <a:pt x="6880" y="7014"/>
                  </a:cubicBezTo>
                  <a:cubicBezTo>
                    <a:pt x="7280" y="7348"/>
                    <a:pt x="7614" y="7615"/>
                    <a:pt x="7847" y="7781"/>
                  </a:cubicBezTo>
                  <a:cubicBezTo>
                    <a:pt x="8081" y="7981"/>
                    <a:pt x="8214" y="8082"/>
                    <a:pt x="8214" y="8082"/>
                  </a:cubicBezTo>
                  <a:cubicBezTo>
                    <a:pt x="8274" y="8112"/>
                    <a:pt x="8347" y="8128"/>
                    <a:pt x="8422" y="8128"/>
                  </a:cubicBezTo>
                  <a:cubicBezTo>
                    <a:pt x="8514" y="8128"/>
                    <a:pt x="8608" y="8103"/>
                    <a:pt x="8681" y="8048"/>
                  </a:cubicBezTo>
                  <a:cubicBezTo>
                    <a:pt x="8814" y="7915"/>
                    <a:pt x="8848" y="7681"/>
                    <a:pt x="8714" y="7514"/>
                  </a:cubicBezTo>
                  <a:cubicBezTo>
                    <a:pt x="8714" y="7514"/>
                    <a:pt x="8614" y="7381"/>
                    <a:pt x="8414" y="7181"/>
                  </a:cubicBezTo>
                  <a:cubicBezTo>
                    <a:pt x="8214" y="6947"/>
                    <a:pt x="7914" y="6647"/>
                    <a:pt x="7580" y="6247"/>
                  </a:cubicBezTo>
                  <a:cubicBezTo>
                    <a:pt x="6880" y="5513"/>
                    <a:pt x="5912" y="4546"/>
                    <a:pt x="4912" y="3612"/>
                  </a:cubicBezTo>
                  <a:cubicBezTo>
                    <a:pt x="4411" y="3145"/>
                    <a:pt x="3911" y="2711"/>
                    <a:pt x="3444" y="2277"/>
                  </a:cubicBezTo>
                  <a:cubicBezTo>
                    <a:pt x="2944" y="1844"/>
                    <a:pt x="2510" y="1477"/>
                    <a:pt x="2110" y="1143"/>
                  </a:cubicBezTo>
                  <a:cubicBezTo>
                    <a:pt x="1709" y="810"/>
                    <a:pt x="1376" y="543"/>
                    <a:pt x="1142" y="376"/>
                  </a:cubicBezTo>
                  <a:lnTo>
                    <a:pt x="775" y="76"/>
                  </a:lnTo>
                  <a:cubicBezTo>
                    <a:pt x="696" y="23"/>
                    <a:pt x="616" y="0"/>
                    <a:pt x="5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2"/>
            <p:cNvSpPr/>
            <p:nvPr/>
          </p:nvSpPr>
          <p:spPr>
            <a:xfrm>
              <a:off x="7917392" y="3209338"/>
              <a:ext cx="72358" cy="68080"/>
            </a:xfrm>
            <a:custGeom>
              <a:avLst/>
              <a:gdLst/>
              <a:ahLst/>
              <a:cxnLst/>
              <a:rect l="l" t="t" r="r" b="b"/>
              <a:pathLst>
                <a:path w="8185" h="7701" extrusionOk="0">
                  <a:moveTo>
                    <a:pt x="7761" y="0"/>
                  </a:moveTo>
                  <a:cubicBezTo>
                    <a:pt x="7674" y="0"/>
                    <a:pt x="7587" y="27"/>
                    <a:pt x="7517" y="82"/>
                  </a:cubicBezTo>
                  <a:cubicBezTo>
                    <a:pt x="7517" y="82"/>
                    <a:pt x="7017" y="449"/>
                    <a:pt x="6283" y="1050"/>
                  </a:cubicBezTo>
                  <a:cubicBezTo>
                    <a:pt x="5916" y="1383"/>
                    <a:pt x="5482" y="1750"/>
                    <a:pt x="5048" y="2117"/>
                  </a:cubicBezTo>
                  <a:cubicBezTo>
                    <a:pt x="4615" y="2518"/>
                    <a:pt x="4148" y="2951"/>
                    <a:pt x="3681" y="3418"/>
                  </a:cubicBezTo>
                  <a:cubicBezTo>
                    <a:pt x="2780" y="4285"/>
                    <a:pt x="1880" y="5219"/>
                    <a:pt x="1246" y="5920"/>
                  </a:cubicBezTo>
                  <a:cubicBezTo>
                    <a:pt x="612" y="6620"/>
                    <a:pt x="212" y="7121"/>
                    <a:pt x="212" y="7121"/>
                  </a:cubicBezTo>
                  <a:lnTo>
                    <a:pt x="212" y="7087"/>
                  </a:lnTo>
                  <a:lnTo>
                    <a:pt x="212" y="7087"/>
                  </a:lnTo>
                  <a:cubicBezTo>
                    <a:pt x="0" y="7352"/>
                    <a:pt x="229" y="7700"/>
                    <a:pt x="499" y="7700"/>
                  </a:cubicBezTo>
                  <a:cubicBezTo>
                    <a:pt x="570" y="7700"/>
                    <a:pt x="643" y="7676"/>
                    <a:pt x="712" y="7621"/>
                  </a:cubicBezTo>
                  <a:cubicBezTo>
                    <a:pt x="712" y="7621"/>
                    <a:pt x="1212" y="7221"/>
                    <a:pt x="1946" y="6620"/>
                  </a:cubicBezTo>
                  <a:cubicBezTo>
                    <a:pt x="2680" y="6020"/>
                    <a:pt x="3647" y="5186"/>
                    <a:pt x="4548" y="4319"/>
                  </a:cubicBezTo>
                  <a:cubicBezTo>
                    <a:pt x="5015" y="3852"/>
                    <a:pt x="5482" y="3418"/>
                    <a:pt x="5882" y="3018"/>
                  </a:cubicBezTo>
                  <a:cubicBezTo>
                    <a:pt x="6316" y="2584"/>
                    <a:pt x="6683" y="2184"/>
                    <a:pt x="7017" y="1817"/>
                  </a:cubicBezTo>
                  <a:cubicBezTo>
                    <a:pt x="7650" y="1117"/>
                    <a:pt x="8084" y="649"/>
                    <a:pt x="8084" y="649"/>
                  </a:cubicBezTo>
                  <a:cubicBezTo>
                    <a:pt x="8184" y="483"/>
                    <a:pt x="8184" y="283"/>
                    <a:pt x="8084" y="149"/>
                  </a:cubicBezTo>
                  <a:cubicBezTo>
                    <a:pt x="8006" y="52"/>
                    <a:pt x="7883" y="0"/>
                    <a:pt x="77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7" name="Google Shape;10527;p62"/>
          <p:cNvGrpSpPr/>
          <p:nvPr/>
        </p:nvGrpSpPr>
        <p:grpSpPr>
          <a:xfrm>
            <a:off x="6170295" y="4232910"/>
            <a:ext cx="653415" cy="989965"/>
            <a:chOff x="2237705" y="3308886"/>
            <a:chExt cx="653150" cy="989726"/>
          </a:xfrm>
        </p:grpSpPr>
        <p:sp>
          <p:nvSpPr>
            <p:cNvPr id="10528" name="Google Shape;10528;p62"/>
            <p:cNvSpPr/>
            <p:nvPr/>
          </p:nvSpPr>
          <p:spPr>
            <a:xfrm>
              <a:off x="2237705" y="3308886"/>
              <a:ext cx="653150" cy="624341"/>
            </a:xfrm>
            <a:custGeom>
              <a:avLst/>
              <a:gdLst/>
              <a:ahLst/>
              <a:cxnLst/>
              <a:rect l="l" t="t" r="r" b="b"/>
              <a:pathLst>
                <a:path w="55341" h="52900" extrusionOk="0">
                  <a:moveTo>
                    <a:pt x="28646" y="1"/>
                  </a:moveTo>
                  <a:cubicBezTo>
                    <a:pt x="19025" y="1"/>
                    <a:pt x="9100" y="4900"/>
                    <a:pt x="5738" y="10671"/>
                  </a:cubicBezTo>
                  <a:cubicBezTo>
                    <a:pt x="2903" y="15641"/>
                    <a:pt x="3870" y="22312"/>
                    <a:pt x="7206" y="26949"/>
                  </a:cubicBezTo>
                  <a:cubicBezTo>
                    <a:pt x="2569" y="28450"/>
                    <a:pt x="1" y="34021"/>
                    <a:pt x="968" y="38824"/>
                  </a:cubicBezTo>
                  <a:cubicBezTo>
                    <a:pt x="1936" y="43594"/>
                    <a:pt x="5738" y="47464"/>
                    <a:pt x="10142" y="49598"/>
                  </a:cubicBezTo>
                  <a:cubicBezTo>
                    <a:pt x="14545" y="51733"/>
                    <a:pt x="19515" y="52367"/>
                    <a:pt x="24385" y="52701"/>
                  </a:cubicBezTo>
                  <a:cubicBezTo>
                    <a:pt x="26164" y="52819"/>
                    <a:pt x="27960" y="52900"/>
                    <a:pt x="29753" y="52900"/>
                  </a:cubicBezTo>
                  <a:cubicBezTo>
                    <a:pt x="34015" y="52900"/>
                    <a:pt x="38264" y="52445"/>
                    <a:pt x="42231" y="50966"/>
                  </a:cubicBezTo>
                  <a:cubicBezTo>
                    <a:pt x="47868" y="48831"/>
                    <a:pt x="52872" y="44261"/>
                    <a:pt x="54106" y="38357"/>
                  </a:cubicBezTo>
                  <a:cubicBezTo>
                    <a:pt x="55341" y="32453"/>
                    <a:pt x="51705" y="25548"/>
                    <a:pt x="45767" y="24447"/>
                  </a:cubicBezTo>
                  <a:cubicBezTo>
                    <a:pt x="48536" y="19844"/>
                    <a:pt x="49169" y="13606"/>
                    <a:pt x="46334" y="9036"/>
                  </a:cubicBezTo>
                  <a:cubicBezTo>
                    <a:pt x="42281" y="2518"/>
                    <a:pt x="35542" y="1"/>
                    <a:pt x="28646" y="1"/>
                  </a:cubicBezTo>
                  <a:close/>
                </a:path>
              </a:pathLst>
            </a:custGeom>
            <a:solidFill>
              <a:srgbClr val="FBBC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2"/>
            <p:cNvSpPr/>
            <p:nvPr/>
          </p:nvSpPr>
          <p:spPr>
            <a:xfrm>
              <a:off x="2518434" y="3553050"/>
              <a:ext cx="75192" cy="745562"/>
            </a:xfrm>
            <a:custGeom>
              <a:avLst/>
              <a:gdLst/>
              <a:ahLst/>
              <a:cxnLst/>
              <a:rect l="l" t="t" r="r" b="b"/>
              <a:pathLst>
                <a:path w="6371" h="63171" extrusionOk="0">
                  <a:moveTo>
                    <a:pt x="2975" y="1"/>
                  </a:moveTo>
                  <a:cubicBezTo>
                    <a:pt x="2699" y="1"/>
                    <a:pt x="2461" y="207"/>
                    <a:pt x="2268" y="458"/>
                  </a:cubicBezTo>
                  <a:cubicBezTo>
                    <a:pt x="2001" y="791"/>
                    <a:pt x="1868" y="1225"/>
                    <a:pt x="1868" y="1659"/>
                  </a:cubicBezTo>
                  <a:lnTo>
                    <a:pt x="33" y="60934"/>
                  </a:lnTo>
                  <a:cubicBezTo>
                    <a:pt x="0" y="62181"/>
                    <a:pt x="968" y="63170"/>
                    <a:pt x="2206" y="63170"/>
                  </a:cubicBezTo>
                  <a:cubicBezTo>
                    <a:pt x="2227" y="63170"/>
                    <a:pt x="2247" y="63170"/>
                    <a:pt x="2268" y="63169"/>
                  </a:cubicBezTo>
                  <a:lnTo>
                    <a:pt x="4269" y="63069"/>
                  </a:lnTo>
                  <a:cubicBezTo>
                    <a:pt x="5470" y="63036"/>
                    <a:pt x="6371" y="62035"/>
                    <a:pt x="6337" y="60868"/>
                  </a:cubicBezTo>
                  <a:lnTo>
                    <a:pt x="4136" y="1659"/>
                  </a:lnTo>
                  <a:cubicBezTo>
                    <a:pt x="4103" y="1192"/>
                    <a:pt x="3936" y="725"/>
                    <a:pt x="3636" y="391"/>
                  </a:cubicBezTo>
                  <a:cubicBezTo>
                    <a:pt x="3397" y="110"/>
                    <a:pt x="3175" y="1"/>
                    <a:pt x="2975" y="1"/>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2"/>
            <p:cNvSpPr/>
            <p:nvPr/>
          </p:nvSpPr>
          <p:spPr>
            <a:xfrm>
              <a:off x="2447157" y="3572914"/>
              <a:ext cx="96082" cy="72159"/>
            </a:xfrm>
            <a:custGeom>
              <a:avLst/>
              <a:gdLst/>
              <a:ahLst/>
              <a:cxnLst/>
              <a:rect l="l" t="t" r="r" b="b"/>
              <a:pathLst>
                <a:path w="8141" h="6114" extrusionOk="0">
                  <a:moveTo>
                    <a:pt x="420" y="0"/>
                  </a:moveTo>
                  <a:cubicBezTo>
                    <a:pt x="392" y="0"/>
                    <a:pt x="363" y="3"/>
                    <a:pt x="335" y="9"/>
                  </a:cubicBezTo>
                  <a:cubicBezTo>
                    <a:pt x="134" y="42"/>
                    <a:pt x="1" y="242"/>
                    <a:pt x="68" y="443"/>
                  </a:cubicBezTo>
                  <a:cubicBezTo>
                    <a:pt x="68" y="443"/>
                    <a:pt x="101" y="609"/>
                    <a:pt x="168" y="876"/>
                  </a:cubicBezTo>
                  <a:cubicBezTo>
                    <a:pt x="234" y="1010"/>
                    <a:pt x="268" y="1176"/>
                    <a:pt x="335" y="1377"/>
                  </a:cubicBezTo>
                  <a:cubicBezTo>
                    <a:pt x="401" y="1577"/>
                    <a:pt x="468" y="1777"/>
                    <a:pt x="568" y="1977"/>
                  </a:cubicBezTo>
                  <a:lnTo>
                    <a:pt x="735" y="2311"/>
                  </a:lnTo>
                  <a:cubicBezTo>
                    <a:pt x="802" y="2444"/>
                    <a:pt x="868" y="2544"/>
                    <a:pt x="935" y="2678"/>
                  </a:cubicBezTo>
                  <a:cubicBezTo>
                    <a:pt x="1102" y="2911"/>
                    <a:pt x="1269" y="3145"/>
                    <a:pt x="1469" y="3378"/>
                  </a:cubicBezTo>
                  <a:cubicBezTo>
                    <a:pt x="1635" y="3645"/>
                    <a:pt x="1869" y="3845"/>
                    <a:pt x="2102" y="4079"/>
                  </a:cubicBezTo>
                  <a:lnTo>
                    <a:pt x="2469" y="4412"/>
                  </a:lnTo>
                  <a:cubicBezTo>
                    <a:pt x="2603" y="4479"/>
                    <a:pt x="2736" y="4579"/>
                    <a:pt x="2870" y="4679"/>
                  </a:cubicBezTo>
                  <a:cubicBezTo>
                    <a:pt x="3137" y="4879"/>
                    <a:pt x="3403" y="5046"/>
                    <a:pt x="3704" y="5179"/>
                  </a:cubicBezTo>
                  <a:cubicBezTo>
                    <a:pt x="3970" y="5346"/>
                    <a:pt x="4271" y="5446"/>
                    <a:pt x="4538" y="5580"/>
                  </a:cubicBezTo>
                  <a:cubicBezTo>
                    <a:pt x="4804" y="5680"/>
                    <a:pt x="5071" y="5780"/>
                    <a:pt x="5371" y="5846"/>
                  </a:cubicBezTo>
                  <a:cubicBezTo>
                    <a:pt x="5605" y="5913"/>
                    <a:pt x="5872" y="5947"/>
                    <a:pt x="6105" y="6013"/>
                  </a:cubicBezTo>
                  <a:cubicBezTo>
                    <a:pt x="6339" y="6047"/>
                    <a:pt x="6572" y="6080"/>
                    <a:pt x="6772" y="6080"/>
                  </a:cubicBezTo>
                  <a:lnTo>
                    <a:pt x="7706" y="6080"/>
                  </a:lnTo>
                  <a:lnTo>
                    <a:pt x="7740" y="6113"/>
                  </a:lnTo>
                  <a:cubicBezTo>
                    <a:pt x="8140" y="6080"/>
                    <a:pt x="8140" y="5480"/>
                    <a:pt x="7740" y="5413"/>
                  </a:cubicBezTo>
                  <a:cubicBezTo>
                    <a:pt x="7740" y="5413"/>
                    <a:pt x="7606" y="5413"/>
                    <a:pt x="7340" y="5346"/>
                  </a:cubicBezTo>
                  <a:cubicBezTo>
                    <a:pt x="7106" y="5279"/>
                    <a:pt x="6739" y="5213"/>
                    <a:pt x="6339" y="5079"/>
                  </a:cubicBezTo>
                  <a:cubicBezTo>
                    <a:pt x="6139" y="5013"/>
                    <a:pt x="5905" y="4912"/>
                    <a:pt x="5672" y="4846"/>
                  </a:cubicBezTo>
                  <a:cubicBezTo>
                    <a:pt x="5438" y="4779"/>
                    <a:pt x="5205" y="4679"/>
                    <a:pt x="4971" y="4546"/>
                  </a:cubicBezTo>
                  <a:cubicBezTo>
                    <a:pt x="4738" y="4445"/>
                    <a:pt x="4471" y="4312"/>
                    <a:pt x="4237" y="4179"/>
                  </a:cubicBezTo>
                  <a:cubicBezTo>
                    <a:pt x="4004" y="4045"/>
                    <a:pt x="3770" y="3878"/>
                    <a:pt x="3537" y="3712"/>
                  </a:cubicBezTo>
                  <a:lnTo>
                    <a:pt x="3203" y="3478"/>
                  </a:lnTo>
                  <a:lnTo>
                    <a:pt x="2903" y="3211"/>
                  </a:lnTo>
                  <a:cubicBezTo>
                    <a:pt x="2703" y="3011"/>
                    <a:pt x="2503" y="2844"/>
                    <a:pt x="2336" y="2644"/>
                  </a:cubicBezTo>
                  <a:cubicBezTo>
                    <a:pt x="2169" y="2444"/>
                    <a:pt x="2002" y="2277"/>
                    <a:pt x="1836" y="2044"/>
                  </a:cubicBezTo>
                  <a:cubicBezTo>
                    <a:pt x="1702" y="1877"/>
                    <a:pt x="1569" y="1710"/>
                    <a:pt x="1469" y="1510"/>
                  </a:cubicBezTo>
                  <a:cubicBezTo>
                    <a:pt x="1369" y="1310"/>
                    <a:pt x="1235" y="1143"/>
                    <a:pt x="1168" y="1010"/>
                  </a:cubicBezTo>
                  <a:lnTo>
                    <a:pt x="968" y="576"/>
                  </a:lnTo>
                  <a:lnTo>
                    <a:pt x="768" y="242"/>
                  </a:lnTo>
                  <a:lnTo>
                    <a:pt x="768" y="176"/>
                  </a:lnTo>
                  <a:cubicBezTo>
                    <a:pt x="685" y="65"/>
                    <a:pt x="557" y="0"/>
                    <a:pt x="420"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2"/>
            <p:cNvSpPr/>
            <p:nvPr/>
          </p:nvSpPr>
          <p:spPr>
            <a:xfrm>
              <a:off x="2565007" y="3572950"/>
              <a:ext cx="95551" cy="86700"/>
            </a:xfrm>
            <a:custGeom>
              <a:avLst/>
              <a:gdLst/>
              <a:ahLst/>
              <a:cxnLst/>
              <a:rect l="l" t="t" r="r" b="b"/>
              <a:pathLst>
                <a:path w="8096" h="7346" extrusionOk="0">
                  <a:moveTo>
                    <a:pt x="7668" y="1"/>
                  </a:moveTo>
                  <a:cubicBezTo>
                    <a:pt x="7495" y="1"/>
                    <a:pt x="7358" y="127"/>
                    <a:pt x="7328" y="306"/>
                  </a:cubicBezTo>
                  <a:lnTo>
                    <a:pt x="7328" y="340"/>
                  </a:lnTo>
                  <a:cubicBezTo>
                    <a:pt x="7328" y="340"/>
                    <a:pt x="7295" y="506"/>
                    <a:pt x="7262" y="773"/>
                  </a:cubicBezTo>
                  <a:cubicBezTo>
                    <a:pt x="7262" y="907"/>
                    <a:pt x="7228" y="1073"/>
                    <a:pt x="7195" y="1274"/>
                  </a:cubicBezTo>
                  <a:cubicBezTo>
                    <a:pt x="7128" y="1440"/>
                    <a:pt x="7095" y="1640"/>
                    <a:pt x="7028" y="1874"/>
                  </a:cubicBezTo>
                  <a:cubicBezTo>
                    <a:pt x="6861" y="2374"/>
                    <a:pt x="6628" y="2808"/>
                    <a:pt x="6328" y="3242"/>
                  </a:cubicBezTo>
                  <a:cubicBezTo>
                    <a:pt x="6161" y="3475"/>
                    <a:pt x="5961" y="3709"/>
                    <a:pt x="5761" y="3942"/>
                  </a:cubicBezTo>
                  <a:cubicBezTo>
                    <a:pt x="5527" y="4142"/>
                    <a:pt x="5294" y="4342"/>
                    <a:pt x="5060" y="4543"/>
                  </a:cubicBezTo>
                  <a:cubicBezTo>
                    <a:pt x="4827" y="4743"/>
                    <a:pt x="4560" y="4909"/>
                    <a:pt x="4293" y="5076"/>
                  </a:cubicBezTo>
                  <a:cubicBezTo>
                    <a:pt x="4026" y="5243"/>
                    <a:pt x="3759" y="5376"/>
                    <a:pt x="3492" y="5510"/>
                  </a:cubicBezTo>
                  <a:cubicBezTo>
                    <a:pt x="2992" y="5777"/>
                    <a:pt x="2492" y="5977"/>
                    <a:pt x="1958" y="6177"/>
                  </a:cubicBezTo>
                  <a:cubicBezTo>
                    <a:pt x="1491" y="6310"/>
                    <a:pt x="1091" y="6444"/>
                    <a:pt x="824" y="6511"/>
                  </a:cubicBezTo>
                  <a:lnTo>
                    <a:pt x="423" y="6644"/>
                  </a:lnTo>
                  <a:lnTo>
                    <a:pt x="390" y="6677"/>
                  </a:lnTo>
                  <a:cubicBezTo>
                    <a:pt x="0" y="6742"/>
                    <a:pt x="53" y="7346"/>
                    <a:pt x="458" y="7346"/>
                  </a:cubicBezTo>
                  <a:cubicBezTo>
                    <a:pt x="468" y="7346"/>
                    <a:pt x="479" y="7345"/>
                    <a:pt x="490" y="7345"/>
                  </a:cubicBezTo>
                  <a:cubicBezTo>
                    <a:pt x="490" y="7345"/>
                    <a:pt x="657" y="7345"/>
                    <a:pt x="957" y="7311"/>
                  </a:cubicBezTo>
                  <a:cubicBezTo>
                    <a:pt x="1391" y="7278"/>
                    <a:pt x="1791" y="7211"/>
                    <a:pt x="2225" y="7111"/>
                  </a:cubicBezTo>
                  <a:cubicBezTo>
                    <a:pt x="2825" y="6978"/>
                    <a:pt x="3392" y="6811"/>
                    <a:pt x="3959" y="6577"/>
                  </a:cubicBezTo>
                  <a:cubicBezTo>
                    <a:pt x="4593" y="6277"/>
                    <a:pt x="5227" y="5944"/>
                    <a:pt x="5794" y="5510"/>
                  </a:cubicBezTo>
                  <a:cubicBezTo>
                    <a:pt x="6094" y="5276"/>
                    <a:pt x="6361" y="5043"/>
                    <a:pt x="6594" y="4776"/>
                  </a:cubicBezTo>
                  <a:cubicBezTo>
                    <a:pt x="7295" y="4042"/>
                    <a:pt x="7762" y="3142"/>
                    <a:pt x="7995" y="2141"/>
                  </a:cubicBezTo>
                  <a:cubicBezTo>
                    <a:pt x="8029" y="1907"/>
                    <a:pt x="8062" y="1640"/>
                    <a:pt x="8096" y="1407"/>
                  </a:cubicBezTo>
                  <a:lnTo>
                    <a:pt x="8096" y="840"/>
                  </a:lnTo>
                  <a:cubicBezTo>
                    <a:pt x="8062" y="506"/>
                    <a:pt x="8062" y="340"/>
                    <a:pt x="8062" y="340"/>
                  </a:cubicBezTo>
                  <a:cubicBezTo>
                    <a:pt x="8029" y="173"/>
                    <a:pt x="7895" y="39"/>
                    <a:pt x="7729" y="6"/>
                  </a:cubicBezTo>
                  <a:cubicBezTo>
                    <a:pt x="7708" y="2"/>
                    <a:pt x="7688" y="1"/>
                    <a:pt x="7668" y="1"/>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2"/>
            <p:cNvSpPr/>
            <p:nvPr/>
          </p:nvSpPr>
          <p:spPr>
            <a:xfrm>
              <a:off x="2434174" y="3767908"/>
              <a:ext cx="103553" cy="56403"/>
            </a:xfrm>
            <a:custGeom>
              <a:avLst/>
              <a:gdLst/>
              <a:ahLst/>
              <a:cxnLst/>
              <a:rect l="l" t="t" r="r" b="b"/>
              <a:pathLst>
                <a:path w="8774" h="4779" extrusionOk="0">
                  <a:moveTo>
                    <a:pt x="457" y="1"/>
                  </a:moveTo>
                  <a:cubicBezTo>
                    <a:pt x="406" y="1"/>
                    <a:pt x="353" y="12"/>
                    <a:pt x="300" y="33"/>
                  </a:cubicBezTo>
                  <a:cubicBezTo>
                    <a:pt x="100" y="100"/>
                    <a:pt x="0" y="300"/>
                    <a:pt x="67" y="500"/>
                  </a:cubicBezTo>
                  <a:lnTo>
                    <a:pt x="234" y="934"/>
                  </a:lnTo>
                  <a:cubicBezTo>
                    <a:pt x="300" y="1034"/>
                    <a:pt x="367" y="1201"/>
                    <a:pt x="434" y="1367"/>
                  </a:cubicBezTo>
                  <a:cubicBezTo>
                    <a:pt x="534" y="1568"/>
                    <a:pt x="634" y="1768"/>
                    <a:pt x="767" y="1934"/>
                  </a:cubicBezTo>
                  <a:lnTo>
                    <a:pt x="968" y="2268"/>
                  </a:lnTo>
                  <a:cubicBezTo>
                    <a:pt x="1034" y="2368"/>
                    <a:pt x="1134" y="2468"/>
                    <a:pt x="1234" y="2568"/>
                  </a:cubicBezTo>
                  <a:cubicBezTo>
                    <a:pt x="1401" y="2802"/>
                    <a:pt x="1601" y="3002"/>
                    <a:pt x="1835" y="3202"/>
                  </a:cubicBezTo>
                  <a:lnTo>
                    <a:pt x="2202" y="3502"/>
                  </a:lnTo>
                  <a:cubicBezTo>
                    <a:pt x="2335" y="3602"/>
                    <a:pt x="2469" y="3669"/>
                    <a:pt x="2602" y="3769"/>
                  </a:cubicBezTo>
                  <a:cubicBezTo>
                    <a:pt x="2735" y="3836"/>
                    <a:pt x="2869" y="3936"/>
                    <a:pt x="3036" y="4003"/>
                  </a:cubicBezTo>
                  <a:lnTo>
                    <a:pt x="3469" y="4203"/>
                  </a:lnTo>
                  <a:cubicBezTo>
                    <a:pt x="3770" y="4336"/>
                    <a:pt x="4070" y="4436"/>
                    <a:pt x="4370" y="4536"/>
                  </a:cubicBezTo>
                  <a:cubicBezTo>
                    <a:pt x="5069" y="4704"/>
                    <a:pt x="5767" y="4778"/>
                    <a:pt x="6466" y="4778"/>
                  </a:cubicBezTo>
                  <a:cubicBezTo>
                    <a:pt x="6601" y="4778"/>
                    <a:pt x="6736" y="4775"/>
                    <a:pt x="6872" y="4770"/>
                  </a:cubicBezTo>
                  <a:cubicBezTo>
                    <a:pt x="7272" y="4736"/>
                    <a:pt x="7639" y="4670"/>
                    <a:pt x="8006" y="4603"/>
                  </a:cubicBezTo>
                  <a:lnTo>
                    <a:pt x="8306" y="4536"/>
                  </a:lnTo>
                  <a:lnTo>
                    <a:pt x="8440" y="4503"/>
                  </a:lnTo>
                  <a:lnTo>
                    <a:pt x="8406" y="4503"/>
                  </a:lnTo>
                  <a:cubicBezTo>
                    <a:pt x="8773" y="4370"/>
                    <a:pt x="8673" y="3802"/>
                    <a:pt x="8273" y="3802"/>
                  </a:cubicBezTo>
                  <a:lnTo>
                    <a:pt x="7906" y="3802"/>
                  </a:lnTo>
                  <a:cubicBezTo>
                    <a:pt x="7828" y="3812"/>
                    <a:pt x="7744" y="3816"/>
                    <a:pt x="7653" y="3816"/>
                  </a:cubicBezTo>
                  <a:cubicBezTo>
                    <a:pt x="7435" y="3816"/>
                    <a:pt x="7178" y="3793"/>
                    <a:pt x="6872" y="3769"/>
                  </a:cubicBezTo>
                  <a:cubicBezTo>
                    <a:pt x="6672" y="3769"/>
                    <a:pt x="6438" y="3736"/>
                    <a:pt x="6205" y="3702"/>
                  </a:cubicBezTo>
                  <a:cubicBezTo>
                    <a:pt x="5971" y="3702"/>
                    <a:pt x="5704" y="3636"/>
                    <a:pt x="5437" y="3569"/>
                  </a:cubicBezTo>
                  <a:cubicBezTo>
                    <a:pt x="5204" y="3536"/>
                    <a:pt x="4937" y="3469"/>
                    <a:pt x="4670" y="3402"/>
                  </a:cubicBezTo>
                  <a:cubicBezTo>
                    <a:pt x="4437" y="3302"/>
                    <a:pt x="4170" y="3202"/>
                    <a:pt x="3936" y="3102"/>
                  </a:cubicBezTo>
                  <a:lnTo>
                    <a:pt x="3569" y="2935"/>
                  </a:lnTo>
                  <a:cubicBezTo>
                    <a:pt x="3436" y="2868"/>
                    <a:pt x="3336" y="2802"/>
                    <a:pt x="3202" y="2735"/>
                  </a:cubicBezTo>
                  <a:cubicBezTo>
                    <a:pt x="3102" y="2668"/>
                    <a:pt x="2969" y="2602"/>
                    <a:pt x="2869" y="2535"/>
                  </a:cubicBezTo>
                  <a:lnTo>
                    <a:pt x="2569" y="2301"/>
                  </a:lnTo>
                  <a:cubicBezTo>
                    <a:pt x="2369" y="2135"/>
                    <a:pt x="2202" y="2001"/>
                    <a:pt x="2035" y="1801"/>
                  </a:cubicBezTo>
                  <a:cubicBezTo>
                    <a:pt x="1935" y="1734"/>
                    <a:pt x="1868" y="1668"/>
                    <a:pt x="1768" y="1568"/>
                  </a:cubicBezTo>
                  <a:lnTo>
                    <a:pt x="1568" y="1334"/>
                  </a:lnTo>
                  <a:cubicBezTo>
                    <a:pt x="1468" y="1167"/>
                    <a:pt x="1301" y="1034"/>
                    <a:pt x="1234" y="900"/>
                  </a:cubicBezTo>
                  <a:lnTo>
                    <a:pt x="1001" y="533"/>
                  </a:lnTo>
                  <a:lnTo>
                    <a:pt x="767" y="200"/>
                  </a:lnTo>
                  <a:lnTo>
                    <a:pt x="734" y="167"/>
                  </a:lnTo>
                  <a:cubicBezTo>
                    <a:pt x="666" y="53"/>
                    <a:pt x="566" y="1"/>
                    <a:pt x="457" y="1"/>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2"/>
            <p:cNvSpPr/>
            <p:nvPr/>
          </p:nvSpPr>
          <p:spPr>
            <a:xfrm>
              <a:off x="2572750" y="3769324"/>
              <a:ext cx="126391" cy="93757"/>
            </a:xfrm>
            <a:custGeom>
              <a:avLst/>
              <a:gdLst/>
              <a:ahLst/>
              <a:cxnLst/>
              <a:rect l="l" t="t" r="r" b="b"/>
              <a:pathLst>
                <a:path w="10709" h="7944" extrusionOk="0">
                  <a:moveTo>
                    <a:pt x="10320" y="1"/>
                  </a:moveTo>
                  <a:cubicBezTo>
                    <a:pt x="10168" y="1"/>
                    <a:pt x="10019" y="88"/>
                    <a:pt x="9975" y="280"/>
                  </a:cubicBezTo>
                  <a:lnTo>
                    <a:pt x="9975" y="313"/>
                  </a:lnTo>
                  <a:cubicBezTo>
                    <a:pt x="9975" y="313"/>
                    <a:pt x="9908" y="514"/>
                    <a:pt x="9841" y="880"/>
                  </a:cubicBezTo>
                  <a:cubicBezTo>
                    <a:pt x="9808" y="1047"/>
                    <a:pt x="9741" y="1247"/>
                    <a:pt x="9674" y="1481"/>
                  </a:cubicBezTo>
                  <a:cubicBezTo>
                    <a:pt x="9641" y="1614"/>
                    <a:pt x="9608" y="1748"/>
                    <a:pt x="9574" y="1848"/>
                  </a:cubicBezTo>
                  <a:cubicBezTo>
                    <a:pt x="9508" y="2015"/>
                    <a:pt x="9474" y="2148"/>
                    <a:pt x="9408" y="2281"/>
                  </a:cubicBezTo>
                  <a:cubicBezTo>
                    <a:pt x="9374" y="2415"/>
                    <a:pt x="9308" y="2548"/>
                    <a:pt x="9241" y="2682"/>
                  </a:cubicBezTo>
                  <a:lnTo>
                    <a:pt x="9007" y="3115"/>
                  </a:lnTo>
                  <a:cubicBezTo>
                    <a:pt x="8907" y="3249"/>
                    <a:pt x="8807" y="3416"/>
                    <a:pt x="8707" y="3549"/>
                  </a:cubicBezTo>
                  <a:cubicBezTo>
                    <a:pt x="8607" y="3682"/>
                    <a:pt x="8507" y="3816"/>
                    <a:pt x="8407" y="3949"/>
                  </a:cubicBezTo>
                  <a:cubicBezTo>
                    <a:pt x="8173" y="4250"/>
                    <a:pt x="7907" y="4516"/>
                    <a:pt x="7606" y="4783"/>
                  </a:cubicBezTo>
                  <a:cubicBezTo>
                    <a:pt x="7306" y="5017"/>
                    <a:pt x="7006" y="5250"/>
                    <a:pt x="6672" y="5450"/>
                  </a:cubicBezTo>
                  <a:cubicBezTo>
                    <a:pt x="6005" y="5884"/>
                    <a:pt x="5271" y="6184"/>
                    <a:pt x="4537" y="6451"/>
                  </a:cubicBezTo>
                  <a:cubicBezTo>
                    <a:pt x="4171" y="6551"/>
                    <a:pt x="3804" y="6651"/>
                    <a:pt x="3470" y="6751"/>
                  </a:cubicBezTo>
                  <a:cubicBezTo>
                    <a:pt x="3136" y="6818"/>
                    <a:pt x="2803" y="6885"/>
                    <a:pt x="2503" y="6951"/>
                  </a:cubicBezTo>
                  <a:cubicBezTo>
                    <a:pt x="1902" y="7052"/>
                    <a:pt x="1369" y="7085"/>
                    <a:pt x="1002" y="7118"/>
                  </a:cubicBezTo>
                  <a:cubicBezTo>
                    <a:pt x="635" y="7152"/>
                    <a:pt x="468" y="7152"/>
                    <a:pt x="468" y="7152"/>
                  </a:cubicBezTo>
                  <a:lnTo>
                    <a:pt x="435" y="7185"/>
                  </a:lnTo>
                  <a:cubicBezTo>
                    <a:pt x="34" y="7218"/>
                    <a:pt x="1" y="7785"/>
                    <a:pt x="401" y="7885"/>
                  </a:cubicBezTo>
                  <a:cubicBezTo>
                    <a:pt x="401" y="7885"/>
                    <a:pt x="635" y="7919"/>
                    <a:pt x="1002" y="7919"/>
                  </a:cubicBezTo>
                  <a:cubicBezTo>
                    <a:pt x="1268" y="7936"/>
                    <a:pt x="1535" y="7944"/>
                    <a:pt x="1802" y="7944"/>
                  </a:cubicBezTo>
                  <a:cubicBezTo>
                    <a:pt x="2069" y="7944"/>
                    <a:pt x="2336" y="7936"/>
                    <a:pt x="2603" y="7919"/>
                  </a:cubicBezTo>
                  <a:cubicBezTo>
                    <a:pt x="3370" y="7885"/>
                    <a:pt x="4104" y="7752"/>
                    <a:pt x="4871" y="7552"/>
                  </a:cubicBezTo>
                  <a:cubicBezTo>
                    <a:pt x="5271" y="7452"/>
                    <a:pt x="5672" y="7285"/>
                    <a:pt x="6072" y="7118"/>
                  </a:cubicBezTo>
                  <a:cubicBezTo>
                    <a:pt x="6506" y="6951"/>
                    <a:pt x="6906" y="6751"/>
                    <a:pt x="7306" y="6518"/>
                  </a:cubicBezTo>
                  <a:cubicBezTo>
                    <a:pt x="7673" y="6284"/>
                    <a:pt x="8040" y="5984"/>
                    <a:pt x="8407" y="5684"/>
                  </a:cubicBezTo>
                  <a:cubicBezTo>
                    <a:pt x="8740" y="5384"/>
                    <a:pt x="9041" y="5050"/>
                    <a:pt x="9308" y="4683"/>
                  </a:cubicBezTo>
                  <a:cubicBezTo>
                    <a:pt x="9441" y="4516"/>
                    <a:pt x="9574" y="4350"/>
                    <a:pt x="9674" y="4183"/>
                  </a:cubicBezTo>
                  <a:cubicBezTo>
                    <a:pt x="9775" y="3983"/>
                    <a:pt x="9875" y="3816"/>
                    <a:pt x="9975" y="3616"/>
                  </a:cubicBezTo>
                  <a:lnTo>
                    <a:pt x="10208" y="3115"/>
                  </a:lnTo>
                  <a:cubicBezTo>
                    <a:pt x="10242" y="2949"/>
                    <a:pt x="10308" y="2748"/>
                    <a:pt x="10375" y="2582"/>
                  </a:cubicBezTo>
                  <a:cubicBezTo>
                    <a:pt x="10475" y="2315"/>
                    <a:pt x="10542" y="2015"/>
                    <a:pt x="10575" y="1681"/>
                  </a:cubicBezTo>
                  <a:cubicBezTo>
                    <a:pt x="10608" y="1414"/>
                    <a:pt x="10675" y="1181"/>
                    <a:pt x="10675" y="981"/>
                  </a:cubicBezTo>
                  <a:cubicBezTo>
                    <a:pt x="10709" y="614"/>
                    <a:pt x="10709" y="380"/>
                    <a:pt x="10709" y="380"/>
                  </a:cubicBezTo>
                  <a:cubicBezTo>
                    <a:pt x="10709" y="139"/>
                    <a:pt x="10512" y="1"/>
                    <a:pt x="10320" y="1"/>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2"/>
            <p:cNvSpPr/>
            <p:nvPr/>
          </p:nvSpPr>
          <p:spPr>
            <a:xfrm>
              <a:off x="2436534" y="3878535"/>
              <a:ext cx="28361" cy="11814"/>
            </a:xfrm>
            <a:custGeom>
              <a:avLst/>
              <a:gdLst/>
              <a:ahLst/>
              <a:cxnLst/>
              <a:rect l="l" t="t" r="r" b="b"/>
              <a:pathLst>
                <a:path w="2403" h="1001" extrusionOk="0">
                  <a:moveTo>
                    <a:pt x="234" y="0"/>
                  </a:moveTo>
                  <a:cubicBezTo>
                    <a:pt x="134" y="0"/>
                    <a:pt x="34" y="67"/>
                    <a:pt x="0" y="167"/>
                  </a:cubicBezTo>
                  <a:cubicBezTo>
                    <a:pt x="0" y="334"/>
                    <a:pt x="67" y="467"/>
                    <a:pt x="134" y="601"/>
                  </a:cubicBezTo>
                  <a:cubicBezTo>
                    <a:pt x="367" y="834"/>
                    <a:pt x="667" y="1001"/>
                    <a:pt x="968" y="1001"/>
                  </a:cubicBezTo>
                  <a:lnTo>
                    <a:pt x="1468" y="1001"/>
                  </a:lnTo>
                  <a:cubicBezTo>
                    <a:pt x="1601" y="1001"/>
                    <a:pt x="1735" y="1001"/>
                    <a:pt x="1868" y="967"/>
                  </a:cubicBezTo>
                  <a:cubicBezTo>
                    <a:pt x="2002" y="967"/>
                    <a:pt x="2102" y="934"/>
                    <a:pt x="2169" y="934"/>
                  </a:cubicBezTo>
                  <a:lnTo>
                    <a:pt x="2269" y="934"/>
                  </a:lnTo>
                  <a:cubicBezTo>
                    <a:pt x="2369" y="901"/>
                    <a:pt x="2402" y="801"/>
                    <a:pt x="2369" y="734"/>
                  </a:cubicBezTo>
                  <a:cubicBezTo>
                    <a:pt x="2319" y="659"/>
                    <a:pt x="2269" y="621"/>
                    <a:pt x="2205" y="621"/>
                  </a:cubicBezTo>
                  <a:cubicBezTo>
                    <a:pt x="2183" y="621"/>
                    <a:pt x="2160" y="626"/>
                    <a:pt x="2135" y="634"/>
                  </a:cubicBezTo>
                  <a:lnTo>
                    <a:pt x="2068" y="667"/>
                  </a:lnTo>
                  <a:cubicBezTo>
                    <a:pt x="1968" y="701"/>
                    <a:pt x="1902" y="701"/>
                    <a:pt x="1835" y="734"/>
                  </a:cubicBezTo>
                  <a:cubicBezTo>
                    <a:pt x="1568" y="734"/>
                    <a:pt x="1335" y="667"/>
                    <a:pt x="1134" y="500"/>
                  </a:cubicBezTo>
                  <a:cubicBezTo>
                    <a:pt x="968" y="367"/>
                    <a:pt x="801" y="234"/>
                    <a:pt x="601" y="134"/>
                  </a:cubicBezTo>
                  <a:cubicBezTo>
                    <a:pt x="534" y="67"/>
                    <a:pt x="467" y="33"/>
                    <a:pt x="401" y="33"/>
                  </a:cubicBezTo>
                  <a:lnTo>
                    <a:pt x="26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2"/>
            <p:cNvSpPr/>
            <p:nvPr/>
          </p:nvSpPr>
          <p:spPr>
            <a:xfrm>
              <a:off x="2408573" y="3834664"/>
              <a:ext cx="21256" cy="17892"/>
            </a:xfrm>
            <a:custGeom>
              <a:avLst/>
              <a:gdLst/>
              <a:ahLst/>
              <a:cxnLst/>
              <a:rect l="l" t="t" r="r" b="b"/>
              <a:pathLst>
                <a:path w="1801" h="1516" extrusionOk="0">
                  <a:moveTo>
                    <a:pt x="296" y="1"/>
                  </a:moveTo>
                  <a:cubicBezTo>
                    <a:pt x="263" y="1"/>
                    <a:pt x="230" y="5"/>
                    <a:pt x="201" y="14"/>
                  </a:cubicBezTo>
                  <a:cubicBezTo>
                    <a:pt x="68" y="14"/>
                    <a:pt x="1" y="115"/>
                    <a:pt x="1" y="248"/>
                  </a:cubicBezTo>
                  <a:cubicBezTo>
                    <a:pt x="1" y="348"/>
                    <a:pt x="34" y="481"/>
                    <a:pt x="101" y="582"/>
                  </a:cubicBezTo>
                  <a:cubicBezTo>
                    <a:pt x="234" y="748"/>
                    <a:pt x="435" y="848"/>
                    <a:pt x="635" y="915"/>
                  </a:cubicBezTo>
                  <a:cubicBezTo>
                    <a:pt x="735" y="982"/>
                    <a:pt x="868" y="1015"/>
                    <a:pt x="968" y="1082"/>
                  </a:cubicBezTo>
                  <a:cubicBezTo>
                    <a:pt x="1035" y="1115"/>
                    <a:pt x="1135" y="1182"/>
                    <a:pt x="1235" y="1249"/>
                  </a:cubicBezTo>
                  <a:cubicBezTo>
                    <a:pt x="1302" y="1315"/>
                    <a:pt x="1369" y="1382"/>
                    <a:pt x="1435" y="1449"/>
                  </a:cubicBezTo>
                  <a:lnTo>
                    <a:pt x="1469" y="1482"/>
                  </a:lnTo>
                  <a:cubicBezTo>
                    <a:pt x="1504" y="1506"/>
                    <a:pt x="1538" y="1516"/>
                    <a:pt x="1570" y="1516"/>
                  </a:cubicBezTo>
                  <a:cubicBezTo>
                    <a:pt x="1716" y="1516"/>
                    <a:pt x="1800" y="1298"/>
                    <a:pt x="1635" y="1215"/>
                  </a:cubicBezTo>
                  <a:cubicBezTo>
                    <a:pt x="1535" y="1149"/>
                    <a:pt x="1469" y="1082"/>
                    <a:pt x="1402" y="1015"/>
                  </a:cubicBezTo>
                  <a:cubicBezTo>
                    <a:pt x="1335" y="948"/>
                    <a:pt x="1269" y="882"/>
                    <a:pt x="1202" y="815"/>
                  </a:cubicBezTo>
                  <a:cubicBezTo>
                    <a:pt x="1135" y="715"/>
                    <a:pt x="1035" y="615"/>
                    <a:pt x="1002" y="515"/>
                  </a:cubicBezTo>
                  <a:cubicBezTo>
                    <a:pt x="868" y="315"/>
                    <a:pt x="735" y="148"/>
                    <a:pt x="535" y="48"/>
                  </a:cubicBezTo>
                  <a:cubicBezTo>
                    <a:pt x="464" y="24"/>
                    <a:pt x="377" y="1"/>
                    <a:pt x="2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2"/>
            <p:cNvSpPr/>
            <p:nvPr/>
          </p:nvSpPr>
          <p:spPr>
            <a:xfrm>
              <a:off x="2382985" y="3861209"/>
              <a:ext cx="22460" cy="12215"/>
            </a:xfrm>
            <a:custGeom>
              <a:avLst/>
              <a:gdLst/>
              <a:ahLst/>
              <a:cxnLst/>
              <a:rect l="l" t="t" r="r" b="b"/>
              <a:pathLst>
                <a:path w="1903" h="1035" extrusionOk="0">
                  <a:moveTo>
                    <a:pt x="268" y="0"/>
                  </a:moveTo>
                  <a:cubicBezTo>
                    <a:pt x="168" y="0"/>
                    <a:pt x="67" y="100"/>
                    <a:pt x="34" y="201"/>
                  </a:cubicBezTo>
                  <a:cubicBezTo>
                    <a:pt x="1" y="301"/>
                    <a:pt x="34" y="434"/>
                    <a:pt x="101" y="567"/>
                  </a:cubicBezTo>
                  <a:cubicBezTo>
                    <a:pt x="234" y="768"/>
                    <a:pt x="468" y="901"/>
                    <a:pt x="735" y="934"/>
                  </a:cubicBezTo>
                  <a:cubicBezTo>
                    <a:pt x="835" y="968"/>
                    <a:pt x="968" y="968"/>
                    <a:pt x="1102" y="1001"/>
                  </a:cubicBezTo>
                  <a:cubicBezTo>
                    <a:pt x="1202" y="1001"/>
                    <a:pt x="1335" y="1001"/>
                    <a:pt x="1402" y="1034"/>
                  </a:cubicBezTo>
                  <a:lnTo>
                    <a:pt x="1769" y="1034"/>
                  </a:lnTo>
                  <a:cubicBezTo>
                    <a:pt x="1869" y="1034"/>
                    <a:pt x="1902" y="968"/>
                    <a:pt x="1902" y="868"/>
                  </a:cubicBezTo>
                  <a:cubicBezTo>
                    <a:pt x="1869" y="768"/>
                    <a:pt x="1802" y="734"/>
                    <a:pt x="1735" y="734"/>
                  </a:cubicBezTo>
                  <a:lnTo>
                    <a:pt x="1468" y="734"/>
                  </a:lnTo>
                  <a:cubicBezTo>
                    <a:pt x="1368" y="701"/>
                    <a:pt x="1268" y="701"/>
                    <a:pt x="1202" y="634"/>
                  </a:cubicBezTo>
                  <a:cubicBezTo>
                    <a:pt x="1102" y="601"/>
                    <a:pt x="1035" y="534"/>
                    <a:pt x="968" y="434"/>
                  </a:cubicBezTo>
                  <a:cubicBezTo>
                    <a:pt x="868" y="301"/>
                    <a:pt x="735" y="167"/>
                    <a:pt x="601" y="67"/>
                  </a:cubicBezTo>
                  <a:cubicBezTo>
                    <a:pt x="501" y="34"/>
                    <a:pt x="401" y="0"/>
                    <a:pt x="3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2"/>
            <p:cNvSpPr/>
            <p:nvPr/>
          </p:nvSpPr>
          <p:spPr>
            <a:xfrm>
              <a:off x="2354646" y="3815933"/>
              <a:ext cx="18494" cy="18589"/>
            </a:xfrm>
            <a:custGeom>
              <a:avLst/>
              <a:gdLst/>
              <a:ahLst/>
              <a:cxnLst/>
              <a:rect l="l" t="t" r="r" b="b"/>
              <a:pathLst>
                <a:path w="1567" h="1575" extrusionOk="0">
                  <a:moveTo>
                    <a:pt x="234" y="0"/>
                  </a:moveTo>
                  <a:cubicBezTo>
                    <a:pt x="133" y="0"/>
                    <a:pt x="33" y="100"/>
                    <a:pt x="0" y="200"/>
                  </a:cubicBezTo>
                  <a:cubicBezTo>
                    <a:pt x="0" y="334"/>
                    <a:pt x="0" y="434"/>
                    <a:pt x="67" y="534"/>
                  </a:cubicBezTo>
                  <a:cubicBezTo>
                    <a:pt x="167" y="701"/>
                    <a:pt x="334" y="868"/>
                    <a:pt x="534" y="968"/>
                  </a:cubicBezTo>
                  <a:cubicBezTo>
                    <a:pt x="634" y="1001"/>
                    <a:pt x="734" y="1068"/>
                    <a:pt x="834" y="1134"/>
                  </a:cubicBezTo>
                  <a:cubicBezTo>
                    <a:pt x="901" y="1201"/>
                    <a:pt x="967" y="1235"/>
                    <a:pt x="1034" y="1301"/>
                  </a:cubicBezTo>
                  <a:cubicBezTo>
                    <a:pt x="1101" y="1368"/>
                    <a:pt x="1168" y="1435"/>
                    <a:pt x="1234" y="1535"/>
                  </a:cubicBezTo>
                  <a:lnTo>
                    <a:pt x="1268" y="1535"/>
                  </a:lnTo>
                  <a:cubicBezTo>
                    <a:pt x="1296" y="1563"/>
                    <a:pt x="1327" y="1575"/>
                    <a:pt x="1356" y="1575"/>
                  </a:cubicBezTo>
                  <a:cubicBezTo>
                    <a:pt x="1469" y="1575"/>
                    <a:pt x="1566" y="1407"/>
                    <a:pt x="1434" y="1301"/>
                  </a:cubicBezTo>
                  <a:cubicBezTo>
                    <a:pt x="1368" y="1235"/>
                    <a:pt x="1301" y="1168"/>
                    <a:pt x="1268" y="1101"/>
                  </a:cubicBezTo>
                  <a:cubicBezTo>
                    <a:pt x="1201" y="1034"/>
                    <a:pt x="1134" y="968"/>
                    <a:pt x="1067" y="868"/>
                  </a:cubicBezTo>
                  <a:cubicBezTo>
                    <a:pt x="1034" y="768"/>
                    <a:pt x="967" y="667"/>
                    <a:pt x="934" y="567"/>
                  </a:cubicBezTo>
                  <a:cubicBezTo>
                    <a:pt x="867" y="367"/>
                    <a:pt x="734" y="200"/>
                    <a:pt x="567" y="67"/>
                  </a:cubicBezTo>
                  <a:cubicBezTo>
                    <a:pt x="467" y="0"/>
                    <a:pt x="334" y="0"/>
                    <a:pt x="2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2"/>
            <p:cNvSpPr/>
            <p:nvPr/>
          </p:nvSpPr>
          <p:spPr>
            <a:xfrm>
              <a:off x="2316453" y="3826025"/>
              <a:ext cx="20087" cy="16688"/>
            </a:xfrm>
            <a:custGeom>
              <a:avLst/>
              <a:gdLst/>
              <a:ahLst/>
              <a:cxnLst/>
              <a:rect l="l" t="t" r="r" b="b"/>
              <a:pathLst>
                <a:path w="1702" h="1414" extrusionOk="0">
                  <a:moveTo>
                    <a:pt x="293" y="0"/>
                  </a:moveTo>
                  <a:cubicBezTo>
                    <a:pt x="219" y="0"/>
                    <a:pt x="151" y="38"/>
                    <a:pt x="100" y="113"/>
                  </a:cubicBezTo>
                  <a:cubicBezTo>
                    <a:pt x="34" y="213"/>
                    <a:pt x="0" y="346"/>
                    <a:pt x="34" y="480"/>
                  </a:cubicBezTo>
                  <a:cubicBezTo>
                    <a:pt x="100" y="713"/>
                    <a:pt x="267" y="913"/>
                    <a:pt x="501" y="1047"/>
                  </a:cubicBezTo>
                  <a:cubicBezTo>
                    <a:pt x="634" y="1113"/>
                    <a:pt x="734" y="1147"/>
                    <a:pt x="868" y="1180"/>
                  </a:cubicBezTo>
                  <a:cubicBezTo>
                    <a:pt x="968" y="1247"/>
                    <a:pt x="1068" y="1280"/>
                    <a:pt x="1135" y="1314"/>
                  </a:cubicBezTo>
                  <a:cubicBezTo>
                    <a:pt x="1235" y="1347"/>
                    <a:pt x="1301" y="1380"/>
                    <a:pt x="1335" y="1380"/>
                  </a:cubicBezTo>
                  <a:lnTo>
                    <a:pt x="1435" y="1414"/>
                  </a:lnTo>
                  <a:lnTo>
                    <a:pt x="1501" y="1414"/>
                  </a:lnTo>
                  <a:cubicBezTo>
                    <a:pt x="1702" y="1414"/>
                    <a:pt x="1702" y="1113"/>
                    <a:pt x="1501" y="1113"/>
                  </a:cubicBezTo>
                  <a:lnTo>
                    <a:pt x="1435" y="1113"/>
                  </a:lnTo>
                  <a:cubicBezTo>
                    <a:pt x="1368" y="1080"/>
                    <a:pt x="1301" y="1080"/>
                    <a:pt x="1268" y="1047"/>
                  </a:cubicBezTo>
                  <a:cubicBezTo>
                    <a:pt x="1168" y="1013"/>
                    <a:pt x="1101" y="947"/>
                    <a:pt x="1068" y="880"/>
                  </a:cubicBezTo>
                  <a:cubicBezTo>
                    <a:pt x="968" y="813"/>
                    <a:pt x="934" y="713"/>
                    <a:pt x="901" y="646"/>
                  </a:cubicBezTo>
                  <a:cubicBezTo>
                    <a:pt x="834" y="480"/>
                    <a:pt x="768" y="313"/>
                    <a:pt x="668" y="179"/>
                  </a:cubicBezTo>
                  <a:cubicBezTo>
                    <a:pt x="601" y="146"/>
                    <a:pt x="567" y="113"/>
                    <a:pt x="501" y="79"/>
                  </a:cubicBezTo>
                  <a:cubicBezTo>
                    <a:pt x="467" y="46"/>
                    <a:pt x="434" y="46"/>
                    <a:pt x="401" y="13"/>
                  </a:cubicBezTo>
                  <a:lnTo>
                    <a:pt x="367" y="13"/>
                  </a:lnTo>
                  <a:cubicBezTo>
                    <a:pt x="342" y="4"/>
                    <a:pt x="317" y="0"/>
                    <a:pt x="29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2"/>
            <p:cNvSpPr/>
            <p:nvPr/>
          </p:nvSpPr>
          <p:spPr>
            <a:xfrm>
              <a:off x="2280230" y="3762679"/>
              <a:ext cx="13797" cy="23994"/>
            </a:xfrm>
            <a:custGeom>
              <a:avLst/>
              <a:gdLst/>
              <a:ahLst/>
              <a:cxnLst/>
              <a:rect l="l" t="t" r="r" b="b"/>
              <a:pathLst>
                <a:path w="1169" h="2033" extrusionOk="0">
                  <a:moveTo>
                    <a:pt x="312" y="0"/>
                  </a:moveTo>
                  <a:cubicBezTo>
                    <a:pt x="222" y="0"/>
                    <a:pt x="122" y="60"/>
                    <a:pt x="67" y="143"/>
                  </a:cubicBezTo>
                  <a:cubicBezTo>
                    <a:pt x="34" y="243"/>
                    <a:pt x="1" y="376"/>
                    <a:pt x="34" y="476"/>
                  </a:cubicBezTo>
                  <a:cubicBezTo>
                    <a:pt x="67" y="710"/>
                    <a:pt x="201" y="910"/>
                    <a:pt x="334" y="1077"/>
                  </a:cubicBezTo>
                  <a:cubicBezTo>
                    <a:pt x="434" y="1177"/>
                    <a:pt x="501" y="1277"/>
                    <a:pt x="568" y="1377"/>
                  </a:cubicBezTo>
                  <a:cubicBezTo>
                    <a:pt x="634" y="1477"/>
                    <a:pt x="668" y="1544"/>
                    <a:pt x="734" y="1644"/>
                  </a:cubicBezTo>
                  <a:cubicBezTo>
                    <a:pt x="768" y="1744"/>
                    <a:pt x="801" y="1810"/>
                    <a:pt x="834" y="1910"/>
                  </a:cubicBezTo>
                  <a:cubicBezTo>
                    <a:pt x="834" y="1944"/>
                    <a:pt x="834" y="1944"/>
                    <a:pt x="834" y="1977"/>
                  </a:cubicBezTo>
                  <a:cubicBezTo>
                    <a:pt x="874" y="2016"/>
                    <a:pt x="924" y="2032"/>
                    <a:pt x="973" y="2032"/>
                  </a:cubicBezTo>
                  <a:cubicBezTo>
                    <a:pt x="1007" y="2032"/>
                    <a:pt x="1040" y="2024"/>
                    <a:pt x="1068" y="2011"/>
                  </a:cubicBezTo>
                  <a:cubicBezTo>
                    <a:pt x="1135" y="1977"/>
                    <a:pt x="1168" y="1877"/>
                    <a:pt x="1101" y="1810"/>
                  </a:cubicBezTo>
                  <a:cubicBezTo>
                    <a:pt x="1068" y="1710"/>
                    <a:pt x="1035" y="1610"/>
                    <a:pt x="1001" y="1544"/>
                  </a:cubicBezTo>
                  <a:cubicBezTo>
                    <a:pt x="968" y="1443"/>
                    <a:pt x="935" y="1343"/>
                    <a:pt x="901" y="1243"/>
                  </a:cubicBezTo>
                  <a:cubicBezTo>
                    <a:pt x="868" y="1110"/>
                    <a:pt x="834" y="976"/>
                    <a:pt x="834" y="876"/>
                  </a:cubicBezTo>
                  <a:cubicBezTo>
                    <a:pt x="834" y="643"/>
                    <a:pt x="768" y="409"/>
                    <a:pt x="668" y="209"/>
                  </a:cubicBezTo>
                  <a:cubicBezTo>
                    <a:pt x="568" y="143"/>
                    <a:pt x="468" y="42"/>
                    <a:pt x="367" y="9"/>
                  </a:cubicBezTo>
                  <a:cubicBezTo>
                    <a:pt x="350" y="3"/>
                    <a:pt x="331" y="0"/>
                    <a:pt x="3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2"/>
            <p:cNvSpPr/>
            <p:nvPr/>
          </p:nvSpPr>
          <p:spPr>
            <a:xfrm>
              <a:off x="2366060" y="3771673"/>
              <a:ext cx="15367" cy="16181"/>
            </a:xfrm>
            <a:custGeom>
              <a:avLst/>
              <a:gdLst/>
              <a:ahLst/>
              <a:cxnLst/>
              <a:rect l="l" t="t" r="r" b="b"/>
              <a:pathLst>
                <a:path w="1302" h="1371" extrusionOk="0">
                  <a:moveTo>
                    <a:pt x="355" y="1"/>
                  </a:moveTo>
                  <a:cubicBezTo>
                    <a:pt x="326" y="1"/>
                    <a:pt x="297" y="5"/>
                    <a:pt x="267" y="14"/>
                  </a:cubicBezTo>
                  <a:cubicBezTo>
                    <a:pt x="167" y="14"/>
                    <a:pt x="67" y="114"/>
                    <a:pt x="34" y="214"/>
                  </a:cubicBezTo>
                  <a:cubicBezTo>
                    <a:pt x="0" y="315"/>
                    <a:pt x="0" y="415"/>
                    <a:pt x="34" y="515"/>
                  </a:cubicBezTo>
                  <a:cubicBezTo>
                    <a:pt x="134" y="648"/>
                    <a:pt x="267" y="782"/>
                    <a:pt x="434" y="848"/>
                  </a:cubicBezTo>
                  <a:cubicBezTo>
                    <a:pt x="501" y="882"/>
                    <a:pt x="601" y="915"/>
                    <a:pt x="668" y="982"/>
                  </a:cubicBezTo>
                  <a:cubicBezTo>
                    <a:pt x="734" y="1015"/>
                    <a:pt x="801" y="1048"/>
                    <a:pt x="868" y="1115"/>
                  </a:cubicBezTo>
                  <a:cubicBezTo>
                    <a:pt x="901" y="1182"/>
                    <a:pt x="934" y="1215"/>
                    <a:pt x="1001" y="1282"/>
                  </a:cubicBezTo>
                  <a:cubicBezTo>
                    <a:pt x="1001" y="1315"/>
                    <a:pt x="1034" y="1315"/>
                    <a:pt x="1034" y="1349"/>
                  </a:cubicBezTo>
                  <a:cubicBezTo>
                    <a:pt x="1062" y="1362"/>
                    <a:pt x="1095" y="1371"/>
                    <a:pt x="1130" y="1371"/>
                  </a:cubicBezTo>
                  <a:cubicBezTo>
                    <a:pt x="1178" y="1371"/>
                    <a:pt x="1229" y="1354"/>
                    <a:pt x="1268" y="1315"/>
                  </a:cubicBezTo>
                  <a:cubicBezTo>
                    <a:pt x="1301" y="1249"/>
                    <a:pt x="1301" y="1148"/>
                    <a:pt x="1235" y="1082"/>
                  </a:cubicBezTo>
                  <a:cubicBezTo>
                    <a:pt x="1168" y="1048"/>
                    <a:pt x="1135" y="982"/>
                    <a:pt x="1068" y="915"/>
                  </a:cubicBezTo>
                  <a:cubicBezTo>
                    <a:pt x="1034" y="848"/>
                    <a:pt x="1001" y="782"/>
                    <a:pt x="934" y="715"/>
                  </a:cubicBezTo>
                  <a:cubicBezTo>
                    <a:pt x="901" y="648"/>
                    <a:pt x="868" y="548"/>
                    <a:pt x="834" y="481"/>
                  </a:cubicBezTo>
                  <a:cubicBezTo>
                    <a:pt x="801" y="315"/>
                    <a:pt x="701" y="148"/>
                    <a:pt x="567" y="48"/>
                  </a:cubicBezTo>
                  <a:cubicBezTo>
                    <a:pt x="497" y="24"/>
                    <a:pt x="426" y="1"/>
                    <a:pt x="3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2"/>
            <p:cNvSpPr/>
            <p:nvPr/>
          </p:nvSpPr>
          <p:spPr>
            <a:xfrm>
              <a:off x="2318022" y="3743877"/>
              <a:ext cx="13396" cy="20135"/>
            </a:xfrm>
            <a:custGeom>
              <a:avLst/>
              <a:gdLst/>
              <a:ahLst/>
              <a:cxnLst/>
              <a:rect l="l" t="t" r="r" b="b"/>
              <a:pathLst>
                <a:path w="1135" h="1706" extrusionOk="0">
                  <a:moveTo>
                    <a:pt x="368" y="1"/>
                  </a:moveTo>
                  <a:cubicBezTo>
                    <a:pt x="234" y="1"/>
                    <a:pt x="134" y="34"/>
                    <a:pt x="68" y="134"/>
                  </a:cubicBezTo>
                  <a:cubicBezTo>
                    <a:pt x="34" y="234"/>
                    <a:pt x="1" y="335"/>
                    <a:pt x="34" y="468"/>
                  </a:cubicBezTo>
                  <a:cubicBezTo>
                    <a:pt x="68" y="635"/>
                    <a:pt x="168" y="802"/>
                    <a:pt x="334" y="935"/>
                  </a:cubicBezTo>
                  <a:cubicBezTo>
                    <a:pt x="401" y="1002"/>
                    <a:pt x="468" y="1068"/>
                    <a:pt x="535" y="1135"/>
                  </a:cubicBezTo>
                  <a:cubicBezTo>
                    <a:pt x="601" y="1202"/>
                    <a:pt x="635" y="1302"/>
                    <a:pt x="701" y="1369"/>
                  </a:cubicBezTo>
                  <a:cubicBezTo>
                    <a:pt x="735" y="1435"/>
                    <a:pt x="768" y="1502"/>
                    <a:pt x="801" y="1602"/>
                  </a:cubicBezTo>
                  <a:cubicBezTo>
                    <a:pt x="801" y="1602"/>
                    <a:pt x="801" y="1635"/>
                    <a:pt x="835" y="1635"/>
                  </a:cubicBezTo>
                  <a:cubicBezTo>
                    <a:pt x="855" y="1677"/>
                    <a:pt x="901" y="1705"/>
                    <a:pt x="949" y="1705"/>
                  </a:cubicBezTo>
                  <a:cubicBezTo>
                    <a:pt x="979" y="1705"/>
                    <a:pt x="1009" y="1694"/>
                    <a:pt x="1035" y="1669"/>
                  </a:cubicBezTo>
                  <a:cubicBezTo>
                    <a:pt x="1102" y="1635"/>
                    <a:pt x="1135" y="1535"/>
                    <a:pt x="1068" y="1469"/>
                  </a:cubicBezTo>
                  <a:cubicBezTo>
                    <a:pt x="1035" y="1402"/>
                    <a:pt x="968" y="1302"/>
                    <a:pt x="935" y="1235"/>
                  </a:cubicBezTo>
                  <a:cubicBezTo>
                    <a:pt x="901" y="1168"/>
                    <a:pt x="901" y="1068"/>
                    <a:pt x="868" y="1002"/>
                  </a:cubicBezTo>
                  <a:cubicBezTo>
                    <a:pt x="835" y="868"/>
                    <a:pt x="835" y="768"/>
                    <a:pt x="835" y="668"/>
                  </a:cubicBezTo>
                  <a:cubicBezTo>
                    <a:pt x="801" y="501"/>
                    <a:pt x="735" y="301"/>
                    <a:pt x="635" y="168"/>
                  </a:cubicBezTo>
                  <a:cubicBezTo>
                    <a:pt x="568" y="68"/>
                    <a:pt x="468" y="34"/>
                    <a:pt x="3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2"/>
            <p:cNvSpPr/>
            <p:nvPr/>
          </p:nvSpPr>
          <p:spPr>
            <a:xfrm>
              <a:off x="2285742" y="3697268"/>
              <a:ext cx="9064" cy="25363"/>
            </a:xfrm>
            <a:custGeom>
              <a:avLst/>
              <a:gdLst/>
              <a:ahLst/>
              <a:cxnLst/>
              <a:rect l="l" t="t" r="r" b="b"/>
              <a:pathLst>
                <a:path w="768" h="2149" extrusionOk="0">
                  <a:moveTo>
                    <a:pt x="321" y="1"/>
                  </a:moveTo>
                  <a:cubicBezTo>
                    <a:pt x="261" y="1"/>
                    <a:pt x="204" y="25"/>
                    <a:pt x="167" y="81"/>
                  </a:cubicBezTo>
                  <a:cubicBezTo>
                    <a:pt x="101" y="147"/>
                    <a:pt x="34" y="281"/>
                    <a:pt x="34" y="381"/>
                  </a:cubicBezTo>
                  <a:cubicBezTo>
                    <a:pt x="1" y="614"/>
                    <a:pt x="67" y="848"/>
                    <a:pt x="167" y="1048"/>
                  </a:cubicBezTo>
                  <a:cubicBezTo>
                    <a:pt x="234" y="1148"/>
                    <a:pt x="267" y="1281"/>
                    <a:pt x="301" y="1381"/>
                  </a:cubicBezTo>
                  <a:cubicBezTo>
                    <a:pt x="334" y="1482"/>
                    <a:pt x="367" y="1582"/>
                    <a:pt x="367" y="1682"/>
                  </a:cubicBezTo>
                  <a:cubicBezTo>
                    <a:pt x="401" y="1782"/>
                    <a:pt x="401" y="1882"/>
                    <a:pt x="401" y="1982"/>
                  </a:cubicBezTo>
                  <a:cubicBezTo>
                    <a:pt x="401" y="2015"/>
                    <a:pt x="401" y="2049"/>
                    <a:pt x="401" y="2049"/>
                  </a:cubicBezTo>
                  <a:cubicBezTo>
                    <a:pt x="434" y="2115"/>
                    <a:pt x="501" y="2149"/>
                    <a:pt x="601" y="2149"/>
                  </a:cubicBezTo>
                  <a:cubicBezTo>
                    <a:pt x="668" y="2115"/>
                    <a:pt x="734" y="2049"/>
                    <a:pt x="701" y="1949"/>
                  </a:cubicBezTo>
                  <a:cubicBezTo>
                    <a:pt x="668" y="1848"/>
                    <a:pt x="668" y="1748"/>
                    <a:pt x="668" y="1648"/>
                  </a:cubicBezTo>
                  <a:cubicBezTo>
                    <a:pt x="634" y="1548"/>
                    <a:pt x="634" y="1448"/>
                    <a:pt x="668" y="1348"/>
                  </a:cubicBezTo>
                  <a:cubicBezTo>
                    <a:pt x="668" y="1215"/>
                    <a:pt x="668" y="1081"/>
                    <a:pt x="701" y="981"/>
                  </a:cubicBezTo>
                  <a:cubicBezTo>
                    <a:pt x="768" y="748"/>
                    <a:pt x="768" y="514"/>
                    <a:pt x="701" y="314"/>
                  </a:cubicBezTo>
                  <a:cubicBezTo>
                    <a:pt x="668" y="181"/>
                    <a:pt x="568" y="114"/>
                    <a:pt x="468" y="47"/>
                  </a:cubicBezTo>
                  <a:cubicBezTo>
                    <a:pt x="423" y="17"/>
                    <a:pt x="371" y="1"/>
                    <a:pt x="3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2"/>
            <p:cNvSpPr/>
            <p:nvPr/>
          </p:nvSpPr>
          <p:spPr>
            <a:xfrm>
              <a:off x="2827879" y="3787784"/>
              <a:ext cx="14965" cy="19946"/>
            </a:xfrm>
            <a:custGeom>
              <a:avLst/>
              <a:gdLst/>
              <a:ahLst/>
              <a:cxnLst/>
              <a:rect l="l" t="t" r="r" b="b"/>
              <a:pathLst>
                <a:path w="1268" h="1690" extrusionOk="0">
                  <a:moveTo>
                    <a:pt x="1118" y="0"/>
                  </a:moveTo>
                  <a:cubicBezTo>
                    <a:pt x="1043" y="0"/>
                    <a:pt x="968" y="50"/>
                    <a:pt x="968" y="150"/>
                  </a:cubicBezTo>
                  <a:lnTo>
                    <a:pt x="968" y="217"/>
                  </a:lnTo>
                  <a:cubicBezTo>
                    <a:pt x="934" y="284"/>
                    <a:pt x="934" y="351"/>
                    <a:pt x="901" y="384"/>
                  </a:cubicBezTo>
                  <a:cubicBezTo>
                    <a:pt x="834" y="584"/>
                    <a:pt x="734" y="717"/>
                    <a:pt x="567" y="818"/>
                  </a:cubicBezTo>
                  <a:cubicBezTo>
                    <a:pt x="401" y="884"/>
                    <a:pt x="267" y="984"/>
                    <a:pt x="134" y="1084"/>
                  </a:cubicBezTo>
                  <a:cubicBezTo>
                    <a:pt x="67" y="1184"/>
                    <a:pt x="34" y="1251"/>
                    <a:pt x="34" y="1351"/>
                  </a:cubicBezTo>
                  <a:lnTo>
                    <a:pt x="34" y="1385"/>
                  </a:lnTo>
                  <a:cubicBezTo>
                    <a:pt x="0" y="1485"/>
                    <a:pt x="34" y="1585"/>
                    <a:pt x="134" y="1651"/>
                  </a:cubicBezTo>
                  <a:cubicBezTo>
                    <a:pt x="211" y="1671"/>
                    <a:pt x="277" y="1690"/>
                    <a:pt x="344" y="1690"/>
                  </a:cubicBezTo>
                  <a:cubicBezTo>
                    <a:pt x="394" y="1690"/>
                    <a:pt x="444" y="1680"/>
                    <a:pt x="501" y="1651"/>
                  </a:cubicBezTo>
                  <a:cubicBezTo>
                    <a:pt x="734" y="1585"/>
                    <a:pt x="901" y="1385"/>
                    <a:pt x="968" y="1151"/>
                  </a:cubicBezTo>
                  <a:cubicBezTo>
                    <a:pt x="1034" y="1018"/>
                    <a:pt x="1068" y="918"/>
                    <a:pt x="1101" y="784"/>
                  </a:cubicBezTo>
                  <a:cubicBezTo>
                    <a:pt x="1135" y="684"/>
                    <a:pt x="1135" y="584"/>
                    <a:pt x="1168" y="484"/>
                  </a:cubicBezTo>
                  <a:cubicBezTo>
                    <a:pt x="1201" y="417"/>
                    <a:pt x="1235" y="317"/>
                    <a:pt x="1235" y="284"/>
                  </a:cubicBezTo>
                  <a:cubicBezTo>
                    <a:pt x="1235" y="250"/>
                    <a:pt x="1235" y="250"/>
                    <a:pt x="1235" y="217"/>
                  </a:cubicBezTo>
                  <a:cubicBezTo>
                    <a:pt x="1235" y="184"/>
                    <a:pt x="1268" y="184"/>
                    <a:pt x="1268" y="150"/>
                  </a:cubicBezTo>
                  <a:cubicBezTo>
                    <a:pt x="1268" y="50"/>
                    <a:pt x="1193" y="0"/>
                    <a:pt x="11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2"/>
            <p:cNvSpPr/>
            <p:nvPr/>
          </p:nvSpPr>
          <p:spPr>
            <a:xfrm>
              <a:off x="2796779" y="3793827"/>
              <a:ext cx="13785" cy="18081"/>
            </a:xfrm>
            <a:custGeom>
              <a:avLst/>
              <a:gdLst/>
              <a:ahLst/>
              <a:cxnLst/>
              <a:rect l="l" t="t" r="r" b="b"/>
              <a:pathLst>
                <a:path w="1168" h="1532" extrusionOk="0">
                  <a:moveTo>
                    <a:pt x="991" y="1"/>
                  </a:moveTo>
                  <a:cubicBezTo>
                    <a:pt x="919" y="1"/>
                    <a:pt x="850" y="43"/>
                    <a:pt x="834" y="139"/>
                  </a:cubicBezTo>
                  <a:cubicBezTo>
                    <a:pt x="834" y="205"/>
                    <a:pt x="801" y="272"/>
                    <a:pt x="767" y="339"/>
                  </a:cubicBezTo>
                  <a:cubicBezTo>
                    <a:pt x="734" y="406"/>
                    <a:pt x="701" y="472"/>
                    <a:pt x="634" y="539"/>
                  </a:cubicBezTo>
                  <a:cubicBezTo>
                    <a:pt x="567" y="572"/>
                    <a:pt x="500" y="639"/>
                    <a:pt x="434" y="672"/>
                  </a:cubicBezTo>
                  <a:cubicBezTo>
                    <a:pt x="267" y="739"/>
                    <a:pt x="167" y="806"/>
                    <a:pt x="67" y="939"/>
                  </a:cubicBezTo>
                  <a:cubicBezTo>
                    <a:pt x="0" y="1006"/>
                    <a:pt x="0" y="1106"/>
                    <a:pt x="0" y="1206"/>
                  </a:cubicBezTo>
                  <a:lnTo>
                    <a:pt x="0" y="1240"/>
                  </a:lnTo>
                  <a:cubicBezTo>
                    <a:pt x="0" y="1340"/>
                    <a:pt x="33" y="1440"/>
                    <a:pt x="134" y="1506"/>
                  </a:cubicBezTo>
                  <a:cubicBezTo>
                    <a:pt x="184" y="1523"/>
                    <a:pt x="242" y="1531"/>
                    <a:pt x="300" y="1531"/>
                  </a:cubicBezTo>
                  <a:cubicBezTo>
                    <a:pt x="359" y="1531"/>
                    <a:pt x="417" y="1523"/>
                    <a:pt x="467" y="1506"/>
                  </a:cubicBezTo>
                  <a:cubicBezTo>
                    <a:pt x="667" y="1406"/>
                    <a:pt x="801" y="1206"/>
                    <a:pt x="867" y="1006"/>
                  </a:cubicBezTo>
                  <a:cubicBezTo>
                    <a:pt x="901" y="906"/>
                    <a:pt x="934" y="806"/>
                    <a:pt x="967" y="706"/>
                  </a:cubicBezTo>
                  <a:cubicBezTo>
                    <a:pt x="967" y="606"/>
                    <a:pt x="1034" y="539"/>
                    <a:pt x="1034" y="439"/>
                  </a:cubicBezTo>
                  <a:cubicBezTo>
                    <a:pt x="1101" y="306"/>
                    <a:pt x="1134" y="205"/>
                    <a:pt x="1134" y="205"/>
                  </a:cubicBezTo>
                  <a:lnTo>
                    <a:pt x="1168" y="205"/>
                  </a:lnTo>
                  <a:cubicBezTo>
                    <a:pt x="1168" y="172"/>
                    <a:pt x="1168" y="172"/>
                    <a:pt x="1168" y="139"/>
                  </a:cubicBezTo>
                  <a:cubicBezTo>
                    <a:pt x="1150" y="52"/>
                    <a:pt x="1069" y="1"/>
                    <a:pt x="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2"/>
            <p:cNvSpPr/>
            <p:nvPr/>
          </p:nvSpPr>
          <p:spPr>
            <a:xfrm>
              <a:off x="2789685" y="3840932"/>
              <a:ext cx="20087" cy="17526"/>
            </a:xfrm>
            <a:custGeom>
              <a:avLst/>
              <a:gdLst/>
              <a:ahLst/>
              <a:cxnLst/>
              <a:rect l="l" t="t" r="r" b="b"/>
              <a:pathLst>
                <a:path w="1702" h="1485" extrusionOk="0">
                  <a:moveTo>
                    <a:pt x="1548" y="1"/>
                  </a:moveTo>
                  <a:cubicBezTo>
                    <a:pt x="1510" y="1"/>
                    <a:pt x="1468" y="17"/>
                    <a:pt x="1435" y="51"/>
                  </a:cubicBezTo>
                  <a:cubicBezTo>
                    <a:pt x="1368" y="117"/>
                    <a:pt x="1302" y="184"/>
                    <a:pt x="1202" y="251"/>
                  </a:cubicBezTo>
                  <a:cubicBezTo>
                    <a:pt x="1135" y="317"/>
                    <a:pt x="1035" y="351"/>
                    <a:pt x="968" y="417"/>
                  </a:cubicBezTo>
                  <a:cubicBezTo>
                    <a:pt x="835" y="451"/>
                    <a:pt x="735" y="518"/>
                    <a:pt x="634" y="551"/>
                  </a:cubicBezTo>
                  <a:cubicBezTo>
                    <a:pt x="434" y="618"/>
                    <a:pt x="234" y="751"/>
                    <a:pt x="101" y="918"/>
                  </a:cubicBezTo>
                  <a:cubicBezTo>
                    <a:pt x="34" y="1018"/>
                    <a:pt x="1" y="1118"/>
                    <a:pt x="1" y="1251"/>
                  </a:cubicBezTo>
                  <a:cubicBezTo>
                    <a:pt x="1" y="1351"/>
                    <a:pt x="67" y="1452"/>
                    <a:pt x="167" y="1485"/>
                  </a:cubicBezTo>
                  <a:cubicBezTo>
                    <a:pt x="301" y="1485"/>
                    <a:pt x="401" y="1485"/>
                    <a:pt x="534" y="1452"/>
                  </a:cubicBezTo>
                  <a:cubicBezTo>
                    <a:pt x="701" y="1318"/>
                    <a:pt x="868" y="1151"/>
                    <a:pt x="968" y="985"/>
                  </a:cubicBezTo>
                  <a:cubicBezTo>
                    <a:pt x="1035" y="884"/>
                    <a:pt x="1101" y="784"/>
                    <a:pt x="1202" y="684"/>
                  </a:cubicBezTo>
                  <a:cubicBezTo>
                    <a:pt x="1235" y="618"/>
                    <a:pt x="1302" y="518"/>
                    <a:pt x="1402" y="451"/>
                  </a:cubicBezTo>
                  <a:cubicBezTo>
                    <a:pt x="1468" y="384"/>
                    <a:pt x="1535" y="351"/>
                    <a:pt x="1635" y="284"/>
                  </a:cubicBezTo>
                  <a:lnTo>
                    <a:pt x="1635" y="251"/>
                  </a:lnTo>
                  <a:cubicBezTo>
                    <a:pt x="1702" y="217"/>
                    <a:pt x="1702" y="117"/>
                    <a:pt x="1635" y="51"/>
                  </a:cubicBezTo>
                  <a:cubicBezTo>
                    <a:pt x="1619" y="17"/>
                    <a:pt x="1585" y="1"/>
                    <a:pt x="1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2"/>
            <p:cNvSpPr/>
            <p:nvPr/>
          </p:nvSpPr>
          <p:spPr>
            <a:xfrm>
              <a:off x="2755044" y="3833626"/>
              <a:ext cx="14505" cy="13714"/>
            </a:xfrm>
            <a:custGeom>
              <a:avLst/>
              <a:gdLst/>
              <a:ahLst/>
              <a:cxnLst/>
              <a:rect l="l" t="t" r="r" b="b"/>
              <a:pathLst>
                <a:path w="1229" h="1162" extrusionOk="0">
                  <a:moveTo>
                    <a:pt x="1006" y="0"/>
                  </a:moveTo>
                  <a:cubicBezTo>
                    <a:pt x="957" y="0"/>
                    <a:pt x="907" y="20"/>
                    <a:pt x="868" y="69"/>
                  </a:cubicBezTo>
                  <a:cubicBezTo>
                    <a:pt x="834" y="136"/>
                    <a:pt x="801" y="169"/>
                    <a:pt x="767" y="236"/>
                  </a:cubicBezTo>
                  <a:cubicBezTo>
                    <a:pt x="701" y="269"/>
                    <a:pt x="634" y="303"/>
                    <a:pt x="601" y="336"/>
                  </a:cubicBezTo>
                  <a:cubicBezTo>
                    <a:pt x="501" y="369"/>
                    <a:pt x="434" y="403"/>
                    <a:pt x="367" y="403"/>
                  </a:cubicBezTo>
                  <a:cubicBezTo>
                    <a:pt x="234" y="436"/>
                    <a:pt x="100" y="536"/>
                    <a:pt x="34" y="670"/>
                  </a:cubicBezTo>
                  <a:cubicBezTo>
                    <a:pt x="0" y="736"/>
                    <a:pt x="0" y="836"/>
                    <a:pt x="34" y="903"/>
                  </a:cubicBezTo>
                  <a:cubicBezTo>
                    <a:pt x="67" y="1003"/>
                    <a:pt x="134" y="1103"/>
                    <a:pt x="234" y="1137"/>
                  </a:cubicBezTo>
                  <a:cubicBezTo>
                    <a:pt x="284" y="1153"/>
                    <a:pt x="334" y="1162"/>
                    <a:pt x="380" y="1162"/>
                  </a:cubicBezTo>
                  <a:cubicBezTo>
                    <a:pt x="426" y="1162"/>
                    <a:pt x="467" y="1153"/>
                    <a:pt x="501" y="1137"/>
                  </a:cubicBezTo>
                  <a:cubicBezTo>
                    <a:pt x="634" y="1070"/>
                    <a:pt x="734" y="936"/>
                    <a:pt x="767" y="803"/>
                  </a:cubicBezTo>
                  <a:cubicBezTo>
                    <a:pt x="767" y="736"/>
                    <a:pt x="801" y="636"/>
                    <a:pt x="834" y="569"/>
                  </a:cubicBezTo>
                  <a:cubicBezTo>
                    <a:pt x="868" y="536"/>
                    <a:pt x="901" y="469"/>
                    <a:pt x="968" y="403"/>
                  </a:cubicBezTo>
                  <a:cubicBezTo>
                    <a:pt x="1001" y="369"/>
                    <a:pt x="1034" y="336"/>
                    <a:pt x="1101" y="303"/>
                  </a:cubicBezTo>
                  <a:cubicBezTo>
                    <a:pt x="1101" y="303"/>
                    <a:pt x="1134" y="269"/>
                    <a:pt x="1134" y="236"/>
                  </a:cubicBezTo>
                  <a:cubicBezTo>
                    <a:pt x="1229" y="118"/>
                    <a:pt x="1123" y="0"/>
                    <a:pt x="10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2"/>
            <p:cNvSpPr/>
            <p:nvPr/>
          </p:nvSpPr>
          <p:spPr>
            <a:xfrm>
              <a:off x="2722751" y="3885770"/>
              <a:ext cx="20158" cy="16783"/>
            </a:xfrm>
            <a:custGeom>
              <a:avLst/>
              <a:gdLst/>
              <a:ahLst/>
              <a:cxnLst/>
              <a:rect l="l" t="t" r="r" b="b"/>
              <a:pathLst>
                <a:path w="1708" h="1422" extrusionOk="0">
                  <a:moveTo>
                    <a:pt x="1538" y="0"/>
                  </a:moveTo>
                  <a:cubicBezTo>
                    <a:pt x="1477" y="0"/>
                    <a:pt x="1416" y="37"/>
                    <a:pt x="1402" y="121"/>
                  </a:cubicBezTo>
                  <a:cubicBezTo>
                    <a:pt x="1369" y="121"/>
                    <a:pt x="1369" y="154"/>
                    <a:pt x="1369" y="188"/>
                  </a:cubicBezTo>
                  <a:cubicBezTo>
                    <a:pt x="1335" y="254"/>
                    <a:pt x="1302" y="288"/>
                    <a:pt x="1269" y="354"/>
                  </a:cubicBezTo>
                  <a:cubicBezTo>
                    <a:pt x="1135" y="488"/>
                    <a:pt x="968" y="588"/>
                    <a:pt x="768" y="621"/>
                  </a:cubicBezTo>
                  <a:cubicBezTo>
                    <a:pt x="601" y="655"/>
                    <a:pt x="435" y="688"/>
                    <a:pt x="268" y="755"/>
                  </a:cubicBezTo>
                  <a:cubicBezTo>
                    <a:pt x="201" y="788"/>
                    <a:pt x="168" y="821"/>
                    <a:pt x="134" y="888"/>
                  </a:cubicBezTo>
                  <a:cubicBezTo>
                    <a:pt x="101" y="922"/>
                    <a:pt x="68" y="955"/>
                    <a:pt x="68" y="955"/>
                  </a:cubicBezTo>
                  <a:lnTo>
                    <a:pt x="68" y="988"/>
                  </a:lnTo>
                  <a:cubicBezTo>
                    <a:pt x="1" y="1088"/>
                    <a:pt x="1" y="1188"/>
                    <a:pt x="68" y="1288"/>
                  </a:cubicBezTo>
                  <a:cubicBezTo>
                    <a:pt x="168" y="1355"/>
                    <a:pt x="301" y="1422"/>
                    <a:pt x="435" y="1422"/>
                  </a:cubicBezTo>
                  <a:cubicBezTo>
                    <a:pt x="701" y="1422"/>
                    <a:pt x="935" y="1288"/>
                    <a:pt x="1102" y="1088"/>
                  </a:cubicBezTo>
                  <a:cubicBezTo>
                    <a:pt x="1168" y="988"/>
                    <a:pt x="1269" y="888"/>
                    <a:pt x="1335" y="788"/>
                  </a:cubicBezTo>
                  <a:cubicBezTo>
                    <a:pt x="1402" y="655"/>
                    <a:pt x="1435" y="588"/>
                    <a:pt x="1502" y="521"/>
                  </a:cubicBezTo>
                  <a:cubicBezTo>
                    <a:pt x="1569" y="421"/>
                    <a:pt x="1602" y="354"/>
                    <a:pt x="1635" y="321"/>
                  </a:cubicBezTo>
                  <a:lnTo>
                    <a:pt x="1669" y="254"/>
                  </a:lnTo>
                  <a:cubicBezTo>
                    <a:pt x="1669" y="221"/>
                    <a:pt x="1669" y="221"/>
                    <a:pt x="1669" y="188"/>
                  </a:cubicBezTo>
                  <a:cubicBezTo>
                    <a:pt x="1708" y="71"/>
                    <a:pt x="1622" y="0"/>
                    <a:pt x="15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2"/>
            <p:cNvSpPr/>
            <p:nvPr/>
          </p:nvSpPr>
          <p:spPr>
            <a:xfrm>
              <a:off x="2700704" y="3866851"/>
              <a:ext cx="19403" cy="10115"/>
            </a:xfrm>
            <a:custGeom>
              <a:avLst/>
              <a:gdLst/>
              <a:ahLst/>
              <a:cxnLst/>
              <a:rect l="l" t="t" r="r" b="b"/>
              <a:pathLst>
                <a:path w="1644" h="857" extrusionOk="0">
                  <a:moveTo>
                    <a:pt x="1422" y="1"/>
                  </a:moveTo>
                  <a:cubicBezTo>
                    <a:pt x="1395" y="1"/>
                    <a:pt x="1366" y="7"/>
                    <a:pt x="1335" y="23"/>
                  </a:cubicBezTo>
                  <a:cubicBezTo>
                    <a:pt x="1269" y="56"/>
                    <a:pt x="1202" y="89"/>
                    <a:pt x="1135" y="89"/>
                  </a:cubicBezTo>
                  <a:cubicBezTo>
                    <a:pt x="1068" y="123"/>
                    <a:pt x="1002" y="123"/>
                    <a:pt x="902" y="123"/>
                  </a:cubicBezTo>
                  <a:cubicBezTo>
                    <a:pt x="868" y="140"/>
                    <a:pt x="827" y="148"/>
                    <a:pt x="781" y="148"/>
                  </a:cubicBezTo>
                  <a:cubicBezTo>
                    <a:pt x="735" y="148"/>
                    <a:pt x="685" y="140"/>
                    <a:pt x="635" y="123"/>
                  </a:cubicBezTo>
                  <a:cubicBezTo>
                    <a:pt x="468" y="123"/>
                    <a:pt x="301" y="156"/>
                    <a:pt x="168" y="223"/>
                  </a:cubicBezTo>
                  <a:cubicBezTo>
                    <a:pt x="101" y="290"/>
                    <a:pt x="34" y="390"/>
                    <a:pt x="1" y="490"/>
                  </a:cubicBezTo>
                  <a:cubicBezTo>
                    <a:pt x="1" y="590"/>
                    <a:pt x="34" y="690"/>
                    <a:pt x="101" y="757"/>
                  </a:cubicBezTo>
                  <a:cubicBezTo>
                    <a:pt x="168" y="823"/>
                    <a:pt x="268" y="857"/>
                    <a:pt x="368" y="857"/>
                  </a:cubicBezTo>
                  <a:cubicBezTo>
                    <a:pt x="535" y="857"/>
                    <a:pt x="668" y="757"/>
                    <a:pt x="802" y="657"/>
                  </a:cubicBezTo>
                  <a:cubicBezTo>
                    <a:pt x="868" y="590"/>
                    <a:pt x="935" y="523"/>
                    <a:pt x="1002" y="490"/>
                  </a:cubicBezTo>
                  <a:cubicBezTo>
                    <a:pt x="1068" y="456"/>
                    <a:pt x="1135" y="423"/>
                    <a:pt x="1202" y="390"/>
                  </a:cubicBezTo>
                  <a:cubicBezTo>
                    <a:pt x="1269" y="356"/>
                    <a:pt x="1335" y="323"/>
                    <a:pt x="1435" y="323"/>
                  </a:cubicBezTo>
                  <a:cubicBezTo>
                    <a:pt x="1435" y="323"/>
                    <a:pt x="1469" y="323"/>
                    <a:pt x="1502" y="290"/>
                  </a:cubicBezTo>
                  <a:cubicBezTo>
                    <a:pt x="1643" y="205"/>
                    <a:pt x="1569" y="1"/>
                    <a:pt x="1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2"/>
            <p:cNvSpPr/>
            <p:nvPr/>
          </p:nvSpPr>
          <p:spPr>
            <a:xfrm>
              <a:off x="2650707" y="3906248"/>
              <a:ext cx="23699" cy="9300"/>
            </a:xfrm>
            <a:custGeom>
              <a:avLst/>
              <a:gdLst/>
              <a:ahLst/>
              <a:cxnLst/>
              <a:rect l="l" t="t" r="r" b="b"/>
              <a:pathLst>
                <a:path w="2008" h="788" extrusionOk="0">
                  <a:moveTo>
                    <a:pt x="1782" y="0"/>
                  </a:moveTo>
                  <a:cubicBezTo>
                    <a:pt x="1757" y="0"/>
                    <a:pt x="1730" y="6"/>
                    <a:pt x="1702" y="20"/>
                  </a:cubicBezTo>
                  <a:cubicBezTo>
                    <a:pt x="1635" y="20"/>
                    <a:pt x="1535" y="54"/>
                    <a:pt x="1468" y="87"/>
                  </a:cubicBezTo>
                  <a:lnTo>
                    <a:pt x="1168" y="87"/>
                  </a:lnTo>
                  <a:cubicBezTo>
                    <a:pt x="1068" y="87"/>
                    <a:pt x="968" y="87"/>
                    <a:pt x="835" y="54"/>
                  </a:cubicBezTo>
                  <a:cubicBezTo>
                    <a:pt x="781" y="45"/>
                    <a:pt x="727" y="41"/>
                    <a:pt x="674" y="41"/>
                  </a:cubicBezTo>
                  <a:cubicBezTo>
                    <a:pt x="530" y="41"/>
                    <a:pt x="390" y="72"/>
                    <a:pt x="267" y="121"/>
                  </a:cubicBezTo>
                  <a:cubicBezTo>
                    <a:pt x="167" y="187"/>
                    <a:pt x="67" y="254"/>
                    <a:pt x="34" y="354"/>
                  </a:cubicBezTo>
                  <a:cubicBezTo>
                    <a:pt x="1" y="454"/>
                    <a:pt x="1" y="588"/>
                    <a:pt x="101" y="654"/>
                  </a:cubicBezTo>
                  <a:cubicBezTo>
                    <a:pt x="167" y="721"/>
                    <a:pt x="301" y="788"/>
                    <a:pt x="401" y="788"/>
                  </a:cubicBezTo>
                  <a:cubicBezTo>
                    <a:pt x="601" y="788"/>
                    <a:pt x="801" y="721"/>
                    <a:pt x="968" y="588"/>
                  </a:cubicBezTo>
                  <a:cubicBezTo>
                    <a:pt x="1068" y="554"/>
                    <a:pt x="1135" y="487"/>
                    <a:pt x="1235" y="454"/>
                  </a:cubicBezTo>
                  <a:cubicBezTo>
                    <a:pt x="1335" y="387"/>
                    <a:pt x="1435" y="387"/>
                    <a:pt x="1502" y="354"/>
                  </a:cubicBezTo>
                  <a:cubicBezTo>
                    <a:pt x="1602" y="321"/>
                    <a:pt x="1702" y="321"/>
                    <a:pt x="1769" y="321"/>
                  </a:cubicBezTo>
                  <a:lnTo>
                    <a:pt x="1835" y="287"/>
                  </a:lnTo>
                  <a:cubicBezTo>
                    <a:pt x="2007" y="230"/>
                    <a:pt x="1933" y="0"/>
                    <a:pt x="17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2"/>
            <p:cNvSpPr/>
            <p:nvPr/>
          </p:nvSpPr>
          <p:spPr>
            <a:xfrm>
              <a:off x="2600711" y="3890149"/>
              <a:ext cx="23239" cy="8580"/>
            </a:xfrm>
            <a:custGeom>
              <a:avLst/>
              <a:gdLst/>
              <a:ahLst/>
              <a:cxnLst/>
              <a:rect l="l" t="t" r="r" b="b"/>
              <a:pathLst>
                <a:path w="1969" h="727" extrusionOk="0">
                  <a:moveTo>
                    <a:pt x="630" y="0"/>
                  </a:moveTo>
                  <a:cubicBezTo>
                    <a:pt x="534" y="0"/>
                    <a:pt x="434" y="17"/>
                    <a:pt x="334" y="50"/>
                  </a:cubicBezTo>
                  <a:cubicBezTo>
                    <a:pt x="234" y="84"/>
                    <a:pt x="134" y="150"/>
                    <a:pt x="67" y="250"/>
                  </a:cubicBezTo>
                  <a:cubicBezTo>
                    <a:pt x="0" y="350"/>
                    <a:pt x="34" y="450"/>
                    <a:pt x="100" y="551"/>
                  </a:cubicBezTo>
                  <a:cubicBezTo>
                    <a:pt x="167" y="617"/>
                    <a:pt x="267" y="684"/>
                    <a:pt x="367" y="717"/>
                  </a:cubicBezTo>
                  <a:cubicBezTo>
                    <a:pt x="404" y="723"/>
                    <a:pt x="441" y="726"/>
                    <a:pt x="477" y="726"/>
                  </a:cubicBezTo>
                  <a:cubicBezTo>
                    <a:pt x="640" y="726"/>
                    <a:pt x="798" y="672"/>
                    <a:pt x="934" y="617"/>
                  </a:cubicBezTo>
                  <a:cubicBezTo>
                    <a:pt x="1034" y="551"/>
                    <a:pt x="1134" y="517"/>
                    <a:pt x="1234" y="484"/>
                  </a:cubicBezTo>
                  <a:cubicBezTo>
                    <a:pt x="1335" y="484"/>
                    <a:pt x="1435" y="450"/>
                    <a:pt x="1501" y="450"/>
                  </a:cubicBezTo>
                  <a:cubicBezTo>
                    <a:pt x="1551" y="434"/>
                    <a:pt x="1601" y="425"/>
                    <a:pt x="1647" y="425"/>
                  </a:cubicBezTo>
                  <a:cubicBezTo>
                    <a:pt x="1693" y="425"/>
                    <a:pt x="1735" y="434"/>
                    <a:pt x="1768" y="450"/>
                  </a:cubicBezTo>
                  <a:cubicBezTo>
                    <a:pt x="1802" y="417"/>
                    <a:pt x="1802" y="417"/>
                    <a:pt x="1835" y="417"/>
                  </a:cubicBezTo>
                  <a:cubicBezTo>
                    <a:pt x="1902" y="384"/>
                    <a:pt x="1968" y="317"/>
                    <a:pt x="1935" y="217"/>
                  </a:cubicBezTo>
                  <a:cubicBezTo>
                    <a:pt x="1935" y="163"/>
                    <a:pt x="1868" y="108"/>
                    <a:pt x="1807" y="108"/>
                  </a:cubicBezTo>
                  <a:cubicBezTo>
                    <a:pt x="1794" y="108"/>
                    <a:pt x="1780" y="111"/>
                    <a:pt x="1768" y="117"/>
                  </a:cubicBezTo>
                  <a:lnTo>
                    <a:pt x="1501" y="117"/>
                  </a:lnTo>
                  <a:cubicBezTo>
                    <a:pt x="1451" y="134"/>
                    <a:pt x="1401" y="142"/>
                    <a:pt x="1355" y="142"/>
                  </a:cubicBezTo>
                  <a:cubicBezTo>
                    <a:pt x="1310" y="142"/>
                    <a:pt x="1268" y="134"/>
                    <a:pt x="1234" y="117"/>
                  </a:cubicBezTo>
                  <a:cubicBezTo>
                    <a:pt x="1101" y="117"/>
                    <a:pt x="1001" y="84"/>
                    <a:pt x="901" y="50"/>
                  </a:cubicBezTo>
                  <a:cubicBezTo>
                    <a:pt x="818" y="17"/>
                    <a:pt x="726" y="0"/>
                    <a:pt x="6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2"/>
            <p:cNvSpPr/>
            <p:nvPr/>
          </p:nvSpPr>
          <p:spPr>
            <a:xfrm>
              <a:off x="2732595" y="3792670"/>
              <a:ext cx="15414" cy="13726"/>
            </a:xfrm>
            <a:custGeom>
              <a:avLst/>
              <a:gdLst/>
              <a:ahLst/>
              <a:cxnLst/>
              <a:rect l="l" t="t" r="r" b="b"/>
              <a:pathLst>
                <a:path w="1306" h="1163" extrusionOk="0">
                  <a:moveTo>
                    <a:pt x="1100" y="1"/>
                  </a:moveTo>
                  <a:cubicBezTo>
                    <a:pt x="1055" y="1"/>
                    <a:pt x="1007" y="21"/>
                    <a:pt x="968" y="70"/>
                  </a:cubicBezTo>
                  <a:cubicBezTo>
                    <a:pt x="935" y="103"/>
                    <a:pt x="902" y="170"/>
                    <a:pt x="835" y="203"/>
                  </a:cubicBezTo>
                  <a:cubicBezTo>
                    <a:pt x="768" y="237"/>
                    <a:pt x="701" y="270"/>
                    <a:pt x="668" y="303"/>
                  </a:cubicBezTo>
                  <a:cubicBezTo>
                    <a:pt x="568" y="337"/>
                    <a:pt x="501" y="370"/>
                    <a:pt x="435" y="404"/>
                  </a:cubicBezTo>
                  <a:cubicBezTo>
                    <a:pt x="268" y="437"/>
                    <a:pt x="134" y="504"/>
                    <a:pt x="34" y="637"/>
                  </a:cubicBezTo>
                  <a:cubicBezTo>
                    <a:pt x="1" y="737"/>
                    <a:pt x="1" y="804"/>
                    <a:pt x="34" y="904"/>
                  </a:cubicBezTo>
                  <a:cubicBezTo>
                    <a:pt x="34" y="1004"/>
                    <a:pt x="134" y="1104"/>
                    <a:pt x="234" y="1137"/>
                  </a:cubicBezTo>
                  <a:cubicBezTo>
                    <a:pt x="268" y="1154"/>
                    <a:pt x="309" y="1162"/>
                    <a:pt x="355" y="1162"/>
                  </a:cubicBezTo>
                  <a:cubicBezTo>
                    <a:pt x="401" y="1162"/>
                    <a:pt x="451" y="1154"/>
                    <a:pt x="501" y="1137"/>
                  </a:cubicBezTo>
                  <a:cubicBezTo>
                    <a:pt x="635" y="1071"/>
                    <a:pt x="735" y="937"/>
                    <a:pt x="768" y="804"/>
                  </a:cubicBezTo>
                  <a:cubicBezTo>
                    <a:pt x="801" y="704"/>
                    <a:pt x="835" y="637"/>
                    <a:pt x="902" y="570"/>
                  </a:cubicBezTo>
                  <a:cubicBezTo>
                    <a:pt x="935" y="504"/>
                    <a:pt x="968" y="470"/>
                    <a:pt x="1035" y="404"/>
                  </a:cubicBezTo>
                  <a:cubicBezTo>
                    <a:pt x="1068" y="370"/>
                    <a:pt x="1135" y="303"/>
                    <a:pt x="1168" y="270"/>
                  </a:cubicBezTo>
                  <a:cubicBezTo>
                    <a:pt x="1202" y="270"/>
                    <a:pt x="1202" y="270"/>
                    <a:pt x="1235" y="237"/>
                  </a:cubicBezTo>
                  <a:cubicBezTo>
                    <a:pt x="1306" y="119"/>
                    <a:pt x="1210" y="1"/>
                    <a:pt x="110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2"/>
            <p:cNvSpPr/>
            <p:nvPr/>
          </p:nvSpPr>
          <p:spPr>
            <a:xfrm>
              <a:off x="2784964" y="3731437"/>
              <a:ext cx="11035" cy="24265"/>
            </a:xfrm>
            <a:custGeom>
              <a:avLst/>
              <a:gdLst/>
              <a:ahLst/>
              <a:cxnLst/>
              <a:rect l="l" t="t" r="r" b="b"/>
              <a:pathLst>
                <a:path w="935" h="2056" extrusionOk="0">
                  <a:moveTo>
                    <a:pt x="796" y="0"/>
                  </a:moveTo>
                  <a:cubicBezTo>
                    <a:pt x="708" y="0"/>
                    <a:pt x="615" y="71"/>
                    <a:pt x="634" y="188"/>
                  </a:cubicBezTo>
                  <a:cubicBezTo>
                    <a:pt x="668" y="288"/>
                    <a:pt x="668" y="388"/>
                    <a:pt x="634" y="488"/>
                  </a:cubicBezTo>
                  <a:cubicBezTo>
                    <a:pt x="634" y="588"/>
                    <a:pt x="601" y="655"/>
                    <a:pt x="567" y="755"/>
                  </a:cubicBezTo>
                  <a:cubicBezTo>
                    <a:pt x="501" y="855"/>
                    <a:pt x="434" y="955"/>
                    <a:pt x="367" y="1055"/>
                  </a:cubicBezTo>
                  <a:cubicBezTo>
                    <a:pt x="234" y="1188"/>
                    <a:pt x="134" y="1355"/>
                    <a:pt x="34" y="1522"/>
                  </a:cubicBezTo>
                  <a:cubicBezTo>
                    <a:pt x="0" y="1655"/>
                    <a:pt x="0" y="1755"/>
                    <a:pt x="0" y="1856"/>
                  </a:cubicBezTo>
                  <a:cubicBezTo>
                    <a:pt x="34" y="1989"/>
                    <a:pt x="134" y="2056"/>
                    <a:pt x="234" y="2056"/>
                  </a:cubicBezTo>
                  <a:cubicBezTo>
                    <a:pt x="367" y="2056"/>
                    <a:pt x="501" y="2022"/>
                    <a:pt x="601" y="1922"/>
                  </a:cubicBezTo>
                  <a:cubicBezTo>
                    <a:pt x="768" y="1722"/>
                    <a:pt x="868" y="1489"/>
                    <a:pt x="901" y="1222"/>
                  </a:cubicBezTo>
                  <a:lnTo>
                    <a:pt x="901" y="821"/>
                  </a:lnTo>
                  <a:lnTo>
                    <a:pt x="901" y="488"/>
                  </a:lnTo>
                  <a:cubicBezTo>
                    <a:pt x="901" y="288"/>
                    <a:pt x="901" y="154"/>
                    <a:pt x="901" y="154"/>
                  </a:cubicBezTo>
                  <a:lnTo>
                    <a:pt x="934" y="154"/>
                  </a:lnTo>
                  <a:cubicBezTo>
                    <a:pt x="934" y="154"/>
                    <a:pt x="934" y="154"/>
                    <a:pt x="934" y="121"/>
                  </a:cubicBezTo>
                  <a:cubicBezTo>
                    <a:pt x="920" y="37"/>
                    <a:pt x="860" y="0"/>
                    <a:pt x="7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2"/>
            <p:cNvSpPr/>
            <p:nvPr/>
          </p:nvSpPr>
          <p:spPr>
            <a:xfrm>
              <a:off x="2846386" y="3729702"/>
              <a:ext cx="8663" cy="19733"/>
            </a:xfrm>
            <a:custGeom>
              <a:avLst/>
              <a:gdLst/>
              <a:ahLst/>
              <a:cxnLst/>
              <a:rect l="l" t="t" r="r" b="b"/>
              <a:pathLst>
                <a:path w="734" h="1672" extrusionOk="0">
                  <a:moveTo>
                    <a:pt x="469" y="0"/>
                  </a:moveTo>
                  <a:cubicBezTo>
                    <a:pt x="388" y="0"/>
                    <a:pt x="300" y="60"/>
                    <a:pt x="300" y="168"/>
                  </a:cubicBezTo>
                  <a:cubicBezTo>
                    <a:pt x="300" y="235"/>
                    <a:pt x="300" y="335"/>
                    <a:pt x="300" y="401"/>
                  </a:cubicBezTo>
                  <a:cubicBezTo>
                    <a:pt x="300" y="468"/>
                    <a:pt x="267" y="568"/>
                    <a:pt x="234" y="635"/>
                  </a:cubicBezTo>
                  <a:cubicBezTo>
                    <a:pt x="200" y="702"/>
                    <a:pt x="167" y="802"/>
                    <a:pt x="134" y="868"/>
                  </a:cubicBezTo>
                  <a:cubicBezTo>
                    <a:pt x="34" y="1035"/>
                    <a:pt x="0" y="1202"/>
                    <a:pt x="0" y="1369"/>
                  </a:cubicBezTo>
                  <a:cubicBezTo>
                    <a:pt x="34" y="1469"/>
                    <a:pt x="100" y="1569"/>
                    <a:pt x="167" y="1602"/>
                  </a:cubicBezTo>
                  <a:cubicBezTo>
                    <a:pt x="229" y="1643"/>
                    <a:pt x="291" y="1672"/>
                    <a:pt x="352" y="1672"/>
                  </a:cubicBezTo>
                  <a:cubicBezTo>
                    <a:pt x="391" y="1672"/>
                    <a:pt x="429" y="1661"/>
                    <a:pt x="467" y="1636"/>
                  </a:cubicBezTo>
                  <a:cubicBezTo>
                    <a:pt x="567" y="1602"/>
                    <a:pt x="634" y="1536"/>
                    <a:pt x="667" y="1435"/>
                  </a:cubicBezTo>
                  <a:cubicBezTo>
                    <a:pt x="734" y="1269"/>
                    <a:pt x="734" y="1102"/>
                    <a:pt x="667" y="935"/>
                  </a:cubicBezTo>
                  <a:cubicBezTo>
                    <a:pt x="667" y="835"/>
                    <a:pt x="634" y="768"/>
                    <a:pt x="601" y="668"/>
                  </a:cubicBezTo>
                  <a:lnTo>
                    <a:pt x="601" y="435"/>
                  </a:lnTo>
                  <a:cubicBezTo>
                    <a:pt x="601" y="368"/>
                    <a:pt x="634" y="268"/>
                    <a:pt x="634" y="201"/>
                  </a:cubicBezTo>
                  <a:cubicBezTo>
                    <a:pt x="634" y="168"/>
                    <a:pt x="634" y="168"/>
                    <a:pt x="601" y="135"/>
                  </a:cubicBezTo>
                  <a:cubicBezTo>
                    <a:pt x="601" y="43"/>
                    <a:pt x="537" y="0"/>
                    <a:pt x="4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2"/>
            <p:cNvSpPr/>
            <p:nvPr/>
          </p:nvSpPr>
          <p:spPr>
            <a:xfrm>
              <a:off x="2822367" y="3689915"/>
              <a:ext cx="11035" cy="21303"/>
            </a:xfrm>
            <a:custGeom>
              <a:avLst/>
              <a:gdLst/>
              <a:ahLst/>
              <a:cxnLst/>
              <a:rect l="l" t="t" r="r" b="b"/>
              <a:pathLst>
                <a:path w="935" h="1805" extrusionOk="0">
                  <a:moveTo>
                    <a:pt x="202" y="0"/>
                  </a:moveTo>
                  <a:cubicBezTo>
                    <a:pt x="172" y="0"/>
                    <a:pt x="139" y="11"/>
                    <a:pt x="100" y="36"/>
                  </a:cubicBezTo>
                  <a:cubicBezTo>
                    <a:pt x="34" y="70"/>
                    <a:pt x="0" y="136"/>
                    <a:pt x="34" y="237"/>
                  </a:cubicBezTo>
                  <a:cubicBezTo>
                    <a:pt x="67" y="303"/>
                    <a:pt x="100" y="403"/>
                    <a:pt x="134" y="470"/>
                  </a:cubicBezTo>
                  <a:cubicBezTo>
                    <a:pt x="167" y="570"/>
                    <a:pt x="167" y="637"/>
                    <a:pt x="167" y="737"/>
                  </a:cubicBezTo>
                  <a:cubicBezTo>
                    <a:pt x="200" y="837"/>
                    <a:pt x="200" y="937"/>
                    <a:pt x="167" y="1037"/>
                  </a:cubicBezTo>
                  <a:cubicBezTo>
                    <a:pt x="167" y="1237"/>
                    <a:pt x="200" y="1437"/>
                    <a:pt x="301" y="1604"/>
                  </a:cubicBezTo>
                  <a:cubicBezTo>
                    <a:pt x="334" y="1671"/>
                    <a:pt x="434" y="1738"/>
                    <a:pt x="534" y="1804"/>
                  </a:cubicBezTo>
                  <a:cubicBezTo>
                    <a:pt x="634" y="1804"/>
                    <a:pt x="768" y="1771"/>
                    <a:pt x="834" y="1704"/>
                  </a:cubicBezTo>
                  <a:cubicBezTo>
                    <a:pt x="901" y="1604"/>
                    <a:pt x="934" y="1504"/>
                    <a:pt x="934" y="1404"/>
                  </a:cubicBezTo>
                  <a:cubicBezTo>
                    <a:pt x="901" y="1204"/>
                    <a:pt x="834" y="1037"/>
                    <a:pt x="701" y="870"/>
                  </a:cubicBezTo>
                  <a:cubicBezTo>
                    <a:pt x="634" y="804"/>
                    <a:pt x="567" y="704"/>
                    <a:pt x="501" y="603"/>
                  </a:cubicBezTo>
                  <a:cubicBezTo>
                    <a:pt x="467" y="537"/>
                    <a:pt x="434" y="470"/>
                    <a:pt x="401" y="370"/>
                  </a:cubicBezTo>
                  <a:cubicBezTo>
                    <a:pt x="367" y="303"/>
                    <a:pt x="334" y="237"/>
                    <a:pt x="334" y="136"/>
                  </a:cubicBezTo>
                  <a:cubicBezTo>
                    <a:pt x="334" y="103"/>
                    <a:pt x="334" y="103"/>
                    <a:pt x="334" y="70"/>
                  </a:cubicBezTo>
                  <a:cubicBezTo>
                    <a:pt x="293" y="29"/>
                    <a:pt x="251" y="0"/>
                    <a:pt x="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2"/>
            <p:cNvSpPr/>
            <p:nvPr/>
          </p:nvSpPr>
          <p:spPr>
            <a:xfrm>
              <a:off x="2789296" y="3638844"/>
              <a:ext cx="15756" cy="13962"/>
            </a:xfrm>
            <a:custGeom>
              <a:avLst/>
              <a:gdLst/>
              <a:ahLst/>
              <a:cxnLst/>
              <a:rect l="l" t="t" r="r" b="b"/>
              <a:pathLst>
                <a:path w="1335" h="1183" extrusionOk="0">
                  <a:moveTo>
                    <a:pt x="163" y="1"/>
                  </a:moveTo>
                  <a:cubicBezTo>
                    <a:pt x="72" y="1"/>
                    <a:pt x="0" y="63"/>
                    <a:pt x="0" y="160"/>
                  </a:cubicBezTo>
                  <a:cubicBezTo>
                    <a:pt x="34" y="260"/>
                    <a:pt x="100" y="327"/>
                    <a:pt x="167" y="327"/>
                  </a:cubicBezTo>
                  <a:lnTo>
                    <a:pt x="234" y="327"/>
                  </a:lnTo>
                  <a:cubicBezTo>
                    <a:pt x="267" y="327"/>
                    <a:pt x="334" y="327"/>
                    <a:pt x="367" y="361"/>
                  </a:cubicBezTo>
                  <a:cubicBezTo>
                    <a:pt x="401" y="394"/>
                    <a:pt x="467" y="427"/>
                    <a:pt x="501" y="494"/>
                  </a:cubicBezTo>
                  <a:cubicBezTo>
                    <a:pt x="534" y="561"/>
                    <a:pt x="567" y="627"/>
                    <a:pt x="567" y="694"/>
                  </a:cubicBezTo>
                  <a:cubicBezTo>
                    <a:pt x="601" y="861"/>
                    <a:pt x="601" y="961"/>
                    <a:pt x="667" y="1028"/>
                  </a:cubicBezTo>
                  <a:cubicBezTo>
                    <a:pt x="701" y="1061"/>
                    <a:pt x="734" y="1094"/>
                    <a:pt x="801" y="1128"/>
                  </a:cubicBezTo>
                  <a:lnTo>
                    <a:pt x="868" y="1161"/>
                  </a:lnTo>
                  <a:lnTo>
                    <a:pt x="934" y="1161"/>
                  </a:lnTo>
                  <a:cubicBezTo>
                    <a:pt x="962" y="1175"/>
                    <a:pt x="995" y="1183"/>
                    <a:pt x="1032" y="1183"/>
                  </a:cubicBezTo>
                  <a:cubicBezTo>
                    <a:pt x="1084" y="1183"/>
                    <a:pt x="1143" y="1167"/>
                    <a:pt x="1201" y="1128"/>
                  </a:cubicBezTo>
                  <a:cubicBezTo>
                    <a:pt x="1268" y="1061"/>
                    <a:pt x="1335" y="961"/>
                    <a:pt x="1335" y="828"/>
                  </a:cubicBezTo>
                  <a:cubicBezTo>
                    <a:pt x="1301" y="627"/>
                    <a:pt x="1201" y="427"/>
                    <a:pt x="1001" y="327"/>
                  </a:cubicBezTo>
                  <a:cubicBezTo>
                    <a:pt x="901" y="260"/>
                    <a:pt x="801" y="227"/>
                    <a:pt x="701" y="194"/>
                  </a:cubicBezTo>
                  <a:cubicBezTo>
                    <a:pt x="634" y="160"/>
                    <a:pt x="534" y="127"/>
                    <a:pt x="467" y="94"/>
                  </a:cubicBezTo>
                  <a:cubicBezTo>
                    <a:pt x="401" y="60"/>
                    <a:pt x="334" y="27"/>
                    <a:pt x="301" y="27"/>
                  </a:cubicBezTo>
                  <a:lnTo>
                    <a:pt x="267" y="27"/>
                  </a:lnTo>
                  <a:cubicBezTo>
                    <a:pt x="231" y="9"/>
                    <a:pt x="196" y="1"/>
                    <a:pt x="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2"/>
            <p:cNvSpPr/>
            <p:nvPr/>
          </p:nvSpPr>
          <p:spPr>
            <a:xfrm>
              <a:off x="2761984" y="3678313"/>
              <a:ext cx="13537" cy="18884"/>
            </a:xfrm>
            <a:custGeom>
              <a:avLst/>
              <a:gdLst/>
              <a:ahLst/>
              <a:cxnLst/>
              <a:rect l="l" t="t" r="r" b="b"/>
              <a:pathLst>
                <a:path w="1147" h="1600" extrusionOk="0">
                  <a:moveTo>
                    <a:pt x="217" y="0"/>
                  </a:moveTo>
                  <a:cubicBezTo>
                    <a:pt x="83" y="0"/>
                    <a:pt x="1" y="261"/>
                    <a:pt x="146" y="319"/>
                  </a:cubicBezTo>
                  <a:cubicBezTo>
                    <a:pt x="146" y="319"/>
                    <a:pt x="179" y="319"/>
                    <a:pt x="213" y="352"/>
                  </a:cubicBezTo>
                  <a:cubicBezTo>
                    <a:pt x="246" y="386"/>
                    <a:pt x="280" y="419"/>
                    <a:pt x="313" y="452"/>
                  </a:cubicBezTo>
                  <a:cubicBezTo>
                    <a:pt x="346" y="486"/>
                    <a:pt x="380" y="552"/>
                    <a:pt x="413" y="619"/>
                  </a:cubicBezTo>
                  <a:cubicBezTo>
                    <a:pt x="413" y="719"/>
                    <a:pt x="413" y="786"/>
                    <a:pt x="413" y="886"/>
                  </a:cubicBezTo>
                  <a:cubicBezTo>
                    <a:pt x="380" y="1019"/>
                    <a:pt x="380" y="1153"/>
                    <a:pt x="413" y="1286"/>
                  </a:cubicBezTo>
                  <a:cubicBezTo>
                    <a:pt x="413" y="1320"/>
                    <a:pt x="446" y="1353"/>
                    <a:pt x="480" y="1420"/>
                  </a:cubicBezTo>
                  <a:cubicBezTo>
                    <a:pt x="513" y="1453"/>
                    <a:pt x="546" y="1453"/>
                    <a:pt x="546" y="1486"/>
                  </a:cubicBezTo>
                  <a:lnTo>
                    <a:pt x="580" y="1520"/>
                  </a:lnTo>
                  <a:cubicBezTo>
                    <a:pt x="629" y="1569"/>
                    <a:pt x="695" y="1600"/>
                    <a:pt x="767" y="1600"/>
                  </a:cubicBezTo>
                  <a:cubicBezTo>
                    <a:pt x="793" y="1600"/>
                    <a:pt x="820" y="1595"/>
                    <a:pt x="847" y="1586"/>
                  </a:cubicBezTo>
                  <a:cubicBezTo>
                    <a:pt x="947" y="1520"/>
                    <a:pt x="1047" y="1453"/>
                    <a:pt x="1080" y="1320"/>
                  </a:cubicBezTo>
                  <a:cubicBezTo>
                    <a:pt x="1147" y="1119"/>
                    <a:pt x="1080" y="886"/>
                    <a:pt x="947" y="686"/>
                  </a:cubicBezTo>
                  <a:cubicBezTo>
                    <a:pt x="880" y="586"/>
                    <a:pt x="780" y="519"/>
                    <a:pt x="713" y="452"/>
                  </a:cubicBezTo>
                  <a:cubicBezTo>
                    <a:pt x="646" y="386"/>
                    <a:pt x="580" y="319"/>
                    <a:pt x="513" y="252"/>
                  </a:cubicBezTo>
                  <a:cubicBezTo>
                    <a:pt x="480" y="219"/>
                    <a:pt x="413" y="152"/>
                    <a:pt x="380" y="119"/>
                  </a:cubicBezTo>
                  <a:lnTo>
                    <a:pt x="346" y="85"/>
                  </a:lnTo>
                  <a:cubicBezTo>
                    <a:pt x="313" y="52"/>
                    <a:pt x="280" y="19"/>
                    <a:pt x="280" y="19"/>
                  </a:cubicBezTo>
                  <a:cubicBezTo>
                    <a:pt x="258" y="6"/>
                    <a:pt x="237" y="0"/>
                    <a:pt x="2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2"/>
            <p:cNvSpPr/>
            <p:nvPr/>
          </p:nvSpPr>
          <p:spPr>
            <a:xfrm>
              <a:off x="2323534" y="3669083"/>
              <a:ext cx="14186" cy="27948"/>
            </a:xfrm>
            <a:custGeom>
              <a:avLst/>
              <a:gdLst/>
              <a:ahLst/>
              <a:cxnLst/>
              <a:rect l="l" t="t" r="r" b="b"/>
              <a:pathLst>
                <a:path w="1202" h="2368" extrusionOk="0">
                  <a:moveTo>
                    <a:pt x="901" y="0"/>
                  </a:moveTo>
                  <a:cubicBezTo>
                    <a:pt x="801" y="0"/>
                    <a:pt x="668" y="33"/>
                    <a:pt x="568" y="100"/>
                  </a:cubicBezTo>
                  <a:cubicBezTo>
                    <a:pt x="301" y="300"/>
                    <a:pt x="101" y="601"/>
                    <a:pt x="68" y="934"/>
                  </a:cubicBezTo>
                  <a:cubicBezTo>
                    <a:pt x="34" y="1101"/>
                    <a:pt x="1" y="1268"/>
                    <a:pt x="1" y="1434"/>
                  </a:cubicBezTo>
                  <a:cubicBezTo>
                    <a:pt x="1" y="1568"/>
                    <a:pt x="1" y="1701"/>
                    <a:pt x="34" y="1835"/>
                  </a:cubicBezTo>
                  <a:cubicBezTo>
                    <a:pt x="34" y="1935"/>
                    <a:pt x="68" y="2035"/>
                    <a:pt x="68" y="2135"/>
                  </a:cubicBezTo>
                  <a:lnTo>
                    <a:pt x="101" y="2235"/>
                  </a:lnTo>
                  <a:cubicBezTo>
                    <a:pt x="101" y="2235"/>
                    <a:pt x="101" y="2268"/>
                    <a:pt x="134" y="2268"/>
                  </a:cubicBezTo>
                  <a:cubicBezTo>
                    <a:pt x="158" y="2338"/>
                    <a:pt x="205" y="2367"/>
                    <a:pt x="254" y="2367"/>
                  </a:cubicBezTo>
                  <a:cubicBezTo>
                    <a:pt x="347" y="2367"/>
                    <a:pt x="445" y="2265"/>
                    <a:pt x="401" y="2135"/>
                  </a:cubicBezTo>
                  <a:cubicBezTo>
                    <a:pt x="401" y="2102"/>
                    <a:pt x="368" y="2068"/>
                    <a:pt x="368" y="2035"/>
                  </a:cubicBezTo>
                  <a:cubicBezTo>
                    <a:pt x="334" y="1968"/>
                    <a:pt x="334" y="1901"/>
                    <a:pt x="334" y="1801"/>
                  </a:cubicBezTo>
                  <a:cubicBezTo>
                    <a:pt x="334" y="1701"/>
                    <a:pt x="334" y="1568"/>
                    <a:pt x="368" y="1468"/>
                  </a:cubicBezTo>
                  <a:cubicBezTo>
                    <a:pt x="434" y="1334"/>
                    <a:pt x="468" y="1201"/>
                    <a:pt x="568" y="1101"/>
                  </a:cubicBezTo>
                  <a:cubicBezTo>
                    <a:pt x="735" y="901"/>
                    <a:pt x="901" y="767"/>
                    <a:pt x="1035" y="601"/>
                  </a:cubicBezTo>
                  <a:cubicBezTo>
                    <a:pt x="1068" y="534"/>
                    <a:pt x="1102" y="467"/>
                    <a:pt x="1135" y="400"/>
                  </a:cubicBezTo>
                  <a:cubicBezTo>
                    <a:pt x="1168" y="367"/>
                    <a:pt x="1168" y="300"/>
                    <a:pt x="1168" y="267"/>
                  </a:cubicBezTo>
                  <a:lnTo>
                    <a:pt x="1168" y="234"/>
                  </a:lnTo>
                  <a:cubicBezTo>
                    <a:pt x="1202" y="134"/>
                    <a:pt x="1135" y="33"/>
                    <a:pt x="10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2"/>
            <p:cNvSpPr/>
            <p:nvPr/>
          </p:nvSpPr>
          <p:spPr>
            <a:xfrm>
              <a:off x="2599530" y="3467504"/>
              <a:ext cx="32681" cy="52367"/>
            </a:xfrm>
            <a:custGeom>
              <a:avLst/>
              <a:gdLst/>
              <a:ahLst/>
              <a:cxnLst/>
              <a:rect l="l" t="t" r="r" b="b"/>
              <a:pathLst>
                <a:path w="2769" h="4437" extrusionOk="0">
                  <a:moveTo>
                    <a:pt x="167" y="0"/>
                  </a:moveTo>
                  <a:cubicBezTo>
                    <a:pt x="67" y="0"/>
                    <a:pt x="0" y="67"/>
                    <a:pt x="0" y="167"/>
                  </a:cubicBezTo>
                  <a:cubicBezTo>
                    <a:pt x="0" y="234"/>
                    <a:pt x="67" y="300"/>
                    <a:pt x="167" y="300"/>
                  </a:cubicBezTo>
                  <a:lnTo>
                    <a:pt x="334" y="300"/>
                  </a:lnTo>
                  <a:lnTo>
                    <a:pt x="501" y="334"/>
                  </a:lnTo>
                  <a:cubicBezTo>
                    <a:pt x="601" y="367"/>
                    <a:pt x="701" y="400"/>
                    <a:pt x="767" y="467"/>
                  </a:cubicBezTo>
                  <a:cubicBezTo>
                    <a:pt x="968" y="567"/>
                    <a:pt x="1101" y="734"/>
                    <a:pt x="1201" y="934"/>
                  </a:cubicBezTo>
                  <a:cubicBezTo>
                    <a:pt x="1201" y="968"/>
                    <a:pt x="1234" y="1001"/>
                    <a:pt x="1268" y="1068"/>
                  </a:cubicBezTo>
                  <a:cubicBezTo>
                    <a:pt x="1268" y="1101"/>
                    <a:pt x="1301" y="1168"/>
                    <a:pt x="1301" y="1201"/>
                  </a:cubicBezTo>
                  <a:cubicBezTo>
                    <a:pt x="1301" y="1301"/>
                    <a:pt x="1301" y="1435"/>
                    <a:pt x="1301" y="1535"/>
                  </a:cubicBezTo>
                  <a:cubicBezTo>
                    <a:pt x="1268" y="1735"/>
                    <a:pt x="1168" y="1902"/>
                    <a:pt x="1068" y="2068"/>
                  </a:cubicBezTo>
                  <a:cubicBezTo>
                    <a:pt x="878" y="2195"/>
                    <a:pt x="988" y="2471"/>
                    <a:pt x="1199" y="2471"/>
                  </a:cubicBezTo>
                  <a:cubicBezTo>
                    <a:pt x="1210" y="2471"/>
                    <a:pt x="1222" y="2470"/>
                    <a:pt x="1234" y="2469"/>
                  </a:cubicBezTo>
                  <a:lnTo>
                    <a:pt x="1301" y="2469"/>
                  </a:lnTo>
                  <a:cubicBezTo>
                    <a:pt x="1468" y="2502"/>
                    <a:pt x="1668" y="2569"/>
                    <a:pt x="1801" y="2702"/>
                  </a:cubicBezTo>
                  <a:cubicBezTo>
                    <a:pt x="1868" y="2769"/>
                    <a:pt x="1902" y="2836"/>
                    <a:pt x="1968" y="2936"/>
                  </a:cubicBezTo>
                  <a:cubicBezTo>
                    <a:pt x="1968" y="2969"/>
                    <a:pt x="2002" y="3002"/>
                    <a:pt x="2002" y="3036"/>
                  </a:cubicBezTo>
                  <a:cubicBezTo>
                    <a:pt x="2035" y="3069"/>
                    <a:pt x="2035" y="3102"/>
                    <a:pt x="2035" y="3136"/>
                  </a:cubicBezTo>
                  <a:lnTo>
                    <a:pt x="2035" y="3236"/>
                  </a:lnTo>
                  <a:cubicBezTo>
                    <a:pt x="2035" y="3269"/>
                    <a:pt x="2035" y="3269"/>
                    <a:pt x="2035" y="3269"/>
                  </a:cubicBezTo>
                  <a:cubicBezTo>
                    <a:pt x="2035" y="3336"/>
                    <a:pt x="2035" y="3369"/>
                    <a:pt x="2035" y="3403"/>
                  </a:cubicBezTo>
                  <a:cubicBezTo>
                    <a:pt x="2035" y="3503"/>
                    <a:pt x="2002" y="3603"/>
                    <a:pt x="1968" y="3669"/>
                  </a:cubicBezTo>
                  <a:cubicBezTo>
                    <a:pt x="1868" y="3870"/>
                    <a:pt x="1768" y="4036"/>
                    <a:pt x="1601" y="4170"/>
                  </a:cubicBezTo>
                  <a:cubicBezTo>
                    <a:pt x="1568" y="4203"/>
                    <a:pt x="1535" y="4237"/>
                    <a:pt x="1535" y="4270"/>
                  </a:cubicBezTo>
                  <a:cubicBezTo>
                    <a:pt x="1535" y="4370"/>
                    <a:pt x="1601" y="4437"/>
                    <a:pt x="1701" y="4437"/>
                  </a:cubicBezTo>
                  <a:cubicBezTo>
                    <a:pt x="2002" y="4437"/>
                    <a:pt x="2335" y="4303"/>
                    <a:pt x="2535" y="4036"/>
                  </a:cubicBezTo>
                  <a:cubicBezTo>
                    <a:pt x="2635" y="3903"/>
                    <a:pt x="2702" y="3736"/>
                    <a:pt x="2735" y="3569"/>
                  </a:cubicBezTo>
                  <a:cubicBezTo>
                    <a:pt x="2769" y="3503"/>
                    <a:pt x="2769" y="3403"/>
                    <a:pt x="2769" y="3303"/>
                  </a:cubicBezTo>
                  <a:lnTo>
                    <a:pt x="2769" y="3169"/>
                  </a:lnTo>
                  <a:lnTo>
                    <a:pt x="2769" y="3069"/>
                  </a:lnTo>
                  <a:cubicBezTo>
                    <a:pt x="2769" y="2969"/>
                    <a:pt x="2735" y="2869"/>
                    <a:pt x="2702" y="2802"/>
                  </a:cubicBezTo>
                  <a:cubicBezTo>
                    <a:pt x="2669" y="2702"/>
                    <a:pt x="2635" y="2635"/>
                    <a:pt x="2569" y="2569"/>
                  </a:cubicBezTo>
                  <a:cubicBezTo>
                    <a:pt x="2469" y="2435"/>
                    <a:pt x="2369" y="2302"/>
                    <a:pt x="2235" y="2202"/>
                  </a:cubicBezTo>
                  <a:cubicBezTo>
                    <a:pt x="2052" y="2080"/>
                    <a:pt x="1857" y="2007"/>
                    <a:pt x="1656" y="1977"/>
                  </a:cubicBezTo>
                  <a:lnTo>
                    <a:pt x="1656" y="1977"/>
                  </a:lnTo>
                  <a:cubicBezTo>
                    <a:pt x="1686" y="1846"/>
                    <a:pt x="1701" y="1711"/>
                    <a:pt x="1701" y="1568"/>
                  </a:cubicBezTo>
                  <a:cubicBezTo>
                    <a:pt x="1701" y="1435"/>
                    <a:pt x="1668" y="1301"/>
                    <a:pt x="1635" y="1168"/>
                  </a:cubicBezTo>
                  <a:cubicBezTo>
                    <a:pt x="1635" y="1101"/>
                    <a:pt x="1601" y="1034"/>
                    <a:pt x="1568" y="968"/>
                  </a:cubicBezTo>
                  <a:cubicBezTo>
                    <a:pt x="1568" y="901"/>
                    <a:pt x="1535" y="834"/>
                    <a:pt x="1501" y="801"/>
                  </a:cubicBezTo>
                  <a:cubicBezTo>
                    <a:pt x="1301" y="434"/>
                    <a:pt x="968" y="200"/>
                    <a:pt x="567" y="100"/>
                  </a:cubicBezTo>
                  <a:cubicBezTo>
                    <a:pt x="501" y="67"/>
                    <a:pt x="434" y="34"/>
                    <a:pt x="400" y="34"/>
                  </a:cubicBezTo>
                  <a:lnTo>
                    <a:pt x="200" y="34"/>
                  </a:lnTo>
                  <a:lnTo>
                    <a:pt x="16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2"/>
            <p:cNvSpPr/>
            <p:nvPr/>
          </p:nvSpPr>
          <p:spPr>
            <a:xfrm>
              <a:off x="2476298" y="3484665"/>
              <a:ext cx="46336" cy="47410"/>
            </a:xfrm>
            <a:custGeom>
              <a:avLst/>
              <a:gdLst/>
              <a:ahLst/>
              <a:cxnLst/>
              <a:rect l="l" t="t" r="r" b="b"/>
              <a:pathLst>
                <a:path w="3926" h="4017" extrusionOk="0">
                  <a:moveTo>
                    <a:pt x="327" y="1"/>
                  </a:moveTo>
                  <a:cubicBezTo>
                    <a:pt x="267" y="1"/>
                    <a:pt x="225" y="32"/>
                    <a:pt x="201" y="81"/>
                  </a:cubicBezTo>
                  <a:cubicBezTo>
                    <a:pt x="167" y="181"/>
                    <a:pt x="134" y="247"/>
                    <a:pt x="100" y="314"/>
                  </a:cubicBezTo>
                  <a:cubicBezTo>
                    <a:pt x="67" y="381"/>
                    <a:pt x="67" y="448"/>
                    <a:pt x="67" y="514"/>
                  </a:cubicBezTo>
                  <a:cubicBezTo>
                    <a:pt x="34" y="681"/>
                    <a:pt x="0" y="814"/>
                    <a:pt x="0" y="981"/>
                  </a:cubicBezTo>
                  <a:cubicBezTo>
                    <a:pt x="0" y="1281"/>
                    <a:pt x="67" y="1582"/>
                    <a:pt x="234" y="1849"/>
                  </a:cubicBezTo>
                  <a:cubicBezTo>
                    <a:pt x="267" y="1915"/>
                    <a:pt x="301" y="1982"/>
                    <a:pt x="334" y="2049"/>
                  </a:cubicBezTo>
                  <a:cubicBezTo>
                    <a:pt x="367" y="2115"/>
                    <a:pt x="434" y="2182"/>
                    <a:pt x="467" y="2249"/>
                  </a:cubicBezTo>
                  <a:cubicBezTo>
                    <a:pt x="567" y="2349"/>
                    <a:pt x="701" y="2449"/>
                    <a:pt x="834" y="2549"/>
                  </a:cubicBezTo>
                  <a:cubicBezTo>
                    <a:pt x="1008" y="2698"/>
                    <a:pt x="1219" y="2810"/>
                    <a:pt x="1452" y="2871"/>
                  </a:cubicBezTo>
                  <a:lnTo>
                    <a:pt x="1452" y="2871"/>
                  </a:lnTo>
                  <a:cubicBezTo>
                    <a:pt x="1513" y="3259"/>
                    <a:pt x="1732" y="3620"/>
                    <a:pt x="2069" y="3817"/>
                  </a:cubicBezTo>
                  <a:cubicBezTo>
                    <a:pt x="2135" y="3883"/>
                    <a:pt x="2235" y="3917"/>
                    <a:pt x="2302" y="3917"/>
                  </a:cubicBezTo>
                  <a:cubicBezTo>
                    <a:pt x="2369" y="3950"/>
                    <a:pt x="2469" y="3983"/>
                    <a:pt x="2536" y="4017"/>
                  </a:cubicBezTo>
                  <a:lnTo>
                    <a:pt x="2769" y="4017"/>
                  </a:lnTo>
                  <a:cubicBezTo>
                    <a:pt x="2869" y="4017"/>
                    <a:pt x="2936" y="4017"/>
                    <a:pt x="3003" y="3983"/>
                  </a:cubicBezTo>
                  <a:cubicBezTo>
                    <a:pt x="3169" y="3950"/>
                    <a:pt x="3303" y="3883"/>
                    <a:pt x="3436" y="3817"/>
                  </a:cubicBezTo>
                  <a:cubicBezTo>
                    <a:pt x="3703" y="3650"/>
                    <a:pt x="3870" y="3383"/>
                    <a:pt x="3903" y="3083"/>
                  </a:cubicBezTo>
                  <a:cubicBezTo>
                    <a:pt x="3926" y="2969"/>
                    <a:pt x="3856" y="2902"/>
                    <a:pt x="3778" y="2902"/>
                  </a:cubicBezTo>
                  <a:cubicBezTo>
                    <a:pt x="3741" y="2902"/>
                    <a:pt x="3702" y="2917"/>
                    <a:pt x="3670" y="2949"/>
                  </a:cubicBezTo>
                  <a:cubicBezTo>
                    <a:pt x="3503" y="3083"/>
                    <a:pt x="3336" y="3183"/>
                    <a:pt x="3169" y="3250"/>
                  </a:cubicBezTo>
                  <a:cubicBezTo>
                    <a:pt x="3069" y="3283"/>
                    <a:pt x="3003" y="3283"/>
                    <a:pt x="2902" y="3283"/>
                  </a:cubicBezTo>
                  <a:lnTo>
                    <a:pt x="2669" y="3283"/>
                  </a:lnTo>
                  <a:lnTo>
                    <a:pt x="2569" y="3250"/>
                  </a:lnTo>
                  <a:cubicBezTo>
                    <a:pt x="2502" y="3250"/>
                    <a:pt x="2469" y="3216"/>
                    <a:pt x="2435" y="3216"/>
                  </a:cubicBezTo>
                  <a:cubicBezTo>
                    <a:pt x="2369" y="3183"/>
                    <a:pt x="2302" y="3116"/>
                    <a:pt x="2269" y="3049"/>
                  </a:cubicBezTo>
                  <a:cubicBezTo>
                    <a:pt x="2135" y="2949"/>
                    <a:pt x="2035" y="2783"/>
                    <a:pt x="2035" y="2616"/>
                  </a:cubicBezTo>
                  <a:lnTo>
                    <a:pt x="2035" y="2549"/>
                  </a:lnTo>
                  <a:cubicBezTo>
                    <a:pt x="2006" y="2433"/>
                    <a:pt x="1902" y="2342"/>
                    <a:pt x="1809" y="2342"/>
                  </a:cubicBezTo>
                  <a:cubicBezTo>
                    <a:pt x="1795" y="2342"/>
                    <a:pt x="1782" y="2345"/>
                    <a:pt x="1768" y="2349"/>
                  </a:cubicBezTo>
                  <a:cubicBezTo>
                    <a:pt x="1501" y="2349"/>
                    <a:pt x="1268" y="2282"/>
                    <a:pt x="1068" y="2182"/>
                  </a:cubicBezTo>
                  <a:cubicBezTo>
                    <a:pt x="968" y="2115"/>
                    <a:pt x="834" y="2049"/>
                    <a:pt x="768" y="1982"/>
                  </a:cubicBezTo>
                  <a:cubicBezTo>
                    <a:pt x="701" y="1915"/>
                    <a:pt x="668" y="1882"/>
                    <a:pt x="634" y="1849"/>
                  </a:cubicBezTo>
                  <a:cubicBezTo>
                    <a:pt x="601" y="1782"/>
                    <a:pt x="534" y="1748"/>
                    <a:pt x="501" y="1682"/>
                  </a:cubicBezTo>
                  <a:cubicBezTo>
                    <a:pt x="367" y="1482"/>
                    <a:pt x="301" y="1215"/>
                    <a:pt x="301" y="948"/>
                  </a:cubicBezTo>
                  <a:cubicBezTo>
                    <a:pt x="301" y="848"/>
                    <a:pt x="301" y="714"/>
                    <a:pt x="334" y="581"/>
                  </a:cubicBezTo>
                  <a:cubicBezTo>
                    <a:pt x="367" y="448"/>
                    <a:pt x="401" y="314"/>
                    <a:pt x="467" y="214"/>
                  </a:cubicBezTo>
                  <a:cubicBezTo>
                    <a:pt x="501" y="147"/>
                    <a:pt x="467" y="47"/>
                    <a:pt x="401" y="14"/>
                  </a:cubicBezTo>
                  <a:cubicBezTo>
                    <a:pt x="374" y="5"/>
                    <a:pt x="349" y="1"/>
                    <a:pt x="3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2"/>
            <p:cNvSpPr/>
            <p:nvPr/>
          </p:nvSpPr>
          <p:spPr>
            <a:xfrm>
              <a:off x="2427481" y="3405586"/>
              <a:ext cx="56309" cy="48932"/>
            </a:xfrm>
            <a:custGeom>
              <a:avLst/>
              <a:gdLst/>
              <a:ahLst/>
              <a:cxnLst/>
              <a:rect l="l" t="t" r="r" b="b"/>
              <a:pathLst>
                <a:path w="4771" h="4146" extrusionOk="0">
                  <a:moveTo>
                    <a:pt x="3676" y="0"/>
                  </a:moveTo>
                  <a:cubicBezTo>
                    <a:pt x="3642" y="0"/>
                    <a:pt x="3606" y="3"/>
                    <a:pt x="3569" y="9"/>
                  </a:cubicBezTo>
                  <a:cubicBezTo>
                    <a:pt x="3403" y="42"/>
                    <a:pt x="3202" y="76"/>
                    <a:pt x="3069" y="209"/>
                  </a:cubicBezTo>
                  <a:cubicBezTo>
                    <a:pt x="3002" y="243"/>
                    <a:pt x="2936" y="309"/>
                    <a:pt x="2869" y="343"/>
                  </a:cubicBezTo>
                  <a:lnTo>
                    <a:pt x="2702" y="509"/>
                  </a:lnTo>
                  <a:cubicBezTo>
                    <a:pt x="2569" y="643"/>
                    <a:pt x="2469" y="743"/>
                    <a:pt x="2368" y="876"/>
                  </a:cubicBezTo>
                  <a:cubicBezTo>
                    <a:pt x="2217" y="1071"/>
                    <a:pt x="2108" y="1280"/>
                    <a:pt x="2031" y="1493"/>
                  </a:cubicBezTo>
                  <a:lnTo>
                    <a:pt x="2031" y="1493"/>
                  </a:lnTo>
                  <a:cubicBezTo>
                    <a:pt x="1885" y="1453"/>
                    <a:pt x="1736" y="1432"/>
                    <a:pt x="1588" y="1432"/>
                  </a:cubicBezTo>
                  <a:cubicBezTo>
                    <a:pt x="1271" y="1432"/>
                    <a:pt x="960" y="1525"/>
                    <a:pt x="701" y="1710"/>
                  </a:cubicBezTo>
                  <a:cubicBezTo>
                    <a:pt x="601" y="1744"/>
                    <a:pt x="534" y="1810"/>
                    <a:pt x="467" y="1877"/>
                  </a:cubicBezTo>
                  <a:cubicBezTo>
                    <a:pt x="367" y="1977"/>
                    <a:pt x="300" y="2044"/>
                    <a:pt x="267" y="2144"/>
                  </a:cubicBezTo>
                  <a:lnTo>
                    <a:pt x="200" y="2244"/>
                  </a:lnTo>
                  <a:cubicBezTo>
                    <a:pt x="167" y="2277"/>
                    <a:pt x="134" y="2344"/>
                    <a:pt x="134" y="2377"/>
                  </a:cubicBezTo>
                  <a:cubicBezTo>
                    <a:pt x="100" y="2478"/>
                    <a:pt x="67" y="2578"/>
                    <a:pt x="33" y="2678"/>
                  </a:cubicBezTo>
                  <a:cubicBezTo>
                    <a:pt x="0" y="2844"/>
                    <a:pt x="0" y="3045"/>
                    <a:pt x="33" y="3245"/>
                  </a:cubicBezTo>
                  <a:cubicBezTo>
                    <a:pt x="100" y="3612"/>
                    <a:pt x="334" y="3945"/>
                    <a:pt x="667" y="4145"/>
                  </a:cubicBezTo>
                  <a:lnTo>
                    <a:pt x="801" y="4145"/>
                  </a:lnTo>
                  <a:cubicBezTo>
                    <a:pt x="901" y="4079"/>
                    <a:pt x="901" y="4012"/>
                    <a:pt x="867" y="3912"/>
                  </a:cubicBezTo>
                  <a:cubicBezTo>
                    <a:pt x="701" y="3578"/>
                    <a:pt x="634" y="3211"/>
                    <a:pt x="734" y="2844"/>
                  </a:cubicBezTo>
                  <a:cubicBezTo>
                    <a:pt x="734" y="2778"/>
                    <a:pt x="767" y="2744"/>
                    <a:pt x="767" y="2678"/>
                  </a:cubicBezTo>
                  <a:cubicBezTo>
                    <a:pt x="801" y="2678"/>
                    <a:pt x="801" y="2644"/>
                    <a:pt x="801" y="2611"/>
                  </a:cubicBezTo>
                  <a:lnTo>
                    <a:pt x="867" y="2511"/>
                  </a:lnTo>
                  <a:cubicBezTo>
                    <a:pt x="867" y="2511"/>
                    <a:pt x="934" y="2444"/>
                    <a:pt x="967" y="2411"/>
                  </a:cubicBezTo>
                  <a:cubicBezTo>
                    <a:pt x="1001" y="2377"/>
                    <a:pt x="1034" y="2344"/>
                    <a:pt x="1068" y="2311"/>
                  </a:cubicBezTo>
                  <a:cubicBezTo>
                    <a:pt x="1168" y="2244"/>
                    <a:pt x="1268" y="2177"/>
                    <a:pt x="1401" y="2144"/>
                  </a:cubicBezTo>
                  <a:cubicBezTo>
                    <a:pt x="1501" y="2094"/>
                    <a:pt x="1618" y="2069"/>
                    <a:pt x="1739" y="2069"/>
                  </a:cubicBezTo>
                  <a:cubicBezTo>
                    <a:pt x="1860" y="2069"/>
                    <a:pt x="1985" y="2094"/>
                    <a:pt x="2102" y="2144"/>
                  </a:cubicBezTo>
                  <a:lnTo>
                    <a:pt x="2235" y="2144"/>
                  </a:lnTo>
                  <a:cubicBezTo>
                    <a:pt x="2368" y="2111"/>
                    <a:pt x="2469" y="2011"/>
                    <a:pt x="2469" y="1877"/>
                  </a:cubicBezTo>
                  <a:cubicBezTo>
                    <a:pt x="2435" y="1610"/>
                    <a:pt x="2502" y="1343"/>
                    <a:pt x="2669" y="1110"/>
                  </a:cubicBezTo>
                  <a:cubicBezTo>
                    <a:pt x="2735" y="976"/>
                    <a:pt x="2835" y="876"/>
                    <a:pt x="2902" y="776"/>
                  </a:cubicBezTo>
                  <a:cubicBezTo>
                    <a:pt x="2969" y="710"/>
                    <a:pt x="3002" y="643"/>
                    <a:pt x="3069" y="610"/>
                  </a:cubicBezTo>
                  <a:cubicBezTo>
                    <a:pt x="3102" y="543"/>
                    <a:pt x="3169" y="509"/>
                    <a:pt x="3236" y="443"/>
                  </a:cubicBezTo>
                  <a:cubicBezTo>
                    <a:pt x="3336" y="376"/>
                    <a:pt x="3436" y="309"/>
                    <a:pt x="3569" y="309"/>
                  </a:cubicBezTo>
                  <a:cubicBezTo>
                    <a:pt x="3605" y="300"/>
                    <a:pt x="3641" y="296"/>
                    <a:pt x="3676" y="296"/>
                  </a:cubicBezTo>
                  <a:cubicBezTo>
                    <a:pt x="3772" y="296"/>
                    <a:pt x="3863" y="327"/>
                    <a:pt x="3936" y="376"/>
                  </a:cubicBezTo>
                  <a:cubicBezTo>
                    <a:pt x="4070" y="443"/>
                    <a:pt x="4170" y="543"/>
                    <a:pt x="4236" y="643"/>
                  </a:cubicBezTo>
                  <a:cubicBezTo>
                    <a:pt x="4303" y="776"/>
                    <a:pt x="4370" y="876"/>
                    <a:pt x="4437" y="1010"/>
                  </a:cubicBezTo>
                  <a:lnTo>
                    <a:pt x="4437" y="976"/>
                  </a:lnTo>
                  <a:cubicBezTo>
                    <a:pt x="4462" y="1052"/>
                    <a:pt x="4524" y="1089"/>
                    <a:pt x="4582" y="1089"/>
                  </a:cubicBezTo>
                  <a:cubicBezTo>
                    <a:pt x="4601" y="1089"/>
                    <a:pt x="4620" y="1085"/>
                    <a:pt x="4637" y="1077"/>
                  </a:cubicBezTo>
                  <a:cubicBezTo>
                    <a:pt x="4737" y="1043"/>
                    <a:pt x="4770" y="943"/>
                    <a:pt x="4737" y="876"/>
                  </a:cubicBezTo>
                  <a:cubicBezTo>
                    <a:pt x="4670" y="743"/>
                    <a:pt x="4603" y="576"/>
                    <a:pt x="4503" y="476"/>
                  </a:cubicBezTo>
                  <a:cubicBezTo>
                    <a:pt x="4370" y="309"/>
                    <a:pt x="4236" y="209"/>
                    <a:pt x="4103" y="109"/>
                  </a:cubicBezTo>
                  <a:cubicBezTo>
                    <a:pt x="3967" y="55"/>
                    <a:pt x="3831" y="0"/>
                    <a:pt x="36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2"/>
            <p:cNvSpPr/>
            <p:nvPr/>
          </p:nvSpPr>
          <p:spPr>
            <a:xfrm>
              <a:off x="2667113" y="3409103"/>
              <a:ext cx="39904" cy="54468"/>
            </a:xfrm>
            <a:custGeom>
              <a:avLst/>
              <a:gdLst/>
              <a:ahLst/>
              <a:cxnLst/>
              <a:rect l="l" t="t" r="r" b="b"/>
              <a:pathLst>
                <a:path w="3381" h="4615" extrusionOk="0">
                  <a:moveTo>
                    <a:pt x="193" y="1"/>
                  </a:moveTo>
                  <a:cubicBezTo>
                    <a:pt x="60" y="1"/>
                    <a:pt x="0" y="219"/>
                    <a:pt x="178" y="278"/>
                  </a:cubicBezTo>
                  <a:cubicBezTo>
                    <a:pt x="512" y="412"/>
                    <a:pt x="846" y="512"/>
                    <a:pt x="1179" y="645"/>
                  </a:cubicBezTo>
                  <a:cubicBezTo>
                    <a:pt x="1452" y="781"/>
                    <a:pt x="1747" y="873"/>
                    <a:pt x="2028" y="993"/>
                  </a:cubicBezTo>
                  <a:lnTo>
                    <a:pt x="2028" y="993"/>
                  </a:lnTo>
                  <a:cubicBezTo>
                    <a:pt x="1823" y="1351"/>
                    <a:pt x="1618" y="1728"/>
                    <a:pt x="1413" y="2079"/>
                  </a:cubicBezTo>
                  <a:cubicBezTo>
                    <a:pt x="1379" y="2113"/>
                    <a:pt x="1379" y="2180"/>
                    <a:pt x="1379" y="2213"/>
                  </a:cubicBezTo>
                  <a:cubicBezTo>
                    <a:pt x="1379" y="2346"/>
                    <a:pt x="1479" y="2446"/>
                    <a:pt x="1646" y="2446"/>
                  </a:cubicBezTo>
                  <a:lnTo>
                    <a:pt x="1679" y="2446"/>
                  </a:lnTo>
                  <a:cubicBezTo>
                    <a:pt x="1913" y="2446"/>
                    <a:pt x="2180" y="2546"/>
                    <a:pt x="2347" y="2713"/>
                  </a:cubicBezTo>
                  <a:cubicBezTo>
                    <a:pt x="2413" y="2813"/>
                    <a:pt x="2480" y="2913"/>
                    <a:pt x="2547" y="3013"/>
                  </a:cubicBezTo>
                  <a:cubicBezTo>
                    <a:pt x="2547" y="3080"/>
                    <a:pt x="2580" y="3114"/>
                    <a:pt x="2580" y="3180"/>
                  </a:cubicBezTo>
                  <a:lnTo>
                    <a:pt x="2580" y="3247"/>
                  </a:lnTo>
                  <a:lnTo>
                    <a:pt x="2580" y="3314"/>
                  </a:lnTo>
                  <a:lnTo>
                    <a:pt x="2580" y="3447"/>
                  </a:lnTo>
                  <a:cubicBezTo>
                    <a:pt x="2580" y="3447"/>
                    <a:pt x="2580" y="3480"/>
                    <a:pt x="2580" y="3480"/>
                  </a:cubicBezTo>
                  <a:cubicBezTo>
                    <a:pt x="2580" y="3547"/>
                    <a:pt x="2547" y="3581"/>
                    <a:pt x="2513" y="3647"/>
                  </a:cubicBezTo>
                  <a:cubicBezTo>
                    <a:pt x="2480" y="3681"/>
                    <a:pt x="2447" y="3747"/>
                    <a:pt x="2413" y="3781"/>
                  </a:cubicBezTo>
                  <a:cubicBezTo>
                    <a:pt x="2380" y="3814"/>
                    <a:pt x="2347" y="3881"/>
                    <a:pt x="2313" y="3914"/>
                  </a:cubicBezTo>
                  <a:cubicBezTo>
                    <a:pt x="2113" y="4081"/>
                    <a:pt x="1846" y="4214"/>
                    <a:pt x="1579" y="4214"/>
                  </a:cubicBezTo>
                  <a:cubicBezTo>
                    <a:pt x="1546" y="4214"/>
                    <a:pt x="1479" y="4248"/>
                    <a:pt x="1479" y="4281"/>
                  </a:cubicBezTo>
                  <a:cubicBezTo>
                    <a:pt x="1413" y="4381"/>
                    <a:pt x="1446" y="4481"/>
                    <a:pt x="1513" y="4515"/>
                  </a:cubicBezTo>
                  <a:cubicBezTo>
                    <a:pt x="1613" y="4548"/>
                    <a:pt x="1713" y="4581"/>
                    <a:pt x="1813" y="4615"/>
                  </a:cubicBezTo>
                  <a:lnTo>
                    <a:pt x="2113" y="4615"/>
                  </a:lnTo>
                  <a:cubicBezTo>
                    <a:pt x="2213" y="4615"/>
                    <a:pt x="2347" y="4581"/>
                    <a:pt x="2447" y="4548"/>
                  </a:cubicBezTo>
                  <a:cubicBezTo>
                    <a:pt x="2547" y="4515"/>
                    <a:pt x="2647" y="4481"/>
                    <a:pt x="2714" y="4414"/>
                  </a:cubicBezTo>
                  <a:cubicBezTo>
                    <a:pt x="2914" y="4314"/>
                    <a:pt x="3047" y="4148"/>
                    <a:pt x="3181" y="3981"/>
                  </a:cubicBezTo>
                  <a:cubicBezTo>
                    <a:pt x="3247" y="3881"/>
                    <a:pt x="3281" y="3781"/>
                    <a:pt x="3314" y="3681"/>
                  </a:cubicBezTo>
                  <a:cubicBezTo>
                    <a:pt x="3347" y="3614"/>
                    <a:pt x="3381" y="3547"/>
                    <a:pt x="3381" y="3480"/>
                  </a:cubicBezTo>
                  <a:lnTo>
                    <a:pt x="3381" y="3380"/>
                  </a:lnTo>
                  <a:cubicBezTo>
                    <a:pt x="3381" y="3247"/>
                    <a:pt x="3347" y="3114"/>
                    <a:pt x="3347" y="3013"/>
                  </a:cubicBezTo>
                  <a:cubicBezTo>
                    <a:pt x="3314" y="2913"/>
                    <a:pt x="3281" y="2813"/>
                    <a:pt x="3214" y="2713"/>
                  </a:cubicBezTo>
                  <a:cubicBezTo>
                    <a:pt x="3114" y="2513"/>
                    <a:pt x="2980" y="2346"/>
                    <a:pt x="2814" y="2213"/>
                  </a:cubicBezTo>
                  <a:cubicBezTo>
                    <a:pt x="2647" y="2079"/>
                    <a:pt x="2447" y="1979"/>
                    <a:pt x="2247" y="1946"/>
                  </a:cubicBezTo>
                  <a:cubicBezTo>
                    <a:pt x="2187" y="1926"/>
                    <a:pt x="2128" y="1906"/>
                    <a:pt x="2068" y="1894"/>
                  </a:cubicBezTo>
                  <a:lnTo>
                    <a:pt x="2068" y="1894"/>
                  </a:lnTo>
                  <a:cubicBezTo>
                    <a:pt x="2195" y="1586"/>
                    <a:pt x="2329" y="1274"/>
                    <a:pt x="2447" y="945"/>
                  </a:cubicBezTo>
                  <a:cubicBezTo>
                    <a:pt x="2480" y="845"/>
                    <a:pt x="2447" y="745"/>
                    <a:pt x="2347" y="712"/>
                  </a:cubicBezTo>
                  <a:lnTo>
                    <a:pt x="1313" y="378"/>
                  </a:lnTo>
                  <a:cubicBezTo>
                    <a:pt x="979" y="245"/>
                    <a:pt x="645" y="145"/>
                    <a:pt x="312" y="11"/>
                  </a:cubicBezTo>
                  <a:lnTo>
                    <a:pt x="245" y="11"/>
                  </a:lnTo>
                  <a:cubicBezTo>
                    <a:pt x="227" y="4"/>
                    <a:pt x="209" y="1"/>
                    <a:pt x="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2"/>
            <p:cNvSpPr/>
            <p:nvPr/>
          </p:nvSpPr>
          <p:spPr>
            <a:xfrm>
              <a:off x="2700314" y="3533245"/>
              <a:ext cx="25599" cy="67627"/>
            </a:xfrm>
            <a:custGeom>
              <a:avLst/>
              <a:gdLst/>
              <a:ahLst/>
              <a:cxnLst/>
              <a:rect l="l" t="t" r="r" b="b"/>
              <a:pathLst>
                <a:path w="2169" h="5730" extrusionOk="0">
                  <a:moveTo>
                    <a:pt x="1068" y="1"/>
                  </a:moveTo>
                  <a:lnTo>
                    <a:pt x="1035" y="34"/>
                  </a:lnTo>
                  <a:cubicBezTo>
                    <a:pt x="1008" y="25"/>
                    <a:pt x="983" y="21"/>
                    <a:pt x="961" y="21"/>
                  </a:cubicBezTo>
                  <a:cubicBezTo>
                    <a:pt x="901" y="21"/>
                    <a:pt x="859" y="52"/>
                    <a:pt x="835" y="101"/>
                  </a:cubicBezTo>
                  <a:cubicBezTo>
                    <a:pt x="801" y="201"/>
                    <a:pt x="835" y="268"/>
                    <a:pt x="901" y="301"/>
                  </a:cubicBezTo>
                  <a:cubicBezTo>
                    <a:pt x="968" y="334"/>
                    <a:pt x="1035" y="368"/>
                    <a:pt x="1101" y="401"/>
                  </a:cubicBezTo>
                  <a:cubicBezTo>
                    <a:pt x="1168" y="435"/>
                    <a:pt x="1201" y="468"/>
                    <a:pt x="1268" y="501"/>
                  </a:cubicBezTo>
                  <a:cubicBezTo>
                    <a:pt x="1368" y="601"/>
                    <a:pt x="1468" y="701"/>
                    <a:pt x="1568" y="801"/>
                  </a:cubicBezTo>
                  <a:cubicBezTo>
                    <a:pt x="1702" y="1035"/>
                    <a:pt x="1802" y="1302"/>
                    <a:pt x="1835" y="1569"/>
                  </a:cubicBezTo>
                  <a:cubicBezTo>
                    <a:pt x="1835" y="1635"/>
                    <a:pt x="1835" y="1702"/>
                    <a:pt x="1835" y="1769"/>
                  </a:cubicBezTo>
                  <a:cubicBezTo>
                    <a:pt x="1802" y="1836"/>
                    <a:pt x="1802" y="1902"/>
                    <a:pt x="1769" y="1969"/>
                  </a:cubicBezTo>
                  <a:cubicBezTo>
                    <a:pt x="1735" y="2102"/>
                    <a:pt x="1702" y="2236"/>
                    <a:pt x="1635" y="2336"/>
                  </a:cubicBezTo>
                  <a:cubicBezTo>
                    <a:pt x="1502" y="2569"/>
                    <a:pt x="1302" y="2736"/>
                    <a:pt x="1068" y="2870"/>
                  </a:cubicBezTo>
                  <a:cubicBezTo>
                    <a:pt x="1068" y="2870"/>
                    <a:pt x="1035" y="2903"/>
                    <a:pt x="1001" y="2936"/>
                  </a:cubicBezTo>
                  <a:cubicBezTo>
                    <a:pt x="901" y="3036"/>
                    <a:pt x="935" y="3203"/>
                    <a:pt x="1035" y="3270"/>
                  </a:cubicBezTo>
                  <a:lnTo>
                    <a:pt x="1068" y="3337"/>
                  </a:lnTo>
                  <a:cubicBezTo>
                    <a:pt x="1235" y="3470"/>
                    <a:pt x="1368" y="3704"/>
                    <a:pt x="1402" y="3937"/>
                  </a:cubicBezTo>
                  <a:cubicBezTo>
                    <a:pt x="1402" y="4037"/>
                    <a:pt x="1402" y="4137"/>
                    <a:pt x="1402" y="4271"/>
                  </a:cubicBezTo>
                  <a:cubicBezTo>
                    <a:pt x="1368" y="4304"/>
                    <a:pt x="1368" y="4371"/>
                    <a:pt x="1368" y="4404"/>
                  </a:cubicBezTo>
                  <a:cubicBezTo>
                    <a:pt x="1368" y="4471"/>
                    <a:pt x="1335" y="4504"/>
                    <a:pt x="1335" y="4537"/>
                  </a:cubicBezTo>
                  <a:lnTo>
                    <a:pt x="1268" y="4638"/>
                  </a:lnTo>
                  <a:lnTo>
                    <a:pt x="1235" y="4704"/>
                  </a:lnTo>
                  <a:cubicBezTo>
                    <a:pt x="1201" y="4738"/>
                    <a:pt x="1168" y="4804"/>
                    <a:pt x="1135" y="4838"/>
                  </a:cubicBezTo>
                  <a:lnTo>
                    <a:pt x="1035" y="4938"/>
                  </a:lnTo>
                  <a:cubicBezTo>
                    <a:pt x="968" y="4971"/>
                    <a:pt x="935" y="5038"/>
                    <a:pt x="868" y="5071"/>
                  </a:cubicBezTo>
                  <a:cubicBezTo>
                    <a:pt x="668" y="5205"/>
                    <a:pt x="434" y="5271"/>
                    <a:pt x="167" y="5305"/>
                  </a:cubicBezTo>
                  <a:cubicBezTo>
                    <a:pt x="134" y="5305"/>
                    <a:pt x="67" y="5338"/>
                    <a:pt x="67" y="5405"/>
                  </a:cubicBezTo>
                  <a:cubicBezTo>
                    <a:pt x="1" y="5471"/>
                    <a:pt x="34" y="5572"/>
                    <a:pt x="134" y="5605"/>
                  </a:cubicBezTo>
                  <a:cubicBezTo>
                    <a:pt x="301" y="5688"/>
                    <a:pt x="476" y="5730"/>
                    <a:pt x="651" y="5730"/>
                  </a:cubicBezTo>
                  <a:cubicBezTo>
                    <a:pt x="826" y="5730"/>
                    <a:pt x="1001" y="5688"/>
                    <a:pt x="1168" y="5605"/>
                  </a:cubicBezTo>
                  <a:cubicBezTo>
                    <a:pt x="1368" y="5538"/>
                    <a:pt x="1502" y="5438"/>
                    <a:pt x="1635" y="5305"/>
                  </a:cubicBezTo>
                  <a:cubicBezTo>
                    <a:pt x="1702" y="5238"/>
                    <a:pt x="1769" y="5171"/>
                    <a:pt x="1835" y="5105"/>
                  </a:cubicBezTo>
                  <a:lnTo>
                    <a:pt x="1935" y="4971"/>
                  </a:lnTo>
                  <a:lnTo>
                    <a:pt x="1969" y="4871"/>
                  </a:lnTo>
                  <a:cubicBezTo>
                    <a:pt x="2002" y="4771"/>
                    <a:pt x="2035" y="4671"/>
                    <a:pt x="2069" y="4571"/>
                  </a:cubicBezTo>
                  <a:cubicBezTo>
                    <a:pt x="2102" y="4471"/>
                    <a:pt x="2102" y="4371"/>
                    <a:pt x="2102" y="4271"/>
                  </a:cubicBezTo>
                  <a:cubicBezTo>
                    <a:pt x="2135" y="4070"/>
                    <a:pt x="2102" y="3904"/>
                    <a:pt x="2035" y="3737"/>
                  </a:cubicBezTo>
                  <a:cubicBezTo>
                    <a:pt x="1964" y="3476"/>
                    <a:pt x="1826" y="3249"/>
                    <a:pt x="1644" y="3067"/>
                  </a:cubicBezTo>
                  <a:lnTo>
                    <a:pt x="1644" y="3067"/>
                  </a:lnTo>
                  <a:cubicBezTo>
                    <a:pt x="1910" y="2765"/>
                    <a:pt x="2091" y="2394"/>
                    <a:pt x="2169" y="2002"/>
                  </a:cubicBezTo>
                  <a:lnTo>
                    <a:pt x="2169" y="1769"/>
                  </a:lnTo>
                  <a:cubicBezTo>
                    <a:pt x="2169" y="1669"/>
                    <a:pt x="2169" y="1602"/>
                    <a:pt x="2169" y="1502"/>
                  </a:cubicBezTo>
                  <a:cubicBezTo>
                    <a:pt x="2102" y="1002"/>
                    <a:pt x="1835" y="568"/>
                    <a:pt x="1468" y="268"/>
                  </a:cubicBezTo>
                  <a:lnTo>
                    <a:pt x="1268" y="101"/>
                  </a:lnTo>
                  <a:cubicBezTo>
                    <a:pt x="1201" y="68"/>
                    <a:pt x="1135" y="34"/>
                    <a:pt x="10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2"/>
            <p:cNvSpPr/>
            <p:nvPr/>
          </p:nvSpPr>
          <p:spPr>
            <a:xfrm>
              <a:off x="2621968" y="3681134"/>
              <a:ext cx="56309" cy="36386"/>
            </a:xfrm>
            <a:custGeom>
              <a:avLst/>
              <a:gdLst/>
              <a:ahLst/>
              <a:cxnLst/>
              <a:rect l="l" t="t" r="r" b="b"/>
              <a:pathLst>
                <a:path w="4771" h="3083" extrusionOk="0">
                  <a:moveTo>
                    <a:pt x="4216" y="1"/>
                  </a:moveTo>
                  <a:cubicBezTo>
                    <a:pt x="4158" y="1"/>
                    <a:pt x="4095" y="38"/>
                    <a:pt x="4070" y="113"/>
                  </a:cubicBezTo>
                  <a:cubicBezTo>
                    <a:pt x="4037" y="180"/>
                    <a:pt x="4070" y="280"/>
                    <a:pt x="4137" y="313"/>
                  </a:cubicBezTo>
                  <a:cubicBezTo>
                    <a:pt x="4204" y="313"/>
                    <a:pt x="4270" y="380"/>
                    <a:pt x="4304" y="413"/>
                  </a:cubicBezTo>
                  <a:cubicBezTo>
                    <a:pt x="4370" y="480"/>
                    <a:pt x="4404" y="514"/>
                    <a:pt x="4437" y="580"/>
                  </a:cubicBezTo>
                  <a:cubicBezTo>
                    <a:pt x="4470" y="714"/>
                    <a:pt x="4504" y="880"/>
                    <a:pt x="4470" y="1014"/>
                  </a:cubicBezTo>
                  <a:cubicBezTo>
                    <a:pt x="4437" y="1081"/>
                    <a:pt x="4404" y="1147"/>
                    <a:pt x="4370" y="1214"/>
                  </a:cubicBezTo>
                  <a:cubicBezTo>
                    <a:pt x="4337" y="1281"/>
                    <a:pt x="4304" y="1347"/>
                    <a:pt x="4237" y="1381"/>
                  </a:cubicBezTo>
                  <a:cubicBezTo>
                    <a:pt x="4103" y="1481"/>
                    <a:pt x="3970" y="1548"/>
                    <a:pt x="3803" y="1581"/>
                  </a:cubicBezTo>
                  <a:cubicBezTo>
                    <a:pt x="3709" y="1605"/>
                    <a:pt x="3598" y="1628"/>
                    <a:pt x="3482" y="1628"/>
                  </a:cubicBezTo>
                  <a:cubicBezTo>
                    <a:pt x="3434" y="1628"/>
                    <a:pt x="3385" y="1624"/>
                    <a:pt x="3336" y="1614"/>
                  </a:cubicBezTo>
                  <a:cubicBezTo>
                    <a:pt x="3270" y="1614"/>
                    <a:pt x="3203" y="1581"/>
                    <a:pt x="3103" y="1581"/>
                  </a:cubicBezTo>
                  <a:cubicBezTo>
                    <a:pt x="3036" y="1548"/>
                    <a:pt x="2969" y="1514"/>
                    <a:pt x="2869" y="1481"/>
                  </a:cubicBezTo>
                  <a:cubicBezTo>
                    <a:pt x="2569" y="1347"/>
                    <a:pt x="2302" y="1181"/>
                    <a:pt x="2002" y="981"/>
                  </a:cubicBezTo>
                  <a:cubicBezTo>
                    <a:pt x="1969" y="964"/>
                    <a:pt x="1919" y="956"/>
                    <a:pt x="1864" y="956"/>
                  </a:cubicBezTo>
                  <a:cubicBezTo>
                    <a:pt x="1810" y="956"/>
                    <a:pt x="1752" y="964"/>
                    <a:pt x="1702" y="981"/>
                  </a:cubicBezTo>
                  <a:cubicBezTo>
                    <a:pt x="1568" y="1081"/>
                    <a:pt x="1535" y="1247"/>
                    <a:pt x="1602" y="1381"/>
                  </a:cubicBezTo>
                  <a:lnTo>
                    <a:pt x="1635" y="1448"/>
                  </a:lnTo>
                  <a:cubicBezTo>
                    <a:pt x="1668" y="1481"/>
                    <a:pt x="1668" y="1514"/>
                    <a:pt x="1702" y="1548"/>
                  </a:cubicBezTo>
                  <a:cubicBezTo>
                    <a:pt x="1702" y="1614"/>
                    <a:pt x="1702" y="1648"/>
                    <a:pt x="1702" y="1714"/>
                  </a:cubicBezTo>
                  <a:cubicBezTo>
                    <a:pt x="1702" y="1814"/>
                    <a:pt x="1702" y="1915"/>
                    <a:pt x="1668" y="2015"/>
                  </a:cubicBezTo>
                  <a:cubicBezTo>
                    <a:pt x="1602" y="2115"/>
                    <a:pt x="1568" y="2181"/>
                    <a:pt x="1502" y="2248"/>
                  </a:cubicBezTo>
                  <a:cubicBezTo>
                    <a:pt x="1468" y="2281"/>
                    <a:pt x="1435" y="2315"/>
                    <a:pt x="1368" y="2348"/>
                  </a:cubicBezTo>
                  <a:lnTo>
                    <a:pt x="1001" y="2348"/>
                  </a:lnTo>
                  <a:cubicBezTo>
                    <a:pt x="901" y="2348"/>
                    <a:pt x="834" y="2281"/>
                    <a:pt x="734" y="2248"/>
                  </a:cubicBezTo>
                  <a:cubicBezTo>
                    <a:pt x="534" y="2115"/>
                    <a:pt x="401" y="1915"/>
                    <a:pt x="367" y="1681"/>
                  </a:cubicBezTo>
                  <a:lnTo>
                    <a:pt x="367" y="1648"/>
                  </a:lnTo>
                  <a:cubicBezTo>
                    <a:pt x="367" y="1581"/>
                    <a:pt x="334" y="1548"/>
                    <a:pt x="267" y="1548"/>
                  </a:cubicBezTo>
                  <a:cubicBezTo>
                    <a:pt x="250" y="1539"/>
                    <a:pt x="229" y="1535"/>
                    <a:pt x="209" y="1535"/>
                  </a:cubicBezTo>
                  <a:cubicBezTo>
                    <a:pt x="152" y="1535"/>
                    <a:pt x="92" y="1565"/>
                    <a:pt x="67" y="1614"/>
                  </a:cubicBezTo>
                  <a:cubicBezTo>
                    <a:pt x="34" y="1714"/>
                    <a:pt x="1" y="1814"/>
                    <a:pt x="1" y="1915"/>
                  </a:cubicBezTo>
                  <a:cubicBezTo>
                    <a:pt x="1" y="1981"/>
                    <a:pt x="1" y="2081"/>
                    <a:pt x="34" y="2181"/>
                  </a:cubicBezTo>
                  <a:cubicBezTo>
                    <a:pt x="101" y="2382"/>
                    <a:pt x="201" y="2548"/>
                    <a:pt x="301" y="2682"/>
                  </a:cubicBezTo>
                  <a:cubicBezTo>
                    <a:pt x="468" y="2849"/>
                    <a:pt x="634" y="2949"/>
                    <a:pt x="801" y="3015"/>
                  </a:cubicBezTo>
                  <a:cubicBezTo>
                    <a:pt x="901" y="3049"/>
                    <a:pt x="1035" y="3082"/>
                    <a:pt x="1135" y="3082"/>
                  </a:cubicBezTo>
                  <a:lnTo>
                    <a:pt x="1502" y="3082"/>
                  </a:lnTo>
                  <a:lnTo>
                    <a:pt x="1568" y="3049"/>
                  </a:lnTo>
                  <a:lnTo>
                    <a:pt x="1735" y="2982"/>
                  </a:lnTo>
                  <a:cubicBezTo>
                    <a:pt x="1835" y="2915"/>
                    <a:pt x="1902" y="2849"/>
                    <a:pt x="1969" y="2782"/>
                  </a:cubicBezTo>
                  <a:cubicBezTo>
                    <a:pt x="2135" y="2648"/>
                    <a:pt x="2235" y="2448"/>
                    <a:pt x="2269" y="2248"/>
                  </a:cubicBezTo>
                  <a:cubicBezTo>
                    <a:pt x="2317" y="2127"/>
                    <a:pt x="2348" y="1970"/>
                    <a:pt x="2349" y="1816"/>
                  </a:cubicBezTo>
                  <a:lnTo>
                    <a:pt x="2349" y="1816"/>
                  </a:lnTo>
                  <a:cubicBezTo>
                    <a:pt x="2474" y="1867"/>
                    <a:pt x="2603" y="1912"/>
                    <a:pt x="2736" y="1948"/>
                  </a:cubicBezTo>
                  <a:cubicBezTo>
                    <a:pt x="2836" y="1948"/>
                    <a:pt x="2936" y="1981"/>
                    <a:pt x="3036" y="2015"/>
                  </a:cubicBezTo>
                  <a:lnTo>
                    <a:pt x="3336" y="2015"/>
                  </a:lnTo>
                  <a:cubicBezTo>
                    <a:pt x="3536" y="2015"/>
                    <a:pt x="3737" y="1981"/>
                    <a:pt x="3903" y="1915"/>
                  </a:cubicBezTo>
                  <a:cubicBezTo>
                    <a:pt x="4103" y="1848"/>
                    <a:pt x="4270" y="1748"/>
                    <a:pt x="4437" y="1614"/>
                  </a:cubicBezTo>
                  <a:cubicBezTo>
                    <a:pt x="4504" y="1548"/>
                    <a:pt x="4570" y="1481"/>
                    <a:pt x="4604" y="1381"/>
                  </a:cubicBezTo>
                  <a:cubicBezTo>
                    <a:pt x="4671" y="1281"/>
                    <a:pt x="4704" y="1181"/>
                    <a:pt x="4737" y="1081"/>
                  </a:cubicBezTo>
                  <a:cubicBezTo>
                    <a:pt x="4771" y="880"/>
                    <a:pt x="4771" y="680"/>
                    <a:pt x="4671" y="480"/>
                  </a:cubicBezTo>
                  <a:cubicBezTo>
                    <a:pt x="4637" y="380"/>
                    <a:pt x="4604" y="280"/>
                    <a:pt x="4537" y="213"/>
                  </a:cubicBezTo>
                  <a:cubicBezTo>
                    <a:pt x="4437" y="147"/>
                    <a:pt x="4370" y="80"/>
                    <a:pt x="4270" y="13"/>
                  </a:cubicBezTo>
                  <a:cubicBezTo>
                    <a:pt x="4254" y="5"/>
                    <a:pt x="4235" y="1"/>
                    <a:pt x="42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2"/>
            <p:cNvSpPr/>
            <p:nvPr/>
          </p:nvSpPr>
          <p:spPr>
            <a:xfrm>
              <a:off x="2430621" y="3684238"/>
              <a:ext cx="52379" cy="37602"/>
            </a:xfrm>
            <a:custGeom>
              <a:avLst/>
              <a:gdLst/>
              <a:ahLst/>
              <a:cxnLst/>
              <a:rect l="l" t="t" r="r" b="b"/>
              <a:pathLst>
                <a:path w="4438" h="3186" extrusionOk="0">
                  <a:moveTo>
                    <a:pt x="418" y="0"/>
                  </a:moveTo>
                  <a:cubicBezTo>
                    <a:pt x="376" y="0"/>
                    <a:pt x="335" y="17"/>
                    <a:pt x="301" y="50"/>
                  </a:cubicBezTo>
                  <a:cubicBezTo>
                    <a:pt x="234" y="117"/>
                    <a:pt x="201" y="184"/>
                    <a:pt x="134" y="251"/>
                  </a:cubicBezTo>
                  <a:cubicBezTo>
                    <a:pt x="101" y="317"/>
                    <a:pt x="68" y="417"/>
                    <a:pt x="68" y="484"/>
                  </a:cubicBezTo>
                  <a:cubicBezTo>
                    <a:pt x="1" y="651"/>
                    <a:pt x="1" y="818"/>
                    <a:pt x="34" y="984"/>
                  </a:cubicBezTo>
                  <a:cubicBezTo>
                    <a:pt x="34" y="1151"/>
                    <a:pt x="101" y="1318"/>
                    <a:pt x="201" y="1485"/>
                  </a:cubicBezTo>
                  <a:cubicBezTo>
                    <a:pt x="234" y="1551"/>
                    <a:pt x="301" y="1618"/>
                    <a:pt x="368" y="1685"/>
                  </a:cubicBezTo>
                  <a:lnTo>
                    <a:pt x="501" y="1818"/>
                  </a:lnTo>
                  <a:lnTo>
                    <a:pt x="568" y="1852"/>
                  </a:lnTo>
                  <a:cubicBezTo>
                    <a:pt x="668" y="1918"/>
                    <a:pt x="735" y="1952"/>
                    <a:pt x="835" y="1985"/>
                  </a:cubicBezTo>
                  <a:cubicBezTo>
                    <a:pt x="935" y="2018"/>
                    <a:pt x="1002" y="2052"/>
                    <a:pt x="1102" y="2052"/>
                  </a:cubicBezTo>
                  <a:cubicBezTo>
                    <a:pt x="1185" y="2068"/>
                    <a:pt x="1269" y="2077"/>
                    <a:pt x="1356" y="2077"/>
                  </a:cubicBezTo>
                  <a:cubicBezTo>
                    <a:pt x="1444" y="2077"/>
                    <a:pt x="1535" y="2068"/>
                    <a:pt x="1635" y="2052"/>
                  </a:cubicBezTo>
                  <a:cubicBezTo>
                    <a:pt x="1755" y="2028"/>
                    <a:pt x="1871" y="1987"/>
                    <a:pt x="1979" y="1930"/>
                  </a:cubicBezTo>
                  <a:lnTo>
                    <a:pt x="1979" y="1930"/>
                  </a:lnTo>
                  <a:cubicBezTo>
                    <a:pt x="2036" y="2169"/>
                    <a:pt x="2147" y="2395"/>
                    <a:pt x="2303" y="2586"/>
                  </a:cubicBezTo>
                  <a:cubicBezTo>
                    <a:pt x="2336" y="2652"/>
                    <a:pt x="2403" y="2719"/>
                    <a:pt x="2436" y="2752"/>
                  </a:cubicBezTo>
                  <a:lnTo>
                    <a:pt x="2536" y="2852"/>
                  </a:lnTo>
                  <a:lnTo>
                    <a:pt x="2636" y="2919"/>
                  </a:lnTo>
                  <a:cubicBezTo>
                    <a:pt x="2870" y="3086"/>
                    <a:pt x="3170" y="3186"/>
                    <a:pt x="3470" y="3186"/>
                  </a:cubicBezTo>
                  <a:cubicBezTo>
                    <a:pt x="3604" y="3186"/>
                    <a:pt x="3770" y="3186"/>
                    <a:pt x="3904" y="3153"/>
                  </a:cubicBezTo>
                  <a:cubicBezTo>
                    <a:pt x="3970" y="3119"/>
                    <a:pt x="4037" y="3119"/>
                    <a:pt x="4104" y="3086"/>
                  </a:cubicBezTo>
                  <a:cubicBezTo>
                    <a:pt x="4171" y="3053"/>
                    <a:pt x="4237" y="3019"/>
                    <a:pt x="4304" y="2986"/>
                  </a:cubicBezTo>
                  <a:lnTo>
                    <a:pt x="4337" y="2952"/>
                  </a:lnTo>
                  <a:cubicBezTo>
                    <a:pt x="4437" y="2886"/>
                    <a:pt x="4437" y="2786"/>
                    <a:pt x="4404" y="2719"/>
                  </a:cubicBezTo>
                  <a:cubicBezTo>
                    <a:pt x="4385" y="2680"/>
                    <a:pt x="4342" y="2664"/>
                    <a:pt x="4297" y="2664"/>
                  </a:cubicBezTo>
                  <a:cubicBezTo>
                    <a:pt x="4265" y="2664"/>
                    <a:pt x="4232" y="2672"/>
                    <a:pt x="4204" y="2686"/>
                  </a:cubicBezTo>
                  <a:lnTo>
                    <a:pt x="4037" y="2786"/>
                  </a:lnTo>
                  <a:cubicBezTo>
                    <a:pt x="3970" y="2786"/>
                    <a:pt x="3904" y="2819"/>
                    <a:pt x="3870" y="2819"/>
                  </a:cubicBezTo>
                  <a:cubicBezTo>
                    <a:pt x="3776" y="2843"/>
                    <a:pt x="3682" y="2866"/>
                    <a:pt x="3599" y="2866"/>
                  </a:cubicBezTo>
                  <a:cubicBezTo>
                    <a:pt x="3565" y="2866"/>
                    <a:pt x="3533" y="2862"/>
                    <a:pt x="3503" y="2852"/>
                  </a:cubicBezTo>
                  <a:cubicBezTo>
                    <a:pt x="3270" y="2852"/>
                    <a:pt x="3036" y="2752"/>
                    <a:pt x="2836" y="2619"/>
                  </a:cubicBezTo>
                  <a:lnTo>
                    <a:pt x="2770" y="2552"/>
                  </a:lnTo>
                  <a:lnTo>
                    <a:pt x="2703" y="2485"/>
                  </a:lnTo>
                  <a:cubicBezTo>
                    <a:pt x="2670" y="2452"/>
                    <a:pt x="2636" y="2385"/>
                    <a:pt x="2603" y="2352"/>
                  </a:cubicBezTo>
                  <a:cubicBezTo>
                    <a:pt x="2536" y="2252"/>
                    <a:pt x="2503" y="2119"/>
                    <a:pt x="2469" y="2018"/>
                  </a:cubicBezTo>
                  <a:cubicBezTo>
                    <a:pt x="2416" y="1832"/>
                    <a:pt x="2427" y="1666"/>
                    <a:pt x="2467" y="1488"/>
                  </a:cubicBezTo>
                  <a:lnTo>
                    <a:pt x="2467" y="1488"/>
                  </a:lnTo>
                  <a:cubicBezTo>
                    <a:pt x="2468" y="1487"/>
                    <a:pt x="2469" y="1486"/>
                    <a:pt x="2469" y="1485"/>
                  </a:cubicBezTo>
                  <a:lnTo>
                    <a:pt x="2468" y="1484"/>
                  </a:lnTo>
                  <a:lnTo>
                    <a:pt x="2468" y="1484"/>
                  </a:lnTo>
                  <a:cubicBezTo>
                    <a:pt x="2478" y="1441"/>
                    <a:pt x="2490" y="1397"/>
                    <a:pt x="2503" y="1351"/>
                  </a:cubicBezTo>
                  <a:cubicBezTo>
                    <a:pt x="2569" y="1251"/>
                    <a:pt x="2536" y="1151"/>
                    <a:pt x="2469" y="1084"/>
                  </a:cubicBezTo>
                  <a:cubicBezTo>
                    <a:pt x="2403" y="1018"/>
                    <a:pt x="2328" y="984"/>
                    <a:pt x="2257" y="984"/>
                  </a:cubicBezTo>
                  <a:cubicBezTo>
                    <a:pt x="2186" y="984"/>
                    <a:pt x="2119" y="1018"/>
                    <a:pt x="2069" y="1084"/>
                  </a:cubicBezTo>
                  <a:lnTo>
                    <a:pt x="2036" y="1118"/>
                  </a:lnTo>
                  <a:cubicBezTo>
                    <a:pt x="1902" y="1251"/>
                    <a:pt x="1702" y="1351"/>
                    <a:pt x="1502" y="1351"/>
                  </a:cubicBezTo>
                  <a:cubicBezTo>
                    <a:pt x="1469" y="1368"/>
                    <a:pt x="1427" y="1376"/>
                    <a:pt x="1381" y="1376"/>
                  </a:cubicBezTo>
                  <a:cubicBezTo>
                    <a:pt x="1335" y="1376"/>
                    <a:pt x="1285" y="1368"/>
                    <a:pt x="1235" y="1351"/>
                  </a:cubicBezTo>
                  <a:lnTo>
                    <a:pt x="1102" y="1318"/>
                  </a:lnTo>
                  <a:cubicBezTo>
                    <a:pt x="1068" y="1285"/>
                    <a:pt x="1035" y="1285"/>
                    <a:pt x="1002" y="1251"/>
                  </a:cubicBezTo>
                  <a:lnTo>
                    <a:pt x="935" y="1218"/>
                  </a:lnTo>
                  <a:cubicBezTo>
                    <a:pt x="902" y="1185"/>
                    <a:pt x="902" y="1185"/>
                    <a:pt x="902" y="1185"/>
                  </a:cubicBezTo>
                  <a:cubicBezTo>
                    <a:pt x="868" y="1151"/>
                    <a:pt x="835" y="1118"/>
                    <a:pt x="802" y="1084"/>
                  </a:cubicBezTo>
                  <a:cubicBezTo>
                    <a:pt x="768" y="1051"/>
                    <a:pt x="735" y="984"/>
                    <a:pt x="701" y="951"/>
                  </a:cubicBezTo>
                  <a:cubicBezTo>
                    <a:pt x="701" y="918"/>
                    <a:pt x="668" y="851"/>
                    <a:pt x="668" y="818"/>
                  </a:cubicBezTo>
                  <a:cubicBezTo>
                    <a:pt x="568" y="617"/>
                    <a:pt x="535" y="384"/>
                    <a:pt x="568" y="184"/>
                  </a:cubicBezTo>
                  <a:cubicBezTo>
                    <a:pt x="568" y="150"/>
                    <a:pt x="568" y="84"/>
                    <a:pt x="535" y="50"/>
                  </a:cubicBezTo>
                  <a:cubicBezTo>
                    <a:pt x="501" y="17"/>
                    <a:pt x="460"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2"/>
            <p:cNvSpPr/>
            <p:nvPr/>
          </p:nvSpPr>
          <p:spPr>
            <a:xfrm>
              <a:off x="2379055" y="3532065"/>
              <a:ext cx="32291" cy="58528"/>
            </a:xfrm>
            <a:custGeom>
              <a:avLst/>
              <a:gdLst/>
              <a:ahLst/>
              <a:cxnLst/>
              <a:rect l="l" t="t" r="r" b="b"/>
              <a:pathLst>
                <a:path w="2736" h="4959" extrusionOk="0">
                  <a:moveTo>
                    <a:pt x="1234" y="1"/>
                  </a:moveTo>
                  <a:lnTo>
                    <a:pt x="1101" y="34"/>
                  </a:lnTo>
                  <a:cubicBezTo>
                    <a:pt x="1001" y="68"/>
                    <a:pt x="934" y="68"/>
                    <a:pt x="834" y="101"/>
                  </a:cubicBezTo>
                  <a:cubicBezTo>
                    <a:pt x="701" y="168"/>
                    <a:pt x="534" y="268"/>
                    <a:pt x="434" y="401"/>
                  </a:cubicBezTo>
                  <a:cubicBezTo>
                    <a:pt x="167" y="635"/>
                    <a:pt x="34" y="935"/>
                    <a:pt x="0" y="1302"/>
                  </a:cubicBezTo>
                  <a:lnTo>
                    <a:pt x="0" y="1435"/>
                  </a:lnTo>
                  <a:lnTo>
                    <a:pt x="0" y="1569"/>
                  </a:lnTo>
                  <a:cubicBezTo>
                    <a:pt x="34" y="1635"/>
                    <a:pt x="34" y="1735"/>
                    <a:pt x="67" y="1802"/>
                  </a:cubicBezTo>
                  <a:cubicBezTo>
                    <a:pt x="134" y="1969"/>
                    <a:pt x="234" y="2102"/>
                    <a:pt x="334" y="2236"/>
                  </a:cubicBezTo>
                  <a:cubicBezTo>
                    <a:pt x="457" y="2377"/>
                    <a:pt x="609" y="2490"/>
                    <a:pt x="774" y="2576"/>
                  </a:cubicBezTo>
                  <a:lnTo>
                    <a:pt x="774" y="2576"/>
                  </a:lnTo>
                  <a:cubicBezTo>
                    <a:pt x="638" y="2752"/>
                    <a:pt x="540" y="2966"/>
                    <a:pt x="501" y="3203"/>
                  </a:cubicBezTo>
                  <a:cubicBezTo>
                    <a:pt x="467" y="3370"/>
                    <a:pt x="467" y="3570"/>
                    <a:pt x="501" y="3737"/>
                  </a:cubicBezTo>
                  <a:cubicBezTo>
                    <a:pt x="534" y="3837"/>
                    <a:pt x="567" y="3937"/>
                    <a:pt x="601" y="4037"/>
                  </a:cubicBezTo>
                  <a:cubicBezTo>
                    <a:pt x="634" y="4137"/>
                    <a:pt x="667" y="4204"/>
                    <a:pt x="734" y="4304"/>
                  </a:cubicBezTo>
                  <a:lnTo>
                    <a:pt x="801" y="4404"/>
                  </a:lnTo>
                  <a:cubicBezTo>
                    <a:pt x="834" y="4437"/>
                    <a:pt x="867" y="4471"/>
                    <a:pt x="901" y="4537"/>
                  </a:cubicBezTo>
                  <a:cubicBezTo>
                    <a:pt x="968" y="4604"/>
                    <a:pt x="1034" y="4637"/>
                    <a:pt x="1134" y="4704"/>
                  </a:cubicBezTo>
                  <a:cubicBezTo>
                    <a:pt x="1372" y="4863"/>
                    <a:pt x="1672" y="4958"/>
                    <a:pt x="1969" y="4958"/>
                  </a:cubicBezTo>
                  <a:cubicBezTo>
                    <a:pt x="2047" y="4958"/>
                    <a:pt x="2125" y="4952"/>
                    <a:pt x="2202" y="4938"/>
                  </a:cubicBezTo>
                  <a:cubicBezTo>
                    <a:pt x="2302" y="4904"/>
                    <a:pt x="2369" y="4871"/>
                    <a:pt x="2469" y="4838"/>
                  </a:cubicBezTo>
                  <a:cubicBezTo>
                    <a:pt x="2535" y="4804"/>
                    <a:pt x="2602" y="4738"/>
                    <a:pt x="2702" y="4704"/>
                  </a:cubicBezTo>
                  <a:cubicBezTo>
                    <a:pt x="2735" y="4671"/>
                    <a:pt x="2735" y="4604"/>
                    <a:pt x="2735" y="4571"/>
                  </a:cubicBezTo>
                  <a:cubicBezTo>
                    <a:pt x="2735" y="4471"/>
                    <a:pt x="2669" y="4404"/>
                    <a:pt x="2569" y="4404"/>
                  </a:cubicBezTo>
                  <a:cubicBezTo>
                    <a:pt x="2510" y="4412"/>
                    <a:pt x="2450" y="4416"/>
                    <a:pt x="2388" y="4416"/>
                  </a:cubicBezTo>
                  <a:cubicBezTo>
                    <a:pt x="2204" y="4416"/>
                    <a:pt x="2010" y="4379"/>
                    <a:pt x="1835" y="4304"/>
                  </a:cubicBezTo>
                  <a:cubicBezTo>
                    <a:pt x="1801" y="4271"/>
                    <a:pt x="1735" y="4271"/>
                    <a:pt x="1701" y="4237"/>
                  </a:cubicBezTo>
                  <a:cubicBezTo>
                    <a:pt x="1635" y="4204"/>
                    <a:pt x="1601" y="4170"/>
                    <a:pt x="1568" y="4137"/>
                  </a:cubicBezTo>
                  <a:cubicBezTo>
                    <a:pt x="1501" y="4104"/>
                    <a:pt x="1468" y="4070"/>
                    <a:pt x="1435" y="4037"/>
                  </a:cubicBezTo>
                  <a:cubicBezTo>
                    <a:pt x="1435" y="4004"/>
                    <a:pt x="1401" y="4004"/>
                    <a:pt x="1401" y="3970"/>
                  </a:cubicBezTo>
                  <a:lnTo>
                    <a:pt x="1334" y="3904"/>
                  </a:lnTo>
                  <a:cubicBezTo>
                    <a:pt x="1334" y="3870"/>
                    <a:pt x="1301" y="3837"/>
                    <a:pt x="1268" y="3770"/>
                  </a:cubicBezTo>
                  <a:cubicBezTo>
                    <a:pt x="1268" y="3703"/>
                    <a:pt x="1234" y="3670"/>
                    <a:pt x="1234" y="3603"/>
                  </a:cubicBezTo>
                  <a:cubicBezTo>
                    <a:pt x="1201" y="3503"/>
                    <a:pt x="1201" y="3403"/>
                    <a:pt x="1201" y="3270"/>
                  </a:cubicBezTo>
                  <a:cubicBezTo>
                    <a:pt x="1201" y="3070"/>
                    <a:pt x="1301" y="2836"/>
                    <a:pt x="1468" y="2669"/>
                  </a:cubicBezTo>
                  <a:lnTo>
                    <a:pt x="1501" y="2636"/>
                  </a:lnTo>
                  <a:cubicBezTo>
                    <a:pt x="1535" y="2569"/>
                    <a:pt x="1568" y="2503"/>
                    <a:pt x="1568" y="2436"/>
                  </a:cubicBezTo>
                  <a:cubicBezTo>
                    <a:pt x="1568" y="2317"/>
                    <a:pt x="1461" y="2197"/>
                    <a:pt x="1343" y="2197"/>
                  </a:cubicBezTo>
                  <a:cubicBezTo>
                    <a:pt x="1329" y="2197"/>
                    <a:pt x="1315" y="2199"/>
                    <a:pt x="1301" y="2202"/>
                  </a:cubicBezTo>
                  <a:cubicBezTo>
                    <a:pt x="1068" y="2202"/>
                    <a:pt x="834" y="2102"/>
                    <a:pt x="667" y="1936"/>
                  </a:cubicBezTo>
                  <a:cubicBezTo>
                    <a:pt x="567" y="1869"/>
                    <a:pt x="501" y="1769"/>
                    <a:pt x="434" y="1635"/>
                  </a:cubicBezTo>
                  <a:cubicBezTo>
                    <a:pt x="400" y="1602"/>
                    <a:pt x="367" y="1535"/>
                    <a:pt x="367" y="1469"/>
                  </a:cubicBezTo>
                  <a:lnTo>
                    <a:pt x="367" y="1402"/>
                  </a:lnTo>
                  <a:lnTo>
                    <a:pt x="367" y="1302"/>
                  </a:lnTo>
                  <a:cubicBezTo>
                    <a:pt x="367" y="1035"/>
                    <a:pt x="467" y="768"/>
                    <a:pt x="634" y="601"/>
                  </a:cubicBezTo>
                  <a:cubicBezTo>
                    <a:pt x="734" y="501"/>
                    <a:pt x="834" y="401"/>
                    <a:pt x="968" y="368"/>
                  </a:cubicBezTo>
                  <a:cubicBezTo>
                    <a:pt x="1034" y="334"/>
                    <a:pt x="1068" y="301"/>
                    <a:pt x="1134" y="301"/>
                  </a:cubicBezTo>
                  <a:lnTo>
                    <a:pt x="1368" y="301"/>
                  </a:lnTo>
                  <a:cubicBezTo>
                    <a:pt x="1435" y="301"/>
                    <a:pt x="1501" y="234"/>
                    <a:pt x="1501" y="134"/>
                  </a:cubicBezTo>
                  <a:cubicBezTo>
                    <a:pt x="1468" y="68"/>
                    <a:pt x="1401" y="1"/>
                    <a:pt x="13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2"/>
            <p:cNvSpPr/>
            <p:nvPr/>
          </p:nvSpPr>
          <p:spPr>
            <a:xfrm>
              <a:off x="2679848" y="3353713"/>
              <a:ext cx="24419" cy="12723"/>
            </a:xfrm>
            <a:custGeom>
              <a:avLst/>
              <a:gdLst/>
              <a:ahLst/>
              <a:cxnLst/>
              <a:rect l="l" t="t" r="r" b="b"/>
              <a:pathLst>
                <a:path w="2069" h="1078" extrusionOk="0">
                  <a:moveTo>
                    <a:pt x="133" y="1"/>
                  </a:moveTo>
                  <a:cubicBezTo>
                    <a:pt x="67" y="34"/>
                    <a:pt x="0" y="101"/>
                    <a:pt x="33" y="201"/>
                  </a:cubicBezTo>
                  <a:cubicBezTo>
                    <a:pt x="33" y="276"/>
                    <a:pt x="90" y="314"/>
                    <a:pt x="146" y="314"/>
                  </a:cubicBezTo>
                  <a:cubicBezTo>
                    <a:pt x="165" y="314"/>
                    <a:pt x="184" y="310"/>
                    <a:pt x="200" y="301"/>
                  </a:cubicBezTo>
                  <a:lnTo>
                    <a:pt x="500" y="301"/>
                  </a:lnTo>
                  <a:cubicBezTo>
                    <a:pt x="600" y="335"/>
                    <a:pt x="701" y="335"/>
                    <a:pt x="767" y="401"/>
                  </a:cubicBezTo>
                  <a:cubicBezTo>
                    <a:pt x="867" y="435"/>
                    <a:pt x="967" y="501"/>
                    <a:pt x="1034" y="601"/>
                  </a:cubicBezTo>
                  <a:cubicBezTo>
                    <a:pt x="1168" y="735"/>
                    <a:pt x="1301" y="868"/>
                    <a:pt x="1468" y="968"/>
                  </a:cubicBezTo>
                  <a:cubicBezTo>
                    <a:pt x="1534" y="1002"/>
                    <a:pt x="1601" y="1035"/>
                    <a:pt x="1668" y="1068"/>
                  </a:cubicBezTo>
                  <a:lnTo>
                    <a:pt x="1801" y="1068"/>
                  </a:lnTo>
                  <a:cubicBezTo>
                    <a:pt x="1819" y="1074"/>
                    <a:pt x="1837" y="1077"/>
                    <a:pt x="1854" y="1077"/>
                  </a:cubicBezTo>
                  <a:cubicBezTo>
                    <a:pt x="1935" y="1077"/>
                    <a:pt x="2007" y="1017"/>
                    <a:pt x="2035" y="935"/>
                  </a:cubicBezTo>
                  <a:cubicBezTo>
                    <a:pt x="2068" y="802"/>
                    <a:pt x="2035" y="635"/>
                    <a:pt x="1968" y="535"/>
                  </a:cubicBezTo>
                  <a:cubicBezTo>
                    <a:pt x="1801" y="301"/>
                    <a:pt x="1568" y="168"/>
                    <a:pt x="1301" y="101"/>
                  </a:cubicBezTo>
                  <a:cubicBezTo>
                    <a:pt x="1134" y="68"/>
                    <a:pt x="1001" y="68"/>
                    <a:pt x="867" y="68"/>
                  </a:cubicBezTo>
                  <a:lnTo>
                    <a:pt x="200" y="68"/>
                  </a:lnTo>
                  <a:lnTo>
                    <a:pt x="13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2"/>
            <p:cNvSpPr/>
            <p:nvPr/>
          </p:nvSpPr>
          <p:spPr>
            <a:xfrm>
              <a:off x="2714879" y="3401550"/>
              <a:ext cx="14186" cy="19108"/>
            </a:xfrm>
            <a:custGeom>
              <a:avLst/>
              <a:gdLst/>
              <a:ahLst/>
              <a:cxnLst/>
              <a:rect l="l" t="t" r="r" b="b"/>
              <a:pathLst>
                <a:path w="1202" h="1619" extrusionOk="0">
                  <a:moveTo>
                    <a:pt x="184" y="1"/>
                  </a:moveTo>
                  <a:cubicBezTo>
                    <a:pt x="143" y="1"/>
                    <a:pt x="101" y="18"/>
                    <a:pt x="68" y="51"/>
                  </a:cubicBezTo>
                  <a:cubicBezTo>
                    <a:pt x="1" y="118"/>
                    <a:pt x="1" y="218"/>
                    <a:pt x="68" y="284"/>
                  </a:cubicBezTo>
                  <a:cubicBezTo>
                    <a:pt x="134" y="318"/>
                    <a:pt x="168" y="384"/>
                    <a:pt x="201" y="485"/>
                  </a:cubicBezTo>
                  <a:cubicBezTo>
                    <a:pt x="234" y="551"/>
                    <a:pt x="301" y="618"/>
                    <a:pt x="301" y="718"/>
                  </a:cubicBezTo>
                  <a:cubicBezTo>
                    <a:pt x="334" y="818"/>
                    <a:pt x="368" y="885"/>
                    <a:pt x="401" y="1018"/>
                  </a:cubicBezTo>
                  <a:cubicBezTo>
                    <a:pt x="401" y="1185"/>
                    <a:pt x="501" y="1352"/>
                    <a:pt x="601" y="1485"/>
                  </a:cubicBezTo>
                  <a:cubicBezTo>
                    <a:pt x="701" y="1552"/>
                    <a:pt x="801" y="1585"/>
                    <a:pt x="901" y="1619"/>
                  </a:cubicBezTo>
                  <a:cubicBezTo>
                    <a:pt x="1002" y="1619"/>
                    <a:pt x="1102" y="1552"/>
                    <a:pt x="1168" y="1452"/>
                  </a:cubicBezTo>
                  <a:cubicBezTo>
                    <a:pt x="1202" y="1352"/>
                    <a:pt x="1202" y="1252"/>
                    <a:pt x="1202" y="1152"/>
                  </a:cubicBezTo>
                  <a:cubicBezTo>
                    <a:pt x="1135" y="952"/>
                    <a:pt x="1002" y="818"/>
                    <a:pt x="835" y="718"/>
                  </a:cubicBezTo>
                  <a:cubicBezTo>
                    <a:pt x="768" y="651"/>
                    <a:pt x="701" y="585"/>
                    <a:pt x="635" y="518"/>
                  </a:cubicBezTo>
                  <a:cubicBezTo>
                    <a:pt x="568" y="451"/>
                    <a:pt x="501" y="384"/>
                    <a:pt x="468" y="318"/>
                  </a:cubicBezTo>
                  <a:cubicBezTo>
                    <a:pt x="401" y="251"/>
                    <a:pt x="368" y="184"/>
                    <a:pt x="334" y="118"/>
                  </a:cubicBezTo>
                  <a:cubicBezTo>
                    <a:pt x="334" y="84"/>
                    <a:pt x="301" y="84"/>
                    <a:pt x="301" y="51"/>
                  </a:cubicBezTo>
                  <a:cubicBezTo>
                    <a:pt x="268" y="18"/>
                    <a:pt x="226" y="1"/>
                    <a:pt x="1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2"/>
            <p:cNvSpPr/>
            <p:nvPr/>
          </p:nvSpPr>
          <p:spPr>
            <a:xfrm>
              <a:off x="2750984" y="3431434"/>
              <a:ext cx="15485" cy="21763"/>
            </a:xfrm>
            <a:custGeom>
              <a:avLst/>
              <a:gdLst/>
              <a:ahLst/>
              <a:cxnLst/>
              <a:rect l="l" t="t" r="r" b="b"/>
              <a:pathLst>
                <a:path w="1312" h="1844" extrusionOk="0">
                  <a:moveTo>
                    <a:pt x="200" y="0"/>
                  </a:moveTo>
                  <a:cubicBezTo>
                    <a:pt x="55" y="0"/>
                    <a:pt x="1" y="230"/>
                    <a:pt x="144" y="288"/>
                  </a:cubicBezTo>
                  <a:lnTo>
                    <a:pt x="244" y="321"/>
                  </a:lnTo>
                  <a:cubicBezTo>
                    <a:pt x="278" y="354"/>
                    <a:pt x="311" y="421"/>
                    <a:pt x="378" y="454"/>
                  </a:cubicBezTo>
                  <a:cubicBezTo>
                    <a:pt x="511" y="588"/>
                    <a:pt x="578" y="788"/>
                    <a:pt x="578" y="988"/>
                  </a:cubicBezTo>
                  <a:cubicBezTo>
                    <a:pt x="578" y="1155"/>
                    <a:pt x="578" y="1322"/>
                    <a:pt x="611" y="1488"/>
                  </a:cubicBezTo>
                  <a:cubicBezTo>
                    <a:pt x="644" y="1555"/>
                    <a:pt x="644" y="1622"/>
                    <a:pt x="711" y="1655"/>
                  </a:cubicBezTo>
                  <a:cubicBezTo>
                    <a:pt x="711" y="1689"/>
                    <a:pt x="745" y="1722"/>
                    <a:pt x="745" y="1755"/>
                  </a:cubicBezTo>
                  <a:lnTo>
                    <a:pt x="778" y="1789"/>
                  </a:lnTo>
                  <a:cubicBezTo>
                    <a:pt x="817" y="1828"/>
                    <a:pt x="879" y="1844"/>
                    <a:pt x="944" y="1844"/>
                  </a:cubicBezTo>
                  <a:cubicBezTo>
                    <a:pt x="990" y="1844"/>
                    <a:pt x="1037" y="1836"/>
                    <a:pt x="1078" y="1822"/>
                  </a:cubicBezTo>
                  <a:cubicBezTo>
                    <a:pt x="1178" y="1755"/>
                    <a:pt x="1245" y="1622"/>
                    <a:pt x="1278" y="1488"/>
                  </a:cubicBezTo>
                  <a:cubicBezTo>
                    <a:pt x="1312" y="1255"/>
                    <a:pt x="1245" y="955"/>
                    <a:pt x="1078" y="755"/>
                  </a:cubicBezTo>
                  <a:cubicBezTo>
                    <a:pt x="978" y="654"/>
                    <a:pt x="911" y="554"/>
                    <a:pt x="811" y="454"/>
                  </a:cubicBezTo>
                  <a:cubicBezTo>
                    <a:pt x="711" y="388"/>
                    <a:pt x="644" y="321"/>
                    <a:pt x="578" y="254"/>
                  </a:cubicBezTo>
                  <a:cubicBezTo>
                    <a:pt x="511" y="187"/>
                    <a:pt x="411" y="121"/>
                    <a:pt x="378" y="87"/>
                  </a:cubicBezTo>
                  <a:cubicBezTo>
                    <a:pt x="378" y="87"/>
                    <a:pt x="344" y="54"/>
                    <a:pt x="344" y="54"/>
                  </a:cubicBezTo>
                  <a:cubicBezTo>
                    <a:pt x="311" y="21"/>
                    <a:pt x="311" y="21"/>
                    <a:pt x="278" y="21"/>
                  </a:cubicBezTo>
                  <a:cubicBezTo>
                    <a:pt x="249" y="7"/>
                    <a:pt x="223" y="0"/>
                    <a:pt x="2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2"/>
            <p:cNvSpPr/>
            <p:nvPr/>
          </p:nvSpPr>
          <p:spPr>
            <a:xfrm>
              <a:off x="2731816" y="3474326"/>
              <a:ext cx="11814" cy="22873"/>
            </a:xfrm>
            <a:custGeom>
              <a:avLst/>
              <a:gdLst/>
              <a:ahLst/>
              <a:cxnLst/>
              <a:rect l="l" t="t" r="r" b="b"/>
              <a:pathLst>
                <a:path w="1001" h="1938" extrusionOk="0">
                  <a:moveTo>
                    <a:pt x="158" y="1"/>
                  </a:moveTo>
                  <a:cubicBezTo>
                    <a:pt x="112" y="1"/>
                    <a:pt x="73" y="17"/>
                    <a:pt x="34" y="56"/>
                  </a:cubicBezTo>
                  <a:cubicBezTo>
                    <a:pt x="0" y="123"/>
                    <a:pt x="0" y="223"/>
                    <a:pt x="67" y="289"/>
                  </a:cubicBezTo>
                  <a:cubicBezTo>
                    <a:pt x="100" y="289"/>
                    <a:pt x="100" y="323"/>
                    <a:pt x="134" y="323"/>
                  </a:cubicBezTo>
                  <a:cubicBezTo>
                    <a:pt x="167" y="390"/>
                    <a:pt x="200" y="423"/>
                    <a:pt x="234" y="490"/>
                  </a:cubicBezTo>
                  <a:cubicBezTo>
                    <a:pt x="267" y="556"/>
                    <a:pt x="300" y="656"/>
                    <a:pt x="334" y="723"/>
                  </a:cubicBezTo>
                  <a:cubicBezTo>
                    <a:pt x="334" y="823"/>
                    <a:pt x="334" y="923"/>
                    <a:pt x="334" y="1023"/>
                  </a:cubicBezTo>
                  <a:cubicBezTo>
                    <a:pt x="267" y="1190"/>
                    <a:pt x="267" y="1357"/>
                    <a:pt x="267" y="1524"/>
                  </a:cubicBezTo>
                  <a:cubicBezTo>
                    <a:pt x="267" y="1590"/>
                    <a:pt x="300" y="1657"/>
                    <a:pt x="334" y="1724"/>
                  </a:cubicBezTo>
                  <a:cubicBezTo>
                    <a:pt x="334" y="1757"/>
                    <a:pt x="367" y="1791"/>
                    <a:pt x="367" y="1824"/>
                  </a:cubicBezTo>
                  <a:lnTo>
                    <a:pt x="367" y="1857"/>
                  </a:lnTo>
                  <a:cubicBezTo>
                    <a:pt x="416" y="1906"/>
                    <a:pt x="483" y="1937"/>
                    <a:pt x="554" y="1937"/>
                  </a:cubicBezTo>
                  <a:cubicBezTo>
                    <a:pt x="580" y="1937"/>
                    <a:pt x="607" y="1933"/>
                    <a:pt x="634" y="1924"/>
                  </a:cubicBezTo>
                  <a:cubicBezTo>
                    <a:pt x="767" y="1891"/>
                    <a:pt x="867" y="1791"/>
                    <a:pt x="901" y="1657"/>
                  </a:cubicBezTo>
                  <a:cubicBezTo>
                    <a:pt x="1001" y="1424"/>
                    <a:pt x="968" y="1157"/>
                    <a:pt x="834" y="923"/>
                  </a:cubicBezTo>
                  <a:cubicBezTo>
                    <a:pt x="767" y="790"/>
                    <a:pt x="701" y="690"/>
                    <a:pt x="634" y="590"/>
                  </a:cubicBezTo>
                  <a:cubicBezTo>
                    <a:pt x="601" y="490"/>
                    <a:pt x="534" y="423"/>
                    <a:pt x="467" y="323"/>
                  </a:cubicBezTo>
                  <a:cubicBezTo>
                    <a:pt x="400" y="256"/>
                    <a:pt x="367" y="189"/>
                    <a:pt x="334" y="156"/>
                  </a:cubicBezTo>
                  <a:lnTo>
                    <a:pt x="267" y="89"/>
                  </a:lnTo>
                  <a:cubicBezTo>
                    <a:pt x="267" y="56"/>
                    <a:pt x="267" y="56"/>
                    <a:pt x="267" y="23"/>
                  </a:cubicBezTo>
                  <a:cubicBezTo>
                    <a:pt x="226" y="9"/>
                    <a:pt x="190" y="1"/>
                    <a:pt x="1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2"/>
            <p:cNvSpPr/>
            <p:nvPr/>
          </p:nvSpPr>
          <p:spPr>
            <a:xfrm>
              <a:off x="2756224" y="3517111"/>
              <a:ext cx="9454" cy="22601"/>
            </a:xfrm>
            <a:custGeom>
              <a:avLst/>
              <a:gdLst/>
              <a:ahLst/>
              <a:cxnLst/>
              <a:rect l="l" t="t" r="r" b="b"/>
              <a:pathLst>
                <a:path w="801" h="1915" extrusionOk="0">
                  <a:moveTo>
                    <a:pt x="667" y="0"/>
                  </a:moveTo>
                  <a:cubicBezTo>
                    <a:pt x="567" y="0"/>
                    <a:pt x="501" y="67"/>
                    <a:pt x="501" y="134"/>
                  </a:cubicBezTo>
                  <a:cubicBezTo>
                    <a:pt x="501" y="234"/>
                    <a:pt x="467" y="334"/>
                    <a:pt x="434" y="400"/>
                  </a:cubicBezTo>
                  <a:cubicBezTo>
                    <a:pt x="434" y="501"/>
                    <a:pt x="401" y="601"/>
                    <a:pt x="367" y="667"/>
                  </a:cubicBezTo>
                  <a:cubicBezTo>
                    <a:pt x="301" y="767"/>
                    <a:pt x="267" y="867"/>
                    <a:pt x="200" y="968"/>
                  </a:cubicBezTo>
                  <a:cubicBezTo>
                    <a:pt x="67" y="1134"/>
                    <a:pt x="0" y="1335"/>
                    <a:pt x="0" y="1535"/>
                  </a:cubicBezTo>
                  <a:cubicBezTo>
                    <a:pt x="0" y="1635"/>
                    <a:pt x="67" y="1735"/>
                    <a:pt x="134" y="1835"/>
                  </a:cubicBezTo>
                  <a:cubicBezTo>
                    <a:pt x="183" y="1884"/>
                    <a:pt x="267" y="1915"/>
                    <a:pt x="348" y="1915"/>
                  </a:cubicBezTo>
                  <a:cubicBezTo>
                    <a:pt x="378" y="1915"/>
                    <a:pt x="407" y="1911"/>
                    <a:pt x="434" y="1902"/>
                  </a:cubicBezTo>
                  <a:cubicBezTo>
                    <a:pt x="534" y="1835"/>
                    <a:pt x="601" y="1768"/>
                    <a:pt x="667" y="1668"/>
                  </a:cubicBezTo>
                  <a:cubicBezTo>
                    <a:pt x="734" y="1501"/>
                    <a:pt x="768" y="1268"/>
                    <a:pt x="734" y="1068"/>
                  </a:cubicBezTo>
                  <a:cubicBezTo>
                    <a:pt x="701" y="968"/>
                    <a:pt x="701" y="867"/>
                    <a:pt x="701" y="734"/>
                  </a:cubicBezTo>
                  <a:cubicBezTo>
                    <a:pt x="701" y="667"/>
                    <a:pt x="701" y="567"/>
                    <a:pt x="734" y="467"/>
                  </a:cubicBezTo>
                  <a:cubicBezTo>
                    <a:pt x="734" y="400"/>
                    <a:pt x="768" y="300"/>
                    <a:pt x="801" y="200"/>
                  </a:cubicBezTo>
                  <a:cubicBezTo>
                    <a:pt x="801" y="200"/>
                    <a:pt x="801" y="167"/>
                    <a:pt x="801" y="167"/>
                  </a:cubicBezTo>
                  <a:cubicBezTo>
                    <a:pt x="801" y="67"/>
                    <a:pt x="734" y="0"/>
                    <a:pt x="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2"/>
            <p:cNvSpPr/>
            <p:nvPr/>
          </p:nvSpPr>
          <p:spPr>
            <a:xfrm>
              <a:off x="2383776" y="3364111"/>
              <a:ext cx="29140" cy="31111"/>
            </a:xfrm>
            <a:custGeom>
              <a:avLst/>
              <a:gdLst/>
              <a:ahLst/>
              <a:cxnLst/>
              <a:rect l="l" t="t" r="r" b="b"/>
              <a:pathLst>
                <a:path w="2469" h="2636" extrusionOk="0">
                  <a:moveTo>
                    <a:pt x="2285" y="1"/>
                  </a:moveTo>
                  <a:cubicBezTo>
                    <a:pt x="2255" y="1"/>
                    <a:pt x="2226" y="8"/>
                    <a:pt x="2202" y="21"/>
                  </a:cubicBezTo>
                  <a:cubicBezTo>
                    <a:pt x="2169" y="54"/>
                    <a:pt x="2135" y="54"/>
                    <a:pt x="2069" y="87"/>
                  </a:cubicBezTo>
                  <a:cubicBezTo>
                    <a:pt x="2002" y="121"/>
                    <a:pt x="1902" y="187"/>
                    <a:pt x="1735" y="254"/>
                  </a:cubicBezTo>
                  <a:cubicBezTo>
                    <a:pt x="1602" y="354"/>
                    <a:pt x="1435" y="454"/>
                    <a:pt x="1268" y="554"/>
                  </a:cubicBezTo>
                  <a:cubicBezTo>
                    <a:pt x="1101" y="688"/>
                    <a:pt x="934" y="788"/>
                    <a:pt x="768" y="955"/>
                  </a:cubicBezTo>
                  <a:cubicBezTo>
                    <a:pt x="434" y="1188"/>
                    <a:pt x="201" y="1555"/>
                    <a:pt x="67" y="1955"/>
                  </a:cubicBezTo>
                  <a:cubicBezTo>
                    <a:pt x="0" y="2122"/>
                    <a:pt x="0" y="2322"/>
                    <a:pt x="67" y="2522"/>
                  </a:cubicBezTo>
                  <a:cubicBezTo>
                    <a:pt x="67" y="2522"/>
                    <a:pt x="101" y="2556"/>
                    <a:pt x="101" y="2556"/>
                  </a:cubicBezTo>
                  <a:cubicBezTo>
                    <a:pt x="137" y="2611"/>
                    <a:pt x="184" y="2636"/>
                    <a:pt x="236" y="2636"/>
                  </a:cubicBezTo>
                  <a:cubicBezTo>
                    <a:pt x="277" y="2636"/>
                    <a:pt x="322" y="2619"/>
                    <a:pt x="367" y="2589"/>
                  </a:cubicBezTo>
                  <a:cubicBezTo>
                    <a:pt x="401" y="2556"/>
                    <a:pt x="434" y="2522"/>
                    <a:pt x="467" y="2489"/>
                  </a:cubicBezTo>
                  <a:cubicBezTo>
                    <a:pt x="534" y="2389"/>
                    <a:pt x="601" y="2322"/>
                    <a:pt x="668" y="2222"/>
                  </a:cubicBezTo>
                  <a:cubicBezTo>
                    <a:pt x="834" y="1989"/>
                    <a:pt x="968" y="1655"/>
                    <a:pt x="1168" y="1288"/>
                  </a:cubicBezTo>
                  <a:cubicBezTo>
                    <a:pt x="1235" y="1121"/>
                    <a:pt x="1368" y="988"/>
                    <a:pt x="1502" y="855"/>
                  </a:cubicBezTo>
                  <a:cubicBezTo>
                    <a:pt x="1602" y="721"/>
                    <a:pt x="1735" y="621"/>
                    <a:pt x="1868" y="521"/>
                  </a:cubicBezTo>
                  <a:cubicBezTo>
                    <a:pt x="1969" y="454"/>
                    <a:pt x="2069" y="388"/>
                    <a:pt x="2169" y="354"/>
                  </a:cubicBezTo>
                  <a:lnTo>
                    <a:pt x="2302" y="321"/>
                  </a:lnTo>
                  <a:lnTo>
                    <a:pt x="2369" y="287"/>
                  </a:lnTo>
                  <a:cubicBezTo>
                    <a:pt x="2436" y="254"/>
                    <a:pt x="2469" y="154"/>
                    <a:pt x="2436" y="87"/>
                  </a:cubicBezTo>
                  <a:cubicBezTo>
                    <a:pt x="2393" y="24"/>
                    <a:pt x="2338" y="1"/>
                    <a:pt x="22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2"/>
            <p:cNvSpPr/>
            <p:nvPr/>
          </p:nvSpPr>
          <p:spPr>
            <a:xfrm>
              <a:off x="2376293" y="3433146"/>
              <a:ext cx="13006" cy="19899"/>
            </a:xfrm>
            <a:custGeom>
              <a:avLst/>
              <a:gdLst/>
              <a:ahLst/>
              <a:cxnLst/>
              <a:rect l="l" t="t" r="r" b="b"/>
              <a:pathLst>
                <a:path w="1102" h="1686" extrusionOk="0">
                  <a:moveTo>
                    <a:pt x="929" y="0"/>
                  </a:moveTo>
                  <a:cubicBezTo>
                    <a:pt x="868" y="0"/>
                    <a:pt x="801" y="55"/>
                    <a:pt x="801" y="109"/>
                  </a:cubicBezTo>
                  <a:cubicBezTo>
                    <a:pt x="768" y="209"/>
                    <a:pt x="735" y="276"/>
                    <a:pt x="668" y="343"/>
                  </a:cubicBezTo>
                  <a:cubicBezTo>
                    <a:pt x="634" y="409"/>
                    <a:pt x="601" y="476"/>
                    <a:pt x="534" y="543"/>
                  </a:cubicBezTo>
                  <a:cubicBezTo>
                    <a:pt x="468" y="643"/>
                    <a:pt x="401" y="710"/>
                    <a:pt x="334" y="776"/>
                  </a:cubicBezTo>
                  <a:cubicBezTo>
                    <a:pt x="167" y="910"/>
                    <a:pt x="67" y="1077"/>
                    <a:pt x="1" y="1243"/>
                  </a:cubicBezTo>
                  <a:cubicBezTo>
                    <a:pt x="1" y="1343"/>
                    <a:pt x="34" y="1477"/>
                    <a:pt x="67" y="1544"/>
                  </a:cubicBezTo>
                  <a:cubicBezTo>
                    <a:pt x="122" y="1626"/>
                    <a:pt x="200" y="1686"/>
                    <a:pt x="281" y="1686"/>
                  </a:cubicBezTo>
                  <a:cubicBezTo>
                    <a:pt x="299" y="1686"/>
                    <a:pt x="317" y="1683"/>
                    <a:pt x="334" y="1677"/>
                  </a:cubicBezTo>
                  <a:cubicBezTo>
                    <a:pt x="434" y="1677"/>
                    <a:pt x="534" y="1610"/>
                    <a:pt x="634" y="1544"/>
                  </a:cubicBezTo>
                  <a:cubicBezTo>
                    <a:pt x="735" y="1410"/>
                    <a:pt x="801" y="1210"/>
                    <a:pt x="801" y="1010"/>
                  </a:cubicBezTo>
                  <a:cubicBezTo>
                    <a:pt x="835" y="910"/>
                    <a:pt x="835" y="810"/>
                    <a:pt x="868" y="710"/>
                  </a:cubicBezTo>
                  <a:cubicBezTo>
                    <a:pt x="868" y="610"/>
                    <a:pt x="935" y="543"/>
                    <a:pt x="935" y="476"/>
                  </a:cubicBezTo>
                  <a:cubicBezTo>
                    <a:pt x="968" y="409"/>
                    <a:pt x="1001" y="309"/>
                    <a:pt x="1068" y="243"/>
                  </a:cubicBezTo>
                  <a:cubicBezTo>
                    <a:pt x="1068" y="243"/>
                    <a:pt x="1068" y="209"/>
                    <a:pt x="1068" y="209"/>
                  </a:cubicBezTo>
                  <a:cubicBezTo>
                    <a:pt x="1101" y="109"/>
                    <a:pt x="1068" y="42"/>
                    <a:pt x="968" y="9"/>
                  </a:cubicBezTo>
                  <a:cubicBezTo>
                    <a:pt x="956" y="3"/>
                    <a:pt x="942" y="0"/>
                    <a:pt x="9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2"/>
            <p:cNvSpPr/>
            <p:nvPr/>
          </p:nvSpPr>
          <p:spPr>
            <a:xfrm>
              <a:off x="2339291" y="3420611"/>
              <a:ext cx="19686" cy="23911"/>
            </a:xfrm>
            <a:custGeom>
              <a:avLst/>
              <a:gdLst/>
              <a:ahLst/>
              <a:cxnLst/>
              <a:rect l="l" t="t" r="r" b="b"/>
              <a:pathLst>
                <a:path w="1668" h="2026" extrusionOk="0">
                  <a:moveTo>
                    <a:pt x="1488" y="1"/>
                  </a:moveTo>
                  <a:cubicBezTo>
                    <a:pt x="1457" y="1"/>
                    <a:pt x="1427" y="12"/>
                    <a:pt x="1401" y="37"/>
                  </a:cubicBezTo>
                  <a:cubicBezTo>
                    <a:pt x="1368" y="37"/>
                    <a:pt x="1334" y="70"/>
                    <a:pt x="1334" y="104"/>
                  </a:cubicBezTo>
                  <a:cubicBezTo>
                    <a:pt x="1268" y="137"/>
                    <a:pt x="1201" y="170"/>
                    <a:pt x="1101" y="237"/>
                  </a:cubicBezTo>
                  <a:cubicBezTo>
                    <a:pt x="1001" y="304"/>
                    <a:pt x="901" y="371"/>
                    <a:pt x="767" y="471"/>
                  </a:cubicBezTo>
                  <a:cubicBezTo>
                    <a:pt x="667" y="571"/>
                    <a:pt x="534" y="671"/>
                    <a:pt x="434" y="771"/>
                  </a:cubicBezTo>
                  <a:cubicBezTo>
                    <a:pt x="200" y="971"/>
                    <a:pt x="33" y="1238"/>
                    <a:pt x="0" y="1538"/>
                  </a:cubicBezTo>
                  <a:cubicBezTo>
                    <a:pt x="0" y="1672"/>
                    <a:pt x="33" y="1838"/>
                    <a:pt x="134" y="1938"/>
                  </a:cubicBezTo>
                  <a:cubicBezTo>
                    <a:pt x="176" y="2002"/>
                    <a:pt x="245" y="2025"/>
                    <a:pt x="307" y="2025"/>
                  </a:cubicBezTo>
                  <a:cubicBezTo>
                    <a:pt x="343" y="2025"/>
                    <a:pt x="376" y="2017"/>
                    <a:pt x="400" y="2005"/>
                  </a:cubicBezTo>
                  <a:cubicBezTo>
                    <a:pt x="400" y="2005"/>
                    <a:pt x="467" y="1972"/>
                    <a:pt x="500" y="1905"/>
                  </a:cubicBezTo>
                  <a:cubicBezTo>
                    <a:pt x="567" y="1838"/>
                    <a:pt x="601" y="1772"/>
                    <a:pt x="634" y="1705"/>
                  </a:cubicBezTo>
                  <a:cubicBezTo>
                    <a:pt x="734" y="1505"/>
                    <a:pt x="801" y="1305"/>
                    <a:pt x="867" y="1071"/>
                  </a:cubicBezTo>
                  <a:cubicBezTo>
                    <a:pt x="934" y="838"/>
                    <a:pt x="1068" y="637"/>
                    <a:pt x="1268" y="471"/>
                  </a:cubicBezTo>
                  <a:cubicBezTo>
                    <a:pt x="1301" y="437"/>
                    <a:pt x="1368" y="371"/>
                    <a:pt x="1434" y="337"/>
                  </a:cubicBezTo>
                  <a:lnTo>
                    <a:pt x="1535" y="304"/>
                  </a:lnTo>
                  <a:cubicBezTo>
                    <a:pt x="1568" y="304"/>
                    <a:pt x="1568" y="304"/>
                    <a:pt x="1601" y="271"/>
                  </a:cubicBezTo>
                  <a:cubicBezTo>
                    <a:pt x="1668" y="204"/>
                    <a:pt x="1668" y="104"/>
                    <a:pt x="1635" y="70"/>
                  </a:cubicBezTo>
                  <a:cubicBezTo>
                    <a:pt x="1593" y="29"/>
                    <a:pt x="1539" y="1"/>
                    <a:pt x="14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2"/>
            <p:cNvSpPr/>
            <p:nvPr/>
          </p:nvSpPr>
          <p:spPr>
            <a:xfrm>
              <a:off x="2315662" y="3483886"/>
              <a:ext cx="11436" cy="31760"/>
            </a:xfrm>
            <a:custGeom>
              <a:avLst/>
              <a:gdLst/>
              <a:ahLst/>
              <a:cxnLst/>
              <a:rect l="l" t="t" r="r" b="b"/>
              <a:pathLst>
                <a:path w="969" h="2691" extrusionOk="0">
                  <a:moveTo>
                    <a:pt x="809" y="0"/>
                  </a:moveTo>
                  <a:cubicBezTo>
                    <a:pt x="752" y="0"/>
                    <a:pt x="692" y="31"/>
                    <a:pt x="668" y="80"/>
                  </a:cubicBezTo>
                  <a:lnTo>
                    <a:pt x="601" y="180"/>
                  </a:lnTo>
                  <a:cubicBezTo>
                    <a:pt x="568" y="247"/>
                    <a:pt x="501" y="347"/>
                    <a:pt x="468" y="447"/>
                  </a:cubicBezTo>
                  <a:cubicBezTo>
                    <a:pt x="368" y="580"/>
                    <a:pt x="334" y="714"/>
                    <a:pt x="268" y="880"/>
                  </a:cubicBezTo>
                  <a:cubicBezTo>
                    <a:pt x="201" y="1014"/>
                    <a:pt x="134" y="1181"/>
                    <a:pt x="101" y="1381"/>
                  </a:cubicBezTo>
                  <a:cubicBezTo>
                    <a:pt x="1" y="1714"/>
                    <a:pt x="67" y="2081"/>
                    <a:pt x="234" y="2382"/>
                  </a:cubicBezTo>
                  <a:cubicBezTo>
                    <a:pt x="301" y="2482"/>
                    <a:pt x="368" y="2548"/>
                    <a:pt x="468" y="2615"/>
                  </a:cubicBezTo>
                  <a:cubicBezTo>
                    <a:pt x="501" y="2648"/>
                    <a:pt x="568" y="2682"/>
                    <a:pt x="601" y="2682"/>
                  </a:cubicBezTo>
                  <a:cubicBezTo>
                    <a:pt x="619" y="2688"/>
                    <a:pt x="638" y="2690"/>
                    <a:pt x="657" y="2690"/>
                  </a:cubicBezTo>
                  <a:cubicBezTo>
                    <a:pt x="744" y="2690"/>
                    <a:pt x="835" y="2631"/>
                    <a:pt x="835" y="2548"/>
                  </a:cubicBezTo>
                  <a:lnTo>
                    <a:pt x="835" y="2515"/>
                  </a:lnTo>
                  <a:cubicBezTo>
                    <a:pt x="868" y="2482"/>
                    <a:pt x="868" y="2415"/>
                    <a:pt x="835" y="2382"/>
                  </a:cubicBezTo>
                  <a:cubicBezTo>
                    <a:pt x="835" y="2281"/>
                    <a:pt x="835" y="2215"/>
                    <a:pt x="835" y="2115"/>
                  </a:cubicBezTo>
                  <a:cubicBezTo>
                    <a:pt x="801" y="1915"/>
                    <a:pt x="701" y="1681"/>
                    <a:pt x="634" y="1381"/>
                  </a:cubicBezTo>
                  <a:cubicBezTo>
                    <a:pt x="601" y="1247"/>
                    <a:pt x="568" y="1114"/>
                    <a:pt x="601" y="981"/>
                  </a:cubicBezTo>
                  <a:cubicBezTo>
                    <a:pt x="601" y="847"/>
                    <a:pt x="634" y="714"/>
                    <a:pt x="701" y="614"/>
                  </a:cubicBezTo>
                  <a:cubicBezTo>
                    <a:pt x="735" y="514"/>
                    <a:pt x="768" y="447"/>
                    <a:pt x="835" y="380"/>
                  </a:cubicBezTo>
                  <a:lnTo>
                    <a:pt x="901" y="280"/>
                  </a:lnTo>
                  <a:cubicBezTo>
                    <a:pt x="901" y="280"/>
                    <a:pt x="935" y="247"/>
                    <a:pt x="935" y="213"/>
                  </a:cubicBezTo>
                  <a:cubicBezTo>
                    <a:pt x="968" y="147"/>
                    <a:pt x="968" y="47"/>
                    <a:pt x="868" y="13"/>
                  </a:cubicBezTo>
                  <a:cubicBezTo>
                    <a:pt x="850" y="4"/>
                    <a:pt x="830" y="0"/>
                    <a:pt x="8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2"/>
            <p:cNvSpPr/>
            <p:nvPr/>
          </p:nvSpPr>
          <p:spPr>
            <a:xfrm>
              <a:off x="2345192" y="3498061"/>
              <a:ext cx="9064" cy="20630"/>
            </a:xfrm>
            <a:custGeom>
              <a:avLst/>
              <a:gdLst/>
              <a:ahLst/>
              <a:cxnLst/>
              <a:rect l="l" t="t" r="r" b="b"/>
              <a:pathLst>
                <a:path w="768" h="1748" extrusionOk="0">
                  <a:moveTo>
                    <a:pt x="565" y="1"/>
                  </a:moveTo>
                  <a:cubicBezTo>
                    <a:pt x="503" y="1"/>
                    <a:pt x="459" y="38"/>
                    <a:pt x="434" y="113"/>
                  </a:cubicBezTo>
                  <a:cubicBezTo>
                    <a:pt x="434" y="113"/>
                    <a:pt x="401" y="146"/>
                    <a:pt x="401" y="180"/>
                  </a:cubicBezTo>
                  <a:cubicBezTo>
                    <a:pt x="401" y="213"/>
                    <a:pt x="334" y="280"/>
                    <a:pt x="301" y="347"/>
                  </a:cubicBezTo>
                  <a:cubicBezTo>
                    <a:pt x="267" y="447"/>
                    <a:pt x="234" y="513"/>
                    <a:pt x="201" y="613"/>
                  </a:cubicBezTo>
                  <a:cubicBezTo>
                    <a:pt x="134" y="714"/>
                    <a:pt x="101" y="814"/>
                    <a:pt x="67" y="947"/>
                  </a:cubicBezTo>
                  <a:cubicBezTo>
                    <a:pt x="0" y="1181"/>
                    <a:pt x="34" y="1414"/>
                    <a:pt x="201" y="1614"/>
                  </a:cubicBezTo>
                  <a:cubicBezTo>
                    <a:pt x="267" y="1714"/>
                    <a:pt x="401" y="1748"/>
                    <a:pt x="501" y="1748"/>
                  </a:cubicBezTo>
                  <a:cubicBezTo>
                    <a:pt x="601" y="1748"/>
                    <a:pt x="701" y="1681"/>
                    <a:pt x="734" y="1581"/>
                  </a:cubicBezTo>
                  <a:lnTo>
                    <a:pt x="734" y="1547"/>
                  </a:lnTo>
                  <a:cubicBezTo>
                    <a:pt x="734" y="1514"/>
                    <a:pt x="734" y="1481"/>
                    <a:pt x="734" y="1447"/>
                  </a:cubicBezTo>
                  <a:cubicBezTo>
                    <a:pt x="768" y="1381"/>
                    <a:pt x="768" y="1347"/>
                    <a:pt x="768" y="1281"/>
                  </a:cubicBezTo>
                  <a:cubicBezTo>
                    <a:pt x="734" y="1147"/>
                    <a:pt x="668" y="1014"/>
                    <a:pt x="601" y="914"/>
                  </a:cubicBezTo>
                  <a:cubicBezTo>
                    <a:pt x="568" y="847"/>
                    <a:pt x="534" y="747"/>
                    <a:pt x="534" y="680"/>
                  </a:cubicBezTo>
                  <a:cubicBezTo>
                    <a:pt x="534" y="613"/>
                    <a:pt x="534" y="513"/>
                    <a:pt x="568" y="447"/>
                  </a:cubicBezTo>
                  <a:cubicBezTo>
                    <a:pt x="568" y="413"/>
                    <a:pt x="601" y="380"/>
                    <a:pt x="634" y="313"/>
                  </a:cubicBezTo>
                  <a:cubicBezTo>
                    <a:pt x="634" y="313"/>
                    <a:pt x="668" y="280"/>
                    <a:pt x="668" y="280"/>
                  </a:cubicBezTo>
                  <a:cubicBezTo>
                    <a:pt x="701" y="247"/>
                    <a:pt x="701" y="213"/>
                    <a:pt x="701" y="213"/>
                  </a:cubicBezTo>
                  <a:cubicBezTo>
                    <a:pt x="734" y="113"/>
                    <a:pt x="701" y="13"/>
                    <a:pt x="634" y="13"/>
                  </a:cubicBezTo>
                  <a:cubicBezTo>
                    <a:pt x="609" y="5"/>
                    <a:pt x="586" y="1"/>
                    <a:pt x="5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2"/>
            <p:cNvSpPr/>
            <p:nvPr/>
          </p:nvSpPr>
          <p:spPr>
            <a:xfrm>
              <a:off x="2330628" y="3545355"/>
              <a:ext cx="11425" cy="22153"/>
            </a:xfrm>
            <a:custGeom>
              <a:avLst/>
              <a:gdLst/>
              <a:ahLst/>
              <a:cxnLst/>
              <a:rect l="l" t="t" r="r" b="b"/>
              <a:pathLst>
                <a:path w="968" h="1877" extrusionOk="0">
                  <a:moveTo>
                    <a:pt x="185" y="0"/>
                  </a:moveTo>
                  <a:cubicBezTo>
                    <a:pt x="169" y="0"/>
                    <a:pt x="152" y="3"/>
                    <a:pt x="134" y="9"/>
                  </a:cubicBezTo>
                  <a:cubicBezTo>
                    <a:pt x="67" y="9"/>
                    <a:pt x="0" y="76"/>
                    <a:pt x="0" y="176"/>
                  </a:cubicBezTo>
                  <a:cubicBezTo>
                    <a:pt x="0" y="209"/>
                    <a:pt x="0" y="209"/>
                    <a:pt x="0" y="242"/>
                  </a:cubicBezTo>
                  <a:cubicBezTo>
                    <a:pt x="0" y="309"/>
                    <a:pt x="34" y="376"/>
                    <a:pt x="0" y="476"/>
                  </a:cubicBezTo>
                  <a:cubicBezTo>
                    <a:pt x="0" y="576"/>
                    <a:pt x="0" y="676"/>
                    <a:pt x="0" y="776"/>
                  </a:cubicBezTo>
                  <a:cubicBezTo>
                    <a:pt x="34" y="910"/>
                    <a:pt x="34" y="1043"/>
                    <a:pt x="34" y="1176"/>
                  </a:cubicBezTo>
                  <a:cubicBezTo>
                    <a:pt x="67" y="1410"/>
                    <a:pt x="200" y="1643"/>
                    <a:pt x="401" y="1810"/>
                  </a:cubicBezTo>
                  <a:cubicBezTo>
                    <a:pt x="534" y="1877"/>
                    <a:pt x="667" y="1877"/>
                    <a:pt x="767" y="1877"/>
                  </a:cubicBezTo>
                  <a:cubicBezTo>
                    <a:pt x="868" y="1844"/>
                    <a:pt x="968" y="1744"/>
                    <a:pt x="968" y="1643"/>
                  </a:cubicBezTo>
                  <a:lnTo>
                    <a:pt x="968" y="1610"/>
                  </a:lnTo>
                  <a:cubicBezTo>
                    <a:pt x="968" y="1577"/>
                    <a:pt x="968" y="1543"/>
                    <a:pt x="968" y="1510"/>
                  </a:cubicBezTo>
                  <a:cubicBezTo>
                    <a:pt x="934" y="1443"/>
                    <a:pt x="934" y="1377"/>
                    <a:pt x="901" y="1310"/>
                  </a:cubicBezTo>
                  <a:cubicBezTo>
                    <a:pt x="801" y="1176"/>
                    <a:pt x="701" y="1043"/>
                    <a:pt x="567" y="943"/>
                  </a:cubicBezTo>
                  <a:cubicBezTo>
                    <a:pt x="467" y="876"/>
                    <a:pt x="401" y="776"/>
                    <a:pt x="367" y="709"/>
                  </a:cubicBezTo>
                  <a:cubicBezTo>
                    <a:pt x="334" y="609"/>
                    <a:pt x="300" y="543"/>
                    <a:pt x="300" y="443"/>
                  </a:cubicBezTo>
                  <a:cubicBezTo>
                    <a:pt x="267" y="376"/>
                    <a:pt x="267" y="343"/>
                    <a:pt x="300" y="276"/>
                  </a:cubicBezTo>
                  <a:cubicBezTo>
                    <a:pt x="267" y="242"/>
                    <a:pt x="267" y="209"/>
                    <a:pt x="300" y="176"/>
                  </a:cubicBezTo>
                  <a:cubicBezTo>
                    <a:pt x="300" y="176"/>
                    <a:pt x="300" y="142"/>
                    <a:pt x="300" y="109"/>
                  </a:cubicBezTo>
                  <a:cubicBezTo>
                    <a:pt x="300" y="55"/>
                    <a:pt x="256" y="0"/>
                    <a:pt x="1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2"/>
            <p:cNvSpPr/>
            <p:nvPr/>
          </p:nvSpPr>
          <p:spPr>
            <a:xfrm>
              <a:off x="2533683" y="3363793"/>
              <a:ext cx="64275" cy="50077"/>
            </a:xfrm>
            <a:custGeom>
              <a:avLst/>
              <a:gdLst/>
              <a:ahLst/>
              <a:cxnLst/>
              <a:rect l="l" t="t" r="r" b="b"/>
              <a:pathLst>
                <a:path w="5446" h="4243" extrusionOk="0">
                  <a:moveTo>
                    <a:pt x="1501" y="0"/>
                  </a:moveTo>
                  <a:cubicBezTo>
                    <a:pt x="1362" y="0"/>
                    <a:pt x="1227" y="24"/>
                    <a:pt x="1109" y="48"/>
                  </a:cubicBezTo>
                  <a:cubicBezTo>
                    <a:pt x="909" y="81"/>
                    <a:pt x="709" y="148"/>
                    <a:pt x="542" y="281"/>
                  </a:cubicBezTo>
                  <a:cubicBezTo>
                    <a:pt x="375" y="348"/>
                    <a:pt x="209" y="481"/>
                    <a:pt x="109" y="648"/>
                  </a:cubicBezTo>
                  <a:lnTo>
                    <a:pt x="75" y="648"/>
                  </a:lnTo>
                  <a:cubicBezTo>
                    <a:pt x="1" y="772"/>
                    <a:pt x="93" y="897"/>
                    <a:pt x="200" y="897"/>
                  </a:cubicBezTo>
                  <a:cubicBezTo>
                    <a:pt x="236" y="897"/>
                    <a:pt x="275" y="882"/>
                    <a:pt x="309" y="848"/>
                  </a:cubicBezTo>
                  <a:cubicBezTo>
                    <a:pt x="342" y="781"/>
                    <a:pt x="409" y="715"/>
                    <a:pt x="476" y="648"/>
                  </a:cubicBezTo>
                  <a:cubicBezTo>
                    <a:pt x="542" y="615"/>
                    <a:pt x="609" y="548"/>
                    <a:pt x="676" y="515"/>
                  </a:cubicBezTo>
                  <a:cubicBezTo>
                    <a:pt x="809" y="415"/>
                    <a:pt x="976" y="348"/>
                    <a:pt x="1143" y="314"/>
                  </a:cubicBezTo>
                  <a:cubicBezTo>
                    <a:pt x="1238" y="293"/>
                    <a:pt x="1336" y="282"/>
                    <a:pt x="1436" y="282"/>
                  </a:cubicBezTo>
                  <a:cubicBezTo>
                    <a:pt x="1651" y="282"/>
                    <a:pt x="1872" y="334"/>
                    <a:pt x="2077" y="448"/>
                  </a:cubicBezTo>
                  <a:lnTo>
                    <a:pt x="2210" y="515"/>
                  </a:lnTo>
                  <a:lnTo>
                    <a:pt x="2277" y="581"/>
                  </a:lnTo>
                  <a:cubicBezTo>
                    <a:pt x="2344" y="648"/>
                    <a:pt x="2410" y="715"/>
                    <a:pt x="2444" y="781"/>
                  </a:cubicBezTo>
                  <a:cubicBezTo>
                    <a:pt x="2544" y="882"/>
                    <a:pt x="2610" y="1015"/>
                    <a:pt x="2677" y="1182"/>
                  </a:cubicBezTo>
                  <a:cubicBezTo>
                    <a:pt x="2777" y="1482"/>
                    <a:pt x="2777" y="1782"/>
                    <a:pt x="2677" y="2082"/>
                  </a:cubicBezTo>
                  <a:cubicBezTo>
                    <a:pt x="2600" y="2287"/>
                    <a:pt x="2739" y="2472"/>
                    <a:pt x="2929" y="2472"/>
                  </a:cubicBezTo>
                  <a:cubicBezTo>
                    <a:pt x="2986" y="2472"/>
                    <a:pt x="3049" y="2455"/>
                    <a:pt x="3111" y="2416"/>
                  </a:cubicBezTo>
                  <a:lnTo>
                    <a:pt x="3144" y="2416"/>
                  </a:lnTo>
                  <a:cubicBezTo>
                    <a:pt x="3294" y="2341"/>
                    <a:pt x="3482" y="2303"/>
                    <a:pt x="3665" y="2303"/>
                  </a:cubicBezTo>
                  <a:cubicBezTo>
                    <a:pt x="3726" y="2303"/>
                    <a:pt x="3786" y="2308"/>
                    <a:pt x="3845" y="2316"/>
                  </a:cubicBezTo>
                  <a:cubicBezTo>
                    <a:pt x="3978" y="2316"/>
                    <a:pt x="4078" y="2349"/>
                    <a:pt x="4212" y="2416"/>
                  </a:cubicBezTo>
                  <a:cubicBezTo>
                    <a:pt x="4245" y="2449"/>
                    <a:pt x="4312" y="2483"/>
                    <a:pt x="4345" y="2516"/>
                  </a:cubicBezTo>
                  <a:lnTo>
                    <a:pt x="4478" y="2616"/>
                  </a:lnTo>
                  <a:lnTo>
                    <a:pt x="4545" y="2683"/>
                  </a:lnTo>
                  <a:cubicBezTo>
                    <a:pt x="4545" y="2716"/>
                    <a:pt x="4578" y="2716"/>
                    <a:pt x="4578" y="2750"/>
                  </a:cubicBezTo>
                  <a:cubicBezTo>
                    <a:pt x="4612" y="2783"/>
                    <a:pt x="4645" y="2850"/>
                    <a:pt x="4679" y="2916"/>
                  </a:cubicBezTo>
                  <a:cubicBezTo>
                    <a:pt x="4745" y="3016"/>
                    <a:pt x="4779" y="3116"/>
                    <a:pt x="4812" y="3250"/>
                  </a:cubicBezTo>
                  <a:cubicBezTo>
                    <a:pt x="4845" y="3517"/>
                    <a:pt x="4845" y="3784"/>
                    <a:pt x="4745" y="4050"/>
                  </a:cubicBezTo>
                  <a:cubicBezTo>
                    <a:pt x="4745" y="4084"/>
                    <a:pt x="4745" y="4151"/>
                    <a:pt x="4779" y="4217"/>
                  </a:cubicBezTo>
                  <a:cubicBezTo>
                    <a:pt x="4812" y="4234"/>
                    <a:pt x="4854" y="4242"/>
                    <a:pt x="4895" y="4242"/>
                  </a:cubicBezTo>
                  <a:cubicBezTo>
                    <a:pt x="4937" y="4242"/>
                    <a:pt x="4979" y="4234"/>
                    <a:pt x="5012" y="4217"/>
                  </a:cubicBezTo>
                  <a:cubicBezTo>
                    <a:pt x="5279" y="3950"/>
                    <a:pt x="5446" y="3550"/>
                    <a:pt x="5412" y="3183"/>
                  </a:cubicBezTo>
                  <a:cubicBezTo>
                    <a:pt x="5412" y="2983"/>
                    <a:pt x="5379" y="2783"/>
                    <a:pt x="5312" y="2616"/>
                  </a:cubicBezTo>
                  <a:cubicBezTo>
                    <a:pt x="5279" y="2516"/>
                    <a:pt x="5212" y="2416"/>
                    <a:pt x="5179" y="2349"/>
                  </a:cubicBezTo>
                  <a:lnTo>
                    <a:pt x="5079" y="2216"/>
                  </a:lnTo>
                  <a:lnTo>
                    <a:pt x="5012" y="2116"/>
                  </a:lnTo>
                  <a:cubicBezTo>
                    <a:pt x="4912" y="2049"/>
                    <a:pt x="4845" y="1982"/>
                    <a:pt x="4745" y="1916"/>
                  </a:cubicBezTo>
                  <a:cubicBezTo>
                    <a:pt x="4679" y="1849"/>
                    <a:pt x="4578" y="1816"/>
                    <a:pt x="4512" y="1782"/>
                  </a:cubicBezTo>
                  <a:cubicBezTo>
                    <a:pt x="4312" y="1682"/>
                    <a:pt x="4111" y="1649"/>
                    <a:pt x="3911" y="1615"/>
                  </a:cubicBezTo>
                  <a:cubicBezTo>
                    <a:pt x="3870" y="1612"/>
                    <a:pt x="3830" y="1610"/>
                    <a:pt x="3790" y="1610"/>
                  </a:cubicBezTo>
                  <a:cubicBezTo>
                    <a:pt x="3619" y="1610"/>
                    <a:pt x="3454" y="1641"/>
                    <a:pt x="3295" y="1696"/>
                  </a:cubicBezTo>
                  <a:lnTo>
                    <a:pt x="3295" y="1696"/>
                  </a:lnTo>
                  <a:cubicBezTo>
                    <a:pt x="3280" y="1463"/>
                    <a:pt x="3220" y="1234"/>
                    <a:pt x="3111" y="1015"/>
                  </a:cubicBezTo>
                  <a:cubicBezTo>
                    <a:pt x="3011" y="815"/>
                    <a:pt x="2877" y="648"/>
                    <a:pt x="2744" y="515"/>
                  </a:cubicBezTo>
                  <a:cubicBezTo>
                    <a:pt x="2677" y="448"/>
                    <a:pt x="2610" y="381"/>
                    <a:pt x="2510" y="314"/>
                  </a:cubicBezTo>
                  <a:lnTo>
                    <a:pt x="2377" y="248"/>
                  </a:lnTo>
                  <a:lnTo>
                    <a:pt x="2277" y="181"/>
                  </a:lnTo>
                  <a:cubicBezTo>
                    <a:pt x="2077" y="81"/>
                    <a:pt x="1877" y="14"/>
                    <a:pt x="1676" y="14"/>
                  </a:cubicBezTo>
                  <a:cubicBezTo>
                    <a:pt x="1618" y="4"/>
                    <a:pt x="1559" y="0"/>
                    <a:pt x="15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5" name="Google Shape;9485;p55"/>
          <p:cNvGrpSpPr/>
          <p:nvPr/>
        </p:nvGrpSpPr>
        <p:grpSpPr>
          <a:xfrm>
            <a:off x="7089140" y="2869565"/>
            <a:ext cx="1292225" cy="2332990"/>
            <a:chOff x="6550680" y="2989186"/>
            <a:chExt cx="488030" cy="746424"/>
          </a:xfrm>
        </p:grpSpPr>
        <p:sp>
          <p:nvSpPr>
            <p:cNvPr id="9486" name="Google Shape;9486;p55"/>
            <p:cNvSpPr/>
            <p:nvPr/>
          </p:nvSpPr>
          <p:spPr>
            <a:xfrm>
              <a:off x="6550680" y="2989186"/>
              <a:ext cx="488030" cy="558449"/>
            </a:xfrm>
            <a:custGeom>
              <a:avLst/>
              <a:gdLst/>
              <a:ahLst/>
              <a:cxnLst/>
              <a:rect l="l" t="t" r="r" b="b"/>
              <a:pathLst>
                <a:path w="55207" h="63173" extrusionOk="0">
                  <a:moveTo>
                    <a:pt x="27896" y="0"/>
                  </a:moveTo>
                  <a:cubicBezTo>
                    <a:pt x="26353" y="0"/>
                    <a:pt x="24788" y="546"/>
                    <a:pt x="23617" y="1569"/>
                  </a:cubicBezTo>
                  <a:cubicBezTo>
                    <a:pt x="21516" y="3370"/>
                    <a:pt x="20715" y="6439"/>
                    <a:pt x="21315" y="9141"/>
                  </a:cubicBezTo>
                  <a:lnTo>
                    <a:pt x="21082" y="9508"/>
                  </a:lnTo>
                  <a:cubicBezTo>
                    <a:pt x="20426" y="9338"/>
                    <a:pt x="19786" y="9259"/>
                    <a:pt x="19169" y="9259"/>
                  </a:cubicBezTo>
                  <a:cubicBezTo>
                    <a:pt x="13468" y="9259"/>
                    <a:pt x="9681" y="16020"/>
                    <a:pt x="13443" y="21016"/>
                  </a:cubicBezTo>
                  <a:cubicBezTo>
                    <a:pt x="12692" y="20691"/>
                    <a:pt x="11907" y="20537"/>
                    <a:pt x="11133" y="20537"/>
                  </a:cubicBezTo>
                  <a:cubicBezTo>
                    <a:pt x="9121" y="20537"/>
                    <a:pt x="7179" y="21578"/>
                    <a:pt x="6071" y="23384"/>
                  </a:cubicBezTo>
                  <a:cubicBezTo>
                    <a:pt x="4570" y="25919"/>
                    <a:pt x="5104" y="29155"/>
                    <a:pt x="7405" y="31023"/>
                  </a:cubicBezTo>
                  <a:cubicBezTo>
                    <a:pt x="1101" y="33058"/>
                    <a:pt x="0" y="41431"/>
                    <a:pt x="5504" y="45033"/>
                  </a:cubicBezTo>
                  <a:cubicBezTo>
                    <a:pt x="2869" y="47368"/>
                    <a:pt x="2369" y="51771"/>
                    <a:pt x="4470" y="54640"/>
                  </a:cubicBezTo>
                  <a:cubicBezTo>
                    <a:pt x="5822" y="56464"/>
                    <a:pt x="8112" y="57473"/>
                    <a:pt x="10373" y="57473"/>
                  </a:cubicBezTo>
                  <a:cubicBezTo>
                    <a:pt x="11627" y="57473"/>
                    <a:pt x="12872" y="57163"/>
                    <a:pt x="13943" y="56508"/>
                  </a:cubicBezTo>
                  <a:cubicBezTo>
                    <a:pt x="14010" y="59777"/>
                    <a:pt x="16379" y="62512"/>
                    <a:pt x="19614" y="63079"/>
                  </a:cubicBezTo>
                  <a:cubicBezTo>
                    <a:pt x="19994" y="63142"/>
                    <a:pt x="20373" y="63173"/>
                    <a:pt x="20747" y="63173"/>
                  </a:cubicBezTo>
                  <a:cubicBezTo>
                    <a:pt x="23559" y="63173"/>
                    <a:pt x="26122" y="61451"/>
                    <a:pt x="27153" y="58743"/>
                  </a:cubicBezTo>
                  <a:cubicBezTo>
                    <a:pt x="27925" y="61307"/>
                    <a:pt x="30299" y="63012"/>
                    <a:pt x="32924" y="63012"/>
                  </a:cubicBezTo>
                  <a:cubicBezTo>
                    <a:pt x="33134" y="63012"/>
                    <a:pt x="33345" y="63002"/>
                    <a:pt x="33557" y="62979"/>
                  </a:cubicBezTo>
                  <a:cubicBezTo>
                    <a:pt x="36460" y="62646"/>
                    <a:pt x="38694" y="60344"/>
                    <a:pt x="38928" y="57442"/>
                  </a:cubicBezTo>
                  <a:cubicBezTo>
                    <a:pt x="40773" y="59049"/>
                    <a:pt x="43176" y="60125"/>
                    <a:pt x="45616" y="60125"/>
                  </a:cubicBezTo>
                  <a:cubicBezTo>
                    <a:pt x="45910" y="60125"/>
                    <a:pt x="46205" y="60110"/>
                    <a:pt x="46500" y="60077"/>
                  </a:cubicBezTo>
                  <a:cubicBezTo>
                    <a:pt x="49202" y="59777"/>
                    <a:pt x="51804" y="57876"/>
                    <a:pt x="52504" y="55207"/>
                  </a:cubicBezTo>
                  <a:cubicBezTo>
                    <a:pt x="53171" y="52538"/>
                    <a:pt x="51570" y="49370"/>
                    <a:pt x="48902" y="48736"/>
                  </a:cubicBezTo>
                  <a:cubicBezTo>
                    <a:pt x="52771" y="47401"/>
                    <a:pt x="55206" y="42865"/>
                    <a:pt x="54206" y="38895"/>
                  </a:cubicBezTo>
                  <a:cubicBezTo>
                    <a:pt x="53274" y="35321"/>
                    <a:pt x="49692" y="32693"/>
                    <a:pt x="46041" y="32693"/>
                  </a:cubicBezTo>
                  <a:cubicBezTo>
                    <a:pt x="45637" y="32693"/>
                    <a:pt x="45234" y="32725"/>
                    <a:pt x="44832" y="32791"/>
                  </a:cubicBezTo>
                  <a:cubicBezTo>
                    <a:pt x="50136" y="28822"/>
                    <a:pt x="47567" y="20382"/>
                    <a:pt x="40963" y="20015"/>
                  </a:cubicBezTo>
                  <a:cubicBezTo>
                    <a:pt x="43798" y="17747"/>
                    <a:pt x="44399" y="13177"/>
                    <a:pt x="42297" y="10242"/>
                  </a:cubicBezTo>
                  <a:cubicBezTo>
                    <a:pt x="40947" y="8385"/>
                    <a:pt x="38637" y="7356"/>
                    <a:pt x="36353" y="7356"/>
                  </a:cubicBezTo>
                  <a:cubicBezTo>
                    <a:pt x="35025" y="7356"/>
                    <a:pt x="33706" y="7704"/>
                    <a:pt x="32590" y="8440"/>
                  </a:cubicBezTo>
                  <a:cubicBezTo>
                    <a:pt x="34291" y="6205"/>
                    <a:pt x="33591" y="2703"/>
                    <a:pt x="31323" y="1068"/>
                  </a:cubicBezTo>
                  <a:cubicBezTo>
                    <a:pt x="30333" y="345"/>
                    <a:pt x="29122" y="0"/>
                    <a:pt x="278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55"/>
            <p:cNvSpPr/>
            <p:nvPr/>
          </p:nvSpPr>
          <p:spPr>
            <a:xfrm>
              <a:off x="6762999" y="3229786"/>
              <a:ext cx="71365" cy="505825"/>
            </a:xfrm>
            <a:custGeom>
              <a:avLst/>
              <a:gdLst/>
              <a:ahLst/>
              <a:cxnLst/>
              <a:rect l="l" t="t" r="r" b="b"/>
              <a:pathLst>
                <a:path w="8073" h="57220" extrusionOk="0">
                  <a:moveTo>
                    <a:pt x="3473" y="1"/>
                  </a:moveTo>
                  <a:cubicBezTo>
                    <a:pt x="2999" y="1"/>
                    <a:pt x="2569" y="772"/>
                    <a:pt x="2569" y="772"/>
                  </a:cubicBezTo>
                  <a:lnTo>
                    <a:pt x="0" y="56478"/>
                  </a:lnTo>
                  <a:cubicBezTo>
                    <a:pt x="1223" y="57034"/>
                    <a:pt x="2528" y="57219"/>
                    <a:pt x="3724" y="57219"/>
                  </a:cubicBezTo>
                  <a:cubicBezTo>
                    <a:pt x="6116" y="57219"/>
                    <a:pt x="8073" y="56478"/>
                    <a:pt x="8073" y="56478"/>
                  </a:cubicBezTo>
                  <a:lnTo>
                    <a:pt x="4170" y="772"/>
                  </a:lnTo>
                  <a:cubicBezTo>
                    <a:pt x="3959" y="193"/>
                    <a:pt x="3710" y="1"/>
                    <a:pt x="34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55"/>
            <p:cNvSpPr/>
            <p:nvPr/>
          </p:nvSpPr>
          <p:spPr>
            <a:xfrm>
              <a:off x="6727903" y="3265165"/>
              <a:ext cx="67829" cy="80550"/>
            </a:xfrm>
            <a:custGeom>
              <a:avLst/>
              <a:gdLst/>
              <a:ahLst/>
              <a:cxnLst/>
              <a:rect l="l" t="t" r="r" b="b"/>
              <a:pathLst>
                <a:path w="7673" h="9112" extrusionOk="0">
                  <a:moveTo>
                    <a:pt x="493" y="0"/>
                  </a:moveTo>
                  <a:cubicBezTo>
                    <a:pt x="331" y="0"/>
                    <a:pt x="166" y="101"/>
                    <a:pt x="134" y="305"/>
                  </a:cubicBezTo>
                  <a:cubicBezTo>
                    <a:pt x="134" y="305"/>
                    <a:pt x="101" y="506"/>
                    <a:pt x="68" y="873"/>
                  </a:cubicBezTo>
                  <a:cubicBezTo>
                    <a:pt x="34" y="1340"/>
                    <a:pt x="1" y="1840"/>
                    <a:pt x="34" y="2340"/>
                  </a:cubicBezTo>
                  <a:cubicBezTo>
                    <a:pt x="68" y="3041"/>
                    <a:pt x="168" y="3741"/>
                    <a:pt x="334" y="4408"/>
                  </a:cubicBezTo>
                  <a:cubicBezTo>
                    <a:pt x="535" y="5209"/>
                    <a:pt x="868" y="5976"/>
                    <a:pt x="1335" y="6677"/>
                  </a:cubicBezTo>
                  <a:cubicBezTo>
                    <a:pt x="1569" y="7010"/>
                    <a:pt x="1869" y="7344"/>
                    <a:pt x="2169" y="7644"/>
                  </a:cubicBezTo>
                  <a:cubicBezTo>
                    <a:pt x="2336" y="7811"/>
                    <a:pt x="2469" y="7944"/>
                    <a:pt x="2669" y="8078"/>
                  </a:cubicBezTo>
                  <a:cubicBezTo>
                    <a:pt x="2836" y="8178"/>
                    <a:pt x="3003" y="8311"/>
                    <a:pt x="3203" y="8411"/>
                  </a:cubicBezTo>
                  <a:cubicBezTo>
                    <a:pt x="3537" y="8578"/>
                    <a:pt x="3904" y="8745"/>
                    <a:pt x="4271" y="8845"/>
                  </a:cubicBezTo>
                  <a:cubicBezTo>
                    <a:pt x="4604" y="8945"/>
                    <a:pt x="4938" y="9012"/>
                    <a:pt x="5271" y="9078"/>
                  </a:cubicBezTo>
                  <a:cubicBezTo>
                    <a:pt x="5571" y="9112"/>
                    <a:pt x="5838" y="9112"/>
                    <a:pt x="6105" y="9112"/>
                  </a:cubicBezTo>
                  <a:cubicBezTo>
                    <a:pt x="6339" y="9078"/>
                    <a:pt x="6606" y="9078"/>
                    <a:pt x="6772" y="9078"/>
                  </a:cubicBezTo>
                  <a:cubicBezTo>
                    <a:pt x="7139" y="9012"/>
                    <a:pt x="7339" y="8978"/>
                    <a:pt x="7339" y="8978"/>
                  </a:cubicBezTo>
                  <a:cubicBezTo>
                    <a:pt x="7506" y="8945"/>
                    <a:pt x="7640" y="8812"/>
                    <a:pt x="7640" y="8645"/>
                  </a:cubicBezTo>
                  <a:cubicBezTo>
                    <a:pt x="7673" y="8411"/>
                    <a:pt x="7506" y="8244"/>
                    <a:pt x="7306" y="8211"/>
                  </a:cubicBezTo>
                  <a:lnTo>
                    <a:pt x="7273" y="8211"/>
                  </a:lnTo>
                  <a:lnTo>
                    <a:pt x="6772" y="8178"/>
                  </a:lnTo>
                  <a:cubicBezTo>
                    <a:pt x="6572" y="8178"/>
                    <a:pt x="6372" y="8178"/>
                    <a:pt x="6172" y="8144"/>
                  </a:cubicBezTo>
                  <a:cubicBezTo>
                    <a:pt x="5972" y="8144"/>
                    <a:pt x="5738" y="8078"/>
                    <a:pt x="5471" y="8011"/>
                  </a:cubicBezTo>
                  <a:cubicBezTo>
                    <a:pt x="5171" y="7944"/>
                    <a:pt x="4904" y="7878"/>
                    <a:pt x="4637" y="7777"/>
                  </a:cubicBezTo>
                  <a:cubicBezTo>
                    <a:pt x="4337" y="7677"/>
                    <a:pt x="4037" y="7511"/>
                    <a:pt x="3804" y="7344"/>
                  </a:cubicBezTo>
                  <a:cubicBezTo>
                    <a:pt x="3637" y="7277"/>
                    <a:pt x="3503" y="7177"/>
                    <a:pt x="3370" y="7077"/>
                  </a:cubicBezTo>
                  <a:cubicBezTo>
                    <a:pt x="3236" y="6977"/>
                    <a:pt x="3103" y="6877"/>
                    <a:pt x="3003" y="6743"/>
                  </a:cubicBezTo>
                  <a:cubicBezTo>
                    <a:pt x="2736" y="6510"/>
                    <a:pt x="2536" y="6243"/>
                    <a:pt x="2336" y="5976"/>
                  </a:cubicBezTo>
                  <a:cubicBezTo>
                    <a:pt x="1936" y="5376"/>
                    <a:pt x="1635" y="4742"/>
                    <a:pt x="1435" y="4075"/>
                  </a:cubicBezTo>
                  <a:cubicBezTo>
                    <a:pt x="1235" y="3474"/>
                    <a:pt x="1102" y="2874"/>
                    <a:pt x="1002" y="2240"/>
                  </a:cubicBezTo>
                  <a:cubicBezTo>
                    <a:pt x="935" y="1673"/>
                    <a:pt x="868" y="1206"/>
                    <a:pt x="868" y="873"/>
                  </a:cubicBezTo>
                  <a:cubicBezTo>
                    <a:pt x="835" y="539"/>
                    <a:pt x="835" y="372"/>
                    <a:pt x="835" y="372"/>
                  </a:cubicBezTo>
                  <a:cubicBezTo>
                    <a:pt x="852" y="126"/>
                    <a:pt x="675" y="0"/>
                    <a:pt x="4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55"/>
            <p:cNvSpPr/>
            <p:nvPr/>
          </p:nvSpPr>
          <p:spPr>
            <a:xfrm>
              <a:off x="6788362" y="3226789"/>
              <a:ext cx="71958" cy="75113"/>
            </a:xfrm>
            <a:custGeom>
              <a:avLst/>
              <a:gdLst/>
              <a:ahLst/>
              <a:cxnLst/>
              <a:rect l="l" t="t" r="r" b="b"/>
              <a:pathLst>
                <a:path w="8140" h="8497" extrusionOk="0">
                  <a:moveTo>
                    <a:pt x="7676" y="1"/>
                  </a:moveTo>
                  <a:cubicBezTo>
                    <a:pt x="7494" y="1"/>
                    <a:pt x="7307" y="118"/>
                    <a:pt x="7272" y="343"/>
                  </a:cubicBezTo>
                  <a:lnTo>
                    <a:pt x="7272" y="377"/>
                  </a:lnTo>
                  <a:cubicBezTo>
                    <a:pt x="7272" y="377"/>
                    <a:pt x="7239" y="577"/>
                    <a:pt x="7239" y="877"/>
                  </a:cubicBezTo>
                  <a:cubicBezTo>
                    <a:pt x="7239" y="1044"/>
                    <a:pt x="7205" y="1244"/>
                    <a:pt x="7205" y="1478"/>
                  </a:cubicBezTo>
                  <a:cubicBezTo>
                    <a:pt x="7172" y="1678"/>
                    <a:pt x="7138" y="1945"/>
                    <a:pt x="7105" y="2211"/>
                  </a:cubicBezTo>
                  <a:cubicBezTo>
                    <a:pt x="7072" y="2345"/>
                    <a:pt x="7038" y="2478"/>
                    <a:pt x="7005" y="2612"/>
                  </a:cubicBezTo>
                  <a:cubicBezTo>
                    <a:pt x="6972" y="2745"/>
                    <a:pt x="6972" y="2912"/>
                    <a:pt x="6905" y="3045"/>
                  </a:cubicBezTo>
                  <a:cubicBezTo>
                    <a:pt x="6872" y="3212"/>
                    <a:pt x="6838" y="3346"/>
                    <a:pt x="6772" y="3512"/>
                  </a:cubicBezTo>
                  <a:lnTo>
                    <a:pt x="6638" y="3946"/>
                  </a:lnTo>
                  <a:cubicBezTo>
                    <a:pt x="6571" y="4113"/>
                    <a:pt x="6505" y="4280"/>
                    <a:pt x="6405" y="4413"/>
                  </a:cubicBezTo>
                  <a:cubicBezTo>
                    <a:pt x="6338" y="4513"/>
                    <a:pt x="6271" y="4680"/>
                    <a:pt x="6171" y="4813"/>
                  </a:cubicBezTo>
                  <a:cubicBezTo>
                    <a:pt x="6004" y="5113"/>
                    <a:pt x="5804" y="5380"/>
                    <a:pt x="5571" y="5614"/>
                  </a:cubicBezTo>
                  <a:cubicBezTo>
                    <a:pt x="5337" y="5881"/>
                    <a:pt x="5070" y="6114"/>
                    <a:pt x="4803" y="6314"/>
                  </a:cubicBezTo>
                  <a:cubicBezTo>
                    <a:pt x="4537" y="6514"/>
                    <a:pt x="4270" y="6681"/>
                    <a:pt x="3970" y="6815"/>
                  </a:cubicBezTo>
                  <a:cubicBezTo>
                    <a:pt x="3436" y="7082"/>
                    <a:pt x="2869" y="7315"/>
                    <a:pt x="2268" y="7448"/>
                  </a:cubicBezTo>
                  <a:cubicBezTo>
                    <a:pt x="1835" y="7549"/>
                    <a:pt x="1401" y="7615"/>
                    <a:pt x="967" y="7682"/>
                  </a:cubicBezTo>
                  <a:cubicBezTo>
                    <a:pt x="634" y="7715"/>
                    <a:pt x="467" y="7715"/>
                    <a:pt x="467" y="7715"/>
                  </a:cubicBezTo>
                  <a:cubicBezTo>
                    <a:pt x="67" y="7749"/>
                    <a:pt x="0" y="8349"/>
                    <a:pt x="434" y="8416"/>
                  </a:cubicBezTo>
                  <a:cubicBezTo>
                    <a:pt x="600" y="8449"/>
                    <a:pt x="801" y="8483"/>
                    <a:pt x="967" y="8483"/>
                  </a:cubicBezTo>
                  <a:cubicBezTo>
                    <a:pt x="1114" y="8492"/>
                    <a:pt x="1260" y="8496"/>
                    <a:pt x="1406" y="8496"/>
                  </a:cubicBezTo>
                  <a:cubicBezTo>
                    <a:pt x="1758" y="8496"/>
                    <a:pt x="2105" y="8473"/>
                    <a:pt x="2435" y="8449"/>
                  </a:cubicBezTo>
                  <a:cubicBezTo>
                    <a:pt x="3136" y="8349"/>
                    <a:pt x="3836" y="8149"/>
                    <a:pt x="4470" y="7882"/>
                  </a:cubicBezTo>
                  <a:cubicBezTo>
                    <a:pt x="4837" y="7715"/>
                    <a:pt x="5204" y="7515"/>
                    <a:pt x="5537" y="7315"/>
                  </a:cubicBezTo>
                  <a:cubicBezTo>
                    <a:pt x="6238" y="6815"/>
                    <a:pt x="6805" y="6181"/>
                    <a:pt x="7239" y="5447"/>
                  </a:cubicBezTo>
                  <a:cubicBezTo>
                    <a:pt x="7339" y="5280"/>
                    <a:pt x="7472" y="5113"/>
                    <a:pt x="7539" y="4913"/>
                  </a:cubicBezTo>
                  <a:cubicBezTo>
                    <a:pt x="7605" y="4713"/>
                    <a:pt x="7706" y="4546"/>
                    <a:pt x="7739" y="4346"/>
                  </a:cubicBezTo>
                  <a:cubicBezTo>
                    <a:pt x="7806" y="4179"/>
                    <a:pt x="7872" y="4013"/>
                    <a:pt x="7939" y="3813"/>
                  </a:cubicBezTo>
                  <a:cubicBezTo>
                    <a:pt x="7972" y="3646"/>
                    <a:pt x="8006" y="3446"/>
                    <a:pt x="8039" y="3279"/>
                  </a:cubicBezTo>
                  <a:cubicBezTo>
                    <a:pt x="8106" y="2945"/>
                    <a:pt x="8139" y="2612"/>
                    <a:pt x="8139" y="2311"/>
                  </a:cubicBezTo>
                  <a:lnTo>
                    <a:pt x="8139" y="1878"/>
                  </a:lnTo>
                  <a:lnTo>
                    <a:pt x="8139" y="1511"/>
                  </a:lnTo>
                  <a:cubicBezTo>
                    <a:pt x="8139" y="1244"/>
                    <a:pt x="8106" y="1044"/>
                    <a:pt x="8106" y="877"/>
                  </a:cubicBezTo>
                  <a:cubicBezTo>
                    <a:pt x="8072" y="510"/>
                    <a:pt x="8039" y="310"/>
                    <a:pt x="8039" y="310"/>
                  </a:cubicBezTo>
                  <a:cubicBezTo>
                    <a:pt x="8007" y="102"/>
                    <a:pt x="7844" y="1"/>
                    <a:pt x="76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55"/>
            <p:cNvSpPr/>
            <p:nvPr/>
          </p:nvSpPr>
          <p:spPr>
            <a:xfrm>
              <a:off x="6794259" y="3311798"/>
              <a:ext cx="87587" cy="76015"/>
            </a:xfrm>
            <a:custGeom>
              <a:avLst/>
              <a:gdLst/>
              <a:ahLst/>
              <a:cxnLst/>
              <a:rect l="l" t="t" r="r" b="b"/>
              <a:pathLst>
                <a:path w="9908" h="8599" extrusionOk="0">
                  <a:moveTo>
                    <a:pt x="9540" y="1"/>
                  </a:moveTo>
                  <a:cubicBezTo>
                    <a:pt x="9340" y="1"/>
                    <a:pt x="9173" y="134"/>
                    <a:pt x="9173" y="334"/>
                  </a:cubicBezTo>
                  <a:cubicBezTo>
                    <a:pt x="9173" y="401"/>
                    <a:pt x="9173" y="434"/>
                    <a:pt x="9173" y="468"/>
                  </a:cubicBezTo>
                  <a:cubicBezTo>
                    <a:pt x="9140" y="568"/>
                    <a:pt x="9107" y="701"/>
                    <a:pt x="9107" y="868"/>
                  </a:cubicBezTo>
                  <a:cubicBezTo>
                    <a:pt x="9073" y="1035"/>
                    <a:pt x="9040" y="1268"/>
                    <a:pt x="8940" y="1502"/>
                  </a:cubicBezTo>
                  <a:cubicBezTo>
                    <a:pt x="8873" y="1735"/>
                    <a:pt x="8806" y="2002"/>
                    <a:pt x="8706" y="2269"/>
                  </a:cubicBezTo>
                  <a:cubicBezTo>
                    <a:pt x="8640" y="2402"/>
                    <a:pt x="8606" y="2536"/>
                    <a:pt x="8540" y="2669"/>
                  </a:cubicBezTo>
                  <a:lnTo>
                    <a:pt x="8339" y="3136"/>
                  </a:lnTo>
                  <a:cubicBezTo>
                    <a:pt x="8273" y="3303"/>
                    <a:pt x="8173" y="3436"/>
                    <a:pt x="8106" y="3603"/>
                  </a:cubicBezTo>
                  <a:cubicBezTo>
                    <a:pt x="8006" y="3737"/>
                    <a:pt x="7939" y="3903"/>
                    <a:pt x="7839" y="4070"/>
                  </a:cubicBezTo>
                  <a:cubicBezTo>
                    <a:pt x="7639" y="4370"/>
                    <a:pt x="7405" y="4671"/>
                    <a:pt x="7172" y="4938"/>
                  </a:cubicBezTo>
                  <a:cubicBezTo>
                    <a:pt x="7039" y="5104"/>
                    <a:pt x="6905" y="5238"/>
                    <a:pt x="6772" y="5371"/>
                  </a:cubicBezTo>
                  <a:lnTo>
                    <a:pt x="6371" y="5738"/>
                  </a:lnTo>
                  <a:cubicBezTo>
                    <a:pt x="6205" y="5872"/>
                    <a:pt x="6071" y="6005"/>
                    <a:pt x="5904" y="6105"/>
                  </a:cubicBezTo>
                  <a:lnTo>
                    <a:pt x="5437" y="6405"/>
                  </a:lnTo>
                  <a:lnTo>
                    <a:pt x="4437" y="6939"/>
                  </a:lnTo>
                  <a:cubicBezTo>
                    <a:pt x="4103" y="7039"/>
                    <a:pt x="3770" y="7172"/>
                    <a:pt x="3436" y="7273"/>
                  </a:cubicBezTo>
                  <a:cubicBezTo>
                    <a:pt x="3102" y="7373"/>
                    <a:pt x="2802" y="7439"/>
                    <a:pt x="2502" y="7506"/>
                  </a:cubicBezTo>
                  <a:cubicBezTo>
                    <a:pt x="2235" y="7573"/>
                    <a:pt x="1968" y="7639"/>
                    <a:pt x="1701" y="7639"/>
                  </a:cubicBezTo>
                  <a:lnTo>
                    <a:pt x="1068" y="7740"/>
                  </a:lnTo>
                  <a:lnTo>
                    <a:pt x="501" y="7806"/>
                  </a:lnTo>
                  <a:lnTo>
                    <a:pt x="467" y="7806"/>
                  </a:lnTo>
                  <a:cubicBezTo>
                    <a:pt x="0" y="7873"/>
                    <a:pt x="34" y="8573"/>
                    <a:pt x="501" y="8573"/>
                  </a:cubicBezTo>
                  <a:lnTo>
                    <a:pt x="1768" y="8573"/>
                  </a:lnTo>
                  <a:cubicBezTo>
                    <a:pt x="1851" y="8590"/>
                    <a:pt x="1927" y="8598"/>
                    <a:pt x="1997" y="8598"/>
                  </a:cubicBezTo>
                  <a:cubicBezTo>
                    <a:pt x="2068" y="8598"/>
                    <a:pt x="2135" y="8590"/>
                    <a:pt x="2202" y="8573"/>
                  </a:cubicBezTo>
                  <a:lnTo>
                    <a:pt x="2669" y="8540"/>
                  </a:lnTo>
                  <a:cubicBezTo>
                    <a:pt x="3002" y="8473"/>
                    <a:pt x="3369" y="8440"/>
                    <a:pt x="3736" y="8373"/>
                  </a:cubicBezTo>
                  <a:lnTo>
                    <a:pt x="4870" y="8006"/>
                  </a:lnTo>
                  <a:cubicBezTo>
                    <a:pt x="5271" y="7840"/>
                    <a:pt x="5638" y="7673"/>
                    <a:pt x="6071" y="7473"/>
                  </a:cubicBezTo>
                  <a:lnTo>
                    <a:pt x="6605" y="7072"/>
                  </a:lnTo>
                  <a:cubicBezTo>
                    <a:pt x="6805" y="6972"/>
                    <a:pt x="7005" y="6839"/>
                    <a:pt x="7172" y="6672"/>
                  </a:cubicBezTo>
                  <a:lnTo>
                    <a:pt x="7672" y="6205"/>
                  </a:lnTo>
                  <a:cubicBezTo>
                    <a:pt x="7806" y="6038"/>
                    <a:pt x="7973" y="5872"/>
                    <a:pt x="8106" y="5705"/>
                  </a:cubicBezTo>
                  <a:cubicBezTo>
                    <a:pt x="8373" y="5371"/>
                    <a:pt x="8640" y="5004"/>
                    <a:pt x="8840" y="4637"/>
                  </a:cubicBezTo>
                  <a:cubicBezTo>
                    <a:pt x="8940" y="4437"/>
                    <a:pt x="9040" y="4270"/>
                    <a:pt x="9140" y="4070"/>
                  </a:cubicBezTo>
                  <a:cubicBezTo>
                    <a:pt x="9207" y="3903"/>
                    <a:pt x="9307" y="3703"/>
                    <a:pt x="9374" y="3537"/>
                  </a:cubicBezTo>
                  <a:lnTo>
                    <a:pt x="9540" y="3003"/>
                  </a:lnTo>
                  <a:cubicBezTo>
                    <a:pt x="9607" y="2836"/>
                    <a:pt x="9640" y="2669"/>
                    <a:pt x="9674" y="2502"/>
                  </a:cubicBezTo>
                  <a:cubicBezTo>
                    <a:pt x="9740" y="2202"/>
                    <a:pt x="9807" y="1902"/>
                    <a:pt x="9841" y="1602"/>
                  </a:cubicBezTo>
                  <a:cubicBezTo>
                    <a:pt x="9874" y="1335"/>
                    <a:pt x="9907" y="1101"/>
                    <a:pt x="9907" y="935"/>
                  </a:cubicBezTo>
                  <a:lnTo>
                    <a:pt x="9907" y="468"/>
                  </a:lnTo>
                  <a:cubicBezTo>
                    <a:pt x="9907" y="401"/>
                    <a:pt x="9907" y="368"/>
                    <a:pt x="9907" y="301"/>
                  </a:cubicBezTo>
                  <a:lnTo>
                    <a:pt x="9874" y="334"/>
                  </a:lnTo>
                  <a:cubicBezTo>
                    <a:pt x="9874" y="167"/>
                    <a:pt x="9707" y="34"/>
                    <a:pt x="95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55"/>
            <p:cNvSpPr/>
            <p:nvPr/>
          </p:nvSpPr>
          <p:spPr>
            <a:xfrm>
              <a:off x="6704317" y="3351695"/>
              <a:ext cx="92307" cy="89567"/>
            </a:xfrm>
            <a:custGeom>
              <a:avLst/>
              <a:gdLst/>
              <a:ahLst/>
              <a:cxnLst/>
              <a:rect l="l" t="t" r="r" b="b"/>
              <a:pathLst>
                <a:path w="10442" h="10132" extrusionOk="0">
                  <a:moveTo>
                    <a:pt x="377" y="1"/>
                  </a:moveTo>
                  <a:cubicBezTo>
                    <a:pt x="189" y="1"/>
                    <a:pt x="0" y="136"/>
                    <a:pt x="0" y="391"/>
                  </a:cubicBezTo>
                  <a:cubicBezTo>
                    <a:pt x="0" y="391"/>
                    <a:pt x="34" y="625"/>
                    <a:pt x="100" y="1025"/>
                  </a:cubicBezTo>
                  <a:cubicBezTo>
                    <a:pt x="167" y="1592"/>
                    <a:pt x="300" y="2159"/>
                    <a:pt x="434" y="2693"/>
                  </a:cubicBezTo>
                  <a:cubicBezTo>
                    <a:pt x="667" y="3493"/>
                    <a:pt x="968" y="4261"/>
                    <a:pt x="1335" y="4994"/>
                  </a:cubicBezTo>
                  <a:cubicBezTo>
                    <a:pt x="1535" y="5395"/>
                    <a:pt x="1768" y="5795"/>
                    <a:pt x="2035" y="6195"/>
                  </a:cubicBezTo>
                  <a:cubicBezTo>
                    <a:pt x="2302" y="6596"/>
                    <a:pt x="2635" y="6996"/>
                    <a:pt x="2969" y="7363"/>
                  </a:cubicBezTo>
                  <a:cubicBezTo>
                    <a:pt x="3269" y="7730"/>
                    <a:pt x="3636" y="8063"/>
                    <a:pt x="4036" y="8364"/>
                  </a:cubicBezTo>
                  <a:cubicBezTo>
                    <a:pt x="4203" y="8530"/>
                    <a:pt x="4437" y="8664"/>
                    <a:pt x="4604" y="8797"/>
                  </a:cubicBezTo>
                  <a:cubicBezTo>
                    <a:pt x="4804" y="8931"/>
                    <a:pt x="5004" y="9064"/>
                    <a:pt x="5204" y="9164"/>
                  </a:cubicBezTo>
                  <a:cubicBezTo>
                    <a:pt x="5404" y="9264"/>
                    <a:pt x="5638" y="9364"/>
                    <a:pt x="5838" y="9464"/>
                  </a:cubicBezTo>
                  <a:cubicBezTo>
                    <a:pt x="6005" y="9531"/>
                    <a:pt x="6238" y="9631"/>
                    <a:pt x="6438" y="9698"/>
                  </a:cubicBezTo>
                  <a:lnTo>
                    <a:pt x="7039" y="9865"/>
                  </a:lnTo>
                  <a:lnTo>
                    <a:pt x="7572" y="9998"/>
                  </a:lnTo>
                  <a:cubicBezTo>
                    <a:pt x="7906" y="10065"/>
                    <a:pt x="8239" y="10098"/>
                    <a:pt x="8573" y="10131"/>
                  </a:cubicBezTo>
                  <a:lnTo>
                    <a:pt x="9340" y="10131"/>
                  </a:lnTo>
                  <a:cubicBezTo>
                    <a:pt x="9774" y="10098"/>
                    <a:pt x="10007" y="10098"/>
                    <a:pt x="10007" y="10098"/>
                  </a:cubicBezTo>
                  <a:cubicBezTo>
                    <a:pt x="10441" y="10031"/>
                    <a:pt x="10441" y="9364"/>
                    <a:pt x="10007" y="9331"/>
                  </a:cubicBezTo>
                  <a:lnTo>
                    <a:pt x="9974" y="9331"/>
                  </a:lnTo>
                  <a:cubicBezTo>
                    <a:pt x="9974" y="9331"/>
                    <a:pt x="9741" y="9298"/>
                    <a:pt x="9374" y="9264"/>
                  </a:cubicBezTo>
                  <a:cubicBezTo>
                    <a:pt x="9173" y="9231"/>
                    <a:pt x="8940" y="9197"/>
                    <a:pt x="8673" y="9164"/>
                  </a:cubicBezTo>
                  <a:cubicBezTo>
                    <a:pt x="8540" y="9131"/>
                    <a:pt x="8406" y="9097"/>
                    <a:pt x="8273" y="9064"/>
                  </a:cubicBezTo>
                  <a:cubicBezTo>
                    <a:pt x="8106" y="9031"/>
                    <a:pt x="7973" y="8997"/>
                    <a:pt x="7806" y="8964"/>
                  </a:cubicBezTo>
                  <a:lnTo>
                    <a:pt x="7305" y="8797"/>
                  </a:lnTo>
                  <a:lnTo>
                    <a:pt x="6805" y="8630"/>
                  </a:lnTo>
                  <a:cubicBezTo>
                    <a:pt x="6472" y="8464"/>
                    <a:pt x="6138" y="8297"/>
                    <a:pt x="5804" y="8097"/>
                  </a:cubicBezTo>
                  <a:lnTo>
                    <a:pt x="5271" y="7763"/>
                  </a:lnTo>
                  <a:cubicBezTo>
                    <a:pt x="5104" y="7630"/>
                    <a:pt x="4937" y="7530"/>
                    <a:pt x="4770" y="7396"/>
                  </a:cubicBezTo>
                  <a:cubicBezTo>
                    <a:pt x="4437" y="7129"/>
                    <a:pt x="4137" y="6829"/>
                    <a:pt x="3870" y="6496"/>
                  </a:cubicBezTo>
                  <a:cubicBezTo>
                    <a:pt x="3569" y="6195"/>
                    <a:pt x="3303" y="5862"/>
                    <a:pt x="3036" y="5495"/>
                  </a:cubicBezTo>
                  <a:cubicBezTo>
                    <a:pt x="2802" y="5161"/>
                    <a:pt x="2569" y="4794"/>
                    <a:pt x="2369" y="4427"/>
                  </a:cubicBezTo>
                  <a:cubicBezTo>
                    <a:pt x="2168" y="4094"/>
                    <a:pt x="1968" y="3727"/>
                    <a:pt x="1835" y="3393"/>
                  </a:cubicBezTo>
                  <a:cubicBezTo>
                    <a:pt x="1668" y="3026"/>
                    <a:pt x="1535" y="2693"/>
                    <a:pt x="1401" y="2393"/>
                  </a:cubicBezTo>
                  <a:cubicBezTo>
                    <a:pt x="1168" y="1759"/>
                    <a:pt x="1001" y="1225"/>
                    <a:pt x="901" y="858"/>
                  </a:cubicBezTo>
                  <a:cubicBezTo>
                    <a:pt x="767" y="458"/>
                    <a:pt x="734" y="258"/>
                    <a:pt x="734" y="258"/>
                  </a:cubicBezTo>
                  <a:lnTo>
                    <a:pt x="734" y="291"/>
                  </a:lnTo>
                  <a:cubicBezTo>
                    <a:pt x="689" y="94"/>
                    <a:pt x="533" y="1"/>
                    <a:pt x="3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55"/>
            <p:cNvSpPr/>
            <p:nvPr/>
          </p:nvSpPr>
          <p:spPr>
            <a:xfrm>
              <a:off x="6796027" y="3405532"/>
              <a:ext cx="82574" cy="64753"/>
            </a:xfrm>
            <a:custGeom>
              <a:avLst/>
              <a:gdLst/>
              <a:ahLst/>
              <a:cxnLst/>
              <a:rect l="l" t="t" r="r" b="b"/>
              <a:pathLst>
                <a:path w="9341" h="7325" extrusionOk="0">
                  <a:moveTo>
                    <a:pt x="8841" y="1"/>
                  </a:moveTo>
                  <a:cubicBezTo>
                    <a:pt x="8663" y="1"/>
                    <a:pt x="8490" y="118"/>
                    <a:pt x="8473" y="339"/>
                  </a:cubicBezTo>
                  <a:lnTo>
                    <a:pt x="8473" y="372"/>
                  </a:lnTo>
                  <a:cubicBezTo>
                    <a:pt x="8473" y="372"/>
                    <a:pt x="8440" y="572"/>
                    <a:pt x="8440" y="873"/>
                  </a:cubicBezTo>
                  <a:cubicBezTo>
                    <a:pt x="8440" y="1039"/>
                    <a:pt x="8373" y="1239"/>
                    <a:pt x="8373" y="1440"/>
                  </a:cubicBezTo>
                  <a:cubicBezTo>
                    <a:pt x="8340" y="1573"/>
                    <a:pt x="8340" y="1673"/>
                    <a:pt x="8306" y="1773"/>
                  </a:cubicBezTo>
                  <a:cubicBezTo>
                    <a:pt x="8273" y="1907"/>
                    <a:pt x="8273" y="2040"/>
                    <a:pt x="8206" y="2140"/>
                  </a:cubicBezTo>
                  <a:cubicBezTo>
                    <a:pt x="8173" y="2274"/>
                    <a:pt x="8139" y="2407"/>
                    <a:pt x="8106" y="2540"/>
                  </a:cubicBezTo>
                  <a:lnTo>
                    <a:pt x="7939" y="2974"/>
                  </a:lnTo>
                  <a:cubicBezTo>
                    <a:pt x="7906" y="3107"/>
                    <a:pt x="7806" y="3241"/>
                    <a:pt x="7739" y="3374"/>
                  </a:cubicBezTo>
                  <a:lnTo>
                    <a:pt x="7506" y="3775"/>
                  </a:lnTo>
                  <a:cubicBezTo>
                    <a:pt x="7306" y="4041"/>
                    <a:pt x="7105" y="4275"/>
                    <a:pt x="6872" y="4508"/>
                  </a:cubicBezTo>
                  <a:cubicBezTo>
                    <a:pt x="6605" y="4742"/>
                    <a:pt x="6338" y="4942"/>
                    <a:pt x="6071" y="5109"/>
                  </a:cubicBezTo>
                  <a:cubicBezTo>
                    <a:pt x="5771" y="5309"/>
                    <a:pt x="5438" y="5476"/>
                    <a:pt x="5137" y="5609"/>
                  </a:cubicBezTo>
                  <a:cubicBezTo>
                    <a:pt x="4804" y="5743"/>
                    <a:pt x="4470" y="5843"/>
                    <a:pt x="4170" y="5943"/>
                  </a:cubicBezTo>
                  <a:cubicBezTo>
                    <a:pt x="3536" y="6143"/>
                    <a:pt x="2936" y="6276"/>
                    <a:pt x="2302" y="6376"/>
                  </a:cubicBezTo>
                  <a:cubicBezTo>
                    <a:pt x="1768" y="6443"/>
                    <a:pt x="1301" y="6510"/>
                    <a:pt x="968" y="6510"/>
                  </a:cubicBezTo>
                  <a:lnTo>
                    <a:pt x="467" y="6543"/>
                  </a:lnTo>
                  <a:lnTo>
                    <a:pt x="434" y="6510"/>
                  </a:lnTo>
                  <a:cubicBezTo>
                    <a:pt x="34" y="6510"/>
                    <a:pt x="0" y="7110"/>
                    <a:pt x="401" y="7210"/>
                  </a:cubicBezTo>
                  <a:cubicBezTo>
                    <a:pt x="567" y="7244"/>
                    <a:pt x="768" y="7244"/>
                    <a:pt x="934" y="7277"/>
                  </a:cubicBezTo>
                  <a:cubicBezTo>
                    <a:pt x="1288" y="7301"/>
                    <a:pt x="1625" y="7324"/>
                    <a:pt x="1969" y="7324"/>
                  </a:cubicBezTo>
                  <a:cubicBezTo>
                    <a:pt x="2112" y="7324"/>
                    <a:pt x="2255" y="7320"/>
                    <a:pt x="2402" y="7310"/>
                  </a:cubicBezTo>
                  <a:cubicBezTo>
                    <a:pt x="2702" y="7310"/>
                    <a:pt x="3002" y="7277"/>
                    <a:pt x="3369" y="7244"/>
                  </a:cubicBezTo>
                  <a:cubicBezTo>
                    <a:pt x="3703" y="7177"/>
                    <a:pt x="4070" y="7144"/>
                    <a:pt x="4437" y="7044"/>
                  </a:cubicBezTo>
                  <a:cubicBezTo>
                    <a:pt x="4804" y="6944"/>
                    <a:pt x="5204" y="6843"/>
                    <a:pt x="5571" y="6677"/>
                  </a:cubicBezTo>
                  <a:cubicBezTo>
                    <a:pt x="5938" y="6543"/>
                    <a:pt x="6338" y="6343"/>
                    <a:pt x="6672" y="6143"/>
                  </a:cubicBezTo>
                  <a:cubicBezTo>
                    <a:pt x="7039" y="5909"/>
                    <a:pt x="7372" y="5643"/>
                    <a:pt x="7706" y="5376"/>
                  </a:cubicBezTo>
                  <a:cubicBezTo>
                    <a:pt x="8006" y="5076"/>
                    <a:pt x="8240" y="4742"/>
                    <a:pt x="8473" y="4408"/>
                  </a:cubicBezTo>
                  <a:cubicBezTo>
                    <a:pt x="8573" y="4208"/>
                    <a:pt x="8707" y="4041"/>
                    <a:pt x="8773" y="3875"/>
                  </a:cubicBezTo>
                  <a:cubicBezTo>
                    <a:pt x="8840" y="3708"/>
                    <a:pt x="8940" y="3541"/>
                    <a:pt x="9007" y="3341"/>
                  </a:cubicBezTo>
                  <a:cubicBezTo>
                    <a:pt x="9040" y="3174"/>
                    <a:pt x="9107" y="3007"/>
                    <a:pt x="9140" y="2841"/>
                  </a:cubicBezTo>
                  <a:cubicBezTo>
                    <a:pt x="9174" y="2674"/>
                    <a:pt x="9207" y="2507"/>
                    <a:pt x="9240" y="2340"/>
                  </a:cubicBezTo>
                  <a:cubicBezTo>
                    <a:pt x="9274" y="2073"/>
                    <a:pt x="9307" y="1807"/>
                    <a:pt x="9307" y="1506"/>
                  </a:cubicBezTo>
                  <a:cubicBezTo>
                    <a:pt x="9307" y="1273"/>
                    <a:pt x="9340" y="1039"/>
                    <a:pt x="9307" y="873"/>
                  </a:cubicBezTo>
                  <a:cubicBezTo>
                    <a:pt x="9274" y="506"/>
                    <a:pt x="9240" y="339"/>
                    <a:pt x="9240" y="339"/>
                  </a:cubicBezTo>
                  <a:cubicBezTo>
                    <a:pt x="9191" y="110"/>
                    <a:pt x="9013" y="1"/>
                    <a:pt x="88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55"/>
            <p:cNvSpPr/>
            <p:nvPr/>
          </p:nvSpPr>
          <p:spPr>
            <a:xfrm>
              <a:off x="6815484" y="3118883"/>
              <a:ext cx="43068" cy="40319"/>
            </a:xfrm>
            <a:custGeom>
              <a:avLst/>
              <a:gdLst/>
              <a:ahLst/>
              <a:cxnLst/>
              <a:rect l="l" t="t" r="r" b="b"/>
              <a:pathLst>
                <a:path w="4872" h="4561" extrusionOk="0">
                  <a:moveTo>
                    <a:pt x="1208" y="1"/>
                  </a:moveTo>
                  <a:cubicBezTo>
                    <a:pt x="1162" y="1"/>
                    <a:pt x="1115" y="3"/>
                    <a:pt x="1068" y="7"/>
                  </a:cubicBezTo>
                  <a:cubicBezTo>
                    <a:pt x="902" y="7"/>
                    <a:pt x="701" y="74"/>
                    <a:pt x="535" y="140"/>
                  </a:cubicBezTo>
                  <a:cubicBezTo>
                    <a:pt x="468" y="174"/>
                    <a:pt x="368" y="207"/>
                    <a:pt x="301" y="241"/>
                  </a:cubicBezTo>
                  <a:cubicBezTo>
                    <a:pt x="234" y="274"/>
                    <a:pt x="134" y="341"/>
                    <a:pt x="68" y="374"/>
                  </a:cubicBezTo>
                  <a:lnTo>
                    <a:pt x="68" y="441"/>
                  </a:lnTo>
                  <a:cubicBezTo>
                    <a:pt x="1" y="474"/>
                    <a:pt x="1" y="574"/>
                    <a:pt x="68" y="607"/>
                  </a:cubicBezTo>
                  <a:cubicBezTo>
                    <a:pt x="101" y="641"/>
                    <a:pt x="134" y="658"/>
                    <a:pt x="168" y="658"/>
                  </a:cubicBezTo>
                  <a:cubicBezTo>
                    <a:pt x="201" y="658"/>
                    <a:pt x="234" y="641"/>
                    <a:pt x="268" y="607"/>
                  </a:cubicBezTo>
                  <a:cubicBezTo>
                    <a:pt x="301" y="574"/>
                    <a:pt x="368" y="507"/>
                    <a:pt x="435" y="474"/>
                  </a:cubicBezTo>
                  <a:cubicBezTo>
                    <a:pt x="501" y="441"/>
                    <a:pt x="568" y="407"/>
                    <a:pt x="635" y="374"/>
                  </a:cubicBezTo>
                  <a:cubicBezTo>
                    <a:pt x="801" y="307"/>
                    <a:pt x="935" y="274"/>
                    <a:pt x="1102" y="274"/>
                  </a:cubicBezTo>
                  <a:cubicBezTo>
                    <a:pt x="1140" y="270"/>
                    <a:pt x="1179" y="268"/>
                    <a:pt x="1218" y="268"/>
                  </a:cubicBezTo>
                  <a:cubicBezTo>
                    <a:pt x="1479" y="268"/>
                    <a:pt x="1737" y="362"/>
                    <a:pt x="1969" y="507"/>
                  </a:cubicBezTo>
                  <a:lnTo>
                    <a:pt x="2069" y="607"/>
                  </a:lnTo>
                  <a:lnTo>
                    <a:pt x="2136" y="674"/>
                  </a:lnTo>
                  <a:cubicBezTo>
                    <a:pt x="2169" y="708"/>
                    <a:pt x="2236" y="774"/>
                    <a:pt x="2269" y="841"/>
                  </a:cubicBezTo>
                  <a:cubicBezTo>
                    <a:pt x="2336" y="974"/>
                    <a:pt x="2403" y="1108"/>
                    <a:pt x="2436" y="1275"/>
                  </a:cubicBezTo>
                  <a:cubicBezTo>
                    <a:pt x="2536" y="1541"/>
                    <a:pt x="2503" y="1842"/>
                    <a:pt x="2403" y="2109"/>
                  </a:cubicBezTo>
                  <a:cubicBezTo>
                    <a:pt x="2369" y="2142"/>
                    <a:pt x="2369" y="2209"/>
                    <a:pt x="2403" y="2275"/>
                  </a:cubicBezTo>
                  <a:cubicBezTo>
                    <a:pt x="2430" y="2358"/>
                    <a:pt x="2525" y="2417"/>
                    <a:pt x="2632" y="2417"/>
                  </a:cubicBezTo>
                  <a:cubicBezTo>
                    <a:pt x="2656" y="2417"/>
                    <a:pt x="2679" y="2415"/>
                    <a:pt x="2703" y="2409"/>
                  </a:cubicBezTo>
                  <a:lnTo>
                    <a:pt x="2736" y="2409"/>
                  </a:lnTo>
                  <a:cubicBezTo>
                    <a:pt x="2841" y="2379"/>
                    <a:pt x="2953" y="2362"/>
                    <a:pt x="3065" y="2362"/>
                  </a:cubicBezTo>
                  <a:cubicBezTo>
                    <a:pt x="3203" y="2362"/>
                    <a:pt x="3341" y="2387"/>
                    <a:pt x="3470" y="2442"/>
                  </a:cubicBezTo>
                  <a:cubicBezTo>
                    <a:pt x="3603" y="2475"/>
                    <a:pt x="3704" y="2542"/>
                    <a:pt x="3804" y="2642"/>
                  </a:cubicBezTo>
                  <a:cubicBezTo>
                    <a:pt x="3870" y="2676"/>
                    <a:pt x="3904" y="2709"/>
                    <a:pt x="3937" y="2742"/>
                  </a:cubicBezTo>
                  <a:cubicBezTo>
                    <a:pt x="4004" y="2776"/>
                    <a:pt x="4037" y="2809"/>
                    <a:pt x="4070" y="2876"/>
                  </a:cubicBezTo>
                  <a:lnTo>
                    <a:pt x="4137" y="2976"/>
                  </a:lnTo>
                  <a:lnTo>
                    <a:pt x="4171" y="3043"/>
                  </a:lnTo>
                  <a:cubicBezTo>
                    <a:pt x="4204" y="3076"/>
                    <a:pt x="4204" y="3143"/>
                    <a:pt x="4237" y="3209"/>
                  </a:cubicBezTo>
                  <a:cubicBezTo>
                    <a:pt x="4271" y="3309"/>
                    <a:pt x="4304" y="3443"/>
                    <a:pt x="4304" y="3576"/>
                  </a:cubicBezTo>
                  <a:cubicBezTo>
                    <a:pt x="4337" y="3843"/>
                    <a:pt x="4271" y="4110"/>
                    <a:pt x="4171" y="4377"/>
                  </a:cubicBezTo>
                  <a:cubicBezTo>
                    <a:pt x="4137" y="4410"/>
                    <a:pt x="4137" y="4477"/>
                    <a:pt x="4171" y="4510"/>
                  </a:cubicBezTo>
                  <a:cubicBezTo>
                    <a:pt x="4187" y="4544"/>
                    <a:pt x="4221" y="4560"/>
                    <a:pt x="4258" y="4560"/>
                  </a:cubicBezTo>
                  <a:cubicBezTo>
                    <a:pt x="4296" y="4560"/>
                    <a:pt x="4337" y="4544"/>
                    <a:pt x="4371" y="4510"/>
                  </a:cubicBezTo>
                  <a:cubicBezTo>
                    <a:pt x="4638" y="4277"/>
                    <a:pt x="4804" y="3943"/>
                    <a:pt x="4838" y="3576"/>
                  </a:cubicBezTo>
                  <a:cubicBezTo>
                    <a:pt x="4871" y="3376"/>
                    <a:pt x="4838" y="3176"/>
                    <a:pt x="4804" y="3009"/>
                  </a:cubicBezTo>
                  <a:cubicBezTo>
                    <a:pt x="4771" y="2909"/>
                    <a:pt x="4738" y="2809"/>
                    <a:pt x="4704" y="2742"/>
                  </a:cubicBezTo>
                  <a:lnTo>
                    <a:pt x="4638" y="2609"/>
                  </a:lnTo>
                  <a:lnTo>
                    <a:pt x="4571" y="2509"/>
                  </a:lnTo>
                  <a:cubicBezTo>
                    <a:pt x="4504" y="2409"/>
                    <a:pt x="4437" y="2342"/>
                    <a:pt x="4371" y="2275"/>
                  </a:cubicBezTo>
                  <a:cubicBezTo>
                    <a:pt x="4304" y="2209"/>
                    <a:pt x="4204" y="2142"/>
                    <a:pt x="4137" y="2075"/>
                  </a:cubicBezTo>
                  <a:cubicBezTo>
                    <a:pt x="3970" y="1975"/>
                    <a:pt x="3804" y="1908"/>
                    <a:pt x="3637" y="1875"/>
                  </a:cubicBezTo>
                  <a:cubicBezTo>
                    <a:pt x="3477" y="1831"/>
                    <a:pt x="3310" y="1807"/>
                    <a:pt x="3146" y="1807"/>
                  </a:cubicBezTo>
                  <a:cubicBezTo>
                    <a:pt x="3069" y="1807"/>
                    <a:pt x="2994" y="1812"/>
                    <a:pt x="2919" y="1823"/>
                  </a:cubicBezTo>
                  <a:lnTo>
                    <a:pt x="2919" y="1823"/>
                  </a:lnTo>
                  <a:cubicBezTo>
                    <a:pt x="2931" y="1583"/>
                    <a:pt x="2887" y="1339"/>
                    <a:pt x="2803" y="1108"/>
                  </a:cubicBezTo>
                  <a:cubicBezTo>
                    <a:pt x="2736" y="941"/>
                    <a:pt x="2636" y="774"/>
                    <a:pt x="2536" y="641"/>
                  </a:cubicBezTo>
                  <a:cubicBezTo>
                    <a:pt x="2469" y="574"/>
                    <a:pt x="2403" y="507"/>
                    <a:pt x="2336" y="441"/>
                  </a:cubicBezTo>
                  <a:lnTo>
                    <a:pt x="2236" y="341"/>
                  </a:lnTo>
                  <a:lnTo>
                    <a:pt x="2102" y="274"/>
                  </a:lnTo>
                  <a:cubicBezTo>
                    <a:pt x="1840" y="99"/>
                    <a:pt x="1527" y="1"/>
                    <a:pt x="1208"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55"/>
            <p:cNvSpPr/>
            <p:nvPr/>
          </p:nvSpPr>
          <p:spPr>
            <a:xfrm>
              <a:off x="6874918" y="3076768"/>
              <a:ext cx="23444" cy="13950"/>
            </a:xfrm>
            <a:custGeom>
              <a:avLst/>
              <a:gdLst/>
              <a:ahLst/>
              <a:cxnLst/>
              <a:rect l="l" t="t" r="r" b="b"/>
              <a:pathLst>
                <a:path w="2652" h="1578" extrusionOk="0">
                  <a:moveTo>
                    <a:pt x="616" y="1"/>
                  </a:moveTo>
                  <a:cubicBezTo>
                    <a:pt x="483" y="1"/>
                    <a:pt x="350" y="1"/>
                    <a:pt x="250" y="34"/>
                  </a:cubicBezTo>
                  <a:lnTo>
                    <a:pt x="116" y="68"/>
                  </a:lnTo>
                  <a:lnTo>
                    <a:pt x="149" y="34"/>
                  </a:lnTo>
                  <a:lnTo>
                    <a:pt x="149" y="34"/>
                  </a:lnTo>
                  <a:cubicBezTo>
                    <a:pt x="1" y="94"/>
                    <a:pt x="38" y="312"/>
                    <a:pt x="189" y="312"/>
                  </a:cubicBezTo>
                  <a:cubicBezTo>
                    <a:pt x="207" y="312"/>
                    <a:pt x="228" y="308"/>
                    <a:pt x="250" y="301"/>
                  </a:cubicBezTo>
                  <a:cubicBezTo>
                    <a:pt x="283" y="301"/>
                    <a:pt x="316" y="268"/>
                    <a:pt x="350" y="268"/>
                  </a:cubicBezTo>
                  <a:cubicBezTo>
                    <a:pt x="450" y="234"/>
                    <a:pt x="550" y="234"/>
                    <a:pt x="683" y="234"/>
                  </a:cubicBezTo>
                  <a:cubicBezTo>
                    <a:pt x="817" y="268"/>
                    <a:pt x="950" y="268"/>
                    <a:pt x="1083" y="335"/>
                  </a:cubicBezTo>
                  <a:cubicBezTo>
                    <a:pt x="1250" y="401"/>
                    <a:pt x="1384" y="501"/>
                    <a:pt x="1517" y="601"/>
                  </a:cubicBezTo>
                  <a:cubicBezTo>
                    <a:pt x="1717" y="802"/>
                    <a:pt x="1917" y="1002"/>
                    <a:pt x="2084" y="1235"/>
                  </a:cubicBezTo>
                  <a:cubicBezTo>
                    <a:pt x="2184" y="1335"/>
                    <a:pt x="2251" y="1402"/>
                    <a:pt x="2318" y="1469"/>
                  </a:cubicBezTo>
                  <a:cubicBezTo>
                    <a:pt x="2351" y="1502"/>
                    <a:pt x="2384" y="1535"/>
                    <a:pt x="2418" y="1535"/>
                  </a:cubicBezTo>
                  <a:lnTo>
                    <a:pt x="2451" y="1569"/>
                  </a:lnTo>
                  <a:cubicBezTo>
                    <a:pt x="2469" y="1575"/>
                    <a:pt x="2487" y="1578"/>
                    <a:pt x="2503" y="1578"/>
                  </a:cubicBezTo>
                  <a:cubicBezTo>
                    <a:pt x="2575" y="1578"/>
                    <a:pt x="2624" y="1523"/>
                    <a:pt x="2651" y="1469"/>
                  </a:cubicBezTo>
                  <a:cubicBezTo>
                    <a:pt x="2651" y="1402"/>
                    <a:pt x="2651" y="1369"/>
                    <a:pt x="2651" y="1302"/>
                  </a:cubicBezTo>
                  <a:cubicBezTo>
                    <a:pt x="2651" y="1168"/>
                    <a:pt x="2618" y="1035"/>
                    <a:pt x="2585" y="935"/>
                  </a:cubicBezTo>
                  <a:cubicBezTo>
                    <a:pt x="2484" y="768"/>
                    <a:pt x="2384" y="635"/>
                    <a:pt x="2251" y="501"/>
                  </a:cubicBezTo>
                  <a:cubicBezTo>
                    <a:pt x="2084" y="368"/>
                    <a:pt x="1884" y="268"/>
                    <a:pt x="1717" y="201"/>
                  </a:cubicBezTo>
                  <a:cubicBezTo>
                    <a:pt x="1517" y="134"/>
                    <a:pt x="1317" y="68"/>
                    <a:pt x="1117" y="34"/>
                  </a:cubicBezTo>
                  <a:cubicBezTo>
                    <a:pt x="950" y="1"/>
                    <a:pt x="783" y="1"/>
                    <a:pt x="616"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55"/>
            <p:cNvSpPr/>
            <p:nvPr/>
          </p:nvSpPr>
          <p:spPr>
            <a:xfrm>
              <a:off x="6868863" y="3097711"/>
              <a:ext cx="15638" cy="15664"/>
            </a:xfrm>
            <a:custGeom>
              <a:avLst/>
              <a:gdLst/>
              <a:ahLst/>
              <a:cxnLst/>
              <a:rect l="l" t="t" r="r" b="b"/>
              <a:pathLst>
                <a:path w="1769" h="1772" extrusionOk="0">
                  <a:moveTo>
                    <a:pt x="134" y="0"/>
                  </a:moveTo>
                  <a:cubicBezTo>
                    <a:pt x="67" y="34"/>
                    <a:pt x="1" y="100"/>
                    <a:pt x="34" y="167"/>
                  </a:cubicBezTo>
                  <a:cubicBezTo>
                    <a:pt x="34" y="222"/>
                    <a:pt x="78" y="276"/>
                    <a:pt x="131" y="276"/>
                  </a:cubicBezTo>
                  <a:cubicBezTo>
                    <a:pt x="143" y="276"/>
                    <a:pt x="155" y="273"/>
                    <a:pt x="167" y="267"/>
                  </a:cubicBezTo>
                  <a:lnTo>
                    <a:pt x="267" y="267"/>
                  </a:lnTo>
                  <a:cubicBezTo>
                    <a:pt x="334" y="267"/>
                    <a:pt x="434" y="301"/>
                    <a:pt x="501" y="301"/>
                  </a:cubicBezTo>
                  <a:cubicBezTo>
                    <a:pt x="601" y="367"/>
                    <a:pt x="701" y="401"/>
                    <a:pt x="801" y="467"/>
                  </a:cubicBezTo>
                  <a:cubicBezTo>
                    <a:pt x="868" y="567"/>
                    <a:pt x="968" y="667"/>
                    <a:pt x="1001" y="768"/>
                  </a:cubicBezTo>
                  <a:cubicBezTo>
                    <a:pt x="1101" y="968"/>
                    <a:pt x="1168" y="1168"/>
                    <a:pt x="1235" y="1368"/>
                  </a:cubicBezTo>
                  <a:cubicBezTo>
                    <a:pt x="1235" y="1468"/>
                    <a:pt x="1268" y="1535"/>
                    <a:pt x="1301" y="1601"/>
                  </a:cubicBezTo>
                  <a:cubicBezTo>
                    <a:pt x="1335" y="1635"/>
                    <a:pt x="1335" y="1668"/>
                    <a:pt x="1368" y="1702"/>
                  </a:cubicBezTo>
                  <a:cubicBezTo>
                    <a:pt x="1409" y="1743"/>
                    <a:pt x="1463" y="1771"/>
                    <a:pt x="1514" y="1771"/>
                  </a:cubicBezTo>
                  <a:cubicBezTo>
                    <a:pt x="1546" y="1771"/>
                    <a:pt x="1576" y="1760"/>
                    <a:pt x="1602" y="1735"/>
                  </a:cubicBezTo>
                  <a:cubicBezTo>
                    <a:pt x="1635" y="1702"/>
                    <a:pt x="1668" y="1668"/>
                    <a:pt x="1702" y="1635"/>
                  </a:cubicBezTo>
                  <a:cubicBezTo>
                    <a:pt x="1735" y="1535"/>
                    <a:pt x="1768" y="1435"/>
                    <a:pt x="1768" y="1301"/>
                  </a:cubicBezTo>
                  <a:cubicBezTo>
                    <a:pt x="1768" y="1168"/>
                    <a:pt x="1735" y="1001"/>
                    <a:pt x="1668" y="868"/>
                  </a:cubicBezTo>
                  <a:cubicBezTo>
                    <a:pt x="1602" y="701"/>
                    <a:pt x="1468" y="567"/>
                    <a:pt x="1335" y="467"/>
                  </a:cubicBezTo>
                  <a:cubicBezTo>
                    <a:pt x="1201" y="367"/>
                    <a:pt x="1068" y="267"/>
                    <a:pt x="935" y="200"/>
                  </a:cubicBezTo>
                  <a:cubicBezTo>
                    <a:pt x="801" y="134"/>
                    <a:pt x="668" y="100"/>
                    <a:pt x="534" y="67"/>
                  </a:cubicBezTo>
                  <a:cubicBezTo>
                    <a:pt x="434" y="34"/>
                    <a:pt x="334" y="34"/>
                    <a:pt x="234" y="34"/>
                  </a:cubicBezTo>
                  <a:lnTo>
                    <a:pt x="134" y="34"/>
                  </a:lnTo>
                  <a:lnTo>
                    <a:pt x="134" y="0"/>
                  </a:ln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55"/>
            <p:cNvSpPr/>
            <p:nvPr/>
          </p:nvSpPr>
          <p:spPr>
            <a:xfrm>
              <a:off x="6904542" y="3117743"/>
              <a:ext cx="9149" cy="20960"/>
            </a:xfrm>
            <a:custGeom>
              <a:avLst/>
              <a:gdLst/>
              <a:ahLst/>
              <a:cxnLst/>
              <a:rect l="l" t="t" r="r" b="b"/>
              <a:pathLst>
                <a:path w="1035" h="2371" extrusionOk="0">
                  <a:moveTo>
                    <a:pt x="564" y="0"/>
                  </a:moveTo>
                  <a:cubicBezTo>
                    <a:pt x="476" y="0"/>
                    <a:pt x="397" y="118"/>
                    <a:pt x="468" y="236"/>
                  </a:cubicBezTo>
                  <a:lnTo>
                    <a:pt x="534" y="303"/>
                  </a:lnTo>
                  <a:cubicBezTo>
                    <a:pt x="568" y="370"/>
                    <a:pt x="601" y="436"/>
                    <a:pt x="635" y="536"/>
                  </a:cubicBezTo>
                  <a:cubicBezTo>
                    <a:pt x="668" y="636"/>
                    <a:pt x="668" y="770"/>
                    <a:pt x="668" y="870"/>
                  </a:cubicBezTo>
                  <a:cubicBezTo>
                    <a:pt x="635" y="1003"/>
                    <a:pt x="601" y="1137"/>
                    <a:pt x="568" y="1270"/>
                  </a:cubicBezTo>
                  <a:cubicBezTo>
                    <a:pt x="434" y="1470"/>
                    <a:pt x="301" y="1637"/>
                    <a:pt x="168" y="1837"/>
                  </a:cubicBezTo>
                  <a:cubicBezTo>
                    <a:pt x="134" y="1904"/>
                    <a:pt x="101" y="1971"/>
                    <a:pt x="67" y="2037"/>
                  </a:cubicBezTo>
                  <a:cubicBezTo>
                    <a:pt x="34" y="2071"/>
                    <a:pt x="34" y="2104"/>
                    <a:pt x="34" y="2137"/>
                  </a:cubicBezTo>
                  <a:lnTo>
                    <a:pt x="34" y="2171"/>
                  </a:lnTo>
                  <a:cubicBezTo>
                    <a:pt x="1" y="2271"/>
                    <a:pt x="67" y="2338"/>
                    <a:pt x="168" y="2371"/>
                  </a:cubicBezTo>
                  <a:lnTo>
                    <a:pt x="301" y="2371"/>
                  </a:lnTo>
                  <a:cubicBezTo>
                    <a:pt x="401" y="2338"/>
                    <a:pt x="501" y="2304"/>
                    <a:pt x="601" y="2238"/>
                  </a:cubicBezTo>
                  <a:cubicBezTo>
                    <a:pt x="735" y="2137"/>
                    <a:pt x="835" y="2004"/>
                    <a:pt x="901" y="1871"/>
                  </a:cubicBezTo>
                  <a:cubicBezTo>
                    <a:pt x="968" y="1704"/>
                    <a:pt x="1001" y="1537"/>
                    <a:pt x="1035" y="1370"/>
                  </a:cubicBezTo>
                  <a:cubicBezTo>
                    <a:pt x="1035" y="1170"/>
                    <a:pt x="1001" y="1003"/>
                    <a:pt x="1001" y="837"/>
                  </a:cubicBezTo>
                  <a:cubicBezTo>
                    <a:pt x="968" y="703"/>
                    <a:pt x="935" y="570"/>
                    <a:pt x="868" y="436"/>
                  </a:cubicBezTo>
                  <a:cubicBezTo>
                    <a:pt x="835" y="336"/>
                    <a:pt x="801" y="236"/>
                    <a:pt x="768" y="169"/>
                  </a:cubicBezTo>
                  <a:lnTo>
                    <a:pt x="701" y="69"/>
                  </a:lnTo>
                  <a:lnTo>
                    <a:pt x="668" y="69"/>
                  </a:lnTo>
                  <a:cubicBezTo>
                    <a:pt x="639" y="20"/>
                    <a:pt x="601" y="0"/>
                    <a:pt x="564"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55"/>
            <p:cNvSpPr/>
            <p:nvPr/>
          </p:nvSpPr>
          <p:spPr>
            <a:xfrm>
              <a:off x="6780689" y="3008061"/>
              <a:ext cx="21534" cy="9865"/>
            </a:xfrm>
            <a:custGeom>
              <a:avLst/>
              <a:gdLst/>
              <a:ahLst/>
              <a:cxnLst/>
              <a:rect l="l" t="t" r="r" b="b"/>
              <a:pathLst>
                <a:path w="2436" h="1116" extrusionOk="0">
                  <a:moveTo>
                    <a:pt x="1669" y="1"/>
                  </a:moveTo>
                  <a:cubicBezTo>
                    <a:pt x="1502" y="1"/>
                    <a:pt x="1302" y="34"/>
                    <a:pt x="1135" y="101"/>
                  </a:cubicBezTo>
                  <a:cubicBezTo>
                    <a:pt x="968" y="134"/>
                    <a:pt x="835" y="234"/>
                    <a:pt x="668" y="334"/>
                  </a:cubicBezTo>
                  <a:cubicBezTo>
                    <a:pt x="568" y="401"/>
                    <a:pt x="434" y="501"/>
                    <a:pt x="334" y="601"/>
                  </a:cubicBezTo>
                  <a:cubicBezTo>
                    <a:pt x="268" y="668"/>
                    <a:pt x="201" y="735"/>
                    <a:pt x="134" y="835"/>
                  </a:cubicBezTo>
                  <a:cubicBezTo>
                    <a:pt x="101" y="868"/>
                    <a:pt x="101" y="868"/>
                    <a:pt x="67" y="901"/>
                  </a:cubicBezTo>
                  <a:lnTo>
                    <a:pt x="34" y="935"/>
                  </a:lnTo>
                  <a:cubicBezTo>
                    <a:pt x="1" y="1001"/>
                    <a:pt x="34" y="1068"/>
                    <a:pt x="101" y="1102"/>
                  </a:cubicBezTo>
                  <a:cubicBezTo>
                    <a:pt x="120" y="1111"/>
                    <a:pt x="140" y="1115"/>
                    <a:pt x="159" y="1115"/>
                  </a:cubicBezTo>
                  <a:cubicBezTo>
                    <a:pt x="204" y="1115"/>
                    <a:pt x="244" y="1092"/>
                    <a:pt x="268" y="1068"/>
                  </a:cubicBezTo>
                  <a:cubicBezTo>
                    <a:pt x="268" y="1068"/>
                    <a:pt x="301" y="1035"/>
                    <a:pt x="334" y="968"/>
                  </a:cubicBezTo>
                  <a:cubicBezTo>
                    <a:pt x="368" y="901"/>
                    <a:pt x="434" y="835"/>
                    <a:pt x="468" y="768"/>
                  </a:cubicBezTo>
                  <a:cubicBezTo>
                    <a:pt x="568" y="701"/>
                    <a:pt x="668" y="635"/>
                    <a:pt x="801" y="601"/>
                  </a:cubicBezTo>
                  <a:cubicBezTo>
                    <a:pt x="896" y="578"/>
                    <a:pt x="990" y="554"/>
                    <a:pt x="1084" y="554"/>
                  </a:cubicBezTo>
                  <a:cubicBezTo>
                    <a:pt x="1123" y="554"/>
                    <a:pt x="1163" y="558"/>
                    <a:pt x="1202" y="568"/>
                  </a:cubicBezTo>
                  <a:cubicBezTo>
                    <a:pt x="1435" y="568"/>
                    <a:pt x="1669" y="635"/>
                    <a:pt x="1869" y="701"/>
                  </a:cubicBezTo>
                  <a:cubicBezTo>
                    <a:pt x="1969" y="701"/>
                    <a:pt x="2036" y="701"/>
                    <a:pt x="2136" y="735"/>
                  </a:cubicBezTo>
                  <a:lnTo>
                    <a:pt x="2302" y="735"/>
                  </a:lnTo>
                  <a:cubicBezTo>
                    <a:pt x="2369" y="701"/>
                    <a:pt x="2436" y="635"/>
                    <a:pt x="2402" y="534"/>
                  </a:cubicBezTo>
                  <a:cubicBezTo>
                    <a:pt x="2402" y="501"/>
                    <a:pt x="2402" y="434"/>
                    <a:pt x="2369" y="401"/>
                  </a:cubicBezTo>
                  <a:cubicBezTo>
                    <a:pt x="2302" y="301"/>
                    <a:pt x="2236" y="201"/>
                    <a:pt x="2136" y="168"/>
                  </a:cubicBezTo>
                  <a:cubicBezTo>
                    <a:pt x="2002" y="67"/>
                    <a:pt x="1835" y="1"/>
                    <a:pt x="1669"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55"/>
            <p:cNvSpPr/>
            <p:nvPr/>
          </p:nvSpPr>
          <p:spPr>
            <a:xfrm>
              <a:off x="6796911" y="3028411"/>
              <a:ext cx="17998" cy="6497"/>
            </a:xfrm>
            <a:custGeom>
              <a:avLst/>
              <a:gdLst/>
              <a:ahLst/>
              <a:cxnLst/>
              <a:rect l="l" t="t" r="r" b="b"/>
              <a:pathLst>
                <a:path w="2036" h="735" extrusionOk="0">
                  <a:moveTo>
                    <a:pt x="1135" y="0"/>
                  </a:moveTo>
                  <a:cubicBezTo>
                    <a:pt x="1001" y="34"/>
                    <a:pt x="868" y="34"/>
                    <a:pt x="734" y="67"/>
                  </a:cubicBezTo>
                  <a:cubicBezTo>
                    <a:pt x="634" y="100"/>
                    <a:pt x="534" y="134"/>
                    <a:pt x="434" y="167"/>
                  </a:cubicBezTo>
                  <a:cubicBezTo>
                    <a:pt x="334" y="201"/>
                    <a:pt x="234" y="234"/>
                    <a:pt x="201" y="234"/>
                  </a:cubicBezTo>
                  <a:lnTo>
                    <a:pt x="134" y="267"/>
                  </a:lnTo>
                  <a:lnTo>
                    <a:pt x="100" y="267"/>
                  </a:lnTo>
                  <a:cubicBezTo>
                    <a:pt x="34" y="301"/>
                    <a:pt x="0" y="401"/>
                    <a:pt x="67" y="467"/>
                  </a:cubicBezTo>
                  <a:cubicBezTo>
                    <a:pt x="91" y="491"/>
                    <a:pt x="148" y="515"/>
                    <a:pt x="191" y="515"/>
                  </a:cubicBezTo>
                  <a:cubicBezTo>
                    <a:pt x="209" y="515"/>
                    <a:pt x="224" y="511"/>
                    <a:pt x="234" y="501"/>
                  </a:cubicBezTo>
                  <a:lnTo>
                    <a:pt x="334" y="434"/>
                  </a:lnTo>
                  <a:cubicBezTo>
                    <a:pt x="367" y="401"/>
                    <a:pt x="434" y="401"/>
                    <a:pt x="501" y="367"/>
                  </a:cubicBezTo>
                  <a:lnTo>
                    <a:pt x="768" y="367"/>
                  </a:lnTo>
                  <a:cubicBezTo>
                    <a:pt x="868" y="401"/>
                    <a:pt x="968" y="401"/>
                    <a:pt x="1068" y="467"/>
                  </a:cubicBezTo>
                  <a:cubicBezTo>
                    <a:pt x="1235" y="567"/>
                    <a:pt x="1368" y="634"/>
                    <a:pt x="1535" y="701"/>
                  </a:cubicBezTo>
                  <a:cubicBezTo>
                    <a:pt x="1602" y="701"/>
                    <a:pt x="1668" y="734"/>
                    <a:pt x="1735" y="734"/>
                  </a:cubicBezTo>
                  <a:lnTo>
                    <a:pt x="1868" y="734"/>
                  </a:lnTo>
                  <a:cubicBezTo>
                    <a:pt x="1968" y="701"/>
                    <a:pt x="2035" y="634"/>
                    <a:pt x="2035" y="534"/>
                  </a:cubicBezTo>
                  <a:cubicBezTo>
                    <a:pt x="2002" y="401"/>
                    <a:pt x="1968" y="301"/>
                    <a:pt x="1868" y="201"/>
                  </a:cubicBezTo>
                  <a:cubicBezTo>
                    <a:pt x="1768" y="134"/>
                    <a:pt x="1668" y="67"/>
                    <a:pt x="1535" y="34"/>
                  </a:cubicBezTo>
                  <a:cubicBezTo>
                    <a:pt x="1401" y="0"/>
                    <a:pt x="1268" y="0"/>
                    <a:pt x="1135"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55"/>
            <p:cNvSpPr/>
            <p:nvPr/>
          </p:nvSpPr>
          <p:spPr>
            <a:xfrm>
              <a:off x="6769780" y="3047259"/>
              <a:ext cx="13490" cy="15744"/>
            </a:xfrm>
            <a:custGeom>
              <a:avLst/>
              <a:gdLst/>
              <a:ahLst/>
              <a:cxnLst/>
              <a:rect l="l" t="t" r="r" b="b"/>
              <a:pathLst>
                <a:path w="1526" h="1781" extrusionOk="0">
                  <a:moveTo>
                    <a:pt x="1330" y="0"/>
                  </a:moveTo>
                  <a:cubicBezTo>
                    <a:pt x="1321" y="0"/>
                    <a:pt x="1311" y="1"/>
                    <a:pt x="1301" y="3"/>
                  </a:cubicBezTo>
                  <a:lnTo>
                    <a:pt x="1201" y="3"/>
                  </a:lnTo>
                  <a:cubicBezTo>
                    <a:pt x="1101" y="3"/>
                    <a:pt x="1035" y="37"/>
                    <a:pt x="935" y="70"/>
                  </a:cubicBezTo>
                  <a:cubicBezTo>
                    <a:pt x="801" y="103"/>
                    <a:pt x="701" y="170"/>
                    <a:pt x="568" y="237"/>
                  </a:cubicBezTo>
                  <a:cubicBezTo>
                    <a:pt x="468" y="337"/>
                    <a:pt x="334" y="437"/>
                    <a:pt x="234" y="570"/>
                  </a:cubicBezTo>
                  <a:cubicBezTo>
                    <a:pt x="134" y="704"/>
                    <a:pt x="67" y="871"/>
                    <a:pt x="34" y="1037"/>
                  </a:cubicBezTo>
                  <a:cubicBezTo>
                    <a:pt x="1" y="1171"/>
                    <a:pt x="34" y="1338"/>
                    <a:pt x="101" y="1471"/>
                  </a:cubicBezTo>
                  <a:cubicBezTo>
                    <a:pt x="134" y="1571"/>
                    <a:pt x="201" y="1671"/>
                    <a:pt x="301" y="1738"/>
                  </a:cubicBezTo>
                  <a:cubicBezTo>
                    <a:pt x="334" y="1771"/>
                    <a:pt x="367" y="1771"/>
                    <a:pt x="434" y="1771"/>
                  </a:cubicBezTo>
                  <a:cubicBezTo>
                    <a:pt x="446" y="1777"/>
                    <a:pt x="460" y="1780"/>
                    <a:pt x="473" y="1780"/>
                  </a:cubicBezTo>
                  <a:cubicBezTo>
                    <a:pt x="534" y="1780"/>
                    <a:pt x="601" y="1726"/>
                    <a:pt x="601" y="1671"/>
                  </a:cubicBezTo>
                  <a:lnTo>
                    <a:pt x="601" y="1604"/>
                  </a:lnTo>
                  <a:cubicBezTo>
                    <a:pt x="601" y="1571"/>
                    <a:pt x="601" y="1538"/>
                    <a:pt x="601" y="1504"/>
                  </a:cubicBezTo>
                  <a:lnTo>
                    <a:pt x="601" y="1338"/>
                  </a:lnTo>
                  <a:cubicBezTo>
                    <a:pt x="601" y="1137"/>
                    <a:pt x="601" y="971"/>
                    <a:pt x="601" y="770"/>
                  </a:cubicBezTo>
                  <a:cubicBezTo>
                    <a:pt x="634" y="670"/>
                    <a:pt x="668" y="570"/>
                    <a:pt x="734" y="470"/>
                  </a:cubicBezTo>
                  <a:cubicBezTo>
                    <a:pt x="801" y="404"/>
                    <a:pt x="868" y="337"/>
                    <a:pt x="968" y="303"/>
                  </a:cubicBezTo>
                  <a:cubicBezTo>
                    <a:pt x="1035" y="237"/>
                    <a:pt x="1101" y="237"/>
                    <a:pt x="1168" y="237"/>
                  </a:cubicBezTo>
                  <a:lnTo>
                    <a:pt x="1268" y="237"/>
                  </a:lnTo>
                  <a:lnTo>
                    <a:pt x="1368" y="270"/>
                  </a:lnTo>
                  <a:cubicBezTo>
                    <a:pt x="1525" y="239"/>
                    <a:pt x="1475" y="0"/>
                    <a:pt x="1330"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55"/>
            <p:cNvSpPr/>
            <p:nvPr/>
          </p:nvSpPr>
          <p:spPr>
            <a:xfrm>
              <a:off x="6739404" y="3125134"/>
              <a:ext cx="27431" cy="53676"/>
            </a:xfrm>
            <a:custGeom>
              <a:avLst/>
              <a:gdLst/>
              <a:ahLst/>
              <a:cxnLst/>
              <a:rect l="l" t="t" r="r" b="b"/>
              <a:pathLst>
                <a:path w="3103" h="6072" extrusionOk="0">
                  <a:moveTo>
                    <a:pt x="2402" y="1"/>
                  </a:moveTo>
                  <a:cubicBezTo>
                    <a:pt x="2202" y="1"/>
                    <a:pt x="2002" y="34"/>
                    <a:pt x="1802" y="101"/>
                  </a:cubicBezTo>
                  <a:cubicBezTo>
                    <a:pt x="1635" y="134"/>
                    <a:pt x="1435" y="234"/>
                    <a:pt x="1268" y="367"/>
                  </a:cubicBezTo>
                  <a:cubicBezTo>
                    <a:pt x="1102" y="501"/>
                    <a:pt x="968" y="668"/>
                    <a:pt x="901" y="834"/>
                  </a:cubicBezTo>
                  <a:lnTo>
                    <a:pt x="835" y="1001"/>
                  </a:lnTo>
                  <a:lnTo>
                    <a:pt x="768" y="1135"/>
                  </a:lnTo>
                  <a:cubicBezTo>
                    <a:pt x="768" y="1235"/>
                    <a:pt x="735" y="1335"/>
                    <a:pt x="735" y="1468"/>
                  </a:cubicBezTo>
                  <a:cubicBezTo>
                    <a:pt x="735" y="1668"/>
                    <a:pt x="735" y="1869"/>
                    <a:pt x="801" y="2069"/>
                  </a:cubicBezTo>
                  <a:cubicBezTo>
                    <a:pt x="868" y="2269"/>
                    <a:pt x="968" y="2469"/>
                    <a:pt x="1102" y="2636"/>
                  </a:cubicBezTo>
                  <a:cubicBezTo>
                    <a:pt x="1122" y="2662"/>
                    <a:pt x="1144" y="2687"/>
                    <a:pt x="1167" y="2712"/>
                  </a:cubicBezTo>
                  <a:lnTo>
                    <a:pt x="1167" y="2712"/>
                  </a:lnTo>
                  <a:cubicBezTo>
                    <a:pt x="925" y="2799"/>
                    <a:pt x="712" y="2938"/>
                    <a:pt x="534" y="3136"/>
                  </a:cubicBezTo>
                  <a:cubicBezTo>
                    <a:pt x="368" y="3303"/>
                    <a:pt x="234" y="3470"/>
                    <a:pt x="134" y="3670"/>
                  </a:cubicBezTo>
                  <a:cubicBezTo>
                    <a:pt x="101" y="3770"/>
                    <a:pt x="67" y="3870"/>
                    <a:pt x="34" y="4003"/>
                  </a:cubicBezTo>
                  <a:cubicBezTo>
                    <a:pt x="1" y="4103"/>
                    <a:pt x="1" y="4237"/>
                    <a:pt x="1" y="4337"/>
                  </a:cubicBezTo>
                  <a:lnTo>
                    <a:pt x="1" y="4504"/>
                  </a:lnTo>
                  <a:lnTo>
                    <a:pt x="1" y="4671"/>
                  </a:lnTo>
                  <a:cubicBezTo>
                    <a:pt x="1" y="4771"/>
                    <a:pt x="34" y="4904"/>
                    <a:pt x="67" y="5004"/>
                  </a:cubicBezTo>
                  <a:cubicBezTo>
                    <a:pt x="168" y="5204"/>
                    <a:pt x="268" y="5404"/>
                    <a:pt x="434" y="5571"/>
                  </a:cubicBezTo>
                  <a:cubicBezTo>
                    <a:pt x="568" y="5705"/>
                    <a:pt x="735" y="5838"/>
                    <a:pt x="935" y="5938"/>
                  </a:cubicBezTo>
                  <a:cubicBezTo>
                    <a:pt x="1035" y="5971"/>
                    <a:pt x="1135" y="6005"/>
                    <a:pt x="1235" y="6038"/>
                  </a:cubicBezTo>
                  <a:cubicBezTo>
                    <a:pt x="1368" y="6072"/>
                    <a:pt x="1468" y="6072"/>
                    <a:pt x="1569" y="6072"/>
                  </a:cubicBezTo>
                  <a:cubicBezTo>
                    <a:pt x="1702" y="6072"/>
                    <a:pt x="1769" y="5871"/>
                    <a:pt x="1602" y="5805"/>
                  </a:cubicBezTo>
                  <a:cubicBezTo>
                    <a:pt x="1302" y="5671"/>
                    <a:pt x="1035" y="5471"/>
                    <a:pt x="868" y="5204"/>
                  </a:cubicBezTo>
                  <a:cubicBezTo>
                    <a:pt x="835" y="5138"/>
                    <a:pt x="768" y="5071"/>
                    <a:pt x="735" y="5004"/>
                  </a:cubicBezTo>
                  <a:cubicBezTo>
                    <a:pt x="701" y="4937"/>
                    <a:pt x="668" y="4871"/>
                    <a:pt x="668" y="4804"/>
                  </a:cubicBezTo>
                  <a:cubicBezTo>
                    <a:pt x="635" y="4737"/>
                    <a:pt x="601" y="4637"/>
                    <a:pt x="601" y="4570"/>
                  </a:cubicBezTo>
                  <a:cubicBezTo>
                    <a:pt x="601" y="4537"/>
                    <a:pt x="601" y="4504"/>
                    <a:pt x="601" y="4470"/>
                  </a:cubicBezTo>
                  <a:lnTo>
                    <a:pt x="601" y="4337"/>
                  </a:lnTo>
                  <a:cubicBezTo>
                    <a:pt x="635" y="4304"/>
                    <a:pt x="635" y="4204"/>
                    <a:pt x="635" y="4137"/>
                  </a:cubicBezTo>
                  <a:cubicBezTo>
                    <a:pt x="635" y="4070"/>
                    <a:pt x="668" y="4003"/>
                    <a:pt x="701" y="3937"/>
                  </a:cubicBezTo>
                  <a:cubicBezTo>
                    <a:pt x="768" y="3770"/>
                    <a:pt x="835" y="3636"/>
                    <a:pt x="935" y="3536"/>
                  </a:cubicBezTo>
                  <a:cubicBezTo>
                    <a:pt x="1135" y="3303"/>
                    <a:pt x="1435" y="3136"/>
                    <a:pt x="1735" y="3069"/>
                  </a:cubicBezTo>
                  <a:lnTo>
                    <a:pt x="1769" y="3069"/>
                  </a:lnTo>
                  <a:cubicBezTo>
                    <a:pt x="2002" y="3036"/>
                    <a:pt x="2036" y="2702"/>
                    <a:pt x="1802" y="2636"/>
                  </a:cubicBezTo>
                  <a:cubicBezTo>
                    <a:pt x="1502" y="2502"/>
                    <a:pt x="1268" y="2269"/>
                    <a:pt x="1135" y="1969"/>
                  </a:cubicBezTo>
                  <a:cubicBezTo>
                    <a:pt x="1068" y="1802"/>
                    <a:pt x="1035" y="1635"/>
                    <a:pt x="1035" y="1468"/>
                  </a:cubicBezTo>
                  <a:cubicBezTo>
                    <a:pt x="1035" y="1402"/>
                    <a:pt x="1035" y="1301"/>
                    <a:pt x="1035" y="1235"/>
                  </a:cubicBezTo>
                  <a:lnTo>
                    <a:pt x="1068" y="1101"/>
                  </a:lnTo>
                  <a:lnTo>
                    <a:pt x="1102" y="968"/>
                  </a:lnTo>
                  <a:cubicBezTo>
                    <a:pt x="1268" y="668"/>
                    <a:pt x="1535" y="434"/>
                    <a:pt x="1869" y="334"/>
                  </a:cubicBezTo>
                  <a:cubicBezTo>
                    <a:pt x="1991" y="285"/>
                    <a:pt x="2113" y="254"/>
                    <a:pt x="2235" y="254"/>
                  </a:cubicBezTo>
                  <a:cubicBezTo>
                    <a:pt x="2280" y="254"/>
                    <a:pt x="2324" y="258"/>
                    <a:pt x="2369" y="267"/>
                  </a:cubicBezTo>
                  <a:cubicBezTo>
                    <a:pt x="2469" y="267"/>
                    <a:pt x="2536" y="267"/>
                    <a:pt x="2636" y="301"/>
                  </a:cubicBezTo>
                  <a:lnTo>
                    <a:pt x="2736" y="334"/>
                  </a:lnTo>
                  <a:lnTo>
                    <a:pt x="2869" y="401"/>
                  </a:lnTo>
                  <a:lnTo>
                    <a:pt x="2903" y="401"/>
                  </a:lnTo>
                  <a:cubicBezTo>
                    <a:pt x="2970" y="401"/>
                    <a:pt x="3036" y="401"/>
                    <a:pt x="3070" y="334"/>
                  </a:cubicBezTo>
                  <a:cubicBezTo>
                    <a:pt x="3103" y="234"/>
                    <a:pt x="3070" y="167"/>
                    <a:pt x="3003" y="134"/>
                  </a:cubicBezTo>
                  <a:lnTo>
                    <a:pt x="2869" y="101"/>
                  </a:lnTo>
                  <a:lnTo>
                    <a:pt x="2736" y="34"/>
                  </a:lnTo>
                  <a:cubicBezTo>
                    <a:pt x="2636" y="34"/>
                    <a:pt x="2503" y="1"/>
                    <a:pt x="2402"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55"/>
            <p:cNvSpPr/>
            <p:nvPr/>
          </p:nvSpPr>
          <p:spPr>
            <a:xfrm>
              <a:off x="6792190" y="3173968"/>
              <a:ext cx="33035" cy="27554"/>
            </a:xfrm>
            <a:custGeom>
              <a:avLst/>
              <a:gdLst/>
              <a:ahLst/>
              <a:cxnLst/>
              <a:rect l="l" t="t" r="r" b="b"/>
              <a:pathLst>
                <a:path w="3737" h="3117" extrusionOk="0">
                  <a:moveTo>
                    <a:pt x="3011" y="1"/>
                  </a:moveTo>
                  <a:cubicBezTo>
                    <a:pt x="2954" y="1"/>
                    <a:pt x="2894" y="32"/>
                    <a:pt x="2869" y="81"/>
                  </a:cubicBezTo>
                  <a:cubicBezTo>
                    <a:pt x="2869" y="147"/>
                    <a:pt x="2903" y="214"/>
                    <a:pt x="2936" y="247"/>
                  </a:cubicBezTo>
                  <a:cubicBezTo>
                    <a:pt x="3003" y="247"/>
                    <a:pt x="3070" y="281"/>
                    <a:pt x="3103" y="314"/>
                  </a:cubicBezTo>
                  <a:cubicBezTo>
                    <a:pt x="3136" y="347"/>
                    <a:pt x="3203" y="381"/>
                    <a:pt x="3236" y="447"/>
                  </a:cubicBezTo>
                  <a:cubicBezTo>
                    <a:pt x="3303" y="514"/>
                    <a:pt x="3370" y="614"/>
                    <a:pt x="3403" y="714"/>
                  </a:cubicBezTo>
                  <a:cubicBezTo>
                    <a:pt x="3503" y="914"/>
                    <a:pt x="3470" y="1181"/>
                    <a:pt x="3370" y="1381"/>
                  </a:cubicBezTo>
                  <a:lnTo>
                    <a:pt x="3336" y="1448"/>
                  </a:lnTo>
                  <a:lnTo>
                    <a:pt x="3303" y="1515"/>
                  </a:lnTo>
                  <a:cubicBezTo>
                    <a:pt x="3270" y="1548"/>
                    <a:pt x="3236" y="1582"/>
                    <a:pt x="3170" y="1615"/>
                  </a:cubicBezTo>
                  <a:cubicBezTo>
                    <a:pt x="3103" y="1682"/>
                    <a:pt x="3003" y="1748"/>
                    <a:pt x="2903" y="1782"/>
                  </a:cubicBezTo>
                  <a:cubicBezTo>
                    <a:pt x="2829" y="1794"/>
                    <a:pt x="2752" y="1802"/>
                    <a:pt x="2674" y="1802"/>
                  </a:cubicBezTo>
                  <a:cubicBezTo>
                    <a:pt x="2541" y="1802"/>
                    <a:pt x="2408" y="1779"/>
                    <a:pt x="2302" y="1715"/>
                  </a:cubicBezTo>
                  <a:cubicBezTo>
                    <a:pt x="2269" y="1682"/>
                    <a:pt x="2236" y="1682"/>
                    <a:pt x="2202" y="1682"/>
                  </a:cubicBezTo>
                  <a:cubicBezTo>
                    <a:pt x="2185" y="1676"/>
                    <a:pt x="2168" y="1673"/>
                    <a:pt x="2151" y="1673"/>
                  </a:cubicBezTo>
                  <a:cubicBezTo>
                    <a:pt x="2070" y="1673"/>
                    <a:pt x="1996" y="1738"/>
                    <a:pt x="1969" y="1848"/>
                  </a:cubicBezTo>
                  <a:lnTo>
                    <a:pt x="1969" y="1882"/>
                  </a:lnTo>
                  <a:cubicBezTo>
                    <a:pt x="1935" y="2082"/>
                    <a:pt x="1802" y="2282"/>
                    <a:pt x="1602" y="2382"/>
                  </a:cubicBezTo>
                  <a:cubicBezTo>
                    <a:pt x="1502" y="2416"/>
                    <a:pt x="1402" y="2449"/>
                    <a:pt x="1302" y="2482"/>
                  </a:cubicBezTo>
                  <a:lnTo>
                    <a:pt x="1168" y="2482"/>
                  </a:lnTo>
                  <a:lnTo>
                    <a:pt x="1035" y="2449"/>
                  </a:lnTo>
                  <a:lnTo>
                    <a:pt x="935" y="2416"/>
                  </a:lnTo>
                  <a:lnTo>
                    <a:pt x="901" y="2416"/>
                  </a:lnTo>
                  <a:cubicBezTo>
                    <a:pt x="868" y="2382"/>
                    <a:pt x="835" y="2349"/>
                    <a:pt x="801" y="2315"/>
                  </a:cubicBezTo>
                  <a:cubicBezTo>
                    <a:pt x="701" y="2249"/>
                    <a:pt x="634" y="2149"/>
                    <a:pt x="601" y="2082"/>
                  </a:cubicBezTo>
                  <a:cubicBezTo>
                    <a:pt x="501" y="1848"/>
                    <a:pt x="434" y="1615"/>
                    <a:pt x="468" y="1415"/>
                  </a:cubicBezTo>
                  <a:cubicBezTo>
                    <a:pt x="501" y="1348"/>
                    <a:pt x="468" y="1315"/>
                    <a:pt x="434" y="1281"/>
                  </a:cubicBezTo>
                  <a:cubicBezTo>
                    <a:pt x="418" y="1248"/>
                    <a:pt x="384" y="1231"/>
                    <a:pt x="351" y="1231"/>
                  </a:cubicBezTo>
                  <a:cubicBezTo>
                    <a:pt x="318" y="1231"/>
                    <a:pt x="284" y="1248"/>
                    <a:pt x="268" y="1281"/>
                  </a:cubicBezTo>
                  <a:cubicBezTo>
                    <a:pt x="201" y="1348"/>
                    <a:pt x="134" y="1415"/>
                    <a:pt x="101" y="1515"/>
                  </a:cubicBezTo>
                  <a:cubicBezTo>
                    <a:pt x="67" y="1582"/>
                    <a:pt x="34" y="1648"/>
                    <a:pt x="34" y="1748"/>
                  </a:cubicBezTo>
                  <a:cubicBezTo>
                    <a:pt x="1" y="1915"/>
                    <a:pt x="34" y="2115"/>
                    <a:pt x="67" y="2282"/>
                  </a:cubicBezTo>
                  <a:cubicBezTo>
                    <a:pt x="134" y="2449"/>
                    <a:pt x="234" y="2616"/>
                    <a:pt x="368" y="2749"/>
                  </a:cubicBezTo>
                  <a:cubicBezTo>
                    <a:pt x="434" y="2816"/>
                    <a:pt x="501" y="2883"/>
                    <a:pt x="568" y="2949"/>
                  </a:cubicBezTo>
                  <a:lnTo>
                    <a:pt x="735" y="3016"/>
                  </a:lnTo>
                  <a:lnTo>
                    <a:pt x="835" y="3049"/>
                  </a:lnTo>
                  <a:cubicBezTo>
                    <a:pt x="935" y="3083"/>
                    <a:pt x="1035" y="3116"/>
                    <a:pt x="1135" y="3116"/>
                  </a:cubicBezTo>
                  <a:cubicBezTo>
                    <a:pt x="1235" y="3116"/>
                    <a:pt x="1335" y="3083"/>
                    <a:pt x="1435" y="3083"/>
                  </a:cubicBezTo>
                  <a:cubicBezTo>
                    <a:pt x="1602" y="3049"/>
                    <a:pt x="1769" y="2949"/>
                    <a:pt x="1935" y="2849"/>
                  </a:cubicBezTo>
                  <a:cubicBezTo>
                    <a:pt x="2069" y="2749"/>
                    <a:pt x="2202" y="2582"/>
                    <a:pt x="2269" y="2416"/>
                  </a:cubicBezTo>
                  <a:cubicBezTo>
                    <a:pt x="2321" y="2346"/>
                    <a:pt x="2364" y="2259"/>
                    <a:pt x="2393" y="2168"/>
                  </a:cubicBezTo>
                  <a:lnTo>
                    <a:pt x="2393" y="2168"/>
                  </a:lnTo>
                  <a:cubicBezTo>
                    <a:pt x="2450" y="2178"/>
                    <a:pt x="2508" y="2182"/>
                    <a:pt x="2565" y="2182"/>
                  </a:cubicBezTo>
                  <a:cubicBezTo>
                    <a:pt x="2719" y="2182"/>
                    <a:pt x="2869" y="2149"/>
                    <a:pt x="3003" y="2082"/>
                  </a:cubicBezTo>
                  <a:cubicBezTo>
                    <a:pt x="3136" y="2015"/>
                    <a:pt x="3270" y="1949"/>
                    <a:pt x="3403" y="1848"/>
                  </a:cubicBezTo>
                  <a:cubicBezTo>
                    <a:pt x="3436" y="1782"/>
                    <a:pt x="3503" y="1748"/>
                    <a:pt x="3537" y="1682"/>
                  </a:cubicBezTo>
                  <a:lnTo>
                    <a:pt x="3603" y="1582"/>
                  </a:lnTo>
                  <a:lnTo>
                    <a:pt x="3637" y="1482"/>
                  </a:lnTo>
                  <a:cubicBezTo>
                    <a:pt x="3737" y="1215"/>
                    <a:pt x="3737" y="914"/>
                    <a:pt x="3637" y="648"/>
                  </a:cubicBezTo>
                  <a:cubicBezTo>
                    <a:pt x="3603" y="514"/>
                    <a:pt x="3503" y="381"/>
                    <a:pt x="3436" y="281"/>
                  </a:cubicBezTo>
                  <a:cubicBezTo>
                    <a:pt x="3370" y="214"/>
                    <a:pt x="3336" y="181"/>
                    <a:pt x="3270" y="147"/>
                  </a:cubicBezTo>
                  <a:cubicBezTo>
                    <a:pt x="3203" y="81"/>
                    <a:pt x="3136" y="47"/>
                    <a:pt x="3070" y="14"/>
                  </a:cubicBezTo>
                  <a:cubicBezTo>
                    <a:pt x="3052" y="5"/>
                    <a:pt x="3031" y="1"/>
                    <a:pt x="3011"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55"/>
            <p:cNvSpPr/>
            <p:nvPr/>
          </p:nvSpPr>
          <p:spPr>
            <a:xfrm>
              <a:off x="6697536" y="3089366"/>
              <a:ext cx="19589" cy="13543"/>
            </a:xfrm>
            <a:custGeom>
              <a:avLst/>
              <a:gdLst/>
              <a:ahLst/>
              <a:cxnLst/>
              <a:rect l="l" t="t" r="r" b="b"/>
              <a:pathLst>
                <a:path w="2216" h="1532" extrusionOk="0">
                  <a:moveTo>
                    <a:pt x="2056" y="1"/>
                  </a:moveTo>
                  <a:cubicBezTo>
                    <a:pt x="2040" y="1"/>
                    <a:pt x="2021" y="4"/>
                    <a:pt x="2001" y="10"/>
                  </a:cubicBezTo>
                  <a:lnTo>
                    <a:pt x="1901" y="10"/>
                  </a:lnTo>
                  <a:cubicBezTo>
                    <a:pt x="1835" y="10"/>
                    <a:pt x="1735" y="10"/>
                    <a:pt x="1601" y="44"/>
                  </a:cubicBezTo>
                  <a:cubicBezTo>
                    <a:pt x="1468" y="77"/>
                    <a:pt x="1334" y="77"/>
                    <a:pt x="1201" y="144"/>
                  </a:cubicBezTo>
                  <a:cubicBezTo>
                    <a:pt x="1034" y="177"/>
                    <a:pt x="867" y="244"/>
                    <a:pt x="734" y="311"/>
                  </a:cubicBezTo>
                  <a:cubicBezTo>
                    <a:pt x="567" y="377"/>
                    <a:pt x="434" y="477"/>
                    <a:pt x="300" y="611"/>
                  </a:cubicBezTo>
                  <a:cubicBezTo>
                    <a:pt x="200" y="711"/>
                    <a:pt x="100" y="844"/>
                    <a:pt x="67" y="978"/>
                  </a:cubicBezTo>
                  <a:cubicBezTo>
                    <a:pt x="0" y="1144"/>
                    <a:pt x="0" y="1311"/>
                    <a:pt x="67" y="1445"/>
                  </a:cubicBezTo>
                  <a:cubicBezTo>
                    <a:pt x="88" y="1508"/>
                    <a:pt x="136" y="1531"/>
                    <a:pt x="194" y="1531"/>
                  </a:cubicBezTo>
                  <a:cubicBezTo>
                    <a:pt x="227" y="1531"/>
                    <a:pt x="264" y="1524"/>
                    <a:pt x="300" y="1511"/>
                  </a:cubicBezTo>
                  <a:cubicBezTo>
                    <a:pt x="334" y="1478"/>
                    <a:pt x="367" y="1478"/>
                    <a:pt x="400" y="1445"/>
                  </a:cubicBezTo>
                  <a:cubicBezTo>
                    <a:pt x="434" y="1378"/>
                    <a:pt x="500" y="1345"/>
                    <a:pt x="567" y="1278"/>
                  </a:cubicBezTo>
                  <a:cubicBezTo>
                    <a:pt x="667" y="1111"/>
                    <a:pt x="801" y="911"/>
                    <a:pt x="1001" y="677"/>
                  </a:cubicBezTo>
                  <a:cubicBezTo>
                    <a:pt x="1067" y="577"/>
                    <a:pt x="1168" y="477"/>
                    <a:pt x="1301" y="411"/>
                  </a:cubicBezTo>
                  <a:cubicBezTo>
                    <a:pt x="1401" y="344"/>
                    <a:pt x="1501" y="311"/>
                    <a:pt x="1635" y="277"/>
                  </a:cubicBezTo>
                  <a:cubicBezTo>
                    <a:pt x="1701" y="244"/>
                    <a:pt x="1801" y="244"/>
                    <a:pt x="1901" y="244"/>
                  </a:cubicBezTo>
                  <a:lnTo>
                    <a:pt x="2001" y="244"/>
                  </a:lnTo>
                  <a:lnTo>
                    <a:pt x="2035" y="277"/>
                  </a:lnTo>
                  <a:cubicBezTo>
                    <a:pt x="2215" y="247"/>
                    <a:pt x="2206" y="1"/>
                    <a:pt x="2056"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55"/>
            <p:cNvSpPr/>
            <p:nvPr/>
          </p:nvSpPr>
          <p:spPr>
            <a:xfrm>
              <a:off x="6694584" y="3117443"/>
              <a:ext cx="10652" cy="20553"/>
            </a:xfrm>
            <a:custGeom>
              <a:avLst/>
              <a:gdLst/>
              <a:ahLst/>
              <a:cxnLst/>
              <a:rect l="l" t="t" r="r" b="b"/>
              <a:pathLst>
                <a:path w="1205" h="2325" extrusionOk="0">
                  <a:moveTo>
                    <a:pt x="1029" y="0"/>
                  </a:moveTo>
                  <a:cubicBezTo>
                    <a:pt x="987" y="0"/>
                    <a:pt x="941" y="20"/>
                    <a:pt x="901" y="70"/>
                  </a:cubicBezTo>
                  <a:lnTo>
                    <a:pt x="834" y="137"/>
                  </a:lnTo>
                  <a:cubicBezTo>
                    <a:pt x="801" y="170"/>
                    <a:pt x="734" y="270"/>
                    <a:pt x="668" y="337"/>
                  </a:cubicBezTo>
                  <a:cubicBezTo>
                    <a:pt x="568" y="437"/>
                    <a:pt x="501" y="537"/>
                    <a:pt x="434" y="670"/>
                  </a:cubicBezTo>
                  <a:cubicBezTo>
                    <a:pt x="367" y="770"/>
                    <a:pt x="267" y="904"/>
                    <a:pt x="167" y="1071"/>
                  </a:cubicBezTo>
                  <a:cubicBezTo>
                    <a:pt x="101" y="1204"/>
                    <a:pt x="34" y="1338"/>
                    <a:pt x="0" y="1504"/>
                  </a:cubicBezTo>
                  <a:cubicBezTo>
                    <a:pt x="0" y="1638"/>
                    <a:pt x="0" y="1771"/>
                    <a:pt x="0" y="1938"/>
                  </a:cubicBezTo>
                  <a:cubicBezTo>
                    <a:pt x="34" y="2071"/>
                    <a:pt x="101" y="2205"/>
                    <a:pt x="234" y="2305"/>
                  </a:cubicBezTo>
                  <a:cubicBezTo>
                    <a:pt x="258" y="2317"/>
                    <a:pt x="287" y="2325"/>
                    <a:pt x="317" y="2325"/>
                  </a:cubicBezTo>
                  <a:cubicBezTo>
                    <a:pt x="369" y="2325"/>
                    <a:pt x="425" y="2302"/>
                    <a:pt x="467" y="2238"/>
                  </a:cubicBezTo>
                  <a:cubicBezTo>
                    <a:pt x="467" y="2205"/>
                    <a:pt x="501" y="2171"/>
                    <a:pt x="501" y="2138"/>
                  </a:cubicBezTo>
                  <a:cubicBezTo>
                    <a:pt x="534" y="2071"/>
                    <a:pt x="568" y="1971"/>
                    <a:pt x="568" y="1905"/>
                  </a:cubicBezTo>
                  <a:cubicBezTo>
                    <a:pt x="601" y="1704"/>
                    <a:pt x="601" y="1471"/>
                    <a:pt x="601" y="1204"/>
                  </a:cubicBezTo>
                  <a:cubicBezTo>
                    <a:pt x="634" y="1071"/>
                    <a:pt x="634" y="937"/>
                    <a:pt x="701" y="804"/>
                  </a:cubicBezTo>
                  <a:cubicBezTo>
                    <a:pt x="734" y="704"/>
                    <a:pt x="768" y="604"/>
                    <a:pt x="834" y="504"/>
                  </a:cubicBezTo>
                  <a:cubicBezTo>
                    <a:pt x="901" y="404"/>
                    <a:pt x="1001" y="303"/>
                    <a:pt x="1101" y="237"/>
                  </a:cubicBezTo>
                  <a:lnTo>
                    <a:pt x="1135" y="203"/>
                  </a:lnTo>
                  <a:cubicBezTo>
                    <a:pt x="1205" y="110"/>
                    <a:pt x="1127" y="0"/>
                    <a:pt x="1029"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55"/>
            <p:cNvSpPr/>
            <p:nvPr/>
          </p:nvSpPr>
          <p:spPr>
            <a:xfrm>
              <a:off x="6673349" y="3118026"/>
              <a:ext cx="8566" cy="21269"/>
            </a:xfrm>
            <a:custGeom>
              <a:avLst/>
              <a:gdLst/>
              <a:ahLst/>
              <a:cxnLst/>
              <a:rect l="l" t="t" r="r" b="b"/>
              <a:pathLst>
                <a:path w="969" h="2406" extrusionOk="0">
                  <a:moveTo>
                    <a:pt x="582" y="1"/>
                  </a:moveTo>
                  <a:cubicBezTo>
                    <a:pt x="534" y="1"/>
                    <a:pt x="488" y="29"/>
                    <a:pt x="468" y="71"/>
                  </a:cubicBezTo>
                  <a:lnTo>
                    <a:pt x="401" y="137"/>
                  </a:lnTo>
                  <a:cubicBezTo>
                    <a:pt x="334" y="237"/>
                    <a:pt x="268" y="304"/>
                    <a:pt x="234" y="404"/>
                  </a:cubicBezTo>
                  <a:cubicBezTo>
                    <a:pt x="168" y="538"/>
                    <a:pt x="101" y="671"/>
                    <a:pt x="67" y="838"/>
                  </a:cubicBezTo>
                  <a:cubicBezTo>
                    <a:pt x="34" y="1005"/>
                    <a:pt x="1" y="1171"/>
                    <a:pt x="1" y="1338"/>
                  </a:cubicBezTo>
                  <a:cubicBezTo>
                    <a:pt x="1" y="1538"/>
                    <a:pt x="34" y="1705"/>
                    <a:pt x="101" y="1872"/>
                  </a:cubicBezTo>
                  <a:cubicBezTo>
                    <a:pt x="168" y="2005"/>
                    <a:pt x="268" y="2139"/>
                    <a:pt x="401" y="2272"/>
                  </a:cubicBezTo>
                  <a:cubicBezTo>
                    <a:pt x="468" y="2339"/>
                    <a:pt x="601" y="2372"/>
                    <a:pt x="701" y="2406"/>
                  </a:cubicBezTo>
                  <a:lnTo>
                    <a:pt x="835" y="2406"/>
                  </a:lnTo>
                  <a:cubicBezTo>
                    <a:pt x="935" y="2372"/>
                    <a:pt x="968" y="2272"/>
                    <a:pt x="968" y="2206"/>
                  </a:cubicBezTo>
                  <a:lnTo>
                    <a:pt x="968" y="2172"/>
                  </a:lnTo>
                  <a:cubicBezTo>
                    <a:pt x="935" y="2139"/>
                    <a:pt x="935" y="2105"/>
                    <a:pt x="901" y="2072"/>
                  </a:cubicBezTo>
                  <a:cubicBezTo>
                    <a:pt x="868" y="2005"/>
                    <a:pt x="835" y="1939"/>
                    <a:pt x="801" y="1839"/>
                  </a:cubicBezTo>
                  <a:cubicBezTo>
                    <a:pt x="668" y="1672"/>
                    <a:pt x="568" y="1472"/>
                    <a:pt x="468" y="1272"/>
                  </a:cubicBezTo>
                  <a:cubicBezTo>
                    <a:pt x="401" y="1138"/>
                    <a:pt x="368" y="1005"/>
                    <a:pt x="368" y="871"/>
                  </a:cubicBezTo>
                  <a:cubicBezTo>
                    <a:pt x="368" y="771"/>
                    <a:pt x="401" y="638"/>
                    <a:pt x="434" y="538"/>
                  </a:cubicBezTo>
                  <a:cubicBezTo>
                    <a:pt x="468" y="471"/>
                    <a:pt x="534" y="404"/>
                    <a:pt x="568" y="338"/>
                  </a:cubicBezTo>
                  <a:lnTo>
                    <a:pt x="668" y="271"/>
                  </a:lnTo>
                  <a:lnTo>
                    <a:pt x="701" y="204"/>
                  </a:lnTo>
                  <a:cubicBezTo>
                    <a:pt x="735" y="171"/>
                    <a:pt x="735" y="71"/>
                    <a:pt x="668" y="37"/>
                  </a:cubicBezTo>
                  <a:cubicBezTo>
                    <a:pt x="642" y="12"/>
                    <a:pt x="612" y="1"/>
                    <a:pt x="582"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55"/>
            <p:cNvSpPr/>
            <p:nvPr/>
          </p:nvSpPr>
          <p:spPr>
            <a:xfrm>
              <a:off x="6918404" y="3184108"/>
              <a:ext cx="19766" cy="18997"/>
            </a:xfrm>
            <a:custGeom>
              <a:avLst/>
              <a:gdLst/>
              <a:ahLst/>
              <a:cxnLst/>
              <a:rect l="l" t="t" r="r" b="b"/>
              <a:pathLst>
                <a:path w="2236" h="2149" extrusionOk="0">
                  <a:moveTo>
                    <a:pt x="634" y="1"/>
                  </a:moveTo>
                  <a:cubicBezTo>
                    <a:pt x="501" y="1"/>
                    <a:pt x="367" y="1"/>
                    <a:pt x="234" y="34"/>
                  </a:cubicBezTo>
                  <a:lnTo>
                    <a:pt x="101" y="68"/>
                  </a:lnTo>
                  <a:cubicBezTo>
                    <a:pt x="34" y="101"/>
                    <a:pt x="1" y="168"/>
                    <a:pt x="34" y="234"/>
                  </a:cubicBezTo>
                  <a:cubicBezTo>
                    <a:pt x="58" y="283"/>
                    <a:pt x="101" y="314"/>
                    <a:pt x="148" y="314"/>
                  </a:cubicBezTo>
                  <a:cubicBezTo>
                    <a:pt x="165" y="314"/>
                    <a:pt x="183" y="310"/>
                    <a:pt x="201" y="301"/>
                  </a:cubicBezTo>
                  <a:cubicBezTo>
                    <a:pt x="234" y="301"/>
                    <a:pt x="267" y="268"/>
                    <a:pt x="334" y="268"/>
                  </a:cubicBezTo>
                  <a:cubicBezTo>
                    <a:pt x="434" y="234"/>
                    <a:pt x="534" y="234"/>
                    <a:pt x="634" y="234"/>
                  </a:cubicBezTo>
                  <a:cubicBezTo>
                    <a:pt x="801" y="268"/>
                    <a:pt x="935" y="301"/>
                    <a:pt x="1101" y="368"/>
                  </a:cubicBezTo>
                  <a:cubicBezTo>
                    <a:pt x="1235" y="468"/>
                    <a:pt x="1368" y="568"/>
                    <a:pt x="1435" y="735"/>
                  </a:cubicBezTo>
                  <a:cubicBezTo>
                    <a:pt x="1468" y="802"/>
                    <a:pt x="1502" y="868"/>
                    <a:pt x="1535" y="935"/>
                  </a:cubicBezTo>
                  <a:cubicBezTo>
                    <a:pt x="1568" y="1035"/>
                    <a:pt x="1602" y="1102"/>
                    <a:pt x="1602" y="1168"/>
                  </a:cubicBezTo>
                  <a:cubicBezTo>
                    <a:pt x="1668" y="1335"/>
                    <a:pt x="1635" y="1469"/>
                    <a:pt x="1668" y="1569"/>
                  </a:cubicBezTo>
                  <a:cubicBezTo>
                    <a:pt x="1668" y="1702"/>
                    <a:pt x="1668" y="1802"/>
                    <a:pt x="1668" y="1902"/>
                  </a:cubicBezTo>
                  <a:lnTo>
                    <a:pt x="1668" y="2036"/>
                  </a:lnTo>
                  <a:cubicBezTo>
                    <a:pt x="1668" y="2036"/>
                    <a:pt x="1668" y="2069"/>
                    <a:pt x="1668" y="2069"/>
                  </a:cubicBezTo>
                  <a:cubicBezTo>
                    <a:pt x="1717" y="2118"/>
                    <a:pt x="1784" y="2149"/>
                    <a:pt x="1842" y="2149"/>
                  </a:cubicBezTo>
                  <a:cubicBezTo>
                    <a:pt x="1864" y="2149"/>
                    <a:pt x="1884" y="2145"/>
                    <a:pt x="1902" y="2136"/>
                  </a:cubicBezTo>
                  <a:cubicBezTo>
                    <a:pt x="1935" y="2102"/>
                    <a:pt x="1969" y="2069"/>
                    <a:pt x="2035" y="2002"/>
                  </a:cubicBezTo>
                  <a:cubicBezTo>
                    <a:pt x="2102" y="1902"/>
                    <a:pt x="2169" y="1769"/>
                    <a:pt x="2202" y="1635"/>
                  </a:cubicBezTo>
                  <a:cubicBezTo>
                    <a:pt x="2235" y="1402"/>
                    <a:pt x="2202" y="1202"/>
                    <a:pt x="2135" y="1002"/>
                  </a:cubicBezTo>
                  <a:cubicBezTo>
                    <a:pt x="2102" y="902"/>
                    <a:pt x="2069" y="802"/>
                    <a:pt x="2002" y="701"/>
                  </a:cubicBezTo>
                  <a:cubicBezTo>
                    <a:pt x="1935" y="601"/>
                    <a:pt x="1835" y="501"/>
                    <a:pt x="1768" y="435"/>
                  </a:cubicBezTo>
                  <a:cubicBezTo>
                    <a:pt x="1435" y="168"/>
                    <a:pt x="1035" y="1"/>
                    <a:pt x="634"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55"/>
            <p:cNvSpPr/>
            <p:nvPr/>
          </p:nvSpPr>
          <p:spPr>
            <a:xfrm>
              <a:off x="6944899" y="3219443"/>
              <a:ext cx="8310" cy="22180"/>
            </a:xfrm>
            <a:custGeom>
              <a:avLst/>
              <a:gdLst/>
              <a:ahLst/>
              <a:cxnLst/>
              <a:rect l="l" t="t" r="r" b="b"/>
              <a:pathLst>
                <a:path w="940" h="2509" extrusionOk="0">
                  <a:moveTo>
                    <a:pt x="173" y="0"/>
                  </a:moveTo>
                  <a:cubicBezTo>
                    <a:pt x="61" y="0"/>
                    <a:pt x="1" y="162"/>
                    <a:pt x="106" y="240"/>
                  </a:cubicBezTo>
                  <a:lnTo>
                    <a:pt x="172" y="307"/>
                  </a:lnTo>
                  <a:cubicBezTo>
                    <a:pt x="239" y="374"/>
                    <a:pt x="306" y="441"/>
                    <a:pt x="339" y="507"/>
                  </a:cubicBezTo>
                  <a:cubicBezTo>
                    <a:pt x="406" y="607"/>
                    <a:pt x="439" y="741"/>
                    <a:pt x="473" y="874"/>
                  </a:cubicBezTo>
                  <a:cubicBezTo>
                    <a:pt x="473" y="1008"/>
                    <a:pt x="473" y="1141"/>
                    <a:pt x="439" y="1274"/>
                  </a:cubicBezTo>
                  <a:cubicBezTo>
                    <a:pt x="373" y="1508"/>
                    <a:pt x="273" y="1741"/>
                    <a:pt x="172" y="1942"/>
                  </a:cubicBezTo>
                  <a:cubicBezTo>
                    <a:pt x="139" y="2042"/>
                    <a:pt x="106" y="2108"/>
                    <a:pt x="106" y="2175"/>
                  </a:cubicBezTo>
                  <a:cubicBezTo>
                    <a:pt x="72" y="2242"/>
                    <a:pt x="72" y="2275"/>
                    <a:pt x="72" y="2309"/>
                  </a:cubicBezTo>
                  <a:lnTo>
                    <a:pt x="72" y="2375"/>
                  </a:lnTo>
                  <a:cubicBezTo>
                    <a:pt x="72" y="2442"/>
                    <a:pt x="139" y="2509"/>
                    <a:pt x="239" y="2509"/>
                  </a:cubicBezTo>
                  <a:cubicBezTo>
                    <a:pt x="306" y="2509"/>
                    <a:pt x="339" y="2509"/>
                    <a:pt x="373" y="2475"/>
                  </a:cubicBezTo>
                  <a:cubicBezTo>
                    <a:pt x="506" y="2442"/>
                    <a:pt x="606" y="2375"/>
                    <a:pt x="673" y="2275"/>
                  </a:cubicBezTo>
                  <a:cubicBezTo>
                    <a:pt x="773" y="2142"/>
                    <a:pt x="873" y="2008"/>
                    <a:pt x="906" y="1842"/>
                  </a:cubicBezTo>
                  <a:cubicBezTo>
                    <a:pt x="940" y="1641"/>
                    <a:pt x="940" y="1475"/>
                    <a:pt x="906" y="1274"/>
                  </a:cubicBezTo>
                  <a:cubicBezTo>
                    <a:pt x="873" y="1108"/>
                    <a:pt x="840" y="941"/>
                    <a:pt x="773" y="774"/>
                  </a:cubicBezTo>
                  <a:cubicBezTo>
                    <a:pt x="706" y="641"/>
                    <a:pt x="639" y="507"/>
                    <a:pt x="573" y="374"/>
                  </a:cubicBezTo>
                  <a:cubicBezTo>
                    <a:pt x="506" y="274"/>
                    <a:pt x="439" y="207"/>
                    <a:pt x="373" y="140"/>
                  </a:cubicBezTo>
                  <a:cubicBezTo>
                    <a:pt x="339" y="107"/>
                    <a:pt x="306" y="74"/>
                    <a:pt x="306" y="40"/>
                  </a:cubicBezTo>
                  <a:lnTo>
                    <a:pt x="273" y="40"/>
                  </a:lnTo>
                  <a:cubicBezTo>
                    <a:pt x="237" y="12"/>
                    <a:pt x="203" y="0"/>
                    <a:pt x="173"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55"/>
            <p:cNvSpPr/>
            <p:nvPr/>
          </p:nvSpPr>
          <p:spPr>
            <a:xfrm>
              <a:off x="6912755" y="3210434"/>
              <a:ext cx="10962" cy="16858"/>
            </a:xfrm>
            <a:custGeom>
              <a:avLst/>
              <a:gdLst/>
              <a:ahLst/>
              <a:cxnLst/>
              <a:rect l="l" t="t" r="r" b="b"/>
              <a:pathLst>
                <a:path w="1240" h="1907" extrusionOk="0">
                  <a:moveTo>
                    <a:pt x="192" y="1"/>
                  </a:moveTo>
                  <a:cubicBezTo>
                    <a:pt x="69" y="1"/>
                    <a:pt x="1" y="176"/>
                    <a:pt x="139" y="259"/>
                  </a:cubicBezTo>
                  <a:lnTo>
                    <a:pt x="206" y="292"/>
                  </a:lnTo>
                  <a:cubicBezTo>
                    <a:pt x="273" y="325"/>
                    <a:pt x="306" y="392"/>
                    <a:pt x="373" y="425"/>
                  </a:cubicBezTo>
                  <a:cubicBezTo>
                    <a:pt x="439" y="492"/>
                    <a:pt x="473" y="592"/>
                    <a:pt x="506" y="692"/>
                  </a:cubicBezTo>
                  <a:cubicBezTo>
                    <a:pt x="539" y="792"/>
                    <a:pt x="573" y="892"/>
                    <a:pt x="573" y="993"/>
                  </a:cubicBezTo>
                  <a:cubicBezTo>
                    <a:pt x="573" y="1193"/>
                    <a:pt x="606" y="1359"/>
                    <a:pt x="640" y="1560"/>
                  </a:cubicBezTo>
                  <a:cubicBezTo>
                    <a:pt x="640" y="1626"/>
                    <a:pt x="673" y="1693"/>
                    <a:pt x="706" y="1760"/>
                  </a:cubicBezTo>
                  <a:cubicBezTo>
                    <a:pt x="740" y="1793"/>
                    <a:pt x="740" y="1826"/>
                    <a:pt x="773" y="1826"/>
                  </a:cubicBezTo>
                  <a:cubicBezTo>
                    <a:pt x="810" y="1882"/>
                    <a:pt x="857" y="1906"/>
                    <a:pt x="902" y="1906"/>
                  </a:cubicBezTo>
                  <a:cubicBezTo>
                    <a:pt x="940" y="1906"/>
                    <a:pt x="976" y="1890"/>
                    <a:pt x="1006" y="1860"/>
                  </a:cubicBezTo>
                  <a:cubicBezTo>
                    <a:pt x="1107" y="1793"/>
                    <a:pt x="1173" y="1693"/>
                    <a:pt x="1207" y="1560"/>
                  </a:cubicBezTo>
                  <a:cubicBezTo>
                    <a:pt x="1240" y="1426"/>
                    <a:pt x="1240" y="1293"/>
                    <a:pt x="1207" y="1193"/>
                  </a:cubicBezTo>
                  <a:cubicBezTo>
                    <a:pt x="1173" y="1059"/>
                    <a:pt x="1107" y="926"/>
                    <a:pt x="1040" y="792"/>
                  </a:cubicBezTo>
                  <a:cubicBezTo>
                    <a:pt x="940" y="692"/>
                    <a:pt x="873" y="592"/>
                    <a:pt x="773" y="492"/>
                  </a:cubicBezTo>
                  <a:cubicBezTo>
                    <a:pt x="706" y="392"/>
                    <a:pt x="606" y="325"/>
                    <a:pt x="539" y="259"/>
                  </a:cubicBezTo>
                  <a:cubicBezTo>
                    <a:pt x="473" y="192"/>
                    <a:pt x="406" y="125"/>
                    <a:pt x="373" y="92"/>
                  </a:cubicBezTo>
                  <a:cubicBezTo>
                    <a:pt x="339" y="58"/>
                    <a:pt x="339" y="58"/>
                    <a:pt x="306" y="25"/>
                  </a:cubicBezTo>
                  <a:lnTo>
                    <a:pt x="273" y="25"/>
                  </a:lnTo>
                  <a:cubicBezTo>
                    <a:pt x="244" y="8"/>
                    <a:pt x="217" y="1"/>
                    <a:pt x="192"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55"/>
            <p:cNvSpPr/>
            <p:nvPr/>
          </p:nvSpPr>
          <p:spPr>
            <a:xfrm>
              <a:off x="6633249" y="3185505"/>
              <a:ext cx="16964" cy="14683"/>
            </a:xfrm>
            <a:custGeom>
              <a:avLst/>
              <a:gdLst/>
              <a:ahLst/>
              <a:cxnLst/>
              <a:rect l="l" t="t" r="r" b="b"/>
              <a:pathLst>
                <a:path w="1919" h="1661" extrusionOk="0">
                  <a:moveTo>
                    <a:pt x="1748" y="0"/>
                  </a:moveTo>
                  <a:cubicBezTo>
                    <a:pt x="1734" y="0"/>
                    <a:pt x="1718" y="3"/>
                    <a:pt x="1701" y="10"/>
                  </a:cubicBezTo>
                  <a:lnTo>
                    <a:pt x="1601" y="10"/>
                  </a:lnTo>
                  <a:cubicBezTo>
                    <a:pt x="1501" y="10"/>
                    <a:pt x="1401" y="43"/>
                    <a:pt x="1334" y="76"/>
                  </a:cubicBezTo>
                  <a:cubicBezTo>
                    <a:pt x="1201" y="110"/>
                    <a:pt x="1068" y="143"/>
                    <a:pt x="934" y="177"/>
                  </a:cubicBezTo>
                  <a:cubicBezTo>
                    <a:pt x="801" y="243"/>
                    <a:pt x="667" y="343"/>
                    <a:pt x="534" y="410"/>
                  </a:cubicBezTo>
                  <a:cubicBezTo>
                    <a:pt x="400" y="510"/>
                    <a:pt x="267" y="644"/>
                    <a:pt x="167" y="777"/>
                  </a:cubicBezTo>
                  <a:cubicBezTo>
                    <a:pt x="100" y="877"/>
                    <a:pt x="34" y="1044"/>
                    <a:pt x="34" y="1177"/>
                  </a:cubicBezTo>
                  <a:cubicBezTo>
                    <a:pt x="0" y="1277"/>
                    <a:pt x="0" y="1411"/>
                    <a:pt x="67" y="1511"/>
                  </a:cubicBezTo>
                  <a:cubicBezTo>
                    <a:pt x="67" y="1544"/>
                    <a:pt x="100" y="1578"/>
                    <a:pt x="134" y="1611"/>
                  </a:cubicBezTo>
                  <a:cubicBezTo>
                    <a:pt x="167" y="1644"/>
                    <a:pt x="209" y="1661"/>
                    <a:pt x="250" y="1661"/>
                  </a:cubicBezTo>
                  <a:cubicBezTo>
                    <a:pt x="292" y="1661"/>
                    <a:pt x="334" y="1644"/>
                    <a:pt x="367" y="1611"/>
                  </a:cubicBezTo>
                  <a:cubicBezTo>
                    <a:pt x="400" y="1578"/>
                    <a:pt x="400" y="1578"/>
                    <a:pt x="434" y="1544"/>
                  </a:cubicBezTo>
                  <a:cubicBezTo>
                    <a:pt x="467" y="1477"/>
                    <a:pt x="534" y="1411"/>
                    <a:pt x="567" y="1344"/>
                  </a:cubicBezTo>
                  <a:cubicBezTo>
                    <a:pt x="667" y="1177"/>
                    <a:pt x="701" y="977"/>
                    <a:pt x="834" y="777"/>
                  </a:cubicBezTo>
                  <a:cubicBezTo>
                    <a:pt x="901" y="644"/>
                    <a:pt x="968" y="543"/>
                    <a:pt x="1068" y="477"/>
                  </a:cubicBezTo>
                  <a:cubicBezTo>
                    <a:pt x="1168" y="410"/>
                    <a:pt x="1268" y="343"/>
                    <a:pt x="1368" y="310"/>
                  </a:cubicBezTo>
                  <a:cubicBezTo>
                    <a:pt x="1435" y="277"/>
                    <a:pt x="1535" y="277"/>
                    <a:pt x="1601" y="277"/>
                  </a:cubicBezTo>
                  <a:lnTo>
                    <a:pt x="1768" y="277"/>
                  </a:lnTo>
                  <a:cubicBezTo>
                    <a:pt x="1918" y="247"/>
                    <a:pt x="1879" y="0"/>
                    <a:pt x="1748"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55"/>
            <p:cNvSpPr/>
            <p:nvPr/>
          </p:nvSpPr>
          <p:spPr>
            <a:xfrm>
              <a:off x="6614967" y="3210160"/>
              <a:ext cx="15337" cy="26865"/>
            </a:xfrm>
            <a:custGeom>
              <a:avLst/>
              <a:gdLst/>
              <a:ahLst/>
              <a:cxnLst/>
              <a:rect l="l" t="t" r="r" b="b"/>
              <a:pathLst>
                <a:path w="1735" h="3039" extrusionOk="0">
                  <a:moveTo>
                    <a:pt x="534" y="1"/>
                  </a:moveTo>
                  <a:cubicBezTo>
                    <a:pt x="496" y="1"/>
                    <a:pt x="453" y="17"/>
                    <a:pt x="434" y="56"/>
                  </a:cubicBezTo>
                  <a:lnTo>
                    <a:pt x="334" y="190"/>
                  </a:lnTo>
                  <a:cubicBezTo>
                    <a:pt x="267" y="323"/>
                    <a:pt x="200" y="456"/>
                    <a:pt x="133" y="590"/>
                  </a:cubicBezTo>
                  <a:cubicBezTo>
                    <a:pt x="67" y="757"/>
                    <a:pt x="33" y="957"/>
                    <a:pt x="0" y="1190"/>
                  </a:cubicBezTo>
                  <a:cubicBezTo>
                    <a:pt x="0" y="1290"/>
                    <a:pt x="0" y="1424"/>
                    <a:pt x="0" y="1524"/>
                  </a:cubicBezTo>
                  <a:cubicBezTo>
                    <a:pt x="0" y="1657"/>
                    <a:pt x="33" y="1791"/>
                    <a:pt x="67" y="1924"/>
                  </a:cubicBezTo>
                  <a:cubicBezTo>
                    <a:pt x="100" y="2058"/>
                    <a:pt x="133" y="2158"/>
                    <a:pt x="200" y="2291"/>
                  </a:cubicBezTo>
                  <a:cubicBezTo>
                    <a:pt x="267" y="2391"/>
                    <a:pt x="334" y="2491"/>
                    <a:pt x="434" y="2591"/>
                  </a:cubicBezTo>
                  <a:cubicBezTo>
                    <a:pt x="567" y="2758"/>
                    <a:pt x="767" y="2892"/>
                    <a:pt x="967" y="2958"/>
                  </a:cubicBezTo>
                  <a:cubicBezTo>
                    <a:pt x="1065" y="3007"/>
                    <a:pt x="1181" y="3038"/>
                    <a:pt x="1301" y="3038"/>
                  </a:cubicBezTo>
                  <a:cubicBezTo>
                    <a:pt x="1345" y="3038"/>
                    <a:pt x="1390" y="3034"/>
                    <a:pt x="1434" y="3025"/>
                  </a:cubicBezTo>
                  <a:cubicBezTo>
                    <a:pt x="1501" y="3025"/>
                    <a:pt x="1568" y="3025"/>
                    <a:pt x="1601" y="2992"/>
                  </a:cubicBezTo>
                  <a:cubicBezTo>
                    <a:pt x="1635" y="2992"/>
                    <a:pt x="1668" y="2958"/>
                    <a:pt x="1668" y="2958"/>
                  </a:cubicBezTo>
                  <a:cubicBezTo>
                    <a:pt x="1735" y="2892"/>
                    <a:pt x="1701" y="2791"/>
                    <a:pt x="1668" y="2725"/>
                  </a:cubicBezTo>
                  <a:lnTo>
                    <a:pt x="1534" y="2658"/>
                  </a:lnTo>
                  <a:lnTo>
                    <a:pt x="1234" y="2458"/>
                  </a:lnTo>
                  <a:cubicBezTo>
                    <a:pt x="1101" y="2358"/>
                    <a:pt x="967" y="2258"/>
                    <a:pt x="867" y="2158"/>
                  </a:cubicBezTo>
                  <a:lnTo>
                    <a:pt x="667" y="1958"/>
                  </a:lnTo>
                  <a:cubicBezTo>
                    <a:pt x="600" y="1891"/>
                    <a:pt x="534" y="1824"/>
                    <a:pt x="500" y="1724"/>
                  </a:cubicBezTo>
                  <a:cubicBezTo>
                    <a:pt x="467" y="1657"/>
                    <a:pt x="400" y="1557"/>
                    <a:pt x="367" y="1491"/>
                  </a:cubicBezTo>
                  <a:cubicBezTo>
                    <a:pt x="367" y="1390"/>
                    <a:pt x="334" y="1290"/>
                    <a:pt x="334" y="1190"/>
                  </a:cubicBezTo>
                  <a:cubicBezTo>
                    <a:pt x="300" y="1024"/>
                    <a:pt x="334" y="823"/>
                    <a:pt x="400" y="657"/>
                  </a:cubicBezTo>
                  <a:cubicBezTo>
                    <a:pt x="434" y="556"/>
                    <a:pt x="500" y="423"/>
                    <a:pt x="567" y="356"/>
                  </a:cubicBezTo>
                  <a:cubicBezTo>
                    <a:pt x="600" y="290"/>
                    <a:pt x="634" y="256"/>
                    <a:pt x="667" y="223"/>
                  </a:cubicBezTo>
                  <a:lnTo>
                    <a:pt x="634" y="223"/>
                  </a:lnTo>
                  <a:cubicBezTo>
                    <a:pt x="701" y="156"/>
                    <a:pt x="667" y="56"/>
                    <a:pt x="600" y="23"/>
                  </a:cubicBezTo>
                  <a:cubicBezTo>
                    <a:pt x="587" y="9"/>
                    <a:pt x="561" y="1"/>
                    <a:pt x="534"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55"/>
            <p:cNvSpPr/>
            <p:nvPr/>
          </p:nvSpPr>
          <p:spPr>
            <a:xfrm>
              <a:off x="6647995" y="3211610"/>
              <a:ext cx="7965" cy="20871"/>
            </a:xfrm>
            <a:custGeom>
              <a:avLst/>
              <a:gdLst/>
              <a:ahLst/>
              <a:cxnLst/>
              <a:rect l="l" t="t" r="r" b="b"/>
              <a:pathLst>
                <a:path w="901" h="2361" extrusionOk="0">
                  <a:moveTo>
                    <a:pt x="701" y="1"/>
                  </a:moveTo>
                  <a:cubicBezTo>
                    <a:pt x="667" y="1"/>
                    <a:pt x="634" y="9"/>
                    <a:pt x="600" y="26"/>
                  </a:cubicBezTo>
                  <a:lnTo>
                    <a:pt x="534" y="126"/>
                  </a:lnTo>
                  <a:cubicBezTo>
                    <a:pt x="467" y="192"/>
                    <a:pt x="400" y="259"/>
                    <a:pt x="334" y="359"/>
                  </a:cubicBezTo>
                  <a:cubicBezTo>
                    <a:pt x="267" y="493"/>
                    <a:pt x="200" y="593"/>
                    <a:pt x="133" y="759"/>
                  </a:cubicBezTo>
                  <a:cubicBezTo>
                    <a:pt x="100" y="893"/>
                    <a:pt x="33" y="1060"/>
                    <a:pt x="33" y="1226"/>
                  </a:cubicBezTo>
                  <a:cubicBezTo>
                    <a:pt x="0" y="1427"/>
                    <a:pt x="33" y="1593"/>
                    <a:pt x="67" y="1760"/>
                  </a:cubicBezTo>
                  <a:cubicBezTo>
                    <a:pt x="100" y="1927"/>
                    <a:pt x="200" y="2060"/>
                    <a:pt x="334" y="2194"/>
                  </a:cubicBezTo>
                  <a:cubicBezTo>
                    <a:pt x="400" y="2261"/>
                    <a:pt x="500" y="2327"/>
                    <a:pt x="634" y="2361"/>
                  </a:cubicBezTo>
                  <a:lnTo>
                    <a:pt x="767" y="2361"/>
                  </a:lnTo>
                  <a:cubicBezTo>
                    <a:pt x="867" y="2327"/>
                    <a:pt x="901" y="2227"/>
                    <a:pt x="901" y="2160"/>
                  </a:cubicBezTo>
                  <a:lnTo>
                    <a:pt x="901" y="2127"/>
                  </a:lnTo>
                  <a:cubicBezTo>
                    <a:pt x="867" y="2094"/>
                    <a:pt x="867" y="2060"/>
                    <a:pt x="834" y="2027"/>
                  </a:cubicBezTo>
                  <a:cubicBezTo>
                    <a:pt x="834" y="1960"/>
                    <a:pt x="801" y="1860"/>
                    <a:pt x="767" y="1794"/>
                  </a:cubicBezTo>
                  <a:cubicBezTo>
                    <a:pt x="634" y="1627"/>
                    <a:pt x="567" y="1427"/>
                    <a:pt x="467" y="1193"/>
                  </a:cubicBezTo>
                  <a:cubicBezTo>
                    <a:pt x="434" y="1060"/>
                    <a:pt x="434" y="926"/>
                    <a:pt x="434" y="826"/>
                  </a:cubicBezTo>
                  <a:cubicBezTo>
                    <a:pt x="434" y="693"/>
                    <a:pt x="467" y="593"/>
                    <a:pt x="534" y="493"/>
                  </a:cubicBezTo>
                  <a:cubicBezTo>
                    <a:pt x="567" y="392"/>
                    <a:pt x="634" y="359"/>
                    <a:pt x="701" y="292"/>
                  </a:cubicBezTo>
                  <a:lnTo>
                    <a:pt x="767" y="226"/>
                  </a:lnTo>
                  <a:lnTo>
                    <a:pt x="801" y="226"/>
                  </a:lnTo>
                  <a:cubicBezTo>
                    <a:pt x="834" y="159"/>
                    <a:pt x="834" y="92"/>
                    <a:pt x="801" y="26"/>
                  </a:cubicBezTo>
                  <a:cubicBezTo>
                    <a:pt x="767" y="9"/>
                    <a:pt x="734" y="1"/>
                    <a:pt x="701"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55"/>
            <p:cNvSpPr/>
            <p:nvPr/>
          </p:nvSpPr>
          <p:spPr>
            <a:xfrm>
              <a:off x="6611130" y="3285144"/>
              <a:ext cx="18582" cy="19731"/>
            </a:xfrm>
            <a:custGeom>
              <a:avLst/>
              <a:gdLst/>
              <a:ahLst/>
              <a:cxnLst/>
              <a:rect l="l" t="t" r="r" b="b"/>
              <a:pathLst>
                <a:path w="2102" h="2232" extrusionOk="0">
                  <a:moveTo>
                    <a:pt x="1927" y="0"/>
                  </a:moveTo>
                  <a:cubicBezTo>
                    <a:pt x="1907" y="0"/>
                    <a:pt x="1886" y="5"/>
                    <a:pt x="1868" y="14"/>
                  </a:cubicBezTo>
                  <a:lnTo>
                    <a:pt x="1768" y="47"/>
                  </a:lnTo>
                  <a:cubicBezTo>
                    <a:pt x="1702" y="80"/>
                    <a:pt x="1568" y="147"/>
                    <a:pt x="1468" y="214"/>
                  </a:cubicBezTo>
                  <a:cubicBezTo>
                    <a:pt x="1335" y="280"/>
                    <a:pt x="1168" y="347"/>
                    <a:pt x="1034" y="447"/>
                  </a:cubicBezTo>
                  <a:cubicBezTo>
                    <a:pt x="901" y="547"/>
                    <a:pt x="734" y="647"/>
                    <a:pt x="601" y="781"/>
                  </a:cubicBezTo>
                  <a:cubicBezTo>
                    <a:pt x="467" y="881"/>
                    <a:pt x="334" y="1048"/>
                    <a:pt x="234" y="1181"/>
                  </a:cubicBezTo>
                  <a:cubicBezTo>
                    <a:pt x="134" y="1314"/>
                    <a:pt x="67" y="1481"/>
                    <a:pt x="34" y="1648"/>
                  </a:cubicBezTo>
                  <a:cubicBezTo>
                    <a:pt x="0" y="1815"/>
                    <a:pt x="34" y="1982"/>
                    <a:pt x="100" y="2148"/>
                  </a:cubicBezTo>
                  <a:lnTo>
                    <a:pt x="134" y="2182"/>
                  </a:lnTo>
                  <a:cubicBezTo>
                    <a:pt x="167" y="2215"/>
                    <a:pt x="209" y="2232"/>
                    <a:pt x="251" y="2232"/>
                  </a:cubicBezTo>
                  <a:cubicBezTo>
                    <a:pt x="292" y="2232"/>
                    <a:pt x="334" y="2215"/>
                    <a:pt x="367" y="2182"/>
                  </a:cubicBezTo>
                  <a:cubicBezTo>
                    <a:pt x="367" y="2148"/>
                    <a:pt x="401" y="2115"/>
                    <a:pt x="434" y="2082"/>
                  </a:cubicBezTo>
                  <a:cubicBezTo>
                    <a:pt x="501" y="2015"/>
                    <a:pt x="534" y="1915"/>
                    <a:pt x="601" y="1848"/>
                  </a:cubicBezTo>
                  <a:cubicBezTo>
                    <a:pt x="701" y="1648"/>
                    <a:pt x="801" y="1348"/>
                    <a:pt x="968" y="1048"/>
                  </a:cubicBezTo>
                  <a:cubicBezTo>
                    <a:pt x="1034" y="914"/>
                    <a:pt x="1135" y="781"/>
                    <a:pt x="1235" y="681"/>
                  </a:cubicBezTo>
                  <a:cubicBezTo>
                    <a:pt x="1335" y="581"/>
                    <a:pt x="1435" y="481"/>
                    <a:pt x="1568" y="414"/>
                  </a:cubicBezTo>
                  <a:cubicBezTo>
                    <a:pt x="1668" y="347"/>
                    <a:pt x="1735" y="314"/>
                    <a:pt x="1835" y="280"/>
                  </a:cubicBezTo>
                  <a:lnTo>
                    <a:pt x="1968" y="247"/>
                  </a:lnTo>
                  <a:lnTo>
                    <a:pt x="2002" y="247"/>
                  </a:lnTo>
                  <a:cubicBezTo>
                    <a:pt x="2069" y="214"/>
                    <a:pt x="2102" y="147"/>
                    <a:pt x="2069" y="80"/>
                  </a:cubicBezTo>
                  <a:cubicBezTo>
                    <a:pt x="2044" y="31"/>
                    <a:pt x="1984" y="0"/>
                    <a:pt x="1927"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55"/>
            <p:cNvSpPr/>
            <p:nvPr/>
          </p:nvSpPr>
          <p:spPr>
            <a:xfrm>
              <a:off x="6584883" y="3314636"/>
              <a:ext cx="12394" cy="31674"/>
            </a:xfrm>
            <a:custGeom>
              <a:avLst/>
              <a:gdLst/>
              <a:ahLst/>
              <a:cxnLst/>
              <a:rect l="l" t="t" r="r" b="b"/>
              <a:pathLst>
                <a:path w="1402" h="3583" extrusionOk="0">
                  <a:moveTo>
                    <a:pt x="509" y="0"/>
                  </a:moveTo>
                  <a:cubicBezTo>
                    <a:pt x="452" y="0"/>
                    <a:pt x="392" y="31"/>
                    <a:pt x="368" y="80"/>
                  </a:cubicBezTo>
                  <a:lnTo>
                    <a:pt x="301" y="213"/>
                  </a:lnTo>
                  <a:cubicBezTo>
                    <a:pt x="234" y="347"/>
                    <a:pt x="201" y="480"/>
                    <a:pt x="167" y="647"/>
                  </a:cubicBezTo>
                  <a:cubicBezTo>
                    <a:pt x="134" y="747"/>
                    <a:pt x="101" y="847"/>
                    <a:pt x="67" y="914"/>
                  </a:cubicBezTo>
                  <a:cubicBezTo>
                    <a:pt x="67" y="1047"/>
                    <a:pt x="34" y="1147"/>
                    <a:pt x="34" y="1247"/>
                  </a:cubicBezTo>
                  <a:cubicBezTo>
                    <a:pt x="1" y="1514"/>
                    <a:pt x="1" y="1748"/>
                    <a:pt x="34" y="2015"/>
                  </a:cubicBezTo>
                  <a:cubicBezTo>
                    <a:pt x="67" y="2248"/>
                    <a:pt x="134" y="2515"/>
                    <a:pt x="234" y="2749"/>
                  </a:cubicBezTo>
                  <a:cubicBezTo>
                    <a:pt x="301" y="2849"/>
                    <a:pt x="334" y="2949"/>
                    <a:pt x="401" y="3049"/>
                  </a:cubicBezTo>
                  <a:cubicBezTo>
                    <a:pt x="468" y="3115"/>
                    <a:pt x="534" y="3216"/>
                    <a:pt x="634" y="3282"/>
                  </a:cubicBezTo>
                  <a:cubicBezTo>
                    <a:pt x="734" y="3382"/>
                    <a:pt x="901" y="3482"/>
                    <a:pt x="1035" y="3516"/>
                  </a:cubicBezTo>
                  <a:cubicBezTo>
                    <a:pt x="1101" y="3549"/>
                    <a:pt x="1168" y="3549"/>
                    <a:pt x="1235" y="3582"/>
                  </a:cubicBezTo>
                  <a:lnTo>
                    <a:pt x="1302" y="3582"/>
                  </a:lnTo>
                  <a:cubicBezTo>
                    <a:pt x="1368" y="3549"/>
                    <a:pt x="1402" y="3449"/>
                    <a:pt x="1368" y="3382"/>
                  </a:cubicBezTo>
                  <a:cubicBezTo>
                    <a:pt x="1368" y="3316"/>
                    <a:pt x="1335" y="3282"/>
                    <a:pt x="1302" y="3249"/>
                  </a:cubicBezTo>
                  <a:lnTo>
                    <a:pt x="1068" y="2915"/>
                  </a:lnTo>
                  <a:cubicBezTo>
                    <a:pt x="835" y="2615"/>
                    <a:pt x="634" y="2282"/>
                    <a:pt x="501" y="1915"/>
                  </a:cubicBezTo>
                  <a:cubicBezTo>
                    <a:pt x="434" y="1714"/>
                    <a:pt x="368" y="1514"/>
                    <a:pt x="334" y="1314"/>
                  </a:cubicBezTo>
                  <a:cubicBezTo>
                    <a:pt x="334" y="1114"/>
                    <a:pt x="368" y="914"/>
                    <a:pt x="401" y="747"/>
                  </a:cubicBezTo>
                  <a:cubicBezTo>
                    <a:pt x="434" y="614"/>
                    <a:pt x="501" y="480"/>
                    <a:pt x="568" y="380"/>
                  </a:cubicBezTo>
                  <a:lnTo>
                    <a:pt x="634" y="213"/>
                  </a:lnTo>
                  <a:lnTo>
                    <a:pt x="634" y="180"/>
                  </a:lnTo>
                  <a:cubicBezTo>
                    <a:pt x="668" y="113"/>
                    <a:pt x="634" y="47"/>
                    <a:pt x="568" y="13"/>
                  </a:cubicBezTo>
                  <a:cubicBezTo>
                    <a:pt x="550" y="4"/>
                    <a:pt x="530" y="0"/>
                    <a:pt x="509"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55"/>
            <p:cNvSpPr/>
            <p:nvPr/>
          </p:nvSpPr>
          <p:spPr>
            <a:xfrm>
              <a:off x="6617619" y="3328612"/>
              <a:ext cx="20650" cy="26149"/>
            </a:xfrm>
            <a:custGeom>
              <a:avLst/>
              <a:gdLst/>
              <a:ahLst/>
              <a:cxnLst/>
              <a:rect l="l" t="t" r="r" b="b"/>
              <a:pathLst>
                <a:path w="2336" h="2958" extrusionOk="0">
                  <a:moveTo>
                    <a:pt x="167" y="0"/>
                  </a:moveTo>
                  <a:cubicBezTo>
                    <a:pt x="100" y="0"/>
                    <a:pt x="34" y="67"/>
                    <a:pt x="34" y="133"/>
                  </a:cubicBezTo>
                  <a:lnTo>
                    <a:pt x="34" y="300"/>
                  </a:lnTo>
                  <a:cubicBezTo>
                    <a:pt x="0" y="434"/>
                    <a:pt x="0" y="600"/>
                    <a:pt x="34" y="734"/>
                  </a:cubicBezTo>
                  <a:cubicBezTo>
                    <a:pt x="34" y="834"/>
                    <a:pt x="67" y="934"/>
                    <a:pt x="67" y="1034"/>
                  </a:cubicBezTo>
                  <a:cubicBezTo>
                    <a:pt x="100" y="1134"/>
                    <a:pt x="134" y="1268"/>
                    <a:pt x="167" y="1368"/>
                  </a:cubicBezTo>
                  <a:cubicBezTo>
                    <a:pt x="234" y="1601"/>
                    <a:pt x="334" y="1835"/>
                    <a:pt x="467" y="2035"/>
                  </a:cubicBezTo>
                  <a:cubicBezTo>
                    <a:pt x="534" y="2135"/>
                    <a:pt x="601" y="2235"/>
                    <a:pt x="701" y="2335"/>
                  </a:cubicBezTo>
                  <a:cubicBezTo>
                    <a:pt x="767" y="2435"/>
                    <a:pt x="868" y="2535"/>
                    <a:pt x="968" y="2602"/>
                  </a:cubicBezTo>
                  <a:cubicBezTo>
                    <a:pt x="1068" y="2669"/>
                    <a:pt x="1168" y="2735"/>
                    <a:pt x="1268" y="2802"/>
                  </a:cubicBezTo>
                  <a:cubicBezTo>
                    <a:pt x="1368" y="2835"/>
                    <a:pt x="1468" y="2902"/>
                    <a:pt x="1568" y="2902"/>
                  </a:cubicBezTo>
                  <a:cubicBezTo>
                    <a:pt x="1666" y="2941"/>
                    <a:pt x="1752" y="2957"/>
                    <a:pt x="1840" y="2957"/>
                  </a:cubicBezTo>
                  <a:cubicBezTo>
                    <a:pt x="1903" y="2957"/>
                    <a:pt x="1966" y="2949"/>
                    <a:pt x="2035" y="2935"/>
                  </a:cubicBezTo>
                  <a:cubicBezTo>
                    <a:pt x="2102" y="2935"/>
                    <a:pt x="2168" y="2935"/>
                    <a:pt x="2235" y="2902"/>
                  </a:cubicBezTo>
                  <a:cubicBezTo>
                    <a:pt x="2235" y="2902"/>
                    <a:pt x="2269" y="2869"/>
                    <a:pt x="2302" y="2869"/>
                  </a:cubicBezTo>
                  <a:cubicBezTo>
                    <a:pt x="2335" y="2802"/>
                    <a:pt x="2335" y="2702"/>
                    <a:pt x="2269" y="2669"/>
                  </a:cubicBezTo>
                  <a:cubicBezTo>
                    <a:pt x="2202" y="2635"/>
                    <a:pt x="2168" y="2602"/>
                    <a:pt x="2135" y="2569"/>
                  </a:cubicBezTo>
                  <a:lnTo>
                    <a:pt x="1968" y="2468"/>
                  </a:lnTo>
                  <a:lnTo>
                    <a:pt x="1802" y="2368"/>
                  </a:lnTo>
                  <a:cubicBezTo>
                    <a:pt x="1735" y="2335"/>
                    <a:pt x="1668" y="2302"/>
                    <a:pt x="1568" y="2268"/>
                  </a:cubicBezTo>
                  <a:cubicBezTo>
                    <a:pt x="1501" y="2235"/>
                    <a:pt x="1401" y="2202"/>
                    <a:pt x="1335" y="2135"/>
                  </a:cubicBezTo>
                  <a:cubicBezTo>
                    <a:pt x="1268" y="2068"/>
                    <a:pt x="1201" y="2001"/>
                    <a:pt x="1101" y="1968"/>
                  </a:cubicBezTo>
                  <a:cubicBezTo>
                    <a:pt x="1001" y="1901"/>
                    <a:pt x="934" y="1835"/>
                    <a:pt x="868" y="1768"/>
                  </a:cubicBezTo>
                  <a:cubicBezTo>
                    <a:pt x="701" y="1601"/>
                    <a:pt x="567" y="1434"/>
                    <a:pt x="467" y="1268"/>
                  </a:cubicBezTo>
                  <a:cubicBezTo>
                    <a:pt x="367" y="1101"/>
                    <a:pt x="334" y="901"/>
                    <a:pt x="300" y="734"/>
                  </a:cubicBezTo>
                  <a:cubicBezTo>
                    <a:pt x="267" y="600"/>
                    <a:pt x="267" y="467"/>
                    <a:pt x="300" y="334"/>
                  </a:cubicBezTo>
                  <a:cubicBezTo>
                    <a:pt x="300" y="234"/>
                    <a:pt x="300" y="167"/>
                    <a:pt x="300" y="167"/>
                  </a:cubicBezTo>
                  <a:cubicBezTo>
                    <a:pt x="300" y="67"/>
                    <a:pt x="234" y="0"/>
                    <a:pt x="167"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55"/>
            <p:cNvSpPr/>
            <p:nvPr/>
          </p:nvSpPr>
          <p:spPr>
            <a:xfrm>
              <a:off x="6598153" y="3413931"/>
              <a:ext cx="14462" cy="28730"/>
            </a:xfrm>
            <a:custGeom>
              <a:avLst/>
              <a:gdLst/>
              <a:ahLst/>
              <a:cxnLst/>
              <a:rect l="l" t="t" r="r" b="b"/>
              <a:pathLst>
                <a:path w="1636" h="3250" extrusionOk="0">
                  <a:moveTo>
                    <a:pt x="675" y="1"/>
                  </a:moveTo>
                  <a:cubicBezTo>
                    <a:pt x="630" y="1"/>
                    <a:pt x="587" y="17"/>
                    <a:pt x="568" y="56"/>
                  </a:cubicBezTo>
                  <a:lnTo>
                    <a:pt x="468" y="189"/>
                  </a:lnTo>
                  <a:cubicBezTo>
                    <a:pt x="401" y="323"/>
                    <a:pt x="301" y="456"/>
                    <a:pt x="268" y="590"/>
                  </a:cubicBezTo>
                  <a:cubicBezTo>
                    <a:pt x="67" y="990"/>
                    <a:pt x="1" y="1457"/>
                    <a:pt x="67" y="1924"/>
                  </a:cubicBezTo>
                  <a:cubicBezTo>
                    <a:pt x="101" y="2057"/>
                    <a:pt x="134" y="2191"/>
                    <a:pt x="167" y="2324"/>
                  </a:cubicBezTo>
                  <a:cubicBezTo>
                    <a:pt x="301" y="2658"/>
                    <a:pt x="568" y="2925"/>
                    <a:pt x="868" y="3091"/>
                  </a:cubicBezTo>
                  <a:cubicBezTo>
                    <a:pt x="1001" y="3192"/>
                    <a:pt x="1168" y="3225"/>
                    <a:pt x="1335" y="3225"/>
                  </a:cubicBezTo>
                  <a:cubicBezTo>
                    <a:pt x="1368" y="3242"/>
                    <a:pt x="1393" y="3250"/>
                    <a:pt x="1418" y="3250"/>
                  </a:cubicBezTo>
                  <a:cubicBezTo>
                    <a:pt x="1443" y="3250"/>
                    <a:pt x="1468" y="3242"/>
                    <a:pt x="1502" y="3225"/>
                  </a:cubicBezTo>
                  <a:lnTo>
                    <a:pt x="1568" y="3225"/>
                  </a:lnTo>
                  <a:cubicBezTo>
                    <a:pt x="1635" y="3158"/>
                    <a:pt x="1635" y="3058"/>
                    <a:pt x="1568" y="2991"/>
                  </a:cubicBezTo>
                  <a:cubicBezTo>
                    <a:pt x="1568" y="2991"/>
                    <a:pt x="1535" y="2958"/>
                    <a:pt x="1468" y="2891"/>
                  </a:cubicBezTo>
                  <a:lnTo>
                    <a:pt x="1202" y="2624"/>
                  </a:lnTo>
                  <a:cubicBezTo>
                    <a:pt x="1101" y="2524"/>
                    <a:pt x="968" y="2424"/>
                    <a:pt x="835" y="2291"/>
                  </a:cubicBezTo>
                  <a:lnTo>
                    <a:pt x="668" y="2057"/>
                  </a:lnTo>
                  <a:cubicBezTo>
                    <a:pt x="601" y="1991"/>
                    <a:pt x="568" y="1891"/>
                    <a:pt x="534" y="1824"/>
                  </a:cubicBezTo>
                  <a:cubicBezTo>
                    <a:pt x="434" y="1624"/>
                    <a:pt x="368" y="1424"/>
                    <a:pt x="401" y="1223"/>
                  </a:cubicBezTo>
                  <a:cubicBezTo>
                    <a:pt x="401" y="1057"/>
                    <a:pt x="434" y="857"/>
                    <a:pt x="468" y="690"/>
                  </a:cubicBezTo>
                  <a:cubicBezTo>
                    <a:pt x="534" y="590"/>
                    <a:pt x="601" y="456"/>
                    <a:pt x="668" y="356"/>
                  </a:cubicBezTo>
                  <a:cubicBezTo>
                    <a:pt x="701" y="323"/>
                    <a:pt x="735" y="289"/>
                    <a:pt x="768" y="256"/>
                  </a:cubicBezTo>
                  <a:lnTo>
                    <a:pt x="801" y="223"/>
                  </a:lnTo>
                  <a:cubicBezTo>
                    <a:pt x="835" y="156"/>
                    <a:pt x="801" y="89"/>
                    <a:pt x="768" y="23"/>
                  </a:cubicBezTo>
                  <a:cubicBezTo>
                    <a:pt x="740" y="9"/>
                    <a:pt x="707" y="1"/>
                    <a:pt x="675"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55"/>
            <p:cNvSpPr/>
            <p:nvPr/>
          </p:nvSpPr>
          <p:spPr>
            <a:xfrm>
              <a:off x="6622924" y="3464065"/>
              <a:ext cx="28315" cy="11404"/>
            </a:xfrm>
            <a:custGeom>
              <a:avLst/>
              <a:gdLst/>
              <a:ahLst/>
              <a:cxnLst/>
              <a:rect l="l" t="t" r="r" b="b"/>
              <a:pathLst>
                <a:path w="3203" h="1290" extrusionOk="0">
                  <a:moveTo>
                    <a:pt x="151" y="0"/>
                  </a:moveTo>
                  <a:cubicBezTo>
                    <a:pt x="112" y="0"/>
                    <a:pt x="73" y="17"/>
                    <a:pt x="34" y="56"/>
                  </a:cubicBezTo>
                  <a:cubicBezTo>
                    <a:pt x="1" y="122"/>
                    <a:pt x="1" y="189"/>
                    <a:pt x="67" y="256"/>
                  </a:cubicBezTo>
                  <a:lnTo>
                    <a:pt x="167" y="323"/>
                  </a:lnTo>
                  <a:cubicBezTo>
                    <a:pt x="234" y="389"/>
                    <a:pt x="334" y="489"/>
                    <a:pt x="468" y="556"/>
                  </a:cubicBezTo>
                  <a:cubicBezTo>
                    <a:pt x="601" y="656"/>
                    <a:pt x="768" y="756"/>
                    <a:pt x="901" y="856"/>
                  </a:cubicBezTo>
                  <a:cubicBezTo>
                    <a:pt x="1101" y="956"/>
                    <a:pt x="1302" y="1056"/>
                    <a:pt x="1468" y="1123"/>
                  </a:cubicBezTo>
                  <a:cubicBezTo>
                    <a:pt x="1669" y="1190"/>
                    <a:pt x="1902" y="1257"/>
                    <a:pt x="2102" y="1290"/>
                  </a:cubicBezTo>
                  <a:cubicBezTo>
                    <a:pt x="2269" y="1290"/>
                    <a:pt x="2469" y="1290"/>
                    <a:pt x="2669" y="1223"/>
                  </a:cubicBezTo>
                  <a:cubicBezTo>
                    <a:pt x="2836" y="1190"/>
                    <a:pt x="3003" y="1090"/>
                    <a:pt x="3136" y="956"/>
                  </a:cubicBezTo>
                  <a:cubicBezTo>
                    <a:pt x="3136" y="923"/>
                    <a:pt x="3170" y="923"/>
                    <a:pt x="3170" y="923"/>
                  </a:cubicBezTo>
                  <a:cubicBezTo>
                    <a:pt x="3203" y="823"/>
                    <a:pt x="3136" y="723"/>
                    <a:pt x="3070" y="723"/>
                  </a:cubicBezTo>
                  <a:cubicBezTo>
                    <a:pt x="3003" y="689"/>
                    <a:pt x="2969" y="689"/>
                    <a:pt x="2936" y="689"/>
                  </a:cubicBezTo>
                  <a:cubicBezTo>
                    <a:pt x="2803" y="656"/>
                    <a:pt x="2703" y="656"/>
                    <a:pt x="2569" y="656"/>
                  </a:cubicBezTo>
                  <a:cubicBezTo>
                    <a:pt x="2391" y="656"/>
                    <a:pt x="2184" y="671"/>
                    <a:pt x="1956" y="671"/>
                  </a:cubicBezTo>
                  <a:cubicBezTo>
                    <a:pt x="1843" y="671"/>
                    <a:pt x="1724" y="667"/>
                    <a:pt x="1602" y="656"/>
                  </a:cubicBezTo>
                  <a:cubicBezTo>
                    <a:pt x="1402" y="656"/>
                    <a:pt x="1235" y="623"/>
                    <a:pt x="1068" y="556"/>
                  </a:cubicBezTo>
                  <a:cubicBezTo>
                    <a:pt x="901" y="489"/>
                    <a:pt x="768" y="423"/>
                    <a:pt x="634" y="356"/>
                  </a:cubicBezTo>
                  <a:cubicBezTo>
                    <a:pt x="534" y="289"/>
                    <a:pt x="468" y="222"/>
                    <a:pt x="368" y="156"/>
                  </a:cubicBezTo>
                  <a:lnTo>
                    <a:pt x="268" y="56"/>
                  </a:lnTo>
                  <a:lnTo>
                    <a:pt x="234" y="22"/>
                  </a:lnTo>
                  <a:cubicBezTo>
                    <a:pt x="207" y="9"/>
                    <a:pt x="179" y="0"/>
                    <a:pt x="151"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55"/>
            <p:cNvSpPr/>
            <p:nvPr/>
          </p:nvSpPr>
          <p:spPr>
            <a:xfrm>
              <a:off x="6624904" y="3420154"/>
              <a:ext cx="16902" cy="19094"/>
            </a:xfrm>
            <a:custGeom>
              <a:avLst/>
              <a:gdLst/>
              <a:ahLst/>
              <a:cxnLst/>
              <a:rect l="l" t="t" r="r" b="b"/>
              <a:pathLst>
                <a:path w="1912" h="2160" extrusionOk="0">
                  <a:moveTo>
                    <a:pt x="185" y="0"/>
                  </a:moveTo>
                  <a:cubicBezTo>
                    <a:pt x="94" y="0"/>
                    <a:pt x="1" y="79"/>
                    <a:pt x="44" y="186"/>
                  </a:cubicBezTo>
                  <a:cubicBezTo>
                    <a:pt x="77" y="219"/>
                    <a:pt x="77" y="253"/>
                    <a:pt x="77" y="286"/>
                  </a:cubicBezTo>
                  <a:cubicBezTo>
                    <a:pt x="110" y="353"/>
                    <a:pt x="144" y="419"/>
                    <a:pt x="177" y="586"/>
                  </a:cubicBezTo>
                  <a:cubicBezTo>
                    <a:pt x="210" y="720"/>
                    <a:pt x="277" y="853"/>
                    <a:pt x="344" y="986"/>
                  </a:cubicBezTo>
                  <a:cubicBezTo>
                    <a:pt x="410" y="1120"/>
                    <a:pt x="477" y="1287"/>
                    <a:pt x="577" y="1453"/>
                  </a:cubicBezTo>
                  <a:cubicBezTo>
                    <a:pt x="677" y="1587"/>
                    <a:pt x="777" y="1754"/>
                    <a:pt x="911" y="1854"/>
                  </a:cubicBezTo>
                  <a:cubicBezTo>
                    <a:pt x="1044" y="1954"/>
                    <a:pt x="1178" y="2054"/>
                    <a:pt x="1311" y="2121"/>
                  </a:cubicBezTo>
                  <a:cubicBezTo>
                    <a:pt x="1388" y="2140"/>
                    <a:pt x="1476" y="2159"/>
                    <a:pt x="1569" y="2159"/>
                  </a:cubicBezTo>
                  <a:cubicBezTo>
                    <a:pt x="1637" y="2159"/>
                    <a:pt x="1708" y="2149"/>
                    <a:pt x="1778" y="2121"/>
                  </a:cubicBezTo>
                  <a:lnTo>
                    <a:pt x="1811" y="2121"/>
                  </a:lnTo>
                  <a:cubicBezTo>
                    <a:pt x="1878" y="2087"/>
                    <a:pt x="1912" y="1987"/>
                    <a:pt x="1878" y="1920"/>
                  </a:cubicBezTo>
                  <a:cubicBezTo>
                    <a:pt x="1845" y="1854"/>
                    <a:pt x="1811" y="1820"/>
                    <a:pt x="1778" y="1820"/>
                  </a:cubicBezTo>
                  <a:cubicBezTo>
                    <a:pt x="1711" y="1720"/>
                    <a:pt x="1678" y="1654"/>
                    <a:pt x="1578" y="1620"/>
                  </a:cubicBezTo>
                  <a:cubicBezTo>
                    <a:pt x="1411" y="1487"/>
                    <a:pt x="1178" y="1353"/>
                    <a:pt x="944" y="1187"/>
                  </a:cubicBezTo>
                  <a:cubicBezTo>
                    <a:pt x="811" y="1087"/>
                    <a:pt x="711" y="986"/>
                    <a:pt x="611" y="853"/>
                  </a:cubicBezTo>
                  <a:cubicBezTo>
                    <a:pt x="544" y="753"/>
                    <a:pt x="477" y="653"/>
                    <a:pt x="410" y="519"/>
                  </a:cubicBezTo>
                  <a:cubicBezTo>
                    <a:pt x="377" y="453"/>
                    <a:pt x="344" y="353"/>
                    <a:pt x="344" y="286"/>
                  </a:cubicBezTo>
                  <a:lnTo>
                    <a:pt x="344" y="153"/>
                  </a:lnTo>
                  <a:cubicBezTo>
                    <a:pt x="344" y="119"/>
                    <a:pt x="310" y="86"/>
                    <a:pt x="310" y="86"/>
                  </a:cubicBezTo>
                  <a:cubicBezTo>
                    <a:pt x="286" y="26"/>
                    <a:pt x="236" y="0"/>
                    <a:pt x="185"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55"/>
            <p:cNvSpPr/>
            <p:nvPr/>
          </p:nvSpPr>
          <p:spPr>
            <a:xfrm>
              <a:off x="6727019" y="3490206"/>
              <a:ext cx="27139" cy="11342"/>
            </a:xfrm>
            <a:custGeom>
              <a:avLst/>
              <a:gdLst/>
              <a:ahLst/>
              <a:cxnLst/>
              <a:rect l="l" t="t" r="r" b="b"/>
              <a:pathLst>
                <a:path w="3070" h="1283" extrusionOk="0">
                  <a:moveTo>
                    <a:pt x="168" y="1"/>
                  </a:moveTo>
                  <a:cubicBezTo>
                    <a:pt x="67" y="1"/>
                    <a:pt x="1" y="67"/>
                    <a:pt x="1" y="168"/>
                  </a:cubicBezTo>
                  <a:cubicBezTo>
                    <a:pt x="1" y="201"/>
                    <a:pt x="1" y="268"/>
                    <a:pt x="1" y="334"/>
                  </a:cubicBezTo>
                  <a:cubicBezTo>
                    <a:pt x="34" y="468"/>
                    <a:pt x="101" y="601"/>
                    <a:pt x="201" y="701"/>
                  </a:cubicBezTo>
                  <a:cubicBezTo>
                    <a:pt x="234" y="801"/>
                    <a:pt x="301" y="868"/>
                    <a:pt x="401" y="935"/>
                  </a:cubicBezTo>
                  <a:cubicBezTo>
                    <a:pt x="468" y="968"/>
                    <a:pt x="568" y="1035"/>
                    <a:pt x="668" y="1102"/>
                  </a:cubicBezTo>
                  <a:cubicBezTo>
                    <a:pt x="868" y="1202"/>
                    <a:pt x="1068" y="1268"/>
                    <a:pt x="1302" y="1268"/>
                  </a:cubicBezTo>
                  <a:cubicBezTo>
                    <a:pt x="1370" y="1278"/>
                    <a:pt x="1436" y="1282"/>
                    <a:pt x="1500" y="1282"/>
                  </a:cubicBezTo>
                  <a:cubicBezTo>
                    <a:pt x="1655" y="1282"/>
                    <a:pt x="1804" y="1259"/>
                    <a:pt x="1969" y="1235"/>
                  </a:cubicBezTo>
                  <a:cubicBezTo>
                    <a:pt x="2069" y="1235"/>
                    <a:pt x="2169" y="1202"/>
                    <a:pt x="2236" y="1202"/>
                  </a:cubicBezTo>
                  <a:cubicBezTo>
                    <a:pt x="2336" y="1168"/>
                    <a:pt x="2402" y="1135"/>
                    <a:pt x="2503" y="1102"/>
                  </a:cubicBezTo>
                  <a:cubicBezTo>
                    <a:pt x="2603" y="1068"/>
                    <a:pt x="2736" y="1001"/>
                    <a:pt x="2836" y="935"/>
                  </a:cubicBezTo>
                  <a:cubicBezTo>
                    <a:pt x="2869" y="901"/>
                    <a:pt x="2936" y="868"/>
                    <a:pt x="2970" y="868"/>
                  </a:cubicBezTo>
                  <a:lnTo>
                    <a:pt x="3003" y="801"/>
                  </a:lnTo>
                  <a:cubicBezTo>
                    <a:pt x="3070" y="735"/>
                    <a:pt x="3070" y="668"/>
                    <a:pt x="3003" y="601"/>
                  </a:cubicBezTo>
                  <a:cubicBezTo>
                    <a:pt x="2986" y="585"/>
                    <a:pt x="2953" y="576"/>
                    <a:pt x="2919" y="576"/>
                  </a:cubicBezTo>
                  <a:cubicBezTo>
                    <a:pt x="2886" y="576"/>
                    <a:pt x="2853" y="585"/>
                    <a:pt x="2836" y="601"/>
                  </a:cubicBezTo>
                  <a:cubicBezTo>
                    <a:pt x="2803" y="635"/>
                    <a:pt x="2769" y="668"/>
                    <a:pt x="2736" y="701"/>
                  </a:cubicBezTo>
                  <a:cubicBezTo>
                    <a:pt x="2636" y="768"/>
                    <a:pt x="2536" y="801"/>
                    <a:pt x="2436" y="835"/>
                  </a:cubicBezTo>
                  <a:cubicBezTo>
                    <a:pt x="2269" y="901"/>
                    <a:pt x="2102" y="901"/>
                    <a:pt x="1935" y="901"/>
                  </a:cubicBezTo>
                  <a:cubicBezTo>
                    <a:pt x="1769" y="901"/>
                    <a:pt x="1602" y="868"/>
                    <a:pt x="1435" y="801"/>
                  </a:cubicBezTo>
                  <a:cubicBezTo>
                    <a:pt x="1135" y="668"/>
                    <a:pt x="868" y="468"/>
                    <a:pt x="635" y="268"/>
                  </a:cubicBezTo>
                  <a:cubicBezTo>
                    <a:pt x="534" y="201"/>
                    <a:pt x="434" y="134"/>
                    <a:pt x="368" y="101"/>
                  </a:cubicBezTo>
                  <a:cubicBezTo>
                    <a:pt x="334" y="67"/>
                    <a:pt x="301" y="34"/>
                    <a:pt x="234"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55"/>
            <p:cNvSpPr/>
            <p:nvPr/>
          </p:nvSpPr>
          <p:spPr>
            <a:xfrm>
              <a:off x="6701364" y="3499833"/>
              <a:ext cx="28615" cy="21349"/>
            </a:xfrm>
            <a:custGeom>
              <a:avLst/>
              <a:gdLst/>
              <a:ahLst/>
              <a:cxnLst/>
              <a:rect l="l" t="t" r="r" b="b"/>
              <a:pathLst>
                <a:path w="3237" h="2415" extrusionOk="0">
                  <a:moveTo>
                    <a:pt x="133" y="0"/>
                  </a:moveTo>
                  <a:cubicBezTo>
                    <a:pt x="72" y="0"/>
                    <a:pt x="34" y="38"/>
                    <a:pt x="34" y="113"/>
                  </a:cubicBezTo>
                  <a:cubicBezTo>
                    <a:pt x="1" y="179"/>
                    <a:pt x="1" y="246"/>
                    <a:pt x="34" y="313"/>
                  </a:cubicBezTo>
                  <a:cubicBezTo>
                    <a:pt x="1" y="480"/>
                    <a:pt x="34" y="646"/>
                    <a:pt x="101" y="813"/>
                  </a:cubicBezTo>
                  <a:cubicBezTo>
                    <a:pt x="134" y="913"/>
                    <a:pt x="201" y="1013"/>
                    <a:pt x="234" y="1113"/>
                  </a:cubicBezTo>
                  <a:cubicBezTo>
                    <a:pt x="334" y="1213"/>
                    <a:pt x="401" y="1313"/>
                    <a:pt x="468" y="1414"/>
                  </a:cubicBezTo>
                  <a:cubicBezTo>
                    <a:pt x="568" y="1514"/>
                    <a:pt x="668" y="1614"/>
                    <a:pt x="768" y="1680"/>
                  </a:cubicBezTo>
                  <a:cubicBezTo>
                    <a:pt x="868" y="1780"/>
                    <a:pt x="1001" y="1847"/>
                    <a:pt x="1101" y="1914"/>
                  </a:cubicBezTo>
                  <a:cubicBezTo>
                    <a:pt x="1335" y="2047"/>
                    <a:pt x="1568" y="2147"/>
                    <a:pt x="1835" y="2247"/>
                  </a:cubicBezTo>
                  <a:cubicBezTo>
                    <a:pt x="1935" y="2281"/>
                    <a:pt x="2069" y="2314"/>
                    <a:pt x="2169" y="2348"/>
                  </a:cubicBezTo>
                  <a:cubicBezTo>
                    <a:pt x="2269" y="2348"/>
                    <a:pt x="2402" y="2381"/>
                    <a:pt x="2502" y="2381"/>
                  </a:cubicBezTo>
                  <a:cubicBezTo>
                    <a:pt x="2669" y="2414"/>
                    <a:pt x="2803" y="2414"/>
                    <a:pt x="2969" y="2414"/>
                  </a:cubicBezTo>
                  <a:lnTo>
                    <a:pt x="3103" y="2414"/>
                  </a:lnTo>
                  <a:cubicBezTo>
                    <a:pt x="3203" y="2414"/>
                    <a:pt x="3236" y="2348"/>
                    <a:pt x="3236" y="2281"/>
                  </a:cubicBezTo>
                  <a:cubicBezTo>
                    <a:pt x="3236" y="2226"/>
                    <a:pt x="3192" y="2172"/>
                    <a:pt x="3139" y="2172"/>
                  </a:cubicBezTo>
                  <a:cubicBezTo>
                    <a:pt x="3127" y="2172"/>
                    <a:pt x="3115" y="2175"/>
                    <a:pt x="3103" y="2181"/>
                  </a:cubicBezTo>
                  <a:lnTo>
                    <a:pt x="2903" y="2181"/>
                  </a:lnTo>
                  <a:cubicBezTo>
                    <a:pt x="2769" y="2181"/>
                    <a:pt x="2636" y="2147"/>
                    <a:pt x="2502" y="2147"/>
                  </a:cubicBezTo>
                  <a:cubicBezTo>
                    <a:pt x="2302" y="2114"/>
                    <a:pt x="2102" y="2047"/>
                    <a:pt x="1902" y="1947"/>
                  </a:cubicBezTo>
                  <a:cubicBezTo>
                    <a:pt x="1702" y="1847"/>
                    <a:pt x="1535" y="1680"/>
                    <a:pt x="1368" y="1547"/>
                  </a:cubicBezTo>
                  <a:cubicBezTo>
                    <a:pt x="1268" y="1447"/>
                    <a:pt x="1202" y="1380"/>
                    <a:pt x="1135" y="1280"/>
                  </a:cubicBezTo>
                  <a:cubicBezTo>
                    <a:pt x="1035" y="1180"/>
                    <a:pt x="968" y="1113"/>
                    <a:pt x="901" y="1013"/>
                  </a:cubicBezTo>
                  <a:cubicBezTo>
                    <a:pt x="868" y="913"/>
                    <a:pt x="801" y="846"/>
                    <a:pt x="735" y="780"/>
                  </a:cubicBezTo>
                  <a:cubicBezTo>
                    <a:pt x="701" y="680"/>
                    <a:pt x="634" y="613"/>
                    <a:pt x="601" y="546"/>
                  </a:cubicBezTo>
                  <a:lnTo>
                    <a:pt x="368" y="179"/>
                  </a:lnTo>
                  <a:cubicBezTo>
                    <a:pt x="334" y="146"/>
                    <a:pt x="301" y="79"/>
                    <a:pt x="268" y="46"/>
                  </a:cubicBezTo>
                  <a:cubicBezTo>
                    <a:pt x="234" y="13"/>
                    <a:pt x="234" y="13"/>
                    <a:pt x="201" y="13"/>
                  </a:cubicBezTo>
                  <a:cubicBezTo>
                    <a:pt x="176" y="4"/>
                    <a:pt x="153" y="0"/>
                    <a:pt x="133"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55"/>
            <p:cNvSpPr/>
            <p:nvPr/>
          </p:nvSpPr>
          <p:spPr>
            <a:xfrm>
              <a:off x="6684850" y="3224809"/>
              <a:ext cx="41928" cy="45446"/>
            </a:xfrm>
            <a:custGeom>
              <a:avLst/>
              <a:gdLst/>
              <a:ahLst/>
              <a:cxnLst/>
              <a:rect l="l" t="t" r="r" b="b"/>
              <a:pathLst>
                <a:path w="4743" h="5141" extrusionOk="0">
                  <a:moveTo>
                    <a:pt x="3537" y="0"/>
                  </a:moveTo>
                  <a:cubicBezTo>
                    <a:pt x="3136" y="0"/>
                    <a:pt x="2769" y="100"/>
                    <a:pt x="2436" y="301"/>
                  </a:cubicBezTo>
                  <a:cubicBezTo>
                    <a:pt x="2369" y="334"/>
                    <a:pt x="2302" y="401"/>
                    <a:pt x="2202" y="467"/>
                  </a:cubicBezTo>
                  <a:cubicBezTo>
                    <a:pt x="2136" y="534"/>
                    <a:pt x="2069" y="567"/>
                    <a:pt x="2002" y="667"/>
                  </a:cubicBezTo>
                  <a:cubicBezTo>
                    <a:pt x="1869" y="801"/>
                    <a:pt x="1769" y="934"/>
                    <a:pt x="1669" y="1134"/>
                  </a:cubicBezTo>
                  <a:cubicBezTo>
                    <a:pt x="1511" y="1398"/>
                    <a:pt x="1415" y="1702"/>
                    <a:pt x="1398" y="2015"/>
                  </a:cubicBezTo>
                  <a:lnTo>
                    <a:pt x="1398" y="2015"/>
                  </a:lnTo>
                  <a:cubicBezTo>
                    <a:pt x="1101" y="2056"/>
                    <a:pt x="812" y="2185"/>
                    <a:pt x="568" y="2402"/>
                  </a:cubicBezTo>
                  <a:cubicBezTo>
                    <a:pt x="434" y="2535"/>
                    <a:pt x="301" y="2669"/>
                    <a:pt x="201" y="2869"/>
                  </a:cubicBezTo>
                  <a:cubicBezTo>
                    <a:pt x="167" y="2936"/>
                    <a:pt x="134" y="3036"/>
                    <a:pt x="101" y="3136"/>
                  </a:cubicBezTo>
                  <a:cubicBezTo>
                    <a:pt x="67" y="3203"/>
                    <a:pt x="34" y="3336"/>
                    <a:pt x="1" y="3436"/>
                  </a:cubicBezTo>
                  <a:lnTo>
                    <a:pt x="1" y="3536"/>
                  </a:lnTo>
                  <a:lnTo>
                    <a:pt x="1" y="3703"/>
                  </a:lnTo>
                  <a:cubicBezTo>
                    <a:pt x="34" y="3803"/>
                    <a:pt x="34" y="3903"/>
                    <a:pt x="67" y="4003"/>
                  </a:cubicBezTo>
                  <a:cubicBezTo>
                    <a:pt x="101" y="4170"/>
                    <a:pt x="167" y="4370"/>
                    <a:pt x="301" y="4537"/>
                  </a:cubicBezTo>
                  <a:cubicBezTo>
                    <a:pt x="501" y="4837"/>
                    <a:pt x="835" y="5071"/>
                    <a:pt x="1202" y="5137"/>
                  </a:cubicBezTo>
                  <a:cubicBezTo>
                    <a:pt x="1212" y="5140"/>
                    <a:pt x="1221" y="5141"/>
                    <a:pt x="1231" y="5141"/>
                  </a:cubicBezTo>
                  <a:cubicBezTo>
                    <a:pt x="1349" y="5141"/>
                    <a:pt x="1425" y="4963"/>
                    <a:pt x="1302" y="4870"/>
                  </a:cubicBezTo>
                  <a:cubicBezTo>
                    <a:pt x="1068" y="4737"/>
                    <a:pt x="901" y="4504"/>
                    <a:pt x="768" y="4237"/>
                  </a:cubicBezTo>
                  <a:cubicBezTo>
                    <a:pt x="735" y="4137"/>
                    <a:pt x="701" y="4003"/>
                    <a:pt x="668" y="3870"/>
                  </a:cubicBezTo>
                  <a:cubicBezTo>
                    <a:pt x="668" y="3803"/>
                    <a:pt x="634" y="3736"/>
                    <a:pt x="634" y="3703"/>
                  </a:cubicBezTo>
                  <a:lnTo>
                    <a:pt x="634" y="3603"/>
                  </a:lnTo>
                  <a:lnTo>
                    <a:pt x="634" y="3469"/>
                  </a:lnTo>
                  <a:cubicBezTo>
                    <a:pt x="668" y="3436"/>
                    <a:pt x="668" y="3369"/>
                    <a:pt x="701" y="3336"/>
                  </a:cubicBezTo>
                  <a:cubicBezTo>
                    <a:pt x="701" y="3269"/>
                    <a:pt x="735" y="3203"/>
                    <a:pt x="768" y="3136"/>
                  </a:cubicBezTo>
                  <a:cubicBezTo>
                    <a:pt x="801" y="3036"/>
                    <a:pt x="901" y="2936"/>
                    <a:pt x="1001" y="2836"/>
                  </a:cubicBezTo>
                  <a:cubicBezTo>
                    <a:pt x="1168" y="2636"/>
                    <a:pt x="1402" y="2502"/>
                    <a:pt x="1669" y="2469"/>
                  </a:cubicBezTo>
                  <a:lnTo>
                    <a:pt x="1702" y="2469"/>
                  </a:lnTo>
                  <a:cubicBezTo>
                    <a:pt x="1835" y="2435"/>
                    <a:pt x="1902" y="2335"/>
                    <a:pt x="1902" y="2202"/>
                  </a:cubicBezTo>
                  <a:cubicBezTo>
                    <a:pt x="1835" y="1868"/>
                    <a:pt x="1869" y="1568"/>
                    <a:pt x="2002" y="1268"/>
                  </a:cubicBezTo>
                  <a:cubicBezTo>
                    <a:pt x="2069" y="1134"/>
                    <a:pt x="2169" y="968"/>
                    <a:pt x="2269" y="868"/>
                  </a:cubicBezTo>
                  <a:cubicBezTo>
                    <a:pt x="2302" y="801"/>
                    <a:pt x="2369" y="734"/>
                    <a:pt x="2436" y="667"/>
                  </a:cubicBezTo>
                  <a:cubicBezTo>
                    <a:pt x="2469" y="634"/>
                    <a:pt x="2536" y="567"/>
                    <a:pt x="2603" y="534"/>
                  </a:cubicBezTo>
                  <a:cubicBezTo>
                    <a:pt x="2903" y="334"/>
                    <a:pt x="3203" y="234"/>
                    <a:pt x="3537" y="234"/>
                  </a:cubicBezTo>
                  <a:cubicBezTo>
                    <a:pt x="3585" y="224"/>
                    <a:pt x="3634" y="220"/>
                    <a:pt x="3683" y="220"/>
                  </a:cubicBezTo>
                  <a:cubicBezTo>
                    <a:pt x="3801" y="220"/>
                    <a:pt x="3919" y="244"/>
                    <a:pt x="4037" y="267"/>
                  </a:cubicBezTo>
                  <a:cubicBezTo>
                    <a:pt x="4204" y="301"/>
                    <a:pt x="4370" y="367"/>
                    <a:pt x="4504" y="467"/>
                  </a:cubicBezTo>
                  <a:cubicBezTo>
                    <a:pt x="4527" y="484"/>
                    <a:pt x="4549" y="492"/>
                    <a:pt x="4571" y="492"/>
                  </a:cubicBezTo>
                  <a:cubicBezTo>
                    <a:pt x="4674" y="492"/>
                    <a:pt x="4742" y="317"/>
                    <a:pt x="4604" y="234"/>
                  </a:cubicBezTo>
                  <a:cubicBezTo>
                    <a:pt x="4537" y="200"/>
                    <a:pt x="4437" y="167"/>
                    <a:pt x="4370" y="134"/>
                  </a:cubicBezTo>
                  <a:cubicBezTo>
                    <a:pt x="4270" y="100"/>
                    <a:pt x="4170" y="67"/>
                    <a:pt x="4104" y="34"/>
                  </a:cubicBezTo>
                  <a:cubicBezTo>
                    <a:pt x="3903" y="0"/>
                    <a:pt x="3703" y="0"/>
                    <a:pt x="3537"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55"/>
            <p:cNvSpPr/>
            <p:nvPr/>
          </p:nvSpPr>
          <p:spPr>
            <a:xfrm>
              <a:off x="6665976" y="3394544"/>
              <a:ext cx="41495" cy="44951"/>
            </a:xfrm>
            <a:custGeom>
              <a:avLst/>
              <a:gdLst/>
              <a:ahLst/>
              <a:cxnLst/>
              <a:rect l="l" t="t" r="r" b="b"/>
              <a:pathLst>
                <a:path w="4694" h="5085" extrusionOk="0">
                  <a:moveTo>
                    <a:pt x="821" y="1"/>
                  </a:moveTo>
                  <a:cubicBezTo>
                    <a:pt x="804" y="1"/>
                    <a:pt x="786" y="5"/>
                    <a:pt x="768" y="14"/>
                  </a:cubicBezTo>
                  <a:cubicBezTo>
                    <a:pt x="434" y="181"/>
                    <a:pt x="168" y="481"/>
                    <a:pt x="101" y="881"/>
                  </a:cubicBezTo>
                  <a:cubicBezTo>
                    <a:pt x="34" y="1048"/>
                    <a:pt x="1" y="1248"/>
                    <a:pt x="34" y="1448"/>
                  </a:cubicBezTo>
                  <a:cubicBezTo>
                    <a:pt x="34" y="1548"/>
                    <a:pt x="68" y="1649"/>
                    <a:pt x="101" y="1715"/>
                  </a:cubicBezTo>
                  <a:lnTo>
                    <a:pt x="168" y="1882"/>
                  </a:lnTo>
                  <a:lnTo>
                    <a:pt x="201" y="1982"/>
                  </a:lnTo>
                  <a:cubicBezTo>
                    <a:pt x="268" y="2082"/>
                    <a:pt x="301" y="2182"/>
                    <a:pt x="401" y="2249"/>
                  </a:cubicBezTo>
                  <a:cubicBezTo>
                    <a:pt x="434" y="2316"/>
                    <a:pt x="535" y="2382"/>
                    <a:pt x="601" y="2449"/>
                  </a:cubicBezTo>
                  <a:cubicBezTo>
                    <a:pt x="735" y="2583"/>
                    <a:pt x="935" y="2683"/>
                    <a:pt x="1102" y="2749"/>
                  </a:cubicBezTo>
                  <a:cubicBezTo>
                    <a:pt x="1272" y="2796"/>
                    <a:pt x="1449" y="2821"/>
                    <a:pt x="1627" y="2821"/>
                  </a:cubicBezTo>
                  <a:cubicBezTo>
                    <a:pt x="1704" y="2821"/>
                    <a:pt x="1781" y="2816"/>
                    <a:pt x="1857" y="2807"/>
                  </a:cubicBezTo>
                  <a:lnTo>
                    <a:pt x="1857" y="2807"/>
                  </a:lnTo>
                  <a:cubicBezTo>
                    <a:pt x="1847" y="3316"/>
                    <a:pt x="2017" y="3826"/>
                    <a:pt x="2336" y="4250"/>
                  </a:cubicBezTo>
                  <a:cubicBezTo>
                    <a:pt x="2403" y="4317"/>
                    <a:pt x="2436" y="4384"/>
                    <a:pt x="2503" y="4451"/>
                  </a:cubicBezTo>
                  <a:cubicBezTo>
                    <a:pt x="2903" y="4851"/>
                    <a:pt x="3437" y="5051"/>
                    <a:pt x="3970" y="5084"/>
                  </a:cubicBezTo>
                  <a:lnTo>
                    <a:pt x="4237" y="5084"/>
                  </a:lnTo>
                  <a:cubicBezTo>
                    <a:pt x="4337" y="5084"/>
                    <a:pt x="4437" y="5051"/>
                    <a:pt x="4504" y="5051"/>
                  </a:cubicBezTo>
                  <a:lnTo>
                    <a:pt x="4537" y="5051"/>
                  </a:lnTo>
                  <a:cubicBezTo>
                    <a:pt x="4693" y="4989"/>
                    <a:pt x="4645" y="4781"/>
                    <a:pt x="4502" y="4781"/>
                  </a:cubicBezTo>
                  <a:cubicBezTo>
                    <a:pt x="4492" y="4781"/>
                    <a:pt x="4482" y="4782"/>
                    <a:pt x="4471" y="4784"/>
                  </a:cubicBezTo>
                  <a:cubicBezTo>
                    <a:pt x="4304" y="4817"/>
                    <a:pt x="4170" y="4851"/>
                    <a:pt x="4004" y="4851"/>
                  </a:cubicBezTo>
                  <a:cubicBezTo>
                    <a:pt x="3837" y="4851"/>
                    <a:pt x="3670" y="4817"/>
                    <a:pt x="3537" y="4751"/>
                  </a:cubicBezTo>
                  <a:cubicBezTo>
                    <a:pt x="3136" y="4651"/>
                    <a:pt x="2803" y="4417"/>
                    <a:pt x="2569" y="4084"/>
                  </a:cubicBezTo>
                  <a:cubicBezTo>
                    <a:pt x="2536" y="4017"/>
                    <a:pt x="2503" y="3950"/>
                    <a:pt x="2469" y="3883"/>
                  </a:cubicBezTo>
                  <a:cubicBezTo>
                    <a:pt x="2403" y="3750"/>
                    <a:pt x="2369" y="3583"/>
                    <a:pt x="2336" y="3450"/>
                  </a:cubicBezTo>
                  <a:cubicBezTo>
                    <a:pt x="2269" y="3150"/>
                    <a:pt x="2302" y="2849"/>
                    <a:pt x="2403" y="2549"/>
                  </a:cubicBezTo>
                  <a:cubicBezTo>
                    <a:pt x="2403" y="2516"/>
                    <a:pt x="2403" y="2449"/>
                    <a:pt x="2403" y="2416"/>
                  </a:cubicBezTo>
                  <a:cubicBezTo>
                    <a:pt x="2375" y="2305"/>
                    <a:pt x="2279" y="2240"/>
                    <a:pt x="2170" y="2240"/>
                  </a:cubicBezTo>
                  <a:cubicBezTo>
                    <a:pt x="2148" y="2240"/>
                    <a:pt x="2125" y="2243"/>
                    <a:pt x="2102" y="2249"/>
                  </a:cubicBezTo>
                  <a:lnTo>
                    <a:pt x="2069" y="2249"/>
                  </a:lnTo>
                  <a:cubicBezTo>
                    <a:pt x="1986" y="2273"/>
                    <a:pt x="1899" y="2284"/>
                    <a:pt x="1810" y="2284"/>
                  </a:cubicBezTo>
                  <a:cubicBezTo>
                    <a:pt x="1646" y="2284"/>
                    <a:pt x="1474" y="2247"/>
                    <a:pt x="1302" y="2182"/>
                  </a:cubicBezTo>
                  <a:cubicBezTo>
                    <a:pt x="1202" y="2149"/>
                    <a:pt x="1102" y="2082"/>
                    <a:pt x="1002" y="1982"/>
                  </a:cubicBezTo>
                  <a:cubicBezTo>
                    <a:pt x="935" y="1949"/>
                    <a:pt x="901" y="1882"/>
                    <a:pt x="868" y="1849"/>
                  </a:cubicBezTo>
                  <a:cubicBezTo>
                    <a:pt x="835" y="1815"/>
                    <a:pt x="801" y="1749"/>
                    <a:pt x="768" y="1715"/>
                  </a:cubicBezTo>
                  <a:lnTo>
                    <a:pt x="701" y="1615"/>
                  </a:lnTo>
                  <a:lnTo>
                    <a:pt x="701" y="1548"/>
                  </a:lnTo>
                  <a:cubicBezTo>
                    <a:pt x="668" y="1482"/>
                    <a:pt x="668" y="1415"/>
                    <a:pt x="635" y="1348"/>
                  </a:cubicBezTo>
                  <a:cubicBezTo>
                    <a:pt x="635" y="1215"/>
                    <a:pt x="635" y="1115"/>
                    <a:pt x="635" y="981"/>
                  </a:cubicBezTo>
                  <a:cubicBezTo>
                    <a:pt x="668" y="681"/>
                    <a:pt x="768" y="448"/>
                    <a:pt x="935" y="214"/>
                  </a:cubicBezTo>
                  <a:cubicBezTo>
                    <a:pt x="968" y="181"/>
                    <a:pt x="968" y="114"/>
                    <a:pt x="935" y="81"/>
                  </a:cubicBezTo>
                  <a:cubicBezTo>
                    <a:pt x="910" y="32"/>
                    <a:pt x="868" y="1"/>
                    <a:pt x="821"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55"/>
            <p:cNvSpPr/>
            <p:nvPr/>
          </p:nvSpPr>
          <p:spPr>
            <a:xfrm>
              <a:off x="6903367" y="3302065"/>
              <a:ext cx="27139" cy="35395"/>
            </a:xfrm>
            <a:custGeom>
              <a:avLst/>
              <a:gdLst/>
              <a:ahLst/>
              <a:cxnLst/>
              <a:rect l="l" t="t" r="r" b="b"/>
              <a:pathLst>
                <a:path w="3070" h="4004" extrusionOk="0">
                  <a:moveTo>
                    <a:pt x="1968" y="1"/>
                  </a:moveTo>
                  <a:lnTo>
                    <a:pt x="1968" y="34"/>
                  </a:lnTo>
                  <a:cubicBezTo>
                    <a:pt x="1902" y="34"/>
                    <a:pt x="1835" y="68"/>
                    <a:pt x="1835" y="168"/>
                  </a:cubicBezTo>
                  <a:cubicBezTo>
                    <a:pt x="1835" y="234"/>
                    <a:pt x="1868" y="301"/>
                    <a:pt x="1968" y="301"/>
                  </a:cubicBezTo>
                  <a:lnTo>
                    <a:pt x="2135" y="301"/>
                  </a:lnTo>
                  <a:cubicBezTo>
                    <a:pt x="2202" y="301"/>
                    <a:pt x="2269" y="334"/>
                    <a:pt x="2302" y="368"/>
                  </a:cubicBezTo>
                  <a:cubicBezTo>
                    <a:pt x="2435" y="435"/>
                    <a:pt x="2535" y="501"/>
                    <a:pt x="2602" y="635"/>
                  </a:cubicBezTo>
                  <a:cubicBezTo>
                    <a:pt x="2769" y="801"/>
                    <a:pt x="2836" y="1068"/>
                    <a:pt x="2802" y="1335"/>
                  </a:cubicBezTo>
                  <a:lnTo>
                    <a:pt x="2769" y="1435"/>
                  </a:lnTo>
                  <a:lnTo>
                    <a:pt x="2736" y="1502"/>
                  </a:lnTo>
                  <a:cubicBezTo>
                    <a:pt x="2702" y="1535"/>
                    <a:pt x="2669" y="1602"/>
                    <a:pt x="2636" y="1669"/>
                  </a:cubicBezTo>
                  <a:cubicBezTo>
                    <a:pt x="2569" y="1735"/>
                    <a:pt x="2469" y="1836"/>
                    <a:pt x="2369" y="1902"/>
                  </a:cubicBezTo>
                  <a:cubicBezTo>
                    <a:pt x="2239" y="1967"/>
                    <a:pt x="2082" y="2004"/>
                    <a:pt x="1933" y="2004"/>
                  </a:cubicBezTo>
                  <a:cubicBezTo>
                    <a:pt x="1852" y="2004"/>
                    <a:pt x="1772" y="1993"/>
                    <a:pt x="1702" y="1969"/>
                  </a:cubicBezTo>
                  <a:cubicBezTo>
                    <a:pt x="1660" y="1955"/>
                    <a:pt x="1624" y="1947"/>
                    <a:pt x="1592" y="1947"/>
                  </a:cubicBezTo>
                  <a:cubicBezTo>
                    <a:pt x="1546" y="1947"/>
                    <a:pt x="1507" y="1963"/>
                    <a:pt x="1468" y="2002"/>
                  </a:cubicBezTo>
                  <a:cubicBezTo>
                    <a:pt x="1368" y="2102"/>
                    <a:pt x="1368" y="2236"/>
                    <a:pt x="1435" y="2336"/>
                  </a:cubicBezTo>
                  <a:lnTo>
                    <a:pt x="1468" y="2369"/>
                  </a:lnTo>
                  <a:cubicBezTo>
                    <a:pt x="1535" y="2436"/>
                    <a:pt x="1568" y="2536"/>
                    <a:pt x="1601" y="2636"/>
                  </a:cubicBezTo>
                  <a:cubicBezTo>
                    <a:pt x="1635" y="2736"/>
                    <a:pt x="1635" y="2836"/>
                    <a:pt x="1601" y="2936"/>
                  </a:cubicBezTo>
                  <a:cubicBezTo>
                    <a:pt x="1568" y="3036"/>
                    <a:pt x="1535" y="3136"/>
                    <a:pt x="1501" y="3203"/>
                  </a:cubicBezTo>
                  <a:cubicBezTo>
                    <a:pt x="1468" y="3237"/>
                    <a:pt x="1435" y="3270"/>
                    <a:pt x="1401" y="3303"/>
                  </a:cubicBezTo>
                  <a:lnTo>
                    <a:pt x="1368" y="3337"/>
                  </a:lnTo>
                  <a:lnTo>
                    <a:pt x="1335" y="3337"/>
                  </a:lnTo>
                  <a:lnTo>
                    <a:pt x="1235" y="3370"/>
                  </a:lnTo>
                  <a:lnTo>
                    <a:pt x="1168" y="3370"/>
                  </a:lnTo>
                  <a:cubicBezTo>
                    <a:pt x="1151" y="3387"/>
                    <a:pt x="1134" y="3395"/>
                    <a:pt x="1114" y="3395"/>
                  </a:cubicBezTo>
                  <a:cubicBezTo>
                    <a:pt x="1093" y="3395"/>
                    <a:pt x="1068" y="3387"/>
                    <a:pt x="1034" y="3370"/>
                  </a:cubicBezTo>
                  <a:lnTo>
                    <a:pt x="901" y="3370"/>
                  </a:lnTo>
                  <a:cubicBezTo>
                    <a:pt x="868" y="3337"/>
                    <a:pt x="801" y="3337"/>
                    <a:pt x="768" y="3303"/>
                  </a:cubicBezTo>
                  <a:cubicBezTo>
                    <a:pt x="534" y="3237"/>
                    <a:pt x="367" y="3070"/>
                    <a:pt x="301" y="2870"/>
                  </a:cubicBezTo>
                  <a:cubicBezTo>
                    <a:pt x="267" y="2836"/>
                    <a:pt x="234" y="2803"/>
                    <a:pt x="167" y="2803"/>
                  </a:cubicBezTo>
                  <a:cubicBezTo>
                    <a:pt x="155" y="2797"/>
                    <a:pt x="143" y="2794"/>
                    <a:pt x="131" y="2794"/>
                  </a:cubicBezTo>
                  <a:cubicBezTo>
                    <a:pt x="78" y="2794"/>
                    <a:pt x="34" y="2848"/>
                    <a:pt x="34" y="2903"/>
                  </a:cubicBezTo>
                  <a:cubicBezTo>
                    <a:pt x="0" y="3003"/>
                    <a:pt x="0" y="3070"/>
                    <a:pt x="34" y="3170"/>
                  </a:cubicBezTo>
                  <a:cubicBezTo>
                    <a:pt x="34" y="3270"/>
                    <a:pt x="67" y="3337"/>
                    <a:pt x="134" y="3437"/>
                  </a:cubicBezTo>
                  <a:cubicBezTo>
                    <a:pt x="200" y="3570"/>
                    <a:pt x="334" y="3704"/>
                    <a:pt x="467" y="3804"/>
                  </a:cubicBezTo>
                  <a:cubicBezTo>
                    <a:pt x="634" y="3904"/>
                    <a:pt x="801" y="3970"/>
                    <a:pt x="1001" y="4004"/>
                  </a:cubicBezTo>
                  <a:lnTo>
                    <a:pt x="1301" y="4004"/>
                  </a:lnTo>
                  <a:lnTo>
                    <a:pt x="1468" y="3970"/>
                  </a:lnTo>
                  <a:lnTo>
                    <a:pt x="1568" y="3937"/>
                  </a:lnTo>
                  <a:cubicBezTo>
                    <a:pt x="1635" y="3870"/>
                    <a:pt x="1735" y="3804"/>
                    <a:pt x="1835" y="3737"/>
                  </a:cubicBezTo>
                  <a:cubicBezTo>
                    <a:pt x="1902" y="3670"/>
                    <a:pt x="1935" y="3603"/>
                    <a:pt x="2002" y="3503"/>
                  </a:cubicBezTo>
                  <a:cubicBezTo>
                    <a:pt x="2102" y="3370"/>
                    <a:pt x="2169" y="3170"/>
                    <a:pt x="2169" y="3003"/>
                  </a:cubicBezTo>
                  <a:cubicBezTo>
                    <a:pt x="2202" y="2803"/>
                    <a:pt x="2169" y="2636"/>
                    <a:pt x="2102" y="2469"/>
                  </a:cubicBezTo>
                  <a:cubicBezTo>
                    <a:pt x="2093" y="2443"/>
                    <a:pt x="2084" y="2416"/>
                    <a:pt x="2075" y="2390"/>
                  </a:cubicBezTo>
                  <a:lnTo>
                    <a:pt x="2075" y="2390"/>
                  </a:lnTo>
                  <a:cubicBezTo>
                    <a:pt x="2249" y="2350"/>
                    <a:pt x="2413" y="2273"/>
                    <a:pt x="2569" y="2169"/>
                  </a:cubicBezTo>
                  <a:cubicBezTo>
                    <a:pt x="2702" y="2069"/>
                    <a:pt x="2802" y="1969"/>
                    <a:pt x="2902" y="1836"/>
                  </a:cubicBezTo>
                  <a:cubicBezTo>
                    <a:pt x="2936" y="1735"/>
                    <a:pt x="2969" y="1669"/>
                    <a:pt x="3002" y="1602"/>
                  </a:cubicBezTo>
                  <a:lnTo>
                    <a:pt x="3036" y="1469"/>
                  </a:lnTo>
                  <a:lnTo>
                    <a:pt x="3036" y="1369"/>
                  </a:lnTo>
                  <a:cubicBezTo>
                    <a:pt x="3069" y="1035"/>
                    <a:pt x="3002" y="701"/>
                    <a:pt x="2769" y="468"/>
                  </a:cubicBezTo>
                  <a:cubicBezTo>
                    <a:pt x="2669" y="334"/>
                    <a:pt x="2569" y="234"/>
                    <a:pt x="2435" y="134"/>
                  </a:cubicBezTo>
                  <a:cubicBezTo>
                    <a:pt x="2335" y="101"/>
                    <a:pt x="2269" y="68"/>
                    <a:pt x="2202" y="34"/>
                  </a:cubicBezTo>
                  <a:cubicBezTo>
                    <a:pt x="2135" y="34"/>
                    <a:pt x="2035" y="1"/>
                    <a:pt x="1968"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55"/>
            <p:cNvSpPr/>
            <p:nvPr/>
          </p:nvSpPr>
          <p:spPr>
            <a:xfrm>
              <a:off x="6894226" y="3365910"/>
              <a:ext cx="38047" cy="21923"/>
            </a:xfrm>
            <a:custGeom>
              <a:avLst/>
              <a:gdLst/>
              <a:ahLst/>
              <a:cxnLst/>
              <a:rect l="l" t="t" r="r" b="b"/>
              <a:pathLst>
                <a:path w="4304" h="2480" extrusionOk="0">
                  <a:moveTo>
                    <a:pt x="355" y="1"/>
                  </a:moveTo>
                  <a:cubicBezTo>
                    <a:pt x="317" y="1"/>
                    <a:pt x="284" y="17"/>
                    <a:pt x="267" y="51"/>
                  </a:cubicBezTo>
                  <a:cubicBezTo>
                    <a:pt x="67" y="284"/>
                    <a:pt x="0" y="618"/>
                    <a:pt x="100" y="918"/>
                  </a:cubicBezTo>
                  <a:cubicBezTo>
                    <a:pt x="134" y="1051"/>
                    <a:pt x="200" y="1218"/>
                    <a:pt x="267" y="1318"/>
                  </a:cubicBezTo>
                  <a:cubicBezTo>
                    <a:pt x="334" y="1385"/>
                    <a:pt x="367" y="1452"/>
                    <a:pt x="434" y="1518"/>
                  </a:cubicBezTo>
                  <a:lnTo>
                    <a:pt x="534" y="1585"/>
                  </a:lnTo>
                  <a:lnTo>
                    <a:pt x="634" y="1652"/>
                  </a:lnTo>
                  <a:cubicBezTo>
                    <a:pt x="701" y="1685"/>
                    <a:pt x="801" y="1719"/>
                    <a:pt x="868" y="1752"/>
                  </a:cubicBezTo>
                  <a:cubicBezTo>
                    <a:pt x="934" y="1785"/>
                    <a:pt x="1034" y="1785"/>
                    <a:pt x="1101" y="1819"/>
                  </a:cubicBezTo>
                  <a:cubicBezTo>
                    <a:pt x="1268" y="1819"/>
                    <a:pt x="1435" y="1785"/>
                    <a:pt x="1568" y="1752"/>
                  </a:cubicBezTo>
                  <a:cubicBezTo>
                    <a:pt x="1708" y="1724"/>
                    <a:pt x="1830" y="1673"/>
                    <a:pt x="1937" y="1603"/>
                  </a:cubicBezTo>
                  <a:lnTo>
                    <a:pt x="1937" y="1603"/>
                  </a:lnTo>
                  <a:cubicBezTo>
                    <a:pt x="1976" y="1706"/>
                    <a:pt x="2030" y="1802"/>
                    <a:pt x="2102" y="1885"/>
                  </a:cubicBezTo>
                  <a:cubicBezTo>
                    <a:pt x="2168" y="2019"/>
                    <a:pt x="2269" y="2119"/>
                    <a:pt x="2369" y="2219"/>
                  </a:cubicBezTo>
                  <a:cubicBezTo>
                    <a:pt x="2435" y="2252"/>
                    <a:pt x="2502" y="2319"/>
                    <a:pt x="2569" y="2352"/>
                  </a:cubicBezTo>
                  <a:lnTo>
                    <a:pt x="2669" y="2386"/>
                  </a:lnTo>
                  <a:lnTo>
                    <a:pt x="2769" y="2419"/>
                  </a:lnTo>
                  <a:cubicBezTo>
                    <a:pt x="2881" y="2461"/>
                    <a:pt x="2998" y="2480"/>
                    <a:pt x="3117" y="2480"/>
                  </a:cubicBezTo>
                  <a:cubicBezTo>
                    <a:pt x="3281" y="2480"/>
                    <a:pt x="3448" y="2444"/>
                    <a:pt x="3603" y="2386"/>
                  </a:cubicBezTo>
                  <a:cubicBezTo>
                    <a:pt x="3736" y="2319"/>
                    <a:pt x="3870" y="2252"/>
                    <a:pt x="3970" y="2152"/>
                  </a:cubicBezTo>
                  <a:cubicBezTo>
                    <a:pt x="4003" y="2119"/>
                    <a:pt x="4070" y="2052"/>
                    <a:pt x="4103" y="2019"/>
                  </a:cubicBezTo>
                  <a:cubicBezTo>
                    <a:pt x="4137" y="1952"/>
                    <a:pt x="4203" y="1885"/>
                    <a:pt x="4237" y="1819"/>
                  </a:cubicBezTo>
                  <a:lnTo>
                    <a:pt x="4270" y="1852"/>
                  </a:lnTo>
                  <a:cubicBezTo>
                    <a:pt x="4303" y="1785"/>
                    <a:pt x="4270" y="1685"/>
                    <a:pt x="4203" y="1652"/>
                  </a:cubicBezTo>
                  <a:cubicBezTo>
                    <a:pt x="4185" y="1643"/>
                    <a:pt x="4165" y="1639"/>
                    <a:pt x="4144" y="1639"/>
                  </a:cubicBezTo>
                  <a:cubicBezTo>
                    <a:pt x="4088" y="1639"/>
                    <a:pt x="4028" y="1670"/>
                    <a:pt x="4003" y="1719"/>
                  </a:cubicBezTo>
                  <a:cubicBezTo>
                    <a:pt x="4003" y="1785"/>
                    <a:pt x="3970" y="1819"/>
                    <a:pt x="3936" y="1885"/>
                  </a:cubicBezTo>
                  <a:cubicBezTo>
                    <a:pt x="3903" y="1919"/>
                    <a:pt x="3870" y="1952"/>
                    <a:pt x="3803" y="1985"/>
                  </a:cubicBezTo>
                  <a:cubicBezTo>
                    <a:pt x="3736" y="2086"/>
                    <a:pt x="3636" y="2119"/>
                    <a:pt x="3536" y="2186"/>
                  </a:cubicBezTo>
                  <a:cubicBezTo>
                    <a:pt x="3419" y="2219"/>
                    <a:pt x="3303" y="2236"/>
                    <a:pt x="3190" y="2236"/>
                  </a:cubicBezTo>
                  <a:cubicBezTo>
                    <a:pt x="3077" y="2236"/>
                    <a:pt x="2969" y="2219"/>
                    <a:pt x="2869" y="2186"/>
                  </a:cubicBezTo>
                  <a:lnTo>
                    <a:pt x="2802" y="2152"/>
                  </a:lnTo>
                  <a:lnTo>
                    <a:pt x="2736" y="2119"/>
                  </a:lnTo>
                  <a:lnTo>
                    <a:pt x="2602" y="1985"/>
                  </a:lnTo>
                  <a:cubicBezTo>
                    <a:pt x="2535" y="1919"/>
                    <a:pt x="2469" y="1819"/>
                    <a:pt x="2402" y="1752"/>
                  </a:cubicBezTo>
                  <a:cubicBezTo>
                    <a:pt x="2335" y="1552"/>
                    <a:pt x="2302" y="1318"/>
                    <a:pt x="2369" y="1152"/>
                  </a:cubicBezTo>
                  <a:cubicBezTo>
                    <a:pt x="2458" y="950"/>
                    <a:pt x="2307" y="793"/>
                    <a:pt x="2147" y="793"/>
                  </a:cubicBezTo>
                  <a:cubicBezTo>
                    <a:pt x="2069" y="793"/>
                    <a:pt x="1990" y="831"/>
                    <a:pt x="1935" y="918"/>
                  </a:cubicBezTo>
                  <a:lnTo>
                    <a:pt x="1902" y="951"/>
                  </a:lnTo>
                  <a:cubicBezTo>
                    <a:pt x="1802" y="1085"/>
                    <a:pt x="1635" y="1185"/>
                    <a:pt x="1435" y="1218"/>
                  </a:cubicBezTo>
                  <a:lnTo>
                    <a:pt x="1168" y="1218"/>
                  </a:lnTo>
                  <a:lnTo>
                    <a:pt x="1068" y="1185"/>
                  </a:lnTo>
                  <a:lnTo>
                    <a:pt x="968" y="1152"/>
                  </a:lnTo>
                  <a:lnTo>
                    <a:pt x="901" y="1085"/>
                  </a:lnTo>
                  <a:lnTo>
                    <a:pt x="834" y="1051"/>
                  </a:lnTo>
                  <a:lnTo>
                    <a:pt x="767" y="985"/>
                  </a:lnTo>
                  <a:cubicBezTo>
                    <a:pt x="701" y="918"/>
                    <a:pt x="634" y="818"/>
                    <a:pt x="601" y="751"/>
                  </a:cubicBezTo>
                  <a:cubicBezTo>
                    <a:pt x="534" y="551"/>
                    <a:pt x="501" y="351"/>
                    <a:pt x="501" y="151"/>
                  </a:cubicBezTo>
                  <a:cubicBezTo>
                    <a:pt x="501" y="117"/>
                    <a:pt x="467" y="84"/>
                    <a:pt x="467" y="51"/>
                  </a:cubicBezTo>
                  <a:cubicBezTo>
                    <a:pt x="434" y="17"/>
                    <a:pt x="392" y="1"/>
                    <a:pt x="355"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55"/>
            <p:cNvSpPr/>
            <p:nvPr/>
          </p:nvSpPr>
          <p:spPr>
            <a:xfrm>
              <a:off x="6970076" y="3301181"/>
              <a:ext cx="25892" cy="21534"/>
            </a:xfrm>
            <a:custGeom>
              <a:avLst/>
              <a:gdLst/>
              <a:ahLst/>
              <a:cxnLst/>
              <a:rect l="l" t="t" r="r" b="b"/>
              <a:pathLst>
                <a:path w="2929" h="2436" extrusionOk="0">
                  <a:moveTo>
                    <a:pt x="160" y="1"/>
                  </a:moveTo>
                  <a:lnTo>
                    <a:pt x="160" y="34"/>
                  </a:lnTo>
                  <a:cubicBezTo>
                    <a:pt x="153" y="32"/>
                    <a:pt x="146" y="32"/>
                    <a:pt x="140" y="32"/>
                  </a:cubicBezTo>
                  <a:cubicBezTo>
                    <a:pt x="23" y="32"/>
                    <a:pt x="0" y="301"/>
                    <a:pt x="126" y="301"/>
                  </a:cubicBezTo>
                  <a:lnTo>
                    <a:pt x="293" y="301"/>
                  </a:lnTo>
                  <a:cubicBezTo>
                    <a:pt x="427" y="301"/>
                    <a:pt x="560" y="334"/>
                    <a:pt x="660" y="368"/>
                  </a:cubicBezTo>
                  <a:cubicBezTo>
                    <a:pt x="860" y="434"/>
                    <a:pt x="1027" y="535"/>
                    <a:pt x="1161" y="635"/>
                  </a:cubicBezTo>
                  <a:cubicBezTo>
                    <a:pt x="1361" y="735"/>
                    <a:pt x="1494" y="868"/>
                    <a:pt x="1661" y="1035"/>
                  </a:cubicBezTo>
                  <a:cubicBezTo>
                    <a:pt x="1894" y="1335"/>
                    <a:pt x="2128" y="1635"/>
                    <a:pt x="2328" y="1969"/>
                  </a:cubicBezTo>
                  <a:cubicBezTo>
                    <a:pt x="2395" y="2069"/>
                    <a:pt x="2461" y="2169"/>
                    <a:pt x="2562" y="2269"/>
                  </a:cubicBezTo>
                  <a:cubicBezTo>
                    <a:pt x="2595" y="2336"/>
                    <a:pt x="2628" y="2369"/>
                    <a:pt x="2662" y="2403"/>
                  </a:cubicBezTo>
                  <a:cubicBezTo>
                    <a:pt x="2695" y="2403"/>
                    <a:pt x="2695" y="2436"/>
                    <a:pt x="2728" y="2436"/>
                  </a:cubicBezTo>
                  <a:cubicBezTo>
                    <a:pt x="2828" y="2436"/>
                    <a:pt x="2895" y="2403"/>
                    <a:pt x="2895" y="2302"/>
                  </a:cubicBezTo>
                  <a:cubicBezTo>
                    <a:pt x="2928" y="2269"/>
                    <a:pt x="2928" y="2202"/>
                    <a:pt x="2895" y="2136"/>
                  </a:cubicBezTo>
                  <a:cubicBezTo>
                    <a:pt x="2895" y="1969"/>
                    <a:pt x="2862" y="1835"/>
                    <a:pt x="2828" y="1702"/>
                  </a:cubicBezTo>
                  <a:cubicBezTo>
                    <a:pt x="2728" y="1502"/>
                    <a:pt x="2628" y="1302"/>
                    <a:pt x="2495" y="1135"/>
                  </a:cubicBezTo>
                  <a:cubicBezTo>
                    <a:pt x="2328" y="968"/>
                    <a:pt x="2128" y="801"/>
                    <a:pt x="1928" y="668"/>
                  </a:cubicBezTo>
                  <a:cubicBezTo>
                    <a:pt x="1728" y="535"/>
                    <a:pt x="1527" y="434"/>
                    <a:pt x="1294" y="334"/>
                  </a:cubicBezTo>
                  <a:cubicBezTo>
                    <a:pt x="1127" y="268"/>
                    <a:pt x="927" y="168"/>
                    <a:pt x="727" y="134"/>
                  </a:cubicBezTo>
                  <a:cubicBezTo>
                    <a:pt x="593" y="68"/>
                    <a:pt x="460" y="34"/>
                    <a:pt x="293" y="34"/>
                  </a:cubicBezTo>
                  <a:lnTo>
                    <a:pt x="160" y="1"/>
                  </a:ln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55"/>
            <p:cNvSpPr/>
            <p:nvPr/>
          </p:nvSpPr>
          <p:spPr>
            <a:xfrm>
              <a:off x="6976494" y="3338522"/>
              <a:ext cx="11810" cy="25477"/>
            </a:xfrm>
            <a:custGeom>
              <a:avLst/>
              <a:gdLst/>
              <a:ahLst/>
              <a:cxnLst/>
              <a:rect l="l" t="t" r="r" b="b"/>
              <a:pathLst>
                <a:path w="1336" h="2882" extrusionOk="0">
                  <a:moveTo>
                    <a:pt x="148" y="0"/>
                  </a:moveTo>
                  <a:cubicBezTo>
                    <a:pt x="101" y="0"/>
                    <a:pt x="59" y="31"/>
                    <a:pt x="34" y="80"/>
                  </a:cubicBezTo>
                  <a:cubicBezTo>
                    <a:pt x="1" y="180"/>
                    <a:pt x="34" y="247"/>
                    <a:pt x="134" y="280"/>
                  </a:cubicBezTo>
                  <a:cubicBezTo>
                    <a:pt x="168" y="280"/>
                    <a:pt x="201" y="313"/>
                    <a:pt x="234" y="313"/>
                  </a:cubicBezTo>
                  <a:cubicBezTo>
                    <a:pt x="334" y="380"/>
                    <a:pt x="435" y="447"/>
                    <a:pt x="501" y="514"/>
                  </a:cubicBezTo>
                  <a:cubicBezTo>
                    <a:pt x="601" y="647"/>
                    <a:pt x="701" y="747"/>
                    <a:pt x="768" y="914"/>
                  </a:cubicBezTo>
                  <a:cubicBezTo>
                    <a:pt x="768" y="981"/>
                    <a:pt x="801" y="1081"/>
                    <a:pt x="801" y="1147"/>
                  </a:cubicBezTo>
                  <a:cubicBezTo>
                    <a:pt x="835" y="1247"/>
                    <a:pt x="835" y="1314"/>
                    <a:pt x="801" y="1414"/>
                  </a:cubicBezTo>
                  <a:cubicBezTo>
                    <a:pt x="801" y="1481"/>
                    <a:pt x="801" y="1581"/>
                    <a:pt x="768" y="1648"/>
                  </a:cubicBezTo>
                  <a:cubicBezTo>
                    <a:pt x="768" y="1748"/>
                    <a:pt x="735" y="1814"/>
                    <a:pt x="701" y="1881"/>
                  </a:cubicBezTo>
                  <a:cubicBezTo>
                    <a:pt x="668" y="2015"/>
                    <a:pt x="601" y="2148"/>
                    <a:pt x="535" y="2248"/>
                  </a:cubicBezTo>
                  <a:cubicBezTo>
                    <a:pt x="501" y="2382"/>
                    <a:pt x="468" y="2482"/>
                    <a:pt x="401" y="2548"/>
                  </a:cubicBezTo>
                  <a:cubicBezTo>
                    <a:pt x="368" y="2615"/>
                    <a:pt x="368" y="2682"/>
                    <a:pt x="368" y="2682"/>
                  </a:cubicBezTo>
                  <a:cubicBezTo>
                    <a:pt x="368" y="2682"/>
                    <a:pt x="368" y="2715"/>
                    <a:pt x="368" y="2748"/>
                  </a:cubicBezTo>
                  <a:cubicBezTo>
                    <a:pt x="368" y="2815"/>
                    <a:pt x="435" y="2882"/>
                    <a:pt x="535" y="2882"/>
                  </a:cubicBezTo>
                  <a:cubicBezTo>
                    <a:pt x="601" y="2882"/>
                    <a:pt x="635" y="2849"/>
                    <a:pt x="701" y="2849"/>
                  </a:cubicBezTo>
                  <a:cubicBezTo>
                    <a:pt x="835" y="2782"/>
                    <a:pt x="935" y="2682"/>
                    <a:pt x="1035" y="2582"/>
                  </a:cubicBezTo>
                  <a:cubicBezTo>
                    <a:pt x="1168" y="2415"/>
                    <a:pt x="1268" y="2248"/>
                    <a:pt x="1302" y="2048"/>
                  </a:cubicBezTo>
                  <a:cubicBezTo>
                    <a:pt x="1335" y="1915"/>
                    <a:pt x="1335" y="1814"/>
                    <a:pt x="1335" y="1714"/>
                  </a:cubicBezTo>
                  <a:cubicBezTo>
                    <a:pt x="1335" y="1581"/>
                    <a:pt x="1335" y="1481"/>
                    <a:pt x="1302" y="1381"/>
                  </a:cubicBezTo>
                  <a:cubicBezTo>
                    <a:pt x="1268" y="1247"/>
                    <a:pt x="1235" y="1147"/>
                    <a:pt x="1168" y="1047"/>
                  </a:cubicBezTo>
                  <a:cubicBezTo>
                    <a:pt x="1135" y="947"/>
                    <a:pt x="1068" y="847"/>
                    <a:pt x="1035" y="747"/>
                  </a:cubicBezTo>
                  <a:cubicBezTo>
                    <a:pt x="935" y="614"/>
                    <a:pt x="801" y="447"/>
                    <a:pt x="668" y="347"/>
                  </a:cubicBezTo>
                  <a:cubicBezTo>
                    <a:pt x="568" y="247"/>
                    <a:pt x="468" y="180"/>
                    <a:pt x="368" y="113"/>
                  </a:cubicBezTo>
                  <a:lnTo>
                    <a:pt x="234" y="13"/>
                  </a:lnTo>
                  <a:lnTo>
                    <a:pt x="201" y="13"/>
                  </a:lnTo>
                  <a:cubicBezTo>
                    <a:pt x="183" y="4"/>
                    <a:pt x="165" y="0"/>
                    <a:pt x="148"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55"/>
            <p:cNvSpPr/>
            <p:nvPr/>
          </p:nvSpPr>
          <p:spPr>
            <a:xfrm>
              <a:off x="6992424" y="3350015"/>
              <a:ext cx="19174" cy="32858"/>
            </a:xfrm>
            <a:custGeom>
              <a:avLst/>
              <a:gdLst/>
              <a:ahLst/>
              <a:cxnLst/>
              <a:rect l="l" t="t" r="r" b="b"/>
              <a:pathLst>
                <a:path w="2169" h="3717" extrusionOk="0">
                  <a:moveTo>
                    <a:pt x="1560" y="0"/>
                  </a:moveTo>
                  <a:cubicBezTo>
                    <a:pt x="1540" y="0"/>
                    <a:pt x="1521" y="4"/>
                    <a:pt x="1501" y="14"/>
                  </a:cubicBezTo>
                  <a:cubicBezTo>
                    <a:pt x="1435" y="81"/>
                    <a:pt x="1435" y="148"/>
                    <a:pt x="1468" y="214"/>
                  </a:cubicBezTo>
                  <a:cubicBezTo>
                    <a:pt x="1501" y="281"/>
                    <a:pt x="1535" y="314"/>
                    <a:pt x="1568" y="381"/>
                  </a:cubicBezTo>
                  <a:cubicBezTo>
                    <a:pt x="1635" y="514"/>
                    <a:pt x="1701" y="648"/>
                    <a:pt x="1735" y="781"/>
                  </a:cubicBezTo>
                  <a:cubicBezTo>
                    <a:pt x="1801" y="1015"/>
                    <a:pt x="1801" y="1215"/>
                    <a:pt x="1768" y="1448"/>
                  </a:cubicBezTo>
                  <a:cubicBezTo>
                    <a:pt x="1735" y="1715"/>
                    <a:pt x="1668" y="1949"/>
                    <a:pt x="1535" y="2149"/>
                  </a:cubicBezTo>
                  <a:cubicBezTo>
                    <a:pt x="1468" y="2249"/>
                    <a:pt x="1401" y="2349"/>
                    <a:pt x="1334" y="2449"/>
                  </a:cubicBezTo>
                  <a:cubicBezTo>
                    <a:pt x="1234" y="2549"/>
                    <a:pt x="1168" y="2616"/>
                    <a:pt x="1101" y="2716"/>
                  </a:cubicBezTo>
                  <a:cubicBezTo>
                    <a:pt x="934" y="2849"/>
                    <a:pt x="767" y="2983"/>
                    <a:pt x="601" y="3083"/>
                  </a:cubicBezTo>
                  <a:lnTo>
                    <a:pt x="234" y="3350"/>
                  </a:lnTo>
                  <a:lnTo>
                    <a:pt x="100" y="3450"/>
                  </a:lnTo>
                  <a:cubicBezTo>
                    <a:pt x="67" y="3483"/>
                    <a:pt x="34" y="3517"/>
                    <a:pt x="34" y="3550"/>
                  </a:cubicBezTo>
                  <a:cubicBezTo>
                    <a:pt x="0" y="3617"/>
                    <a:pt x="67" y="3683"/>
                    <a:pt x="134" y="3717"/>
                  </a:cubicBezTo>
                  <a:lnTo>
                    <a:pt x="367" y="3717"/>
                  </a:lnTo>
                  <a:cubicBezTo>
                    <a:pt x="534" y="3717"/>
                    <a:pt x="734" y="3650"/>
                    <a:pt x="901" y="3583"/>
                  </a:cubicBezTo>
                  <a:cubicBezTo>
                    <a:pt x="1134" y="3483"/>
                    <a:pt x="1368" y="3316"/>
                    <a:pt x="1535" y="3116"/>
                  </a:cubicBezTo>
                  <a:cubicBezTo>
                    <a:pt x="1635" y="2983"/>
                    <a:pt x="1701" y="2883"/>
                    <a:pt x="1801" y="2749"/>
                  </a:cubicBezTo>
                  <a:cubicBezTo>
                    <a:pt x="1868" y="2616"/>
                    <a:pt x="1935" y="2483"/>
                    <a:pt x="1968" y="2316"/>
                  </a:cubicBezTo>
                  <a:cubicBezTo>
                    <a:pt x="2168" y="1615"/>
                    <a:pt x="2102" y="881"/>
                    <a:pt x="1801" y="248"/>
                  </a:cubicBezTo>
                  <a:lnTo>
                    <a:pt x="1701" y="81"/>
                  </a:lnTo>
                  <a:lnTo>
                    <a:pt x="1701" y="47"/>
                  </a:lnTo>
                  <a:cubicBezTo>
                    <a:pt x="1654" y="24"/>
                    <a:pt x="1607" y="0"/>
                    <a:pt x="1560"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55"/>
            <p:cNvSpPr/>
            <p:nvPr/>
          </p:nvSpPr>
          <p:spPr>
            <a:xfrm>
              <a:off x="6979739" y="3447259"/>
              <a:ext cx="14754" cy="28208"/>
            </a:xfrm>
            <a:custGeom>
              <a:avLst/>
              <a:gdLst/>
              <a:ahLst/>
              <a:cxnLst/>
              <a:rect l="l" t="t" r="r" b="b"/>
              <a:pathLst>
                <a:path w="1669" h="3191" extrusionOk="0">
                  <a:moveTo>
                    <a:pt x="754" y="0"/>
                  </a:moveTo>
                  <a:cubicBezTo>
                    <a:pt x="718" y="0"/>
                    <a:pt x="687" y="16"/>
                    <a:pt x="668" y="55"/>
                  </a:cubicBezTo>
                  <a:cubicBezTo>
                    <a:pt x="601" y="122"/>
                    <a:pt x="635" y="189"/>
                    <a:pt x="701" y="255"/>
                  </a:cubicBezTo>
                  <a:cubicBezTo>
                    <a:pt x="735" y="255"/>
                    <a:pt x="768" y="289"/>
                    <a:pt x="801" y="322"/>
                  </a:cubicBezTo>
                  <a:cubicBezTo>
                    <a:pt x="901" y="422"/>
                    <a:pt x="1002" y="522"/>
                    <a:pt x="1068" y="656"/>
                  </a:cubicBezTo>
                  <a:cubicBezTo>
                    <a:pt x="1168" y="823"/>
                    <a:pt x="1202" y="989"/>
                    <a:pt x="1235" y="1156"/>
                  </a:cubicBezTo>
                  <a:cubicBezTo>
                    <a:pt x="1268" y="1356"/>
                    <a:pt x="1235" y="1590"/>
                    <a:pt x="1135" y="1757"/>
                  </a:cubicBezTo>
                  <a:cubicBezTo>
                    <a:pt x="1102" y="1857"/>
                    <a:pt x="1068" y="1957"/>
                    <a:pt x="1002" y="2023"/>
                  </a:cubicBezTo>
                  <a:cubicBezTo>
                    <a:pt x="968" y="2123"/>
                    <a:pt x="901" y="2190"/>
                    <a:pt x="835" y="2257"/>
                  </a:cubicBezTo>
                  <a:cubicBezTo>
                    <a:pt x="735" y="2390"/>
                    <a:pt x="601" y="2490"/>
                    <a:pt x="468" y="2590"/>
                  </a:cubicBezTo>
                  <a:lnTo>
                    <a:pt x="168" y="2824"/>
                  </a:lnTo>
                  <a:lnTo>
                    <a:pt x="68" y="2924"/>
                  </a:lnTo>
                  <a:cubicBezTo>
                    <a:pt x="34" y="2957"/>
                    <a:pt x="1" y="2957"/>
                    <a:pt x="1" y="2991"/>
                  </a:cubicBezTo>
                  <a:cubicBezTo>
                    <a:pt x="1" y="3057"/>
                    <a:pt x="34" y="3158"/>
                    <a:pt x="101" y="3191"/>
                  </a:cubicBezTo>
                  <a:lnTo>
                    <a:pt x="301" y="3191"/>
                  </a:lnTo>
                  <a:cubicBezTo>
                    <a:pt x="468" y="3191"/>
                    <a:pt x="635" y="3158"/>
                    <a:pt x="768" y="3091"/>
                  </a:cubicBezTo>
                  <a:cubicBezTo>
                    <a:pt x="1002" y="2991"/>
                    <a:pt x="1168" y="2824"/>
                    <a:pt x="1335" y="2624"/>
                  </a:cubicBezTo>
                  <a:cubicBezTo>
                    <a:pt x="1402" y="2524"/>
                    <a:pt x="1469" y="2390"/>
                    <a:pt x="1502" y="2257"/>
                  </a:cubicBezTo>
                  <a:cubicBezTo>
                    <a:pt x="1569" y="2157"/>
                    <a:pt x="1602" y="2023"/>
                    <a:pt x="1602" y="1890"/>
                  </a:cubicBezTo>
                  <a:cubicBezTo>
                    <a:pt x="1669" y="1390"/>
                    <a:pt x="1535" y="923"/>
                    <a:pt x="1268" y="522"/>
                  </a:cubicBezTo>
                  <a:cubicBezTo>
                    <a:pt x="1202" y="389"/>
                    <a:pt x="1102" y="255"/>
                    <a:pt x="1002" y="155"/>
                  </a:cubicBezTo>
                  <a:lnTo>
                    <a:pt x="868" y="22"/>
                  </a:lnTo>
                  <a:lnTo>
                    <a:pt x="835" y="22"/>
                  </a:lnTo>
                  <a:cubicBezTo>
                    <a:pt x="807" y="8"/>
                    <a:pt x="779" y="0"/>
                    <a:pt x="754"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55"/>
            <p:cNvSpPr/>
            <p:nvPr/>
          </p:nvSpPr>
          <p:spPr>
            <a:xfrm>
              <a:off x="6943175" y="3492566"/>
              <a:ext cx="31921" cy="12394"/>
            </a:xfrm>
            <a:custGeom>
              <a:avLst/>
              <a:gdLst/>
              <a:ahLst/>
              <a:cxnLst/>
              <a:rect l="l" t="t" r="r" b="b"/>
              <a:pathLst>
                <a:path w="3611" h="1402" extrusionOk="0">
                  <a:moveTo>
                    <a:pt x="134" y="1"/>
                  </a:moveTo>
                  <a:cubicBezTo>
                    <a:pt x="67" y="1"/>
                    <a:pt x="1" y="67"/>
                    <a:pt x="1" y="167"/>
                  </a:cubicBezTo>
                  <a:cubicBezTo>
                    <a:pt x="1" y="201"/>
                    <a:pt x="1" y="267"/>
                    <a:pt x="34" y="334"/>
                  </a:cubicBezTo>
                  <a:cubicBezTo>
                    <a:pt x="67" y="501"/>
                    <a:pt x="134" y="634"/>
                    <a:pt x="267" y="768"/>
                  </a:cubicBezTo>
                  <a:cubicBezTo>
                    <a:pt x="334" y="868"/>
                    <a:pt x="401" y="935"/>
                    <a:pt x="501" y="1001"/>
                  </a:cubicBezTo>
                  <a:cubicBezTo>
                    <a:pt x="601" y="1068"/>
                    <a:pt x="701" y="1135"/>
                    <a:pt x="801" y="1201"/>
                  </a:cubicBezTo>
                  <a:cubicBezTo>
                    <a:pt x="935" y="1268"/>
                    <a:pt x="1068" y="1302"/>
                    <a:pt x="1168" y="1335"/>
                  </a:cubicBezTo>
                  <a:cubicBezTo>
                    <a:pt x="1301" y="1368"/>
                    <a:pt x="1435" y="1368"/>
                    <a:pt x="1568" y="1402"/>
                  </a:cubicBezTo>
                  <a:cubicBezTo>
                    <a:pt x="1835" y="1402"/>
                    <a:pt x="2069" y="1402"/>
                    <a:pt x="2336" y="1368"/>
                  </a:cubicBezTo>
                  <a:cubicBezTo>
                    <a:pt x="2436" y="1335"/>
                    <a:pt x="2569" y="1302"/>
                    <a:pt x="2669" y="1268"/>
                  </a:cubicBezTo>
                  <a:cubicBezTo>
                    <a:pt x="2769" y="1268"/>
                    <a:pt x="2869" y="1201"/>
                    <a:pt x="2969" y="1168"/>
                  </a:cubicBezTo>
                  <a:cubicBezTo>
                    <a:pt x="3103" y="1101"/>
                    <a:pt x="3236" y="1035"/>
                    <a:pt x="3370" y="968"/>
                  </a:cubicBezTo>
                  <a:lnTo>
                    <a:pt x="3503" y="868"/>
                  </a:lnTo>
                  <a:lnTo>
                    <a:pt x="3503" y="835"/>
                  </a:lnTo>
                  <a:cubicBezTo>
                    <a:pt x="3611" y="754"/>
                    <a:pt x="3522" y="607"/>
                    <a:pt x="3414" y="607"/>
                  </a:cubicBezTo>
                  <a:cubicBezTo>
                    <a:pt x="3388" y="607"/>
                    <a:pt x="3362" y="615"/>
                    <a:pt x="3336" y="634"/>
                  </a:cubicBezTo>
                  <a:lnTo>
                    <a:pt x="3203" y="734"/>
                  </a:lnTo>
                  <a:cubicBezTo>
                    <a:pt x="3136" y="768"/>
                    <a:pt x="3103" y="801"/>
                    <a:pt x="3036" y="835"/>
                  </a:cubicBezTo>
                  <a:cubicBezTo>
                    <a:pt x="2969" y="868"/>
                    <a:pt x="2903" y="901"/>
                    <a:pt x="2836" y="901"/>
                  </a:cubicBezTo>
                  <a:cubicBezTo>
                    <a:pt x="2769" y="935"/>
                    <a:pt x="2669" y="968"/>
                    <a:pt x="2569" y="1001"/>
                  </a:cubicBezTo>
                  <a:cubicBezTo>
                    <a:pt x="2469" y="1001"/>
                    <a:pt x="2369" y="1001"/>
                    <a:pt x="2269" y="1035"/>
                  </a:cubicBezTo>
                  <a:cubicBezTo>
                    <a:pt x="2069" y="1001"/>
                    <a:pt x="1835" y="968"/>
                    <a:pt x="1635" y="901"/>
                  </a:cubicBezTo>
                  <a:cubicBezTo>
                    <a:pt x="1535" y="868"/>
                    <a:pt x="1435" y="835"/>
                    <a:pt x="1335" y="768"/>
                  </a:cubicBezTo>
                  <a:cubicBezTo>
                    <a:pt x="1268" y="734"/>
                    <a:pt x="1168" y="701"/>
                    <a:pt x="1068" y="634"/>
                  </a:cubicBezTo>
                  <a:cubicBezTo>
                    <a:pt x="1001" y="568"/>
                    <a:pt x="935" y="534"/>
                    <a:pt x="868" y="468"/>
                  </a:cubicBezTo>
                  <a:cubicBezTo>
                    <a:pt x="768" y="434"/>
                    <a:pt x="701" y="368"/>
                    <a:pt x="668" y="334"/>
                  </a:cubicBezTo>
                  <a:cubicBezTo>
                    <a:pt x="601" y="267"/>
                    <a:pt x="534" y="234"/>
                    <a:pt x="501" y="201"/>
                  </a:cubicBezTo>
                  <a:cubicBezTo>
                    <a:pt x="434" y="167"/>
                    <a:pt x="401" y="134"/>
                    <a:pt x="334" y="101"/>
                  </a:cubicBezTo>
                  <a:cubicBezTo>
                    <a:pt x="301" y="67"/>
                    <a:pt x="267" y="34"/>
                    <a:pt x="201"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55"/>
            <p:cNvSpPr/>
            <p:nvPr/>
          </p:nvSpPr>
          <p:spPr>
            <a:xfrm>
              <a:off x="6928730" y="3461280"/>
              <a:ext cx="25954" cy="10210"/>
            </a:xfrm>
            <a:custGeom>
              <a:avLst/>
              <a:gdLst/>
              <a:ahLst/>
              <a:cxnLst/>
              <a:rect l="l" t="t" r="r" b="b"/>
              <a:pathLst>
                <a:path w="2936" h="1155" extrusionOk="0">
                  <a:moveTo>
                    <a:pt x="2783" y="1"/>
                  </a:moveTo>
                  <a:cubicBezTo>
                    <a:pt x="2735" y="1"/>
                    <a:pt x="2689" y="29"/>
                    <a:pt x="2669" y="70"/>
                  </a:cubicBezTo>
                  <a:lnTo>
                    <a:pt x="2602" y="171"/>
                  </a:lnTo>
                  <a:cubicBezTo>
                    <a:pt x="2569" y="271"/>
                    <a:pt x="2468" y="337"/>
                    <a:pt x="2402" y="404"/>
                  </a:cubicBezTo>
                  <a:cubicBezTo>
                    <a:pt x="2268" y="504"/>
                    <a:pt x="2135" y="571"/>
                    <a:pt x="1968" y="604"/>
                  </a:cubicBezTo>
                  <a:cubicBezTo>
                    <a:pt x="1801" y="638"/>
                    <a:pt x="1635" y="638"/>
                    <a:pt x="1468" y="638"/>
                  </a:cubicBezTo>
                  <a:cubicBezTo>
                    <a:pt x="1168" y="571"/>
                    <a:pt x="901" y="504"/>
                    <a:pt x="634" y="371"/>
                  </a:cubicBezTo>
                  <a:lnTo>
                    <a:pt x="500" y="337"/>
                  </a:lnTo>
                  <a:lnTo>
                    <a:pt x="367" y="271"/>
                  </a:lnTo>
                  <a:cubicBezTo>
                    <a:pt x="300" y="271"/>
                    <a:pt x="267" y="237"/>
                    <a:pt x="234" y="237"/>
                  </a:cubicBezTo>
                  <a:lnTo>
                    <a:pt x="167" y="237"/>
                  </a:lnTo>
                  <a:cubicBezTo>
                    <a:pt x="67" y="237"/>
                    <a:pt x="0" y="337"/>
                    <a:pt x="33" y="404"/>
                  </a:cubicBezTo>
                  <a:cubicBezTo>
                    <a:pt x="33" y="471"/>
                    <a:pt x="33" y="504"/>
                    <a:pt x="67" y="571"/>
                  </a:cubicBezTo>
                  <a:cubicBezTo>
                    <a:pt x="133" y="704"/>
                    <a:pt x="200" y="804"/>
                    <a:pt x="334" y="871"/>
                  </a:cubicBezTo>
                  <a:cubicBezTo>
                    <a:pt x="400" y="938"/>
                    <a:pt x="467" y="1004"/>
                    <a:pt x="567" y="1038"/>
                  </a:cubicBezTo>
                  <a:cubicBezTo>
                    <a:pt x="667" y="1071"/>
                    <a:pt x="767" y="1105"/>
                    <a:pt x="867" y="1105"/>
                  </a:cubicBezTo>
                  <a:cubicBezTo>
                    <a:pt x="967" y="1138"/>
                    <a:pt x="1076" y="1155"/>
                    <a:pt x="1184" y="1155"/>
                  </a:cubicBezTo>
                  <a:cubicBezTo>
                    <a:pt x="1293" y="1155"/>
                    <a:pt x="1401" y="1138"/>
                    <a:pt x="1501" y="1105"/>
                  </a:cubicBezTo>
                  <a:cubicBezTo>
                    <a:pt x="1701" y="1071"/>
                    <a:pt x="1901" y="1004"/>
                    <a:pt x="2102" y="904"/>
                  </a:cubicBezTo>
                  <a:cubicBezTo>
                    <a:pt x="2168" y="871"/>
                    <a:pt x="2268" y="804"/>
                    <a:pt x="2335" y="771"/>
                  </a:cubicBezTo>
                  <a:cubicBezTo>
                    <a:pt x="2402" y="738"/>
                    <a:pt x="2468" y="671"/>
                    <a:pt x="2535" y="604"/>
                  </a:cubicBezTo>
                  <a:cubicBezTo>
                    <a:pt x="2635" y="537"/>
                    <a:pt x="2735" y="437"/>
                    <a:pt x="2802" y="337"/>
                  </a:cubicBezTo>
                  <a:lnTo>
                    <a:pt x="2869" y="237"/>
                  </a:lnTo>
                  <a:cubicBezTo>
                    <a:pt x="2902" y="237"/>
                    <a:pt x="2902" y="204"/>
                    <a:pt x="2902" y="204"/>
                  </a:cubicBezTo>
                  <a:cubicBezTo>
                    <a:pt x="2935" y="137"/>
                    <a:pt x="2935" y="70"/>
                    <a:pt x="2869" y="37"/>
                  </a:cubicBezTo>
                  <a:cubicBezTo>
                    <a:pt x="2843" y="12"/>
                    <a:pt x="2813" y="1"/>
                    <a:pt x="2783"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55"/>
            <p:cNvSpPr/>
            <p:nvPr/>
          </p:nvSpPr>
          <p:spPr>
            <a:xfrm>
              <a:off x="6861198" y="3486519"/>
              <a:ext cx="18582" cy="15611"/>
            </a:xfrm>
            <a:custGeom>
              <a:avLst/>
              <a:gdLst/>
              <a:ahLst/>
              <a:cxnLst/>
              <a:rect l="l" t="t" r="r" b="b"/>
              <a:pathLst>
                <a:path w="2102" h="1766" extrusionOk="0">
                  <a:moveTo>
                    <a:pt x="1968" y="1"/>
                  </a:moveTo>
                  <a:cubicBezTo>
                    <a:pt x="1902" y="1"/>
                    <a:pt x="1835" y="51"/>
                    <a:pt x="1835" y="151"/>
                  </a:cubicBezTo>
                  <a:lnTo>
                    <a:pt x="1835" y="251"/>
                  </a:lnTo>
                  <a:cubicBezTo>
                    <a:pt x="1802" y="351"/>
                    <a:pt x="1802" y="418"/>
                    <a:pt x="1735" y="518"/>
                  </a:cubicBezTo>
                  <a:cubicBezTo>
                    <a:pt x="1635" y="751"/>
                    <a:pt x="1401" y="918"/>
                    <a:pt x="1168" y="1018"/>
                  </a:cubicBezTo>
                  <a:cubicBezTo>
                    <a:pt x="934" y="1118"/>
                    <a:pt x="701" y="1152"/>
                    <a:pt x="467" y="1218"/>
                  </a:cubicBezTo>
                  <a:lnTo>
                    <a:pt x="200" y="1285"/>
                  </a:lnTo>
                  <a:lnTo>
                    <a:pt x="100" y="1318"/>
                  </a:lnTo>
                  <a:lnTo>
                    <a:pt x="67" y="1318"/>
                  </a:lnTo>
                  <a:cubicBezTo>
                    <a:pt x="0" y="1385"/>
                    <a:pt x="0" y="1485"/>
                    <a:pt x="67" y="1552"/>
                  </a:cubicBezTo>
                  <a:cubicBezTo>
                    <a:pt x="100" y="1585"/>
                    <a:pt x="134" y="1619"/>
                    <a:pt x="167" y="1652"/>
                  </a:cubicBezTo>
                  <a:cubicBezTo>
                    <a:pt x="267" y="1719"/>
                    <a:pt x="367" y="1752"/>
                    <a:pt x="501" y="1752"/>
                  </a:cubicBezTo>
                  <a:cubicBezTo>
                    <a:pt x="545" y="1761"/>
                    <a:pt x="590" y="1765"/>
                    <a:pt x="635" y="1765"/>
                  </a:cubicBezTo>
                  <a:cubicBezTo>
                    <a:pt x="757" y="1765"/>
                    <a:pt x="879" y="1734"/>
                    <a:pt x="1001" y="1685"/>
                  </a:cubicBezTo>
                  <a:cubicBezTo>
                    <a:pt x="1168" y="1619"/>
                    <a:pt x="1301" y="1519"/>
                    <a:pt x="1468" y="1385"/>
                  </a:cubicBezTo>
                  <a:cubicBezTo>
                    <a:pt x="1568" y="1252"/>
                    <a:pt x="1701" y="1118"/>
                    <a:pt x="1802" y="985"/>
                  </a:cubicBezTo>
                  <a:cubicBezTo>
                    <a:pt x="1868" y="851"/>
                    <a:pt x="1935" y="718"/>
                    <a:pt x="2002" y="551"/>
                  </a:cubicBezTo>
                  <a:cubicBezTo>
                    <a:pt x="2035" y="451"/>
                    <a:pt x="2068" y="351"/>
                    <a:pt x="2102" y="251"/>
                  </a:cubicBezTo>
                  <a:lnTo>
                    <a:pt x="2102" y="151"/>
                  </a:lnTo>
                  <a:cubicBezTo>
                    <a:pt x="2102" y="51"/>
                    <a:pt x="2035" y="1"/>
                    <a:pt x="1968"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55"/>
            <p:cNvSpPr/>
            <p:nvPr/>
          </p:nvSpPr>
          <p:spPr>
            <a:xfrm>
              <a:off x="6839963" y="3514685"/>
              <a:ext cx="29808" cy="9441"/>
            </a:xfrm>
            <a:custGeom>
              <a:avLst/>
              <a:gdLst/>
              <a:ahLst/>
              <a:cxnLst/>
              <a:rect l="l" t="t" r="r" b="b"/>
              <a:pathLst>
                <a:path w="3372" h="1068" extrusionOk="0">
                  <a:moveTo>
                    <a:pt x="134" y="0"/>
                  </a:moveTo>
                  <a:cubicBezTo>
                    <a:pt x="34" y="34"/>
                    <a:pt x="1" y="100"/>
                    <a:pt x="1" y="201"/>
                  </a:cubicBezTo>
                  <a:cubicBezTo>
                    <a:pt x="34" y="234"/>
                    <a:pt x="34" y="301"/>
                    <a:pt x="67" y="334"/>
                  </a:cubicBezTo>
                  <a:cubicBezTo>
                    <a:pt x="134" y="467"/>
                    <a:pt x="234" y="601"/>
                    <a:pt x="334" y="701"/>
                  </a:cubicBezTo>
                  <a:cubicBezTo>
                    <a:pt x="401" y="768"/>
                    <a:pt x="501" y="834"/>
                    <a:pt x="601" y="868"/>
                  </a:cubicBezTo>
                  <a:cubicBezTo>
                    <a:pt x="701" y="901"/>
                    <a:pt x="801" y="968"/>
                    <a:pt x="901" y="1001"/>
                  </a:cubicBezTo>
                  <a:cubicBezTo>
                    <a:pt x="1135" y="1034"/>
                    <a:pt x="1368" y="1068"/>
                    <a:pt x="1602" y="1068"/>
                  </a:cubicBezTo>
                  <a:cubicBezTo>
                    <a:pt x="1802" y="1034"/>
                    <a:pt x="2035" y="1001"/>
                    <a:pt x="2269" y="934"/>
                  </a:cubicBezTo>
                  <a:cubicBezTo>
                    <a:pt x="2369" y="868"/>
                    <a:pt x="2469" y="868"/>
                    <a:pt x="2536" y="801"/>
                  </a:cubicBezTo>
                  <a:cubicBezTo>
                    <a:pt x="2636" y="768"/>
                    <a:pt x="2702" y="734"/>
                    <a:pt x="2803" y="701"/>
                  </a:cubicBezTo>
                  <a:cubicBezTo>
                    <a:pt x="2903" y="634"/>
                    <a:pt x="3036" y="534"/>
                    <a:pt x="3136" y="467"/>
                  </a:cubicBezTo>
                  <a:lnTo>
                    <a:pt x="3270" y="367"/>
                  </a:lnTo>
                  <a:lnTo>
                    <a:pt x="3270" y="334"/>
                  </a:lnTo>
                  <a:cubicBezTo>
                    <a:pt x="3371" y="258"/>
                    <a:pt x="3279" y="123"/>
                    <a:pt x="3170" y="123"/>
                  </a:cubicBezTo>
                  <a:cubicBezTo>
                    <a:pt x="3136" y="123"/>
                    <a:pt x="3101" y="136"/>
                    <a:pt x="3069" y="167"/>
                  </a:cubicBezTo>
                  <a:cubicBezTo>
                    <a:pt x="3036" y="201"/>
                    <a:pt x="3003" y="234"/>
                    <a:pt x="2969" y="267"/>
                  </a:cubicBezTo>
                  <a:cubicBezTo>
                    <a:pt x="2869" y="334"/>
                    <a:pt x="2769" y="401"/>
                    <a:pt x="2669" y="467"/>
                  </a:cubicBezTo>
                  <a:cubicBezTo>
                    <a:pt x="2536" y="534"/>
                    <a:pt x="2369" y="567"/>
                    <a:pt x="2202" y="601"/>
                  </a:cubicBezTo>
                  <a:cubicBezTo>
                    <a:pt x="2143" y="611"/>
                    <a:pt x="2085" y="615"/>
                    <a:pt x="2027" y="615"/>
                  </a:cubicBezTo>
                  <a:cubicBezTo>
                    <a:pt x="1888" y="615"/>
                    <a:pt x="1753" y="591"/>
                    <a:pt x="1635" y="567"/>
                  </a:cubicBezTo>
                  <a:cubicBezTo>
                    <a:pt x="1301" y="501"/>
                    <a:pt x="968" y="367"/>
                    <a:pt x="668" y="201"/>
                  </a:cubicBezTo>
                  <a:lnTo>
                    <a:pt x="367" y="67"/>
                  </a:lnTo>
                  <a:cubicBezTo>
                    <a:pt x="301" y="34"/>
                    <a:pt x="267" y="34"/>
                    <a:pt x="201"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55"/>
            <p:cNvSpPr/>
            <p:nvPr/>
          </p:nvSpPr>
          <p:spPr>
            <a:xfrm>
              <a:off x="6674233" y="3298140"/>
              <a:ext cx="33919" cy="23399"/>
            </a:xfrm>
            <a:custGeom>
              <a:avLst/>
              <a:gdLst/>
              <a:ahLst/>
              <a:cxnLst/>
              <a:rect l="l" t="t" r="r" b="b"/>
              <a:pathLst>
                <a:path w="3837" h="2647" extrusionOk="0">
                  <a:moveTo>
                    <a:pt x="3372" y="1"/>
                  </a:moveTo>
                  <a:cubicBezTo>
                    <a:pt x="3263" y="1"/>
                    <a:pt x="3175" y="142"/>
                    <a:pt x="3303" y="245"/>
                  </a:cubicBezTo>
                  <a:lnTo>
                    <a:pt x="3370" y="311"/>
                  </a:lnTo>
                  <a:lnTo>
                    <a:pt x="3437" y="378"/>
                  </a:lnTo>
                  <a:cubicBezTo>
                    <a:pt x="3470" y="445"/>
                    <a:pt x="3503" y="512"/>
                    <a:pt x="3503" y="545"/>
                  </a:cubicBezTo>
                  <a:cubicBezTo>
                    <a:pt x="3570" y="678"/>
                    <a:pt x="3570" y="812"/>
                    <a:pt x="3570" y="945"/>
                  </a:cubicBezTo>
                  <a:cubicBezTo>
                    <a:pt x="3570" y="1212"/>
                    <a:pt x="3403" y="1479"/>
                    <a:pt x="3203" y="1612"/>
                  </a:cubicBezTo>
                  <a:lnTo>
                    <a:pt x="3103" y="1646"/>
                  </a:lnTo>
                  <a:lnTo>
                    <a:pt x="3003" y="1679"/>
                  </a:lnTo>
                  <a:lnTo>
                    <a:pt x="2836" y="1679"/>
                  </a:lnTo>
                  <a:cubicBezTo>
                    <a:pt x="2703" y="1679"/>
                    <a:pt x="2569" y="1646"/>
                    <a:pt x="2469" y="1579"/>
                  </a:cubicBezTo>
                  <a:cubicBezTo>
                    <a:pt x="2336" y="1546"/>
                    <a:pt x="2236" y="1446"/>
                    <a:pt x="2169" y="1346"/>
                  </a:cubicBezTo>
                  <a:cubicBezTo>
                    <a:pt x="2162" y="1338"/>
                    <a:pt x="2155" y="1330"/>
                    <a:pt x="2148" y="1322"/>
                  </a:cubicBezTo>
                  <a:lnTo>
                    <a:pt x="2148" y="1322"/>
                  </a:lnTo>
                  <a:cubicBezTo>
                    <a:pt x="2145" y="1308"/>
                    <a:pt x="2140" y="1293"/>
                    <a:pt x="2136" y="1279"/>
                  </a:cubicBezTo>
                  <a:cubicBezTo>
                    <a:pt x="2102" y="1179"/>
                    <a:pt x="2069" y="1112"/>
                    <a:pt x="2036" y="1012"/>
                  </a:cubicBezTo>
                  <a:cubicBezTo>
                    <a:pt x="1989" y="919"/>
                    <a:pt x="1905" y="878"/>
                    <a:pt x="1821" y="878"/>
                  </a:cubicBezTo>
                  <a:cubicBezTo>
                    <a:pt x="1664" y="878"/>
                    <a:pt x="1504" y="1017"/>
                    <a:pt x="1569" y="1212"/>
                  </a:cubicBezTo>
                  <a:cubicBezTo>
                    <a:pt x="1588" y="1270"/>
                    <a:pt x="1610" y="1322"/>
                    <a:pt x="1635" y="1370"/>
                  </a:cubicBezTo>
                  <a:lnTo>
                    <a:pt x="1635" y="1370"/>
                  </a:lnTo>
                  <a:cubicBezTo>
                    <a:pt x="1635" y="1421"/>
                    <a:pt x="1635" y="1450"/>
                    <a:pt x="1635" y="1479"/>
                  </a:cubicBezTo>
                  <a:cubicBezTo>
                    <a:pt x="1602" y="1579"/>
                    <a:pt x="1569" y="1679"/>
                    <a:pt x="1502" y="1746"/>
                  </a:cubicBezTo>
                  <a:cubicBezTo>
                    <a:pt x="1435" y="1846"/>
                    <a:pt x="1368" y="1913"/>
                    <a:pt x="1302" y="1946"/>
                  </a:cubicBezTo>
                  <a:cubicBezTo>
                    <a:pt x="1268" y="1979"/>
                    <a:pt x="1202" y="1979"/>
                    <a:pt x="1168" y="2013"/>
                  </a:cubicBezTo>
                  <a:lnTo>
                    <a:pt x="968" y="2013"/>
                  </a:lnTo>
                  <a:cubicBezTo>
                    <a:pt x="901" y="1979"/>
                    <a:pt x="868" y="1946"/>
                    <a:pt x="835" y="1946"/>
                  </a:cubicBezTo>
                  <a:cubicBezTo>
                    <a:pt x="768" y="1879"/>
                    <a:pt x="701" y="1813"/>
                    <a:pt x="635" y="1712"/>
                  </a:cubicBezTo>
                  <a:cubicBezTo>
                    <a:pt x="535" y="1546"/>
                    <a:pt x="501" y="1312"/>
                    <a:pt x="568" y="1112"/>
                  </a:cubicBezTo>
                  <a:cubicBezTo>
                    <a:pt x="568" y="1079"/>
                    <a:pt x="568" y="1012"/>
                    <a:pt x="535" y="979"/>
                  </a:cubicBezTo>
                  <a:cubicBezTo>
                    <a:pt x="501" y="962"/>
                    <a:pt x="468" y="954"/>
                    <a:pt x="434" y="954"/>
                  </a:cubicBezTo>
                  <a:cubicBezTo>
                    <a:pt x="401" y="954"/>
                    <a:pt x="368" y="962"/>
                    <a:pt x="334" y="979"/>
                  </a:cubicBezTo>
                  <a:cubicBezTo>
                    <a:pt x="268" y="1045"/>
                    <a:pt x="201" y="1112"/>
                    <a:pt x="168" y="1179"/>
                  </a:cubicBezTo>
                  <a:cubicBezTo>
                    <a:pt x="134" y="1279"/>
                    <a:pt x="101" y="1346"/>
                    <a:pt x="68" y="1446"/>
                  </a:cubicBezTo>
                  <a:cubicBezTo>
                    <a:pt x="1" y="1946"/>
                    <a:pt x="268" y="2413"/>
                    <a:pt x="701" y="2613"/>
                  </a:cubicBezTo>
                  <a:cubicBezTo>
                    <a:pt x="768" y="2613"/>
                    <a:pt x="835" y="2646"/>
                    <a:pt x="901" y="2646"/>
                  </a:cubicBezTo>
                  <a:lnTo>
                    <a:pt x="1168" y="2646"/>
                  </a:lnTo>
                  <a:lnTo>
                    <a:pt x="1335" y="2613"/>
                  </a:lnTo>
                  <a:cubicBezTo>
                    <a:pt x="1709" y="2533"/>
                    <a:pt x="1998" y="2239"/>
                    <a:pt x="2115" y="1868"/>
                  </a:cubicBezTo>
                  <a:lnTo>
                    <a:pt x="2115" y="1868"/>
                  </a:lnTo>
                  <a:cubicBezTo>
                    <a:pt x="2184" y="1912"/>
                    <a:pt x="2260" y="1949"/>
                    <a:pt x="2336" y="1979"/>
                  </a:cubicBezTo>
                  <a:cubicBezTo>
                    <a:pt x="2503" y="2013"/>
                    <a:pt x="2669" y="2046"/>
                    <a:pt x="2870" y="2046"/>
                  </a:cubicBezTo>
                  <a:cubicBezTo>
                    <a:pt x="2936" y="2013"/>
                    <a:pt x="3036" y="2013"/>
                    <a:pt x="3136" y="1979"/>
                  </a:cubicBezTo>
                  <a:lnTo>
                    <a:pt x="3270" y="1946"/>
                  </a:lnTo>
                  <a:lnTo>
                    <a:pt x="3370" y="1879"/>
                  </a:lnTo>
                  <a:cubicBezTo>
                    <a:pt x="3503" y="1779"/>
                    <a:pt x="3637" y="1646"/>
                    <a:pt x="3703" y="1479"/>
                  </a:cubicBezTo>
                  <a:cubicBezTo>
                    <a:pt x="3770" y="1346"/>
                    <a:pt x="3837" y="1179"/>
                    <a:pt x="3837" y="1012"/>
                  </a:cubicBezTo>
                  <a:cubicBezTo>
                    <a:pt x="3837" y="812"/>
                    <a:pt x="3837" y="645"/>
                    <a:pt x="3770" y="512"/>
                  </a:cubicBezTo>
                  <a:cubicBezTo>
                    <a:pt x="3737" y="412"/>
                    <a:pt x="3703" y="345"/>
                    <a:pt x="3670" y="278"/>
                  </a:cubicBezTo>
                  <a:lnTo>
                    <a:pt x="3570" y="145"/>
                  </a:lnTo>
                  <a:lnTo>
                    <a:pt x="3503" y="78"/>
                  </a:lnTo>
                  <a:lnTo>
                    <a:pt x="3470" y="45"/>
                  </a:lnTo>
                  <a:cubicBezTo>
                    <a:pt x="3439" y="14"/>
                    <a:pt x="3404" y="1"/>
                    <a:pt x="3372"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55"/>
            <p:cNvSpPr/>
            <p:nvPr/>
          </p:nvSpPr>
          <p:spPr>
            <a:xfrm>
              <a:off x="6872991" y="3246627"/>
              <a:ext cx="25954" cy="30012"/>
            </a:xfrm>
            <a:custGeom>
              <a:avLst/>
              <a:gdLst/>
              <a:ahLst/>
              <a:cxnLst/>
              <a:rect l="l" t="t" r="r" b="b"/>
              <a:pathLst>
                <a:path w="2936" h="3395" extrusionOk="0">
                  <a:moveTo>
                    <a:pt x="1902" y="1"/>
                  </a:moveTo>
                  <a:cubicBezTo>
                    <a:pt x="1835" y="1"/>
                    <a:pt x="1768" y="67"/>
                    <a:pt x="1768" y="134"/>
                  </a:cubicBezTo>
                  <a:cubicBezTo>
                    <a:pt x="1768" y="201"/>
                    <a:pt x="1802" y="268"/>
                    <a:pt x="1869" y="268"/>
                  </a:cubicBezTo>
                  <a:lnTo>
                    <a:pt x="2035" y="268"/>
                  </a:lnTo>
                  <a:cubicBezTo>
                    <a:pt x="2102" y="301"/>
                    <a:pt x="2169" y="301"/>
                    <a:pt x="2202" y="334"/>
                  </a:cubicBezTo>
                  <a:cubicBezTo>
                    <a:pt x="2302" y="401"/>
                    <a:pt x="2402" y="468"/>
                    <a:pt x="2469" y="568"/>
                  </a:cubicBezTo>
                  <a:cubicBezTo>
                    <a:pt x="2602" y="768"/>
                    <a:pt x="2636" y="1001"/>
                    <a:pt x="2569" y="1202"/>
                  </a:cubicBezTo>
                  <a:lnTo>
                    <a:pt x="2536" y="1302"/>
                  </a:lnTo>
                  <a:lnTo>
                    <a:pt x="2502" y="1368"/>
                  </a:lnTo>
                  <a:cubicBezTo>
                    <a:pt x="2469" y="1402"/>
                    <a:pt x="2436" y="1435"/>
                    <a:pt x="2402" y="1468"/>
                  </a:cubicBezTo>
                  <a:cubicBezTo>
                    <a:pt x="2336" y="1569"/>
                    <a:pt x="2235" y="1602"/>
                    <a:pt x="2135" y="1635"/>
                  </a:cubicBezTo>
                  <a:cubicBezTo>
                    <a:pt x="2052" y="1677"/>
                    <a:pt x="1968" y="1696"/>
                    <a:pt x="1886" y="1696"/>
                  </a:cubicBezTo>
                  <a:cubicBezTo>
                    <a:pt x="1820" y="1696"/>
                    <a:pt x="1755" y="1683"/>
                    <a:pt x="1693" y="1661"/>
                  </a:cubicBezTo>
                  <a:lnTo>
                    <a:pt x="1693" y="1661"/>
                  </a:lnTo>
                  <a:cubicBezTo>
                    <a:pt x="1685" y="1652"/>
                    <a:pt x="1677" y="1644"/>
                    <a:pt x="1668" y="1635"/>
                  </a:cubicBezTo>
                  <a:lnTo>
                    <a:pt x="1659" y="1648"/>
                  </a:lnTo>
                  <a:lnTo>
                    <a:pt x="1659" y="1648"/>
                  </a:lnTo>
                  <a:cubicBezTo>
                    <a:pt x="1628" y="1635"/>
                    <a:pt x="1598" y="1619"/>
                    <a:pt x="1568" y="1602"/>
                  </a:cubicBezTo>
                  <a:cubicBezTo>
                    <a:pt x="1518" y="1569"/>
                    <a:pt x="1468" y="1552"/>
                    <a:pt x="1418" y="1552"/>
                  </a:cubicBezTo>
                  <a:cubicBezTo>
                    <a:pt x="1368" y="1552"/>
                    <a:pt x="1318" y="1569"/>
                    <a:pt x="1268" y="1602"/>
                  </a:cubicBezTo>
                  <a:cubicBezTo>
                    <a:pt x="1168" y="1669"/>
                    <a:pt x="1168" y="1835"/>
                    <a:pt x="1235" y="1935"/>
                  </a:cubicBezTo>
                  <a:lnTo>
                    <a:pt x="1268" y="2002"/>
                  </a:lnTo>
                  <a:cubicBezTo>
                    <a:pt x="1368" y="2102"/>
                    <a:pt x="1368" y="2269"/>
                    <a:pt x="1301" y="2436"/>
                  </a:cubicBezTo>
                  <a:cubicBezTo>
                    <a:pt x="1301" y="2503"/>
                    <a:pt x="1268" y="2569"/>
                    <a:pt x="1201" y="2636"/>
                  </a:cubicBezTo>
                  <a:cubicBezTo>
                    <a:pt x="1201" y="2669"/>
                    <a:pt x="1168" y="2703"/>
                    <a:pt x="1135" y="2703"/>
                  </a:cubicBezTo>
                  <a:lnTo>
                    <a:pt x="1101" y="2736"/>
                  </a:lnTo>
                  <a:lnTo>
                    <a:pt x="1001" y="2769"/>
                  </a:lnTo>
                  <a:lnTo>
                    <a:pt x="901" y="2769"/>
                  </a:lnTo>
                  <a:cubicBezTo>
                    <a:pt x="801" y="2769"/>
                    <a:pt x="734" y="2736"/>
                    <a:pt x="668" y="2703"/>
                  </a:cubicBezTo>
                  <a:cubicBezTo>
                    <a:pt x="501" y="2636"/>
                    <a:pt x="367" y="2503"/>
                    <a:pt x="267" y="2369"/>
                  </a:cubicBezTo>
                  <a:cubicBezTo>
                    <a:pt x="267" y="2302"/>
                    <a:pt x="234" y="2269"/>
                    <a:pt x="167" y="2269"/>
                  </a:cubicBezTo>
                  <a:cubicBezTo>
                    <a:pt x="101" y="2269"/>
                    <a:pt x="34" y="2302"/>
                    <a:pt x="1" y="2369"/>
                  </a:cubicBezTo>
                  <a:cubicBezTo>
                    <a:pt x="1" y="2469"/>
                    <a:pt x="1" y="2536"/>
                    <a:pt x="1" y="2603"/>
                  </a:cubicBezTo>
                  <a:cubicBezTo>
                    <a:pt x="34" y="2703"/>
                    <a:pt x="67" y="2769"/>
                    <a:pt x="67" y="2836"/>
                  </a:cubicBezTo>
                  <a:cubicBezTo>
                    <a:pt x="234" y="3136"/>
                    <a:pt x="501" y="3336"/>
                    <a:pt x="834" y="3370"/>
                  </a:cubicBezTo>
                  <a:cubicBezTo>
                    <a:pt x="868" y="3386"/>
                    <a:pt x="910" y="3395"/>
                    <a:pt x="951" y="3395"/>
                  </a:cubicBezTo>
                  <a:cubicBezTo>
                    <a:pt x="993" y="3395"/>
                    <a:pt x="1035" y="3386"/>
                    <a:pt x="1068" y="3370"/>
                  </a:cubicBezTo>
                  <a:lnTo>
                    <a:pt x="1235" y="3370"/>
                  </a:lnTo>
                  <a:lnTo>
                    <a:pt x="1301" y="3336"/>
                  </a:lnTo>
                  <a:cubicBezTo>
                    <a:pt x="1402" y="3303"/>
                    <a:pt x="1502" y="3236"/>
                    <a:pt x="1568" y="3170"/>
                  </a:cubicBezTo>
                  <a:cubicBezTo>
                    <a:pt x="1635" y="3136"/>
                    <a:pt x="1702" y="3070"/>
                    <a:pt x="1735" y="3003"/>
                  </a:cubicBezTo>
                  <a:cubicBezTo>
                    <a:pt x="1835" y="2869"/>
                    <a:pt x="1902" y="2703"/>
                    <a:pt x="1935" y="2536"/>
                  </a:cubicBezTo>
                  <a:cubicBezTo>
                    <a:pt x="1966" y="2397"/>
                    <a:pt x="1961" y="2245"/>
                    <a:pt x="1924" y="2098"/>
                  </a:cubicBezTo>
                  <a:lnTo>
                    <a:pt x="1924" y="2098"/>
                  </a:lnTo>
                  <a:cubicBezTo>
                    <a:pt x="2066" y="2083"/>
                    <a:pt x="2204" y="2042"/>
                    <a:pt x="2336" y="1969"/>
                  </a:cubicBezTo>
                  <a:cubicBezTo>
                    <a:pt x="2469" y="1902"/>
                    <a:pt x="2569" y="1802"/>
                    <a:pt x="2669" y="1669"/>
                  </a:cubicBezTo>
                  <a:cubicBezTo>
                    <a:pt x="2736" y="1602"/>
                    <a:pt x="2769" y="1535"/>
                    <a:pt x="2803" y="1468"/>
                  </a:cubicBezTo>
                  <a:lnTo>
                    <a:pt x="2869" y="1368"/>
                  </a:lnTo>
                  <a:lnTo>
                    <a:pt x="2869" y="1268"/>
                  </a:lnTo>
                  <a:cubicBezTo>
                    <a:pt x="2936" y="968"/>
                    <a:pt x="2869" y="668"/>
                    <a:pt x="2702" y="434"/>
                  </a:cubicBezTo>
                  <a:cubicBezTo>
                    <a:pt x="2602" y="301"/>
                    <a:pt x="2502" y="201"/>
                    <a:pt x="2369" y="134"/>
                  </a:cubicBezTo>
                  <a:cubicBezTo>
                    <a:pt x="2302" y="101"/>
                    <a:pt x="2235" y="67"/>
                    <a:pt x="2169" y="34"/>
                  </a:cubicBezTo>
                  <a:lnTo>
                    <a:pt x="2035" y="1"/>
                  </a:ln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55"/>
            <p:cNvSpPr/>
            <p:nvPr/>
          </p:nvSpPr>
          <p:spPr>
            <a:xfrm>
              <a:off x="6896285" y="3415478"/>
              <a:ext cx="37508" cy="30348"/>
            </a:xfrm>
            <a:custGeom>
              <a:avLst/>
              <a:gdLst/>
              <a:ahLst/>
              <a:cxnLst/>
              <a:rect l="l" t="t" r="r" b="b"/>
              <a:pathLst>
                <a:path w="4243" h="3433" extrusionOk="0">
                  <a:moveTo>
                    <a:pt x="3454" y="1"/>
                  </a:moveTo>
                  <a:cubicBezTo>
                    <a:pt x="3415" y="1"/>
                    <a:pt x="3376" y="5"/>
                    <a:pt x="3336" y="14"/>
                  </a:cubicBezTo>
                  <a:cubicBezTo>
                    <a:pt x="3036" y="14"/>
                    <a:pt x="2769" y="81"/>
                    <a:pt x="2536" y="248"/>
                  </a:cubicBezTo>
                  <a:cubicBezTo>
                    <a:pt x="2503" y="281"/>
                    <a:pt x="2436" y="315"/>
                    <a:pt x="2402" y="381"/>
                  </a:cubicBezTo>
                  <a:lnTo>
                    <a:pt x="2269" y="548"/>
                  </a:lnTo>
                  <a:cubicBezTo>
                    <a:pt x="2110" y="747"/>
                    <a:pt x="2010" y="983"/>
                    <a:pt x="1976" y="1232"/>
                  </a:cubicBezTo>
                  <a:lnTo>
                    <a:pt x="1976" y="1232"/>
                  </a:lnTo>
                  <a:cubicBezTo>
                    <a:pt x="1795" y="1134"/>
                    <a:pt x="1592" y="1082"/>
                    <a:pt x="1368" y="1082"/>
                  </a:cubicBezTo>
                  <a:cubicBezTo>
                    <a:pt x="1202" y="1082"/>
                    <a:pt x="1001" y="1115"/>
                    <a:pt x="835" y="1182"/>
                  </a:cubicBezTo>
                  <a:cubicBezTo>
                    <a:pt x="735" y="1215"/>
                    <a:pt x="635" y="1249"/>
                    <a:pt x="568" y="1315"/>
                  </a:cubicBezTo>
                  <a:cubicBezTo>
                    <a:pt x="468" y="1382"/>
                    <a:pt x="401" y="1449"/>
                    <a:pt x="334" y="1515"/>
                  </a:cubicBezTo>
                  <a:lnTo>
                    <a:pt x="268" y="1616"/>
                  </a:lnTo>
                  <a:lnTo>
                    <a:pt x="168" y="1749"/>
                  </a:lnTo>
                  <a:cubicBezTo>
                    <a:pt x="34" y="2016"/>
                    <a:pt x="1" y="2316"/>
                    <a:pt x="67" y="2583"/>
                  </a:cubicBezTo>
                  <a:cubicBezTo>
                    <a:pt x="101" y="2783"/>
                    <a:pt x="168" y="2950"/>
                    <a:pt x="301" y="3117"/>
                  </a:cubicBezTo>
                  <a:cubicBezTo>
                    <a:pt x="334" y="3183"/>
                    <a:pt x="401" y="3250"/>
                    <a:pt x="501" y="3283"/>
                  </a:cubicBezTo>
                  <a:cubicBezTo>
                    <a:pt x="568" y="3350"/>
                    <a:pt x="635" y="3383"/>
                    <a:pt x="735" y="3417"/>
                  </a:cubicBezTo>
                  <a:cubicBezTo>
                    <a:pt x="756" y="3427"/>
                    <a:pt x="776" y="3432"/>
                    <a:pt x="795" y="3432"/>
                  </a:cubicBezTo>
                  <a:cubicBezTo>
                    <a:pt x="895" y="3432"/>
                    <a:pt x="952" y="3301"/>
                    <a:pt x="868" y="3217"/>
                  </a:cubicBezTo>
                  <a:cubicBezTo>
                    <a:pt x="835" y="3150"/>
                    <a:pt x="801" y="3117"/>
                    <a:pt x="768" y="3050"/>
                  </a:cubicBezTo>
                  <a:cubicBezTo>
                    <a:pt x="735" y="2983"/>
                    <a:pt x="735" y="2950"/>
                    <a:pt x="701" y="2883"/>
                  </a:cubicBezTo>
                  <a:cubicBezTo>
                    <a:pt x="668" y="2750"/>
                    <a:pt x="635" y="2650"/>
                    <a:pt x="635" y="2516"/>
                  </a:cubicBezTo>
                  <a:cubicBezTo>
                    <a:pt x="635" y="2416"/>
                    <a:pt x="635" y="2316"/>
                    <a:pt x="668" y="2183"/>
                  </a:cubicBezTo>
                  <a:cubicBezTo>
                    <a:pt x="701" y="2149"/>
                    <a:pt x="701" y="2083"/>
                    <a:pt x="735" y="2049"/>
                  </a:cubicBezTo>
                  <a:lnTo>
                    <a:pt x="768" y="1982"/>
                  </a:lnTo>
                  <a:lnTo>
                    <a:pt x="835" y="1916"/>
                  </a:lnTo>
                  <a:cubicBezTo>
                    <a:pt x="835" y="1882"/>
                    <a:pt x="901" y="1849"/>
                    <a:pt x="935" y="1816"/>
                  </a:cubicBezTo>
                  <a:cubicBezTo>
                    <a:pt x="968" y="1782"/>
                    <a:pt x="1035" y="1749"/>
                    <a:pt x="1068" y="1716"/>
                  </a:cubicBezTo>
                  <a:cubicBezTo>
                    <a:pt x="1168" y="1682"/>
                    <a:pt x="1268" y="1649"/>
                    <a:pt x="1402" y="1616"/>
                  </a:cubicBezTo>
                  <a:cubicBezTo>
                    <a:pt x="1635" y="1616"/>
                    <a:pt x="1869" y="1682"/>
                    <a:pt x="2069" y="1816"/>
                  </a:cubicBezTo>
                  <a:lnTo>
                    <a:pt x="2102" y="1849"/>
                  </a:lnTo>
                  <a:cubicBezTo>
                    <a:pt x="2144" y="1882"/>
                    <a:pt x="2190" y="1897"/>
                    <a:pt x="2234" y="1897"/>
                  </a:cubicBezTo>
                  <a:cubicBezTo>
                    <a:pt x="2365" y="1897"/>
                    <a:pt x="2478" y="1766"/>
                    <a:pt x="2402" y="1616"/>
                  </a:cubicBezTo>
                  <a:cubicBezTo>
                    <a:pt x="2336" y="1415"/>
                    <a:pt x="2336" y="1215"/>
                    <a:pt x="2369" y="1015"/>
                  </a:cubicBezTo>
                  <a:cubicBezTo>
                    <a:pt x="2402" y="882"/>
                    <a:pt x="2436" y="782"/>
                    <a:pt x="2503" y="715"/>
                  </a:cubicBezTo>
                  <a:cubicBezTo>
                    <a:pt x="2536" y="648"/>
                    <a:pt x="2569" y="615"/>
                    <a:pt x="2603" y="581"/>
                  </a:cubicBezTo>
                  <a:cubicBezTo>
                    <a:pt x="2636" y="548"/>
                    <a:pt x="2669" y="481"/>
                    <a:pt x="2736" y="448"/>
                  </a:cubicBezTo>
                  <a:cubicBezTo>
                    <a:pt x="2903" y="315"/>
                    <a:pt x="3103" y="248"/>
                    <a:pt x="3336" y="248"/>
                  </a:cubicBezTo>
                  <a:cubicBezTo>
                    <a:pt x="3437" y="248"/>
                    <a:pt x="3570" y="248"/>
                    <a:pt x="3670" y="281"/>
                  </a:cubicBezTo>
                  <a:cubicBezTo>
                    <a:pt x="3703" y="315"/>
                    <a:pt x="3770" y="315"/>
                    <a:pt x="3803" y="348"/>
                  </a:cubicBezTo>
                  <a:cubicBezTo>
                    <a:pt x="3870" y="381"/>
                    <a:pt x="3904" y="415"/>
                    <a:pt x="3970" y="448"/>
                  </a:cubicBezTo>
                  <a:cubicBezTo>
                    <a:pt x="3993" y="465"/>
                    <a:pt x="4017" y="472"/>
                    <a:pt x="4039" y="472"/>
                  </a:cubicBezTo>
                  <a:cubicBezTo>
                    <a:pt x="4151" y="472"/>
                    <a:pt x="4242" y="298"/>
                    <a:pt x="4104" y="215"/>
                  </a:cubicBezTo>
                  <a:cubicBezTo>
                    <a:pt x="4070" y="181"/>
                    <a:pt x="4004" y="148"/>
                    <a:pt x="3937" y="114"/>
                  </a:cubicBezTo>
                  <a:cubicBezTo>
                    <a:pt x="3870" y="81"/>
                    <a:pt x="3803" y="81"/>
                    <a:pt x="3737" y="48"/>
                  </a:cubicBezTo>
                  <a:cubicBezTo>
                    <a:pt x="3642" y="24"/>
                    <a:pt x="3548" y="1"/>
                    <a:pt x="3454"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93" name="Google Shape;3193;p47"/>
          <p:cNvSpPr/>
          <p:nvPr/>
        </p:nvSpPr>
        <p:spPr>
          <a:xfrm>
            <a:off x="2625090" y="214630"/>
            <a:ext cx="3703320" cy="1401445"/>
          </a:xfrm>
          <a:custGeom>
            <a:avLst/>
            <a:gdLst/>
            <a:ahLst/>
            <a:cxnLst/>
            <a:rect l="l" t="t" r="r" b="b"/>
            <a:pathLst>
              <a:path w="48469" h="41838" extrusionOk="0">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76" name="Picture 75"/>
          <p:cNvPicPr>
            <a:picLocks noChangeAspect="1"/>
          </p:cNvPicPr>
          <p:nvPr/>
        </p:nvPicPr>
        <p:blipFill>
          <a:blip r:embed="rId3"/>
          <a:stretch>
            <a:fillRect/>
          </a:stretch>
        </p:blipFill>
        <p:spPr>
          <a:xfrm>
            <a:off x="3172460" y="2715895"/>
            <a:ext cx="4106545" cy="914400"/>
          </a:xfrm>
          <a:prstGeom prst="rect">
            <a:avLst/>
          </a:prstGeom>
        </p:spPr>
      </p:pic>
      <p:pic>
        <p:nvPicPr>
          <p:cNvPr id="3" name="Picture 2"/>
          <p:cNvPicPr>
            <a:picLocks noChangeAspect="1"/>
          </p:cNvPicPr>
          <p:nvPr/>
        </p:nvPicPr>
        <p:blipFill>
          <a:blip r:embed="rId4"/>
          <a:stretch>
            <a:fillRect/>
          </a:stretch>
        </p:blipFill>
        <p:spPr>
          <a:xfrm>
            <a:off x="828527" y="1368242"/>
            <a:ext cx="7600950" cy="1619250"/>
          </a:xfrm>
          <a:prstGeom prst="rect">
            <a:avLst/>
          </a:prstGeom>
        </p:spPr>
      </p:pic>
      <p:pic>
        <p:nvPicPr>
          <p:cNvPr id="6" name="Picture 5"/>
          <p:cNvPicPr>
            <a:picLocks noChangeAspect="1"/>
          </p:cNvPicPr>
          <p:nvPr/>
        </p:nvPicPr>
        <p:blipFill>
          <a:blip r:embed="rId5"/>
          <a:stretch>
            <a:fillRect/>
          </a:stretch>
        </p:blipFill>
        <p:spPr>
          <a:xfrm>
            <a:off x="2916555" y="481965"/>
            <a:ext cx="3228975" cy="866775"/>
          </a:xfrm>
          <a:prstGeom prst="rect">
            <a:avLst/>
          </a:prstGeom>
        </p:spPr>
      </p:pic>
    </p:spTree>
    <p:extLst>
      <p:ext uri="{BB962C8B-B14F-4D97-AF65-F5344CB8AC3E}">
        <p14:creationId xmlns:p14="http://schemas.microsoft.com/office/powerpoint/2010/main" val="315903967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8164"/>
        <p:cNvGrpSpPr/>
        <p:nvPr/>
      </p:nvGrpSpPr>
      <p:grpSpPr>
        <a:xfrm>
          <a:off x="0" y="0"/>
          <a:ext cx="0" cy="0"/>
          <a:chOff x="0" y="0"/>
          <a:chExt cx="0" cy="0"/>
        </a:xfrm>
      </p:grpSpPr>
      <p:pic>
        <p:nvPicPr>
          <p:cNvPr id="3" name="Picture 11"/>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a:off x="110490" y="-16510"/>
            <a:ext cx="4928235" cy="3289300"/>
          </a:xfrm>
          <a:prstGeom prst="rect">
            <a:avLst/>
          </a:prstGeom>
        </p:spPr>
      </p:pic>
      <p:sp>
        <p:nvSpPr>
          <p:cNvPr id="13" name="Rectangles 12"/>
          <p:cNvSpPr/>
          <p:nvPr/>
        </p:nvSpPr>
        <p:spPr>
          <a:xfrm>
            <a:off x="512445" y="1028700"/>
            <a:ext cx="4375785" cy="1198880"/>
          </a:xfrm>
          <a:prstGeom prst="rect">
            <a:avLst/>
          </a:prstGeom>
          <a:noFill/>
          <a:ln>
            <a:noFill/>
          </a:ln>
        </p:spPr>
        <p:txBody>
          <a:bodyPr wrap="square" rtlCol="0" anchor="t">
            <a:spAutoFit/>
          </a:bodyPr>
          <a:lstStyle/>
          <a:p>
            <a:pPr algn="ctr"/>
            <a:r>
              <a:rPr lang="en-GB" altLang="en-US" sz="2400" b="1">
                <a:solidFill>
                  <a:schemeClr val="bg1"/>
                </a:solidFill>
                <a:effectLst>
                  <a:outerShdw blurRad="38100" dist="19050" dir="2700000" algn="tl" rotWithShape="0">
                    <a:schemeClr val="dk1">
                      <a:alpha val="40000"/>
                    </a:schemeClr>
                  </a:outerShdw>
                </a:effectLst>
              </a:rPr>
              <a:t>Đây là bài thơ nên các em chú ý, cố gắng thuộc bài ngay trong tiết học luôn nhé!</a:t>
            </a:r>
          </a:p>
        </p:txBody>
      </p:sp>
      <p:pic>
        <p:nvPicPr>
          <p:cNvPr id="5" name="Picture 5"/>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xmlns="" r:embed="rId6"/>
              </a:ext>
            </a:extLst>
          </a:blip>
          <a:srcRect/>
          <a:stretch>
            <a:fillRect/>
          </a:stretch>
        </p:blipFill>
        <p:spPr>
          <a:xfrm>
            <a:off x="4654649" y="1028897"/>
            <a:ext cx="3754755" cy="411480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1000" fill="hold"/>
                                        <p:tgtEl>
                                          <p:spTgt spid="13"/>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1000"/>
                                        <p:tgtEl>
                                          <p:spTgt spid="3"/>
                                        </p:tgtEl>
                                      </p:cBhvr>
                                    </p:animEffect>
                                    <p:anim calcmode="lin" valueType="num">
                                      <p:cBhvr>
                                        <p:cTn id="13" dur="1000" fill="hold"/>
                                        <p:tgtEl>
                                          <p:spTgt spid="3"/>
                                        </p:tgtEl>
                                        <p:attrNameLst>
                                          <p:attrName>ppt_x</p:attrName>
                                        </p:attrNameLst>
                                      </p:cBhvr>
                                      <p:tavLst>
                                        <p:tav tm="0">
                                          <p:val>
                                            <p:strVal val="#ppt_x"/>
                                          </p:val>
                                        </p:tav>
                                        <p:tav tm="100000">
                                          <p:val>
                                            <p:strVal val="#ppt_x"/>
                                          </p:val>
                                        </p:tav>
                                      </p:tavLst>
                                    </p:anim>
                                    <p:anim calcmode="lin" valueType="num">
                                      <p:cBhvr>
                                        <p:cTn id="14" dur="1000" fill="hold"/>
                                        <p:tgtEl>
                                          <p:spTgt spid="3"/>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1000"/>
                                        <p:tgtEl>
                                          <p:spTgt spid="5"/>
                                        </p:tgtEl>
                                      </p:cBhvr>
                                    </p:animEffect>
                                    <p:anim calcmode="lin" valueType="num">
                                      <p:cBhvr>
                                        <p:cTn id="18" dur="1000" fill="hold"/>
                                        <p:tgtEl>
                                          <p:spTgt spid="5"/>
                                        </p:tgtEl>
                                        <p:attrNameLst>
                                          <p:attrName>ppt_x</p:attrName>
                                        </p:attrNameLst>
                                      </p:cBhvr>
                                      <p:tavLst>
                                        <p:tav tm="0">
                                          <p:val>
                                            <p:strVal val="#ppt_x"/>
                                          </p:val>
                                        </p:tav>
                                        <p:tav tm="100000">
                                          <p:val>
                                            <p:strVal val="#ppt_x"/>
                                          </p:val>
                                        </p:tav>
                                      </p:tavLst>
                                    </p:anim>
                                    <p:anim calcmode="lin" valueType="num">
                                      <p:cBhvr>
                                        <p:cTn id="1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7913"/>
        <p:cNvGrpSpPr/>
        <p:nvPr/>
      </p:nvGrpSpPr>
      <p:grpSpPr>
        <a:xfrm>
          <a:off x="0" y="0"/>
          <a:ext cx="0" cy="0"/>
          <a:chOff x="0" y="0"/>
          <a:chExt cx="0" cy="0"/>
        </a:xfrm>
      </p:grpSpPr>
      <p:sp>
        <p:nvSpPr>
          <p:cNvPr id="7933" name="Google Shape;7933;p34"/>
          <p:cNvSpPr txBox="1">
            <a:spLocks noGrp="1"/>
          </p:cNvSpPr>
          <p:nvPr>
            <p:ph type="subTitle" idx="1"/>
          </p:nvPr>
        </p:nvSpPr>
        <p:spPr>
          <a:xfrm>
            <a:off x="1697990" y="1153795"/>
            <a:ext cx="6631305" cy="101282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GB" sz="2400">
                <a:latin typeface="Arial" panose="020B0604020202020204" pitchFamily="34" charset="0"/>
                <a:cs typeface="Arial" panose="020B0604020202020204" pitchFamily="34" charset="0"/>
              </a:rPr>
              <a:t>Hiểu nội dung: Ca ngợi vẻ đẹp thơ mộng của thiên nhiên vùng núi cao và cuộc sống thanh bình trong lao động của đồng bào các dân tộc. </a:t>
            </a:r>
          </a:p>
        </p:txBody>
      </p:sp>
      <p:sp>
        <p:nvSpPr>
          <p:cNvPr id="7936" name="Google Shape;7936;p34"/>
          <p:cNvSpPr txBox="1">
            <a:spLocks noGrp="1"/>
          </p:cNvSpPr>
          <p:nvPr>
            <p:ph type="subTitle" idx="4"/>
          </p:nvPr>
        </p:nvSpPr>
        <p:spPr>
          <a:xfrm>
            <a:off x="1713230" y="2707640"/>
            <a:ext cx="6526530" cy="544195"/>
          </a:xfrm>
          <a:prstGeom prst="rect">
            <a:avLst/>
          </a:prstGeom>
        </p:spPr>
        <p:txBody>
          <a:bodyPr spcFirstLastPara="1" wrap="square" lIns="91425" tIns="91425" rIns="91425" bIns="91425" anchor="ctr" anchorCtr="0">
            <a:noAutofit/>
          </a:bodyPr>
          <a:lstStyle/>
          <a:p>
            <a:pPr marL="0" lvl="0" algn="l" rtl="0">
              <a:spcBef>
                <a:spcPts val="0"/>
              </a:spcBef>
              <a:spcAft>
                <a:spcPts val="0"/>
              </a:spcAft>
              <a:buNone/>
            </a:pPr>
            <a:r>
              <a:rPr lang="en-GB" sz="2400">
                <a:latin typeface="Arial" panose="020B0604020202020204" pitchFamily="34" charset="0"/>
                <a:cs typeface="Arial" panose="020B0604020202020204" pitchFamily="34" charset="0"/>
              </a:rPr>
              <a:t>Biết đọc diễn cảm bài thơ thể hiện cảm xúc tự hào trước vẻ đẹp thiên nhiên vùng núi cao </a:t>
            </a:r>
          </a:p>
        </p:txBody>
      </p:sp>
      <p:sp>
        <p:nvSpPr>
          <p:cNvPr id="7938" name="Google Shape;7938;p34"/>
          <p:cNvSpPr txBox="1">
            <a:spLocks noGrp="1"/>
          </p:cNvSpPr>
          <p:nvPr>
            <p:ph type="subTitle" idx="6"/>
          </p:nvPr>
        </p:nvSpPr>
        <p:spPr>
          <a:xfrm>
            <a:off x="1802130" y="3870325"/>
            <a:ext cx="6166485" cy="544195"/>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GB" sz="2400">
                <a:latin typeface="Arial" panose="020B0604020202020204" pitchFamily="34" charset="0"/>
                <a:cs typeface="Arial" panose="020B0604020202020204" pitchFamily="34" charset="0"/>
              </a:rPr>
              <a:t>Giáo dục học sinh yêu thiên nhiên, có những hành động thiết thực bảo vệ thiên nhiên.</a:t>
            </a:r>
            <a:r>
              <a:rPr lang="en-GB"/>
              <a:t> </a:t>
            </a:r>
          </a:p>
        </p:txBody>
      </p:sp>
      <p:pic>
        <p:nvPicPr>
          <p:cNvPr id="15" name="Picture 14"/>
          <p:cNvPicPr>
            <a:picLocks noChangeAspect="1"/>
          </p:cNvPicPr>
          <p:nvPr/>
        </p:nvPicPr>
        <p:blipFill>
          <a:blip r:embed="rId3"/>
          <a:stretch>
            <a:fillRect/>
          </a:stretch>
        </p:blipFill>
        <p:spPr>
          <a:xfrm>
            <a:off x="3616325" y="126365"/>
            <a:ext cx="2276475" cy="714375"/>
          </a:xfrm>
          <a:prstGeom prst="rect">
            <a:avLst/>
          </a:prstGeom>
        </p:spPr>
      </p:pic>
      <p:grpSp>
        <p:nvGrpSpPr>
          <p:cNvPr id="9757" name="Google Shape;9757;p90"/>
          <p:cNvGrpSpPr/>
          <p:nvPr/>
        </p:nvGrpSpPr>
        <p:grpSpPr>
          <a:xfrm>
            <a:off x="958215" y="998855"/>
            <a:ext cx="738505" cy="802640"/>
            <a:chOff x="4147908" y="2303017"/>
            <a:chExt cx="361194" cy="359355"/>
          </a:xfrm>
        </p:grpSpPr>
        <p:sp>
          <p:nvSpPr>
            <p:cNvPr id="9758" name="Google Shape;9758;p90"/>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90"/>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90"/>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90"/>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90"/>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90"/>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90"/>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90"/>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90"/>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90"/>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90"/>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90"/>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90"/>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90"/>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 name="Google Shape;9757;p90"/>
          <p:cNvGrpSpPr/>
          <p:nvPr/>
        </p:nvGrpSpPr>
        <p:grpSpPr>
          <a:xfrm>
            <a:off x="958215" y="2449830"/>
            <a:ext cx="738505" cy="802640"/>
            <a:chOff x="4147908" y="2303017"/>
            <a:chExt cx="361194" cy="359355"/>
          </a:xfrm>
        </p:grpSpPr>
        <p:sp>
          <p:nvSpPr>
            <p:cNvPr id="20" name="Google Shape;9758;p90"/>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9759;p90"/>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9760;p90"/>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9761;p90"/>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9762;p90"/>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9763;p90"/>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9764;p90"/>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9765;p90"/>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9766;p90"/>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767;p90"/>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9768;p90"/>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9769;p90"/>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9770;p90"/>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9771;p90"/>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 name="Google Shape;9757;p90"/>
          <p:cNvGrpSpPr/>
          <p:nvPr/>
        </p:nvGrpSpPr>
        <p:grpSpPr>
          <a:xfrm>
            <a:off x="958215" y="3614420"/>
            <a:ext cx="738505" cy="802640"/>
            <a:chOff x="4147908" y="2303017"/>
            <a:chExt cx="361194" cy="359355"/>
          </a:xfrm>
        </p:grpSpPr>
        <p:sp>
          <p:nvSpPr>
            <p:cNvPr id="35" name="Google Shape;9758;p90"/>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9759;p90"/>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9760;p90"/>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9761;p90"/>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762;p90"/>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763;p90"/>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764;p90"/>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765;p90"/>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9766;p90"/>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9767;p90"/>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9768;p90"/>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9769;p90"/>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9770;p90"/>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9771;p90"/>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randombar(horizontal)">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26" presetClass="entr" presetSubtype="0" fill="hold" nodeType="clickEffect">
                                  <p:stCondLst>
                                    <p:cond delay="0"/>
                                  </p:stCondLst>
                                  <p:childTnLst>
                                    <p:set>
                                      <p:cBhvr>
                                        <p:cTn id="11" dur="1" fill="hold">
                                          <p:stCondLst>
                                            <p:cond delay="0"/>
                                          </p:stCondLst>
                                        </p:cTn>
                                        <p:tgtEl>
                                          <p:spTgt spid="9757"/>
                                        </p:tgtEl>
                                        <p:attrNameLst>
                                          <p:attrName>style.visibility</p:attrName>
                                        </p:attrNameLst>
                                      </p:cBhvr>
                                      <p:to>
                                        <p:strVal val="visible"/>
                                      </p:to>
                                    </p:set>
                                    <p:animEffect transition="in" filter="wipe(down)">
                                      <p:cBhvr>
                                        <p:cTn id="12" dur="580">
                                          <p:stCondLst>
                                            <p:cond delay="0"/>
                                          </p:stCondLst>
                                        </p:cTn>
                                        <p:tgtEl>
                                          <p:spTgt spid="9757"/>
                                        </p:tgtEl>
                                      </p:cBhvr>
                                    </p:animEffect>
                                    <p:anim calcmode="lin" valueType="num">
                                      <p:cBhvr>
                                        <p:cTn id="13" dur="1822" tmFilter="0,0; 0.14,0.36; 0.43,0.73; 0.71,0.91; 1.0,1.0">
                                          <p:stCondLst>
                                            <p:cond delay="0"/>
                                          </p:stCondLst>
                                        </p:cTn>
                                        <p:tgtEl>
                                          <p:spTgt spid="9757"/>
                                        </p:tgtEl>
                                        <p:attrNameLst>
                                          <p:attrName>ppt_x</p:attrName>
                                        </p:attrNameLst>
                                      </p:cBhvr>
                                      <p:tavLst>
                                        <p:tav tm="0">
                                          <p:val>
                                            <p:strVal val="#ppt_x-0.25"/>
                                          </p:val>
                                        </p:tav>
                                        <p:tav tm="100000">
                                          <p:val>
                                            <p:strVal val="#ppt_x"/>
                                          </p:val>
                                        </p:tav>
                                      </p:tavLst>
                                    </p:anim>
                                    <p:anim calcmode="lin" valueType="num">
                                      <p:cBhvr>
                                        <p:cTn id="14" dur="664" tmFilter="0.0,0.0; 0.25,0.07; 0.50,0.2; 0.75,0.467; 1.0,1.0">
                                          <p:stCondLst>
                                            <p:cond delay="0"/>
                                          </p:stCondLst>
                                        </p:cTn>
                                        <p:tgtEl>
                                          <p:spTgt spid="9757"/>
                                        </p:tgtEl>
                                        <p:attrNameLst>
                                          <p:attrName>ppt_y</p:attrName>
                                        </p:attrNameLst>
                                      </p:cBhvr>
                                      <p:tavLst>
                                        <p:tav tm="0" fmla="#ppt_y-sin(pi*$)/3">
                                          <p:val>
                                            <p:fltVal val="0.5"/>
                                          </p:val>
                                        </p:tav>
                                        <p:tav tm="100000">
                                          <p:val>
                                            <p:fltVal val="1"/>
                                          </p:val>
                                        </p:tav>
                                      </p:tavLst>
                                    </p:anim>
                                    <p:anim calcmode="lin" valueType="num">
                                      <p:cBhvr>
                                        <p:cTn id="15" dur="664" tmFilter="0, 0; 0.125,0.2665; 0.25,0.4; 0.375,0.465; 0.5,0.5;  0.625,0.535; 0.75,0.6; 0.875,0.7335; 1,1">
                                          <p:stCondLst>
                                            <p:cond delay="664"/>
                                          </p:stCondLst>
                                        </p:cTn>
                                        <p:tgtEl>
                                          <p:spTgt spid="9757"/>
                                        </p:tgtEl>
                                        <p:attrNameLst>
                                          <p:attrName>ppt_y</p:attrName>
                                        </p:attrNameLst>
                                      </p:cBhvr>
                                      <p:tavLst>
                                        <p:tav tm="0" fmla="#ppt_y-sin(pi*$)/9">
                                          <p:val>
                                            <p:fltVal val="0"/>
                                          </p:val>
                                        </p:tav>
                                        <p:tav tm="100000">
                                          <p:val>
                                            <p:fltVal val="1"/>
                                          </p:val>
                                        </p:tav>
                                      </p:tavLst>
                                    </p:anim>
                                    <p:anim calcmode="lin" valueType="num">
                                      <p:cBhvr>
                                        <p:cTn id="16" dur="332" tmFilter="0, 0; 0.125,0.2665; 0.25,0.4; 0.375,0.465; 0.5,0.5;  0.625,0.535; 0.75,0.6; 0.875,0.7335; 1,1">
                                          <p:stCondLst>
                                            <p:cond delay="1324"/>
                                          </p:stCondLst>
                                        </p:cTn>
                                        <p:tgtEl>
                                          <p:spTgt spid="9757"/>
                                        </p:tgtEl>
                                        <p:attrNameLst>
                                          <p:attrName>ppt_y</p:attrName>
                                        </p:attrNameLst>
                                      </p:cBhvr>
                                      <p:tavLst>
                                        <p:tav tm="0" fmla="#ppt_y-sin(pi*$)/27">
                                          <p:val>
                                            <p:fltVal val="0"/>
                                          </p:val>
                                        </p:tav>
                                        <p:tav tm="100000">
                                          <p:val>
                                            <p:fltVal val="1"/>
                                          </p:val>
                                        </p:tav>
                                      </p:tavLst>
                                    </p:anim>
                                    <p:anim calcmode="lin" valueType="num">
                                      <p:cBhvr>
                                        <p:cTn id="17" dur="164" tmFilter="0, 0; 0.125,0.2665; 0.25,0.4; 0.375,0.465; 0.5,0.5;  0.625,0.535; 0.75,0.6; 0.875,0.7335; 1,1">
                                          <p:stCondLst>
                                            <p:cond delay="1656"/>
                                          </p:stCondLst>
                                        </p:cTn>
                                        <p:tgtEl>
                                          <p:spTgt spid="9757"/>
                                        </p:tgtEl>
                                        <p:attrNameLst>
                                          <p:attrName>ppt_y</p:attrName>
                                        </p:attrNameLst>
                                      </p:cBhvr>
                                      <p:tavLst>
                                        <p:tav tm="0" fmla="#ppt_y-sin(pi*$)/81">
                                          <p:val>
                                            <p:fltVal val="0"/>
                                          </p:val>
                                        </p:tav>
                                        <p:tav tm="100000">
                                          <p:val>
                                            <p:fltVal val="1"/>
                                          </p:val>
                                        </p:tav>
                                      </p:tavLst>
                                    </p:anim>
                                    <p:animScale>
                                      <p:cBhvr>
                                        <p:cTn id="18" dur="26">
                                          <p:stCondLst>
                                            <p:cond delay="650"/>
                                          </p:stCondLst>
                                        </p:cTn>
                                        <p:tgtEl>
                                          <p:spTgt spid="9757"/>
                                        </p:tgtEl>
                                      </p:cBhvr>
                                      <p:to x="100000" y="60000"/>
                                    </p:animScale>
                                    <p:animScale>
                                      <p:cBhvr>
                                        <p:cTn id="19" dur="166" decel="50000">
                                          <p:stCondLst>
                                            <p:cond delay="676"/>
                                          </p:stCondLst>
                                        </p:cTn>
                                        <p:tgtEl>
                                          <p:spTgt spid="9757"/>
                                        </p:tgtEl>
                                      </p:cBhvr>
                                      <p:to x="100000" y="100000"/>
                                    </p:animScale>
                                    <p:animScale>
                                      <p:cBhvr>
                                        <p:cTn id="20" dur="26">
                                          <p:stCondLst>
                                            <p:cond delay="1312"/>
                                          </p:stCondLst>
                                        </p:cTn>
                                        <p:tgtEl>
                                          <p:spTgt spid="9757"/>
                                        </p:tgtEl>
                                      </p:cBhvr>
                                      <p:to x="100000" y="80000"/>
                                    </p:animScale>
                                    <p:animScale>
                                      <p:cBhvr>
                                        <p:cTn id="21" dur="166" decel="50000">
                                          <p:stCondLst>
                                            <p:cond delay="1338"/>
                                          </p:stCondLst>
                                        </p:cTn>
                                        <p:tgtEl>
                                          <p:spTgt spid="9757"/>
                                        </p:tgtEl>
                                      </p:cBhvr>
                                      <p:to x="100000" y="100000"/>
                                    </p:animScale>
                                    <p:animScale>
                                      <p:cBhvr>
                                        <p:cTn id="22" dur="26">
                                          <p:stCondLst>
                                            <p:cond delay="1642"/>
                                          </p:stCondLst>
                                        </p:cTn>
                                        <p:tgtEl>
                                          <p:spTgt spid="9757"/>
                                        </p:tgtEl>
                                      </p:cBhvr>
                                      <p:to x="100000" y="90000"/>
                                    </p:animScale>
                                    <p:animScale>
                                      <p:cBhvr>
                                        <p:cTn id="23" dur="166" decel="50000">
                                          <p:stCondLst>
                                            <p:cond delay="1668"/>
                                          </p:stCondLst>
                                        </p:cTn>
                                        <p:tgtEl>
                                          <p:spTgt spid="9757"/>
                                        </p:tgtEl>
                                      </p:cBhvr>
                                      <p:to x="100000" y="100000"/>
                                    </p:animScale>
                                    <p:animScale>
                                      <p:cBhvr>
                                        <p:cTn id="24" dur="26">
                                          <p:stCondLst>
                                            <p:cond delay="1808"/>
                                          </p:stCondLst>
                                        </p:cTn>
                                        <p:tgtEl>
                                          <p:spTgt spid="9757"/>
                                        </p:tgtEl>
                                      </p:cBhvr>
                                      <p:to x="100000" y="95000"/>
                                    </p:animScale>
                                    <p:animScale>
                                      <p:cBhvr>
                                        <p:cTn id="25" dur="166" decel="50000">
                                          <p:stCondLst>
                                            <p:cond delay="1834"/>
                                          </p:stCondLst>
                                        </p:cTn>
                                        <p:tgtEl>
                                          <p:spTgt spid="9757"/>
                                        </p:tgtEl>
                                      </p:cBhvr>
                                      <p:to x="100000" y="100000"/>
                                    </p:animScale>
                                  </p:childTnLst>
                                </p:cTn>
                              </p:par>
                              <p:par>
                                <p:cTn id="26" presetID="26" presetClass="entr" presetSubtype="0" fill="hold" grpId="0" nodeType="withEffect">
                                  <p:stCondLst>
                                    <p:cond delay="0"/>
                                  </p:stCondLst>
                                  <p:childTnLst>
                                    <p:set>
                                      <p:cBhvr>
                                        <p:cTn id="27" dur="1" fill="hold">
                                          <p:stCondLst>
                                            <p:cond delay="0"/>
                                          </p:stCondLst>
                                        </p:cTn>
                                        <p:tgtEl>
                                          <p:spTgt spid="7933">
                                            <p:txEl>
                                              <p:pRg st="0" end="0"/>
                                            </p:txEl>
                                          </p:spTgt>
                                        </p:tgtEl>
                                        <p:attrNameLst>
                                          <p:attrName>style.visibility</p:attrName>
                                        </p:attrNameLst>
                                      </p:cBhvr>
                                      <p:to>
                                        <p:strVal val="visible"/>
                                      </p:to>
                                    </p:set>
                                    <p:animEffect transition="in" filter="wipe(down)">
                                      <p:cBhvr>
                                        <p:cTn id="28" dur="580">
                                          <p:stCondLst>
                                            <p:cond delay="0"/>
                                          </p:stCondLst>
                                        </p:cTn>
                                        <p:tgtEl>
                                          <p:spTgt spid="7933">
                                            <p:txEl>
                                              <p:pRg st="0" end="0"/>
                                            </p:txEl>
                                          </p:spTgt>
                                        </p:tgtEl>
                                      </p:cBhvr>
                                    </p:animEffect>
                                    <p:anim calcmode="lin" valueType="num">
                                      <p:cBhvr>
                                        <p:cTn id="29" dur="1822" tmFilter="0,0; 0.14,0.36; 0.43,0.73; 0.71,0.91; 1.0,1.0">
                                          <p:stCondLst>
                                            <p:cond delay="0"/>
                                          </p:stCondLst>
                                        </p:cTn>
                                        <p:tgtEl>
                                          <p:spTgt spid="7933">
                                            <p:txEl>
                                              <p:pRg st="0" end="0"/>
                                            </p:txEl>
                                          </p:spTgt>
                                        </p:tgtEl>
                                        <p:attrNameLst>
                                          <p:attrName>ppt_x</p:attrName>
                                        </p:attrNameLst>
                                      </p:cBhvr>
                                      <p:tavLst>
                                        <p:tav tm="0">
                                          <p:val>
                                            <p:strVal val="#ppt_x-0.25"/>
                                          </p:val>
                                        </p:tav>
                                        <p:tav tm="100000">
                                          <p:val>
                                            <p:strVal val="#ppt_x"/>
                                          </p:val>
                                        </p:tav>
                                      </p:tavLst>
                                    </p:anim>
                                    <p:anim calcmode="lin" valueType="num">
                                      <p:cBhvr>
                                        <p:cTn id="30" dur="664" tmFilter="0.0,0.0; 0.25,0.07; 0.50,0.2; 0.75,0.467; 1.0,1.0">
                                          <p:stCondLst>
                                            <p:cond delay="0"/>
                                          </p:stCondLst>
                                        </p:cTn>
                                        <p:tgtEl>
                                          <p:spTgt spid="7933">
                                            <p:txEl>
                                              <p:pRg st="0" end="0"/>
                                            </p:txEl>
                                          </p:spTgt>
                                        </p:tgtEl>
                                        <p:attrNameLst>
                                          <p:attrName>ppt_y</p:attrName>
                                        </p:attrNameLst>
                                      </p:cBhvr>
                                      <p:tavLst>
                                        <p:tav tm="0" fmla="#ppt_y-sin(pi*$)/3">
                                          <p:val>
                                            <p:fltVal val="0.5"/>
                                          </p:val>
                                        </p:tav>
                                        <p:tav tm="100000">
                                          <p:val>
                                            <p:fltVal val="1"/>
                                          </p:val>
                                        </p:tav>
                                      </p:tavLst>
                                    </p:anim>
                                    <p:anim calcmode="lin" valueType="num">
                                      <p:cBhvr>
                                        <p:cTn id="31" dur="664" tmFilter="0, 0; 0.125,0.2665; 0.25,0.4; 0.375,0.465; 0.5,0.5;  0.625,0.535; 0.75,0.6; 0.875,0.7335; 1,1">
                                          <p:stCondLst>
                                            <p:cond delay="664"/>
                                          </p:stCondLst>
                                        </p:cTn>
                                        <p:tgtEl>
                                          <p:spTgt spid="7933">
                                            <p:txEl>
                                              <p:pRg st="0" end="0"/>
                                            </p:txEl>
                                          </p:spTgt>
                                        </p:tgtEl>
                                        <p:attrNameLst>
                                          <p:attrName>ppt_y</p:attrName>
                                        </p:attrNameLst>
                                      </p:cBhvr>
                                      <p:tavLst>
                                        <p:tav tm="0" fmla="#ppt_y-sin(pi*$)/9">
                                          <p:val>
                                            <p:fltVal val="0"/>
                                          </p:val>
                                        </p:tav>
                                        <p:tav tm="100000">
                                          <p:val>
                                            <p:fltVal val="1"/>
                                          </p:val>
                                        </p:tav>
                                      </p:tavLst>
                                    </p:anim>
                                    <p:anim calcmode="lin" valueType="num">
                                      <p:cBhvr>
                                        <p:cTn id="32" dur="332" tmFilter="0, 0; 0.125,0.2665; 0.25,0.4; 0.375,0.465; 0.5,0.5;  0.625,0.535; 0.75,0.6; 0.875,0.7335; 1,1">
                                          <p:stCondLst>
                                            <p:cond delay="1324"/>
                                          </p:stCondLst>
                                        </p:cTn>
                                        <p:tgtEl>
                                          <p:spTgt spid="7933">
                                            <p:txEl>
                                              <p:pRg st="0" end="0"/>
                                            </p:txEl>
                                          </p:spTgt>
                                        </p:tgtEl>
                                        <p:attrNameLst>
                                          <p:attrName>ppt_y</p:attrName>
                                        </p:attrNameLst>
                                      </p:cBhvr>
                                      <p:tavLst>
                                        <p:tav tm="0" fmla="#ppt_y-sin(pi*$)/27">
                                          <p:val>
                                            <p:fltVal val="0"/>
                                          </p:val>
                                        </p:tav>
                                        <p:tav tm="100000">
                                          <p:val>
                                            <p:fltVal val="1"/>
                                          </p:val>
                                        </p:tav>
                                      </p:tavLst>
                                    </p:anim>
                                    <p:anim calcmode="lin" valueType="num">
                                      <p:cBhvr>
                                        <p:cTn id="33" dur="164" tmFilter="0, 0; 0.125,0.2665; 0.25,0.4; 0.375,0.465; 0.5,0.5;  0.625,0.535; 0.75,0.6; 0.875,0.7335; 1,1">
                                          <p:stCondLst>
                                            <p:cond delay="1656"/>
                                          </p:stCondLst>
                                        </p:cTn>
                                        <p:tgtEl>
                                          <p:spTgt spid="7933">
                                            <p:txEl>
                                              <p:pRg st="0" end="0"/>
                                            </p:txEl>
                                          </p:spTgt>
                                        </p:tgtEl>
                                        <p:attrNameLst>
                                          <p:attrName>ppt_y</p:attrName>
                                        </p:attrNameLst>
                                      </p:cBhvr>
                                      <p:tavLst>
                                        <p:tav tm="0" fmla="#ppt_y-sin(pi*$)/81">
                                          <p:val>
                                            <p:fltVal val="0"/>
                                          </p:val>
                                        </p:tav>
                                        <p:tav tm="100000">
                                          <p:val>
                                            <p:fltVal val="1"/>
                                          </p:val>
                                        </p:tav>
                                      </p:tavLst>
                                    </p:anim>
                                    <p:animScale>
                                      <p:cBhvr>
                                        <p:cTn id="34" dur="26">
                                          <p:stCondLst>
                                            <p:cond delay="650"/>
                                          </p:stCondLst>
                                        </p:cTn>
                                        <p:tgtEl>
                                          <p:spTgt spid="7933">
                                            <p:txEl>
                                              <p:pRg st="0" end="0"/>
                                            </p:txEl>
                                          </p:spTgt>
                                        </p:tgtEl>
                                      </p:cBhvr>
                                      <p:to x="100000" y="60000"/>
                                    </p:animScale>
                                    <p:animScale>
                                      <p:cBhvr>
                                        <p:cTn id="35" dur="166" decel="50000">
                                          <p:stCondLst>
                                            <p:cond delay="676"/>
                                          </p:stCondLst>
                                        </p:cTn>
                                        <p:tgtEl>
                                          <p:spTgt spid="7933">
                                            <p:txEl>
                                              <p:pRg st="0" end="0"/>
                                            </p:txEl>
                                          </p:spTgt>
                                        </p:tgtEl>
                                      </p:cBhvr>
                                      <p:to x="100000" y="100000"/>
                                    </p:animScale>
                                    <p:animScale>
                                      <p:cBhvr>
                                        <p:cTn id="36" dur="26">
                                          <p:stCondLst>
                                            <p:cond delay="1312"/>
                                          </p:stCondLst>
                                        </p:cTn>
                                        <p:tgtEl>
                                          <p:spTgt spid="7933">
                                            <p:txEl>
                                              <p:pRg st="0" end="0"/>
                                            </p:txEl>
                                          </p:spTgt>
                                        </p:tgtEl>
                                      </p:cBhvr>
                                      <p:to x="100000" y="80000"/>
                                    </p:animScale>
                                    <p:animScale>
                                      <p:cBhvr>
                                        <p:cTn id="37" dur="166" decel="50000">
                                          <p:stCondLst>
                                            <p:cond delay="1338"/>
                                          </p:stCondLst>
                                        </p:cTn>
                                        <p:tgtEl>
                                          <p:spTgt spid="7933">
                                            <p:txEl>
                                              <p:pRg st="0" end="0"/>
                                            </p:txEl>
                                          </p:spTgt>
                                        </p:tgtEl>
                                      </p:cBhvr>
                                      <p:to x="100000" y="100000"/>
                                    </p:animScale>
                                    <p:animScale>
                                      <p:cBhvr>
                                        <p:cTn id="38" dur="26">
                                          <p:stCondLst>
                                            <p:cond delay="1642"/>
                                          </p:stCondLst>
                                        </p:cTn>
                                        <p:tgtEl>
                                          <p:spTgt spid="7933">
                                            <p:txEl>
                                              <p:pRg st="0" end="0"/>
                                            </p:txEl>
                                          </p:spTgt>
                                        </p:tgtEl>
                                      </p:cBhvr>
                                      <p:to x="100000" y="90000"/>
                                    </p:animScale>
                                    <p:animScale>
                                      <p:cBhvr>
                                        <p:cTn id="39" dur="166" decel="50000">
                                          <p:stCondLst>
                                            <p:cond delay="1668"/>
                                          </p:stCondLst>
                                        </p:cTn>
                                        <p:tgtEl>
                                          <p:spTgt spid="7933">
                                            <p:txEl>
                                              <p:pRg st="0" end="0"/>
                                            </p:txEl>
                                          </p:spTgt>
                                        </p:tgtEl>
                                      </p:cBhvr>
                                      <p:to x="100000" y="100000"/>
                                    </p:animScale>
                                    <p:animScale>
                                      <p:cBhvr>
                                        <p:cTn id="40" dur="26">
                                          <p:stCondLst>
                                            <p:cond delay="1808"/>
                                          </p:stCondLst>
                                        </p:cTn>
                                        <p:tgtEl>
                                          <p:spTgt spid="7933">
                                            <p:txEl>
                                              <p:pRg st="0" end="0"/>
                                            </p:txEl>
                                          </p:spTgt>
                                        </p:tgtEl>
                                      </p:cBhvr>
                                      <p:to x="100000" y="95000"/>
                                    </p:animScale>
                                    <p:animScale>
                                      <p:cBhvr>
                                        <p:cTn id="41" dur="166" decel="50000">
                                          <p:stCondLst>
                                            <p:cond delay="1834"/>
                                          </p:stCondLst>
                                        </p:cTn>
                                        <p:tgtEl>
                                          <p:spTgt spid="7933">
                                            <p:txEl>
                                              <p:pRg st="0" end="0"/>
                                            </p:txEl>
                                          </p:spTgt>
                                        </p:tgtEl>
                                      </p:cBhvr>
                                      <p:to x="100000" y="100000"/>
                                    </p:animScale>
                                  </p:childTnLst>
                                </p:cTn>
                              </p:par>
                            </p:childTnLst>
                          </p:cTn>
                        </p:par>
                      </p:childTnLst>
                    </p:cTn>
                  </p:par>
                  <p:par>
                    <p:cTn id="42" fill="hold">
                      <p:stCondLst>
                        <p:cond delay="indefinite"/>
                      </p:stCondLst>
                      <p:childTnLst>
                        <p:par>
                          <p:cTn id="43" fill="hold">
                            <p:stCondLst>
                              <p:cond delay="0"/>
                            </p:stCondLst>
                            <p:childTnLst>
                              <p:par>
                                <p:cTn id="44" presetID="26" presetClass="entr" presetSubtype="0" fill="hold" nodeType="click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wipe(down)">
                                      <p:cBhvr>
                                        <p:cTn id="46" dur="580">
                                          <p:stCondLst>
                                            <p:cond delay="0"/>
                                          </p:stCondLst>
                                        </p:cTn>
                                        <p:tgtEl>
                                          <p:spTgt spid="19"/>
                                        </p:tgtEl>
                                      </p:cBhvr>
                                    </p:animEffect>
                                    <p:anim calcmode="lin" valueType="num">
                                      <p:cBhvr>
                                        <p:cTn id="47" dur="1822" tmFilter="0,0; 0.14,0.36; 0.43,0.73; 0.71,0.91; 1.0,1.0">
                                          <p:stCondLst>
                                            <p:cond delay="0"/>
                                          </p:stCondLst>
                                        </p:cTn>
                                        <p:tgtEl>
                                          <p:spTgt spid="19"/>
                                        </p:tgtEl>
                                        <p:attrNameLst>
                                          <p:attrName>ppt_x</p:attrName>
                                        </p:attrNameLst>
                                      </p:cBhvr>
                                      <p:tavLst>
                                        <p:tav tm="0">
                                          <p:val>
                                            <p:strVal val="#ppt_x-0.25"/>
                                          </p:val>
                                        </p:tav>
                                        <p:tav tm="100000">
                                          <p:val>
                                            <p:strVal val="#ppt_x"/>
                                          </p:val>
                                        </p:tav>
                                      </p:tavLst>
                                    </p:anim>
                                    <p:anim calcmode="lin" valueType="num">
                                      <p:cBhvr>
                                        <p:cTn id="48" dur="664" tmFilter="0.0,0.0; 0.25,0.07; 0.50,0.2; 0.75,0.467; 1.0,1.0">
                                          <p:stCondLst>
                                            <p:cond delay="0"/>
                                          </p:stCondLst>
                                        </p:cTn>
                                        <p:tgtEl>
                                          <p:spTgt spid="19"/>
                                        </p:tgtEl>
                                        <p:attrNameLst>
                                          <p:attrName>ppt_y</p:attrName>
                                        </p:attrNameLst>
                                      </p:cBhvr>
                                      <p:tavLst>
                                        <p:tav tm="0" fmla="#ppt_y-sin(pi*$)/3">
                                          <p:val>
                                            <p:fltVal val="0.5"/>
                                          </p:val>
                                        </p:tav>
                                        <p:tav tm="100000">
                                          <p:val>
                                            <p:fltVal val="1"/>
                                          </p:val>
                                        </p:tav>
                                      </p:tavLst>
                                    </p:anim>
                                    <p:anim calcmode="lin" valueType="num">
                                      <p:cBhvr>
                                        <p:cTn id="49" dur="664" tmFilter="0, 0; 0.125,0.2665; 0.25,0.4; 0.375,0.465; 0.5,0.5;  0.625,0.535; 0.75,0.6; 0.875,0.7335; 1,1">
                                          <p:stCondLst>
                                            <p:cond delay="664"/>
                                          </p:stCondLst>
                                        </p:cTn>
                                        <p:tgtEl>
                                          <p:spTgt spid="19"/>
                                        </p:tgtEl>
                                        <p:attrNameLst>
                                          <p:attrName>ppt_y</p:attrName>
                                        </p:attrNameLst>
                                      </p:cBhvr>
                                      <p:tavLst>
                                        <p:tav tm="0" fmla="#ppt_y-sin(pi*$)/9">
                                          <p:val>
                                            <p:fltVal val="0"/>
                                          </p:val>
                                        </p:tav>
                                        <p:tav tm="100000">
                                          <p:val>
                                            <p:fltVal val="1"/>
                                          </p:val>
                                        </p:tav>
                                      </p:tavLst>
                                    </p:anim>
                                    <p:anim calcmode="lin" valueType="num">
                                      <p:cBhvr>
                                        <p:cTn id="50" dur="332" tmFilter="0, 0; 0.125,0.2665; 0.25,0.4; 0.375,0.465; 0.5,0.5;  0.625,0.535; 0.75,0.6; 0.875,0.7335; 1,1">
                                          <p:stCondLst>
                                            <p:cond delay="1324"/>
                                          </p:stCondLst>
                                        </p:cTn>
                                        <p:tgtEl>
                                          <p:spTgt spid="19"/>
                                        </p:tgtEl>
                                        <p:attrNameLst>
                                          <p:attrName>ppt_y</p:attrName>
                                        </p:attrNameLst>
                                      </p:cBhvr>
                                      <p:tavLst>
                                        <p:tav tm="0" fmla="#ppt_y-sin(pi*$)/27">
                                          <p:val>
                                            <p:fltVal val="0"/>
                                          </p:val>
                                        </p:tav>
                                        <p:tav tm="100000">
                                          <p:val>
                                            <p:fltVal val="1"/>
                                          </p:val>
                                        </p:tav>
                                      </p:tavLst>
                                    </p:anim>
                                    <p:anim calcmode="lin" valueType="num">
                                      <p:cBhvr>
                                        <p:cTn id="51" dur="164" tmFilter="0, 0; 0.125,0.2665; 0.25,0.4; 0.375,0.465; 0.5,0.5;  0.625,0.535; 0.75,0.6; 0.875,0.7335; 1,1">
                                          <p:stCondLst>
                                            <p:cond delay="1656"/>
                                          </p:stCondLst>
                                        </p:cTn>
                                        <p:tgtEl>
                                          <p:spTgt spid="19"/>
                                        </p:tgtEl>
                                        <p:attrNameLst>
                                          <p:attrName>ppt_y</p:attrName>
                                        </p:attrNameLst>
                                      </p:cBhvr>
                                      <p:tavLst>
                                        <p:tav tm="0" fmla="#ppt_y-sin(pi*$)/81">
                                          <p:val>
                                            <p:fltVal val="0"/>
                                          </p:val>
                                        </p:tav>
                                        <p:tav tm="100000">
                                          <p:val>
                                            <p:fltVal val="1"/>
                                          </p:val>
                                        </p:tav>
                                      </p:tavLst>
                                    </p:anim>
                                    <p:animScale>
                                      <p:cBhvr>
                                        <p:cTn id="52" dur="26">
                                          <p:stCondLst>
                                            <p:cond delay="650"/>
                                          </p:stCondLst>
                                        </p:cTn>
                                        <p:tgtEl>
                                          <p:spTgt spid="19"/>
                                        </p:tgtEl>
                                      </p:cBhvr>
                                      <p:to x="100000" y="60000"/>
                                    </p:animScale>
                                    <p:animScale>
                                      <p:cBhvr>
                                        <p:cTn id="53" dur="166" decel="50000">
                                          <p:stCondLst>
                                            <p:cond delay="676"/>
                                          </p:stCondLst>
                                        </p:cTn>
                                        <p:tgtEl>
                                          <p:spTgt spid="19"/>
                                        </p:tgtEl>
                                      </p:cBhvr>
                                      <p:to x="100000" y="100000"/>
                                    </p:animScale>
                                    <p:animScale>
                                      <p:cBhvr>
                                        <p:cTn id="54" dur="26">
                                          <p:stCondLst>
                                            <p:cond delay="1312"/>
                                          </p:stCondLst>
                                        </p:cTn>
                                        <p:tgtEl>
                                          <p:spTgt spid="19"/>
                                        </p:tgtEl>
                                      </p:cBhvr>
                                      <p:to x="100000" y="80000"/>
                                    </p:animScale>
                                    <p:animScale>
                                      <p:cBhvr>
                                        <p:cTn id="55" dur="166" decel="50000">
                                          <p:stCondLst>
                                            <p:cond delay="1338"/>
                                          </p:stCondLst>
                                        </p:cTn>
                                        <p:tgtEl>
                                          <p:spTgt spid="19"/>
                                        </p:tgtEl>
                                      </p:cBhvr>
                                      <p:to x="100000" y="100000"/>
                                    </p:animScale>
                                    <p:animScale>
                                      <p:cBhvr>
                                        <p:cTn id="56" dur="26">
                                          <p:stCondLst>
                                            <p:cond delay="1642"/>
                                          </p:stCondLst>
                                        </p:cTn>
                                        <p:tgtEl>
                                          <p:spTgt spid="19"/>
                                        </p:tgtEl>
                                      </p:cBhvr>
                                      <p:to x="100000" y="90000"/>
                                    </p:animScale>
                                    <p:animScale>
                                      <p:cBhvr>
                                        <p:cTn id="57" dur="166" decel="50000">
                                          <p:stCondLst>
                                            <p:cond delay="1668"/>
                                          </p:stCondLst>
                                        </p:cTn>
                                        <p:tgtEl>
                                          <p:spTgt spid="19"/>
                                        </p:tgtEl>
                                      </p:cBhvr>
                                      <p:to x="100000" y="100000"/>
                                    </p:animScale>
                                    <p:animScale>
                                      <p:cBhvr>
                                        <p:cTn id="58" dur="26">
                                          <p:stCondLst>
                                            <p:cond delay="1808"/>
                                          </p:stCondLst>
                                        </p:cTn>
                                        <p:tgtEl>
                                          <p:spTgt spid="19"/>
                                        </p:tgtEl>
                                      </p:cBhvr>
                                      <p:to x="100000" y="95000"/>
                                    </p:animScale>
                                    <p:animScale>
                                      <p:cBhvr>
                                        <p:cTn id="59" dur="166" decel="50000">
                                          <p:stCondLst>
                                            <p:cond delay="1834"/>
                                          </p:stCondLst>
                                        </p:cTn>
                                        <p:tgtEl>
                                          <p:spTgt spid="19"/>
                                        </p:tgtEl>
                                      </p:cBhvr>
                                      <p:to x="100000" y="100000"/>
                                    </p:animScale>
                                  </p:childTnLst>
                                </p:cTn>
                              </p:par>
                              <p:par>
                                <p:cTn id="60" presetID="26" presetClass="entr" presetSubtype="0" fill="hold" grpId="0" nodeType="withEffect">
                                  <p:stCondLst>
                                    <p:cond delay="0"/>
                                  </p:stCondLst>
                                  <p:childTnLst>
                                    <p:set>
                                      <p:cBhvr>
                                        <p:cTn id="61" dur="1" fill="hold">
                                          <p:stCondLst>
                                            <p:cond delay="0"/>
                                          </p:stCondLst>
                                        </p:cTn>
                                        <p:tgtEl>
                                          <p:spTgt spid="7936">
                                            <p:txEl>
                                              <p:pRg st="0" end="0"/>
                                            </p:txEl>
                                          </p:spTgt>
                                        </p:tgtEl>
                                        <p:attrNameLst>
                                          <p:attrName>style.visibility</p:attrName>
                                        </p:attrNameLst>
                                      </p:cBhvr>
                                      <p:to>
                                        <p:strVal val="visible"/>
                                      </p:to>
                                    </p:set>
                                    <p:animEffect transition="in" filter="wipe(down)">
                                      <p:cBhvr>
                                        <p:cTn id="62" dur="580">
                                          <p:stCondLst>
                                            <p:cond delay="0"/>
                                          </p:stCondLst>
                                        </p:cTn>
                                        <p:tgtEl>
                                          <p:spTgt spid="7936">
                                            <p:txEl>
                                              <p:pRg st="0" end="0"/>
                                            </p:txEl>
                                          </p:spTgt>
                                        </p:tgtEl>
                                      </p:cBhvr>
                                    </p:animEffect>
                                    <p:anim calcmode="lin" valueType="num">
                                      <p:cBhvr>
                                        <p:cTn id="63" dur="1822" tmFilter="0,0; 0.14,0.36; 0.43,0.73; 0.71,0.91; 1.0,1.0">
                                          <p:stCondLst>
                                            <p:cond delay="0"/>
                                          </p:stCondLst>
                                        </p:cTn>
                                        <p:tgtEl>
                                          <p:spTgt spid="7936">
                                            <p:txEl>
                                              <p:pRg st="0" end="0"/>
                                            </p:txEl>
                                          </p:spTgt>
                                        </p:tgtEl>
                                        <p:attrNameLst>
                                          <p:attrName>ppt_x</p:attrName>
                                        </p:attrNameLst>
                                      </p:cBhvr>
                                      <p:tavLst>
                                        <p:tav tm="0">
                                          <p:val>
                                            <p:strVal val="#ppt_x-0.25"/>
                                          </p:val>
                                        </p:tav>
                                        <p:tav tm="100000">
                                          <p:val>
                                            <p:strVal val="#ppt_x"/>
                                          </p:val>
                                        </p:tav>
                                      </p:tavLst>
                                    </p:anim>
                                    <p:anim calcmode="lin" valueType="num">
                                      <p:cBhvr>
                                        <p:cTn id="64" dur="664" tmFilter="0.0,0.0; 0.25,0.07; 0.50,0.2; 0.75,0.467; 1.0,1.0">
                                          <p:stCondLst>
                                            <p:cond delay="0"/>
                                          </p:stCondLst>
                                        </p:cTn>
                                        <p:tgtEl>
                                          <p:spTgt spid="7936">
                                            <p:txEl>
                                              <p:pRg st="0" end="0"/>
                                            </p:txEl>
                                          </p:spTgt>
                                        </p:tgtEl>
                                        <p:attrNameLst>
                                          <p:attrName>ppt_y</p:attrName>
                                        </p:attrNameLst>
                                      </p:cBhvr>
                                      <p:tavLst>
                                        <p:tav tm="0" fmla="#ppt_y-sin(pi*$)/3">
                                          <p:val>
                                            <p:fltVal val="0.5"/>
                                          </p:val>
                                        </p:tav>
                                        <p:tav tm="100000">
                                          <p:val>
                                            <p:fltVal val="1"/>
                                          </p:val>
                                        </p:tav>
                                      </p:tavLst>
                                    </p:anim>
                                    <p:anim calcmode="lin" valueType="num">
                                      <p:cBhvr>
                                        <p:cTn id="65" dur="664" tmFilter="0, 0; 0.125,0.2665; 0.25,0.4; 0.375,0.465; 0.5,0.5;  0.625,0.535; 0.75,0.6; 0.875,0.7335; 1,1">
                                          <p:stCondLst>
                                            <p:cond delay="664"/>
                                          </p:stCondLst>
                                        </p:cTn>
                                        <p:tgtEl>
                                          <p:spTgt spid="7936">
                                            <p:txEl>
                                              <p:pRg st="0" end="0"/>
                                            </p:txEl>
                                          </p:spTgt>
                                        </p:tgtEl>
                                        <p:attrNameLst>
                                          <p:attrName>ppt_y</p:attrName>
                                        </p:attrNameLst>
                                      </p:cBhvr>
                                      <p:tavLst>
                                        <p:tav tm="0" fmla="#ppt_y-sin(pi*$)/9">
                                          <p:val>
                                            <p:fltVal val="0"/>
                                          </p:val>
                                        </p:tav>
                                        <p:tav tm="100000">
                                          <p:val>
                                            <p:fltVal val="1"/>
                                          </p:val>
                                        </p:tav>
                                      </p:tavLst>
                                    </p:anim>
                                    <p:anim calcmode="lin" valueType="num">
                                      <p:cBhvr>
                                        <p:cTn id="66" dur="332" tmFilter="0, 0; 0.125,0.2665; 0.25,0.4; 0.375,0.465; 0.5,0.5;  0.625,0.535; 0.75,0.6; 0.875,0.7335; 1,1">
                                          <p:stCondLst>
                                            <p:cond delay="1324"/>
                                          </p:stCondLst>
                                        </p:cTn>
                                        <p:tgtEl>
                                          <p:spTgt spid="7936">
                                            <p:txEl>
                                              <p:pRg st="0" end="0"/>
                                            </p:txEl>
                                          </p:spTgt>
                                        </p:tgtEl>
                                        <p:attrNameLst>
                                          <p:attrName>ppt_y</p:attrName>
                                        </p:attrNameLst>
                                      </p:cBhvr>
                                      <p:tavLst>
                                        <p:tav tm="0" fmla="#ppt_y-sin(pi*$)/27">
                                          <p:val>
                                            <p:fltVal val="0"/>
                                          </p:val>
                                        </p:tav>
                                        <p:tav tm="100000">
                                          <p:val>
                                            <p:fltVal val="1"/>
                                          </p:val>
                                        </p:tav>
                                      </p:tavLst>
                                    </p:anim>
                                    <p:anim calcmode="lin" valueType="num">
                                      <p:cBhvr>
                                        <p:cTn id="67" dur="164" tmFilter="0, 0; 0.125,0.2665; 0.25,0.4; 0.375,0.465; 0.5,0.5;  0.625,0.535; 0.75,0.6; 0.875,0.7335; 1,1">
                                          <p:stCondLst>
                                            <p:cond delay="1656"/>
                                          </p:stCondLst>
                                        </p:cTn>
                                        <p:tgtEl>
                                          <p:spTgt spid="7936">
                                            <p:txEl>
                                              <p:pRg st="0" end="0"/>
                                            </p:txEl>
                                          </p:spTgt>
                                        </p:tgtEl>
                                        <p:attrNameLst>
                                          <p:attrName>ppt_y</p:attrName>
                                        </p:attrNameLst>
                                      </p:cBhvr>
                                      <p:tavLst>
                                        <p:tav tm="0" fmla="#ppt_y-sin(pi*$)/81">
                                          <p:val>
                                            <p:fltVal val="0"/>
                                          </p:val>
                                        </p:tav>
                                        <p:tav tm="100000">
                                          <p:val>
                                            <p:fltVal val="1"/>
                                          </p:val>
                                        </p:tav>
                                      </p:tavLst>
                                    </p:anim>
                                    <p:animScale>
                                      <p:cBhvr>
                                        <p:cTn id="68" dur="26">
                                          <p:stCondLst>
                                            <p:cond delay="650"/>
                                          </p:stCondLst>
                                        </p:cTn>
                                        <p:tgtEl>
                                          <p:spTgt spid="7936">
                                            <p:txEl>
                                              <p:pRg st="0" end="0"/>
                                            </p:txEl>
                                          </p:spTgt>
                                        </p:tgtEl>
                                      </p:cBhvr>
                                      <p:to x="100000" y="60000"/>
                                    </p:animScale>
                                    <p:animScale>
                                      <p:cBhvr>
                                        <p:cTn id="69" dur="166" decel="50000">
                                          <p:stCondLst>
                                            <p:cond delay="676"/>
                                          </p:stCondLst>
                                        </p:cTn>
                                        <p:tgtEl>
                                          <p:spTgt spid="7936">
                                            <p:txEl>
                                              <p:pRg st="0" end="0"/>
                                            </p:txEl>
                                          </p:spTgt>
                                        </p:tgtEl>
                                      </p:cBhvr>
                                      <p:to x="100000" y="100000"/>
                                    </p:animScale>
                                    <p:animScale>
                                      <p:cBhvr>
                                        <p:cTn id="70" dur="26">
                                          <p:stCondLst>
                                            <p:cond delay="1312"/>
                                          </p:stCondLst>
                                        </p:cTn>
                                        <p:tgtEl>
                                          <p:spTgt spid="7936">
                                            <p:txEl>
                                              <p:pRg st="0" end="0"/>
                                            </p:txEl>
                                          </p:spTgt>
                                        </p:tgtEl>
                                      </p:cBhvr>
                                      <p:to x="100000" y="80000"/>
                                    </p:animScale>
                                    <p:animScale>
                                      <p:cBhvr>
                                        <p:cTn id="71" dur="166" decel="50000">
                                          <p:stCondLst>
                                            <p:cond delay="1338"/>
                                          </p:stCondLst>
                                        </p:cTn>
                                        <p:tgtEl>
                                          <p:spTgt spid="7936">
                                            <p:txEl>
                                              <p:pRg st="0" end="0"/>
                                            </p:txEl>
                                          </p:spTgt>
                                        </p:tgtEl>
                                      </p:cBhvr>
                                      <p:to x="100000" y="100000"/>
                                    </p:animScale>
                                    <p:animScale>
                                      <p:cBhvr>
                                        <p:cTn id="72" dur="26">
                                          <p:stCondLst>
                                            <p:cond delay="1642"/>
                                          </p:stCondLst>
                                        </p:cTn>
                                        <p:tgtEl>
                                          <p:spTgt spid="7936">
                                            <p:txEl>
                                              <p:pRg st="0" end="0"/>
                                            </p:txEl>
                                          </p:spTgt>
                                        </p:tgtEl>
                                      </p:cBhvr>
                                      <p:to x="100000" y="90000"/>
                                    </p:animScale>
                                    <p:animScale>
                                      <p:cBhvr>
                                        <p:cTn id="73" dur="166" decel="50000">
                                          <p:stCondLst>
                                            <p:cond delay="1668"/>
                                          </p:stCondLst>
                                        </p:cTn>
                                        <p:tgtEl>
                                          <p:spTgt spid="7936">
                                            <p:txEl>
                                              <p:pRg st="0" end="0"/>
                                            </p:txEl>
                                          </p:spTgt>
                                        </p:tgtEl>
                                      </p:cBhvr>
                                      <p:to x="100000" y="100000"/>
                                    </p:animScale>
                                    <p:animScale>
                                      <p:cBhvr>
                                        <p:cTn id="74" dur="26">
                                          <p:stCondLst>
                                            <p:cond delay="1808"/>
                                          </p:stCondLst>
                                        </p:cTn>
                                        <p:tgtEl>
                                          <p:spTgt spid="7936">
                                            <p:txEl>
                                              <p:pRg st="0" end="0"/>
                                            </p:txEl>
                                          </p:spTgt>
                                        </p:tgtEl>
                                      </p:cBhvr>
                                      <p:to x="100000" y="95000"/>
                                    </p:animScale>
                                    <p:animScale>
                                      <p:cBhvr>
                                        <p:cTn id="75" dur="166" decel="50000">
                                          <p:stCondLst>
                                            <p:cond delay="1834"/>
                                          </p:stCondLst>
                                        </p:cTn>
                                        <p:tgtEl>
                                          <p:spTgt spid="7936">
                                            <p:txEl>
                                              <p:pRg st="0" end="0"/>
                                            </p:txEl>
                                          </p:spTgt>
                                        </p:tgtEl>
                                      </p:cBhvr>
                                      <p:to x="100000" y="100000"/>
                                    </p:animScale>
                                  </p:childTnLst>
                                </p:cTn>
                              </p:par>
                            </p:childTnLst>
                          </p:cTn>
                        </p:par>
                      </p:childTnLst>
                    </p:cTn>
                  </p:par>
                  <p:par>
                    <p:cTn id="76" fill="hold">
                      <p:stCondLst>
                        <p:cond delay="indefinite"/>
                      </p:stCondLst>
                      <p:childTnLst>
                        <p:par>
                          <p:cTn id="77" fill="hold">
                            <p:stCondLst>
                              <p:cond delay="0"/>
                            </p:stCondLst>
                            <p:childTnLst>
                              <p:par>
                                <p:cTn id="78" presetID="26" presetClass="entr" presetSubtype="0" fill="hold" nodeType="clickEffect">
                                  <p:stCondLst>
                                    <p:cond delay="0"/>
                                  </p:stCondLst>
                                  <p:childTnLst>
                                    <p:set>
                                      <p:cBhvr>
                                        <p:cTn id="79" dur="1" fill="hold">
                                          <p:stCondLst>
                                            <p:cond delay="0"/>
                                          </p:stCondLst>
                                        </p:cTn>
                                        <p:tgtEl>
                                          <p:spTgt spid="34"/>
                                        </p:tgtEl>
                                        <p:attrNameLst>
                                          <p:attrName>style.visibility</p:attrName>
                                        </p:attrNameLst>
                                      </p:cBhvr>
                                      <p:to>
                                        <p:strVal val="visible"/>
                                      </p:to>
                                    </p:set>
                                    <p:animEffect transition="in" filter="wipe(down)">
                                      <p:cBhvr>
                                        <p:cTn id="80" dur="580">
                                          <p:stCondLst>
                                            <p:cond delay="0"/>
                                          </p:stCondLst>
                                        </p:cTn>
                                        <p:tgtEl>
                                          <p:spTgt spid="34"/>
                                        </p:tgtEl>
                                      </p:cBhvr>
                                    </p:animEffect>
                                    <p:anim calcmode="lin" valueType="num">
                                      <p:cBhvr>
                                        <p:cTn id="81" dur="1822" tmFilter="0,0; 0.14,0.36; 0.43,0.73; 0.71,0.91; 1.0,1.0">
                                          <p:stCondLst>
                                            <p:cond delay="0"/>
                                          </p:stCondLst>
                                        </p:cTn>
                                        <p:tgtEl>
                                          <p:spTgt spid="34"/>
                                        </p:tgtEl>
                                        <p:attrNameLst>
                                          <p:attrName>ppt_x</p:attrName>
                                        </p:attrNameLst>
                                      </p:cBhvr>
                                      <p:tavLst>
                                        <p:tav tm="0">
                                          <p:val>
                                            <p:strVal val="#ppt_x-0.25"/>
                                          </p:val>
                                        </p:tav>
                                        <p:tav tm="100000">
                                          <p:val>
                                            <p:strVal val="#ppt_x"/>
                                          </p:val>
                                        </p:tav>
                                      </p:tavLst>
                                    </p:anim>
                                    <p:anim calcmode="lin" valueType="num">
                                      <p:cBhvr>
                                        <p:cTn id="82" dur="664" tmFilter="0.0,0.0; 0.25,0.07; 0.50,0.2; 0.75,0.467; 1.0,1.0">
                                          <p:stCondLst>
                                            <p:cond delay="0"/>
                                          </p:stCondLst>
                                        </p:cTn>
                                        <p:tgtEl>
                                          <p:spTgt spid="34"/>
                                        </p:tgtEl>
                                        <p:attrNameLst>
                                          <p:attrName>ppt_y</p:attrName>
                                        </p:attrNameLst>
                                      </p:cBhvr>
                                      <p:tavLst>
                                        <p:tav tm="0" fmla="#ppt_y-sin(pi*$)/3">
                                          <p:val>
                                            <p:fltVal val="0.5"/>
                                          </p:val>
                                        </p:tav>
                                        <p:tav tm="100000">
                                          <p:val>
                                            <p:fltVal val="1"/>
                                          </p:val>
                                        </p:tav>
                                      </p:tavLst>
                                    </p:anim>
                                    <p:anim calcmode="lin" valueType="num">
                                      <p:cBhvr>
                                        <p:cTn id="83" dur="664" tmFilter="0, 0; 0.125,0.2665; 0.25,0.4; 0.375,0.465; 0.5,0.5;  0.625,0.535; 0.75,0.6; 0.875,0.7335; 1,1">
                                          <p:stCondLst>
                                            <p:cond delay="664"/>
                                          </p:stCondLst>
                                        </p:cTn>
                                        <p:tgtEl>
                                          <p:spTgt spid="34"/>
                                        </p:tgtEl>
                                        <p:attrNameLst>
                                          <p:attrName>ppt_y</p:attrName>
                                        </p:attrNameLst>
                                      </p:cBhvr>
                                      <p:tavLst>
                                        <p:tav tm="0" fmla="#ppt_y-sin(pi*$)/9">
                                          <p:val>
                                            <p:fltVal val="0"/>
                                          </p:val>
                                        </p:tav>
                                        <p:tav tm="100000">
                                          <p:val>
                                            <p:fltVal val="1"/>
                                          </p:val>
                                        </p:tav>
                                      </p:tavLst>
                                    </p:anim>
                                    <p:anim calcmode="lin" valueType="num">
                                      <p:cBhvr>
                                        <p:cTn id="84" dur="332" tmFilter="0, 0; 0.125,0.2665; 0.25,0.4; 0.375,0.465; 0.5,0.5;  0.625,0.535; 0.75,0.6; 0.875,0.7335; 1,1">
                                          <p:stCondLst>
                                            <p:cond delay="1324"/>
                                          </p:stCondLst>
                                        </p:cTn>
                                        <p:tgtEl>
                                          <p:spTgt spid="34"/>
                                        </p:tgtEl>
                                        <p:attrNameLst>
                                          <p:attrName>ppt_y</p:attrName>
                                        </p:attrNameLst>
                                      </p:cBhvr>
                                      <p:tavLst>
                                        <p:tav tm="0" fmla="#ppt_y-sin(pi*$)/27">
                                          <p:val>
                                            <p:fltVal val="0"/>
                                          </p:val>
                                        </p:tav>
                                        <p:tav tm="100000">
                                          <p:val>
                                            <p:fltVal val="1"/>
                                          </p:val>
                                        </p:tav>
                                      </p:tavLst>
                                    </p:anim>
                                    <p:anim calcmode="lin" valueType="num">
                                      <p:cBhvr>
                                        <p:cTn id="85" dur="164" tmFilter="0, 0; 0.125,0.2665; 0.25,0.4; 0.375,0.465; 0.5,0.5;  0.625,0.535; 0.75,0.6; 0.875,0.7335; 1,1">
                                          <p:stCondLst>
                                            <p:cond delay="1656"/>
                                          </p:stCondLst>
                                        </p:cTn>
                                        <p:tgtEl>
                                          <p:spTgt spid="34"/>
                                        </p:tgtEl>
                                        <p:attrNameLst>
                                          <p:attrName>ppt_y</p:attrName>
                                        </p:attrNameLst>
                                      </p:cBhvr>
                                      <p:tavLst>
                                        <p:tav tm="0" fmla="#ppt_y-sin(pi*$)/81">
                                          <p:val>
                                            <p:fltVal val="0"/>
                                          </p:val>
                                        </p:tav>
                                        <p:tav tm="100000">
                                          <p:val>
                                            <p:fltVal val="1"/>
                                          </p:val>
                                        </p:tav>
                                      </p:tavLst>
                                    </p:anim>
                                    <p:animScale>
                                      <p:cBhvr>
                                        <p:cTn id="86" dur="26">
                                          <p:stCondLst>
                                            <p:cond delay="650"/>
                                          </p:stCondLst>
                                        </p:cTn>
                                        <p:tgtEl>
                                          <p:spTgt spid="34"/>
                                        </p:tgtEl>
                                      </p:cBhvr>
                                      <p:to x="100000" y="60000"/>
                                    </p:animScale>
                                    <p:animScale>
                                      <p:cBhvr>
                                        <p:cTn id="87" dur="166" decel="50000">
                                          <p:stCondLst>
                                            <p:cond delay="676"/>
                                          </p:stCondLst>
                                        </p:cTn>
                                        <p:tgtEl>
                                          <p:spTgt spid="34"/>
                                        </p:tgtEl>
                                      </p:cBhvr>
                                      <p:to x="100000" y="100000"/>
                                    </p:animScale>
                                    <p:animScale>
                                      <p:cBhvr>
                                        <p:cTn id="88" dur="26">
                                          <p:stCondLst>
                                            <p:cond delay="1312"/>
                                          </p:stCondLst>
                                        </p:cTn>
                                        <p:tgtEl>
                                          <p:spTgt spid="34"/>
                                        </p:tgtEl>
                                      </p:cBhvr>
                                      <p:to x="100000" y="80000"/>
                                    </p:animScale>
                                    <p:animScale>
                                      <p:cBhvr>
                                        <p:cTn id="89" dur="166" decel="50000">
                                          <p:stCondLst>
                                            <p:cond delay="1338"/>
                                          </p:stCondLst>
                                        </p:cTn>
                                        <p:tgtEl>
                                          <p:spTgt spid="34"/>
                                        </p:tgtEl>
                                      </p:cBhvr>
                                      <p:to x="100000" y="100000"/>
                                    </p:animScale>
                                    <p:animScale>
                                      <p:cBhvr>
                                        <p:cTn id="90" dur="26">
                                          <p:stCondLst>
                                            <p:cond delay="1642"/>
                                          </p:stCondLst>
                                        </p:cTn>
                                        <p:tgtEl>
                                          <p:spTgt spid="34"/>
                                        </p:tgtEl>
                                      </p:cBhvr>
                                      <p:to x="100000" y="90000"/>
                                    </p:animScale>
                                    <p:animScale>
                                      <p:cBhvr>
                                        <p:cTn id="91" dur="166" decel="50000">
                                          <p:stCondLst>
                                            <p:cond delay="1668"/>
                                          </p:stCondLst>
                                        </p:cTn>
                                        <p:tgtEl>
                                          <p:spTgt spid="34"/>
                                        </p:tgtEl>
                                      </p:cBhvr>
                                      <p:to x="100000" y="100000"/>
                                    </p:animScale>
                                    <p:animScale>
                                      <p:cBhvr>
                                        <p:cTn id="92" dur="26">
                                          <p:stCondLst>
                                            <p:cond delay="1808"/>
                                          </p:stCondLst>
                                        </p:cTn>
                                        <p:tgtEl>
                                          <p:spTgt spid="34"/>
                                        </p:tgtEl>
                                      </p:cBhvr>
                                      <p:to x="100000" y="95000"/>
                                    </p:animScale>
                                    <p:animScale>
                                      <p:cBhvr>
                                        <p:cTn id="93" dur="166" decel="50000">
                                          <p:stCondLst>
                                            <p:cond delay="1834"/>
                                          </p:stCondLst>
                                        </p:cTn>
                                        <p:tgtEl>
                                          <p:spTgt spid="34"/>
                                        </p:tgtEl>
                                      </p:cBhvr>
                                      <p:to x="100000" y="100000"/>
                                    </p:animScale>
                                  </p:childTnLst>
                                </p:cTn>
                              </p:par>
                              <p:par>
                                <p:cTn id="94" presetID="26" presetClass="entr" presetSubtype="0" fill="hold" grpId="0" nodeType="withEffect">
                                  <p:stCondLst>
                                    <p:cond delay="0"/>
                                  </p:stCondLst>
                                  <p:childTnLst>
                                    <p:set>
                                      <p:cBhvr>
                                        <p:cTn id="95" dur="1" fill="hold">
                                          <p:stCondLst>
                                            <p:cond delay="0"/>
                                          </p:stCondLst>
                                        </p:cTn>
                                        <p:tgtEl>
                                          <p:spTgt spid="7938">
                                            <p:txEl>
                                              <p:pRg st="0" end="0"/>
                                            </p:txEl>
                                          </p:spTgt>
                                        </p:tgtEl>
                                        <p:attrNameLst>
                                          <p:attrName>style.visibility</p:attrName>
                                        </p:attrNameLst>
                                      </p:cBhvr>
                                      <p:to>
                                        <p:strVal val="visible"/>
                                      </p:to>
                                    </p:set>
                                    <p:animEffect transition="in" filter="wipe(down)">
                                      <p:cBhvr>
                                        <p:cTn id="96" dur="580">
                                          <p:stCondLst>
                                            <p:cond delay="0"/>
                                          </p:stCondLst>
                                        </p:cTn>
                                        <p:tgtEl>
                                          <p:spTgt spid="7938">
                                            <p:txEl>
                                              <p:pRg st="0" end="0"/>
                                            </p:txEl>
                                          </p:spTgt>
                                        </p:tgtEl>
                                      </p:cBhvr>
                                    </p:animEffect>
                                    <p:anim calcmode="lin" valueType="num">
                                      <p:cBhvr>
                                        <p:cTn id="97" dur="1822" tmFilter="0,0; 0.14,0.36; 0.43,0.73; 0.71,0.91; 1.0,1.0">
                                          <p:stCondLst>
                                            <p:cond delay="0"/>
                                          </p:stCondLst>
                                        </p:cTn>
                                        <p:tgtEl>
                                          <p:spTgt spid="7938">
                                            <p:txEl>
                                              <p:pRg st="0" end="0"/>
                                            </p:txEl>
                                          </p:spTgt>
                                        </p:tgtEl>
                                        <p:attrNameLst>
                                          <p:attrName>ppt_x</p:attrName>
                                        </p:attrNameLst>
                                      </p:cBhvr>
                                      <p:tavLst>
                                        <p:tav tm="0">
                                          <p:val>
                                            <p:strVal val="#ppt_x-0.25"/>
                                          </p:val>
                                        </p:tav>
                                        <p:tav tm="100000">
                                          <p:val>
                                            <p:strVal val="#ppt_x"/>
                                          </p:val>
                                        </p:tav>
                                      </p:tavLst>
                                    </p:anim>
                                    <p:anim calcmode="lin" valueType="num">
                                      <p:cBhvr>
                                        <p:cTn id="98" dur="664" tmFilter="0.0,0.0; 0.25,0.07; 0.50,0.2; 0.75,0.467; 1.0,1.0">
                                          <p:stCondLst>
                                            <p:cond delay="0"/>
                                          </p:stCondLst>
                                        </p:cTn>
                                        <p:tgtEl>
                                          <p:spTgt spid="7938">
                                            <p:txEl>
                                              <p:pRg st="0" end="0"/>
                                            </p:txEl>
                                          </p:spTgt>
                                        </p:tgtEl>
                                        <p:attrNameLst>
                                          <p:attrName>ppt_y</p:attrName>
                                        </p:attrNameLst>
                                      </p:cBhvr>
                                      <p:tavLst>
                                        <p:tav tm="0" fmla="#ppt_y-sin(pi*$)/3">
                                          <p:val>
                                            <p:fltVal val="0.5"/>
                                          </p:val>
                                        </p:tav>
                                        <p:tav tm="100000">
                                          <p:val>
                                            <p:fltVal val="1"/>
                                          </p:val>
                                        </p:tav>
                                      </p:tavLst>
                                    </p:anim>
                                    <p:anim calcmode="lin" valueType="num">
                                      <p:cBhvr>
                                        <p:cTn id="99" dur="664" tmFilter="0, 0; 0.125,0.2665; 0.25,0.4; 0.375,0.465; 0.5,0.5;  0.625,0.535; 0.75,0.6; 0.875,0.7335; 1,1">
                                          <p:stCondLst>
                                            <p:cond delay="664"/>
                                          </p:stCondLst>
                                        </p:cTn>
                                        <p:tgtEl>
                                          <p:spTgt spid="7938">
                                            <p:txEl>
                                              <p:pRg st="0" end="0"/>
                                            </p:txEl>
                                          </p:spTgt>
                                        </p:tgtEl>
                                        <p:attrNameLst>
                                          <p:attrName>ppt_y</p:attrName>
                                        </p:attrNameLst>
                                      </p:cBhvr>
                                      <p:tavLst>
                                        <p:tav tm="0" fmla="#ppt_y-sin(pi*$)/9">
                                          <p:val>
                                            <p:fltVal val="0"/>
                                          </p:val>
                                        </p:tav>
                                        <p:tav tm="100000">
                                          <p:val>
                                            <p:fltVal val="1"/>
                                          </p:val>
                                        </p:tav>
                                      </p:tavLst>
                                    </p:anim>
                                    <p:anim calcmode="lin" valueType="num">
                                      <p:cBhvr>
                                        <p:cTn id="100" dur="332" tmFilter="0, 0; 0.125,0.2665; 0.25,0.4; 0.375,0.465; 0.5,0.5;  0.625,0.535; 0.75,0.6; 0.875,0.7335; 1,1">
                                          <p:stCondLst>
                                            <p:cond delay="1324"/>
                                          </p:stCondLst>
                                        </p:cTn>
                                        <p:tgtEl>
                                          <p:spTgt spid="7938">
                                            <p:txEl>
                                              <p:pRg st="0" end="0"/>
                                            </p:txEl>
                                          </p:spTgt>
                                        </p:tgtEl>
                                        <p:attrNameLst>
                                          <p:attrName>ppt_y</p:attrName>
                                        </p:attrNameLst>
                                      </p:cBhvr>
                                      <p:tavLst>
                                        <p:tav tm="0" fmla="#ppt_y-sin(pi*$)/27">
                                          <p:val>
                                            <p:fltVal val="0"/>
                                          </p:val>
                                        </p:tav>
                                        <p:tav tm="100000">
                                          <p:val>
                                            <p:fltVal val="1"/>
                                          </p:val>
                                        </p:tav>
                                      </p:tavLst>
                                    </p:anim>
                                    <p:anim calcmode="lin" valueType="num">
                                      <p:cBhvr>
                                        <p:cTn id="101" dur="164" tmFilter="0, 0; 0.125,0.2665; 0.25,0.4; 0.375,0.465; 0.5,0.5;  0.625,0.535; 0.75,0.6; 0.875,0.7335; 1,1">
                                          <p:stCondLst>
                                            <p:cond delay="1656"/>
                                          </p:stCondLst>
                                        </p:cTn>
                                        <p:tgtEl>
                                          <p:spTgt spid="7938">
                                            <p:txEl>
                                              <p:pRg st="0" end="0"/>
                                            </p:txEl>
                                          </p:spTgt>
                                        </p:tgtEl>
                                        <p:attrNameLst>
                                          <p:attrName>ppt_y</p:attrName>
                                        </p:attrNameLst>
                                      </p:cBhvr>
                                      <p:tavLst>
                                        <p:tav tm="0" fmla="#ppt_y-sin(pi*$)/81">
                                          <p:val>
                                            <p:fltVal val="0"/>
                                          </p:val>
                                        </p:tav>
                                        <p:tav tm="100000">
                                          <p:val>
                                            <p:fltVal val="1"/>
                                          </p:val>
                                        </p:tav>
                                      </p:tavLst>
                                    </p:anim>
                                    <p:animScale>
                                      <p:cBhvr>
                                        <p:cTn id="102" dur="26">
                                          <p:stCondLst>
                                            <p:cond delay="650"/>
                                          </p:stCondLst>
                                        </p:cTn>
                                        <p:tgtEl>
                                          <p:spTgt spid="7938">
                                            <p:txEl>
                                              <p:pRg st="0" end="0"/>
                                            </p:txEl>
                                          </p:spTgt>
                                        </p:tgtEl>
                                      </p:cBhvr>
                                      <p:to x="100000" y="60000"/>
                                    </p:animScale>
                                    <p:animScale>
                                      <p:cBhvr>
                                        <p:cTn id="103" dur="166" decel="50000">
                                          <p:stCondLst>
                                            <p:cond delay="676"/>
                                          </p:stCondLst>
                                        </p:cTn>
                                        <p:tgtEl>
                                          <p:spTgt spid="7938">
                                            <p:txEl>
                                              <p:pRg st="0" end="0"/>
                                            </p:txEl>
                                          </p:spTgt>
                                        </p:tgtEl>
                                      </p:cBhvr>
                                      <p:to x="100000" y="100000"/>
                                    </p:animScale>
                                    <p:animScale>
                                      <p:cBhvr>
                                        <p:cTn id="104" dur="26">
                                          <p:stCondLst>
                                            <p:cond delay="1312"/>
                                          </p:stCondLst>
                                        </p:cTn>
                                        <p:tgtEl>
                                          <p:spTgt spid="7938">
                                            <p:txEl>
                                              <p:pRg st="0" end="0"/>
                                            </p:txEl>
                                          </p:spTgt>
                                        </p:tgtEl>
                                      </p:cBhvr>
                                      <p:to x="100000" y="80000"/>
                                    </p:animScale>
                                    <p:animScale>
                                      <p:cBhvr>
                                        <p:cTn id="105" dur="166" decel="50000">
                                          <p:stCondLst>
                                            <p:cond delay="1338"/>
                                          </p:stCondLst>
                                        </p:cTn>
                                        <p:tgtEl>
                                          <p:spTgt spid="7938">
                                            <p:txEl>
                                              <p:pRg st="0" end="0"/>
                                            </p:txEl>
                                          </p:spTgt>
                                        </p:tgtEl>
                                      </p:cBhvr>
                                      <p:to x="100000" y="100000"/>
                                    </p:animScale>
                                    <p:animScale>
                                      <p:cBhvr>
                                        <p:cTn id="106" dur="26">
                                          <p:stCondLst>
                                            <p:cond delay="1642"/>
                                          </p:stCondLst>
                                        </p:cTn>
                                        <p:tgtEl>
                                          <p:spTgt spid="7938">
                                            <p:txEl>
                                              <p:pRg st="0" end="0"/>
                                            </p:txEl>
                                          </p:spTgt>
                                        </p:tgtEl>
                                      </p:cBhvr>
                                      <p:to x="100000" y="90000"/>
                                    </p:animScale>
                                    <p:animScale>
                                      <p:cBhvr>
                                        <p:cTn id="107" dur="166" decel="50000">
                                          <p:stCondLst>
                                            <p:cond delay="1668"/>
                                          </p:stCondLst>
                                        </p:cTn>
                                        <p:tgtEl>
                                          <p:spTgt spid="7938">
                                            <p:txEl>
                                              <p:pRg st="0" end="0"/>
                                            </p:txEl>
                                          </p:spTgt>
                                        </p:tgtEl>
                                      </p:cBhvr>
                                      <p:to x="100000" y="100000"/>
                                    </p:animScale>
                                    <p:animScale>
                                      <p:cBhvr>
                                        <p:cTn id="108" dur="26">
                                          <p:stCondLst>
                                            <p:cond delay="1808"/>
                                          </p:stCondLst>
                                        </p:cTn>
                                        <p:tgtEl>
                                          <p:spTgt spid="7938">
                                            <p:txEl>
                                              <p:pRg st="0" end="0"/>
                                            </p:txEl>
                                          </p:spTgt>
                                        </p:tgtEl>
                                      </p:cBhvr>
                                      <p:to x="100000" y="95000"/>
                                    </p:animScale>
                                    <p:animScale>
                                      <p:cBhvr>
                                        <p:cTn id="109" dur="166" decel="50000">
                                          <p:stCondLst>
                                            <p:cond delay="1834"/>
                                          </p:stCondLst>
                                        </p:cTn>
                                        <p:tgtEl>
                                          <p:spTgt spid="7938">
                                            <p:txEl>
                                              <p:pRg st="0" end="0"/>
                                            </p:txEl>
                                          </p:spTgt>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33" grpId="0" build="p"/>
      <p:bldP spid="7936" grpId="0" build="p"/>
      <p:bldP spid="7938" grpId="0" build="p"/>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7897"/>
        <p:cNvGrpSpPr/>
        <p:nvPr/>
      </p:nvGrpSpPr>
      <p:grpSpPr>
        <a:xfrm>
          <a:off x="0" y="0"/>
          <a:ext cx="0" cy="0"/>
          <a:chOff x="0" y="0"/>
          <a:chExt cx="0" cy="0"/>
        </a:xfrm>
      </p:grpSpPr>
      <p:sp>
        <p:nvSpPr>
          <p:cNvPr id="15" name="Rectangle 14"/>
          <p:cNvSpPr/>
          <p:nvPr/>
        </p:nvSpPr>
        <p:spPr>
          <a:xfrm>
            <a:off x="2570480" y="2472055"/>
            <a:ext cx="6804025" cy="553085"/>
          </a:xfrm>
          <a:prstGeom prst="rect">
            <a:avLst/>
          </a:prstGeom>
          <a:noFill/>
          <a:ln w="9525">
            <a:noFill/>
          </a:ln>
        </p:spPr>
        <p:txBody>
          <a:bodyPr wrap="square">
            <a:spAutoFit/>
          </a:bodyPr>
          <a:lstStyle/>
          <a:p>
            <a:pPr algn="l">
              <a:spcBef>
                <a:spcPct val="50000"/>
              </a:spcBef>
            </a:pPr>
            <a:r>
              <a:rPr lang="en-GB" altLang="vi-VN" sz="3000" b="1" dirty="0">
                <a:ln/>
                <a:solidFill>
                  <a:schemeClr val="tx1"/>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rPr>
              <a:t>Đoạn 1:</a:t>
            </a:r>
            <a:r>
              <a:rPr lang="en-GB" altLang="vi-VN" sz="3000" b="1" dirty="0">
                <a:ln/>
                <a:solidFill>
                  <a:schemeClr val="accent1"/>
                </a:solidFill>
                <a:effectLst>
                  <a:outerShdw blurRad="38100" dist="25400" dir="5400000" algn="ctr" rotWithShape="0">
                    <a:srgbClr val="6E747A">
                      <a:alpha val="43000"/>
                    </a:srgbClr>
                  </a:outerShdw>
                </a:effectLst>
                <a:latin typeface="Times New Roman" panose="02020603050405020304" charset="0"/>
                <a:cs typeface="Times New Roman" panose="02020603050405020304" charset="0"/>
              </a:rPr>
              <a:t> Từ đầu đến ...</a:t>
            </a:r>
            <a:r>
              <a:rPr lang="en-GB" altLang="vi-VN" sz="3000" b="1" i="1" dirty="0">
                <a:ln/>
                <a:solidFill>
                  <a:schemeClr val="accent1"/>
                </a:solidFill>
                <a:effectLst>
                  <a:outerShdw blurRad="38100" dist="25400" dir="5400000" algn="ctr" rotWithShape="0">
                    <a:srgbClr val="6E747A">
                      <a:alpha val="43000"/>
                    </a:srgbClr>
                  </a:outerShdw>
                </a:effectLst>
                <a:latin typeface="Times New Roman" panose="02020603050405020304" charset="0"/>
                <a:cs typeface="Times New Roman" panose="02020603050405020304" charset="0"/>
              </a:rPr>
              <a:t> </a:t>
            </a:r>
            <a:r>
              <a:rPr lang="en-GB" altLang="vi-VN" sz="3000" b="1" dirty="0">
                <a:ln/>
                <a:solidFill>
                  <a:schemeClr val="accent1"/>
                </a:solidFill>
                <a:effectLst>
                  <a:outerShdw blurRad="38100" dist="25400" dir="5400000" algn="ctr" rotWithShape="0">
                    <a:srgbClr val="6E747A">
                      <a:alpha val="43000"/>
                    </a:srgbClr>
                  </a:outerShdw>
                </a:effectLst>
                <a:latin typeface="Times New Roman" panose="02020603050405020304" charset="0"/>
                <a:cs typeface="Times New Roman" panose="02020603050405020304" charset="0"/>
              </a:rPr>
              <a:t>trên mặt đất?</a:t>
            </a:r>
            <a:endParaRPr lang="en-GB" altLang="vi-VN" sz="3000" b="1" dirty="0">
              <a:ln/>
              <a:solidFill>
                <a:schemeClr val="accent1"/>
              </a:solidFill>
              <a:effectLst>
                <a:outerShdw blurRad="38100" dist="25400" dir="5400000" algn="ctr" rotWithShape="0">
                  <a:srgbClr val="6E747A">
                    <a:alpha val="43000"/>
                  </a:srgbClr>
                </a:outerShdw>
              </a:effectLst>
              <a:latin typeface="Times New Roman" panose="02020603050405020304" charset="0"/>
              <a:ea typeface="Times New Roman" panose="02020603050405020304" charset="0"/>
              <a:cs typeface="Times New Roman" panose="02020603050405020304" charset="0"/>
            </a:endParaRPr>
          </a:p>
        </p:txBody>
      </p:sp>
      <p:sp>
        <p:nvSpPr>
          <p:cNvPr id="16" name="Rectangle 15"/>
          <p:cNvSpPr/>
          <p:nvPr/>
        </p:nvSpPr>
        <p:spPr>
          <a:xfrm>
            <a:off x="2570480" y="3182620"/>
            <a:ext cx="6478905" cy="553085"/>
          </a:xfrm>
          <a:prstGeom prst="rect">
            <a:avLst/>
          </a:prstGeom>
          <a:noFill/>
          <a:ln w="9525">
            <a:noFill/>
          </a:ln>
        </p:spPr>
        <p:txBody>
          <a:bodyPr wrap="square">
            <a:spAutoFit/>
          </a:bodyPr>
          <a:lstStyle/>
          <a:p>
            <a:pPr algn="l">
              <a:spcBef>
                <a:spcPct val="50000"/>
              </a:spcBef>
            </a:pPr>
            <a:r>
              <a:rPr lang="en-GB" altLang="vi-VN" sz="3000" b="1" dirty="0">
                <a:ln/>
                <a:solidFill>
                  <a:schemeClr val="tx1"/>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rPr>
              <a:t>Đoạn 2:</a:t>
            </a:r>
            <a:r>
              <a:rPr lang="en-GB" altLang="vi-VN" sz="3000" b="1" dirty="0">
                <a:ln/>
                <a:solidFill>
                  <a:schemeClr val="accent1"/>
                </a:solidFill>
                <a:effectLst>
                  <a:outerShdw blurRad="38100" dist="25400" dir="5400000" algn="ctr" rotWithShape="0">
                    <a:srgbClr val="6E747A">
                      <a:alpha val="43000"/>
                    </a:srgbClr>
                  </a:outerShdw>
                </a:effectLst>
                <a:latin typeface="Times New Roman" panose="02020603050405020304" charset="0"/>
                <a:cs typeface="Times New Roman" panose="02020603050405020304" charset="0"/>
              </a:rPr>
              <a:t> Nhìn ra xa ... hoang dã</a:t>
            </a:r>
            <a:endParaRPr lang="en-GB" altLang="vi-VN" sz="3000" b="1" i="1" dirty="0">
              <a:ln/>
              <a:solidFill>
                <a:schemeClr val="accent1"/>
              </a:solidFill>
              <a:effectLst>
                <a:outerShdw blurRad="38100" dist="25400" dir="5400000" algn="ctr" rotWithShape="0">
                  <a:srgbClr val="6E747A">
                    <a:alpha val="43000"/>
                  </a:srgbClr>
                </a:outerShdw>
              </a:effectLst>
              <a:latin typeface="Times New Roman" panose="02020603050405020304" charset="0"/>
              <a:ea typeface="Times New Roman" panose="02020603050405020304" charset="0"/>
              <a:cs typeface="Times New Roman" panose="02020603050405020304" charset="0"/>
            </a:endParaRPr>
          </a:p>
        </p:txBody>
      </p:sp>
      <p:sp>
        <p:nvSpPr>
          <p:cNvPr id="18" name="Rectangle 17"/>
          <p:cNvSpPr/>
          <p:nvPr/>
        </p:nvSpPr>
        <p:spPr>
          <a:xfrm>
            <a:off x="2570480" y="3893185"/>
            <a:ext cx="5682615" cy="553085"/>
          </a:xfrm>
          <a:prstGeom prst="rect">
            <a:avLst/>
          </a:prstGeom>
          <a:noFill/>
          <a:ln w="9525">
            <a:noFill/>
          </a:ln>
        </p:spPr>
        <p:txBody>
          <a:bodyPr wrap="square">
            <a:spAutoFit/>
          </a:bodyPr>
          <a:lstStyle/>
          <a:p>
            <a:pPr algn="l">
              <a:spcBef>
                <a:spcPct val="50000"/>
              </a:spcBef>
            </a:pPr>
            <a:r>
              <a:rPr lang="en-GB" altLang="vi-VN" sz="3000" b="1" dirty="0">
                <a:ln/>
                <a:solidFill>
                  <a:schemeClr val="tx1"/>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rPr>
              <a:t>Đoạn 3:</a:t>
            </a:r>
            <a:r>
              <a:rPr lang="en-GB" altLang="vi-VN" sz="3000" b="1" dirty="0">
                <a:ln/>
                <a:solidFill>
                  <a:schemeClr val="accent1"/>
                </a:solidFill>
                <a:effectLst>
                  <a:outerShdw blurRad="38100" dist="25400" dir="5400000" algn="ctr" rotWithShape="0">
                    <a:srgbClr val="6E747A">
                      <a:alpha val="43000"/>
                    </a:srgbClr>
                  </a:outerShdw>
                </a:effectLst>
                <a:latin typeface="Times New Roman" panose="02020603050405020304" charset="0"/>
                <a:cs typeface="Times New Roman" panose="02020603050405020304" charset="0"/>
              </a:rPr>
              <a:t> Còn lại</a:t>
            </a:r>
            <a:endParaRPr lang="en-GB" altLang="vi-VN" sz="3000" b="1" i="1" dirty="0">
              <a:ln/>
              <a:solidFill>
                <a:schemeClr val="accent1"/>
              </a:solidFill>
              <a:effectLst>
                <a:outerShdw blurRad="38100" dist="25400" dir="5400000" algn="ctr" rotWithShape="0">
                  <a:srgbClr val="6E747A">
                    <a:alpha val="43000"/>
                  </a:srgbClr>
                </a:outerShdw>
              </a:effectLst>
              <a:latin typeface="Times New Roman" panose="02020603050405020304" charset="0"/>
              <a:ea typeface="Times New Roman" panose="02020603050405020304" charset="0"/>
              <a:cs typeface="Times New Roman" panose="02020603050405020304" charset="0"/>
            </a:endParaRPr>
          </a:p>
        </p:txBody>
      </p:sp>
      <p:pic>
        <p:nvPicPr>
          <p:cNvPr id="37" name="Picture 7"/>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a:off x="-1121410" y="0"/>
            <a:ext cx="3717925" cy="5194300"/>
          </a:xfrm>
          <a:prstGeom prst="rect">
            <a:avLst/>
          </a:prstGeom>
        </p:spPr>
      </p:pic>
      <p:grpSp>
        <p:nvGrpSpPr>
          <p:cNvPr id="8151" name="Google Shape;8151;p36"/>
          <p:cNvGrpSpPr/>
          <p:nvPr/>
        </p:nvGrpSpPr>
        <p:grpSpPr>
          <a:xfrm rot="20340000">
            <a:off x="2887980" y="642620"/>
            <a:ext cx="4248785" cy="1855470"/>
            <a:chOff x="1121526" y="1341074"/>
            <a:chExt cx="3065806" cy="2648383"/>
          </a:xfrm>
        </p:grpSpPr>
        <p:sp>
          <p:nvSpPr>
            <p:cNvPr id="8152" name="Google Shape;8152;p36"/>
            <p:cNvSpPr/>
            <p:nvPr/>
          </p:nvSpPr>
          <p:spPr>
            <a:xfrm rot="1213492">
              <a:off x="1546399"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solidFill>
              <a:schemeClr val="dk2">
                <a:alpha val="562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36"/>
            <p:cNvSpPr/>
            <p:nvPr/>
          </p:nvSpPr>
          <p:spPr>
            <a:xfrm rot="1213492">
              <a:off x="1384647"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0" name="Picture 39"/>
          <p:cNvPicPr>
            <a:picLocks noChangeAspect="1"/>
          </p:cNvPicPr>
          <p:nvPr/>
        </p:nvPicPr>
        <p:blipFill>
          <a:blip r:embed="rId5"/>
          <a:stretch>
            <a:fillRect/>
          </a:stretch>
        </p:blipFill>
        <p:spPr>
          <a:xfrm>
            <a:off x="3555365" y="1129665"/>
            <a:ext cx="2705100" cy="96202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1000"/>
                                        <p:tgtEl>
                                          <p:spTgt spid="40"/>
                                        </p:tgtEl>
                                      </p:cBhvr>
                                    </p:animEffect>
                                    <p:anim calcmode="lin" valueType="num">
                                      <p:cBhvr>
                                        <p:cTn id="8" dur="1000" fill="hold"/>
                                        <p:tgtEl>
                                          <p:spTgt spid="40"/>
                                        </p:tgtEl>
                                        <p:attrNameLst>
                                          <p:attrName>ppt_x</p:attrName>
                                        </p:attrNameLst>
                                      </p:cBhvr>
                                      <p:tavLst>
                                        <p:tav tm="0">
                                          <p:val>
                                            <p:strVal val="#ppt_x"/>
                                          </p:val>
                                        </p:tav>
                                        <p:tav tm="100000">
                                          <p:val>
                                            <p:strVal val="#ppt_x"/>
                                          </p:val>
                                        </p:tav>
                                      </p:tavLst>
                                    </p:anim>
                                    <p:anim calcmode="lin" valueType="num">
                                      <p:cBhvr>
                                        <p:cTn id="9" dur="1000" fill="hold"/>
                                        <p:tgtEl>
                                          <p:spTgt spid="40"/>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8151"/>
                                        </p:tgtEl>
                                        <p:attrNameLst>
                                          <p:attrName>style.visibility</p:attrName>
                                        </p:attrNameLst>
                                      </p:cBhvr>
                                      <p:to>
                                        <p:strVal val="visible"/>
                                      </p:to>
                                    </p:set>
                                    <p:animEffect transition="in" filter="fade">
                                      <p:cBhvr>
                                        <p:cTn id="12" dur="1000"/>
                                        <p:tgtEl>
                                          <p:spTgt spid="8151"/>
                                        </p:tgtEl>
                                      </p:cBhvr>
                                    </p:animEffect>
                                    <p:anim calcmode="lin" valueType="num">
                                      <p:cBhvr>
                                        <p:cTn id="13" dur="1000" fill="hold"/>
                                        <p:tgtEl>
                                          <p:spTgt spid="8151"/>
                                        </p:tgtEl>
                                        <p:attrNameLst>
                                          <p:attrName>ppt_x</p:attrName>
                                        </p:attrNameLst>
                                      </p:cBhvr>
                                      <p:tavLst>
                                        <p:tav tm="0">
                                          <p:val>
                                            <p:strVal val="#ppt_x"/>
                                          </p:val>
                                        </p:tav>
                                        <p:tav tm="100000">
                                          <p:val>
                                            <p:strVal val="#ppt_x"/>
                                          </p:val>
                                        </p:tav>
                                      </p:tavLst>
                                    </p:anim>
                                    <p:anim calcmode="lin" valueType="num">
                                      <p:cBhvr>
                                        <p:cTn id="14" dur="1000" fill="hold"/>
                                        <p:tgtEl>
                                          <p:spTgt spid="8151"/>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6" presetClass="entr" presetSubtype="16"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circle(in)">
                                      <p:cBhvr>
                                        <p:cTn id="19" dur="2000"/>
                                        <p:tgtEl>
                                          <p:spTgt spid="15"/>
                                        </p:tgtEl>
                                      </p:cBhvr>
                                    </p:animEffect>
                                  </p:childTnLst>
                                </p:cTn>
                              </p:par>
                            </p:childTnLst>
                          </p:cTn>
                        </p:par>
                      </p:childTnLst>
                    </p:cTn>
                  </p:par>
                  <p:par>
                    <p:cTn id="20" fill="hold">
                      <p:stCondLst>
                        <p:cond delay="indefinite"/>
                      </p:stCondLst>
                      <p:childTnLst>
                        <p:par>
                          <p:cTn id="21" fill="hold">
                            <p:stCondLst>
                              <p:cond delay="0"/>
                            </p:stCondLst>
                            <p:childTnLst>
                              <p:par>
                                <p:cTn id="22" presetID="6" presetClass="entr" presetSubtype="16" fill="hold" grpId="0" nodeType="click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circle(in)">
                                      <p:cBhvr>
                                        <p:cTn id="24" dur="2000"/>
                                        <p:tgtEl>
                                          <p:spTgt spid="16"/>
                                        </p:tgtEl>
                                      </p:cBhvr>
                                    </p:animEffect>
                                  </p:childTnLst>
                                </p:cTn>
                              </p:par>
                            </p:childTnLst>
                          </p:cTn>
                        </p:par>
                      </p:childTnLst>
                    </p:cTn>
                  </p:par>
                  <p:par>
                    <p:cTn id="25" fill="hold">
                      <p:stCondLst>
                        <p:cond delay="indefinite"/>
                      </p:stCondLst>
                      <p:childTnLst>
                        <p:par>
                          <p:cTn id="26" fill="hold">
                            <p:stCondLst>
                              <p:cond delay="0"/>
                            </p:stCondLst>
                            <p:childTnLst>
                              <p:par>
                                <p:cTn id="27" presetID="16" presetClass="entr" presetSubtype="21" fill="hold" grpId="0" nodeType="click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barn(inVertical)">
                                      <p:cBhvr>
                                        <p:cTn id="2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8"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7897"/>
        <p:cNvGrpSpPr/>
        <p:nvPr/>
      </p:nvGrpSpPr>
      <p:grpSpPr>
        <a:xfrm>
          <a:off x="0" y="0"/>
          <a:ext cx="0" cy="0"/>
          <a:chOff x="0" y="0"/>
          <a:chExt cx="0" cy="0"/>
        </a:xfrm>
      </p:grpSpPr>
      <p:grpSp>
        <p:nvGrpSpPr>
          <p:cNvPr id="2" name="Group 1"/>
          <p:cNvGrpSpPr/>
          <p:nvPr/>
        </p:nvGrpSpPr>
        <p:grpSpPr>
          <a:xfrm>
            <a:off x="559435" y="950595"/>
            <a:ext cx="1844040" cy="1024890"/>
            <a:chOff x="156" y="1497"/>
            <a:chExt cx="2904" cy="1614"/>
          </a:xfrm>
        </p:grpSpPr>
        <p:sp>
          <p:nvSpPr>
            <p:cNvPr id="3848" name="Google Shape;3848;p58"/>
            <p:cNvSpPr/>
            <p:nvPr/>
          </p:nvSpPr>
          <p:spPr>
            <a:xfrm rot="10800000">
              <a:off x="156" y="1497"/>
              <a:ext cx="2904" cy="1615"/>
            </a:xfrm>
            <a:custGeom>
              <a:avLst/>
              <a:gdLst/>
              <a:ahLst/>
              <a:cxnLst/>
              <a:rect l="l" t="t" r="r" b="b"/>
              <a:pathLst>
                <a:path w="48469" h="41838" extrusionOk="0">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Rectangle 14"/>
            <p:cNvSpPr/>
            <p:nvPr/>
          </p:nvSpPr>
          <p:spPr>
            <a:xfrm>
              <a:off x="607" y="1868"/>
              <a:ext cx="2453" cy="822"/>
            </a:xfrm>
            <a:prstGeom prst="rect">
              <a:avLst/>
            </a:prstGeom>
            <a:noFill/>
            <a:ln w="9525">
              <a:noFill/>
            </a:ln>
          </p:spPr>
          <p:txBody>
            <a:bodyPr wrap="square">
              <a:spAutoFit/>
            </a:bodyPr>
            <a:lstStyle/>
            <a:p>
              <a:pPr algn="l">
                <a:spcBef>
                  <a:spcPct val="50000"/>
                </a:spcBef>
              </a:pPr>
              <a:r>
                <a:rPr lang="en-GB" altLang="vi-VN" sz="2800" b="1" dirty="0">
                  <a:solidFill>
                    <a:schemeClr val="bg1"/>
                  </a:solidFill>
                  <a:latin typeface="Times New Roman" panose="02020603050405020304" charset="0"/>
                  <a:cs typeface="Times New Roman" panose="02020603050405020304" charset="0"/>
                </a:rPr>
                <a:t>Đoạn 1</a:t>
              </a:r>
              <a:endParaRPr lang="en-GB" altLang="vi-VN" sz="2800" b="1" dirty="0">
                <a:solidFill>
                  <a:schemeClr val="bg1"/>
                </a:solidFill>
                <a:latin typeface="Times New Roman" panose="02020603050405020304" charset="0"/>
                <a:ea typeface="Times New Roman" panose="02020603050405020304" charset="0"/>
                <a:cs typeface="Times New Roman" panose="02020603050405020304" charset="0"/>
              </a:endParaRPr>
            </a:p>
          </p:txBody>
        </p:sp>
      </p:grpSp>
      <p:grpSp>
        <p:nvGrpSpPr>
          <p:cNvPr id="23" name="Google Shape;7898;p32"/>
          <p:cNvGrpSpPr/>
          <p:nvPr/>
        </p:nvGrpSpPr>
        <p:grpSpPr>
          <a:xfrm>
            <a:off x="2637790" y="962025"/>
            <a:ext cx="5871210" cy="764540"/>
            <a:chOff x="2023945" y="2856088"/>
            <a:chExt cx="5096097" cy="477025"/>
          </a:xfrm>
        </p:grpSpPr>
        <p:sp>
          <p:nvSpPr>
            <p:cNvPr id="24" name="Google Shape;7899;p32"/>
            <p:cNvSpPr/>
            <p:nvPr/>
          </p:nvSpPr>
          <p:spPr>
            <a:xfrm>
              <a:off x="2023945" y="2856088"/>
              <a:ext cx="2370647" cy="477025"/>
            </a:xfrm>
            <a:custGeom>
              <a:avLst/>
              <a:gdLst/>
              <a:ahLst/>
              <a:cxnLst/>
              <a:rect l="l" t="t" r="r" b="b"/>
              <a:pathLst>
                <a:path w="77289" h="19081" extrusionOk="0">
                  <a:moveTo>
                    <a:pt x="0" y="0"/>
                  </a:moveTo>
                  <a:lnTo>
                    <a:pt x="6105" y="9540"/>
                  </a:lnTo>
                  <a:lnTo>
                    <a:pt x="0" y="19080"/>
                  </a:lnTo>
                  <a:lnTo>
                    <a:pt x="77289" y="19080"/>
                  </a:lnTo>
                  <a:lnTo>
                    <a:pt x="72052" y="9540"/>
                  </a:lnTo>
                  <a:lnTo>
                    <a:pt x="7728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7900;p32"/>
            <p:cNvSpPr/>
            <p:nvPr/>
          </p:nvSpPr>
          <p:spPr>
            <a:xfrm>
              <a:off x="4749395" y="2856088"/>
              <a:ext cx="2370647" cy="477025"/>
            </a:xfrm>
            <a:custGeom>
              <a:avLst/>
              <a:gdLst/>
              <a:ahLst/>
              <a:cxnLst/>
              <a:rect l="l" t="t" r="r" b="b"/>
              <a:pathLst>
                <a:path w="77289" h="19081" extrusionOk="0">
                  <a:moveTo>
                    <a:pt x="0" y="0"/>
                  </a:moveTo>
                  <a:lnTo>
                    <a:pt x="6105" y="9540"/>
                  </a:lnTo>
                  <a:lnTo>
                    <a:pt x="0" y="19080"/>
                  </a:lnTo>
                  <a:lnTo>
                    <a:pt x="77289" y="19080"/>
                  </a:lnTo>
                  <a:lnTo>
                    <a:pt x="72052" y="9540"/>
                  </a:lnTo>
                  <a:lnTo>
                    <a:pt x="7728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7901;p32"/>
            <p:cNvSpPr/>
            <p:nvPr/>
          </p:nvSpPr>
          <p:spPr>
            <a:xfrm>
              <a:off x="3512770" y="2856088"/>
              <a:ext cx="2370647" cy="477025"/>
            </a:xfrm>
            <a:custGeom>
              <a:avLst/>
              <a:gdLst/>
              <a:ahLst/>
              <a:cxnLst/>
              <a:rect l="l" t="t" r="r" b="b"/>
              <a:pathLst>
                <a:path w="77289" h="19081" extrusionOk="0">
                  <a:moveTo>
                    <a:pt x="0" y="0"/>
                  </a:moveTo>
                  <a:lnTo>
                    <a:pt x="6105" y="9540"/>
                  </a:lnTo>
                  <a:lnTo>
                    <a:pt x="0" y="19080"/>
                  </a:lnTo>
                  <a:lnTo>
                    <a:pt x="77289" y="19080"/>
                  </a:lnTo>
                  <a:lnTo>
                    <a:pt x="72052" y="9540"/>
                  </a:lnTo>
                  <a:lnTo>
                    <a:pt x="7728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7898;p32"/>
          <p:cNvGrpSpPr/>
          <p:nvPr/>
        </p:nvGrpSpPr>
        <p:grpSpPr>
          <a:xfrm>
            <a:off x="2637790" y="2115185"/>
            <a:ext cx="5871210" cy="764540"/>
            <a:chOff x="2023945" y="2856088"/>
            <a:chExt cx="5096097" cy="477025"/>
          </a:xfrm>
        </p:grpSpPr>
        <p:sp>
          <p:nvSpPr>
            <p:cNvPr id="28" name="Google Shape;7899;p32"/>
            <p:cNvSpPr/>
            <p:nvPr/>
          </p:nvSpPr>
          <p:spPr>
            <a:xfrm>
              <a:off x="2023945" y="2856088"/>
              <a:ext cx="2370647" cy="477025"/>
            </a:xfrm>
            <a:custGeom>
              <a:avLst/>
              <a:gdLst/>
              <a:ahLst/>
              <a:cxnLst/>
              <a:rect l="l" t="t" r="r" b="b"/>
              <a:pathLst>
                <a:path w="77289" h="19081" extrusionOk="0">
                  <a:moveTo>
                    <a:pt x="0" y="0"/>
                  </a:moveTo>
                  <a:lnTo>
                    <a:pt x="6105" y="9540"/>
                  </a:lnTo>
                  <a:lnTo>
                    <a:pt x="0" y="19080"/>
                  </a:lnTo>
                  <a:lnTo>
                    <a:pt x="77289" y="19080"/>
                  </a:lnTo>
                  <a:lnTo>
                    <a:pt x="72052" y="9540"/>
                  </a:lnTo>
                  <a:lnTo>
                    <a:pt x="7728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7900;p32"/>
            <p:cNvSpPr/>
            <p:nvPr/>
          </p:nvSpPr>
          <p:spPr>
            <a:xfrm>
              <a:off x="4749395" y="2856088"/>
              <a:ext cx="2370647" cy="477025"/>
            </a:xfrm>
            <a:custGeom>
              <a:avLst/>
              <a:gdLst/>
              <a:ahLst/>
              <a:cxnLst/>
              <a:rect l="l" t="t" r="r" b="b"/>
              <a:pathLst>
                <a:path w="77289" h="19081" extrusionOk="0">
                  <a:moveTo>
                    <a:pt x="0" y="0"/>
                  </a:moveTo>
                  <a:lnTo>
                    <a:pt x="6105" y="9540"/>
                  </a:lnTo>
                  <a:lnTo>
                    <a:pt x="0" y="19080"/>
                  </a:lnTo>
                  <a:lnTo>
                    <a:pt x="77289" y="19080"/>
                  </a:lnTo>
                  <a:lnTo>
                    <a:pt x="72052" y="9540"/>
                  </a:lnTo>
                  <a:lnTo>
                    <a:pt x="7728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7901;p32"/>
            <p:cNvSpPr/>
            <p:nvPr/>
          </p:nvSpPr>
          <p:spPr>
            <a:xfrm>
              <a:off x="3512770" y="2856088"/>
              <a:ext cx="2370647" cy="477025"/>
            </a:xfrm>
            <a:custGeom>
              <a:avLst/>
              <a:gdLst/>
              <a:ahLst/>
              <a:cxnLst/>
              <a:rect l="l" t="t" r="r" b="b"/>
              <a:pathLst>
                <a:path w="77289" h="19081" extrusionOk="0">
                  <a:moveTo>
                    <a:pt x="0" y="0"/>
                  </a:moveTo>
                  <a:lnTo>
                    <a:pt x="6105" y="9540"/>
                  </a:lnTo>
                  <a:lnTo>
                    <a:pt x="0" y="19080"/>
                  </a:lnTo>
                  <a:lnTo>
                    <a:pt x="77289" y="19080"/>
                  </a:lnTo>
                  <a:lnTo>
                    <a:pt x="72052" y="9540"/>
                  </a:lnTo>
                  <a:lnTo>
                    <a:pt x="7728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 name="Google Shape;7898;p32"/>
          <p:cNvGrpSpPr/>
          <p:nvPr/>
        </p:nvGrpSpPr>
        <p:grpSpPr>
          <a:xfrm>
            <a:off x="2637790" y="3268345"/>
            <a:ext cx="5871210" cy="764540"/>
            <a:chOff x="2023945" y="2856088"/>
            <a:chExt cx="5096097" cy="477025"/>
          </a:xfrm>
        </p:grpSpPr>
        <p:sp>
          <p:nvSpPr>
            <p:cNvPr id="32" name="Google Shape;7899;p32"/>
            <p:cNvSpPr/>
            <p:nvPr/>
          </p:nvSpPr>
          <p:spPr>
            <a:xfrm>
              <a:off x="2023945" y="2856088"/>
              <a:ext cx="2370647" cy="477025"/>
            </a:xfrm>
            <a:custGeom>
              <a:avLst/>
              <a:gdLst/>
              <a:ahLst/>
              <a:cxnLst/>
              <a:rect l="l" t="t" r="r" b="b"/>
              <a:pathLst>
                <a:path w="77289" h="19081" extrusionOk="0">
                  <a:moveTo>
                    <a:pt x="0" y="0"/>
                  </a:moveTo>
                  <a:lnTo>
                    <a:pt x="6105" y="9540"/>
                  </a:lnTo>
                  <a:lnTo>
                    <a:pt x="0" y="19080"/>
                  </a:lnTo>
                  <a:lnTo>
                    <a:pt x="77289" y="19080"/>
                  </a:lnTo>
                  <a:lnTo>
                    <a:pt x="72052" y="9540"/>
                  </a:lnTo>
                  <a:lnTo>
                    <a:pt x="7728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7900;p32"/>
            <p:cNvSpPr/>
            <p:nvPr/>
          </p:nvSpPr>
          <p:spPr>
            <a:xfrm>
              <a:off x="4749395" y="2856088"/>
              <a:ext cx="2370647" cy="477025"/>
            </a:xfrm>
            <a:custGeom>
              <a:avLst/>
              <a:gdLst/>
              <a:ahLst/>
              <a:cxnLst/>
              <a:rect l="l" t="t" r="r" b="b"/>
              <a:pathLst>
                <a:path w="77289" h="19081" extrusionOk="0">
                  <a:moveTo>
                    <a:pt x="0" y="0"/>
                  </a:moveTo>
                  <a:lnTo>
                    <a:pt x="6105" y="9540"/>
                  </a:lnTo>
                  <a:lnTo>
                    <a:pt x="0" y="19080"/>
                  </a:lnTo>
                  <a:lnTo>
                    <a:pt x="77289" y="19080"/>
                  </a:lnTo>
                  <a:lnTo>
                    <a:pt x="72052" y="9540"/>
                  </a:lnTo>
                  <a:lnTo>
                    <a:pt x="7728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7901;p32"/>
            <p:cNvSpPr/>
            <p:nvPr/>
          </p:nvSpPr>
          <p:spPr>
            <a:xfrm>
              <a:off x="3512770" y="2856088"/>
              <a:ext cx="2370647" cy="477025"/>
            </a:xfrm>
            <a:custGeom>
              <a:avLst/>
              <a:gdLst/>
              <a:ahLst/>
              <a:cxnLst/>
              <a:rect l="l" t="t" r="r" b="b"/>
              <a:pathLst>
                <a:path w="77289" h="19081" extrusionOk="0">
                  <a:moveTo>
                    <a:pt x="0" y="0"/>
                  </a:moveTo>
                  <a:lnTo>
                    <a:pt x="6105" y="9540"/>
                  </a:lnTo>
                  <a:lnTo>
                    <a:pt x="0" y="19080"/>
                  </a:lnTo>
                  <a:lnTo>
                    <a:pt x="77289" y="19080"/>
                  </a:lnTo>
                  <a:lnTo>
                    <a:pt x="72052" y="9540"/>
                  </a:lnTo>
                  <a:lnTo>
                    <a:pt x="7728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 name="Group 2"/>
          <p:cNvGrpSpPr/>
          <p:nvPr/>
        </p:nvGrpSpPr>
        <p:grpSpPr>
          <a:xfrm>
            <a:off x="559435" y="2145030"/>
            <a:ext cx="1844040" cy="1025525"/>
            <a:chOff x="156" y="1497"/>
            <a:chExt cx="2904" cy="1615"/>
          </a:xfrm>
        </p:grpSpPr>
        <p:sp>
          <p:nvSpPr>
            <p:cNvPr id="4" name="Google Shape;3848;p58"/>
            <p:cNvSpPr/>
            <p:nvPr/>
          </p:nvSpPr>
          <p:spPr>
            <a:xfrm rot="10800000">
              <a:off x="156" y="1497"/>
              <a:ext cx="2904" cy="1615"/>
            </a:xfrm>
            <a:custGeom>
              <a:avLst/>
              <a:gdLst/>
              <a:ahLst/>
              <a:cxnLst/>
              <a:rect l="l" t="t" r="r" b="b"/>
              <a:pathLst>
                <a:path w="48469" h="41838" extrusionOk="0">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Rectangle 14"/>
            <p:cNvSpPr/>
            <p:nvPr/>
          </p:nvSpPr>
          <p:spPr>
            <a:xfrm>
              <a:off x="607" y="1868"/>
              <a:ext cx="2453" cy="822"/>
            </a:xfrm>
            <a:prstGeom prst="rect">
              <a:avLst/>
            </a:prstGeom>
            <a:noFill/>
            <a:ln w="9525">
              <a:noFill/>
            </a:ln>
          </p:spPr>
          <p:txBody>
            <a:bodyPr wrap="square">
              <a:spAutoFit/>
            </a:bodyPr>
            <a:lstStyle/>
            <a:p>
              <a:pPr algn="l">
                <a:spcBef>
                  <a:spcPct val="50000"/>
                </a:spcBef>
              </a:pPr>
              <a:r>
                <a:rPr lang="en-GB" altLang="vi-VN" sz="2800" b="1" dirty="0">
                  <a:solidFill>
                    <a:schemeClr val="bg1"/>
                  </a:solidFill>
                  <a:latin typeface="Times New Roman" panose="02020603050405020304" charset="0"/>
                  <a:cs typeface="Times New Roman" panose="02020603050405020304" charset="0"/>
                </a:rPr>
                <a:t>Đoạn 2</a:t>
              </a:r>
              <a:endParaRPr lang="en-GB" altLang="vi-VN" sz="2800" b="1" dirty="0">
                <a:solidFill>
                  <a:schemeClr val="bg1"/>
                </a:solidFill>
                <a:latin typeface="Times New Roman" panose="02020603050405020304" charset="0"/>
                <a:ea typeface="Times New Roman" panose="02020603050405020304" charset="0"/>
                <a:cs typeface="Times New Roman" panose="02020603050405020304" charset="0"/>
              </a:endParaRPr>
            </a:p>
          </p:txBody>
        </p:sp>
      </p:grpSp>
      <p:grpSp>
        <p:nvGrpSpPr>
          <p:cNvPr id="6" name="Group 5"/>
          <p:cNvGrpSpPr/>
          <p:nvPr/>
        </p:nvGrpSpPr>
        <p:grpSpPr>
          <a:xfrm>
            <a:off x="559435" y="3213735"/>
            <a:ext cx="1844040" cy="1025525"/>
            <a:chOff x="156" y="1497"/>
            <a:chExt cx="2904" cy="1615"/>
          </a:xfrm>
        </p:grpSpPr>
        <p:sp>
          <p:nvSpPr>
            <p:cNvPr id="7" name="Google Shape;3848;p58"/>
            <p:cNvSpPr/>
            <p:nvPr/>
          </p:nvSpPr>
          <p:spPr>
            <a:xfrm rot="10800000">
              <a:off x="156" y="1497"/>
              <a:ext cx="2904" cy="1615"/>
            </a:xfrm>
            <a:custGeom>
              <a:avLst/>
              <a:gdLst/>
              <a:ahLst/>
              <a:cxnLst/>
              <a:rect l="l" t="t" r="r" b="b"/>
              <a:pathLst>
                <a:path w="48469" h="41838" extrusionOk="0">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Rectangle 14"/>
            <p:cNvSpPr/>
            <p:nvPr/>
          </p:nvSpPr>
          <p:spPr>
            <a:xfrm>
              <a:off x="607" y="1868"/>
              <a:ext cx="2453" cy="822"/>
            </a:xfrm>
            <a:prstGeom prst="rect">
              <a:avLst/>
            </a:prstGeom>
            <a:noFill/>
            <a:ln w="9525">
              <a:noFill/>
            </a:ln>
          </p:spPr>
          <p:txBody>
            <a:bodyPr wrap="square">
              <a:spAutoFit/>
            </a:bodyPr>
            <a:lstStyle/>
            <a:p>
              <a:pPr algn="l">
                <a:spcBef>
                  <a:spcPct val="50000"/>
                </a:spcBef>
              </a:pPr>
              <a:r>
                <a:rPr lang="en-GB" altLang="vi-VN" sz="2800" b="1" dirty="0">
                  <a:solidFill>
                    <a:schemeClr val="bg1"/>
                  </a:solidFill>
                  <a:latin typeface="Times New Roman" panose="02020603050405020304" charset="0"/>
                  <a:cs typeface="Times New Roman" panose="02020603050405020304" charset="0"/>
                </a:rPr>
                <a:t>Đoạn 3</a:t>
              </a:r>
              <a:endParaRPr lang="en-GB" altLang="vi-VN" sz="2800" b="1" dirty="0">
                <a:solidFill>
                  <a:schemeClr val="bg1"/>
                </a:solidFill>
                <a:latin typeface="Times New Roman" panose="02020603050405020304" charset="0"/>
                <a:ea typeface="Times New Roman" panose="02020603050405020304" charset="0"/>
                <a:cs typeface="Times New Roman" panose="02020603050405020304" charset="0"/>
              </a:endParaRPr>
            </a:p>
          </p:txBody>
        </p:sp>
      </p:grpSp>
      <p:sp>
        <p:nvSpPr>
          <p:cNvPr id="9" name="Rectangles 8"/>
          <p:cNvSpPr/>
          <p:nvPr/>
        </p:nvSpPr>
        <p:spPr>
          <a:xfrm>
            <a:off x="3399790" y="1099185"/>
            <a:ext cx="3955415" cy="521970"/>
          </a:xfrm>
          <a:prstGeom prst="rect">
            <a:avLst/>
          </a:prstGeom>
          <a:noFill/>
          <a:ln>
            <a:noFill/>
          </a:ln>
        </p:spPr>
        <p:txBody>
          <a:bodyPr wrap="none" rtlCol="0" anchor="t">
            <a:spAutoFit/>
          </a:bodyPr>
          <a:lstStyle/>
          <a:p>
            <a:pPr algn="l"/>
            <a:r>
              <a:rPr lang="en-GB" altLang="en-US" sz="2800" b="1">
                <a:ln/>
                <a:solidFill>
                  <a:schemeClr val="tx1"/>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rPr>
              <a:t>Giới thiệu về “cổng trời”</a:t>
            </a:r>
          </a:p>
        </p:txBody>
      </p:sp>
      <p:sp>
        <p:nvSpPr>
          <p:cNvPr id="10" name="Rectangles 9"/>
          <p:cNvSpPr/>
          <p:nvPr/>
        </p:nvSpPr>
        <p:spPr>
          <a:xfrm>
            <a:off x="3399790" y="2252345"/>
            <a:ext cx="4935220" cy="521970"/>
          </a:xfrm>
          <a:prstGeom prst="rect">
            <a:avLst/>
          </a:prstGeom>
          <a:noFill/>
          <a:ln>
            <a:noFill/>
          </a:ln>
        </p:spPr>
        <p:txBody>
          <a:bodyPr wrap="square" rtlCol="0" anchor="t">
            <a:spAutoFit/>
          </a:bodyPr>
          <a:lstStyle/>
          <a:p>
            <a:pPr lvl="0" algn="l">
              <a:buSzTx/>
            </a:pPr>
            <a:r>
              <a:rPr lang="en-GB" altLang="en-US" sz="2800" b="1">
                <a:solidFill>
                  <a:schemeClr val="tx1"/>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sym typeface="+mn-ea"/>
              </a:rPr>
              <a:t>Vẻ đẹp bức tranh thiên nhiên </a:t>
            </a:r>
          </a:p>
        </p:txBody>
      </p:sp>
      <p:sp>
        <p:nvSpPr>
          <p:cNvPr id="11" name="Rectangles 10"/>
          <p:cNvSpPr/>
          <p:nvPr/>
        </p:nvSpPr>
        <p:spPr>
          <a:xfrm>
            <a:off x="3399790" y="3405505"/>
            <a:ext cx="4495165" cy="521970"/>
          </a:xfrm>
          <a:prstGeom prst="rect">
            <a:avLst/>
          </a:prstGeom>
          <a:noFill/>
          <a:ln>
            <a:noFill/>
          </a:ln>
        </p:spPr>
        <p:txBody>
          <a:bodyPr wrap="square" rtlCol="0" anchor="t">
            <a:spAutoFit/>
          </a:bodyPr>
          <a:lstStyle/>
          <a:p>
            <a:pPr lvl="0" algn="l">
              <a:buSzTx/>
            </a:pPr>
            <a:r>
              <a:rPr lang="en-GB" altLang="en-US" sz="2800" b="1">
                <a:solidFill>
                  <a:schemeClr val="tx1"/>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sym typeface="+mn-ea"/>
              </a:rPr>
              <a:t>Hoạt động của con người </a:t>
            </a: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0-#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fill="hold"/>
                                        <p:tgtEl>
                                          <p:spTgt spid="23"/>
                                        </p:tgtEl>
                                        <p:attrNameLst>
                                          <p:attrName>ppt_x</p:attrName>
                                        </p:attrNameLst>
                                      </p:cBhvr>
                                      <p:tavLst>
                                        <p:tav tm="0">
                                          <p:val>
                                            <p:strVal val="0-#ppt_w/2"/>
                                          </p:val>
                                        </p:tav>
                                        <p:tav tm="100000">
                                          <p:val>
                                            <p:strVal val="#ppt_x"/>
                                          </p:val>
                                        </p:tav>
                                      </p:tavLst>
                                    </p:anim>
                                    <p:anim calcmode="lin" valueType="num">
                                      <p:cBhvr additive="base">
                                        <p:cTn id="12" dur="500" fill="hold"/>
                                        <p:tgtEl>
                                          <p:spTgt spid="23"/>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0-#ppt_w/2"/>
                                          </p:val>
                                        </p:tav>
                                        <p:tav tm="100000">
                                          <p:val>
                                            <p:strVal val="#ppt_x"/>
                                          </p:val>
                                        </p:tav>
                                      </p:tavLst>
                                    </p:anim>
                                    <p:anim calcmode="lin" valueType="num">
                                      <p:cBhvr additive="base">
                                        <p:cTn id="22" dur="500" fill="hold"/>
                                        <p:tgtEl>
                                          <p:spTgt spid="3"/>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additive="base">
                                        <p:cTn id="25" dur="500" fill="hold"/>
                                        <p:tgtEl>
                                          <p:spTgt spid="10"/>
                                        </p:tgtEl>
                                        <p:attrNameLst>
                                          <p:attrName>ppt_x</p:attrName>
                                        </p:attrNameLst>
                                      </p:cBhvr>
                                      <p:tavLst>
                                        <p:tav tm="0">
                                          <p:val>
                                            <p:strVal val="0-#ppt_w/2"/>
                                          </p:val>
                                        </p:tav>
                                        <p:tav tm="100000">
                                          <p:val>
                                            <p:strVal val="#ppt_x"/>
                                          </p:val>
                                        </p:tav>
                                      </p:tavLst>
                                    </p:anim>
                                    <p:anim calcmode="lin" valueType="num">
                                      <p:cBhvr additive="base">
                                        <p:cTn id="26" dur="500" fill="hold"/>
                                        <p:tgtEl>
                                          <p:spTgt spid="10"/>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27"/>
                                        </p:tgtEl>
                                        <p:attrNameLst>
                                          <p:attrName>style.visibility</p:attrName>
                                        </p:attrNameLst>
                                      </p:cBhvr>
                                      <p:to>
                                        <p:strVal val="visible"/>
                                      </p:to>
                                    </p:set>
                                    <p:anim calcmode="lin" valueType="num">
                                      <p:cBhvr additive="base">
                                        <p:cTn id="29" dur="500" fill="hold"/>
                                        <p:tgtEl>
                                          <p:spTgt spid="27"/>
                                        </p:tgtEl>
                                        <p:attrNameLst>
                                          <p:attrName>ppt_x</p:attrName>
                                        </p:attrNameLst>
                                      </p:cBhvr>
                                      <p:tavLst>
                                        <p:tav tm="0">
                                          <p:val>
                                            <p:strVal val="0-#ppt_w/2"/>
                                          </p:val>
                                        </p:tav>
                                        <p:tav tm="100000">
                                          <p:val>
                                            <p:strVal val="#ppt_x"/>
                                          </p:val>
                                        </p:tav>
                                      </p:tavLst>
                                    </p:anim>
                                    <p:anim calcmode="lin" valueType="num">
                                      <p:cBhvr additive="base">
                                        <p:cTn id="30" dur="500" fill="hold"/>
                                        <p:tgtEl>
                                          <p:spTgt spid="27"/>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500" fill="hold"/>
                                        <p:tgtEl>
                                          <p:spTgt spid="6"/>
                                        </p:tgtEl>
                                        <p:attrNameLst>
                                          <p:attrName>ppt_x</p:attrName>
                                        </p:attrNameLst>
                                      </p:cBhvr>
                                      <p:tavLst>
                                        <p:tav tm="0">
                                          <p:val>
                                            <p:strVal val="0-#ppt_w/2"/>
                                          </p:val>
                                        </p:tav>
                                        <p:tav tm="100000">
                                          <p:val>
                                            <p:strVal val="#ppt_x"/>
                                          </p:val>
                                        </p:tav>
                                      </p:tavLst>
                                    </p:anim>
                                    <p:anim calcmode="lin" valueType="num">
                                      <p:cBhvr additive="base">
                                        <p:cTn id="36" dur="500" fill="hold"/>
                                        <p:tgtEl>
                                          <p:spTgt spid="6"/>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500" fill="hold"/>
                                        <p:tgtEl>
                                          <p:spTgt spid="11"/>
                                        </p:tgtEl>
                                        <p:attrNameLst>
                                          <p:attrName>ppt_x</p:attrName>
                                        </p:attrNameLst>
                                      </p:cBhvr>
                                      <p:tavLst>
                                        <p:tav tm="0">
                                          <p:val>
                                            <p:strVal val="0-#ppt_w/2"/>
                                          </p:val>
                                        </p:tav>
                                        <p:tav tm="100000">
                                          <p:val>
                                            <p:strVal val="#ppt_x"/>
                                          </p:val>
                                        </p:tav>
                                      </p:tavLst>
                                    </p:anim>
                                    <p:anim calcmode="lin" valueType="num">
                                      <p:cBhvr additive="base">
                                        <p:cTn id="40" dur="500" fill="hold"/>
                                        <p:tgtEl>
                                          <p:spTgt spid="11"/>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31"/>
                                        </p:tgtEl>
                                        <p:attrNameLst>
                                          <p:attrName>style.visibility</p:attrName>
                                        </p:attrNameLst>
                                      </p:cBhvr>
                                      <p:to>
                                        <p:strVal val="visible"/>
                                      </p:to>
                                    </p:set>
                                    <p:anim calcmode="lin" valueType="num">
                                      <p:cBhvr additive="base">
                                        <p:cTn id="43" dur="500" fill="hold"/>
                                        <p:tgtEl>
                                          <p:spTgt spid="31"/>
                                        </p:tgtEl>
                                        <p:attrNameLst>
                                          <p:attrName>ppt_x</p:attrName>
                                        </p:attrNameLst>
                                      </p:cBhvr>
                                      <p:tavLst>
                                        <p:tav tm="0">
                                          <p:val>
                                            <p:strVal val="0-#ppt_w/2"/>
                                          </p:val>
                                        </p:tav>
                                        <p:tav tm="100000">
                                          <p:val>
                                            <p:strVal val="#ppt_x"/>
                                          </p:val>
                                        </p:tav>
                                      </p:tavLst>
                                    </p:anim>
                                    <p:anim calcmode="lin" valueType="num">
                                      <p:cBhvr additive="base">
                                        <p:cTn id="44" dur="500" fill="hold"/>
                                        <p:tgtEl>
                                          <p:spTgt spid="3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7954"/>
        <p:cNvGrpSpPr/>
        <p:nvPr/>
      </p:nvGrpSpPr>
      <p:grpSpPr>
        <a:xfrm>
          <a:off x="0" y="0"/>
          <a:ext cx="0" cy="0"/>
          <a:chOff x="0" y="0"/>
          <a:chExt cx="0" cy="0"/>
        </a:xfrm>
      </p:grpSpPr>
      <p:grpSp>
        <p:nvGrpSpPr>
          <p:cNvPr id="8151" name="Google Shape;8151;p36"/>
          <p:cNvGrpSpPr/>
          <p:nvPr/>
        </p:nvGrpSpPr>
        <p:grpSpPr>
          <a:xfrm>
            <a:off x="5030066" y="445625"/>
            <a:ext cx="2983949" cy="2822382"/>
            <a:chOff x="1121526" y="1341074"/>
            <a:chExt cx="3065806" cy="2648383"/>
          </a:xfrm>
        </p:grpSpPr>
        <p:sp>
          <p:nvSpPr>
            <p:cNvPr id="8152" name="Google Shape;8152;p36"/>
            <p:cNvSpPr/>
            <p:nvPr/>
          </p:nvSpPr>
          <p:spPr>
            <a:xfrm rot="1213492">
              <a:off x="1546399"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solidFill>
              <a:schemeClr val="dk2">
                <a:alpha val="562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36"/>
            <p:cNvSpPr/>
            <p:nvPr/>
          </p:nvSpPr>
          <p:spPr>
            <a:xfrm rot="1213492">
              <a:off x="1384647"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57" name="Google Shape;7957;p35"/>
          <p:cNvSpPr txBox="1">
            <a:spLocks noGrp="1"/>
          </p:cNvSpPr>
          <p:nvPr>
            <p:ph type="title"/>
          </p:nvPr>
        </p:nvSpPr>
        <p:spPr>
          <a:xfrm>
            <a:off x="5156627" y="2104248"/>
            <a:ext cx="2475600" cy="115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sz="8600"/>
              <a:t>01</a:t>
            </a:r>
            <a:br>
              <a:rPr lang="en-GB" sz="8600"/>
            </a:br>
            <a:endParaRPr lang="en-GB" sz="8600"/>
          </a:p>
        </p:txBody>
      </p:sp>
      <p:grpSp>
        <p:nvGrpSpPr>
          <p:cNvPr id="7958" name="Google Shape;7958;p35"/>
          <p:cNvGrpSpPr/>
          <p:nvPr/>
        </p:nvGrpSpPr>
        <p:grpSpPr>
          <a:xfrm>
            <a:off x="-1206571" y="-13199"/>
            <a:ext cx="5200908" cy="5089795"/>
            <a:chOff x="-610306" y="113801"/>
            <a:chExt cx="5200908" cy="5089795"/>
          </a:xfrm>
        </p:grpSpPr>
        <p:sp>
          <p:nvSpPr>
            <p:cNvPr id="7959" name="Google Shape;7959;p35"/>
            <p:cNvSpPr/>
            <p:nvPr/>
          </p:nvSpPr>
          <p:spPr>
            <a:xfrm>
              <a:off x="2854476" y="319381"/>
              <a:ext cx="1488116" cy="636064"/>
            </a:xfrm>
            <a:custGeom>
              <a:avLst/>
              <a:gdLst/>
              <a:ahLst/>
              <a:cxnLst/>
              <a:rect l="l" t="t" r="r" b="b"/>
              <a:pathLst>
                <a:path w="33535" h="14677" extrusionOk="0">
                  <a:moveTo>
                    <a:pt x="22878" y="1"/>
                  </a:moveTo>
                  <a:cubicBezTo>
                    <a:pt x="19339" y="1"/>
                    <a:pt x="17365" y="4637"/>
                    <a:pt x="17146" y="7605"/>
                  </a:cubicBezTo>
                  <a:cubicBezTo>
                    <a:pt x="16282" y="5220"/>
                    <a:pt x="15710" y="172"/>
                    <a:pt x="12623" y="172"/>
                  </a:cubicBezTo>
                  <a:cubicBezTo>
                    <a:pt x="12256" y="172"/>
                    <a:pt x="11852" y="244"/>
                    <a:pt x="11409" y="400"/>
                  </a:cubicBezTo>
                  <a:cubicBezTo>
                    <a:pt x="7706" y="1601"/>
                    <a:pt x="8006" y="5537"/>
                    <a:pt x="8240" y="8606"/>
                  </a:cubicBezTo>
                  <a:cubicBezTo>
                    <a:pt x="7040" y="7338"/>
                    <a:pt x="5363" y="5362"/>
                    <a:pt x="3783" y="5362"/>
                  </a:cubicBezTo>
                  <a:cubicBezTo>
                    <a:pt x="3036" y="5362"/>
                    <a:pt x="2311" y="5804"/>
                    <a:pt x="1668" y="6971"/>
                  </a:cubicBezTo>
                  <a:cubicBezTo>
                    <a:pt x="1" y="10074"/>
                    <a:pt x="3336" y="12475"/>
                    <a:pt x="5905" y="13209"/>
                  </a:cubicBezTo>
                  <a:cubicBezTo>
                    <a:pt x="10441" y="14677"/>
                    <a:pt x="14111" y="14210"/>
                    <a:pt x="21049" y="14377"/>
                  </a:cubicBezTo>
                  <a:cubicBezTo>
                    <a:pt x="21262" y="14371"/>
                    <a:pt x="21480" y="14368"/>
                    <a:pt x="21703" y="14368"/>
                  </a:cubicBezTo>
                  <a:cubicBezTo>
                    <a:pt x="23211" y="14368"/>
                    <a:pt x="24937" y="14486"/>
                    <a:pt x="26595" y="14486"/>
                  </a:cubicBezTo>
                  <a:cubicBezTo>
                    <a:pt x="30230" y="14486"/>
                    <a:pt x="33535" y="13920"/>
                    <a:pt x="33491" y="10307"/>
                  </a:cubicBezTo>
                  <a:cubicBezTo>
                    <a:pt x="33456" y="7424"/>
                    <a:pt x="31812" y="6286"/>
                    <a:pt x="29891" y="6286"/>
                  </a:cubicBezTo>
                  <a:cubicBezTo>
                    <a:pt x="28122" y="6286"/>
                    <a:pt x="26118" y="7251"/>
                    <a:pt x="24918" y="8706"/>
                  </a:cubicBezTo>
                  <a:cubicBezTo>
                    <a:pt x="25819" y="6137"/>
                    <a:pt x="28054" y="934"/>
                    <a:pt x="23618" y="66"/>
                  </a:cubicBezTo>
                  <a:cubicBezTo>
                    <a:pt x="23364" y="22"/>
                    <a:pt x="23117" y="1"/>
                    <a:pt x="228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35"/>
            <p:cNvSpPr/>
            <p:nvPr/>
          </p:nvSpPr>
          <p:spPr>
            <a:xfrm>
              <a:off x="361496" y="2438741"/>
              <a:ext cx="1164991" cy="498756"/>
            </a:xfrm>
            <a:custGeom>
              <a:avLst/>
              <a:gdLst/>
              <a:ahLst/>
              <a:cxnLst/>
              <a:rect l="l" t="t" r="r" b="b"/>
              <a:pathLst>
                <a:path w="24229" h="10622" extrusionOk="0">
                  <a:moveTo>
                    <a:pt x="16516" y="1"/>
                  </a:moveTo>
                  <a:cubicBezTo>
                    <a:pt x="13949" y="1"/>
                    <a:pt x="12532" y="3360"/>
                    <a:pt x="12376" y="5518"/>
                  </a:cubicBezTo>
                  <a:cubicBezTo>
                    <a:pt x="11750" y="3790"/>
                    <a:pt x="11338" y="147"/>
                    <a:pt x="9119" y="147"/>
                  </a:cubicBezTo>
                  <a:cubicBezTo>
                    <a:pt x="8853" y="147"/>
                    <a:pt x="8561" y="200"/>
                    <a:pt x="8240" y="314"/>
                  </a:cubicBezTo>
                  <a:cubicBezTo>
                    <a:pt x="5571" y="1181"/>
                    <a:pt x="5771" y="4017"/>
                    <a:pt x="5938" y="6218"/>
                  </a:cubicBezTo>
                  <a:cubicBezTo>
                    <a:pt x="5077" y="5312"/>
                    <a:pt x="3863" y="3899"/>
                    <a:pt x="2723" y="3899"/>
                  </a:cubicBezTo>
                  <a:cubicBezTo>
                    <a:pt x="2184" y="3899"/>
                    <a:pt x="1662" y="4215"/>
                    <a:pt x="1201" y="5051"/>
                  </a:cubicBezTo>
                  <a:cubicBezTo>
                    <a:pt x="0" y="7286"/>
                    <a:pt x="2402" y="9020"/>
                    <a:pt x="4270" y="9554"/>
                  </a:cubicBezTo>
                  <a:cubicBezTo>
                    <a:pt x="7539" y="10621"/>
                    <a:pt x="10174" y="10255"/>
                    <a:pt x="15211" y="10388"/>
                  </a:cubicBezTo>
                  <a:cubicBezTo>
                    <a:pt x="15319" y="10386"/>
                    <a:pt x="15430" y="10385"/>
                    <a:pt x="15542" y="10385"/>
                  </a:cubicBezTo>
                  <a:cubicBezTo>
                    <a:pt x="16662" y="10385"/>
                    <a:pt x="17964" y="10480"/>
                    <a:pt x="19212" y="10480"/>
                  </a:cubicBezTo>
                  <a:cubicBezTo>
                    <a:pt x="21840" y="10480"/>
                    <a:pt x="24228" y="10060"/>
                    <a:pt x="24184" y="7453"/>
                  </a:cubicBezTo>
                  <a:cubicBezTo>
                    <a:pt x="24167" y="5386"/>
                    <a:pt x="22984" y="4567"/>
                    <a:pt x="21595" y="4567"/>
                  </a:cubicBezTo>
                  <a:cubicBezTo>
                    <a:pt x="20315" y="4567"/>
                    <a:pt x="18860" y="5263"/>
                    <a:pt x="17980" y="6318"/>
                  </a:cubicBezTo>
                  <a:cubicBezTo>
                    <a:pt x="18647" y="4450"/>
                    <a:pt x="20248" y="681"/>
                    <a:pt x="17046" y="47"/>
                  </a:cubicBezTo>
                  <a:cubicBezTo>
                    <a:pt x="16864" y="16"/>
                    <a:pt x="16688" y="1"/>
                    <a:pt x="165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35"/>
            <p:cNvSpPr/>
            <p:nvPr/>
          </p:nvSpPr>
          <p:spPr>
            <a:xfrm>
              <a:off x="3673648" y="3658100"/>
              <a:ext cx="916954" cy="392236"/>
            </a:xfrm>
            <a:custGeom>
              <a:avLst/>
              <a:gdLst/>
              <a:ahLst/>
              <a:cxnLst/>
              <a:rect l="l" t="t" r="r" b="b"/>
              <a:pathLst>
                <a:path w="27464" h="12029" extrusionOk="0">
                  <a:moveTo>
                    <a:pt x="18714" y="1"/>
                  </a:moveTo>
                  <a:cubicBezTo>
                    <a:pt x="15821" y="1"/>
                    <a:pt x="14200" y="3786"/>
                    <a:pt x="14044" y="6225"/>
                  </a:cubicBezTo>
                  <a:cubicBezTo>
                    <a:pt x="13329" y="4258"/>
                    <a:pt x="12853" y="134"/>
                    <a:pt x="10309" y="134"/>
                  </a:cubicBezTo>
                  <a:cubicBezTo>
                    <a:pt x="10006" y="134"/>
                    <a:pt x="9673" y="192"/>
                    <a:pt x="9307" y="320"/>
                  </a:cubicBezTo>
                  <a:cubicBezTo>
                    <a:pt x="6272" y="1321"/>
                    <a:pt x="6538" y="4523"/>
                    <a:pt x="6739" y="7025"/>
                  </a:cubicBezTo>
                  <a:cubicBezTo>
                    <a:pt x="5743" y="6008"/>
                    <a:pt x="4365" y="4407"/>
                    <a:pt x="3071" y="4407"/>
                  </a:cubicBezTo>
                  <a:cubicBezTo>
                    <a:pt x="2457" y="4407"/>
                    <a:pt x="1861" y="4768"/>
                    <a:pt x="1335" y="5724"/>
                  </a:cubicBezTo>
                  <a:cubicBezTo>
                    <a:pt x="0" y="8259"/>
                    <a:pt x="2702" y="10228"/>
                    <a:pt x="4804" y="10828"/>
                  </a:cubicBezTo>
                  <a:cubicBezTo>
                    <a:pt x="8540" y="12029"/>
                    <a:pt x="11542" y="11629"/>
                    <a:pt x="17213" y="11795"/>
                  </a:cubicBezTo>
                  <a:cubicBezTo>
                    <a:pt x="17425" y="11788"/>
                    <a:pt x="17644" y="11785"/>
                    <a:pt x="17868" y="11785"/>
                  </a:cubicBezTo>
                  <a:cubicBezTo>
                    <a:pt x="19064" y="11785"/>
                    <a:pt x="20418" y="11871"/>
                    <a:pt x="21723" y="11871"/>
                  </a:cubicBezTo>
                  <a:cubicBezTo>
                    <a:pt x="24723" y="11871"/>
                    <a:pt x="27464" y="11418"/>
                    <a:pt x="27420" y="8426"/>
                  </a:cubicBezTo>
                  <a:cubicBezTo>
                    <a:pt x="27385" y="6082"/>
                    <a:pt x="26040" y="5157"/>
                    <a:pt x="24466" y="5157"/>
                  </a:cubicBezTo>
                  <a:cubicBezTo>
                    <a:pt x="23017" y="5157"/>
                    <a:pt x="21373" y="5942"/>
                    <a:pt x="20382" y="7125"/>
                  </a:cubicBezTo>
                  <a:cubicBezTo>
                    <a:pt x="21116" y="5057"/>
                    <a:pt x="22950" y="787"/>
                    <a:pt x="19314" y="54"/>
                  </a:cubicBezTo>
                  <a:cubicBezTo>
                    <a:pt x="19109" y="18"/>
                    <a:pt x="18909" y="1"/>
                    <a:pt x="187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62" name="Google Shape;7962;p35"/>
            <p:cNvGrpSpPr/>
            <p:nvPr/>
          </p:nvGrpSpPr>
          <p:grpSpPr>
            <a:xfrm>
              <a:off x="-610306" y="113801"/>
              <a:ext cx="2463328" cy="1386103"/>
              <a:chOff x="-874861" y="124631"/>
              <a:chExt cx="3262686" cy="1835898"/>
            </a:xfrm>
          </p:grpSpPr>
          <p:sp>
            <p:nvSpPr>
              <p:cNvPr id="7965" name="Google Shape;7965;p35"/>
              <p:cNvSpPr/>
              <p:nvPr/>
            </p:nvSpPr>
            <p:spPr>
              <a:xfrm>
                <a:off x="1575862" y="1559131"/>
                <a:ext cx="188171" cy="207928"/>
              </a:xfrm>
              <a:custGeom>
                <a:avLst/>
                <a:gdLst/>
                <a:ahLst/>
                <a:cxnLst/>
                <a:rect l="l" t="t" r="r" b="b"/>
                <a:pathLst>
                  <a:path w="5987" h="6774" extrusionOk="0">
                    <a:moveTo>
                      <a:pt x="1049" y="0"/>
                    </a:moveTo>
                    <a:cubicBezTo>
                      <a:pt x="554" y="1332"/>
                      <a:pt x="1" y="6774"/>
                      <a:pt x="2272" y="6774"/>
                    </a:cubicBezTo>
                    <a:cubicBezTo>
                      <a:pt x="2448" y="6774"/>
                      <a:pt x="2640" y="6741"/>
                      <a:pt x="2850" y="6672"/>
                    </a:cubicBezTo>
                    <a:cubicBezTo>
                      <a:pt x="5986" y="5638"/>
                      <a:pt x="1950" y="1201"/>
                      <a:pt x="1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35"/>
              <p:cNvSpPr/>
              <p:nvPr/>
            </p:nvSpPr>
            <p:spPr>
              <a:xfrm>
                <a:off x="1755610" y="1490527"/>
                <a:ext cx="148884" cy="136255"/>
              </a:xfrm>
              <a:custGeom>
                <a:avLst/>
                <a:gdLst/>
                <a:ahLst/>
                <a:cxnLst/>
                <a:rect l="l" t="t" r="r" b="b"/>
                <a:pathLst>
                  <a:path w="4737" h="4439" extrusionOk="0">
                    <a:moveTo>
                      <a:pt x="0" y="0"/>
                    </a:moveTo>
                    <a:cubicBezTo>
                      <a:pt x="0" y="1005"/>
                      <a:pt x="1121" y="4439"/>
                      <a:pt x="2543" y="4439"/>
                    </a:cubicBezTo>
                    <a:cubicBezTo>
                      <a:pt x="2820" y="4439"/>
                      <a:pt x="3109" y="4308"/>
                      <a:pt x="3403" y="4003"/>
                    </a:cubicBezTo>
                    <a:cubicBezTo>
                      <a:pt x="4737" y="2569"/>
                      <a:pt x="1001" y="401"/>
                      <a:pt x="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35"/>
              <p:cNvSpPr/>
              <p:nvPr/>
            </p:nvSpPr>
            <p:spPr>
              <a:xfrm>
                <a:off x="1867784" y="1388129"/>
                <a:ext cx="176479" cy="138158"/>
              </a:xfrm>
              <a:custGeom>
                <a:avLst/>
                <a:gdLst/>
                <a:ahLst/>
                <a:cxnLst/>
                <a:rect l="l" t="t" r="r" b="b"/>
                <a:pathLst>
                  <a:path w="5615" h="4501" extrusionOk="0">
                    <a:moveTo>
                      <a:pt x="0" y="1"/>
                    </a:moveTo>
                    <a:lnTo>
                      <a:pt x="0" y="168"/>
                    </a:lnTo>
                    <a:cubicBezTo>
                      <a:pt x="234" y="1268"/>
                      <a:pt x="1368" y="3170"/>
                      <a:pt x="2335" y="3904"/>
                    </a:cubicBezTo>
                    <a:cubicBezTo>
                      <a:pt x="2742" y="4250"/>
                      <a:pt x="3467" y="4501"/>
                      <a:pt x="4122" y="4501"/>
                    </a:cubicBezTo>
                    <a:cubicBezTo>
                      <a:pt x="4920" y="4501"/>
                      <a:pt x="5614" y="4129"/>
                      <a:pt x="5504" y="3103"/>
                    </a:cubicBezTo>
                    <a:cubicBezTo>
                      <a:pt x="5171" y="1135"/>
                      <a:pt x="1501" y="30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35"/>
              <p:cNvSpPr/>
              <p:nvPr/>
            </p:nvSpPr>
            <p:spPr>
              <a:xfrm>
                <a:off x="1795244" y="1680959"/>
                <a:ext cx="162745" cy="157496"/>
              </a:xfrm>
              <a:custGeom>
                <a:avLst/>
                <a:gdLst/>
                <a:ahLst/>
                <a:cxnLst/>
                <a:rect l="l" t="t" r="r" b="b"/>
                <a:pathLst>
                  <a:path w="5178" h="5131" extrusionOk="0">
                    <a:moveTo>
                      <a:pt x="374" y="1"/>
                    </a:moveTo>
                    <a:lnTo>
                      <a:pt x="140" y="168"/>
                    </a:lnTo>
                    <a:cubicBezTo>
                      <a:pt x="0" y="1344"/>
                      <a:pt x="48" y="5130"/>
                      <a:pt x="1745" y="5130"/>
                    </a:cubicBezTo>
                    <a:cubicBezTo>
                      <a:pt x="2070" y="5130"/>
                      <a:pt x="2454" y="4992"/>
                      <a:pt x="2909" y="4671"/>
                    </a:cubicBezTo>
                    <a:cubicBezTo>
                      <a:pt x="5177" y="3003"/>
                      <a:pt x="1875" y="368"/>
                      <a:pt x="3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35"/>
              <p:cNvSpPr/>
              <p:nvPr/>
            </p:nvSpPr>
            <p:spPr>
              <a:xfrm>
                <a:off x="1952708" y="1627734"/>
                <a:ext cx="112928" cy="128090"/>
              </a:xfrm>
              <a:custGeom>
                <a:avLst/>
                <a:gdLst/>
                <a:ahLst/>
                <a:cxnLst/>
                <a:rect l="l" t="t" r="r" b="b"/>
                <a:pathLst>
                  <a:path w="3593" h="4173" extrusionOk="0">
                    <a:moveTo>
                      <a:pt x="0" y="0"/>
                    </a:moveTo>
                    <a:lnTo>
                      <a:pt x="67" y="100"/>
                    </a:lnTo>
                    <a:cubicBezTo>
                      <a:pt x="167" y="1134"/>
                      <a:pt x="301" y="2636"/>
                      <a:pt x="901" y="3469"/>
                    </a:cubicBezTo>
                    <a:cubicBezTo>
                      <a:pt x="1268" y="3951"/>
                      <a:pt x="1771" y="4173"/>
                      <a:pt x="2227" y="4173"/>
                    </a:cubicBezTo>
                    <a:cubicBezTo>
                      <a:pt x="2971" y="4173"/>
                      <a:pt x="3592" y="3582"/>
                      <a:pt x="3303" y="2569"/>
                    </a:cubicBezTo>
                    <a:cubicBezTo>
                      <a:pt x="3069" y="1601"/>
                      <a:pt x="834" y="2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35"/>
              <p:cNvSpPr/>
              <p:nvPr/>
            </p:nvSpPr>
            <p:spPr>
              <a:xfrm>
                <a:off x="-15187" y="1443441"/>
                <a:ext cx="60848" cy="46104"/>
              </a:xfrm>
              <a:custGeom>
                <a:avLst/>
                <a:gdLst/>
                <a:ahLst/>
                <a:cxnLst/>
                <a:rect l="l" t="t" r="r" b="b"/>
                <a:pathLst>
                  <a:path w="1936" h="1502" extrusionOk="0">
                    <a:moveTo>
                      <a:pt x="968" y="0"/>
                    </a:moveTo>
                    <a:cubicBezTo>
                      <a:pt x="1" y="0"/>
                      <a:pt x="1" y="1501"/>
                      <a:pt x="968" y="1501"/>
                    </a:cubicBezTo>
                    <a:cubicBezTo>
                      <a:pt x="1936" y="1501"/>
                      <a:pt x="1936"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35"/>
              <p:cNvSpPr/>
              <p:nvPr/>
            </p:nvSpPr>
            <p:spPr>
              <a:xfrm>
                <a:off x="116913" y="1461858"/>
                <a:ext cx="60848" cy="46104"/>
              </a:xfrm>
              <a:custGeom>
                <a:avLst/>
                <a:gdLst/>
                <a:ahLst/>
                <a:cxnLst/>
                <a:rect l="l" t="t" r="r" b="b"/>
                <a:pathLst>
                  <a:path w="1936" h="1502" extrusionOk="0">
                    <a:moveTo>
                      <a:pt x="968" y="0"/>
                    </a:moveTo>
                    <a:cubicBezTo>
                      <a:pt x="1" y="0"/>
                      <a:pt x="1" y="1502"/>
                      <a:pt x="968" y="1502"/>
                    </a:cubicBezTo>
                    <a:cubicBezTo>
                      <a:pt x="1936" y="1502"/>
                      <a:pt x="1936"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35"/>
              <p:cNvSpPr/>
              <p:nvPr/>
            </p:nvSpPr>
            <p:spPr>
              <a:xfrm>
                <a:off x="79197" y="1351264"/>
                <a:ext cx="60817" cy="46104"/>
              </a:xfrm>
              <a:custGeom>
                <a:avLst/>
                <a:gdLst/>
                <a:ahLst/>
                <a:cxnLst/>
                <a:rect l="l" t="t" r="r" b="b"/>
                <a:pathLst>
                  <a:path w="1935" h="1502" extrusionOk="0">
                    <a:moveTo>
                      <a:pt x="967" y="1"/>
                    </a:moveTo>
                    <a:cubicBezTo>
                      <a:pt x="0" y="1"/>
                      <a:pt x="0" y="1502"/>
                      <a:pt x="967" y="1502"/>
                    </a:cubicBezTo>
                    <a:cubicBezTo>
                      <a:pt x="1935" y="1502"/>
                      <a:pt x="1935" y="1"/>
                      <a:pt x="9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35"/>
              <p:cNvSpPr/>
              <p:nvPr/>
            </p:nvSpPr>
            <p:spPr>
              <a:xfrm>
                <a:off x="513214" y="669344"/>
                <a:ext cx="60848" cy="46135"/>
              </a:xfrm>
              <a:custGeom>
                <a:avLst/>
                <a:gdLst/>
                <a:ahLst/>
                <a:cxnLst/>
                <a:rect l="l" t="t" r="r" b="b"/>
                <a:pathLst>
                  <a:path w="1936" h="1503" extrusionOk="0">
                    <a:moveTo>
                      <a:pt x="968" y="1"/>
                    </a:moveTo>
                    <a:cubicBezTo>
                      <a:pt x="1" y="1"/>
                      <a:pt x="1" y="1502"/>
                      <a:pt x="968" y="1502"/>
                    </a:cubicBezTo>
                    <a:cubicBezTo>
                      <a:pt x="1936" y="1502"/>
                      <a:pt x="1936"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35"/>
              <p:cNvSpPr/>
              <p:nvPr/>
            </p:nvSpPr>
            <p:spPr>
              <a:xfrm>
                <a:off x="626456" y="614062"/>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35"/>
              <p:cNvSpPr/>
              <p:nvPr/>
            </p:nvSpPr>
            <p:spPr>
              <a:xfrm>
                <a:off x="617027" y="715448"/>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35"/>
              <p:cNvSpPr/>
              <p:nvPr/>
            </p:nvSpPr>
            <p:spPr>
              <a:xfrm>
                <a:off x="-260499" y="761521"/>
                <a:ext cx="60848" cy="46104"/>
              </a:xfrm>
              <a:custGeom>
                <a:avLst/>
                <a:gdLst/>
                <a:ahLst/>
                <a:cxnLst/>
                <a:rect l="l" t="t" r="r" b="b"/>
                <a:pathLst>
                  <a:path w="1936" h="1502" extrusionOk="0">
                    <a:moveTo>
                      <a:pt x="968" y="0"/>
                    </a:moveTo>
                    <a:cubicBezTo>
                      <a:pt x="0" y="0"/>
                      <a:pt x="0" y="1501"/>
                      <a:pt x="968" y="1501"/>
                    </a:cubicBezTo>
                    <a:cubicBezTo>
                      <a:pt x="1902"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35"/>
              <p:cNvSpPr/>
              <p:nvPr/>
            </p:nvSpPr>
            <p:spPr>
              <a:xfrm>
                <a:off x="-203893" y="678583"/>
                <a:ext cx="60848" cy="46104"/>
              </a:xfrm>
              <a:custGeom>
                <a:avLst/>
                <a:gdLst/>
                <a:ahLst/>
                <a:cxnLst/>
                <a:rect l="l" t="t" r="r" b="b"/>
                <a:pathLst>
                  <a:path w="1936" h="1502" extrusionOk="0">
                    <a:moveTo>
                      <a:pt x="968" y="0"/>
                    </a:moveTo>
                    <a:cubicBezTo>
                      <a:pt x="1" y="0"/>
                      <a:pt x="1"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35"/>
              <p:cNvSpPr/>
              <p:nvPr/>
            </p:nvSpPr>
            <p:spPr>
              <a:xfrm>
                <a:off x="-156717" y="779938"/>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35"/>
              <p:cNvSpPr/>
              <p:nvPr/>
            </p:nvSpPr>
            <p:spPr>
              <a:xfrm>
                <a:off x="1316313" y="1010304"/>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35"/>
              <p:cNvSpPr/>
              <p:nvPr/>
            </p:nvSpPr>
            <p:spPr>
              <a:xfrm>
                <a:off x="1401237" y="1065616"/>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35"/>
              <p:cNvSpPr/>
              <p:nvPr/>
            </p:nvSpPr>
            <p:spPr>
              <a:xfrm>
                <a:off x="-827684" y="1240701"/>
                <a:ext cx="60817" cy="46104"/>
              </a:xfrm>
              <a:custGeom>
                <a:avLst/>
                <a:gdLst/>
                <a:ahLst/>
                <a:cxnLst/>
                <a:rect l="l" t="t" r="r" b="b"/>
                <a:pathLst>
                  <a:path w="1935"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35"/>
              <p:cNvSpPr/>
              <p:nvPr/>
            </p:nvSpPr>
            <p:spPr>
              <a:xfrm>
                <a:off x="-874861" y="1148554"/>
                <a:ext cx="60817" cy="46104"/>
              </a:xfrm>
              <a:custGeom>
                <a:avLst/>
                <a:gdLst/>
                <a:ahLst/>
                <a:cxnLst/>
                <a:rect l="l" t="t" r="r" b="b"/>
                <a:pathLst>
                  <a:path w="1935" h="1502" extrusionOk="0">
                    <a:moveTo>
                      <a:pt x="967" y="0"/>
                    </a:moveTo>
                    <a:cubicBezTo>
                      <a:pt x="0" y="0"/>
                      <a:pt x="0" y="1501"/>
                      <a:pt x="967" y="1501"/>
                    </a:cubicBezTo>
                    <a:cubicBezTo>
                      <a:pt x="1935" y="1501"/>
                      <a:pt x="1935" y="0"/>
                      <a:pt x="9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35"/>
              <p:cNvSpPr/>
              <p:nvPr/>
            </p:nvSpPr>
            <p:spPr>
              <a:xfrm>
                <a:off x="277332" y="124631"/>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35"/>
              <p:cNvSpPr/>
              <p:nvPr/>
            </p:nvSpPr>
            <p:spPr>
              <a:xfrm>
                <a:off x="343398" y="207568"/>
                <a:ext cx="60817" cy="46104"/>
              </a:xfrm>
              <a:custGeom>
                <a:avLst/>
                <a:gdLst/>
                <a:ahLst/>
                <a:cxnLst/>
                <a:rect l="l" t="t" r="r" b="b"/>
                <a:pathLst>
                  <a:path w="1935" h="1502" extrusionOk="0">
                    <a:moveTo>
                      <a:pt x="967" y="1"/>
                    </a:moveTo>
                    <a:cubicBezTo>
                      <a:pt x="0" y="1"/>
                      <a:pt x="0" y="1502"/>
                      <a:pt x="967" y="1502"/>
                    </a:cubicBezTo>
                    <a:cubicBezTo>
                      <a:pt x="1935" y="1502"/>
                      <a:pt x="1935" y="1"/>
                      <a:pt x="9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35"/>
              <p:cNvSpPr/>
              <p:nvPr/>
            </p:nvSpPr>
            <p:spPr>
              <a:xfrm>
                <a:off x="-213322" y="1914425"/>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35"/>
              <p:cNvSpPr/>
              <p:nvPr/>
            </p:nvSpPr>
            <p:spPr>
              <a:xfrm>
                <a:off x="456608" y="1130107"/>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35"/>
              <p:cNvSpPr/>
              <p:nvPr/>
            </p:nvSpPr>
            <p:spPr>
              <a:xfrm>
                <a:off x="-269928" y="1065616"/>
                <a:ext cx="60817" cy="46104"/>
              </a:xfrm>
              <a:custGeom>
                <a:avLst/>
                <a:gdLst/>
                <a:ahLst/>
                <a:cxnLst/>
                <a:rect l="l" t="t" r="r" b="b"/>
                <a:pathLst>
                  <a:path w="1935"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35"/>
              <p:cNvSpPr/>
              <p:nvPr/>
            </p:nvSpPr>
            <p:spPr>
              <a:xfrm>
                <a:off x="107484" y="632510"/>
                <a:ext cx="60848" cy="46104"/>
              </a:xfrm>
              <a:custGeom>
                <a:avLst/>
                <a:gdLst/>
                <a:ahLst/>
                <a:cxnLst/>
                <a:rect l="l" t="t" r="r" b="b"/>
                <a:pathLst>
                  <a:path w="1936" h="1502" extrusionOk="0">
                    <a:moveTo>
                      <a:pt x="968" y="0"/>
                    </a:moveTo>
                    <a:cubicBezTo>
                      <a:pt x="1" y="0"/>
                      <a:pt x="1"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35"/>
              <p:cNvSpPr/>
              <p:nvPr/>
            </p:nvSpPr>
            <p:spPr>
              <a:xfrm>
                <a:off x="928404" y="945814"/>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35"/>
              <p:cNvSpPr/>
              <p:nvPr/>
            </p:nvSpPr>
            <p:spPr>
              <a:xfrm>
                <a:off x="1571085" y="1342056"/>
                <a:ext cx="60848" cy="46104"/>
              </a:xfrm>
              <a:custGeom>
                <a:avLst/>
                <a:gdLst/>
                <a:ahLst/>
                <a:cxnLst/>
                <a:rect l="l" t="t" r="r" b="b"/>
                <a:pathLst>
                  <a:path w="1936" h="1502" extrusionOk="0">
                    <a:moveTo>
                      <a:pt x="968" y="1"/>
                    </a:moveTo>
                    <a:cubicBezTo>
                      <a:pt x="0" y="1"/>
                      <a:pt x="0"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35"/>
              <p:cNvSpPr/>
              <p:nvPr/>
            </p:nvSpPr>
            <p:spPr>
              <a:xfrm>
                <a:off x="1998847" y="782056"/>
                <a:ext cx="388978" cy="256119"/>
              </a:xfrm>
              <a:custGeom>
                <a:avLst/>
                <a:gdLst/>
                <a:ahLst/>
                <a:cxnLst/>
                <a:rect l="l" t="t" r="r" b="b"/>
                <a:pathLst>
                  <a:path w="12376" h="8344" extrusionOk="0">
                    <a:moveTo>
                      <a:pt x="7334" y="0"/>
                    </a:moveTo>
                    <a:cubicBezTo>
                      <a:pt x="5343" y="0"/>
                      <a:pt x="3357" y="1283"/>
                      <a:pt x="3869" y="3601"/>
                    </a:cubicBezTo>
                    <a:cubicBezTo>
                      <a:pt x="4155" y="4871"/>
                      <a:pt x="5165" y="5960"/>
                      <a:pt x="6383" y="5960"/>
                    </a:cubicBezTo>
                    <a:cubicBezTo>
                      <a:pt x="6733" y="5960"/>
                      <a:pt x="7100" y="5870"/>
                      <a:pt x="7472" y="5669"/>
                    </a:cubicBezTo>
                    <a:cubicBezTo>
                      <a:pt x="8006" y="5369"/>
                      <a:pt x="8473" y="4868"/>
                      <a:pt x="8606" y="4235"/>
                    </a:cubicBezTo>
                    <a:cubicBezTo>
                      <a:pt x="8740" y="3467"/>
                      <a:pt x="8273" y="2834"/>
                      <a:pt x="7605" y="2533"/>
                    </a:cubicBezTo>
                    <a:cubicBezTo>
                      <a:pt x="7522" y="2491"/>
                      <a:pt x="7439" y="2473"/>
                      <a:pt x="7361" y="2473"/>
                    </a:cubicBezTo>
                    <a:cubicBezTo>
                      <a:pt x="6878" y="2473"/>
                      <a:pt x="6555" y="3176"/>
                      <a:pt x="7072" y="3434"/>
                    </a:cubicBezTo>
                    <a:cubicBezTo>
                      <a:pt x="7439" y="3601"/>
                      <a:pt x="7672" y="3801"/>
                      <a:pt x="7539" y="4168"/>
                    </a:cubicBezTo>
                    <a:cubicBezTo>
                      <a:pt x="7439" y="4468"/>
                      <a:pt x="7105" y="4735"/>
                      <a:pt x="6772" y="4835"/>
                    </a:cubicBezTo>
                    <a:cubicBezTo>
                      <a:pt x="6617" y="4894"/>
                      <a:pt x="6470" y="4921"/>
                      <a:pt x="6330" y="4921"/>
                    </a:cubicBezTo>
                    <a:cubicBezTo>
                      <a:pt x="5442" y="4921"/>
                      <a:pt x="4866" y="3836"/>
                      <a:pt x="4837" y="3000"/>
                    </a:cubicBezTo>
                    <a:cubicBezTo>
                      <a:pt x="4756" y="1629"/>
                      <a:pt x="5944" y="1050"/>
                      <a:pt x="7176" y="1050"/>
                    </a:cubicBezTo>
                    <a:cubicBezTo>
                      <a:pt x="7981" y="1050"/>
                      <a:pt x="8806" y="1298"/>
                      <a:pt x="9307" y="1733"/>
                    </a:cubicBezTo>
                    <a:cubicBezTo>
                      <a:pt x="10007" y="2333"/>
                      <a:pt x="10508" y="3401"/>
                      <a:pt x="10574" y="4301"/>
                    </a:cubicBezTo>
                    <a:cubicBezTo>
                      <a:pt x="10608" y="5002"/>
                      <a:pt x="10341" y="5636"/>
                      <a:pt x="9840" y="6103"/>
                    </a:cubicBezTo>
                    <a:cubicBezTo>
                      <a:pt x="8902" y="6989"/>
                      <a:pt x="7494" y="7305"/>
                      <a:pt x="6175" y="7305"/>
                    </a:cubicBezTo>
                    <a:cubicBezTo>
                      <a:pt x="5807" y="7305"/>
                      <a:pt x="5446" y="7280"/>
                      <a:pt x="5104" y="7237"/>
                    </a:cubicBezTo>
                    <a:cubicBezTo>
                      <a:pt x="3302" y="7003"/>
                      <a:pt x="1334" y="5936"/>
                      <a:pt x="1101" y="3934"/>
                    </a:cubicBezTo>
                    <a:cubicBezTo>
                      <a:pt x="1050" y="3613"/>
                      <a:pt x="760" y="3446"/>
                      <a:pt x="494" y="3446"/>
                    </a:cubicBezTo>
                    <a:cubicBezTo>
                      <a:pt x="236" y="3446"/>
                      <a:pt x="0" y="3605"/>
                      <a:pt x="33" y="3934"/>
                    </a:cubicBezTo>
                    <a:cubicBezTo>
                      <a:pt x="334" y="6369"/>
                      <a:pt x="2368" y="7837"/>
                      <a:pt x="4670" y="8204"/>
                    </a:cubicBezTo>
                    <a:cubicBezTo>
                      <a:pt x="5169" y="8294"/>
                      <a:pt x="5701" y="8344"/>
                      <a:pt x="6243" y="8344"/>
                    </a:cubicBezTo>
                    <a:cubicBezTo>
                      <a:pt x="7912" y="8344"/>
                      <a:pt x="9666" y="7870"/>
                      <a:pt x="10774" y="6636"/>
                    </a:cubicBezTo>
                    <a:cubicBezTo>
                      <a:pt x="12376" y="4802"/>
                      <a:pt x="11442" y="1699"/>
                      <a:pt x="9407" y="532"/>
                    </a:cubicBezTo>
                    <a:cubicBezTo>
                      <a:pt x="8797" y="174"/>
                      <a:pt x="8065" y="0"/>
                      <a:pt x="7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92" name="Google Shape;7992;p35"/>
            <p:cNvSpPr/>
            <p:nvPr/>
          </p:nvSpPr>
          <p:spPr>
            <a:xfrm>
              <a:off x="797110" y="3367074"/>
              <a:ext cx="389009" cy="256150"/>
            </a:xfrm>
            <a:custGeom>
              <a:avLst/>
              <a:gdLst/>
              <a:ahLst/>
              <a:cxnLst/>
              <a:rect l="l" t="t" r="r" b="b"/>
              <a:pathLst>
                <a:path w="12377" h="8345" extrusionOk="0">
                  <a:moveTo>
                    <a:pt x="7343" y="1"/>
                  </a:moveTo>
                  <a:cubicBezTo>
                    <a:pt x="5349" y="1"/>
                    <a:pt x="3357" y="1266"/>
                    <a:pt x="3870" y="3587"/>
                  </a:cubicBezTo>
                  <a:cubicBezTo>
                    <a:pt x="4155" y="4857"/>
                    <a:pt x="5165" y="5945"/>
                    <a:pt x="6368" y="5945"/>
                  </a:cubicBezTo>
                  <a:cubicBezTo>
                    <a:pt x="6713" y="5945"/>
                    <a:pt x="7075" y="5856"/>
                    <a:pt x="7439" y="5655"/>
                  </a:cubicBezTo>
                  <a:cubicBezTo>
                    <a:pt x="8006" y="5388"/>
                    <a:pt x="8473" y="4854"/>
                    <a:pt x="8573" y="4220"/>
                  </a:cubicBezTo>
                  <a:cubicBezTo>
                    <a:pt x="8740" y="3487"/>
                    <a:pt x="8273" y="2853"/>
                    <a:pt x="7606" y="2519"/>
                  </a:cubicBezTo>
                  <a:cubicBezTo>
                    <a:pt x="7522" y="2477"/>
                    <a:pt x="7440" y="2459"/>
                    <a:pt x="7361" y="2459"/>
                  </a:cubicBezTo>
                  <a:cubicBezTo>
                    <a:pt x="6879" y="2459"/>
                    <a:pt x="6556" y="3162"/>
                    <a:pt x="7072" y="3420"/>
                  </a:cubicBezTo>
                  <a:cubicBezTo>
                    <a:pt x="7439" y="3587"/>
                    <a:pt x="7673" y="3820"/>
                    <a:pt x="7539" y="4154"/>
                  </a:cubicBezTo>
                  <a:cubicBezTo>
                    <a:pt x="7406" y="4454"/>
                    <a:pt x="7106" y="4721"/>
                    <a:pt x="6772" y="4854"/>
                  </a:cubicBezTo>
                  <a:cubicBezTo>
                    <a:pt x="6628" y="4905"/>
                    <a:pt x="6489" y="4929"/>
                    <a:pt x="6357" y="4929"/>
                  </a:cubicBezTo>
                  <a:cubicBezTo>
                    <a:pt x="5454" y="4929"/>
                    <a:pt x="4866" y="3830"/>
                    <a:pt x="4837" y="2986"/>
                  </a:cubicBezTo>
                  <a:cubicBezTo>
                    <a:pt x="4757" y="1615"/>
                    <a:pt x="5944" y="1036"/>
                    <a:pt x="7176" y="1036"/>
                  </a:cubicBezTo>
                  <a:cubicBezTo>
                    <a:pt x="7982" y="1036"/>
                    <a:pt x="8806" y="1283"/>
                    <a:pt x="9307" y="1719"/>
                  </a:cubicBezTo>
                  <a:cubicBezTo>
                    <a:pt x="10008" y="2319"/>
                    <a:pt x="10508" y="3386"/>
                    <a:pt x="10575" y="4287"/>
                  </a:cubicBezTo>
                  <a:cubicBezTo>
                    <a:pt x="10608" y="4988"/>
                    <a:pt x="10341" y="5621"/>
                    <a:pt x="9808" y="6088"/>
                  </a:cubicBezTo>
                  <a:cubicBezTo>
                    <a:pt x="8904" y="6966"/>
                    <a:pt x="7521" y="7304"/>
                    <a:pt x="6216" y="7304"/>
                  </a:cubicBezTo>
                  <a:cubicBezTo>
                    <a:pt x="5834" y="7304"/>
                    <a:pt x="5459" y="7275"/>
                    <a:pt x="5104" y="7223"/>
                  </a:cubicBezTo>
                  <a:cubicBezTo>
                    <a:pt x="3303" y="6989"/>
                    <a:pt x="1335" y="5955"/>
                    <a:pt x="1068" y="3920"/>
                  </a:cubicBezTo>
                  <a:cubicBezTo>
                    <a:pt x="1034" y="3599"/>
                    <a:pt x="752" y="3432"/>
                    <a:pt x="491" y="3432"/>
                  </a:cubicBezTo>
                  <a:cubicBezTo>
                    <a:pt x="236" y="3432"/>
                    <a:pt x="1" y="3591"/>
                    <a:pt x="34" y="3920"/>
                  </a:cubicBezTo>
                  <a:cubicBezTo>
                    <a:pt x="334" y="6355"/>
                    <a:pt x="2369" y="7823"/>
                    <a:pt x="4671" y="8223"/>
                  </a:cubicBezTo>
                  <a:cubicBezTo>
                    <a:pt x="5145" y="8301"/>
                    <a:pt x="5650" y="8344"/>
                    <a:pt x="6164" y="8344"/>
                  </a:cubicBezTo>
                  <a:cubicBezTo>
                    <a:pt x="7857" y="8344"/>
                    <a:pt x="9649" y="7876"/>
                    <a:pt x="10775" y="6622"/>
                  </a:cubicBezTo>
                  <a:cubicBezTo>
                    <a:pt x="12376" y="4821"/>
                    <a:pt x="11442" y="1685"/>
                    <a:pt x="9407" y="518"/>
                  </a:cubicBezTo>
                  <a:cubicBezTo>
                    <a:pt x="8800" y="170"/>
                    <a:pt x="8071" y="1"/>
                    <a:pt x="73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35"/>
            <p:cNvSpPr/>
            <p:nvPr/>
          </p:nvSpPr>
          <p:spPr>
            <a:xfrm>
              <a:off x="3092248" y="4709788"/>
              <a:ext cx="390015" cy="255659"/>
            </a:xfrm>
            <a:custGeom>
              <a:avLst/>
              <a:gdLst/>
              <a:ahLst/>
              <a:cxnLst/>
              <a:rect l="l" t="t" r="r" b="b"/>
              <a:pathLst>
                <a:path w="12409" h="8329" extrusionOk="0">
                  <a:moveTo>
                    <a:pt x="7335" y="0"/>
                  </a:moveTo>
                  <a:cubicBezTo>
                    <a:pt x="5372" y="0"/>
                    <a:pt x="3433" y="1222"/>
                    <a:pt x="3869" y="3499"/>
                  </a:cubicBezTo>
                  <a:cubicBezTo>
                    <a:pt x="4106" y="4784"/>
                    <a:pt x="5125" y="5946"/>
                    <a:pt x="6377" y="5946"/>
                  </a:cubicBezTo>
                  <a:cubicBezTo>
                    <a:pt x="6718" y="5946"/>
                    <a:pt x="7075" y="5860"/>
                    <a:pt x="7439" y="5667"/>
                  </a:cubicBezTo>
                  <a:cubicBezTo>
                    <a:pt x="7972" y="5400"/>
                    <a:pt x="8473" y="4867"/>
                    <a:pt x="8606" y="4233"/>
                  </a:cubicBezTo>
                  <a:cubicBezTo>
                    <a:pt x="8740" y="3466"/>
                    <a:pt x="8273" y="2832"/>
                    <a:pt x="7605" y="2498"/>
                  </a:cubicBezTo>
                  <a:cubicBezTo>
                    <a:pt x="7522" y="2456"/>
                    <a:pt x="7439" y="2438"/>
                    <a:pt x="7361" y="2438"/>
                  </a:cubicBezTo>
                  <a:cubicBezTo>
                    <a:pt x="6878" y="2438"/>
                    <a:pt x="6555" y="3141"/>
                    <a:pt x="7072" y="3399"/>
                  </a:cubicBezTo>
                  <a:cubicBezTo>
                    <a:pt x="7439" y="3566"/>
                    <a:pt x="7672" y="3799"/>
                    <a:pt x="7539" y="4166"/>
                  </a:cubicBezTo>
                  <a:cubicBezTo>
                    <a:pt x="7405" y="4500"/>
                    <a:pt x="7072" y="4733"/>
                    <a:pt x="6738" y="4833"/>
                  </a:cubicBezTo>
                  <a:cubicBezTo>
                    <a:pt x="6598" y="4881"/>
                    <a:pt x="6464" y="4903"/>
                    <a:pt x="6337" y="4903"/>
                  </a:cubicBezTo>
                  <a:cubicBezTo>
                    <a:pt x="5405" y="4903"/>
                    <a:pt x="4837" y="3716"/>
                    <a:pt x="4837" y="2865"/>
                  </a:cubicBezTo>
                  <a:cubicBezTo>
                    <a:pt x="4817" y="1568"/>
                    <a:pt x="5979" y="1023"/>
                    <a:pt x="7180" y="1023"/>
                  </a:cubicBezTo>
                  <a:cubicBezTo>
                    <a:pt x="7987" y="1023"/>
                    <a:pt x="8811" y="1269"/>
                    <a:pt x="9307" y="1698"/>
                  </a:cubicBezTo>
                  <a:cubicBezTo>
                    <a:pt x="10007" y="2298"/>
                    <a:pt x="10541" y="3399"/>
                    <a:pt x="10574" y="4300"/>
                  </a:cubicBezTo>
                  <a:cubicBezTo>
                    <a:pt x="10608" y="5033"/>
                    <a:pt x="10341" y="5634"/>
                    <a:pt x="9807" y="6101"/>
                  </a:cubicBezTo>
                  <a:cubicBezTo>
                    <a:pt x="8905" y="6951"/>
                    <a:pt x="7526" y="7284"/>
                    <a:pt x="6223" y="7284"/>
                  </a:cubicBezTo>
                  <a:cubicBezTo>
                    <a:pt x="5839" y="7284"/>
                    <a:pt x="5461" y="7255"/>
                    <a:pt x="5104" y="7202"/>
                  </a:cubicBezTo>
                  <a:cubicBezTo>
                    <a:pt x="3302" y="6968"/>
                    <a:pt x="1334" y="5934"/>
                    <a:pt x="1101" y="3933"/>
                  </a:cubicBezTo>
                  <a:cubicBezTo>
                    <a:pt x="1051" y="3599"/>
                    <a:pt x="767" y="3432"/>
                    <a:pt x="505" y="3432"/>
                  </a:cubicBezTo>
                  <a:cubicBezTo>
                    <a:pt x="242" y="3432"/>
                    <a:pt x="0" y="3599"/>
                    <a:pt x="33" y="3933"/>
                  </a:cubicBezTo>
                  <a:cubicBezTo>
                    <a:pt x="334" y="6334"/>
                    <a:pt x="2368" y="7802"/>
                    <a:pt x="4637" y="8202"/>
                  </a:cubicBezTo>
                  <a:cubicBezTo>
                    <a:pt x="5127" y="8283"/>
                    <a:pt x="5651" y="8328"/>
                    <a:pt x="6186" y="8328"/>
                  </a:cubicBezTo>
                  <a:cubicBezTo>
                    <a:pt x="7873" y="8328"/>
                    <a:pt x="9660" y="7876"/>
                    <a:pt x="10774" y="6635"/>
                  </a:cubicBezTo>
                  <a:cubicBezTo>
                    <a:pt x="12409" y="4800"/>
                    <a:pt x="11442" y="1664"/>
                    <a:pt x="9440" y="530"/>
                  </a:cubicBezTo>
                  <a:cubicBezTo>
                    <a:pt x="8819" y="174"/>
                    <a:pt x="8076" y="0"/>
                    <a:pt x="7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35"/>
            <p:cNvSpPr/>
            <p:nvPr/>
          </p:nvSpPr>
          <p:spPr>
            <a:xfrm>
              <a:off x="2832599" y="1297886"/>
              <a:ext cx="83918" cy="95492"/>
            </a:xfrm>
            <a:custGeom>
              <a:avLst/>
              <a:gdLst/>
              <a:ahLst/>
              <a:cxnLst/>
              <a:rect l="l" t="t" r="r" b="b"/>
              <a:pathLst>
                <a:path w="2670" h="3111" extrusionOk="0">
                  <a:moveTo>
                    <a:pt x="1584" y="1"/>
                  </a:moveTo>
                  <a:cubicBezTo>
                    <a:pt x="1457" y="1"/>
                    <a:pt x="1331" y="43"/>
                    <a:pt x="1235" y="139"/>
                  </a:cubicBezTo>
                  <a:cubicBezTo>
                    <a:pt x="868" y="572"/>
                    <a:pt x="468" y="1006"/>
                    <a:pt x="134" y="1473"/>
                  </a:cubicBezTo>
                  <a:cubicBezTo>
                    <a:pt x="1" y="1640"/>
                    <a:pt x="34" y="1940"/>
                    <a:pt x="201" y="2107"/>
                  </a:cubicBezTo>
                  <a:cubicBezTo>
                    <a:pt x="668" y="2507"/>
                    <a:pt x="1268" y="2774"/>
                    <a:pt x="1836" y="3041"/>
                  </a:cubicBezTo>
                  <a:cubicBezTo>
                    <a:pt x="1918" y="3082"/>
                    <a:pt x="2000" y="3111"/>
                    <a:pt x="2083" y="3111"/>
                  </a:cubicBezTo>
                  <a:cubicBezTo>
                    <a:pt x="2134" y="3111"/>
                    <a:pt x="2185" y="3100"/>
                    <a:pt x="2236" y="3074"/>
                  </a:cubicBezTo>
                  <a:cubicBezTo>
                    <a:pt x="2369" y="3041"/>
                    <a:pt x="2503" y="2974"/>
                    <a:pt x="2569" y="2841"/>
                  </a:cubicBezTo>
                  <a:cubicBezTo>
                    <a:pt x="2669" y="2607"/>
                    <a:pt x="2636" y="2274"/>
                    <a:pt x="2369" y="2140"/>
                  </a:cubicBezTo>
                  <a:cubicBezTo>
                    <a:pt x="2102" y="2007"/>
                    <a:pt x="1836" y="1907"/>
                    <a:pt x="1569" y="1773"/>
                  </a:cubicBezTo>
                  <a:cubicBezTo>
                    <a:pt x="1498" y="1726"/>
                    <a:pt x="1412" y="1680"/>
                    <a:pt x="1320" y="1621"/>
                  </a:cubicBezTo>
                  <a:lnTo>
                    <a:pt x="1320" y="1621"/>
                  </a:lnTo>
                  <a:cubicBezTo>
                    <a:pt x="1361" y="1572"/>
                    <a:pt x="1402" y="1522"/>
                    <a:pt x="1435" y="1473"/>
                  </a:cubicBezTo>
                  <a:cubicBezTo>
                    <a:pt x="1635" y="1273"/>
                    <a:pt x="1802" y="1073"/>
                    <a:pt x="1969" y="873"/>
                  </a:cubicBezTo>
                  <a:cubicBezTo>
                    <a:pt x="2136" y="672"/>
                    <a:pt x="2202" y="339"/>
                    <a:pt x="1969" y="139"/>
                  </a:cubicBezTo>
                  <a:cubicBezTo>
                    <a:pt x="1864" y="52"/>
                    <a:pt x="1723" y="1"/>
                    <a:pt x="1584" y="1"/>
                  </a:cubicBezTo>
                  <a:close/>
                </a:path>
              </a:pathLst>
            </a:custGeom>
            <a:solidFill>
              <a:srgbClr val="9FB5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35"/>
            <p:cNvSpPr/>
            <p:nvPr/>
          </p:nvSpPr>
          <p:spPr>
            <a:xfrm>
              <a:off x="3316522" y="1353762"/>
              <a:ext cx="746463" cy="372664"/>
            </a:xfrm>
            <a:custGeom>
              <a:avLst/>
              <a:gdLst/>
              <a:ahLst/>
              <a:cxnLst/>
              <a:rect l="l" t="t" r="r" b="b"/>
              <a:pathLst>
                <a:path w="20883" h="10675" extrusionOk="0">
                  <a:moveTo>
                    <a:pt x="20882" y="1"/>
                  </a:moveTo>
                  <a:cubicBezTo>
                    <a:pt x="16546" y="601"/>
                    <a:pt x="11576" y="901"/>
                    <a:pt x="7673" y="2869"/>
                  </a:cubicBezTo>
                  <a:cubicBezTo>
                    <a:pt x="4971" y="4204"/>
                    <a:pt x="601" y="7506"/>
                    <a:pt x="1" y="10675"/>
                  </a:cubicBezTo>
                  <a:lnTo>
                    <a:pt x="301" y="10675"/>
                  </a:lnTo>
                  <a:cubicBezTo>
                    <a:pt x="7373" y="10675"/>
                    <a:pt x="17580" y="8407"/>
                    <a:pt x="208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35"/>
            <p:cNvSpPr/>
            <p:nvPr/>
          </p:nvSpPr>
          <p:spPr>
            <a:xfrm>
              <a:off x="3311768" y="1598547"/>
              <a:ext cx="804870" cy="253656"/>
            </a:xfrm>
            <a:custGeom>
              <a:avLst/>
              <a:gdLst/>
              <a:ahLst/>
              <a:cxnLst/>
              <a:rect l="l" t="t" r="r" b="b"/>
              <a:pathLst>
                <a:path w="22517" h="7266" extrusionOk="0">
                  <a:moveTo>
                    <a:pt x="12454" y="1"/>
                  </a:moveTo>
                  <a:cubicBezTo>
                    <a:pt x="8278" y="1"/>
                    <a:pt x="4235" y="1086"/>
                    <a:pt x="0" y="3796"/>
                  </a:cubicBezTo>
                  <a:lnTo>
                    <a:pt x="300" y="3963"/>
                  </a:lnTo>
                  <a:cubicBezTo>
                    <a:pt x="3736" y="5598"/>
                    <a:pt x="6305" y="7265"/>
                    <a:pt x="10341" y="7265"/>
                  </a:cubicBezTo>
                  <a:cubicBezTo>
                    <a:pt x="14577" y="7265"/>
                    <a:pt x="20415" y="5898"/>
                    <a:pt x="22516" y="1695"/>
                  </a:cubicBezTo>
                  <a:cubicBezTo>
                    <a:pt x="18984" y="648"/>
                    <a:pt x="15680" y="1"/>
                    <a:pt x="124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35"/>
            <p:cNvSpPr/>
            <p:nvPr/>
          </p:nvSpPr>
          <p:spPr>
            <a:xfrm>
              <a:off x="3390444" y="1710083"/>
              <a:ext cx="34637" cy="26846"/>
            </a:xfrm>
            <a:custGeom>
              <a:avLst/>
              <a:gdLst/>
              <a:ahLst/>
              <a:cxnLst/>
              <a:rect l="l" t="t" r="r" b="b"/>
              <a:pathLst>
                <a:path w="969" h="769" extrusionOk="0">
                  <a:moveTo>
                    <a:pt x="501" y="1"/>
                  </a:moveTo>
                  <a:cubicBezTo>
                    <a:pt x="1" y="1"/>
                    <a:pt x="1" y="768"/>
                    <a:pt x="501" y="768"/>
                  </a:cubicBezTo>
                  <a:cubicBezTo>
                    <a:pt x="968" y="768"/>
                    <a:pt x="968" y="1"/>
                    <a:pt x="501" y="1"/>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35"/>
            <p:cNvSpPr/>
            <p:nvPr/>
          </p:nvSpPr>
          <p:spPr>
            <a:xfrm>
              <a:off x="3497751" y="1665852"/>
              <a:ext cx="34637" cy="25659"/>
            </a:xfrm>
            <a:custGeom>
              <a:avLst/>
              <a:gdLst/>
              <a:ahLst/>
              <a:cxnLst/>
              <a:rect l="l" t="t" r="r" b="b"/>
              <a:pathLst>
                <a:path w="969" h="735" extrusionOk="0">
                  <a:moveTo>
                    <a:pt x="501" y="0"/>
                  </a:moveTo>
                  <a:cubicBezTo>
                    <a:pt x="1" y="0"/>
                    <a:pt x="1" y="734"/>
                    <a:pt x="501" y="734"/>
                  </a:cubicBezTo>
                  <a:cubicBezTo>
                    <a:pt x="968" y="734"/>
                    <a:pt x="968" y="0"/>
                    <a:pt x="501"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35"/>
            <p:cNvSpPr/>
            <p:nvPr/>
          </p:nvSpPr>
          <p:spPr>
            <a:xfrm>
              <a:off x="3478699" y="1754348"/>
              <a:ext cx="35781" cy="26811"/>
            </a:xfrm>
            <a:custGeom>
              <a:avLst/>
              <a:gdLst/>
              <a:ahLst/>
              <a:cxnLst/>
              <a:rect l="l" t="t" r="r" b="b"/>
              <a:pathLst>
                <a:path w="1001" h="768" extrusionOk="0">
                  <a:moveTo>
                    <a:pt x="501" y="0"/>
                  </a:moveTo>
                  <a:cubicBezTo>
                    <a:pt x="0" y="0"/>
                    <a:pt x="0" y="768"/>
                    <a:pt x="501" y="768"/>
                  </a:cubicBezTo>
                  <a:cubicBezTo>
                    <a:pt x="1001" y="768"/>
                    <a:pt x="1001" y="0"/>
                    <a:pt x="501"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35"/>
            <p:cNvSpPr/>
            <p:nvPr/>
          </p:nvSpPr>
          <p:spPr>
            <a:xfrm>
              <a:off x="3581216" y="1754348"/>
              <a:ext cx="34637" cy="26811"/>
            </a:xfrm>
            <a:custGeom>
              <a:avLst/>
              <a:gdLst/>
              <a:ahLst/>
              <a:cxnLst/>
              <a:rect l="l" t="t" r="r" b="b"/>
              <a:pathLst>
                <a:path w="969" h="768" extrusionOk="0">
                  <a:moveTo>
                    <a:pt x="501" y="0"/>
                  </a:moveTo>
                  <a:cubicBezTo>
                    <a:pt x="1" y="0"/>
                    <a:pt x="1" y="768"/>
                    <a:pt x="501" y="768"/>
                  </a:cubicBezTo>
                  <a:cubicBezTo>
                    <a:pt x="968" y="768"/>
                    <a:pt x="968" y="0"/>
                    <a:pt x="501"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35"/>
            <p:cNvSpPr/>
            <p:nvPr/>
          </p:nvSpPr>
          <p:spPr>
            <a:xfrm>
              <a:off x="3602699" y="1655380"/>
              <a:ext cx="34601" cy="25624"/>
            </a:xfrm>
            <a:custGeom>
              <a:avLst/>
              <a:gdLst/>
              <a:ahLst/>
              <a:cxnLst/>
              <a:rect l="l" t="t" r="r" b="b"/>
              <a:pathLst>
                <a:path w="968" h="734" extrusionOk="0">
                  <a:moveTo>
                    <a:pt x="501" y="0"/>
                  </a:moveTo>
                  <a:cubicBezTo>
                    <a:pt x="0" y="0"/>
                    <a:pt x="0" y="734"/>
                    <a:pt x="501" y="734"/>
                  </a:cubicBezTo>
                  <a:cubicBezTo>
                    <a:pt x="968" y="734"/>
                    <a:pt x="968" y="0"/>
                    <a:pt x="5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35"/>
            <p:cNvSpPr/>
            <p:nvPr/>
          </p:nvSpPr>
          <p:spPr>
            <a:xfrm>
              <a:off x="3712402" y="1634399"/>
              <a:ext cx="34601" cy="25659"/>
            </a:xfrm>
            <a:custGeom>
              <a:avLst/>
              <a:gdLst/>
              <a:ahLst/>
              <a:cxnLst/>
              <a:rect l="l" t="t" r="r" b="b"/>
              <a:pathLst>
                <a:path w="968" h="735" extrusionOk="0">
                  <a:moveTo>
                    <a:pt x="501" y="1"/>
                  </a:moveTo>
                  <a:cubicBezTo>
                    <a:pt x="0" y="1"/>
                    <a:pt x="0" y="734"/>
                    <a:pt x="501" y="734"/>
                  </a:cubicBezTo>
                  <a:cubicBezTo>
                    <a:pt x="968" y="734"/>
                    <a:pt x="968" y="1"/>
                    <a:pt x="5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35"/>
            <p:cNvSpPr/>
            <p:nvPr/>
          </p:nvSpPr>
          <p:spPr>
            <a:xfrm>
              <a:off x="3683770" y="1710083"/>
              <a:ext cx="34601" cy="26846"/>
            </a:xfrm>
            <a:custGeom>
              <a:avLst/>
              <a:gdLst/>
              <a:ahLst/>
              <a:cxnLst/>
              <a:rect l="l" t="t" r="r" b="b"/>
              <a:pathLst>
                <a:path w="968" h="769" extrusionOk="0">
                  <a:moveTo>
                    <a:pt x="468" y="1"/>
                  </a:moveTo>
                  <a:cubicBezTo>
                    <a:pt x="1" y="1"/>
                    <a:pt x="1" y="768"/>
                    <a:pt x="468" y="768"/>
                  </a:cubicBezTo>
                  <a:cubicBezTo>
                    <a:pt x="968" y="768"/>
                    <a:pt x="968" y="1"/>
                    <a:pt x="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35"/>
            <p:cNvSpPr/>
            <p:nvPr/>
          </p:nvSpPr>
          <p:spPr>
            <a:xfrm>
              <a:off x="3715976" y="1812577"/>
              <a:ext cx="34601" cy="25659"/>
            </a:xfrm>
            <a:custGeom>
              <a:avLst/>
              <a:gdLst/>
              <a:ahLst/>
              <a:cxnLst/>
              <a:rect l="l" t="t" r="r" b="b"/>
              <a:pathLst>
                <a:path w="968" h="735" extrusionOk="0">
                  <a:moveTo>
                    <a:pt x="467" y="0"/>
                  </a:moveTo>
                  <a:cubicBezTo>
                    <a:pt x="0" y="0"/>
                    <a:pt x="0" y="734"/>
                    <a:pt x="467" y="734"/>
                  </a:cubicBezTo>
                  <a:cubicBezTo>
                    <a:pt x="968" y="734"/>
                    <a:pt x="968" y="0"/>
                    <a:pt x="467"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35"/>
            <p:cNvSpPr/>
            <p:nvPr/>
          </p:nvSpPr>
          <p:spPr>
            <a:xfrm>
              <a:off x="3808986" y="1762482"/>
              <a:ext cx="34601" cy="26846"/>
            </a:xfrm>
            <a:custGeom>
              <a:avLst/>
              <a:gdLst/>
              <a:ahLst/>
              <a:cxnLst/>
              <a:rect l="l" t="t" r="r" b="b"/>
              <a:pathLst>
                <a:path w="968" h="769" extrusionOk="0">
                  <a:moveTo>
                    <a:pt x="500" y="1"/>
                  </a:moveTo>
                  <a:cubicBezTo>
                    <a:pt x="0" y="1"/>
                    <a:pt x="0" y="768"/>
                    <a:pt x="500" y="768"/>
                  </a:cubicBezTo>
                  <a:cubicBezTo>
                    <a:pt x="967" y="768"/>
                    <a:pt x="967" y="1"/>
                    <a:pt x="5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35"/>
            <p:cNvSpPr/>
            <p:nvPr/>
          </p:nvSpPr>
          <p:spPr>
            <a:xfrm>
              <a:off x="3769630" y="1697271"/>
              <a:ext cx="34601" cy="25659"/>
            </a:xfrm>
            <a:custGeom>
              <a:avLst/>
              <a:gdLst/>
              <a:ahLst/>
              <a:cxnLst/>
              <a:rect l="l" t="t" r="r" b="b"/>
              <a:pathLst>
                <a:path w="968" h="735" extrusionOk="0">
                  <a:moveTo>
                    <a:pt x="467" y="1"/>
                  </a:moveTo>
                  <a:cubicBezTo>
                    <a:pt x="0" y="1"/>
                    <a:pt x="0" y="735"/>
                    <a:pt x="467" y="735"/>
                  </a:cubicBezTo>
                  <a:cubicBezTo>
                    <a:pt x="968" y="735"/>
                    <a:pt x="968" y="1"/>
                    <a:pt x="4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35"/>
            <p:cNvSpPr/>
            <p:nvPr/>
          </p:nvSpPr>
          <p:spPr>
            <a:xfrm>
              <a:off x="3838797" y="1628569"/>
              <a:ext cx="34601" cy="26846"/>
            </a:xfrm>
            <a:custGeom>
              <a:avLst/>
              <a:gdLst/>
              <a:ahLst/>
              <a:cxnLst/>
              <a:rect l="l" t="t" r="r" b="b"/>
              <a:pathLst>
                <a:path w="968" h="769" extrusionOk="0">
                  <a:moveTo>
                    <a:pt x="500" y="1"/>
                  </a:moveTo>
                  <a:cubicBezTo>
                    <a:pt x="0" y="1"/>
                    <a:pt x="0" y="768"/>
                    <a:pt x="500" y="768"/>
                  </a:cubicBezTo>
                  <a:cubicBezTo>
                    <a:pt x="967" y="768"/>
                    <a:pt x="967" y="1"/>
                    <a:pt x="5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35"/>
            <p:cNvSpPr/>
            <p:nvPr/>
          </p:nvSpPr>
          <p:spPr>
            <a:xfrm>
              <a:off x="3892451" y="1726385"/>
              <a:ext cx="34601" cy="25659"/>
            </a:xfrm>
            <a:custGeom>
              <a:avLst/>
              <a:gdLst/>
              <a:ahLst/>
              <a:cxnLst/>
              <a:rect l="l" t="t" r="r" b="b"/>
              <a:pathLst>
                <a:path w="968" h="735" extrusionOk="0">
                  <a:moveTo>
                    <a:pt x="500" y="1"/>
                  </a:moveTo>
                  <a:cubicBezTo>
                    <a:pt x="0" y="1"/>
                    <a:pt x="0" y="735"/>
                    <a:pt x="500" y="735"/>
                  </a:cubicBezTo>
                  <a:cubicBezTo>
                    <a:pt x="967" y="735"/>
                    <a:pt x="967" y="1"/>
                    <a:pt x="5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35"/>
            <p:cNvSpPr/>
            <p:nvPr/>
          </p:nvSpPr>
          <p:spPr>
            <a:xfrm>
              <a:off x="3941315" y="1657684"/>
              <a:ext cx="34637" cy="26811"/>
            </a:xfrm>
            <a:custGeom>
              <a:avLst/>
              <a:gdLst/>
              <a:ahLst/>
              <a:cxnLst/>
              <a:rect l="l" t="t" r="r" b="b"/>
              <a:pathLst>
                <a:path w="969" h="768" extrusionOk="0">
                  <a:moveTo>
                    <a:pt x="468" y="1"/>
                  </a:moveTo>
                  <a:cubicBezTo>
                    <a:pt x="1" y="1"/>
                    <a:pt x="1" y="768"/>
                    <a:pt x="468" y="768"/>
                  </a:cubicBezTo>
                  <a:cubicBezTo>
                    <a:pt x="968" y="768"/>
                    <a:pt x="968" y="1"/>
                    <a:pt x="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35"/>
            <p:cNvSpPr/>
            <p:nvPr/>
          </p:nvSpPr>
          <p:spPr>
            <a:xfrm>
              <a:off x="4014057" y="1701949"/>
              <a:ext cx="34601" cy="26811"/>
            </a:xfrm>
            <a:custGeom>
              <a:avLst/>
              <a:gdLst/>
              <a:ahLst/>
              <a:cxnLst/>
              <a:rect l="l" t="t" r="r" b="b"/>
              <a:pathLst>
                <a:path w="968" h="768" extrusionOk="0">
                  <a:moveTo>
                    <a:pt x="468" y="0"/>
                  </a:moveTo>
                  <a:cubicBezTo>
                    <a:pt x="1" y="0"/>
                    <a:pt x="1" y="768"/>
                    <a:pt x="468" y="768"/>
                  </a:cubicBezTo>
                  <a:cubicBezTo>
                    <a:pt x="968" y="768"/>
                    <a:pt x="968" y="0"/>
                    <a:pt x="4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35"/>
            <p:cNvSpPr/>
            <p:nvPr/>
          </p:nvSpPr>
          <p:spPr>
            <a:xfrm>
              <a:off x="4056987" y="1663514"/>
              <a:ext cx="34601" cy="25659"/>
            </a:xfrm>
            <a:custGeom>
              <a:avLst/>
              <a:gdLst/>
              <a:ahLst/>
              <a:cxnLst/>
              <a:rect l="l" t="t" r="r" b="b"/>
              <a:pathLst>
                <a:path w="968" h="735" extrusionOk="0">
                  <a:moveTo>
                    <a:pt x="467" y="1"/>
                  </a:moveTo>
                  <a:cubicBezTo>
                    <a:pt x="0" y="1"/>
                    <a:pt x="0" y="734"/>
                    <a:pt x="467" y="734"/>
                  </a:cubicBezTo>
                  <a:cubicBezTo>
                    <a:pt x="968" y="734"/>
                    <a:pt x="968" y="1"/>
                    <a:pt x="4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35"/>
            <p:cNvSpPr/>
            <p:nvPr/>
          </p:nvSpPr>
          <p:spPr>
            <a:xfrm>
              <a:off x="3569313" y="1487395"/>
              <a:ext cx="87075" cy="99878"/>
            </a:xfrm>
            <a:custGeom>
              <a:avLst/>
              <a:gdLst/>
              <a:ahLst/>
              <a:cxnLst/>
              <a:rect l="l" t="t" r="r" b="b"/>
              <a:pathLst>
                <a:path w="2436" h="2861" extrusionOk="0">
                  <a:moveTo>
                    <a:pt x="571" y="1"/>
                  </a:moveTo>
                  <a:cubicBezTo>
                    <a:pt x="488" y="1"/>
                    <a:pt x="406" y="24"/>
                    <a:pt x="334" y="75"/>
                  </a:cubicBezTo>
                  <a:cubicBezTo>
                    <a:pt x="100" y="209"/>
                    <a:pt x="0" y="542"/>
                    <a:pt x="134" y="776"/>
                  </a:cubicBezTo>
                  <a:cubicBezTo>
                    <a:pt x="567" y="1443"/>
                    <a:pt x="1001" y="2110"/>
                    <a:pt x="1501" y="2711"/>
                  </a:cubicBezTo>
                  <a:cubicBezTo>
                    <a:pt x="1585" y="2811"/>
                    <a:pt x="1727" y="2861"/>
                    <a:pt x="1868" y="2861"/>
                  </a:cubicBezTo>
                  <a:cubicBezTo>
                    <a:pt x="2010" y="2861"/>
                    <a:pt x="2152" y="2811"/>
                    <a:pt x="2235" y="2711"/>
                  </a:cubicBezTo>
                  <a:cubicBezTo>
                    <a:pt x="2435" y="2477"/>
                    <a:pt x="2435" y="2177"/>
                    <a:pt x="2235" y="1977"/>
                  </a:cubicBezTo>
                  <a:cubicBezTo>
                    <a:pt x="2169" y="1877"/>
                    <a:pt x="2102" y="1810"/>
                    <a:pt x="2068" y="1743"/>
                  </a:cubicBezTo>
                  <a:cubicBezTo>
                    <a:pt x="2035" y="1710"/>
                    <a:pt x="2002" y="1676"/>
                    <a:pt x="1968" y="1610"/>
                  </a:cubicBezTo>
                  <a:cubicBezTo>
                    <a:pt x="1941" y="1610"/>
                    <a:pt x="1936" y="1588"/>
                    <a:pt x="1918" y="1580"/>
                  </a:cubicBezTo>
                  <a:lnTo>
                    <a:pt x="1918" y="1580"/>
                  </a:lnTo>
                  <a:cubicBezTo>
                    <a:pt x="1931" y="1596"/>
                    <a:pt x="1944" y="1615"/>
                    <a:pt x="1942" y="1615"/>
                  </a:cubicBezTo>
                  <a:cubicBezTo>
                    <a:pt x="1941" y="1615"/>
                    <a:pt x="1939" y="1614"/>
                    <a:pt x="1935" y="1610"/>
                  </a:cubicBezTo>
                  <a:cubicBezTo>
                    <a:pt x="1929" y="1599"/>
                    <a:pt x="1923" y="1589"/>
                    <a:pt x="1916" y="1579"/>
                  </a:cubicBezTo>
                  <a:lnTo>
                    <a:pt x="1916" y="1579"/>
                  </a:lnTo>
                  <a:cubicBezTo>
                    <a:pt x="1917" y="1579"/>
                    <a:pt x="1917" y="1579"/>
                    <a:pt x="1918" y="1580"/>
                  </a:cubicBezTo>
                  <a:lnTo>
                    <a:pt x="1918" y="1580"/>
                  </a:lnTo>
                  <a:cubicBezTo>
                    <a:pt x="1916" y="1578"/>
                    <a:pt x="1915" y="1577"/>
                    <a:pt x="1914" y="1575"/>
                  </a:cubicBezTo>
                  <a:lnTo>
                    <a:pt x="1914" y="1575"/>
                  </a:lnTo>
                  <a:cubicBezTo>
                    <a:pt x="1915" y="1577"/>
                    <a:pt x="1916" y="1578"/>
                    <a:pt x="1916" y="1579"/>
                  </a:cubicBezTo>
                  <a:lnTo>
                    <a:pt x="1916" y="1579"/>
                  </a:lnTo>
                  <a:cubicBezTo>
                    <a:pt x="1912" y="1577"/>
                    <a:pt x="1908" y="1576"/>
                    <a:pt x="1902" y="1576"/>
                  </a:cubicBezTo>
                  <a:cubicBezTo>
                    <a:pt x="1895" y="1563"/>
                    <a:pt x="1894" y="1557"/>
                    <a:pt x="1896" y="1557"/>
                  </a:cubicBezTo>
                  <a:lnTo>
                    <a:pt x="1896" y="1557"/>
                  </a:lnTo>
                  <a:cubicBezTo>
                    <a:pt x="1898" y="1557"/>
                    <a:pt x="1906" y="1565"/>
                    <a:pt x="1914" y="1575"/>
                  </a:cubicBezTo>
                  <a:lnTo>
                    <a:pt x="1914" y="1575"/>
                  </a:lnTo>
                  <a:cubicBezTo>
                    <a:pt x="1821" y="1424"/>
                    <a:pt x="1728" y="1298"/>
                    <a:pt x="1635" y="1143"/>
                  </a:cubicBezTo>
                  <a:cubicBezTo>
                    <a:pt x="1401" y="876"/>
                    <a:pt x="1235" y="576"/>
                    <a:pt x="1034" y="275"/>
                  </a:cubicBezTo>
                  <a:cubicBezTo>
                    <a:pt x="942" y="114"/>
                    <a:pt x="755" y="1"/>
                    <a:pt x="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35"/>
            <p:cNvSpPr/>
            <p:nvPr/>
          </p:nvSpPr>
          <p:spPr>
            <a:xfrm>
              <a:off x="3668256" y="1442502"/>
              <a:ext cx="103803" cy="128818"/>
            </a:xfrm>
            <a:custGeom>
              <a:avLst/>
              <a:gdLst/>
              <a:ahLst/>
              <a:cxnLst/>
              <a:rect l="l" t="t" r="r" b="b"/>
              <a:pathLst>
                <a:path w="2904" h="3690" extrusionOk="0">
                  <a:moveTo>
                    <a:pt x="1099" y="385"/>
                  </a:moveTo>
                  <a:cubicBezTo>
                    <a:pt x="1100" y="388"/>
                    <a:pt x="1101" y="391"/>
                    <a:pt x="1102" y="394"/>
                  </a:cubicBezTo>
                  <a:cubicBezTo>
                    <a:pt x="1118" y="426"/>
                    <a:pt x="1124" y="437"/>
                    <a:pt x="1125" y="437"/>
                  </a:cubicBezTo>
                  <a:cubicBezTo>
                    <a:pt x="1127" y="437"/>
                    <a:pt x="1107" y="392"/>
                    <a:pt x="1099" y="385"/>
                  </a:cubicBezTo>
                  <a:close/>
                  <a:moveTo>
                    <a:pt x="623" y="1"/>
                  </a:moveTo>
                  <a:cubicBezTo>
                    <a:pt x="573" y="1"/>
                    <a:pt x="522" y="9"/>
                    <a:pt x="468" y="27"/>
                  </a:cubicBezTo>
                  <a:cubicBezTo>
                    <a:pt x="234" y="127"/>
                    <a:pt x="1" y="394"/>
                    <a:pt x="101" y="661"/>
                  </a:cubicBezTo>
                  <a:cubicBezTo>
                    <a:pt x="335" y="1228"/>
                    <a:pt x="668" y="1695"/>
                    <a:pt x="1035" y="2162"/>
                  </a:cubicBezTo>
                  <a:cubicBezTo>
                    <a:pt x="1102" y="2262"/>
                    <a:pt x="1202" y="2395"/>
                    <a:pt x="1269" y="2495"/>
                  </a:cubicBezTo>
                  <a:cubicBezTo>
                    <a:pt x="1302" y="2495"/>
                    <a:pt x="1302" y="2529"/>
                    <a:pt x="1335" y="2562"/>
                  </a:cubicBezTo>
                  <a:cubicBezTo>
                    <a:pt x="1309" y="2523"/>
                    <a:pt x="1303" y="2509"/>
                    <a:pt x="1306" y="2509"/>
                  </a:cubicBezTo>
                  <a:lnTo>
                    <a:pt x="1306" y="2509"/>
                  </a:lnTo>
                  <a:cubicBezTo>
                    <a:pt x="1311" y="2509"/>
                    <a:pt x="1335" y="2542"/>
                    <a:pt x="1335" y="2562"/>
                  </a:cubicBezTo>
                  <a:cubicBezTo>
                    <a:pt x="1369" y="2629"/>
                    <a:pt x="1435" y="2662"/>
                    <a:pt x="1469" y="2729"/>
                  </a:cubicBezTo>
                  <a:cubicBezTo>
                    <a:pt x="1635" y="2962"/>
                    <a:pt x="1769" y="3196"/>
                    <a:pt x="1869" y="3429"/>
                  </a:cubicBezTo>
                  <a:cubicBezTo>
                    <a:pt x="1962" y="3592"/>
                    <a:pt x="2167" y="3689"/>
                    <a:pt x="2362" y="3689"/>
                  </a:cubicBezTo>
                  <a:cubicBezTo>
                    <a:pt x="2448" y="3689"/>
                    <a:pt x="2531" y="3670"/>
                    <a:pt x="2603" y="3630"/>
                  </a:cubicBezTo>
                  <a:cubicBezTo>
                    <a:pt x="2836" y="3463"/>
                    <a:pt x="2903" y="3163"/>
                    <a:pt x="2770" y="2896"/>
                  </a:cubicBezTo>
                  <a:cubicBezTo>
                    <a:pt x="2536" y="2395"/>
                    <a:pt x="2203" y="1962"/>
                    <a:pt x="1836" y="1528"/>
                  </a:cubicBezTo>
                  <a:cubicBezTo>
                    <a:pt x="1802" y="1495"/>
                    <a:pt x="1769" y="1428"/>
                    <a:pt x="1736" y="1395"/>
                  </a:cubicBezTo>
                  <a:cubicBezTo>
                    <a:pt x="1702" y="1361"/>
                    <a:pt x="1702" y="1328"/>
                    <a:pt x="1669" y="1328"/>
                  </a:cubicBezTo>
                  <a:cubicBezTo>
                    <a:pt x="1649" y="1298"/>
                    <a:pt x="1644" y="1289"/>
                    <a:pt x="1646" y="1289"/>
                  </a:cubicBezTo>
                  <a:lnTo>
                    <a:pt x="1646" y="1289"/>
                  </a:lnTo>
                  <a:cubicBezTo>
                    <a:pt x="1648" y="1289"/>
                    <a:pt x="1670" y="1314"/>
                    <a:pt x="1675" y="1314"/>
                  </a:cubicBezTo>
                  <a:cubicBezTo>
                    <a:pt x="1677" y="1314"/>
                    <a:pt x="1676" y="1309"/>
                    <a:pt x="1669" y="1295"/>
                  </a:cubicBezTo>
                  <a:cubicBezTo>
                    <a:pt x="1602" y="1195"/>
                    <a:pt x="1502" y="1094"/>
                    <a:pt x="1435" y="994"/>
                  </a:cubicBezTo>
                  <a:cubicBezTo>
                    <a:pt x="1369" y="894"/>
                    <a:pt x="1302" y="794"/>
                    <a:pt x="1235" y="694"/>
                  </a:cubicBezTo>
                  <a:cubicBezTo>
                    <a:pt x="1202" y="627"/>
                    <a:pt x="1168" y="561"/>
                    <a:pt x="1135" y="494"/>
                  </a:cubicBezTo>
                  <a:cubicBezTo>
                    <a:pt x="1135" y="461"/>
                    <a:pt x="1135" y="461"/>
                    <a:pt x="1102" y="427"/>
                  </a:cubicBezTo>
                  <a:cubicBezTo>
                    <a:pt x="1094" y="395"/>
                    <a:pt x="1093" y="385"/>
                    <a:pt x="1097" y="385"/>
                  </a:cubicBezTo>
                  <a:lnTo>
                    <a:pt x="1097" y="385"/>
                  </a:lnTo>
                  <a:cubicBezTo>
                    <a:pt x="1097" y="385"/>
                    <a:pt x="1098" y="385"/>
                    <a:pt x="1099" y="385"/>
                  </a:cubicBezTo>
                  <a:lnTo>
                    <a:pt x="1099" y="385"/>
                  </a:lnTo>
                  <a:cubicBezTo>
                    <a:pt x="1015" y="170"/>
                    <a:pt x="845" y="1"/>
                    <a:pt x="6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35"/>
            <p:cNvSpPr/>
            <p:nvPr/>
          </p:nvSpPr>
          <p:spPr>
            <a:xfrm>
              <a:off x="3764840" y="1440338"/>
              <a:ext cx="71597" cy="83086"/>
            </a:xfrm>
            <a:custGeom>
              <a:avLst/>
              <a:gdLst/>
              <a:ahLst/>
              <a:cxnLst/>
              <a:rect l="l" t="t" r="r" b="b"/>
              <a:pathLst>
                <a:path w="2003" h="2380" extrusionOk="0">
                  <a:moveTo>
                    <a:pt x="492" y="0"/>
                  </a:moveTo>
                  <a:cubicBezTo>
                    <a:pt x="408" y="0"/>
                    <a:pt x="326" y="17"/>
                    <a:pt x="268" y="56"/>
                  </a:cubicBezTo>
                  <a:cubicBezTo>
                    <a:pt x="168" y="122"/>
                    <a:pt x="68" y="256"/>
                    <a:pt x="34" y="389"/>
                  </a:cubicBezTo>
                  <a:cubicBezTo>
                    <a:pt x="1" y="523"/>
                    <a:pt x="1" y="656"/>
                    <a:pt x="68" y="790"/>
                  </a:cubicBezTo>
                  <a:cubicBezTo>
                    <a:pt x="368" y="1223"/>
                    <a:pt x="735" y="1657"/>
                    <a:pt x="968" y="2124"/>
                  </a:cubicBezTo>
                  <a:cubicBezTo>
                    <a:pt x="1035" y="2257"/>
                    <a:pt x="1168" y="2357"/>
                    <a:pt x="1302" y="2357"/>
                  </a:cubicBezTo>
                  <a:cubicBezTo>
                    <a:pt x="1357" y="2371"/>
                    <a:pt x="1418" y="2379"/>
                    <a:pt x="1478" y="2379"/>
                  </a:cubicBezTo>
                  <a:cubicBezTo>
                    <a:pt x="1562" y="2379"/>
                    <a:pt x="1644" y="2363"/>
                    <a:pt x="1702" y="2324"/>
                  </a:cubicBezTo>
                  <a:cubicBezTo>
                    <a:pt x="1936" y="2157"/>
                    <a:pt x="2002" y="1857"/>
                    <a:pt x="1869" y="1590"/>
                  </a:cubicBezTo>
                  <a:cubicBezTo>
                    <a:pt x="1635" y="1123"/>
                    <a:pt x="1268" y="689"/>
                    <a:pt x="968" y="256"/>
                  </a:cubicBezTo>
                  <a:cubicBezTo>
                    <a:pt x="902" y="122"/>
                    <a:pt x="801" y="56"/>
                    <a:pt x="668" y="22"/>
                  </a:cubicBezTo>
                  <a:cubicBezTo>
                    <a:pt x="613" y="9"/>
                    <a:pt x="552" y="0"/>
                    <a:pt x="4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35"/>
            <p:cNvSpPr/>
            <p:nvPr/>
          </p:nvSpPr>
          <p:spPr>
            <a:xfrm>
              <a:off x="3848306" y="1390347"/>
              <a:ext cx="77567" cy="101623"/>
            </a:xfrm>
            <a:custGeom>
              <a:avLst/>
              <a:gdLst/>
              <a:ahLst/>
              <a:cxnLst/>
              <a:rect l="l" t="t" r="r" b="b"/>
              <a:pathLst>
                <a:path w="2170" h="2911" extrusionOk="0">
                  <a:moveTo>
                    <a:pt x="513" y="0"/>
                  </a:moveTo>
                  <a:cubicBezTo>
                    <a:pt x="421" y="0"/>
                    <a:pt x="331" y="23"/>
                    <a:pt x="268" y="87"/>
                  </a:cubicBezTo>
                  <a:cubicBezTo>
                    <a:pt x="134" y="153"/>
                    <a:pt x="34" y="253"/>
                    <a:pt x="34" y="387"/>
                  </a:cubicBezTo>
                  <a:cubicBezTo>
                    <a:pt x="1" y="520"/>
                    <a:pt x="1" y="654"/>
                    <a:pt x="68" y="787"/>
                  </a:cubicBezTo>
                  <a:cubicBezTo>
                    <a:pt x="368" y="1454"/>
                    <a:pt x="902" y="1988"/>
                    <a:pt x="1202" y="2655"/>
                  </a:cubicBezTo>
                  <a:cubicBezTo>
                    <a:pt x="1235" y="2789"/>
                    <a:pt x="1402" y="2889"/>
                    <a:pt x="1502" y="2889"/>
                  </a:cubicBezTo>
                  <a:cubicBezTo>
                    <a:pt x="1557" y="2903"/>
                    <a:pt x="1618" y="2911"/>
                    <a:pt x="1678" y="2911"/>
                  </a:cubicBezTo>
                  <a:cubicBezTo>
                    <a:pt x="1762" y="2911"/>
                    <a:pt x="1844" y="2894"/>
                    <a:pt x="1902" y="2855"/>
                  </a:cubicBezTo>
                  <a:cubicBezTo>
                    <a:pt x="2036" y="2789"/>
                    <a:pt x="2136" y="2655"/>
                    <a:pt x="2136" y="2522"/>
                  </a:cubicBezTo>
                  <a:cubicBezTo>
                    <a:pt x="2169" y="2388"/>
                    <a:pt x="2169" y="2255"/>
                    <a:pt x="2102" y="2121"/>
                  </a:cubicBezTo>
                  <a:cubicBezTo>
                    <a:pt x="1802" y="1454"/>
                    <a:pt x="1268" y="921"/>
                    <a:pt x="968" y="253"/>
                  </a:cubicBezTo>
                  <a:cubicBezTo>
                    <a:pt x="935" y="153"/>
                    <a:pt x="768" y="53"/>
                    <a:pt x="668" y="20"/>
                  </a:cubicBezTo>
                  <a:cubicBezTo>
                    <a:pt x="619" y="8"/>
                    <a:pt x="566" y="0"/>
                    <a:pt x="5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35"/>
            <p:cNvSpPr/>
            <p:nvPr/>
          </p:nvSpPr>
          <p:spPr>
            <a:xfrm>
              <a:off x="3938956" y="1377047"/>
              <a:ext cx="51294" cy="62908"/>
            </a:xfrm>
            <a:custGeom>
              <a:avLst/>
              <a:gdLst/>
              <a:ahLst/>
              <a:cxnLst/>
              <a:rect l="l" t="t" r="r" b="b"/>
              <a:pathLst>
                <a:path w="1435" h="1802" extrusionOk="0">
                  <a:moveTo>
                    <a:pt x="600" y="1"/>
                  </a:moveTo>
                  <a:cubicBezTo>
                    <a:pt x="534" y="1"/>
                    <a:pt x="467" y="1"/>
                    <a:pt x="400" y="34"/>
                  </a:cubicBezTo>
                  <a:cubicBezTo>
                    <a:pt x="267" y="67"/>
                    <a:pt x="167" y="134"/>
                    <a:pt x="100" y="268"/>
                  </a:cubicBezTo>
                  <a:cubicBezTo>
                    <a:pt x="33" y="401"/>
                    <a:pt x="0" y="534"/>
                    <a:pt x="33" y="668"/>
                  </a:cubicBezTo>
                  <a:cubicBezTo>
                    <a:pt x="133" y="968"/>
                    <a:pt x="334" y="1268"/>
                    <a:pt x="467" y="1535"/>
                  </a:cubicBezTo>
                  <a:cubicBezTo>
                    <a:pt x="500" y="1602"/>
                    <a:pt x="534" y="1635"/>
                    <a:pt x="600" y="1702"/>
                  </a:cubicBezTo>
                  <a:cubicBezTo>
                    <a:pt x="667" y="1735"/>
                    <a:pt x="701" y="1769"/>
                    <a:pt x="767" y="1769"/>
                  </a:cubicBezTo>
                  <a:cubicBezTo>
                    <a:pt x="867" y="1802"/>
                    <a:pt x="934" y="1802"/>
                    <a:pt x="1001" y="1802"/>
                  </a:cubicBezTo>
                  <a:cubicBezTo>
                    <a:pt x="1067" y="1802"/>
                    <a:pt x="1134" y="1769"/>
                    <a:pt x="1168" y="1735"/>
                  </a:cubicBezTo>
                  <a:cubicBezTo>
                    <a:pt x="1301" y="1669"/>
                    <a:pt x="1401" y="1535"/>
                    <a:pt x="1401" y="1402"/>
                  </a:cubicBezTo>
                  <a:cubicBezTo>
                    <a:pt x="1434" y="1368"/>
                    <a:pt x="1434" y="1335"/>
                    <a:pt x="1434" y="1268"/>
                  </a:cubicBezTo>
                  <a:cubicBezTo>
                    <a:pt x="1434" y="1168"/>
                    <a:pt x="1401" y="1101"/>
                    <a:pt x="1368" y="1001"/>
                  </a:cubicBezTo>
                  <a:cubicBezTo>
                    <a:pt x="1268" y="801"/>
                    <a:pt x="1134" y="601"/>
                    <a:pt x="1034" y="368"/>
                  </a:cubicBezTo>
                  <a:lnTo>
                    <a:pt x="1034" y="368"/>
                  </a:lnTo>
                  <a:cubicBezTo>
                    <a:pt x="1034" y="401"/>
                    <a:pt x="1067" y="434"/>
                    <a:pt x="1067" y="501"/>
                  </a:cubicBezTo>
                  <a:lnTo>
                    <a:pt x="1034" y="401"/>
                  </a:lnTo>
                  <a:cubicBezTo>
                    <a:pt x="1001" y="268"/>
                    <a:pt x="934" y="134"/>
                    <a:pt x="801" y="67"/>
                  </a:cubicBezTo>
                  <a:cubicBezTo>
                    <a:pt x="734" y="34"/>
                    <a:pt x="667" y="34"/>
                    <a:pt x="60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35"/>
            <p:cNvSpPr/>
            <p:nvPr/>
          </p:nvSpPr>
          <p:spPr>
            <a:xfrm>
              <a:off x="3507295" y="1537281"/>
              <a:ext cx="53689" cy="73171"/>
            </a:xfrm>
            <a:custGeom>
              <a:avLst/>
              <a:gdLst/>
              <a:ahLst/>
              <a:cxnLst/>
              <a:rect l="l" t="t" r="r" b="b"/>
              <a:pathLst>
                <a:path w="1502" h="2096" extrusionOk="0">
                  <a:moveTo>
                    <a:pt x="1102" y="714"/>
                  </a:moveTo>
                  <a:lnTo>
                    <a:pt x="1102" y="714"/>
                  </a:lnTo>
                  <a:cubicBezTo>
                    <a:pt x="1118" y="731"/>
                    <a:pt x="1127" y="756"/>
                    <a:pt x="1135" y="781"/>
                  </a:cubicBezTo>
                  <a:lnTo>
                    <a:pt x="1135" y="781"/>
                  </a:lnTo>
                  <a:cubicBezTo>
                    <a:pt x="1124" y="759"/>
                    <a:pt x="1113" y="737"/>
                    <a:pt x="1102" y="714"/>
                  </a:cubicBezTo>
                  <a:close/>
                  <a:moveTo>
                    <a:pt x="494" y="1"/>
                  </a:moveTo>
                  <a:cubicBezTo>
                    <a:pt x="459" y="1"/>
                    <a:pt x="428" y="5"/>
                    <a:pt x="401" y="14"/>
                  </a:cubicBezTo>
                  <a:cubicBezTo>
                    <a:pt x="268" y="47"/>
                    <a:pt x="134" y="147"/>
                    <a:pt x="67" y="247"/>
                  </a:cubicBezTo>
                  <a:cubicBezTo>
                    <a:pt x="1" y="381"/>
                    <a:pt x="1" y="514"/>
                    <a:pt x="34" y="648"/>
                  </a:cubicBezTo>
                  <a:cubicBezTo>
                    <a:pt x="101" y="1081"/>
                    <a:pt x="301" y="1482"/>
                    <a:pt x="534" y="1849"/>
                  </a:cubicBezTo>
                  <a:cubicBezTo>
                    <a:pt x="601" y="1949"/>
                    <a:pt x="701" y="2049"/>
                    <a:pt x="835" y="2082"/>
                  </a:cubicBezTo>
                  <a:cubicBezTo>
                    <a:pt x="870" y="2091"/>
                    <a:pt x="909" y="2095"/>
                    <a:pt x="947" y="2095"/>
                  </a:cubicBezTo>
                  <a:cubicBezTo>
                    <a:pt x="1053" y="2095"/>
                    <a:pt x="1162" y="2064"/>
                    <a:pt x="1235" y="2015"/>
                  </a:cubicBezTo>
                  <a:cubicBezTo>
                    <a:pt x="1335" y="1949"/>
                    <a:pt x="1435" y="1849"/>
                    <a:pt x="1468" y="1715"/>
                  </a:cubicBezTo>
                  <a:cubicBezTo>
                    <a:pt x="1502" y="1582"/>
                    <a:pt x="1502" y="1415"/>
                    <a:pt x="1435" y="1315"/>
                  </a:cubicBezTo>
                  <a:cubicBezTo>
                    <a:pt x="1331" y="1158"/>
                    <a:pt x="1247" y="1001"/>
                    <a:pt x="1167" y="845"/>
                  </a:cubicBezTo>
                  <a:lnTo>
                    <a:pt x="1167" y="845"/>
                  </a:lnTo>
                  <a:cubicBezTo>
                    <a:pt x="1101" y="679"/>
                    <a:pt x="1068" y="547"/>
                    <a:pt x="1035" y="381"/>
                  </a:cubicBezTo>
                  <a:cubicBezTo>
                    <a:pt x="1001" y="247"/>
                    <a:pt x="901" y="114"/>
                    <a:pt x="801" y="81"/>
                  </a:cubicBezTo>
                  <a:cubicBezTo>
                    <a:pt x="704" y="32"/>
                    <a:pt x="588" y="1"/>
                    <a:pt x="4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35"/>
            <p:cNvSpPr/>
            <p:nvPr/>
          </p:nvSpPr>
          <p:spPr>
            <a:xfrm>
              <a:off x="1723531" y="1109222"/>
              <a:ext cx="682050" cy="475160"/>
            </a:xfrm>
            <a:custGeom>
              <a:avLst/>
              <a:gdLst/>
              <a:ahLst/>
              <a:cxnLst/>
              <a:rect l="l" t="t" r="r" b="b"/>
              <a:pathLst>
                <a:path w="19081" h="13611" extrusionOk="0">
                  <a:moveTo>
                    <a:pt x="0" y="1"/>
                  </a:moveTo>
                  <a:lnTo>
                    <a:pt x="0" y="1"/>
                  </a:lnTo>
                  <a:cubicBezTo>
                    <a:pt x="2035" y="8807"/>
                    <a:pt x="11809" y="12543"/>
                    <a:pt x="18781" y="13577"/>
                  </a:cubicBezTo>
                  <a:lnTo>
                    <a:pt x="19081" y="13610"/>
                  </a:lnTo>
                  <a:cubicBezTo>
                    <a:pt x="18947" y="10408"/>
                    <a:pt x="15145" y="6505"/>
                    <a:pt x="12676" y="4771"/>
                  </a:cubicBezTo>
                  <a:cubicBezTo>
                    <a:pt x="9107" y="2235"/>
                    <a:pt x="4237" y="1235"/>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35"/>
            <p:cNvSpPr/>
            <p:nvPr/>
          </p:nvSpPr>
          <p:spPr>
            <a:xfrm>
              <a:off x="1624552" y="1385146"/>
              <a:ext cx="785818" cy="276801"/>
            </a:xfrm>
            <a:custGeom>
              <a:avLst/>
              <a:gdLst/>
              <a:ahLst/>
              <a:cxnLst/>
              <a:rect l="l" t="t" r="r" b="b"/>
              <a:pathLst>
                <a:path w="21984" h="7929" extrusionOk="0">
                  <a:moveTo>
                    <a:pt x="6091" y="0"/>
                  </a:moveTo>
                  <a:cubicBezTo>
                    <a:pt x="4143" y="0"/>
                    <a:pt x="2120" y="174"/>
                    <a:pt x="1" y="469"/>
                  </a:cubicBezTo>
                  <a:cubicBezTo>
                    <a:pt x="1469" y="4939"/>
                    <a:pt x="7073" y="7141"/>
                    <a:pt x="11209" y="7774"/>
                  </a:cubicBezTo>
                  <a:cubicBezTo>
                    <a:pt x="11926" y="7881"/>
                    <a:pt x="12602" y="7929"/>
                    <a:pt x="13249" y="7929"/>
                  </a:cubicBezTo>
                  <a:cubicBezTo>
                    <a:pt x="16246" y="7929"/>
                    <a:pt x="18632" y="6906"/>
                    <a:pt x="21650" y="5973"/>
                  </a:cubicBezTo>
                  <a:lnTo>
                    <a:pt x="21983" y="5873"/>
                  </a:lnTo>
                  <a:cubicBezTo>
                    <a:pt x="16950" y="1513"/>
                    <a:pt x="11843" y="0"/>
                    <a:pt x="6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35"/>
            <p:cNvSpPr/>
            <p:nvPr/>
          </p:nvSpPr>
          <p:spPr>
            <a:xfrm>
              <a:off x="2297744" y="1555085"/>
              <a:ext cx="36710" cy="27090"/>
            </a:xfrm>
            <a:custGeom>
              <a:avLst/>
              <a:gdLst/>
              <a:ahLst/>
              <a:cxnLst/>
              <a:rect l="l" t="t" r="r" b="b"/>
              <a:pathLst>
                <a:path w="1027" h="776" extrusionOk="0">
                  <a:moveTo>
                    <a:pt x="492" y="0"/>
                  </a:moveTo>
                  <a:cubicBezTo>
                    <a:pt x="74" y="0"/>
                    <a:pt x="1" y="708"/>
                    <a:pt x="448" y="772"/>
                  </a:cubicBezTo>
                  <a:cubicBezTo>
                    <a:pt x="469" y="774"/>
                    <a:pt x="488" y="776"/>
                    <a:pt x="507" y="776"/>
                  </a:cubicBezTo>
                  <a:cubicBezTo>
                    <a:pt x="926" y="776"/>
                    <a:pt x="1027" y="100"/>
                    <a:pt x="548" y="4"/>
                  </a:cubicBezTo>
                  <a:cubicBezTo>
                    <a:pt x="529" y="2"/>
                    <a:pt x="510" y="0"/>
                    <a:pt x="492"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35"/>
            <p:cNvSpPr/>
            <p:nvPr/>
          </p:nvSpPr>
          <p:spPr>
            <a:xfrm>
              <a:off x="2197657" y="1495669"/>
              <a:ext cx="36746" cy="27125"/>
            </a:xfrm>
            <a:custGeom>
              <a:avLst/>
              <a:gdLst/>
              <a:ahLst/>
              <a:cxnLst/>
              <a:rect l="l" t="t" r="r" b="b"/>
              <a:pathLst>
                <a:path w="1028" h="777" extrusionOk="0">
                  <a:moveTo>
                    <a:pt x="521" y="1"/>
                  </a:moveTo>
                  <a:cubicBezTo>
                    <a:pt x="102" y="1"/>
                    <a:pt x="1" y="677"/>
                    <a:pt x="480" y="772"/>
                  </a:cubicBezTo>
                  <a:cubicBezTo>
                    <a:pt x="499" y="775"/>
                    <a:pt x="518" y="776"/>
                    <a:pt x="536" y="776"/>
                  </a:cubicBezTo>
                  <a:cubicBezTo>
                    <a:pt x="954" y="776"/>
                    <a:pt x="1027" y="69"/>
                    <a:pt x="580" y="5"/>
                  </a:cubicBezTo>
                  <a:cubicBezTo>
                    <a:pt x="559" y="2"/>
                    <a:pt x="540" y="1"/>
                    <a:pt x="521" y="1"/>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35"/>
            <p:cNvSpPr/>
            <p:nvPr/>
          </p:nvSpPr>
          <p:spPr>
            <a:xfrm>
              <a:off x="2203591" y="1586503"/>
              <a:ext cx="36710" cy="27125"/>
            </a:xfrm>
            <a:custGeom>
              <a:avLst/>
              <a:gdLst/>
              <a:ahLst/>
              <a:cxnLst/>
              <a:rect l="l" t="t" r="r" b="b"/>
              <a:pathLst>
                <a:path w="1027" h="777" extrusionOk="0">
                  <a:moveTo>
                    <a:pt x="488" y="1"/>
                  </a:moveTo>
                  <a:cubicBezTo>
                    <a:pt x="73" y="1"/>
                    <a:pt x="0" y="676"/>
                    <a:pt x="447" y="772"/>
                  </a:cubicBezTo>
                  <a:cubicBezTo>
                    <a:pt x="466" y="775"/>
                    <a:pt x="485" y="776"/>
                    <a:pt x="504" y="776"/>
                  </a:cubicBezTo>
                  <a:cubicBezTo>
                    <a:pt x="924" y="776"/>
                    <a:pt x="1027" y="69"/>
                    <a:pt x="547" y="5"/>
                  </a:cubicBezTo>
                  <a:cubicBezTo>
                    <a:pt x="527" y="2"/>
                    <a:pt x="507" y="1"/>
                    <a:pt x="488" y="1"/>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35"/>
            <p:cNvSpPr/>
            <p:nvPr/>
          </p:nvSpPr>
          <p:spPr>
            <a:xfrm>
              <a:off x="2102217" y="1572540"/>
              <a:ext cx="36746" cy="25938"/>
            </a:xfrm>
            <a:custGeom>
              <a:avLst/>
              <a:gdLst/>
              <a:ahLst/>
              <a:cxnLst/>
              <a:rect l="l" t="t" r="r" b="b"/>
              <a:pathLst>
                <a:path w="1028" h="743" extrusionOk="0">
                  <a:moveTo>
                    <a:pt x="518" y="0"/>
                  </a:moveTo>
                  <a:cubicBezTo>
                    <a:pt x="73" y="0"/>
                    <a:pt x="1" y="675"/>
                    <a:pt x="448" y="739"/>
                  </a:cubicBezTo>
                  <a:cubicBezTo>
                    <a:pt x="469" y="741"/>
                    <a:pt x="490" y="743"/>
                    <a:pt x="511" y="743"/>
                  </a:cubicBezTo>
                  <a:cubicBezTo>
                    <a:pt x="956" y="743"/>
                    <a:pt x="1028" y="69"/>
                    <a:pt x="581" y="5"/>
                  </a:cubicBezTo>
                  <a:cubicBezTo>
                    <a:pt x="559" y="2"/>
                    <a:pt x="538" y="0"/>
                    <a:pt x="518"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35"/>
            <p:cNvSpPr/>
            <p:nvPr/>
          </p:nvSpPr>
          <p:spPr>
            <a:xfrm>
              <a:off x="2096248" y="1470080"/>
              <a:ext cx="36782" cy="27090"/>
            </a:xfrm>
            <a:custGeom>
              <a:avLst/>
              <a:gdLst/>
              <a:ahLst/>
              <a:cxnLst/>
              <a:rect l="l" t="t" r="r" b="b"/>
              <a:pathLst>
                <a:path w="1029" h="776" extrusionOk="0">
                  <a:moveTo>
                    <a:pt x="521" y="0"/>
                  </a:moveTo>
                  <a:cubicBezTo>
                    <a:pt x="74" y="0"/>
                    <a:pt x="0" y="708"/>
                    <a:pt x="448" y="771"/>
                  </a:cubicBezTo>
                  <a:cubicBezTo>
                    <a:pt x="470" y="774"/>
                    <a:pt x="491" y="776"/>
                    <a:pt x="511" y="776"/>
                  </a:cubicBezTo>
                  <a:cubicBezTo>
                    <a:pt x="956" y="776"/>
                    <a:pt x="1028" y="100"/>
                    <a:pt x="581" y="4"/>
                  </a:cubicBezTo>
                  <a:cubicBezTo>
                    <a:pt x="561" y="1"/>
                    <a:pt x="540" y="0"/>
                    <a:pt x="5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35"/>
            <p:cNvSpPr/>
            <p:nvPr/>
          </p:nvSpPr>
          <p:spPr>
            <a:xfrm>
              <a:off x="1990191" y="1433949"/>
              <a:ext cx="36710" cy="25973"/>
            </a:xfrm>
            <a:custGeom>
              <a:avLst/>
              <a:gdLst/>
              <a:ahLst/>
              <a:cxnLst/>
              <a:rect l="l" t="t" r="r" b="b"/>
              <a:pathLst>
                <a:path w="1027" h="744" extrusionOk="0">
                  <a:moveTo>
                    <a:pt x="521" y="1"/>
                  </a:moveTo>
                  <a:cubicBezTo>
                    <a:pt x="102" y="1"/>
                    <a:pt x="1" y="675"/>
                    <a:pt x="479" y="739"/>
                  </a:cubicBezTo>
                  <a:cubicBezTo>
                    <a:pt x="500" y="742"/>
                    <a:pt x="519" y="743"/>
                    <a:pt x="538" y="743"/>
                  </a:cubicBezTo>
                  <a:cubicBezTo>
                    <a:pt x="954" y="743"/>
                    <a:pt x="1026" y="69"/>
                    <a:pt x="580" y="5"/>
                  </a:cubicBezTo>
                  <a:cubicBezTo>
                    <a:pt x="559" y="2"/>
                    <a:pt x="540" y="1"/>
                    <a:pt x="5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35"/>
            <p:cNvSpPr/>
            <p:nvPr/>
          </p:nvSpPr>
          <p:spPr>
            <a:xfrm>
              <a:off x="2008028" y="1513159"/>
              <a:ext cx="36460" cy="26113"/>
            </a:xfrm>
            <a:custGeom>
              <a:avLst/>
              <a:gdLst/>
              <a:ahLst/>
              <a:cxnLst/>
              <a:rect l="l" t="t" r="r" b="b"/>
              <a:pathLst>
                <a:path w="1020" h="748" extrusionOk="0">
                  <a:moveTo>
                    <a:pt x="518" y="0"/>
                  </a:moveTo>
                  <a:cubicBezTo>
                    <a:pt x="73" y="0"/>
                    <a:pt x="1" y="675"/>
                    <a:pt x="447" y="738"/>
                  </a:cubicBezTo>
                  <a:cubicBezTo>
                    <a:pt x="478" y="744"/>
                    <a:pt x="507" y="747"/>
                    <a:pt x="535" y="747"/>
                  </a:cubicBezTo>
                  <a:cubicBezTo>
                    <a:pt x="958" y="747"/>
                    <a:pt x="1019" y="67"/>
                    <a:pt x="581" y="4"/>
                  </a:cubicBezTo>
                  <a:cubicBezTo>
                    <a:pt x="559" y="2"/>
                    <a:pt x="538" y="0"/>
                    <a:pt x="5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35"/>
            <p:cNvSpPr/>
            <p:nvPr/>
          </p:nvSpPr>
          <p:spPr>
            <a:xfrm>
              <a:off x="1960380" y="1609788"/>
              <a:ext cx="36710" cy="25973"/>
            </a:xfrm>
            <a:custGeom>
              <a:avLst/>
              <a:gdLst/>
              <a:ahLst/>
              <a:cxnLst/>
              <a:rect l="l" t="t" r="r" b="b"/>
              <a:pathLst>
                <a:path w="1027" h="744" extrusionOk="0">
                  <a:moveTo>
                    <a:pt x="521" y="1"/>
                  </a:moveTo>
                  <a:cubicBezTo>
                    <a:pt x="102" y="1"/>
                    <a:pt x="1" y="675"/>
                    <a:pt x="480" y="739"/>
                  </a:cubicBezTo>
                  <a:cubicBezTo>
                    <a:pt x="500" y="742"/>
                    <a:pt x="519" y="743"/>
                    <a:pt x="538" y="743"/>
                  </a:cubicBezTo>
                  <a:cubicBezTo>
                    <a:pt x="954" y="743"/>
                    <a:pt x="1026" y="69"/>
                    <a:pt x="580" y="5"/>
                  </a:cubicBezTo>
                  <a:cubicBezTo>
                    <a:pt x="559" y="2"/>
                    <a:pt x="540" y="1"/>
                    <a:pt x="521" y="1"/>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35"/>
            <p:cNvSpPr/>
            <p:nvPr/>
          </p:nvSpPr>
          <p:spPr>
            <a:xfrm>
              <a:off x="1875699" y="1546916"/>
              <a:ext cx="36674" cy="25938"/>
            </a:xfrm>
            <a:custGeom>
              <a:avLst/>
              <a:gdLst/>
              <a:ahLst/>
              <a:cxnLst/>
              <a:rect l="l" t="t" r="r" b="b"/>
              <a:pathLst>
                <a:path w="1026" h="743" extrusionOk="0">
                  <a:moveTo>
                    <a:pt x="488" y="1"/>
                  </a:moveTo>
                  <a:cubicBezTo>
                    <a:pt x="72" y="1"/>
                    <a:pt x="0" y="675"/>
                    <a:pt x="447" y="739"/>
                  </a:cubicBezTo>
                  <a:cubicBezTo>
                    <a:pt x="467" y="742"/>
                    <a:pt x="487" y="743"/>
                    <a:pt x="506" y="743"/>
                  </a:cubicBezTo>
                  <a:cubicBezTo>
                    <a:pt x="924" y="743"/>
                    <a:pt x="1026" y="69"/>
                    <a:pt x="547" y="5"/>
                  </a:cubicBezTo>
                  <a:cubicBezTo>
                    <a:pt x="527" y="2"/>
                    <a:pt x="507" y="1"/>
                    <a:pt x="4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35"/>
            <p:cNvSpPr/>
            <p:nvPr/>
          </p:nvSpPr>
          <p:spPr>
            <a:xfrm>
              <a:off x="1924599" y="1487535"/>
              <a:ext cx="36746" cy="27090"/>
            </a:xfrm>
            <a:custGeom>
              <a:avLst/>
              <a:gdLst/>
              <a:ahLst/>
              <a:cxnLst/>
              <a:rect l="l" t="t" r="r" b="b"/>
              <a:pathLst>
                <a:path w="1028" h="776" extrusionOk="0">
                  <a:moveTo>
                    <a:pt x="523" y="1"/>
                  </a:moveTo>
                  <a:cubicBezTo>
                    <a:pt x="103" y="1"/>
                    <a:pt x="0" y="708"/>
                    <a:pt x="480" y="772"/>
                  </a:cubicBezTo>
                  <a:cubicBezTo>
                    <a:pt x="499" y="775"/>
                    <a:pt x="518" y="776"/>
                    <a:pt x="536" y="776"/>
                  </a:cubicBezTo>
                  <a:cubicBezTo>
                    <a:pt x="954" y="776"/>
                    <a:pt x="1027" y="69"/>
                    <a:pt x="580" y="5"/>
                  </a:cubicBezTo>
                  <a:cubicBezTo>
                    <a:pt x="560" y="2"/>
                    <a:pt x="542" y="1"/>
                    <a:pt x="5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35"/>
            <p:cNvSpPr/>
            <p:nvPr/>
          </p:nvSpPr>
          <p:spPr>
            <a:xfrm>
              <a:off x="1866191" y="1410665"/>
              <a:ext cx="36710" cy="25973"/>
            </a:xfrm>
            <a:custGeom>
              <a:avLst/>
              <a:gdLst/>
              <a:ahLst/>
              <a:cxnLst/>
              <a:rect l="l" t="t" r="r" b="b"/>
              <a:pathLst>
                <a:path w="1027" h="744" extrusionOk="0">
                  <a:moveTo>
                    <a:pt x="521" y="1"/>
                  </a:moveTo>
                  <a:cubicBezTo>
                    <a:pt x="102" y="1"/>
                    <a:pt x="1" y="675"/>
                    <a:pt x="479" y="739"/>
                  </a:cubicBezTo>
                  <a:cubicBezTo>
                    <a:pt x="500" y="742"/>
                    <a:pt x="519" y="743"/>
                    <a:pt x="538" y="743"/>
                  </a:cubicBezTo>
                  <a:cubicBezTo>
                    <a:pt x="954" y="743"/>
                    <a:pt x="1026" y="69"/>
                    <a:pt x="579" y="5"/>
                  </a:cubicBezTo>
                  <a:cubicBezTo>
                    <a:pt x="559" y="2"/>
                    <a:pt x="540" y="1"/>
                    <a:pt x="5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35"/>
            <p:cNvSpPr/>
            <p:nvPr/>
          </p:nvSpPr>
          <p:spPr>
            <a:xfrm>
              <a:off x="1798561" y="1499020"/>
              <a:ext cx="36353" cy="26113"/>
            </a:xfrm>
            <a:custGeom>
              <a:avLst/>
              <a:gdLst/>
              <a:ahLst/>
              <a:cxnLst/>
              <a:rect l="l" t="t" r="r" b="b"/>
              <a:pathLst>
                <a:path w="1017" h="748" extrusionOk="0">
                  <a:moveTo>
                    <a:pt x="488" y="0"/>
                  </a:moveTo>
                  <a:cubicBezTo>
                    <a:pt x="89" y="0"/>
                    <a:pt x="0" y="680"/>
                    <a:pt x="470" y="743"/>
                  </a:cubicBezTo>
                  <a:cubicBezTo>
                    <a:pt x="490" y="746"/>
                    <a:pt x="510" y="747"/>
                    <a:pt x="529" y="747"/>
                  </a:cubicBezTo>
                  <a:cubicBezTo>
                    <a:pt x="945" y="747"/>
                    <a:pt x="1017" y="73"/>
                    <a:pt x="570" y="9"/>
                  </a:cubicBezTo>
                  <a:cubicBezTo>
                    <a:pt x="542" y="3"/>
                    <a:pt x="514" y="0"/>
                    <a:pt x="4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35"/>
            <p:cNvSpPr/>
            <p:nvPr/>
          </p:nvSpPr>
          <p:spPr>
            <a:xfrm>
              <a:off x="1761207" y="1424663"/>
              <a:ext cx="36746" cy="25938"/>
            </a:xfrm>
            <a:custGeom>
              <a:avLst/>
              <a:gdLst/>
              <a:ahLst/>
              <a:cxnLst/>
              <a:rect l="l" t="t" r="r" b="b"/>
              <a:pathLst>
                <a:path w="1028" h="743" extrusionOk="0">
                  <a:moveTo>
                    <a:pt x="518" y="0"/>
                  </a:moveTo>
                  <a:cubicBezTo>
                    <a:pt x="73" y="0"/>
                    <a:pt x="1" y="674"/>
                    <a:pt x="448" y="738"/>
                  </a:cubicBezTo>
                  <a:cubicBezTo>
                    <a:pt x="469" y="741"/>
                    <a:pt x="490" y="742"/>
                    <a:pt x="510" y="742"/>
                  </a:cubicBezTo>
                  <a:cubicBezTo>
                    <a:pt x="956" y="742"/>
                    <a:pt x="1028" y="68"/>
                    <a:pt x="581" y="4"/>
                  </a:cubicBezTo>
                  <a:cubicBezTo>
                    <a:pt x="559" y="1"/>
                    <a:pt x="538" y="0"/>
                    <a:pt x="5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35"/>
            <p:cNvSpPr/>
            <p:nvPr/>
          </p:nvSpPr>
          <p:spPr>
            <a:xfrm>
              <a:off x="1682817" y="1458246"/>
              <a:ext cx="36460" cy="26113"/>
            </a:xfrm>
            <a:custGeom>
              <a:avLst/>
              <a:gdLst/>
              <a:ahLst/>
              <a:cxnLst/>
              <a:rect l="l" t="t" r="r" b="b"/>
              <a:pathLst>
                <a:path w="1020" h="748" extrusionOk="0">
                  <a:moveTo>
                    <a:pt x="485" y="1"/>
                  </a:moveTo>
                  <a:cubicBezTo>
                    <a:pt x="62" y="1"/>
                    <a:pt x="0" y="681"/>
                    <a:pt x="439" y="744"/>
                  </a:cubicBezTo>
                  <a:cubicBezTo>
                    <a:pt x="461" y="746"/>
                    <a:pt x="482" y="748"/>
                    <a:pt x="502" y="748"/>
                  </a:cubicBezTo>
                  <a:cubicBezTo>
                    <a:pt x="947" y="748"/>
                    <a:pt x="1019" y="74"/>
                    <a:pt x="572" y="10"/>
                  </a:cubicBezTo>
                  <a:cubicBezTo>
                    <a:pt x="542" y="4"/>
                    <a:pt x="513" y="1"/>
                    <a:pt x="4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35"/>
            <p:cNvSpPr/>
            <p:nvPr/>
          </p:nvSpPr>
          <p:spPr>
            <a:xfrm>
              <a:off x="1646750" y="1413004"/>
              <a:ext cx="36674" cy="25938"/>
            </a:xfrm>
            <a:custGeom>
              <a:avLst/>
              <a:gdLst/>
              <a:ahLst/>
              <a:cxnLst/>
              <a:rect l="l" t="t" r="r" b="b"/>
              <a:pathLst>
                <a:path w="1026" h="743" extrusionOk="0">
                  <a:moveTo>
                    <a:pt x="489" y="0"/>
                  </a:moveTo>
                  <a:cubicBezTo>
                    <a:pt x="73" y="0"/>
                    <a:pt x="1" y="675"/>
                    <a:pt x="447" y="739"/>
                  </a:cubicBezTo>
                  <a:cubicBezTo>
                    <a:pt x="468" y="742"/>
                    <a:pt x="487" y="743"/>
                    <a:pt x="506" y="743"/>
                  </a:cubicBezTo>
                  <a:cubicBezTo>
                    <a:pt x="925" y="743"/>
                    <a:pt x="1026" y="69"/>
                    <a:pt x="547" y="5"/>
                  </a:cubicBezTo>
                  <a:cubicBezTo>
                    <a:pt x="527" y="2"/>
                    <a:pt x="507" y="0"/>
                    <a:pt x="4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35"/>
            <p:cNvSpPr/>
            <p:nvPr/>
          </p:nvSpPr>
          <p:spPr>
            <a:xfrm>
              <a:off x="2094353" y="1308904"/>
              <a:ext cx="91865" cy="91778"/>
            </a:xfrm>
            <a:custGeom>
              <a:avLst/>
              <a:gdLst/>
              <a:ahLst/>
              <a:cxnLst/>
              <a:rect l="l" t="t" r="r" b="b"/>
              <a:pathLst>
                <a:path w="2570" h="2629" extrusionOk="0">
                  <a:moveTo>
                    <a:pt x="2036" y="0"/>
                  </a:moveTo>
                  <a:cubicBezTo>
                    <a:pt x="1914" y="0"/>
                    <a:pt x="1794" y="44"/>
                    <a:pt x="1702" y="151"/>
                  </a:cubicBezTo>
                  <a:cubicBezTo>
                    <a:pt x="1235" y="718"/>
                    <a:pt x="734" y="1252"/>
                    <a:pt x="167" y="1753"/>
                  </a:cubicBezTo>
                  <a:cubicBezTo>
                    <a:pt x="67" y="1819"/>
                    <a:pt x="1" y="1986"/>
                    <a:pt x="1" y="2119"/>
                  </a:cubicBezTo>
                  <a:cubicBezTo>
                    <a:pt x="1" y="2253"/>
                    <a:pt x="67" y="2386"/>
                    <a:pt x="167" y="2486"/>
                  </a:cubicBezTo>
                  <a:cubicBezTo>
                    <a:pt x="250" y="2569"/>
                    <a:pt x="355" y="2629"/>
                    <a:pt x="464" y="2629"/>
                  </a:cubicBezTo>
                  <a:cubicBezTo>
                    <a:pt x="487" y="2629"/>
                    <a:pt x="511" y="2626"/>
                    <a:pt x="534" y="2620"/>
                  </a:cubicBezTo>
                  <a:cubicBezTo>
                    <a:pt x="668" y="2620"/>
                    <a:pt x="801" y="2586"/>
                    <a:pt x="901" y="2486"/>
                  </a:cubicBezTo>
                  <a:cubicBezTo>
                    <a:pt x="1468" y="1986"/>
                    <a:pt x="1935" y="1452"/>
                    <a:pt x="2436" y="885"/>
                  </a:cubicBezTo>
                  <a:cubicBezTo>
                    <a:pt x="2536" y="785"/>
                    <a:pt x="2569" y="652"/>
                    <a:pt x="2569" y="518"/>
                  </a:cubicBezTo>
                  <a:cubicBezTo>
                    <a:pt x="2569" y="385"/>
                    <a:pt x="2536" y="251"/>
                    <a:pt x="2436" y="151"/>
                  </a:cubicBezTo>
                  <a:cubicBezTo>
                    <a:pt x="2327" y="61"/>
                    <a:pt x="2180" y="0"/>
                    <a:pt x="20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35"/>
            <p:cNvSpPr/>
            <p:nvPr/>
          </p:nvSpPr>
          <p:spPr>
            <a:xfrm>
              <a:off x="1979897" y="1250884"/>
              <a:ext cx="118066" cy="117821"/>
            </a:xfrm>
            <a:custGeom>
              <a:avLst/>
              <a:gdLst/>
              <a:ahLst/>
              <a:cxnLst/>
              <a:rect l="l" t="t" r="r" b="b"/>
              <a:pathLst>
                <a:path w="3303" h="3375" extrusionOk="0">
                  <a:moveTo>
                    <a:pt x="2068" y="512"/>
                  </a:moveTo>
                  <a:lnTo>
                    <a:pt x="2035" y="579"/>
                  </a:lnTo>
                  <a:cubicBezTo>
                    <a:pt x="2044" y="561"/>
                    <a:pt x="2055" y="546"/>
                    <a:pt x="2068" y="531"/>
                  </a:cubicBezTo>
                  <a:lnTo>
                    <a:pt x="2068" y="531"/>
                  </a:lnTo>
                  <a:cubicBezTo>
                    <a:pt x="2068" y="526"/>
                    <a:pt x="2068" y="520"/>
                    <a:pt x="2068" y="512"/>
                  </a:cubicBezTo>
                  <a:close/>
                  <a:moveTo>
                    <a:pt x="2740" y="0"/>
                  </a:moveTo>
                  <a:cubicBezTo>
                    <a:pt x="2553" y="0"/>
                    <a:pt x="2362" y="82"/>
                    <a:pt x="2269" y="246"/>
                  </a:cubicBezTo>
                  <a:cubicBezTo>
                    <a:pt x="2235" y="312"/>
                    <a:pt x="2202" y="346"/>
                    <a:pt x="2168" y="412"/>
                  </a:cubicBezTo>
                  <a:cubicBezTo>
                    <a:pt x="2144" y="461"/>
                    <a:pt x="2102" y="492"/>
                    <a:pt x="2068" y="531"/>
                  </a:cubicBezTo>
                  <a:lnTo>
                    <a:pt x="2068" y="531"/>
                  </a:lnTo>
                  <a:cubicBezTo>
                    <a:pt x="2067" y="548"/>
                    <a:pt x="2061" y="554"/>
                    <a:pt x="2035" y="579"/>
                  </a:cubicBezTo>
                  <a:cubicBezTo>
                    <a:pt x="2002" y="613"/>
                    <a:pt x="2002" y="613"/>
                    <a:pt x="1968" y="646"/>
                  </a:cubicBezTo>
                  <a:cubicBezTo>
                    <a:pt x="1935" y="679"/>
                    <a:pt x="1902" y="746"/>
                    <a:pt x="1835" y="779"/>
                  </a:cubicBezTo>
                  <a:cubicBezTo>
                    <a:pt x="1668" y="979"/>
                    <a:pt x="1468" y="1146"/>
                    <a:pt x="1301" y="1346"/>
                  </a:cubicBezTo>
                  <a:cubicBezTo>
                    <a:pt x="868" y="1713"/>
                    <a:pt x="467" y="2114"/>
                    <a:pt x="167" y="2581"/>
                  </a:cubicBezTo>
                  <a:cubicBezTo>
                    <a:pt x="0" y="2814"/>
                    <a:pt x="100" y="3181"/>
                    <a:pt x="367" y="3314"/>
                  </a:cubicBezTo>
                  <a:cubicBezTo>
                    <a:pt x="439" y="3355"/>
                    <a:pt x="516" y="3374"/>
                    <a:pt x="594" y="3374"/>
                  </a:cubicBezTo>
                  <a:cubicBezTo>
                    <a:pt x="772" y="3374"/>
                    <a:pt x="952" y="3276"/>
                    <a:pt x="1068" y="3114"/>
                  </a:cubicBezTo>
                  <a:cubicBezTo>
                    <a:pt x="1101" y="3048"/>
                    <a:pt x="1134" y="3014"/>
                    <a:pt x="1168" y="2948"/>
                  </a:cubicBezTo>
                  <a:cubicBezTo>
                    <a:pt x="1201" y="2914"/>
                    <a:pt x="1234" y="2881"/>
                    <a:pt x="1234" y="2881"/>
                  </a:cubicBezTo>
                  <a:cubicBezTo>
                    <a:pt x="1335" y="2747"/>
                    <a:pt x="1435" y="2681"/>
                    <a:pt x="1501" y="2581"/>
                  </a:cubicBezTo>
                  <a:cubicBezTo>
                    <a:pt x="1701" y="2380"/>
                    <a:pt x="1902" y="2214"/>
                    <a:pt x="2102" y="2014"/>
                  </a:cubicBezTo>
                  <a:cubicBezTo>
                    <a:pt x="2502" y="1647"/>
                    <a:pt x="2869" y="1246"/>
                    <a:pt x="3169" y="779"/>
                  </a:cubicBezTo>
                  <a:cubicBezTo>
                    <a:pt x="3303" y="546"/>
                    <a:pt x="3236" y="179"/>
                    <a:pt x="2969" y="45"/>
                  </a:cubicBezTo>
                  <a:cubicBezTo>
                    <a:pt x="2899" y="15"/>
                    <a:pt x="2820" y="0"/>
                    <a:pt x="27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35"/>
            <p:cNvSpPr/>
            <p:nvPr/>
          </p:nvSpPr>
          <p:spPr>
            <a:xfrm>
              <a:off x="1926243" y="1234686"/>
              <a:ext cx="76351" cy="78478"/>
            </a:xfrm>
            <a:custGeom>
              <a:avLst/>
              <a:gdLst/>
              <a:ahLst/>
              <a:cxnLst/>
              <a:rect l="l" t="t" r="r" b="b"/>
              <a:pathLst>
                <a:path w="2136" h="2248" extrusionOk="0">
                  <a:moveTo>
                    <a:pt x="1684" y="0"/>
                  </a:moveTo>
                  <a:cubicBezTo>
                    <a:pt x="1658" y="0"/>
                    <a:pt x="1631" y="3"/>
                    <a:pt x="1601" y="9"/>
                  </a:cubicBezTo>
                  <a:cubicBezTo>
                    <a:pt x="1501" y="9"/>
                    <a:pt x="1334" y="42"/>
                    <a:pt x="1268" y="143"/>
                  </a:cubicBezTo>
                  <a:cubicBezTo>
                    <a:pt x="867" y="576"/>
                    <a:pt x="434" y="976"/>
                    <a:pt x="67" y="1443"/>
                  </a:cubicBezTo>
                  <a:cubicBezTo>
                    <a:pt x="0" y="1544"/>
                    <a:pt x="0" y="1744"/>
                    <a:pt x="34" y="1844"/>
                  </a:cubicBezTo>
                  <a:cubicBezTo>
                    <a:pt x="67" y="1977"/>
                    <a:pt x="167" y="2111"/>
                    <a:pt x="267" y="2177"/>
                  </a:cubicBezTo>
                  <a:cubicBezTo>
                    <a:pt x="350" y="2219"/>
                    <a:pt x="432" y="2247"/>
                    <a:pt x="514" y="2247"/>
                  </a:cubicBezTo>
                  <a:cubicBezTo>
                    <a:pt x="565" y="2247"/>
                    <a:pt x="616" y="2236"/>
                    <a:pt x="667" y="2211"/>
                  </a:cubicBezTo>
                  <a:cubicBezTo>
                    <a:pt x="801" y="2177"/>
                    <a:pt x="901" y="2077"/>
                    <a:pt x="968" y="1977"/>
                  </a:cubicBezTo>
                  <a:cubicBezTo>
                    <a:pt x="1268" y="1577"/>
                    <a:pt x="1668" y="1243"/>
                    <a:pt x="1968" y="876"/>
                  </a:cubicBezTo>
                  <a:cubicBezTo>
                    <a:pt x="2068" y="776"/>
                    <a:pt x="2135" y="643"/>
                    <a:pt x="2135" y="509"/>
                  </a:cubicBezTo>
                  <a:cubicBezTo>
                    <a:pt x="2135" y="376"/>
                    <a:pt x="2068" y="243"/>
                    <a:pt x="1968" y="143"/>
                  </a:cubicBezTo>
                  <a:cubicBezTo>
                    <a:pt x="1886" y="60"/>
                    <a:pt x="1804" y="0"/>
                    <a:pt x="16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35"/>
            <p:cNvSpPr/>
            <p:nvPr/>
          </p:nvSpPr>
          <p:spPr>
            <a:xfrm>
              <a:off x="1837988" y="1173281"/>
              <a:ext cx="93044" cy="95269"/>
            </a:xfrm>
            <a:custGeom>
              <a:avLst/>
              <a:gdLst/>
              <a:ahLst/>
              <a:cxnLst/>
              <a:rect l="l" t="t" r="r" b="b"/>
              <a:pathLst>
                <a:path w="2603" h="2729" extrusionOk="0">
                  <a:moveTo>
                    <a:pt x="1997" y="0"/>
                  </a:moveTo>
                  <a:cubicBezTo>
                    <a:pt x="1817" y="0"/>
                    <a:pt x="1646" y="89"/>
                    <a:pt x="1535" y="267"/>
                  </a:cubicBezTo>
                  <a:cubicBezTo>
                    <a:pt x="1510" y="317"/>
                    <a:pt x="1467" y="385"/>
                    <a:pt x="1419" y="444"/>
                  </a:cubicBezTo>
                  <a:lnTo>
                    <a:pt x="1419" y="444"/>
                  </a:lnTo>
                  <a:cubicBezTo>
                    <a:pt x="1429" y="430"/>
                    <a:pt x="1435" y="415"/>
                    <a:pt x="1435" y="400"/>
                  </a:cubicBezTo>
                  <a:lnTo>
                    <a:pt x="1435" y="400"/>
                  </a:lnTo>
                  <a:cubicBezTo>
                    <a:pt x="1035" y="934"/>
                    <a:pt x="534" y="1368"/>
                    <a:pt x="168" y="1935"/>
                  </a:cubicBezTo>
                  <a:cubicBezTo>
                    <a:pt x="1" y="2168"/>
                    <a:pt x="101" y="2535"/>
                    <a:pt x="334" y="2669"/>
                  </a:cubicBezTo>
                  <a:cubicBezTo>
                    <a:pt x="416" y="2710"/>
                    <a:pt x="501" y="2729"/>
                    <a:pt x="584" y="2729"/>
                  </a:cubicBezTo>
                  <a:cubicBezTo>
                    <a:pt x="772" y="2729"/>
                    <a:pt x="952" y="2631"/>
                    <a:pt x="1068" y="2469"/>
                  </a:cubicBezTo>
                  <a:cubicBezTo>
                    <a:pt x="1090" y="2402"/>
                    <a:pt x="1127" y="2351"/>
                    <a:pt x="1169" y="2294"/>
                  </a:cubicBezTo>
                  <a:lnTo>
                    <a:pt x="1169" y="2294"/>
                  </a:lnTo>
                  <a:cubicBezTo>
                    <a:pt x="1168" y="2297"/>
                    <a:pt x="1168" y="2299"/>
                    <a:pt x="1168" y="2302"/>
                  </a:cubicBezTo>
                  <a:cubicBezTo>
                    <a:pt x="1569" y="1801"/>
                    <a:pt x="2069" y="1334"/>
                    <a:pt x="2436" y="767"/>
                  </a:cubicBezTo>
                  <a:cubicBezTo>
                    <a:pt x="2603" y="534"/>
                    <a:pt x="2503" y="200"/>
                    <a:pt x="2269" y="67"/>
                  </a:cubicBezTo>
                  <a:cubicBezTo>
                    <a:pt x="2180" y="22"/>
                    <a:pt x="2087" y="0"/>
                    <a:pt x="19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35"/>
            <p:cNvSpPr/>
            <p:nvPr/>
          </p:nvSpPr>
          <p:spPr>
            <a:xfrm>
              <a:off x="1785549" y="1147203"/>
              <a:ext cx="54869" cy="60324"/>
            </a:xfrm>
            <a:custGeom>
              <a:avLst/>
              <a:gdLst/>
              <a:ahLst/>
              <a:cxnLst/>
              <a:rect l="l" t="t" r="r" b="b"/>
              <a:pathLst>
                <a:path w="1535" h="1728" extrusionOk="0">
                  <a:moveTo>
                    <a:pt x="975" y="0"/>
                  </a:moveTo>
                  <a:cubicBezTo>
                    <a:pt x="939" y="0"/>
                    <a:pt x="903" y="4"/>
                    <a:pt x="867" y="13"/>
                  </a:cubicBezTo>
                  <a:cubicBezTo>
                    <a:pt x="734" y="47"/>
                    <a:pt x="600" y="147"/>
                    <a:pt x="534" y="247"/>
                  </a:cubicBezTo>
                  <a:cubicBezTo>
                    <a:pt x="434" y="514"/>
                    <a:pt x="234" y="714"/>
                    <a:pt x="67" y="947"/>
                  </a:cubicBezTo>
                  <a:cubicBezTo>
                    <a:pt x="33" y="1014"/>
                    <a:pt x="0" y="1081"/>
                    <a:pt x="0" y="1147"/>
                  </a:cubicBezTo>
                  <a:cubicBezTo>
                    <a:pt x="0" y="1214"/>
                    <a:pt x="0" y="1281"/>
                    <a:pt x="0" y="1348"/>
                  </a:cubicBezTo>
                  <a:cubicBezTo>
                    <a:pt x="33" y="1414"/>
                    <a:pt x="67" y="1481"/>
                    <a:pt x="100" y="1514"/>
                  </a:cubicBezTo>
                  <a:cubicBezTo>
                    <a:pt x="133" y="1581"/>
                    <a:pt x="200" y="1614"/>
                    <a:pt x="234" y="1648"/>
                  </a:cubicBezTo>
                  <a:cubicBezTo>
                    <a:pt x="331" y="1697"/>
                    <a:pt x="429" y="1728"/>
                    <a:pt x="527" y="1728"/>
                  </a:cubicBezTo>
                  <a:cubicBezTo>
                    <a:pt x="562" y="1728"/>
                    <a:pt x="598" y="1723"/>
                    <a:pt x="634" y="1715"/>
                  </a:cubicBezTo>
                  <a:cubicBezTo>
                    <a:pt x="701" y="1681"/>
                    <a:pt x="734" y="1681"/>
                    <a:pt x="767" y="1648"/>
                  </a:cubicBezTo>
                  <a:cubicBezTo>
                    <a:pt x="867" y="1614"/>
                    <a:pt x="901" y="1548"/>
                    <a:pt x="967" y="1481"/>
                  </a:cubicBezTo>
                  <a:cubicBezTo>
                    <a:pt x="1134" y="1248"/>
                    <a:pt x="1301" y="1014"/>
                    <a:pt x="1434" y="781"/>
                  </a:cubicBezTo>
                  <a:cubicBezTo>
                    <a:pt x="1468" y="714"/>
                    <a:pt x="1501" y="647"/>
                    <a:pt x="1501" y="580"/>
                  </a:cubicBezTo>
                  <a:cubicBezTo>
                    <a:pt x="1534" y="514"/>
                    <a:pt x="1534" y="447"/>
                    <a:pt x="1501" y="380"/>
                  </a:cubicBezTo>
                  <a:cubicBezTo>
                    <a:pt x="1468" y="314"/>
                    <a:pt x="1468" y="247"/>
                    <a:pt x="1401" y="213"/>
                  </a:cubicBezTo>
                  <a:cubicBezTo>
                    <a:pt x="1368" y="147"/>
                    <a:pt x="1334" y="113"/>
                    <a:pt x="1268" y="80"/>
                  </a:cubicBezTo>
                  <a:cubicBezTo>
                    <a:pt x="1170" y="31"/>
                    <a:pt x="1072" y="0"/>
                    <a:pt x="9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35"/>
            <p:cNvSpPr/>
            <p:nvPr/>
          </p:nvSpPr>
          <p:spPr>
            <a:xfrm>
              <a:off x="2183788" y="1367028"/>
              <a:ext cx="59658" cy="70623"/>
            </a:xfrm>
            <a:custGeom>
              <a:avLst/>
              <a:gdLst/>
              <a:ahLst/>
              <a:cxnLst/>
              <a:rect l="l" t="t" r="r" b="b"/>
              <a:pathLst>
                <a:path w="1669" h="2023" extrusionOk="0">
                  <a:moveTo>
                    <a:pt x="1121" y="1"/>
                  </a:moveTo>
                  <a:cubicBezTo>
                    <a:pt x="1037" y="1"/>
                    <a:pt x="952" y="24"/>
                    <a:pt x="868" y="88"/>
                  </a:cubicBezTo>
                  <a:cubicBezTo>
                    <a:pt x="768" y="154"/>
                    <a:pt x="667" y="254"/>
                    <a:pt x="634" y="388"/>
                  </a:cubicBezTo>
                  <a:cubicBezTo>
                    <a:pt x="547" y="591"/>
                    <a:pt x="434" y="795"/>
                    <a:pt x="296" y="977"/>
                  </a:cubicBezTo>
                  <a:lnTo>
                    <a:pt x="296" y="977"/>
                  </a:lnTo>
                  <a:cubicBezTo>
                    <a:pt x="299" y="969"/>
                    <a:pt x="301" y="962"/>
                    <a:pt x="301" y="955"/>
                  </a:cubicBezTo>
                  <a:lnTo>
                    <a:pt x="301" y="955"/>
                  </a:lnTo>
                  <a:cubicBezTo>
                    <a:pt x="293" y="971"/>
                    <a:pt x="285" y="986"/>
                    <a:pt x="276" y="1002"/>
                  </a:cubicBezTo>
                  <a:lnTo>
                    <a:pt x="276" y="1002"/>
                  </a:lnTo>
                  <a:cubicBezTo>
                    <a:pt x="263" y="1020"/>
                    <a:pt x="248" y="1038"/>
                    <a:pt x="234" y="1055"/>
                  </a:cubicBezTo>
                  <a:cubicBezTo>
                    <a:pt x="245" y="1044"/>
                    <a:pt x="256" y="1033"/>
                    <a:pt x="266" y="1022"/>
                  </a:cubicBezTo>
                  <a:lnTo>
                    <a:pt x="266" y="1022"/>
                  </a:lnTo>
                  <a:cubicBezTo>
                    <a:pt x="241" y="1066"/>
                    <a:pt x="212" y="1110"/>
                    <a:pt x="167" y="1155"/>
                  </a:cubicBezTo>
                  <a:cubicBezTo>
                    <a:pt x="134" y="1188"/>
                    <a:pt x="67" y="1255"/>
                    <a:pt x="67" y="1322"/>
                  </a:cubicBezTo>
                  <a:cubicBezTo>
                    <a:pt x="34" y="1355"/>
                    <a:pt x="0" y="1422"/>
                    <a:pt x="0" y="1522"/>
                  </a:cubicBezTo>
                  <a:cubicBezTo>
                    <a:pt x="0" y="1622"/>
                    <a:pt x="67" y="1789"/>
                    <a:pt x="167" y="1855"/>
                  </a:cubicBezTo>
                  <a:cubicBezTo>
                    <a:pt x="267" y="1956"/>
                    <a:pt x="401" y="2022"/>
                    <a:pt x="534" y="2022"/>
                  </a:cubicBezTo>
                  <a:cubicBezTo>
                    <a:pt x="667" y="2022"/>
                    <a:pt x="834" y="1989"/>
                    <a:pt x="901" y="1855"/>
                  </a:cubicBezTo>
                  <a:cubicBezTo>
                    <a:pt x="1068" y="1689"/>
                    <a:pt x="1201" y="1489"/>
                    <a:pt x="1335" y="1288"/>
                  </a:cubicBezTo>
                  <a:cubicBezTo>
                    <a:pt x="1468" y="1088"/>
                    <a:pt x="1568" y="888"/>
                    <a:pt x="1635" y="655"/>
                  </a:cubicBezTo>
                  <a:cubicBezTo>
                    <a:pt x="1668" y="555"/>
                    <a:pt x="1635" y="388"/>
                    <a:pt x="1568" y="254"/>
                  </a:cubicBezTo>
                  <a:cubicBezTo>
                    <a:pt x="1535" y="154"/>
                    <a:pt x="1401" y="54"/>
                    <a:pt x="1268" y="21"/>
                  </a:cubicBezTo>
                  <a:cubicBezTo>
                    <a:pt x="1219" y="9"/>
                    <a:pt x="1170" y="1"/>
                    <a:pt x="11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35"/>
            <p:cNvSpPr/>
            <p:nvPr/>
          </p:nvSpPr>
          <p:spPr>
            <a:xfrm>
              <a:off x="2695304" y="943716"/>
              <a:ext cx="916966" cy="677917"/>
            </a:xfrm>
            <a:custGeom>
              <a:avLst/>
              <a:gdLst/>
              <a:ahLst/>
              <a:cxnLst/>
              <a:rect l="l" t="t" r="r" b="b"/>
              <a:pathLst>
                <a:path w="25653" h="19419" extrusionOk="0">
                  <a:moveTo>
                    <a:pt x="14942" y="1"/>
                  </a:moveTo>
                  <a:cubicBezTo>
                    <a:pt x="12715" y="1"/>
                    <a:pt x="11194" y="4191"/>
                    <a:pt x="10541" y="5776"/>
                  </a:cubicBezTo>
                  <a:cubicBezTo>
                    <a:pt x="9741" y="7877"/>
                    <a:pt x="9641" y="10079"/>
                    <a:pt x="9040" y="12180"/>
                  </a:cubicBezTo>
                  <a:cubicBezTo>
                    <a:pt x="8390" y="10507"/>
                    <a:pt x="6962" y="3138"/>
                    <a:pt x="4331" y="3138"/>
                  </a:cubicBezTo>
                  <a:cubicBezTo>
                    <a:pt x="4129" y="3138"/>
                    <a:pt x="3920" y="3181"/>
                    <a:pt x="3703" y="3274"/>
                  </a:cubicBezTo>
                  <a:cubicBezTo>
                    <a:pt x="1" y="4875"/>
                    <a:pt x="4504" y="13815"/>
                    <a:pt x="5104" y="16316"/>
                  </a:cubicBezTo>
                  <a:lnTo>
                    <a:pt x="14544" y="19419"/>
                  </a:lnTo>
                  <a:cubicBezTo>
                    <a:pt x="16446" y="18485"/>
                    <a:pt x="18247" y="17084"/>
                    <a:pt x="19948" y="15783"/>
                  </a:cubicBezTo>
                  <a:cubicBezTo>
                    <a:pt x="21249" y="14782"/>
                    <a:pt x="25252" y="12180"/>
                    <a:pt x="25452" y="10479"/>
                  </a:cubicBezTo>
                  <a:cubicBezTo>
                    <a:pt x="25652" y="8611"/>
                    <a:pt x="24118" y="8033"/>
                    <a:pt x="22598" y="8033"/>
                  </a:cubicBezTo>
                  <a:cubicBezTo>
                    <a:pt x="21838" y="8033"/>
                    <a:pt x="21082" y="8177"/>
                    <a:pt x="20549" y="8377"/>
                  </a:cubicBezTo>
                  <a:cubicBezTo>
                    <a:pt x="18447" y="9178"/>
                    <a:pt x="16145" y="10679"/>
                    <a:pt x="14945" y="12580"/>
                  </a:cubicBezTo>
                  <a:cubicBezTo>
                    <a:pt x="15245" y="10479"/>
                    <a:pt x="18747" y="972"/>
                    <a:pt x="15445" y="72"/>
                  </a:cubicBezTo>
                  <a:cubicBezTo>
                    <a:pt x="15274" y="24"/>
                    <a:pt x="15106" y="1"/>
                    <a:pt x="149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35"/>
            <p:cNvSpPr/>
            <p:nvPr/>
          </p:nvSpPr>
          <p:spPr>
            <a:xfrm>
              <a:off x="2827669" y="1128003"/>
              <a:ext cx="179368" cy="430510"/>
            </a:xfrm>
            <a:custGeom>
              <a:avLst/>
              <a:gdLst/>
              <a:ahLst/>
              <a:cxnLst/>
              <a:rect l="l" t="t" r="r" b="b"/>
              <a:pathLst>
                <a:path w="5018" h="12332" extrusionOk="0">
                  <a:moveTo>
                    <a:pt x="630" y="1"/>
                  </a:moveTo>
                  <a:cubicBezTo>
                    <a:pt x="321" y="1"/>
                    <a:pt x="0" y="249"/>
                    <a:pt x="100" y="630"/>
                  </a:cubicBezTo>
                  <a:cubicBezTo>
                    <a:pt x="1234" y="4466"/>
                    <a:pt x="3102" y="8035"/>
                    <a:pt x="3903" y="11971"/>
                  </a:cubicBezTo>
                  <a:cubicBezTo>
                    <a:pt x="3969" y="12222"/>
                    <a:pt x="4165" y="12332"/>
                    <a:pt x="4370" y="12332"/>
                  </a:cubicBezTo>
                  <a:cubicBezTo>
                    <a:pt x="4684" y="12332"/>
                    <a:pt x="5018" y="12075"/>
                    <a:pt x="4937" y="11671"/>
                  </a:cubicBezTo>
                  <a:cubicBezTo>
                    <a:pt x="4103" y="7768"/>
                    <a:pt x="2235" y="4199"/>
                    <a:pt x="1101" y="363"/>
                  </a:cubicBezTo>
                  <a:cubicBezTo>
                    <a:pt x="1034" y="110"/>
                    <a:pt x="835" y="1"/>
                    <a:pt x="6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35"/>
            <p:cNvSpPr/>
            <p:nvPr/>
          </p:nvSpPr>
          <p:spPr>
            <a:xfrm>
              <a:off x="3036529" y="1022716"/>
              <a:ext cx="188698" cy="567253"/>
            </a:xfrm>
            <a:custGeom>
              <a:avLst/>
              <a:gdLst/>
              <a:ahLst/>
              <a:cxnLst/>
              <a:rect l="l" t="t" r="r" b="b"/>
              <a:pathLst>
                <a:path w="5279" h="16249" extrusionOk="0">
                  <a:moveTo>
                    <a:pt x="4640" y="0"/>
                  </a:moveTo>
                  <a:cubicBezTo>
                    <a:pt x="4440" y="0"/>
                    <a:pt x="4251" y="113"/>
                    <a:pt x="4198" y="377"/>
                  </a:cubicBezTo>
                  <a:cubicBezTo>
                    <a:pt x="2963" y="5481"/>
                    <a:pt x="1095" y="10418"/>
                    <a:pt x="61" y="15588"/>
                  </a:cubicBezTo>
                  <a:cubicBezTo>
                    <a:pt x="1" y="15991"/>
                    <a:pt x="343" y="16248"/>
                    <a:pt x="652" y="16248"/>
                  </a:cubicBezTo>
                  <a:cubicBezTo>
                    <a:pt x="855" y="16248"/>
                    <a:pt x="1043" y="16139"/>
                    <a:pt x="1095" y="15888"/>
                  </a:cubicBezTo>
                  <a:cubicBezTo>
                    <a:pt x="2096" y="10718"/>
                    <a:pt x="3964" y="5781"/>
                    <a:pt x="5198" y="644"/>
                  </a:cubicBezTo>
                  <a:cubicBezTo>
                    <a:pt x="5279" y="261"/>
                    <a:pt x="4946" y="0"/>
                    <a:pt x="46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35"/>
            <p:cNvSpPr/>
            <p:nvPr/>
          </p:nvSpPr>
          <p:spPr>
            <a:xfrm>
              <a:off x="3122318" y="1287365"/>
              <a:ext cx="393588" cy="327177"/>
            </a:xfrm>
            <a:custGeom>
              <a:avLst/>
              <a:gdLst/>
              <a:ahLst/>
              <a:cxnLst/>
              <a:rect l="l" t="t" r="r" b="b"/>
              <a:pathLst>
                <a:path w="11011" h="9372" extrusionOk="0">
                  <a:moveTo>
                    <a:pt x="10311" y="1"/>
                  </a:moveTo>
                  <a:cubicBezTo>
                    <a:pt x="10224" y="1"/>
                    <a:pt x="10130" y="31"/>
                    <a:pt x="10037" y="101"/>
                  </a:cubicBezTo>
                  <a:cubicBezTo>
                    <a:pt x="6501" y="2536"/>
                    <a:pt x="2532" y="4838"/>
                    <a:pt x="230" y="8607"/>
                  </a:cubicBezTo>
                  <a:cubicBezTo>
                    <a:pt x="0" y="8998"/>
                    <a:pt x="355" y="9372"/>
                    <a:pt x="708" y="9372"/>
                  </a:cubicBezTo>
                  <a:cubicBezTo>
                    <a:pt x="867" y="9372"/>
                    <a:pt x="1027" y="9295"/>
                    <a:pt x="1131" y="9108"/>
                  </a:cubicBezTo>
                  <a:cubicBezTo>
                    <a:pt x="3332" y="5538"/>
                    <a:pt x="7202" y="3337"/>
                    <a:pt x="10571" y="1002"/>
                  </a:cubicBezTo>
                  <a:cubicBezTo>
                    <a:pt x="11011" y="672"/>
                    <a:pt x="10725" y="1"/>
                    <a:pt x="10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35"/>
            <p:cNvSpPr/>
            <p:nvPr/>
          </p:nvSpPr>
          <p:spPr>
            <a:xfrm>
              <a:off x="1982256" y="4047513"/>
              <a:ext cx="686840" cy="296665"/>
            </a:xfrm>
            <a:custGeom>
              <a:avLst/>
              <a:gdLst/>
              <a:ahLst/>
              <a:cxnLst/>
              <a:rect l="l" t="t" r="r" b="b"/>
              <a:pathLst>
                <a:path w="19215" h="8498" extrusionOk="0">
                  <a:moveTo>
                    <a:pt x="9825" y="0"/>
                  </a:moveTo>
                  <a:cubicBezTo>
                    <a:pt x="7494" y="0"/>
                    <a:pt x="5080" y="670"/>
                    <a:pt x="2803" y="1159"/>
                  </a:cubicBezTo>
                  <a:cubicBezTo>
                    <a:pt x="1869" y="1293"/>
                    <a:pt x="935" y="1359"/>
                    <a:pt x="1" y="1593"/>
                  </a:cubicBezTo>
                  <a:cubicBezTo>
                    <a:pt x="935" y="3094"/>
                    <a:pt x="3470" y="4028"/>
                    <a:pt x="4971" y="4762"/>
                  </a:cubicBezTo>
                  <a:cubicBezTo>
                    <a:pt x="6839" y="5696"/>
                    <a:pt x="8774" y="5896"/>
                    <a:pt x="10809" y="6263"/>
                  </a:cubicBezTo>
                  <a:cubicBezTo>
                    <a:pt x="13611" y="6763"/>
                    <a:pt x="16112" y="7931"/>
                    <a:pt x="18781" y="8498"/>
                  </a:cubicBezTo>
                  <a:lnTo>
                    <a:pt x="19081" y="8364"/>
                  </a:lnTo>
                  <a:cubicBezTo>
                    <a:pt x="19215" y="5329"/>
                    <a:pt x="17280" y="3327"/>
                    <a:pt x="14978" y="1593"/>
                  </a:cubicBezTo>
                  <a:cubicBezTo>
                    <a:pt x="13379" y="400"/>
                    <a:pt x="11627" y="0"/>
                    <a:pt x="9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35"/>
            <p:cNvSpPr/>
            <p:nvPr/>
          </p:nvSpPr>
          <p:spPr>
            <a:xfrm>
              <a:off x="1930997" y="4452776"/>
              <a:ext cx="640336" cy="253307"/>
            </a:xfrm>
            <a:custGeom>
              <a:avLst/>
              <a:gdLst/>
              <a:ahLst/>
              <a:cxnLst/>
              <a:rect l="l" t="t" r="r" b="b"/>
              <a:pathLst>
                <a:path w="17914" h="7256" extrusionOk="0">
                  <a:moveTo>
                    <a:pt x="10349" y="1"/>
                  </a:moveTo>
                  <a:cubicBezTo>
                    <a:pt x="6889" y="1"/>
                    <a:pt x="3433" y="2069"/>
                    <a:pt x="1" y="2126"/>
                  </a:cubicBezTo>
                  <a:cubicBezTo>
                    <a:pt x="768" y="3227"/>
                    <a:pt x="2869" y="4294"/>
                    <a:pt x="4003" y="4961"/>
                  </a:cubicBezTo>
                  <a:cubicBezTo>
                    <a:pt x="5671" y="5895"/>
                    <a:pt x="7539" y="6596"/>
                    <a:pt x="9407" y="6829"/>
                  </a:cubicBezTo>
                  <a:cubicBezTo>
                    <a:pt x="10617" y="6974"/>
                    <a:pt x="12356" y="7255"/>
                    <a:pt x="13992" y="7255"/>
                  </a:cubicBezTo>
                  <a:cubicBezTo>
                    <a:pt x="15377" y="7255"/>
                    <a:pt x="16690" y="7053"/>
                    <a:pt x="17546" y="6396"/>
                  </a:cubicBezTo>
                  <a:lnTo>
                    <a:pt x="17913" y="6329"/>
                  </a:lnTo>
                  <a:cubicBezTo>
                    <a:pt x="17613" y="3093"/>
                    <a:pt x="15178" y="858"/>
                    <a:pt x="12076" y="191"/>
                  </a:cubicBezTo>
                  <a:cubicBezTo>
                    <a:pt x="11500" y="58"/>
                    <a:pt x="10925" y="1"/>
                    <a:pt x="10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35"/>
            <p:cNvSpPr/>
            <p:nvPr/>
          </p:nvSpPr>
          <p:spPr>
            <a:xfrm>
              <a:off x="2862235" y="4391894"/>
              <a:ext cx="738099" cy="238575"/>
            </a:xfrm>
            <a:custGeom>
              <a:avLst/>
              <a:gdLst/>
              <a:ahLst/>
              <a:cxnLst/>
              <a:rect l="l" t="t" r="r" b="b"/>
              <a:pathLst>
                <a:path w="20649" h="6834" extrusionOk="0">
                  <a:moveTo>
                    <a:pt x="8073" y="1"/>
                  </a:moveTo>
                  <a:cubicBezTo>
                    <a:pt x="5905" y="1"/>
                    <a:pt x="3670" y="801"/>
                    <a:pt x="2102" y="2302"/>
                  </a:cubicBezTo>
                  <a:cubicBezTo>
                    <a:pt x="1435" y="3036"/>
                    <a:pt x="1" y="4237"/>
                    <a:pt x="1" y="5271"/>
                  </a:cubicBezTo>
                  <a:lnTo>
                    <a:pt x="201" y="5404"/>
                  </a:lnTo>
                  <a:cubicBezTo>
                    <a:pt x="330" y="5367"/>
                    <a:pt x="468" y="5350"/>
                    <a:pt x="613" y="5350"/>
                  </a:cubicBezTo>
                  <a:cubicBezTo>
                    <a:pt x="1633" y="5350"/>
                    <a:pt x="2998" y="6172"/>
                    <a:pt x="3903" y="6405"/>
                  </a:cubicBezTo>
                  <a:cubicBezTo>
                    <a:pt x="5053" y="6710"/>
                    <a:pt x="6285" y="6834"/>
                    <a:pt x="7518" y="6834"/>
                  </a:cubicBezTo>
                  <a:cubicBezTo>
                    <a:pt x="8039" y="6834"/>
                    <a:pt x="8559" y="6812"/>
                    <a:pt x="9074" y="6772"/>
                  </a:cubicBezTo>
                  <a:cubicBezTo>
                    <a:pt x="10942" y="6572"/>
                    <a:pt x="12976" y="5971"/>
                    <a:pt x="14678" y="5271"/>
                  </a:cubicBezTo>
                  <a:cubicBezTo>
                    <a:pt x="16479" y="4604"/>
                    <a:pt x="19581" y="3103"/>
                    <a:pt x="20649" y="1602"/>
                  </a:cubicBezTo>
                  <a:cubicBezTo>
                    <a:pt x="16479" y="1368"/>
                    <a:pt x="12309" y="1"/>
                    <a:pt x="8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35"/>
            <p:cNvSpPr/>
            <p:nvPr/>
          </p:nvSpPr>
          <p:spPr>
            <a:xfrm>
              <a:off x="2900375" y="4009881"/>
              <a:ext cx="626038" cy="232431"/>
            </a:xfrm>
            <a:custGeom>
              <a:avLst/>
              <a:gdLst/>
              <a:ahLst/>
              <a:cxnLst/>
              <a:rect l="l" t="t" r="r" b="b"/>
              <a:pathLst>
                <a:path w="17514" h="6658" extrusionOk="0">
                  <a:moveTo>
                    <a:pt x="9649" y="1"/>
                  </a:moveTo>
                  <a:cubicBezTo>
                    <a:pt x="5158" y="1"/>
                    <a:pt x="750" y="824"/>
                    <a:pt x="1" y="5540"/>
                  </a:cubicBezTo>
                  <a:lnTo>
                    <a:pt x="234" y="5606"/>
                  </a:lnTo>
                  <a:cubicBezTo>
                    <a:pt x="1897" y="6283"/>
                    <a:pt x="3280" y="6657"/>
                    <a:pt x="4747" y="6657"/>
                  </a:cubicBezTo>
                  <a:cubicBezTo>
                    <a:pt x="5810" y="6657"/>
                    <a:pt x="6917" y="6461"/>
                    <a:pt x="8207" y="6040"/>
                  </a:cubicBezTo>
                  <a:cubicBezTo>
                    <a:pt x="10108" y="5473"/>
                    <a:pt x="11976" y="4973"/>
                    <a:pt x="13677" y="4039"/>
                  </a:cubicBezTo>
                  <a:cubicBezTo>
                    <a:pt x="14912" y="3371"/>
                    <a:pt x="17447" y="1637"/>
                    <a:pt x="17513" y="202"/>
                  </a:cubicBezTo>
                  <a:lnTo>
                    <a:pt x="17513" y="202"/>
                  </a:lnTo>
                  <a:cubicBezTo>
                    <a:pt x="17167" y="227"/>
                    <a:pt x="16793" y="238"/>
                    <a:pt x="16395" y="238"/>
                  </a:cubicBezTo>
                  <a:cubicBezTo>
                    <a:pt x="14490" y="238"/>
                    <a:pt x="12058" y="1"/>
                    <a:pt x="96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35"/>
            <p:cNvSpPr/>
            <p:nvPr/>
          </p:nvSpPr>
          <p:spPr>
            <a:xfrm>
              <a:off x="2475899" y="3795676"/>
              <a:ext cx="391122" cy="1407920"/>
            </a:xfrm>
            <a:custGeom>
              <a:avLst/>
              <a:gdLst/>
              <a:ahLst/>
              <a:cxnLst/>
              <a:rect l="l" t="t" r="r" b="b"/>
              <a:pathLst>
                <a:path w="10942" h="40330" extrusionOk="0">
                  <a:moveTo>
                    <a:pt x="10075" y="1"/>
                  </a:moveTo>
                  <a:lnTo>
                    <a:pt x="6639" y="601"/>
                  </a:lnTo>
                  <a:cubicBezTo>
                    <a:pt x="8073" y="13844"/>
                    <a:pt x="5205" y="27654"/>
                    <a:pt x="1" y="39762"/>
                  </a:cubicBezTo>
                  <a:cubicBezTo>
                    <a:pt x="568" y="40029"/>
                    <a:pt x="2302" y="40329"/>
                    <a:pt x="2903" y="40329"/>
                  </a:cubicBezTo>
                  <a:cubicBezTo>
                    <a:pt x="8073" y="27654"/>
                    <a:pt x="10942" y="13544"/>
                    <a:pt x="10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35"/>
            <p:cNvSpPr/>
            <p:nvPr/>
          </p:nvSpPr>
          <p:spPr>
            <a:xfrm>
              <a:off x="2142038" y="1064747"/>
              <a:ext cx="400666" cy="165369"/>
            </a:xfrm>
            <a:custGeom>
              <a:avLst/>
              <a:gdLst/>
              <a:ahLst/>
              <a:cxnLst/>
              <a:rect l="l" t="t" r="r" b="b"/>
              <a:pathLst>
                <a:path w="11209" h="4737" extrusionOk="0">
                  <a:moveTo>
                    <a:pt x="7153" y="0"/>
                  </a:moveTo>
                  <a:cubicBezTo>
                    <a:pt x="7062" y="0"/>
                    <a:pt x="6968" y="2"/>
                    <a:pt x="6872" y="7"/>
                  </a:cubicBezTo>
                  <a:cubicBezTo>
                    <a:pt x="3537" y="174"/>
                    <a:pt x="2536" y="2976"/>
                    <a:pt x="1" y="4510"/>
                  </a:cubicBezTo>
                  <a:cubicBezTo>
                    <a:pt x="114" y="4507"/>
                    <a:pt x="229" y="4505"/>
                    <a:pt x="346" y="4505"/>
                  </a:cubicBezTo>
                  <a:cubicBezTo>
                    <a:pt x="1789" y="4505"/>
                    <a:pt x="3527" y="4736"/>
                    <a:pt x="5214" y="4736"/>
                  </a:cubicBezTo>
                  <a:cubicBezTo>
                    <a:pt x="7552" y="4736"/>
                    <a:pt x="9791" y="4293"/>
                    <a:pt x="11009" y="2175"/>
                  </a:cubicBezTo>
                  <a:lnTo>
                    <a:pt x="11209" y="2075"/>
                  </a:lnTo>
                  <a:cubicBezTo>
                    <a:pt x="9905" y="962"/>
                    <a:pt x="9025" y="0"/>
                    <a:pt x="71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35"/>
            <p:cNvSpPr/>
            <p:nvPr/>
          </p:nvSpPr>
          <p:spPr>
            <a:xfrm>
              <a:off x="2319728" y="678614"/>
              <a:ext cx="389906" cy="349309"/>
            </a:xfrm>
            <a:custGeom>
              <a:avLst/>
              <a:gdLst/>
              <a:ahLst/>
              <a:cxnLst/>
              <a:rect l="l" t="t" r="r" b="b"/>
              <a:pathLst>
                <a:path w="10908" h="10006" extrusionOk="0">
                  <a:moveTo>
                    <a:pt x="3567" y="1"/>
                  </a:moveTo>
                  <a:cubicBezTo>
                    <a:pt x="2327" y="1"/>
                    <a:pt x="1090" y="207"/>
                    <a:pt x="0" y="527"/>
                  </a:cubicBezTo>
                  <a:cubicBezTo>
                    <a:pt x="1901" y="2328"/>
                    <a:pt x="3869" y="3863"/>
                    <a:pt x="4603" y="6465"/>
                  </a:cubicBezTo>
                  <a:cubicBezTo>
                    <a:pt x="4988" y="7973"/>
                    <a:pt x="5189" y="10006"/>
                    <a:pt x="6926" y="10006"/>
                  </a:cubicBezTo>
                  <a:cubicBezTo>
                    <a:pt x="7149" y="10006"/>
                    <a:pt x="7396" y="9972"/>
                    <a:pt x="7672" y="9900"/>
                  </a:cubicBezTo>
                  <a:lnTo>
                    <a:pt x="7839" y="9900"/>
                  </a:lnTo>
                  <a:cubicBezTo>
                    <a:pt x="10641" y="9000"/>
                    <a:pt x="10908" y="4663"/>
                    <a:pt x="9473" y="2595"/>
                  </a:cubicBezTo>
                  <a:cubicBezTo>
                    <a:pt x="8075" y="681"/>
                    <a:pt x="5817" y="1"/>
                    <a:pt x="3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35"/>
            <p:cNvSpPr/>
            <p:nvPr/>
          </p:nvSpPr>
          <p:spPr>
            <a:xfrm>
              <a:off x="2734660" y="768157"/>
              <a:ext cx="441201" cy="206039"/>
            </a:xfrm>
            <a:custGeom>
              <a:avLst/>
              <a:gdLst/>
              <a:ahLst/>
              <a:cxnLst/>
              <a:rect l="l" t="t" r="r" b="b"/>
              <a:pathLst>
                <a:path w="12343" h="5902" extrusionOk="0">
                  <a:moveTo>
                    <a:pt x="6834" y="0"/>
                  </a:moveTo>
                  <a:cubicBezTo>
                    <a:pt x="5337" y="0"/>
                    <a:pt x="3906" y="278"/>
                    <a:pt x="2769" y="1164"/>
                  </a:cubicBezTo>
                  <a:cubicBezTo>
                    <a:pt x="1235" y="2365"/>
                    <a:pt x="467" y="4066"/>
                    <a:pt x="0" y="5901"/>
                  </a:cubicBezTo>
                  <a:lnTo>
                    <a:pt x="167" y="5901"/>
                  </a:lnTo>
                  <a:cubicBezTo>
                    <a:pt x="1735" y="4967"/>
                    <a:pt x="4270" y="5301"/>
                    <a:pt x="6038" y="4800"/>
                  </a:cubicBezTo>
                  <a:cubicBezTo>
                    <a:pt x="8273" y="4167"/>
                    <a:pt x="11042" y="2599"/>
                    <a:pt x="12342" y="664"/>
                  </a:cubicBezTo>
                  <a:cubicBezTo>
                    <a:pt x="10707" y="441"/>
                    <a:pt x="8718" y="0"/>
                    <a:pt x="6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35"/>
            <p:cNvSpPr/>
            <p:nvPr/>
          </p:nvSpPr>
          <p:spPr>
            <a:xfrm>
              <a:off x="2635681" y="822755"/>
              <a:ext cx="413784" cy="719565"/>
            </a:xfrm>
            <a:custGeom>
              <a:avLst/>
              <a:gdLst/>
              <a:ahLst/>
              <a:cxnLst/>
              <a:rect l="l" t="t" r="r" b="b"/>
              <a:pathLst>
                <a:path w="11576" h="20612" extrusionOk="0">
                  <a:moveTo>
                    <a:pt x="10908" y="1"/>
                  </a:moveTo>
                  <a:cubicBezTo>
                    <a:pt x="8106" y="1"/>
                    <a:pt x="5038" y="1068"/>
                    <a:pt x="3103" y="3136"/>
                  </a:cubicBezTo>
                  <a:cubicBezTo>
                    <a:pt x="835" y="5605"/>
                    <a:pt x="1" y="9207"/>
                    <a:pt x="101" y="12476"/>
                  </a:cubicBezTo>
                  <a:cubicBezTo>
                    <a:pt x="167" y="15045"/>
                    <a:pt x="701" y="17547"/>
                    <a:pt x="634" y="20082"/>
                  </a:cubicBezTo>
                  <a:cubicBezTo>
                    <a:pt x="634" y="20436"/>
                    <a:pt x="899" y="20611"/>
                    <a:pt x="1165" y="20611"/>
                  </a:cubicBezTo>
                  <a:cubicBezTo>
                    <a:pt x="1425" y="20611"/>
                    <a:pt x="1685" y="20445"/>
                    <a:pt x="1702" y="20115"/>
                  </a:cubicBezTo>
                  <a:cubicBezTo>
                    <a:pt x="1735" y="17980"/>
                    <a:pt x="1402" y="15912"/>
                    <a:pt x="1235" y="13811"/>
                  </a:cubicBezTo>
                  <a:cubicBezTo>
                    <a:pt x="1068" y="11842"/>
                    <a:pt x="1135" y="9908"/>
                    <a:pt x="1669" y="7973"/>
                  </a:cubicBezTo>
                  <a:cubicBezTo>
                    <a:pt x="2402" y="5405"/>
                    <a:pt x="3903" y="3236"/>
                    <a:pt x="6372" y="2069"/>
                  </a:cubicBezTo>
                  <a:cubicBezTo>
                    <a:pt x="7740" y="1435"/>
                    <a:pt x="9407" y="1068"/>
                    <a:pt x="10908" y="1068"/>
                  </a:cubicBezTo>
                  <a:cubicBezTo>
                    <a:pt x="11576" y="1068"/>
                    <a:pt x="11576" y="1"/>
                    <a:pt x="109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35"/>
            <p:cNvSpPr/>
            <p:nvPr/>
          </p:nvSpPr>
          <p:spPr>
            <a:xfrm>
              <a:off x="2446731" y="735656"/>
              <a:ext cx="195918" cy="784951"/>
            </a:xfrm>
            <a:custGeom>
              <a:avLst/>
              <a:gdLst/>
              <a:ahLst/>
              <a:cxnLst/>
              <a:rect l="l" t="t" r="r" b="b"/>
              <a:pathLst>
                <a:path w="5481" h="22485" extrusionOk="0">
                  <a:moveTo>
                    <a:pt x="806" y="0"/>
                  </a:moveTo>
                  <a:cubicBezTo>
                    <a:pt x="323" y="0"/>
                    <a:pt x="0" y="703"/>
                    <a:pt x="517" y="961"/>
                  </a:cubicBezTo>
                  <a:cubicBezTo>
                    <a:pt x="3786" y="2562"/>
                    <a:pt x="3786" y="6999"/>
                    <a:pt x="3852" y="10168"/>
                  </a:cubicBezTo>
                  <a:cubicBezTo>
                    <a:pt x="3886" y="12036"/>
                    <a:pt x="3952" y="13870"/>
                    <a:pt x="4019" y="15738"/>
                  </a:cubicBezTo>
                  <a:cubicBezTo>
                    <a:pt x="4119" y="17840"/>
                    <a:pt x="4119" y="19975"/>
                    <a:pt x="4419" y="22110"/>
                  </a:cubicBezTo>
                  <a:cubicBezTo>
                    <a:pt x="4459" y="22372"/>
                    <a:pt x="4637" y="22484"/>
                    <a:pt x="4833" y="22484"/>
                  </a:cubicBezTo>
                  <a:cubicBezTo>
                    <a:pt x="5136" y="22484"/>
                    <a:pt x="5481" y="22215"/>
                    <a:pt x="5420" y="21809"/>
                  </a:cubicBezTo>
                  <a:cubicBezTo>
                    <a:pt x="5187" y="20075"/>
                    <a:pt x="5153" y="18307"/>
                    <a:pt x="5087" y="16539"/>
                  </a:cubicBezTo>
                  <a:cubicBezTo>
                    <a:pt x="5053" y="14971"/>
                    <a:pt x="4953" y="13403"/>
                    <a:pt x="4920" y="11836"/>
                  </a:cubicBezTo>
                  <a:cubicBezTo>
                    <a:pt x="4886" y="8934"/>
                    <a:pt x="4953" y="5898"/>
                    <a:pt x="3886" y="3163"/>
                  </a:cubicBezTo>
                  <a:cubicBezTo>
                    <a:pt x="3352" y="1795"/>
                    <a:pt x="2351" y="694"/>
                    <a:pt x="1050" y="61"/>
                  </a:cubicBezTo>
                  <a:cubicBezTo>
                    <a:pt x="967" y="19"/>
                    <a:pt x="884" y="0"/>
                    <a:pt x="8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35"/>
            <p:cNvSpPr/>
            <p:nvPr/>
          </p:nvSpPr>
          <p:spPr>
            <a:xfrm>
              <a:off x="2285090" y="1107825"/>
              <a:ext cx="335860" cy="88183"/>
            </a:xfrm>
            <a:custGeom>
              <a:avLst/>
              <a:gdLst/>
              <a:ahLst/>
              <a:cxnLst/>
              <a:rect l="l" t="t" r="r" b="b"/>
              <a:pathLst>
                <a:path w="9396" h="2526" extrusionOk="0">
                  <a:moveTo>
                    <a:pt x="4657" y="0"/>
                  </a:moveTo>
                  <a:cubicBezTo>
                    <a:pt x="3236" y="0"/>
                    <a:pt x="1874" y="408"/>
                    <a:pt x="569" y="874"/>
                  </a:cubicBezTo>
                  <a:cubicBezTo>
                    <a:pt x="0" y="1084"/>
                    <a:pt x="156" y="1910"/>
                    <a:pt x="652" y="1910"/>
                  </a:cubicBezTo>
                  <a:cubicBezTo>
                    <a:pt x="709" y="1910"/>
                    <a:pt x="770" y="1899"/>
                    <a:pt x="836" y="1875"/>
                  </a:cubicBezTo>
                  <a:cubicBezTo>
                    <a:pt x="2091" y="1434"/>
                    <a:pt x="3451" y="1062"/>
                    <a:pt x="4760" y="1062"/>
                  </a:cubicBezTo>
                  <a:cubicBezTo>
                    <a:pt x="6024" y="1062"/>
                    <a:pt x="7242" y="1409"/>
                    <a:pt x="8274" y="2376"/>
                  </a:cubicBezTo>
                  <a:cubicBezTo>
                    <a:pt x="8380" y="2481"/>
                    <a:pt x="8500" y="2525"/>
                    <a:pt x="8618" y="2525"/>
                  </a:cubicBezTo>
                  <a:cubicBezTo>
                    <a:pt x="9023" y="2525"/>
                    <a:pt x="9396" y="2003"/>
                    <a:pt x="9008" y="1642"/>
                  </a:cubicBezTo>
                  <a:cubicBezTo>
                    <a:pt x="7874" y="608"/>
                    <a:pt x="6473" y="41"/>
                    <a:pt x="4972" y="7"/>
                  </a:cubicBezTo>
                  <a:cubicBezTo>
                    <a:pt x="4866" y="3"/>
                    <a:pt x="4761" y="0"/>
                    <a:pt x="4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35"/>
            <p:cNvSpPr/>
            <p:nvPr/>
          </p:nvSpPr>
          <p:spPr>
            <a:xfrm>
              <a:off x="2506926" y="889711"/>
              <a:ext cx="149057" cy="94397"/>
            </a:xfrm>
            <a:custGeom>
              <a:avLst/>
              <a:gdLst/>
              <a:ahLst/>
              <a:cxnLst/>
              <a:rect l="l" t="t" r="r" b="b"/>
              <a:pathLst>
                <a:path w="4170" h="2704" extrusionOk="0">
                  <a:moveTo>
                    <a:pt x="3557" y="1"/>
                  </a:moveTo>
                  <a:cubicBezTo>
                    <a:pt x="3327" y="1"/>
                    <a:pt x="3152" y="135"/>
                    <a:pt x="3069" y="384"/>
                  </a:cubicBezTo>
                  <a:cubicBezTo>
                    <a:pt x="3069" y="381"/>
                    <a:pt x="3068" y="379"/>
                    <a:pt x="3067" y="379"/>
                  </a:cubicBezTo>
                  <a:cubicBezTo>
                    <a:pt x="3060" y="379"/>
                    <a:pt x="3043" y="410"/>
                    <a:pt x="3033" y="433"/>
                  </a:cubicBezTo>
                  <a:lnTo>
                    <a:pt x="3033" y="433"/>
                  </a:lnTo>
                  <a:cubicBezTo>
                    <a:pt x="3033" y="432"/>
                    <a:pt x="3032" y="432"/>
                    <a:pt x="3032" y="432"/>
                  </a:cubicBezTo>
                  <a:cubicBezTo>
                    <a:pt x="3024" y="432"/>
                    <a:pt x="3002" y="518"/>
                    <a:pt x="3002" y="518"/>
                  </a:cubicBezTo>
                  <a:cubicBezTo>
                    <a:pt x="2969" y="584"/>
                    <a:pt x="2902" y="651"/>
                    <a:pt x="2869" y="718"/>
                  </a:cubicBezTo>
                  <a:cubicBezTo>
                    <a:pt x="2802" y="851"/>
                    <a:pt x="2702" y="985"/>
                    <a:pt x="2602" y="1118"/>
                  </a:cubicBezTo>
                  <a:cubicBezTo>
                    <a:pt x="2512" y="1262"/>
                    <a:pt x="2413" y="1395"/>
                    <a:pt x="2315" y="1535"/>
                  </a:cubicBezTo>
                  <a:lnTo>
                    <a:pt x="2315" y="1535"/>
                  </a:lnTo>
                  <a:cubicBezTo>
                    <a:pt x="2288" y="1517"/>
                    <a:pt x="2262" y="1512"/>
                    <a:pt x="2235" y="1485"/>
                  </a:cubicBezTo>
                  <a:cubicBezTo>
                    <a:pt x="2068" y="1418"/>
                    <a:pt x="1901" y="1352"/>
                    <a:pt x="1768" y="1285"/>
                  </a:cubicBezTo>
                  <a:cubicBezTo>
                    <a:pt x="1434" y="1118"/>
                    <a:pt x="1134" y="951"/>
                    <a:pt x="834" y="751"/>
                  </a:cubicBezTo>
                  <a:cubicBezTo>
                    <a:pt x="766" y="694"/>
                    <a:pt x="678" y="668"/>
                    <a:pt x="586" y="668"/>
                  </a:cubicBezTo>
                  <a:cubicBezTo>
                    <a:pt x="410" y="668"/>
                    <a:pt x="221" y="764"/>
                    <a:pt x="134" y="918"/>
                  </a:cubicBezTo>
                  <a:cubicBezTo>
                    <a:pt x="0" y="1185"/>
                    <a:pt x="67" y="1485"/>
                    <a:pt x="334" y="1652"/>
                  </a:cubicBezTo>
                  <a:cubicBezTo>
                    <a:pt x="967" y="2086"/>
                    <a:pt x="1668" y="2386"/>
                    <a:pt x="2368" y="2686"/>
                  </a:cubicBezTo>
                  <a:cubicBezTo>
                    <a:pt x="2411" y="2698"/>
                    <a:pt x="2454" y="2703"/>
                    <a:pt x="2497" y="2703"/>
                  </a:cubicBezTo>
                  <a:cubicBezTo>
                    <a:pt x="2693" y="2703"/>
                    <a:pt x="2887" y="2589"/>
                    <a:pt x="2969" y="2452"/>
                  </a:cubicBezTo>
                  <a:cubicBezTo>
                    <a:pt x="3136" y="2152"/>
                    <a:pt x="3336" y="1885"/>
                    <a:pt x="3536" y="1619"/>
                  </a:cubicBezTo>
                  <a:cubicBezTo>
                    <a:pt x="3769" y="1318"/>
                    <a:pt x="3936" y="985"/>
                    <a:pt x="4070" y="651"/>
                  </a:cubicBezTo>
                  <a:cubicBezTo>
                    <a:pt x="4170" y="384"/>
                    <a:pt x="3970" y="51"/>
                    <a:pt x="3703" y="17"/>
                  </a:cubicBezTo>
                  <a:cubicBezTo>
                    <a:pt x="3652" y="6"/>
                    <a:pt x="3603" y="1"/>
                    <a:pt x="35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35"/>
            <p:cNvSpPr/>
            <p:nvPr/>
          </p:nvSpPr>
          <p:spPr>
            <a:xfrm>
              <a:off x="2821700" y="812841"/>
              <a:ext cx="88254" cy="117996"/>
            </a:xfrm>
            <a:custGeom>
              <a:avLst/>
              <a:gdLst/>
              <a:ahLst/>
              <a:cxnLst/>
              <a:rect l="l" t="t" r="r" b="b"/>
              <a:pathLst>
                <a:path w="2469" h="3380" extrusionOk="0">
                  <a:moveTo>
                    <a:pt x="1429" y="1"/>
                  </a:moveTo>
                  <a:cubicBezTo>
                    <a:pt x="1205" y="1"/>
                    <a:pt x="990" y="130"/>
                    <a:pt x="934" y="351"/>
                  </a:cubicBezTo>
                  <a:cubicBezTo>
                    <a:pt x="901" y="451"/>
                    <a:pt x="868" y="518"/>
                    <a:pt x="868" y="585"/>
                  </a:cubicBezTo>
                  <a:cubicBezTo>
                    <a:pt x="834" y="618"/>
                    <a:pt x="834" y="652"/>
                    <a:pt x="801" y="685"/>
                  </a:cubicBezTo>
                  <a:cubicBezTo>
                    <a:pt x="801" y="708"/>
                    <a:pt x="785" y="762"/>
                    <a:pt x="786" y="762"/>
                  </a:cubicBezTo>
                  <a:cubicBezTo>
                    <a:pt x="787" y="762"/>
                    <a:pt x="790" y="750"/>
                    <a:pt x="801" y="718"/>
                  </a:cubicBezTo>
                  <a:lnTo>
                    <a:pt x="801" y="718"/>
                  </a:lnTo>
                  <a:cubicBezTo>
                    <a:pt x="801" y="785"/>
                    <a:pt x="734" y="852"/>
                    <a:pt x="701" y="918"/>
                  </a:cubicBezTo>
                  <a:cubicBezTo>
                    <a:pt x="668" y="985"/>
                    <a:pt x="634" y="1052"/>
                    <a:pt x="601" y="1119"/>
                  </a:cubicBezTo>
                  <a:cubicBezTo>
                    <a:pt x="567" y="1185"/>
                    <a:pt x="534" y="1219"/>
                    <a:pt x="501" y="1285"/>
                  </a:cubicBezTo>
                  <a:cubicBezTo>
                    <a:pt x="467" y="1319"/>
                    <a:pt x="434" y="1352"/>
                    <a:pt x="401" y="1385"/>
                  </a:cubicBezTo>
                  <a:cubicBezTo>
                    <a:pt x="392" y="1410"/>
                    <a:pt x="392" y="1419"/>
                    <a:pt x="396" y="1419"/>
                  </a:cubicBezTo>
                  <a:cubicBezTo>
                    <a:pt x="398" y="1419"/>
                    <a:pt x="402" y="1416"/>
                    <a:pt x="406" y="1411"/>
                  </a:cubicBezTo>
                  <a:lnTo>
                    <a:pt x="406" y="1411"/>
                  </a:lnTo>
                  <a:cubicBezTo>
                    <a:pt x="404" y="1414"/>
                    <a:pt x="402" y="1416"/>
                    <a:pt x="401" y="1419"/>
                  </a:cubicBezTo>
                  <a:cubicBezTo>
                    <a:pt x="334" y="1486"/>
                    <a:pt x="267" y="1552"/>
                    <a:pt x="234" y="1619"/>
                  </a:cubicBezTo>
                  <a:cubicBezTo>
                    <a:pt x="201" y="1686"/>
                    <a:pt x="167" y="1752"/>
                    <a:pt x="167" y="1786"/>
                  </a:cubicBezTo>
                  <a:cubicBezTo>
                    <a:pt x="0" y="1986"/>
                    <a:pt x="134" y="2386"/>
                    <a:pt x="334" y="2486"/>
                  </a:cubicBezTo>
                  <a:cubicBezTo>
                    <a:pt x="801" y="2720"/>
                    <a:pt x="1201" y="3020"/>
                    <a:pt x="1602" y="3320"/>
                  </a:cubicBezTo>
                  <a:cubicBezTo>
                    <a:pt x="1673" y="3361"/>
                    <a:pt x="1757" y="3380"/>
                    <a:pt x="1843" y="3380"/>
                  </a:cubicBezTo>
                  <a:cubicBezTo>
                    <a:pt x="2038" y="3380"/>
                    <a:pt x="2243" y="3282"/>
                    <a:pt x="2335" y="3120"/>
                  </a:cubicBezTo>
                  <a:cubicBezTo>
                    <a:pt x="2469" y="2853"/>
                    <a:pt x="2369" y="2553"/>
                    <a:pt x="2135" y="2420"/>
                  </a:cubicBezTo>
                  <a:cubicBezTo>
                    <a:pt x="1860" y="2229"/>
                    <a:pt x="1612" y="2039"/>
                    <a:pt x="1348" y="1865"/>
                  </a:cubicBezTo>
                  <a:lnTo>
                    <a:pt x="1348" y="1865"/>
                  </a:lnTo>
                  <a:cubicBezTo>
                    <a:pt x="1407" y="1783"/>
                    <a:pt x="1460" y="1701"/>
                    <a:pt x="1501" y="1619"/>
                  </a:cubicBezTo>
                  <a:cubicBezTo>
                    <a:pt x="1702" y="1319"/>
                    <a:pt x="1835" y="985"/>
                    <a:pt x="1935" y="652"/>
                  </a:cubicBezTo>
                  <a:cubicBezTo>
                    <a:pt x="2002" y="385"/>
                    <a:pt x="1835" y="85"/>
                    <a:pt x="1568" y="18"/>
                  </a:cubicBezTo>
                  <a:cubicBezTo>
                    <a:pt x="1522" y="6"/>
                    <a:pt x="1476" y="1"/>
                    <a:pt x="14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35"/>
            <p:cNvSpPr/>
            <p:nvPr/>
          </p:nvSpPr>
          <p:spPr>
            <a:xfrm>
              <a:off x="2336421" y="1087752"/>
              <a:ext cx="107342" cy="111747"/>
            </a:xfrm>
            <a:custGeom>
              <a:avLst/>
              <a:gdLst/>
              <a:ahLst/>
              <a:cxnLst/>
              <a:rect l="l" t="t" r="r" b="b"/>
              <a:pathLst>
                <a:path w="3003" h="3201" extrusionOk="0">
                  <a:moveTo>
                    <a:pt x="580" y="0"/>
                  </a:moveTo>
                  <a:cubicBezTo>
                    <a:pt x="349" y="0"/>
                    <a:pt x="124" y="155"/>
                    <a:pt x="67" y="382"/>
                  </a:cubicBezTo>
                  <a:cubicBezTo>
                    <a:pt x="0" y="649"/>
                    <a:pt x="167" y="949"/>
                    <a:pt x="434" y="1016"/>
                  </a:cubicBezTo>
                  <a:cubicBezTo>
                    <a:pt x="806" y="1119"/>
                    <a:pt x="1165" y="1235"/>
                    <a:pt x="1527" y="1348"/>
                  </a:cubicBezTo>
                  <a:lnTo>
                    <a:pt x="1527" y="1348"/>
                  </a:lnTo>
                  <a:cubicBezTo>
                    <a:pt x="1325" y="1716"/>
                    <a:pt x="1142" y="2088"/>
                    <a:pt x="901" y="2417"/>
                  </a:cubicBezTo>
                  <a:cubicBezTo>
                    <a:pt x="734" y="2650"/>
                    <a:pt x="834" y="3017"/>
                    <a:pt x="1067" y="3117"/>
                  </a:cubicBezTo>
                  <a:cubicBezTo>
                    <a:pt x="1159" y="3174"/>
                    <a:pt x="1254" y="3200"/>
                    <a:pt x="1346" y="3200"/>
                  </a:cubicBezTo>
                  <a:cubicBezTo>
                    <a:pt x="1524" y="3200"/>
                    <a:pt x="1692" y="3104"/>
                    <a:pt x="1801" y="2951"/>
                  </a:cubicBezTo>
                  <a:cubicBezTo>
                    <a:pt x="2168" y="2417"/>
                    <a:pt x="2402" y="1850"/>
                    <a:pt x="2769" y="1316"/>
                  </a:cubicBezTo>
                  <a:cubicBezTo>
                    <a:pt x="3002" y="1049"/>
                    <a:pt x="2769" y="649"/>
                    <a:pt x="2468" y="549"/>
                  </a:cubicBezTo>
                  <a:cubicBezTo>
                    <a:pt x="1868" y="382"/>
                    <a:pt x="1301" y="182"/>
                    <a:pt x="701" y="15"/>
                  </a:cubicBezTo>
                  <a:cubicBezTo>
                    <a:pt x="661" y="5"/>
                    <a:pt x="620" y="0"/>
                    <a:pt x="5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35"/>
            <p:cNvSpPr/>
            <p:nvPr/>
          </p:nvSpPr>
          <p:spPr>
            <a:xfrm>
              <a:off x="1265669" y="1416006"/>
              <a:ext cx="2829467" cy="2551362"/>
            </a:xfrm>
            <a:custGeom>
              <a:avLst/>
              <a:gdLst/>
              <a:ahLst/>
              <a:cxnLst/>
              <a:rect l="l" t="t" r="r" b="b"/>
              <a:pathLst>
                <a:path w="79157" h="73084" extrusionOk="0">
                  <a:moveTo>
                    <a:pt x="43606" y="1"/>
                  </a:moveTo>
                  <a:cubicBezTo>
                    <a:pt x="42968" y="1"/>
                    <a:pt x="42320" y="18"/>
                    <a:pt x="41663" y="52"/>
                  </a:cubicBezTo>
                  <a:cubicBezTo>
                    <a:pt x="41048" y="30"/>
                    <a:pt x="40443" y="19"/>
                    <a:pt x="39848" y="19"/>
                  </a:cubicBezTo>
                  <a:cubicBezTo>
                    <a:pt x="29793" y="19"/>
                    <a:pt x="22523" y="3133"/>
                    <a:pt x="15878" y="6724"/>
                  </a:cubicBezTo>
                  <a:cubicBezTo>
                    <a:pt x="8139" y="10860"/>
                    <a:pt x="3069" y="18799"/>
                    <a:pt x="1435" y="27272"/>
                  </a:cubicBezTo>
                  <a:cubicBezTo>
                    <a:pt x="0" y="35011"/>
                    <a:pt x="934" y="44284"/>
                    <a:pt x="2702" y="51789"/>
                  </a:cubicBezTo>
                  <a:cubicBezTo>
                    <a:pt x="6251" y="66717"/>
                    <a:pt x="23161" y="73083"/>
                    <a:pt x="39525" y="73083"/>
                  </a:cubicBezTo>
                  <a:cubicBezTo>
                    <a:pt x="52232" y="73083"/>
                    <a:pt x="64610" y="69245"/>
                    <a:pt x="70150" y="62597"/>
                  </a:cubicBezTo>
                  <a:cubicBezTo>
                    <a:pt x="79157" y="51789"/>
                    <a:pt x="79157" y="24737"/>
                    <a:pt x="72319" y="14296"/>
                  </a:cubicBezTo>
                  <a:cubicBezTo>
                    <a:pt x="69849" y="10511"/>
                    <a:pt x="59605" y="1"/>
                    <a:pt x="436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35"/>
            <p:cNvSpPr/>
            <p:nvPr/>
          </p:nvSpPr>
          <p:spPr>
            <a:xfrm>
              <a:off x="1265669" y="1640683"/>
              <a:ext cx="1114887" cy="2224954"/>
            </a:xfrm>
            <a:custGeom>
              <a:avLst/>
              <a:gdLst/>
              <a:ahLst/>
              <a:cxnLst/>
              <a:rect l="l" t="t" r="r" b="b"/>
              <a:pathLst>
                <a:path w="31190" h="63734" extrusionOk="0">
                  <a:moveTo>
                    <a:pt x="17648" y="1"/>
                  </a:moveTo>
                  <a:cubicBezTo>
                    <a:pt x="17172" y="1"/>
                    <a:pt x="16692" y="31"/>
                    <a:pt x="16212" y="87"/>
                  </a:cubicBezTo>
                  <a:cubicBezTo>
                    <a:pt x="16078" y="154"/>
                    <a:pt x="15978" y="221"/>
                    <a:pt x="15878" y="254"/>
                  </a:cubicBezTo>
                  <a:cubicBezTo>
                    <a:pt x="8139" y="4424"/>
                    <a:pt x="3069" y="12363"/>
                    <a:pt x="1468" y="20836"/>
                  </a:cubicBezTo>
                  <a:cubicBezTo>
                    <a:pt x="0" y="28575"/>
                    <a:pt x="934" y="37848"/>
                    <a:pt x="2702" y="45353"/>
                  </a:cubicBezTo>
                  <a:cubicBezTo>
                    <a:pt x="4904" y="54593"/>
                    <a:pt x="12242" y="60531"/>
                    <a:pt x="21349" y="63733"/>
                  </a:cubicBezTo>
                  <a:cubicBezTo>
                    <a:pt x="21416" y="63566"/>
                    <a:pt x="21449" y="63399"/>
                    <a:pt x="21482" y="63199"/>
                  </a:cubicBezTo>
                  <a:cubicBezTo>
                    <a:pt x="21749" y="61898"/>
                    <a:pt x="21549" y="60531"/>
                    <a:pt x="21249" y="59230"/>
                  </a:cubicBezTo>
                  <a:cubicBezTo>
                    <a:pt x="20582" y="56328"/>
                    <a:pt x="19381" y="53192"/>
                    <a:pt x="19948" y="50190"/>
                  </a:cubicBezTo>
                  <a:cubicBezTo>
                    <a:pt x="20949" y="45120"/>
                    <a:pt x="25952" y="43085"/>
                    <a:pt x="29121" y="39616"/>
                  </a:cubicBezTo>
                  <a:cubicBezTo>
                    <a:pt x="30389" y="38215"/>
                    <a:pt x="31189" y="36480"/>
                    <a:pt x="30756" y="34579"/>
                  </a:cubicBezTo>
                  <a:cubicBezTo>
                    <a:pt x="30222" y="32344"/>
                    <a:pt x="28587" y="31176"/>
                    <a:pt x="26519" y="30443"/>
                  </a:cubicBezTo>
                  <a:cubicBezTo>
                    <a:pt x="22383" y="28941"/>
                    <a:pt x="16746" y="27941"/>
                    <a:pt x="16045" y="22670"/>
                  </a:cubicBezTo>
                  <a:cubicBezTo>
                    <a:pt x="15345" y="17266"/>
                    <a:pt x="21382" y="13931"/>
                    <a:pt x="24284" y="10362"/>
                  </a:cubicBezTo>
                  <a:cubicBezTo>
                    <a:pt x="26419" y="7693"/>
                    <a:pt x="26052" y="4357"/>
                    <a:pt x="23484" y="2122"/>
                  </a:cubicBezTo>
                  <a:cubicBezTo>
                    <a:pt x="21721" y="577"/>
                    <a:pt x="19716" y="1"/>
                    <a:pt x="176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35"/>
            <p:cNvSpPr/>
            <p:nvPr/>
          </p:nvSpPr>
          <p:spPr>
            <a:xfrm>
              <a:off x="2583207" y="1515637"/>
              <a:ext cx="1488100" cy="1598180"/>
            </a:xfrm>
            <a:custGeom>
              <a:avLst/>
              <a:gdLst/>
              <a:ahLst/>
              <a:cxnLst/>
              <a:rect l="l" t="t" r="r" b="b"/>
              <a:pathLst>
                <a:path w="41631" h="45780" extrusionOk="0">
                  <a:moveTo>
                    <a:pt x="20682" y="0"/>
                  </a:moveTo>
                  <a:cubicBezTo>
                    <a:pt x="13110" y="767"/>
                    <a:pt x="4904" y="4270"/>
                    <a:pt x="1802" y="11508"/>
                  </a:cubicBezTo>
                  <a:cubicBezTo>
                    <a:pt x="1102" y="13143"/>
                    <a:pt x="1" y="15645"/>
                    <a:pt x="668" y="17446"/>
                  </a:cubicBezTo>
                  <a:cubicBezTo>
                    <a:pt x="930" y="18137"/>
                    <a:pt x="1486" y="18368"/>
                    <a:pt x="2151" y="18368"/>
                  </a:cubicBezTo>
                  <a:cubicBezTo>
                    <a:pt x="3349" y="18368"/>
                    <a:pt x="4902" y="17618"/>
                    <a:pt x="5738" y="17446"/>
                  </a:cubicBezTo>
                  <a:cubicBezTo>
                    <a:pt x="6133" y="17370"/>
                    <a:pt x="6542" y="17333"/>
                    <a:pt x="6954" y="17333"/>
                  </a:cubicBezTo>
                  <a:cubicBezTo>
                    <a:pt x="10170" y="17333"/>
                    <a:pt x="13626" y="19584"/>
                    <a:pt x="12443" y="23250"/>
                  </a:cubicBezTo>
                  <a:cubicBezTo>
                    <a:pt x="11576" y="25985"/>
                    <a:pt x="9474" y="27920"/>
                    <a:pt x="7940" y="30289"/>
                  </a:cubicBezTo>
                  <a:cubicBezTo>
                    <a:pt x="6606" y="32423"/>
                    <a:pt x="6239" y="35025"/>
                    <a:pt x="8274" y="36927"/>
                  </a:cubicBezTo>
                  <a:cubicBezTo>
                    <a:pt x="9222" y="37808"/>
                    <a:pt x="10451" y="38126"/>
                    <a:pt x="11778" y="38126"/>
                  </a:cubicBezTo>
                  <a:cubicBezTo>
                    <a:pt x="14370" y="38126"/>
                    <a:pt x="17341" y="36911"/>
                    <a:pt x="19348" y="36293"/>
                  </a:cubicBezTo>
                  <a:cubicBezTo>
                    <a:pt x="21788" y="35537"/>
                    <a:pt x="24730" y="34558"/>
                    <a:pt x="27516" y="34558"/>
                  </a:cubicBezTo>
                  <a:cubicBezTo>
                    <a:pt x="29034" y="34558"/>
                    <a:pt x="30506" y="34849"/>
                    <a:pt x="31824" y="35626"/>
                  </a:cubicBezTo>
                  <a:cubicBezTo>
                    <a:pt x="34426" y="37193"/>
                    <a:pt x="34792" y="39528"/>
                    <a:pt x="35426" y="42330"/>
                  </a:cubicBezTo>
                  <a:cubicBezTo>
                    <a:pt x="35760" y="43865"/>
                    <a:pt x="36394" y="45399"/>
                    <a:pt x="38128" y="45700"/>
                  </a:cubicBezTo>
                  <a:cubicBezTo>
                    <a:pt x="38372" y="45748"/>
                    <a:pt x="38634" y="45779"/>
                    <a:pt x="38901" y="45779"/>
                  </a:cubicBezTo>
                  <a:cubicBezTo>
                    <a:pt x="38999" y="45779"/>
                    <a:pt x="39097" y="45775"/>
                    <a:pt x="39196" y="45766"/>
                  </a:cubicBezTo>
                  <a:cubicBezTo>
                    <a:pt x="41631" y="33558"/>
                    <a:pt x="40130" y="18614"/>
                    <a:pt x="35460" y="11442"/>
                  </a:cubicBezTo>
                  <a:cubicBezTo>
                    <a:pt x="33792" y="8907"/>
                    <a:pt x="28688" y="3369"/>
                    <a:pt x="20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35"/>
            <p:cNvSpPr/>
            <p:nvPr/>
          </p:nvSpPr>
          <p:spPr>
            <a:xfrm>
              <a:off x="2428215" y="3168598"/>
              <a:ext cx="1158996" cy="798287"/>
            </a:xfrm>
            <a:custGeom>
              <a:avLst/>
              <a:gdLst/>
              <a:ahLst/>
              <a:cxnLst/>
              <a:rect l="l" t="t" r="r" b="b"/>
              <a:pathLst>
                <a:path w="32424" h="22867" extrusionOk="0">
                  <a:moveTo>
                    <a:pt x="24342" y="1"/>
                  </a:moveTo>
                  <a:cubicBezTo>
                    <a:pt x="23133" y="1"/>
                    <a:pt x="21933" y="219"/>
                    <a:pt x="20882" y="651"/>
                  </a:cubicBezTo>
                  <a:cubicBezTo>
                    <a:pt x="19281" y="1318"/>
                    <a:pt x="17847" y="2486"/>
                    <a:pt x="17146" y="4054"/>
                  </a:cubicBezTo>
                  <a:cubicBezTo>
                    <a:pt x="16646" y="5188"/>
                    <a:pt x="16412" y="6422"/>
                    <a:pt x="15845" y="7523"/>
                  </a:cubicBezTo>
                  <a:cubicBezTo>
                    <a:pt x="15227" y="8775"/>
                    <a:pt x="14189" y="9258"/>
                    <a:pt x="13059" y="9258"/>
                  </a:cubicBezTo>
                  <a:cubicBezTo>
                    <a:pt x="11871" y="9258"/>
                    <a:pt x="10583" y="8725"/>
                    <a:pt x="9574" y="7990"/>
                  </a:cubicBezTo>
                  <a:cubicBezTo>
                    <a:pt x="8100" y="6930"/>
                    <a:pt x="6482" y="5187"/>
                    <a:pt x="4832" y="5187"/>
                  </a:cubicBezTo>
                  <a:cubicBezTo>
                    <a:pt x="4092" y="5187"/>
                    <a:pt x="3346" y="5537"/>
                    <a:pt x="2602" y="6455"/>
                  </a:cubicBezTo>
                  <a:cubicBezTo>
                    <a:pt x="1" y="9658"/>
                    <a:pt x="2769" y="12493"/>
                    <a:pt x="3603" y="15729"/>
                  </a:cubicBezTo>
                  <a:cubicBezTo>
                    <a:pt x="4237" y="18264"/>
                    <a:pt x="3770" y="20499"/>
                    <a:pt x="2969" y="22734"/>
                  </a:cubicBezTo>
                  <a:cubicBezTo>
                    <a:pt x="4324" y="22823"/>
                    <a:pt x="5683" y="22867"/>
                    <a:pt x="7039" y="22867"/>
                  </a:cubicBezTo>
                  <a:cubicBezTo>
                    <a:pt x="15834" y="22867"/>
                    <a:pt x="24489" y="21020"/>
                    <a:pt x="30789" y="17697"/>
                  </a:cubicBezTo>
                  <a:cubicBezTo>
                    <a:pt x="31523" y="15462"/>
                    <a:pt x="31990" y="13160"/>
                    <a:pt x="32157" y="10892"/>
                  </a:cubicBezTo>
                  <a:cubicBezTo>
                    <a:pt x="32424" y="7289"/>
                    <a:pt x="32023" y="2686"/>
                    <a:pt x="28354" y="885"/>
                  </a:cubicBezTo>
                  <a:cubicBezTo>
                    <a:pt x="27154" y="294"/>
                    <a:pt x="25743" y="1"/>
                    <a:pt x="243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35"/>
            <p:cNvSpPr/>
            <p:nvPr/>
          </p:nvSpPr>
          <p:spPr>
            <a:xfrm>
              <a:off x="1484359" y="2842928"/>
              <a:ext cx="270196" cy="174864"/>
            </a:xfrm>
            <a:custGeom>
              <a:avLst/>
              <a:gdLst/>
              <a:ahLst/>
              <a:cxnLst/>
              <a:rect l="l" t="t" r="r" b="b"/>
              <a:pathLst>
                <a:path w="7559" h="5009" extrusionOk="0">
                  <a:moveTo>
                    <a:pt x="3625" y="0"/>
                  </a:moveTo>
                  <a:cubicBezTo>
                    <a:pt x="3592" y="0"/>
                    <a:pt x="3558" y="2"/>
                    <a:pt x="3523" y="6"/>
                  </a:cubicBezTo>
                  <a:cubicBezTo>
                    <a:pt x="2288" y="207"/>
                    <a:pt x="2655" y="2041"/>
                    <a:pt x="2622" y="2842"/>
                  </a:cubicBezTo>
                  <a:cubicBezTo>
                    <a:pt x="2188" y="2375"/>
                    <a:pt x="1588" y="1741"/>
                    <a:pt x="954" y="1674"/>
                  </a:cubicBezTo>
                  <a:cubicBezTo>
                    <a:pt x="913" y="1671"/>
                    <a:pt x="874" y="1669"/>
                    <a:pt x="836" y="1669"/>
                  </a:cubicBezTo>
                  <a:cubicBezTo>
                    <a:pt x="138" y="1669"/>
                    <a:pt x="0" y="2242"/>
                    <a:pt x="254" y="2875"/>
                  </a:cubicBezTo>
                  <a:cubicBezTo>
                    <a:pt x="620" y="3776"/>
                    <a:pt x="1554" y="4309"/>
                    <a:pt x="2288" y="4877"/>
                  </a:cubicBezTo>
                  <a:cubicBezTo>
                    <a:pt x="2656" y="4954"/>
                    <a:pt x="3416" y="5009"/>
                    <a:pt x="4107" y="5009"/>
                  </a:cubicBezTo>
                  <a:cubicBezTo>
                    <a:pt x="4607" y="5009"/>
                    <a:pt x="5072" y="4980"/>
                    <a:pt x="5324" y="4910"/>
                  </a:cubicBezTo>
                  <a:cubicBezTo>
                    <a:pt x="6391" y="3809"/>
                    <a:pt x="6958" y="3476"/>
                    <a:pt x="7259" y="2875"/>
                  </a:cubicBezTo>
                  <a:cubicBezTo>
                    <a:pt x="7559" y="2175"/>
                    <a:pt x="7492" y="1341"/>
                    <a:pt x="6591" y="1307"/>
                  </a:cubicBezTo>
                  <a:cubicBezTo>
                    <a:pt x="6561" y="1305"/>
                    <a:pt x="6531" y="1303"/>
                    <a:pt x="6500" y="1303"/>
                  </a:cubicBezTo>
                  <a:cubicBezTo>
                    <a:pt x="5762" y="1303"/>
                    <a:pt x="5006" y="2062"/>
                    <a:pt x="4590" y="2575"/>
                  </a:cubicBezTo>
                  <a:cubicBezTo>
                    <a:pt x="4590" y="1897"/>
                    <a:pt x="4621" y="0"/>
                    <a:pt x="36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35"/>
            <p:cNvSpPr/>
            <p:nvPr/>
          </p:nvSpPr>
          <p:spPr>
            <a:xfrm>
              <a:off x="2624242" y="3650037"/>
              <a:ext cx="198671" cy="128574"/>
            </a:xfrm>
            <a:custGeom>
              <a:avLst/>
              <a:gdLst/>
              <a:ahLst/>
              <a:cxnLst/>
              <a:rect l="l" t="t" r="r" b="b"/>
              <a:pathLst>
                <a:path w="5558" h="3683" extrusionOk="0">
                  <a:moveTo>
                    <a:pt x="2665" y="0"/>
                  </a:moveTo>
                  <a:cubicBezTo>
                    <a:pt x="2641" y="0"/>
                    <a:pt x="2615" y="2"/>
                    <a:pt x="2589" y="5"/>
                  </a:cubicBezTo>
                  <a:cubicBezTo>
                    <a:pt x="1688" y="139"/>
                    <a:pt x="1955" y="1473"/>
                    <a:pt x="1922" y="2073"/>
                  </a:cubicBezTo>
                  <a:cubicBezTo>
                    <a:pt x="1588" y="1740"/>
                    <a:pt x="1155" y="1273"/>
                    <a:pt x="688" y="1239"/>
                  </a:cubicBezTo>
                  <a:cubicBezTo>
                    <a:pt x="649" y="1235"/>
                    <a:pt x="612" y="1233"/>
                    <a:pt x="577" y="1233"/>
                  </a:cubicBezTo>
                  <a:cubicBezTo>
                    <a:pt x="104" y="1233"/>
                    <a:pt x="1" y="1641"/>
                    <a:pt x="187" y="2107"/>
                  </a:cubicBezTo>
                  <a:cubicBezTo>
                    <a:pt x="454" y="2774"/>
                    <a:pt x="1155" y="3174"/>
                    <a:pt x="1688" y="3574"/>
                  </a:cubicBezTo>
                  <a:cubicBezTo>
                    <a:pt x="1969" y="3634"/>
                    <a:pt x="2549" y="3682"/>
                    <a:pt x="3062" y="3682"/>
                  </a:cubicBezTo>
                  <a:cubicBezTo>
                    <a:pt x="3404" y="3682"/>
                    <a:pt x="3716" y="3661"/>
                    <a:pt x="3890" y="3608"/>
                  </a:cubicBezTo>
                  <a:cubicBezTo>
                    <a:pt x="4657" y="2774"/>
                    <a:pt x="5091" y="2540"/>
                    <a:pt x="5324" y="2107"/>
                  </a:cubicBezTo>
                  <a:cubicBezTo>
                    <a:pt x="5558" y="1573"/>
                    <a:pt x="5491" y="973"/>
                    <a:pt x="4824" y="939"/>
                  </a:cubicBezTo>
                  <a:cubicBezTo>
                    <a:pt x="4808" y="938"/>
                    <a:pt x="4792" y="938"/>
                    <a:pt x="4776" y="938"/>
                  </a:cubicBezTo>
                  <a:cubicBezTo>
                    <a:pt x="4225" y="938"/>
                    <a:pt x="3680" y="1484"/>
                    <a:pt x="3356" y="1873"/>
                  </a:cubicBezTo>
                  <a:cubicBezTo>
                    <a:pt x="3356" y="1389"/>
                    <a:pt x="3387" y="0"/>
                    <a:pt x="26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35"/>
            <p:cNvSpPr/>
            <p:nvPr/>
          </p:nvSpPr>
          <p:spPr>
            <a:xfrm>
              <a:off x="3213290" y="3356589"/>
              <a:ext cx="198671" cy="128574"/>
            </a:xfrm>
            <a:custGeom>
              <a:avLst/>
              <a:gdLst/>
              <a:ahLst/>
              <a:cxnLst/>
              <a:rect l="l" t="t" r="r" b="b"/>
              <a:pathLst>
                <a:path w="5558" h="3683" extrusionOk="0">
                  <a:moveTo>
                    <a:pt x="2664" y="0"/>
                  </a:moveTo>
                  <a:cubicBezTo>
                    <a:pt x="2640" y="0"/>
                    <a:pt x="2615" y="2"/>
                    <a:pt x="2588" y="5"/>
                  </a:cubicBezTo>
                  <a:cubicBezTo>
                    <a:pt x="1688" y="139"/>
                    <a:pt x="1955" y="1506"/>
                    <a:pt x="1921" y="2073"/>
                  </a:cubicBezTo>
                  <a:cubicBezTo>
                    <a:pt x="1588" y="1740"/>
                    <a:pt x="1187" y="1273"/>
                    <a:pt x="687" y="1239"/>
                  </a:cubicBezTo>
                  <a:cubicBezTo>
                    <a:pt x="648" y="1235"/>
                    <a:pt x="611" y="1233"/>
                    <a:pt x="576" y="1233"/>
                  </a:cubicBezTo>
                  <a:cubicBezTo>
                    <a:pt x="103" y="1233"/>
                    <a:pt x="0" y="1641"/>
                    <a:pt x="187" y="2107"/>
                  </a:cubicBezTo>
                  <a:cubicBezTo>
                    <a:pt x="487" y="2774"/>
                    <a:pt x="1154" y="3174"/>
                    <a:pt x="1688" y="3574"/>
                  </a:cubicBezTo>
                  <a:cubicBezTo>
                    <a:pt x="1968" y="3634"/>
                    <a:pt x="2548" y="3682"/>
                    <a:pt x="3069" y="3682"/>
                  </a:cubicBezTo>
                  <a:cubicBezTo>
                    <a:pt x="3416" y="3682"/>
                    <a:pt x="3736" y="3661"/>
                    <a:pt x="3923" y="3608"/>
                  </a:cubicBezTo>
                  <a:cubicBezTo>
                    <a:pt x="4690" y="2774"/>
                    <a:pt x="5090" y="2540"/>
                    <a:pt x="5324" y="2107"/>
                  </a:cubicBezTo>
                  <a:cubicBezTo>
                    <a:pt x="5557" y="1573"/>
                    <a:pt x="5490" y="973"/>
                    <a:pt x="4857" y="939"/>
                  </a:cubicBezTo>
                  <a:cubicBezTo>
                    <a:pt x="4841" y="938"/>
                    <a:pt x="4825" y="938"/>
                    <a:pt x="4808" y="938"/>
                  </a:cubicBezTo>
                  <a:cubicBezTo>
                    <a:pt x="4226" y="938"/>
                    <a:pt x="3680" y="1516"/>
                    <a:pt x="3356" y="1873"/>
                  </a:cubicBezTo>
                  <a:cubicBezTo>
                    <a:pt x="3356" y="1389"/>
                    <a:pt x="3387" y="0"/>
                    <a:pt x="26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35"/>
            <p:cNvSpPr/>
            <p:nvPr/>
          </p:nvSpPr>
          <p:spPr>
            <a:xfrm>
              <a:off x="3766520" y="2550667"/>
              <a:ext cx="198671" cy="128085"/>
            </a:xfrm>
            <a:custGeom>
              <a:avLst/>
              <a:gdLst/>
              <a:ahLst/>
              <a:cxnLst/>
              <a:rect l="l" t="t" r="r" b="b"/>
              <a:pathLst>
                <a:path w="5558" h="3669" extrusionOk="0">
                  <a:moveTo>
                    <a:pt x="2667" y="1"/>
                  </a:moveTo>
                  <a:cubicBezTo>
                    <a:pt x="2642" y="1"/>
                    <a:pt x="2616" y="2"/>
                    <a:pt x="2589" y="6"/>
                  </a:cubicBezTo>
                  <a:cubicBezTo>
                    <a:pt x="1688" y="139"/>
                    <a:pt x="1955" y="1473"/>
                    <a:pt x="1922" y="2074"/>
                  </a:cubicBezTo>
                  <a:cubicBezTo>
                    <a:pt x="1588" y="1740"/>
                    <a:pt x="1188" y="1240"/>
                    <a:pt x="688" y="1207"/>
                  </a:cubicBezTo>
                  <a:cubicBezTo>
                    <a:pt x="651" y="1202"/>
                    <a:pt x="616" y="1200"/>
                    <a:pt x="583" y="1200"/>
                  </a:cubicBezTo>
                  <a:cubicBezTo>
                    <a:pt x="105" y="1200"/>
                    <a:pt x="0" y="1637"/>
                    <a:pt x="187" y="2074"/>
                  </a:cubicBezTo>
                  <a:cubicBezTo>
                    <a:pt x="454" y="2774"/>
                    <a:pt x="1155" y="3141"/>
                    <a:pt x="1688" y="3575"/>
                  </a:cubicBezTo>
                  <a:cubicBezTo>
                    <a:pt x="1960" y="3633"/>
                    <a:pt x="2513" y="3669"/>
                    <a:pt x="3014" y="3669"/>
                  </a:cubicBezTo>
                  <a:cubicBezTo>
                    <a:pt x="3375" y="3669"/>
                    <a:pt x="3708" y="3650"/>
                    <a:pt x="3890" y="3608"/>
                  </a:cubicBezTo>
                  <a:cubicBezTo>
                    <a:pt x="4691" y="2774"/>
                    <a:pt x="5091" y="2541"/>
                    <a:pt x="5324" y="2107"/>
                  </a:cubicBezTo>
                  <a:cubicBezTo>
                    <a:pt x="5558" y="1574"/>
                    <a:pt x="5491" y="973"/>
                    <a:pt x="4824" y="940"/>
                  </a:cubicBezTo>
                  <a:cubicBezTo>
                    <a:pt x="4808" y="939"/>
                    <a:pt x="4792" y="938"/>
                    <a:pt x="4776" y="938"/>
                  </a:cubicBezTo>
                  <a:cubicBezTo>
                    <a:pt x="4225" y="938"/>
                    <a:pt x="3680" y="1485"/>
                    <a:pt x="3356" y="1874"/>
                  </a:cubicBezTo>
                  <a:cubicBezTo>
                    <a:pt x="3356" y="1358"/>
                    <a:pt x="3388" y="1"/>
                    <a:pt x="26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35"/>
            <p:cNvSpPr/>
            <p:nvPr/>
          </p:nvSpPr>
          <p:spPr>
            <a:xfrm>
              <a:off x="3166749" y="2038406"/>
              <a:ext cx="198706" cy="128469"/>
            </a:xfrm>
            <a:custGeom>
              <a:avLst/>
              <a:gdLst/>
              <a:ahLst/>
              <a:cxnLst/>
              <a:rect l="l" t="t" r="r" b="b"/>
              <a:pathLst>
                <a:path w="5559" h="3680" extrusionOk="0">
                  <a:moveTo>
                    <a:pt x="2645" y="0"/>
                  </a:moveTo>
                  <a:cubicBezTo>
                    <a:pt x="2627" y="0"/>
                    <a:pt x="2608" y="1"/>
                    <a:pt x="2589" y="3"/>
                  </a:cubicBezTo>
                  <a:cubicBezTo>
                    <a:pt x="1689" y="136"/>
                    <a:pt x="1956" y="1504"/>
                    <a:pt x="1922" y="2071"/>
                  </a:cubicBezTo>
                  <a:cubicBezTo>
                    <a:pt x="1622" y="1771"/>
                    <a:pt x="1188" y="1270"/>
                    <a:pt x="721" y="1237"/>
                  </a:cubicBezTo>
                  <a:cubicBezTo>
                    <a:pt x="683" y="1232"/>
                    <a:pt x="646" y="1230"/>
                    <a:pt x="611" y="1230"/>
                  </a:cubicBezTo>
                  <a:cubicBezTo>
                    <a:pt x="105" y="1230"/>
                    <a:pt x="1" y="1667"/>
                    <a:pt x="188" y="2104"/>
                  </a:cubicBezTo>
                  <a:cubicBezTo>
                    <a:pt x="488" y="2771"/>
                    <a:pt x="1155" y="3172"/>
                    <a:pt x="1722" y="3572"/>
                  </a:cubicBezTo>
                  <a:cubicBezTo>
                    <a:pt x="1982" y="3632"/>
                    <a:pt x="2567" y="3680"/>
                    <a:pt x="3086" y="3680"/>
                  </a:cubicBezTo>
                  <a:cubicBezTo>
                    <a:pt x="3433" y="3680"/>
                    <a:pt x="3750" y="3659"/>
                    <a:pt x="3924" y="3605"/>
                  </a:cubicBezTo>
                  <a:cubicBezTo>
                    <a:pt x="4691" y="2771"/>
                    <a:pt x="5125" y="2571"/>
                    <a:pt x="5325" y="2104"/>
                  </a:cubicBezTo>
                  <a:cubicBezTo>
                    <a:pt x="5558" y="1604"/>
                    <a:pt x="5492" y="970"/>
                    <a:pt x="4858" y="937"/>
                  </a:cubicBezTo>
                  <a:cubicBezTo>
                    <a:pt x="4843" y="936"/>
                    <a:pt x="4827" y="935"/>
                    <a:pt x="4812" y="935"/>
                  </a:cubicBezTo>
                  <a:cubicBezTo>
                    <a:pt x="4259" y="935"/>
                    <a:pt x="3682" y="1513"/>
                    <a:pt x="3390" y="1871"/>
                  </a:cubicBezTo>
                  <a:cubicBezTo>
                    <a:pt x="3390" y="1382"/>
                    <a:pt x="3422" y="0"/>
                    <a:pt x="2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35"/>
            <p:cNvSpPr/>
            <p:nvPr/>
          </p:nvSpPr>
          <p:spPr>
            <a:xfrm>
              <a:off x="3241886" y="1663339"/>
              <a:ext cx="198671" cy="128574"/>
            </a:xfrm>
            <a:custGeom>
              <a:avLst/>
              <a:gdLst/>
              <a:ahLst/>
              <a:cxnLst/>
              <a:rect l="l" t="t" r="r" b="b"/>
              <a:pathLst>
                <a:path w="5558" h="3683" extrusionOk="0">
                  <a:moveTo>
                    <a:pt x="2665" y="1"/>
                  </a:moveTo>
                  <a:cubicBezTo>
                    <a:pt x="2641" y="1"/>
                    <a:pt x="2615" y="2"/>
                    <a:pt x="2589" y="6"/>
                  </a:cubicBezTo>
                  <a:cubicBezTo>
                    <a:pt x="1688" y="139"/>
                    <a:pt x="1955" y="1507"/>
                    <a:pt x="1922" y="2074"/>
                  </a:cubicBezTo>
                  <a:cubicBezTo>
                    <a:pt x="1588" y="1740"/>
                    <a:pt x="1155" y="1273"/>
                    <a:pt x="688" y="1240"/>
                  </a:cubicBezTo>
                  <a:cubicBezTo>
                    <a:pt x="649" y="1235"/>
                    <a:pt x="612" y="1233"/>
                    <a:pt x="577" y="1233"/>
                  </a:cubicBezTo>
                  <a:cubicBezTo>
                    <a:pt x="104" y="1233"/>
                    <a:pt x="1" y="1641"/>
                    <a:pt x="187" y="2107"/>
                  </a:cubicBezTo>
                  <a:cubicBezTo>
                    <a:pt x="454" y="2774"/>
                    <a:pt x="1155" y="3174"/>
                    <a:pt x="1688" y="3575"/>
                  </a:cubicBezTo>
                  <a:cubicBezTo>
                    <a:pt x="1949" y="3635"/>
                    <a:pt x="2533" y="3683"/>
                    <a:pt x="3053" y="3683"/>
                  </a:cubicBezTo>
                  <a:cubicBezTo>
                    <a:pt x="3399" y="3683"/>
                    <a:pt x="3716" y="3662"/>
                    <a:pt x="3890" y="3608"/>
                  </a:cubicBezTo>
                  <a:cubicBezTo>
                    <a:pt x="4690" y="2774"/>
                    <a:pt x="5091" y="2541"/>
                    <a:pt x="5324" y="2107"/>
                  </a:cubicBezTo>
                  <a:cubicBezTo>
                    <a:pt x="5558" y="1573"/>
                    <a:pt x="5491" y="973"/>
                    <a:pt x="4824" y="940"/>
                  </a:cubicBezTo>
                  <a:cubicBezTo>
                    <a:pt x="4809" y="939"/>
                    <a:pt x="4794" y="938"/>
                    <a:pt x="4778" y="938"/>
                  </a:cubicBezTo>
                  <a:cubicBezTo>
                    <a:pt x="4227" y="938"/>
                    <a:pt x="3681" y="1516"/>
                    <a:pt x="3356" y="1874"/>
                  </a:cubicBezTo>
                  <a:cubicBezTo>
                    <a:pt x="3356" y="1390"/>
                    <a:pt x="3387" y="1"/>
                    <a:pt x="26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35"/>
            <p:cNvSpPr/>
            <p:nvPr/>
          </p:nvSpPr>
          <p:spPr>
            <a:xfrm>
              <a:off x="1643211" y="1882221"/>
              <a:ext cx="309301" cy="199825"/>
            </a:xfrm>
            <a:custGeom>
              <a:avLst/>
              <a:gdLst/>
              <a:ahLst/>
              <a:cxnLst/>
              <a:rect l="l" t="t" r="r" b="b"/>
              <a:pathLst>
                <a:path w="8653" h="5724" extrusionOk="0">
                  <a:moveTo>
                    <a:pt x="4155" y="1"/>
                  </a:moveTo>
                  <a:cubicBezTo>
                    <a:pt x="4121" y="1"/>
                    <a:pt x="4085" y="3"/>
                    <a:pt x="4049" y="7"/>
                  </a:cubicBezTo>
                  <a:cubicBezTo>
                    <a:pt x="2648" y="207"/>
                    <a:pt x="3048" y="2308"/>
                    <a:pt x="3015" y="3209"/>
                  </a:cubicBezTo>
                  <a:cubicBezTo>
                    <a:pt x="2514" y="2709"/>
                    <a:pt x="1847" y="1975"/>
                    <a:pt x="1113" y="1908"/>
                  </a:cubicBezTo>
                  <a:cubicBezTo>
                    <a:pt x="1053" y="1902"/>
                    <a:pt x="996" y="1899"/>
                    <a:pt x="942" y="1899"/>
                  </a:cubicBezTo>
                  <a:cubicBezTo>
                    <a:pt x="156" y="1899"/>
                    <a:pt x="1" y="2558"/>
                    <a:pt x="313" y="3276"/>
                  </a:cubicBezTo>
                  <a:cubicBezTo>
                    <a:pt x="746" y="4310"/>
                    <a:pt x="1780" y="4910"/>
                    <a:pt x="2648" y="5577"/>
                  </a:cubicBezTo>
                  <a:cubicBezTo>
                    <a:pt x="3063" y="5656"/>
                    <a:pt x="3948" y="5724"/>
                    <a:pt x="4745" y="5724"/>
                  </a:cubicBezTo>
                  <a:cubicBezTo>
                    <a:pt x="5292" y="5724"/>
                    <a:pt x="5798" y="5692"/>
                    <a:pt x="6084" y="5611"/>
                  </a:cubicBezTo>
                  <a:cubicBezTo>
                    <a:pt x="7284" y="4310"/>
                    <a:pt x="7952" y="3976"/>
                    <a:pt x="8285" y="3276"/>
                  </a:cubicBezTo>
                  <a:cubicBezTo>
                    <a:pt x="8652" y="2475"/>
                    <a:pt x="8552" y="1508"/>
                    <a:pt x="7551" y="1474"/>
                  </a:cubicBezTo>
                  <a:cubicBezTo>
                    <a:pt x="7519" y="1472"/>
                    <a:pt x="7488" y="1471"/>
                    <a:pt x="7456" y="1471"/>
                  </a:cubicBezTo>
                  <a:cubicBezTo>
                    <a:pt x="6588" y="1471"/>
                    <a:pt x="5732" y="2330"/>
                    <a:pt x="5250" y="2909"/>
                  </a:cubicBezTo>
                  <a:cubicBezTo>
                    <a:pt x="5250" y="2131"/>
                    <a:pt x="5313" y="1"/>
                    <a:pt x="41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35"/>
            <p:cNvSpPr/>
            <p:nvPr/>
          </p:nvSpPr>
          <p:spPr>
            <a:xfrm>
              <a:off x="2044739" y="2930377"/>
              <a:ext cx="154561" cy="100157"/>
            </a:xfrm>
            <a:custGeom>
              <a:avLst/>
              <a:gdLst/>
              <a:ahLst/>
              <a:cxnLst/>
              <a:rect l="l" t="t" r="r" b="b"/>
              <a:pathLst>
                <a:path w="4324" h="2869" extrusionOk="0">
                  <a:moveTo>
                    <a:pt x="2072" y="0"/>
                  </a:moveTo>
                  <a:cubicBezTo>
                    <a:pt x="2056" y="0"/>
                    <a:pt x="2039" y="1"/>
                    <a:pt x="2022" y="3"/>
                  </a:cubicBezTo>
                  <a:cubicBezTo>
                    <a:pt x="1322" y="103"/>
                    <a:pt x="1522" y="1171"/>
                    <a:pt x="1489" y="1604"/>
                  </a:cubicBezTo>
                  <a:cubicBezTo>
                    <a:pt x="1222" y="1371"/>
                    <a:pt x="922" y="1004"/>
                    <a:pt x="521" y="971"/>
                  </a:cubicBezTo>
                  <a:cubicBezTo>
                    <a:pt x="487" y="965"/>
                    <a:pt x="454" y="963"/>
                    <a:pt x="423" y="963"/>
                  </a:cubicBezTo>
                  <a:cubicBezTo>
                    <a:pt x="73" y="963"/>
                    <a:pt x="1" y="1300"/>
                    <a:pt x="154" y="1638"/>
                  </a:cubicBezTo>
                  <a:cubicBezTo>
                    <a:pt x="354" y="2171"/>
                    <a:pt x="888" y="2472"/>
                    <a:pt x="1322" y="2805"/>
                  </a:cubicBezTo>
                  <a:cubicBezTo>
                    <a:pt x="1505" y="2842"/>
                    <a:pt x="1899" y="2868"/>
                    <a:pt x="2272" y="2868"/>
                  </a:cubicBezTo>
                  <a:cubicBezTo>
                    <a:pt x="2579" y="2868"/>
                    <a:pt x="2872" y="2850"/>
                    <a:pt x="3023" y="2805"/>
                  </a:cubicBezTo>
                  <a:cubicBezTo>
                    <a:pt x="3623" y="2171"/>
                    <a:pt x="3957" y="2005"/>
                    <a:pt x="4124" y="1638"/>
                  </a:cubicBezTo>
                  <a:cubicBezTo>
                    <a:pt x="4324" y="1237"/>
                    <a:pt x="4257" y="770"/>
                    <a:pt x="3757" y="737"/>
                  </a:cubicBezTo>
                  <a:cubicBezTo>
                    <a:pt x="3742" y="736"/>
                    <a:pt x="3727" y="735"/>
                    <a:pt x="3712" y="735"/>
                  </a:cubicBezTo>
                  <a:cubicBezTo>
                    <a:pt x="3292" y="735"/>
                    <a:pt x="2848" y="1181"/>
                    <a:pt x="2623" y="1471"/>
                  </a:cubicBezTo>
                  <a:cubicBezTo>
                    <a:pt x="2623" y="1082"/>
                    <a:pt x="2623" y="0"/>
                    <a:pt x="20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35"/>
            <p:cNvSpPr/>
            <p:nvPr/>
          </p:nvSpPr>
          <p:spPr>
            <a:xfrm>
              <a:off x="1679779" y="3445081"/>
              <a:ext cx="153489" cy="100157"/>
            </a:xfrm>
            <a:custGeom>
              <a:avLst/>
              <a:gdLst/>
              <a:ahLst/>
              <a:cxnLst/>
              <a:rect l="l" t="t" r="r" b="b"/>
              <a:pathLst>
                <a:path w="4294" h="2869" extrusionOk="0">
                  <a:moveTo>
                    <a:pt x="2044" y="0"/>
                  </a:moveTo>
                  <a:cubicBezTo>
                    <a:pt x="2027" y="0"/>
                    <a:pt x="2010" y="1"/>
                    <a:pt x="1992" y="3"/>
                  </a:cubicBezTo>
                  <a:cubicBezTo>
                    <a:pt x="1291" y="103"/>
                    <a:pt x="1491" y="1171"/>
                    <a:pt x="1458" y="1604"/>
                  </a:cubicBezTo>
                  <a:cubicBezTo>
                    <a:pt x="1224" y="1371"/>
                    <a:pt x="891" y="1004"/>
                    <a:pt x="524" y="970"/>
                  </a:cubicBezTo>
                  <a:cubicBezTo>
                    <a:pt x="489" y="965"/>
                    <a:pt x="457" y="963"/>
                    <a:pt x="426" y="963"/>
                  </a:cubicBezTo>
                  <a:cubicBezTo>
                    <a:pt x="76" y="963"/>
                    <a:pt x="1" y="1300"/>
                    <a:pt x="124" y="1638"/>
                  </a:cubicBezTo>
                  <a:cubicBezTo>
                    <a:pt x="357" y="2171"/>
                    <a:pt x="891" y="2472"/>
                    <a:pt x="1291" y="2805"/>
                  </a:cubicBezTo>
                  <a:cubicBezTo>
                    <a:pt x="1492" y="2842"/>
                    <a:pt x="1895" y="2868"/>
                    <a:pt x="2272" y="2868"/>
                  </a:cubicBezTo>
                  <a:cubicBezTo>
                    <a:pt x="2582" y="2868"/>
                    <a:pt x="2875" y="2850"/>
                    <a:pt x="3026" y="2805"/>
                  </a:cubicBezTo>
                  <a:cubicBezTo>
                    <a:pt x="3626" y="2171"/>
                    <a:pt x="3960" y="2005"/>
                    <a:pt x="4127" y="1638"/>
                  </a:cubicBezTo>
                  <a:cubicBezTo>
                    <a:pt x="4293" y="1237"/>
                    <a:pt x="4260" y="770"/>
                    <a:pt x="3760" y="737"/>
                  </a:cubicBezTo>
                  <a:cubicBezTo>
                    <a:pt x="3744" y="736"/>
                    <a:pt x="3728" y="735"/>
                    <a:pt x="3712" y="735"/>
                  </a:cubicBezTo>
                  <a:cubicBezTo>
                    <a:pt x="3263" y="735"/>
                    <a:pt x="2850" y="1181"/>
                    <a:pt x="2592" y="1471"/>
                  </a:cubicBezTo>
                  <a:cubicBezTo>
                    <a:pt x="2592" y="1082"/>
                    <a:pt x="2624" y="0"/>
                    <a:pt x="20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35"/>
            <p:cNvSpPr/>
            <p:nvPr/>
          </p:nvSpPr>
          <p:spPr>
            <a:xfrm>
              <a:off x="3018907" y="3724531"/>
              <a:ext cx="154561" cy="100087"/>
            </a:xfrm>
            <a:custGeom>
              <a:avLst/>
              <a:gdLst/>
              <a:ahLst/>
              <a:cxnLst/>
              <a:rect l="l" t="t" r="r" b="b"/>
              <a:pathLst>
                <a:path w="4324" h="2867" extrusionOk="0">
                  <a:moveTo>
                    <a:pt x="2076" y="1"/>
                  </a:moveTo>
                  <a:cubicBezTo>
                    <a:pt x="2059" y="1"/>
                    <a:pt x="2041" y="2"/>
                    <a:pt x="2022" y="4"/>
                  </a:cubicBezTo>
                  <a:cubicBezTo>
                    <a:pt x="1322" y="104"/>
                    <a:pt x="1522" y="1171"/>
                    <a:pt x="1488" y="1605"/>
                  </a:cubicBezTo>
                  <a:cubicBezTo>
                    <a:pt x="1255" y="1371"/>
                    <a:pt x="921" y="971"/>
                    <a:pt x="554" y="971"/>
                  </a:cubicBezTo>
                  <a:cubicBezTo>
                    <a:pt x="517" y="966"/>
                    <a:pt x="482" y="963"/>
                    <a:pt x="449" y="963"/>
                  </a:cubicBezTo>
                  <a:cubicBezTo>
                    <a:pt x="73" y="963"/>
                    <a:pt x="1" y="1301"/>
                    <a:pt x="154" y="1638"/>
                  </a:cubicBezTo>
                  <a:cubicBezTo>
                    <a:pt x="388" y="2172"/>
                    <a:pt x="888" y="2472"/>
                    <a:pt x="1322" y="2772"/>
                  </a:cubicBezTo>
                  <a:cubicBezTo>
                    <a:pt x="1535" y="2831"/>
                    <a:pt x="1962" y="2866"/>
                    <a:pt x="2355" y="2866"/>
                  </a:cubicBezTo>
                  <a:cubicBezTo>
                    <a:pt x="2638" y="2866"/>
                    <a:pt x="2903" y="2848"/>
                    <a:pt x="3056" y="2806"/>
                  </a:cubicBezTo>
                  <a:cubicBezTo>
                    <a:pt x="3657" y="2172"/>
                    <a:pt x="3957" y="1972"/>
                    <a:pt x="4157" y="1638"/>
                  </a:cubicBezTo>
                  <a:cubicBezTo>
                    <a:pt x="4324" y="1238"/>
                    <a:pt x="4257" y="771"/>
                    <a:pt x="3757" y="738"/>
                  </a:cubicBezTo>
                  <a:cubicBezTo>
                    <a:pt x="3742" y="737"/>
                    <a:pt x="3727" y="736"/>
                    <a:pt x="3712" y="736"/>
                  </a:cubicBezTo>
                  <a:cubicBezTo>
                    <a:pt x="3291" y="736"/>
                    <a:pt x="2848" y="1182"/>
                    <a:pt x="2623" y="1472"/>
                  </a:cubicBezTo>
                  <a:cubicBezTo>
                    <a:pt x="2623" y="1051"/>
                    <a:pt x="2654" y="1"/>
                    <a:pt x="20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35"/>
            <p:cNvSpPr/>
            <p:nvPr/>
          </p:nvSpPr>
          <p:spPr>
            <a:xfrm>
              <a:off x="2897480" y="3462396"/>
              <a:ext cx="243817" cy="157444"/>
            </a:xfrm>
            <a:custGeom>
              <a:avLst/>
              <a:gdLst/>
              <a:ahLst/>
              <a:cxnLst/>
              <a:rect l="l" t="t" r="r" b="b"/>
              <a:pathLst>
                <a:path w="6821" h="4510" extrusionOk="0">
                  <a:moveTo>
                    <a:pt x="3287" y="0"/>
                  </a:moveTo>
                  <a:cubicBezTo>
                    <a:pt x="3254" y="0"/>
                    <a:pt x="3220" y="3"/>
                    <a:pt x="3184" y="7"/>
                  </a:cubicBezTo>
                  <a:cubicBezTo>
                    <a:pt x="2083" y="174"/>
                    <a:pt x="2384" y="1809"/>
                    <a:pt x="2350" y="2543"/>
                  </a:cubicBezTo>
                  <a:cubicBezTo>
                    <a:pt x="1950" y="2142"/>
                    <a:pt x="1450" y="1542"/>
                    <a:pt x="849" y="1509"/>
                  </a:cubicBezTo>
                  <a:cubicBezTo>
                    <a:pt x="795" y="1501"/>
                    <a:pt x="743" y="1497"/>
                    <a:pt x="695" y="1497"/>
                  </a:cubicBezTo>
                  <a:cubicBezTo>
                    <a:pt x="125" y="1497"/>
                    <a:pt x="0" y="2022"/>
                    <a:pt x="215" y="2576"/>
                  </a:cubicBezTo>
                  <a:cubicBezTo>
                    <a:pt x="582" y="3410"/>
                    <a:pt x="1416" y="3877"/>
                    <a:pt x="2083" y="4377"/>
                  </a:cubicBezTo>
                  <a:cubicBezTo>
                    <a:pt x="2393" y="4455"/>
                    <a:pt x="3072" y="4510"/>
                    <a:pt x="3693" y="4510"/>
                  </a:cubicBezTo>
                  <a:cubicBezTo>
                    <a:pt x="4142" y="4510"/>
                    <a:pt x="4561" y="4481"/>
                    <a:pt x="4785" y="4411"/>
                  </a:cubicBezTo>
                  <a:cubicBezTo>
                    <a:pt x="5753" y="3377"/>
                    <a:pt x="6253" y="3110"/>
                    <a:pt x="6520" y="2576"/>
                  </a:cubicBezTo>
                  <a:cubicBezTo>
                    <a:pt x="6820" y="1942"/>
                    <a:pt x="6720" y="1175"/>
                    <a:pt x="5953" y="1142"/>
                  </a:cubicBezTo>
                  <a:cubicBezTo>
                    <a:pt x="5936" y="1141"/>
                    <a:pt x="5919" y="1140"/>
                    <a:pt x="5902" y="1140"/>
                  </a:cubicBezTo>
                  <a:cubicBezTo>
                    <a:pt x="5187" y="1140"/>
                    <a:pt x="4509" y="1820"/>
                    <a:pt x="4118" y="2276"/>
                  </a:cubicBezTo>
                  <a:cubicBezTo>
                    <a:pt x="4118" y="1697"/>
                    <a:pt x="4180" y="0"/>
                    <a:pt x="32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35"/>
            <p:cNvSpPr/>
            <p:nvPr/>
          </p:nvSpPr>
          <p:spPr>
            <a:xfrm>
              <a:off x="1443788" y="2471527"/>
              <a:ext cx="242816" cy="157339"/>
            </a:xfrm>
            <a:custGeom>
              <a:avLst/>
              <a:gdLst/>
              <a:ahLst/>
              <a:cxnLst/>
              <a:rect l="l" t="t" r="r" b="b"/>
              <a:pathLst>
                <a:path w="6793" h="4507" extrusionOk="0">
                  <a:moveTo>
                    <a:pt x="3236" y="0"/>
                  </a:moveTo>
                  <a:cubicBezTo>
                    <a:pt x="3211" y="0"/>
                    <a:pt x="3184" y="2"/>
                    <a:pt x="3156" y="4"/>
                  </a:cubicBezTo>
                  <a:cubicBezTo>
                    <a:pt x="2056" y="171"/>
                    <a:pt x="2389" y="1839"/>
                    <a:pt x="2356" y="2540"/>
                  </a:cubicBezTo>
                  <a:cubicBezTo>
                    <a:pt x="1956" y="2139"/>
                    <a:pt x="1455" y="1539"/>
                    <a:pt x="855" y="1506"/>
                  </a:cubicBezTo>
                  <a:cubicBezTo>
                    <a:pt x="815" y="1502"/>
                    <a:pt x="777" y="1500"/>
                    <a:pt x="740" y="1500"/>
                  </a:cubicBezTo>
                  <a:cubicBezTo>
                    <a:pt x="137" y="1500"/>
                    <a:pt x="1" y="2007"/>
                    <a:pt x="221" y="2573"/>
                  </a:cubicBezTo>
                  <a:cubicBezTo>
                    <a:pt x="588" y="3407"/>
                    <a:pt x="1389" y="3874"/>
                    <a:pt x="2056" y="4374"/>
                  </a:cubicBezTo>
                  <a:cubicBezTo>
                    <a:pt x="2384" y="4452"/>
                    <a:pt x="3061" y="4507"/>
                    <a:pt x="3682" y="4507"/>
                  </a:cubicBezTo>
                  <a:cubicBezTo>
                    <a:pt x="4132" y="4507"/>
                    <a:pt x="4553" y="4478"/>
                    <a:pt x="4791" y="4408"/>
                  </a:cubicBezTo>
                  <a:cubicBezTo>
                    <a:pt x="5725" y="3407"/>
                    <a:pt x="6259" y="3107"/>
                    <a:pt x="6526" y="2573"/>
                  </a:cubicBezTo>
                  <a:cubicBezTo>
                    <a:pt x="6792" y="1939"/>
                    <a:pt x="6726" y="1205"/>
                    <a:pt x="5925" y="1139"/>
                  </a:cubicBezTo>
                  <a:cubicBezTo>
                    <a:pt x="5910" y="1138"/>
                    <a:pt x="5894" y="1138"/>
                    <a:pt x="5879" y="1138"/>
                  </a:cubicBezTo>
                  <a:cubicBezTo>
                    <a:pt x="5194" y="1138"/>
                    <a:pt x="4515" y="1849"/>
                    <a:pt x="4124" y="2306"/>
                  </a:cubicBezTo>
                  <a:cubicBezTo>
                    <a:pt x="4124" y="1690"/>
                    <a:pt x="4155" y="0"/>
                    <a:pt x="3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35"/>
            <p:cNvSpPr/>
            <p:nvPr/>
          </p:nvSpPr>
          <p:spPr>
            <a:xfrm>
              <a:off x="3638016" y="2101103"/>
              <a:ext cx="243709" cy="157444"/>
            </a:xfrm>
            <a:custGeom>
              <a:avLst/>
              <a:gdLst/>
              <a:ahLst/>
              <a:cxnLst/>
              <a:rect l="l" t="t" r="r" b="b"/>
              <a:pathLst>
                <a:path w="6818" h="4510" extrusionOk="0">
                  <a:moveTo>
                    <a:pt x="3285" y="1"/>
                  </a:moveTo>
                  <a:cubicBezTo>
                    <a:pt x="3252" y="1"/>
                    <a:pt x="3218" y="3"/>
                    <a:pt x="3182" y="8"/>
                  </a:cubicBezTo>
                  <a:cubicBezTo>
                    <a:pt x="2081" y="175"/>
                    <a:pt x="2415" y="1809"/>
                    <a:pt x="2348" y="2543"/>
                  </a:cubicBezTo>
                  <a:cubicBezTo>
                    <a:pt x="1948" y="2143"/>
                    <a:pt x="1447" y="1542"/>
                    <a:pt x="847" y="1509"/>
                  </a:cubicBezTo>
                  <a:cubicBezTo>
                    <a:pt x="792" y="1501"/>
                    <a:pt x="741" y="1497"/>
                    <a:pt x="693" y="1497"/>
                  </a:cubicBezTo>
                  <a:cubicBezTo>
                    <a:pt x="123" y="1497"/>
                    <a:pt x="0" y="2023"/>
                    <a:pt x="247" y="2576"/>
                  </a:cubicBezTo>
                  <a:cubicBezTo>
                    <a:pt x="580" y="3410"/>
                    <a:pt x="1414" y="3877"/>
                    <a:pt x="2081" y="4378"/>
                  </a:cubicBezTo>
                  <a:cubicBezTo>
                    <a:pt x="2410" y="4455"/>
                    <a:pt x="3086" y="4510"/>
                    <a:pt x="3707" y="4510"/>
                  </a:cubicBezTo>
                  <a:cubicBezTo>
                    <a:pt x="4157" y="4510"/>
                    <a:pt x="4578" y="4481"/>
                    <a:pt x="4816" y="4411"/>
                  </a:cubicBezTo>
                  <a:cubicBezTo>
                    <a:pt x="5750" y="3377"/>
                    <a:pt x="6251" y="3110"/>
                    <a:pt x="6551" y="2576"/>
                  </a:cubicBezTo>
                  <a:cubicBezTo>
                    <a:pt x="6818" y="1943"/>
                    <a:pt x="6718" y="1175"/>
                    <a:pt x="5951" y="1142"/>
                  </a:cubicBezTo>
                  <a:cubicBezTo>
                    <a:pt x="5934" y="1141"/>
                    <a:pt x="5917" y="1141"/>
                    <a:pt x="5900" y="1141"/>
                  </a:cubicBezTo>
                  <a:cubicBezTo>
                    <a:pt x="5185" y="1141"/>
                    <a:pt x="4507" y="1820"/>
                    <a:pt x="4116" y="2276"/>
                  </a:cubicBezTo>
                  <a:cubicBezTo>
                    <a:pt x="4116" y="1697"/>
                    <a:pt x="4178" y="1"/>
                    <a:pt x="32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35"/>
            <p:cNvSpPr/>
            <p:nvPr/>
          </p:nvSpPr>
          <p:spPr>
            <a:xfrm>
              <a:off x="3145052" y="2506367"/>
              <a:ext cx="153632" cy="99354"/>
            </a:xfrm>
            <a:custGeom>
              <a:avLst/>
              <a:gdLst/>
              <a:ahLst/>
              <a:cxnLst/>
              <a:rect l="l" t="t" r="r" b="b"/>
              <a:pathLst>
                <a:path w="4298" h="2846" extrusionOk="0">
                  <a:moveTo>
                    <a:pt x="2072" y="1"/>
                  </a:moveTo>
                  <a:cubicBezTo>
                    <a:pt x="2048" y="1"/>
                    <a:pt x="2022" y="3"/>
                    <a:pt x="1996" y="7"/>
                  </a:cubicBezTo>
                  <a:cubicBezTo>
                    <a:pt x="1295" y="107"/>
                    <a:pt x="1495" y="1141"/>
                    <a:pt x="1462" y="1608"/>
                  </a:cubicBezTo>
                  <a:cubicBezTo>
                    <a:pt x="1228" y="1341"/>
                    <a:pt x="895" y="975"/>
                    <a:pt x="528" y="941"/>
                  </a:cubicBezTo>
                  <a:cubicBezTo>
                    <a:pt x="508" y="940"/>
                    <a:pt x="488" y="939"/>
                    <a:pt x="470" y="939"/>
                  </a:cubicBezTo>
                  <a:cubicBezTo>
                    <a:pt x="86" y="939"/>
                    <a:pt x="0" y="1260"/>
                    <a:pt x="128" y="1642"/>
                  </a:cubicBezTo>
                  <a:cubicBezTo>
                    <a:pt x="361" y="2142"/>
                    <a:pt x="895" y="2442"/>
                    <a:pt x="1295" y="2776"/>
                  </a:cubicBezTo>
                  <a:cubicBezTo>
                    <a:pt x="1522" y="2817"/>
                    <a:pt x="2004" y="2846"/>
                    <a:pt x="2417" y="2846"/>
                  </a:cubicBezTo>
                  <a:cubicBezTo>
                    <a:pt x="2673" y="2846"/>
                    <a:pt x="2902" y="2835"/>
                    <a:pt x="3030" y="2809"/>
                  </a:cubicBezTo>
                  <a:cubicBezTo>
                    <a:pt x="3630" y="2142"/>
                    <a:pt x="3964" y="1975"/>
                    <a:pt x="4130" y="1642"/>
                  </a:cubicBezTo>
                  <a:cubicBezTo>
                    <a:pt x="4297" y="1208"/>
                    <a:pt x="4264" y="741"/>
                    <a:pt x="3764" y="741"/>
                  </a:cubicBezTo>
                  <a:cubicBezTo>
                    <a:pt x="3746" y="740"/>
                    <a:pt x="3729" y="739"/>
                    <a:pt x="3712" y="739"/>
                  </a:cubicBezTo>
                  <a:cubicBezTo>
                    <a:pt x="3265" y="739"/>
                    <a:pt x="2853" y="1152"/>
                    <a:pt x="2596" y="1442"/>
                  </a:cubicBezTo>
                  <a:cubicBezTo>
                    <a:pt x="2596" y="1058"/>
                    <a:pt x="2627" y="1"/>
                    <a:pt x="20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35"/>
            <p:cNvSpPr/>
            <p:nvPr/>
          </p:nvSpPr>
          <p:spPr>
            <a:xfrm>
              <a:off x="2764936" y="1861380"/>
              <a:ext cx="154561" cy="100157"/>
            </a:xfrm>
            <a:custGeom>
              <a:avLst/>
              <a:gdLst/>
              <a:ahLst/>
              <a:cxnLst/>
              <a:rect l="l" t="t" r="r" b="b"/>
              <a:pathLst>
                <a:path w="4324" h="2869" extrusionOk="0">
                  <a:moveTo>
                    <a:pt x="2075" y="0"/>
                  </a:moveTo>
                  <a:cubicBezTo>
                    <a:pt x="2058" y="0"/>
                    <a:pt x="2040" y="1"/>
                    <a:pt x="2022" y="3"/>
                  </a:cubicBezTo>
                  <a:cubicBezTo>
                    <a:pt x="1322" y="103"/>
                    <a:pt x="1522" y="1171"/>
                    <a:pt x="1488" y="1604"/>
                  </a:cubicBezTo>
                  <a:cubicBezTo>
                    <a:pt x="1255" y="1371"/>
                    <a:pt x="921" y="1004"/>
                    <a:pt x="554" y="971"/>
                  </a:cubicBezTo>
                  <a:cubicBezTo>
                    <a:pt x="517" y="965"/>
                    <a:pt x="482" y="963"/>
                    <a:pt x="449" y="963"/>
                  </a:cubicBezTo>
                  <a:cubicBezTo>
                    <a:pt x="73" y="963"/>
                    <a:pt x="1" y="1300"/>
                    <a:pt x="154" y="1638"/>
                  </a:cubicBezTo>
                  <a:cubicBezTo>
                    <a:pt x="388" y="2172"/>
                    <a:pt x="921" y="2472"/>
                    <a:pt x="1322" y="2805"/>
                  </a:cubicBezTo>
                  <a:cubicBezTo>
                    <a:pt x="1523" y="2842"/>
                    <a:pt x="1925" y="2868"/>
                    <a:pt x="2302" y="2868"/>
                  </a:cubicBezTo>
                  <a:cubicBezTo>
                    <a:pt x="2612" y="2868"/>
                    <a:pt x="2906" y="2850"/>
                    <a:pt x="3056" y="2805"/>
                  </a:cubicBezTo>
                  <a:cubicBezTo>
                    <a:pt x="3657" y="2172"/>
                    <a:pt x="3990" y="2005"/>
                    <a:pt x="4157" y="1638"/>
                  </a:cubicBezTo>
                  <a:cubicBezTo>
                    <a:pt x="4324" y="1237"/>
                    <a:pt x="4290" y="770"/>
                    <a:pt x="3790" y="737"/>
                  </a:cubicBezTo>
                  <a:cubicBezTo>
                    <a:pt x="3774" y="736"/>
                    <a:pt x="3758" y="735"/>
                    <a:pt x="3742" y="735"/>
                  </a:cubicBezTo>
                  <a:cubicBezTo>
                    <a:pt x="3294" y="735"/>
                    <a:pt x="2880" y="1181"/>
                    <a:pt x="2622" y="1471"/>
                  </a:cubicBezTo>
                  <a:cubicBezTo>
                    <a:pt x="2622" y="1082"/>
                    <a:pt x="2654" y="0"/>
                    <a:pt x="2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35"/>
            <p:cNvSpPr/>
            <p:nvPr/>
          </p:nvSpPr>
          <p:spPr>
            <a:xfrm>
              <a:off x="2019395" y="2303264"/>
              <a:ext cx="545361" cy="140024"/>
            </a:xfrm>
            <a:custGeom>
              <a:avLst/>
              <a:gdLst/>
              <a:ahLst/>
              <a:cxnLst/>
              <a:rect l="l" t="t" r="r" b="b"/>
              <a:pathLst>
                <a:path w="15257" h="4011" extrusionOk="0">
                  <a:moveTo>
                    <a:pt x="5577" y="0"/>
                  </a:moveTo>
                  <a:cubicBezTo>
                    <a:pt x="5365" y="0"/>
                    <a:pt x="5151" y="134"/>
                    <a:pt x="5066" y="388"/>
                  </a:cubicBezTo>
                  <a:cubicBezTo>
                    <a:pt x="4766" y="1189"/>
                    <a:pt x="4433" y="2156"/>
                    <a:pt x="3732" y="2690"/>
                  </a:cubicBezTo>
                  <a:cubicBezTo>
                    <a:pt x="3474" y="2891"/>
                    <a:pt x="3217" y="2976"/>
                    <a:pt x="2970" y="2976"/>
                  </a:cubicBezTo>
                  <a:cubicBezTo>
                    <a:pt x="2195" y="2976"/>
                    <a:pt x="1509" y="2146"/>
                    <a:pt x="1130" y="1489"/>
                  </a:cubicBezTo>
                  <a:cubicBezTo>
                    <a:pt x="1026" y="1301"/>
                    <a:pt x="867" y="1225"/>
                    <a:pt x="707" y="1225"/>
                  </a:cubicBezTo>
                  <a:cubicBezTo>
                    <a:pt x="355" y="1225"/>
                    <a:pt x="0" y="1599"/>
                    <a:pt x="230" y="1989"/>
                  </a:cubicBezTo>
                  <a:cubicBezTo>
                    <a:pt x="802" y="3030"/>
                    <a:pt x="1801" y="4011"/>
                    <a:pt x="2974" y="4011"/>
                  </a:cubicBezTo>
                  <a:cubicBezTo>
                    <a:pt x="3304" y="4011"/>
                    <a:pt x="3647" y="3933"/>
                    <a:pt x="3999" y="3757"/>
                  </a:cubicBezTo>
                  <a:cubicBezTo>
                    <a:pt x="4742" y="3364"/>
                    <a:pt x="5213" y="2641"/>
                    <a:pt x="5571" y="1871"/>
                  </a:cubicBezTo>
                  <a:lnTo>
                    <a:pt x="5571" y="1871"/>
                  </a:lnTo>
                  <a:cubicBezTo>
                    <a:pt x="6115" y="2904"/>
                    <a:pt x="6950" y="3790"/>
                    <a:pt x="8202" y="3790"/>
                  </a:cubicBezTo>
                  <a:cubicBezTo>
                    <a:pt x="9359" y="3790"/>
                    <a:pt x="10098" y="2954"/>
                    <a:pt x="10574" y="1992"/>
                  </a:cubicBezTo>
                  <a:lnTo>
                    <a:pt x="10574" y="1992"/>
                  </a:lnTo>
                  <a:cubicBezTo>
                    <a:pt x="11085" y="2754"/>
                    <a:pt x="11867" y="3367"/>
                    <a:pt x="12738" y="3590"/>
                  </a:cubicBezTo>
                  <a:cubicBezTo>
                    <a:pt x="12918" y="3632"/>
                    <a:pt x="13101" y="3655"/>
                    <a:pt x="13283" y="3655"/>
                  </a:cubicBezTo>
                  <a:cubicBezTo>
                    <a:pt x="13676" y="3655"/>
                    <a:pt x="14064" y="3551"/>
                    <a:pt x="14406" y="3323"/>
                  </a:cubicBezTo>
                  <a:cubicBezTo>
                    <a:pt x="15007" y="2856"/>
                    <a:pt x="15174" y="2089"/>
                    <a:pt x="15240" y="1389"/>
                  </a:cubicBezTo>
                  <a:cubicBezTo>
                    <a:pt x="15257" y="1043"/>
                    <a:pt x="15013" y="876"/>
                    <a:pt x="14754" y="876"/>
                  </a:cubicBezTo>
                  <a:cubicBezTo>
                    <a:pt x="14488" y="876"/>
                    <a:pt x="14207" y="1051"/>
                    <a:pt x="14173" y="1389"/>
                  </a:cubicBezTo>
                  <a:cubicBezTo>
                    <a:pt x="14146" y="2078"/>
                    <a:pt x="13846" y="2599"/>
                    <a:pt x="13271" y="2599"/>
                  </a:cubicBezTo>
                  <a:cubicBezTo>
                    <a:pt x="13123" y="2599"/>
                    <a:pt x="12956" y="2565"/>
                    <a:pt x="12772" y="2489"/>
                  </a:cubicBezTo>
                  <a:cubicBezTo>
                    <a:pt x="11938" y="2156"/>
                    <a:pt x="11237" y="1389"/>
                    <a:pt x="11037" y="521"/>
                  </a:cubicBezTo>
                  <a:cubicBezTo>
                    <a:pt x="10972" y="276"/>
                    <a:pt x="10761" y="159"/>
                    <a:pt x="10548" y="159"/>
                  </a:cubicBezTo>
                  <a:cubicBezTo>
                    <a:pt x="10328" y="159"/>
                    <a:pt x="10104" y="284"/>
                    <a:pt x="10037" y="521"/>
                  </a:cubicBezTo>
                  <a:cubicBezTo>
                    <a:pt x="9770" y="1355"/>
                    <a:pt x="9303" y="2756"/>
                    <a:pt x="8202" y="2756"/>
                  </a:cubicBezTo>
                  <a:cubicBezTo>
                    <a:pt x="6968" y="2756"/>
                    <a:pt x="6367" y="1355"/>
                    <a:pt x="6067" y="388"/>
                  </a:cubicBezTo>
                  <a:cubicBezTo>
                    <a:pt x="5985" y="125"/>
                    <a:pt x="5782" y="0"/>
                    <a:pt x="5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35"/>
            <p:cNvSpPr/>
            <p:nvPr/>
          </p:nvSpPr>
          <p:spPr>
            <a:xfrm>
              <a:off x="2270971" y="1537909"/>
              <a:ext cx="545397" cy="139151"/>
            </a:xfrm>
            <a:custGeom>
              <a:avLst/>
              <a:gdLst/>
              <a:ahLst/>
              <a:cxnLst/>
              <a:rect l="l" t="t" r="r" b="b"/>
              <a:pathLst>
                <a:path w="15258" h="3986" extrusionOk="0">
                  <a:moveTo>
                    <a:pt x="5578" y="0"/>
                  </a:moveTo>
                  <a:cubicBezTo>
                    <a:pt x="5366" y="0"/>
                    <a:pt x="5152" y="125"/>
                    <a:pt x="5067" y="363"/>
                  </a:cubicBezTo>
                  <a:cubicBezTo>
                    <a:pt x="4766" y="1163"/>
                    <a:pt x="4433" y="2131"/>
                    <a:pt x="3732" y="2665"/>
                  </a:cubicBezTo>
                  <a:cubicBezTo>
                    <a:pt x="3474" y="2866"/>
                    <a:pt x="3218" y="2951"/>
                    <a:pt x="2970" y="2951"/>
                  </a:cubicBezTo>
                  <a:cubicBezTo>
                    <a:pt x="2196" y="2951"/>
                    <a:pt x="1510" y="2121"/>
                    <a:pt x="1131" y="1464"/>
                  </a:cubicBezTo>
                  <a:cubicBezTo>
                    <a:pt x="1027" y="1276"/>
                    <a:pt x="867" y="1199"/>
                    <a:pt x="708" y="1199"/>
                  </a:cubicBezTo>
                  <a:cubicBezTo>
                    <a:pt x="355" y="1199"/>
                    <a:pt x="0" y="1574"/>
                    <a:pt x="230" y="1964"/>
                  </a:cubicBezTo>
                  <a:cubicBezTo>
                    <a:pt x="803" y="3005"/>
                    <a:pt x="1802" y="3986"/>
                    <a:pt x="2974" y="3986"/>
                  </a:cubicBezTo>
                  <a:cubicBezTo>
                    <a:pt x="3304" y="3986"/>
                    <a:pt x="3648" y="3908"/>
                    <a:pt x="3999" y="3732"/>
                  </a:cubicBezTo>
                  <a:cubicBezTo>
                    <a:pt x="4744" y="3360"/>
                    <a:pt x="5215" y="2629"/>
                    <a:pt x="5574" y="1849"/>
                  </a:cubicBezTo>
                  <a:lnTo>
                    <a:pt x="5574" y="1849"/>
                  </a:lnTo>
                  <a:cubicBezTo>
                    <a:pt x="6117" y="2881"/>
                    <a:pt x="6951" y="3765"/>
                    <a:pt x="8202" y="3765"/>
                  </a:cubicBezTo>
                  <a:cubicBezTo>
                    <a:pt x="9360" y="3765"/>
                    <a:pt x="10099" y="2929"/>
                    <a:pt x="10574" y="1967"/>
                  </a:cubicBezTo>
                  <a:lnTo>
                    <a:pt x="10574" y="1967"/>
                  </a:lnTo>
                  <a:cubicBezTo>
                    <a:pt x="11085" y="2729"/>
                    <a:pt x="11867" y="3342"/>
                    <a:pt x="12739" y="3565"/>
                  </a:cubicBezTo>
                  <a:cubicBezTo>
                    <a:pt x="12918" y="3607"/>
                    <a:pt x="13101" y="3630"/>
                    <a:pt x="13283" y="3630"/>
                  </a:cubicBezTo>
                  <a:cubicBezTo>
                    <a:pt x="13676" y="3630"/>
                    <a:pt x="14065" y="3526"/>
                    <a:pt x="14407" y="3298"/>
                  </a:cubicBezTo>
                  <a:cubicBezTo>
                    <a:pt x="15007" y="2831"/>
                    <a:pt x="15174" y="2064"/>
                    <a:pt x="15241" y="1364"/>
                  </a:cubicBezTo>
                  <a:cubicBezTo>
                    <a:pt x="15257" y="1030"/>
                    <a:pt x="15007" y="863"/>
                    <a:pt x="14744" y="863"/>
                  </a:cubicBezTo>
                  <a:cubicBezTo>
                    <a:pt x="14482" y="863"/>
                    <a:pt x="14207" y="1030"/>
                    <a:pt x="14173" y="1364"/>
                  </a:cubicBezTo>
                  <a:cubicBezTo>
                    <a:pt x="14147" y="2053"/>
                    <a:pt x="13846" y="2574"/>
                    <a:pt x="13271" y="2574"/>
                  </a:cubicBezTo>
                  <a:cubicBezTo>
                    <a:pt x="13123" y="2574"/>
                    <a:pt x="12957" y="2540"/>
                    <a:pt x="12772" y="2464"/>
                  </a:cubicBezTo>
                  <a:cubicBezTo>
                    <a:pt x="11938" y="2164"/>
                    <a:pt x="11238" y="1364"/>
                    <a:pt x="11038" y="496"/>
                  </a:cubicBezTo>
                  <a:cubicBezTo>
                    <a:pt x="10972" y="250"/>
                    <a:pt x="10762" y="133"/>
                    <a:pt x="10548" y="133"/>
                  </a:cubicBezTo>
                  <a:cubicBezTo>
                    <a:pt x="10328" y="133"/>
                    <a:pt x="10105" y="259"/>
                    <a:pt x="10037" y="496"/>
                  </a:cubicBezTo>
                  <a:cubicBezTo>
                    <a:pt x="9770" y="1364"/>
                    <a:pt x="9303" y="2731"/>
                    <a:pt x="8202" y="2731"/>
                  </a:cubicBezTo>
                  <a:cubicBezTo>
                    <a:pt x="6968" y="2731"/>
                    <a:pt x="6368" y="1330"/>
                    <a:pt x="6067" y="363"/>
                  </a:cubicBezTo>
                  <a:cubicBezTo>
                    <a:pt x="5985" y="117"/>
                    <a:pt x="5783" y="0"/>
                    <a:pt x="55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35"/>
            <p:cNvSpPr/>
            <p:nvPr/>
          </p:nvSpPr>
          <p:spPr>
            <a:xfrm>
              <a:off x="2492735" y="2978342"/>
              <a:ext cx="545397" cy="139745"/>
            </a:xfrm>
            <a:custGeom>
              <a:avLst/>
              <a:gdLst/>
              <a:ahLst/>
              <a:cxnLst/>
              <a:rect l="l" t="t" r="r" b="b"/>
              <a:pathLst>
                <a:path w="15258" h="4003" extrusionOk="0">
                  <a:moveTo>
                    <a:pt x="5603" y="1"/>
                  </a:moveTo>
                  <a:cubicBezTo>
                    <a:pt x="5392" y="1"/>
                    <a:pt x="5169" y="126"/>
                    <a:pt x="5067" y="364"/>
                  </a:cubicBezTo>
                  <a:cubicBezTo>
                    <a:pt x="4767" y="1164"/>
                    <a:pt x="4467" y="2165"/>
                    <a:pt x="3766" y="2699"/>
                  </a:cubicBezTo>
                  <a:cubicBezTo>
                    <a:pt x="3511" y="2890"/>
                    <a:pt x="3256" y="2971"/>
                    <a:pt x="3009" y="2971"/>
                  </a:cubicBezTo>
                  <a:cubicBezTo>
                    <a:pt x="2221" y="2971"/>
                    <a:pt x="1512" y="2150"/>
                    <a:pt x="1131" y="1465"/>
                  </a:cubicBezTo>
                  <a:cubicBezTo>
                    <a:pt x="1028" y="1278"/>
                    <a:pt x="870" y="1201"/>
                    <a:pt x="711" y="1201"/>
                  </a:cubicBezTo>
                  <a:cubicBezTo>
                    <a:pt x="358" y="1201"/>
                    <a:pt x="0" y="1584"/>
                    <a:pt x="230" y="1998"/>
                  </a:cubicBezTo>
                  <a:cubicBezTo>
                    <a:pt x="834" y="3021"/>
                    <a:pt x="1849" y="4003"/>
                    <a:pt x="3018" y="4003"/>
                  </a:cubicBezTo>
                  <a:cubicBezTo>
                    <a:pt x="3336" y="4003"/>
                    <a:pt x="3665" y="3930"/>
                    <a:pt x="4000" y="3766"/>
                  </a:cubicBezTo>
                  <a:cubicBezTo>
                    <a:pt x="4755" y="3378"/>
                    <a:pt x="5231" y="2654"/>
                    <a:pt x="5582" y="1884"/>
                  </a:cubicBezTo>
                  <a:lnTo>
                    <a:pt x="5582" y="1884"/>
                  </a:lnTo>
                  <a:cubicBezTo>
                    <a:pt x="6120" y="2906"/>
                    <a:pt x="6944" y="3767"/>
                    <a:pt x="8185" y="3767"/>
                  </a:cubicBezTo>
                  <a:cubicBezTo>
                    <a:pt x="8202" y="3767"/>
                    <a:pt x="8219" y="3767"/>
                    <a:pt x="8236" y="3766"/>
                  </a:cubicBezTo>
                  <a:cubicBezTo>
                    <a:pt x="9397" y="3766"/>
                    <a:pt x="10121" y="2941"/>
                    <a:pt x="10586" y="1985"/>
                  </a:cubicBezTo>
                  <a:lnTo>
                    <a:pt x="10586" y="1985"/>
                  </a:lnTo>
                  <a:cubicBezTo>
                    <a:pt x="11105" y="2751"/>
                    <a:pt x="11884" y="3364"/>
                    <a:pt x="12739" y="3566"/>
                  </a:cubicBezTo>
                  <a:cubicBezTo>
                    <a:pt x="12933" y="3612"/>
                    <a:pt x="13135" y="3638"/>
                    <a:pt x="13335" y="3638"/>
                  </a:cubicBezTo>
                  <a:cubicBezTo>
                    <a:pt x="13720" y="3638"/>
                    <a:pt x="14100" y="3541"/>
                    <a:pt x="14407" y="3299"/>
                  </a:cubicBezTo>
                  <a:cubicBezTo>
                    <a:pt x="15008" y="2866"/>
                    <a:pt x="15208" y="2098"/>
                    <a:pt x="15241" y="1364"/>
                  </a:cubicBezTo>
                  <a:cubicBezTo>
                    <a:pt x="15258" y="1031"/>
                    <a:pt x="15008" y="864"/>
                    <a:pt x="14749" y="864"/>
                  </a:cubicBezTo>
                  <a:cubicBezTo>
                    <a:pt x="14491" y="864"/>
                    <a:pt x="14224" y="1031"/>
                    <a:pt x="14207" y="1364"/>
                  </a:cubicBezTo>
                  <a:cubicBezTo>
                    <a:pt x="14153" y="2087"/>
                    <a:pt x="13864" y="2595"/>
                    <a:pt x="13268" y="2595"/>
                  </a:cubicBezTo>
                  <a:cubicBezTo>
                    <a:pt x="13122" y="2595"/>
                    <a:pt x="12957" y="2565"/>
                    <a:pt x="12773" y="2499"/>
                  </a:cubicBezTo>
                  <a:cubicBezTo>
                    <a:pt x="11939" y="2165"/>
                    <a:pt x="11272" y="1398"/>
                    <a:pt x="11038" y="531"/>
                  </a:cubicBezTo>
                  <a:cubicBezTo>
                    <a:pt x="10989" y="268"/>
                    <a:pt x="10778" y="143"/>
                    <a:pt x="10561" y="143"/>
                  </a:cubicBezTo>
                  <a:cubicBezTo>
                    <a:pt x="10337" y="143"/>
                    <a:pt x="10105" y="276"/>
                    <a:pt x="10037" y="531"/>
                  </a:cubicBezTo>
                  <a:cubicBezTo>
                    <a:pt x="9804" y="1364"/>
                    <a:pt x="9303" y="2732"/>
                    <a:pt x="8236" y="2732"/>
                  </a:cubicBezTo>
                  <a:cubicBezTo>
                    <a:pt x="8222" y="2733"/>
                    <a:pt x="8207" y="2733"/>
                    <a:pt x="8193" y="2733"/>
                  </a:cubicBezTo>
                  <a:cubicBezTo>
                    <a:pt x="6988" y="2733"/>
                    <a:pt x="6398" y="1353"/>
                    <a:pt x="6068" y="364"/>
                  </a:cubicBezTo>
                  <a:cubicBezTo>
                    <a:pt x="6002" y="118"/>
                    <a:pt x="5808" y="1"/>
                    <a:pt x="56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35"/>
            <p:cNvSpPr/>
            <p:nvPr/>
          </p:nvSpPr>
          <p:spPr>
            <a:xfrm>
              <a:off x="2027724" y="3535287"/>
              <a:ext cx="387655" cy="140303"/>
            </a:xfrm>
            <a:custGeom>
              <a:avLst/>
              <a:gdLst/>
              <a:ahLst/>
              <a:cxnLst/>
              <a:rect l="l" t="t" r="r" b="b"/>
              <a:pathLst>
                <a:path w="10845" h="4019" extrusionOk="0">
                  <a:moveTo>
                    <a:pt x="5577" y="0"/>
                  </a:moveTo>
                  <a:cubicBezTo>
                    <a:pt x="5365" y="0"/>
                    <a:pt x="5152" y="134"/>
                    <a:pt x="5067" y="388"/>
                  </a:cubicBezTo>
                  <a:cubicBezTo>
                    <a:pt x="4767" y="1222"/>
                    <a:pt x="4433" y="2323"/>
                    <a:pt x="3599" y="2790"/>
                  </a:cubicBezTo>
                  <a:cubicBezTo>
                    <a:pt x="3382" y="2912"/>
                    <a:pt x="3170" y="2965"/>
                    <a:pt x="2966" y="2965"/>
                  </a:cubicBezTo>
                  <a:cubicBezTo>
                    <a:pt x="2171" y="2965"/>
                    <a:pt x="1503" y="2153"/>
                    <a:pt x="1131" y="1489"/>
                  </a:cubicBezTo>
                  <a:cubicBezTo>
                    <a:pt x="1027" y="1301"/>
                    <a:pt x="867" y="1224"/>
                    <a:pt x="708" y="1224"/>
                  </a:cubicBezTo>
                  <a:cubicBezTo>
                    <a:pt x="355" y="1224"/>
                    <a:pt x="1" y="1599"/>
                    <a:pt x="230" y="1989"/>
                  </a:cubicBezTo>
                  <a:cubicBezTo>
                    <a:pt x="787" y="2992"/>
                    <a:pt x="1810" y="4018"/>
                    <a:pt x="3006" y="4018"/>
                  </a:cubicBezTo>
                  <a:cubicBezTo>
                    <a:pt x="3242" y="4018"/>
                    <a:pt x="3485" y="3978"/>
                    <a:pt x="3733" y="3890"/>
                  </a:cubicBezTo>
                  <a:cubicBezTo>
                    <a:pt x="4632" y="3531"/>
                    <a:pt x="5168" y="2746"/>
                    <a:pt x="5565" y="1895"/>
                  </a:cubicBezTo>
                  <a:lnTo>
                    <a:pt x="5565" y="1895"/>
                  </a:lnTo>
                  <a:cubicBezTo>
                    <a:pt x="5972" y="2694"/>
                    <a:pt x="6558" y="3390"/>
                    <a:pt x="7469" y="3657"/>
                  </a:cubicBezTo>
                  <a:cubicBezTo>
                    <a:pt x="7709" y="3735"/>
                    <a:pt x="7942" y="3771"/>
                    <a:pt x="8166" y="3771"/>
                  </a:cubicBezTo>
                  <a:cubicBezTo>
                    <a:pt x="9278" y="3771"/>
                    <a:pt x="10166" y="2883"/>
                    <a:pt x="10637" y="1856"/>
                  </a:cubicBezTo>
                  <a:cubicBezTo>
                    <a:pt x="10845" y="1441"/>
                    <a:pt x="10480" y="1059"/>
                    <a:pt x="10135" y="1059"/>
                  </a:cubicBezTo>
                  <a:cubicBezTo>
                    <a:pt x="9981" y="1059"/>
                    <a:pt x="9830" y="1136"/>
                    <a:pt x="9737" y="1322"/>
                  </a:cubicBezTo>
                  <a:cubicBezTo>
                    <a:pt x="9436" y="2006"/>
                    <a:pt x="8910" y="2735"/>
                    <a:pt x="8160" y="2735"/>
                  </a:cubicBezTo>
                  <a:cubicBezTo>
                    <a:pt x="7996" y="2735"/>
                    <a:pt x="7821" y="2701"/>
                    <a:pt x="7635" y="2623"/>
                  </a:cubicBezTo>
                  <a:cubicBezTo>
                    <a:pt x="6735" y="2256"/>
                    <a:pt x="6334" y="1222"/>
                    <a:pt x="6068" y="388"/>
                  </a:cubicBezTo>
                  <a:cubicBezTo>
                    <a:pt x="5986" y="125"/>
                    <a:pt x="5782" y="0"/>
                    <a:pt x="5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35"/>
            <p:cNvSpPr/>
            <p:nvPr/>
          </p:nvSpPr>
          <p:spPr>
            <a:xfrm>
              <a:off x="3412034" y="2978342"/>
              <a:ext cx="388048" cy="139535"/>
            </a:xfrm>
            <a:custGeom>
              <a:avLst/>
              <a:gdLst/>
              <a:ahLst/>
              <a:cxnLst/>
              <a:rect l="l" t="t" r="r" b="b"/>
              <a:pathLst>
                <a:path w="10856" h="3997" extrusionOk="0">
                  <a:moveTo>
                    <a:pt x="5579" y="1"/>
                  </a:moveTo>
                  <a:cubicBezTo>
                    <a:pt x="5367" y="1"/>
                    <a:pt x="5152" y="126"/>
                    <a:pt x="5067" y="364"/>
                  </a:cubicBezTo>
                  <a:cubicBezTo>
                    <a:pt x="4767" y="1198"/>
                    <a:pt x="4434" y="2298"/>
                    <a:pt x="3600" y="2799"/>
                  </a:cubicBezTo>
                  <a:cubicBezTo>
                    <a:pt x="3391" y="2910"/>
                    <a:pt x="3188" y="2958"/>
                    <a:pt x="2992" y="2958"/>
                  </a:cubicBezTo>
                  <a:cubicBezTo>
                    <a:pt x="2185" y="2958"/>
                    <a:pt x="1507" y="2136"/>
                    <a:pt x="1131" y="1465"/>
                  </a:cubicBezTo>
                  <a:cubicBezTo>
                    <a:pt x="1028" y="1278"/>
                    <a:pt x="870" y="1201"/>
                    <a:pt x="711" y="1201"/>
                  </a:cubicBezTo>
                  <a:cubicBezTo>
                    <a:pt x="358" y="1201"/>
                    <a:pt x="1" y="1584"/>
                    <a:pt x="231" y="1998"/>
                  </a:cubicBezTo>
                  <a:cubicBezTo>
                    <a:pt x="814" y="2997"/>
                    <a:pt x="1812" y="3997"/>
                    <a:pt x="2996" y="3997"/>
                  </a:cubicBezTo>
                  <a:cubicBezTo>
                    <a:pt x="3235" y="3997"/>
                    <a:pt x="3481" y="3956"/>
                    <a:pt x="3733" y="3866"/>
                  </a:cubicBezTo>
                  <a:cubicBezTo>
                    <a:pt x="4651" y="3530"/>
                    <a:pt x="5193" y="2759"/>
                    <a:pt x="5582" y="1904"/>
                  </a:cubicBezTo>
                  <a:lnTo>
                    <a:pt x="5582" y="1904"/>
                  </a:lnTo>
                  <a:cubicBezTo>
                    <a:pt x="5996" y="2699"/>
                    <a:pt x="6587" y="3379"/>
                    <a:pt x="7469" y="3666"/>
                  </a:cubicBezTo>
                  <a:cubicBezTo>
                    <a:pt x="7710" y="3743"/>
                    <a:pt x="7943" y="3778"/>
                    <a:pt x="8167" y="3778"/>
                  </a:cubicBezTo>
                  <a:cubicBezTo>
                    <a:pt x="9304" y="3778"/>
                    <a:pt x="10198" y="2863"/>
                    <a:pt x="10671" y="1831"/>
                  </a:cubicBezTo>
                  <a:cubicBezTo>
                    <a:pt x="10856" y="1417"/>
                    <a:pt x="10484" y="1035"/>
                    <a:pt x="10148" y="1035"/>
                  </a:cubicBezTo>
                  <a:cubicBezTo>
                    <a:pt x="9997" y="1035"/>
                    <a:pt x="9854" y="1112"/>
                    <a:pt x="9771" y="1298"/>
                  </a:cubicBezTo>
                  <a:cubicBezTo>
                    <a:pt x="9442" y="1982"/>
                    <a:pt x="8912" y="2711"/>
                    <a:pt x="8161" y="2711"/>
                  </a:cubicBezTo>
                  <a:cubicBezTo>
                    <a:pt x="7996" y="2711"/>
                    <a:pt x="7822" y="2677"/>
                    <a:pt x="7636" y="2599"/>
                  </a:cubicBezTo>
                  <a:cubicBezTo>
                    <a:pt x="6735" y="2232"/>
                    <a:pt x="6335" y="1198"/>
                    <a:pt x="6068" y="364"/>
                  </a:cubicBezTo>
                  <a:cubicBezTo>
                    <a:pt x="5986" y="118"/>
                    <a:pt x="5783" y="1"/>
                    <a:pt x="55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35"/>
            <p:cNvSpPr/>
            <p:nvPr/>
          </p:nvSpPr>
          <p:spPr>
            <a:xfrm>
              <a:off x="1562570" y="2154413"/>
              <a:ext cx="113312" cy="101344"/>
            </a:xfrm>
            <a:custGeom>
              <a:avLst/>
              <a:gdLst/>
              <a:ahLst/>
              <a:cxnLst/>
              <a:rect l="l" t="t" r="r" b="b"/>
              <a:pathLst>
                <a:path w="3170" h="2903" extrusionOk="0">
                  <a:moveTo>
                    <a:pt x="2597" y="1"/>
                  </a:moveTo>
                  <a:cubicBezTo>
                    <a:pt x="2373" y="1"/>
                    <a:pt x="2157" y="130"/>
                    <a:pt x="2102" y="351"/>
                  </a:cubicBezTo>
                  <a:cubicBezTo>
                    <a:pt x="2068" y="451"/>
                    <a:pt x="2035" y="518"/>
                    <a:pt x="2035" y="585"/>
                  </a:cubicBezTo>
                  <a:cubicBezTo>
                    <a:pt x="2008" y="639"/>
                    <a:pt x="1958" y="716"/>
                    <a:pt x="1941" y="779"/>
                  </a:cubicBezTo>
                  <a:lnTo>
                    <a:pt x="1941" y="779"/>
                  </a:lnTo>
                  <a:cubicBezTo>
                    <a:pt x="1939" y="781"/>
                    <a:pt x="1937" y="783"/>
                    <a:pt x="1935" y="785"/>
                  </a:cubicBezTo>
                  <a:lnTo>
                    <a:pt x="1902" y="851"/>
                  </a:lnTo>
                  <a:cubicBezTo>
                    <a:pt x="1902" y="885"/>
                    <a:pt x="1902" y="918"/>
                    <a:pt x="1868" y="952"/>
                  </a:cubicBezTo>
                  <a:cubicBezTo>
                    <a:pt x="1835" y="1018"/>
                    <a:pt x="1802" y="1118"/>
                    <a:pt x="1768" y="1185"/>
                  </a:cubicBezTo>
                  <a:cubicBezTo>
                    <a:pt x="1739" y="1243"/>
                    <a:pt x="1710" y="1300"/>
                    <a:pt x="1681" y="1357"/>
                  </a:cubicBezTo>
                  <a:lnTo>
                    <a:pt x="1681" y="1357"/>
                  </a:lnTo>
                  <a:cubicBezTo>
                    <a:pt x="1447" y="1046"/>
                    <a:pt x="1204" y="742"/>
                    <a:pt x="1034" y="384"/>
                  </a:cubicBezTo>
                  <a:cubicBezTo>
                    <a:pt x="946" y="231"/>
                    <a:pt x="757" y="135"/>
                    <a:pt x="572" y="135"/>
                  </a:cubicBezTo>
                  <a:cubicBezTo>
                    <a:pt x="476" y="135"/>
                    <a:pt x="380" y="161"/>
                    <a:pt x="300" y="218"/>
                  </a:cubicBezTo>
                  <a:cubicBezTo>
                    <a:pt x="67" y="351"/>
                    <a:pt x="0" y="651"/>
                    <a:pt x="134" y="918"/>
                  </a:cubicBezTo>
                  <a:cubicBezTo>
                    <a:pt x="434" y="1552"/>
                    <a:pt x="968" y="2019"/>
                    <a:pt x="1268" y="2653"/>
                  </a:cubicBezTo>
                  <a:cubicBezTo>
                    <a:pt x="1351" y="2820"/>
                    <a:pt x="1535" y="2903"/>
                    <a:pt x="1718" y="2903"/>
                  </a:cubicBezTo>
                  <a:cubicBezTo>
                    <a:pt x="1902" y="2903"/>
                    <a:pt x="2085" y="2820"/>
                    <a:pt x="2168" y="2653"/>
                  </a:cubicBezTo>
                  <a:cubicBezTo>
                    <a:pt x="2502" y="1986"/>
                    <a:pt x="2902" y="1352"/>
                    <a:pt x="3102" y="651"/>
                  </a:cubicBezTo>
                  <a:cubicBezTo>
                    <a:pt x="3169" y="384"/>
                    <a:pt x="3002" y="51"/>
                    <a:pt x="2736" y="18"/>
                  </a:cubicBezTo>
                  <a:cubicBezTo>
                    <a:pt x="2690" y="6"/>
                    <a:pt x="2643" y="1"/>
                    <a:pt x="25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35"/>
            <p:cNvSpPr/>
            <p:nvPr/>
          </p:nvSpPr>
          <p:spPr>
            <a:xfrm>
              <a:off x="1787909" y="2617870"/>
              <a:ext cx="113312" cy="101379"/>
            </a:xfrm>
            <a:custGeom>
              <a:avLst/>
              <a:gdLst/>
              <a:ahLst/>
              <a:cxnLst/>
              <a:rect l="l" t="t" r="r" b="b"/>
              <a:pathLst>
                <a:path w="3170" h="2904" extrusionOk="0">
                  <a:moveTo>
                    <a:pt x="2597" y="1"/>
                  </a:moveTo>
                  <a:cubicBezTo>
                    <a:pt x="2373" y="1"/>
                    <a:pt x="2158" y="130"/>
                    <a:pt x="2102" y="351"/>
                  </a:cubicBezTo>
                  <a:cubicBezTo>
                    <a:pt x="2102" y="451"/>
                    <a:pt x="2069" y="518"/>
                    <a:pt x="2036" y="585"/>
                  </a:cubicBezTo>
                  <a:cubicBezTo>
                    <a:pt x="2002" y="685"/>
                    <a:pt x="1969" y="752"/>
                    <a:pt x="1935" y="818"/>
                  </a:cubicBezTo>
                  <a:cubicBezTo>
                    <a:pt x="1955" y="779"/>
                    <a:pt x="1963" y="763"/>
                    <a:pt x="1966" y="763"/>
                  </a:cubicBezTo>
                  <a:cubicBezTo>
                    <a:pt x="1969" y="763"/>
                    <a:pt x="1969" y="771"/>
                    <a:pt x="1969" y="785"/>
                  </a:cubicBezTo>
                  <a:lnTo>
                    <a:pt x="1935" y="852"/>
                  </a:lnTo>
                  <a:cubicBezTo>
                    <a:pt x="1935" y="885"/>
                    <a:pt x="1902" y="918"/>
                    <a:pt x="1902" y="952"/>
                  </a:cubicBezTo>
                  <a:cubicBezTo>
                    <a:pt x="1869" y="1052"/>
                    <a:pt x="1802" y="1118"/>
                    <a:pt x="1769" y="1185"/>
                  </a:cubicBezTo>
                  <a:cubicBezTo>
                    <a:pt x="1742" y="1239"/>
                    <a:pt x="1715" y="1292"/>
                    <a:pt x="1688" y="1344"/>
                  </a:cubicBezTo>
                  <a:lnTo>
                    <a:pt x="1688" y="1344"/>
                  </a:lnTo>
                  <a:cubicBezTo>
                    <a:pt x="1457" y="1038"/>
                    <a:pt x="1220" y="737"/>
                    <a:pt x="1035" y="385"/>
                  </a:cubicBezTo>
                  <a:cubicBezTo>
                    <a:pt x="947" y="231"/>
                    <a:pt x="772" y="135"/>
                    <a:pt x="597" y="135"/>
                  </a:cubicBezTo>
                  <a:cubicBezTo>
                    <a:pt x="506" y="135"/>
                    <a:pt x="414" y="161"/>
                    <a:pt x="334" y="218"/>
                  </a:cubicBezTo>
                  <a:cubicBezTo>
                    <a:pt x="67" y="385"/>
                    <a:pt x="1" y="651"/>
                    <a:pt x="134" y="918"/>
                  </a:cubicBezTo>
                  <a:cubicBezTo>
                    <a:pt x="468" y="1552"/>
                    <a:pt x="968" y="2019"/>
                    <a:pt x="1302" y="2653"/>
                  </a:cubicBezTo>
                  <a:cubicBezTo>
                    <a:pt x="1385" y="2820"/>
                    <a:pt x="1569" y="2903"/>
                    <a:pt x="1752" y="2903"/>
                  </a:cubicBezTo>
                  <a:cubicBezTo>
                    <a:pt x="1935" y="2903"/>
                    <a:pt x="2119" y="2820"/>
                    <a:pt x="2202" y="2653"/>
                  </a:cubicBezTo>
                  <a:cubicBezTo>
                    <a:pt x="2536" y="1986"/>
                    <a:pt x="2936" y="1352"/>
                    <a:pt x="3103" y="651"/>
                  </a:cubicBezTo>
                  <a:cubicBezTo>
                    <a:pt x="3170" y="385"/>
                    <a:pt x="3036" y="84"/>
                    <a:pt x="2736" y="18"/>
                  </a:cubicBezTo>
                  <a:cubicBezTo>
                    <a:pt x="2690" y="6"/>
                    <a:pt x="2643" y="1"/>
                    <a:pt x="25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35"/>
            <p:cNvSpPr/>
            <p:nvPr/>
          </p:nvSpPr>
          <p:spPr>
            <a:xfrm>
              <a:off x="3043464" y="1808984"/>
              <a:ext cx="113312" cy="102112"/>
            </a:xfrm>
            <a:custGeom>
              <a:avLst/>
              <a:gdLst/>
              <a:ahLst/>
              <a:cxnLst/>
              <a:rect l="l" t="t" r="r" b="b"/>
              <a:pathLst>
                <a:path w="3170" h="2925" extrusionOk="0">
                  <a:moveTo>
                    <a:pt x="2655" y="0"/>
                  </a:moveTo>
                  <a:cubicBezTo>
                    <a:pt x="2411" y="0"/>
                    <a:pt x="2162" y="132"/>
                    <a:pt x="2102" y="372"/>
                  </a:cubicBezTo>
                  <a:cubicBezTo>
                    <a:pt x="2102" y="472"/>
                    <a:pt x="2069" y="539"/>
                    <a:pt x="2036" y="606"/>
                  </a:cubicBezTo>
                  <a:cubicBezTo>
                    <a:pt x="2002" y="673"/>
                    <a:pt x="1969" y="773"/>
                    <a:pt x="1936" y="839"/>
                  </a:cubicBezTo>
                  <a:cubicBezTo>
                    <a:pt x="1955" y="800"/>
                    <a:pt x="1963" y="784"/>
                    <a:pt x="1967" y="784"/>
                  </a:cubicBezTo>
                  <a:cubicBezTo>
                    <a:pt x="1969" y="784"/>
                    <a:pt x="1969" y="792"/>
                    <a:pt x="1969" y="806"/>
                  </a:cubicBezTo>
                  <a:lnTo>
                    <a:pt x="1936" y="873"/>
                  </a:lnTo>
                  <a:cubicBezTo>
                    <a:pt x="1936" y="906"/>
                    <a:pt x="1902" y="939"/>
                    <a:pt x="1902" y="973"/>
                  </a:cubicBezTo>
                  <a:cubicBezTo>
                    <a:pt x="1869" y="1039"/>
                    <a:pt x="1802" y="1140"/>
                    <a:pt x="1769" y="1206"/>
                  </a:cubicBezTo>
                  <a:cubicBezTo>
                    <a:pt x="1741" y="1257"/>
                    <a:pt x="1713" y="1308"/>
                    <a:pt x="1685" y="1360"/>
                  </a:cubicBezTo>
                  <a:lnTo>
                    <a:pt x="1685" y="1360"/>
                  </a:lnTo>
                  <a:cubicBezTo>
                    <a:pt x="1455" y="1056"/>
                    <a:pt x="1219" y="756"/>
                    <a:pt x="1035" y="406"/>
                  </a:cubicBezTo>
                  <a:cubicBezTo>
                    <a:pt x="942" y="244"/>
                    <a:pt x="753" y="146"/>
                    <a:pt x="568" y="146"/>
                  </a:cubicBezTo>
                  <a:cubicBezTo>
                    <a:pt x="487" y="146"/>
                    <a:pt x="406" y="165"/>
                    <a:pt x="334" y="206"/>
                  </a:cubicBezTo>
                  <a:cubicBezTo>
                    <a:pt x="68" y="372"/>
                    <a:pt x="1" y="673"/>
                    <a:pt x="134" y="939"/>
                  </a:cubicBezTo>
                  <a:cubicBezTo>
                    <a:pt x="468" y="1540"/>
                    <a:pt x="968" y="2040"/>
                    <a:pt x="1302" y="2674"/>
                  </a:cubicBezTo>
                  <a:cubicBezTo>
                    <a:pt x="1385" y="2841"/>
                    <a:pt x="1569" y="2924"/>
                    <a:pt x="1752" y="2924"/>
                  </a:cubicBezTo>
                  <a:cubicBezTo>
                    <a:pt x="1936" y="2924"/>
                    <a:pt x="2119" y="2841"/>
                    <a:pt x="2202" y="2674"/>
                  </a:cubicBezTo>
                  <a:cubicBezTo>
                    <a:pt x="2536" y="2007"/>
                    <a:pt x="2936" y="1373"/>
                    <a:pt x="3103" y="673"/>
                  </a:cubicBezTo>
                  <a:cubicBezTo>
                    <a:pt x="3170" y="406"/>
                    <a:pt x="3036" y="72"/>
                    <a:pt x="2736" y="5"/>
                  </a:cubicBezTo>
                  <a:cubicBezTo>
                    <a:pt x="2709" y="2"/>
                    <a:pt x="2682" y="0"/>
                    <a:pt x="26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35"/>
            <p:cNvSpPr/>
            <p:nvPr/>
          </p:nvSpPr>
          <p:spPr>
            <a:xfrm>
              <a:off x="3482273" y="1912630"/>
              <a:ext cx="113312" cy="102077"/>
            </a:xfrm>
            <a:custGeom>
              <a:avLst/>
              <a:gdLst/>
              <a:ahLst/>
              <a:cxnLst/>
              <a:rect l="l" t="t" r="r" b="b"/>
              <a:pathLst>
                <a:path w="3170" h="2924" extrusionOk="0">
                  <a:moveTo>
                    <a:pt x="2654" y="0"/>
                  </a:moveTo>
                  <a:cubicBezTo>
                    <a:pt x="2410" y="0"/>
                    <a:pt x="2162" y="132"/>
                    <a:pt x="2102" y="372"/>
                  </a:cubicBezTo>
                  <a:cubicBezTo>
                    <a:pt x="2068" y="472"/>
                    <a:pt x="2035" y="539"/>
                    <a:pt x="2035" y="606"/>
                  </a:cubicBezTo>
                  <a:cubicBezTo>
                    <a:pt x="2008" y="660"/>
                    <a:pt x="1958" y="737"/>
                    <a:pt x="1941" y="800"/>
                  </a:cubicBezTo>
                  <a:lnTo>
                    <a:pt x="1941" y="800"/>
                  </a:lnTo>
                  <a:cubicBezTo>
                    <a:pt x="1939" y="802"/>
                    <a:pt x="1937" y="804"/>
                    <a:pt x="1935" y="806"/>
                  </a:cubicBezTo>
                  <a:lnTo>
                    <a:pt x="1935" y="873"/>
                  </a:lnTo>
                  <a:cubicBezTo>
                    <a:pt x="1902" y="906"/>
                    <a:pt x="1902" y="939"/>
                    <a:pt x="1868" y="973"/>
                  </a:cubicBezTo>
                  <a:cubicBezTo>
                    <a:pt x="1835" y="1039"/>
                    <a:pt x="1802" y="1139"/>
                    <a:pt x="1768" y="1206"/>
                  </a:cubicBezTo>
                  <a:cubicBezTo>
                    <a:pt x="1738" y="1261"/>
                    <a:pt x="1707" y="1316"/>
                    <a:pt x="1677" y="1373"/>
                  </a:cubicBezTo>
                  <a:lnTo>
                    <a:pt x="1677" y="1373"/>
                  </a:lnTo>
                  <a:cubicBezTo>
                    <a:pt x="1444" y="1064"/>
                    <a:pt x="1203" y="761"/>
                    <a:pt x="1034" y="406"/>
                  </a:cubicBezTo>
                  <a:cubicBezTo>
                    <a:pt x="942" y="243"/>
                    <a:pt x="737" y="146"/>
                    <a:pt x="542" y="146"/>
                  </a:cubicBezTo>
                  <a:cubicBezTo>
                    <a:pt x="456" y="146"/>
                    <a:pt x="372" y="165"/>
                    <a:pt x="300" y="205"/>
                  </a:cubicBezTo>
                  <a:cubicBezTo>
                    <a:pt x="67" y="372"/>
                    <a:pt x="0" y="672"/>
                    <a:pt x="134" y="939"/>
                  </a:cubicBezTo>
                  <a:cubicBezTo>
                    <a:pt x="434" y="1540"/>
                    <a:pt x="968" y="2040"/>
                    <a:pt x="1268" y="2674"/>
                  </a:cubicBezTo>
                  <a:cubicBezTo>
                    <a:pt x="1368" y="2841"/>
                    <a:pt x="1551" y="2924"/>
                    <a:pt x="1731" y="2924"/>
                  </a:cubicBezTo>
                  <a:cubicBezTo>
                    <a:pt x="1910" y="2924"/>
                    <a:pt x="2085" y="2841"/>
                    <a:pt x="2168" y="2674"/>
                  </a:cubicBezTo>
                  <a:cubicBezTo>
                    <a:pt x="2502" y="2007"/>
                    <a:pt x="2902" y="1373"/>
                    <a:pt x="3102" y="672"/>
                  </a:cubicBezTo>
                  <a:cubicBezTo>
                    <a:pt x="3169" y="406"/>
                    <a:pt x="3002" y="72"/>
                    <a:pt x="2736" y="5"/>
                  </a:cubicBezTo>
                  <a:cubicBezTo>
                    <a:pt x="2709" y="2"/>
                    <a:pt x="2681" y="0"/>
                    <a:pt x="26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35"/>
            <p:cNvSpPr/>
            <p:nvPr/>
          </p:nvSpPr>
          <p:spPr>
            <a:xfrm>
              <a:off x="3466760" y="2374587"/>
              <a:ext cx="113312" cy="102147"/>
            </a:xfrm>
            <a:custGeom>
              <a:avLst/>
              <a:gdLst/>
              <a:ahLst/>
              <a:cxnLst/>
              <a:rect l="l" t="t" r="r" b="b"/>
              <a:pathLst>
                <a:path w="3170" h="2926" extrusionOk="0">
                  <a:moveTo>
                    <a:pt x="2615" y="0"/>
                  </a:moveTo>
                  <a:cubicBezTo>
                    <a:pt x="2385" y="0"/>
                    <a:pt x="2159" y="155"/>
                    <a:pt x="2102" y="382"/>
                  </a:cubicBezTo>
                  <a:cubicBezTo>
                    <a:pt x="2069" y="449"/>
                    <a:pt x="2035" y="549"/>
                    <a:pt x="2035" y="615"/>
                  </a:cubicBezTo>
                  <a:cubicBezTo>
                    <a:pt x="2010" y="666"/>
                    <a:pt x="1965" y="737"/>
                    <a:pt x="1945" y="797"/>
                  </a:cubicBezTo>
                  <a:lnTo>
                    <a:pt x="1945" y="797"/>
                  </a:lnTo>
                  <a:cubicBezTo>
                    <a:pt x="1942" y="802"/>
                    <a:pt x="1939" y="808"/>
                    <a:pt x="1935" y="816"/>
                  </a:cubicBezTo>
                  <a:lnTo>
                    <a:pt x="1902" y="882"/>
                  </a:lnTo>
                  <a:cubicBezTo>
                    <a:pt x="1902" y="916"/>
                    <a:pt x="1902" y="949"/>
                    <a:pt x="1869" y="982"/>
                  </a:cubicBezTo>
                  <a:cubicBezTo>
                    <a:pt x="1835" y="1049"/>
                    <a:pt x="1802" y="1149"/>
                    <a:pt x="1769" y="1216"/>
                  </a:cubicBezTo>
                  <a:cubicBezTo>
                    <a:pt x="1739" y="1269"/>
                    <a:pt x="1710" y="1322"/>
                    <a:pt x="1680" y="1375"/>
                  </a:cubicBezTo>
                  <a:lnTo>
                    <a:pt x="1680" y="1375"/>
                  </a:lnTo>
                  <a:cubicBezTo>
                    <a:pt x="1446" y="1059"/>
                    <a:pt x="1204" y="753"/>
                    <a:pt x="1035" y="415"/>
                  </a:cubicBezTo>
                  <a:cubicBezTo>
                    <a:pt x="942" y="253"/>
                    <a:pt x="737" y="155"/>
                    <a:pt x="542" y="155"/>
                  </a:cubicBezTo>
                  <a:cubicBezTo>
                    <a:pt x="456" y="155"/>
                    <a:pt x="372" y="174"/>
                    <a:pt x="301" y="215"/>
                  </a:cubicBezTo>
                  <a:cubicBezTo>
                    <a:pt x="67" y="382"/>
                    <a:pt x="1" y="682"/>
                    <a:pt x="134" y="949"/>
                  </a:cubicBezTo>
                  <a:cubicBezTo>
                    <a:pt x="434" y="1549"/>
                    <a:pt x="968" y="2050"/>
                    <a:pt x="1268" y="2650"/>
                  </a:cubicBezTo>
                  <a:cubicBezTo>
                    <a:pt x="1352" y="2834"/>
                    <a:pt x="1535" y="2925"/>
                    <a:pt x="1719" y="2925"/>
                  </a:cubicBezTo>
                  <a:cubicBezTo>
                    <a:pt x="1902" y="2925"/>
                    <a:pt x="2085" y="2834"/>
                    <a:pt x="2169" y="2650"/>
                  </a:cubicBezTo>
                  <a:cubicBezTo>
                    <a:pt x="2502" y="2016"/>
                    <a:pt x="2903" y="1383"/>
                    <a:pt x="3103" y="649"/>
                  </a:cubicBezTo>
                  <a:cubicBezTo>
                    <a:pt x="3170" y="415"/>
                    <a:pt x="3003" y="82"/>
                    <a:pt x="2736" y="15"/>
                  </a:cubicBezTo>
                  <a:cubicBezTo>
                    <a:pt x="2696" y="5"/>
                    <a:pt x="2656" y="0"/>
                    <a:pt x="26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35"/>
            <p:cNvSpPr/>
            <p:nvPr/>
          </p:nvSpPr>
          <p:spPr>
            <a:xfrm>
              <a:off x="1735470" y="3119030"/>
              <a:ext cx="113276" cy="102112"/>
            </a:xfrm>
            <a:custGeom>
              <a:avLst/>
              <a:gdLst/>
              <a:ahLst/>
              <a:cxnLst/>
              <a:rect l="l" t="t" r="r" b="b"/>
              <a:pathLst>
                <a:path w="3169" h="2925" extrusionOk="0">
                  <a:moveTo>
                    <a:pt x="2654" y="0"/>
                  </a:moveTo>
                  <a:cubicBezTo>
                    <a:pt x="2410" y="0"/>
                    <a:pt x="2162" y="132"/>
                    <a:pt x="2102" y="372"/>
                  </a:cubicBezTo>
                  <a:cubicBezTo>
                    <a:pt x="2068" y="439"/>
                    <a:pt x="2068" y="539"/>
                    <a:pt x="2035" y="606"/>
                  </a:cubicBezTo>
                  <a:cubicBezTo>
                    <a:pt x="2001" y="672"/>
                    <a:pt x="1968" y="773"/>
                    <a:pt x="1935" y="839"/>
                  </a:cubicBezTo>
                  <a:cubicBezTo>
                    <a:pt x="1954" y="800"/>
                    <a:pt x="1962" y="784"/>
                    <a:pt x="1966" y="784"/>
                  </a:cubicBezTo>
                  <a:cubicBezTo>
                    <a:pt x="1968" y="784"/>
                    <a:pt x="1968" y="792"/>
                    <a:pt x="1968" y="806"/>
                  </a:cubicBezTo>
                  <a:lnTo>
                    <a:pt x="1935" y="873"/>
                  </a:lnTo>
                  <a:cubicBezTo>
                    <a:pt x="1901" y="906"/>
                    <a:pt x="1901" y="939"/>
                    <a:pt x="1901" y="973"/>
                  </a:cubicBezTo>
                  <a:cubicBezTo>
                    <a:pt x="1835" y="1039"/>
                    <a:pt x="1801" y="1139"/>
                    <a:pt x="1768" y="1206"/>
                  </a:cubicBezTo>
                  <a:cubicBezTo>
                    <a:pt x="1740" y="1257"/>
                    <a:pt x="1711" y="1309"/>
                    <a:pt x="1683" y="1362"/>
                  </a:cubicBezTo>
                  <a:lnTo>
                    <a:pt x="1683" y="1362"/>
                  </a:lnTo>
                  <a:cubicBezTo>
                    <a:pt x="1444" y="1047"/>
                    <a:pt x="1202" y="742"/>
                    <a:pt x="1034" y="406"/>
                  </a:cubicBezTo>
                  <a:cubicBezTo>
                    <a:pt x="941" y="243"/>
                    <a:pt x="736" y="146"/>
                    <a:pt x="553" y="146"/>
                  </a:cubicBezTo>
                  <a:cubicBezTo>
                    <a:pt x="472" y="146"/>
                    <a:pt x="395" y="165"/>
                    <a:pt x="334" y="205"/>
                  </a:cubicBezTo>
                  <a:cubicBezTo>
                    <a:pt x="67" y="372"/>
                    <a:pt x="0" y="672"/>
                    <a:pt x="133" y="939"/>
                  </a:cubicBezTo>
                  <a:cubicBezTo>
                    <a:pt x="467" y="1540"/>
                    <a:pt x="967" y="2040"/>
                    <a:pt x="1301" y="2674"/>
                  </a:cubicBezTo>
                  <a:cubicBezTo>
                    <a:pt x="1384" y="2841"/>
                    <a:pt x="1559" y="2924"/>
                    <a:pt x="1739" y="2924"/>
                  </a:cubicBezTo>
                  <a:cubicBezTo>
                    <a:pt x="1918" y="2924"/>
                    <a:pt x="2102" y="2841"/>
                    <a:pt x="2202" y="2674"/>
                  </a:cubicBezTo>
                  <a:cubicBezTo>
                    <a:pt x="2502" y="2007"/>
                    <a:pt x="2935" y="1373"/>
                    <a:pt x="3102" y="672"/>
                  </a:cubicBezTo>
                  <a:cubicBezTo>
                    <a:pt x="3169" y="406"/>
                    <a:pt x="3036" y="72"/>
                    <a:pt x="2735" y="5"/>
                  </a:cubicBezTo>
                  <a:cubicBezTo>
                    <a:pt x="2708" y="2"/>
                    <a:pt x="2681" y="0"/>
                    <a:pt x="26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35"/>
            <p:cNvSpPr/>
            <p:nvPr/>
          </p:nvSpPr>
          <p:spPr>
            <a:xfrm>
              <a:off x="1728285" y="2210370"/>
              <a:ext cx="115707" cy="85948"/>
            </a:xfrm>
            <a:custGeom>
              <a:avLst/>
              <a:gdLst/>
              <a:ahLst/>
              <a:cxnLst/>
              <a:rect l="l" t="t" r="r" b="b"/>
              <a:pathLst>
                <a:path w="3237" h="2462" extrusionOk="0">
                  <a:moveTo>
                    <a:pt x="1572" y="1"/>
                  </a:moveTo>
                  <a:cubicBezTo>
                    <a:pt x="1493" y="1"/>
                    <a:pt x="1416" y="35"/>
                    <a:pt x="1369" y="114"/>
                  </a:cubicBezTo>
                  <a:cubicBezTo>
                    <a:pt x="1202" y="480"/>
                    <a:pt x="1235" y="814"/>
                    <a:pt x="1302" y="1148"/>
                  </a:cubicBezTo>
                  <a:cubicBezTo>
                    <a:pt x="1002" y="914"/>
                    <a:pt x="668" y="714"/>
                    <a:pt x="301" y="681"/>
                  </a:cubicBezTo>
                  <a:cubicBezTo>
                    <a:pt x="68" y="681"/>
                    <a:pt x="1" y="914"/>
                    <a:pt x="68" y="1081"/>
                  </a:cubicBezTo>
                  <a:cubicBezTo>
                    <a:pt x="401" y="1715"/>
                    <a:pt x="1035" y="2148"/>
                    <a:pt x="1669" y="2449"/>
                  </a:cubicBezTo>
                  <a:cubicBezTo>
                    <a:pt x="1705" y="2457"/>
                    <a:pt x="1738" y="2462"/>
                    <a:pt x="1769" y="2462"/>
                  </a:cubicBezTo>
                  <a:cubicBezTo>
                    <a:pt x="1853" y="2462"/>
                    <a:pt x="1920" y="2431"/>
                    <a:pt x="1969" y="2382"/>
                  </a:cubicBezTo>
                  <a:cubicBezTo>
                    <a:pt x="2002" y="2382"/>
                    <a:pt x="2036" y="2348"/>
                    <a:pt x="2036" y="2315"/>
                  </a:cubicBezTo>
                  <a:cubicBezTo>
                    <a:pt x="2503" y="1881"/>
                    <a:pt x="3203" y="1314"/>
                    <a:pt x="3237" y="614"/>
                  </a:cubicBezTo>
                  <a:cubicBezTo>
                    <a:pt x="3237" y="469"/>
                    <a:pt x="3110" y="374"/>
                    <a:pt x="2967" y="374"/>
                  </a:cubicBezTo>
                  <a:cubicBezTo>
                    <a:pt x="2946" y="374"/>
                    <a:pt x="2925" y="376"/>
                    <a:pt x="2903" y="380"/>
                  </a:cubicBezTo>
                  <a:cubicBezTo>
                    <a:pt x="2536" y="480"/>
                    <a:pt x="2269" y="714"/>
                    <a:pt x="2102" y="1014"/>
                  </a:cubicBezTo>
                  <a:cubicBezTo>
                    <a:pt x="2069" y="714"/>
                    <a:pt x="2002" y="414"/>
                    <a:pt x="1802" y="114"/>
                  </a:cubicBezTo>
                  <a:cubicBezTo>
                    <a:pt x="1749" y="43"/>
                    <a:pt x="1659" y="1"/>
                    <a:pt x="15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35"/>
            <p:cNvSpPr/>
            <p:nvPr/>
          </p:nvSpPr>
          <p:spPr>
            <a:xfrm>
              <a:off x="1464949" y="3165247"/>
              <a:ext cx="115528" cy="86472"/>
            </a:xfrm>
            <a:custGeom>
              <a:avLst/>
              <a:gdLst/>
              <a:ahLst/>
              <a:cxnLst/>
              <a:rect l="l" t="t" r="r" b="b"/>
              <a:pathLst>
                <a:path w="3232" h="2477" extrusionOk="0">
                  <a:moveTo>
                    <a:pt x="1582" y="1"/>
                  </a:moveTo>
                  <a:cubicBezTo>
                    <a:pt x="1495" y="1"/>
                    <a:pt x="1411" y="35"/>
                    <a:pt x="1364" y="113"/>
                  </a:cubicBezTo>
                  <a:cubicBezTo>
                    <a:pt x="1197" y="480"/>
                    <a:pt x="1230" y="814"/>
                    <a:pt x="1297" y="1181"/>
                  </a:cubicBezTo>
                  <a:cubicBezTo>
                    <a:pt x="997" y="914"/>
                    <a:pt x="696" y="714"/>
                    <a:pt x="296" y="714"/>
                  </a:cubicBezTo>
                  <a:cubicBezTo>
                    <a:pt x="283" y="712"/>
                    <a:pt x="271" y="711"/>
                    <a:pt x="258" y="711"/>
                  </a:cubicBezTo>
                  <a:cubicBezTo>
                    <a:pt x="84" y="711"/>
                    <a:pt x="0" y="925"/>
                    <a:pt x="63" y="1081"/>
                  </a:cubicBezTo>
                  <a:cubicBezTo>
                    <a:pt x="396" y="1715"/>
                    <a:pt x="1030" y="2148"/>
                    <a:pt x="1664" y="2448"/>
                  </a:cubicBezTo>
                  <a:cubicBezTo>
                    <a:pt x="1703" y="2468"/>
                    <a:pt x="1739" y="2476"/>
                    <a:pt x="1772" y="2476"/>
                  </a:cubicBezTo>
                  <a:cubicBezTo>
                    <a:pt x="1853" y="2476"/>
                    <a:pt x="1917" y="2429"/>
                    <a:pt x="1964" y="2382"/>
                  </a:cubicBezTo>
                  <a:cubicBezTo>
                    <a:pt x="1997" y="2382"/>
                    <a:pt x="2031" y="2348"/>
                    <a:pt x="2031" y="2348"/>
                  </a:cubicBezTo>
                  <a:cubicBezTo>
                    <a:pt x="2531" y="1881"/>
                    <a:pt x="3198" y="1314"/>
                    <a:pt x="3232" y="614"/>
                  </a:cubicBezTo>
                  <a:cubicBezTo>
                    <a:pt x="3232" y="469"/>
                    <a:pt x="3105" y="374"/>
                    <a:pt x="2962" y="374"/>
                  </a:cubicBezTo>
                  <a:cubicBezTo>
                    <a:pt x="2941" y="374"/>
                    <a:pt x="2920" y="376"/>
                    <a:pt x="2898" y="380"/>
                  </a:cubicBezTo>
                  <a:cubicBezTo>
                    <a:pt x="2531" y="480"/>
                    <a:pt x="2298" y="714"/>
                    <a:pt x="2097" y="1047"/>
                  </a:cubicBezTo>
                  <a:cubicBezTo>
                    <a:pt x="2064" y="714"/>
                    <a:pt x="1997" y="414"/>
                    <a:pt x="1831" y="113"/>
                  </a:cubicBezTo>
                  <a:cubicBezTo>
                    <a:pt x="1778" y="43"/>
                    <a:pt x="1679" y="1"/>
                    <a:pt x="15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35"/>
            <p:cNvSpPr/>
            <p:nvPr/>
          </p:nvSpPr>
          <p:spPr>
            <a:xfrm>
              <a:off x="3341580" y="3575154"/>
              <a:ext cx="115671" cy="85948"/>
            </a:xfrm>
            <a:custGeom>
              <a:avLst/>
              <a:gdLst/>
              <a:ahLst/>
              <a:cxnLst/>
              <a:rect l="l" t="t" r="r" b="b"/>
              <a:pathLst>
                <a:path w="3236" h="2462" extrusionOk="0">
                  <a:moveTo>
                    <a:pt x="1591" y="0"/>
                  </a:moveTo>
                  <a:cubicBezTo>
                    <a:pt x="1509" y="0"/>
                    <a:pt x="1433" y="34"/>
                    <a:pt x="1401" y="113"/>
                  </a:cubicBezTo>
                  <a:cubicBezTo>
                    <a:pt x="1201" y="480"/>
                    <a:pt x="1234" y="814"/>
                    <a:pt x="1334" y="1147"/>
                  </a:cubicBezTo>
                  <a:cubicBezTo>
                    <a:pt x="1034" y="914"/>
                    <a:pt x="701" y="714"/>
                    <a:pt x="300" y="680"/>
                  </a:cubicBezTo>
                  <a:cubicBezTo>
                    <a:pt x="100" y="680"/>
                    <a:pt x="0" y="914"/>
                    <a:pt x="100" y="1081"/>
                  </a:cubicBezTo>
                  <a:cubicBezTo>
                    <a:pt x="400" y="1714"/>
                    <a:pt x="1034" y="2148"/>
                    <a:pt x="1668" y="2448"/>
                  </a:cubicBezTo>
                  <a:cubicBezTo>
                    <a:pt x="1704" y="2457"/>
                    <a:pt x="1737" y="2461"/>
                    <a:pt x="1769" y="2461"/>
                  </a:cubicBezTo>
                  <a:cubicBezTo>
                    <a:pt x="1855" y="2461"/>
                    <a:pt x="1928" y="2430"/>
                    <a:pt x="2002" y="2381"/>
                  </a:cubicBezTo>
                  <a:cubicBezTo>
                    <a:pt x="2002" y="2381"/>
                    <a:pt x="2035" y="2348"/>
                    <a:pt x="2068" y="2315"/>
                  </a:cubicBezTo>
                  <a:cubicBezTo>
                    <a:pt x="2535" y="1881"/>
                    <a:pt x="3202" y="1314"/>
                    <a:pt x="3236" y="614"/>
                  </a:cubicBezTo>
                  <a:cubicBezTo>
                    <a:pt x="3236" y="477"/>
                    <a:pt x="3124" y="362"/>
                    <a:pt x="3010" y="362"/>
                  </a:cubicBezTo>
                  <a:cubicBezTo>
                    <a:pt x="2985" y="362"/>
                    <a:pt x="2960" y="368"/>
                    <a:pt x="2936" y="380"/>
                  </a:cubicBezTo>
                  <a:cubicBezTo>
                    <a:pt x="2535" y="480"/>
                    <a:pt x="2302" y="714"/>
                    <a:pt x="2102" y="1014"/>
                  </a:cubicBezTo>
                  <a:cubicBezTo>
                    <a:pt x="2068" y="714"/>
                    <a:pt x="2035" y="413"/>
                    <a:pt x="1835" y="113"/>
                  </a:cubicBezTo>
                  <a:cubicBezTo>
                    <a:pt x="1782" y="43"/>
                    <a:pt x="1683" y="0"/>
                    <a:pt x="159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35"/>
            <p:cNvSpPr/>
            <p:nvPr/>
          </p:nvSpPr>
          <p:spPr>
            <a:xfrm>
              <a:off x="3590760" y="2535551"/>
              <a:ext cx="115707" cy="86472"/>
            </a:xfrm>
            <a:custGeom>
              <a:avLst/>
              <a:gdLst/>
              <a:ahLst/>
              <a:cxnLst/>
              <a:rect l="l" t="t" r="r" b="b"/>
              <a:pathLst>
                <a:path w="3237" h="2477" extrusionOk="0">
                  <a:moveTo>
                    <a:pt x="1594" y="1"/>
                  </a:moveTo>
                  <a:cubicBezTo>
                    <a:pt x="1511" y="1"/>
                    <a:pt x="1434" y="43"/>
                    <a:pt x="1402" y="139"/>
                  </a:cubicBezTo>
                  <a:cubicBezTo>
                    <a:pt x="1202" y="505"/>
                    <a:pt x="1235" y="839"/>
                    <a:pt x="1335" y="1173"/>
                  </a:cubicBezTo>
                  <a:cubicBezTo>
                    <a:pt x="1035" y="906"/>
                    <a:pt x="701" y="739"/>
                    <a:pt x="301" y="706"/>
                  </a:cubicBezTo>
                  <a:cubicBezTo>
                    <a:pt x="101" y="706"/>
                    <a:pt x="1" y="939"/>
                    <a:pt x="101" y="1106"/>
                  </a:cubicBezTo>
                  <a:cubicBezTo>
                    <a:pt x="401" y="1740"/>
                    <a:pt x="1035" y="2173"/>
                    <a:pt x="1702" y="2440"/>
                  </a:cubicBezTo>
                  <a:cubicBezTo>
                    <a:pt x="1740" y="2466"/>
                    <a:pt x="1778" y="2477"/>
                    <a:pt x="1817" y="2477"/>
                  </a:cubicBezTo>
                  <a:cubicBezTo>
                    <a:pt x="1879" y="2477"/>
                    <a:pt x="1940" y="2448"/>
                    <a:pt x="2002" y="2407"/>
                  </a:cubicBezTo>
                  <a:cubicBezTo>
                    <a:pt x="2002" y="2373"/>
                    <a:pt x="2036" y="2373"/>
                    <a:pt x="2069" y="2340"/>
                  </a:cubicBezTo>
                  <a:cubicBezTo>
                    <a:pt x="2536" y="1873"/>
                    <a:pt x="3203" y="1339"/>
                    <a:pt x="3236" y="606"/>
                  </a:cubicBezTo>
                  <a:cubicBezTo>
                    <a:pt x="3236" y="486"/>
                    <a:pt x="3103" y="367"/>
                    <a:pt x="2979" y="367"/>
                  </a:cubicBezTo>
                  <a:cubicBezTo>
                    <a:pt x="2965" y="367"/>
                    <a:pt x="2950" y="369"/>
                    <a:pt x="2936" y="372"/>
                  </a:cubicBezTo>
                  <a:cubicBezTo>
                    <a:pt x="2536" y="472"/>
                    <a:pt x="2302" y="739"/>
                    <a:pt x="2102" y="1039"/>
                  </a:cubicBezTo>
                  <a:cubicBezTo>
                    <a:pt x="2069" y="739"/>
                    <a:pt x="2036" y="405"/>
                    <a:pt x="1835" y="139"/>
                  </a:cubicBezTo>
                  <a:cubicBezTo>
                    <a:pt x="1783" y="51"/>
                    <a:pt x="1685" y="1"/>
                    <a:pt x="159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35"/>
            <p:cNvSpPr/>
            <p:nvPr/>
          </p:nvSpPr>
          <p:spPr>
            <a:xfrm>
              <a:off x="3060407" y="1657230"/>
              <a:ext cx="115456" cy="86716"/>
            </a:xfrm>
            <a:custGeom>
              <a:avLst/>
              <a:gdLst/>
              <a:ahLst/>
              <a:cxnLst/>
              <a:rect l="l" t="t" r="r" b="b"/>
              <a:pathLst>
                <a:path w="3230" h="2484" extrusionOk="0">
                  <a:moveTo>
                    <a:pt x="1585" y="1"/>
                  </a:moveTo>
                  <a:cubicBezTo>
                    <a:pt x="1503" y="1"/>
                    <a:pt x="1426" y="35"/>
                    <a:pt x="1395" y="114"/>
                  </a:cubicBezTo>
                  <a:cubicBezTo>
                    <a:pt x="1195" y="481"/>
                    <a:pt x="1228" y="814"/>
                    <a:pt x="1328" y="1181"/>
                  </a:cubicBezTo>
                  <a:cubicBezTo>
                    <a:pt x="1028" y="914"/>
                    <a:pt x="694" y="714"/>
                    <a:pt x="294" y="714"/>
                  </a:cubicBezTo>
                  <a:cubicBezTo>
                    <a:pt x="281" y="712"/>
                    <a:pt x="268" y="711"/>
                    <a:pt x="256" y="711"/>
                  </a:cubicBezTo>
                  <a:cubicBezTo>
                    <a:pt x="82" y="711"/>
                    <a:pt x="0" y="925"/>
                    <a:pt x="94" y="1081"/>
                  </a:cubicBezTo>
                  <a:cubicBezTo>
                    <a:pt x="394" y="1748"/>
                    <a:pt x="1028" y="2149"/>
                    <a:pt x="1695" y="2449"/>
                  </a:cubicBezTo>
                  <a:cubicBezTo>
                    <a:pt x="1731" y="2472"/>
                    <a:pt x="1766" y="2484"/>
                    <a:pt x="1801" y="2484"/>
                  </a:cubicBezTo>
                  <a:cubicBezTo>
                    <a:pt x="1866" y="2484"/>
                    <a:pt x="1931" y="2447"/>
                    <a:pt x="1995" y="2382"/>
                  </a:cubicBezTo>
                  <a:cubicBezTo>
                    <a:pt x="1995" y="2382"/>
                    <a:pt x="2029" y="2349"/>
                    <a:pt x="2062" y="2349"/>
                  </a:cubicBezTo>
                  <a:cubicBezTo>
                    <a:pt x="2529" y="1882"/>
                    <a:pt x="3196" y="1348"/>
                    <a:pt x="3229" y="614"/>
                  </a:cubicBezTo>
                  <a:cubicBezTo>
                    <a:pt x="3229" y="469"/>
                    <a:pt x="3103" y="374"/>
                    <a:pt x="2982" y="374"/>
                  </a:cubicBezTo>
                  <a:cubicBezTo>
                    <a:pt x="2964" y="374"/>
                    <a:pt x="2947" y="376"/>
                    <a:pt x="2929" y="381"/>
                  </a:cubicBezTo>
                  <a:cubicBezTo>
                    <a:pt x="2529" y="481"/>
                    <a:pt x="2295" y="748"/>
                    <a:pt x="2095" y="1048"/>
                  </a:cubicBezTo>
                  <a:cubicBezTo>
                    <a:pt x="2062" y="714"/>
                    <a:pt x="2029" y="414"/>
                    <a:pt x="1828" y="114"/>
                  </a:cubicBezTo>
                  <a:cubicBezTo>
                    <a:pt x="1776" y="43"/>
                    <a:pt x="1676" y="1"/>
                    <a:pt x="158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35"/>
            <p:cNvSpPr/>
            <p:nvPr/>
          </p:nvSpPr>
          <p:spPr>
            <a:xfrm>
              <a:off x="2701273" y="4056415"/>
              <a:ext cx="698743" cy="531854"/>
            </a:xfrm>
            <a:custGeom>
              <a:avLst/>
              <a:gdLst/>
              <a:ahLst/>
              <a:cxnLst/>
              <a:rect l="l" t="t" r="r" b="b"/>
              <a:pathLst>
                <a:path w="19548" h="15235" extrusionOk="0">
                  <a:moveTo>
                    <a:pt x="18971" y="1"/>
                  </a:moveTo>
                  <a:cubicBezTo>
                    <a:pt x="18953" y="1"/>
                    <a:pt x="18934" y="2"/>
                    <a:pt x="18914" y="4"/>
                  </a:cubicBezTo>
                  <a:cubicBezTo>
                    <a:pt x="15578" y="437"/>
                    <a:pt x="12076" y="371"/>
                    <a:pt x="8907" y="1671"/>
                  </a:cubicBezTo>
                  <a:cubicBezTo>
                    <a:pt x="7272" y="2339"/>
                    <a:pt x="5871" y="3339"/>
                    <a:pt x="4737" y="4707"/>
                  </a:cubicBezTo>
                  <a:cubicBezTo>
                    <a:pt x="3503" y="6141"/>
                    <a:pt x="2736" y="7809"/>
                    <a:pt x="2068" y="9577"/>
                  </a:cubicBezTo>
                  <a:cubicBezTo>
                    <a:pt x="1401" y="11245"/>
                    <a:pt x="0" y="12946"/>
                    <a:pt x="401" y="14848"/>
                  </a:cubicBezTo>
                  <a:cubicBezTo>
                    <a:pt x="454" y="15117"/>
                    <a:pt x="650" y="15234"/>
                    <a:pt x="855" y="15234"/>
                  </a:cubicBezTo>
                  <a:cubicBezTo>
                    <a:pt x="1157" y="15234"/>
                    <a:pt x="1481" y="14979"/>
                    <a:pt x="1401" y="14581"/>
                  </a:cubicBezTo>
                  <a:cubicBezTo>
                    <a:pt x="1101" y="13113"/>
                    <a:pt x="2335" y="11612"/>
                    <a:pt x="2902" y="10311"/>
                  </a:cubicBezTo>
                  <a:cubicBezTo>
                    <a:pt x="3570" y="8677"/>
                    <a:pt x="4170" y="7042"/>
                    <a:pt x="5271" y="5641"/>
                  </a:cubicBezTo>
                  <a:cubicBezTo>
                    <a:pt x="6305" y="4373"/>
                    <a:pt x="7572" y="3373"/>
                    <a:pt x="9040" y="2739"/>
                  </a:cubicBezTo>
                  <a:cubicBezTo>
                    <a:pt x="10441" y="2105"/>
                    <a:pt x="12009" y="1805"/>
                    <a:pt x="13510" y="1605"/>
                  </a:cubicBezTo>
                  <a:cubicBezTo>
                    <a:pt x="15311" y="1371"/>
                    <a:pt x="17113" y="1271"/>
                    <a:pt x="18914" y="1071"/>
                  </a:cubicBezTo>
                  <a:cubicBezTo>
                    <a:pt x="19528" y="974"/>
                    <a:pt x="19547" y="1"/>
                    <a:pt x="189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35"/>
            <p:cNvSpPr/>
            <p:nvPr/>
          </p:nvSpPr>
          <p:spPr>
            <a:xfrm>
              <a:off x="2183788" y="4119391"/>
              <a:ext cx="529419" cy="491463"/>
            </a:xfrm>
            <a:custGeom>
              <a:avLst/>
              <a:gdLst/>
              <a:ahLst/>
              <a:cxnLst/>
              <a:rect l="l" t="t" r="r" b="b"/>
              <a:pathLst>
                <a:path w="14811" h="14078" extrusionOk="0">
                  <a:moveTo>
                    <a:pt x="701" y="1"/>
                  </a:moveTo>
                  <a:cubicBezTo>
                    <a:pt x="0" y="1"/>
                    <a:pt x="0" y="1068"/>
                    <a:pt x="701" y="1068"/>
                  </a:cubicBezTo>
                  <a:cubicBezTo>
                    <a:pt x="3269" y="1068"/>
                    <a:pt x="5938" y="1302"/>
                    <a:pt x="8273" y="2469"/>
                  </a:cubicBezTo>
                  <a:cubicBezTo>
                    <a:pt x="10741" y="3704"/>
                    <a:pt x="12809" y="5939"/>
                    <a:pt x="13410" y="8674"/>
                  </a:cubicBezTo>
                  <a:cubicBezTo>
                    <a:pt x="13777" y="10275"/>
                    <a:pt x="13710" y="11943"/>
                    <a:pt x="13710" y="13577"/>
                  </a:cubicBezTo>
                  <a:cubicBezTo>
                    <a:pt x="13710" y="13911"/>
                    <a:pt x="13969" y="14078"/>
                    <a:pt x="14227" y="14078"/>
                  </a:cubicBezTo>
                  <a:cubicBezTo>
                    <a:pt x="14486" y="14078"/>
                    <a:pt x="14744" y="13911"/>
                    <a:pt x="14744" y="13577"/>
                  </a:cubicBezTo>
                  <a:cubicBezTo>
                    <a:pt x="14744" y="12010"/>
                    <a:pt x="14811" y="10442"/>
                    <a:pt x="14511" y="8874"/>
                  </a:cubicBezTo>
                  <a:cubicBezTo>
                    <a:pt x="14244" y="7306"/>
                    <a:pt x="13577" y="5905"/>
                    <a:pt x="12609" y="4671"/>
                  </a:cubicBezTo>
                  <a:cubicBezTo>
                    <a:pt x="10841" y="2436"/>
                    <a:pt x="8340" y="1068"/>
                    <a:pt x="5571" y="468"/>
                  </a:cubicBezTo>
                  <a:cubicBezTo>
                    <a:pt x="3970" y="134"/>
                    <a:pt x="2335" y="1"/>
                    <a:pt x="7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35"/>
            <p:cNvSpPr/>
            <p:nvPr/>
          </p:nvSpPr>
          <p:spPr>
            <a:xfrm>
              <a:off x="2654161" y="4454312"/>
              <a:ext cx="717331" cy="350880"/>
            </a:xfrm>
            <a:custGeom>
              <a:avLst/>
              <a:gdLst/>
              <a:ahLst/>
              <a:cxnLst/>
              <a:rect l="l" t="t" r="r" b="b"/>
              <a:pathLst>
                <a:path w="20068" h="10051" extrusionOk="0">
                  <a:moveTo>
                    <a:pt x="14849" y="1"/>
                  </a:moveTo>
                  <a:cubicBezTo>
                    <a:pt x="13445" y="1"/>
                    <a:pt x="12053" y="147"/>
                    <a:pt x="10692" y="548"/>
                  </a:cubicBezTo>
                  <a:cubicBezTo>
                    <a:pt x="7856" y="1381"/>
                    <a:pt x="5188" y="3149"/>
                    <a:pt x="3120" y="5218"/>
                  </a:cubicBezTo>
                  <a:cubicBezTo>
                    <a:pt x="1919" y="6385"/>
                    <a:pt x="885" y="7719"/>
                    <a:pt x="184" y="9254"/>
                  </a:cubicBezTo>
                  <a:cubicBezTo>
                    <a:pt x="0" y="9668"/>
                    <a:pt x="372" y="10051"/>
                    <a:pt x="708" y="10051"/>
                  </a:cubicBezTo>
                  <a:cubicBezTo>
                    <a:pt x="859" y="10051"/>
                    <a:pt x="1002" y="9974"/>
                    <a:pt x="1085" y="9787"/>
                  </a:cubicBezTo>
                  <a:cubicBezTo>
                    <a:pt x="2586" y="6552"/>
                    <a:pt x="5521" y="4117"/>
                    <a:pt x="8624" y="2516"/>
                  </a:cubicBezTo>
                  <a:cubicBezTo>
                    <a:pt x="10690" y="1430"/>
                    <a:pt x="12875" y="1063"/>
                    <a:pt x="15103" y="1063"/>
                  </a:cubicBezTo>
                  <a:cubicBezTo>
                    <a:pt x="16435" y="1063"/>
                    <a:pt x="17783" y="1194"/>
                    <a:pt x="19131" y="1381"/>
                  </a:cubicBezTo>
                  <a:cubicBezTo>
                    <a:pt x="19162" y="1386"/>
                    <a:pt x="19192" y="1388"/>
                    <a:pt x="19221" y="1388"/>
                  </a:cubicBezTo>
                  <a:cubicBezTo>
                    <a:pt x="19824" y="1388"/>
                    <a:pt x="20068" y="444"/>
                    <a:pt x="19431" y="381"/>
                  </a:cubicBezTo>
                  <a:cubicBezTo>
                    <a:pt x="17905" y="173"/>
                    <a:pt x="16370" y="1"/>
                    <a:pt x="148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35"/>
            <p:cNvSpPr/>
            <p:nvPr/>
          </p:nvSpPr>
          <p:spPr>
            <a:xfrm>
              <a:off x="2171849" y="4540958"/>
              <a:ext cx="468402" cy="351230"/>
            </a:xfrm>
            <a:custGeom>
              <a:avLst/>
              <a:gdLst/>
              <a:ahLst/>
              <a:cxnLst/>
              <a:rect l="l" t="t" r="r" b="b"/>
              <a:pathLst>
                <a:path w="13104" h="10061" extrusionOk="0">
                  <a:moveTo>
                    <a:pt x="668" y="34"/>
                  </a:moveTo>
                  <a:cubicBezTo>
                    <a:pt x="1" y="34"/>
                    <a:pt x="1" y="1068"/>
                    <a:pt x="668" y="1068"/>
                  </a:cubicBezTo>
                  <a:cubicBezTo>
                    <a:pt x="3437" y="1134"/>
                    <a:pt x="6439" y="1001"/>
                    <a:pt x="8874" y="2569"/>
                  </a:cubicBezTo>
                  <a:cubicBezTo>
                    <a:pt x="10075" y="3303"/>
                    <a:pt x="11209" y="4437"/>
                    <a:pt x="11609" y="5838"/>
                  </a:cubicBezTo>
                  <a:cubicBezTo>
                    <a:pt x="11943" y="7072"/>
                    <a:pt x="11876" y="8406"/>
                    <a:pt x="12043" y="9674"/>
                  </a:cubicBezTo>
                  <a:cubicBezTo>
                    <a:pt x="12083" y="9943"/>
                    <a:pt x="12270" y="10060"/>
                    <a:pt x="12473" y="10060"/>
                  </a:cubicBezTo>
                  <a:cubicBezTo>
                    <a:pt x="12771" y="10060"/>
                    <a:pt x="13103" y="9805"/>
                    <a:pt x="13043" y="9407"/>
                  </a:cubicBezTo>
                  <a:cubicBezTo>
                    <a:pt x="12843" y="8039"/>
                    <a:pt x="12977" y="6572"/>
                    <a:pt x="12510" y="5237"/>
                  </a:cubicBezTo>
                  <a:cubicBezTo>
                    <a:pt x="11976" y="3770"/>
                    <a:pt x="10808" y="2602"/>
                    <a:pt x="9541" y="1735"/>
                  </a:cubicBezTo>
                  <a:cubicBezTo>
                    <a:pt x="6939" y="0"/>
                    <a:pt x="3670" y="100"/>
                    <a:pt x="668" y="3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35"/>
            <p:cNvSpPr/>
            <p:nvPr/>
          </p:nvSpPr>
          <p:spPr>
            <a:xfrm>
              <a:off x="2272008" y="4077186"/>
              <a:ext cx="130005" cy="139116"/>
            </a:xfrm>
            <a:custGeom>
              <a:avLst/>
              <a:gdLst/>
              <a:ahLst/>
              <a:cxnLst/>
              <a:rect l="l" t="t" r="r" b="b"/>
              <a:pathLst>
                <a:path w="3637" h="3985" extrusionOk="0">
                  <a:moveTo>
                    <a:pt x="2171" y="0"/>
                  </a:moveTo>
                  <a:cubicBezTo>
                    <a:pt x="2090" y="0"/>
                    <a:pt x="2009" y="23"/>
                    <a:pt x="1935" y="76"/>
                  </a:cubicBezTo>
                  <a:cubicBezTo>
                    <a:pt x="1702" y="209"/>
                    <a:pt x="1569" y="543"/>
                    <a:pt x="1735" y="776"/>
                  </a:cubicBezTo>
                  <a:cubicBezTo>
                    <a:pt x="2036" y="1202"/>
                    <a:pt x="2205" y="1685"/>
                    <a:pt x="2426" y="2139"/>
                  </a:cubicBezTo>
                  <a:lnTo>
                    <a:pt x="2426" y="2139"/>
                  </a:lnTo>
                  <a:cubicBezTo>
                    <a:pt x="2156" y="2270"/>
                    <a:pt x="1896" y="2414"/>
                    <a:pt x="1635" y="2544"/>
                  </a:cubicBezTo>
                  <a:cubicBezTo>
                    <a:pt x="1535" y="2611"/>
                    <a:pt x="1468" y="2644"/>
                    <a:pt x="1368" y="2678"/>
                  </a:cubicBezTo>
                  <a:cubicBezTo>
                    <a:pt x="1344" y="2678"/>
                    <a:pt x="1249" y="2731"/>
                    <a:pt x="1238" y="2747"/>
                  </a:cubicBezTo>
                  <a:lnTo>
                    <a:pt x="1238" y="2747"/>
                  </a:lnTo>
                  <a:cubicBezTo>
                    <a:pt x="1191" y="2754"/>
                    <a:pt x="1163" y="2778"/>
                    <a:pt x="1135" y="2778"/>
                  </a:cubicBezTo>
                  <a:cubicBezTo>
                    <a:pt x="901" y="2878"/>
                    <a:pt x="701" y="2911"/>
                    <a:pt x="468" y="2978"/>
                  </a:cubicBezTo>
                  <a:cubicBezTo>
                    <a:pt x="201" y="3011"/>
                    <a:pt x="1" y="3345"/>
                    <a:pt x="101" y="3612"/>
                  </a:cubicBezTo>
                  <a:cubicBezTo>
                    <a:pt x="189" y="3875"/>
                    <a:pt x="380" y="3985"/>
                    <a:pt x="628" y="3985"/>
                  </a:cubicBezTo>
                  <a:cubicBezTo>
                    <a:pt x="663" y="3985"/>
                    <a:pt x="698" y="3983"/>
                    <a:pt x="735" y="3979"/>
                  </a:cubicBezTo>
                  <a:cubicBezTo>
                    <a:pt x="1702" y="3812"/>
                    <a:pt x="2503" y="3211"/>
                    <a:pt x="3370" y="2844"/>
                  </a:cubicBezTo>
                  <a:cubicBezTo>
                    <a:pt x="3537" y="2778"/>
                    <a:pt x="3637" y="2544"/>
                    <a:pt x="3637" y="2377"/>
                  </a:cubicBezTo>
                  <a:cubicBezTo>
                    <a:pt x="3637" y="2277"/>
                    <a:pt x="3637" y="2144"/>
                    <a:pt x="3570" y="2044"/>
                  </a:cubicBezTo>
                  <a:cubicBezTo>
                    <a:pt x="3537" y="1977"/>
                    <a:pt x="3470" y="1877"/>
                    <a:pt x="3403" y="1777"/>
                  </a:cubicBezTo>
                  <a:cubicBezTo>
                    <a:pt x="3336" y="1610"/>
                    <a:pt x="3236" y="1443"/>
                    <a:pt x="3170" y="1277"/>
                  </a:cubicBezTo>
                  <a:cubicBezTo>
                    <a:pt x="3003" y="910"/>
                    <a:pt x="2836" y="576"/>
                    <a:pt x="2636" y="243"/>
                  </a:cubicBezTo>
                  <a:cubicBezTo>
                    <a:pt x="2522" y="106"/>
                    <a:pt x="2346" y="0"/>
                    <a:pt x="2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35"/>
            <p:cNvSpPr/>
            <p:nvPr/>
          </p:nvSpPr>
          <p:spPr>
            <a:xfrm>
              <a:off x="2380531" y="4107208"/>
              <a:ext cx="149057" cy="146727"/>
            </a:xfrm>
            <a:custGeom>
              <a:avLst/>
              <a:gdLst/>
              <a:ahLst/>
              <a:cxnLst/>
              <a:rect l="l" t="t" r="r" b="b"/>
              <a:pathLst>
                <a:path w="4170" h="4203" extrusionOk="0">
                  <a:moveTo>
                    <a:pt x="2824" y="0"/>
                  </a:moveTo>
                  <a:cubicBezTo>
                    <a:pt x="2736" y="0"/>
                    <a:pt x="2649" y="26"/>
                    <a:pt x="2569" y="83"/>
                  </a:cubicBezTo>
                  <a:cubicBezTo>
                    <a:pt x="2335" y="216"/>
                    <a:pt x="2202" y="550"/>
                    <a:pt x="2369" y="784"/>
                  </a:cubicBezTo>
                  <a:cubicBezTo>
                    <a:pt x="2435" y="850"/>
                    <a:pt x="2469" y="950"/>
                    <a:pt x="2502" y="1050"/>
                  </a:cubicBezTo>
                  <a:cubicBezTo>
                    <a:pt x="2535" y="1084"/>
                    <a:pt x="2569" y="1117"/>
                    <a:pt x="2569" y="1184"/>
                  </a:cubicBezTo>
                  <a:cubicBezTo>
                    <a:pt x="2585" y="1216"/>
                    <a:pt x="2591" y="1227"/>
                    <a:pt x="2593" y="1227"/>
                  </a:cubicBezTo>
                  <a:cubicBezTo>
                    <a:pt x="2596" y="1227"/>
                    <a:pt x="2575" y="1174"/>
                    <a:pt x="2578" y="1174"/>
                  </a:cubicBezTo>
                  <a:lnTo>
                    <a:pt x="2578" y="1174"/>
                  </a:lnTo>
                  <a:cubicBezTo>
                    <a:pt x="2580" y="1174"/>
                    <a:pt x="2586" y="1185"/>
                    <a:pt x="2602" y="1217"/>
                  </a:cubicBezTo>
                  <a:cubicBezTo>
                    <a:pt x="2669" y="1417"/>
                    <a:pt x="2736" y="1617"/>
                    <a:pt x="2802" y="1818"/>
                  </a:cubicBezTo>
                  <a:cubicBezTo>
                    <a:pt x="2864" y="2045"/>
                    <a:pt x="2926" y="2285"/>
                    <a:pt x="2988" y="2522"/>
                  </a:cubicBezTo>
                  <a:lnTo>
                    <a:pt x="2988" y="2522"/>
                  </a:lnTo>
                  <a:cubicBezTo>
                    <a:pt x="2883" y="2565"/>
                    <a:pt x="2782" y="2592"/>
                    <a:pt x="2702" y="2618"/>
                  </a:cubicBezTo>
                  <a:cubicBezTo>
                    <a:pt x="2435" y="2718"/>
                    <a:pt x="2202" y="2785"/>
                    <a:pt x="1968" y="2852"/>
                  </a:cubicBezTo>
                  <a:cubicBezTo>
                    <a:pt x="1468" y="2985"/>
                    <a:pt x="968" y="3085"/>
                    <a:pt x="434" y="3185"/>
                  </a:cubicBezTo>
                  <a:cubicBezTo>
                    <a:pt x="167" y="3252"/>
                    <a:pt x="0" y="3586"/>
                    <a:pt x="100" y="3819"/>
                  </a:cubicBezTo>
                  <a:cubicBezTo>
                    <a:pt x="156" y="4069"/>
                    <a:pt x="349" y="4203"/>
                    <a:pt x="586" y="4203"/>
                  </a:cubicBezTo>
                  <a:cubicBezTo>
                    <a:pt x="634" y="4203"/>
                    <a:pt x="683" y="4197"/>
                    <a:pt x="734" y="4186"/>
                  </a:cubicBezTo>
                  <a:cubicBezTo>
                    <a:pt x="1802" y="3952"/>
                    <a:pt x="2869" y="3719"/>
                    <a:pt x="3870" y="3285"/>
                  </a:cubicBezTo>
                  <a:cubicBezTo>
                    <a:pt x="4070" y="3185"/>
                    <a:pt x="4170" y="2885"/>
                    <a:pt x="4103" y="2685"/>
                  </a:cubicBezTo>
                  <a:cubicBezTo>
                    <a:pt x="3870" y="1884"/>
                    <a:pt x="3736" y="984"/>
                    <a:pt x="3269" y="250"/>
                  </a:cubicBezTo>
                  <a:cubicBezTo>
                    <a:pt x="3159" y="96"/>
                    <a:pt x="2992" y="0"/>
                    <a:pt x="28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35"/>
            <p:cNvSpPr/>
            <p:nvPr/>
          </p:nvSpPr>
          <p:spPr>
            <a:xfrm>
              <a:off x="2220749" y="4484474"/>
              <a:ext cx="127610" cy="151754"/>
            </a:xfrm>
            <a:custGeom>
              <a:avLst/>
              <a:gdLst/>
              <a:ahLst/>
              <a:cxnLst/>
              <a:rect l="l" t="t" r="r" b="b"/>
              <a:pathLst>
                <a:path w="3570" h="4347" extrusionOk="0">
                  <a:moveTo>
                    <a:pt x="1020" y="1"/>
                  </a:moveTo>
                  <a:cubicBezTo>
                    <a:pt x="844" y="1"/>
                    <a:pt x="655" y="97"/>
                    <a:pt x="567" y="251"/>
                  </a:cubicBezTo>
                  <a:cubicBezTo>
                    <a:pt x="434" y="517"/>
                    <a:pt x="534" y="818"/>
                    <a:pt x="768" y="951"/>
                  </a:cubicBezTo>
                  <a:cubicBezTo>
                    <a:pt x="1135" y="1218"/>
                    <a:pt x="1368" y="1385"/>
                    <a:pt x="1702" y="1685"/>
                  </a:cubicBezTo>
                  <a:cubicBezTo>
                    <a:pt x="1880" y="1845"/>
                    <a:pt x="2048" y="2005"/>
                    <a:pt x="2207" y="2171"/>
                  </a:cubicBezTo>
                  <a:lnTo>
                    <a:pt x="2207" y="2171"/>
                  </a:lnTo>
                  <a:cubicBezTo>
                    <a:pt x="2171" y="2198"/>
                    <a:pt x="2136" y="2225"/>
                    <a:pt x="2102" y="2252"/>
                  </a:cubicBezTo>
                  <a:cubicBezTo>
                    <a:pt x="1902" y="2385"/>
                    <a:pt x="1702" y="2519"/>
                    <a:pt x="1501" y="2619"/>
                  </a:cubicBezTo>
                  <a:cubicBezTo>
                    <a:pt x="1135" y="2886"/>
                    <a:pt x="734" y="3119"/>
                    <a:pt x="334" y="3386"/>
                  </a:cubicBezTo>
                  <a:cubicBezTo>
                    <a:pt x="100" y="3520"/>
                    <a:pt x="0" y="3853"/>
                    <a:pt x="134" y="4087"/>
                  </a:cubicBezTo>
                  <a:cubicBezTo>
                    <a:pt x="250" y="4249"/>
                    <a:pt x="430" y="4347"/>
                    <a:pt x="618" y="4347"/>
                  </a:cubicBezTo>
                  <a:cubicBezTo>
                    <a:pt x="701" y="4347"/>
                    <a:pt x="786" y="4328"/>
                    <a:pt x="868" y="4287"/>
                  </a:cubicBezTo>
                  <a:cubicBezTo>
                    <a:pt x="1702" y="3753"/>
                    <a:pt x="2536" y="3253"/>
                    <a:pt x="3336" y="2619"/>
                  </a:cubicBezTo>
                  <a:cubicBezTo>
                    <a:pt x="3570" y="2419"/>
                    <a:pt x="3503" y="2085"/>
                    <a:pt x="3336" y="1885"/>
                  </a:cubicBezTo>
                  <a:cubicBezTo>
                    <a:pt x="2769" y="1151"/>
                    <a:pt x="2035" y="584"/>
                    <a:pt x="1268" y="84"/>
                  </a:cubicBezTo>
                  <a:cubicBezTo>
                    <a:pt x="1200" y="27"/>
                    <a:pt x="1112" y="1"/>
                    <a:pt x="10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35"/>
            <p:cNvSpPr/>
            <p:nvPr/>
          </p:nvSpPr>
          <p:spPr>
            <a:xfrm>
              <a:off x="2316117" y="4489431"/>
              <a:ext cx="138369" cy="171548"/>
            </a:xfrm>
            <a:custGeom>
              <a:avLst/>
              <a:gdLst/>
              <a:ahLst/>
              <a:cxnLst/>
              <a:rect l="l" t="t" r="r" b="b"/>
              <a:pathLst>
                <a:path w="3871" h="4914" extrusionOk="0">
                  <a:moveTo>
                    <a:pt x="1862" y="0"/>
                  </a:moveTo>
                  <a:cubicBezTo>
                    <a:pt x="1505" y="0"/>
                    <a:pt x="1136" y="380"/>
                    <a:pt x="1369" y="776"/>
                  </a:cubicBezTo>
                  <a:cubicBezTo>
                    <a:pt x="1723" y="1358"/>
                    <a:pt x="2001" y="2036"/>
                    <a:pt x="2420" y="2577"/>
                  </a:cubicBezTo>
                  <a:lnTo>
                    <a:pt x="2420" y="2577"/>
                  </a:lnTo>
                  <a:cubicBezTo>
                    <a:pt x="1731" y="3026"/>
                    <a:pt x="1075" y="3548"/>
                    <a:pt x="335" y="3945"/>
                  </a:cubicBezTo>
                  <a:cubicBezTo>
                    <a:pt x="68" y="4078"/>
                    <a:pt x="1" y="4445"/>
                    <a:pt x="134" y="4679"/>
                  </a:cubicBezTo>
                  <a:cubicBezTo>
                    <a:pt x="244" y="4832"/>
                    <a:pt x="411" y="4913"/>
                    <a:pt x="589" y="4913"/>
                  </a:cubicBezTo>
                  <a:cubicBezTo>
                    <a:pt x="681" y="4913"/>
                    <a:pt x="777" y="4891"/>
                    <a:pt x="868" y="4845"/>
                  </a:cubicBezTo>
                  <a:cubicBezTo>
                    <a:pt x="1769" y="4345"/>
                    <a:pt x="2569" y="3644"/>
                    <a:pt x="3503" y="3144"/>
                  </a:cubicBezTo>
                  <a:cubicBezTo>
                    <a:pt x="3804" y="2977"/>
                    <a:pt x="3870" y="2510"/>
                    <a:pt x="3637" y="2310"/>
                  </a:cubicBezTo>
                  <a:cubicBezTo>
                    <a:pt x="2970" y="1810"/>
                    <a:pt x="2703" y="976"/>
                    <a:pt x="2269" y="242"/>
                  </a:cubicBezTo>
                  <a:cubicBezTo>
                    <a:pt x="2169" y="71"/>
                    <a:pt x="2016" y="0"/>
                    <a:pt x="18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35"/>
            <p:cNvSpPr/>
            <p:nvPr/>
          </p:nvSpPr>
          <p:spPr>
            <a:xfrm>
              <a:off x="3025591" y="4411653"/>
              <a:ext cx="127610" cy="141525"/>
            </a:xfrm>
            <a:custGeom>
              <a:avLst/>
              <a:gdLst/>
              <a:ahLst/>
              <a:cxnLst/>
              <a:rect l="l" t="t" r="r" b="b"/>
              <a:pathLst>
                <a:path w="3570" h="4054" extrusionOk="0">
                  <a:moveTo>
                    <a:pt x="2189" y="0"/>
                  </a:moveTo>
                  <a:cubicBezTo>
                    <a:pt x="2012" y="0"/>
                    <a:pt x="1845" y="82"/>
                    <a:pt x="1735" y="235"/>
                  </a:cubicBezTo>
                  <a:cubicBezTo>
                    <a:pt x="1668" y="402"/>
                    <a:pt x="1535" y="569"/>
                    <a:pt x="1435" y="735"/>
                  </a:cubicBezTo>
                  <a:cubicBezTo>
                    <a:pt x="1435" y="735"/>
                    <a:pt x="1401" y="735"/>
                    <a:pt x="1401" y="769"/>
                  </a:cubicBezTo>
                  <a:cubicBezTo>
                    <a:pt x="1368" y="802"/>
                    <a:pt x="1368" y="836"/>
                    <a:pt x="1335" y="869"/>
                  </a:cubicBezTo>
                  <a:cubicBezTo>
                    <a:pt x="1268" y="936"/>
                    <a:pt x="1201" y="1002"/>
                    <a:pt x="1135" y="1069"/>
                  </a:cubicBezTo>
                  <a:cubicBezTo>
                    <a:pt x="868" y="1369"/>
                    <a:pt x="601" y="1603"/>
                    <a:pt x="301" y="1870"/>
                  </a:cubicBezTo>
                  <a:cubicBezTo>
                    <a:pt x="0" y="2136"/>
                    <a:pt x="201" y="2637"/>
                    <a:pt x="534" y="2737"/>
                  </a:cubicBezTo>
                  <a:cubicBezTo>
                    <a:pt x="601" y="2770"/>
                    <a:pt x="668" y="2770"/>
                    <a:pt x="701" y="2804"/>
                  </a:cubicBezTo>
                  <a:cubicBezTo>
                    <a:pt x="734" y="2804"/>
                    <a:pt x="768" y="2804"/>
                    <a:pt x="801" y="2837"/>
                  </a:cubicBezTo>
                  <a:cubicBezTo>
                    <a:pt x="768" y="2820"/>
                    <a:pt x="751" y="2812"/>
                    <a:pt x="747" y="2812"/>
                  </a:cubicBezTo>
                  <a:cubicBezTo>
                    <a:pt x="743" y="2812"/>
                    <a:pt x="751" y="2820"/>
                    <a:pt x="768" y="2837"/>
                  </a:cubicBezTo>
                  <a:cubicBezTo>
                    <a:pt x="901" y="2870"/>
                    <a:pt x="1001" y="2937"/>
                    <a:pt x="1101" y="2970"/>
                  </a:cubicBezTo>
                  <a:cubicBezTo>
                    <a:pt x="1268" y="3070"/>
                    <a:pt x="1468" y="3171"/>
                    <a:pt x="1635" y="3304"/>
                  </a:cubicBezTo>
                  <a:cubicBezTo>
                    <a:pt x="2002" y="3504"/>
                    <a:pt x="2369" y="3771"/>
                    <a:pt x="2736" y="3971"/>
                  </a:cubicBezTo>
                  <a:cubicBezTo>
                    <a:pt x="2816" y="4028"/>
                    <a:pt x="2907" y="4054"/>
                    <a:pt x="2998" y="4054"/>
                  </a:cubicBezTo>
                  <a:cubicBezTo>
                    <a:pt x="3174" y="4054"/>
                    <a:pt x="3348" y="3958"/>
                    <a:pt x="3436" y="3804"/>
                  </a:cubicBezTo>
                  <a:cubicBezTo>
                    <a:pt x="3570" y="3537"/>
                    <a:pt x="3503" y="3237"/>
                    <a:pt x="3236" y="3070"/>
                  </a:cubicBezTo>
                  <a:cubicBezTo>
                    <a:pt x="2683" y="2748"/>
                    <a:pt x="2163" y="2378"/>
                    <a:pt x="1608" y="2081"/>
                  </a:cubicBezTo>
                  <a:lnTo>
                    <a:pt x="1608" y="2081"/>
                  </a:lnTo>
                  <a:cubicBezTo>
                    <a:pt x="2007" y="1684"/>
                    <a:pt x="2361" y="1250"/>
                    <a:pt x="2636" y="769"/>
                  </a:cubicBezTo>
                  <a:cubicBezTo>
                    <a:pt x="2769" y="535"/>
                    <a:pt x="2702" y="202"/>
                    <a:pt x="2469" y="68"/>
                  </a:cubicBezTo>
                  <a:cubicBezTo>
                    <a:pt x="2377" y="23"/>
                    <a:pt x="2282" y="0"/>
                    <a:pt x="21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35"/>
            <p:cNvSpPr/>
            <p:nvPr/>
          </p:nvSpPr>
          <p:spPr>
            <a:xfrm>
              <a:off x="3162710" y="4411374"/>
              <a:ext cx="116886" cy="139081"/>
            </a:xfrm>
            <a:custGeom>
              <a:avLst/>
              <a:gdLst/>
              <a:ahLst/>
              <a:cxnLst/>
              <a:rect l="l" t="t" r="r" b="b"/>
              <a:pathLst>
                <a:path w="3270" h="3984" extrusionOk="0">
                  <a:moveTo>
                    <a:pt x="2311" y="1"/>
                  </a:moveTo>
                  <a:cubicBezTo>
                    <a:pt x="2227" y="1"/>
                    <a:pt x="2143" y="23"/>
                    <a:pt x="2069" y="76"/>
                  </a:cubicBezTo>
                  <a:cubicBezTo>
                    <a:pt x="1468" y="510"/>
                    <a:pt x="834" y="877"/>
                    <a:pt x="267" y="1311"/>
                  </a:cubicBezTo>
                  <a:cubicBezTo>
                    <a:pt x="101" y="1411"/>
                    <a:pt x="1" y="1544"/>
                    <a:pt x="1" y="1744"/>
                  </a:cubicBezTo>
                  <a:cubicBezTo>
                    <a:pt x="1" y="1944"/>
                    <a:pt x="101" y="2078"/>
                    <a:pt x="267" y="2211"/>
                  </a:cubicBezTo>
                  <a:cubicBezTo>
                    <a:pt x="468" y="2311"/>
                    <a:pt x="634" y="2445"/>
                    <a:pt x="834" y="2578"/>
                  </a:cubicBezTo>
                  <a:lnTo>
                    <a:pt x="901" y="2645"/>
                  </a:lnTo>
                  <a:lnTo>
                    <a:pt x="1001" y="2745"/>
                  </a:lnTo>
                  <a:cubicBezTo>
                    <a:pt x="1101" y="2812"/>
                    <a:pt x="1201" y="2878"/>
                    <a:pt x="1268" y="2978"/>
                  </a:cubicBezTo>
                  <a:cubicBezTo>
                    <a:pt x="1635" y="3245"/>
                    <a:pt x="1969" y="3545"/>
                    <a:pt x="2302" y="3846"/>
                  </a:cubicBezTo>
                  <a:cubicBezTo>
                    <a:pt x="2424" y="3933"/>
                    <a:pt x="2564" y="3984"/>
                    <a:pt x="2704" y="3984"/>
                  </a:cubicBezTo>
                  <a:cubicBezTo>
                    <a:pt x="2831" y="3984"/>
                    <a:pt x="2958" y="3941"/>
                    <a:pt x="3069" y="3846"/>
                  </a:cubicBezTo>
                  <a:cubicBezTo>
                    <a:pt x="3236" y="3646"/>
                    <a:pt x="3270" y="3279"/>
                    <a:pt x="3069" y="3112"/>
                  </a:cubicBezTo>
                  <a:cubicBezTo>
                    <a:pt x="2512" y="2676"/>
                    <a:pt x="1990" y="2187"/>
                    <a:pt x="1439" y="1760"/>
                  </a:cubicBezTo>
                  <a:lnTo>
                    <a:pt x="1439" y="1760"/>
                  </a:lnTo>
                  <a:cubicBezTo>
                    <a:pt x="1823" y="1503"/>
                    <a:pt x="2220" y="1253"/>
                    <a:pt x="2602" y="977"/>
                  </a:cubicBezTo>
                  <a:cubicBezTo>
                    <a:pt x="2803" y="810"/>
                    <a:pt x="2936" y="510"/>
                    <a:pt x="2769" y="243"/>
                  </a:cubicBezTo>
                  <a:cubicBezTo>
                    <a:pt x="2678" y="106"/>
                    <a:pt x="2493" y="1"/>
                    <a:pt x="23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35"/>
            <p:cNvSpPr/>
            <p:nvPr/>
          </p:nvSpPr>
          <p:spPr>
            <a:xfrm>
              <a:off x="3002928" y="4039309"/>
              <a:ext cx="140728" cy="144458"/>
            </a:xfrm>
            <a:custGeom>
              <a:avLst/>
              <a:gdLst/>
              <a:ahLst/>
              <a:cxnLst/>
              <a:rect l="l" t="t" r="r" b="b"/>
              <a:pathLst>
                <a:path w="3937" h="4138" extrusionOk="0">
                  <a:moveTo>
                    <a:pt x="2054" y="0"/>
                  </a:moveTo>
                  <a:cubicBezTo>
                    <a:pt x="1868" y="0"/>
                    <a:pt x="1694" y="98"/>
                    <a:pt x="1602" y="260"/>
                  </a:cubicBezTo>
                  <a:cubicBezTo>
                    <a:pt x="1168" y="994"/>
                    <a:pt x="568" y="1528"/>
                    <a:pt x="167" y="2262"/>
                  </a:cubicBezTo>
                  <a:cubicBezTo>
                    <a:pt x="1" y="2528"/>
                    <a:pt x="101" y="2862"/>
                    <a:pt x="334" y="2995"/>
                  </a:cubicBezTo>
                  <a:cubicBezTo>
                    <a:pt x="801" y="3262"/>
                    <a:pt x="1302" y="3396"/>
                    <a:pt x="1802" y="3529"/>
                  </a:cubicBezTo>
                  <a:cubicBezTo>
                    <a:pt x="2035" y="3596"/>
                    <a:pt x="2302" y="3663"/>
                    <a:pt x="2502" y="3763"/>
                  </a:cubicBezTo>
                  <a:cubicBezTo>
                    <a:pt x="2525" y="3763"/>
                    <a:pt x="2591" y="3792"/>
                    <a:pt x="2604" y="3792"/>
                  </a:cubicBezTo>
                  <a:cubicBezTo>
                    <a:pt x="2610" y="3792"/>
                    <a:pt x="2603" y="3785"/>
                    <a:pt x="2569" y="3763"/>
                  </a:cubicBezTo>
                  <a:lnTo>
                    <a:pt x="2569" y="3763"/>
                  </a:lnTo>
                  <a:cubicBezTo>
                    <a:pt x="2636" y="3796"/>
                    <a:pt x="2703" y="3829"/>
                    <a:pt x="2736" y="3863"/>
                  </a:cubicBezTo>
                  <a:cubicBezTo>
                    <a:pt x="2869" y="3929"/>
                    <a:pt x="2969" y="3996"/>
                    <a:pt x="3070" y="4063"/>
                  </a:cubicBezTo>
                  <a:cubicBezTo>
                    <a:pt x="3142" y="4115"/>
                    <a:pt x="3227" y="4137"/>
                    <a:pt x="3314" y="4137"/>
                  </a:cubicBezTo>
                  <a:cubicBezTo>
                    <a:pt x="3508" y="4137"/>
                    <a:pt x="3711" y="4024"/>
                    <a:pt x="3803" y="3863"/>
                  </a:cubicBezTo>
                  <a:cubicBezTo>
                    <a:pt x="3937" y="3596"/>
                    <a:pt x="3837" y="3329"/>
                    <a:pt x="3603" y="3162"/>
                  </a:cubicBezTo>
                  <a:cubicBezTo>
                    <a:pt x="3170" y="2862"/>
                    <a:pt x="2669" y="2695"/>
                    <a:pt x="2169" y="2562"/>
                  </a:cubicBezTo>
                  <a:cubicBezTo>
                    <a:pt x="1935" y="2495"/>
                    <a:pt x="1702" y="2428"/>
                    <a:pt x="1468" y="2362"/>
                  </a:cubicBezTo>
                  <a:cubicBezTo>
                    <a:pt x="1434" y="2350"/>
                    <a:pt x="1395" y="2334"/>
                    <a:pt x="1355" y="2318"/>
                  </a:cubicBezTo>
                  <a:lnTo>
                    <a:pt x="1355" y="2318"/>
                  </a:lnTo>
                  <a:cubicBezTo>
                    <a:pt x="1359" y="2310"/>
                    <a:pt x="1364" y="2302"/>
                    <a:pt x="1368" y="2295"/>
                  </a:cubicBezTo>
                  <a:cubicBezTo>
                    <a:pt x="1535" y="2095"/>
                    <a:pt x="1568" y="2061"/>
                    <a:pt x="1702" y="1861"/>
                  </a:cubicBezTo>
                  <a:cubicBezTo>
                    <a:pt x="1969" y="1528"/>
                    <a:pt x="2269" y="1161"/>
                    <a:pt x="2502" y="794"/>
                  </a:cubicBezTo>
                  <a:cubicBezTo>
                    <a:pt x="2636" y="560"/>
                    <a:pt x="2569" y="193"/>
                    <a:pt x="2302" y="60"/>
                  </a:cubicBezTo>
                  <a:cubicBezTo>
                    <a:pt x="2221" y="19"/>
                    <a:pt x="2136" y="0"/>
                    <a:pt x="20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35"/>
            <p:cNvSpPr/>
            <p:nvPr/>
          </p:nvSpPr>
          <p:spPr>
            <a:xfrm>
              <a:off x="3149592" y="4016793"/>
              <a:ext cx="126430" cy="133635"/>
            </a:xfrm>
            <a:custGeom>
              <a:avLst/>
              <a:gdLst/>
              <a:ahLst/>
              <a:cxnLst/>
              <a:rect l="l" t="t" r="r" b="b"/>
              <a:pathLst>
                <a:path w="3537" h="3828" extrusionOk="0">
                  <a:moveTo>
                    <a:pt x="2530" y="0"/>
                  </a:moveTo>
                  <a:cubicBezTo>
                    <a:pt x="2398" y="0"/>
                    <a:pt x="2264" y="42"/>
                    <a:pt x="2169" y="138"/>
                  </a:cubicBezTo>
                  <a:cubicBezTo>
                    <a:pt x="1602" y="838"/>
                    <a:pt x="835" y="1305"/>
                    <a:pt x="234" y="1939"/>
                  </a:cubicBezTo>
                  <a:cubicBezTo>
                    <a:pt x="34" y="2173"/>
                    <a:pt x="1" y="2640"/>
                    <a:pt x="334" y="2773"/>
                  </a:cubicBezTo>
                  <a:cubicBezTo>
                    <a:pt x="734" y="2940"/>
                    <a:pt x="1168" y="3140"/>
                    <a:pt x="1602" y="3307"/>
                  </a:cubicBezTo>
                  <a:cubicBezTo>
                    <a:pt x="1802" y="3374"/>
                    <a:pt x="1969" y="3474"/>
                    <a:pt x="2169" y="3540"/>
                  </a:cubicBezTo>
                  <a:cubicBezTo>
                    <a:pt x="2215" y="3559"/>
                    <a:pt x="2230" y="3564"/>
                    <a:pt x="2232" y="3564"/>
                  </a:cubicBezTo>
                  <a:cubicBezTo>
                    <a:pt x="2235" y="3564"/>
                    <a:pt x="2202" y="3550"/>
                    <a:pt x="2205" y="3550"/>
                  </a:cubicBezTo>
                  <a:lnTo>
                    <a:pt x="2205" y="3550"/>
                  </a:lnTo>
                  <a:cubicBezTo>
                    <a:pt x="2207" y="3550"/>
                    <a:pt x="2223" y="3555"/>
                    <a:pt x="2269" y="3574"/>
                  </a:cubicBezTo>
                  <a:cubicBezTo>
                    <a:pt x="2302" y="3607"/>
                    <a:pt x="2369" y="3607"/>
                    <a:pt x="2402" y="3640"/>
                  </a:cubicBezTo>
                  <a:cubicBezTo>
                    <a:pt x="2502" y="3707"/>
                    <a:pt x="2602" y="3740"/>
                    <a:pt x="2703" y="3774"/>
                  </a:cubicBezTo>
                  <a:cubicBezTo>
                    <a:pt x="2795" y="3808"/>
                    <a:pt x="2891" y="3827"/>
                    <a:pt x="2984" y="3827"/>
                  </a:cubicBezTo>
                  <a:cubicBezTo>
                    <a:pt x="3161" y="3827"/>
                    <a:pt x="3327" y="3760"/>
                    <a:pt x="3436" y="3607"/>
                  </a:cubicBezTo>
                  <a:cubicBezTo>
                    <a:pt x="3536" y="3374"/>
                    <a:pt x="3503" y="3007"/>
                    <a:pt x="3236" y="2873"/>
                  </a:cubicBezTo>
                  <a:cubicBezTo>
                    <a:pt x="2803" y="2706"/>
                    <a:pt x="2402" y="2506"/>
                    <a:pt x="1969" y="2339"/>
                  </a:cubicBezTo>
                  <a:cubicBezTo>
                    <a:pt x="1814" y="2288"/>
                    <a:pt x="1660" y="2217"/>
                    <a:pt x="1521" y="2156"/>
                  </a:cubicBezTo>
                  <a:lnTo>
                    <a:pt x="1521" y="2156"/>
                  </a:lnTo>
                  <a:cubicBezTo>
                    <a:pt x="1995" y="1750"/>
                    <a:pt x="2499" y="1370"/>
                    <a:pt x="2903" y="872"/>
                  </a:cubicBezTo>
                  <a:cubicBezTo>
                    <a:pt x="3069" y="672"/>
                    <a:pt x="3136" y="338"/>
                    <a:pt x="2903" y="138"/>
                  </a:cubicBezTo>
                  <a:cubicBezTo>
                    <a:pt x="2816" y="51"/>
                    <a:pt x="2674" y="0"/>
                    <a:pt x="25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35"/>
            <p:cNvSpPr/>
            <p:nvPr/>
          </p:nvSpPr>
          <p:spPr>
            <a:xfrm>
              <a:off x="1940541" y="2257393"/>
              <a:ext cx="708287" cy="471669"/>
            </a:xfrm>
            <a:custGeom>
              <a:avLst/>
              <a:gdLst/>
              <a:ahLst/>
              <a:cxnLst/>
              <a:rect l="l" t="t" r="r" b="b"/>
              <a:pathLst>
                <a:path w="19815" h="13511" extrusionOk="0">
                  <a:moveTo>
                    <a:pt x="0" y="1"/>
                  </a:moveTo>
                  <a:lnTo>
                    <a:pt x="0" y="101"/>
                  </a:lnTo>
                  <a:cubicBezTo>
                    <a:pt x="2202" y="3803"/>
                    <a:pt x="6605" y="6605"/>
                    <a:pt x="10308" y="8607"/>
                  </a:cubicBezTo>
                  <a:cubicBezTo>
                    <a:pt x="13268" y="10186"/>
                    <a:pt x="16618" y="12348"/>
                    <a:pt x="19685" y="13272"/>
                  </a:cubicBezTo>
                  <a:lnTo>
                    <a:pt x="19685" y="13272"/>
                  </a:lnTo>
                  <a:cubicBezTo>
                    <a:pt x="17697" y="9641"/>
                    <a:pt x="15028" y="5864"/>
                    <a:pt x="11208" y="4004"/>
                  </a:cubicBezTo>
                  <a:cubicBezTo>
                    <a:pt x="7706" y="2302"/>
                    <a:pt x="3403" y="1902"/>
                    <a:pt x="0" y="1"/>
                  </a:cubicBezTo>
                  <a:close/>
                  <a:moveTo>
                    <a:pt x="19685" y="13272"/>
                  </a:moveTo>
                  <a:cubicBezTo>
                    <a:pt x="19728" y="13351"/>
                    <a:pt x="19772" y="13431"/>
                    <a:pt x="19815" y="13510"/>
                  </a:cubicBezTo>
                  <a:lnTo>
                    <a:pt x="19815" y="13310"/>
                  </a:lnTo>
                  <a:cubicBezTo>
                    <a:pt x="19771" y="13298"/>
                    <a:pt x="19728" y="13285"/>
                    <a:pt x="19685" y="13272"/>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35"/>
            <p:cNvSpPr/>
            <p:nvPr/>
          </p:nvSpPr>
          <p:spPr>
            <a:xfrm>
              <a:off x="1982256" y="2336446"/>
              <a:ext cx="51330" cy="64095"/>
            </a:xfrm>
            <a:custGeom>
              <a:avLst/>
              <a:gdLst/>
              <a:ahLst/>
              <a:cxnLst/>
              <a:rect l="l" t="t" r="r" b="b"/>
              <a:pathLst>
                <a:path w="1436" h="1836" extrusionOk="0">
                  <a:moveTo>
                    <a:pt x="318" y="655"/>
                  </a:moveTo>
                  <a:cubicBezTo>
                    <a:pt x="300" y="683"/>
                    <a:pt x="294" y="715"/>
                    <a:pt x="268" y="768"/>
                  </a:cubicBezTo>
                  <a:cubicBezTo>
                    <a:pt x="287" y="730"/>
                    <a:pt x="303" y="693"/>
                    <a:pt x="318" y="655"/>
                  </a:cubicBezTo>
                  <a:close/>
                  <a:moveTo>
                    <a:pt x="1068" y="1"/>
                  </a:moveTo>
                  <a:cubicBezTo>
                    <a:pt x="935" y="1"/>
                    <a:pt x="768" y="1"/>
                    <a:pt x="668" y="67"/>
                  </a:cubicBezTo>
                  <a:cubicBezTo>
                    <a:pt x="535" y="134"/>
                    <a:pt x="468" y="234"/>
                    <a:pt x="435" y="367"/>
                  </a:cubicBezTo>
                  <a:cubicBezTo>
                    <a:pt x="387" y="463"/>
                    <a:pt x="356" y="559"/>
                    <a:pt x="318" y="655"/>
                  </a:cubicBezTo>
                  <a:lnTo>
                    <a:pt x="318" y="655"/>
                  </a:lnTo>
                  <a:cubicBezTo>
                    <a:pt x="322" y="648"/>
                    <a:pt x="328" y="641"/>
                    <a:pt x="335" y="634"/>
                  </a:cubicBezTo>
                  <a:lnTo>
                    <a:pt x="335" y="634"/>
                  </a:lnTo>
                  <a:cubicBezTo>
                    <a:pt x="301" y="768"/>
                    <a:pt x="234" y="868"/>
                    <a:pt x="134" y="968"/>
                  </a:cubicBezTo>
                  <a:cubicBezTo>
                    <a:pt x="167" y="935"/>
                    <a:pt x="201" y="902"/>
                    <a:pt x="234" y="869"/>
                  </a:cubicBezTo>
                  <a:lnTo>
                    <a:pt x="234" y="869"/>
                  </a:lnTo>
                  <a:cubicBezTo>
                    <a:pt x="201" y="902"/>
                    <a:pt x="168" y="935"/>
                    <a:pt x="168" y="968"/>
                  </a:cubicBezTo>
                  <a:cubicBezTo>
                    <a:pt x="68" y="1035"/>
                    <a:pt x="1" y="1201"/>
                    <a:pt x="1" y="1335"/>
                  </a:cubicBezTo>
                  <a:cubicBezTo>
                    <a:pt x="1" y="1435"/>
                    <a:pt x="68" y="1602"/>
                    <a:pt x="168" y="1702"/>
                  </a:cubicBezTo>
                  <a:cubicBezTo>
                    <a:pt x="268" y="1768"/>
                    <a:pt x="368" y="1835"/>
                    <a:pt x="535" y="1835"/>
                  </a:cubicBezTo>
                  <a:cubicBezTo>
                    <a:pt x="668" y="1835"/>
                    <a:pt x="802" y="1802"/>
                    <a:pt x="902" y="1668"/>
                  </a:cubicBezTo>
                  <a:cubicBezTo>
                    <a:pt x="1168" y="1402"/>
                    <a:pt x="1302" y="1035"/>
                    <a:pt x="1435" y="668"/>
                  </a:cubicBezTo>
                  <a:cubicBezTo>
                    <a:pt x="1435" y="568"/>
                    <a:pt x="1435" y="501"/>
                    <a:pt x="1435" y="434"/>
                  </a:cubicBezTo>
                  <a:cubicBezTo>
                    <a:pt x="1435" y="367"/>
                    <a:pt x="1402" y="301"/>
                    <a:pt x="1369" y="267"/>
                  </a:cubicBezTo>
                  <a:cubicBezTo>
                    <a:pt x="1302" y="134"/>
                    <a:pt x="1168" y="34"/>
                    <a:pt x="10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35"/>
            <p:cNvSpPr/>
            <p:nvPr/>
          </p:nvSpPr>
          <p:spPr>
            <a:xfrm>
              <a:off x="2060967" y="2287538"/>
              <a:ext cx="47720" cy="60604"/>
            </a:xfrm>
            <a:custGeom>
              <a:avLst/>
              <a:gdLst/>
              <a:ahLst/>
              <a:cxnLst/>
              <a:rect l="l" t="t" r="r" b="b"/>
              <a:pathLst>
                <a:path w="1335" h="1736" extrusionOk="0">
                  <a:moveTo>
                    <a:pt x="208" y="794"/>
                  </a:moveTo>
                  <a:cubicBezTo>
                    <a:pt x="186" y="819"/>
                    <a:pt x="167" y="843"/>
                    <a:pt x="167" y="868"/>
                  </a:cubicBezTo>
                  <a:cubicBezTo>
                    <a:pt x="178" y="846"/>
                    <a:pt x="193" y="821"/>
                    <a:pt x="208" y="794"/>
                  </a:cubicBezTo>
                  <a:close/>
                  <a:moveTo>
                    <a:pt x="834" y="1"/>
                  </a:moveTo>
                  <a:cubicBezTo>
                    <a:pt x="701" y="1"/>
                    <a:pt x="534" y="34"/>
                    <a:pt x="468" y="167"/>
                  </a:cubicBezTo>
                  <a:cubicBezTo>
                    <a:pt x="367" y="267"/>
                    <a:pt x="301" y="367"/>
                    <a:pt x="301" y="501"/>
                  </a:cubicBezTo>
                  <a:cubicBezTo>
                    <a:pt x="301" y="491"/>
                    <a:pt x="301" y="480"/>
                    <a:pt x="301" y="468"/>
                  </a:cubicBezTo>
                  <a:cubicBezTo>
                    <a:pt x="301" y="568"/>
                    <a:pt x="267" y="668"/>
                    <a:pt x="234" y="734"/>
                  </a:cubicBezTo>
                  <a:cubicBezTo>
                    <a:pt x="267" y="701"/>
                    <a:pt x="267" y="668"/>
                    <a:pt x="301" y="634"/>
                  </a:cubicBezTo>
                  <a:lnTo>
                    <a:pt x="301" y="634"/>
                  </a:lnTo>
                  <a:cubicBezTo>
                    <a:pt x="278" y="679"/>
                    <a:pt x="241" y="739"/>
                    <a:pt x="208" y="794"/>
                  </a:cubicBezTo>
                  <a:lnTo>
                    <a:pt x="208" y="794"/>
                  </a:lnTo>
                  <a:cubicBezTo>
                    <a:pt x="217" y="785"/>
                    <a:pt x="225" y="776"/>
                    <a:pt x="234" y="768"/>
                  </a:cubicBezTo>
                  <a:lnTo>
                    <a:pt x="234" y="768"/>
                  </a:lnTo>
                  <a:cubicBezTo>
                    <a:pt x="201" y="801"/>
                    <a:pt x="201" y="834"/>
                    <a:pt x="167" y="868"/>
                  </a:cubicBezTo>
                  <a:cubicBezTo>
                    <a:pt x="67" y="935"/>
                    <a:pt x="1" y="1101"/>
                    <a:pt x="1" y="1235"/>
                  </a:cubicBezTo>
                  <a:cubicBezTo>
                    <a:pt x="1" y="1301"/>
                    <a:pt x="1" y="1368"/>
                    <a:pt x="34" y="1435"/>
                  </a:cubicBezTo>
                  <a:cubicBezTo>
                    <a:pt x="67" y="1468"/>
                    <a:pt x="101" y="1535"/>
                    <a:pt x="167" y="1602"/>
                  </a:cubicBezTo>
                  <a:cubicBezTo>
                    <a:pt x="267" y="1668"/>
                    <a:pt x="401" y="1735"/>
                    <a:pt x="534" y="1735"/>
                  </a:cubicBezTo>
                  <a:cubicBezTo>
                    <a:pt x="668" y="1735"/>
                    <a:pt x="801" y="1702"/>
                    <a:pt x="901" y="1602"/>
                  </a:cubicBezTo>
                  <a:cubicBezTo>
                    <a:pt x="968" y="1502"/>
                    <a:pt x="1035" y="1402"/>
                    <a:pt x="1101" y="1335"/>
                  </a:cubicBezTo>
                  <a:cubicBezTo>
                    <a:pt x="1168" y="1235"/>
                    <a:pt x="1201" y="1101"/>
                    <a:pt x="1235" y="1001"/>
                  </a:cubicBezTo>
                  <a:cubicBezTo>
                    <a:pt x="1268" y="935"/>
                    <a:pt x="1301" y="901"/>
                    <a:pt x="1301" y="834"/>
                  </a:cubicBezTo>
                  <a:cubicBezTo>
                    <a:pt x="1335" y="734"/>
                    <a:pt x="1335" y="634"/>
                    <a:pt x="1335" y="534"/>
                  </a:cubicBezTo>
                  <a:cubicBezTo>
                    <a:pt x="1335" y="401"/>
                    <a:pt x="1268" y="234"/>
                    <a:pt x="1201" y="167"/>
                  </a:cubicBezTo>
                  <a:cubicBezTo>
                    <a:pt x="1135" y="101"/>
                    <a:pt x="1068" y="67"/>
                    <a:pt x="1035" y="34"/>
                  </a:cubicBezTo>
                  <a:cubicBezTo>
                    <a:pt x="968" y="1"/>
                    <a:pt x="901" y="1"/>
                    <a:pt x="8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35"/>
            <p:cNvSpPr/>
            <p:nvPr/>
          </p:nvSpPr>
          <p:spPr>
            <a:xfrm>
              <a:off x="2045454" y="2385354"/>
              <a:ext cx="59658" cy="67167"/>
            </a:xfrm>
            <a:custGeom>
              <a:avLst/>
              <a:gdLst/>
              <a:ahLst/>
              <a:cxnLst/>
              <a:rect l="l" t="t" r="r" b="b"/>
              <a:pathLst>
                <a:path w="1669" h="1924" extrusionOk="0">
                  <a:moveTo>
                    <a:pt x="1073" y="1503"/>
                  </a:moveTo>
                  <a:cubicBezTo>
                    <a:pt x="1063" y="1529"/>
                    <a:pt x="1054" y="1549"/>
                    <a:pt x="1035" y="1568"/>
                  </a:cubicBezTo>
                  <a:cubicBezTo>
                    <a:pt x="1048" y="1547"/>
                    <a:pt x="1060" y="1525"/>
                    <a:pt x="1073" y="1503"/>
                  </a:cubicBezTo>
                  <a:close/>
                  <a:moveTo>
                    <a:pt x="1168" y="1"/>
                  </a:moveTo>
                  <a:cubicBezTo>
                    <a:pt x="1002" y="1"/>
                    <a:pt x="868" y="34"/>
                    <a:pt x="801" y="134"/>
                  </a:cubicBezTo>
                  <a:cubicBezTo>
                    <a:pt x="468" y="468"/>
                    <a:pt x="201" y="834"/>
                    <a:pt x="68" y="1268"/>
                  </a:cubicBezTo>
                  <a:cubicBezTo>
                    <a:pt x="1" y="1402"/>
                    <a:pt x="34" y="1568"/>
                    <a:pt x="101" y="1668"/>
                  </a:cubicBezTo>
                  <a:cubicBezTo>
                    <a:pt x="168" y="1802"/>
                    <a:pt x="301" y="1902"/>
                    <a:pt x="435" y="1902"/>
                  </a:cubicBezTo>
                  <a:cubicBezTo>
                    <a:pt x="490" y="1916"/>
                    <a:pt x="545" y="1924"/>
                    <a:pt x="600" y="1924"/>
                  </a:cubicBezTo>
                  <a:cubicBezTo>
                    <a:pt x="679" y="1924"/>
                    <a:pt x="757" y="1908"/>
                    <a:pt x="835" y="1869"/>
                  </a:cubicBezTo>
                  <a:cubicBezTo>
                    <a:pt x="935" y="1802"/>
                    <a:pt x="1002" y="1702"/>
                    <a:pt x="1068" y="1568"/>
                  </a:cubicBezTo>
                  <a:cubicBezTo>
                    <a:pt x="1068" y="1541"/>
                    <a:pt x="1091" y="1491"/>
                    <a:pt x="1099" y="1456"/>
                  </a:cubicBezTo>
                  <a:lnTo>
                    <a:pt x="1099" y="1456"/>
                  </a:lnTo>
                  <a:cubicBezTo>
                    <a:pt x="1169" y="1328"/>
                    <a:pt x="1232" y="1205"/>
                    <a:pt x="1335" y="1101"/>
                  </a:cubicBezTo>
                  <a:cubicBezTo>
                    <a:pt x="1302" y="1101"/>
                    <a:pt x="1268" y="1168"/>
                    <a:pt x="1235" y="1201"/>
                  </a:cubicBezTo>
                  <a:cubicBezTo>
                    <a:pt x="1335" y="1068"/>
                    <a:pt x="1435" y="968"/>
                    <a:pt x="1535" y="868"/>
                  </a:cubicBezTo>
                  <a:cubicBezTo>
                    <a:pt x="1602" y="801"/>
                    <a:pt x="1669" y="634"/>
                    <a:pt x="1669" y="501"/>
                  </a:cubicBezTo>
                  <a:cubicBezTo>
                    <a:pt x="1669" y="401"/>
                    <a:pt x="1602" y="234"/>
                    <a:pt x="1535" y="134"/>
                  </a:cubicBezTo>
                  <a:cubicBezTo>
                    <a:pt x="1435" y="67"/>
                    <a:pt x="1302" y="1"/>
                    <a:pt x="11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35"/>
            <p:cNvSpPr/>
            <p:nvPr/>
          </p:nvSpPr>
          <p:spPr>
            <a:xfrm>
              <a:off x="2128919" y="2357287"/>
              <a:ext cx="47755" cy="61162"/>
            </a:xfrm>
            <a:custGeom>
              <a:avLst/>
              <a:gdLst/>
              <a:ahLst/>
              <a:cxnLst/>
              <a:rect l="l" t="t" r="r" b="b"/>
              <a:pathLst>
                <a:path w="1336" h="1752" extrusionOk="0">
                  <a:moveTo>
                    <a:pt x="1235" y="838"/>
                  </a:moveTo>
                  <a:cubicBezTo>
                    <a:pt x="1235" y="856"/>
                    <a:pt x="1226" y="873"/>
                    <a:pt x="1217" y="891"/>
                  </a:cubicBezTo>
                  <a:lnTo>
                    <a:pt x="1217" y="891"/>
                  </a:lnTo>
                  <a:cubicBezTo>
                    <a:pt x="1223" y="873"/>
                    <a:pt x="1229" y="855"/>
                    <a:pt x="1235" y="838"/>
                  </a:cubicBezTo>
                  <a:close/>
                  <a:moveTo>
                    <a:pt x="134" y="805"/>
                  </a:moveTo>
                  <a:lnTo>
                    <a:pt x="134" y="805"/>
                  </a:lnTo>
                  <a:cubicBezTo>
                    <a:pt x="134" y="838"/>
                    <a:pt x="102" y="870"/>
                    <a:pt x="101" y="903"/>
                  </a:cubicBezTo>
                  <a:lnTo>
                    <a:pt x="101" y="903"/>
                  </a:lnTo>
                  <a:cubicBezTo>
                    <a:pt x="120" y="863"/>
                    <a:pt x="134" y="827"/>
                    <a:pt x="134" y="805"/>
                  </a:cubicBezTo>
                  <a:close/>
                  <a:moveTo>
                    <a:pt x="854" y="1"/>
                  </a:moveTo>
                  <a:cubicBezTo>
                    <a:pt x="803" y="1"/>
                    <a:pt x="752" y="12"/>
                    <a:pt x="701" y="37"/>
                  </a:cubicBezTo>
                  <a:cubicBezTo>
                    <a:pt x="568" y="71"/>
                    <a:pt x="435" y="137"/>
                    <a:pt x="368" y="271"/>
                  </a:cubicBezTo>
                  <a:cubicBezTo>
                    <a:pt x="268" y="471"/>
                    <a:pt x="201" y="704"/>
                    <a:pt x="101" y="905"/>
                  </a:cubicBezTo>
                  <a:cubicBezTo>
                    <a:pt x="101" y="904"/>
                    <a:pt x="101" y="904"/>
                    <a:pt x="101" y="903"/>
                  </a:cubicBezTo>
                  <a:lnTo>
                    <a:pt x="101" y="903"/>
                  </a:lnTo>
                  <a:cubicBezTo>
                    <a:pt x="91" y="925"/>
                    <a:pt x="79" y="948"/>
                    <a:pt x="68" y="971"/>
                  </a:cubicBezTo>
                  <a:cubicBezTo>
                    <a:pt x="34" y="1005"/>
                    <a:pt x="1" y="1071"/>
                    <a:pt x="1" y="1138"/>
                  </a:cubicBezTo>
                  <a:cubicBezTo>
                    <a:pt x="1" y="1205"/>
                    <a:pt x="1" y="1272"/>
                    <a:pt x="34" y="1372"/>
                  </a:cubicBezTo>
                  <a:cubicBezTo>
                    <a:pt x="34" y="1438"/>
                    <a:pt x="68" y="1472"/>
                    <a:pt x="101" y="1538"/>
                  </a:cubicBezTo>
                  <a:cubicBezTo>
                    <a:pt x="134" y="1605"/>
                    <a:pt x="201" y="1638"/>
                    <a:pt x="268" y="1672"/>
                  </a:cubicBezTo>
                  <a:cubicBezTo>
                    <a:pt x="341" y="1721"/>
                    <a:pt x="450" y="1752"/>
                    <a:pt x="556" y="1752"/>
                  </a:cubicBezTo>
                  <a:cubicBezTo>
                    <a:pt x="594" y="1752"/>
                    <a:pt x="632" y="1747"/>
                    <a:pt x="668" y="1739"/>
                  </a:cubicBezTo>
                  <a:cubicBezTo>
                    <a:pt x="768" y="1672"/>
                    <a:pt x="902" y="1605"/>
                    <a:pt x="968" y="1472"/>
                  </a:cubicBezTo>
                  <a:cubicBezTo>
                    <a:pt x="1053" y="1302"/>
                    <a:pt x="1138" y="1109"/>
                    <a:pt x="1202" y="932"/>
                  </a:cubicBezTo>
                  <a:lnTo>
                    <a:pt x="1202" y="932"/>
                  </a:lnTo>
                  <a:cubicBezTo>
                    <a:pt x="1202" y="934"/>
                    <a:pt x="1202" y="936"/>
                    <a:pt x="1202" y="938"/>
                  </a:cubicBezTo>
                  <a:cubicBezTo>
                    <a:pt x="1235" y="905"/>
                    <a:pt x="1235" y="838"/>
                    <a:pt x="1268" y="805"/>
                  </a:cubicBezTo>
                  <a:cubicBezTo>
                    <a:pt x="1302" y="738"/>
                    <a:pt x="1335" y="671"/>
                    <a:pt x="1335" y="604"/>
                  </a:cubicBezTo>
                  <a:cubicBezTo>
                    <a:pt x="1335" y="538"/>
                    <a:pt x="1335" y="471"/>
                    <a:pt x="1335" y="404"/>
                  </a:cubicBezTo>
                  <a:cubicBezTo>
                    <a:pt x="1302" y="338"/>
                    <a:pt x="1268" y="271"/>
                    <a:pt x="1235" y="204"/>
                  </a:cubicBezTo>
                  <a:cubicBezTo>
                    <a:pt x="1202" y="137"/>
                    <a:pt x="1135" y="104"/>
                    <a:pt x="1102" y="71"/>
                  </a:cubicBezTo>
                  <a:cubicBezTo>
                    <a:pt x="1019" y="29"/>
                    <a:pt x="937" y="1"/>
                    <a:pt x="8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35"/>
            <p:cNvSpPr/>
            <p:nvPr/>
          </p:nvSpPr>
          <p:spPr>
            <a:xfrm>
              <a:off x="2189757" y="2410264"/>
              <a:ext cx="53689" cy="67586"/>
            </a:xfrm>
            <a:custGeom>
              <a:avLst/>
              <a:gdLst/>
              <a:ahLst/>
              <a:cxnLst/>
              <a:rect l="l" t="t" r="r" b="b"/>
              <a:pathLst>
                <a:path w="1502" h="1936" extrusionOk="0">
                  <a:moveTo>
                    <a:pt x="438" y="438"/>
                  </a:moveTo>
                  <a:lnTo>
                    <a:pt x="438" y="438"/>
                  </a:lnTo>
                  <a:cubicBezTo>
                    <a:pt x="417" y="471"/>
                    <a:pt x="401" y="511"/>
                    <a:pt x="401" y="534"/>
                  </a:cubicBezTo>
                  <a:cubicBezTo>
                    <a:pt x="420" y="495"/>
                    <a:pt x="428" y="468"/>
                    <a:pt x="438" y="438"/>
                  </a:cubicBezTo>
                  <a:close/>
                  <a:moveTo>
                    <a:pt x="1101" y="1"/>
                  </a:moveTo>
                  <a:cubicBezTo>
                    <a:pt x="968" y="1"/>
                    <a:pt x="801" y="1"/>
                    <a:pt x="701" y="67"/>
                  </a:cubicBezTo>
                  <a:cubicBezTo>
                    <a:pt x="568" y="134"/>
                    <a:pt x="501" y="234"/>
                    <a:pt x="467" y="368"/>
                  </a:cubicBezTo>
                  <a:cubicBezTo>
                    <a:pt x="454" y="395"/>
                    <a:pt x="446" y="417"/>
                    <a:pt x="438" y="438"/>
                  </a:cubicBezTo>
                  <a:lnTo>
                    <a:pt x="438" y="438"/>
                  </a:lnTo>
                  <a:cubicBezTo>
                    <a:pt x="448" y="424"/>
                    <a:pt x="458" y="411"/>
                    <a:pt x="467" y="401"/>
                  </a:cubicBezTo>
                  <a:lnTo>
                    <a:pt x="467" y="401"/>
                  </a:lnTo>
                  <a:cubicBezTo>
                    <a:pt x="334" y="701"/>
                    <a:pt x="167" y="968"/>
                    <a:pt x="67" y="1268"/>
                  </a:cubicBezTo>
                  <a:cubicBezTo>
                    <a:pt x="0" y="1402"/>
                    <a:pt x="34" y="1569"/>
                    <a:pt x="101" y="1669"/>
                  </a:cubicBezTo>
                  <a:cubicBezTo>
                    <a:pt x="167" y="1802"/>
                    <a:pt x="301" y="1902"/>
                    <a:pt x="434" y="1935"/>
                  </a:cubicBezTo>
                  <a:cubicBezTo>
                    <a:pt x="568" y="1935"/>
                    <a:pt x="701" y="1935"/>
                    <a:pt x="834" y="1869"/>
                  </a:cubicBezTo>
                  <a:cubicBezTo>
                    <a:pt x="934" y="1802"/>
                    <a:pt x="1035" y="1702"/>
                    <a:pt x="1068" y="1569"/>
                  </a:cubicBezTo>
                  <a:cubicBezTo>
                    <a:pt x="1068" y="1552"/>
                    <a:pt x="1070" y="1537"/>
                    <a:pt x="1073" y="1523"/>
                  </a:cubicBezTo>
                  <a:lnTo>
                    <a:pt x="1073" y="1523"/>
                  </a:lnTo>
                  <a:cubicBezTo>
                    <a:pt x="1206" y="1228"/>
                    <a:pt x="1369" y="964"/>
                    <a:pt x="1468" y="668"/>
                  </a:cubicBezTo>
                  <a:cubicBezTo>
                    <a:pt x="1502" y="534"/>
                    <a:pt x="1468" y="368"/>
                    <a:pt x="1401" y="268"/>
                  </a:cubicBezTo>
                  <a:cubicBezTo>
                    <a:pt x="1335" y="134"/>
                    <a:pt x="1201" y="34"/>
                    <a:pt x="1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35"/>
            <p:cNvSpPr/>
            <p:nvPr/>
          </p:nvSpPr>
          <p:spPr>
            <a:xfrm>
              <a:off x="2256530" y="2335834"/>
              <a:ext cx="53689" cy="74254"/>
            </a:xfrm>
            <a:custGeom>
              <a:avLst/>
              <a:gdLst/>
              <a:ahLst/>
              <a:cxnLst/>
              <a:rect l="l" t="t" r="r" b="b"/>
              <a:pathLst>
                <a:path w="1502" h="2127" extrusionOk="0">
                  <a:moveTo>
                    <a:pt x="267" y="1023"/>
                  </a:moveTo>
                  <a:lnTo>
                    <a:pt x="267" y="1023"/>
                  </a:lnTo>
                  <a:cubicBezTo>
                    <a:pt x="255" y="1041"/>
                    <a:pt x="244" y="1059"/>
                    <a:pt x="233" y="1077"/>
                  </a:cubicBezTo>
                  <a:lnTo>
                    <a:pt x="233" y="1077"/>
                  </a:lnTo>
                  <a:cubicBezTo>
                    <a:pt x="242" y="1056"/>
                    <a:pt x="250" y="1040"/>
                    <a:pt x="267" y="1023"/>
                  </a:cubicBezTo>
                  <a:close/>
                  <a:moveTo>
                    <a:pt x="925" y="0"/>
                  </a:moveTo>
                  <a:cubicBezTo>
                    <a:pt x="841" y="0"/>
                    <a:pt x="759" y="16"/>
                    <a:pt x="701" y="55"/>
                  </a:cubicBezTo>
                  <a:cubicBezTo>
                    <a:pt x="601" y="122"/>
                    <a:pt x="500" y="222"/>
                    <a:pt x="467" y="356"/>
                  </a:cubicBezTo>
                  <a:cubicBezTo>
                    <a:pt x="405" y="603"/>
                    <a:pt x="315" y="850"/>
                    <a:pt x="222" y="1098"/>
                  </a:cubicBezTo>
                  <a:lnTo>
                    <a:pt x="222" y="1098"/>
                  </a:lnTo>
                  <a:cubicBezTo>
                    <a:pt x="181" y="1173"/>
                    <a:pt x="150" y="1248"/>
                    <a:pt x="100" y="1323"/>
                  </a:cubicBezTo>
                  <a:cubicBezTo>
                    <a:pt x="33" y="1456"/>
                    <a:pt x="0" y="1590"/>
                    <a:pt x="67" y="1723"/>
                  </a:cubicBezTo>
                  <a:cubicBezTo>
                    <a:pt x="100" y="1857"/>
                    <a:pt x="167" y="1990"/>
                    <a:pt x="300" y="2057"/>
                  </a:cubicBezTo>
                  <a:cubicBezTo>
                    <a:pt x="362" y="2098"/>
                    <a:pt x="450" y="2127"/>
                    <a:pt x="539" y="2127"/>
                  </a:cubicBezTo>
                  <a:cubicBezTo>
                    <a:pt x="594" y="2127"/>
                    <a:pt x="650" y="2116"/>
                    <a:pt x="701" y="2090"/>
                  </a:cubicBezTo>
                  <a:cubicBezTo>
                    <a:pt x="801" y="2057"/>
                    <a:pt x="934" y="1990"/>
                    <a:pt x="1001" y="1857"/>
                  </a:cubicBezTo>
                  <a:cubicBezTo>
                    <a:pt x="1201" y="1490"/>
                    <a:pt x="1334" y="1056"/>
                    <a:pt x="1468" y="656"/>
                  </a:cubicBezTo>
                  <a:cubicBezTo>
                    <a:pt x="1501" y="522"/>
                    <a:pt x="1468" y="356"/>
                    <a:pt x="1401" y="256"/>
                  </a:cubicBezTo>
                  <a:cubicBezTo>
                    <a:pt x="1334" y="122"/>
                    <a:pt x="1201" y="22"/>
                    <a:pt x="1101" y="22"/>
                  </a:cubicBezTo>
                  <a:cubicBezTo>
                    <a:pt x="1046" y="8"/>
                    <a:pt x="985" y="0"/>
                    <a:pt x="9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35"/>
            <p:cNvSpPr/>
            <p:nvPr/>
          </p:nvSpPr>
          <p:spPr>
            <a:xfrm>
              <a:off x="2204056" y="2464580"/>
              <a:ext cx="59658" cy="75126"/>
            </a:xfrm>
            <a:custGeom>
              <a:avLst/>
              <a:gdLst/>
              <a:ahLst/>
              <a:cxnLst/>
              <a:rect l="l" t="t" r="r" b="b"/>
              <a:pathLst>
                <a:path w="1669" h="2152" extrusionOk="0">
                  <a:moveTo>
                    <a:pt x="1154" y="0"/>
                  </a:moveTo>
                  <a:cubicBezTo>
                    <a:pt x="1103" y="0"/>
                    <a:pt x="1052" y="11"/>
                    <a:pt x="1001" y="37"/>
                  </a:cubicBezTo>
                  <a:cubicBezTo>
                    <a:pt x="868" y="70"/>
                    <a:pt x="734" y="137"/>
                    <a:pt x="668" y="270"/>
                  </a:cubicBezTo>
                  <a:cubicBezTo>
                    <a:pt x="501" y="637"/>
                    <a:pt x="267" y="971"/>
                    <a:pt x="67" y="1371"/>
                  </a:cubicBezTo>
                  <a:cubicBezTo>
                    <a:pt x="0" y="1471"/>
                    <a:pt x="0" y="1604"/>
                    <a:pt x="34" y="1771"/>
                  </a:cubicBezTo>
                  <a:cubicBezTo>
                    <a:pt x="67" y="1871"/>
                    <a:pt x="134" y="2005"/>
                    <a:pt x="267" y="2071"/>
                  </a:cubicBezTo>
                  <a:cubicBezTo>
                    <a:pt x="341" y="2120"/>
                    <a:pt x="450" y="2151"/>
                    <a:pt x="555" y="2151"/>
                  </a:cubicBezTo>
                  <a:cubicBezTo>
                    <a:pt x="594" y="2151"/>
                    <a:pt x="632" y="2147"/>
                    <a:pt x="668" y="2138"/>
                  </a:cubicBezTo>
                  <a:cubicBezTo>
                    <a:pt x="801" y="2071"/>
                    <a:pt x="901" y="2005"/>
                    <a:pt x="968" y="1871"/>
                  </a:cubicBezTo>
                  <a:cubicBezTo>
                    <a:pt x="1168" y="1504"/>
                    <a:pt x="1401" y="1171"/>
                    <a:pt x="1568" y="771"/>
                  </a:cubicBezTo>
                  <a:cubicBezTo>
                    <a:pt x="1635" y="670"/>
                    <a:pt x="1668" y="537"/>
                    <a:pt x="1635" y="404"/>
                  </a:cubicBezTo>
                  <a:cubicBezTo>
                    <a:pt x="1602" y="270"/>
                    <a:pt x="1501" y="137"/>
                    <a:pt x="1401" y="70"/>
                  </a:cubicBezTo>
                  <a:cubicBezTo>
                    <a:pt x="1319" y="29"/>
                    <a:pt x="1236" y="0"/>
                    <a:pt x="1154"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35"/>
            <p:cNvSpPr/>
            <p:nvPr/>
          </p:nvSpPr>
          <p:spPr>
            <a:xfrm>
              <a:off x="2288701" y="2433231"/>
              <a:ext cx="50114" cy="70693"/>
            </a:xfrm>
            <a:custGeom>
              <a:avLst/>
              <a:gdLst/>
              <a:ahLst/>
              <a:cxnLst/>
              <a:rect l="l" t="t" r="r" b="b"/>
              <a:pathLst>
                <a:path w="1402" h="2025" extrusionOk="0">
                  <a:moveTo>
                    <a:pt x="1001" y="1"/>
                  </a:moveTo>
                  <a:cubicBezTo>
                    <a:pt x="868" y="1"/>
                    <a:pt x="701" y="1"/>
                    <a:pt x="601" y="67"/>
                  </a:cubicBezTo>
                  <a:cubicBezTo>
                    <a:pt x="468" y="134"/>
                    <a:pt x="401" y="234"/>
                    <a:pt x="368" y="368"/>
                  </a:cubicBezTo>
                  <a:cubicBezTo>
                    <a:pt x="268" y="701"/>
                    <a:pt x="168" y="1068"/>
                    <a:pt x="67" y="1368"/>
                  </a:cubicBezTo>
                  <a:cubicBezTo>
                    <a:pt x="1" y="1502"/>
                    <a:pt x="34" y="1669"/>
                    <a:pt x="101" y="1769"/>
                  </a:cubicBezTo>
                  <a:cubicBezTo>
                    <a:pt x="168" y="1902"/>
                    <a:pt x="301" y="2002"/>
                    <a:pt x="434" y="2002"/>
                  </a:cubicBezTo>
                  <a:cubicBezTo>
                    <a:pt x="490" y="2016"/>
                    <a:pt x="545" y="2024"/>
                    <a:pt x="600" y="2024"/>
                  </a:cubicBezTo>
                  <a:cubicBezTo>
                    <a:pt x="678" y="2024"/>
                    <a:pt x="757" y="2008"/>
                    <a:pt x="835" y="1969"/>
                  </a:cubicBezTo>
                  <a:cubicBezTo>
                    <a:pt x="935" y="1902"/>
                    <a:pt x="1035" y="1769"/>
                    <a:pt x="1068" y="1635"/>
                  </a:cubicBezTo>
                  <a:cubicBezTo>
                    <a:pt x="1168" y="1335"/>
                    <a:pt x="1268" y="968"/>
                    <a:pt x="1368" y="668"/>
                  </a:cubicBezTo>
                  <a:cubicBezTo>
                    <a:pt x="1402" y="534"/>
                    <a:pt x="1368" y="368"/>
                    <a:pt x="1302" y="268"/>
                  </a:cubicBezTo>
                  <a:cubicBezTo>
                    <a:pt x="1235" y="134"/>
                    <a:pt x="1135" y="34"/>
                    <a:pt x="10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35"/>
            <p:cNvSpPr/>
            <p:nvPr/>
          </p:nvSpPr>
          <p:spPr>
            <a:xfrm>
              <a:off x="2314938" y="2530594"/>
              <a:ext cx="52509" cy="85495"/>
            </a:xfrm>
            <a:custGeom>
              <a:avLst/>
              <a:gdLst/>
              <a:ahLst/>
              <a:cxnLst/>
              <a:rect l="l" t="t" r="r" b="b"/>
              <a:pathLst>
                <a:path w="1469" h="2449" extrusionOk="0">
                  <a:moveTo>
                    <a:pt x="1329" y="897"/>
                  </a:moveTo>
                  <a:cubicBezTo>
                    <a:pt x="1323" y="916"/>
                    <a:pt x="1315" y="935"/>
                    <a:pt x="1302" y="948"/>
                  </a:cubicBezTo>
                  <a:cubicBezTo>
                    <a:pt x="1311" y="929"/>
                    <a:pt x="1321" y="912"/>
                    <a:pt x="1329" y="897"/>
                  </a:cubicBezTo>
                  <a:close/>
                  <a:moveTo>
                    <a:pt x="908" y="1"/>
                  </a:moveTo>
                  <a:cubicBezTo>
                    <a:pt x="873" y="1"/>
                    <a:pt x="837" y="5"/>
                    <a:pt x="801" y="14"/>
                  </a:cubicBezTo>
                  <a:cubicBezTo>
                    <a:pt x="668" y="80"/>
                    <a:pt x="534" y="147"/>
                    <a:pt x="468" y="281"/>
                  </a:cubicBezTo>
                  <a:cubicBezTo>
                    <a:pt x="234" y="748"/>
                    <a:pt x="134" y="1281"/>
                    <a:pt x="34" y="1815"/>
                  </a:cubicBezTo>
                  <a:cubicBezTo>
                    <a:pt x="1" y="1948"/>
                    <a:pt x="1" y="2082"/>
                    <a:pt x="67" y="2182"/>
                  </a:cubicBezTo>
                  <a:cubicBezTo>
                    <a:pt x="134" y="2315"/>
                    <a:pt x="267" y="2415"/>
                    <a:pt x="401" y="2449"/>
                  </a:cubicBezTo>
                  <a:cubicBezTo>
                    <a:pt x="534" y="2449"/>
                    <a:pt x="668" y="2449"/>
                    <a:pt x="801" y="2382"/>
                  </a:cubicBezTo>
                  <a:cubicBezTo>
                    <a:pt x="901" y="2315"/>
                    <a:pt x="1001" y="2215"/>
                    <a:pt x="1035" y="2082"/>
                  </a:cubicBezTo>
                  <a:cubicBezTo>
                    <a:pt x="1099" y="1665"/>
                    <a:pt x="1194" y="1247"/>
                    <a:pt x="1350" y="860"/>
                  </a:cubicBezTo>
                  <a:lnTo>
                    <a:pt x="1350" y="860"/>
                  </a:lnTo>
                  <a:cubicBezTo>
                    <a:pt x="1354" y="851"/>
                    <a:pt x="1357" y="843"/>
                    <a:pt x="1360" y="834"/>
                  </a:cubicBezTo>
                  <a:lnTo>
                    <a:pt x="1360" y="834"/>
                  </a:lnTo>
                  <a:cubicBezTo>
                    <a:pt x="1363" y="828"/>
                    <a:pt x="1365" y="821"/>
                    <a:pt x="1368" y="814"/>
                  </a:cubicBezTo>
                  <a:lnTo>
                    <a:pt x="1368" y="814"/>
                  </a:lnTo>
                  <a:cubicBezTo>
                    <a:pt x="1367" y="816"/>
                    <a:pt x="1366" y="817"/>
                    <a:pt x="1364" y="819"/>
                  </a:cubicBezTo>
                  <a:lnTo>
                    <a:pt x="1364" y="819"/>
                  </a:lnTo>
                  <a:cubicBezTo>
                    <a:pt x="1367" y="807"/>
                    <a:pt x="1368" y="795"/>
                    <a:pt x="1368" y="781"/>
                  </a:cubicBezTo>
                  <a:cubicBezTo>
                    <a:pt x="1435" y="681"/>
                    <a:pt x="1468" y="514"/>
                    <a:pt x="1435" y="381"/>
                  </a:cubicBezTo>
                  <a:cubicBezTo>
                    <a:pt x="1402" y="281"/>
                    <a:pt x="1302" y="147"/>
                    <a:pt x="1201" y="80"/>
                  </a:cubicBezTo>
                  <a:cubicBezTo>
                    <a:pt x="1104" y="32"/>
                    <a:pt x="1006" y="1"/>
                    <a:pt x="908" y="1"/>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35"/>
            <p:cNvSpPr/>
            <p:nvPr/>
          </p:nvSpPr>
          <p:spPr>
            <a:xfrm>
              <a:off x="2378136" y="2411832"/>
              <a:ext cx="57263" cy="82004"/>
            </a:xfrm>
            <a:custGeom>
              <a:avLst/>
              <a:gdLst/>
              <a:ahLst/>
              <a:cxnLst/>
              <a:rect l="l" t="t" r="r" b="b"/>
              <a:pathLst>
                <a:path w="1602" h="2349" extrusionOk="0">
                  <a:moveTo>
                    <a:pt x="1468" y="881"/>
                  </a:moveTo>
                  <a:cubicBezTo>
                    <a:pt x="1460" y="897"/>
                    <a:pt x="1454" y="912"/>
                    <a:pt x="1449" y="924"/>
                  </a:cubicBezTo>
                  <a:lnTo>
                    <a:pt x="1449" y="924"/>
                  </a:lnTo>
                  <a:cubicBezTo>
                    <a:pt x="1455" y="910"/>
                    <a:pt x="1462" y="895"/>
                    <a:pt x="1468" y="881"/>
                  </a:cubicBezTo>
                  <a:close/>
                  <a:moveTo>
                    <a:pt x="1449" y="924"/>
                  </a:moveTo>
                  <a:lnTo>
                    <a:pt x="1449" y="924"/>
                  </a:lnTo>
                  <a:cubicBezTo>
                    <a:pt x="1439" y="946"/>
                    <a:pt x="1430" y="968"/>
                    <a:pt x="1420" y="990"/>
                  </a:cubicBezTo>
                  <a:lnTo>
                    <a:pt x="1420" y="990"/>
                  </a:lnTo>
                  <a:cubicBezTo>
                    <a:pt x="1431" y="972"/>
                    <a:pt x="1438" y="952"/>
                    <a:pt x="1449" y="924"/>
                  </a:cubicBezTo>
                  <a:close/>
                  <a:moveTo>
                    <a:pt x="1042" y="0"/>
                  </a:moveTo>
                  <a:cubicBezTo>
                    <a:pt x="1006" y="0"/>
                    <a:pt x="970" y="4"/>
                    <a:pt x="935" y="13"/>
                  </a:cubicBezTo>
                  <a:cubicBezTo>
                    <a:pt x="801" y="80"/>
                    <a:pt x="668" y="147"/>
                    <a:pt x="601" y="280"/>
                  </a:cubicBezTo>
                  <a:cubicBezTo>
                    <a:pt x="367" y="714"/>
                    <a:pt x="234" y="1214"/>
                    <a:pt x="67" y="1681"/>
                  </a:cubicBezTo>
                  <a:cubicBezTo>
                    <a:pt x="1" y="1815"/>
                    <a:pt x="67" y="1981"/>
                    <a:pt x="101" y="2081"/>
                  </a:cubicBezTo>
                  <a:cubicBezTo>
                    <a:pt x="167" y="2215"/>
                    <a:pt x="301" y="2315"/>
                    <a:pt x="434" y="2348"/>
                  </a:cubicBezTo>
                  <a:cubicBezTo>
                    <a:pt x="568" y="2348"/>
                    <a:pt x="701" y="2348"/>
                    <a:pt x="834" y="2282"/>
                  </a:cubicBezTo>
                  <a:cubicBezTo>
                    <a:pt x="868" y="2248"/>
                    <a:pt x="901" y="2215"/>
                    <a:pt x="935" y="2181"/>
                  </a:cubicBezTo>
                  <a:cubicBezTo>
                    <a:pt x="1001" y="2115"/>
                    <a:pt x="1035" y="2048"/>
                    <a:pt x="1068" y="1981"/>
                  </a:cubicBezTo>
                  <a:cubicBezTo>
                    <a:pt x="1188" y="1651"/>
                    <a:pt x="1281" y="1321"/>
                    <a:pt x="1420" y="990"/>
                  </a:cubicBezTo>
                  <a:lnTo>
                    <a:pt x="1420" y="990"/>
                  </a:lnTo>
                  <a:cubicBezTo>
                    <a:pt x="1415" y="998"/>
                    <a:pt x="1409" y="1006"/>
                    <a:pt x="1402" y="1014"/>
                  </a:cubicBezTo>
                  <a:cubicBezTo>
                    <a:pt x="1435" y="947"/>
                    <a:pt x="1468" y="881"/>
                    <a:pt x="1502" y="780"/>
                  </a:cubicBezTo>
                  <a:cubicBezTo>
                    <a:pt x="1568" y="680"/>
                    <a:pt x="1602" y="514"/>
                    <a:pt x="1568" y="380"/>
                  </a:cubicBezTo>
                  <a:cubicBezTo>
                    <a:pt x="1535" y="280"/>
                    <a:pt x="1435" y="147"/>
                    <a:pt x="1335" y="80"/>
                  </a:cubicBezTo>
                  <a:cubicBezTo>
                    <a:pt x="1237" y="31"/>
                    <a:pt x="1139" y="0"/>
                    <a:pt x="10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35"/>
            <p:cNvSpPr/>
            <p:nvPr/>
          </p:nvSpPr>
          <p:spPr>
            <a:xfrm>
              <a:off x="2415096" y="2520959"/>
              <a:ext cx="52509" cy="67656"/>
            </a:xfrm>
            <a:custGeom>
              <a:avLst/>
              <a:gdLst/>
              <a:ahLst/>
              <a:cxnLst/>
              <a:rect l="l" t="t" r="r" b="b"/>
              <a:pathLst>
                <a:path w="1469" h="1938" extrusionOk="0">
                  <a:moveTo>
                    <a:pt x="892" y="1"/>
                  </a:moveTo>
                  <a:cubicBezTo>
                    <a:pt x="808" y="1"/>
                    <a:pt x="726" y="17"/>
                    <a:pt x="668" y="56"/>
                  </a:cubicBezTo>
                  <a:cubicBezTo>
                    <a:pt x="534" y="123"/>
                    <a:pt x="468" y="223"/>
                    <a:pt x="434" y="356"/>
                  </a:cubicBezTo>
                  <a:cubicBezTo>
                    <a:pt x="368" y="523"/>
                    <a:pt x="334" y="690"/>
                    <a:pt x="267" y="823"/>
                  </a:cubicBezTo>
                  <a:cubicBezTo>
                    <a:pt x="267" y="790"/>
                    <a:pt x="301" y="757"/>
                    <a:pt x="301" y="690"/>
                  </a:cubicBezTo>
                  <a:lnTo>
                    <a:pt x="301" y="690"/>
                  </a:lnTo>
                  <a:cubicBezTo>
                    <a:pt x="234" y="857"/>
                    <a:pt x="167" y="1024"/>
                    <a:pt x="67" y="1157"/>
                  </a:cubicBezTo>
                  <a:cubicBezTo>
                    <a:pt x="1" y="1257"/>
                    <a:pt x="1" y="1424"/>
                    <a:pt x="34" y="1557"/>
                  </a:cubicBezTo>
                  <a:cubicBezTo>
                    <a:pt x="67" y="1657"/>
                    <a:pt x="167" y="1791"/>
                    <a:pt x="267" y="1857"/>
                  </a:cubicBezTo>
                  <a:cubicBezTo>
                    <a:pt x="365" y="1906"/>
                    <a:pt x="463" y="1937"/>
                    <a:pt x="561" y="1937"/>
                  </a:cubicBezTo>
                  <a:cubicBezTo>
                    <a:pt x="596" y="1937"/>
                    <a:pt x="632" y="1933"/>
                    <a:pt x="668" y="1924"/>
                  </a:cubicBezTo>
                  <a:cubicBezTo>
                    <a:pt x="801" y="1857"/>
                    <a:pt x="901" y="1791"/>
                    <a:pt x="968" y="1691"/>
                  </a:cubicBezTo>
                  <a:cubicBezTo>
                    <a:pt x="1201" y="1357"/>
                    <a:pt x="1302" y="990"/>
                    <a:pt x="1435" y="657"/>
                  </a:cubicBezTo>
                  <a:cubicBezTo>
                    <a:pt x="1468" y="523"/>
                    <a:pt x="1435" y="356"/>
                    <a:pt x="1368" y="256"/>
                  </a:cubicBezTo>
                  <a:cubicBezTo>
                    <a:pt x="1302" y="156"/>
                    <a:pt x="1201" y="23"/>
                    <a:pt x="1068" y="23"/>
                  </a:cubicBezTo>
                  <a:cubicBezTo>
                    <a:pt x="1013" y="9"/>
                    <a:pt x="952" y="1"/>
                    <a:pt x="892" y="1"/>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35"/>
            <p:cNvSpPr/>
            <p:nvPr/>
          </p:nvSpPr>
          <p:spPr>
            <a:xfrm>
              <a:off x="2465176" y="2601320"/>
              <a:ext cx="52509" cy="74149"/>
            </a:xfrm>
            <a:custGeom>
              <a:avLst/>
              <a:gdLst/>
              <a:ahLst/>
              <a:cxnLst/>
              <a:rect l="l" t="t" r="r" b="b"/>
              <a:pathLst>
                <a:path w="1469" h="2124" extrusionOk="0">
                  <a:moveTo>
                    <a:pt x="892" y="1"/>
                  </a:moveTo>
                  <a:cubicBezTo>
                    <a:pt x="808" y="1"/>
                    <a:pt x="726" y="17"/>
                    <a:pt x="668" y="56"/>
                  </a:cubicBezTo>
                  <a:cubicBezTo>
                    <a:pt x="568" y="123"/>
                    <a:pt x="468" y="256"/>
                    <a:pt x="434" y="389"/>
                  </a:cubicBezTo>
                  <a:cubicBezTo>
                    <a:pt x="401" y="523"/>
                    <a:pt x="334" y="690"/>
                    <a:pt x="267" y="823"/>
                  </a:cubicBezTo>
                  <a:cubicBezTo>
                    <a:pt x="269" y="822"/>
                    <a:pt x="270" y="821"/>
                    <a:pt x="271" y="820"/>
                  </a:cubicBezTo>
                  <a:lnTo>
                    <a:pt x="271" y="820"/>
                  </a:lnTo>
                  <a:cubicBezTo>
                    <a:pt x="169" y="1035"/>
                    <a:pt x="90" y="1240"/>
                    <a:pt x="34" y="1490"/>
                  </a:cubicBezTo>
                  <a:cubicBezTo>
                    <a:pt x="1" y="1590"/>
                    <a:pt x="1" y="1757"/>
                    <a:pt x="101" y="1857"/>
                  </a:cubicBezTo>
                  <a:cubicBezTo>
                    <a:pt x="134" y="1991"/>
                    <a:pt x="267" y="2091"/>
                    <a:pt x="401" y="2124"/>
                  </a:cubicBezTo>
                  <a:cubicBezTo>
                    <a:pt x="534" y="2124"/>
                    <a:pt x="668" y="2124"/>
                    <a:pt x="801" y="2057"/>
                  </a:cubicBezTo>
                  <a:cubicBezTo>
                    <a:pt x="901" y="1991"/>
                    <a:pt x="1001" y="1890"/>
                    <a:pt x="1035" y="1757"/>
                  </a:cubicBezTo>
                  <a:cubicBezTo>
                    <a:pt x="1068" y="1590"/>
                    <a:pt x="1135" y="1423"/>
                    <a:pt x="1201" y="1290"/>
                  </a:cubicBezTo>
                  <a:lnTo>
                    <a:pt x="1201" y="1290"/>
                  </a:lnTo>
                  <a:cubicBezTo>
                    <a:pt x="1168" y="1323"/>
                    <a:pt x="1168" y="1357"/>
                    <a:pt x="1135" y="1423"/>
                  </a:cubicBezTo>
                  <a:cubicBezTo>
                    <a:pt x="1235" y="1157"/>
                    <a:pt x="1368" y="923"/>
                    <a:pt x="1435" y="656"/>
                  </a:cubicBezTo>
                  <a:cubicBezTo>
                    <a:pt x="1468" y="523"/>
                    <a:pt x="1435" y="356"/>
                    <a:pt x="1368" y="256"/>
                  </a:cubicBezTo>
                  <a:cubicBezTo>
                    <a:pt x="1302" y="123"/>
                    <a:pt x="1201" y="22"/>
                    <a:pt x="1068" y="22"/>
                  </a:cubicBezTo>
                  <a:cubicBezTo>
                    <a:pt x="1013" y="9"/>
                    <a:pt x="952" y="1"/>
                    <a:pt x="892" y="1"/>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35"/>
            <p:cNvSpPr/>
            <p:nvPr/>
          </p:nvSpPr>
          <p:spPr>
            <a:xfrm>
              <a:off x="2508106" y="2527557"/>
              <a:ext cx="47720" cy="68040"/>
            </a:xfrm>
            <a:custGeom>
              <a:avLst/>
              <a:gdLst/>
              <a:ahLst/>
              <a:cxnLst/>
              <a:rect l="l" t="t" r="r" b="b"/>
              <a:pathLst>
                <a:path w="1335" h="1949" extrusionOk="0">
                  <a:moveTo>
                    <a:pt x="267" y="835"/>
                  </a:moveTo>
                  <a:lnTo>
                    <a:pt x="267" y="835"/>
                  </a:lnTo>
                  <a:cubicBezTo>
                    <a:pt x="257" y="855"/>
                    <a:pt x="247" y="875"/>
                    <a:pt x="236" y="894"/>
                  </a:cubicBezTo>
                  <a:lnTo>
                    <a:pt x="236" y="894"/>
                  </a:lnTo>
                  <a:cubicBezTo>
                    <a:pt x="244" y="872"/>
                    <a:pt x="252" y="850"/>
                    <a:pt x="267" y="835"/>
                  </a:cubicBezTo>
                  <a:close/>
                  <a:moveTo>
                    <a:pt x="834" y="1"/>
                  </a:moveTo>
                  <a:cubicBezTo>
                    <a:pt x="701" y="1"/>
                    <a:pt x="534" y="67"/>
                    <a:pt x="467" y="167"/>
                  </a:cubicBezTo>
                  <a:cubicBezTo>
                    <a:pt x="367" y="267"/>
                    <a:pt x="301" y="368"/>
                    <a:pt x="301" y="534"/>
                  </a:cubicBezTo>
                  <a:cubicBezTo>
                    <a:pt x="301" y="543"/>
                    <a:pt x="301" y="555"/>
                    <a:pt x="301" y="568"/>
                  </a:cubicBezTo>
                  <a:cubicBezTo>
                    <a:pt x="301" y="683"/>
                    <a:pt x="276" y="797"/>
                    <a:pt x="227" y="912"/>
                  </a:cubicBezTo>
                  <a:lnTo>
                    <a:pt x="227" y="912"/>
                  </a:lnTo>
                  <a:cubicBezTo>
                    <a:pt x="173" y="1009"/>
                    <a:pt x="120" y="1088"/>
                    <a:pt x="67" y="1168"/>
                  </a:cubicBezTo>
                  <a:cubicBezTo>
                    <a:pt x="0" y="1268"/>
                    <a:pt x="0" y="1435"/>
                    <a:pt x="34" y="1568"/>
                  </a:cubicBezTo>
                  <a:cubicBezTo>
                    <a:pt x="67" y="1668"/>
                    <a:pt x="134" y="1802"/>
                    <a:pt x="267" y="1869"/>
                  </a:cubicBezTo>
                  <a:cubicBezTo>
                    <a:pt x="341" y="1917"/>
                    <a:pt x="450" y="1948"/>
                    <a:pt x="555" y="1948"/>
                  </a:cubicBezTo>
                  <a:cubicBezTo>
                    <a:pt x="594" y="1948"/>
                    <a:pt x="632" y="1944"/>
                    <a:pt x="668" y="1935"/>
                  </a:cubicBezTo>
                  <a:cubicBezTo>
                    <a:pt x="801" y="1902"/>
                    <a:pt x="901" y="1802"/>
                    <a:pt x="968" y="1702"/>
                  </a:cubicBezTo>
                  <a:cubicBezTo>
                    <a:pt x="1201" y="1335"/>
                    <a:pt x="1335" y="935"/>
                    <a:pt x="1335" y="534"/>
                  </a:cubicBezTo>
                  <a:cubicBezTo>
                    <a:pt x="1335" y="401"/>
                    <a:pt x="1301" y="267"/>
                    <a:pt x="1201" y="167"/>
                  </a:cubicBezTo>
                  <a:cubicBezTo>
                    <a:pt x="1101" y="67"/>
                    <a:pt x="968" y="1"/>
                    <a:pt x="834" y="1"/>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35"/>
            <p:cNvSpPr/>
            <p:nvPr/>
          </p:nvSpPr>
          <p:spPr>
            <a:xfrm>
              <a:off x="2657164" y="1918527"/>
              <a:ext cx="243245" cy="807049"/>
            </a:xfrm>
            <a:custGeom>
              <a:avLst/>
              <a:gdLst/>
              <a:ahLst/>
              <a:cxnLst/>
              <a:rect l="l" t="t" r="r" b="b"/>
              <a:pathLst>
                <a:path w="6805" h="23118" extrusionOk="0">
                  <a:moveTo>
                    <a:pt x="6505" y="1"/>
                  </a:moveTo>
                  <a:lnTo>
                    <a:pt x="6438" y="34"/>
                  </a:lnTo>
                  <a:cubicBezTo>
                    <a:pt x="3603" y="3303"/>
                    <a:pt x="2368" y="8373"/>
                    <a:pt x="1635" y="12543"/>
                  </a:cubicBezTo>
                  <a:cubicBezTo>
                    <a:pt x="1076" y="15830"/>
                    <a:pt x="96" y="19700"/>
                    <a:pt x="195" y="22908"/>
                  </a:cubicBezTo>
                  <a:lnTo>
                    <a:pt x="195" y="22908"/>
                  </a:lnTo>
                  <a:cubicBezTo>
                    <a:pt x="3028" y="19844"/>
                    <a:pt x="5750" y="16116"/>
                    <a:pt x="6305" y="11909"/>
                  </a:cubicBezTo>
                  <a:cubicBezTo>
                    <a:pt x="6805" y="8040"/>
                    <a:pt x="5804" y="3837"/>
                    <a:pt x="6505" y="1"/>
                  </a:cubicBezTo>
                  <a:close/>
                  <a:moveTo>
                    <a:pt x="195" y="22908"/>
                  </a:moveTo>
                  <a:cubicBezTo>
                    <a:pt x="130" y="22978"/>
                    <a:pt x="65" y="23048"/>
                    <a:pt x="0" y="23117"/>
                  </a:cubicBezTo>
                  <a:lnTo>
                    <a:pt x="200" y="23051"/>
                  </a:lnTo>
                  <a:cubicBezTo>
                    <a:pt x="198" y="23003"/>
                    <a:pt x="197" y="22955"/>
                    <a:pt x="195" y="22908"/>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35"/>
            <p:cNvSpPr/>
            <p:nvPr/>
          </p:nvSpPr>
          <p:spPr>
            <a:xfrm>
              <a:off x="2776374" y="1994106"/>
              <a:ext cx="70382" cy="40915"/>
            </a:xfrm>
            <a:custGeom>
              <a:avLst/>
              <a:gdLst/>
              <a:ahLst/>
              <a:cxnLst/>
              <a:rect l="l" t="t" r="r" b="b"/>
              <a:pathLst>
                <a:path w="1969" h="1172" extrusionOk="0">
                  <a:moveTo>
                    <a:pt x="837" y="90"/>
                  </a:moveTo>
                  <a:lnTo>
                    <a:pt x="837" y="90"/>
                  </a:lnTo>
                  <a:cubicBezTo>
                    <a:pt x="847" y="94"/>
                    <a:pt x="857" y="98"/>
                    <a:pt x="868" y="104"/>
                  </a:cubicBezTo>
                  <a:cubicBezTo>
                    <a:pt x="853" y="104"/>
                    <a:pt x="845" y="97"/>
                    <a:pt x="837" y="90"/>
                  </a:cubicBezTo>
                  <a:close/>
                  <a:moveTo>
                    <a:pt x="554" y="1"/>
                  </a:moveTo>
                  <a:cubicBezTo>
                    <a:pt x="503" y="1"/>
                    <a:pt x="452" y="12"/>
                    <a:pt x="401" y="37"/>
                  </a:cubicBezTo>
                  <a:cubicBezTo>
                    <a:pt x="301" y="71"/>
                    <a:pt x="168" y="137"/>
                    <a:pt x="101" y="271"/>
                  </a:cubicBezTo>
                  <a:cubicBezTo>
                    <a:pt x="34" y="371"/>
                    <a:pt x="1" y="538"/>
                    <a:pt x="34" y="671"/>
                  </a:cubicBezTo>
                  <a:cubicBezTo>
                    <a:pt x="101" y="805"/>
                    <a:pt x="168" y="905"/>
                    <a:pt x="268" y="971"/>
                  </a:cubicBezTo>
                  <a:cubicBezTo>
                    <a:pt x="368" y="1038"/>
                    <a:pt x="501" y="1071"/>
                    <a:pt x="601" y="1105"/>
                  </a:cubicBezTo>
                  <a:cubicBezTo>
                    <a:pt x="701" y="1138"/>
                    <a:pt x="835" y="1138"/>
                    <a:pt x="935" y="1172"/>
                  </a:cubicBezTo>
                  <a:lnTo>
                    <a:pt x="1435" y="1172"/>
                  </a:lnTo>
                  <a:cubicBezTo>
                    <a:pt x="1569" y="1172"/>
                    <a:pt x="1702" y="1105"/>
                    <a:pt x="1802" y="1005"/>
                  </a:cubicBezTo>
                  <a:cubicBezTo>
                    <a:pt x="1902" y="938"/>
                    <a:pt x="1969" y="771"/>
                    <a:pt x="1969" y="638"/>
                  </a:cubicBezTo>
                  <a:cubicBezTo>
                    <a:pt x="1936" y="504"/>
                    <a:pt x="1902" y="371"/>
                    <a:pt x="1802" y="271"/>
                  </a:cubicBezTo>
                  <a:cubicBezTo>
                    <a:pt x="1702" y="204"/>
                    <a:pt x="1569" y="137"/>
                    <a:pt x="1435" y="137"/>
                  </a:cubicBezTo>
                  <a:cubicBezTo>
                    <a:pt x="1280" y="137"/>
                    <a:pt x="1095" y="137"/>
                    <a:pt x="936" y="110"/>
                  </a:cubicBezTo>
                  <a:lnTo>
                    <a:pt x="936" y="110"/>
                  </a:lnTo>
                  <a:cubicBezTo>
                    <a:pt x="941" y="112"/>
                    <a:pt x="946" y="113"/>
                    <a:pt x="951" y="115"/>
                  </a:cubicBezTo>
                  <a:lnTo>
                    <a:pt x="951" y="115"/>
                  </a:lnTo>
                  <a:cubicBezTo>
                    <a:pt x="936" y="112"/>
                    <a:pt x="921" y="108"/>
                    <a:pt x="905" y="105"/>
                  </a:cubicBezTo>
                  <a:lnTo>
                    <a:pt x="905" y="105"/>
                  </a:lnTo>
                  <a:cubicBezTo>
                    <a:pt x="915" y="107"/>
                    <a:pt x="925" y="109"/>
                    <a:pt x="936" y="110"/>
                  </a:cubicBezTo>
                  <a:lnTo>
                    <a:pt x="936" y="110"/>
                  </a:lnTo>
                  <a:cubicBezTo>
                    <a:pt x="923" y="107"/>
                    <a:pt x="911" y="104"/>
                    <a:pt x="902" y="104"/>
                  </a:cubicBezTo>
                  <a:lnTo>
                    <a:pt x="902" y="104"/>
                  </a:lnTo>
                  <a:cubicBezTo>
                    <a:pt x="903" y="104"/>
                    <a:pt x="904" y="105"/>
                    <a:pt x="905" y="105"/>
                  </a:cubicBezTo>
                  <a:lnTo>
                    <a:pt x="905" y="105"/>
                  </a:lnTo>
                  <a:cubicBezTo>
                    <a:pt x="904" y="105"/>
                    <a:pt x="903" y="104"/>
                    <a:pt x="901" y="104"/>
                  </a:cubicBezTo>
                  <a:cubicBezTo>
                    <a:pt x="902" y="104"/>
                    <a:pt x="902" y="104"/>
                    <a:pt x="902" y="104"/>
                  </a:cubicBezTo>
                  <a:lnTo>
                    <a:pt x="902" y="104"/>
                  </a:lnTo>
                  <a:cubicBezTo>
                    <a:pt x="879" y="99"/>
                    <a:pt x="855" y="93"/>
                    <a:pt x="832" y="85"/>
                  </a:cubicBezTo>
                  <a:lnTo>
                    <a:pt x="832" y="85"/>
                  </a:lnTo>
                  <a:cubicBezTo>
                    <a:pt x="824" y="77"/>
                    <a:pt x="816" y="71"/>
                    <a:pt x="801" y="71"/>
                  </a:cubicBezTo>
                  <a:cubicBezTo>
                    <a:pt x="784" y="62"/>
                    <a:pt x="766" y="54"/>
                    <a:pt x="749" y="46"/>
                  </a:cubicBezTo>
                  <a:lnTo>
                    <a:pt x="749" y="46"/>
                  </a:lnTo>
                  <a:cubicBezTo>
                    <a:pt x="744" y="43"/>
                    <a:pt x="739" y="40"/>
                    <a:pt x="735" y="37"/>
                  </a:cubicBezTo>
                  <a:lnTo>
                    <a:pt x="735" y="37"/>
                  </a:lnTo>
                  <a:cubicBezTo>
                    <a:pt x="737" y="39"/>
                    <a:pt x="739" y="41"/>
                    <a:pt x="740" y="43"/>
                  </a:cubicBezTo>
                  <a:lnTo>
                    <a:pt x="740" y="43"/>
                  </a:lnTo>
                  <a:cubicBezTo>
                    <a:pt x="678" y="17"/>
                    <a:pt x="616" y="1"/>
                    <a:pt x="5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35"/>
            <p:cNvSpPr/>
            <p:nvPr/>
          </p:nvSpPr>
          <p:spPr>
            <a:xfrm>
              <a:off x="2852691" y="2050415"/>
              <a:ext cx="65628" cy="40216"/>
            </a:xfrm>
            <a:custGeom>
              <a:avLst/>
              <a:gdLst/>
              <a:ahLst/>
              <a:cxnLst/>
              <a:rect l="l" t="t" r="r" b="b"/>
              <a:pathLst>
                <a:path w="1836" h="1152" extrusionOk="0">
                  <a:moveTo>
                    <a:pt x="735" y="26"/>
                  </a:moveTo>
                  <a:cubicBezTo>
                    <a:pt x="740" y="30"/>
                    <a:pt x="745" y="35"/>
                    <a:pt x="750" y="39"/>
                  </a:cubicBezTo>
                  <a:lnTo>
                    <a:pt x="750" y="39"/>
                  </a:lnTo>
                  <a:cubicBezTo>
                    <a:pt x="750" y="39"/>
                    <a:pt x="751" y="39"/>
                    <a:pt x="751" y="39"/>
                  </a:cubicBezTo>
                  <a:lnTo>
                    <a:pt x="751" y="39"/>
                  </a:lnTo>
                  <a:cubicBezTo>
                    <a:pt x="746" y="36"/>
                    <a:pt x="740" y="31"/>
                    <a:pt x="735" y="26"/>
                  </a:cubicBezTo>
                  <a:close/>
                  <a:moveTo>
                    <a:pt x="751" y="39"/>
                  </a:moveTo>
                  <a:lnTo>
                    <a:pt x="751" y="39"/>
                  </a:lnTo>
                  <a:cubicBezTo>
                    <a:pt x="768" y="52"/>
                    <a:pt x="785" y="58"/>
                    <a:pt x="802" y="68"/>
                  </a:cubicBezTo>
                  <a:lnTo>
                    <a:pt x="802" y="68"/>
                  </a:lnTo>
                  <a:cubicBezTo>
                    <a:pt x="802" y="65"/>
                    <a:pt x="801" y="62"/>
                    <a:pt x="801" y="59"/>
                  </a:cubicBezTo>
                  <a:cubicBezTo>
                    <a:pt x="784" y="50"/>
                    <a:pt x="768" y="44"/>
                    <a:pt x="751" y="39"/>
                  </a:cubicBezTo>
                  <a:close/>
                  <a:moveTo>
                    <a:pt x="872" y="92"/>
                  </a:moveTo>
                  <a:lnTo>
                    <a:pt x="872" y="92"/>
                  </a:lnTo>
                  <a:cubicBezTo>
                    <a:pt x="879" y="94"/>
                    <a:pt x="887" y="96"/>
                    <a:pt x="894" y="98"/>
                  </a:cubicBezTo>
                  <a:lnTo>
                    <a:pt x="894" y="98"/>
                  </a:lnTo>
                  <a:cubicBezTo>
                    <a:pt x="887" y="95"/>
                    <a:pt x="879" y="93"/>
                    <a:pt x="872" y="92"/>
                  </a:cubicBezTo>
                  <a:close/>
                  <a:moveTo>
                    <a:pt x="501" y="0"/>
                  </a:moveTo>
                  <a:cubicBezTo>
                    <a:pt x="468" y="0"/>
                    <a:pt x="434" y="9"/>
                    <a:pt x="401" y="26"/>
                  </a:cubicBezTo>
                  <a:cubicBezTo>
                    <a:pt x="268" y="59"/>
                    <a:pt x="134" y="159"/>
                    <a:pt x="101" y="259"/>
                  </a:cubicBezTo>
                  <a:cubicBezTo>
                    <a:pt x="34" y="392"/>
                    <a:pt x="1" y="526"/>
                    <a:pt x="34" y="659"/>
                  </a:cubicBezTo>
                  <a:cubicBezTo>
                    <a:pt x="67" y="793"/>
                    <a:pt x="134" y="926"/>
                    <a:pt x="268" y="960"/>
                  </a:cubicBezTo>
                  <a:cubicBezTo>
                    <a:pt x="368" y="1026"/>
                    <a:pt x="468" y="1060"/>
                    <a:pt x="601" y="1093"/>
                  </a:cubicBezTo>
                  <a:cubicBezTo>
                    <a:pt x="701" y="1126"/>
                    <a:pt x="801" y="1126"/>
                    <a:pt x="935" y="1126"/>
                  </a:cubicBezTo>
                  <a:cubicBezTo>
                    <a:pt x="968" y="1143"/>
                    <a:pt x="1001" y="1151"/>
                    <a:pt x="1035" y="1151"/>
                  </a:cubicBezTo>
                  <a:cubicBezTo>
                    <a:pt x="1068" y="1151"/>
                    <a:pt x="1101" y="1143"/>
                    <a:pt x="1135" y="1126"/>
                  </a:cubicBezTo>
                  <a:cubicBezTo>
                    <a:pt x="1235" y="1126"/>
                    <a:pt x="1335" y="1126"/>
                    <a:pt x="1435" y="1093"/>
                  </a:cubicBezTo>
                  <a:cubicBezTo>
                    <a:pt x="1568" y="1026"/>
                    <a:pt x="1669" y="960"/>
                    <a:pt x="1735" y="859"/>
                  </a:cubicBezTo>
                  <a:cubicBezTo>
                    <a:pt x="1769" y="793"/>
                    <a:pt x="1802" y="726"/>
                    <a:pt x="1802" y="659"/>
                  </a:cubicBezTo>
                  <a:cubicBezTo>
                    <a:pt x="1835" y="593"/>
                    <a:pt x="1802" y="526"/>
                    <a:pt x="1802" y="459"/>
                  </a:cubicBezTo>
                  <a:cubicBezTo>
                    <a:pt x="1769" y="326"/>
                    <a:pt x="1669" y="192"/>
                    <a:pt x="1568" y="126"/>
                  </a:cubicBezTo>
                  <a:cubicBezTo>
                    <a:pt x="1486" y="84"/>
                    <a:pt x="1404" y="56"/>
                    <a:pt x="1321" y="56"/>
                  </a:cubicBezTo>
                  <a:cubicBezTo>
                    <a:pt x="1270" y="56"/>
                    <a:pt x="1219" y="67"/>
                    <a:pt x="1168" y="92"/>
                  </a:cubicBezTo>
                  <a:cubicBezTo>
                    <a:pt x="1135" y="103"/>
                    <a:pt x="1101" y="111"/>
                    <a:pt x="1068" y="115"/>
                  </a:cubicBezTo>
                  <a:lnTo>
                    <a:pt x="1068" y="115"/>
                  </a:lnTo>
                  <a:cubicBezTo>
                    <a:pt x="1099" y="105"/>
                    <a:pt x="1127" y="92"/>
                    <a:pt x="1168" y="92"/>
                  </a:cubicBezTo>
                  <a:cubicBezTo>
                    <a:pt x="1108" y="92"/>
                    <a:pt x="1075" y="92"/>
                    <a:pt x="1019" y="117"/>
                  </a:cubicBezTo>
                  <a:lnTo>
                    <a:pt x="1019" y="117"/>
                  </a:lnTo>
                  <a:cubicBezTo>
                    <a:pt x="1019" y="117"/>
                    <a:pt x="1018" y="117"/>
                    <a:pt x="1018" y="117"/>
                  </a:cubicBezTo>
                  <a:cubicBezTo>
                    <a:pt x="999" y="117"/>
                    <a:pt x="980" y="116"/>
                    <a:pt x="961" y="114"/>
                  </a:cubicBezTo>
                  <a:lnTo>
                    <a:pt x="961" y="114"/>
                  </a:lnTo>
                  <a:cubicBezTo>
                    <a:pt x="938" y="108"/>
                    <a:pt x="916" y="103"/>
                    <a:pt x="894" y="98"/>
                  </a:cubicBezTo>
                  <a:lnTo>
                    <a:pt x="894" y="98"/>
                  </a:lnTo>
                  <a:cubicBezTo>
                    <a:pt x="900" y="100"/>
                    <a:pt x="906" y="102"/>
                    <a:pt x="912" y="105"/>
                  </a:cubicBezTo>
                  <a:lnTo>
                    <a:pt x="912" y="105"/>
                  </a:lnTo>
                  <a:cubicBezTo>
                    <a:pt x="897" y="101"/>
                    <a:pt x="883" y="97"/>
                    <a:pt x="868" y="92"/>
                  </a:cubicBezTo>
                  <a:cubicBezTo>
                    <a:pt x="869" y="92"/>
                    <a:pt x="871" y="92"/>
                    <a:pt x="872" y="92"/>
                  </a:cubicBezTo>
                  <a:lnTo>
                    <a:pt x="872" y="92"/>
                  </a:lnTo>
                  <a:cubicBezTo>
                    <a:pt x="851" y="87"/>
                    <a:pt x="831" y="81"/>
                    <a:pt x="812" y="74"/>
                  </a:cubicBezTo>
                  <a:lnTo>
                    <a:pt x="812" y="74"/>
                  </a:lnTo>
                  <a:cubicBezTo>
                    <a:pt x="820" y="79"/>
                    <a:pt x="827" y="85"/>
                    <a:pt x="835" y="92"/>
                  </a:cubicBezTo>
                  <a:cubicBezTo>
                    <a:pt x="835" y="92"/>
                    <a:pt x="809" y="92"/>
                    <a:pt x="803" y="70"/>
                  </a:cubicBezTo>
                  <a:lnTo>
                    <a:pt x="803" y="70"/>
                  </a:lnTo>
                  <a:cubicBezTo>
                    <a:pt x="806" y="72"/>
                    <a:pt x="809" y="73"/>
                    <a:pt x="812" y="74"/>
                  </a:cubicBezTo>
                  <a:lnTo>
                    <a:pt x="812" y="74"/>
                  </a:lnTo>
                  <a:cubicBezTo>
                    <a:pt x="809" y="72"/>
                    <a:pt x="806" y="70"/>
                    <a:pt x="802" y="68"/>
                  </a:cubicBezTo>
                  <a:lnTo>
                    <a:pt x="802" y="68"/>
                  </a:lnTo>
                  <a:cubicBezTo>
                    <a:pt x="802" y="69"/>
                    <a:pt x="803" y="70"/>
                    <a:pt x="803" y="70"/>
                  </a:cubicBezTo>
                  <a:lnTo>
                    <a:pt x="803" y="70"/>
                  </a:lnTo>
                  <a:cubicBezTo>
                    <a:pt x="784" y="62"/>
                    <a:pt x="766" y="52"/>
                    <a:pt x="750" y="39"/>
                  </a:cubicBezTo>
                  <a:lnTo>
                    <a:pt x="750" y="39"/>
                  </a:lnTo>
                  <a:cubicBezTo>
                    <a:pt x="700" y="26"/>
                    <a:pt x="651" y="26"/>
                    <a:pt x="601" y="26"/>
                  </a:cubicBezTo>
                  <a:cubicBezTo>
                    <a:pt x="568" y="9"/>
                    <a:pt x="534" y="0"/>
                    <a:pt x="5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35"/>
            <p:cNvSpPr/>
            <p:nvPr/>
          </p:nvSpPr>
          <p:spPr>
            <a:xfrm>
              <a:off x="2746563" y="2071081"/>
              <a:ext cx="76351" cy="45907"/>
            </a:xfrm>
            <a:custGeom>
              <a:avLst/>
              <a:gdLst/>
              <a:ahLst/>
              <a:cxnLst/>
              <a:rect l="l" t="t" r="r" b="b"/>
              <a:pathLst>
                <a:path w="2136" h="1315" extrusionOk="0">
                  <a:moveTo>
                    <a:pt x="535" y="1"/>
                  </a:moveTo>
                  <a:cubicBezTo>
                    <a:pt x="401" y="1"/>
                    <a:pt x="268" y="34"/>
                    <a:pt x="168" y="134"/>
                  </a:cubicBezTo>
                  <a:cubicBezTo>
                    <a:pt x="68" y="234"/>
                    <a:pt x="1" y="368"/>
                    <a:pt x="1" y="501"/>
                  </a:cubicBezTo>
                  <a:cubicBezTo>
                    <a:pt x="34" y="801"/>
                    <a:pt x="234" y="1035"/>
                    <a:pt x="535" y="1035"/>
                  </a:cubicBezTo>
                  <a:lnTo>
                    <a:pt x="635" y="1035"/>
                  </a:lnTo>
                  <a:cubicBezTo>
                    <a:pt x="835" y="1068"/>
                    <a:pt x="1035" y="1135"/>
                    <a:pt x="1235" y="1201"/>
                  </a:cubicBezTo>
                  <a:lnTo>
                    <a:pt x="1235" y="1201"/>
                  </a:lnTo>
                  <a:cubicBezTo>
                    <a:pt x="1257" y="1213"/>
                    <a:pt x="1280" y="1224"/>
                    <a:pt x="1302" y="1235"/>
                  </a:cubicBezTo>
                  <a:cubicBezTo>
                    <a:pt x="1400" y="1284"/>
                    <a:pt x="1497" y="1315"/>
                    <a:pt x="1595" y="1315"/>
                  </a:cubicBezTo>
                  <a:cubicBezTo>
                    <a:pt x="1631" y="1315"/>
                    <a:pt x="1666" y="1310"/>
                    <a:pt x="1702" y="1302"/>
                  </a:cubicBezTo>
                  <a:cubicBezTo>
                    <a:pt x="1836" y="1268"/>
                    <a:pt x="1969" y="1168"/>
                    <a:pt x="2036" y="1068"/>
                  </a:cubicBezTo>
                  <a:cubicBezTo>
                    <a:pt x="2102" y="935"/>
                    <a:pt x="2136" y="801"/>
                    <a:pt x="2069" y="668"/>
                  </a:cubicBezTo>
                  <a:cubicBezTo>
                    <a:pt x="2036" y="534"/>
                    <a:pt x="1969" y="401"/>
                    <a:pt x="1836" y="334"/>
                  </a:cubicBezTo>
                  <a:cubicBezTo>
                    <a:pt x="1435" y="134"/>
                    <a:pt x="1002" y="1"/>
                    <a:pt x="5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35"/>
            <p:cNvSpPr/>
            <p:nvPr/>
          </p:nvSpPr>
          <p:spPr>
            <a:xfrm>
              <a:off x="2806186" y="2135419"/>
              <a:ext cx="65628" cy="39344"/>
            </a:xfrm>
            <a:custGeom>
              <a:avLst/>
              <a:gdLst/>
              <a:ahLst/>
              <a:cxnLst/>
              <a:rect l="l" t="t" r="r" b="b"/>
              <a:pathLst>
                <a:path w="1836" h="1127" extrusionOk="0">
                  <a:moveTo>
                    <a:pt x="568" y="1"/>
                  </a:moveTo>
                  <a:cubicBezTo>
                    <a:pt x="534" y="1"/>
                    <a:pt x="501" y="9"/>
                    <a:pt x="468" y="26"/>
                  </a:cubicBezTo>
                  <a:cubicBezTo>
                    <a:pt x="401" y="26"/>
                    <a:pt x="334" y="59"/>
                    <a:pt x="268" y="92"/>
                  </a:cubicBezTo>
                  <a:cubicBezTo>
                    <a:pt x="168" y="159"/>
                    <a:pt x="67" y="259"/>
                    <a:pt x="34" y="393"/>
                  </a:cubicBezTo>
                  <a:cubicBezTo>
                    <a:pt x="1" y="526"/>
                    <a:pt x="1" y="693"/>
                    <a:pt x="101" y="793"/>
                  </a:cubicBezTo>
                  <a:cubicBezTo>
                    <a:pt x="134" y="826"/>
                    <a:pt x="134" y="860"/>
                    <a:pt x="168" y="893"/>
                  </a:cubicBezTo>
                  <a:cubicBezTo>
                    <a:pt x="234" y="960"/>
                    <a:pt x="334" y="993"/>
                    <a:pt x="401" y="1026"/>
                  </a:cubicBezTo>
                  <a:cubicBezTo>
                    <a:pt x="568" y="1060"/>
                    <a:pt x="735" y="1060"/>
                    <a:pt x="901" y="1093"/>
                  </a:cubicBezTo>
                  <a:cubicBezTo>
                    <a:pt x="1002" y="1093"/>
                    <a:pt x="1102" y="1093"/>
                    <a:pt x="1203" y="1107"/>
                  </a:cubicBezTo>
                  <a:lnTo>
                    <a:pt x="1203" y="1107"/>
                  </a:lnTo>
                  <a:cubicBezTo>
                    <a:pt x="1223" y="1114"/>
                    <a:pt x="1244" y="1118"/>
                    <a:pt x="1265" y="1118"/>
                  </a:cubicBezTo>
                  <a:lnTo>
                    <a:pt x="1265" y="1118"/>
                  </a:lnTo>
                  <a:cubicBezTo>
                    <a:pt x="1277" y="1121"/>
                    <a:pt x="1289" y="1123"/>
                    <a:pt x="1302" y="1126"/>
                  </a:cubicBezTo>
                  <a:cubicBezTo>
                    <a:pt x="1295" y="1123"/>
                    <a:pt x="1289" y="1120"/>
                    <a:pt x="1283" y="1117"/>
                  </a:cubicBezTo>
                  <a:lnTo>
                    <a:pt x="1283" y="1117"/>
                  </a:lnTo>
                  <a:cubicBezTo>
                    <a:pt x="1311" y="1115"/>
                    <a:pt x="1340" y="1107"/>
                    <a:pt x="1368" y="1093"/>
                  </a:cubicBezTo>
                  <a:cubicBezTo>
                    <a:pt x="1435" y="1093"/>
                    <a:pt x="1502" y="1060"/>
                    <a:pt x="1569" y="1026"/>
                  </a:cubicBezTo>
                  <a:cubicBezTo>
                    <a:pt x="1669" y="993"/>
                    <a:pt x="1769" y="860"/>
                    <a:pt x="1802" y="726"/>
                  </a:cubicBezTo>
                  <a:cubicBezTo>
                    <a:pt x="1835" y="593"/>
                    <a:pt x="1835" y="426"/>
                    <a:pt x="1769" y="326"/>
                  </a:cubicBezTo>
                  <a:cubicBezTo>
                    <a:pt x="1735" y="292"/>
                    <a:pt x="1702" y="259"/>
                    <a:pt x="1669" y="226"/>
                  </a:cubicBezTo>
                  <a:cubicBezTo>
                    <a:pt x="1602" y="159"/>
                    <a:pt x="1535" y="126"/>
                    <a:pt x="1435" y="92"/>
                  </a:cubicBezTo>
                  <a:cubicBezTo>
                    <a:pt x="1268" y="59"/>
                    <a:pt x="1102" y="59"/>
                    <a:pt x="935" y="26"/>
                  </a:cubicBezTo>
                  <a:lnTo>
                    <a:pt x="668" y="26"/>
                  </a:lnTo>
                  <a:cubicBezTo>
                    <a:pt x="635" y="9"/>
                    <a:pt x="601" y="1"/>
                    <a:pt x="5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35"/>
            <p:cNvSpPr/>
            <p:nvPr/>
          </p:nvSpPr>
          <p:spPr>
            <a:xfrm>
              <a:off x="2777590" y="2193369"/>
              <a:ext cx="72741" cy="39623"/>
            </a:xfrm>
            <a:custGeom>
              <a:avLst/>
              <a:gdLst/>
              <a:ahLst/>
              <a:cxnLst/>
              <a:rect l="l" t="t" r="r" b="b"/>
              <a:pathLst>
                <a:path w="2035" h="1135" extrusionOk="0">
                  <a:moveTo>
                    <a:pt x="534" y="0"/>
                  </a:moveTo>
                  <a:cubicBezTo>
                    <a:pt x="400" y="0"/>
                    <a:pt x="234" y="67"/>
                    <a:pt x="167" y="134"/>
                  </a:cubicBezTo>
                  <a:cubicBezTo>
                    <a:pt x="67" y="234"/>
                    <a:pt x="0" y="400"/>
                    <a:pt x="0" y="500"/>
                  </a:cubicBezTo>
                  <a:cubicBezTo>
                    <a:pt x="0" y="634"/>
                    <a:pt x="67" y="801"/>
                    <a:pt x="167" y="867"/>
                  </a:cubicBezTo>
                  <a:cubicBezTo>
                    <a:pt x="267" y="967"/>
                    <a:pt x="367" y="1034"/>
                    <a:pt x="534" y="1034"/>
                  </a:cubicBezTo>
                  <a:cubicBezTo>
                    <a:pt x="667" y="1034"/>
                    <a:pt x="767" y="1068"/>
                    <a:pt x="901" y="1068"/>
                  </a:cubicBezTo>
                  <a:lnTo>
                    <a:pt x="767" y="1068"/>
                  </a:lnTo>
                  <a:cubicBezTo>
                    <a:pt x="1001" y="1101"/>
                    <a:pt x="1268" y="1134"/>
                    <a:pt x="1501" y="1134"/>
                  </a:cubicBezTo>
                  <a:cubicBezTo>
                    <a:pt x="1635" y="1134"/>
                    <a:pt x="1768" y="1068"/>
                    <a:pt x="1868" y="967"/>
                  </a:cubicBezTo>
                  <a:cubicBezTo>
                    <a:pt x="1968" y="901"/>
                    <a:pt x="2035" y="734"/>
                    <a:pt x="2035" y="601"/>
                  </a:cubicBezTo>
                  <a:cubicBezTo>
                    <a:pt x="2035" y="467"/>
                    <a:pt x="1968" y="334"/>
                    <a:pt x="1868" y="234"/>
                  </a:cubicBezTo>
                  <a:cubicBezTo>
                    <a:pt x="1768" y="134"/>
                    <a:pt x="1635" y="100"/>
                    <a:pt x="1501" y="100"/>
                  </a:cubicBezTo>
                  <a:cubicBezTo>
                    <a:pt x="1368" y="100"/>
                    <a:pt x="1234" y="67"/>
                    <a:pt x="1134" y="67"/>
                  </a:cubicBezTo>
                  <a:lnTo>
                    <a:pt x="1268" y="67"/>
                  </a:lnTo>
                  <a:cubicBezTo>
                    <a:pt x="1001" y="33"/>
                    <a:pt x="767" y="0"/>
                    <a:pt x="5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35"/>
            <p:cNvSpPr/>
            <p:nvPr/>
          </p:nvSpPr>
          <p:spPr>
            <a:xfrm>
              <a:off x="2847937" y="2255089"/>
              <a:ext cx="79926" cy="38436"/>
            </a:xfrm>
            <a:custGeom>
              <a:avLst/>
              <a:gdLst/>
              <a:ahLst/>
              <a:cxnLst/>
              <a:rect l="l" t="t" r="r" b="b"/>
              <a:pathLst>
                <a:path w="2236" h="1101" extrusionOk="0">
                  <a:moveTo>
                    <a:pt x="467" y="0"/>
                  </a:moveTo>
                  <a:cubicBezTo>
                    <a:pt x="367" y="0"/>
                    <a:pt x="334" y="33"/>
                    <a:pt x="267" y="67"/>
                  </a:cubicBezTo>
                  <a:cubicBezTo>
                    <a:pt x="167" y="133"/>
                    <a:pt x="34" y="267"/>
                    <a:pt x="34" y="367"/>
                  </a:cubicBezTo>
                  <a:cubicBezTo>
                    <a:pt x="0" y="500"/>
                    <a:pt x="0" y="667"/>
                    <a:pt x="67" y="767"/>
                  </a:cubicBezTo>
                  <a:cubicBezTo>
                    <a:pt x="134" y="901"/>
                    <a:pt x="267" y="1001"/>
                    <a:pt x="401" y="1034"/>
                  </a:cubicBezTo>
                  <a:cubicBezTo>
                    <a:pt x="634" y="1034"/>
                    <a:pt x="868" y="1067"/>
                    <a:pt x="1101" y="1101"/>
                  </a:cubicBezTo>
                  <a:cubicBezTo>
                    <a:pt x="1301" y="1101"/>
                    <a:pt x="1501" y="1067"/>
                    <a:pt x="1701" y="1067"/>
                  </a:cubicBezTo>
                  <a:cubicBezTo>
                    <a:pt x="1835" y="1067"/>
                    <a:pt x="1968" y="1001"/>
                    <a:pt x="2068" y="901"/>
                  </a:cubicBezTo>
                  <a:cubicBezTo>
                    <a:pt x="2168" y="801"/>
                    <a:pt x="2235" y="667"/>
                    <a:pt x="2235" y="534"/>
                  </a:cubicBezTo>
                  <a:cubicBezTo>
                    <a:pt x="2202" y="400"/>
                    <a:pt x="2168" y="267"/>
                    <a:pt x="2068" y="167"/>
                  </a:cubicBezTo>
                  <a:cubicBezTo>
                    <a:pt x="1968" y="100"/>
                    <a:pt x="1835" y="33"/>
                    <a:pt x="1701" y="33"/>
                  </a:cubicBezTo>
                  <a:cubicBezTo>
                    <a:pt x="1550" y="47"/>
                    <a:pt x="1392" y="55"/>
                    <a:pt x="1233" y="55"/>
                  </a:cubicBezTo>
                  <a:cubicBezTo>
                    <a:pt x="1050" y="55"/>
                    <a:pt x="865" y="44"/>
                    <a:pt x="687" y="19"/>
                  </a:cubicBezTo>
                  <a:lnTo>
                    <a:pt x="687" y="19"/>
                  </a:lnTo>
                  <a:cubicBezTo>
                    <a:pt x="678" y="10"/>
                    <a:pt x="667" y="0"/>
                    <a:pt x="667" y="0"/>
                  </a:cubicBezTo>
                  <a:lnTo>
                    <a:pt x="567" y="0"/>
                  </a:lnTo>
                  <a:cubicBezTo>
                    <a:pt x="595" y="0"/>
                    <a:pt x="644" y="0"/>
                    <a:pt x="680" y="18"/>
                  </a:cubicBezTo>
                  <a:lnTo>
                    <a:pt x="680" y="18"/>
                  </a:lnTo>
                  <a:cubicBezTo>
                    <a:pt x="642" y="13"/>
                    <a:pt x="604" y="7"/>
                    <a:pt x="5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35"/>
            <p:cNvSpPr/>
            <p:nvPr/>
          </p:nvSpPr>
          <p:spPr>
            <a:xfrm>
              <a:off x="2704848" y="2246047"/>
              <a:ext cx="82321" cy="44510"/>
            </a:xfrm>
            <a:custGeom>
              <a:avLst/>
              <a:gdLst/>
              <a:ahLst/>
              <a:cxnLst/>
              <a:rect l="l" t="t" r="r" b="b"/>
              <a:pathLst>
                <a:path w="2303" h="1275" extrusionOk="0">
                  <a:moveTo>
                    <a:pt x="567" y="1"/>
                  </a:moveTo>
                  <a:cubicBezTo>
                    <a:pt x="534" y="1"/>
                    <a:pt x="501" y="9"/>
                    <a:pt x="467" y="26"/>
                  </a:cubicBezTo>
                  <a:cubicBezTo>
                    <a:pt x="401" y="26"/>
                    <a:pt x="334" y="59"/>
                    <a:pt x="267" y="92"/>
                  </a:cubicBezTo>
                  <a:cubicBezTo>
                    <a:pt x="167" y="159"/>
                    <a:pt x="67" y="259"/>
                    <a:pt x="34" y="392"/>
                  </a:cubicBezTo>
                  <a:cubicBezTo>
                    <a:pt x="0" y="526"/>
                    <a:pt x="0" y="693"/>
                    <a:pt x="100" y="793"/>
                  </a:cubicBezTo>
                  <a:cubicBezTo>
                    <a:pt x="167" y="893"/>
                    <a:pt x="267" y="1026"/>
                    <a:pt x="401" y="1026"/>
                  </a:cubicBezTo>
                  <a:cubicBezTo>
                    <a:pt x="801" y="1093"/>
                    <a:pt x="1235" y="1193"/>
                    <a:pt x="1635" y="1260"/>
                  </a:cubicBezTo>
                  <a:cubicBezTo>
                    <a:pt x="1679" y="1260"/>
                    <a:pt x="1724" y="1275"/>
                    <a:pt x="1768" y="1275"/>
                  </a:cubicBezTo>
                  <a:cubicBezTo>
                    <a:pt x="1791" y="1275"/>
                    <a:pt x="1813" y="1271"/>
                    <a:pt x="1835" y="1260"/>
                  </a:cubicBezTo>
                  <a:cubicBezTo>
                    <a:pt x="1902" y="1260"/>
                    <a:pt x="1968" y="1226"/>
                    <a:pt x="2035" y="1193"/>
                  </a:cubicBezTo>
                  <a:cubicBezTo>
                    <a:pt x="2135" y="1126"/>
                    <a:pt x="2235" y="1026"/>
                    <a:pt x="2269" y="893"/>
                  </a:cubicBezTo>
                  <a:cubicBezTo>
                    <a:pt x="2302" y="759"/>
                    <a:pt x="2302" y="593"/>
                    <a:pt x="2235" y="493"/>
                  </a:cubicBezTo>
                  <a:cubicBezTo>
                    <a:pt x="2169" y="392"/>
                    <a:pt x="2035" y="259"/>
                    <a:pt x="1902" y="259"/>
                  </a:cubicBezTo>
                  <a:cubicBezTo>
                    <a:pt x="1501" y="192"/>
                    <a:pt x="1101" y="92"/>
                    <a:pt x="668" y="26"/>
                  </a:cubicBezTo>
                  <a:cubicBezTo>
                    <a:pt x="634" y="9"/>
                    <a:pt x="601" y="1"/>
                    <a:pt x="5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35"/>
            <p:cNvSpPr/>
            <p:nvPr/>
          </p:nvSpPr>
          <p:spPr>
            <a:xfrm>
              <a:off x="2766830" y="2313283"/>
              <a:ext cx="73992" cy="38471"/>
            </a:xfrm>
            <a:custGeom>
              <a:avLst/>
              <a:gdLst/>
              <a:ahLst/>
              <a:cxnLst/>
              <a:rect l="l" t="t" r="r" b="b"/>
              <a:pathLst>
                <a:path w="2070" h="1102" extrusionOk="0">
                  <a:moveTo>
                    <a:pt x="1569" y="1"/>
                  </a:moveTo>
                  <a:cubicBezTo>
                    <a:pt x="1202" y="1"/>
                    <a:pt x="868" y="34"/>
                    <a:pt x="501" y="34"/>
                  </a:cubicBezTo>
                  <a:cubicBezTo>
                    <a:pt x="368" y="34"/>
                    <a:pt x="234" y="101"/>
                    <a:pt x="134" y="201"/>
                  </a:cubicBezTo>
                  <a:cubicBezTo>
                    <a:pt x="68" y="301"/>
                    <a:pt x="1" y="435"/>
                    <a:pt x="1" y="568"/>
                  </a:cubicBezTo>
                  <a:cubicBezTo>
                    <a:pt x="1" y="701"/>
                    <a:pt x="34" y="835"/>
                    <a:pt x="134" y="935"/>
                  </a:cubicBezTo>
                  <a:cubicBezTo>
                    <a:pt x="234" y="1035"/>
                    <a:pt x="368" y="1102"/>
                    <a:pt x="501" y="1102"/>
                  </a:cubicBezTo>
                  <a:cubicBezTo>
                    <a:pt x="868" y="1102"/>
                    <a:pt x="1202" y="1068"/>
                    <a:pt x="1569" y="1068"/>
                  </a:cubicBezTo>
                  <a:cubicBezTo>
                    <a:pt x="1702" y="1068"/>
                    <a:pt x="1836" y="1002"/>
                    <a:pt x="1936" y="902"/>
                  </a:cubicBezTo>
                  <a:cubicBezTo>
                    <a:pt x="2002" y="801"/>
                    <a:pt x="2069" y="668"/>
                    <a:pt x="2069" y="535"/>
                  </a:cubicBezTo>
                  <a:cubicBezTo>
                    <a:pt x="2069" y="401"/>
                    <a:pt x="2036" y="268"/>
                    <a:pt x="1936" y="168"/>
                  </a:cubicBezTo>
                  <a:cubicBezTo>
                    <a:pt x="1836" y="68"/>
                    <a:pt x="1702" y="1"/>
                    <a:pt x="15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35"/>
            <p:cNvSpPr/>
            <p:nvPr/>
          </p:nvSpPr>
          <p:spPr>
            <a:xfrm>
              <a:off x="2665492" y="2370360"/>
              <a:ext cx="89470" cy="39867"/>
            </a:xfrm>
            <a:custGeom>
              <a:avLst/>
              <a:gdLst/>
              <a:ahLst/>
              <a:cxnLst/>
              <a:rect l="l" t="t" r="r" b="b"/>
              <a:pathLst>
                <a:path w="2503" h="1142" extrusionOk="0">
                  <a:moveTo>
                    <a:pt x="1960" y="1067"/>
                  </a:moveTo>
                  <a:lnTo>
                    <a:pt x="1960" y="1067"/>
                  </a:lnTo>
                  <a:cubicBezTo>
                    <a:pt x="1921" y="1068"/>
                    <a:pt x="1879" y="1068"/>
                    <a:pt x="1835" y="1068"/>
                  </a:cubicBezTo>
                  <a:lnTo>
                    <a:pt x="1969" y="1068"/>
                  </a:lnTo>
                  <a:cubicBezTo>
                    <a:pt x="1966" y="1067"/>
                    <a:pt x="1963" y="1067"/>
                    <a:pt x="1960" y="1067"/>
                  </a:cubicBezTo>
                  <a:close/>
                  <a:moveTo>
                    <a:pt x="1302" y="0"/>
                  </a:moveTo>
                  <a:cubicBezTo>
                    <a:pt x="1035" y="34"/>
                    <a:pt x="801" y="67"/>
                    <a:pt x="534" y="100"/>
                  </a:cubicBezTo>
                  <a:cubicBezTo>
                    <a:pt x="401" y="100"/>
                    <a:pt x="267" y="134"/>
                    <a:pt x="167" y="267"/>
                  </a:cubicBezTo>
                  <a:cubicBezTo>
                    <a:pt x="67" y="334"/>
                    <a:pt x="1" y="501"/>
                    <a:pt x="1" y="634"/>
                  </a:cubicBezTo>
                  <a:cubicBezTo>
                    <a:pt x="1" y="768"/>
                    <a:pt x="67" y="901"/>
                    <a:pt x="167" y="1001"/>
                  </a:cubicBezTo>
                  <a:cubicBezTo>
                    <a:pt x="254" y="1059"/>
                    <a:pt x="365" y="1141"/>
                    <a:pt x="480" y="1141"/>
                  </a:cubicBezTo>
                  <a:cubicBezTo>
                    <a:pt x="498" y="1141"/>
                    <a:pt x="516" y="1139"/>
                    <a:pt x="534" y="1135"/>
                  </a:cubicBezTo>
                  <a:cubicBezTo>
                    <a:pt x="865" y="1087"/>
                    <a:pt x="1211" y="1040"/>
                    <a:pt x="1551" y="1040"/>
                  </a:cubicBezTo>
                  <a:cubicBezTo>
                    <a:pt x="1689" y="1040"/>
                    <a:pt x="1826" y="1048"/>
                    <a:pt x="1960" y="1067"/>
                  </a:cubicBezTo>
                  <a:lnTo>
                    <a:pt x="1960" y="1067"/>
                  </a:lnTo>
                  <a:cubicBezTo>
                    <a:pt x="2070" y="1063"/>
                    <a:pt x="2162" y="1050"/>
                    <a:pt x="2236" y="1001"/>
                  </a:cubicBezTo>
                  <a:cubicBezTo>
                    <a:pt x="2369" y="934"/>
                    <a:pt x="2469" y="801"/>
                    <a:pt x="2502" y="701"/>
                  </a:cubicBezTo>
                  <a:cubicBezTo>
                    <a:pt x="2502" y="567"/>
                    <a:pt x="2502" y="401"/>
                    <a:pt x="2436" y="301"/>
                  </a:cubicBezTo>
                  <a:cubicBezTo>
                    <a:pt x="2369" y="167"/>
                    <a:pt x="2269" y="67"/>
                    <a:pt x="2135" y="34"/>
                  </a:cubicBezTo>
                  <a:cubicBezTo>
                    <a:pt x="1835" y="0"/>
                    <a:pt x="1568" y="0"/>
                    <a:pt x="13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35"/>
            <p:cNvSpPr/>
            <p:nvPr/>
          </p:nvSpPr>
          <p:spPr>
            <a:xfrm>
              <a:off x="2805006" y="2394726"/>
              <a:ext cx="88254" cy="38541"/>
            </a:xfrm>
            <a:custGeom>
              <a:avLst/>
              <a:gdLst/>
              <a:ahLst/>
              <a:cxnLst/>
              <a:rect l="l" t="t" r="r" b="b"/>
              <a:pathLst>
                <a:path w="2469" h="1104" extrusionOk="0">
                  <a:moveTo>
                    <a:pt x="1802" y="1070"/>
                  </a:moveTo>
                  <a:cubicBezTo>
                    <a:pt x="1803" y="1071"/>
                    <a:pt x="1804" y="1071"/>
                    <a:pt x="1805" y="1071"/>
                  </a:cubicBezTo>
                  <a:lnTo>
                    <a:pt x="1805" y="1071"/>
                  </a:lnTo>
                  <a:cubicBezTo>
                    <a:pt x="1791" y="1070"/>
                    <a:pt x="1778" y="1070"/>
                    <a:pt x="1768" y="1070"/>
                  </a:cubicBezTo>
                  <a:close/>
                  <a:moveTo>
                    <a:pt x="488" y="0"/>
                  </a:moveTo>
                  <a:cubicBezTo>
                    <a:pt x="238" y="0"/>
                    <a:pt x="0" y="252"/>
                    <a:pt x="0" y="503"/>
                  </a:cubicBezTo>
                  <a:cubicBezTo>
                    <a:pt x="34" y="803"/>
                    <a:pt x="234" y="1004"/>
                    <a:pt x="534" y="1037"/>
                  </a:cubicBezTo>
                  <a:cubicBezTo>
                    <a:pt x="1001" y="1070"/>
                    <a:pt x="1435" y="1037"/>
                    <a:pt x="1902" y="1104"/>
                  </a:cubicBezTo>
                  <a:cubicBezTo>
                    <a:pt x="1894" y="1095"/>
                    <a:pt x="1883" y="1089"/>
                    <a:pt x="1872" y="1085"/>
                  </a:cubicBezTo>
                  <a:lnTo>
                    <a:pt x="1872" y="1085"/>
                  </a:lnTo>
                  <a:cubicBezTo>
                    <a:pt x="1904" y="1090"/>
                    <a:pt x="1936" y="1092"/>
                    <a:pt x="1968" y="1092"/>
                  </a:cubicBezTo>
                  <a:cubicBezTo>
                    <a:pt x="2046" y="1092"/>
                    <a:pt x="2124" y="1076"/>
                    <a:pt x="2202" y="1037"/>
                  </a:cubicBezTo>
                  <a:cubicBezTo>
                    <a:pt x="2302" y="970"/>
                    <a:pt x="2402" y="837"/>
                    <a:pt x="2435" y="703"/>
                  </a:cubicBezTo>
                  <a:cubicBezTo>
                    <a:pt x="2469" y="570"/>
                    <a:pt x="2435" y="437"/>
                    <a:pt x="2369" y="303"/>
                  </a:cubicBezTo>
                  <a:cubicBezTo>
                    <a:pt x="2302" y="203"/>
                    <a:pt x="2202" y="103"/>
                    <a:pt x="2069" y="70"/>
                  </a:cubicBezTo>
                  <a:cubicBezTo>
                    <a:pt x="1802" y="36"/>
                    <a:pt x="1535" y="3"/>
                    <a:pt x="1268" y="3"/>
                  </a:cubicBezTo>
                  <a:lnTo>
                    <a:pt x="534" y="3"/>
                  </a:lnTo>
                  <a:cubicBezTo>
                    <a:pt x="519" y="1"/>
                    <a:pt x="504" y="0"/>
                    <a:pt x="488"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35"/>
            <p:cNvSpPr/>
            <p:nvPr/>
          </p:nvSpPr>
          <p:spPr>
            <a:xfrm>
              <a:off x="2725116" y="2457249"/>
              <a:ext cx="72777" cy="40077"/>
            </a:xfrm>
            <a:custGeom>
              <a:avLst/>
              <a:gdLst/>
              <a:ahLst/>
              <a:cxnLst/>
              <a:rect l="l" t="t" r="r" b="b"/>
              <a:pathLst>
                <a:path w="2036" h="1148" extrusionOk="0">
                  <a:moveTo>
                    <a:pt x="555" y="0"/>
                  </a:moveTo>
                  <a:cubicBezTo>
                    <a:pt x="450" y="0"/>
                    <a:pt x="341" y="31"/>
                    <a:pt x="267" y="80"/>
                  </a:cubicBezTo>
                  <a:cubicBezTo>
                    <a:pt x="134" y="147"/>
                    <a:pt x="34" y="280"/>
                    <a:pt x="34" y="380"/>
                  </a:cubicBezTo>
                  <a:cubicBezTo>
                    <a:pt x="0" y="514"/>
                    <a:pt x="0" y="680"/>
                    <a:pt x="67" y="780"/>
                  </a:cubicBezTo>
                  <a:cubicBezTo>
                    <a:pt x="134" y="914"/>
                    <a:pt x="267" y="1014"/>
                    <a:pt x="401" y="1047"/>
                  </a:cubicBezTo>
                  <a:cubicBezTo>
                    <a:pt x="768" y="1114"/>
                    <a:pt x="1135" y="1147"/>
                    <a:pt x="1502" y="1147"/>
                  </a:cubicBezTo>
                  <a:cubicBezTo>
                    <a:pt x="1635" y="1147"/>
                    <a:pt x="1768" y="1081"/>
                    <a:pt x="1868" y="981"/>
                  </a:cubicBezTo>
                  <a:cubicBezTo>
                    <a:pt x="1969" y="880"/>
                    <a:pt x="2035" y="747"/>
                    <a:pt x="2035" y="614"/>
                  </a:cubicBezTo>
                  <a:cubicBezTo>
                    <a:pt x="2035" y="480"/>
                    <a:pt x="1969" y="347"/>
                    <a:pt x="1868" y="247"/>
                  </a:cubicBezTo>
                  <a:cubicBezTo>
                    <a:pt x="1768" y="147"/>
                    <a:pt x="1635" y="113"/>
                    <a:pt x="1502" y="113"/>
                  </a:cubicBezTo>
                  <a:cubicBezTo>
                    <a:pt x="1268" y="113"/>
                    <a:pt x="1035" y="113"/>
                    <a:pt x="834" y="80"/>
                  </a:cubicBezTo>
                  <a:lnTo>
                    <a:pt x="968" y="80"/>
                  </a:lnTo>
                  <a:cubicBezTo>
                    <a:pt x="868" y="80"/>
                    <a:pt x="768" y="47"/>
                    <a:pt x="668" y="13"/>
                  </a:cubicBezTo>
                  <a:cubicBezTo>
                    <a:pt x="632" y="4"/>
                    <a:pt x="594" y="0"/>
                    <a:pt x="555"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35"/>
            <p:cNvSpPr/>
            <p:nvPr/>
          </p:nvSpPr>
          <p:spPr>
            <a:xfrm>
              <a:off x="2655948" y="2531885"/>
              <a:ext cx="79926" cy="37633"/>
            </a:xfrm>
            <a:custGeom>
              <a:avLst/>
              <a:gdLst/>
              <a:ahLst/>
              <a:cxnLst/>
              <a:rect l="l" t="t" r="r" b="b"/>
              <a:pathLst>
                <a:path w="2236" h="1078" extrusionOk="0">
                  <a:moveTo>
                    <a:pt x="784" y="0"/>
                  </a:moveTo>
                  <a:cubicBezTo>
                    <a:pt x="702" y="0"/>
                    <a:pt x="619" y="3"/>
                    <a:pt x="534" y="10"/>
                  </a:cubicBezTo>
                  <a:cubicBezTo>
                    <a:pt x="401" y="10"/>
                    <a:pt x="268" y="43"/>
                    <a:pt x="168" y="143"/>
                  </a:cubicBezTo>
                  <a:cubicBezTo>
                    <a:pt x="67" y="244"/>
                    <a:pt x="1" y="377"/>
                    <a:pt x="1" y="510"/>
                  </a:cubicBezTo>
                  <a:cubicBezTo>
                    <a:pt x="1" y="644"/>
                    <a:pt x="67" y="777"/>
                    <a:pt x="168" y="877"/>
                  </a:cubicBezTo>
                  <a:cubicBezTo>
                    <a:pt x="268" y="977"/>
                    <a:pt x="401" y="1044"/>
                    <a:pt x="534" y="1044"/>
                  </a:cubicBezTo>
                  <a:cubicBezTo>
                    <a:pt x="615" y="1037"/>
                    <a:pt x="693" y="1035"/>
                    <a:pt x="771" y="1035"/>
                  </a:cubicBezTo>
                  <a:cubicBezTo>
                    <a:pt x="1083" y="1035"/>
                    <a:pt x="1382" y="1077"/>
                    <a:pt x="1702" y="1077"/>
                  </a:cubicBezTo>
                  <a:cubicBezTo>
                    <a:pt x="1835" y="1044"/>
                    <a:pt x="1969" y="1011"/>
                    <a:pt x="2069" y="911"/>
                  </a:cubicBezTo>
                  <a:cubicBezTo>
                    <a:pt x="2169" y="811"/>
                    <a:pt x="2236" y="677"/>
                    <a:pt x="2236" y="544"/>
                  </a:cubicBezTo>
                  <a:cubicBezTo>
                    <a:pt x="2202" y="410"/>
                    <a:pt x="2169" y="277"/>
                    <a:pt x="2069" y="177"/>
                  </a:cubicBezTo>
                  <a:cubicBezTo>
                    <a:pt x="1969" y="77"/>
                    <a:pt x="1835" y="10"/>
                    <a:pt x="1702" y="10"/>
                  </a:cubicBezTo>
                  <a:cubicBezTo>
                    <a:pt x="1617" y="17"/>
                    <a:pt x="1534" y="20"/>
                    <a:pt x="1452" y="20"/>
                  </a:cubicBezTo>
                  <a:cubicBezTo>
                    <a:pt x="1227" y="20"/>
                    <a:pt x="1009" y="0"/>
                    <a:pt x="784"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35"/>
            <p:cNvSpPr/>
            <p:nvPr/>
          </p:nvSpPr>
          <p:spPr>
            <a:xfrm>
              <a:off x="2747778" y="2545744"/>
              <a:ext cx="72777" cy="38925"/>
            </a:xfrm>
            <a:custGeom>
              <a:avLst/>
              <a:gdLst/>
              <a:ahLst/>
              <a:cxnLst/>
              <a:rect l="l" t="t" r="r" b="b"/>
              <a:pathLst>
                <a:path w="2036" h="1115" extrusionOk="0">
                  <a:moveTo>
                    <a:pt x="555" y="0"/>
                  </a:moveTo>
                  <a:cubicBezTo>
                    <a:pt x="449" y="0"/>
                    <a:pt x="340" y="31"/>
                    <a:pt x="267" y="80"/>
                  </a:cubicBezTo>
                  <a:cubicBezTo>
                    <a:pt x="167" y="147"/>
                    <a:pt x="34" y="280"/>
                    <a:pt x="34" y="380"/>
                  </a:cubicBezTo>
                  <a:cubicBezTo>
                    <a:pt x="0" y="514"/>
                    <a:pt x="0" y="680"/>
                    <a:pt x="67" y="781"/>
                  </a:cubicBezTo>
                  <a:cubicBezTo>
                    <a:pt x="167" y="914"/>
                    <a:pt x="267" y="981"/>
                    <a:pt x="401" y="1014"/>
                  </a:cubicBezTo>
                  <a:cubicBezTo>
                    <a:pt x="601" y="1081"/>
                    <a:pt x="809" y="1114"/>
                    <a:pt x="1013" y="1114"/>
                  </a:cubicBezTo>
                  <a:cubicBezTo>
                    <a:pt x="1218" y="1114"/>
                    <a:pt x="1418" y="1081"/>
                    <a:pt x="1601" y="1014"/>
                  </a:cubicBezTo>
                  <a:cubicBezTo>
                    <a:pt x="1735" y="981"/>
                    <a:pt x="1868" y="914"/>
                    <a:pt x="1935" y="781"/>
                  </a:cubicBezTo>
                  <a:cubicBezTo>
                    <a:pt x="2002" y="680"/>
                    <a:pt x="2035" y="514"/>
                    <a:pt x="1968" y="380"/>
                  </a:cubicBezTo>
                  <a:cubicBezTo>
                    <a:pt x="1935" y="280"/>
                    <a:pt x="1868" y="147"/>
                    <a:pt x="1735" y="80"/>
                  </a:cubicBezTo>
                  <a:cubicBezTo>
                    <a:pt x="1637" y="31"/>
                    <a:pt x="1539" y="0"/>
                    <a:pt x="1442" y="0"/>
                  </a:cubicBezTo>
                  <a:cubicBezTo>
                    <a:pt x="1406" y="0"/>
                    <a:pt x="1370" y="4"/>
                    <a:pt x="1335" y="13"/>
                  </a:cubicBezTo>
                  <a:cubicBezTo>
                    <a:pt x="1243" y="44"/>
                    <a:pt x="1179" y="74"/>
                    <a:pt x="1092" y="79"/>
                  </a:cubicBezTo>
                  <a:lnTo>
                    <a:pt x="1092" y="79"/>
                  </a:lnTo>
                  <a:cubicBezTo>
                    <a:pt x="995" y="78"/>
                    <a:pt x="898" y="71"/>
                    <a:pt x="801" y="47"/>
                  </a:cubicBezTo>
                  <a:lnTo>
                    <a:pt x="801" y="47"/>
                  </a:lnTo>
                  <a:cubicBezTo>
                    <a:pt x="812" y="58"/>
                    <a:pt x="823" y="65"/>
                    <a:pt x="835" y="70"/>
                  </a:cubicBezTo>
                  <a:lnTo>
                    <a:pt x="835" y="70"/>
                  </a:lnTo>
                  <a:cubicBezTo>
                    <a:pt x="771" y="58"/>
                    <a:pt x="712" y="36"/>
                    <a:pt x="667" y="13"/>
                  </a:cubicBezTo>
                  <a:cubicBezTo>
                    <a:pt x="632" y="4"/>
                    <a:pt x="594" y="0"/>
                    <a:pt x="555"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35"/>
            <p:cNvSpPr/>
            <p:nvPr/>
          </p:nvSpPr>
          <p:spPr>
            <a:xfrm>
              <a:off x="2338780" y="1873110"/>
              <a:ext cx="418574" cy="874600"/>
            </a:xfrm>
            <a:custGeom>
              <a:avLst/>
              <a:gdLst/>
              <a:ahLst/>
              <a:cxnLst/>
              <a:rect l="l" t="t" r="r" b="b"/>
              <a:pathLst>
                <a:path w="11710" h="25053" extrusionOk="0">
                  <a:moveTo>
                    <a:pt x="2336" y="1"/>
                  </a:moveTo>
                  <a:cubicBezTo>
                    <a:pt x="901" y="4537"/>
                    <a:pt x="1" y="10575"/>
                    <a:pt x="1068" y="15278"/>
                  </a:cubicBezTo>
                  <a:cubicBezTo>
                    <a:pt x="1869" y="19014"/>
                    <a:pt x="5104" y="23418"/>
                    <a:pt x="8807" y="25052"/>
                  </a:cubicBezTo>
                  <a:lnTo>
                    <a:pt x="9341" y="24919"/>
                  </a:lnTo>
                  <a:cubicBezTo>
                    <a:pt x="11676" y="22517"/>
                    <a:pt x="11709" y="18047"/>
                    <a:pt x="11209" y="14845"/>
                  </a:cubicBezTo>
                  <a:cubicBezTo>
                    <a:pt x="10341" y="8774"/>
                    <a:pt x="6505" y="4204"/>
                    <a:pt x="23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35"/>
            <p:cNvSpPr/>
            <p:nvPr/>
          </p:nvSpPr>
          <p:spPr>
            <a:xfrm>
              <a:off x="2442763" y="2006708"/>
              <a:ext cx="256149" cy="780413"/>
            </a:xfrm>
            <a:custGeom>
              <a:avLst/>
              <a:gdLst/>
              <a:ahLst/>
              <a:cxnLst/>
              <a:rect l="l" t="t" r="r" b="b"/>
              <a:pathLst>
                <a:path w="7166" h="22355" extrusionOk="0">
                  <a:moveTo>
                    <a:pt x="643" y="0"/>
                  </a:moveTo>
                  <a:cubicBezTo>
                    <a:pt x="341" y="0"/>
                    <a:pt x="0" y="261"/>
                    <a:pt x="61" y="644"/>
                  </a:cubicBezTo>
                  <a:cubicBezTo>
                    <a:pt x="327" y="2412"/>
                    <a:pt x="1095" y="4046"/>
                    <a:pt x="1428" y="5781"/>
                  </a:cubicBezTo>
                  <a:cubicBezTo>
                    <a:pt x="1828" y="7682"/>
                    <a:pt x="2095" y="9617"/>
                    <a:pt x="2562" y="11518"/>
                  </a:cubicBezTo>
                  <a:cubicBezTo>
                    <a:pt x="2963" y="13319"/>
                    <a:pt x="3563" y="15087"/>
                    <a:pt x="4230" y="16822"/>
                  </a:cubicBezTo>
                  <a:cubicBezTo>
                    <a:pt x="4897" y="18523"/>
                    <a:pt x="5598" y="20224"/>
                    <a:pt x="6065" y="21992"/>
                  </a:cubicBezTo>
                  <a:cubicBezTo>
                    <a:pt x="6131" y="22245"/>
                    <a:pt x="6331" y="22355"/>
                    <a:pt x="6536" y="22355"/>
                  </a:cubicBezTo>
                  <a:cubicBezTo>
                    <a:pt x="6844" y="22355"/>
                    <a:pt x="7166" y="22106"/>
                    <a:pt x="7066" y="21725"/>
                  </a:cubicBezTo>
                  <a:cubicBezTo>
                    <a:pt x="6599" y="19924"/>
                    <a:pt x="5898" y="18256"/>
                    <a:pt x="5231" y="16555"/>
                  </a:cubicBezTo>
                  <a:cubicBezTo>
                    <a:pt x="4564" y="14821"/>
                    <a:pt x="3963" y="13053"/>
                    <a:pt x="3563" y="11251"/>
                  </a:cubicBezTo>
                  <a:cubicBezTo>
                    <a:pt x="3096" y="9350"/>
                    <a:pt x="2829" y="7415"/>
                    <a:pt x="2429" y="5481"/>
                  </a:cubicBezTo>
                  <a:cubicBezTo>
                    <a:pt x="2095" y="3746"/>
                    <a:pt x="1328" y="2145"/>
                    <a:pt x="1061" y="377"/>
                  </a:cubicBezTo>
                  <a:cubicBezTo>
                    <a:pt x="1022" y="112"/>
                    <a:pt x="841"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35"/>
            <p:cNvSpPr/>
            <p:nvPr/>
          </p:nvSpPr>
          <p:spPr>
            <a:xfrm>
              <a:off x="2401978" y="2101313"/>
              <a:ext cx="188448" cy="129935"/>
            </a:xfrm>
            <a:custGeom>
              <a:avLst/>
              <a:gdLst/>
              <a:ahLst/>
              <a:cxnLst/>
              <a:rect l="l" t="t" r="r" b="b"/>
              <a:pathLst>
                <a:path w="5272" h="3722" extrusionOk="0">
                  <a:moveTo>
                    <a:pt x="3670" y="3204"/>
                  </a:moveTo>
                  <a:cubicBezTo>
                    <a:pt x="3661" y="3223"/>
                    <a:pt x="3651" y="3239"/>
                    <a:pt x="3643" y="3254"/>
                  </a:cubicBezTo>
                  <a:lnTo>
                    <a:pt x="3643" y="3254"/>
                  </a:lnTo>
                  <a:cubicBezTo>
                    <a:pt x="3646" y="3250"/>
                    <a:pt x="3655" y="3235"/>
                    <a:pt x="3670" y="3204"/>
                  </a:cubicBezTo>
                  <a:close/>
                  <a:moveTo>
                    <a:pt x="4698" y="1"/>
                  </a:moveTo>
                  <a:cubicBezTo>
                    <a:pt x="4513" y="1"/>
                    <a:pt x="4325" y="82"/>
                    <a:pt x="4237" y="235"/>
                  </a:cubicBezTo>
                  <a:cubicBezTo>
                    <a:pt x="3901" y="1012"/>
                    <a:pt x="3283" y="1668"/>
                    <a:pt x="2883" y="2406"/>
                  </a:cubicBezTo>
                  <a:lnTo>
                    <a:pt x="2883" y="2406"/>
                  </a:lnTo>
                  <a:cubicBezTo>
                    <a:pt x="2223" y="1971"/>
                    <a:pt x="1506" y="1629"/>
                    <a:pt x="868" y="1169"/>
                  </a:cubicBezTo>
                  <a:cubicBezTo>
                    <a:pt x="794" y="1117"/>
                    <a:pt x="707" y="1094"/>
                    <a:pt x="618" y="1094"/>
                  </a:cubicBezTo>
                  <a:cubicBezTo>
                    <a:pt x="425" y="1094"/>
                    <a:pt x="225" y="1199"/>
                    <a:pt x="134" y="1336"/>
                  </a:cubicBezTo>
                  <a:cubicBezTo>
                    <a:pt x="1" y="1603"/>
                    <a:pt x="101" y="1903"/>
                    <a:pt x="334" y="2070"/>
                  </a:cubicBezTo>
                  <a:cubicBezTo>
                    <a:pt x="1101" y="2637"/>
                    <a:pt x="2002" y="2971"/>
                    <a:pt x="2736" y="3571"/>
                  </a:cubicBezTo>
                  <a:cubicBezTo>
                    <a:pt x="2851" y="3673"/>
                    <a:pt x="2986" y="3722"/>
                    <a:pt x="3116" y="3722"/>
                  </a:cubicBezTo>
                  <a:cubicBezTo>
                    <a:pt x="3325" y="3722"/>
                    <a:pt x="3521" y="3597"/>
                    <a:pt x="3603" y="3371"/>
                  </a:cubicBezTo>
                  <a:cubicBezTo>
                    <a:pt x="3603" y="3323"/>
                    <a:pt x="3621" y="3292"/>
                    <a:pt x="3643" y="3254"/>
                  </a:cubicBezTo>
                  <a:lnTo>
                    <a:pt x="3643" y="3254"/>
                  </a:lnTo>
                  <a:cubicBezTo>
                    <a:pt x="3642" y="3255"/>
                    <a:pt x="3641" y="3255"/>
                    <a:pt x="3641" y="3255"/>
                  </a:cubicBezTo>
                  <a:cubicBezTo>
                    <a:pt x="3635" y="3255"/>
                    <a:pt x="3670" y="3162"/>
                    <a:pt x="3670" y="3137"/>
                  </a:cubicBezTo>
                  <a:cubicBezTo>
                    <a:pt x="3737" y="3037"/>
                    <a:pt x="3803" y="2904"/>
                    <a:pt x="3870" y="2804"/>
                  </a:cubicBezTo>
                  <a:cubicBezTo>
                    <a:pt x="4004" y="2570"/>
                    <a:pt x="4170" y="2337"/>
                    <a:pt x="4337" y="2103"/>
                  </a:cubicBezTo>
                  <a:cubicBezTo>
                    <a:pt x="4604" y="1670"/>
                    <a:pt x="4938" y="1236"/>
                    <a:pt x="5138" y="769"/>
                  </a:cubicBezTo>
                  <a:cubicBezTo>
                    <a:pt x="5271" y="502"/>
                    <a:pt x="5238" y="202"/>
                    <a:pt x="4971" y="69"/>
                  </a:cubicBezTo>
                  <a:cubicBezTo>
                    <a:pt x="4891" y="23"/>
                    <a:pt x="4795" y="1"/>
                    <a:pt x="46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35"/>
            <p:cNvSpPr/>
            <p:nvPr/>
          </p:nvSpPr>
          <p:spPr>
            <a:xfrm>
              <a:off x="2401978" y="2220144"/>
              <a:ext cx="224193" cy="151300"/>
            </a:xfrm>
            <a:custGeom>
              <a:avLst/>
              <a:gdLst/>
              <a:ahLst/>
              <a:cxnLst/>
              <a:rect l="l" t="t" r="r" b="b"/>
              <a:pathLst>
                <a:path w="6272" h="4334" extrusionOk="0">
                  <a:moveTo>
                    <a:pt x="5708" y="0"/>
                  </a:moveTo>
                  <a:cubicBezTo>
                    <a:pt x="5523" y="0"/>
                    <a:pt x="5338" y="89"/>
                    <a:pt x="5271" y="267"/>
                  </a:cubicBezTo>
                  <a:cubicBezTo>
                    <a:pt x="4825" y="1185"/>
                    <a:pt x="4132" y="1980"/>
                    <a:pt x="3694" y="2894"/>
                  </a:cubicBezTo>
                  <a:lnTo>
                    <a:pt x="3694" y="2894"/>
                  </a:lnTo>
                  <a:cubicBezTo>
                    <a:pt x="3379" y="2636"/>
                    <a:pt x="3030" y="2425"/>
                    <a:pt x="2669" y="2235"/>
                  </a:cubicBezTo>
                  <a:cubicBezTo>
                    <a:pt x="2035" y="1968"/>
                    <a:pt x="1402" y="1735"/>
                    <a:pt x="868" y="1368"/>
                  </a:cubicBezTo>
                  <a:cubicBezTo>
                    <a:pt x="796" y="1316"/>
                    <a:pt x="711" y="1293"/>
                    <a:pt x="623" y="1293"/>
                  </a:cubicBezTo>
                  <a:cubicBezTo>
                    <a:pt x="430" y="1293"/>
                    <a:pt x="226" y="1407"/>
                    <a:pt x="134" y="1568"/>
                  </a:cubicBezTo>
                  <a:cubicBezTo>
                    <a:pt x="1" y="1802"/>
                    <a:pt x="101" y="2102"/>
                    <a:pt x="334" y="2269"/>
                  </a:cubicBezTo>
                  <a:cubicBezTo>
                    <a:pt x="835" y="2602"/>
                    <a:pt x="1435" y="2836"/>
                    <a:pt x="2002" y="3103"/>
                  </a:cubicBezTo>
                  <a:cubicBezTo>
                    <a:pt x="2536" y="3336"/>
                    <a:pt x="3103" y="3603"/>
                    <a:pt x="3470" y="4070"/>
                  </a:cubicBezTo>
                  <a:cubicBezTo>
                    <a:pt x="3580" y="4242"/>
                    <a:pt x="3763" y="4334"/>
                    <a:pt x="3940" y="4334"/>
                  </a:cubicBezTo>
                  <a:cubicBezTo>
                    <a:pt x="4141" y="4334"/>
                    <a:pt x="4333" y="4217"/>
                    <a:pt x="4404" y="3970"/>
                  </a:cubicBezTo>
                  <a:cubicBezTo>
                    <a:pt x="4704" y="2769"/>
                    <a:pt x="5638" y="1868"/>
                    <a:pt x="6172" y="768"/>
                  </a:cubicBezTo>
                  <a:cubicBezTo>
                    <a:pt x="6272" y="534"/>
                    <a:pt x="6238" y="200"/>
                    <a:pt x="5972" y="67"/>
                  </a:cubicBezTo>
                  <a:cubicBezTo>
                    <a:pt x="5894" y="23"/>
                    <a:pt x="5801" y="0"/>
                    <a:pt x="5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35"/>
            <p:cNvSpPr/>
            <p:nvPr/>
          </p:nvSpPr>
          <p:spPr>
            <a:xfrm>
              <a:off x="2441333" y="2366938"/>
              <a:ext cx="232021" cy="144353"/>
            </a:xfrm>
            <a:custGeom>
              <a:avLst/>
              <a:gdLst/>
              <a:ahLst/>
              <a:cxnLst/>
              <a:rect l="l" t="t" r="r" b="b"/>
              <a:pathLst>
                <a:path w="6491" h="4135" extrusionOk="0">
                  <a:moveTo>
                    <a:pt x="5782" y="1"/>
                  </a:moveTo>
                  <a:cubicBezTo>
                    <a:pt x="5618" y="1"/>
                    <a:pt x="5452" y="78"/>
                    <a:pt x="5338" y="265"/>
                  </a:cubicBezTo>
                  <a:cubicBezTo>
                    <a:pt x="4821" y="1155"/>
                    <a:pt x="4181" y="1971"/>
                    <a:pt x="3672" y="2903"/>
                  </a:cubicBezTo>
                  <a:lnTo>
                    <a:pt x="3672" y="2903"/>
                  </a:lnTo>
                  <a:cubicBezTo>
                    <a:pt x="2723" y="2413"/>
                    <a:pt x="1747" y="1962"/>
                    <a:pt x="868" y="1366"/>
                  </a:cubicBezTo>
                  <a:cubicBezTo>
                    <a:pt x="795" y="1314"/>
                    <a:pt x="710" y="1291"/>
                    <a:pt x="623" y="1291"/>
                  </a:cubicBezTo>
                  <a:cubicBezTo>
                    <a:pt x="429" y="1291"/>
                    <a:pt x="226" y="1405"/>
                    <a:pt x="134" y="1566"/>
                  </a:cubicBezTo>
                  <a:cubicBezTo>
                    <a:pt x="0" y="1800"/>
                    <a:pt x="101" y="2100"/>
                    <a:pt x="334" y="2267"/>
                  </a:cubicBezTo>
                  <a:cubicBezTo>
                    <a:pt x="1368" y="3000"/>
                    <a:pt x="2536" y="3467"/>
                    <a:pt x="3636" y="4068"/>
                  </a:cubicBezTo>
                  <a:cubicBezTo>
                    <a:pt x="3714" y="4112"/>
                    <a:pt x="3807" y="4135"/>
                    <a:pt x="3900" y="4135"/>
                  </a:cubicBezTo>
                  <a:cubicBezTo>
                    <a:pt x="4085" y="4135"/>
                    <a:pt x="4270" y="4046"/>
                    <a:pt x="4337" y="3868"/>
                  </a:cubicBezTo>
                  <a:cubicBezTo>
                    <a:pt x="4871" y="2767"/>
                    <a:pt x="5638" y="1833"/>
                    <a:pt x="6238" y="766"/>
                  </a:cubicBezTo>
                  <a:cubicBezTo>
                    <a:pt x="6491" y="375"/>
                    <a:pt x="6143" y="1"/>
                    <a:pt x="57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35"/>
            <p:cNvSpPr/>
            <p:nvPr/>
          </p:nvSpPr>
          <p:spPr>
            <a:xfrm>
              <a:off x="2067258" y="2242870"/>
              <a:ext cx="1102626" cy="1111534"/>
            </a:xfrm>
            <a:custGeom>
              <a:avLst/>
              <a:gdLst/>
              <a:ahLst/>
              <a:cxnLst/>
              <a:rect l="l" t="t" r="r" b="b"/>
              <a:pathLst>
                <a:path w="30847" h="31840" extrusionOk="0">
                  <a:moveTo>
                    <a:pt x="25630" y="0"/>
                  </a:moveTo>
                  <a:cubicBezTo>
                    <a:pt x="21926" y="0"/>
                    <a:pt x="16870" y="5216"/>
                    <a:pt x="16870" y="13826"/>
                  </a:cubicBezTo>
                  <a:cubicBezTo>
                    <a:pt x="14910" y="10687"/>
                    <a:pt x="8518" y="6216"/>
                    <a:pt x="4252" y="6216"/>
                  </a:cubicBezTo>
                  <a:cubicBezTo>
                    <a:pt x="1765" y="6216"/>
                    <a:pt x="0" y="7736"/>
                    <a:pt x="258" y="11925"/>
                  </a:cubicBezTo>
                  <a:cubicBezTo>
                    <a:pt x="492" y="16895"/>
                    <a:pt x="5729" y="21632"/>
                    <a:pt x="9498" y="24234"/>
                  </a:cubicBezTo>
                  <a:cubicBezTo>
                    <a:pt x="12834" y="26602"/>
                    <a:pt x="17571" y="29971"/>
                    <a:pt x="22074" y="31839"/>
                  </a:cubicBezTo>
                  <a:cubicBezTo>
                    <a:pt x="25376" y="25435"/>
                    <a:pt x="28712" y="18563"/>
                    <a:pt x="30146" y="11458"/>
                  </a:cubicBezTo>
                  <a:cubicBezTo>
                    <a:pt x="30847" y="8122"/>
                    <a:pt x="30847" y="2685"/>
                    <a:pt x="27511" y="550"/>
                  </a:cubicBezTo>
                  <a:cubicBezTo>
                    <a:pt x="26958" y="180"/>
                    <a:pt x="26317" y="0"/>
                    <a:pt x="2563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35"/>
            <p:cNvSpPr/>
            <p:nvPr/>
          </p:nvSpPr>
          <p:spPr>
            <a:xfrm>
              <a:off x="2130836" y="2287793"/>
              <a:ext cx="992067" cy="1003802"/>
            </a:xfrm>
            <a:custGeom>
              <a:avLst/>
              <a:gdLst/>
              <a:ahLst/>
              <a:cxnLst/>
              <a:rect l="l" t="t" r="r" b="b"/>
              <a:pathLst>
                <a:path w="27754" h="28754" extrusionOk="0">
                  <a:moveTo>
                    <a:pt x="23896" y="1043"/>
                  </a:moveTo>
                  <a:cubicBezTo>
                    <a:pt x="24208" y="1043"/>
                    <a:pt x="24521" y="1116"/>
                    <a:pt x="24818" y="1282"/>
                  </a:cubicBezTo>
                  <a:cubicBezTo>
                    <a:pt x="26219" y="2083"/>
                    <a:pt x="26586" y="4251"/>
                    <a:pt x="26686" y="5685"/>
                  </a:cubicBezTo>
                  <a:cubicBezTo>
                    <a:pt x="26819" y="7720"/>
                    <a:pt x="26452" y="9655"/>
                    <a:pt x="25985" y="11590"/>
                  </a:cubicBezTo>
                  <a:cubicBezTo>
                    <a:pt x="24590" y="17169"/>
                    <a:pt x="22155" y="22433"/>
                    <a:pt x="19568" y="27565"/>
                  </a:cubicBezTo>
                  <a:lnTo>
                    <a:pt x="19568" y="27565"/>
                  </a:lnTo>
                  <a:cubicBezTo>
                    <a:pt x="15887" y="25726"/>
                    <a:pt x="12530" y="23330"/>
                    <a:pt x="9173" y="20996"/>
                  </a:cubicBezTo>
                  <a:cubicBezTo>
                    <a:pt x="7405" y="19729"/>
                    <a:pt x="5737" y="18328"/>
                    <a:pt x="4270" y="16693"/>
                  </a:cubicBezTo>
                  <a:cubicBezTo>
                    <a:pt x="2969" y="15259"/>
                    <a:pt x="1768" y="13558"/>
                    <a:pt x="1268" y="11656"/>
                  </a:cubicBezTo>
                  <a:cubicBezTo>
                    <a:pt x="1034" y="10622"/>
                    <a:pt x="967" y="9421"/>
                    <a:pt x="1268" y="8421"/>
                  </a:cubicBezTo>
                  <a:cubicBezTo>
                    <a:pt x="1465" y="7599"/>
                    <a:pt x="1921" y="7328"/>
                    <a:pt x="2765" y="7288"/>
                  </a:cubicBezTo>
                  <a:lnTo>
                    <a:pt x="2765" y="7288"/>
                  </a:lnTo>
                  <a:cubicBezTo>
                    <a:pt x="2790" y="7292"/>
                    <a:pt x="2816" y="7294"/>
                    <a:pt x="2843" y="7294"/>
                  </a:cubicBezTo>
                  <a:cubicBezTo>
                    <a:pt x="2873" y="7294"/>
                    <a:pt x="2904" y="7291"/>
                    <a:pt x="2935" y="7287"/>
                  </a:cubicBezTo>
                  <a:cubicBezTo>
                    <a:pt x="3111" y="7258"/>
                    <a:pt x="3288" y="7245"/>
                    <a:pt x="3467" y="7245"/>
                  </a:cubicBezTo>
                  <a:cubicBezTo>
                    <a:pt x="4338" y="7245"/>
                    <a:pt x="5229" y="7555"/>
                    <a:pt x="6004" y="7887"/>
                  </a:cubicBezTo>
                  <a:cubicBezTo>
                    <a:pt x="7239" y="8454"/>
                    <a:pt x="8406" y="9221"/>
                    <a:pt x="9507" y="10022"/>
                  </a:cubicBezTo>
                  <a:cubicBezTo>
                    <a:pt x="11508" y="11523"/>
                    <a:pt x="13343" y="13257"/>
                    <a:pt x="15077" y="15059"/>
                  </a:cubicBezTo>
                  <a:cubicBezTo>
                    <a:pt x="15444" y="15426"/>
                    <a:pt x="15811" y="15826"/>
                    <a:pt x="16178" y="16226"/>
                  </a:cubicBezTo>
                  <a:cubicBezTo>
                    <a:pt x="16262" y="16322"/>
                    <a:pt x="16390" y="16367"/>
                    <a:pt x="16522" y="16367"/>
                  </a:cubicBezTo>
                  <a:cubicBezTo>
                    <a:pt x="16756" y="16367"/>
                    <a:pt x="17003" y="16227"/>
                    <a:pt x="17046" y="15993"/>
                  </a:cubicBezTo>
                  <a:cubicBezTo>
                    <a:pt x="17246" y="14592"/>
                    <a:pt x="17546" y="13191"/>
                    <a:pt x="17879" y="11790"/>
                  </a:cubicBezTo>
                  <a:cubicBezTo>
                    <a:pt x="18513" y="9221"/>
                    <a:pt x="19214" y="6619"/>
                    <a:pt x="20448" y="4251"/>
                  </a:cubicBezTo>
                  <a:cubicBezTo>
                    <a:pt x="20915" y="3317"/>
                    <a:pt x="21482" y="2350"/>
                    <a:pt x="22316" y="1649"/>
                  </a:cubicBezTo>
                  <a:cubicBezTo>
                    <a:pt x="22767" y="1284"/>
                    <a:pt x="23330" y="1043"/>
                    <a:pt x="23896" y="1043"/>
                  </a:cubicBezTo>
                  <a:close/>
                  <a:moveTo>
                    <a:pt x="23801" y="0"/>
                  </a:moveTo>
                  <a:cubicBezTo>
                    <a:pt x="23461" y="0"/>
                    <a:pt x="23117" y="58"/>
                    <a:pt x="22783" y="181"/>
                  </a:cubicBezTo>
                  <a:cubicBezTo>
                    <a:pt x="21716" y="582"/>
                    <a:pt x="20948" y="1449"/>
                    <a:pt x="20348" y="2383"/>
                  </a:cubicBezTo>
                  <a:cubicBezTo>
                    <a:pt x="18780" y="4651"/>
                    <a:pt x="17946" y="7453"/>
                    <a:pt x="17246" y="10089"/>
                  </a:cubicBezTo>
                  <a:cubicBezTo>
                    <a:pt x="16833" y="11601"/>
                    <a:pt x="16489" y="13159"/>
                    <a:pt x="16212" y="14724"/>
                  </a:cubicBezTo>
                  <a:lnTo>
                    <a:pt x="16212" y="14724"/>
                  </a:lnTo>
                  <a:cubicBezTo>
                    <a:pt x="15354" y="13804"/>
                    <a:pt x="14459" y="12920"/>
                    <a:pt x="13543" y="12057"/>
                  </a:cubicBezTo>
                  <a:cubicBezTo>
                    <a:pt x="11475" y="10155"/>
                    <a:pt x="9173" y="8221"/>
                    <a:pt x="6571" y="7020"/>
                  </a:cubicBezTo>
                  <a:cubicBezTo>
                    <a:pt x="5557" y="6554"/>
                    <a:pt x="4475" y="6200"/>
                    <a:pt x="3381" y="6200"/>
                  </a:cubicBezTo>
                  <a:cubicBezTo>
                    <a:pt x="3144" y="6200"/>
                    <a:pt x="2906" y="6217"/>
                    <a:pt x="2669" y="6252"/>
                  </a:cubicBezTo>
                  <a:cubicBezTo>
                    <a:pt x="2654" y="6255"/>
                    <a:pt x="2640" y="6259"/>
                    <a:pt x="2626" y="6263"/>
                  </a:cubicBezTo>
                  <a:lnTo>
                    <a:pt x="2626" y="6263"/>
                  </a:lnTo>
                  <a:cubicBezTo>
                    <a:pt x="1948" y="6310"/>
                    <a:pt x="1264" y="6465"/>
                    <a:pt x="834" y="6986"/>
                  </a:cubicBezTo>
                  <a:cubicBezTo>
                    <a:pt x="200" y="7687"/>
                    <a:pt x="100" y="8754"/>
                    <a:pt x="67" y="9655"/>
                  </a:cubicBezTo>
                  <a:cubicBezTo>
                    <a:pt x="0" y="11823"/>
                    <a:pt x="801" y="13791"/>
                    <a:pt x="2035" y="15559"/>
                  </a:cubicBezTo>
                  <a:cubicBezTo>
                    <a:pt x="4637" y="19228"/>
                    <a:pt x="8439" y="21797"/>
                    <a:pt x="12075" y="24265"/>
                  </a:cubicBezTo>
                  <a:cubicBezTo>
                    <a:pt x="14477" y="25900"/>
                    <a:pt x="16912" y="27434"/>
                    <a:pt x="19514" y="28702"/>
                  </a:cubicBezTo>
                  <a:cubicBezTo>
                    <a:pt x="19603" y="28735"/>
                    <a:pt x="19699" y="28754"/>
                    <a:pt x="19793" y="28754"/>
                  </a:cubicBezTo>
                  <a:cubicBezTo>
                    <a:pt x="19981" y="28754"/>
                    <a:pt x="20159" y="28680"/>
                    <a:pt x="20248" y="28502"/>
                  </a:cubicBezTo>
                  <a:cubicBezTo>
                    <a:pt x="22750" y="23598"/>
                    <a:pt x="25151" y="18528"/>
                    <a:pt x="26619" y="13191"/>
                  </a:cubicBezTo>
                  <a:cubicBezTo>
                    <a:pt x="27219" y="11023"/>
                    <a:pt x="27753" y="8821"/>
                    <a:pt x="27753" y="6586"/>
                  </a:cubicBezTo>
                  <a:cubicBezTo>
                    <a:pt x="27753" y="4751"/>
                    <a:pt x="27486" y="2683"/>
                    <a:pt x="26285" y="1216"/>
                  </a:cubicBezTo>
                  <a:cubicBezTo>
                    <a:pt x="25671" y="454"/>
                    <a:pt x="24750" y="0"/>
                    <a:pt x="23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35"/>
            <p:cNvSpPr/>
            <p:nvPr/>
          </p:nvSpPr>
          <p:spPr>
            <a:xfrm>
              <a:off x="2236262" y="2399474"/>
              <a:ext cx="770269" cy="744142"/>
            </a:xfrm>
            <a:custGeom>
              <a:avLst/>
              <a:gdLst/>
              <a:ahLst/>
              <a:cxnLst/>
              <a:rect l="l" t="t" r="r" b="b"/>
              <a:pathLst>
                <a:path w="21549" h="21316" extrusionOk="0">
                  <a:moveTo>
                    <a:pt x="20548" y="0"/>
                  </a:moveTo>
                  <a:cubicBezTo>
                    <a:pt x="20214" y="267"/>
                    <a:pt x="18914" y="1468"/>
                    <a:pt x="17446" y="6405"/>
                  </a:cubicBezTo>
                  <a:cubicBezTo>
                    <a:pt x="16445" y="9741"/>
                    <a:pt x="14344" y="17346"/>
                    <a:pt x="14344" y="17346"/>
                  </a:cubicBezTo>
                  <a:cubicBezTo>
                    <a:pt x="14344" y="17346"/>
                    <a:pt x="3187" y="6158"/>
                    <a:pt x="329" y="6158"/>
                  </a:cubicBezTo>
                  <a:cubicBezTo>
                    <a:pt x="271" y="6158"/>
                    <a:pt x="217" y="6162"/>
                    <a:pt x="167" y="6171"/>
                  </a:cubicBezTo>
                  <a:lnTo>
                    <a:pt x="33" y="6171"/>
                  </a:lnTo>
                  <a:cubicBezTo>
                    <a:pt x="0" y="6405"/>
                    <a:pt x="0" y="6738"/>
                    <a:pt x="33" y="7139"/>
                  </a:cubicBezTo>
                  <a:lnTo>
                    <a:pt x="33" y="7205"/>
                  </a:lnTo>
                  <a:cubicBezTo>
                    <a:pt x="133" y="9540"/>
                    <a:pt x="3136" y="13176"/>
                    <a:pt x="7339" y="16045"/>
                  </a:cubicBezTo>
                  <a:lnTo>
                    <a:pt x="7405" y="16078"/>
                  </a:lnTo>
                  <a:cubicBezTo>
                    <a:pt x="9340" y="17479"/>
                    <a:pt x="12309" y="19581"/>
                    <a:pt x="15344" y="21316"/>
                  </a:cubicBezTo>
                  <a:cubicBezTo>
                    <a:pt x="17646" y="16612"/>
                    <a:pt x="19948" y="11308"/>
                    <a:pt x="20982" y="6071"/>
                  </a:cubicBezTo>
                  <a:lnTo>
                    <a:pt x="20982" y="6038"/>
                  </a:lnTo>
                  <a:cubicBezTo>
                    <a:pt x="21549" y="3436"/>
                    <a:pt x="21215" y="834"/>
                    <a:pt x="20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35"/>
            <p:cNvSpPr/>
            <p:nvPr/>
          </p:nvSpPr>
          <p:spPr>
            <a:xfrm>
              <a:off x="593177" y="1691578"/>
              <a:ext cx="301786" cy="255646"/>
            </a:xfrm>
            <a:custGeom>
              <a:avLst/>
              <a:gdLst/>
              <a:ahLst/>
              <a:cxnLst/>
              <a:rect l="l" t="t" r="r" b="b"/>
              <a:pathLst>
                <a:path w="4937" h="4282" extrusionOk="0">
                  <a:moveTo>
                    <a:pt x="3486" y="1"/>
                  </a:moveTo>
                  <a:cubicBezTo>
                    <a:pt x="3388" y="1"/>
                    <a:pt x="3282" y="18"/>
                    <a:pt x="3169" y="54"/>
                  </a:cubicBezTo>
                  <a:cubicBezTo>
                    <a:pt x="2335" y="288"/>
                    <a:pt x="2602" y="1422"/>
                    <a:pt x="2802" y="2022"/>
                  </a:cubicBezTo>
                  <a:cubicBezTo>
                    <a:pt x="2835" y="2156"/>
                    <a:pt x="2869" y="2289"/>
                    <a:pt x="2902" y="2389"/>
                  </a:cubicBezTo>
                  <a:cubicBezTo>
                    <a:pt x="2769" y="2322"/>
                    <a:pt x="2635" y="2222"/>
                    <a:pt x="2468" y="2122"/>
                  </a:cubicBezTo>
                  <a:cubicBezTo>
                    <a:pt x="2139" y="1937"/>
                    <a:pt x="1618" y="1675"/>
                    <a:pt x="1166" y="1675"/>
                  </a:cubicBezTo>
                  <a:cubicBezTo>
                    <a:pt x="886" y="1675"/>
                    <a:pt x="633" y="1775"/>
                    <a:pt x="467" y="2056"/>
                  </a:cubicBezTo>
                  <a:cubicBezTo>
                    <a:pt x="0" y="2923"/>
                    <a:pt x="901" y="3523"/>
                    <a:pt x="1601" y="3790"/>
                  </a:cubicBezTo>
                  <a:cubicBezTo>
                    <a:pt x="2162" y="4004"/>
                    <a:pt x="3384" y="4281"/>
                    <a:pt x="4072" y="4281"/>
                  </a:cubicBezTo>
                  <a:cubicBezTo>
                    <a:pt x="4244" y="4281"/>
                    <a:pt x="4383" y="4264"/>
                    <a:pt x="4470" y="4224"/>
                  </a:cubicBezTo>
                  <a:cubicBezTo>
                    <a:pt x="4937" y="4024"/>
                    <a:pt x="4737" y="2389"/>
                    <a:pt x="4603" y="1522"/>
                  </a:cubicBezTo>
                  <a:cubicBezTo>
                    <a:pt x="4515" y="877"/>
                    <a:pt x="4196" y="1"/>
                    <a:pt x="34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35"/>
            <p:cNvSpPr/>
            <p:nvPr/>
          </p:nvSpPr>
          <p:spPr>
            <a:xfrm>
              <a:off x="1500675" y="4204177"/>
              <a:ext cx="301798" cy="200829"/>
            </a:xfrm>
            <a:custGeom>
              <a:avLst/>
              <a:gdLst/>
              <a:ahLst/>
              <a:cxnLst/>
              <a:rect l="l" t="t" r="r" b="b"/>
              <a:pathLst>
                <a:path w="4938" h="4576" extrusionOk="0">
                  <a:moveTo>
                    <a:pt x="1067" y="1"/>
                  </a:moveTo>
                  <a:cubicBezTo>
                    <a:pt x="1035" y="1"/>
                    <a:pt x="1002" y="3"/>
                    <a:pt x="968" y="7"/>
                  </a:cubicBezTo>
                  <a:cubicBezTo>
                    <a:pt x="1" y="107"/>
                    <a:pt x="34" y="1208"/>
                    <a:pt x="201" y="1908"/>
                  </a:cubicBezTo>
                  <a:cubicBezTo>
                    <a:pt x="401" y="2642"/>
                    <a:pt x="1102" y="4310"/>
                    <a:pt x="1535" y="4544"/>
                  </a:cubicBezTo>
                  <a:cubicBezTo>
                    <a:pt x="1576" y="4565"/>
                    <a:pt x="1623" y="4576"/>
                    <a:pt x="1676" y="4576"/>
                  </a:cubicBezTo>
                  <a:cubicBezTo>
                    <a:pt x="2189" y="4576"/>
                    <a:pt x="3229" y="3620"/>
                    <a:pt x="3804" y="3076"/>
                  </a:cubicBezTo>
                  <a:cubicBezTo>
                    <a:pt x="4337" y="2576"/>
                    <a:pt x="4938" y="1642"/>
                    <a:pt x="4171" y="1041"/>
                  </a:cubicBezTo>
                  <a:cubicBezTo>
                    <a:pt x="4023" y="923"/>
                    <a:pt x="3869" y="873"/>
                    <a:pt x="3714" y="873"/>
                  </a:cubicBezTo>
                  <a:cubicBezTo>
                    <a:pt x="3170" y="873"/>
                    <a:pt x="2622" y="1485"/>
                    <a:pt x="2336" y="1875"/>
                  </a:cubicBezTo>
                  <a:cubicBezTo>
                    <a:pt x="2269" y="1975"/>
                    <a:pt x="2169" y="2109"/>
                    <a:pt x="2102" y="2209"/>
                  </a:cubicBezTo>
                  <a:cubicBezTo>
                    <a:pt x="2102" y="2042"/>
                    <a:pt x="2069" y="1842"/>
                    <a:pt x="2069" y="1708"/>
                  </a:cubicBezTo>
                  <a:cubicBezTo>
                    <a:pt x="2005" y="1100"/>
                    <a:pt x="1818" y="1"/>
                    <a:pt x="10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35"/>
            <p:cNvSpPr/>
            <p:nvPr/>
          </p:nvSpPr>
          <p:spPr>
            <a:xfrm>
              <a:off x="4099900" y="2065875"/>
              <a:ext cx="198656" cy="132178"/>
            </a:xfrm>
            <a:custGeom>
              <a:avLst/>
              <a:gdLst/>
              <a:ahLst/>
              <a:cxnLst/>
              <a:rect l="l" t="t" r="r" b="b"/>
              <a:pathLst>
                <a:path w="4938" h="4576" extrusionOk="0">
                  <a:moveTo>
                    <a:pt x="1067" y="1"/>
                  </a:moveTo>
                  <a:cubicBezTo>
                    <a:pt x="1035" y="1"/>
                    <a:pt x="1002" y="3"/>
                    <a:pt x="968" y="7"/>
                  </a:cubicBezTo>
                  <a:cubicBezTo>
                    <a:pt x="1" y="107"/>
                    <a:pt x="34" y="1208"/>
                    <a:pt x="201" y="1908"/>
                  </a:cubicBezTo>
                  <a:cubicBezTo>
                    <a:pt x="401" y="2642"/>
                    <a:pt x="1102" y="4310"/>
                    <a:pt x="1535" y="4544"/>
                  </a:cubicBezTo>
                  <a:cubicBezTo>
                    <a:pt x="1576" y="4565"/>
                    <a:pt x="1623" y="4576"/>
                    <a:pt x="1676" y="4576"/>
                  </a:cubicBezTo>
                  <a:cubicBezTo>
                    <a:pt x="2189" y="4576"/>
                    <a:pt x="3229" y="3620"/>
                    <a:pt x="3804" y="3076"/>
                  </a:cubicBezTo>
                  <a:cubicBezTo>
                    <a:pt x="4337" y="2576"/>
                    <a:pt x="4938" y="1642"/>
                    <a:pt x="4171" y="1041"/>
                  </a:cubicBezTo>
                  <a:cubicBezTo>
                    <a:pt x="4023" y="923"/>
                    <a:pt x="3869" y="873"/>
                    <a:pt x="3714" y="873"/>
                  </a:cubicBezTo>
                  <a:cubicBezTo>
                    <a:pt x="3170" y="873"/>
                    <a:pt x="2622" y="1485"/>
                    <a:pt x="2336" y="1875"/>
                  </a:cubicBezTo>
                  <a:cubicBezTo>
                    <a:pt x="2269" y="1975"/>
                    <a:pt x="2169" y="2109"/>
                    <a:pt x="2102" y="2209"/>
                  </a:cubicBezTo>
                  <a:cubicBezTo>
                    <a:pt x="2102" y="2042"/>
                    <a:pt x="2069" y="1842"/>
                    <a:pt x="2069" y="1708"/>
                  </a:cubicBezTo>
                  <a:cubicBezTo>
                    <a:pt x="2005" y="1100"/>
                    <a:pt x="1818" y="1"/>
                    <a:pt x="10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Text Box 3"/>
          <p:cNvSpPr txBox="1"/>
          <p:nvPr/>
        </p:nvSpPr>
        <p:spPr>
          <a:xfrm>
            <a:off x="4290626" y="2932506"/>
            <a:ext cx="4620260" cy="1200329"/>
          </a:xfrm>
          <a:prstGeom prst="rect">
            <a:avLst/>
          </a:prstGeom>
          <a:noFill/>
        </p:spPr>
        <p:txBody>
          <a:bodyPr wrap="square" rtlCol="0" anchor="t">
            <a:spAutoFit/>
          </a:bodyPr>
          <a:lstStyle/>
          <a:p>
            <a:r>
              <a:rPr lang="en-GB" altLang="en-US" sz="7200" b="1">
                <a:latin typeface="iCiel Cadena" panose="02000503000000020004" pitchFamily="2" charset="0"/>
                <a:cs typeface="+mn-lt"/>
              </a:rPr>
              <a:t>Luyện đọc</a:t>
            </a: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8151"/>
                                        </p:tgtEl>
                                        <p:attrNameLst>
                                          <p:attrName>style.visibility</p:attrName>
                                        </p:attrNameLst>
                                      </p:cBhvr>
                                      <p:to>
                                        <p:strVal val="visible"/>
                                      </p:to>
                                    </p:set>
                                    <p:animEffect transition="in" filter="fade">
                                      <p:cBhvr>
                                        <p:cTn id="7" dur="1000"/>
                                        <p:tgtEl>
                                          <p:spTgt spid="8151"/>
                                        </p:tgtEl>
                                      </p:cBhvr>
                                    </p:animEffect>
                                    <p:anim calcmode="lin" valueType="num">
                                      <p:cBhvr>
                                        <p:cTn id="8" dur="1000" fill="hold"/>
                                        <p:tgtEl>
                                          <p:spTgt spid="8151"/>
                                        </p:tgtEl>
                                        <p:attrNameLst>
                                          <p:attrName>ppt_x</p:attrName>
                                        </p:attrNameLst>
                                      </p:cBhvr>
                                      <p:tavLst>
                                        <p:tav tm="0">
                                          <p:val>
                                            <p:strVal val="#ppt_x"/>
                                          </p:val>
                                        </p:tav>
                                        <p:tav tm="100000">
                                          <p:val>
                                            <p:strVal val="#ppt_x"/>
                                          </p:val>
                                        </p:tav>
                                      </p:tavLst>
                                    </p:anim>
                                    <p:anim calcmode="lin" valueType="num">
                                      <p:cBhvr>
                                        <p:cTn id="9" dur="1000" fill="hold"/>
                                        <p:tgtEl>
                                          <p:spTgt spid="8151"/>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1000"/>
                                        <p:tgtEl>
                                          <p:spTgt spid="4"/>
                                        </p:tgtEl>
                                      </p:cBhvr>
                                    </p:animEffect>
                                    <p:anim calcmode="lin" valueType="num">
                                      <p:cBhvr>
                                        <p:cTn id="13" dur="1000" fill="hold"/>
                                        <p:tgtEl>
                                          <p:spTgt spid="4"/>
                                        </p:tgtEl>
                                        <p:attrNameLst>
                                          <p:attrName>ppt_x</p:attrName>
                                        </p:attrNameLst>
                                      </p:cBhvr>
                                      <p:tavLst>
                                        <p:tav tm="0">
                                          <p:val>
                                            <p:strVal val="#ppt_x"/>
                                          </p:val>
                                        </p:tav>
                                        <p:tav tm="100000">
                                          <p:val>
                                            <p:strVal val="#ppt_x"/>
                                          </p:val>
                                        </p:tav>
                                      </p:tavLst>
                                    </p:anim>
                                    <p:anim calcmode="lin" valueType="num">
                                      <p:cBhvr>
                                        <p:cTn id="14" dur="1000" fill="hold"/>
                                        <p:tgtEl>
                                          <p:spTgt spid="4"/>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7957"/>
                                        </p:tgtEl>
                                        <p:attrNameLst>
                                          <p:attrName>style.visibility</p:attrName>
                                        </p:attrNameLst>
                                      </p:cBhvr>
                                      <p:to>
                                        <p:strVal val="visible"/>
                                      </p:to>
                                    </p:set>
                                    <p:animEffect transition="in" filter="fade">
                                      <p:cBhvr>
                                        <p:cTn id="17" dur="1000"/>
                                        <p:tgtEl>
                                          <p:spTgt spid="7957"/>
                                        </p:tgtEl>
                                      </p:cBhvr>
                                    </p:animEffect>
                                    <p:anim calcmode="lin" valueType="num">
                                      <p:cBhvr>
                                        <p:cTn id="18" dur="1000" fill="hold"/>
                                        <p:tgtEl>
                                          <p:spTgt spid="7957"/>
                                        </p:tgtEl>
                                        <p:attrNameLst>
                                          <p:attrName>ppt_x</p:attrName>
                                        </p:attrNameLst>
                                      </p:cBhvr>
                                      <p:tavLst>
                                        <p:tav tm="0">
                                          <p:val>
                                            <p:strVal val="#ppt_x"/>
                                          </p:val>
                                        </p:tav>
                                        <p:tav tm="100000">
                                          <p:val>
                                            <p:strVal val="#ppt_x"/>
                                          </p:val>
                                        </p:tav>
                                      </p:tavLst>
                                    </p:anim>
                                    <p:anim calcmode="lin" valueType="num">
                                      <p:cBhvr>
                                        <p:cTn id="19" dur="1000" fill="hold"/>
                                        <p:tgtEl>
                                          <p:spTgt spid="795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57" grpId="0"/>
      <p:bldP spid="4"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8568"/>
        <p:cNvGrpSpPr/>
        <p:nvPr/>
      </p:nvGrpSpPr>
      <p:grpSpPr>
        <a:xfrm>
          <a:off x="0" y="0"/>
          <a:ext cx="0" cy="0"/>
          <a:chOff x="0" y="0"/>
          <a:chExt cx="0" cy="0"/>
        </a:xfrm>
      </p:grpSpPr>
      <p:sp>
        <p:nvSpPr>
          <p:cNvPr id="3" name="Text Box 2"/>
          <p:cNvSpPr txBox="1"/>
          <p:nvPr/>
        </p:nvSpPr>
        <p:spPr>
          <a:xfrm>
            <a:off x="561975" y="1957070"/>
            <a:ext cx="3646805" cy="2306955"/>
          </a:xfrm>
          <a:prstGeom prst="rect">
            <a:avLst/>
          </a:prstGeom>
          <a:noFill/>
        </p:spPr>
        <p:txBody>
          <a:bodyPr wrap="square" rtlCol="0" anchor="t">
            <a:spAutoFit/>
            <a:scene3d>
              <a:camera prst="orthographicFront"/>
              <a:lightRig rig="threePt" dir="t"/>
            </a:scene3d>
          </a:bodyPr>
          <a:lstStyle/>
          <a:p>
            <a:pPr>
              <a:lnSpc>
                <a:spcPct val="150000"/>
              </a:lnSpc>
            </a:pPr>
            <a:r>
              <a:rPr lang="en-GB" altLang="en-US" sz="2400" b="1">
                <a:solidFill>
                  <a:schemeClr val="accent1"/>
                </a:solidFill>
                <a:effectLst>
                  <a:outerShdw blurRad="38100" dist="25400" dir="5400000" algn="ctr" rotWithShape="0">
                    <a:srgbClr val="6E747A">
                      <a:alpha val="43000"/>
                    </a:srgbClr>
                  </a:outerShdw>
                </a:effectLst>
                <a:latin typeface="+mj-ea"/>
                <a:cs typeface="+mj-ea"/>
              </a:rPr>
              <a:t>1. Giữa hai bên vách đá</a:t>
            </a:r>
          </a:p>
          <a:p>
            <a:pPr>
              <a:lnSpc>
                <a:spcPct val="150000"/>
              </a:lnSpc>
            </a:pPr>
            <a:r>
              <a:rPr lang="en-GB" altLang="en-US" sz="2400" b="1">
                <a:solidFill>
                  <a:schemeClr val="accent1"/>
                </a:solidFill>
                <a:effectLst>
                  <a:outerShdw blurRad="38100" dist="25400" dir="5400000" algn="ctr" rotWithShape="0">
                    <a:srgbClr val="6E747A">
                      <a:alpha val="43000"/>
                    </a:srgbClr>
                  </a:outerShdw>
                </a:effectLst>
                <a:latin typeface="+mj-ea"/>
                <a:cs typeface="+mj-ea"/>
              </a:rPr>
              <a:t>Mở ra một khoảng trời</a:t>
            </a:r>
          </a:p>
          <a:p>
            <a:pPr>
              <a:lnSpc>
                <a:spcPct val="150000"/>
              </a:lnSpc>
            </a:pPr>
            <a:r>
              <a:rPr lang="en-GB" altLang="en-US" sz="2400" b="1">
                <a:solidFill>
                  <a:schemeClr val="accent1"/>
                </a:solidFill>
                <a:effectLst>
                  <a:outerShdw blurRad="38100" dist="25400" dir="5400000" algn="ctr" rotWithShape="0">
                    <a:srgbClr val="6E747A">
                      <a:alpha val="43000"/>
                    </a:srgbClr>
                  </a:outerShdw>
                </a:effectLst>
                <a:latin typeface="+mj-ea"/>
                <a:cs typeface="+mj-ea"/>
              </a:rPr>
              <a:t>Có gió thoảng, mây trôi</a:t>
            </a:r>
          </a:p>
          <a:p>
            <a:pPr>
              <a:lnSpc>
                <a:spcPct val="150000"/>
              </a:lnSpc>
            </a:pPr>
            <a:r>
              <a:rPr lang="en-GB" altLang="en-US" sz="2400" b="1">
                <a:solidFill>
                  <a:schemeClr val="accent1"/>
                </a:solidFill>
                <a:effectLst>
                  <a:outerShdw blurRad="38100" dist="25400" dir="5400000" algn="ctr" rotWithShape="0">
                    <a:srgbClr val="6E747A">
                      <a:alpha val="43000"/>
                    </a:srgbClr>
                  </a:outerShdw>
                </a:effectLst>
                <a:latin typeface="+mj-ea"/>
                <a:cs typeface="+mj-ea"/>
              </a:rPr>
              <a:t>Cổng trời trên mặt đất?</a:t>
            </a:r>
          </a:p>
        </p:txBody>
      </p:sp>
      <p:sp>
        <p:nvSpPr>
          <p:cNvPr id="4" name="Text Box 3"/>
          <p:cNvSpPr txBox="1"/>
          <p:nvPr/>
        </p:nvSpPr>
        <p:spPr>
          <a:xfrm>
            <a:off x="2085975" y="1489075"/>
            <a:ext cx="1130935" cy="460375"/>
          </a:xfrm>
          <a:prstGeom prst="rect">
            <a:avLst/>
          </a:prstGeom>
          <a:noFill/>
        </p:spPr>
        <p:txBody>
          <a:bodyPr wrap="none" rtlCol="0" anchor="t">
            <a:spAutoFit/>
          </a:bodyPr>
          <a:lstStyle/>
          <a:p>
            <a:pPr algn="ctr">
              <a:lnSpc>
                <a:spcPct val="100000"/>
              </a:lnSpc>
            </a:pPr>
            <a:r>
              <a:rPr lang="en-GB" altLang="en-US" sz="2400" b="1">
                <a:latin typeface="+mj-ea"/>
                <a:cs typeface="+mj-ea"/>
                <a:sym typeface="+mn-ea"/>
              </a:rPr>
              <a:t>(Trích)</a:t>
            </a:r>
          </a:p>
        </p:txBody>
      </p:sp>
      <p:grpSp>
        <p:nvGrpSpPr>
          <p:cNvPr id="10145" name="Google Shape;10145;p62"/>
          <p:cNvGrpSpPr/>
          <p:nvPr/>
        </p:nvGrpSpPr>
        <p:grpSpPr>
          <a:xfrm>
            <a:off x="4304030" y="654050"/>
            <a:ext cx="4297680" cy="4488815"/>
            <a:chOff x="769624" y="1963327"/>
            <a:chExt cx="2252441" cy="2093994"/>
          </a:xfrm>
        </p:grpSpPr>
        <p:sp>
          <p:nvSpPr>
            <p:cNvPr id="10146" name="Google Shape;10146;p62"/>
            <p:cNvSpPr/>
            <p:nvPr/>
          </p:nvSpPr>
          <p:spPr>
            <a:xfrm>
              <a:off x="816560" y="1963327"/>
              <a:ext cx="2205504" cy="1398278"/>
            </a:xfrm>
            <a:custGeom>
              <a:avLst/>
              <a:gdLst/>
              <a:ahLst/>
              <a:cxnLst/>
              <a:rect l="l" t="t" r="r" b="b"/>
              <a:pathLst>
                <a:path w="154312" h="97833" extrusionOk="0">
                  <a:moveTo>
                    <a:pt x="77156" y="1"/>
                  </a:moveTo>
                  <a:cubicBezTo>
                    <a:pt x="53330" y="1"/>
                    <a:pt x="30969" y="11536"/>
                    <a:pt x="17215" y="30969"/>
                  </a:cubicBezTo>
                  <a:cubicBezTo>
                    <a:pt x="3461" y="50447"/>
                    <a:pt x="0" y="75337"/>
                    <a:pt x="7942" y="97832"/>
                  </a:cubicBezTo>
                  <a:lnTo>
                    <a:pt x="146370" y="97832"/>
                  </a:lnTo>
                  <a:cubicBezTo>
                    <a:pt x="154312" y="75337"/>
                    <a:pt x="150851" y="50447"/>
                    <a:pt x="137052" y="30969"/>
                  </a:cubicBezTo>
                  <a:cubicBezTo>
                    <a:pt x="123298" y="11536"/>
                    <a:pt x="100981" y="1"/>
                    <a:pt x="77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62"/>
            <p:cNvSpPr/>
            <p:nvPr/>
          </p:nvSpPr>
          <p:spPr>
            <a:xfrm>
              <a:off x="1673896" y="2133836"/>
              <a:ext cx="1273976" cy="1235372"/>
            </a:xfrm>
            <a:custGeom>
              <a:avLst/>
              <a:gdLst/>
              <a:ahLst/>
              <a:cxnLst/>
              <a:rect l="l" t="t" r="r" b="b"/>
              <a:pathLst>
                <a:path w="89136" h="86435" extrusionOk="0">
                  <a:moveTo>
                    <a:pt x="43424" y="1"/>
                  </a:moveTo>
                  <a:cubicBezTo>
                    <a:pt x="43413" y="1"/>
                    <a:pt x="43402" y="2"/>
                    <a:pt x="43392" y="6"/>
                  </a:cubicBezTo>
                  <a:cubicBezTo>
                    <a:pt x="42416" y="316"/>
                    <a:pt x="30570" y="23121"/>
                    <a:pt x="24758" y="34834"/>
                  </a:cubicBezTo>
                  <a:cubicBezTo>
                    <a:pt x="23604" y="37142"/>
                    <a:pt x="22717" y="39049"/>
                    <a:pt x="22184" y="40247"/>
                  </a:cubicBezTo>
                  <a:cubicBezTo>
                    <a:pt x="18857" y="47479"/>
                    <a:pt x="0" y="86434"/>
                    <a:pt x="0" y="86434"/>
                  </a:cubicBezTo>
                  <a:lnTo>
                    <a:pt x="89136" y="85237"/>
                  </a:lnTo>
                  <a:cubicBezTo>
                    <a:pt x="89136" y="85237"/>
                    <a:pt x="84033" y="74854"/>
                    <a:pt x="81637" y="69796"/>
                  </a:cubicBezTo>
                  <a:lnTo>
                    <a:pt x="80972" y="68377"/>
                  </a:lnTo>
                  <a:cubicBezTo>
                    <a:pt x="79508" y="65227"/>
                    <a:pt x="70590" y="47790"/>
                    <a:pt x="64999" y="36831"/>
                  </a:cubicBezTo>
                  <a:lnTo>
                    <a:pt x="60918" y="28934"/>
                  </a:lnTo>
                  <a:cubicBezTo>
                    <a:pt x="57882" y="22995"/>
                    <a:pt x="44771" y="1"/>
                    <a:pt x="434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2"/>
            <p:cNvSpPr/>
            <p:nvPr/>
          </p:nvSpPr>
          <p:spPr>
            <a:xfrm>
              <a:off x="1673896" y="2133908"/>
              <a:ext cx="1273976" cy="1235301"/>
            </a:xfrm>
            <a:custGeom>
              <a:avLst/>
              <a:gdLst/>
              <a:ahLst/>
              <a:cxnLst/>
              <a:rect l="l" t="t" r="r" b="b"/>
              <a:pathLst>
                <a:path w="89136" h="86430" extrusionOk="0">
                  <a:moveTo>
                    <a:pt x="43392" y="1"/>
                  </a:moveTo>
                  <a:lnTo>
                    <a:pt x="43392" y="1"/>
                  </a:lnTo>
                  <a:cubicBezTo>
                    <a:pt x="42416" y="311"/>
                    <a:pt x="30570" y="23116"/>
                    <a:pt x="24758" y="34829"/>
                  </a:cubicBezTo>
                  <a:cubicBezTo>
                    <a:pt x="23604" y="37137"/>
                    <a:pt x="22717" y="39044"/>
                    <a:pt x="22184" y="40242"/>
                  </a:cubicBezTo>
                  <a:cubicBezTo>
                    <a:pt x="18857" y="47474"/>
                    <a:pt x="0" y="86429"/>
                    <a:pt x="0" y="86429"/>
                  </a:cubicBezTo>
                  <a:lnTo>
                    <a:pt x="89136" y="85232"/>
                  </a:lnTo>
                  <a:cubicBezTo>
                    <a:pt x="89136" y="85232"/>
                    <a:pt x="84033" y="74849"/>
                    <a:pt x="81637" y="69747"/>
                  </a:cubicBezTo>
                  <a:cubicBezTo>
                    <a:pt x="80794" y="69880"/>
                    <a:pt x="79951" y="70102"/>
                    <a:pt x="79197" y="70413"/>
                  </a:cubicBezTo>
                  <a:cubicBezTo>
                    <a:pt x="79197" y="70413"/>
                    <a:pt x="77156" y="63802"/>
                    <a:pt x="74805" y="62116"/>
                  </a:cubicBezTo>
                  <a:cubicBezTo>
                    <a:pt x="74264" y="61739"/>
                    <a:pt x="73719" y="61593"/>
                    <a:pt x="73200" y="61593"/>
                  </a:cubicBezTo>
                  <a:cubicBezTo>
                    <a:pt x="71461" y="61593"/>
                    <a:pt x="70013" y="63225"/>
                    <a:pt x="70013" y="63225"/>
                  </a:cubicBezTo>
                  <a:cubicBezTo>
                    <a:pt x="70013" y="63225"/>
                    <a:pt x="67617" y="58167"/>
                    <a:pt x="63668" y="57457"/>
                  </a:cubicBezTo>
                  <a:cubicBezTo>
                    <a:pt x="63359" y="57401"/>
                    <a:pt x="63054" y="57376"/>
                    <a:pt x="62756" y="57376"/>
                  </a:cubicBezTo>
                  <a:cubicBezTo>
                    <a:pt x="59252" y="57376"/>
                    <a:pt x="56614" y="60918"/>
                    <a:pt x="56614" y="60918"/>
                  </a:cubicBezTo>
                  <a:cubicBezTo>
                    <a:pt x="56614" y="60918"/>
                    <a:pt x="53258" y="57985"/>
                    <a:pt x="49490" y="57985"/>
                  </a:cubicBezTo>
                  <a:cubicBezTo>
                    <a:pt x="48694" y="57985"/>
                    <a:pt x="47880" y="58116"/>
                    <a:pt x="47075" y="58433"/>
                  </a:cubicBezTo>
                  <a:cubicBezTo>
                    <a:pt x="42461" y="60252"/>
                    <a:pt x="40242" y="66774"/>
                    <a:pt x="40242" y="66774"/>
                  </a:cubicBezTo>
                  <a:cubicBezTo>
                    <a:pt x="40242" y="66774"/>
                    <a:pt x="40062" y="66797"/>
                    <a:pt x="39723" y="66797"/>
                  </a:cubicBezTo>
                  <a:cubicBezTo>
                    <a:pt x="38706" y="66797"/>
                    <a:pt x="36260" y="66597"/>
                    <a:pt x="32966" y="65000"/>
                  </a:cubicBezTo>
                  <a:cubicBezTo>
                    <a:pt x="28573" y="62914"/>
                    <a:pt x="21341" y="54973"/>
                    <a:pt x="24447" y="46454"/>
                  </a:cubicBezTo>
                  <a:cubicBezTo>
                    <a:pt x="27553" y="37980"/>
                    <a:pt x="43392" y="1"/>
                    <a:pt x="433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2"/>
            <p:cNvSpPr/>
            <p:nvPr/>
          </p:nvSpPr>
          <p:spPr>
            <a:xfrm>
              <a:off x="2027735" y="2133836"/>
              <a:ext cx="575173" cy="593725"/>
            </a:xfrm>
            <a:custGeom>
              <a:avLst/>
              <a:gdLst/>
              <a:ahLst/>
              <a:cxnLst/>
              <a:rect l="l" t="t" r="r" b="b"/>
              <a:pathLst>
                <a:path w="40243" h="41541" extrusionOk="0">
                  <a:moveTo>
                    <a:pt x="18667" y="1"/>
                  </a:moveTo>
                  <a:cubicBezTo>
                    <a:pt x="18656" y="1"/>
                    <a:pt x="18645" y="2"/>
                    <a:pt x="18635" y="6"/>
                  </a:cubicBezTo>
                  <a:cubicBezTo>
                    <a:pt x="17659" y="316"/>
                    <a:pt x="5813" y="23121"/>
                    <a:pt x="1" y="34834"/>
                  </a:cubicBezTo>
                  <a:cubicBezTo>
                    <a:pt x="178" y="34701"/>
                    <a:pt x="4304" y="31108"/>
                    <a:pt x="6612" y="29155"/>
                  </a:cubicBezTo>
                  <a:cubicBezTo>
                    <a:pt x="7277" y="28534"/>
                    <a:pt x="7809" y="28091"/>
                    <a:pt x="7987" y="27957"/>
                  </a:cubicBezTo>
                  <a:cubicBezTo>
                    <a:pt x="8004" y="27945"/>
                    <a:pt x="8023" y="27939"/>
                    <a:pt x="8043" y="27939"/>
                  </a:cubicBezTo>
                  <a:cubicBezTo>
                    <a:pt x="8974" y="27939"/>
                    <a:pt x="13242" y="40535"/>
                    <a:pt x="14154" y="41490"/>
                  </a:cubicBezTo>
                  <a:cubicBezTo>
                    <a:pt x="14188" y="41524"/>
                    <a:pt x="14229" y="41540"/>
                    <a:pt x="14276" y="41540"/>
                  </a:cubicBezTo>
                  <a:cubicBezTo>
                    <a:pt x="15573" y="41540"/>
                    <a:pt x="21608" y="28934"/>
                    <a:pt x="21608" y="28934"/>
                  </a:cubicBezTo>
                  <a:cubicBezTo>
                    <a:pt x="21608" y="28934"/>
                    <a:pt x="25335" y="37230"/>
                    <a:pt x="26222" y="37985"/>
                  </a:cubicBezTo>
                  <a:cubicBezTo>
                    <a:pt x="26258" y="38017"/>
                    <a:pt x="26297" y="38033"/>
                    <a:pt x="26339" y="38033"/>
                  </a:cubicBezTo>
                  <a:cubicBezTo>
                    <a:pt x="27313" y="38033"/>
                    <a:pt x="29751" y="29508"/>
                    <a:pt x="30418" y="29508"/>
                  </a:cubicBezTo>
                  <a:cubicBezTo>
                    <a:pt x="30425" y="29508"/>
                    <a:pt x="30431" y="29509"/>
                    <a:pt x="30437" y="29510"/>
                  </a:cubicBezTo>
                  <a:cubicBezTo>
                    <a:pt x="31129" y="29683"/>
                    <a:pt x="38516" y="36846"/>
                    <a:pt x="40127" y="36846"/>
                  </a:cubicBezTo>
                  <a:cubicBezTo>
                    <a:pt x="40170" y="36846"/>
                    <a:pt x="40208" y="36841"/>
                    <a:pt x="40242" y="36831"/>
                  </a:cubicBezTo>
                  <a:lnTo>
                    <a:pt x="36161" y="28934"/>
                  </a:lnTo>
                  <a:cubicBezTo>
                    <a:pt x="33125" y="22995"/>
                    <a:pt x="20014" y="1"/>
                    <a:pt x="18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62"/>
            <p:cNvSpPr/>
            <p:nvPr/>
          </p:nvSpPr>
          <p:spPr>
            <a:xfrm>
              <a:off x="2027735" y="2133908"/>
              <a:ext cx="266355" cy="497808"/>
            </a:xfrm>
            <a:custGeom>
              <a:avLst/>
              <a:gdLst/>
              <a:ahLst/>
              <a:cxnLst/>
              <a:rect l="l" t="t" r="r" b="b"/>
              <a:pathLst>
                <a:path w="18636" h="34830" extrusionOk="0">
                  <a:moveTo>
                    <a:pt x="18635" y="1"/>
                  </a:moveTo>
                  <a:cubicBezTo>
                    <a:pt x="17659" y="311"/>
                    <a:pt x="5813" y="23116"/>
                    <a:pt x="1" y="34829"/>
                  </a:cubicBezTo>
                  <a:cubicBezTo>
                    <a:pt x="178" y="34696"/>
                    <a:pt x="4304" y="31058"/>
                    <a:pt x="6612" y="29150"/>
                  </a:cubicBezTo>
                  <a:cubicBezTo>
                    <a:pt x="12069" y="15663"/>
                    <a:pt x="18635" y="1"/>
                    <a:pt x="186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2"/>
            <p:cNvSpPr/>
            <p:nvPr/>
          </p:nvSpPr>
          <p:spPr>
            <a:xfrm>
              <a:off x="942749" y="2497237"/>
              <a:ext cx="1241003" cy="848503"/>
            </a:xfrm>
            <a:custGeom>
              <a:avLst/>
              <a:gdLst/>
              <a:ahLst/>
              <a:cxnLst/>
              <a:rect l="l" t="t" r="r" b="b"/>
              <a:pathLst>
                <a:path w="86829" h="59367" extrusionOk="0">
                  <a:moveTo>
                    <a:pt x="37019" y="1"/>
                  </a:moveTo>
                  <a:cubicBezTo>
                    <a:pt x="35396" y="1"/>
                    <a:pt x="27166" y="14742"/>
                    <a:pt x="21785" y="23739"/>
                  </a:cubicBezTo>
                  <a:cubicBezTo>
                    <a:pt x="21252" y="24627"/>
                    <a:pt x="20587" y="25736"/>
                    <a:pt x="19877" y="26934"/>
                  </a:cubicBezTo>
                  <a:cubicBezTo>
                    <a:pt x="13266" y="37760"/>
                    <a:pt x="0" y="58834"/>
                    <a:pt x="0" y="58834"/>
                  </a:cubicBezTo>
                  <a:lnTo>
                    <a:pt x="55371" y="59189"/>
                  </a:lnTo>
                  <a:lnTo>
                    <a:pt x="86828" y="59367"/>
                  </a:lnTo>
                  <a:cubicBezTo>
                    <a:pt x="86828" y="59367"/>
                    <a:pt x="63890" y="34565"/>
                    <a:pt x="58655" y="27732"/>
                  </a:cubicBezTo>
                  <a:cubicBezTo>
                    <a:pt x="53464" y="20900"/>
                    <a:pt x="38600" y="180"/>
                    <a:pt x="37047" y="2"/>
                  </a:cubicBezTo>
                  <a:cubicBezTo>
                    <a:pt x="37038" y="1"/>
                    <a:pt x="37029" y="1"/>
                    <a:pt x="37019"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2"/>
            <p:cNvSpPr/>
            <p:nvPr/>
          </p:nvSpPr>
          <p:spPr>
            <a:xfrm>
              <a:off x="942749" y="2497237"/>
              <a:ext cx="791404" cy="845973"/>
            </a:xfrm>
            <a:custGeom>
              <a:avLst/>
              <a:gdLst/>
              <a:ahLst/>
              <a:cxnLst/>
              <a:rect l="l" t="t" r="r" b="b"/>
              <a:pathLst>
                <a:path w="55372" h="59190" extrusionOk="0">
                  <a:moveTo>
                    <a:pt x="37019" y="1"/>
                  </a:moveTo>
                  <a:cubicBezTo>
                    <a:pt x="35396" y="1"/>
                    <a:pt x="27166" y="14742"/>
                    <a:pt x="21785" y="23739"/>
                  </a:cubicBezTo>
                  <a:cubicBezTo>
                    <a:pt x="21252" y="24627"/>
                    <a:pt x="20587" y="25736"/>
                    <a:pt x="19877" y="26934"/>
                  </a:cubicBezTo>
                  <a:cubicBezTo>
                    <a:pt x="13266" y="37760"/>
                    <a:pt x="0" y="58834"/>
                    <a:pt x="0" y="58834"/>
                  </a:cubicBezTo>
                  <a:lnTo>
                    <a:pt x="55371" y="59189"/>
                  </a:lnTo>
                  <a:cubicBezTo>
                    <a:pt x="55194" y="56660"/>
                    <a:pt x="54484" y="52135"/>
                    <a:pt x="51733" y="50227"/>
                  </a:cubicBezTo>
                  <a:cubicBezTo>
                    <a:pt x="50487" y="49377"/>
                    <a:pt x="49124" y="49088"/>
                    <a:pt x="47844" y="49088"/>
                  </a:cubicBezTo>
                  <a:cubicBezTo>
                    <a:pt x="45116" y="49088"/>
                    <a:pt x="42771" y="50404"/>
                    <a:pt x="42771" y="50404"/>
                  </a:cubicBezTo>
                  <a:cubicBezTo>
                    <a:pt x="42460" y="49384"/>
                    <a:pt x="41662" y="48585"/>
                    <a:pt x="40641" y="48275"/>
                  </a:cubicBezTo>
                  <a:cubicBezTo>
                    <a:pt x="40389" y="48220"/>
                    <a:pt x="40109" y="48197"/>
                    <a:pt x="39816" y="48197"/>
                  </a:cubicBezTo>
                  <a:cubicBezTo>
                    <a:pt x="38206" y="48197"/>
                    <a:pt x="36204" y="48896"/>
                    <a:pt x="36204" y="48896"/>
                  </a:cubicBezTo>
                  <a:cubicBezTo>
                    <a:pt x="36204" y="48896"/>
                    <a:pt x="35184" y="45968"/>
                    <a:pt x="31147" y="44992"/>
                  </a:cubicBezTo>
                  <a:cubicBezTo>
                    <a:pt x="30316" y="44772"/>
                    <a:pt x="29464" y="44664"/>
                    <a:pt x="28613" y="44664"/>
                  </a:cubicBezTo>
                  <a:cubicBezTo>
                    <a:pt x="27053" y="44664"/>
                    <a:pt x="25498" y="45028"/>
                    <a:pt x="24092" y="45746"/>
                  </a:cubicBezTo>
                  <a:cubicBezTo>
                    <a:pt x="24092" y="45746"/>
                    <a:pt x="23826" y="43084"/>
                    <a:pt x="23205" y="38203"/>
                  </a:cubicBezTo>
                  <a:cubicBezTo>
                    <a:pt x="22584" y="33323"/>
                    <a:pt x="22584" y="33900"/>
                    <a:pt x="24314" y="29507"/>
                  </a:cubicBezTo>
                  <a:cubicBezTo>
                    <a:pt x="26044" y="25159"/>
                    <a:pt x="37047" y="2"/>
                    <a:pt x="37047" y="2"/>
                  </a:cubicBezTo>
                  <a:cubicBezTo>
                    <a:pt x="37038" y="1"/>
                    <a:pt x="37029" y="1"/>
                    <a:pt x="370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2"/>
            <p:cNvSpPr/>
            <p:nvPr/>
          </p:nvSpPr>
          <p:spPr>
            <a:xfrm>
              <a:off x="1226841" y="2497866"/>
              <a:ext cx="554235" cy="396731"/>
            </a:xfrm>
            <a:custGeom>
              <a:avLst/>
              <a:gdLst/>
              <a:ahLst/>
              <a:cxnLst/>
              <a:rect l="l" t="t" r="r" b="b"/>
              <a:pathLst>
                <a:path w="38778" h="27758" extrusionOk="0">
                  <a:moveTo>
                    <a:pt x="17135" y="0"/>
                  </a:moveTo>
                  <a:cubicBezTo>
                    <a:pt x="15495" y="0"/>
                    <a:pt x="7281" y="14711"/>
                    <a:pt x="1952" y="23695"/>
                  </a:cubicBezTo>
                  <a:cubicBezTo>
                    <a:pt x="1375" y="24627"/>
                    <a:pt x="754" y="25692"/>
                    <a:pt x="0" y="26934"/>
                  </a:cubicBezTo>
                  <a:cubicBezTo>
                    <a:pt x="2218" y="25115"/>
                    <a:pt x="7587" y="20723"/>
                    <a:pt x="8075" y="20412"/>
                  </a:cubicBezTo>
                  <a:cubicBezTo>
                    <a:pt x="8119" y="20412"/>
                    <a:pt x="8208" y="20412"/>
                    <a:pt x="8253" y="20501"/>
                  </a:cubicBezTo>
                  <a:cubicBezTo>
                    <a:pt x="9095" y="21122"/>
                    <a:pt x="11003" y="26091"/>
                    <a:pt x="11846" y="26801"/>
                  </a:cubicBezTo>
                  <a:cubicBezTo>
                    <a:pt x="11886" y="26837"/>
                    <a:pt x="11934" y="26854"/>
                    <a:pt x="11987" y="26854"/>
                  </a:cubicBezTo>
                  <a:cubicBezTo>
                    <a:pt x="12994" y="26854"/>
                    <a:pt x="16223" y="20794"/>
                    <a:pt x="16771" y="20456"/>
                  </a:cubicBezTo>
                  <a:cubicBezTo>
                    <a:pt x="16788" y="20445"/>
                    <a:pt x="16807" y="20440"/>
                    <a:pt x="16828" y="20440"/>
                  </a:cubicBezTo>
                  <a:cubicBezTo>
                    <a:pt x="17566" y="20440"/>
                    <a:pt x="21231" y="26869"/>
                    <a:pt x="22007" y="27688"/>
                  </a:cubicBezTo>
                  <a:cubicBezTo>
                    <a:pt x="22048" y="27735"/>
                    <a:pt x="22097" y="27757"/>
                    <a:pt x="22151" y="27757"/>
                  </a:cubicBezTo>
                  <a:cubicBezTo>
                    <a:pt x="23082" y="27757"/>
                    <a:pt x="25780" y="21292"/>
                    <a:pt x="26576" y="20412"/>
                  </a:cubicBezTo>
                  <a:cubicBezTo>
                    <a:pt x="26618" y="20364"/>
                    <a:pt x="26684" y="20341"/>
                    <a:pt x="26772" y="20341"/>
                  </a:cubicBezTo>
                  <a:cubicBezTo>
                    <a:pt x="28353" y="20341"/>
                    <a:pt x="37087" y="27699"/>
                    <a:pt x="38683" y="27699"/>
                  </a:cubicBezTo>
                  <a:cubicBezTo>
                    <a:pt x="38718" y="27699"/>
                    <a:pt x="38750" y="27696"/>
                    <a:pt x="38778" y="27688"/>
                  </a:cubicBezTo>
                  <a:cubicBezTo>
                    <a:pt x="33542" y="20900"/>
                    <a:pt x="18723" y="180"/>
                    <a:pt x="17170" y="3"/>
                  </a:cubicBezTo>
                  <a:cubicBezTo>
                    <a:pt x="17159" y="1"/>
                    <a:pt x="17147" y="0"/>
                    <a:pt x="17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2"/>
            <p:cNvSpPr/>
            <p:nvPr/>
          </p:nvSpPr>
          <p:spPr>
            <a:xfrm>
              <a:off x="1227470" y="2497866"/>
              <a:ext cx="244788" cy="384968"/>
            </a:xfrm>
            <a:custGeom>
              <a:avLst/>
              <a:gdLst/>
              <a:ahLst/>
              <a:cxnLst/>
              <a:rect l="l" t="t" r="r" b="b"/>
              <a:pathLst>
                <a:path w="17127" h="26935" extrusionOk="0">
                  <a:moveTo>
                    <a:pt x="17091" y="0"/>
                  </a:moveTo>
                  <a:cubicBezTo>
                    <a:pt x="15451" y="0"/>
                    <a:pt x="7237" y="14711"/>
                    <a:pt x="1908" y="23695"/>
                  </a:cubicBezTo>
                  <a:cubicBezTo>
                    <a:pt x="1376" y="24627"/>
                    <a:pt x="710" y="25692"/>
                    <a:pt x="0" y="26934"/>
                  </a:cubicBezTo>
                  <a:cubicBezTo>
                    <a:pt x="2219" y="25115"/>
                    <a:pt x="7543" y="20723"/>
                    <a:pt x="8031" y="20412"/>
                  </a:cubicBezTo>
                  <a:cubicBezTo>
                    <a:pt x="8120" y="20412"/>
                    <a:pt x="8164" y="20412"/>
                    <a:pt x="8253" y="20501"/>
                  </a:cubicBezTo>
                  <a:cubicBezTo>
                    <a:pt x="12024" y="11627"/>
                    <a:pt x="17126" y="3"/>
                    <a:pt x="17126" y="3"/>
                  </a:cubicBezTo>
                  <a:cubicBezTo>
                    <a:pt x="17115" y="1"/>
                    <a:pt x="17103" y="0"/>
                    <a:pt x="17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2"/>
            <p:cNvSpPr/>
            <p:nvPr/>
          </p:nvSpPr>
          <p:spPr>
            <a:xfrm>
              <a:off x="1431024" y="2916136"/>
              <a:ext cx="262539" cy="254449"/>
            </a:xfrm>
            <a:custGeom>
              <a:avLst/>
              <a:gdLst/>
              <a:ahLst/>
              <a:cxnLst/>
              <a:rect l="l" t="t" r="r" b="b"/>
              <a:pathLst>
                <a:path w="18369" h="17803" extrusionOk="0">
                  <a:moveTo>
                    <a:pt x="9578" y="1"/>
                  </a:moveTo>
                  <a:cubicBezTo>
                    <a:pt x="8535" y="1"/>
                    <a:pt x="7494" y="65"/>
                    <a:pt x="6523" y="198"/>
                  </a:cubicBezTo>
                  <a:cubicBezTo>
                    <a:pt x="4215" y="509"/>
                    <a:pt x="2308" y="1174"/>
                    <a:pt x="1598" y="2283"/>
                  </a:cubicBezTo>
                  <a:cubicBezTo>
                    <a:pt x="1" y="4812"/>
                    <a:pt x="1021" y="14973"/>
                    <a:pt x="2707" y="16614"/>
                  </a:cubicBezTo>
                  <a:cubicBezTo>
                    <a:pt x="3577" y="17439"/>
                    <a:pt x="6706" y="17802"/>
                    <a:pt x="9773" y="17802"/>
                  </a:cubicBezTo>
                  <a:cubicBezTo>
                    <a:pt x="12648" y="17802"/>
                    <a:pt x="15469" y="17483"/>
                    <a:pt x="16328" y="16925"/>
                  </a:cubicBezTo>
                  <a:cubicBezTo>
                    <a:pt x="17038" y="16481"/>
                    <a:pt x="17570" y="14529"/>
                    <a:pt x="17881" y="12178"/>
                  </a:cubicBezTo>
                  <a:lnTo>
                    <a:pt x="17881" y="12044"/>
                  </a:lnTo>
                  <a:lnTo>
                    <a:pt x="17970" y="11468"/>
                  </a:lnTo>
                  <a:cubicBezTo>
                    <a:pt x="18369" y="7963"/>
                    <a:pt x="18324" y="3836"/>
                    <a:pt x="17792" y="2283"/>
                  </a:cubicBezTo>
                  <a:cubicBezTo>
                    <a:pt x="17235" y="855"/>
                    <a:pt x="13394" y="1"/>
                    <a:pt x="95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2"/>
            <p:cNvSpPr/>
            <p:nvPr/>
          </p:nvSpPr>
          <p:spPr>
            <a:xfrm>
              <a:off x="1632676" y="2955055"/>
              <a:ext cx="49023" cy="49538"/>
            </a:xfrm>
            <a:custGeom>
              <a:avLst/>
              <a:gdLst/>
              <a:ahLst/>
              <a:cxnLst/>
              <a:rect l="l" t="t" r="r" b="b"/>
              <a:pathLst>
                <a:path w="3430" h="3466" extrusionOk="0">
                  <a:moveTo>
                    <a:pt x="1143" y="0"/>
                  </a:moveTo>
                  <a:cubicBezTo>
                    <a:pt x="1117" y="0"/>
                    <a:pt x="1091" y="2"/>
                    <a:pt x="1065" y="4"/>
                  </a:cubicBezTo>
                  <a:cubicBezTo>
                    <a:pt x="7" y="136"/>
                    <a:pt x="1" y="3465"/>
                    <a:pt x="1697" y="3465"/>
                  </a:cubicBezTo>
                  <a:cubicBezTo>
                    <a:pt x="1708" y="3465"/>
                    <a:pt x="1720" y="3465"/>
                    <a:pt x="1731" y="3465"/>
                  </a:cubicBezTo>
                  <a:cubicBezTo>
                    <a:pt x="3429" y="3421"/>
                    <a:pt x="2520" y="0"/>
                    <a:pt x="1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2"/>
            <p:cNvSpPr/>
            <p:nvPr/>
          </p:nvSpPr>
          <p:spPr>
            <a:xfrm>
              <a:off x="1602548" y="3015140"/>
              <a:ext cx="59500" cy="39776"/>
            </a:xfrm>
            <a:custGeom>
              <a:avLst/>
              <a:gdLst/>
              <a:ahLst/>
              <a:cxnLst/>
              <a:rect l="l" t="t" r="r" b="b"/>
              <a:pathLst>
                <a:path w="4163" h="2783" extrusionOk="0">
                  <a:moveTo>
                    <a:pt x="1311" y="0"/>
                  </a:moveTo>
                  <a:cubicBezTo>
                    <a:pt x="968" y="0"/>
                    <a:pt x="675" y="158"/>
                    <a:pt x="511" y="548"/>
                  </a:cubicBezTo>
                  <a:cubicBezTo>
                    <a:pt x="1" y="1704"/>
                    <a:pt x="1656" y="2783"/>
                    <a:pt x="2796" y="2783"/>
                  </a:cubicBezTo>
                  <a:cubicBezTo>
                    <a:pt x="3142" y="2783"/>
                    <a:pt x="3441" y="2683"/>
                    <a:pt x="3617" y="2455"/>
                  </a:cubicBezTo>
                  <a:cubicBezTo>
                    <a:pt x="4163" y="1739"/>
                    <a:pt x="2454" y="0"/>
                    <a:pt x="13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2"/>
            <p:cNvSpPr/>
            <p:nvPr/>
          </p:nvSpPr>
          <p:spPr>
            <a:xfrm>
              <a:off x="1618098" y="3089862"/>
              <a:ext cx="40605" cy="36146"/>
            </a:xfrm>
            <a:custGeom>
              <a:avLst/>
              <a:gdLst/>
              <a:ahLst/>
              <a:cxnLst/>
              <a:rect l="l" t="t" r="r" b="b"/>
              <a:pathLst>
                <a:path w="2841" h="2529" extrusionOk="0">
                  <a:moveTo>
                    <a:pt x="1548" y="1"/>
                  </a:moveTo>
                  <a:cubicBezTo>
                    <a:pt x="1480" y="1"/>
                    <a:pt x="1407" y="8"/>
                    <a:pt x="1331" y="23"/>
                  </a:cubicBezTo>
                  <a:cubicBezTo>
                    <a:pt x="0" y="289"/>
                    <a:pt x="0" y="2241"/>
                    <a:pt x="1331" y="2507"/>
                  </a:cubicBezTo>
                  <a:cubicBezTo>
                    <a:pt x="1399" y="2522"/>
                    <a:pt x="1464" y="2529"/>
                    <a:pt x="1526" y="2529"/>
                  </a:cubicBezTo>
                  <a:cubicBezTo>
                    <a:pt x="2702" y="2529"/>
                    <a:pt x="2840" y="1"/>
                    <a:pt x="1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2"/>
            <p:cNvSpPr/>
            <p:nvPr/>
          </p:nvSpPr>
          <p:spPr>
            <a:xfrm>
              <a:off x="1431024" y="2918966"/>
              <a:ext cx="255564" cy="252177"/>
            </a:xfrm>
            <a:custGeom>
              <a:avLst/>
              <a:gdLst/>
              <a:ahLst/>
              <a:cxnLst/>
              <a:rect l="l" t="t" r="r" b="b"/>
              <a:pathLst>
                <a:path w="17881" h="17644" extrusionOk="0">
                  <a:moveTo>
                    <a:pt x="6478" y="0"/>
                  </a:moveTo>
                  <a:cubicBezTo>
                    <a:pt x="4215" y="311"/>
                    <a:pt x="2263" y="976"/>
                    <a:pt x="1598" y="2085"/>
                  </a:cubicBezTo>
                  <a:cubicBezTo>
                    <a:pt x="1" y="4614"/>
                    <a:pt x="1021" y="14819"/>
                    <a:pt x="2707" y="16416"/>
                  </a:cubicBezTo>
                  <a:cubicBezTo>
                    <a:pt x="3561" y="17270"/>
                    <a:pt x="6717" y="17644"/>
                    <a:pt x="9807" y="17644"/>
                  </a:cubicBezTo>
                  <a:cubicBezTo>
                    <a:pt x="12659" y="17644"/>
                    <a:pt x="15455" y="17325"/>
                    <a:pt x="16328" y="16771"/>
                  </a:cubicBezTo>
                  <a:cubicBezTo>
                    <a:pt x="17038" y="16283"/>
                    <a:pt x="17570" y="14375"/>
                    <a:pt x="17881" y="12024"/>
                  </a:cubicBezTo>
                  <a:lnTo>
                    <a:pt x="17881" y="12024"/>
                  </a:lnTo>
                  <a:cubicBezTo>
                    <a:pt x="17481" y="14287"/>
                    <a:pt x="16062" y="16239"/>
                    <a:pt x="12778" y="16239"/>
                  </a:cubicBezTo>
                  <a:cubicBezTo>
                    <a:pt x="9096" y="16239"/>
                    <a:pt x="3727" y="15751"/>
                    <a:pt x="3106" y="7898"/>
                  </a:cubicBezTo>
                  <a:cubicBezTo>
                    <a:pt x="2492" y="88"/>
                    <a:pt x="6433" y="45"/>
                    <a:pt x="6521" y="45"/>
                  </a:cubicBezTo>
                  <a:cubicBezTo>
                    <a:pt x="6522" y="45"/>
                    <a:pt x="6523" y="45"/>
                    <a:pt x="6523" y="45"/>
                  </a:cubicBezTo>
                  <a:lnTo>
                    <a:pt x="64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2"/>
            <p:cNvSpPr/>
            <p:nvPr/>
          </p:nvSpPr>
          <p:spPr>
            <a:xfrm>
              <a:off x="1518537" y="2969061"/>
              <a:ext cx="107179" cy="370976"/>
            </a:xfrm>
            <a:custGeom>
              <a:avLst/>
              <a:gdLst/>
              <a:ahLst/>
              <a:cxnLst/>
              <a:rect l="l" t="t" r="r" b="b"/>
              <a:pathLst>
                <a:path w="7499" h="25956" extrusionOk="0">
                  <a:moveTo>
                    <a:pt x="3106" y="0"/>
                  </a:moveTo>
                  <a:lnTo>
                    <a:pt x="2840" y="5236"/>
                  </a:lnTo>
                  <a:lnTo>
                    <a:pt x="799" y="4792"/>
                  </a:lnTo>
                  <a:lnTo>
                    <a:pt x="666" y="5236"/>
                  </a:lnTo>
                  <a:lnTo>
                    <a:pt x="3106" y="6434"/>
                  </a:lnTo>
                  <a:lnTo>
                    <a:pt x="3106" y="9495"/>
                  </a:lnTo>
                  <a:cubicBezTo>
                    <a:pt x="3106" y="9495"/>
                    <a:pt x="1396" y="8933"/>
                    <a:pt x="514" y="8933"/>
                  </a:cubicBezTo>
                  <a:cubicBezTo>
                    <a:pt x="207" y="8933"/>
                    <a:pt x="0" y="9001"/>
                    <a:pt x="0" y="9184"/>
                  </a:cubicBezTo>
                  <a:lnTo>
                    <a:pt x="3106" y="11270"/>
                  </a:lnTo>
                  <a:lnTo>
                    <a:pt x="2618" y="25956"/>
                  </a:lnTo>
                  <a:lnTo>
                    <a:pt x="5990" y="25867"/>
                  </a:lnTo>
                  <a:lnTo>
                    <a:pt x="4659" y="9495"/>
                  </a:lnTo>
                  <a:lnTo>
                    <a:pt x="7498" y="6833"/>
                  </a:lnTo>
                  <a:lnTo>
                    <a:pt x="6966" y="6478"/>
                  </a:lnTo>
                  <a:lnTo>
                    <a:pt x="4260" y="8386"/>
                  </a:lnTo>
                  <a:lnTo>
                    <a:pt x="3727" y="0"/>
                  </a:lnTo>
                  <a:close/>
                </a:path>
              </a:pathLst>
            </a:custGeom>
            <a:solidFill>
              <a:srgbClr val="684D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2"/>
            <p:cNvSpPr/>
            <p:nvPr/>
          </p:nvSpPr>
          <p:spPr>
            <a:xfrm>
              <a:off x="1871747" y="2842230"/>
              <a:ext cx="115426" cy="503510"/>
            </a:xfrm>
            <a:custGeom>
              <a:avLst/>
              <a:gdLst/>
              <a:ahLst/>
              <a:cxnLst/>
              <a:rect l="l" t="t" r="r" b="b"/>
              <a:pathLst>
                <a:path w="8076" h="35229" extrusionOk="0">
                  <a:moveTo>
                    <a:pt x="4792" y="1"/>
                  </a:moveTo>
                  <a:cubicBezTo>
                    <a:pt x="4925" y="4748"/>
                    <a:pt x="4792" y="17260"/>
                    <a:pt x="4792" y="17260"/>
                  </a:cubicBezTo>
                  <a:lnTo>
                    <a:pt x="4437" y="17260"/>
                  </a:lnTo>
                  <a:cubicBezTo>
                    <a:pt x="4271" y="17273"/>
                    <a:pt x="4060" y="17285"/>
                    <a:pt x="3835" y="17285"/>
                  </a:cubicBezTo>
                  <a:cubicBezTo>
                    <a:pt x="3283" y="17285"/>
                    <a:pt x="2649" y="17208"/>
                    <a:pt x="2396" y="16860"/>
                  </a:cubicBezTo>
                  <a:cubicBezTo>
                    <a:pt x="2130" y="16372"/>
                    <a:pt x="1952" y="15840"/>
                    <a:pt x="1775" y="15308"/>
                  </a:cubicBezTo>
                  <a:cubicBezTo>
                    <a:pt x="1420" y="14154"/>
                    <a:pt x="1021" y="12734"/>
                    <a:pt x="1021" y="12734"/>
                  </a:cubicBezTo>
                  <a:lnTo>
                    <a:pt x="0" y="12734"/>
                  </a:lnTo>
                  <a:cubicBezTo>
                    <a:pt x="0" y="12734"/>
                    <a:pt x="533" y="16994"/>
                    <a:pt x="1021" y="18058"/>
                  </a:cubicBezTo>
                  <a:cubicBezTo>
                    <a:pt x="1345" y="18735"/>
                    <a:pt x="2676" y="18867"/>
                    <a:pt x="3666" y="18867"/>
                  </a:cubicBezTo>
                  <a:cubicBezTo>
                    <a:pt x="4299" y="18867"/>
                    <a:pt x="4792" y="18813"/>
                    <a:pt x="4792" y="18813"/>
                  </a:cubicBezTo>
                  <a:lnTo>
                    <a:pt x="4792" y="18813"/>
                  </a:lnTo>
                  <a:cubicBezTo>
                    <a:pt x="4792" y="24980"/>
                    <a:pt x="3372" y="34874"/>
                    <a:pt x="3372" y="35229"/>
                  </a:cubicBezTo>
                  <a:lnTo>
                    <a:pt x="8075" y="35140"/>
                  </a:lnTo>
                  <a:cubicBezTo>
                    <a:pt x="8031" y="34075"/>
                    <a:pt x="7853" y="32123"/>
                    <a:pt x="7676" y="29727"/>
                  </a:cubicBezTo>
                  <a:cubicBezTo>
                    <a:pt x="7321" y="25246"/>
                    <a:pt x="6877" y="19256"/>
                    <a:pt x="6655" y="15041"/>
                  </a:cubicBezTo>
                  <a:cubicBezTo>
                    <a:pt x="6611" y="13577"/>
                    <a:pt x="6567" y="12335"/>
                    <a:pt x="6567" y="11448"/>
                  </a:cubicBezTo>
                  <a:lnTo>
                    <a:pt x="6567" y="9451"/>
                  </a:lnTo>
                  <a:cubicBezTo>
                    <a:pt x="6522" y="8164"/>
                    <a:pt x="6478" y="6833"/>
                    <a:pt x="6434" y="5591"/>
                  </a:cubicBezTo>
                  <a:cubicBezTo>
                    <a:pt x="6256" y="2485"/>
                    <a:pt x="6079" y="1"/>
                    <a:pt x="6079" y="1"/>
                  </a:cubicBezTo>
                  <a:close/>
                </a:path>
              </a:pathLst>
            </a:custGeom>
            <a:solidFill>
              <a:srgbClr val="9F53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62"/>
            <p:cNvSpPr/>
            <p:nvPr/>
          </p:nvSpPr>
          <p:spPr>
            <a:xfrm>
              <a:off x="1871747" y="2842230"/>
              <a:ext cx="115426" cy="503510"/>
            </a:xfrm>
            <a:custGeom>
              <a:avLst/>
              <a:gdLst/>
              <a:ahLst/>
              <a:cxnLst/>
              <a:rect l="l" t="t" r="r" b="b"/>
              <a:pathLst>
                <a:path w="8076" h="35229" extrusionOk="0">
                  <a:moveTo>
                    <a:pt x="4792" y="1"/>
                  </a:moveTo>
                  <a:cubicBezTo>
                    <a:pt x="4925" y="4792"/>
                    <a:pt x="4792" y="17260"/>
                    <a:pt x="4792" y="17260"/>
                  </a:cubicBezTo>
                  <a:lnTo>
                    <a:pt x="4437" y="17304"/>
                  </a:lnTo>
                  <a:lnTo>
                    <a:pt x="4437" y="18103"/>
                  </a:lnTo>
                  <a:cubicBezTo>
                    <a:pt x="4200" y="18133"/>
                    <a:pt x="3981" y="18147"/>
                    <a:pt x="3778" y="18147"/>
                  </a:cubicBezTo>
                  <a:cubicBezTo>
                    <a:pt x="978" y="18147"/>
                    <a:pt x="1287" y="15485"/>
                    <a:pt x="1287" y="15485"/>
                  </a:cubicBezTo>
                  <a:lnTo>
                    <a:pt x="1775" y="15308"/>
                  </a:lnTo>
                  <a:cubicBezTo>
                    <a:pt x="1420" y="14154"/>
                    <a:pt x="1021" y="12734"/>
                    <a:pt x="1021" y="12734"/>
                  </a:cubicBezTo>
                  <a:lnTo>
                    <a:pt x="0" y="12734"/>
                  </a:lnTo>
                  <a:cubicBezTo>
                    <a:pt x="0" y="12734"/>
                    <a:pt x="533" y="16994"/>
                    <a:pt x="1021" y="18058"/>
                  </a:cubicBezTo>
                  <a:cubicBezTo>
                    <a:pt x="1345" y="18735"/>
                    <a:pt x="2676" y="18867"/>
                    <a:pt x="3666" y="18867"/>
                  </a:cubicBezTo>
                  <a:cubicBezTo>
                    <a:pt x="4299" y="18867"/>
                    <a:pt x="4792" y="18813"/>
                    <a:pt x="4792" y="18813"/>
                  </a:cubicBezTo>
                  <a:lnTo>
                    <a:pt x="4792" y="18813"/>
                  </a:lnTo>
                  <a:cubicBezTo>
                    <a:pt x="4792" y="24980"/>
                    <a:pt x="3372" y="34874"/>
                    <a:pt x="3372" y="35229"/>
                  </a:cubicBezTo>
                  <a:lnTo>
                    <a:pt x="8075" y="35140"/>
                  </a:lnTo>
                  <a:cubicBezTo>
                    <a:pt x="8031" y="34075"/>
                    <a:pt x="7853" y="32123"/>
                    <a:pt x="7676" y="29727"/>
                  </a:cubicBezTo>
                  <a:cubicBezTo>
                    <a:pt x="6833" y="30215"/>
                    <a:pt x="6034" y="30792"/>
                    <a:pt x="5369" y="31502"/>
                  </a:cubicBezTo>
                  <a:lnTo>
                    <a:pt x="5502" y="15041"/>
                  </a:lnTo>
                  <a:cubicBezTo>
                    <a:pt x="5702" y="15086"/>
                    <a:pt x="5901" y="15108"/>
                    <a:pt x="6095" y="15108"/>
                  </a:cubicBezTo>
                  <a:cubicBezTo>
                    <a:pt x="6289" y="15108"/>
                    <a:pt x="6478" y="15086"/>
                    <a:pt x="6655" y="15041"/>
                  </a:cubicBezTo>
                  <a:cubicBezTo>
                    <a:pt x="6611" y="13622"/>
                    <a:pt x="6567" y="12379"/>
                    <a:pt x="6567" y="11448"/>
                  </a:cubicBezTo>
                  <a:lnTo>
                    <a:pt x="6567" y="9495"/>
                  </a:lnTo>
                  <a:cubicBezTo>
                    <a:pt x="6256" y="9362"/>
                    <a:pt x="5946" y="9274"/>
                    <a:pt x="5591" y="9274"/>
                  </a:cubicBezTo>
                  <a:lnTo>
                    <a:pt x="5591" y="5591"/>
                  </a:lnTo>
                  <a:cubicBezTo>
                    <a:pt x="5857" y="5635"/>
                    <a:pt x="6123" y="5635"/>
                    <a:pt x="6434" y="5635"/>
                  </a:cubicBezTo>
                  <a:cubicBezTo>
                    <a:pt x="6256" y="2530"/>
                    <a:pt x="6079" y="1"/>
                    <a:pt x="6079" y="1"/>
                  </a:cubicBezTo>
                  <a:close/>
                </a:path>
              </a:pathLst>
            </a:custGeom>
            <a:solidFill>
              <a:srgbClr val="35210C">
                <a:alpha val="7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2"/>
            <p:cNvSpPr/>
            <p:nvPr/>
          </p:nvSpPr>
          <p:spPr>
            <a:xfrm>
              <a:off x="1775530" y="2943078"/>
              <a:ext cx="207827" cy="110724"/>
            </a:xfrm>
            <a:custGeom>
              <a:avLst/>
              <a:gdLst/>
              <a:ahLst/>
              <a:cxnLst/>
              <a:rect l="l" t="t" r="r" b="b"/>
              <a:pathLst>
                <a:path w="14541" h="7747" extrusionOk="0">
                  <a:moveTo>
                    <a:pt x="4838" y="1"/>
                  </a:moveTo>
                  <a:cubicBezTo>
                    <a:pt x="4524" y="1"/>
                    <a:pt x="4210" y="69"/>
                    <a:pt x="3937" y="221"/>
                  </a:cubicBezTo>
                  <a:cubicBezTo>
                    <a:pt x="2251" y="1064"/>
                    <a:pt x="3272" y="3105"/>
                    <a:pt x="3272" y="3105"/>
                  </a:cubicBezTo>
                  <a:cubicBezTo>
                    <a:pt x="3272" y="3105"/>
                    <a:pt x="3218" y="3102"/>
                    <a:pt x="3125" y="3102"/>
                  </a:cubicBezTo>
                  <a:cubicBezTo>
                    <a:pt x="2487" y="3102"/>
                    <a:pt x="0" y="3237"/>
                    <a:pt x="388" y="5368"/>
                  </a:cubicBezTo>
                  <a:cubicBezTo>
                    <a:pt x="638" y="6743"/>
                    <a:pt x="1620" y="7343"/>
                    <a:pt x="2684" y="7343"/>
                  </a:cubicBezTo>
                  <a:cubicBezTo>
                    <a:pt x="3509" y="7343"/>
                    <a:pt x="4382" y="6983"/>
                    <a:pt x="5002" y="6344"/>
                  </a:cubicBezTo>
                  <a:cubicBezTo>
                    <a:pt x="5534" y="7142"/>
                    <a:pt x="6466" y="7675"/>
                    <a:pt x="7442" y="7719"/>
                  </a:cubicBezTo>
                  <a:cubicBezTo>
                    <a:pt x="7578" y="7738"/>
                    <a:pt x="7713" y="7747"/>
                    <a:pt x="7848" y="7747"/>
                  </a:cubicBezTo>
                  <a:cubicBezTo>
                    <a:pt x="8683" y="7747"/>
                    <a:pt x="9481" y="7399"/>
                    <a:pt x="10015" y="6787"/>
                  </a:cubicBezTo>
                  <a:cubicBezTo>
                    <a:pt x="10015" y="6787"/>
                    <a:pt x="11084" y="7443"/>
                    <a:pt x="12214" y="7443"/>
                  </a:cubicBezTo>
                  <a:cubicBezTo>
                    <a:pt x="12612" y="7443"/>
                    <a:pt x="13018" y="7362"/>
                    <a:pt x="13387" y="7142"/>
                  </a:cubicBezTo>
                  <a:cubicBezTo>
                    <a:pt x="14186" y="6654"/>
                    <a:pt x="14541" y="5456"/>
                    <a:pt x="14408" y="4436"/>
                  </a:cubicBezTo>
                  <a:cubicBezTo>
                    <a:pt x="14364" y="3770"/>
                    <a:pt x="13920" y="3149"/>
                    <a:pt x="13299" y="2927"/>
                  </a:cubicBezTo>
                  <a:cubicBezTo>
                    <a:pt x="13063" y="2853"/>
                    <a:pt x="12820" y="2817"/>
                    <a:pt x="12580" y="2817"/>
                  </a:cubicBezTo>
                  <a:cubicBezTo>
                    <a:pt x="11962" y="2817"/>
                    <a:pt x="11363" y="3057"/>
                    <a:pt x="10947" y="3504"/>
                  </a:cubicBezTo>
                  <a:cubicBezTo>
                    <a:pt x="10947" y="3504"/>
                    <a:pt x="11125" y="1064"/>
                    <a:pt x="9527" y="620"/>
                  </a:cubicBezTo>
                  <a:cubicBezTo>
                    <a:pt x="9278" y="533"/>
                    <a:pt x="9021" y="491"/>
                    <a:pt x="8766" y="491"/>
                  </a:cubicBezTo>
                  <a:cubicBezTo>
                    <a:pt x="8115" y="491"/>
                    <a:pt x="7477" y="763"/>
                    <a:pt x="6998" y="1241"/>
                  </a:cubicBezTo>
                  <a:cubicBezTo>
                    <a:pt x="6555" y="665"/>
                    <a:pt x="5934" y="265"/>
                    <a:pt x="5268" y="44"/>
                  </a:cubicBezTo>
                  <a:cubicBezTo>
                    <a:pt x="5128" y="15"/>
                    <a:pt x="4983" y="1"/>
                    <a:pt x="48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2"/>
            <p:cNvSpPr/>
            <p:nvPr/>
          </p:nvSpPr>
          <p:spPr>
            <a:xfrm>
              <a:off x="1799770" y="3004593"/>
              <a:ext cx="25626" cy="21767"/>
            </a:xfrm>
            <a:custGeom>
              <a:avLst/>
              <a:gdLst/>
              <a:ahLst/>
              <a:cxnLst/>
              <a:rect l="l" t="t" r="r" b="b"/>
              <a:pathLst>
                <a:path w="1793" h="1523" extrusionOk="0">
                  <a:moveTo>
                    <a:pt x="838" y="0"/>
                  </a:moveTo>
                  <a:cubicBezTo>
                    <a:pt x="745" y="0"/>
                    <a:pt x="649" y="27"/>
                    <a:pt x="555" y="88"/>
                  </a:cubicBezTo>
                  <a:cubicBezTo>
                    <a:pt x="1" y="420"/>
                    <a:pt x="401" y="1522"/>
                    <a:pt x="934" y="1522"/>
                  </a:cubicBezTo>
                  <a:cubicBezTo>
                    <a:pt x="1041" y="1522"/>
                    <a:pt x="1154" y="1478"/>
                    <a:pt x="1265" y="1374"/>
                  </a:cubicBezTo>
                  <a:cubicBezTo>
                    <a:pt x="1792" y="847"/>
                    <a:pt x="1361"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2"/>
            <p:cNvSpPr/>
            <p:nvPr/>
          </p:nvSpPr>
          <p:spPr>
            <a:xfrm>
              <a:off x="1833729" y="2963316"/>
              <a:ext cx="37103" cy="33001"/>
            </a:xfrm>
            <a:custGeom>
              <a:avLst/>
              <a:gdLst/>
              <a:ahLst/>
              <a:cxnLst/>
              <a:rect l="l" t="t" r="r" b="b"/>
              <a:pathLst>
                <a:path w="2596" h="2309" extrusionOk="0">
                  <a:moveTo>
                    <a:pt x="1209" y="0"/>
                  </a:moveTo>
                  <a:cubicBezTo>
                    <a:pt x="1190" y="0"/>
                    <a:pt x="1171" y="1"/>
                    <a:pt x="1152" y="3"/>
                  </a:cubicBezTo>
                  <a:cubicBezTo>
                    <a:pt x="0" y="126"/>
                    <a:pt x="640" y="2308"/>
                    <a:pt x="1482" y="2308"/>
                  </a:cubicBezTo>
                  <a:cubicBezTo>
                    <a:pt x="1549" y="2308"/>
                    <a:pt x="1616" y="2295"/>
                    <a:pt x="1684" y="2266"/>
                  </a:cubicBezTo>
                  <a:cubicBezTo>
                    <a:pt x="2596" y="1918"/>
                    <a:pt x="2063" y="0"/>
                    <a:pt x="1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2"/>
            <p:cNvSpPr/>
            <p:nvPr/>
          </p:nvSpPr>
          <p:spPr>
            <a:xfrm>
              <a:off x="1892457" y="2967546"/>
              <a:ext cx="32916" cy="25598"/>
            </a:xfrm>
            <a:custGeom>
              <a:avLst/>
              <a:gdLst/>
              <a:ahLst/>
              <a:cxnLst/>
              <a:rect l="l" t="t" r="r" b="b"/>
              <a:pathLst>
                <a:path w="2303" h="1791" extrusionOk="0">
                  <a:moveTo>
                    <a:pt x="901" y="0"/>
                  </a:moveTo>
                  <a:cubicBezTo>
                    <a:pt x="717" y="0"/>
                    <a:pt x="543" y="72"/>
                    <a:pt x="415" y="239"/>
                  </a:cubicBezTo>
                  <a:cubicBezTo>
                    <a:pt x="0" y="827"/>
                    <a:pt x="393" y="1791"/>
                    <a:pt x="1026" y="1791"/>
                  </a:cubicBezTo>
                  <a:cubicBezTo>
                    <a:pt x="1207" y="1791"/>
                    <a:pt x="1406" y="1713"/>
                    <a:pt x="1613" y="1526"/>
                  </a:cubicBezTo>
                  <a:cubicBezTo>
                    <a:pt x="2303" y="871"/>
                    <a:pt x="1544" y="0"/>
                    <a:pt x="9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2"/>
            <p:cNvSpPr/>
            <p:nvPr/>
          </p:nvSpPr>
          <p:spPr>
            <a:xfrm>
              <a:off x="1868660" y="3014369"/>
              <a:ext cx="31401" cy="20581"/>
            </a:xfrm>
            <a:custGeom>
              <a:avLst/>
              <a:gdLst/>
              <a:ahLst/>
              <a:cxnLst/>
              <a:rect l="l" t="t" r="r" b="b"/>
              <a:pathLst>
                <a:path w="2197" h="1440" extrusionOk="0">
                  <a:moveTo>
                    <a:pt x="1163" y="1"/>
                  </a:moveTo>
                  <a:cubicBezTo>
                    <a:pt x="1062" y="1"/>
                    <a:pt x="953" y="22"/>
                    <a:pt x="837" y="69"/>
                  </a:cubicBezTo>
                  <a:cubicBezTo>
                    <a:pt x="0" y="468"/>
                    <a:pt x="417" y="1440"/>
                    <a:pt x="1154" y="1440"/>
                  </a:cubicBezTo>
                  <a:cubicBezTo>
                    <a:pt x="1237" y="1440"/>
                    <a:pt x="1324" y="1427"/>
                    <a:pt x="1414" y="1400"/>
                  </a:cubicBezTo>
                  <a:cubicBezTo>
                    <a:pt x="2196" y="1166"/>
                    <a:pt x="1910" y="1"/>
                    <a:pt x="11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2"/>
            <p:cNvSpPr/>
            <p:nvPr/>
          </p:nvSpPr>
          <p:spPr>
            <a:xfrm>
              <a:off x="1930675" y="3004350"/>
              <a:ext cx="24955" cy="20024"/>
            </a:xfrm>
            <a:custGeom>
              <a:avLst/>
              <a:gdLst/>
              <a:ahLst/>
              <a:cxnLst/>
              <a:rect l="l" t="t" r="r" b="b"/>
              <a:pathLst>
                <a:path w="1746" h="1401" extrusionOk="0">
                  <a:moveTo>
                    <a:pt x="998" y="1"/>
                  </a:moveTo>
                  <a:cubicBezTo>
                    <a:pt x="394" y="1"/>
                    <a:pt x="1" y="1266"/>
                    <a:pt x="669" y="1391"/>
                  </a:cubicBezTo>
                  <a:cubicBezTo>
                    <a:pt x="706" y="1398"/>
                    <a:pt x="742" y="1401"/>
                    <a:pt x="777" y="1401"/>
                  </a:cubicBezTo>
                  <a:cubicBezTo>
                    <a:pt x="1456" y="1401"/>
                    <a:pt x="1746" y="227"/>
                    <a:pt x="1113" y="16"/>
                  </a:cubicBezTo>
                  <a:cubicBezTo>
                    <a:pt x="1074" y="5"/>
                    <a:pt x="1035" y="1"/>
                    <a:pt x="9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2"/>
            <p:cNvSpPr/>
            <p:nvPr/>
          </p:nvSpPr>
          <p:spPr>
            <a:xfrm>
              <a:off x="1775530" y="2943065"/>
              <a:ext cx="207827" cy="110724"/>
            </a:xfrm>
            <a:custGeom>
              <a:avLst/>
              <a:gdLst/>
              <a:ahLst/>
              <a:cxnLst/>
              <a:rect l="l" t="t" r="r" b="b"/>
              <a:pathLst>
                <a:path w="14541" h="7747" extrusionOk="0">
                  <a:moveTo>
                    <a:pt x="4838" y="1"/>
                  </a:moveTo>
                  <a:cubicBezTo>
                    <a:pt x="4524" y="1"/>
                    <a:pt x="4210" y="69"/>
                    <a:pt x="3937" y="221"/>
                  </a:cubicBezTo>
                  <a:cubicBezTo>
                    <a:pt x="2251" y="1064"/>
                    <a:pt x="3272" y="3105"/>
                    <a:pt x="3272" y="3105"/>
                  </a:cubicBezTo>
                  <a:cubicBezTo>
                    <a:pt x="3272" y="3105"/>
                    <a:pt x="3218" y="3102"/>
                    <a:pt x="3125" y="3102"/>
                  </a:cubicBezTo>
                  <a:cubicBezTo>
                    <a:pt x="2487" y="3102"/>
                    <a:pt x="0" y="3237"/>
                    <a:pt x="388" y="5368"/>
                  </a:cubicBezTo>
                  <a:cubicBezTo>
                    <a:pt x="638" y="6743"/>
                    <a:pt x="1620" y="7343"/>
                    <a:pt x="2684" y="7343"/>
                  </a:cubicBezTo>
                  <a:cubicBezTo>
                    <a:pt x="3509" y="7343"/>
                    <a:pt x="4382" y="6983"/>
                    <a:pt x="5002" y="6344"/>
                  </a:cubicBezTo>
                  <a:cubicBezTo>
                    <a:pt x="5534" y="7142"/>
                    <a:pt x="6466" y="7675"/>
                    <a:pt x="7442" y="7719"/>
                  </a:cubicBezTo>
                  <a:cubicBezTo>
                    <a:pt x="7578" y="7738"/>
                    <a:pt x="7713" y="7747"/>
                    <a:pt x="7848" y="7747"/>
                  </a:cubicBezTo>
                  <a:cubicBezTo>
                    <a:pt x="8683" y="7747"/>
                    <a:pt x="9481" y="7399"/>
                    <a:pt x="10015" y="6787"/>
                  </a:cubicBezTo>
                  <a:cubicBezTo>
                    <a:pt x="10015" y="6787"/>
                    <a:pt x="11084" y="7443"/>
                    <a:pt x="12214" y="7443"/>
                  </a:cubicBezTo>
                  <a:cubicBezTo>
                    <a:pt x="12612" y="7443"/>
                    <a:pt x="13018" y="7362"/>
                    <a:pt x="13387" y="7142"/>
                  </a:cubicBezTo>
                  <a:cubicBezTo>
                    <a:pt x="14186" y="6654"/>
                    <a:pt x="14541" y="5456"/>
                    <a:pt x="14364" y="4480"/>
                  </a:cubicBezTo>
                  <a:lnTo>
                    <a:pt x="14364" y="4480"/>
                  </a:lnTo>
                  <a:cubicBezTo>
                    <a:pt x="14364" y="4613"/>
                    <a:pt x="14319" y="4791"/>
                    <a:pt x="14230" y="4924"/>
                  </a:cubicBezTo>
                  <a:cubicBezTo>
                    <a:pt x="13849" y="5956"/>
                    <a:pt x="12913" y="6477"/>
                    <a:pt x="11971" y="6477"/>
                  </a:cubicBezTo>
                  <a:cubicBezTo>
                    <a:pt x="11049" y="6477"/>
                    <a:pt x="10122" y="5978"/>
                    <a:pt x="9705" y="4968"/>
                  </a:cubicBezTo>
                  <a:cubicBezTo>
                    <a:pt x="9306" y="5323"/>
                    <a:pt x="8818" y="5545"/>
                    <a:pt x="8285" y="5678"/>
                  </a:cubicBezTo>
                  <a:cubicBezTo>
                    <a:pt x="8167" y="5708"/>
                    <a:pt x="8047" y="5722"/>
                    <a:pt x="7928" y="5722"/>
                  </a:cubicBezTo>
                  <a:cubicBezTo>
                    <a:pt x="7508" y="5722"/>
                    <a:pt x="7097" y="5546"/>
                    <a:pt x="6821" y="5235"/>
                  </a:cubicBezTo>
                  <a:cubicBezTo>
                    <a:pt x="6466" y="4791"/>
                    <a:pt x="6555" y="4125"/>
                    <a:pt x="7043" y="3815"/>
                  </a:cubicBezTo>
                  <a:lnTo>
                    <a:pt x="7043" y="3815"/>
                  </a:lnTo>
                  <a:cubicBezTo>
                    <a:pt x="6759" y="3932"/>
                    <a:pt x="6469" y="3987"/>
                    <a:pt x="6187" y="3987"/>
                  </a:cubicBezTo>
                  <a:cubicBezTo>
                    <a:pt x="5187" y="3987"/>
                    <a:pt x="4278" y="3300"/>
                    <a:pt x="4070" y="2262"/>
                  </a:cubicBezTo>
                  <a:cubicBezTo>
                    <a:pt x="4026" y="1375"/>
                    <a:pt x="4514" y="532"/>
                    <a:pt x="5268" y="44"/>
                  </a:cubicBezTo>
                  <a:cubicBezTo>
                    <a:pt x="5128" y="15"/>
                    <a:pt x="4983" y="1"/>
                    <a:pt x="4838" y="1"/>
                  </a:cubicBezTo>
                  <a:close/>
                </a:path>
              </a:pathLst>
            </a:custGeom>
            <a:solidFill>
              <a:srgbClr val="298864">
                <a:alpha val="6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2"/>
            <p:cNvSpPr/>
            <p:nvPr/>
          </p:nvSpPr>
          <p:spPr>
            <a:xfrm>
              <a:off x="1695120" y="2611392"/>
              <a:ext cx="442967" cy="303687"/>
            </a:xfrm>
            <a:custGeom>
              <a:avLst/>
              <a:gdLst/>
              <a:ahLst/>
              <a:cxnLst/>
              <a:rect l="l" t="t" r="r" b="b"/>
              <a:pathLst>
                <a:path w="30993" h="21248" extrusionOk="0">
                  <a:moveTo>
                    <a:pt x="14072" y="1"/>
                  </a:moveTo>
                  <a:cubicBezTo>
                    <a:pt x="14034" y="1"/>
                    <a:pt x="13995" y="1"/>
                    <a:pt x="13955" y="2"/>
                  </a:cubicBezTo>
                  <a:cubicBezTo>
                    <a:pt x="13423" y="2"/>
                    <a:pt x="12891" y="90"/>
                    <a:pt x="12358" y="224"/>
                  </a:cubicBezTo>
                  <a:cubicBezTo>
                    <a:pt x="5614" y="1688"/>
                    <a:pt x="6724" y="8299"/>
                    <a:pt x="6724" y="8299"/>
                  </a:cubicBezTo>
                  <a:cubicBezTo>
                    <a:pt x="6724" y="8299"/>
                    <a:pt x="6047" y="8147"/>
                    <a:pt x="5126" y="8147"/>
                  </a:cubicBezTo>
                  <a:cubicBezTo>
                    <a:pt x="3186" y="8147"/>
                    <a:pt x="159" y="8820"/>
                    <a:pt x="68" y="13002"/>
                  </a:cubicBezTo>
                  <a:cubicBezTo>
                    <a:pt x="1" y="17686"/>
                    <a:pt x="3645" y="18249"/>
                    <a:pt x="5401" y="18249"/>
                  </a:cubicBezTo>
                  <a:cubicBezTo>
                    <a:pt x="5957" y="18249"/>
                    <a:pt x="6324" y="18193"/>
                    <a:pt x="6324" y="18193"/>
                  </a:cubicBezTo>
                  <a:cubicBezTo>
                    <a:pt x="6324" y="18193"/>
                    <a:pt x="6635" y="20766"/>
                    <a:pt x="10007" y="21210"/>
                  </a:cubicBezTo>
                  <a:cubicBezTo>
                    <a:pt x="10219" y="21235"/>
                    <a:pt x="10424" y="21247"/>
                    <a:pt x="10622" y="21247"/>
                  </a:cubicBezTo>
                  <a:cubicBezTo>
                    <a:pt x="13521" y="21247"/>
                    <a:pt x="14843" y="18681"/>
                    <a:pt x="14843" y="18681"/>
                  </a:cubicBezTo>
                  <a:cubicBezTo>
                    <a:pt x="15287" y="20100"/>
                    <a:pt x="16618" y="21121"/>
                    <a:pt x="18082" y="21165"/>
                  </a:cubicBezTo>
                  <a:cubicBezTo>
                    <a:pt x="18229" y="21178"/>
                    <a:pt x="18375" y="21184"/>
                    <a:pt x="18521" y="21184"/>
                  </a:cubicBezTo>
                  <a:cubicBezTo>
                    <a:pt x="19916" y="21184"/>
                    <a:pt x="21244" y="20612"/>
                    <a:pt x="22208" y="19568"/>
                  </a:cubicBezTo>
                  <a:cubicBezTo>
                    <a:pt x="22208" y="19568"/>
                    <a:pt x="23374" y="20029"/>
                    <a:pt x="24803" y="20029"/>
                  </a:cubicBezTo>
                  <a:cubicBezTo>
                    <a:pt x="26034" y="20029"/>
                    <a:pt x="27461" y="19687"/>
                    <a:pt x="28508" y="18414"/>
                  </a:cubicBezTo>
                  <a:cubicBezTo>
                    <a:pt x="28730" y="18148"/>
                    <a:pt x="28907" y="17838"/>
                    <a:pt x="29085" y="17527"/>
                  </a:cubicBezTo>
                  <a:cubicBezTo>
                    <a:pt x="30194" y="15131"/>
                    <a:pt x="27887" y="13179"/>
                    <a:pt x="27887" y="13179"/>
                  </a:cubicBezTo>
                  <a:cubicBezTo>
                    <a:pt x="27887" y="13179"/>
                    <a:pt x="30993" y="8698"/>
                    <a:pt x="27754" y="5947"/>
                  </a:cubicBezTo>
                  <a:cubicBezTo>
                    <a:pt x="26689" y="5015"/>
                    <a:pt x="25570" y="4705"/>
                    <a:pt x="24551" y="4705"/>
                  </a:cubicBezTo>
                  <a:cubicBezTo>
                    <a:pt x="22514" y="4705"/>
                    <a:pt x="20877" y="5947"/>
                    <a:pt x="20877" y="5947"/>
                  </a:cubicBezTo>
                  <a:cubicBezTo>
                    <a:pt x="20877" y="5947"/>
                    <a:pt x="19347" y="1"/>
                    <a:pt x="14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2"/>
            <p:cNvSpPr/>
            <p:nvPr/>
          </p:nvSpPr>
          <p:spPr>
            <a:xfrm>
              <a:off x="1729951" y="2768538"/>
              <a:ext cx="42763" cy="42606"/>
            </a:xfrm>
            <a:custGeom>
              <a:avLst/>
              <a:gdLst/>
              <a:ahLst/>
              <a:cxnLst/>
              <a:rect l="l" t="t" r="r" b="b"/>
              <a:pathLst>
                <a:path w="2992" h="2981" extrusionOk="0">
                  <a:moveTo>
                    <a:pt x="1446" y="1"/>
                  </a:moveTo>
                  <a:cubicBezTo>
                    <a:pt x="1403" y="1"/>
                    <a:pt x="1359" y="4"/>
                    <a:pt x="1314" y="10"/>
                  </a:cubicBezTo>
                  <a:cubicBezTo>
                    <a:pt x="142" y="172"/>
                    <a:pt x="1" y="2981"/>
                    <a:pt x="1156" y="2981"/>
                  </a:cubicBezTo>
                  <a:cubicBezTo>
                    <a:pt x="1270" y="2981"/>
                    <a:pt x="1397" y="2954"/>
                    <a:pt x="1536" y="2894"/>
                  </a:cubicBezTo>
                  <a:cubicBezTo>
                    <a:pt x="2992" y="2294"/>
                    <a:pt x="2629" y="1"/>
                    <a:pt x="1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2"/>
            <p:cNvSpPr/>
            <p:nvPr/>
          </p:nvSpPr>
          <p:spPr>
            <a:xfrm>
              <a:off x="1827812" y="2853092"/>
              <a:ext cx="41591" cy="34902"/>
            </a:xfrm>
            <a:custGeom>
              <a:avLst/>
              <a:gdLst/>
              <a:ahLst/>
              <a:cxnLst/>
              <a:rect l="l" t="t" r="r" b="b"/>
              <a:pathLst>
                <a:path w="2910" h="2442" extrusionOk="0">
                  <a:moveTo>
                    <a:pt x="1339" y="0"/>
                  </a:moveTo>
                  <a:cubicBezTo>
                    <a:pt x="968" y="0"/>
                    <a:pt x="595" y="192"/>
                    <a:pt x="368" y="660"/>
                  </a:cubicBezTo>
                  <a:cubicBezTo>
                    <a:pt x="0" y="1488"/>
                    <a:pt x="627" y="2442"/>
                    <a:pt x="1342" y="2442"/>
                  </a:cubicBezTo>
                  <a:cubicBezTo>
                    <a:pt x="1663" y="2442"/>
                    <a:pt x="2001" y="2250"/>
                    <a:pt x="2276" y="1770"/>
                  </a:cubicBezTo>
                  <a:cubicBezTo>
                    <a:pt x="2909" y="865"/>
                    <a:pt x="2127" y="0"/>
                    <a:pt x="13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2"/>
            <p:cNvSpPr/>
            <p:nvPr/>
          </p:nvSpPr>
          <p:spPr>
            <a:xfrm>
              <a:off x="1695120" y="2613293"/>
              <a:ext cx="415697" cy="303673"/>
            </a:xfrm>
            <a:custGeom>
              <a:avLst/>
              <a:gdLst/>
              <a:ahLst/>
              <a:cxnLst/>
              <a:rect l="l" t="t" r="r" b="b"/>
              <a:pathLst>
                <a:path w="29085" h="21247" extrusionOk="0">
                  <a:moveTo>
                    <a:pt x="13955" y="1"/>
                  </a:moveTo>
                  <a:cubicBezTo>
                    <a:pt x="13423" y="1"/>
                    <a:pt x="12891" y="89"/>
                    <a:pt x="12358" y="223"/>
                  </a:cubicBezTo>
                  <a:cubicBezTo>
                    <a:pt x="5614" y="1687"/>
                    <a:pt x="6724" y="8298"/>
                    <a:pt x="6724" y="8298"/>
                  </a:cubicBezTo>
                  <a:cubicBezTo>
                    <a:pt x="6724" y="8298"/>
                    <a:pt x="6047" y="8146"/>
                    <a:pt x="5126" y="8146"/>
                  </a:cubicBezTo>
                  <a:cubicBezTo>
                    <a:pt x="3186" y="8146"/>
                    <a:pt x="159" y="8819"/>
                    <a:pt x="68" y="13001"/>
                  </a:cubicBezTo>
                  <a:cubicBezTo>
                    <a:pt x="1" y="17685"/>
                    <a:pt x="3645" y="18248"/>
                    <a:pt x="5401" y="18248"/>
                  </a:cubicBezTo>
                  <a:cubicBezTo>
                    <a:pt x="5957" y="18248"/>
                    <a:pt x="6324" y="18192"/>
                    <a:pt x="6324" y="18192"/>
                  </a:cubicBezTo>
                  <a:cubicBezTo>
                    <a:pt x="6324" y="18192"/>
                    <a:pt x="6635" y="20765"/>
                    <a:pt x="10007" y="21209"/>
                  </a:cubicBezTo>
                  <a:cubicBezTo>
                    <a:pt x="10219" y="21234"/>
                    <a:pt x="10424" y="21246"/>
                    <a:pt x="10622" y="21246"/>
                  </a:cubicBezTo>
                  <a:cubicBezTo>
                    <a:pt x="13521" y="21246"/>
                    <a:pt x="14843" y="18680"/>
                    <a:pt x="14843" y="18680"/>
                  </a:cubicBezTo>
                  <a:cubicBezTo>
                    <a:pt x="15287" y="20099"/>
                    <a:pt x="16618" y="21120"/>
                    <a:pt x="18082" y="21164"/>
                  </a:cubicBezTo>
                  <a:cubicBezTo>
                    <a:pt x="18229" y="21177"/>
                    <a:pt x="18375" y="21183"/>
                    <a:pt x="18521" y="21183"/>
                  </a:cubicBezTo>
                  <a:cubicBezTo>
                    <a:pt x="19916" y="21183"/>
                    <a:pt x="21244" y="20611"/>
                    <a:pt x="22208" y="19567"/>
                  </a:cubicBezTo>
                  <a:cubicBezTo>
                    <a:pt x="22208" y="19567"/>
                    <a:pt x="23374" y="20028"/>
                    <a:pt x="24803" y="20028"/>
                  </a:cubicBezTo>
                  <a:cubicBezTo>
                    <a:pt x="26034" y="20028"/>
                    <a:pt x="27461" y="19686"/>
                    <a:pt x="28508" y="18413"/>
                  </a:cubicBezTo>
                  <a:cubicBezTo>
                    <a:pt x="28730" y="18147"/>
                    <a:pt x="28907" y="17837"/>
                    <a:pt x="29085" y="17526"/>
                  </a:cubicBezTo>
                  <a:lnTo>
                    <a:pt x="29085" y="17526"/>
                  </a:lnTo>
                  <a:cubicBezTo>
                    <a:pt x="28186" y="18705"/>
                    <a:pt x="26873" y="19272"/>
                    <a:pt x="25572" y="19272"/>
                  </a:cubicBezTo>
                  <a:cubicBezTo>
                    <a:pt x="23983" y="19272"/>
                    <a:pt x="22412" y="18426"/>
                    <a:pt x="21631" y="16816"/>
                  </a:cubicBezTo>
                  <a:cubicBezTo>
                    <a:pt x="20936" y="17901"/>
                    <a:pt x="19860" y="18390"/>
                    <a:pt x="18794" y="18390"/>
                  </a:cubicBezTo>
                  <a:cubicBezTo>
                    <a:pt x="17070" y="18390"/>
                    <a:pt x="15375" y="17109"/>
                    <a:pt x="15375" y="14997"/>
                  </a:cubicBezTo>
                  <a:cubicBezTo>
                    <a:pt x="14705" y="16103"/>
                    <a:pt x="13402" y="16551"/>
                    <a:pt x="12097" y="16551"/>
                  </a:cubicBezTo>
                  <a:cubicBezTo>
                    <a:pt x="11674" y="16551"/>
                    <a:pt x="11251" y="16504"/>
                    <a:pt x="10850" y="16417"/>
                  </a:cubicBezTo>
                  <a:cubicBezTo>
                    <a:pt x="9785" y="16284"/>
                    <a:pt x="8853" y="15707"/>
                    <a:pt x="8232" y="14864"/>
                  </a:cubicBezTo>
                  <a:cubicBezTo>
                    <a:pt x="7389" y="13400"/>
                    <a:pt x="8232" y="11448"/>
                    <a:pt x="9607" y="10516"/>
                  </a:cubicBezTo>
                  <a:cubicBezTo>
                    <a:pt x="10983" y="9584"/>
                    <a:pt x="12713" y="9407"/>
                    <a:pt x="14399" y="9274"/>
                  </a:cubicBezTo>
                  <a:cubicBezTo>
                    <a:pt x="11826" y="9096"/>
                    <a:pt x="9918" y="6257"/>
                    <a:pt x="10450" y="3728"/>
                  </a:cubicBezTo>
                  <a:cubicBezTo>
                    <a:pt x="10894" y="1953"/>
                    <a:pt x="12225" y="577"/>
                    <a:pt x="13955" y="1"/>
                  </a:cubicBezTo>
                  <a:close/>
                </a:path>
              </a:pathLst>
            </a:custGeom>
            <a:solidFill>
              <a:schemeClr val="accent1">
                <a:alpha val="665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2"/>
            <p:cNvSpPr/>
            <p:nvPr/>
          </p:nvSpPr>
          <p:spPr>
            <a:xfrm>
              <a:off x="1241419" y="2971591"/>
              <a:ext cx="142053" cy="265712"/>
            </a:xfrm>
            <a:custGeom>
              <a:avLst/>
              <a:gdLst/>
              <a:ahLst/>
              <a:cxnLst/>
              <a:rect l="l" t="t" r="r" b="b"/>
              <a:pathLst>
                <a:path w="9939" h="18591" extrusionOk="0">
                  <a:moveTo>
                    <a:pt x="9939" y="1"/>
                  </a:moveTo>
                  <a:cubicBezTo>
                    <a:pt x="1" y="7321"/>
                    <a:pt x="888" y="18591"/>
                    <a:pt x="888" y="18591"/>
                  </a:cubicBezTo>
                  <a:lnTo>
                    <a:pt x="1110" y="18236"/>
                  </a:lnTo>
                  <a:cubicBezTo>
                    <a:pt x="9096" y="6834"/>
                    <a:pt x="9939" y="1"/>
                    <a:pt x="99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2"/>
            <p:cNvSpPr/>
            <p:nvPr/>
          </p:nvSpPr>
          <p:spPr>
            <a:xfrm>
              <a:off x="1181176" y="2963988"/>
              <a:ext cx="78652" cy="273315"/>
            </a:xfrm>
            <a:custGeom>
              <a:avLst/>
              <a:gdLst/>
              <a:ahLst/>
              <a:cxnLst/>
              <a:rect l="l" t="t" r="r" b="b"/>
              <a:pathLst>
                <a:path w="5503" h="19123" extrusionOk="0">
                  <a:moveTo>
                    <a:pt x="844" y="0"/>
                  </a:moveTo>
                  <a:cubicBezTo>
                    <a:pt x="844" y="1"/>
                    <a:pt x="1" y="4526"/>
                    <a:pt x="4881" y="18457"/>
                  </a:cubicBezTo>
                  <a:cubicBezTo>
                    <a:pt x="4925" y="18635"/>
                    <a:pt x="5014" y="18857"/>
                    <a:pt x="5103" y="19123"/>
                  </a:cubicBezTo>
                  <a:cubicBezTo>
                    <a:pt x="5280" y="17659"/>
                    <a:pt x="5413" y="16195"/>
                    <a:pt x="5413" y="14730"/>
                  </a:cubicBezTo>
                  <a:cubicBezTo>
                    <a:pt x="5502" y="10249"/>
                    <a:pt x="4881" y="3417"/>
                    <a:pt x="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2"/>
            <p:cNvSpPr/>
            <p:nvPr/>
          </p:nvSpPr>
          <p:spPr>
            <a:xfrm>
              <a:off x="1254097" y="3090176"/>
              <a:ext cx="191519" cy="147127"/>
            </a:xfrm>
            <a:custGeom>
              <a:avLst/>
              <a:gdLst/>
              <a:ahLst/>
              <a:cxnLst/>
              <a:rect l="l" t="t" r="r" b="b"/>
              <a:pathLst>
                <a:path w="13400" h="10294" extrusionOk="0">
                  <a:moveTo>
                    <a:pt x="13400" y="1"/>
                  </a:moveTo>
                  <a:cubicBezTo>
                    <a:pt x="13400" y="1"/>
                    <a:pt x="3506" y="4393"/>
                    <a:pt x="1" y="10294"/>
                  </a:cubicBezTo>
                  <a:cubicBezTo>
                    <a:pt x="1" y="10294"/>
                    <a:pt x="755" y="10028"/>
                    <a:pt x="1909" y="9540"/>
                  </a:cubicBezTo>
                  <a:cubicBezTo>
                    <a:pt x="5059" y="8209"/>
                    <a:pt x="11137" y="5014"/>
                    <a:pt x="134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2"/>
            <p:cNvSpPr/>
            <p:nvPr/>
          </p:nvSpPr>
          <p:spPr>
            <a:xfrm>
              <a:off x="1254097" y="3090176"/>
              <a:ext cx="191519" cy="147127"/>
            </a:xfrm>
            <a:custGeom>
              <a:avLst/>
              <a:gdLst/>
              <a:ahLst/>
              <a:cxnLst/>
              <a:rect l="l" t="t" r="r" b="b"/>
              <a:pathLst>
                <a:path w="13400" h="10294" extrusionOk="0">
                  <a:moveTo>
                    <a:pt x="13400" y="1"/>
                  </a:moveTo>
                  <a:lnTo>
                    <a:pt x="13400" y="1"/>
                  </a:lnTo>
                  <a:cubicBezTo>
                    <a:pt x="13399" y="1"/>
                    <a:pt x="3506" y="4393"/>
                    <a:pt x="1" y="10294"/>
                  </a:cubicBezTo>
                  <a:cubicBezTo>
                    <a:pt x="1" y="10294"/>
                    <a:pt x="755" y="10028"/>
                    <a:pt x="1909" y="9540"/>
                  </a:cubicBezTo>
                  <a:cubicBezTo>
                    <a:pt x="6789" y="5857"/>
                    <a:pt x="13400" y="1"/>
                    <a:pt x="134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2"/>
            <p:cNvSpPr/>
            <p:nvPr/>
          </p:nvSpPr>
          <p:spPr>
            <a:xfrm>
              <a:off x="1181176" y="2963988"/>
              <a:ext cx="69776" cy="263811"/>
            </a:xfrm>
            <a:custGeom>
              <a:avLst/>
              <a:gdLst/>
              <a:ahLst/>
              <a:cxnLst/>
              <a:rect l="l" t="t" r="r" b="b"/>
              <a:pathLst>
                <a:path w="4882" h="18458" extrusionOk="0">
                  <a:moveTo>
                    <a:pt x="844" y="0"/>
                  </a:moveTo>
                  <a:lnTo>
                    <a:pt x="844" y="0"/>
                  </a:lnTo>
                  <a:cubicBezTo>
                    <a:pt x="844" y="1"/>
                    <a:pt x="1" y="4526"/>
                    <a:pt x="4881" y="18457"/>
                  </a:cubicBezTo>
                  <a:cubicBezTo>
                    <a:pt x="4748" y="10604"/>
                    <a:pt x="844" y="1"/>
                    <a:pt x="84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2"/>
            <p:cNvSpPr/>
            <p:nvPr/>
          </p:nvSpPr>
          <p:spPr>
            <a:xfrm>
              <a:off x="1241419" y="2971591"/>
              <a:ext cx="142053" cy="265712"/>
            </a:xfrm>
            <a:custGeom>
              <a:avLst/>
              <a:gdLst/>
              <a:ahLst/>
              <a:cxnLst/>
              <a:rect l="l" t="t" r="r" b="b"/>
              <a:pathLst>
                <a:path w="9939" h="18591" extrusionOk="0">
                  <a:moveTo>
                    <a:pt x="9939" y="1"/>
                  </a:moveTo>
                  <a:lnTo>
                    <a:pt x="9939" y="1"/>
                  </a:lnTo>
                  <a:cubicBezTo>
                    <a:pt x="1" y="7321"/>
                    <a:pt x="888" y="18591"/>
                    <a:pt x="888" y="18591"/>
                  </a:cubicBezTo>
                  <a:lnTo>
                    <a:pt x="1110" y="18236"/>
                  </a:lnTo>
                  <a:lnTo>
                    <a:pt x="1110" y="18192"/>
                  </a:lnTo>
                  <a:cubicBezTo>
                    <a:pt x="2751" y="11004"/>
                    <a:pt x="9717" y="356"/>
                    <a:pt x="99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2"/>
            <p:cNvSpPr/>
            <p:nvPr/>
          </p:nvSpPr>
          <p:spPr>
            <a:xfrm>
              <a:off x="2040427" y="3024230"/>
              <a:ext cx="247317" cy="195950"/>
            </a:xfrm>
            <a:custGeom>
              <a:avLst/>
              <a:gdLst/>
              <a:ahLst/>
              <a:cxnLst/>
              <a:rect l="l" t="t" r="r" b="b"/>
              <a:pathLst>
                <a:path w="17304" h="13710" extrusionOk="0">
                  <a:moveTo>
                    <a:pt x="0" y="0"/>
                  </a:moveTo>
                  <a:cubicBezTo>
                    <a:pt x="0" y="45"/>
                    <a:pt x="0" y="45"/>
                    <a:pt x="0" y="89"/>
                  </a:cubicBezTo>
                  <a:cubicBezTo>
                    <a:pt x="399" y="976"/>
                    <a:pt x="4703" y="10116"/>
                    <a:pt x="17304" y="13710"/>
                  </a:cubicBezTo>
                  <a:cubicBezTo>
                    <a:pt x="17304" y="13710"/>
                    <a:pt x="12734" y="230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2"/>
            <p:cNvSpPr/>
            <p:nvPr/>
          </p:nvSpPr>
          <p:spPr>
            <a:xfrm>
              <a:off x="2040427" y="3025488"/>
              <a:ext cx="247317" cy="194692"/>
            </a:xfrm>
            <a:custGeom>
              <a:avLst/>
              <a:gdLst/>
              <a:ahLst/>
              <a:cxnLst/>
              <a:rect l="l" t="t" r="r" b="b"/>
              <a:pathLst>
                <a:path w="17304" h="13622" extrusionOk="0">
                  <a:moveTo>
                    <a:pt x="0" y="1"/>
                  </a:moveTo>
                  <a:cubicBezTo>
                    <a:pt x="399" y="888"/>
                    <a:pt x="4703" y="10028"/>
                    <a:pt x="17304" y="13622"/>
                  </a:cubicBezTo>
                  <a:lnTo>
                    <a:pt x="0" y="1"/>
                  </a:ln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2"/>
            <p:cNvSpPr/>
            <p:nvPr/>
          </p:nvSpPr>
          <p:spPr>
            <a:xfrm>
              <a:off x="1963691" y="3129237"/>
              <a:ext cx="258737" cy="69733"/>
            </a:xfrm>
            <a:custGeom>
              <a:avLst/>
              <a:gdLst/>
              <a:ahLst/>
              <a:cxnLst/>
              <a:rect l="l" t="t" r="r" b="b"/>
              <a:pathLst>
                <a:path w="18103" h="4879" extrusionOk="0">
                  <a:moveTo>
                    <a:pt x="5766" y="0"/>
                  </a:moveTo>
                  <a:cubicBezTo>
                    <a:pt x="3970" y="0"/>
                    <a:pt x="2035" y="260"/>
                    <a:pt x="1" y="906"/>
                  </a:cubicBezTo>
                  <a:lnTo>
                    <a:pt x="89" y="950"/>
                  </a:lnTo>
                  <a:cubicBezTo>
                    <a:pt x="600" y="1352"/>
                    <a:pt x="5258" y="4878"/>
                    <a:pt x="12826" y="4878"/>
                  </a:cubicBezTo>
                  <a:cubicBezTo>
                    <a:pt x="14454" y="4878"/>
                    <a:pt x="16217" y="4715"/>
                    <a:pt x="18103" y="4322"/>
                  </a:cubicBezTo>
                  <a:cubicBezTo>
                    <a:pt x="18103" y="4322"/>
                    <a:pt x="13094" y="0"/>
                    <a:pt x="57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2"/>
            <p:cNvSpPr/>
            <p:nvPr/>
          </p:nvSpPr>
          <p:spPr>
            <a:xfrm>
              <a:off x="1964963" y="3142815"/>
              <a:ext cx="257465" cy="56155"/>
            </a:xfrm>
            <a:custGeom>
              <a:avLst/>
              <a:gdLst/>
              <a:ahLst/>
              <a:cxnLst/>
              <a:rect l="l" t="t" r="r" b="b"/>
              <a:pathLst>
                <a:path w="18014" h="3929" extrusionOk="0">
                  <a:moveTo>
                    <a:pt x="0" y="0"/>
                  </a:moveTo>
                  <a:lnTo>
                    <a:pt x="0" y="0"/>
                  </a:lnTo>
                  <a:cubicBezTo>
                    <a:pt x="511" y="402"/>
                    <a:pt x="5169" y="3928"/>
                    <a:pt x="12737" y="3928"/>
                  </a:cubicBezTo>
                  <a:cubicBezTo>
                    <a:pt x="14365" y="3928"/>
                    <a:pt x="16128" y="3765"/>
                    <a:pt x="18014" y="3372"/>
                  </a:cubicBezTo>
                  <a:lnTo>
                    <a:pt x="0" y="0"/>
                  </a:ln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2"/>
            <p:cNvSpPr/>
            <p:nvPr/>
          </p:nvSpPr>
          <p:spPr>
            <a:xfrm>
              <a:off x="2158998" y="2939247"/>
              <a:ext cx="132549" cy="253678"/>
            </a:xfrm>
            <a:custGeom>
              <a:avLst/>
              <a:gdLst/>
              <a:ahLst/>
              <a:cxnLst/>
              <a:rect l="l" t="t" r="r" b="b"/>
              <a:pathLst>
                <a:path w="9274" h="17749" extrusionOk="0">
                  <a:moveTo>
                    <a:pt x="1820" y="1"/>
                  </a:moveTo>
                  <a:cubicBezTo>
                    <a:pt x="1820" y="1"/>
                    <a:pt x="1820" y="45"/>
                    <a:pt x="1820" y="45"/>
                  </a:cubicBezTo>
                  <a:cubicBezTo>
                    <a:pt x="1643" y="844"/>
                    <a:pt x="1" y="9141"/>
                    <a:pt x="6745" y="17748"/>
                  </a:cubicBezTo>
                  <a:cubicBezTo>
                    <a:pt x="6745" y="17748"/>
                    <a:pt x="9274" y="7810"/>
                    <a:pt x="18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2"/>
            <p:cNvSpPr/>
            <p:nvPr/>
          </p:nvSpPr>
          <p:spPr>
            <a:xfrm>
              <a:off x="2158998" y="2939890"/>
              <a:ext cx="96403" cy="253034"/>
            </a:xfrm>
            <a:custGeom>
              <a:avLst/>
              <a:gdLst/>
              <a:ahLst/>
              <a:cxnLst/>
              <a:rect l="l" t="t" r="r" b="b"/>
              <a:pathLst>
                <a:path w="6745" h="17704" extrusionOk="0">
                  <a:moveTo>
                    <a:pt x="1820" y="0"/>
                  </a:moveTo>
                  <a:lnTo>
                    <a:pt x="1820" y="0"/>
                  </a:lnTo>
                  <a:cubicBezTo>
                    <a:pt x="1643" y="799"/>
                    <a:pt x="1" y="9096"/>
                    <a:pt x="6745" y="17703"/>
                  </a:cubicBezTo>
                  <a:lnTo>
                    <a:pt x="1820" y="0"/>
                  </a:ln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2"/>
            <p:cNvSpPr/>
            <p:nvPr/>
          </p:nvSpPr>
          <p:spPr>
            <a:xfrm>
              <a:off x="1086689" y="2781987"/>
              <a:ext cx="84997" cy="530152"/>
            </a:xfrm>
            <a:custGeom>
              <a:avLst/>
              <a:gdLst/>
              <a:ahLst/>
              <a:cxnLst/>
              <a:rect l="l" t="t" r="r" b="b"/>
              <a:pathLst>
                <a:path w="5947" h="37093" extrusionOk="0">
                  <a:moveTo>
                    <a:pt x="2530" y="1"/>
                  </a:moveTo>
                  <a:lnTo>
                    <a:pt x="1066" y="400"/>
                  </a:lnTo>
                  <a:cubicBezTo>
                    <a:pt x="977" y="1287"/>
                    <a:pt x="932" y="2175"/>
                    <a:pt x="844" y="3151"/>
                  </a:cubicBezTo>
                  <a:cubicBezTo>
                    <a:pt x="799" y="4038"/>
                    <a:pt x="755" y="4926"/>
                    <a:pt x="711" y="5857"/>
                  </a:cubicBezTo>
                  <a:cubicBezTo>
                    <a:pt x="622" y="7277"/>
                    <a:pt x="578" y="8786"/>
                    <a:pt x="533" y="10294"/>
                  </a:cubicBezTo>
                  <a:cubicBezTo>
                    <a:pt x="489" y="11359"/>
                    <a:pt x="444" y="12468"/>
                    <a:pt x="400" y="13577"/>
                  </a:cubicBezTo>
                  <a:cubicBezTo>
                    <a:pt x="356" y="15441"/>
                    <a:pt x="267" y="17304"/>
                    <a:pt x="223" y="19123"/>
                  </a:cubicBezTo>
                  <a:cubicBezTo>
                    <a:pt x="223" y="20232"/>
                    <a:pt x="178" y="21297"/>
                    <a:pt x="178" y="22362"/>
                  </a:cubicBezTo>
                  <a:cubicBezTo>
                    <a:pt x="134" y="23871"/>
                    <a:pt x="90" y="25335"/>
                    <a:pt x="90" y="26710"/>
                  </a:cubicBezTo>
                  <a:cubicBezTo>
                    <a:pt x="45" y="27775"/>
                    <a:pt x="45" y="28796"/>
                    <a:pt x="45" y="29727"/>
                  </a:cubicBezTo>
                  <a:cubicBezTo>
                    <a:pt x="1" y="34164"/>
                    <a:pt x="1" y="37092"/>
                    <a:pt x="1" y="37092"/>
                  </a:cubicBezTo>
                  <a:lnTo>
                    <a:pt x="5946" y="36915"/>
                  </a:lnTo>
                  <a:cubicBezTo>
                    <a:pt x="5680" y="34830"/>
                    <a:pt x="5369" y="32301"/>
                    <a:pt x="5059" y="29550"/>
                  </a:cubicBezTo>
                  <a:cubicBezTo>
                    <a:pt x="4970" y="28529"/>
                    <a:pt x="4837" y="27464"/>
                    <a:pt x="4748" y="26400"/>
                  </a:cubicBezTo>
                  <a:cubicBezTo>
                    <a:pt x="4571" y="24758"/>
                    <a:pt x="4438" y="23028"/>
                    <a:pt x="4260" y="21342"/>
                  </a:cubicBezTo>
                  <a:lnTo>
                    <a:pt x="4260" y="21120"/>
                  </a:lnTo>
                  <a:cubicBezTo>
                    <a:pt x="4171" y="20055"/>
                    <a:pt x="4083" y="18990"/>
                    <a:pt x="3994" y="17925"/>
                  </a:cubicBezTo>
                  <a:cubicBezTo>
                    <a:pt x="3861" y="16417"/>
                    <a:pt x="3728" y="14953"/>
                    <a:pt x="3595" y="13533"/>
                  </a:cubicBezTo>
                  <a:cubicBezTo>
                    <a:pt x="3506" y="12424"/>
                    <a:pt x="3417" y="11359"/>
                    <a:pt x="3328" y="10338"/>
                  </a:cubicBezTo>
                  <a:cubicBezTo>
                    <a:pt x="3195" y="8697"/>
                    <a:pt x="3107" y="7144"/>
                    <a:pt x="2973" y="5813"/>
                  </a:cubicBezTo>
                  <a:cubicBezTo>
                    <a:pt x="2885" y="4748"/>
                    <a:pt x="2840" y="3861"/>
                    <a:pt x="2752" y="3062"/>
                  </a:cubicBezTo>
                  <a:cubicBezTo>
                    <a:pt x="2752" y="2663"/>
                    <a:pt x="2707" y="2308"/>
                    <a:pt x="2707" y="1953"/>
                  </a:cubicBezTo>
                  <a:cubicBezTo>
                    <a:pt x="2574" y="711"/>
                    <a:pt x="2530" y="1"/>
                    <a:pt x="2530" y="1"/>
                  </a:cubicBezTo>
                  <a:close/>
                </a:path>
              </a:pathLst>
            </a:custGeom>
            <a:solidFill>
              <a:srgbClr val="684D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2"/>
            <p:cNvSpPr/>
            <p:nvPr/>
          </p:nvSpPr>
          <p:spPr>
            <a:xfrm>
              <a:off x="1089233" y="3038180"/>
              <a:ext cx="58356" cy="63430"/>
            </a:xfrm>
            <a:custGeom>
              <a:avLst/>
              <a:gdLst/>
              <a:ahLst/>
              <a:cxnLst/>
              <a:rect l="l" t="t" r="r" b="b"/>
              <a:pathLst>
                <a:path w="4083" h="4438" extrusionOk="0">
                  <a:moveTo>
                    <a:pt x="3816" y="0"/>
                  </a:moveTo>
                  <a:lnTo>
                    <a:pt x="89" y="1198"/>
                  </a:lnTo>
                  <a:cubicBezTo>
                    <a:pt x="45" y="2307"/>
                    <a:pt x="0" y="3372"/>
                    <a:pt x="0" y="4437"/>
                  </a:cubicBezTo>
                  <a:lnTo>
                    <a:pt x="4082" y="3195"/>
                  </a:lnTo>
                  <a:cubicBezTo>
                    <a:pt x="3993" y="2130"/>
                    <a:pt x="3905" y="1065"/>
                    <a:pt x="3816" y="0"/>
                  </a:cubicBezTo>
                  <a:close/>
                </a:path>
              </a:pathLst>
            </a:custGeom>
            <a:solidFill>
              <a:srgbClr val="C2D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2"/>
            <p:cNvSpPr/>
            <p:nvPr/>
          </p:nvSpPr>
          <p:spPr>
            <a:xfrm>
              <a:off x="1087332" y="3159295"/>
              <a:ext cx="72306" cy="47580"/>
            </a:xfrm>
            <a:custGeom>
              <a:avLst/>
              <a:gdLst/>
              <a:ahLst/>
              <a:cxnLst/>
              <a:rect l="l" t="t" r="r" b="b"/>
              <a:pathLst>
                <a:path w="5059" h="3329" extrusionOk="0">
                  <a:moveTo>
                    <a:pt x="4703" y="1"/>
                  </a:moveTo>
                  <a:lnTo>
                    <a:pt x="45" y="311"/>
                  </a:lnTo>
                  <a:cubicBezTo>
                    <a:pt x="0" y="1376"/>
                    <a:pt x="0" y="2397"/>
                    <a:pt x="0" y="3328"/>
                  </a:cubicBezTo>
                  <a:lnTo>
                    <a:pt x="5058" y="3151"/>
                  </a:lnTo>
                  <a:cubicBezTo>
                    <a:pt x="4925" y="2130"/>
                    <a:pt x="4836" y="1065"/>
                    <a:pt x="4703" y="1"/>
                  </a:cubicBezTo>
                  <a:close/>
                </a:path>
              </a:pathLst>
            </a:custGeom>
            <a:solidFill>
              <a:srgbClr val="C2D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62"/>
            <p:cNvSpPr/>
            <p:nvPr/>
          </p:nvSpPr>
          <p:spPr>
            <a:xfrm>
              <a:off x="1096836" y="2825751"/>
              <a:ext cx="32358" cy="40591"/>
            </a:xfrm>
            <a:custGeom>
              <a:avLst/>
              <a:gdLst/>
              <a:ahLst/>
              <a:cxnLst/>
              <a:rect l="l" t="t" r="r" b="b"/>
              <a:pathLst>
                <a:path w="2264" h="2840" extrusionOk="0">
                  <a:moveTo>
                    <a:pt x="2042" y="0"/>
                  </a:moveTo>
                  <a:lnTo>
                    <a:pt x="134" y="133"/>
                  </a:lnTo>
                  <a:cubicBezTo>
                    <a:pt x="89" y="976"/>
                    <a:pt x="45" y="1908"/>
                    <a:pt x="1" y="2840"/>
                  </a:cubicBezTo>
                  <a:lnTo>
                    <a:pt x="2263" y="2751"/>
                  </a:lnTo>
                  <a:cubicBezTo>
                    <a:pt x="2175" y="1730"/>
                    <a:pt x="2175" y="799"/>
                    <a:pt x="2042" y="0"/>
                  </a:cubicBezTo>
                  <a:close/>
                </a:path>
              </a:pathLst>
            </a:custGeom>
            <a:solidFill>
              <a:srgbClr val="C2D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2"/>
            <p:cNvSpPr/>
            <p:nvPr/>
          </p:nvSpPr>
          <p:spPr>
            <a:xfrm>
              <a:off x="1092406" y="2929743"/>
              <a:ext cx="45665" cy="46937"/>
            </a:xfrm>
            <a:custGeom>
              <a:avLst/>
              <a:gdLst/>
              <a:ahLst/>
              <a:cxnLst/>
              <a:rect l="l" t="t" r="r" b="b"/>
              <a:pathLst>
                <a:path w="3195" h="3284" extrusionOk="0">
                  <a:moveTo>
                    <a:pt x="133" y="0"/>
                  </a:moveTo>
                  <a:cubicBezTo>
                    <a:pt x="89" y="1065"/>
                    <a:pt x="44" y="2174"/>
                    <a:pt x="0" y="3284"/>
                  </a:cubicBezTo>
                  <a:lnTo>
                    <a:pt x="3195" y="3195"/>
                  </a:lnTo>
                  <a:cubicBezTo>
                    <a:pt x="3106" y="2086"/>
                    <a:pt x="3017" y="1021"/>
                    <a:pt x="2928" y="0"/>
                  </a:cubicBezTo>
                  <a:close/>
                </a:path>
              </a:pathLst>
            </a:custGeom>
            <a:solidFill>
              <a:srgbClr val="C2D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2"/>
            <p:cNvSpPr/>
            <p:nvPr/>
          </p:nvSpPr>
          <p:spPr>
            <a:xfrm>
              <a:off x="1086689" y="2781987"/>
              <a:ext cx="84997" cy="530152"/>
            </a:xfrm>
            <a:custGeom>
              <a:avLst/>
              <a:gdLst/>
              <a:ahLst/>
              <a:cxnLst/>
              <a:rect l="l" t="t" r="r" b="b"/>
              <a:pathLst>
                <a:path w="5947" h="37093" extrusionOk="0">
                  <a:moveTo>
                    <a:pt x="2530" y="1"/>
                  </a:moveTo>
                  <a:lnTo>
                    <a:pt x="1066" y="400"/>
                  </a:lnTo>
                  <a:cubicBezTo>
                    <a:pt x="977" y="1287"/>
                    <a:pt x="932" y="2175"/>
                    <a:pt x="844" y="3151"/>
                  </a:cubicBezTo>
                  <a:cubicBezTo>
                    <a:pt x="799" y="4038"/>
                    <a:pt x="755" y="4926"/>
                    <a:pt x="711" y="5857"/>
                  </a:cubicBezTo>
                  <a:cubicBezTo>
                    <a:pt x="622" y="7277"/>
                    <a:pt x="578" y="8786"/>
                    <a:pt x="533" y="10294"/>
                  </a:cubicBezTo>
                  <a:cubicBezTo>
                    <a:pt x="489" y="11359"/>
                    <a:pt x="444" y="12468"/>
                    <a:pt x="400" y="13577"/>
                  </a:cubicBezTo>
                  <a:cubicBezTo>
                    <a:pt x="356" y="15441"/>
                    <a:pt x="267" y="17304"/>
                    <a:pt x="223" y="19123"/>
                  </a:cubicBezTo>
                  <a:cubicBezTo>
                    <a:pt x="223" y="20232"/>
                    <a:pt x="178" y="21297"/>
                    <a:pt x="178" y="22362"/>
                  </a:cubicBezTo>
                  <a:cubicBezTo>
                    <a:pt x="134" y="23871"/>
                    <a:pt x="90" y="25335"/>
                    <a:pt x="90" y="26710"/>
                  </a:cubicBezTo>
                  <a:cubicBezTo>
                    <a:pt x="45" y="27775"/>
                    <a:pt x="45" y="28796"/>
                    <a:pt x="45" y="29727"/>
                  </a:cubicBezTo>
                  <a:cubicBezTo>
                    <a:pt x="1" y="34164"/>
                    <a:pt x="1" y="37092"/>
                    <a:pt x="1" y="37092"/>
                  </a:cubicBezTo>
                  <a:lnTo>
                    <a:pt x="5946" y="36915"/>
                  </a:lnTo>
                  <a:cubicBezTo>
                    <a:pt x="5680" y="34830"/>
                    <a:pt x="5369" y="32301"/>
                    <a:pt x="5059" y="29505"/>
                  </a:cubicBezTo>
                  <a:cubicBezTo>
                    <a:pt x="4970" y="28485"/>
                    <a:pt x="4881" y="27464"/>
                    <a:pt x="4748" y="26355"/>
                  </a:cubicBezTo>
                  <a:cubicBezTo>
                    <a:pt x="4571" y="24714"/>
                    <a:pt x="4438" y="23028"/>
                    <a:pt x="4260" y="21297"/>
                  </a:cubicBezTo>
                  <a:cubicBezTo>
                    <a:pt x="3683" y="21386"/>
                    <a:pt x="3107" y="21564"/>
                    <a:pt x="2574" y="21830"/>
                  </a:cubicBezTo>
                  <a:cubicBezTo>
                    <a:pt x="2574" y="21830"/>
                    <a:pt x="1199" y="3151"/>
                    <a:pt x="1997" y="2263"/>
                  </a:cubicBezTo>
                  <a:cubicBezTo>
                    <a:pt x="2175" y="2086"/>
                    <a:pt x="2441" y="1953"/>
                    <a:pt x="2707" y="1953"/>
                  </a:cubicBezTo>
                  <a:cubicBezTo>
                    <a:pt x="2574" y="711"/>
                    <a:pt x="2530" y="1"/>
                    <a:pt x="2530" y="1"/>
                  </a:cubicBezTo>
                  <a:close/>
                </a:path>
              </a:pathLst>
            </a:custGeom>
            <a:solidFill>
              <a:srgbClr val="35210C">
                <a:alpha val="7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2"/>
            <p:cNvSpPr/>
            <p:nvPr/>
          </p:nvSpPr>
          <p:spPr>
            <a:xfrm>
              <a:off x="791191" y="2548290"/>
              <a:ext cx="329128" cy="240057"/>
            </a:xfrm>
            <a:custGeom>
              <a:avLst/>
              <a:gdLst/>
              <a:ahLst/>
              <a:cxnLst/>
              <a:rect l="l" t="t" r="r" b="b"/>
              <a:pathLst>
                <a:path w="23028" h="16796" extrusionOk="0">
                  <a:moveTo>
                    <a:pt x="10294" y="1"/>
                  </a:moveTo>
                  <a:cubicBezTo>
                    <a:pt x="9000" y="1"/>
                    <a:pt x="7697" y="214"/>
                    <a:pt x="6434" y="645"/>
                  </a:cubicBezTo>
                  <a:cubicBezTo>
                    <a:pt x="3239" y="1666"/>
                    <a:pt x="799" y="3707"/>
                    <a:pt x="0" y="4860"/>
                  </a:cubicBezTo>
                  <a:cubicBezTo>
                    <a:pt x="0" y="4860"/>
                    <a:pt x="3150" y="7345"/>
                    <a:pt x="4703" y="8365"/>
                  </a:cubicBezTo>
                  <a:cubicBezTo>
                    <a:pt x="5502" y="7744"/>
                    <a:pt x="6389" y="7168"/>
                    <a:pt x="7277" y="6635"/>
                  </a:cubicBezTo>
                  <a:cubicBezTo>
                    <a:pt x="7987" y="6191"/>
                    <a:pt x="8741" y="5836"/>
                    <a:pt x="9495" y="5570"/>
                  </a:cubicBezTo>
                  <a:lnTo>
                    <a:pt x="9495" y="5570"/>
                  </a:lnTo>
                  <a:cubicBezTo>
                    <a:pt x="9495" y="5570"/>
                    <a:pt x="8830" y="6325"/>
                    <a:pt x="8075" y="7256"/>
                  </a:cubicBezTo>
                  <a:cubicBezTo>
                    <a:pt x="7454" y="7966"/>
                    <a:pt x="6877" y="8765"/>
                    <a:pt x="6345" y="9563"/>
                  </a:cubicBezTo>
                  <a:cubicBezTo>
                    <a:pt x="6345" y="9563"/>
                    <a:pt x="11935" y="11294"/>
                    <a:pt x="14021" y="12048"/>
                  </a:cubicBezTo>
                  <a:cubicBezTo>
                    <a:pt x="14287" y="11649"/>
                    <a:pt x="14553" y="11249"/>
                    <a:pt x="14864" y="10894"/>
                  </a:cubicBezTo>
                  <a:cubicBezTo>
                    <a:pt x="15529" y="10007"/>
                    <a:pt x="16416" y="9253"/>
                    <a:pt x="17437" y="8676"/>
                  </a:cubicBezTo>
                  <a:lnTo>
                    <a:pt x="17437" y="8676"/>
                  </a:lnTo>
                  <a:cubicBezTo>
                    <a:pt x="17437" y="8676"/>
                    <a:pt x="16860" y="9963"/>
                    <a:pt x="16328" y="11516"/>
                  </a:cubicBezTo>
                  <a:cubicBezTo>
                    <a:pt x="16195" y="12048"/>
                    <a:pt x="16017" y="12625"/>
                    <a:pt x="15884" y="13157"/>
                  </a:cubicBezTo>
                  <a:cubicBezTo>
                    <a:pt x="15884" y="13157"/>
                    <a:pt x="20143" y="14799"/>
                    <a:pt x="22805" y="16795"/>
                  </a:cubicBezTo>
                  <a:cubicBezTo>
                    <a:pt x="23027" y="14710"/>
                    <a:pt x="22983" y="12625"/>
                    <a:pt x="22539" y="10584"/>
                  </a:cubicBezTo>
                  <a:cubicBezTo>
                    <a:pt x="21874" y="7079"/>
                    <a:pt x="19788" y="3973"/>
                    <a:pt x="16816" y="1976"/>
                  </a:cubicBezTo>
                  <a:cubicBezTo>
                    <a:pt x="14858" y="671"/>
                    <a:pt x="12591" y="1"/>
                    <a:pt x="1029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2"/>
            <p:cNvSpPr/>
            <p:nvPr/>
          </p:nvSpPr>
          <p:spPr>
            <a:xfrm>
              <a:off x="1029633" y="2618995"/>
              <a:ext cx="56312" cy="46036"/>
            </a:xfrm>
            <a:custGeom>
              <a:avLst/>
              <a:gdLst/>
              <a:ahLst/>
              <a:cxnLst/>
              <a:rect l="l" t="t" r="r" b="b"/>
              <a:pathLst>
                <a:path w="3940" h="3221" extrusionOk="0">
                  <a:moveTo>
                    <a:pt x="1240" y="1"/>
                  </a:moveTo>
                  <a:cubicBezTo>
                    <a:pt x="1093" y="1"/>
                    <a:pt x="957" y="42"/>
                    <a:pt x="843" y="135"/>
                  </a:cubicBezTo>
                  <a:cubicBezTo>
                    <a:pt x="0" y="786"/>
                    <a:pt x="1305" y="3221"/>
                    <a:pt x="2420" y="3221"/>
                  </a:cubicBezTo>
                  <a:cubicBezTo>
                    <a:pt x="2597" y="3221"/>
                    <a:pt x="2770" y="3159"/>
                    <a:pt x="2928" y="3019"/>
                  </a:cubicBezTo>
                  <a:cubicBezTo>
                    <a:pt x="3940" y="2124"/>
                    <a:pt x="2290" y="1"/>
                    <a:pt x="12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2"/>
            <p:cNvSpPr/>
            <p:nvPr/>
          </p:nvSpPr>
          <p:spPr>
            <a:xfrm>
              <a:off x="948109" y="2569029"/>
              <a:ext cx="80452" cy="38390"/>
            </a:xfrm>
            <a:custGeom>
              <a:avLst/>
              <a:gdLst/>
              <a:ahLst/>
              <a:cxnLst/>
              <a:rect l="l" t="t" r="r" b="b"/>
              <a:pathLst>
                <a:path w="5629" h="2686" extrusionOk="0">
                  <a:moveTo>
                    <a:pt x="1420" y="0"/>
                  </a:moveTo>
                  <a:cubicBezTo>
                    <a:pt x="1126" y="0"/>
                    <a:pt x="884" y="65"/>
                    <a:pt x="734" y="215"/>
                  </a:cubicBezTo>
                  <a:cubicBezTo>
                    <a:pt x="0" y="949"/>
                    <a:pt x="2941" y="2685"/>
                    <a:pt x="4380" y="2685"/>
                  </a:cubicBezTo>
                  <a:cubicBezTo>
                    <a:pt x="4680" y="2685"/>
                    <a:pt x="4916" y="2610"/>
                    <a:pt x="5038" y="2433"/>
                  </a:cubicBezTo>
                  <a:cubicBezTo>
                    <a:pt x="5628" y="1585"/>
                    <a:pt x="2875" y="0"/>
                    <a:pt x="14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2"/>
            <p:cNvSpPr/>
            <p:nvPr/>
          </p:nvSpPr>
          <p:spPr>
            <a:xfrm>
              <a:off x="980152" y="2627256"/>
              <a:ext cx="44807" cy="34931"/>
            </a:xfrm>
            <a:custGeom>
              <a:avLst/>
              <a:gdLst/>
              <a:ahLst/>
              <a:cxnLst/>
              <a:rect l="l" t="t" r="r" b="b"/>
              <a:pathLst>
                <a:path w="3135" h="2444" extrusionOk="0">
                  <a:moveTo>
                    <a:pt x="1554" y="1"/>
                  </a:moveTo>
                  <a:cubicBezTo>
                    <a:pt x="445" y="1"/>
                    <a:pt x="1" y="2352"/>
                    <a:pt x="1554" y="2441"/>
                  </a:cubicBezTo>
                  <a:cubicBezTo>
                    <a:pt x="1581" y="2443"/>
                    <a:pt x="1608" y="2443"/>
                    <a:pt x="1635" y="2443"/>
                  </a:cubicBezTo>
                  <a:cubicBezTo>
                    <a:pt x="3134" y="2443"/>
                    <a:pt x="2644" y="1"/>
                    <a:pt x="15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62"/>
            <p:cNvSpPr/>
            <p:nvPr/>
          </p:nvSpPr>
          <p:spPr>
            <a:xfrm>
              <a:off x="791191" y="2557509"/>
              <a:ext cx="104007" cy="110352"/>
            </a:xfrm>
            <a:custGeom>
              <a:avLst/>
              <a:gdLst/>
              <a:ahLst/>
              <a:cxnLst/>
              <a:rect l="l" t="t" r="r" b="b"/>
              <a:pathLst>
                <a:path w="7277" h="7721" extrusionOk="0">
                  <a:moveTo>
                    <a:pt x="6434" y="0"/>
                  </a:moveTo>
                  <a:lnTo>
                    <a:pt x="6434" y="0"/>
                  </a:lnTo>
                  <a:cubicBezTo>
                    <a:pt x="3239" y="1021"/>
                    <a:pt x="799" y="3062"/>
                    <a:pt x="0" y="4215"/>
                  </a:cubicBezTo>
                  <a:cubicBezTo>
                    <a:pt x="0" y="4215"/>
                    <a:pt x="3150" y="6700"/>
                    <a:pt x="4703" y="7720"/>
                  </a:cubicBezTo>
                  <a:cubicBezTo>
                    <a:pt x="5502" y="7099"/>
                    <a:pt x="6389" y="6523"/>
                    <a:pt x="7277" y="5990"/>
                  </a:cubicBezTo>
                  <a:cubicBezTo>
                    <a:pt x="4526" y="3683"/>
                    <a:pt x="3505" y="1021"/>
                    <a:pt x="6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2"/>
            <p:cNvSpPr/>
            <p:nvPr/>
          </p:nvSpPr>
          <p:spPr>
            <a:xfrm>
              <a:off x="881863" y="2651997"/>
              <a:ext cx="121772" cy="68490"/>
            </a:xfrm>
            <a:custGeom>
              <a:avLst/>
              <a:gdLst/>
              <a:ahLst/>
              <a:cxnLst/>
              <a:rect l="l" t="t" r="r" b="b"/>
              <a:pathLst>
                <a:path w="8520" h="4792" extrusionOk="0">
                  <a:moveTo>
                    <a:pt x="1731" y="0"/>
                  </a:moveTo>
                  <a:cubicBezTo>
                    <a:pt x="1110" y="710"/>
                    <a:pt x="533" y="1509"/>
                    <a:pt x="1" y="2307"/>
                  </a:cubicBezTo>
                  <a:cubicBezTo>
                    <a:pt x="1" y="2307"/>
                    <a:pt x="5591" y="4038"/>
                    <a:pt x="7677" y="4792"/>
                  </a:cubicBezTo>
                  <a:cubicBezTo>
                    <a:pt x="7943" y="4393"/>
                    <a:pt x="8209" y="3993"/>
                    <a:pt x="8520" y="3638"/>
                  </a:cubicBezTo>
                  <a:cubicBezTo>
                    <a:pt x="7055" y="3017"/>
                    <a:pt x="5636" y="2307"/>
                    <a:pt x="4349" y="1642"/>
                  </a:cubicBezTo>
                  <a:cubicBezTo>
                    <a:pt x="3417" y="1154"/>
                    <a:pt x="2530" y="621"/>
                    <a:pt x="17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2"/>
            <p:cNvSpPr/>
            <p:nvPr/>
          </p:nvSpPr>
          <p:spPr>
            <a:xfrm>
              <a:off x="1018213" y="2699548"/>
              <a:ext cx="102734" cy="88799"/>
            </a:xfrm>
            <a:custGeom>
              <a:avLst/>
              <a:gdLst/>
              <a:ahLst/>
              <a:cxnLst/>
              <a:rect l="l" t="t" r="r" b="b"/>
              <a:pathLst>
                <a:path w="7188" h="6213" extrusionOk="0">
                  <a:moveTo>
                    <a:pt x="6655" y="1"/>
                  </a:moveTo>
                  <a:cubicBezTo>
                    <a:pt x="6911" y="1511"/>
                    <a:pt x="6193" y="2084"/>
                    <a:pt x="4930" y="2084"/>
                  </a:cubicBezTo>
                  <a:cubicBezTo>
                    <a:pt x="3780" y="2084"/>
                    <a:pt x="2177" y="1609"/>
                    <a:pt x="444" y="933"/>
                  </a:cubicBezTo>
                  <a:cubicBezTo>
                    <a:pt x="311" y="1465"/>
                    <a:pt x="133" y="2042"/>
                    <a:pt x="0" y="2574"/>
                  </a:cubicBezTo>
                  <a:cubicBezTo>
                    <a:pt x="0" y="2574"/>
                    <a:pt x="4259" y="4216"/>
                    <a:pt x="6921" y="6212"/>
                  </a:cubicBezTo>
                  <a:cubicBezTo>
                    <a:pt x="7188" y="4127"/>
                    <a:pt x="7099" y="2042"/>
                    <a:pt x="66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2"/>
            <p:cNvSpPr/>
            <p:nvPr/>
          </p:nvSpPr>
          <p:spPr>
            <a:xfrm>
              <a:off x="1060062" y="2553879"/>
              <a:ext cx="336731" cy="237641"/>
            </a:xfrm>
            <a:custGeom>
              <a:avLst/>
              <a:gdLst/>
              <a:ahLst/>
              <a:cxnLst/>
              <a:rect l="l" t="t" r="r" b="b"/>
              <a:pathLst>
                <a:path w="23560" h="16627" extrusionOk="0">
                  <a:moveTo>
                    <a:pt x="13771" y="0"/>
                  </a:moveTo>
                  <a:cubicBezTo>
                    <a:pt x="10418" y="0"/>
                    <a:pt x="7009" y="1051"/>
                    <a:pt x="4836" y="3715"/>
                  </a:cubicBezTo>
                  <a:cubicBezTo>
                    <a:pt x="0" y="9660"/>
                    <a:pt x="3727" y="16626"/>
                    <a:pt x="3727" y="16626"/>
                  </a:cubicBezTo>
                  <a:cubicBezTo>
                    <a:pt x="5058" y="14718"/>
                    <a:pt x="6789" y="13165"/>
                    <a:pt x="8830" y="12012"/>
                  </a:cubicBezTo>
                  <a:cubicBezTo>
                    <a:pt x="8430" y="11480"/>
                    <a:pt x="8031" y="10947"/>
                    <a:pt x="7632" y="10415"/>
                  </a:cubicBezTo>
                  <a:cubicBezTo>
                    <a:pt x="6922" y="9572"/>
                    <a:pt x="6212" y="8817"/>
                    <a:pt x="6212" y="8817"/>
                  </a:cubicBezTo>
                  <a:lnTo>
                    <a:pt x="6212" y="8817"/>
                  </a:lnTo>
                  <a:cubicBezTo>
                    <a:pt x="7055" y="8995"/>
                    <a:pt x="7853" y="9394"/>
                    <a:pt x="8563" y="9927"/>
                  </a:cubicBezTo>
                  <a:cubicBezTo>
                    <a:pt x="9184" y="10370"/>
                    <a:pt x="9806" y="10858"/>
                    <a:pt x="10382" y="11391"/>
                  </a:cubicBezTo>
                  <a:cubicBezTo>
                    <a:pt x="12024" y="10282"/>
                    <a:pt x="17393" y="7575"/>
                    <a:pt x="17393" y="7575"/>
                  </a:cubicBezTo>
                  <a:cubicBezTo>
                    <a:pt x="17126" y="7131"/>
                    <a:pt x="16816" y="6688"/>
                    <a:pt x="16461" y="6288"/>
                  </a:cubicBezTo>
                  <a:cubicBezTo>
                    <a:pt x="15884" y="5623"/>
                    <a:pt x="15263" y="5002"/>
                    <a:pt x="14597" y="4469"/>
                  </a:cubicBezTo>
                  <a:lnTo>
                    <a:pt x="14597" y="4469"/>
                  </a:lnTo>
                  <a:cubicBezTo>
                    <a:pt x="15573" y="4780"/>
                    <a:pt x="16461" y="5268"/>
                    <a:pt x="17304" y="5889"/>
                  </a:cubicBezTo>
                  <a:cubicBezTo>
                    <a:pt x="18102" y="6422"/>
                    <a:pt x="18724" y="6910"/>
                    <a:pt x="18724" y="6910"/>
                  </a:cubicBezTo>
                  <a:cubicBezTo>
                    <a:pt x="20410" y="5934"/>
                    <a:pt x="22007" y="4869"/>
                    <a:pt x="23560" y="3715"/>
                  </a:cubicBezTo>
                  <a:cubicBezTo>
                    <a:pt x="22717" y="2695"/>
                    <a:pt x="21652" y="1896"/>
                    <a:pt x="20454" y="1408"/>
                  </a:cubicBezTo>
                  <a:lnTo>
                    <a:pt x="20410" y="1408"/>
                  </a:lnTo>
                  <a:cubicBezTo>
                    <a:pt x="18541" y="538"/>
                    <a:pt x="16170" y="0"/>
                    <a:pt x="1377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2"/>
            <p:cNvSpPr/>
            <p:nvPr/>
          </p:nvSpPr>
          <p:spPr>
            <a:xfrm>
              <a:off x="1255340" y="2567728"/>
              <a:ext cx="65360" cy="25784"/>
            </a:xfrm>
            <a:custGeom>
              <a:avLst/>
              <a:gdLst/>
              <a:ahLst/>
              <a:cxnLst/>
              <a:rect l="l" t="t" r="r" b="b"/>
              <a:pathLst>
                <a:path w="4573" h="1804" extrusionOk="0">
                  <a:moveTo>
                    <a:pt x="1973" y="1"/>
                  </a:moveTo>
                  <a:cubicBezTo>
                    <a:pt x="941" y="1"/>
                    <a:pt x="1" y="299"/>
                    <a:pt x="180" y="1016"/>
                  </a:cubicBezTo>
                  <a:cubicBezTo>
                    <a:pt x="322" y="1584"/>
                    <a:pt x="1082" y="1804"/>
                    <a:pt x="1914" y="1804"/>
                  </a:cubicBezTo>
                  <a:cubicBezTo>
                    <a:pt x="3162" y="1804"/>
                    <a:pt x="4573" y="1309"/>
                    <a:pt x="4306" y="750"/>
                  </a:cubicBezTo>
                  <a:cubicBezTo>
                    <a:pt x="4087" y="288"/>
                    <a:pt x="2985" y="1"/>
                    <a:pt x="1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2"/>
            <p:cNvSpPr/>
            <p:nvPr/>
          </p:nvSpPr>
          <p:spPr>
            <a:xfrm>
              <a:off x="1190652" y="2572545"/>
              <a:ext cx="56241" cy="40405"/>
            </a:xfrm>
            <a:custGeom>
              <a:avLst/>
              <a:gdLst/>
              <a:ahLst/>
              <a:cxnLst/>
              <a:rect l="l" t="t" r="r" b="b"/>
              <a:pathLst>
                <a:path w="3935" h="2827" extrusionOk="0">
                  <a:moveTo>
                    <a:pt x="1906" y="1"/>
                  </a:moveTo>
                  <a:cubicBezTo>
                    <a:pt x="1864" y="1"/>
                    <a:pt x="1821" y="5"/>
                    <a:pt x="1778" y="13"/>
                  </a:cubicBezTo>
                  <a:cubicBezTo>
                    <a:pt x="0" y="310"/>
                    <a:pt x="766" y="2827"/>
                    <a:pt x="2189" y="2827"/>
                  </a:cubicBezTo>
                  <a:cubicBezTo>
                    <a:pt x="2257" y="2827"/>
                    <a:pt x="2327" y="2821"/>
                    <a:pt x="2399" y="2808"/>
                  </a:cubicBezTo>
                  <a:cubicBezTo>
                    <a:pt x="3934" y="2553"/>
                    <a:pt x="2969" y="1"/>
                    <a:pt x="19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2"/>
            <p:cNvSpPr/>
            <p:nvPr/>
          </p:nvSpPr>
          <p:spPr>
            <a:xfrm>
              <a:off x="1060062" y="2606975"/>
              <a:ext cx="126203" cy="184545"/>
            </a:xfrm>
            <a:custGeom>
              <a:avLst/>
              <a:gdLst/>
              <a:ahLst/>
              <a:cxnLst/>
              <a:rect l="l" t="t" r="r" b="b"/>
              <a:pathLst>
                <a:path w="8830" h="12912" extrusionOk="0">
                  <a:moveTo>
                    <a:pt x="4836" y="0"/>
                  </a:moveTo>
                  <a:cubicBezTo>
                    <a:pt x="0" y="5945"/>
                    <a:pt x="3727" y="12911"/>
                    <a:pt x="3727" y="12911"/>
                  </a:cubicBezTo>
                  <a:cubicBezTo>
                    <a:pt x="5058" y="11003"/>
                    <a:pt x="6789" y="9450"/>
                    <a:pt x="8830" y="8297"/>
                  </a:cubicBezTo>
                  <a:cubicBezTo>
                    <a:pt x="8430" y="7765"/>
                    <a:pt x="8031" y="7232"/>
                    <a:pt x="7632" y="6700"/>
                  </a:cubicBezTo>
                  <a:lnTo>
                    <a:pt x="6922" y="7055"/>
                  </a:lnTo>
                  <a:cubicBezTo>
                    <a:pt x="6480" y="7310"/>
                    <a:pt x="6074" y="7425"/>
                    <a:pt x="5708" y="7425"/>
                  </a:cubicBezTo>
                  <a:cubicBezTo>
                    <a:pt x="3471" y="7425"/>
                    <a:pt x="2777" y="3090"/>
                    <a:pt x="48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2"/>
            <p:cNvSpPr/>
            <p:nvPr/>
          </p:nvSpPr>
          <p:spPr>
            <a:xfrm>
              <a:off x="1182448" y="2643750"/>
              <a:ext cx="126203" cy="72935"/>
            </a:xfrm>
            <a:custGeom>
              <a:avLst/>
              <a:gdLst/>
              <a:ahLst/>
              <a:cxnLst/>
              <a:rect l="l" t="t" r="r" b="b"/>
              <a:pathLst>
                <a:path w="8830" h="5103" extrusionOk="0">
                  <a:moveTo>
                    <a:pt x="7898" y="0"/>
                  </a:moveTo>
                  <a:cubicBezTo>
                    <a:pt x="5324" y="1198"/>
                    <a:pt x="2263" y="2485"/>
                    <a:pt x="0" y="3639"/>
                  </a:cubicBezTo>
                  <a:cubicBezTo>
                    <a:pt x="621" y="4082"/>
                    <a:pt x="1243" y="4570"/>
                    <a:pt x="1819" y="5103"/>
                  </a:cubicBezTo>
                  <a:cubicBezTo>
                    <a:pt x="3461" y="3994"/>
                    <a:pt x="8830" y="1287"/>
                    <a:pt x="8830" y="1287"/>
                  </a:cubicBezTo>
                  <a:cubicBezTo>
                    <a:pt x="8563" y="843"/>
                    <a:pt x="8253" y="400"/>
                    <a:pt x="78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2"/>
            <p:cNvSpPr/>
            <p:nvPr/>
          </p:nvSpPr>
          <p:spPr>
            <a:xfrm>
              <a:off x="1306736" y="2573988"/>
              <a:ext cx="90700" cy="79280"/>
            </a:xfrm>
            <a:custGeom>
              <a:avLst/>
              <a:gdLst/>
              <a:ahLst/>
              <a:cxnLst/>
              <a:rect l="l" t="t" r="r" b="b"/>
              <a:pathLst>
                <a:path w="6346" h="5547" extrusionOk="0">
                  <a:moveTo>
                    <a:pt x="3195" y="1"/>
                  </a:moveTo>
                  <a:cubicBezTo>
                    <a:pt x="3550" y="223"/>
                    <a:pt x="5546" y="1465"/>
                    <a:pt x="2707" y="3062"/>
                  </a:cubicBezTo>
                  <a:cubicBezTo>
                    <a:pt x="1997" y="3506"/>
                    <a:pt x="1065" y="3950"/>
                    <a:pt x="0" y="4482"/>
                  </a:cubicBezTo>
                  <a:cubicBezTo>
                    <a:pt x="843" y="5015"/>
                    <a:pt x="1465" y="5547"/>
                    <a:pt x="1465" y="5547"/>
                  </a:cubicBezTo>
                  <a:cubicBezTo>
                    <a:pt x="3151" y="4571"/>
                    <a:pt x="4792" y="3462"/>
                    <a:pt x="6345" y="2308"/>
                  </a:cubicBezTo>
                  <a:cubicBezTo>
                    <a:pt x="5502" y="1288"/>
                    <a:pt x="4437" y="533"/>
                    <a:pt x="31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2"/>
            <p:cNvSpPr/>
            <p:nvPr/>
          </p:nvSpPr>
          <p:spPr>
            <a:xfrm>
              <a:off x="769624" y="2707766"/>
              <a:ext cx="348794" cy="200424"/>
            </a:xfrm>
            <a:custGeom>
              <a:avLst/>
              <a:gdLst/>
              <a:ahLst/>
              <a:cxnLst/>
              <a:rect l="l" t="t" r="r" b="b"/>
              <a:pathLst>
                <a:path w="24404" h="14023" extrusionOk="0">
                  <a:moveTo>
                    <a:pt x="13168" y="1"/>
                  </a:moveTo>
                  <a:cubicBezTo>
                    <a:pt x="11879" y="1"/>
                    <a:pt x="10593" y="207"/>
                    <a:pt x="9362" y="624"/>
                  </a:cubicBezTo>
                  <a:cubicBezTo>
                    <a:pt x="6833" y="1378"/>
                    <a:pt x="4615" y="2931"/>
                    <a:pt x="3018" y="5061"/>
                  </a:cubicBezTo>
                  <a:cubicBezTo>
                    <a:pt x="1154" y="7678"/>
                    <a:pt x="90" y="10828"/>
                    <a:pt x="1" y="14023"/>
                  </a:cubicBezTo>
                  <a:cubicBezTo>
                    <a:pt x="1" y="14023"/>
                    <a:pt x="4704" y="12293"/>
                    <a:pt x="7632" y="11450"/>
                  </a:cubicBezTo>
                  <a:cubicBezTo>
                    <a:pt x="7632" y="11450"/>
                    <a:pt x="7943" y="10207"/>
                    <a:pt x="8431" y="8832"/>
                  </a:cubicBezTo>
                  <a:cubicBezTo>
                    <a:pt x="8697" y="7856"/>
                    <a:pt x="9096" y="6924"/>
                    <a:pt x="9540" y="5992"/>
                  </a:cubicBezTo>
                  <a:cubicBezTo>
                    <a:pt x="9540" y="5992"/>
                    <a:pt x="9540" y="7190"/>
                    <a:pt x="9584" y="8699"/>
                  </a:cubicBezTo>
                  <a:cubicBezTo>
                    <a:pt x="9629" y="9320"/>
                    <a:pt x="9629" y="10030"/>
                    <a:pt x="9673" y="10695"/>
                  </a:cubicBezTo>
                  <a:cubicBezTo>
                    <a:pt x="9673" y="10695"/>
                    <a:pt x="14598" y="9364"/>
                    <a:pt x="16328" y="8743"/>
                  </a:cubicBezTo>
                  <a:lnTo>
                    <a:pt x="16328" y="6835"/>
                  </a:lnTo>
                  <a:cubicBezTo>
                    <a:pt x="16328" y="6081"/>
                    <a:pt x="16373" y="5327"/>
                    <a:pt x="16461" y="4617"/>
                  </a:cubicBezTo>
                  <a:cubicBezTo>
                    <a:pt x="16461" y="4617"/>
                    <a:pt x="16861" y="5371"/>
                    <a:pt x="17260" y="6392"/>
                  </a:cubicBezTo>
                  <a:cubicBezTo>
                    <a:pt x="17482" y="6968"/>
                    <a:pt x="17748" y="7634"/>
                    <a:pt x="17970" y="8255"/>
                  </a:cubicBezTo>
                  <a:cubicBezTo>
                    <a:pt x="17970" y="8255"/>
                    <a:pt x="22540" y="7235"/>
                    <a:pt x="24403" y="6347"/>
                  </a:cubicBezTo>
                  <a:cubicBezTo>
                    <a:pt x="22806" y="4129"/>
                    <a:pt x="20676" y="2310"/>
                    <a:pt x="18236" y="1112"/>
                  </a:cubicBezTo>
                  <a:cubicBezTo>
                    <a:pt x="16633" y="374"/>
                    <a:pt x="14899" y="1"/>
                    <a:pt x="131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2"/>
            <p:cNvSpPr/>
            <p:nvPr/>
          </p:nvSpPr>
          <p:spPr>
            <a:xfrm>
              <a:off x="945936" y="2724188"/>
              <a:ext cx="53440" cy="23525"/>
            </a:xfrm>
            <a:custGeom>
              <a:avLst/>
              <a:gdLst/>
              <a:ahLst/>
              <a:cxnLst/>
              <a:rect l="l" t="t" r="r" b="b"/>
              <a:pathLst>
                <a:path w="3739" h="1646" extrusionOk="0">
                  <a:moveTo>
                    <a:pt x="1484" y="1"/>
                  </a:moveTo>
                  <a:cubicBezTo>
                    <a:pt x="967" y="1"/>
                    <a:pt x="503" y="124"/>
                    <a:pt x="354" y="407"/>
                  </a:cubicBezTo>
                  <a:cubicBezTo>
                    <a:pt x="0" y="1085"/>
                    <a:pt x="940" y="1646"/>
                    <a:pt x="1884" y="1646"/>
                  </a:cubicBezTo>
                  <a:cubicBezTo>
                    <a:pt x="2360" y="1646"/>
                    <a:pt x="2837" y="1503"/>
                    <a:pt x="3149" y="1161"/>
                  </a:cubicBezTo>
                  <a:cubicBezTo>
                    <a:pt x="3739" y="483"/>
                    <a:pt x="2507" y="1"/>
                    <a:pt x="14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2"/>
            <p:cNvSpPr/>
            <p:nvPr/>
          </p:nvSpPr>
          <p:spPr>
            <a:xfrm>
              <a:off x="1011910" y="2747256"/>
              <a:ext cx="58128" cy="32158"/>
            </a:xfrm>
            <a:custGeom>
              <a:avLst/>
              <a:gdLst/>
              <a:ahLst/>
              <a:cxnLst/>
              <a:rect l="l" t="t" r="r" b="b"/>
              <a:pathLst>
                <a:path w="4067" h="2250" extrusionOk="0">
                  <a:moveTo>
                    <a:pt x="1498" y="0"/>
                  </a:moveTo>
                  <a:cubicBezTo>
                    <a:pt x="1238" y="0"/>
                    <a:pt x="1005" y="65"/>
                    <a:pt x="840" y="212"/>
                  </a:cubicBezTo>
                  <a:cubicBezTo>
                    <a:pt x="0" y="982"/>
                    <a:pt x="1148" y="2249"/>
                    <a:pt x="2258" y="2249"/>
                  </a:cubicBezTo>
                  <a:cubicBezTo>
                    <a:pt x="2555" y="2249"/>
                    <a:pt x="2850" y="2158"/>
                    <a:pt x="3103" y="1943"/>
                  </a:cubicBezTo>
                  <a:cubicBezTo>
                    <a:pt x="4067" y="1086"/>
                    <a:pt x="2562" y="0"/>
                    <a:pt x="14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2"/>
            <p:cNvSpPr/>
            <p:nvPr/>
          </p:nvSpPr>
          <p:spPr>
            <a:xfrm>
              <a:off x="938947" y="2768380"/>
              <a:ext cx="41463" cy="40362"/>
            </a:xfrm>
            <a:custGeom>
              <a:avLst/>
              <a:gdLst/>
              <a:ahLst/>
              <a:cxnLst/>
              <a:rect l="l" t="t" r="r" b="b"/>
              <a:pathLst>
                <a:path w="2901" h="2824" extrusionOk="0">
                  <a:moveTo>
                    <a:pt x="1709" y="0"/>
                  </a:moveTo>
                  <a:cubicBezTo>
                    <a:pt x="1659" y="0"/>
                    <a:pt x="1607" y="7"/>
                    <a:pt x="1553" y="21"/>
                  </a:cubicBezTo>
                  <a:cubicBezTo>
                    <a:pt x="0" y="420"/>
                    <a:pt x="133" y="2639"/>
                    <a:pt x="1553" y="2816"/>
                  </a:cubicBezTo>
                  <a:cubicBezTo>
                    <a:pt x="1590" y="2821"/>
                    <a:pt x="1627" y="2823"/>
                    <a:pt x="1662" y="2823"/>
                  </a:cubicBezTo>
                  <a:cubicBezTo>
                    <a:pt x="2900" y="2823"/>
                    <a:pt x="2738" y="0"/>
                    <a:pt x="17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2"/>
            <p:cNvSpPr/>
            <p:nvPr/>
          </p:nvSpPr>
          <p:spPr>
            <a:xfrm>
              <a:off x="769624" y="2780086"/>
              <a:ext cx="120500" cy="128104"/>
            </a:xfrm>
            <a:custGeom>
              <a:avLst/>
              <a:gdLst/>
              <a:ahLst/>
              <a:cxnLst/>
              <a:rect l="l" t="t" r="r" b="b"/>
              <a:pathLst>
                <a:path w="8431" h="8963" extrusionOk="0">
                  <a:moveTo>
                    <a:pt x="3018" y="1"/>
                  </a:moveTo>
                  <a:cubicBezTo>
                    <a:pt x="1154" y="2618"/>
                    <a:pt x="90" y="5768"/>
                    <a:pt x="1" y="8963"/>
                  </a:cubicBezTo>
                  <a:cubicBezTo>
                    <a:pt x="1" y="8963"/>
                    <a:pt x="4704" y="7233"/>
                    <a:pt x="7632" y="6390"/>
                  </a:cubicBezTo>
                  <a:cubicBezTo>
                    <a:pt x="7632" y="6390"/>
                    <a:pt x="7943" y="5147"/>
                    <a:pt x="8431" y="3772"/>
                  </a:cubicBezTo>
                  <a:lnTo>
                    <a:pt x="8431" y="3772"/>
                  </a:lnTo>
                  <a:cubicBezTo>
                    <a:pt x="7856" y="3826"/>
                    <a:pt x="7315" y="3852"/>
                    <a:pt x="6809" y="3852"/>
                  </a:cubicBezTo>
                  <a:cubicBezTo>
                    <a:pt x="3136" y="3852"/>
                    <a:pt x="1380" y="2458"/>
                    <a:pt x="30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2"/>
            <p:cNvSpPr/>
            <p:nvPr/>
          </p:nvSpPr>
          <p:spPr>
            <a:xfrm>
              <a:off x="907232" y="2804812"/>
              <a:ext cx="95774" cy="55827"/>
            </a:xfrm>
            <a:custGeom>
              <a:avLst/>
              <a:gdLst/>
              <a:ahLst/>
              <a:cxnLst/>
              <a:rect l="l" t="t" r="r" b="b"/>
              <a:pathLst>
                <a:path w="6701" h="3906" extrusionOk="0">
                  <a:moveTo>
                    <a:pt x="6700" y="1"/>
                  </a:moveTo>
                  <a:cubicBezTo>
                    <a:pt x="4970" y="711"/>
                    <a:pt x="3151" y="1288"/>
                    <a:pt x="1332" y="1643"/>
                  </a:cubicBezTo>
                  <a:cubicBezTo>
                    <a:pt x="844" y="1731"/>
                    <a:pt x="400" y="1820"/>
                    <a:pt x="1" y="1909"/>
                  </a:cubicBezTo>
                  <a:cubicBezTo>
                    <a:pt x="1" y="2530"/>
                    <a:pt x="45" y="3195"/>
                    <a:pt x="45" y="3905"/>
                  </a:cubicBezTo>
                  <a:cubicBezTo>
                    <a:pt x="45" y="3905"/>
                    <a:pt x="4970" y="2530"/>
                    <a:pt x="6700" y="1909"/>
                  </a:cubicBezTo>
                  <a:cubicBezTo>
                    <a:pt x="6700" y="1909"/>
                    <a:pt x="6700" y="1066"/>
                    <a:pt x="67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2"/>
            <p:cNvSpPr/>
            <p:nvPr/>
          </p:nvSpPr>
          <p:spPr>
            <a:xfrm>
              <a:off x="1016298" y="2724288"/>
              <a:ext cx="102120" cy="101477"/>
            </a:xfrm>
            <a:custGeom>
              <a:avLst/>
              <a:gdLst/>
              <a:ahLst/>
              <a:cxnLst/>
              <a:rect l="l" t="t" r="r" b="b"/>
              <a:pathLst>
                <a:path w="7145" h="7100" extrusionOk="0">
                  <a:moveTo>
                    <a:pt x="977" y="0"/>
                  </a:moveTo>
                  <a:cubicBezTo>
                    <a:pt x="4438" y="1775"/>
                    <a:pt x="3062" y="3727"/>
                    <a:pt x="1" y="5236"/>
                  </a:cubicBezTo>
                  <a:cubicBezTo>
                    <a:pt x="223" y="5812"/>
                    <a:pt x="489" y="6478"/>
                    <a:pt x="711" y="7099"/>
                  </a:cubicBezTo>
                  <a:cubicBezTo>
                    <a:pt x="711" y="7099"/>
                    <a:pt x="5281" y="6079"/>
                    <a:pt x="7144" y="5191"/>
                  </a:cubicBezTo>
                  <a:cubicBezTo>
                    <a:pt x="5547" y="2973"/>
                    <a:pt x="3462" y="1198"/>
                    <a:pt x="9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2"/>
            <p:cNvSpPr/>
            <p:nvPr/>
          </p:nvSpPr>
          <p:spPr>
            <a:xfrm>
              <a:off x="1113330" y="2729876"/>
              <a:ext cx="296784" cy="203054"/>
            </a:xfrm>
            <a:custGeom>
              <a:avLst/>
              <a:gdLst/>
              <a:ahLst/>
              <a:cxnLst/>
              <a:rect l="l" t="t" r="r" b="b"/>
              <a:pathLst>
                <a:path w="20765" h="14207" extrusionOk="0">
                  <a:moveTo>
                    <a:pt x="8645" y="0"/>
                  </a:moveTo>
                  <a:cubicBezTo>
                    <a:pt x="8485" y="0"/>
                    <a:pt x="8324" y="3"/>
                    <a:pt x="8164" y="9"/>
                  </a:cubicBezTo>
                  <a:cubicBezTo>
                    <a:pt x="2396" y="275"/>
                    <a:pt x="0" y="4312"/>
                    <a:pt x="0" y="4312"/>
                  </a:cubicBezTo>
                  <a:cubicBezTo>
                    <a:pt x="1642" y="5421"/>
                    <a:pt x="3417" y="6397"/>
                    <a:pt x="5280" y="7107"/>
                  </a:cubicBezTo>
                  <a:cubicBezTo>
                    <a:pt x="5946" y="6664"/>
                    <a:pt x="6567" y="6131"/>
                    <a:pt x="7143" y="5599"/>
                  </a:cubicBezTo>
                  <a:cubicBezTo>
                    <a:pt x="7898" y="4933"/>
                    <a:pt x="8563" y="4312"/>
                    <a:pt x="8563" y="4312"/>
                  </a:cubicBezTo>
                  <a:lnTo>
                    <a:pt x="8563" y="4312"/>
                  </a:lnTo>
                  <a:cubicBezTo>
                    <a:pt x="8519" y="5111"/>
                    <a:pt x="8341" y="5865"/>
                    <a:pt x="8075" y="6619"/>
                  </a:cubicBezTo>
                  <a:cubicBezTo>
                    <a:pt x="7853" y="7196"/>
                    <a:pt x="7632" y="7817"/>
                    <a:pt x="7365" y="8394"/>
                  </a:cubicBezTo>
                  <a:cubicBezTo>
                    <a:pt x="9717" y="9503"/>
                    <a:pt x="12734" y="11145"/>
                    <a:pt x="12734" y="11145"/>
                  </a:cubicBezTo>
                  <a:cubicBezTo>
                    <a:pt x="12956" y="10834"/>
                    <a:pt x="13177" y="10568"/>
                    <a:pt x="13399" y="10258"/>
                  </a:cubicBezTo>
                  <a:cubicBezTo>
                    <a:pt x="14287" y="9015"/>
                    <a:pt x="15041" y="7773"/>
                    <a:pt x="15041" y="7773"/>
                  </a:cubicBezTo>
                  <a:lnTo>
                    <a:pt x="15041" y="7773"/>
                  </a:lnTo>
                  <a:cubicBezTo>
                    <a:pt x="14997" y="8793"/>
                    <a:pt x="14863" y="9769"/>
                    <a:pt x="14686" y="10790"/>
                  </a:cubicBezTo>
                  <a:cubicBezTo>
                    <a:pt x="14597" y="11500"/>
                    <a:pt x="14464" y="11988"/>
                    <a:pt x="14420" y="11988"/>
                  </a:cubicBezTo>
                  <a:cubicBezTo>
                    <a:pt x="16416" y="12742"/>
                    <a:pt x="20764" y="14206"/>
                    <a:pt x="20764" y="14206"/>
                  </a:cubicBezTo>
                  <a:cubicBezTo>
                    <a:pt x="20676" y="12920"/>
                    <a:pt x="20498" y="11633"/>
                    <a:pt x="20188" y="10391"/>
                  </a:cubicBezTo>
                  <a:cubicBezTo>
                    <a:pt x="20188" y="10302"/>
                    <a:pt x="20143" y="10213"/>
                    <a:pt x="20143" y="10124"/>
                  </a:cubicBezTo>
                  <a:cubicBezTo>
                    <a:pt x="20143" y="10080"/>
                    <a:pt x="20143" y="10036"/>
                    <a:pt x="20143" y="9991"/>
                  </a:cubicBezTo>
                  <a:cubicBezTo>
                    <a:pt x="19212" y="6309"/>
                    <a:pt x="17037" y="1384"/>
                    <a:pt x="11846" y="319"/>
                  </a:cubicBezTo>
                  <a:cubicBezTo>
                    <a:pt x="10803" y="126"/>
                    <a:pt x="9726" y="0"/>
                    <a:pt x="8645"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2"/>
            <p:cNvSpPr/>
            <p:nvPr/>
          </p:nvSpPr>
          <p:spPr>
            <a:xfrm>
              <a:off x="1327246" y="2794393"/>
              <a:ext cx="55341" cy="60529"/>
            </a:xfrm>
            <a:custGeom>
              <a:avLst/>
              <a:gdLst/>
              <a:ahLst/>
              <a:cxnLst/>
              <a:rect l="l" t="t" r="r" b="b"/>
              <a:pathLst>
                <a:path w="3872" h="4235" extrusionOk="0">
                  <a:moveTo>
                    <a:pt x="1136" y="0"/>
                  </a:moveTo>
                  <a:cubicBezTo>
                    <a:pt x="1091" y="0"/>
                    <a:pt x="1047" y="7"/>
                    <a:pt x="1006" y="20"/>
                  </a:cubicBezTo>
                  <a:cubicBezTo>
                    <a:pt x="0" y="342"/>
                    <a:pt x="781" y="4235"/>
                    <a:pt x="2059" y="4235"/>
                  </a:cubicBezTo>
                  <a:cubicBezTo>
                    <a:pt x="2191" y="4235"/>
                    <a:pt x="2328" y="4193"/>
                    <a:pt x="2470" y="4102"/>
                  </a:cubicBezTo>
                  <a:cubicBezTo>
                    <a:pt x="3871" y="3210"/>
                    <a:pt x="2142" y="0"/>
                    <a:pt x="11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2"/>
            <p:cNvSpPr/>
            <p:nvPr/>
          </p:nvSpPr>
          <p:spPr>
            <a:xfrm>
              <a:off x="1279466" y="2811058"/>
              <a:ext cx="31286" cy="41977"/>
            </a:xfrm>
            <a:custGeom>
              <a:avLst/>
              <a:gdLst/>
              <a:ahLst/>
              <a:cxnLst/>
              <a:rect l="l" t="t" r="r" b="b"/>
              <a:pathLst>
                <a:path w="2189" h="2937" extrusionOk="0">
                  <a:moveTo>
                    <a:pt x="1005" y="0"/>
                  </a:moveTo>
                  <a:cubicBezTo>
                    <a:pt x="981" y="0"/>
                    <a:pt x="957" y="3"/>
                    <a:pt x="932" y="8"/>
                  </a:cubicBezTo>
                  <a:cubicBezTo>
                    <a:pt x="8" y="140"/>
                    <a:pt x="1" y="2936"/>
                    <a:pt x="1084" y="2936"/>
                  </a:cubicBezTo>
                  <a:cubicBezTo>
                    <a:pt x="1093" y="2936"/>
                    <a:pt x="1101" y="2936"/>
                    <a:pt x="1110" y="2936"/>
                  </a:cubicBezTo>
                  <a:cubicBezTo>
                    <a:pt x="2188" y="2936"/>
                    <a:pt x="1841" y="0"/>
                    <a:pt x="10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2"/>
            <p:cNvSpPr/>
            <p:nvPr/>
          </p:nvSpPr>
          <p:spPr>
            <a:xfrm>
              <a:off x="1292401" y="2759176"/>
              <a:ext cx="34030" cy="31129"/>
            </a:xfrm>
            <a:custGeom>
              <a:avLst/>
              <a:gdLst/>
              <a:ahLst/>
              <a:cxnLst/>
              <a:rect l="l" t="t" r="r" b="b"/>
              <a:pathLst>
                <a:path w="2381" h="2178" extrusionOk="0">
                  <a:moveTo>
                    <a:pt x="943" y="0"/>
                  </a:moveTo>
                  <a:cubicBezTo>
                    <a:pt x="830" y="0"/>
                    <a:pt x="728" y="54"/>
                    <a:pt x="648" y="177"/>
                  </a:cubicBezTo>
                  <a:cubicBezTo>
                    <a:pt x="1" y="1148"/>
                    <a:pt x="929" y="2178"/>
                    <a:pt x="1563" y="2178"/>
                  </a:cubicBezTo>
                  <a:cubicBezTo>
                    <a:pt x="1711" y="2178"/>
                    <a:pt x="1843" y="2122"/>
                    <a:pt x="1935" y="1996"/>
                  </a:cubicBezTo>
                  <a:cubicBezTo>
                    <a:pt x="2381" y="1402"/>
                    <a:pt x="1521" y="0"/>
                    <a:pt x="9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2"/>
            <p:cNvSpPr/>
            <p:nvPr/>
          </p:nvSpPr>
          <p:spPr>
            <a:xfrm>
              <a:off x="1113330" y="2729991"/>
              <a:ext cx="116684" cy="101477"/>
            </a:xfrm>
            <a:custGeom>
              <a:avLst/>
              <a:gdLst/>
              <a:ahLst/>
              <a:cxnLst/>
              <a:rect l="l" t="t" r="r" b="b"/>
              <a:pathLst>
                <a:path w="8164" h="7100" extrusionOk="0">
                  <a:moveTo>
                    <a:pt x="8164" y="1"/>
                  </a:moveTo>
                  <a:lnTo>
                    <a:pt x="8164" y="1"/>
                  </a:lnTo>
                  <a:cubicBezTo>
                    <a:pt x="2396" y="267"/>
                    <a:pt x="0" y="4304"/>
                    <a:pt x="0" y="4304"/>
                  </a:cubicBezTo>
                  <a:cubicBezTo>
                    <a:pt x="1642" y="5413"/>
                    <a:pt x="3417" y="6389"/>
                    <a:pt x="5280" y="7099"/>
                  </a:cubicBezTo>
                  <a:cubicBezTo>
                    <a:pt x="5946" y="6656"/>
                    <a:pt x="6567" y="6123"/>
                    <a:pt x="7143" y="5591"/>
                  </a:cubicBezTo>
                  <a:cubicBezTo>
                    <a:pt x="5014" y="2973"/>
                    <a:pt x="4437" y="355"/>
                    <a:pt x="81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2"/>
            <p:cNvSpPr/>
            <p:nvPr/>
          </p:nvSpPr>
          <p:spPr>
            <a:xfrm>
              <a:off x="1219223" y="2824478"/>
              <a:ext cx="85626" cy="64688"/>
            </a:xfrm>
            <a:custGeom>
              <a:avLst/>
              <a:gdLst/>
              <a:ahLst/>
              <a:cxnLst/>
              <a:rect l="l" t="t" r="r" b="b"/>
              <a:pathLst>
                <a:path w="5991" h="4526" extrusionOk="0">
                  <a:moveTo>
                    <a:pt x="666" y="0"/>
                  </a:moveTo>
                  <a:cubicBezTo>
                    <a:pt x="489" y="577"/>
                    <a:pt x="267" y="1198"/>
                    <a:pt x="1" y="1775"/>
                  </a:cubicBezTo>
                  <a:cubicBezTo>
                    <a:pt x="2308" y="2884"/>
                    <a:pt x="5369" y="4526"/>
                    <a:pt x="5369" y="4526"/>
                  </a:cubicBezTo>
                  <a:cubicBezTo>
                    <a:pt x="5591" y="4215"/>
                    <a:pt x="5813" y="3949"/>
                    <a:pt x="5990" y="3639"/>
                  </a:cubicBezTo>
                  <a:cubicBezTo>
                    <a:pt x="4748" y="3106"/>
                    <a:pt x="3550" y="2396"/>
                    <a:pt x="2485" y="1553"/>
                  </a:cubicBezTo>
                  <a:cubicBezTo>
                    <a:pt x="1820" y="1065"/>
                    <a:pt x="1243" y="533"/>
                    <a:pt x="6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2"/>
            <p:cNvSpPr/>
            <p:nvPr/>
          </p:nvSpPr>
          <p:spPr>
            <a:xfrm>
              <a:off x="1320057" y="2879004"/>
              <a:ext cx="90686" cy="54554"/>
            </a:xfrm>
            <a:custGeom>
              <a:avLst/>
              <a:gdLst/>
              <a:ahLst/>
              <a:cxnLst/>
              <a:rect l="l" t="t" r="r" b="b"/>
              <a:pathLst>
                <a:path w="6345" h="3817" extrusionOk="0">
                  <a:moveTo>
                    <a:pt x="5768" y="1"/>
                  </a:moveTo>
                  <a:cubicBezTo>
                    <a:pt x="5883" y="833"/>
                    <a:pt x="5193" y="1195"/>
                    <a:pt x="4079" y="1195"/>
                  </a:cubicBezTo>
                  <a:cubicBezTo>
                    <a:pt x="3053" y="1195"/>
                    <a:pt x="1668" y="888"/>
                    <a:pt x="222" y="356"/>
                  </a:cubicBezTo>
                  <a:cubicBezTo>
                    <a:pt x="133" y="1066"/>
                    <a:pt x="0" y="1598"/>
                    <a:pt x="0" y="1598"/>
                  </a:cubicBezTo>
                  <a:cubicBezTo>
                    <a:pt x="1997" y="2308"/>
                    <a:pt x="6345" y="3817"/>
                    <a:pt x="6345" y="3817"/>
                  </a:cubicBezTo>
                  <a:cubicBezTo>
                    <a:pt x="6256" y="2530"/>
                    <a:pt x="6079" y="1243"/>
                    <a:pt x="57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2"/>
            <p:cNvSpPr/>
            <p:nvPr/>
          </p:nvSpPr>
          <p:spPr>
            <a:xfrm>
              <a:off x="1667550" y="3218265"/>
              <a:ext cx="50110" cy="42506"/>
            </a:xfrm>
            <a:custGeom>
              <a:avLst/>
              <a:gdLst/>
              <a:ahLst/>
              <a:cxnLst/>
              <a:rect l="l" t="t" r="r" b="b"/>
              <a:pathLst>
                <a:path w="3506" h="2974" extrusionOk="0">
                  <a:moveTo>
                    <a:pt x="3373" y="1"/>
                  </a:moveTo>
                  <a:cubicBezTo>
                    <a:pt x="2175" y="844"/>
                    <a:pt x="1021" y="1776"/>
                    <a:pt x="1" y="2796"/>
                  </a:cubicBezTo>
                  <a:lnTo>
                    <a:pt x="267" y="2974"/>
                  </a:lnTo>
                  <a:cubicBezTo>
                    <a:pt x="1243" y="1953"/>
                    <a:pt x="2352" y="1021"/>
                    <a:pt x="3506" y="178"/>
                  </a:cubicBezTo>
                  <a:lnTo>
                    <a:pt x="3373" y="1"/>
                  </a:lnTo>
                  <a:close/>
                </a:path>
              </a:pathLst>
            </a:custGeom>
            <a:solidFill>
              <a:srgbClr val="B4C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2"/>
            <p:cNvSpPr/>
            <p:nvPr/>
          </p:nvSpPr>
          <p:spPr>
            <a:xfrm>
              <a:off x="1708770" y="3196712"/>
              <a:ext cx="33630" cy="26884"/>
            </a:xfrm>
            <a:custGeom>
              <a:avLst/>
              <a:gdLst/>
              <a:ahLst/>
              <a:cxnLst/>
              <a:rect l="l" t="t" r="r" b="b"/>
              <a:pathLst>
                <a:path w="2353" h="1881" extrusionOk="0">
                  <a:moveTo>
                    <a:pt x="2352" y="0"/>
                  </a:moveTo>
                  <a:lnTo>
                    <a:pt x="2352" y="0"/>
                  </a:lnTo>
                  <a:cubicBezTo>
                    <a:pt x="1" y="178"/>
                    <a:pt x="1" y="1864"/>
                    <a:pt x="1" y="1864"/>
                  </a:cubicBezTo>
                  <a:cubicBezTo>
                    <a:pt x="99" y="1875"/>
                    <a:pt x="194" y="1880"/>
                    <a:pt x="285" y="1880"/>
                  </a:cubicBezTo>
                  <a:cubicBezTo>
                    <a:pt x="1992" y="1880"/>
                    <a:pt x="2352" y="0"/>
                    <a:pt x="23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2"/>
            <p:cNvSpPr/>
            <p:nvPr/>
          </p:nvSpPr>
          <p:spPr>
            <a:xfrm>
              <a:off x="1680871" y="3186565"/>
              <a:ext cx="33616" cy="45665"/>
            </a:xfrm>
            <a:custGeom>
              <a:avLst/>
              <a:gdLst/>
              <a:ahLst/>
              <a:cxnLst/>
              <a:rect l="l" t="t" r="r" b="b"/>
              <a:pathLst>
                <a:path w="2352" h="3195" extrusionOk="0">
                  <a:moveTo>
                    <a:pt x="533" y="0"/>
                  </a:moveTo>
                  <a:cubicBezTo>
                    <a:pt x="0" y="1065"/>
                    <a:pt x="222" y="2396"/>
                    <a:pt x="1154" y="3195"/>
                  </a:cubicBezTo>
                  <a:cubicBezTo>
                    <a:pt x="2352" y="1553"/>
                    <a:pt x="533" y="1"/>
                    <a:pt x="5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2"/>
            <p:cNvSpPr/>
            <p:nvPr/>
          </p:nvSpPr>
          <p:spPr>
            <a:xfrm>
              <a:off x="1699265" y="3233587"/>
              <a:ext cx="34888" cy="22010"/>
            </a:xfrm>
            <a:custGeom>
              <a:avLst/>
              <a:gdLst/>
              <a:ahLst/>
              <a:cxnLst/>
              <a:rect l="l" t="t" r="r" b="b"/>
              <a:pathLst>
                <a:path w="2441" h="1540" extrusionOk="0">
                  <a:moveTo>
                    <a:pt x="792" y="0"/>
                  </a:moveTo>
                  <a:cubicBezTo>
                    <a:pt x="561" y="0"/>
                    <a:pt x="298" y="38"/>
                    <a:pt x="0" y="127"/>
                  </a:cubicBezTo>
                  <a:cubicBezTo>
                    <a:pt x="0" y="127"/>
                    <a:pt x="189" y="1539"/>
                    <a:pt x="1542" y="1539"/>
                  </a:cubicBezTo>
                  <a:cubicBezTo>
                    <a:pt x="1798" y="1539"/>
                    <a:pt x="2095" y="1489"/>
                    <a:pt x="2440" y="1369"/>
                  </a:cubicBezTo>
                  <a:cubicBezTo>
                    <a:pt x="2440" y="1369"/>
                    <a:pt x="2180" y="0"/>
                    <a:pt x="7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2"/>
            <p:cNvSpPr/>
            <p:nvPr/>
          </p:nvSpPr>
          <p:spPr>
            <a:xfrm>
              <a:off x="927527" y="3114273"/>
              <a:ext cx="795849" cy="222591"/>
            </a:xfrm>
            <a:custGeom>
              <a:avLst/>
              <a:gdLst/>
              <a:ahLst/>
              <a:cxnLst/>
              <a:rect l="l" t="t" r="r" b="b"/>
              <a:pathLst>
                <a:path w="55683" h="15574" extrusionOk="0">
                  <a:moveTo>
                    <a:pt x="12690" y="1"/>
                  </a:moveTo>
                  <a:cubicBezTo>
                    <a:pt x="11758" y="1"/>
                    <a:pt x="10826" y="89"/>
                    <a:pt x="9939" y="267"/>
                  </a:cubicBezTo>
                  <a:cubicBezTo>
                    <a:pt x="0" y="2219"/>
                    <a:pt x="267" y="15574"/>
                    <a:pt x="267" y="15574"/>
                  </a:cubicBezTo>
                  <a:lnTo>
                    <a:pt x="55682" y="15086"/>
                  </a:lnTo>
                  <a:cubicBezTo>
                    <a:pt x="55638" y="14509"/>
                    <a:pt x="55549" y="13932"/>
                    <a:pt x="55372" y="13400"/>
                  </a:cubicBezTo>
                  <a:cubicBezTo>
                    <a:pt x="54928" y="11714"/>
                    <a:pt x="53774" y="9318"/>
                    <a:pt x="51068" y="8652"/>
                  </a:cubicBezTo>
                  <a:cubicBezTo>
                    <a:pt x="50370" y="8483"/>
                    <a:pt x="49731" y="8413"/>
                    <a:pt x="49150" y="8413"/>
                  </a:cubicBezTo>
                  <a:cubicBezTo>
                    <a:pt x="46220" y="8413"/>
                    <a:pt x="44768" y="10205"/>
                    <a:pt x="44768" y="10205"/>
                  </a:cubicBezTo>
                  <a:cubicBezTo>
                    <a:pt x="44146" y="8963"/>
                    <a:pt x="43037" y="8120"/>
                    <a:pt x="41706" y="7809"/>
                  </a:cubicBezTo>
                  <a:cubicBezTo>
                    <a:pt x="41292" y="7706"/>
                    <a:pt x="40870" y="7655"/>
                    <a:pt x="40451" y="7655"/>
                  </a:cubicBezTo>
                  <a:cubicBezTo>
                    <a:pt x="39433" y="7655"/>
                    <a:pt x="38428" y="7954"/>
                    <a:pt x="37580" y="8519"/>
                  </a:cubicBezTo>
                  <a:cubicBezTo>
                    <a:pt x="36426" y="5857"/>
                    <a:pt x="33942" y="3994"/>
                    <a:pt x="31014" y="3772"/>
                  </a:cubicBezTo>
                  <a:cubicBezTo>
                    <a:pt x="30678" y="3725"/>
                    <a:pt x="30344" y="3702"/>
                    <a:pt x="30012" y="3702"/>
                  </a:cubicBezTo>
                  <a:cubicBezTo>
                    <a:pt x="27531" y="3702"/>
                    <a:pt x="25196" y="4986"/>
                    <a:pt x="23826" y="7099"/>
                  </a:cubicBezTo>
                  <a:cubicBezTo>
                    <a:pt x="23826" y="7099"/>
                    <a:pt x="20587" y="1"/>
                    <a:pt x="12690" y="1"/>
                  </a:cubicBezTo>
                  <a:close/>
                </a:path>
              </a:pathLst>
            </a:custGeom>
            <a:solidFill>
              <a:srgbClr val="298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2"/>
            <p:cNvSpPr/>
            <p:nvPr/>
          </p:nvSpPr>
          <p:spPr>
            <a:xfrm>
              <a:off x="927527" y="3114273"/>
              <a:ext cx="795849" cy="222591"/>
            </a:xfrm>
            <a:custGeom>
              <a:avLst/>
              <a:gdLst/>
              <a:ahLst/>
              <a:cxnLst/>
              <a:rect l="l" t="t" r="r" b="b"/>
              <a:pathLst>
                <a:path w="55683" h="15574" extrusionOk="0">
                  <a:moveTo>
                    <a:pt x="12690" y="1"/>
                  </a:moveTo>
                  <a:cubicBezTo>
                    <a:pt x="11758" y="1"/>
                    <a:pt x="10826" y="89"/>
                    <a:pt x="9939" y="267"/>
                  </a:cubicBezTo>
                  <a:cubicBezTo>
                    <a:pt x="0" y="2219"/>
                    <a:pt x="267" y="15574"/>
                    <a:pt x="267" y="15574"/>
                  </a:cubicBezTo>
                  <a:lnTo>
                    <a:pt x="55682" y="15086"/>
                  </a:lnTo>
                  <a:cubicBezTo>
                    <a:pt x="55638" y="14509"/>
                    <a:pt x="55549" y="13932"/>
                    <a:pt x="55372" y="13400"/>
                  </a:cubicBezTo>
                  <a:cubicBezTo>
                    <a:pt x="47251" y="13627"/>
                    <a:pt x="33581" y="13968"/>
                    <a:pt x="22970" y="13968"/>
                  </a:cubicBezTo>
                  <a:cubicBezTo>
                    <a:pt x="14913" y="13968"/>
                    <a:pt x="8619" y="13771"/>
                    <a:pt x="7854" y="13178"/>
                  </a:cubicBezTo>
                  <a:cubicBezTo>
                    <a:pt x="5591" y="11359"/>
                    <a:pt x="6123" y="311"/>
                    <a:pt x="126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2"/>
            <p:cNvSpPr/>
            <p:nvPr/>
          </p:nvSpPr>
          <p:spPr>
            <a:xfrm>
              <a:off x="1940222" y="2981339"/>
              <a:ext cx="1038722" cy="356169"/>
            </a:xfrm>
            <a:custGeom>
              <a:avLst/>
              <a:gdLst/>
              <a:ahLst/>
              <a:cxnLst/>
              <a:rect l="l" t="t" r="r" b="b"/>
              <a:pathLst>
                <a:path w="72676" h="24920" extrusionOk="0">
                  <a:moveTo>
                    <a:pt x="44351" y="0"/>
                  </a:moveTo>
                  <a:cubicBezTo>
                    <a:pt x="40022" y="0"/>
                    <a:pt x="38202" y="4687"/>
                    <a:pt x="38202" y="4687"/>
                  </a:cubicBezTo>
                  <a:cubicBezTo>
                    <a:pt x="38202" y="4687"/>
                    <a:pt x="35753" y="758"/>
                    <a:pt x="31505" y="758"/>
                  </a:cubicBezTo>
                  <a:cubicBezTo>
                    <a:pt x="30607" y="758"/>
                    <a:pt x="29627" y="934"/>
                    <a:pt x="28574" y="1360"/>
                  </a:cubicBezTo>
                  <a:cubicBezTo>
                    <a:pt x="22629" y="3800"/>
                    <a:pt x="24004" y="11032"/>
                    <a:pt x="24093" y="11298"/>
                  </a:cubicBezTo>
                  <a:cubicBezTo>
                    <a:pt x="23102" y="10341"/>
                    <a:pt x="21817" y="9826"/>
                    <a:pt x="20493" y="9826"/>
                  </a:cubicBezTo>
                  <a:cubicBezTo>
                    <a:pt x="20038" y="9826"/>
                    <a:pt x="19578" y="9886"/>
                    <a:pt x="19124" y="10011"/>
                  </a:cubicBezTo>
                  <a:cubicBezTo>
                    <a:pt x="18724" y="10100"/>
                    <a:pt x="18369" y="10233"/>
                    <a:pt x="18014" y="10366"/>
                  </a:cubicBezTo>
                  <a:cubicBezTo>
                    <a:pt x="14287" y="12052"/>
                    <a:pt x="15707" y="17199"/>
                    <a:pt x="15707" y="17199"/>
                  </a:cubicBezTo>
                  <a:cubicBezTo>
                    <a:pt x="15707" y="17199"/>
                    <a:pt x="14656" y="16019"/>
                    <a:pt x="13079" y="16019"/>
                  </a:cubicBezTo>
                  <a:cubicBezTo>
                    <a:pt x="12582" y="16019"/>
                    <a:pt x="12033" y="16136"/>
                    <a:pt x="11448" y="16445"/>
                  </a:cubicBezTo>
                  <a:cubicBezTo>
                    <a:pt x="9008" y="17731"/>
                    <a:pt x="10161" y="20527"/>
                    <a:pt x="10161" y="20527"/>
                  </a:cubicBezTo>
                  <a:cubicBezTo>
                    <a:pt x="10161" y="20527"/>
                    <a:pt x="9005" y="19795"/>
                    <a:pt x="6984" y="19795"/>
                  </a:cubicBezTo>
                  <a:cubicBezTo>
                    <a:pt x="6234" y="19795"/>
                    <a:pt x="5366" y="19896"/>
                    <a:pt x="4393" y="20172"/>
                  </a:cubicBezTo>
                  <a:cubicBezTo>
                    <a:pt x="800" y="21192"/>
                    <a:pt x="1" y="24919"/>
                    <a:pt x="1" y="24919"/>
                  </a:cubicBezTo>
                  <a:lnTo>
                    <a:pt x="70723" y="24919"/>
                  </a:lnTo>
                  <a:cubicBezTo>
                    <a:pt x="70723" y="24919"/>
                    <a:pt x="72676" y="22745"/>
                    <a:pt x="71655" y="20660"/>
                  </a:cubicBezTo>
                  <a:cubicBezTo>
                    <a:pt x="71566" y="20438"/>
                    <a:pt x="71433" y="20260"/>
                    <a:pt x="71300" y="20083"/>
                  </a:cubicBezTo>
                  <a:cubicBezTo>
                    <a:pt x="70831" y="19379"/>
                    <a:pt x="70016" y="18950"/>
                    <a:pt x="69161" y="18950"/>
                  </a:cubicBezTo>
                  <a:cubicBezTo>
                    <a:pt x="69046" y="18950"/>
                    <a:pt x="68931" y="18958"/>
                    <a:pt x="68816" y="18974"/>
                  </a:cubicBezTo>
                  <a:cubicBezTo>
                    <a:pt x="68816" y="18974"/>
                    <a:pt x="69969" y="14493"/>
                    <a:pt x="66242" y="12452"/>
                  </a:cubicBezTo>
                  <a:cubicBezTo>
                    <a:pt x="65279" y="11924"/>
                    <a:pt x="64316" y="11729"/>
                    <a:pt x="63417" y="11729"/>
                  </a:cubicBezTo>
                  <a:cubicBezTo>
                    <a:pt x="60838" y="11729"/>
                    <a:pt x="58788" y="13339"/>
                    <a:pt x="58788" y="13339"/>
                  </a:cubicBezTo>
                  <a:cubicBezTo>
                    <a:pt x="58788" y="13339"/>
                    <a:pt x="60341" y="9213"/>
                    <a:pt x="56748" y="7172"/>
                  </a:cubicBezTo>
                  <a:cubicBezTo>
                    <a:pt x="55711" y="6571"/>
                    <a:pt x="54789" y="6357"/>
                    <a:pt x="54002" y="6357"/>
                  </a:cubicBezTo>
                  <a:cubicBezTo>
                    <a:pt x="52059" y="6357"/>
                    <a:pt x="50935" y="7660"/>
                    <a:pt x="50935" y="7660"/>
                  </a:cubicBezTo>
                  <a:cubicBezTo>
                    <a:pt x="50935" y="7660"/>
                    <a:pt x="50314" y="827"/>
                    <a:pt x="45301" y="73"/>
                  </a:cubicBezTo>
                  <a:cubicBezTo>
                    <a:pt x="44972" y="23"/>
                    <a:pt x="44655" y="0"/>
                    <a:pt x="443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2"/>
            <p:cNvSpPr/>
            <p:nvPr/>
          </p:nvSpPr>
          <p:spPr>
            <a:xfrm>
              <a:off x="1940222" y="3124421"/>
              <a:ext cx="1038722" cy="213087"/>
            </a:xfrm>
            <a:custGeom>
              <a:avLst/>
              <a:gdLst/>
              <a:ahLst/>
              <a:cxnLst/>
              <a:rect l="l" t="t" r="r" b="b"/>
              <a:pathLst>
                <a:path w="72676" h="14909" extrusionOk="0">
                  <a:moveTo>
                    <a:pt x="22318" y="5369"/>
                  </a:moveTo>
                  <a:lnTo>
                    <a:pt x="22318" y="5369"/>
                  </a:lnTo>
                  <a:cubicBezTo>
                    <a:pt x="22316" y="5372"/>
                    <a:pt x="22313" y="5375"/>
                    <a:pt x="22311" y="5378"/>
                  </a:cubicBezTo>
                  <a:lnTo>
                    <a:pt x="22311" y="5378"/>
                  </a:lnTo>
                  <a:cubicBezTo>
                    <a:pt x="22313" y="5375"/>
                    <a:pt x="22316" y="5372"/>
                    <a:pt x="22318" y="5369"/>
                  </a:cubicBezTo>
                  <a:close/>
                  <a:moveTo>
                    <a:pt x="19124" y="0"/>
                  </a:moveTo>
                  <a:lnTo>
                    <a:pt x="19124" y="0"/>
                  </a:lnTo>
                  <a:cubicBezTo>
                    <a:pt x="18724" y="89"/>
                    <a:pt x="18369" y="222"/>
                    <a:pt x="18014" y="355"/>
                  </a:cubicBezTo>
                  <a:cubicBezTo>
                    <a:pt x="14287" y="2041"/>
                    <a:pt x="15707" y="7188"/>
                    <a:pt x="15707" y="7188"/>
                  </a:cubicBezTo>
                  <a:cubicBezTo>
                    <a:pt x="15707" y="7188"/>
                    <a:pt x="14656" y="6008"/>
                    <a:pt x="13079" y="6008"/>
                  </a:cubicBezTo>
                  <a:cubicBezTo>
                    <a:pt x="12582" y="6008"/>
                    <a:pt x="12033" y="6125"/>
                    <a:pt x="11448" y="6434"/>
                  </a:cubicBezTo>
                  <a:cubicBezTo>
                    <a:pt x="9008" y="7720"/>
                    <a:pt x="10161" y="10516"/>
                    <a:pt x="10161" y="10516"/>
                  </a:cubicBezTo>
                  <a:cubicBezTo>
                    <a:pt x="10161" y="10516"/>
                    <a:pt x="9005" y="9784"/>
                    <a:pt x="6984" y="9784"/>
                  </a:cubicBezTo>
                  <a:cubicBezTo>
                    <a:pt x="6234" y="9784"/>
                    <a:pt x="5366" y="9885"/>
                    <a:pt x="4393" y="10161"/>
                  </a:cubicBezTo>
                  <a:cubicBezTo>
                    <a:pt x="800" y="11181"/>
                    <a:pt x="1" y="14908"/>
                    <a:pt x="1" y="14908"/>
                  </a:cubicBezTo>
                  <a:lnTo>
                    <a:pt x="70723" y="14908"/>
                  </a:lnTo>
                  <a:cubicBezTo>
                    <a:pt x="70723" y="14908"/>
                    <a:pt x="72676" y="12734"/>
                    <a:pt x="71655" y="10649"/>
                  </a:cubicBezTo>
                  <a:cubicBezTo>
                    <a:pt x="71566" y="10427"/>
                    <a:pt x="71478" y="10249"/>
                    <a:pt x="71300" y="10072"/>
                  </a:cubicBezTo>
                  <a:cubicBezTo>
                    <a:pt x="71211" y="10249"/>
                    <a:pt x="71123" y="10427"/>
                    <a:pt x="70990" y="10560"/>
                  </a:cubicBezTo>
                  <a:cubicBezTo>
                    <a:pt x="70111" y="11745"/>
                    <a:pt x="68799" y="12178"/>
                    <a:pt x="67353" y="12178"/>
                  </a:cubicBezTo>
                  <a:cubicBezTo>
                    <a:pt x="65660" y="12178"/>
                    <a:pt x="63784" y="11585"/>
                    <a:pt x="62205" y="10915"/>
                  </a:cubicBezTo>
                  <a:cubicBezTo>
                    <a:pt x="61001" y="11966"/>
                    <a:pt x="59410" y="12474"/>
                    <a:pt x="57812" y="12474"/>
                  </a:cubicBezTo>
                  <a:cubicBezTo>
                    <a:pt x="55699" y="12474"/>
                    <a:pt x="53574" y="11587"/>
                    <a:pt x="52311" y="9894"/>
                  </a:cubicBezTo>
                  <a:cubicBezTo>
                    <a:pt x="50875" y="10922"/>
                    <a:pt x="49135" y="11412"/>
                    <a:pt x="47391" y="11412"/>
                  </a:cubicBezTo>
                  <a:cubicBezTo>
                    <a:pt x="44768" y="11412"/>
                    <a:pt x="42134" y="10305"/>
                    <a:pt x="40509" y="8253"/>
                  </a:cubicBezTo>
                  <a:cubicBezTo>
                    <a:pt x="39573" y="10008"/>
                    <a:pt x="37576" y="10911"/>
                    <a:pt x="35591" y="10911"/>
                  </a:cubicBezTo>
                  <a:cubicBezTo>
                    <a:pt x="33813" y="10911"/>
                    <a:pt x="32044" y="10185"/>
                    <a:pt x="31058" y="8697"/>
                  </a:cubicBezTo>
                  <a:cubicBezTo>
                    <a:pt x="29420" y="9516"/>
                    <a:pt x="27657" y="10397"/>
                    <a:pt x="25847" y="10397"/>
                  </a:cubicBezTo>
                  <a:cubicBezTo>
                    <a:pt x="25500" y="10397"/>
                    <a:pt x="25152" y="10365"/>
                    <a:pt x="24803" y="10294"/>
                  </a:cubicBezTo>
                  <a:cubicBezTo>
                    <a:pt x="22677" y="9807"/>
                    <a:pt x="20949" y="7109"/>
                    <a:pt x="22311" y="5378"/>
                  </a:cubicBezTo>
                  <a:lnTo>
                    <a:pt x="22311" y="5378"/>
                  </a:lnTo>
                  <a:cubicBezTo>
                    <a:pt x="22139" y="5593"/>
                    <a:pt x="21951" y="5688"/>
                    <a:pt x="21753" y="5688"/>
                  </a:cubicBezTo>
                  <a:cubicBezTo>
                    <a:pt x="20474" y="5688"/>
                    <a:pt x="18825" y="1712"/>
                    <a:pt x="18902" y="1021"/>
                  </a:cubicBezTo>
                  <a:cubicBezTo>
                    <a:pt x="18946" y="666"/>
                    <a:pt x="18990" y="311"/>
                    <a:pt x="19124" y="0"/>
                  </a:cubicBezTo>
                  <a:close/>
                </a:path>
              </a:pathLst>
            </a:custGeom>
            <a:solidFill>
              <a:srgbClr val="298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2"/>
            <p:cNvSpPr/>
            <p:nvPr/>
          </p:nvSpPr>
          <p:spPr>
            <a:xfrm>
              <a:off x="2338483" y="3040052"/>
              <a:ext cx="112925" cy="70848"/>
            </a:xfrm>
            <a:custGeom>
              <a:avLst/>
              <a:gdLst/>
              <a:ahLst/>
              <a:cxnLst/>
              <a:rect l="l" t="t" r="r" b="b"/>
              <a:pathLst>
                <a:path w="7901" h="4957" extrusionOk="0">
                  <a:moveTo>
                    <a:pt x="4387" y="1"/>
                  </a:moveTo>
                  <a:cubicBezTo>
                    <a:pt x="1946" y="1"/>
                    <a:pt x="0" y="3883"/>
                    <a:pt x="2972" y="4794"/>
                  </a:cubicBezTo>
                  <a:cubicBezTo>
                    <a:pt x="3325" y="4906"/>
                    <a:pt x="3661" y="4956"/>
                    <a:pt x="3978" y="4956"/>
                  </a:cubicBezTo>
                  <a:cubicBezTo>
                    <a:pt x="6681" y="4956"/>
                    <a:pt x="7900" y="1252"/>
                    <a:pt x="5279" y="180"/>
                  </a:cubicBezTo>
                  <a:cubicBezTo>
                    <a:pt x="4979" y="56"/>
                    <a:pt x="4680" y="1"/>
                    <a:pt x="4387" y="1"/>
                  </a:cubicBezTo>
                  <a:close/>
                </a:path>
              </a:pathLst>
            </a:custGeom>
            <a:solidFill>
              <a:srgbClr val="518F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2"/>
            <p:cNvSpPr/>
            <p:nvPr/>
          </p:nvSpPr>
          <p:spPr>
            <a:xfrm>
              <a:off x="2542394" y="3022758"/>
              <a:ext cx="109695" cy="78323"/>
            </a:xfrm>
            <a:custGeom>
              <a:avLst/>
              <a:gdLst/>
              <a:ahLst/>
              <a:cxnLst/>
              <a:rect l="l" t="t" r="r" b="b"/>
              <a:pathLst>
                <a:path w="7675" h="5480" extrusionOk="0">
                  <a:moveTo>
                    <a:pt x="3549" y="0"/>
                  </a:moveTo>
                  <a:cubicBezTo>
                    <a:pt x="3026" y="0"/>
                    <a:pt x="2485" y="189"/>
                    <a:pt x="1971" y="636"/>
                  </a:cubicBezTo>
                  <a:cubicBezTo>
                    <a:pt x="0" y="2278"/>
                    <a:pt x="2141" y="5480"/>
                    <a:pt x="4321" y="5480"/>
                  </a:cubicBezTo>
                  <a:cubicBezTo>
                    <a:pt x="4791" y="5480"/>
                    <a:pt x="5264" y="5330"/>
                    <a:pt x="5698" y="4984"/>
                  </a:cubicBezTo>
                  <a:cubicBezTo>
                    <a:pt x="7674" y="3438"/>
                    <a:pt x="5779" y="0"/>
                    <a:pt x="3549" y="0"/>
                  </a:cubicBezTo>
                  <a:close/>
                </a:path>
              </a:pathLst>
            </a:custGeom>
            <a:solidFill>
              <a:srgbClr val="518F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2"/>
            <p:cNvSpPr/>
            <p:nvPr/>
          </p:nvSpPr>
          <p:spPr>
            <a:xfrm>
              <a:off x="2514938" y="3158709"/>
              <a:ext cx="81153" cy="65517"/>
            </a:xfrm>
            <a:custGeom>
              <a:avLst/>
              <a:gdLst/>
              <a:ahLst/>
              <a:cxnLst/>
              <a:rect l="l" t="t" r="r" b="b"/>
              <a:pathLst>
                <a:path w="5678" h="4584" extrusionOk="0">
                  <a:moveTo>
                    <a:pt x="3066" y="0"/>
                  </a:moveTo>
                  <a:cubicBezTo>
                    <a:pt x="2960" y="0"/>
                    <a:pt x="2851" y="13"/>
                    <a:pt x="2738" y="42"/>
                  </a:cubicBezTo>
                  <a:cubicBezTo>
                    <a:pt x="0" y="683"/>
                    <a:pt x="1098" y="4584"/>
                    <a:pt x="3249" y="4584"/>
                  </a:cubicBezTo>
                  <a:cubicBezTo>
                    <a:pt x="3328" y="4584"/>
                    <a:pt x="3410" y="4578"/>
                    <a:pt x="3492" y="4567"/>
                  </a:cubicBezTo>
                  <a:cubicBezTo>
                    <a:pt x="5677" y="4273"/>
                    <a:pt x="4957" y="0"/>
                    <a:pt x="3066" y="0"/>
                  </a:cubicBezTo>
                  <a:close/>
                </a:path>
              </a:pathLst>
            </a:custGeom>
            <a:solidFill>
              <a:srgbClr val="518F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2"/>
            <p:cNvSpPr/>
            <p:nvPr/>
          </p:nvSpPr>
          <p:spPr>
            <a:xfrm>
              <a:off x="2332752" y="2755989"/>
              <a:ext cx="535226" cy="588494"/>
            </a:xfrm>
            <a:custGeom>
              <a:avLst/>
              <a:gdLst/>
              <a:ahLst/>
              <a:cxnLst/>
              <a:rect l="l" t="t" r="r" b="b"/>
              <a:pathLst>
                <a:path w="37448" h="41175" extrusionOk="0">
                  <a:moveTo>
                    <a:pt x="13089" y="1"/>
                  </a:moveTo>
                  <a:cubicBezTo>
                    <a:pt x="13134" y="4171"/>
                    <a:pt x="13489" y="19168"/>
                    <a:pt x="13000" y="22540"/>
                  </a:cubicBezTo>
                  <a:cubicBezTo>
                    <a:pt x="12956" y="22983"/>
                    <a:pt x="12867" y="23249"/>
                    <a:pt x="12779" y="23249"/>
                  </a:cubicBezTo>
                  <a:cubicBezTo>
                    <a:pt x="12430" y="23346"/>
                    <a:pt x="11270" y="23468"/>
                    <a:pt x="10033" y="23468"/>
                  </a:cubicBezTo>
                  <a:cubicBezTo>
                    <a:pt x="8436" y="23468"/>
                    <a:pt x="6709" y="23265"/>
                    <a:pt x="6434" y="22540"/>
                  </a:cubicBezTo>
                  <a:cubicBezTo>
                    <a:pt x="6212" y="21874"/>
                    <a:pt x="6123" y="18680"/>
                    <a:pt x="6123" y="15840"/>
                  </a:cubicBezTo>
                  <a:cubicBezTo>
                    <a:pt x="6123" y="13400"/>
                    <a:pt x="6168" y="11270"/>
                    <a:pt x="6168" y="11270"/>
                  </a:cubicBezTo>
                  <a:lnTo>
                    <a:pt x="6168" y="11270"/>
                  </a:lnTo>
                  <a:lnTo>
                    <a:pt x="1287" y="12468"/>
                  </a:lnTo>
                  <a:cubicBezTo>
                    <a:pt x="2086" y="16772"/>
                    <a:pt x="1" y="24536"/>
                    <a:pt x="3506" y="26444"/>
                  </a:cubicBezTo>
                  <a:cubicBezTo>
                    <a:pt x="5502" y="27570"/>
                    <a:pt x="8325" y="27677"/>
                    <a:pt x="10382" y="27677"/>
                  </a:cubicBezTo>
                  <a:cubicBezTo>
                    <a:pt x="10867" y="27677"/>
                    <a:pt x="11310" y="27671"/>
                    <a:pt x="11689" y="27671"/>
                  </a:cubicBezTo>
                  <a:cubicBezTo>
                    <a:pt x="12489" y="27671"/>
                    <a:pt x="13007" y="27698"/>
                    <a:pt x="13045" y="27864"/>
                  </a:cubicBezTo>
                  <a:cubicBezTo>
                    <a:pt x="13134" y="28396"/>
                    <a:pt x="13045" y="41174"/>
                    <a:pt x="13045" y="41174"/>
                  </a:cubicBezTo>
                  <a:lnTo>
                    <a:pt x="25601" y="40775"/>
                  </a:lnTo>
                  <a:lnTo>
                    <a:pt x="25601" y="39044"/>
                  </a:lnTo>
                  <a:cubicBezTo>
                    <a:pt x="25557" y="35273"/>
                    <a:pt x="25512" y="26710"/>
                    <a:pt x="25956" y="26355"/>
                  </a:cubicBezTo>
                  <a:cubicBezTo>
                    <a:pt x="26533" y="25911"/>
                    <a:pt x="32522" y="26222"/>
                    <a:pt x="34829" y="25379"/>
                  </a:cubicBezTo>
                  <a:cubicBezTo>
                    <a:pt x="37137" y="24536"/>
                    <a:pt x="37270" y="22096"/>
                    <a:pt x="37358" y="17792"/>
                  </a:cubicBezTo>
                  <a:cubicBezTo>
                    <a:pt x="37447" y="15529"/>
                    <a:pt x="37358" y="11226"/>
                    <a:pt x="37225" y="7588"/>
                  </a:cubicBezTo>
                  <a:cubicBezTo>
                    <a:pt x="37181" y="4393"/>
                    <a:pt x="37092" y="1731"/>
                    <a:pt x="37092" y="1553"/>
                  </a:cubicBezTo>
                  <a:cubicBezTo>
                    <a:pt x="37092" y="1498"/>
                    <a:pt x="36969" y="1475"/>
                    <a:pt x="36768" y="1475"/>
                  </a:cubicBezTo>
                  <a:cubicBezTo>
                    <a:pt x="35845" y="1475"/>
                    <a:pt x="33277" y="1953"/>
                    <a:pt x="33277" y="1953"/>
                  </a:cubicBezTo>
                  <a:cubicBezTo>
                    <a:pt x="33277" y="1953"/>
                    <a:pt x="33765" y="20232"/>
                    <a:pt x="32744" y="20587"/>
                  </a:cubicBezTo>
                  <a:cubicBezTo>
                    <a:pt x="31991" y="20838"/>
                    <a:pt x="29353" y="21089"/>
                    <a:pt x="27683" y="21089"/>
                  </a:cubicBezTo>
                  <a:cubicBezTo>
                    <a:pt x="26992" y="21089"/>
                    <a:pt x="26467" y="21046"/>
                    <a:pt x="26311" y="20942"/>
                  </a:cubicBezTo>
                  <a:cubicBezTo>
                    <a:pt x="26178" y="20854"/>
                    <a:pt x="26089" y="20765"/>
                    <a:pt x="26045" y="20632"/>
                  </a:cubicBezTo>
                  <a:cubicBezTo>
                    <a:pt x="25734" y="20055"/>
                    <a:pt x="25823" y="18680"/>
                    <a:pt x="25823" y="15884"/>
                  </a:cubicBezTo>
                  <a:cubicBezTo>
                    <a:pt x="25823" y="14376"/>
                    <a:pt x="25778" y="11314"/>
                    <a:pt x="25734" y="8209"/>
                  </a:cubicBezTo>
                  <a:cubicBezTo>
                    <a:pt x="25645" y="4082"/>
                    <a:pt x="25601" y="1"/>
                    <a:pt x="25601" y="1"/>
                  </a:cubicBezTo>
                  <a:close/>
                </a:path>
              </a:pathLst>
            </a:custGeom>
            <a:solidFill>
              <a:srgbClr val="684D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2"/>
            <p:cNvSpPr/>
            <p:nvPr/>
          </p:nvSpPr>
          <p:spPr>
            <a:xfrm>
              <a:off x="2704986" y="2777456"/>
              <a:ext cx="160448" cy="293268"/>
            </a:xfrm>
            <a:custGeom>
              <a:avLst/>
              <a:gdLst/>
              <a:ahLst/>
              <a:cxnLst/>
              <a:rect l="l" t="t" r="r" b="b"/>
              <a:pathLst>
                <a:path w="11226" h="20519" extrusionOk="0">
                  <a:moveTo>
                    <a:pt x="10690" y="1"/>
                  </a:moveTo>
                  <a:cubicBezTo>
                    <a:pt x="9748" y="1"/>
                    <a:pt x="7277" y="495"/>
                    <a:pt x="7277" y="495"/>
                  </a:cubicBezTo>
                  <a:cubicBezTo>
                    <a:pt x="7277" y="495"/>
                    <a:pt x="7765" y="18775"/>
                    <a:pt x="6700" y="19085"/>
                  </a:cubicBezTo>
                  <a:cubicBezTo>
                    <a:pt x="5979" y="19336"/>
                    <a:pt x="3349" y="19587"/>
                    <a:pt x="1667" y="19587"/>
                  </a:cubicBezTo>
                  <a:cubicBezTo>
                    <a:pt x="970" y="19587"/>
                    <a:pt x="436" y="19544"/>
                    <a:pt x="267" y="19440"/>
                  </a:cubicBezTo>
                  <a:cubicBezTo>
                    <a:pt x="134" y="19396"/>
                    <a:pt x="89" y="19263"/>
                    <a:pt x="1" y="19174"/>
                  </a:cubicBezTo>
                  <a:lnTo>
                    <a:pt x="1" y="19174"/>
                  </a:lnTo>
                  <a:cubicBezTo>
                    <a:pt x="89" y="19662"/>
                    <a:pt x="400" y="20106"/>
                    <a:pt x="844" y="20328"/>
                  </a:cubicBezTo>
                  <a:cubicBezTo>
                    <a:pt x="1185" y="20441"/>
                    <a:pt x="2000" y="20519"/>
                    <a:pt x="2973" y="20519"/>
                  </a:cubicBezTo>
                  <a:cubicBezTo>
                    <a:pt x="5037" y="20519"/>
                    <a:pt x="7815" y="20171"/>
                    <a:pt x="8297" y="19085"/>
                  </a:cubicBezTo>
                  <a:cubicBezTo>
                    <a:pt x="9005" y="17539"/>
                    <a:pt x="8479" y="6484"/>
                    <a:pt x="9571" y="6484"/>
                  </a:cubicBezTo>
                  <a:cubicBezTo>
                    <a:pt x="9575" y="6484"/>
                    <a:pt x="9580" y="6484"/>
                    <a:pt x="9584" y="6485"/>
                  </a:cubicBezTo>
                  <a:cubicBezTo>
                    <a:pt x="10161" y="6485"/>
                    <a:pt x="10738" y="6352"/>
                    <a:pt x="11226" y="6130"/>
                  </a:cubicBezTo>
                  <a:cubicBezTo>
                    <a:pt x="11181" y="2891"/>
                    <a:pt x="11093" y="229"/>
                    <a:pt x="11048" y="96"/>
                  </a:cubicBezTo>
                  <a:cubicBezTo>
                    <a:pt x="11048" y="28"/>
                    <a:pt x="10911" y="1"/>
                    <a:pt x="10690" y="1"/>
                  </a:cubicBezTo>
                  <a:close/>
                </a:path>
              </a:pathLst>
            </a:custGeom>
            <a:solidFill>
              <a:srgbClr val="3521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2"/>
            <p:cNvSpPr/>
            <p:nvPr/>
          </p:nvSpPr>
          <p:spPr>
            <a:xfrm>
              <a:off x="2332752" y="2755989"/>
              <a:ext cx="367817" cy="588494"/>
            </a:xfrm>
            <a:custGeom>
              <a:avLst/>
              <a:gdLst/>
              <a:ahLst/>
              <a:cxnLst/>
              <a:rect l="l" t="t" r="r" b="b"/>
              <a:pathLst>
                <a:path w="25735" h="41175" extrusionOk="0">
                  <a:moveTo>
                    <a:pt x="13089" y="1"/>
                  </a:moveTo>
                  <a:cubicBezTo>
                    <a:pt x="13134" y="4171"/>
                    <a:pt x="13489" y="19168"/>
                    <a:pt x="13000" y="22540"/>
                  </a:cubicBezTo>
                  <a:cubicBezTo>
                    <a:pt x="13178" y="23782"/>
                    <a:pt x="13222" y="24980"/>
                    <a:pt x="13134" y="26222"/>
                  </a:cubicBezTo>
                  <a:cubicBezTo>
                    <a:pt x="13134" y="26222"/>
                    <a:pt x="12249" y="26275"/>
                    <a:pt x="11021" y="26275"/>
                  </a:cubicBezTo>
                  <a:cubicBezTo>
                    <a:pt x="8509" y="26275"/>
                    <a:pt x="4561" y="26055"/>
                    <a:pt x="3816" y="24714"/>
                  </a:cubicBezTo>
                  <a:cubicBezTo>
                    <a:pt x="2707" y="22761"/>
                    <a:pt x="2530" y="16505"/>
                    <a:pt x="3506" y="16195"/>
                  </a:cubicBezTo>
                  <a:cubicBezTo>
                    <a:pt x="4083" y="15973"/>
                    <a:pt x="4615" y="15662"/>
                    <a:pt x="5147" y="15308"/>
                  </a:cubicBezTo>
                  <a:cubicBezTo>
                    <a:pt x="5458" y="15574"/>
                    <a:pt x="5769" y="15751"/>
                    <a:pt x="6123" y="15840"/>
                  </a:cubicBezTo>
                  <a:cubicBezTo>
                    <a:pt x="6123" y="13400"/>
                    <a:pt x="6168" y="11270"/>
                    <a:pt x="6168" y="11270"/>
                  </a:cubicBezTo>
                  <a:lnTo>
                    <a:pt x="6168" y="11270"/>
                  </a:lnTo>
                  <a:lnTo>
                    <a:pt x="1287" y="12468"/>
                  </a:lnTo>
                  <a:cubicBezTo>
                    <a:pt x="2086" y="16816"/>
                    <a:pt x="1" y="24536"/>
                    <a:pt x="3506" y="26488"/>
                  </a:cubicBezTo>
                  <a:cubicBezTo>
                    <a:pt x="5437" y="27578"/>
                    <a:pt x="8142" y="27714"/>
                    <a:pt x="10179" y="27714"/>
                  </a:cubicBezTo>
                  <a:cubicBezTo>
                    <a:pt x="10857" y="27714"/>
                    <a:pt x="11461" y="27699"/>
                    <a:pt x="11938" y="27699"/>
                  </a:cubicBezTo>
                  <a:cubicBezTo>
                    <a:pt x="12595" y="27699"/>
                    <a:pt x="13011" y="27727"/>
                    <a:pt x="13045" y="27864"/>
                  </a:cubicBezTo>
                  <a:cubicBezTo>
                    <a:pt x="13134" y="28440"/>
                    <a:pt x="13045" y="41174"/>
                    <a:pt x="13045" y="41174"/>
                  </a:cubicBezTo>
                  <a:lnTo>
                    <a:pt x="25601" y="40775"/>
                  </a:lnTo>
                  <a:lnTo>
                    <a:pt x="25601" y="39044"/>
                  </a:lnTo>
                  <a:cubicBezTo>
                    <a:pt x="22096" y="38956"/>
                    <a:pt x="16905" y="38778"/>
                    <a:pt x="16949" y="38290"/>
                  </a:cubicBezTo>
                  <a:cubicBezTo>
                    <a:pt x="17038" y="37580"/>
                    <a:pt x="16506" y="9850"/>
                    <a:pt x="16949" y="9540"/>
                  </a:cubicBezTo>
                  <a:cubicBezTo>
                    <a:pt x="17703" y="9096"/>
                    <a:pt x="18502" y="8741"/>
                    <a:pt x="19301" y="8386"/>
                  </a:cubicBezTo>
                  <a:cubicBezTo>
                    <a:pt x="20366" y="7854"/>
                    <a:pt x="21342" y="7099"/>
                    <a:pt x="22140" y="6256"/>
                  </a:cubicBezTo>
                  <a:cubicBezTo>
                    <a:pt x="23199" y="7844"/>
                    <a:pt x="24386" y="8240"/>
                    <a:pt x="25291" y="8240"/>
                  </a:cubicBezTo>
                  <a:cubicBezTo>
                    <a:pt x="25448" y="8240"/>
                    <a:pt x="25596" y="8228"/>
                    <a:pt x="25734" y="8209"/>
                  </a:cubicBezTo>
                  <a:cubicBezTo>
                    <a:pt x="25645" y="4082"/>
                    <a:pt x="25601" y="1"/>
                    <a:pt x="25601" y="1"/>
                  </a:cubicBezTo>
                  <a:close/>
                </a:path>
              </a:pathLst>
            </a:custGeom>
            <a:solidFill>
              <a:srgbClr val="3521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2"/>
            <p:cNvSpPr/>
            <p:nvPr/>
          </p:nvSpPr>
          <p:spPr>
            <a:xfrm>
              <a:off x="2450064" y="2806084"/>
              <a:ext cx="279661" cy="152387"/>
            </a:xfrm>
            <a:custGeom>
              <a:avLst/>
              <a:gdLst/>
              <a:ahLst/>
              <a:cxnLst/>
              <a:rect l="l" t="t" r="r" b="b"/>
              <a:pathLst>
                <a:path w="19567" h="10662" extrusionOk="0">
                  <a:moveTo>
                    <a:pt x="18458" y="1"/>
                  </a:moveTo>
                  <a:cubicBezTo>
                    <a:pt x="18458" y="1"/>
                    <a:pt x="17570" y="8342"/>
                    <a:pt x="11359" y="9274"/>
                  </a:cubicBezTo>
                  <a:cubicBezTo>
                    <a:pt x="10836" y="9352"/>
                    <a:pt x="10333" y="9387"/>
                    <a:pt x="9850" y="9387"/>
                  </a:cubicBezTo>
                  <a:cubicBezTo>
                    <a:pt x="4570" y="9387"/>
                    <a:pt x="1775" y="5103"/>
                    <a:pt x="1775" y="5103"/>
                  </a:cubicBezTo>
                  <a:lnTo>
                    <a:pt x="1" y="4083"/>
                  </a:lnTo>
                  <a:lnTo>
                    <a:pt x="1" y="4083"/>
                  </a:lnTo>
                  <a:cubicBezTo>
                    <a:pt x="1" y="4083"/>
                    <a:pt x="2464" y="10661"/>
                    <a:pt x="8799" y="10661"/>
                  </a:cubicBezTo>
                  <a:cubicBezTo>
                    <a:pt x="9578" y="10661"/>
                    <a:pt x="10416" y="10562"/>
                    <a:pt x="11315" y="10338"/>
                  </a:cubicBezTo>
                  <a:cubicBezTo>
                    <a:pt x="19567" y="8297"/>
                    <a:pt x="19523" y="1"/>
                    <a:pt x="195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2"/>
            <p:cNvSpPr/>
            <p:nvPr/>
          </p:nvSpPr>
          <p:spPr>
            <a:xfrm>
              <a:off x="2381089" y="2814331"/>
              <a:ext cx="292839" cy="210729"/>
            </a:xfrm>
            <a:custGeom>
              <a:avLst/>
              <a:gdLst/>
              <a:ahLst/>
              <a:cxnLst/>
              <a:rect l="l" t="t" r="r" b="b"/>
              <a:pathLst>
                <a:path w="20489" h="14744" extrusionOk="0">
                  <a:moveTo>
                    <a:pt x="19601" y="0"/>
                  </a:moveTo>
                  <a:cubicBezTo>
                    <a:pt x="19601" y="4020"/>
                    <a:pt x="15908" y="13666"/>
                    <a:pt x="9310" y="13666"/>
                  </a:cubicBezTo>
                  <a:cubicBezTo>
                    <a:pt x="9280" y="13666"/>
                    <a:pt x="9249" y="13666"/>
                    <a:pt x="9219" y="13666"/>
                  </a:cubicBezTo>
                  <a:cubicBezTo>
                    <a:pt x="2520" y="13533"/>
                    <a:pt x="1499" y="5724"/>
                    <a:pt x="1499" y="5724"/>
                  </a:cubicBezTo>
                  <a:lnTo>
                    <a:pt x="124" y="2796"/>
                  </a:lnTo>
                  <a:lnTo>
                    <a:pt x="124" y="2796"/>
                  </a:lnTo>
                  <a:cubicBezTo>
                    <a:pt x="124" y="2796"/>
                    <a:pt x="1" y="14744"/>
                    <a:pt x="8523" y="14744"/>
                  </a:cubicBezTo>
                  <a:cubicBezTo>
                    <a:pt x="8860" y="14744"/>
                    <a:pt x="9210" y="14725"/>
                    <a:pt x="9574" y="14686"/>
                  </a:cubicBezTo>
                  <a:cubicBezTo>
                    <a:pt x="19158" y="13621"/>
                    <a:pt x="20489" y="0"/>
                    <a:pt x="20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2"/>
            <p:cNvSpPr/>
            <p:nvPr/>
          </p:nvSpPr>
          <p:spPr>
            <a:xfrm>
              <a:off x="2737958" y="2821306"/>
              <a:ext cx="211186" cy="123301"/>
            </a:xfrm>
            <a:custGeom>
              <a:avLst/>
              <a:gdLst/>
              <a:ahLst/>
              <a:cxnLst/>
              <a:rect l="l" t="t" r="r" b="b"/>
              <a:pathLst>
                <a:path w="14776" h="8627" extrusionOk="0">
                  <a:moveTo>
                    <a:pt x="13888" y="0"/>
                  </a:moveTo>
                  <a:cubicBezTo>
                    <a:pt x="13888" y="0"/>
                    <a:pt x="13622" y="6966"/>
                    <a:pt x="7632" y="7499"/>
                  </a:cubicBezTo>
                  <a:cubicBezTo>
                    <a:pt x="7499" y="7509"/>
                    <a:pt x="7368" y="7515"/>
                    <a:pt x="7240" y="7515"/>
                  </a:cubicBezTo>
                  <a:cubicBezTo>
                    <a:pt x="2624" y="7515"/>
                    <a:pt x="1154" y="710"/>
                    <a:pt x="1154" y="710"/>
                  </a:cubicBezTo>
                  <a:lnTo>
                    <a:pt x="1" y="710"/>
                  </a:lnTo>
                  <a:cubicBezTo>
                    <a:pt x="1" y="710"/>
                    <a:pt x="845" y="8627"/>
                    <a:pt x="6892" y="8627"/>
                  </a:cubicBezTo>
                  <a:cubicBezTo>
                    <a:pt x="7199" y="8627"/>
                    <a:pt x="7520" y="8606"/>
                    <a:pt x="7854" y="8564"/>
                  </a:cubicBezTo>
                  <a:cubicBezTo>
                    <a:pt x="14775" y="7632"/>
                    <a:pt x="14553" y="0"/>
                    <a:pt x="145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2"/>
            <p:cNvSpPr/>
            <p:nvPr/>
          </p:nvSpPr>
          <p:spPr>
            <a:xfrm>
              <a:off x="2278855" y="2401278"/>
              <a:ext cx="689942" cy="467651"/>
            </a:xfrm>
            <a:custGeom>
              <a:avLst/>
              <a:gdLst/>
              <a:ahLst/>
              <a:cxnLst/>
              <a:rect l="l" t="t" r="r" b="b"/>
              <a:pathLst>
                <a:path w="48273" h="32720" extrusionOk="0">
                  <a:moveTo>
                    <a:pt x="23908" y="0"/>
                  </a:moveTo>
                  <a:cubicBezTo>
                    <a:pt x="23734" y="0"/>
                    <a:pt x="23560" y="6"/>
                    <a:pt x="23382" y="17"/>
                  </a:cubicBezTo>
                  <a:cubicBezTo>
                    <a:pt x="16239" y="239"/>
                    <a:pt x="15440" y="7249"/>
                    <a:pt x="15440" y="7249"/>
                  </a:cubicBezTo>
                  <a:cubicBezTo>
                    <a:pt x="15440" y="7249"/>
                    <a:pt x="15135" y="7220"/>
                    <a:pt x="14615" y="7220"/>
                  </a:cubicBezTo>
                  <a:cubicBezTo>
                    <a:pt x="12408" y="7220"/>
                    <a:pt x="6343" y="7743"/>
                    <a:pt x="3505" y="13239"/>
                  </a:cubicBezTo>
                  <a:cubicBezTo>
                    <a:pt x="0" y="20071"/>
                    <a:pt x="5546" y="25174"/>
                    <a:pt x="5546" y="25174"/>
                  </a:cubicBezTo>
                  <a:cubicBezTo>
                    <a:pt x="5546" y="25174"/>
                    <a:pt x="5502" y="29743"/>
                    <a:pt x="9628" y="30453"/>
                  </a:cubicBezTo>
                  <a:cubicBezTo>
                    <a:pt x="9999" y="30517"/>
                    <a:pt x="10355" y="30546"/>
                    <a:pt x="10695" y="30546"/>
                  </a:cubicBezTo>
                  <a:cubicBezTo>
                    <a:pt x="14143" y="30546"/>
                    <a:pt x="16017" y="27569"/>
                    <a:pt x="16017" y="27569"/>
                  </a:cubicBezTo>
                  <a:cubicBezTo>
                    <a:pt x="16017" y="27569"/>
                    <a:pt x="16017" y="32627"/>
                    <a:pt x="20277" y="32716"/>
                  </a:cubicBezTo>
                  <a:cubicBezTo>
                    <a:pt x="20346" y="32718"/>
                    <a:pt x="20415" y="32719"/>
                    <a:pt x="20484" y="32719"/>
                  </a:cubicBezTo>
                  <a:cubicBezTo>
                    <a:pt x="24575" y="32719"/>
                    <a:pt x="25734" y="28856"/>
                    <a:pt x="25734" y="28856"/>
                  </a:cubicBezTo>
                  <a:cubicBezTo>
                    <a:pt x="25734" y="28856"/>
                    <a:pt x="27494" y="32240"/>
                    <a:pt x="31013" y="32240"/>
                  </a:cubicBezTo>
                  <a:cubicBezTo>
                    <a:pt x="31524" y="32240"/>
                    <a:pt x="32071" y="32169"/>
                    <a:pt x="32655" y="32006"/>
                  </a:cubicBezTo>
                  <a:cubicBezTo>
                    <a:pt x="35317" y="31296"/>
                    <a:pt x="37269" y="29078"/>
                    <a:pt x="37669" y="26371"/>
                  </a:cubicBezTo>
                  <a:cubicBezTo>
                    <a:pt x="37669" y="26371"/>
                    <a:pt x="40035" y="27831"/>
                    <a:pt x="42270" y="27831"/>
                  </a:cubicBezTo>
                  <a:cubicBezTo>
                    <a:pt x="43387" y="27831"/>
                    <a:pt x="44472" y="27466"/>
                    <a:pt x="45211" y="26371"/>
                  </a:cubicBezTo>
                  <a:cubicBezTo>
                    <a:pt x="47430" y="23133"/>
                    <a:pt x="45522" y="19805"/>
                    <a:pt x="45522" y="19805"/>
                  </a:cubicBezTo>
                  <a:cubicBezTo>
                    <a:pt x="45832" y="19406"/>
                    <a:pt x="46143" y="19006"/>
                    <a:pt x="46409" y="18607"/>
                  </a:cubicBezTo>
                  <a:cubicBezTo>
                    <a:pt x="47252" y="17232"/>
                    <a:pt x="48273" y="14880"/>
                    <a:pt x="47030" y="12396"/>
                  </a:cubicBezTo>
                  <a:cubicBezTo>
                    <a:pt x="45917" y="10244"/>
                    <a:pt x="43937" y="9782"/>
                    <a:pt x="42441" y="9782"/>
                  </a:cubicBezTo>
                  <a:cubicBezTo>
                    <a:pt x="41315" y="9782"/>
                    <a:pt x="40464" y="10044"/>
                    <a:pt x="40464" y="10044"/>
                  </a:cubicBezTo>
                  <a:cubicBezTo>
                    <a:pt x="40420" y="8092"/>
                    <a:pt x="39266" y="6317"/>
                    <a:pt x="37447" y="5519"/>
                  </a:cubicBezTo>
                  <a:cubicBezTo>
                    <a:pt x="36734" y="5203"/>
                    <a:pt x="36035" y="5081"/>
                    <a:pt x="35381" y="5081"/>
                  </a:cubicBezTo>
                  <a:cubicBezTo>
                    <a:pt x="33187" y="5081"/>
                    <a:pt x="31502" y="6450"/>
                    <a:pt x="31502" y="6450"/>
                  </a:cubicBezTo>
                  <a:cubicBezTo>
                    <a:pt x="31502" y="6450"/>
                    <a:pt x="30747" y="1126"/>
                    <a:pt x="25468" y="150"/>
                  </a:cubicBezTo>
                  <a:cubicBezTo>
                    <a:pt x="24935" y="50"/>
                    <a:pt x="24428" y="0"/>
                    <a:pt x="2390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2"/>
            <p:cNvSpPr/>
            <p:nvPr/>
          </p:nvSpPr>
          <p:spPr>
            <a:xfrm>
              <a:off x="2359307" y="2565770"/>
              <a:ext cx="98089" cy="61015"/>
            </a:xfrm>
            <a:custGeom>
              <a:avLst/>
              <a:gdLst/>
              <a:ahLst/>
              <a:cxnLst/>
              <a:rect l="l" t="t" r="r" b="b"/>
              <a:pathLst>
                <a:path w="6863" h="4269" extrusionOk="0">
                  <a:moveTo>
                    <a:pt x="4407" y="1"/>
                  </a:moveTo>
                  <a:cubicBezTo>
                    <a:pt x="2744" y="1"/>
                    <a:pt x="0" y="3419"/>
                    <a:pt x="2003" y="4170"/>
                  </a:cubicBezTo>
                  <a:cubicBezTo>
                    <a:pt x="2182" y="4237"/>
                    <a:pt x="2368" y="4268"/>
                    <a:pt x="2555" y="4268"/>
                  </a:cubicBezTo>
                  <a:cubicBezTo>
                    <a:pt x="4589" y="4268"/>
                    <a:pt x="6862" y="612"/>
                    <a:pt x="4709" y="44"/>
                  </a:cubicBezTo>
                  <a:cubicBezTo>
                    <a:pt x="4614" y="14"/>
                    <a:pt x="4512" y="1"/>
                    <a:pt x="44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2"/>
            <p:cNvSpPr/>
            <p:nvPr/>
          </p:nvSpPr>
          <p:spPr>
            <a:xfrm>
              <a:off x="2372356" y="2654769"/>
              <a:ext cx="83225" cy="48795"/>
            </a:xfrm>
            <a:custGeom>
              <a:avLst/>
              <a:gdLst/>
              <a:ahLst/>
              <a:cxnLst/>
              <a:rect l="l" t="t" r="r" b="b"/>
              <a:pathLst>
                <a:path w="5823" h="3414" extrusionOk="0">
                  <a:moveTo>
                    <a:pt x="3191" y="0"/>
                  </a:moveTo>
                  <a:cubicBezTo>
                    <a:pt x="1688" y="0"/>
                    <a:pt x="0" y="2852"/>
                    <a:pt x="1933" y="3356"/>
                  </a:cubicBezTo>
                  <a:cubicBezTo>
                    <a:pt x="2081" y="3395"/>
                    <a:pt x="2231" y="3414"/>
                    <a:pt x="2379" y="3414"/>
                  </a:cubicBezTo>
                  <a:cubicBezTo>
                    <a:pt x="4214" y="3414"/>
                    <a:pt x="5823" y="562"/>
                    <a:pt x="3441" y="28"/>
                  </a:cubicBezTo>
                  <a:cubicBezTo>
                    <a:pt x="3359" y="9"/>
                    <a:pt x="3275" y="0"/>
                    <a:pt x="3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2"/>
            <p:cNvSpPr/>
            <p:nvPr/>
          </p:nvSpPr>
          <p:spPr>
            <a:xfrm>
              <a:off x="2278917" y="2408665"/>
              <a:ext cx="677893" cy="467651"/>
            </a:xfrm>
            <a:custGeom>
              <a:avLst/>
              <a:gdLst/>
              <a:ahLst/>
              <a:cxnLst/>
              <a:rect l="l" t="t" r="r" b="b"/>
              <a:pathLst>
                <a:path w="47430" h="32720" extrusionOk="0">
                  <a:moveTo>
                    <a:pt x="23908" y="0"/>
                  </a:moveTo>
                  <a:cubicBezTo>
                    <a:pt x="23734" y="0"/>
                    <a:pt x="23560" y="6"/>
                    <a:pt x="23382" y="17"/>
                  </a:cubicBezTo>
                  <a:cubicBezTo>
                    <a:pt x="16239" y="239"/>
                    <a:pt x="15440" y="7249"/>
                    <a:pt x="15440" y="7249"/>
                  </a:cubicBezTo>
                  <a:cubicBezTo>
                    <a:pt x="15440" y="7249"/>
                    <a:pt x="15135" y="7220"/>
                    <a:pt x="14615" y="7220"/>
                  </a:cubicBezTo>
                  <a:cubicBezTo>
                    <a:pt x="12408" y="7220"/>
                    <a:pt x="6343" y="7743"/>
                    <a:pt x="3505" y="13239"/>
                  </a:cubicBezTo>
                  <a:cubicBezTo>
                    <a:pt x="0" y="20071"/>
                    <a:pt x="5546" y="25174"/>
                    <a:pt x="5546" y="25174"/>
                  </a:cubicBezTo>
                  <a:cubicBezTo>
                    <a:pt x="5546" y="25174"/>
                    <a:pt x="5502" y="29743"/>
                    <a:pt x="9628" y="30453"/>
                  </a:cubicBezTo>
                  <a:cubicBezTo>
                    <a:pt x="9999" y="30517"/>
                    <a:pt x="10355" y="30546"/>
                    <a:pt x="10695" y="30546"/>
                  </a:cubicBezTo>
                  <a:cubicBezTo>
                    <a:pt x="14143" y="30546"/>
                    <a:pt x="16017" y="27569"/>
                    <a:pt x="16017" y="27569"/>
                  </a:cubicBezTo>
                  <a:cubicBezTo>
                    <a:pt x="16017" y="27569"/>
                    <a:pt x="16017" y="32627"/>
                    <a:pt x="20277" y="32716"/>
                  </a:cubicBezTo>
                  <a:cubicBezTo>
                    <a:pt x="20346" y="32718"/>
                    <a:pt x="20415" y="32719"/>
                    <a:pt x="20484" y="32719"/>
                  </a:cubicBezTo>
                  <a:cubicBezTo>
                    <a:pt x="24575" y="32719"/>
                    <a:pt x="25734" y="28856"/>
                    <a:pt x="25734" y="28856"/>
                  </a:cubicBezTo>
                  <a:cubicBezTo>
                    <a:pt x="25734" y="28856"/>
                    <a:pt x="27494" y="32240"/>
                    <a:pt x="31013" y="32240"/>
                  </a:cubicBezTo>
                  <a:cubicBezTo>
                    <a:pt x="31524" y="32240"/>
                    <a:pt x="32071" y="32169"/>
                    <a:pt x="32655" y="32006"/>
                  </a:cubicBezTo>
                  <a:cubicBezTo>
                    <a:pt x="35317" y="31296"/>
                    <a:pt x="37269" y="29078"/>
                    <a:pt x="37669" y="26371"/>
                  </a:cubicBezTo>
                  <a:cubicBezTo>
                    <a:pt x="37669" y="26371"/>
                    <a:pt x="40035" y="27831"/>
                    <a:pt x="42270" y="27831"/>
                  </a:cubicBezTo>
                  <a:cubicBezTo>
                    <a:pt x="43387" y="27831"/>
                    <a:pt x="44472" y="27466"/>
                    <a:pt x="45211" y="26371"/>
                  </a:cubicBezTo>
                  <a:cubicBezTo>
                    <a:pt x="47430" y="23133"/>
                    <a:pt x="45522" y="19805"/>
                    <a:pt x="45522" y="19805"/>
                  </a:cubicBezTo>
                  <a:cubicBezTo>
                    <a:pt x="45832" y="19406"/>
                    <a:pt x="46143" y="19006"/>
                    <a:pt x="46409" y="18563"/>
                  </a:cubicBezTo>
                  <a:lnTo>
                    <a:pt x="46409" y="18563"/>
                  </a:lnTo>
                  <a:cubicBezTo>
                    <a:pt x="46276" y="18696"/>
                    <a:pt x="46143" y="18829"/>
                    <a:pt x="46010" y="18962"/>
                  </a:cubicBezTo>
                  <a:cubicBezTo>
                    <a:pt x="45256" y="19849"/>
                    <a:pt x="45078" y="21092"/>
                    <a:pt x="44546" y="22112"/>
                  </a:cubicBezTo>
                  <a:cubicBezTo>
                    <a:pt x="43768" y="23542"/>
                    <a:pt x="42124" y="24306"/>
                    <a:pt x="40506" y="24306"/>
                  </a:cubicBezTo>
                  <a:cubicBezTo>
                    <a:pt x="39263" y="24306"/>
                    <a:pt x="38035" y="23855"/>
                    <a:pt x="37225" y="22911"/>
                  </a:cubicBezTo>
                  <a:cubicBezTo>
                    <a:pt x="36395" y="24826"/>
                    <a:pt x="34647" y="25761"/>
                    <a:pt x="32906" y="25761"/>
                  </a:cubicBezTo>
                  <a:cubicBezTo>
                    <a:pt x="31016" y="25761"/>
                    <a:pt x="29133" y="24659"/>
                    <a:pt x="28440" y="22511"/>
                  </a:cubicBezTo>
                  <a:cubicBezTo>
                    <a:pt x="27020" y="23931"/>
                    <a:pt x="25334" y="25307"/>
                    <a:pt x="23382" y="25307"/>
                  </a:cubicBezTo>
                  <a:cubicBezTo>
                    <a:pt x="21386" y="25307"/>
                    <a:pt x="19478" y="23044"/>
                    <a:pt x="20543" y="21402"/>
                  </a:cubicBezTo>
                  <a:lnTo>
                    <a:pt x="20543" y="21402"/>
                  </a:lnTo>
                  <a:cubicBezTo>
                    <a:pt x="19915" y="21773"/>
                    <a:pt x="19213" y="21940"/>
                    <a:pt x="18503" y="21940"/>
                  </a:cubicBezTo>
                  <a:cubicBezTo>
                    <a:pt x="16152" y="21940"/>
                    <a:pt x="13713" y="20105"/>
                    <a:pt x="13577" y="17720"/>
                  </a:cubicBezTo>
                  <a:cubicBezTo>
                    <a:pt x="13444" y="15457"/>
                    <a:pt x="14997" y="13327"/>
                    <a:pt x="16993" y="12218"/>
                  </a:cubicBezTo>
                  <a:cubicBezTo>
                    <a:pt x="18990" y="11109"/>
                    <a:pt x="21297" y="10843"/>
                    <a:pt x="23560" y="10621"/>
                  </a:cubicBezTo>
                  <a:lnTo>
                    <a:pt x="23560" y="10621"/>
                  </a:lnTo>
                  <a:cubicBezTo>
                    <a:pt x="23473" y="10627"/>
                    <a:pt x="23386" y="10631"/>
                    <a:pt x="23301" y="10631"/>
                  </a:cubicBezTo>
                  <a:cubicBezTo>
                    <a:pt x="20457" y="10631"/>
                    <a:pt x="18352" y="7121"/>
                    <a:pt x="19256" y="4365"/>
                  </a:cubicBezTo>
                  <a:cubicBezTo>
                    <a:pt x="20277" y="1170"/>
                    <a:pt x="22761" y="549"/>
                    <a:pt x="25468" y="150"/>
                  </a:cubicBezTo>
                  <a:cubicBezTo>
                    <a:pt x="24935" y="50"/>
                    <a:pt x="24428" y="0"/>
                    <a:pt x="23908" y="0"/>
                  </a:cubicBezTo>
                  <a:close/>
                </a:path>
              </a:pathLst>
            </a:custGeom>
            <a:solidFill>
              <a:schemeClr val="accent1">
                <a:alpha val="665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2"/>
            <p:cNvSpPr/>
            <p:nvPr/>
          </p:nvSpPr>
          <p:spPr>
            <a:xfrm>
              <a:off x="2148221" y="2698604"/>
              <a:ext cx="397617" cy="276874"/>
            </a:xfrm>
            <a:custGeom>
              <a:avLst/>
              <a:gdLst/>
              <a:ahLst/>
              <a:cxnLst/>
              <a:rect l="l" t="t" r="r" b="b"/>
              <a:pathLst>
                <a:path w="27820" h="19372" extrusionOk="0">
                  <a:moveTo>
                    <a:pt x="17368" y="1"/>
                  </a:moveTo>
                  <a:cubicBezTo>
                    <a:pt x="14439" y="1"/>
                    <a:pt x="13355" y="2285"/>
                    <a:pt x="13355" y="2285"/>
                  </a:cubicBezTo>
                  <a:cubicBezTo>
                    <a:pt x="12557" y="1930"/>
                    <a:pt x="11714" y="1708"/>
                    <a:pt x="10826" y="1531"/>
                  </a:cubicBezTo>
                  <a:cubicBezTo>
                    <a:pt x="10181" y="1399"/>
                    <a:pt x="9453" y="1307"/>
                    <a:pt x="8694" y="1307"/>
                  </a:cubicBezTo>
                  <a:cubicBezTo>
                    <a:pt x="6897" y="1307"/>
                    <a:pt x="4927" y="1825"/>
                    <a:pt x="3461" y="3572"/>
                  </a:cubicBezTo>
                  <a:cubicBezTo>
                    <a:pt x="1" y="7698"/>
                    <a:pt x="4260" y="10937"/>
                    <a:pt x="4260" y="10937"/>
                  </a:cubicBezTo>
                  <a:cubicBezTo>
                    <a:pt x="4260" y="10937"/>
                    <a:pt x="1332" y="16483"/>
                    <a:pt x="5369" y="18657"/>
                  </a:cubicBezTo>
                  <a:cubicBezTo>
                    <a:pt x="6192" y="19095"/>
                    <a:pt x="6940" y="19270"/>
                    <a:pt x="7608" y="19270"/>
                  </a:cubicBezTo>
                  <a:cubicBezTo>
                    <a:pt x="10255" y="19270"/>
                    <a:pt x="11669" y="16527"/>
                    <a:pt x="11669" y="16527"/>
                  </a:cubicBezTo>
                  <a:cubicBezTo>
                    <a:pt x="11841" y="18157"/>
                    <a:pt x="13172" y="19371"/>
                    <a:pt x="14783" y="19371"/>
                  </a:cubicBezTo>
                  <a:cubicBezTo>
                    <a:pt x="14839" y="19371"/>
                    <a:pt x="14896" y="19370"/>
                    <a:pt x="14953" y="19367"/>
                  </a:cubicBezTo>
                  <a:cubicBezTo>
                    <a:pt x="14982" y="19368"/>
                    <a:pt x="15011" y="19368"/>
                    <a:pt x="15040" y="19368"/>
                  </a:cubicBezTo>
                  <a:cubicBezTo>
                    <a:pt x="16689" y="19368"/>
                    <a:pt x="18107" y="18141"/>
                    <a:pt x="18369" y="16527"/>
                  </a:cubicBezTo>
                  <a:cubicBezTo>
                    <a:pt x="18369" y="16527"/>
                    <a:pt x="19165" y="18880"/>
                    <a:pt x="21429" y="18880"/>
                  </a:cubicBezTo>
                  <a:cubicBezTo>
                    <a:pt x="21728" y="18880"/>
                    <a:pt x="22054" y="18839"/>
                    <a:pt x="22406" y="18746"/>
                  </a:cubicBezTo>
                  <a:cubicBezTo>
                    <a:pt x="25379" y="17947"/>
                    <a:pt x="23871" y="14265"/>
                    <a:pt x="23871" y="14265"/>
                  </a:cubicBezTo>
                  <a:cubicBezTo>
                    <a:pt x="24492" y="14220"/>
                    <a:pt x="25068" y="14087"/>
                    <a:pt x="25645" y="13865"/>
                  </a:cubicBezTo>
                  <a:cubicBezTo>
                    <a:pt x="26976" y="13422"/>
                    <a:pt x="27819" y="12179"/>
                    <a:pt x="27819" y="10804"/>
                  </a:cubicBezTo>
                  <a:cubicBezTo>
                    <a:pt x="27819" y="8340"/>
                    <a:pt x="25711" y="8008"/>
                    <a:pt x="24575" y="8008"/>
                  </a:cubicBezTo>
                  <a:cubicBezTo>
                    <a:pt x="24157" y="8008"/>
                    <a:pt x="23871" y="8053"/>
                    <a:pt x="23871" y="8053"/>
                  </a:cubicBezTo>
                  <a:cubicBezTo>
                    <a:pt x="23871" y="8053"/>
                    <a:pt x="24403" y="2063"/>
                    <a:pt x="19700" y="422"/>
                  </a:cubicBezTo>
                  <a:cubicBezTo>
                    <a:pt x="18818" y="122"/>
                    <a:pt x="18044" y="1"/>
                    <a:pt x="17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2"/>
            <p:cNvSpPr/>
            <p:nvPr/>
          </p:nvSpPr>
          <p:spPr>
            <a:xfrm>
              <a:off x="2210708" y="2896398"/>
              <a:ext cx="55927" cy="34874"/>
            </a:xfrm>
            <a:custGeom>
              <a:avLst/>
              <a:gdLst/>
              <a:ahLst/>
              <a:cxnLst/>
              <a:rect l="l" t="t" r="r" b="b"/>
              <a:pathLst>
                <a:path w="3913" h="2440" extrusionOk="0">
                  <a:moveTo>
                    <a:pt x="2032" y="1"/>
                  </a:moveTo>
                  <a:cubicBezTo>
                    <a:pt x="754" y="1"/>
                    <a:pt x="1" y="1506"/>
                    <a:pt x="997" y="2245"/>
                  </a:cubicBezTo>
                  <a:cubicBezTo>
                    <a:pt x="1188" y="2381"/>
                    <a:pt x="1394" y="2440"/>
                    <a:pt x="1600" y="2440"/>
                  </a:cubicBezTo>
                  <a:cubicBezTo>
                    <a:pt x="2739" y="2440"/>
                    <a:pt x="3912" y="654"/>
                    <a:pt x="2861" y="204"/>
                  </a:cubicBezTo>
                  <a:cubicBezTo>
                    <a:pt x="2570" y="62"/>
                    <a:pt x="2290" y="1"/>
                    <a:pt x="20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2"/>
            <p:cNvSpPr/>
            <p:nvPr/>
          </p:nvSpPr>
          <p:spPr>
            <a:xfrm>
              <a:off x="2144659" y="2720108"/>
              <a:ext cx="365902" cy="258208"/>
            </a:xfrm>
            <a:custGeom>
              <a:avLst/>
              <a:gdLst/>
              <a:ahLst/>
              <a:cxnLst/>
              <a:rect l="l" t="t" r="r" b="b"/>
              <a:pathLst>
                <a:path w="25601" h="18066" extrusionOk="0">
                  <a:moveTo>
                    <a:pt x="8694" y="1"/>
                  </a:moveTo>
                  <a:cubicBezTo>
                    <a:pt x="6897" y="1"/>
                    <a:pt x="4927" y="519"/>
                    <a:pt x="3461" y="2266"/>
                  </a:cubicBezTo>
                  <a:cubicBezTo>
                    <a:pt x="1" y="6392"/>
                    <a:pt x="4260" y="9631"/>
                    <a:pt x="4260" y="9631"/>
                  </a:cubicBezTo>
                  <a:cubicBezTo>
                    <a:pt x="4260" y="9631"/>
                    <a:pt x="1332" y="15177"/>
                    <a:pt x="5369" y="17351"/>
                  </a:cubicBezTo>
                  <a:cubicBezTo>
                    <a:pt x="6192" y="17789"/>
                    <a:pt x="6940" y="17964"/>
                    <a:pt x="7608" y="17964"/>
                  </a:cubicBezTo>
                  <a:cubicBezTo>
                    <a:pt x="10255" y="17964"/>
                    <a:pt x="11669" y="15221"/>
                    <a:pt x="11669" y="15221"/>
                  </a:cubicBezTo>
                  <a:cubicBezTo>
                    <a:pt x="11841" y="16851"/>
                    <a:pt x="13172" y="18065"/>
                    <a:pt x="14783" y="18065"/>
                  </a:cubicBezTo>
                  <a:cubicBezTo>
                    <a:pt x="14839" y="18065"/>
                    <a:pt x="14896" y="18064"/>
                    <a:pt x="14953" y="18061"/>
                  </a:cubicBezTo>
                  <a:cubicBezTo>
                    <a:pt x="14982" y="18062"/>
                    <a:pt x="15011" y="18062"/>
                    <a:pt x="15040" y="18062"/>
                  </a:cubicBezTo>
                  <a:cubicBezTo>
                    <a:pt x="16689" y="18062"/>
                    <a:pt x="18107" y="16835"/>
                    <a:pt x="18369" y="15221"/>
                  </a:cubicBezTo>
                  <a:cubicBezTo>
                    <a:pt x="18369" y="15221"/>
                    <a:pt x="19165" y="17574"/>
                    <a:pt x="21429" y="17574"/>
                  </a:cubicBezTo>
                  <a:cubicBezTo>
                    <a:pt x="21728" y="17574"/>
                    <a:pt x="22054" y="17533"/>
                    <a:pt x="22406" y="17440"/>
                  </a:cubicBezTo>
                  <a:cubicBezTo>
                    <a:pt x="25379" y="16641"/>
                    <a:pt x="23871" y="12959"/>
                    <a:pt x="23871" y="12959"/>
                  </a:cubicBezTo>
                  <a:cubicBezTo>
                    <a:pt x="24492" y="12914"/>
                    <a:pt x="25068" y="12825"/>
                    <a:pt x="25601" y="12604"/>
                  </a:cubicBezTo>
                  <a:lnTo>
                    <a:pt x="25601" y="12604"/>
                  </a:lnTo>
                  <a:cubicBezTo>
                    <a:pt x="25451" y="12629"/>
                    <a:pt x="25301" y="12641"/>
                    <a:pt x="25153" y="12641"/>
                  </a:cubicBezTo>
                  <a:cubicBezTo>
                    <a:pt x="24509" y="12641"/>
                    <a:pt x="23887" y="12407"/>
                    <a:pt x="23383" y="11938"/>
                  </a:cubicBezTo>
                  <a:lnTo>
                    <a:pt x="23383" y="11938"/>
                  </a:lnTo>
                  <a:cubicBezTo>
                    <a:pt x="23471" y="13225"/>
                    <a:pt x="22451" y="14334"/>
                    <a:pt x="21120" y="14334"/>
                  </a:cubicBezTo>
                  <a:cubicBezTo>
                    <a:pt x="21095" y="14335"/>
                    <a:pt x="21070" y="14335"/>
                    <a:pt x="21045" y="14335"/>
                  </a:cubicBezTo>
                  <a:cubicBezTo>
                    <a:pt x="19792" y="14335"/>
                    <a:pt x="18769" y="13244"/>
                    <a:pt x="18813" y="11983"/>
                  </a:cubicBezTo>
                  <a:lnTo>
                    <a:pt x="18813" y="11983"/>
                  </a:lnTo>
                  <a:cubicBezTo>
                    <a:pt x="18508" y="13200"/>
                    <a:pt x="17352" y="14247"/>
                    <a:pt x="16095" y="14247"/>
                  </a:cubicBezTo>
                  <a:cubicBezTo>
                    <a:pt x="16069" y="14247"/>
                    <a:pt x="16043" y="14246"/>
                    <a:pt x="16017" y="14245"/>
                  </a:cubicBezTo>
                  <a:cubicBezTo>
                    <a:pt x="14775" y="14201"/>
                    <a:pt x="13666" y="12692"/>
                    <a:pt x="14198" y="11494"/>
                  </a:cubicBezTo>
                  <a:lnTo>
                    <a:pt x="14198" y="11494"/>
                  </a:lnTo>
                  <a:cubicBezTo>
                    <a:pt x="13444" y="12204"/>
                    <a:pt x="12557" y="12692"/>
                    <a:pt x="11581" y="12959"/>
                  </a:cubicBezTo>
                  <a:cubicBezTo>
                    <a:pt x="11442" y="12983"/>
                    <a:pt x="11301" y="12995"/>
                    <a:pt x="11160" y="12995"/>
                  </a:cubicBezTo>
                  <a:cubicBezTo>
                    <a:pt x="10263" y="12995"/>
                    <a:pt x="9370" y="12515"/>
                    <a:pt x="9140" y="11672"/>
                  </a:cubicBezTo>
                  <a:cubicBezTo>
                    <a:pt x="9007" y="11051"/>
                    <a:pt x="9140" y="10385"/>
                    <a:pt x="9495" y="9853"/>
                  </a:cubicBezTo>
                  <a:cubicBezTo>
                    <a:pt x="10161" y="8699"/>
                    <a:pt x="11181" y="7768"/>
                    <a:pt x="12379" y="7146"/>
                  </a:cubicBezTo>
                  <a:lnTo>
                    <a:pt x="12379" y="7146"/>
                  </a:lnTo>
                  <a:cubicBezTo>
                    <a:pt x="11473" y="7530"/>
                    <a:pt x="10484" y="7722"/>
                    <a:pt x="9478" y="7722"/>
                  </a:cubicBezTo>
                  <a:cubicBezTo>
                    <a:pt x="9204" y="7722"/>
                    <a:pt x="8928" y="7707"/>
                    <a:pt x="8652" y="7679"/>
                  </a:cubicBezTo>
                  <a:cubicBezTo>
                    <a:pt x="7410" y="7457"/>
                    <a:pt x="6168" y="6570"/>
                    <a:pt x="5990" y="5327"/>
                  </a:cubicBezTo>
                  <a:cubicBezTo>
                    <a:pt x="5902" y="4751"/>
                    <a:pt x="5990" y="4174"/>
                    <a:pt x="6212" y="3641"/>
                  </a:cubicBezTo>
                  <a:cubicBezTo>
                    <a:pt x="7011" y="1334"/>
                    <a:pt x="8830" y="580"/>
                    <a:pt x="10826" y="225"/>
                  </a:cubicBezTo>
                  <a:cubicBezTo>
                    <a:pt x="10181" y="93"/>
                    <a:pt x="9453" y="1"/>
                    <a:pt x="8694" y="1"/>
                  </a:cubicBezTo>
                  <a:close/>
                </a:path>
              </a:pathLst>
            </a:custGeom>
            <a:solidFill>
              <a:schemeClr val="accent1">
                <a:alpha val="665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2"/>
            <p:cNvSpPr/>
            <p:nvPr/>
          </p:nvSpPr>
          <p:spPr>
            <a:xfrm>
              <a:off x="2664809" y="2620282"/>
              <a:ext cx="336331" cy="243701"/>
            </a:xfrm>
            <a:custGeom>
              <a:avLst/>
              <a:gdLst/>
              <a:ahLst/>
              <a:cxnLst/>
              <a:rect l="l" t="t" r="r" b="b"/>
              <a:pathLst>
                <a:path w="23532" h="17051" extrusionOk="0">
                  <a:moveTo>
                    <a:pt x="9556" y="1"/>
                  </a:moveTo>
                  <a:cubicBezTo>
                    <a:pt x="8180" y="1"/>
                    <a:pt x="6849" y="400"/>
                    <a:pt x="5696" y="1110"/>
                  </a:cubicBezTo>
                  <a:cubicBezTo>
                    <a:pt x="549" y="4216"/>
                    <a:pt x="4098" y="10250"/>
                    <a:pt x="4098" y="10250"/>
                  </a:cubicBezTo>
                  <a:cubicBezTo>
                    <a:pt x="4098" y="10250"/>
                    <a:pt x="3671" y="10144"/>
                    <a:pt x="3095" y="10144"/>
                  </a:cubicBezTo>
                  <a:cubicBezTo>
                    <a:pt x="1880" y="10144"/>
                    <a:pt x="1" y="10614"/>
                    <a:pt x="61" y="13533"/>
                  </a:cubicBezTo>
                  <a:cubicBezTo>
                    <a:pt x="132" y="15839"/>
                    <a:pt x="1580" y="16375"/>
                    <a:pt x="2908" y="16375"/>
                  </a:cubicBezTo>
                  <a:cubicBezTo>
                    <a:pt x="4058" y="16375"/>
                    <a:pt x="5119" y="15973"/>
                    <a:pt x="5119" y="15973"/>
                  </a:cubicBezTo>
                  <a:cubicBezTo>
                    <a:pt x="5441" y="16658"/>
                    <a:pt x="6129" y="17050"/>
                    <a:pt x="6884" y="17050"/>
                  </a:cubicBezTo>
                  <a:cubicBezTo>
                    <a:pt x="6960" y="17050"/>
                    <a:pt x="7038" y="17046"/>
                    <a:pt x="7115" y="17038"/>
                  </a:cubicBezTo>
                  <a:cubicBezTo>
                    <a:pt x="8579" y="16905"/>
                    <a:pt x="9068" y="14376"/>
                    <a:pt x="9068" y="14376"/>
                  </a:cubicBezTo>
                  <a:cubicBezTo>
                    <a:pt x="9423" y="15718"/>
                    <a:pt x="10655" y="16638"/>
                    <a:pt x="12016" y="16638"/>
                  </a:cubicBezTo>
                  <a:cubicBezTo>
                    <a:pt x="12185" y="16638"/>
                    <a:pt x="12356" y="16624"/>
                    <a:pt x="12528" y="16594"/>
                  </a:cubicBezTo>
                  <a:cubicBezTo>
                    <a:pt x="15279" y="16284"/>
                    <a:pt x="15146" y="13267"/>
                    <a:pt x="15146" y="13267"/>
                  </a:cubicBezTo>
                  <a:lnTo>
                    <a:pt x="15146" y="13267"/>
                  </a:lnTo>
                  <a:cubicBezTo>
                    <a:pt x="15932" y="14643"/>
                    <a:pt x="17372" y="15439"/>
                    <a:pt x="18876" y="15439"/>
                  </a:cubicBezTo>
                  <a:cubicBezTo>
                    <a:pt x="19408" y="15439"/>
                    <a:pt x="19948" y="15339"/>
                    <a:pt x="20470" y="15130"/>
                  </a:cubicBezTo>
                  <a:cubicBezTo>
                    <a:pt x="23265" y="14154"/>
                    <a:pt x="23531" y="10605"/>
                    <a:pt x="21845" y="8919"/>
                  </a:cubicBezTo>
                  <a:cubicBezTo>
                    <a:pt x="21357" y="8475"/>
                    <a:pt x="20692" y="8165"/>
                    <a:pt x="20026" y="8165"/>
                  </a:cubicBezTo>
                  <a:cubicBezTo>
                    <a:pt x="20026" y="8165"/>
                    <a:pt x="22644" y="4571"/>
                    <a:pt x="20026" y="2485"/>
                  </a:cubicBezTo>
                  <a:cubicBezTo>
                    <a:pt x="19139" y="1790"/>
                    <a:pt x="18266" y="1559"/>
                    <a:pt x="17497" y="1559"/>
                  </a:cubicBezTo>
                  <a:cubicBezTo>
                    <a:pt x="15959" y="1559"/>
                    <a:pt x="14835" y="2485"/>
                    <a:pt x="14835" y="2485"/>
                  </a:cubicBezTo>
                  <a:cubicBezTo>
                    <a:pt x="13460" y="1021"/>
                    <a:pt x="11552" y="134"/>
                    <a:pt x="95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2"/>
            <p:cNvSpPr/>
            <p:nvPr/>
          </p:nvSpPr>
          <p:spPr>
            <a:xfrm>
              <a:off x="2664809" y="2620282"/>
              <a:ext cx="336331" cy="243701"/>
            </a:xfrm>
            <a:custGeom>
              <a:avLst/>
              <a:gdLst/>
              <a:ahLst/>
              <a:cxnLst/>
              <a:rect l="l" t="t" r="r" b="b"/>
              <a:pathLst>
                <a:path w="23532" h="17051" extrusionOk="0">
                  <a:moveTo>
                    <a:pt x="9556" y="1"/>
                  </a:moveTo>
                  <a:cubicBezTo>
                    <a:pt x="8180" y="1"/>
                    <a:pt x="6849" y="400"/>
                    <a:pt x="5696" y="1110"/>
                  </a:cubicBezTo>
                  <a:cubicBezTo>
                    <a:pt x="549" y="4216"/>
                    <a:pt x="4098" y="10250"/>
                    <a:pt x="4098" y="10250"/>
                  </a:cubicBezTo>
                  <a:cubicBezTo>
                    <a:pt x="4098" y="10250"/>
                    <a:pt x="3671" y="10144"/>
                    <a:pt x="3095" y="10144"/>
                  </a:cubicBezTo>
                  <a:cubicBezTo>
                    <a:pt x="1880" y="10144"/>
                    <a:pt x="1" y="10614"/>
                    <a:pt x="61" y="13533"/>
                  </a:cubicBezTo>
                  <a:cubicBezTo>
                    <a:pt x="132" y="15839"/>
                    <a:pt x="1580" y="16375"/>
                    <a:pt x="2908" y="16375"/>
                  </a:cubicBezTo>
                  <a:cubicBezTo>
                    <a:pt x="4058" y="16375"/>
                    <a:pt x="5119" y="15973"/>
                    <a:pt x="5119" y="15973"/>
                  </a:cubicBezTo>
                  <a:cubicBezTo>
                    <a:pt x="5441" y="16658"/>
                    <a:pt x="6129" y="17050"/>
                    <a:pt x="6884" y="17050"/>
                  </a:cubicBezTo>
                  <a:cubicBezTo>
                    <a:pt x="6960" y="17050"/>
                    <a:pt x="7038" y="17046"/>
                    <a:pt x="7115" y="17038"/>
                  </a:cubicBezTo>
                  <a:cubicBezTo>
                    <a:pt x="8579" y="16905"/>
                    <a:pt x="9068" y="14376"/>
                    <a:pt x="9068" y="14376"/>
                  </a:cubicBezTo>
                  <a:cubicBezTo>
                    <a:pt x="9423" y="15718"/>
                    <a:pt x="10655" y="16638"/>
                    <a:pt x="12016" y="16638"/>
                  </a:cubicBezTo>
                  <a:cubicBezTo>
                    <a:pt x="12185" y="16638"/>
                    <a:pt x="12356" y="16624"/>
                    <a:pt x="12528" y="16594"/>
                  </a:cubicBezTo>
                  <a:cubicBezTo>
                    <a:pt x="15279" y="16284"/>
                    <a:pt x="15146" y="13267"/>
                    <a:pt x="15146" y="13267"/>
                  </a:cubicBezTo>
                  <a:lnTo>
                    <a:pt x="15146" y="13267"/>
                  </a:lnTo>
                  <a:cubicBezTo>
                    <a:pt x="15932" y="14643"/>
                    <a:pt x="17372" y="15439"/>
                    <a:pt x="18876" y="15439"/>
                  </a:cubicBezTo>
                  <a:cubicBezTo>
                    <a:pt x="19408" y="15439"/>
                    <a:pt x="19948" y="15339"/>
                    <a:pt x="20470" y="15130"/>
                  </a:cubicBezTo>
                  <a:cubicBezTo>
                    <a:pt x="23265" y="14154"/>
                    <a:pt x="23531" y="10605"/>
                    <a:pt x="21845" y="8919"/>
                  </a:cubicBezTo>
                  <a:lnTo>
                    <a:pt x="21845" y="8919"/>
                  </a:lnTo>
                  <a:cubicBezTo>
                    <a:pt x="22600" y="10560"/>
                    <a:pt x="21269" y="12646"/>
                    <a:pt x="19494" y="13001"/>
                  </a:cubicBezTo>
                  <a:cubicBezTo>
                    <a:pt x="19282" y="13043"/>
                    <a:pt x="19068" y="13063"/>
                    <a:pt x="18855" y="13063"/>
                  </a:cubicBezTo>
                  <a:cubicBezTo>
                    <a:pt x="17288" y="13063"/>
                    <a:pt x="15755" y="11967"/>
                    <a:pt x="15013" y="10560"/>
                  </a:cubicBezTo>
                  <a:cubicBezTo>
                    <a:pt x="14740" y="11743"/>
                    <a:pt x="13494" y="12511"/>
                    <a:pt x="12307" y="12511"/>
                  </a:cubicBezTo>
                  <a:cubicBezTo>
                    <a:pt x="11757" y="12511"/>
                    <a:pt x="11219" y="12346"/>
                    <a:pt x="10798" y="11980"/>
                  </a:cubicBezTo>
                  <a:cubicBezTo>
                    <a:pt x="9422" y="10827"/>
                    <a:pt x="9911" y="8209"/>
                    <a:pt x="11552" y="7588"/>
                  </a:cubicBezTo>
                  <a:lnTo>
                    <a:pt x="11552" y="7588"/>
                  </a:lnTo>
                  <a:cubicBezTo>
                    <a:pt x="11221" y="7641"/>
                    <a:pt x="10882" y="7666"/>
                    <a:pt x="10541" y="7666"/>
                  </a:cubicBezTo>
                  <a:cubicBezTo>
                    <a:pt x="9740" y="7666"/>
                    <a:pt x="8927" y="7526"/>
                    <a:pt x="8180" y="7277"/>
                  </a:cubicBezTo>
                  <a:cubicBezTo>
                    <a:pt x="7071" y="6878"/>
                    <a:pt x="6228" y="5991"/>
                    <a:pt x="5873" y="4881"/>
                  </a:cubicBezTo>
                  <a:cubicBezTo>
                    <a:pt x="5474" y="3462"/>
                    <a:pt x="6228" y="1909"/>
                    <a:pt x="7426" y="1021"/>
                  </a:cubicBezTo>
                  <a:cubicBezTo>
                    <a:pt x="8047" y="578"/>
                    <a:pt x="8801" y="223"/>
                    <a:pt x="9556" y="1"/>
                  </a:cubicBezTo>
                  <a:close/>
                </a:path>
              </a:pathLst>
            </a:custGeom>
            <a:solidFill>
              <a:schemeClr val="accent1">
                <a:alpha val="665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2"/>
            <p:cNvSpPr/>
            <p:nvPr/>
          </p:nvSpPr>
          <p:spPr>
            <a:xfrm>
              <a:off x="2751122" y="2661272"/>
              <a:ext cx="55283" cy="33730"/>
            </a:xfrm>
            <a:custGeom>
              <a:avLst/>
              <a:gdLst/>
              <a:ahLst/>
              <a:cxnLst/>
              <a:rect l="l" t="t" r="r" b="b"/>
              <a:pathLst>
                <a:path w="3868" h="2360" extrusionOk="0">
                  <a:moveTo>
                    <a:pt x="2351" y="1"/>
                  </a:moveTo>
                  <a:cubicBezTo>
                    <a:pt x="851" y="1"/>
                    <a:pt x="0" y="1986"/>
                    <a:pt x="1520" y="2324"/>
                  </a:cubicBezTo>
                  <a:cubicBezTo>
                    <a:pt x="1628" y="2348"/>
                    <a:pt x="1732" y="2359"/>
                    <a:pt x="1833" y="2359"/>
                  </a:cubicBezTo>
                  <a:cubicBezTo>
                    <a:pt x="3221" y="2359"/>
                    <a:pt x="3867" y="224"/>
                    <a:pt x="2585" y="17"/>
                  </a:cubicBezTo>
                  <a:cubicBezTo>
                    <a:pt x="2505" y="6"/>
                    <a:pt x="2428" y="1"/>
                    <a:pt x="2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2"/>
            <p:cNvSpPr/>
            <p:nvPr/>
          </p:nvSpPr>
          <p:spPr>
            <a:xfrm>
              <a:off x="2845652" y="2684169"/>
              <a:ext cx="47337" cy="25269"/>
            </a:xfrm>
            <a:custGeom>
              <a:avLst/>
              <a:gdLst/>
              <a:ahLst/>
              <a:cxnLst/>
              <a:rect l="l" t="t" r="r" b="b"/>
              <a:pathLst>
                <a:path w="3312" h="1768" extrusionOk="0">
                  <a:moveTo>
                    <a:pt x="1657" y="0"/>
                  </a:moveTo>
                  <a:cubicBezTo>
                    <a:pt x="629" y="0"/>
                    <a:pt x="1" y="1179"/>
                    <a:pt x="1029" y="1654"/>
                  </a:cubicBezTo>
                  <a:cubicBezTo>
                    <a:pt x="1188" y="1733"/>
                    <a:pt x="1350" y="1768"/>
                    <a:pt x="1508" y="1768"/>
                  </a:cubicBezTo>
                  <a:cubicBezTo>
                    <a:pt x="2496" y="1768"/>
                    <a:pt x="3312" y="401"/>
                    <a:pt x="2049" y="56"/>
                  </a:cubicBezTo>
                  <a:cubicBezTo>
                    <a:pt x="1914" y="18"/>
                    <a:pt x="1782" y="0"/>
                    <a:pt x="16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2"/>
            <p:cNvSpPr/>
            <p:nvPr/>
          </p:nvSpPr>
          <p:spPr>
            <a:xfrm>
              <a:off x="2768816" y="2720844"/>
              <a:ext cx="47337" cy="26555"/>
            </a:xfrm>
            <a:custGeom>
              <a:avLst/>
              <a:gdLst/>
              <a:ahLst/>
              <a:cxnLst/>
              <a:rect l="l" t="t" r="r" b="b"/>
              <a:pathLst>
                <a:path w="3312" h="1858" extrusionOk="0">
                  <a:moveTo>
                    <a:pt x="1827" y="1"/>
                  </a:moveTo>
                  <a:cubicBezTo>
                    <a:pt x="602" y="1"/>
                    <a:pt x="1" y="1629"/>
                    <a:pt x="1214" y="1838"/>
                  </a:cubicBezTo>
                  <a:cubicBezTo>
                    <a:pt x="1287" y="1851"/>
                    <a:pt x="1360" y="1857"/>
                    <a:pt x="1431" y="1857"/>
                  </a:cubicBezTo>
                  <a:cubicBezTo>
                    <a:pt x="2595" y="1857"/>
                    <a:pt x="3312" y="228"/>
                    <a:pt x="2057" y="19"/>
                  </a:cubicBezTo>
                  <a:cubicBezTo>
                    <a:pt x="1978" y="7"/>
                    <a:pt x="1901"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2"/>
            <p:cNvSpPr/>
            <p:nvPr/>
          </p:nvSpPr>
          <p:spPr>
            <a:xfrm>
              <a:off x="2679659" y="2786589"/>
              <a:ext cx="54054" cy="41191"/>
            </a:xfrm>
            <a:custGeom>
              <a:avLst/>
              <a:gdLst/>
              <a:ahLst/>
              <a:cxnLst/>
              <a:rect l="l" t="t" r="r" b="b"/>
              <a:pathLst>
                <a:path w="3782" h="2882" extrusionOk="0">
                  <a:moveTo>
                    <a:pt x="2199" y="1"/>
                  </a:moveTo>
                  <a:cubicBezTo>
                    <a:pt x="1958" y="1"/>
                    <a:pt x="1682" y="77"/>
                    <a:pt x="1373" y="255"/>
                  </a:cubicBezTo>
                  <a:cubicBezTo>
                    <a:pt x="1" y="1118"/>
                    <a:pt x="569" y="2882"/>
                    <a:pt x="1853" y="2882"/>
                  </a:cubicBezTo>
                  <a:cubicBezTo>
                    <a:pt x="2022" y="2882"/>
                    <a:pt x="2203" y="2851"/>
                    <a:pt x="2394" y="2784"/>
                  </a:cubicBezTo>
                  <a:cubicBezTo>
                    <a:pt x="3782" y="2297"/>
                    <a:pt x="3520" y="1"/>
                    <a:pt x="2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2"/>
            <p:cNvSpPr/>
            <p:nvPr/>
          </p:nvSpPr>
          <p:spPr>
            <a:xfrm>
              <a:off x="2896233" y="2761248"/>
              <a:ext cx="56155" cy="34431"/>
            </a:xfrm>
            <a:custGeom>
              <a:avLst/>
              <a:gdLst/>
              <a:ahLst/>
              <a:cxnLst/>
              <a:rect l="l" t="t" r="r" b="b"/>
              <a:pathLst>
                <a:path w="3929" h="2409" extrusionOk="0">
                  <a:moveTo>
                    <a:pt x="1782" y="0"/>
                  </a:moveTo>
                  <a:cubicBezTo>
                    <a:pt x="385" y="0"/>
                    <a:pt x="1" y="1661"/>
                    <a:pt x="1705" y="2295"/>
                  </a:cubicBezTo>
                  <a:cubicBezTo>
                    <a:pt x="1937" y="2374"/>
                    <a:pt x="2148" y="2409"/>
                    <a:pt x="2337" y="2409"/>
                  </a:cubicBezTo>
                  <a:cubicBezTo>
                    <a:pt x="3740" y="2409"/>
                    <a:pt x="3929" y="467"/>
                    <a:pt x="2326" y="76"/>
                  </a:cubicBezTo>
                  <a:cubicBezTo>
                    <a:pt x="2131" y="24"/>
                    <a:pt x="1950" y="0"/>
                    <a:pt x="1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2"/>
            <p:cNvSpPr/>
            <p:nvPr/>
          </p:nvSpPr>
          <p:spPr>
            <a:xfrm>
              <a:off x="1029619" y="3261386"/>
              <a:ext cx="4459" cy="71677"/>
            </a:xfrm>
            <a:custGeom>
              <a:avLst/>
              <a:gdLst/>
              <a:ahLst/>
              <a:cxnLst/>
              <a:rect l="l" t="t" r="r" b="b"/>
              <a:pathLst>
                <a:path w="312" h="5015" extrusionOk="0">
                  <a:moveTo>
                    <a:pt x="45" y="1"/>
                  </a:moveTo>
                  <a:lnTo>
                    <a:pt x="1" y="5014"/>
                  </a:lnTo>
                  <a:lnTo>
                    <a:pt x="311" y="5014"/>
                  </a:lnTo>
                  <a:lnTo>
                    <a:pt x="311" y="1"/>
                  </a:ln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2"/>
            <p:cNvSpPr/>
            <p:nvPr/>
          </p:nvSpPr>
          <p:spPr>
            <a:xfrm>
              <a:off x="1005750" y="3288656"/>
              <a:ext cx="23883" cy="21224"/>
            </a:xfrm>
            <a:custGeom>
              <a:avLst/>
              <a:gdLst/>
              <a:ahLst/>
              <a:cxnLst/>
              <a:rect l="l" t="t" r="r" b="b"/>
              <a:pathLst>
                <a:path w="1671" h="1485" extrusionOk="0">
                  <a:moveTo>
                    <a:pt x="118" y="1"/>
                  </a:moveTo>
                  <a:cubicBezTo>
                    <a:pt x="118" y="1"/>
                    <a:pt x="1" y="1485"/>
                    <a:pt x="1379" y="1485"/>
                  </a:cubicBezTo>
                  <a:cubicBezTo>
                    <a:pt x="1469" y="1485"/>
                    <a:pt x="1567" y="1479"/>
                    <a:pt x="1671" y="1465"/>
                  </a:cubicBezTo>
                  <a:cubicBezTo>
                    <a:pt x="1538" y="711"/>
                    <a:pt x="916" y="89"/>
                    <a:pt x="118" y="1"/>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2"/>
            <p:cNvSpPr/>
            <p:nvPr/>
          </p:nvSpPr>
          <p:spPr>
            <a:xfrm>
              <a:off x="1032792" y="3300076"/>
              <a:ext cx="28556" cy="15865"/>
            </a:xfrm>
            <a:custGeom>
              <a:avLst/>
              <a:gdLst/>
              <a:ahLst/>
              <a:cxnLst/>
              <a:rect l="l" t="t" r="r" b="b"/>
              <a:pathLst>
                <a:path w="1998" h="1110" extrusionOk="0">
                  <a:moveTo>
                    <a:pt x="1162" y="0"/>
                  </a:moveTo>
                  <a:cubicBezTo>
                    <a:pt x="175" y="0"/>
                    <a:pt x="0" y="932"/>
                    <a:pt x="0" y="932"/>
                  </a:cubicBezTo>
                  <a:cubicBezTo>
                    <a:pt x="312" y="1058"/>
                    <a:pt x="576" y="1110"/>
                    <a:pt x="799" y="1110"/>
                  </a:cubicBezTo>
                  <a:cubicBezTo>
                    <a:pt x="1750" y="1110"/>
                    <a:pt x="1961" y="178"/>
                    <a:pt x="1997" y="178"/>
                  </a:cubicBezTo>
                  <a:cubicBezTo>
                    <a:pt x="1669" y="51"/>
                    <a:pt x="1393" y="0"/>
                    <a:pt x="1162" y="0"/>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2"/>
            <p:cNvSpPr/>
            <p:nvPr/>
          </p:nvSpPr>
          <p:spPr>
            <a:xfrm>
              <a:off x="1003621" y="3233487"/>
              <a:ext cx="30457" cy="41234"/>
            </a:xfrm>
            <a:custGeom>
              <a:avLst/>
              <a:gdLst/>
              <a:ahLst/>
              <a:cxnLst/>
              <a:rect l="l" t="t" r="r" b="b"/>
              <a:pathLst>
                <a:path w="2131" h="2885" extrusionOk="0">
                  <a:moveTo>
                    <a:pt x="267" y="1"/>
                  </a:moveTo>
                  <a:lnTo>
                    <a:pt x="267" y="1"/>
                  </a:lnTo>
                  <a:cubicBezTo>
                    <a:pt x="1" y="2397"/>
                    <a:pt x="1953" y="2885"/>
                    <a:pt x="1953" y="2885"/>
                  </a:cubicBezTo>
                  <a:cubicBezTo>
                    <a:pt x="2130" y="1642"/>
                    <a:pt x="1420" y="489"/>
                    <a:pt x="267" y="1"/>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2"/>
            <p:cNvSpPr/>
            <p:nvPr/>
          </p:nvSpPr>
          <p:spPr>
            <a:xfrm>
              <a:off x="1029619" y="3233487"/>
              <a:ext cx="30457" cy="41234"/>
            </a:xfrm>
            <a:custGeom>
              <a:avLst/>
              <a:gdLst/>
              <a:ahLst/>
              <a:cxnLst/>
              <a:rect l="l" t="t" r="r" b="b"/>
              <a:pathLst>
                <a:path w="2131" h="2885" extrusionOk="0">
                  <a:moveTo>
                    <a:pt x="1820" y="1"/>
                  </a:moveTo>
                  <a:lnTo>
                    <a:pt x="1820" y="1"/>
                  </a:lnTo>
                  <a:cubicBezTo>
                    <a:pt x="711" y="489"/>
                    <a:pt x="1" y="1642"/>
                    <a:pt x="222" y="2885"/>
                  </a:cubicBezTo>
                  <a:cubicBezTo>
                    <a:pt x="222" y="2885"/>
                    <a:pt x="2130" y="2397"/>
                    <a:pt x="1820" y="1"/>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2"/>
            <p:cNvSpPr/>
            <p:nvPr/>
          </p:nvSpPr>
          <p:spPr>
            <a:xfrm>
              <a:off x="1023273" y="3223982"/>
              <a:ext cx="24111" cy="50738"/>
            </a:xfrm>
            <a:custGeom>
              <a:avLst/>
              <a:gdLst/>
              <a:ahLst/>
              <a:cxnLst/>
              <a:rect l="l" t="t" r="r" b="b"/>
              <a:pathLst>
                <a:path w="1687" h="3550" extrusionOk="0">
                  <a:moveTo>
                    <a:pt x="666" y="0"/>
                  </a:moveTo>
                  <a:cubicBezTo>
                    <a:pt x="1" y="1109"/>
                    <a:pt x="1" y="2440"/>
                    <a:pt x="666" y="3550"/>
                  </a:cubicBezTo>
                  <a:cubicBezTo>
                    <a:pt x="1687" y="2085"/>
                    <a:pt x="666" y="0"/>
                    <a:pt x="66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2"/>
            <p:cNvSpPr/>
            <p:nvPr/>
          </p:nvSpPr>
          <p:spPr>
            <a:xfrm>
              <a:off x="2828015" y="3261386"/>
              <a:ext cx="5074" cy="71677"/>
            </a:xfrm>
            <a:custGeom>
              <a:avLst/>
              <a:gdLst/>
              <a:ahLst/>
              <a:cxnLst/>
              <a:rect l="l" t="t" r="r" b="b"/>
              <a:pathLst>
                <a:path w="355" h="5015" extrusionOk="0">
                  <a:moveTo>
                    <a:pt x="44" y="1"/>
                  </a:moveTo>
                  <a:lnTo>
                    <a:pt x="0" y="5014"/>
                  </a:lnTo>
                  <a:lnTo>
                    <a:pt x="355" y="5014"/>
                  </a:lnTo>
                  <a:lnTo>
                    <a:pt x="355" y="1"/>
                  </a:lnTo>
                  <a:close/>
                </a:path>
              </a:pathLst>
            </a:custGeom>
            <a:solidFill>
              <a:srgbClr val="407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2"/>
            <p:cNvSpPr/>
            <p:nvPr/>
          </p:nvSpPr>
          <p:spPr>
            <a:xfrm>
              <a:off x="2804147" y="3288656"/>
              <a:ext cx="23883" cy="21224"/>
            </a:xfrm>
            <a:custGeom>
              <a:avLst/>
              <a:gdLst/>
              <a:ahLst/>
              <a:cxnLst/>
              <a:rect l="l" t="t" r="r" b="b"/>
              <a:pathLst>
                <a:path w="1671" h="1485" extrusionOk="0">
                  <a:moveTo>
                    <a:pt x="117" y="1"/>
                  </a:moveTo>
                  <a:cubicBezTo>
                    <a:pt x="117" y="1"/>
                    <a:pt x="0" y="1485"/>
                    <a:pt x="1378" y="1485"/>
                  </a:cubicBezTo>
                  <a:cubicBezTo>
                    <a:pt x="1469" y="1485"/>
                    <a:pt x="1566" y="1479"/>
                    <a:pt x="1670" y="1465"/>
                  </a:cubicBezTo>
                  <a:cubicBezTo>
                    <a:pt x="1537" y="711"/>
                    <a:pt x="916" y="134"/>
                    <a:pt x="117" y="1"/>
                  </a:cubicBezTo>
                  <a:close/>
                </a:path>
              </a:pathLst>
            </a:custGeom>
            <a:solidFill>
              <a:srgbClr val="407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2"/>
            <p:cNvSpPr/>
            <p:nvPr/>
          </p:nvSpPr>
          <p:spPr>
            <a:xfrm>
              <a:off x="2830545" y="3300362"/>
              <a:ext cx="28556" cy="15979"/>
            </a:xfrm>
            <a:custGeom>
              <a:avLst/>
              <a:gdLst/>
              <a:ahLst/>
              <a:cxnLst/>
              <a:rect l="l" t="t" r="r" b="b"/>
              <a:pathLst>
                <a:path w="1998" h="1118" extrusionOk="0">
                  <a:moveTo>
                    <a:pt x="1200" y="1"/>
                  </a:moveTo>
                  <a:cubicBezTo>
                    <a:pt x="180" y="1"/>
                    <a:pt x="0" y="956"/>
                    <a:pt x="0" y="956"/>
                  </a:cubicBezTo>
                  <a:cubicBezTo>
                    <a:pt x="310" y="1071"/>
                    <a:pt x="573" y="1117"/>
                    <a:pt x="797" y="1117"/>
                  </a:cubicBezTo>
                  <a:cubicBezTo>
                    <a:pt x="1790" y="1117"/>
                    <a:pt x="1997" y="194"/>
                    <a:pt x="1997" y="158"/>
                  </a:cubicBezTo>
                  <a:cubicBezTo>
                    <a:pt x="1686" y="46"/>
                    <a:pt x="1423" y="1"/>
                    <a:pt x="1200" y="1"/>
                  </a:cubicBezTo>
                  <a:close/>
                </a:path>
              </a:pathLst>
            </a:custGeom>
            <a:solidFill>
              <a:srgbClr val="407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2"/>
            <p:cNvSpPr/>
            <p:nvPr/>
          </p:nvSpPr>
          <p:spPr>
            <a:xfrm>
              <a:off x="2802003" y="3234130"/>
              <a:ext cx="30457" cy="40591"/>
            </a:xfrm>
            <a:custGeom>
              <a:avLst/>
              <a:gdLst/>
              <a:ahLst/>
              <a:cxnLst/>
              <a:rect l="l" t="t" r="r" b="b"/>
              <a:pathLst>
                <a:path w="2131" h="2840" extrusionOk="0">
                  <a:moveTo>
                    <a:pt x="312" y="0"/>
                  </a:moveTo>
                  <a:lnTo>
                    <a:pt x="312" y="0"/>
                  </a:lnTo>
                  <a:cubicBezTo>
                    <a:pt x="1" y="2396"/>
                    <a:pt x="1953" y="2840"/>
                    <a:pt x="1953" y="2840"/>
                  </a:cubicBezTo>
                  <a:cubicBezTo>
                    <a:pt x="2131" y="1642"/>
                    <a:pt x="1465" y="444"/>
                    <a:pt x="312" y="0"/>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2"/>
            <p:cNvSpPr/>
            <p:nvPr/>
          </p:nvSpPr>
          <p:spPr>
            <a:xfrm>
              <a:off x="2828015" y="3234130"/>
              <a:ext cx="30443" cy="40591"/>
            </a:xfrm>
            <a:custGeom>
              <a:avLst/>
              <a:gdLst/>
              <a:ahLst/>
              <a:cxnLst/>
              <a:rect l="l" t="t" r="r" b="b"/>
              <a:pathLst>
                <a:path w="2130" h="2840" extrusionOk="0">
                  <a:moveTo>
                    <a:pt x="1819" y="0"/>
                  </a:moveTo>
                  <a:lnTo>
                    <a:pt x="1819" y="0"/>
                  </a:lnTo>
                  <a:cubicBezTo>
                    <a:pt x="710" y="444"/>
                    <a:pt x="0" y="1642"/>
                    <a:pt x="177" y="2840"/>
                  </a:cubicBezTo>
                  <a:cubicBezTo>
                    <a:pt x="177" y="2840"/>
                    <a:pt x="2130" y="2396"/>
                    <a:pt x="18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2"/>
            <p:cNvSpPr/>
            <p:nvPr/>
          </p:nvSpPr>
          <p:spPr>
            <a:xfrm>
              <a:off x="2821669" y="3223982"/>
              <a:ext cx="24111" cy="50738"/>
            </a:xfrm>
            <a:custGeom>
              <a:avLst/>
              <a:gdLst/>
              <a:ahLst/>
              <a:cxnLst/>
              <a:rect l="l" t="t" r="r" b="b"/>
              <a:pathLst>
                <a:path w="1687" h="3550" extrusionOk="0">
                  <a:moveTo>
                    <a:pt x="621" y="0"/>
                  </a:moveTo>
                  <a:cubicBezTo>
                    <a:pt x="0" y="1109"/>
                    <a:pt x="0" y="2440"/>
                    <a:pt x="621" y="3550"/>
                  </a:cubicBezTo>
                  <a:cubicBezTo>
                    <a:pt x="1686" y="2130"/>
                    <a:pt x="621" y="0"/>
                    <a:pt x="621" y="0"/>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2"/>
            <p:cNvSpPr/>
            <p:nvPr/>
          </p:nvSpPr>
          <p:spPr>
            <a:xfrm>
              <a:off x="1234444" y="3272177"/>
              <a:ext cx="3816" cy="58985"/>
            </a:xfrm>
            <a:custGeom>
              <a:avLst/>
              <a:gdLst/>
              <a:ahLst/>
              <a:cxnLst/>
              <a:rect l="l" t="t" r="r" b="b"/>
              <a:pathLst>
                <a:path w="267" h="4127" extrusionOk="0">
                  <a:moveTo>
                    <a:pt x="45" y="0"/>
                  </a:moveTo>
                  <a:lnTo>
                    <a:pt x="0" y="4126"/>
                  </a:lnTo>
                  <a:lnTo>
                    <a:pt x="267" y="4126"/>
                  </a:lnTo>
                  <a:lnTo>
                    <a:pt x="267" y="0"/>
                  </a:ln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2"/>
            <p:cNvSpPr/>
            <p:nvPr/>
          </p:nvSpPr>
          <p:spPr>
            <a:xfrm>
              <a:off x="1215007" y="3294373"/>
              <a:ext cx="19452" cy="17565"/>
            </a:xfrm>
            <a:custGeom>
              <a:avLst/>
              <a:gdLst/>
              <a:ahLst/>
              <a:cxnLst/>
              <a:rect l="l" t="t" r="r" b="b"/>
              <a:pathLst>
                <a:path w="1361" h="1229" extrusionOk="0">
                  <a:moveTo>
                    <a:pt x="118" y="0"/>
                  </a:moveTo>
                  <a:lnTo>
                    <a:pt x="118" y="0"/>
                  </a:lnTo>
                  <a:cubicBezTo>
                    <a:pt x="1" y="666"/>
                    <a:pt x="506" y="1229"/>
                    <a:pt x="1115" y="1229"/>
                  </a:cubicBezTo>
                  <a:cubicBezTo>
                    <a:pt x="1195" y="1229"/>
                    <a:pt x="1278" y="1219"/>
                    <a:pt x="1360" y="1198"/>
                  </a:cubicBezTo>
                  <a:cubicBezTo>
                    <a:pt x="1227" y="577"/>
                    <a:pt x="739" y="89"/>
                    <a:pt x="118" y="0"/>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2"/>
            <p:cNvSpPr/>
            <p:nvPr/>
          </p:nvSpPr>
          <p:spPr>
            <a:xfrm>
              <a:off x="1236974" y="3303777"/>
              <a:ext cx="23483" cy="13135"/>
            </a:xfrm>
            <a:custGeom>
              <a:avLst/>
              <a:gdLst/>
              <a:ahLst/>
              <a:cxnLst/>
              <a:rect l="l" t="t" r="r" b="b"/>
              <a:pathLst>
                <a:path w="1643" h="919" extrusionOk="0">
                  <a:moveTo>
                    <a:pt x="964" y="0"/>
                  </a:moveTo>
                  <a:cubicBezTo>
                    <a:pt x="147" y="0"/>
                    <a:pt x="1" y="762"/>
                    <a:pt x="1" y="762"/>
                  </a:cubicBezTo>
                  <a:cubicBezTo>
                    <a:pt x="268" y="874"/>
                    <a:pt x="493" y="919"/>
                    <a:pt x="682" y="919"/>
                  </a:cubicBezTo>
                  <a:cubicBezTo>
                    <a:pt x="1470" y="919"/>
                    <a:pt x="1643" y="141"/>
                    <a:pt x="1643" y="141"/>
                  </a:cubicBezTo>
                  <a:cubicBezTo>
                    <a:pt x="1376" y="41"/>
                    <a:pt x="1152" y="0"/>
                    <a:pt x="964" y="0"/>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2"/>
            <p:cNvSpPr/>
            <p:nvPr/>
          </p:nvSpPr>
          <p:spPr>
            <a:xfrm>
              <a:off x="1213520" y="3249980"/>
              <a:ext cx="24740" cy="32987"/>
            </a:xfrm>
            <a:custGeom>
              <a:avLst/>
              <a:gdLst/>
              <a:ahLst/>
              <a:cxnLst/>
              <a:rect l="l" t="t" r="r" b="b"/>
              <a:pathLst>
                <a:path w="1731" h="2308" extrusionOk="0">
                  <a:moveTo>
                    <a:pt x="222" y="0"/>
                  </a:moveTo>
                  <a:cubicBezTo>
                    <a:pt x="0" y="1952"/>
                    <a:pt x="1553" y="2307"/>
                    <a:pt x="1553" y="2307"/>
                  </a:cubicBezTo>
                  <a:cubicBezTo>
                    <a:pt x="1731" y="1331"/>
                    <a:pt x="1154" y="355"/>
                    <a:pt x="222" y="0"/>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2"/>
            <p:cNvSpPr/>
            <p:nvPr/>
          </p:nvSpPr>
          <p:spPr>
            <a:xfrm>
              <a:off x="1234444" y="3249980"/>
              <a:ext cx="24740" cy="32987"/>
            </a:xfrm>
            <a:custGeom>
              <a:avLst/>
              <a:gdLst/>
              <a:ahLst/>
              <a:cxnLst/>
              <a:rect l="l" t="t" r="r" b="b"/>
              <a:pathLst>
                <a:path w="1731" h="2308" extrusionOk="0">
                  <a:moveTo>
                    <a:pt x="1509" y="0"/>
                  </a:moveTo>
                  <a:lnTo>
                    <a:pt x="1509" y="0"/>
                  </a:lnTo>
                  <a:cubicBezTo>
                    <a:pt x="577" y="355"/>
                    <a:pt x="0" y="1331"/>
                    <a:pt x="178" y="2307"/>
                  </a:cubicBezTo>
                  <a:cubicBezTo>
                    <a:pt x="178" y="2307"/>
                    <a:pt x="1731" y="1952"/>
                    <a:pt x="1509" y="0"/>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2"/>
            <p:cNvSpPr/>
            <p:nvPr/>
          </p:nvSpPr>
          <p:spPr>
            <a:xfrm>
              <a:off x="1229371" y="3241734"/>
              <a:ext cx="19666" cy="41234"/>
            </a:xfrm>
            <a:custGeom>
              <a:avLst/>
              <a:gdLst/>
              <a:ahLst/>
              <a:cxnLst/>
              <a:rect l="l" t="t" r="r" b="b"/>
              <a:pathLst>
                <a:path w="1376" h="2885" extrusionOk="0">
                  <a:moveTo>
                    <a:pt x="533" y="0"/>
                  </a:moveTo>
                  <a:cubicBezTo>
                    <a:pt x="1" y="888"/>
                    <a:pt x="1" y="1997"/>
                    <a:pt x="533" y="2884"/>
                  </a:cubicBezTo>
                  <a:cubicBezTo>
                    <a:pt x="1376" y="1731"/>
                    <a:pt x="533" y="0"/>
                    <a:pt x="53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2"/>
            <p:cNvSpPr/>
            <p:nvPr/>
          </p:nvSpPr>
          <p:spPr>
            <a:xfrm>
              <a:off x="1425321" y="3267732"/>
              <a:ext cx="3816" cy="58356"/>
            </a:xfrm>
            <a:custGeom>
              <a:avLst/>
              <a:gdLst/>
              <a:ahLst/>
              <a:cxnLst/>
              <a:rect l="l" t="t" r="r" b="b"/>
              <a:pathLst>
                <a:path w="267" h="4083" extrusionOk="0">
                  <a:moveTo>
                    <a:pt x="45" y="1"/>
                  </a:moveTo>
                  <a:lnTo>
                    <a:pt x="0" y="4082"/>
                  </a:lnTo>
                  <a:lnTo>
                    <a:pt x="266" y="4082"/>
                  </a:lnTo>
                  <a:lnTo>
                    <a:pt x="266" y="1"/>
                  </a:ln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2"/>
            <p:cNvSpPr/>
            <p:nvPr/>
          </p:nvSpPr>
          <p:spPr>
            <a:xfrm>
              <a:off x="1405840" y="3289928"/>
              <a:ext cx="19495" cy="17394"/>
            </a:xfrm>
            <a:custGeom>
              <a:avLst/>
              <a:gdLst/>
              <a:ahLst/>
              <a:cxnLst/>
              <a:rect l="l" t="t" r="r" b="b"/>
              <a:pathLst>
                <a:path w="1364" h="1217" extrusionOk="0">
                  <a:moveTo>
                    <a:pt x="121" y="0"/>
                  </a:moveTo>
                  <a:lnTo>
                    <a:pt x="121" y="0"/>
                  </a:lnTo>
                  <a:cubicBezTo>
                    <a:pt x="0" y="645"/>
                    <a:pt x="538" y="1216"/>
                    <a:pt x="1169" y="1216"/>
                  </a:cubicBezTo>
                  <a:cubicBezTo>
                    <a:pt x="1233" y="1216"/>
                    <a:pt x="1298" y="1211"/>
                    <a:pt x="1363" y="1198"/>
                  </a:cubicBezTo>
                  <a:cubicBezTo>
                    <a:pt x="1230" y="577"/>
                    <a:pt x="742" y="89"/>
                    <a:pt x="121" y="0"/>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2"/>
            <p:cNvSpPr/>
            <p:nvPr/>
          </p:nvSpPr>
          <p:spPr>
            <a:xfrm>
              <a:off x="1427851" y="3299332"/>
              <a:ext cx="22839" cy="12906"/>
            </a:xfrm>
            <a:custGeom>
              <a:avLst/>
              <a:gdLst/>
              <a:ahLst/>
              <a:cxnLst/>
              <a:rect l="l" t="t" r="r" b="b"/>
              <a:pathLst>
                <a:path w="1598" h="903" extrusionOk="0">
                  <a:moveTo>
                    <a:pt x="923" y="1"/>
                  </a:moveTo>
                  <a:cubicBezTo>
                    <a:pt x="118" y="1"/>
                    <a:pt x="1" y="762"/>
                    <a:pt x="1" y="762"/>
                  </a:cubicBezTo>
                  <a:cubicBezTo>
                    <a:pt x="250" y="862"/>
                    <a:pt x="462" y="903"/>
                    <a:pt x="642" y="903"/>
                  </a:cubicBezTo>
                  <a:cubicBezTo>
                    <a:pt x="1422" y="903"/>
                    <a:pt x="1598" y="141"/>
                    <a:pt x="1598" y="141"/>
                  </a:cubicBezTo>
                  <a:cubicBezTo>
                    <a:pt x="1332" y="41"/>
                    <a:pt x="1109" y="1"/>
                    <a:pt x="923" y="1"/>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2"/>
            <p:cNvSpPr/>
            <p:nvPr/>
          </p:nvSpPr>
          <p:spPr>
            <a:xfrm>
              <a:off x="1404397" y="3245536"/>
              <a:ext cx="24740" cy="32987"/>
            </a:xfrm>
            <a:custGeom>
              <a:avLst/>
              <a:gdLst/>
              <a:ahLst/>
              <a:cxnLst/>
              <a:rect l="l" t="t" r="r" b="b"/>
              <a:pathLst>
                <a:path w="1731" h="2308" extrusionOk="0">
                  <a:moveTo>
                    <a:pt x="266" y="1"/>
                  </a:moveTo>
                  <a:lnTo>
                    <a:pt x="266" y="1"/>
                  </a:lnTo>
                  <a:cubicBezTo>
                    <a:pt x="0" y="1909"/>
                    <a:pt x="1553" y="2308"/>
                    <a:pt x="1553" y="2308"/>
                  </a:cubicBezTo>
                  <a:cubicBezTo>
                    <a:pt x="1730" y="1332"/>
                    <a:pt x="1154" y="356"/>
                    <a:pt x="266" y="1"/>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2"/>
            <p:cNvSpPr/>
            <p:nvPr/>
          </p:nvSpPr>
          <p:spPr>
            <a:xfrm>
              <a:off x="1425321" y="3245536"/>
              <a:ext cx="24740" cy="32987"/>
            </a:xfrm>
            <a:custGeom>
              <a:avLst/>
              <a:gdLst/>
              <a:ahLst/>
              <a:cxnLst/>
              <a:rect l="l" t="t" r="r" b="b"/>
              <a:pathLst>
                <a:path w="1731" h="2308" extrusionOk="0">
                  <a:moveTo>
                    <a:pt x="1509" y="1"/>
                  </a:moveTo>
                  <a:lnTo>
                    <a:pt x="1509" y="1"/>
                  </a:lnTo>
                  <a:cubicBezTo>
                    <a:pt x="577" y="356"/>
                    <a:pt x="0" y="1332"/>
                    <a:pt x="178" y="2308"/>
                  </a:cubicBezTo>
                  <a:cubicBezTo>
                    <a:pt x="178" y="2308"/>
                    <a:pt x="1731" y="1909"/>
                    <a:pt x="1509" y="1"/>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2"/>
            <p:cNvSpPr/>
            <p:nvPr/>
          </p:nvSpPr>
          <p:spPr>
            <a:xfrm>
              <a:off x="1420247" y="3237289"/>
              <a:ext cx="19666" cy="41234"/>
            </a:xfrm>
            <a:custGeom>
              <a:avLst/>
              <a:gdLst/>
              <a:ahLst/>
              <a:cxnLst/>
              <a:rect l="l" t="t" r="r" b="b"/>
              <a:pathLst>
                <a:path w="1376" h="2885" extrusionOk="0">
                  <a:moveTo>
                    <a:pt x="533" y="1"/>
                  </a:moveTo>
                  <a:cubicBezTo>
                    <a:pt x="0" y="888"/>
                    <a:pt x="0" y="1997"/>
                    <a:pt x="533" y="2885"/>
                  </a:cubicBezTo>
                  <a:cubicBezTo>
                    <a:pt x="1376" y="1731"/>
                    <a:pt x="533" y="1"/>
                    <a:pt x="5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2"/>
            <p:cNvSpPr/>
            <p:nvPr/>
          </p:nvSpPr>
          <p:spPr>
            <a:xfrm>
              <a:off x="2434214" y="3275335"/>
              <a:ext cx="4459" cy="57727"/>
            </a:xfrm>
            <a:custGeom>
              <a:avLst/>
              <a:gdLst/>
              <a:ahLst/>
              <a:cxnLst/>
              <a:rect l="l" t="t" r="r" b="b"/>
              <a:pathLst>
                <a:path w="312" h="4039" extrusionOk="0">
                  <a:moveTo>
                    <a:pt x="45" y="1"/>
                  </a:moveTo>
                  <a:lnTo>
                    <a:pt x="1" y="4038"/>
                  </a:lnTo>
                  <a:lnTo>
                    <a:pt x="311" y="4038"/>
                  </a:lnTo>
                  <a:lnTo>
                    <a:pt x="311" y="1"/>
                  </a:lnTo>
                  <a:close/>
                </a:path>
              </a:pathLst>
            </a:custGeom>
            <a:solidFill>
              <a:srgbClr val="407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2"/>
            <p:cNvSpPr/>
            <p:nvPr/>
          </p:nvSpPr>
          <p:spPr>
            <a:xfrm>
              <a:off x="2415305" y="3297532"/>
              <a:ext cx="19552" cy="17394"/>
            </a:xfrm>
            <a:custGeom>
              <a:avLst/>
              <a:gdLst/>
              <a:ahLst/>
              <a:cxnLst/>
              <a:rect l="l" t="t" r="r" b="b"/>
              <a:pathLst>
                <a:path w="1368" h="1217" extrusionOk="0">
                  <a:moveTo>
                    <a:pt x="81" y="1"/>
                  </a:moveTo>
                  <a:cubicBezTo>
                    <a:pt x="1" y="645"/>
                    <a:pt x="505" y="1217"/>
                    <a:pt x="1164" y="1217"/>
                  </a:cubicBezTo>
                  <a:cubicBezTo>
                    <a:pt x="1230" y="1217"/>
                    <a:pt x="1299" y="1211"/>
                    <a:pt x="1368" y="1199"/>
                  </a:cubicBezTo>
                  <a:cubicBezTo>
                    <a:pt x="1235" y="533"/>
                    <a:pt x="747" y="90"/>
                    <a:pt x="81" y="1"/>
                  </a:cubicBezTo>
                  <a:close/>
                </a:path>
              </a:pathLst>
            </a:custGeom>
            <a:solidFill>
              <a:srgbClr val="407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2"/>
            <p:cNvSpPr/>
            <p:nvPr/>
          </p:nvSpPr>
          <p:spPr>
            <a:xfrm>
              <a:off x="2436758" y="3306950"/>
              <a:ext cx="23468" cy="12663"/>
            </a:xfrm>
            <a:custGeom>
              <a:avLst/>
              <a:gdLst/>
              <a:ahLst/>
              <a:cxnLst/>
              <a:rect l="l" t="t" r="r" b="b"/>
              <a:pathLst>
                <a:path w="1642" h="886" extrusionOk="0">
                  <a:moveTo>
                    <a:pt x="963" y="0"/>
                  </a:moveTo>
                  <a:cubicBezTo>
                    <a:pt x="146" y="0"/>
                    <a:pt x="0" y="762"/>
                    <a:pt x="0" y="762"/>
                  </a:cubicBezTo>
                  <a:cubicBezTo>
                    <a:pt x="248" y="850"/>
                    <a:pt x="460" y="886"/>
                    <a:pt x="641" y="886"/>
                  </a:cubicBezTo>
                  <a:cubicBezTo>
                    <a:pt x="1463" y="886"/>
                    <a:pt x="1642" y="140"/>
                    <a:pt x="1642" y="140"/>
                  </a:cubicBezTo>
                  <a:cubicBezTo>
                    <a:pt x="1375" y="41"/>
                    <a:pt x="1151" y="0"/>
                    <a:pt x="963" y="0"/>
                  </a:cubicBezTo>
                  <a:close/>
                </a:path>
              </a:pathLst>
            </a:custGeom>
            <a:solidFill>
              <a:srgbClr val="407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2"/>
            <p:cNvSpPr/>
            <p:nvPr/>
          </p:nvSpPr>
          <p:spPr>
            <a:xfrm>
              <a:off x="2413919" y="3252510"/>
              <a:ext cx="24111" cy="33630"/>
            </a:xfrm>
            <a:custGeom>
              <a:avLst/>
              <a:gdLst/>
              <a:ahLst/>
              <a:cxnLst/>
              <a:rect l="l" t="t" r="r" b="b"/>
              <a:pathLst>
                <a:path w="1687" h="2353" extrusionOk="0">
                  <a:moveTo>
                    <a:pt x="223" y="1"/>
                  </a:moveTo>
                  <a:cubicBezTo>
                    <a:pt x="1" y="1953"/>
                    <a:pt x="1554" y="2352"/>
                    <a:pt x="1554" y="2352"/>
                  </a:cubicBezTo>
                  <a:cubicBezTo>
                    <a:pt x="1687" y="1332"/>
                    <a:pt x="1154" y="400"/>
                    <a:pt x="223" y="1"/>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2"/>
            <p:cNvSpPr/>
            <p:nvPr/>
          </p:nvSpPr>
          <p:spPr>
            <a:xfrm>
              <a:off x="2434843" y="3252510"/>
              <a:ext cx="24755" cy="33630"/>
            </a:xfrm>
            <a:custGeom>
              <a:avLst/>
              <a:gdLst/>
              <a:ahLst/>
              <a:cxnLst/>
              <a:rect l="l" t="t" r="r" b="b"/>
              <a:pathLst>
                <a:path w="1732" h="2353" extrusionOk="0">
                  <a:moveTo>
                    <a:pt x="1465" y="1"/>
                  </a:moveTo>
                  <a:lnTo>
                    <a:pt x="1465" y="1"/>
                  </a:lnTo>
                  <a:cubicBezTo>
                    <a:pt x="533" y="400"/>
                    <a:pt x="1" y="1332"/>
                    <a:pt x="134" y="2352"/>
                  </a:cubicBezTo>
                  <a:cubicBezTo>
                    <a:pt x="134" y="2352"/>
                    <a:pt x="1731" y="1953"/>
                    <a:pt x="1465" y="1"/>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2"/>
            <p:cNvSpPr/>
            <p:nvPr/>
          </p:nvSpPr>
          <p:spPr>
            <a:xfrm>
              <a:off x="2429140" y="3244263"/>
              <a:ext cx="20310" cy="41877"/>
            </a:xfrm>
            <a:custGeom>
              <a:avLst/>
              <a:gdLst/>
              <a:ahLst/>
              <a:cxnLst/>
              <a:rect l="l" t="t" r="r" b="b"/>
              <a:pathLst>
                <a:path w="1421" h="2930" extrusionOk="0">
                  <a:moveTo>
                    <a:pt x="533" y="1"/>
                  </a:moveTo>
                  <a:cubicBezTo>
                    <a:pt x="1" y="888"/>
                    <a:pt x="1" y="2042"/>
                    <a:pt x="533" y="2929"/>
                  </a:cubicBezTo>
                  <a:cubicBezTo>
                    <a:pt x="1420" y="1731"/>
                    <a:pt x="533" y="1"/>
                    <a:pt x="5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2"/>
            <p:cNvSpPr/>
            <p:nvPr/>
          </p:nvSpPr>
          <p:spPr>
            <a:xfrm>
              <a:off x="948452" y="2871401"/>
              <a:ext cx="73578" cy="57727"/>
            </a:xfrm>
            <a:custGeom>
              <a:avLst/>
              <a:gdLst/>
              <a:ahLst/>
              <a:cxnLst/>
              <a:rect l="l" t="t" r="r" b="b"/>
              <a:pathLst>
                <a:path w="5148" h="4039" extrusionOk="0">
                  <a:moveTo>
                    <a:pt x="888" y="1"/>
                  </a:moveTo>
                  <a:cubicBezTo>
                    <a:pt x="533" y="45"/>
                    <a:pt x="222" y="222"/>
                    <a:pt x="1" y="489"/>
                  </a:cubicBezTo>
                  <a:cubicBezTo>
                    <a:pt x="172" y="403"/>
                    <a:pt x="363" y="354"/>
                    <a:pt x="560" y="354"/>
                  </a:cubicBezTo>
                  <a:cubicBezTo>
                    <a:pt x="668" y="354"/>
                    <a:pt x="778" y="368"/>
                    <a:pt x="888" y="400"/>
                  </a:cubicBezTo>
                  <a:cubicBezTo>
                    <a:pt x="1154" y="489"/>
                    <a:pt x="1376" y="622"/>
                    <a:pt x="1553" y="844"/>
                  </a:cubicBezTo>
                  <a:cubicBezTo>
                    <a:pt x="1775" y="977"/>
                    <a:pt x="1864" y="1199"/>
                    <a:pt x="1953" y="1465"/>
                  </a:cubicBezTo>
                  <a:cubicBezTo>
                    <a:pt x="1997" y="1687"/>
                    <a:pt x="1997" y="1953"/>
                    <a:pt x="1953" y="2219"/>
                  </a:cubicBezTo>
                  <a:lnTo>
                    <a:pt x="1553" y="4038"/>
                  </a:lnTo>
                  <a:lnTo>
                    <a:pt x="2663" y="2485"/>
                  </a:lnTo>
                  <a:cubicBezTo>
                    <a:pt x="2796" y="2263"/>
                    <a:pt x="2973" y="2086"/>
                    <a:pt x="3195" y="1953"/>
                  </a:cubicBezTo>
                  <a:cubicBezTo>
                    <a:pt x="3389" y="1817"/>
                    <a:pt x="3609" y="1749"/>
                    <a:pt x="3828" y="1749"/>
                  </a:cubicBezTo>
                  <a:cubicBezTo>
                    <a:pt x="4109" y="1749"/>
                    <a:pt x="4390" y="1861"/>
                    <a:pt x="4615" y="2086"/>
                  </a:cubicBezTo>
                  <a:cubicBezTo>
                    <a:pt x="4837" y="2308"/>
                    <a:pt x="4970" y="2574"/>
                    <a:pt x="5059" y="2884"/>
                  </a:cubicBezTo>
                  <a:cubicBezTo>
                    <a:pt x="5147" y="2530"/>
                    <a:pt x="5059" y="2175"/>
                    <a:pt x="4925" y="1864"/>
                  </a:cubicBezTo>
                  <a:cubicBezTo>
                    <a:pt x="4704" y="1509"/>
                    <a:pt x="4393" y="1243"/>
                    <a:pt x="4038" y="1154"/>
                  </a:cubicBezTo>
                  <a:cubicBezTo>
                    <a:pt x="3905" y="1125"/>
                    <a:pt x="3767" y="1110"/>
                    <a:pt x="3629" y="1110"/>
                  </a:cubicBezTo>
                  <a:cubicBezTo>
                    <a:pt x="3353" y="1110"/>
                    <a:pt x="3077" y="1169"/>
                    <a:pt x="2840" y="1287"/>
                  </a:cubicBezTo>
                  <a:cubicBezTo>
                    <a:pt x="2782" y="1320"/>
                    <a:pt x="2725" y="1356"/>
                    <a:pt x="2667" y="1395"/>
                  </a:cubicBezTo>
                  <a:lnTo>
                    <a:pt x="2667" y="1395"/>
                  </a:lnTo>
                  <a:cubicBezTo>
                    <a:pt x="2654" y="1344"/>
                    <a:pt x="2637" y="1294"/>
                    <a:pt x="2618" y="1243"/>
                  </a:cubicBezTo>
                  <a:cubicBezTo>
                    <a:pt x="2485" y="844"/>
                    <a:pt x="2263" y="533"/>
                    <a:pt x="1908" y="311"/>
                  </a:cubicBezTo>
                  <a:cubicBezTo>
                    <a:pt x="1642" y="134"/>
                    <a:pt x="1243" y="1"/>
                    <a:pt x="888" y="1"/>
                  </a:cubicBezTo>
                  <a:close/>
                </a:path>
              </a:pathLst>
            </a:custGeom>
            <a:solidFill>
              <a:srgbClr val="4C4C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2"/>
            <p:cNvSpPr/>
            <p:nvPr/>
          </p:nvSpPr>
          <p:spPr>
            <a:xfrm>
              <a:off x="1792481" y="2315251"/>
              <a:ext cx="91329" cy="51396"/>
            </a:xfrm>
            <a:custGeom>
              <a:avLst/>
              <a:gdLst/>
              <a:ahLst/>
              <a:cxnLst/>
              <a:rect l="l" t="t" r="r" b="b"/>
              <a:pathLst>
                <a:path w="6390" h="3596" extrusionOk="0">
                  <a:moveTo>
                    <a:pt x="4978" y="0"/>
                  </a:moveTo>
                  <a:cubicBezTo>
                    <a:pt x="4711" y="0"/>
                    <a:pt x="4444" y="49"/>
                    <a:pt x="4215" y="135"/>
                  </a:cubicBezTo>
                  <a:cubicBezTo>
                    <a:pt x="3772" y="268"/>
                    <a:pt x="3417" y="579"/>
                    <a:pt x="3195" y="978"/>
                  </a:cubicBezTo>
                  <a:cubicBezTo>
                    <a:pt x="3098" y="1195"/>
                    <a:pt x="3028" y="1437"/>
                    <a:pt x="2998" y="1685"/>
                  </a:cubicBezTo>
                  <a:lnTo>
                    <a:pt x="2998" y="1685"/>
                  </a:lnTo>
                  <a:cubicBezTo>
                    <a:pt x="2802" y="1623"/>
                    <a:pt x="2599" y="1577"/>
                    <a:pt x="2396" y="1555"/>
                  </a:cubicBezTo>
                  <a:cubicBezTo>
                    <a:pt x="2296" y="1544"/>
                    <a:pt x="2196" y="1538"/>
                    <a:pt x="2097" y="1538"/>
                  </a:cubicBezTo>
                  <a:cubicBezTo>
                    <a:pt x="1797" y="1538"/>
                    <a:pt x="1498" y="1588"/>
                    <a:pt x="1198" y="1688"/>
                  </a:cubicBezTo>
                  <a:cubicBezTo>
                    <a:pt x="843" y="1865"/>
                    <a:pt x="488" y="2132"/>
                    <a:pt x="266" y="2486"/>
                  </a:cubicBezTo>
                  <a:cubicBezTo>
                    <a:pt x="89" y="2797"/>
                    <a:pt x="0" y="3196"/>
                    <a:pt x="0" y="3596"/>
                  </a:cubicBezTo>
                  <a:cubicBezTo>
                    <a:pt x="133" y="3241"/>
                    <a:pt x="311" y="2974"/>
                    <a:pt x="577" y="2708"/>
                  </a:cubicBezTo>
                  <a:cubicBezTo>
                    <a:pt x="799" y="2486"/>
                    <a:pt x="1065" y="2309"/>
                    <a:pt x="1376" y="2265"/>
                  </a:cubicBezTo>
                  <a:cubicBezTo>
                    <a:pt x="1531" y="2220"/>
                    <a:pt x="1686" y="2198"/>
                    <a:pt x="1842" y="2198"/>
                  </a:cubicBezTo>
                  <a:cubicBezTo>
                    <a:pt x="1997" y="2198"/>
                    <a:pt x="2152" y="2220"/>
                    <a:pt x="2307" y="2265"/>
                  </a:cubicBezTo>
                  <a:cubicBezTo>
                    <a:pt x="2618" y="2309"/>
                    <a:pt x="2884" y="2398"/>
                    <a:pt x="3195" y="2575"/>
                  </a:cubicBezTo>
                  <a:lnTo>
                    <a:pt x="3860" y="2930"/>
                  </a:lnTo>
                  <a:lnTo>
                    <a:pt x="3727" y="2176"/>
                  </a:lnTo>
                  <a:cubicBezTo>
                    <a:pt x="3683" y="1865"/>
                    <a:pt x="3727" y="1555"/>
                    <a:pt x="3816" y="1289"/>
                  </a:cubicBezTo>
                  <a:cubicBezTo>
                    <a:pt x="3949" y="1022"/>
                    <a:pt x="4171" y="800"/>
                    <a:pt x="4437" y="667"/>
                  </a:cubicBezTo>
                  <a:cubicBezTo>
                    <a:pt x="4703" y="534"/>
                    <a:pt x="5058" y="401"/>
                    <a:pt x="5369" y="401"/>
                  </a:cubicBezTo>
                  <a:cubicBezTo>
                    <a:pt x="5428" y="394"/>
                    <a:pt x="5487" y="390"/>
                    <a:pt x="5546" y="390"/>
                  </a:cubicBezTo>
                  <a:cubicBezTo>
                    <a:pt x="5841" y="390"/>
                    <a:pt x="6130" y="482"/>
                    <a:pt x="6389" y="667"/>
                  </a:cubicBezTo>
                  <a:cubicBezTo>
                    <a:pt x="6167" y="312"/>
                    <a:pt x="5812" y="91"/>
                    <a:pt x="5413" y="46"/>
                  </a:cubicBezTo>
                  <a:cubicBezTo>
                    <a:pt x="5272" y="15"/>
                    <a:pt x="5125" y="0"/>
                    <a:pt x="4978" y="0"/>
                  </a:cubicBezTo>
                  <a:close/>
                </a:path>
              </a:pathLst>
            </a:custGeom>
            <a:solidFill>
              <a:srgbClr val="4C4C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2"/>
            <p:cNvSpPr/>
            <p:nvPr/>
          </p:nvSpPr>
          <p:spPr>
            <a:xfrm>
              <a:off x="1670723" y="2608876"/>
              <a:ext cx="97675" cy="39333"/>
            </a:xfrm>
            <a:custGeom>
              <a:avLst/>
              <a:gdLst/>
              <a:ahLst/>
              <a:cxnLst/>
              <a:rect l="l" t="t" r="r" b="b"/>
              <a:pathLst>
                <a:path w="6834" h="2752" extrusionOk="0">
                  <a:moveTo>
                    <a:pt x="1642" y="0"/>
                  </a:moveTo>
                  <a:cubicBezTo>
                    <a:pt x="1376" y="0"/>
                    <a:pt x="1110" y="59"/>
                    <a:pt x="844" y="178"/>
                  </a:cubicBezTo>
                  <a:cubicBezTo>
                    <a:pt x="489" y="311"/>
                    <a:pt x="178" y="577"/>
                    <a:pt x="1" y="888"/>
                  </a:cubicBezTo>
                  <a:cubicBezTo>
                    <a:pt x="267" y="710"/>
                    <a:pt x="622" y="621"/>
                    <a:pt x="977" y="577"/>
                  </a:cubicBezTo>
                  <a:cubicBezTo>
                    <a:pt x="1048" y="565"/>
                    <a:pt x="1126" y="560"/>
                    <a:pt x="1206" y="560"/>
                  </a:cubicBezTo>
                  <a:cubicBezTo>
                    <a:pt x="1427" y="560"/>
                    <a:pt x="1669" y="601"/>
                    <a:pt x="1864" y="666"/>
                  </a:cubicBezTo>
                  <a:cubicBezTo>
                    <a:pt x="2130" y="799"/>
                    <a:pt x="2396" y="1021"/>
                    <a:pt x="2574" y="1243"/>
                  </a:cubicBezTo>
                  <a:cubicBezTo>
                    <a:pt x="2796" y="1464"/>
                    <a:pt x="2973" y="1731"/>
                    <a:pt x="3106" y="1997"/>
                  </a:cubicBezTo>
                  <a:lnTo>
                    <a:pt x="3461" y="2751"/>
                  </a:lnTo>
                  <a:lnTo>
                    <a:pt x="3861" y="1997"/>
                  </a:lnTo>
                  <a:cubicBezTo>
                    <a:pt x="3994" y="1731"/>
                    <a:pt x="4171" y="1509"/>
                    <a:pt x="4393" y="1376"/>
                  </a:cubicBezTo>
                  <a:cubicBezTo>
                    <a:pt x="4596" y="1240"/>
                    <a:pt x="4800" y="1182"/>
                    <a:pt x="5023" y="1182"/>
                  </a:cubicBezTo>
                  <a:cubicBezTo>
                    <a:pt x="5092" y="1182"/>
                    <a:pt x="5163" y="1188"/>
                    <a:pt x="5236" y="1198"/>
                  </a:cubicBezTo>
                  <a:cubicBezTo>
                    <a:pt x="5547" y="1243"/>
                    <a:pt x="5857" y="1376"/>
                    <a:pt x="6123" y="1553"/>
                  </a:cubicBezTo>
                  <a:cubicBezTo>
                    <a:pt x="6434" y="1731"/>
                    <a:pt x="6656" y="1997"/>
                    <a:pt x="6789" y="2307"/>
                  </a:cubicBezTo>
                  <a:cubicBezTo>
                    <a:pt x="6833" y="1908"/>
                    <a:pt x="6700" y="1509"/>
                    <a:pt x="6390" y="1198"/>
                  </a:cubicBezTo>
                  <a:cubicBezTo>
                    <a:pt x="6123" y="932"/>
                    <a:pt x="5768" y="710"/>
                    <a:pt x="5369" y="577"/>
                  </a:cubicBezTo>
                  <a:cubicBezTo>
                    <a:pt x="5175" y="519"/>
                    <a:pt x="4973" y="486"/>
                    <a:pt x="4774" y="486"/>
                  </a:cubicBezTo>
                  <a:cubicBezTo>
                    <a:pt x="4516" y="486"/>
                    <a:pt x="4263" y="541"/>
                    <a:pt x="4038" y="666"/>
                  </a:cubicBezTo>
                  <a:cubicBezTo>
                    <a:pt x="3835" y="779"/>
                    <a:pt x="3655" y="914"/>
                    <a:pt x="3498" y="1079"/>
                  </a:cubicBezTo>
                  <a:lnTo>
                    <a:pt x="3498" y="1079"/>
                  </a:lnTo>
                  <a:cubicBezTo>
                    <a:pt x="3381" y="928"/>
                    <a:pt x="3254" y="792"/>
                    <a:pt x="3106" y="666"/>
                  </a:cubicBezTo>
                  <a:cubicBezTo>
                    <a:pt x="2840" y="355"/>
                    <a:pt x="2441" y="178"/>
                    <a:pt x="2042" y="45"/>
                  </a:cubicBezTo>
                  <a:cubicBezTo>
                    <a:pt x="1908" y="15"/>
                    <a:pt x="1775" y="0"/>
                    <a:pt x="1642" y="0"/>
                  </a:cubicBezTo>
                  <a:close/>
                </a:path>
              </a:pathLst>
            </a:custGeom>
            <a:solidFill>
              <a:srgbClr val="4C4C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2"/>
            <p:cNvSpPr/>
            <p:nvPr/>
          </p:nvSpPr>
          <p:spPr>
            <a:xfrm>
              <a:off x="1042239" y="2231568"/>
              <a:ext cx="504840" cy="217518"/>
            </a:xfrm>
            <a:custGeom>
              <a:avLst/>
              <a:gdLst/>
              <a:ahLst/>
              <a:cxnLst/>
              <a:rect l="l" t="t" r="r" b="b"/>
              <a:pathLst>
                <a:path w="35322" h="15219" extrusionOk="0">
                  <a:moveTo>
                    <a:pt x="16998" y="0"/>
                  </a:moveTo>
                  <a:cubicBezTo>
                    <a:pt x="11541" y="0"/>
                    <a:pt x="12251" y="7410"/>
                    <a:pt x="12251" y="7410"/>
                  </a:cubicBezTo>
                  <a:cubicBezTo>
                    <a:pt x="12251" y="7410"/>
                    <a:pt x="10236" y="5499"/>
                    <a:pt x="7843" y="5499"/>
                  </a:cubicBezTo>
                  <a:cubicBezTo>
                    <a:pt x="7099" y="5499"/>
                    <a:pt x="6319" y="5683"/>
                    <a:pt x="5551" y="6167"/>
                  </a:cubicBezTo>
                  <a:cubicBezTo>
                    <a:pt x="1957" y="8386"/>
                    <a:pt x="4486" y="12068"/>
                    <a:pt x="4486" y="12068"/>
                  </a:cubicBezTo>
                  <a:cubicBezTo>
                    <a:pt x="4101" y="11914"/>
                    <a:pt x="3736" y="11847"/>
                    <a:pt x="3398" y="11847"/>
                  </a:cubicBezTo>
                  <a:cubicBezTo>
                    <a:pt x="1007" y="11847"/>
                    <a:pt x="1" y="15218"/>
                    <a:pt x="3421" y="15218"/>
                  </a:cubicBezTo>
                  <a:cubicBezTo>
                    <a:pt x="3421" y="15218"/>
                    <a:pt x="29643" y="14819"/>
                    <a:pt x="31462" y="14819"/>
                  </a:cubicBezTo>
                  <a:cubicBezTo>
                    <a:pt x="33281" y="14819"/>
                    <a:pt x="35322" y="14287"/>
                    <a:pt x="34656" y="11669"/>
                  </a:cubicBezTo>
                  <a:cubicBezTo>
                    <a:pt x="34215" y="10043"/>
                    <a:pt x="32046" y="9735"/>
                    <a:pt x="30465" y="9735"/>
                  </a:cubicBezTo>
                  <a:cubicBezTo>
                    <a:pt x="29501" y="9735"/>
                    <a:pt x="28755" y="9850"/>
                    <a:pt x="28755" y="9850"/>
                  </a:cubicBezTo>
                  <a:cubicBezTo>
                    <a:pt x="28755" y="9850"/>
                    <a:pt x="29998" y="6167"/>
                    <a:pt x="27291" y="4703"/>
                  </a:cubicBezTo>
                  <a:cubicBezTo>
                    <a:pt x="26818" y="4451"/>
                    <a:pt x="26356" y="4347"/>
                    <a:pt x="25916" y="4347"/>
                  </a:cubicBezTo>
                  <a:cubicBezTo>
                    <a:pt x="23882" y="4347"/>
                    <a:pt x="22322" y="6567"/>
                    <a:pt x="22322" y="6567"/>
                  </a:cubicBezTo>
                  <a:cubicBezTo>
                    <a:pt x="22322" y="6567"/>
                    <a:pt x="22500" y="0"/>
                    <a:pt x="169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2"/>
            <p:cNvSpPr/>
            <p:nvPr/>
          </p:nvSpPr>
          <p:spPr>
            <a:xfrm>
              <a:off x="1790580" y="2394031"/>
              <a:ext cx="373506" cy="146155"/>
            </a:xfrm>
            <a:custGeom>
              <a:avLst/>
              <a:gdLst/>
              <a:ahLst/>
              <a:cxnLst/>
              <a:rect l="l" t="t" r="r" b="b"/>
              <a:pathLst>
                <a:path w="26133" h="10226" extrusionOk="0">
                  <a:moveTo>
                    <a:pt x="14134" y="1"/>
                  </a:moveTo>
                  <a:cubicBezTo>
                    <a:pt x="10631" y="1"/>
                    <a:pt x="10515" y="4783"/>
                    <a:pt x="10515" y="4783"/>
                  </a:cubicBezTo>
                  <a:cubicBezTo>
                    <a:pt x="10515" y="4783"/>
                    <a:pt x="9708" y="3227"/>
                    <a:pt x="8234" y="3227"/>
                  </a:cubicBezTo>
                  <a:cubicBezTo>
                    <a:pt x="7879" y="3227"/>
                    <a:pt x="7485" y="3317"/>
                    <a:pt x="7055" y="3541"/>
                  </a:cubicBezTo>
                  <a:cubicBezTo>
                    <a:pt x="4836" y="4650"/>
                    <a:pt x="6478" y="7490"/>
                    <a:pt x="6478" y="7490"/>
                  </a:cubicBezTo>
                  <a:cubicBezTo>
                    <a:pt x="5581" y="7007"/>
                    <a:pt x="4576" y="6765"/>
                    <a:pt x="3569" y="6765"/>
                  </a:cubicBezTo>
                  <a:cubicBezTo>
                    <a:pt x="3281" y="6765"/>
                    <a:pt x="2993" y="6785"/>
                    <a:pt x="2707" y="6824"/>
                  </a:cubicBezTo>
                  <a:cubicBezTo>
                    <a:pt x="488" y="7135"/>
                    <a:pt x="0" y="10196"/>
                    <a:pt x="3106" y="10196"/>
                  </a:cubicBezTo>
                  <a:lnTo>
                    <a:pt x="21430" y="10196"/>
                  </a:lnTo>
                  <a:cubicBezTo>
                    <a:pt x="21744" y="10196"/>
                    <a:pt x="22247" y="10226"/>
                    <a:pt x="22802" y="10226"/>
                  </a:cubicBezTo>
                  <a:cubicBezTo>
                    <a:pt x="24282" y="10226"/>
                    <a:pt x="26133" y="10015"/>
                    <a:pt x="25778" y="8466"/>
                  </a:cubicBezTo>
                  <a:cubicBezTo>
                    <a:pt x="25544" y="7444"/>
                    <a:pt x="24584" y="7178"/>
                    <a:pt x="23648" y="7178"/>
                  </a:cubicBezTo>
                  <a:cubicBezTo>
                    <a:pt x="22635" y="7178"/>
                    <a:pt x="21652" y="7490"/>
                    <a:pt x="21652" y="7490"/>
                  </a:cubicBezTo>
                  <a:cubicBezTo>
                    <a:pt x="21652" y="7490"/>
                    <a:pt x="22672" y="5582"/>
                    <a:pt x="20853" y="4783"/>
                  </a:cubicBezTo>
                  <a:cubicBezTo>
                    <a:pt x="20480" y="4629"/>
                    <a:pt x="20123" y="4567"/>
                    <a:pt x="19790" y="4567"/>
                  </a:cubicBezTo>
                  <a:cubicBezTo>
                    <a:pt x="18496" y="4567"/>
                    <a:pt x="17570" y="5493"/>
                    <a:pt x="17570" y="5493"/>
                  </a:cubicBezTo>
                  <a:cubicBezTo>
                    <a:pt x="17570" y="5493"/>
                    <a:pt x="19300" y="834"/>
                    <a:pt x="14952" y="80"/>
                  </a:cubicBezTo>
                  <a:cubicBezTo>
                    <a:pt x="14661" y="26"/>
                    <a:pt x="14389" y="1"/>
                    <a:pt x="141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2"/>
            <p:cNvSpPr/>
            <p:nvPr/>
          </p:nvSpPr>
          <p:spPr>
            <a:xfrm>
              <a:off x="2323247" y="2170039"/>
              <a:ext cx="424873" cy="175683"/>
            </a:xfrm>
            <a:custGeom>
              <a:avLst/>
              <a:gdLst/>
              <a:ahLst/>
              <a:cxnLst/>
              <a:rect l="l" t="t" r="r" b="b"/>
              <a:pathLst>
                <a:path w="29727" h="12292" extrusionOk="0">
                  <a:moveTo>
                    <a:pt x="12832" y="1"/>
                  </a:moveTo>
                  <a:cubicBezTo>
                    <a:pt x="12800" y="1"/>
                    <a:pt x="12767" y="1"/>
                    <a:pt x="12734" y="2"/>
                  </a:cubicBezTo>
                  <a:cubicBezTo>
                    <a:pt x="7986" y="46"/>
                    <a:pt x="9273" y="5947"/>
                    <a:pt x="9273" y="5947"/>
                  </a:cubicBezTo>
                  <a:cubicBezTo>
                    <a:pt x="9273" y="5947"/>
                    <a:pt x="8622" y="5553"/>
                    <a:pt x="7847" y="5553"/>
                  </a:cubicBezTo>
                  <a:cubicBezTo>
                    <a:pt x="7459" y="5553"/>
                    <a:pt x="7040" y="5651"/>
                    <a:pt x="6655" y="5947"/>
                  </a:cubicBezTo>
                  <a:cubicBezTo>
                    <a:pt x="5502" y="6790"/>
                    <a:pt x="6655" y="8653"/>
                    <a:pt x="6655" y="8653"/>
                  </a:cubicBezTo>
                  <a:cubicBezTo>
                    <a:pt x="5797" y="8280"/>
                    <a:pt x="4893" y="8095"/>
                    <a:pt x="4053" y="8095"/>
                  </a:cubicBezTo>
                  <a:cubicBezTo>
                    <a:pt x="2894" y="8095"/>
                    <a:pt x="1860" y="8447"/>
                    <a:pt x="1242" y="9141"/>
                  </a:cubicBezTo>
                  <a:cubicBezTo>
                    <a:pt x="178" y="10295"/>
                    <a:pt x="0" y="12292"/>
                    <a:pt x="5591" y="12292"/>
                  </a:cubicBezTo>
                  <a:lnTo>
                    <a:pt x="24979" y="12292"/>
                  </a:lnTo>
                  <a:cubicBezTo>
                    <a:pt x="27375" y="12292"/>
                    <a:pt x="29727" y="9896"/>
                    <a:pt x="27464" y="8077"/>
                  </a:cubicBezTo>
                  <a:cubicBezTo>
                    <a:pt x="26755" y="7492"/>
                    <a:pt x="25897" y="7292"/>
                    <a:pt x="25054" y="7292"/>
                  </a:cubicBezTo>
                  <a:cubicBezTo>
                    <a:pt x="23208" y="7292"/>
                    <a:pt x="21430" y="8254"/>
                    <a:pt x="21430" y="8254"/>
                  </a:cubicBezTo>
                  <a:cubicBezTo>
                    <a:pt x="21785" y="7145"/>
                    <a:pt x="21252" y="5903"/>
                    <a:pt x="20188" y="5459"/>
                  </a:cubicBezTo>
                  <a:cubicBezTo>
                    <a:pt x="19780" y="5279"/>
                    <a:pt x="19383" y="5208"/>
                    <a:pt x="19010" y="5208"/>
                  </a:cubicBezTo>
                  <a:cubicBezTo>
                    <a:pt x="17637" y="5208"/>
                    <a:pt x="16594" y="6169"/>
                    <a:pt x="16594" y="6169"/>
                  </a:cubicBezTo>
                  <a:cubicBezTo>
                    <a:pt x="16594" y="6169"/>
                    <a:pt x="17425" y="1"/>
                    <a:pt x="128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2"/>
            <p:cNvSpPr/>
            <p:nvPr/>
          </p:nvSpPr>
          <p:spPr>
            <a:xfrm>
              <a:off x="943378" y="3352701"/>
              <a:ext cx="2026062" cy="703977"/>
            </a:xfrm>
            <a:custGeom>
              <a:avLst/>
              <a:gdLst/>
              <a:ahLst/>
              <a:cxnLst/>
              <a:rect l="l" t="t" r="r" b="b"/>
              <a:pathLst>
                <a:path w="141757" h="49255" extrusionOk="0">
                  <a:moveTo>
                    <a:pt x="1" y="1"/>
                  </a:moveTo>
                  <a:lnTo>
                    <a:pt x="1" y="2840"/>
                  </a:lnTo>
                  <a:cubicBezTo>
                    <a:pt x="1" y="2840"/>
                    <a:pt x="2707" y="5991"/>
                    <a:pt x="3284" y="7543"/>
                  </a:cubicBezTo>
                  <a:cubicBezTo>
                    <a:pt x="3861" y="9096"/>
                    <a:pt x="5192" y="12779"/>
                    <a:pt x="6567" y="13666"/>
                  </a:cubicBezTo>
                  <a:cubicBezTo>
                    <a:pt x="7898" y="14509"/>
                    <a:pt x="10205" y="14376"/>
                    <a:pt x="11936" y="16240"/>
                  </a:cubicBezTo>
                  <a:cubicBezTo>
                    <a:pt x="13710" y="18059"/>
                    <a:pt x="16151" y="20632"/>
                    <a:pt x="17748" y="21342"/>
                  </a:cubicBezTo>
                  <a:cubicBezTo>
                    <a:pt x="19301" y="22052"/>
                    <a:pt x="22761" y="24181"/>
                    <a:pt x="24314" y="25069"/>
                  </a:cubicBezTo>
                  <a:cubicBezTo>
                    <a:pt x="25823" y="25912"/>
                    <a:pt x="27775" y="26888"/>
                    <a:pt x="30082" y="26888"/>
                  </a:cubicBezTo>
                  <a:cubicBezTo>
                    <a:pt x="32389" y="26888"/>
                    <a:pt x="33942" y="29727"/>
                    <a:pt x="35096" y="30615"/>
                  </a:cubicBezTo>
                  <a:cubicBezTo>
                    <a:pt x="36249" y="31502"/>
                    <a:pt x="39311" y="32833"/>
                    <a:pt x="41440" y="34253"/>
                  </a:cubicBezTo>
                  <a:cubicBezTo>
                    <a:pt x="43570" y="35717"/>
                    <a:pt x="45700" y="37714"/>
                    <a:pt x="48406" y="38690"/>
                  </a:cubicBezTo>
                  <a:cubicBezTo>
                    <a:pt x="51068" y="39710"/>
                    <a:pt x="52798" y="41263"/>
                    <a:pt x="55150" y="42417"/>
                  </a:cubicBezTo>
                  <a:cubicBezTo>
                    <a:pt x="57457" y="43570"/>
                    <a:pt x="58034" y="43703"/>
                    <a:pt x="60518" y="45389"/>
                  </a:cubicBezTo>
                  <a:cubicBezTo>
                    <a:pt x="62976" y="47071"/>
                    <a:pt x="63883" y="49255"/>
                    <a:pt x="65805" y="49255"/>
                  </a:cubicBezTo>
                  <a:cubicBezTo>
                    <a:pt x="65861" y="49255"/>
                    <a:pt x="65918" y="49253"/>
                    <a:pt x="65976" y="49249"/>
                  </a:cubicBezTo>
                  <a:cubicBezTo>
                    <a:pt x="68061" y="49116"/>
                    <a:pt x="68061" y="47963"/>
                    <a:pt x="69614" y="47963"/>
                  </a:cubicBezTo>
                  <a:cubicBezTo>
                    <a:pt x="71167" y="47963"/>
                    <a:pt x="76180" y="45256"/>
                    <a:pt x="77334" y="43393"/>
                  </a:cubicBezTo>
                  <a:cubicBezTo>
                    <a:pt x="78487" y="41574"/>
                    <a:pt x="80972" y="39976"/>
                    <a:pt x="83678" y="39577"/>
                  </a:cubicBezTo>
                  <a:cubicBezTo>
                    <a:pt x="86385" y="39133"/>
                    <a:pt x="91798" y="35007"/>
                    <a:pt x="93927" y="33277"/>
                  </a:cubicBezTo>
                  <a:cubicBezTo>
                    <a:pt x="96013" y="31591"/>
                    <a:pt x="99296" y="27465"/>
                    <a:pt x="101825" y="27332"/>
                  </a:cubicBezTo>
                  <a:cubicBezTo>
                    <a:pt x="104043" y="27198"/>
                    <a:pt x="108525" y="24936"/>
                    <a:pt x="111142" y="23250"/>
                  </a:cubicBezTo>
                  <a:cubicBezTo>
                    <a:pt x="111497" y="23028"/>
                    <a:pt x="111763" y="22806"/>
                    <a:pt x="112030" y="22629"/>
                  </a:cubicBezTo>
                  <a:cubicBezTo>
                    <a:pt x="114337" y="20943"/>
                    <a:pt x="116111" y="20898"/>
                    <a:pt x="118995" y="20055"/>
                  </a:cubicBezTo>
                  <a:cubicBezTo>
                    <a:pt x="121879" y="19212"/>
                    <a:pt x="125162" y="14243"/>
                    <a:pt x="128446" y="12646"/>
                  </a:cubicBezTo>
                  <a:cubicBezTo>
                    <a:pt x="131906" y="10827"/>
                    <a:pt x="135190" y="8608"/>
                    <a:pt x="138162" y="6035"/>
                  </a:cubicBezTo>
                  <a:cubicBezTo>
                    <a:pt x="138917" y="5458"/>
                    <a:pt x="139626" y="4748"/>
                    <a:pt x="140203" y="3950"/>
                  </a:cubicBezTo>
                  <a:cubicBezTo>
                    <a:pt x="141756" y="1687"/>
                    <a:pt x="140780" y="1"/>
                    <a:pt x="1407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2"/>
            <p:cNvSpPr/>
            <p:nvPr/>
          </p:nvSpPr>
          <p:spPr>
            <a:xfrm>
              <a:off x="943378" y="3352701"/>
              <a:ext cx="2026062" cy="704620"/>
            </a:xfrm>
            <a:custGeom>
              <a:avLst/>
              <a:gdLst/>
              <a:ahLst/>
              <a:cxnLst/>
              <a:rect l="l" t="t" r="r" b="b"/>
              <a:pathLst>
                <a:path w="141757" h="49300" extrusionOk="0">
                  <a:moveTo>
                    <a:pt x="1" y="1"/>
                  </a:moveTo>
                  <a:lnTo>
                    <a:pt x="1" y="2840"/>
                  </a:lnTo>
                  <a:cubicBezTo>
                    <a:pt x="1" y="2840"/>
                    <a:pt x="2707" y="5991"/>
                    <a:pt x="3284" y="7543"/>
                  </a:cubicBezTo>
                  <a:cubicBezTo>
                    <a:pt x="3861" y="9096"/>
                    <a:pt x="5192" y="12779"/>
                    <a:pt x="6567" y="13666"/>
                  </a:cubicBezTo>
                  <a:cubicBezTo>
                    <a:pt x="7898" y="14509"/>
                    <a:pt x="10205" y="14376"/>
                    <a:pt x="11936" y="16240"/>
                  </a:cubicBezTo>
                  <a:cubicBezTo>
                    <a:pt x="13710" y="18059"/>
                    <a:pt x="16151" y="20632"/>
                    <a:pt x="17748" y="21342"/>
                  </a:cubicBezTo>
                  <a:cubicBezTo>
                    <a:pt x="19301" y="22052"/>
                    <a:pt x="22761" y="24181"/>
                    <a:pt x="24314" y="25069"/>
                  </a:cubicBezTo>
                  <a:cubicBezTo>
                    <a:pt x="25823" y="25912"/>
                    <a:pt x="27775" y="26888"/>
                    <a:pt x="30082" y="26888"/>
                  </a:cubicBezTo>
                  <a:cubicBezTo>
                    <a:pt x="32389" y="26888"/>
                    <a:pt x="33942" y="29727"/>
                    <a:pt x="35096" y="30615"/>
                  </a:cubicBezTo>
                  <a:cubicBezTo>
                    <a:pt x="36249" y="31502"/>
                    <a:pt x="39355" y="32833"/>
                    <a:pt x="41440" y="34297"/>
                  </a:cubicBezTo>
                  <a:cubicBezTo>
                    <a:pt x="43570" y="35761"/>
                    <a:pt x="45700" y="37714"/>
                    <a:pt x="48406" y="38734"/>
                  </a:cubicBezTo>
                  <a:cubicBezTo>
                    <a:pt x="51112" y="39710"/>
                    <a:pt x="52843" y="41307"/>
                    <a:pt x="55150" y="42417"/>
                  </a:cubicBezTo>
                  <a:cubicBezTo>
                    <a:pt x="57457" y="43570"/>
                    <a:pt x="58034" y="43703"/>
                    <a:pt x="60563" y="45434"/>
                  </a:cubicBezTo>
                  <a:cubicBezTo>
                    <a:pt x="62978" y="47073"/>
                    <a:pt x="63884" y="49299"/>
                    <a:pt x="65849" y="49299"/>
                  </a:cubicBezTo>
                  <a:cubicBezTo>
                    <a:pt x="65905" y="49299"/>
                    <a:pt x="65962" y="49297"/>
                    <a:pt x="66020" y="49294"/>
                  </a:cubicBezTo>
                  <a:cubicBezTo>
                    <a:pt x="68061" y="49116"/>
                    <a:pt x="68061" y="48007"/>
                    <a:pt x="69614" y="48007"/>
                  </a:cubicBezTo>
                  <a:cubicBezTo>
                    <a:pt x="71167" y="48007"/>
                    <a:pt x="76180" y="45301"/>
                    <a:pt x="77334" y="43437"/>
                  </a:cubicBezTo>
                  <a:cubicBezTo>
                    <a:pt x="78487" y="41574"/>
                    <a:pt x="81016" y="40021"/>
                    <a:pt x="83723" y="39577"/>
                  </a:cubicBezTo>
                  <a:cubicBezTo>
                    <a:pt x="86385" y="39178"/>
                    <a:pt x="91798" y="35007"/>
                    <a:pt x="93927" y="33321"/>
                  </a:cubicBezTo>
                  <a:cubicBezTo>
                    <a:pt x="96057" y="31591"/>
                    <a:pt x="99340" y="27465"/>
                    <a:pt x="101825" y="27332"/>
                  </a:cubicBezTo>
                  <a:cubicBezTo>
                    <a:pt x="104043" y="27198"/>
                    <a:pt x="108569" y="24936"/>
                    <a:pt x="111142" y="23250"/>
                  </a:cubicBezTo>
                  <a:lnTo>
                    <a:pt x="111142" y="23250"/>
                  </a:lnTo>
                  <a:cubicBezTo>
                    <a:pt x="110743" y="23338"/>
                    <a:pt x="110388" y="23383"/>
                    <a:pt x="109989" y="23472"/>
                  </a:cubicBezTo>
                  <a:cubicBezTo>
                    <a:pt x="104043" y="24581"/>
                    <a:pt x="97743" y="25823"/>
                    <a:pt x="93528" y="29106"/>
                  </a:cubicBezTo>
                  <a:cubicBezTo>
                    <a:pt x="91576" y="30615"/>
                    <a:pt x="90112" y="32478"/>
                    <a:pt x="87627" y="33499"/>
                  </a:cubicBezTo>
                  <a:cubicBezTo>
                    <a:pt x="85586" y="34342"/>
                    <a:pt x="83102" y="34475"/>
                    <a:pt x="81105" y="35407"/>
                  </a:cubicBezTo>
                  <a:cubicBezTo>
                    <a:pt x="78665" y="36516"/>
                    <a:pt x="77423" y="38557"/>
                    <a:pt x="75825" y="40287"/>
                  </a:cubicBezTo>
                  <a:cubicBezTo>
                    <a:pt x="74426" y="41842"/>
                    <a:pt x="72210" y="43260"/>
                    <a:pt x="69803" y="43260"/>
                  </a:cubicBezTo>
                  <a:cubicBezTo>
                    <a:pt x="69462" y="43260"/>
                    <a:pt x="69118" y="43231"/>
                    <a:pt x="68771" y="43171"/>
                  </a:cubicBezTo>
                  <a:cubicBezTo>
                    <a:pt x="67617" y="42905"/>
                    <a:pt x="66552" y="42417"/>
                    <a:pt x="65576" y="41751"/>
                  </a:cubicBezTo>
                  <a:lnTo>
                    <a:pt x="49160" y="31857"/>
                  </a:lnTo>
                  <a:cubicBezTo>
                    <a:pt x="46631" y="30304"/>
                    <a:pt x="44102" y="28751"/>
                    <a:pt x="42372" y="26710"/>
                  </a:cubicBezTo>
                  <a:cubicBezTo>
                    <a:pt x="39666" y="23516"/>
                    <a:pt x="39266" y="19434"/>
                    <a:pt x="36116" y="16461"/>
                  </a:cubicBezTo>
                  <a:cubicBezTo>
                    <a:pt x="34430" y="14820"/>
                    <a:pt x="31946" y="13622"/>
                    <a:pt x="30703" y="11758"/>
                  </a:cubicBezTo>
                  <a:cubicBezTo>
                    <a:pt x="29372" y="9673"/>
                    <a:pt x="30881" y="6922"/>
                    <a:pt x="33365" y="6922"/>
                  </a:cubicBezTo>
                  <a:cubicBezTo>
                    <a:pt x="34563" y="6922"/>
                    <a:pt x="35628" y="7410"/>
                    <a:pt x="36826" y="7455"/>
                  </a:cubicBezTo>
                  <a:cubicBezTo>
                    <a:pt x="36913" y="7461"/>
                    <a:pt x="37001" y="7463"/>
                    <a:pt x="37088" y="7463"/>
                  </a:cubicBezTo>
                  <a:cubicBezTo>
                    <a:pt x="38986" y="7463"/>
                    <a:pt x="40725" y="6104"/>
                    <a:pt x="40597" y="4704"/>
                  </a:cubicBezTo>
                  <a:lnTo>
                    <a:pt x="40597" y="4704"/>
                  </a:lnTo>
                  <a:cubicBezTo>
                    <a:pt x="41201" y="5093"/>
                    <a:pt x="42010" y="5286"/>
                    <a:pt x="42821" y="5286"/>
                  </a:cubicBezTo>
                  <a:cubicBezTo>
                    <a:pt x="43859" y="5286"/>
                    <a:pt x="44900" y="4971"/>
                    <a:pt x="45522" y="4349"/>
                  </a:cubicBezTo>
                  <a:cubicBezTo>
                    <a:pt x="46255" y="4478"/>
                    <a:pt x="47006" y="4540"/>
                    <a:pt x="47757" y="4540"/>
                  </a:cubicBezTo>
                  <a:cubicBezTo>
                    <a:pt x="50368" y="4540"/>
                    <a:pt x="52979" y="3785"/>
                    <a:pt x="54839" y="2441"/>
                  </a:cubicBezTo>
                  <a:lnTo>
                    <a:pt x="54839" y="2441"/>
                  </a:lnTo>
                  <a:cubicBezTo>
                    <a:pt x="54733" y="3395"/>
                    <a:pt x="56455" y="4095"/>
                    <a:pt x="57922" y="4095"/>
                  </a:cubicBezTo>
                  <a:cubicBezTo>
                    <a:pt x="58287" y="4095"/>
                    <a:pt x="58637" y="4052"/>
                    <a:pt x="58939" y="3958"/>
                  </a:cubicBezTo>
                  <a:lnTo>
                    <a:pt x="58939" y="3958"/>
                  </a:lnTo>
                  <a:cubicBezTo>
                    <a:pt x="58925" y="3971"/>
                    <a:pt x="58934" y="3994"/>
                    <a:pt x="58966" y="3994"/>
                  </a:cubicBezTo>
                  <a:cubicBezTo>
                    <a:pt x="59125" y="5628"/>
                    <a:pt x="61218" y="6976"/>
                    <a:pt x="63378" y="6976"/>
                  </a:cubicBezTo>
                  <a:cubicBezTo>
                    <a:pt x="63623" y="6976"/>
                    <a:pt x="63869" y="6958"/>
                    <a:pt x="64112" y="6922"/>
                  </a:cubicBezTo>
                  <a:cubicBezTo>
                    <a:pt x="66508" y="6612"/>
                    <a:pt x="68238" y="4615"/>
                    <a:pt x="67617" y="2885"/>
                  </a:cubicBezTo>
                  <a:lnTo>
                    <a:pt x="67617" y="2885"/>
                  </a:lnTo>
                  <a:cubicBezTo>
                    <a:pt x="68348" y="3551"/>
                    <a:pt x="69516" y="3884"/>
                    <a:pt x="70692" y="3884"/>
                  </a:cubicBezTo>
                  <a:cubicBezTo>
                    <a:pt x="71945" y="3884"/>
                    <a:pt x="73207" y="3507"/>
                    <a:pt x="73962" y="2752"/>
                  </a:cubicBezTo>
                  <a:cubicBezTo>
                    <a:pt x="74176" y="3553"/>
                    <a:pt x="75290" y="4017"/>
                    <a:pt x="76366" y="4017"/>
                  </a:cubicBezTo>
                  <a:cubicBezTo>
                    <a:pt x="77077" y="4017"/>
                    <a:pt x="77771" y="3814"/>
                    <a:pt x="78177" y="3373"/>
                  </a:cubicBezTo>
                  <a:cubicBezTo>
                    <a:pt x="78443" y="4615"/>
                    <a:pt x="79952" y="5591"/>
                    <a:pt x="81638" y="5636"/>
                  </a:cubicBezTo>
                  <a:cubicBezTo>
                    <a:pt x="81675" y="5637"/>
                    <a:pt x="81713" y="5637"/>
                    <a:pt x="81750" y="5637"/>
                  </a:cubicBezTo>
                  <a:cubicBezTo>
                    <a:pt x="83354" y="5637"/>
                    <a:pt x="84928" y="4721"/>
                    <a:pt x="85231" y="3550"/>
                  </a:cubicBezTo>
                  <a:cubicBezTo>
                    <a:pt x="85874" y="4042"/>
                    <a:pt x="86791" y="4276"/>
                    <a:pt x="87717" y="4276"/>
                  </a:cubicBezTo>
                  <a:cubicBezTo>
                    <a:pt x="88965" y="4276"/>
                    <a:pt x="90230" y="3852"/>
                    <a:pt x="90866" y="3062"/>
                  </a:cubicBezTo>
                  <a:cubicBezTo>
                    <a:pt x="91500" y="3823"/>
                    <a:pt x="92686" y="4191"/>
                    <a:pt x="93885" y="4191"/>
                  </a:cubicBezTo>
                  <a:cubicBezTo>
                    <a:pt x="95205" y="4191"/>
                    <a:pt x="96539" y="3745"/>
                    <a:pt x="97166" y="2885"/>
                  </a:cubicBezTo>
                  <a:cubicBezTo>
                    <a:pt x="97543" y="3685"/>
                    <a:pt x="98755" y="4098"/>
                    <a:pt x="99970" y="4098"/>
                  </a:cubicBezTo>
                  <a:cubicBezTo>
                    <a:pt x="101046" y="4098"/>
                    <a:pt x="102123" y="3774"/>
                    <a:pt x="102624" y="3107"/>
                  </a:cubicBezTo>
                  <a:cubicBezTo>
                    <a:pt x="103511" y="4970"/>
                    <a:pt x="105286" y="6212"/>
                    <a:pt x="107327" y="6434"/>
                  </a:cubicBezTo>
                  <a:cubicBezTo>
                    <a:pt x="107562" y="6467"/>
                    <a:pt x="107801" y="6482"/>
                    <a:pt x="108040" y="6482"/>
                  </a:cubicBezTo>
                  <a:cubicBezTo>
                    <a:pt x="110099" y="6482"/>
                    <a:pt x="112181" y="5332"/>
                    <a:pt x="112340" y="3861"/>
                  </a:cubicBezTo>
                  <a:cubicBezTo>
                    <a:pt x="112990" y="4279"/>
                    <a:pt x="113830" y="4470"/>
                    <a:pt x="114683" y="4470"/>
                  </a:cubicBezTo>
                  <a:cubicBezTo>
                    <a:pt x="116275" y="4470"/>
                    <a:pt x="117914" y="3805"/>
                    <a:pt x="118463" y="2707"/>
                  </a:cubicBezTo>
                  <a:cubicBezTo>
                    <a:pt x="119199" y="3517"/>
                    <a:pt x="120506" y="3933"/>
                    <a:pt x="121804" y="3933"/>
                  </a:cubicBezTo>
                  <a:cubicBezTo>
                    <a:pt x="122853" y="3933"/>
                    <a:pt x="123896" y="3662"/>
                    <a:pt x="124630" y="3107"/>
                  </a:cubicBezTo>
                  <a:cubicBezTo>
                    <a:pt x="125227" y="3646"/>
                    <a:pt x="126149" y="3901"/>
                    <a:pt x="127083" y="3901"/>
                  </a:cubicBezTo>
                  <a:cubicBezTo>
                    <a:pt x="128300" y="3901"/>
                    <a:pt x="129535" y="3467"/>
                    <a:pt x="130087" y="2663"/>
                  </a:cubicBezTo>
                  <a:cubicBezTo>
                    <a:pt x="130735" y="3988"/>
                    <a:pt x="132667" y="4800"/>
                    <a:pt x="134560" y="4800"/>
                  </a:cubicBezTo>
                  <a:cubicBezTo>
                    <a:pt x="135391" y="4800"/>
                    <a:pt x="136216" y="4643"/>
                    <a:pt x="136920" y="4305"/>
                  </a:cubicBezTo>
                  <a:cubicBezTo>
                    <a:pt x="137009" y="5059"/>
                    <a:pt x="137452" y="5724"/>
                    <a:pt x="138162" y="6035"/>
                  </a:cubicBezTo>
                  <a:cubicBezTo>
                    <a:pt x="138917" y="5458"/>
                    <a:pt x="139626" y="4748"/>
                    <a:pt x="140203" y="3950"/>
                  </a:cubicBezTo>
                  <a:cubicBezTo>
                    <a:pt x="141756" y="1687"/>
                    <a:pt x="140780" y="1"/>
                    <a:pt x="1407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2"/>
            <p:cNvSpPr/>
            <p:nvPr/>
          </p:nvSpPr>
          <p:spPr>
            <a:xfrm>
              <a:off x="901801" y="3327417"/>
              <a:ext cx="2094895" cy="143297"/>
            </a:xfrm>
            <a:custGeom>
              <a:avLst/>
              <a:gdLst/>
              <a:ahLst/>
              <a:cxnLst/>
              <a:rect l="l" t="t" r="r" b="b"/>
              <a:pathLst>
                <a:path w="146573" h="10026" extrusionOk="0">
                  <a:moveTo>
                    <a:pt x="38425" y="0"/>
                  </a:moveTo>
                  <a:cubicBezTo>
                    <a:pt x="17211" y="0"/>
                    <a:pt x="1238" y="99"/>
                    <a:pt x="957" y="394"/>
                  </a:cubicBezTo>
                  <a:cubicBezTo>
                    <a:pt x="0" y="1352"/>
                    <a:pt x="1304" y="6746"/>
                    <a:pt x="3154" y="6746"/>
                  </a:cubicBezTo>
                  <a:cubicBezTo>
                    <a:pt x="3191" y="6746"/>
                    <a:pt x="3228" y="6743"/>
                    <a:pt x="3265" y="6739"/>
                  </a:cubicBezTo>
                  <a:cubicBezTo>
                    <a:pt x="5172" y="6562"/>
                    <a:pt x="5572" y="3101"/>
                    <a:pt x="5572" y="3101"/>
                  </a:cubicBezTo>
                  <a:cubicBezTo>
                    <a:pt x="5572" y="3101"/>
                    <a:pt x="5971" y="6961"/>
                    <a:pt x="8278" y="7538"/>
                  </a:cubicBezTo>
                  <a:cubicBezTo>
                    <a:pt x="8404" y="7567"/>
                    <a:pt x="8526" y="7580"/>
                    <a:pt x="8644" y="7580"/>
                  </a:cubicBezTo>
                  <a:cubicBezTo>
                    <a:pt x="10689" y="7580"/>
                    <a:pt x="11561" y="3456"/>
                    <a:pt x="11561" y="3456"/>
                  </a:cubicBezTo>
                  <a:cubicBezTo>
                    <a:pt x="11561" y="3456"/>
                    <a:pt x="11961" y="6961"/>
                    <a:pt x="15022" y="6961"/>
                  </a:cubicBezTo>
                  <a:cubicBezTo>
                    <a:pt x="18127" y="6961"/>
                    <a:pt x="17729" y="3457"/>
                    <a:pt x="17729" y="3456"/>
                  </a:cubicBezTo>
                  <a:lnTo>
                    <a:pt x="17729" y="3456"/>
                  </a:lnTo>
                  <a:cubicBezTo>
                    <a:pt x="17729" y="3457"/>
                    <a:pt x="18705" y="9845"/>
                    <a:pt x="20612" y="10022"/>
                  </a:cubicBezTo>
                  <a:cubicBezTo>
                    <a:pt x="20638" y="10025"/>
                    <a:pt x="20663" y="10026"/>
                    <a:pt x="20688" y="10026"/>
                  </a:cubicBezTo>
                  <a:cubicBezTo>
                    <a:pt x="22584" y="10026"/>
                    <a:pt x="23319" y="3456"/>
                    <a:pt x="23319" y="3456"/>
                  </a:cubicBezTo>
                  <a:cubicBezTo>
                    <a:pt x="23319" y="3456"/>
                    <a:pt x="24117" y="7138"/>
                    <a:pt x="26425" y="7138"/>
                  </a:cubicBezTo>
                  <a:cubicBezTo>
                    <a:pt x="28732" y="7138"/>
                    <a:pt x="28732" y="2302"/>
                    <a:pt x="28732" y="2302"/>
                  </a:cubicBezTo>
                  <a:cubicBezTo>
                    <a:pt x="28732" y="2302"/>
                    <a:pt x="29708" y="5807"/>
                    <a:pt x="31793" y="5985"/>
                  </a:cubicBezTo>
                  <a:cubicBezTo>
                    <a:pt x="31839" y="5989"/>
                    <a:pt x="31884" y="5991"/>
                    <a:pt x="31927" y="5991"/>
                  </a:cubicBezTo>
                  <a:cubicBezTo>
                    <a:pt x="33915" y="5991"/>
                    <a:pt x="33745" y="2126"/>
                    <a:pt x="33745" y="2125"/>
                  </a:cubicBezTo>
                  <a:lnTo>
                    <a:pt x="33745" y="2125"/>
                  </a:lnTo>
                  <a:cubicBezTo>
                    <a:pt x="33745" y="2126"/>
                    <a:pt x="34278" y="5985"/>
                    <a:pt x="36052" y="6340"/>
                  </a:cubicBezTo>
                  <a:cubicBezTo>
                    <a:pt x="36136" y="6359"/>
                    <a:pt x="36215" y="6368"/>
                    <a:pt x="36290" y="6368"/>
                  </a:cubicBezTo>
                  <a:cubicBezTo>
                    <a:pt x="37806" y="6368"/>
                    <a:pt x="37605" y="2704"/>
                    <a:pt x="37605" y="2702"/>
                  </a:cubicBezTo>
                  <a:lnTo>
                    <a:pt x="37605" y="2702"/>
                  </a:lnTo>
                  <a:cubicBezTo>
                    <a:pt x="37605" y="2704"/>
                    <a:pt x="38005" y="8470"/>
                    <a:pt x="40312" y="9046"/>
                  </a:cubicBezTo>
                  <a:cubicBezTo>
                    <a:pt x="40409" y="9071"/>
                    <a:pt x="40504" y="9082"/>
                    <a:pt x="40594" y="9082"/>
                  </a:cubicBezTo>
                  <a:cubicBezTo>
                    <a:pt x="42648" y="9082"/>
                    <a:pt x="42974" y="3101"/>
                    <a:pt x="42974" y="3101"/>
                  </a:cubicBezTo>
                  <a:cubicBezTo>
                    <a:pt x="42974" y="3101"/>
                    <a:pt x="43373" y="6384"/>
                    <a:pt x="45858" y="6562"/>
                  </a:cubicBezTo>
                  <a:cubicBezTo>
                    <a:pt x="45921" y="6566"/>
                    <a:pt x="45982" y="6568"/>
                    <a:pt x="46042" y="6568"/>
                  </a:cubicBezTo>
                  <a:cubicBezTo>
                    <a:pt x="48358" y="6568"/>
                    <a:pt x="47810" y="3279"/>
                    <a:pt x="47810" y="3278"/>
                  </a:cubicBezTo>
                  <a:lnTo>
                    <a:pt x="47810" y="3278"/>
                  </a:lnTo>
                  <a:cubicBezTo>
                    <a:pt x="47810" y="3279"/>
                    <a:pt x="49073" y="5879"/>
                    <a:pt x="51225" y="5879"/>
                  </a:cubicBezTo>
                  <a:cubicBezTo>
                    <a:pt x="51425" y="5879"/>
                    <a:pt x="51633" y="5856"/>
                    <a:pt x="51847" y="5807"/>
                  </a:cubicBezTo>
                  <a:cubicBezTo>
                    <a:pt x="53836" y="5354"/>
                    <a:pt x="54014" y="3693"/>
                    <a:pt x="53999" y="3004"/>
                  </a:cubicBezTo>
                  <a:lnTo>
                    <a:pt x="53999" y="3004"/>
                  </a:lnTo>
                  <a:cubicBezTo>
                    <a:pt x="54131" y="3893"/>
                    <a:pt x="54829" y="4632"/>
                    <a:pt x="55707" y="4831"/>
                  </a:cubicBezTo>
                  <a:cubicBezTo>
                    <a:pt x="55807" y="4854"/>
                    <a:pt x="55904" y="4865"/>
                    <a:pt x="55999" y="4865"/>
                  </a:cubicBezTo>
                  <a:cubicBezTo>
                    <a:pt x="57566" y="4865"/>
                    <a:pt x="58591" y="1947"/>
                    <a:pt x="58591" y="1947"/>
                  </a:cubicBezTo>
                  <a:cubicBezTo>
                    <a:pt x="58591" y="1947"/>
                    <a:pt x="59168" y="4654"/>
                    <a:pt x="60544" y="5231"/>
                  </a:cubicBezTo>
                  <a:cubicBezTo>
                    <a:pt x="60669" y="5283"/>
                    <a:pt x="60787" y="5307"/>
                    <a:pt x="60898" y="5307"/>
                  </a:cubicBezTo>
                  <a:cubicBezTo>
                    <a:pt x="62011" y="5307"/>
                    <a:pt x="62451" y="2923"/>
                    <a:pt x="62451" y="2923"/>
                  </a:cubicBezTo>
                  <a:cubicBezTo>
                    <a:pt x="62451" y="2923"/>
                    <a:pt x="63250" y="8292"/>
                    <a:pt x="65912" y="8869"/>
                  </a:cubicBezTo>
                  <a:cubicBezTo>
                    <a:pt x="66015" y="8891"/>
                    <a:pt x="66115" y="8901"/>
                    <a:pt x="66213" y="8901"/>
                  </a:cubicBezTo>
                  <a:cubicBezTo>
                    <a:pt x="68708" y="8901"/>
                    <a:pt x="69816" y="2125"/>
                    <a:pt x="69816" y="2125"/>
                  </a:cubicBezTo>
                  <a:cubicBezTo>
                    <a:pt x="70260" y="3811"/>
                    <a:pt x="71724" y="5053"/>
                    <a:pt x="73499" y="5231"/>
                  </a:cubicBezTo>
                  <a:cubicBezTo>
                    <a:pt x="73667" y="5250"/>
                    <a:pt x="73826" y="5259"/>
                    <a:pt x="73979" y="5259"/>
                  </a:cubicBezTo>
                  <a:cubicBezTo>
                    <a:pt x="76602" y="5259"/>
                    <a:pt x="76960" y="2525"/>
                    <a:pt x="76960" y="2524"/>
                  </a:cubicBezTo>
                  <a:lnTo>
                    <a:pt x="76960" y="2524"/>
                  </a:lnTo>
                  <a:cubicBezTo>
                    <a:pt x="76871" y="3900"/>
                    <a:pt x="77891" y="5097"/>
                    <a:pt x="79267" y="5231"/>
                  </a:cubicBezTo>
                  <a:cubicBezTo>
                    <a:pt x="79382" y="5247"/>
                    <a:pt x="79493" y="5255"/>
                    <a:pt x="79598" y="5255"/>
                  </a:cubicBezTo>
                  <a:cubicBezTo>
                    <a:pt x="81751" y="5255"/>
                    <a:pt x="81751" y="1947"/>
                    <a:pt x="81751" y="1947"/>
                  </a:cubicBezTo>
                  <a:cubicBezTo>
                    <a:pt x="81751" y="1947"/>
                    <a:pt x="81751" y="6917"/>
                    <a:pt x="84680" y="7538"/>
                  </a:cubicBezTo>
                  <a:cubicBezTo>
                    <a:pt x="84804" y="7563"/>
                    <a:pt x="84923" y="7575"/>
                    <a:pt x="85035" y="7575"/>
                  </a:cubicBezTo>
                  <a:cubicBezTo>
                    <a:pt x="87530" y="7575"/>
                    <a:pt x="87164" y="1726"/>
                    <a:pt x="87164" y="1726"/>
                  </a:cubicBezTo>
                  <a:lnTo>
                    <a:pt x="87164" y="1726"/>
                  </a:lnTo>
                  <a:cubicBezTo>
                    <a:pt x="87164" y="1726"/>
                    <a:pt x="87963" y="5807"/>
                    <a:pt x="90847" y="5807"/>
                  </a:cubicBezTo>
                  <a:cubicBezTo>
                    <a:pt x="93730" y="5807"/>
                    <a:pt x="95461" y="1726"/>
                    <a:pt x="95461" y="1726"/>
                  </a:cubicBezTo>
                  <a:lnTo>
                    <a:pt x="95461" y="1726"/>
                  </a:lnTo>
                  <a:cubicBezTo>
                    <a:pt x="95461" y="1726"/>
                    <a:pt x="94929" y="4255"/>
                    <a:pt x="97191" y="5231"/>
                  </a:cubicBezTo>
                  <a:cubicBezTo>
                    <a:pt x="97411" y="5319"/>
                    <a:pt x="97613" y="5359"/>
                    <a:pt x="97799" y="5359"/>
                  </a:cubicBezTo>
                  <a:cubicBezTo>
                    <a:pt x="99322" y="5359"/>
                    <a:pt x="99778" y="2673"/>
                    <a:pt x="99875" y="1920"/>
                  </a:cubicBezTo>
                  <a:lnTo>
                    <a:pt x="99875" y="1920"/>
                  </a:lnTo>
                  <a:cubicBezTo>
                    <a:pt x="99819" y="2606"/>
                    <a:pt x="99830" y="4892"/>
                    <a:pt x="102427" y="5231"/>
                  </a:cubicBezTo>
                  <a:cubicBezTo>
                    <a:pt x="102607" y="5265"/>
                    <a:pt x="102787" y="5281"/>
                    <a:pt x="102965" y="5281"/>
                  </a:cubicBezTo>
                  <a:cubicBezTo>
                    <a:pt x="104403" y="5281"/>
                    <a:pt x="105690" y="4202"/>
                    <a:pt x="105888" y="2702"/>
                  </a:cubicBezTo>
                  <a:cubicBezTo>
                    <a:pt x="105888" y="2702"/>
                    <a:pt x="106065" y="8691"/>
                    <a:pt x="110324" y="9046"/>
                  </a:cubicBezTo>
                  <a:cubicBezTo>
                    <a:pt x="110437" y="9057"/>
                    <a:pt x="110548" y="9062"/>
                    <a:pt x="110655" y="9062"/>
                  </a:cubicBezTo>
                  <a:cubicBezTo>
                    <a:pt x="114602" y="9062"/>
                    <a:pt x="114939" y="2125"/>
                    <a:pt x="114939" y="2125"/>
                  </a:cubicBezTo>
                  <a:cubicBezTo>
                    <a:pt x="114939" y="2125"/>
                    <a:pt x="115915" y="6162"/>
                    <a:pt x="118399" y="6162"/>
                  </a:cubicBezTo>
                  <a:cubicBezTo>
                    <a:pt x="120928" y="6162"/>
                    <a:pt x="121106" y="2125"/>
                    <a:pt x="121106" y="2125"/>
                  </a:cubicBezTo>
                  <a:cubicBezTo>
                    <a:pt x="121106" y="2125"/>
                    <a:pt x="122481" y="5807"/>
                    <a:pt x="124788" y="5807"/>
                  </a:cubicBezTo>
                  <a:cubicBezTo>
                    <a:pt x="127095" y="5807"/>
                    <a:pt x="127273" y="2702"/>
                    <a:pt x="127273" y="2702"/>
                  </a:cubicBezTo>
                  <a:cubicBezTo>
                    <a:pt x="127273" y="2702"/>
                    <a:pt x="128032" y="5991"/>
                    <a:pt x="130044" y="5991"/>
                  </a:cubicBezTo>
                  <a:cubicBezTo>
                    <a:pt x="130095" y="5991"/>
                    <a:pt x="130148" y="5989"/>
                    <a:pt x="130201" y="5985"/>
                  </a:cubicBezTo>
                  <a:cubicBezTo>
                    <a:pt x="132331" y="5807"/>
                    <a:pt x="133839" y="2702"/>
                    <a:pt x="133839" y="2702"/>
                  </a:cubicBezTo>
                  <a:cubicBezTo>
                    <a:pt x="133839" y="2702"/>
                    <a:pt x="134638" y="5586"/>
                    <a:pt x="136723" y="6384"/>
                  </a:cubicBezTo>
                  <a:cubicBezTo>
                    <a:pt x="136905" y="6449"/>
                    <a:pt x="137083" y="6478"/>
                    <a:pt x="137256" y="6478"/>
                  </a:cubicBezTo>
                  <a:cubicBezTo>
                    <a:pt x="139107" y="6478"/>
                    <a:pt x="140406" y="3101"/>
                    <a:pt x="140406" y="3101"/>
                  </a:cubicBezTo>
                  <a:cubicBezTo>
                    <a:pt x="140406" y="3101"/>
                    <a:pt x="140406" y="8518"/>
                    <a:pt x="143368" y="8518"/>
                  </a:cubicBezTo>
                  <a:cubicBezTo>
                    <a:pt x="143415" y="8518"/>
                    <a:pt x="143463" y="8517"/>
                    <a:pt x="143511" y="8514"/>
                  </a:cubicBezTo>
                  <a:cubicBezTo>
                    <a:pt x="146573" y="8292"/>
                    <a:pt x="146218" y="394"/>
                    <a:pt x="145020" y="394"/>
                  </a:cubicBezTo>
                  <a:cubicBezTo>
                    <a:pt x="144251" y="394"/>
                    <a:pt x="80854" y="0"/>
                    <a:pt x="384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2"/>
            <p:cNvSpPr/>
            <p:nvPr/>
          </p:nvSpPr>
          <p:spPr>
            <a:xfrm>
              <a:off x="1852481" y="2656170"/>
              <a:ext cx="66546" cy="42006"/>
            </a:xfrm>
            <a:custGeom>
              <a:avLst/>
              <a:gdLst/>
              <a:ahLst/>
              <a:cxnLst/>
              <a:rect l="l" t="t" r="r" b="b"/>
              <a:pathLst>
                <a:path w="4656" h="2939" extrusionOk="0">
                  <a:moveTo>
                    <a:pt x="2090" y="1"/>
                  </a:moveTo>
                  <a:cubicBezTo>
                    <a:pt x="2007" y="1"/>
                    <a:pt x="1923" y="7"/>
                    <a:pt x="1836" y="19"/>
                  </a:cubicBezTo>
                  <a:cubicBezTo>
                    <a:pt x="253" y="227"/>
                    <a:pt x="0" y="2939"/>
                    <a:pt x="1958" y="2939"/>
                  </a:cubicBezTo>
                  <a:cubicBezTo>
                    <a:pt x="2086" y="2939"/>
                    <a:pt x="2222" y="2927"/>
                    <a:pt x="2369" y="2903"/>
                  </a:cubicBezTo>
                  <a:cubicBezTo>
                    <a:pt x="4656" y="2564"/>
                    <a:pt x="3830" y="1"/>
                    <a:pt x="2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2"/>
            <p:cNvSpPr/>
            <p:nvPr/>
          </p:nvSpPr>
          <p:spPr>
            <a:xfrm>
              <a:off x="1802257" y="2757032"/>
              <a:ext cx="79280" cy="71034"/>
            </a:xfrm>
            <a:custGeom>
              <a:avLst/>
              <a:gdLst/>
              <a:ahLst/>
              <a:cxnLst/>
              <a:rect l="l" t="t" r="r" b="b"/>
              <a:pathLst>
                <a:path w="5547" h="4970" extrusionOk="0">
                  <a:moveTo>
                    <a:pt x="2093" y="0"/>
                  </a:moveTo>
                  <a:cubicBezTo>
                    <a:pt x="1852" y="0"/>
                    <a:pt x="1605" y="60"/>
                    <a:pt x="1357" y="194"/>
                  </a:cubicBezTo>
                  <a:cubicBezTo>
                    <a:pt x="0" y="912"/>
                    <a:pt x="1085" y="4970"/>
                    <a:pt x="2931" y="4970"/>
                  </a:cubicBezTo>
                  <a:cubicBezTo>
                    <a:pt x="3137" y="4970"/>
                    <a:pt x="3353" y="4919"/>
                    <a:pt x="3576" y="4808"/>
                  </a:cubicBezTo>
                  <a:cubicBezTo>
                    <a:pt x="5547" y="3823"/>
                    <a:pt x="4015" y="0"/>
                    <a:pt x="2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2"/>
            <p:cNvSpPr/>
            <p:nvPr/>
          </p:nvSpPr>
          <p:spPr>
            <a:xfrm>
              <a:off x="1904134" y="2745927"/>
              <a:ext cx="43249" cy="45207"/>
            </a:xfrm>
            <a:custGeom>
              <a:avLst/>
              <a:gdLst/>
              <a:ahLst/>
              <a:cxnLst/>
              <a:rect l="l" t="t" r="r" b="b"/>
              <a:pathLst>
                <a:path w="3026" h="3163" extrusionOk="0">
                  <a:moveTo>
                    <a:pt x="1641" y="0"/>
                  </a:moveTo>
                  <a:cubicBezTo>
                    <a:pt x="1469" y="0"/>
                    <a:pt x="1277" y="40"/>
                    <a:pt x="1062" y="128"/>
                  </a:cubicBezTo>
                  <a:cubicBezTo>
                    <a:pt x="0" y="536"/>
                    <a:pt x="367" y="3162"/>
                    <a:pt x="1504" y="3162"/>
                  </a:cubicBezTo>
                  <a:cubicBezTo>
                    <a:pt x="1603" y="3162"/>
                    <a:pt x="1707" y="3143"/>
                    <a:pt x="1816" y="3100"/>
                  </a:cubicBezTo>
                  <a:cubicBezTo>
                    <a:pt x="3001" y="2587"/>
                    <a:pt x="3026" y="0"/>
                    <a:pt x="1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2"/>
            <p:cNvSpPr/>
            <p:nvPr/>
          </p:nvSpPr>
          <p:spPr>
            <a:xfrm>
              <a:off x="2016559" y="2712454"/>
              <a:ext cx="55083" cy="36675"/>
            </a:xfrm>
            <a:custGeom>
              <a:avLst/>
              <a:gdLst/>
              <a:ahLst/>
              <a:cxnLst/>
              <a:rect l="l" t="t" r="r" b="b"/>
              <a:pathLst>
                <a:path w="3854" h="2566" extrusionOk="0">
                  <a:moveTo>
                    <a:pt x="1726" y="0"/>
                  </a:moveTo>
                  <a:cubicBezTo>
                    <a:pt x="1379" y="0"/>
                    <a:pt x="1039" y="150"/>
                    <a:pt x="783" y="518"/>
                  </a:cubicBezTo>
                  <a:cubicBezTo>
                    <a:pt x="1" y="1625"/>
                    <a:pt x="869" y="2565"/>
                    <a:pt x="1878" y="2565"/>
                  </a:cubicBezTo>
                  <a:cubicBezTo>
                    <a:pt x="2243" y="2565"/>
                    <a:pt x="2627" y="2442"/>
                    <a:pt x="2957" y="2159"/>
                  </a:cubicBezTo>
                  <a:cubicBezTo>
                    <a:pt x="3854" y="1329"/>
                    <a:pt x="2761" y="0"/>
                    <a:pt x="1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2"/>
            <p:cNvSpPr/>
            <p:nvPr/>
          </p:nvSpPr>
          <p:spPr>
            <a:xfrm>
              <a:off x="2016087" y="2827952"/>
              <a:ext cx="61086" cy="46651"/>
            </a:xfrm>
            <a:custGeom>
              <a:avLst/>
              <a:gdLst/>
              <a:ahLst/>
              <a:cxnLst/>
              <a:rect l="l" t="t" r="r" b="b"/>
              <a:pathLst>
                <a:path w="4274" h="3264" extrusionOk="0">
                  <a:moveTo>
                    <a:pt x="1704" y="1"/>
                  </a:moveTo>
                  <a:cubicBezTo>
                    <a:pt x="1460" y="1"/>
                    <a:pt x="1217" y="88"/>
                    <a:pt x="993" y="290"/>
                  </a:cubicBezTo>
                  <a:cubicBezTo>
                    <a:pt x="0" y="1168"/>
                    <a:pt x="1605" y="3263"/>
                    <a:pt x="2806" y="3263"/>
                  </a:cubicBezTo>
                  <a:cubicBezTo>
                    <a:pt x="3000" y="3263"/>
                    <a:pt x="3184" y="3208"/>
                    <a:pt x="3345" y="3085"/>
                  </a:cubicBezTo>
                  <a:cubicBezTo>
                    <a:pt x="4273" y="2305"/>
                    <a:pt x="2963" y="1"/>
                    <a:pt x="17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2"/>
            <p:cNvSpPr/>
            <p:nvPr/>
          </p:nvSpPr>
          <p:spPr>
            <a:xfrm>
              <a:off x="1946111" y="2855865"/>
              <a:ext cx="44278" cy="32573"/>
            </a:xfrm>
            <a:custGeom>
              <a:avLst/>
              <a:gdLst/>
              <a:ahLst/>
              <a:cxnLst/>
              <a:rect l="l" t="t" r="r" b="b"/>
              <a:pathLst>
                <a:path w="3098" h="2279" extrusionOk="0">
                  <a:moveTo>
                    <a:pt x="1557" y="1"/>
                  </a:moveTo>
                  <a:cubicBezTo>
                    <a:pt x="1481" y="1"/>
                    <a:pt x="1402" y="8"/>
                    <a:pt x="1319" y="23"/>
                  </a:cubicBezTo>
                  <a:cubicBezTo>
                    <a:pt x="1" y="270"/>
                    <a:pt x="22" y="2278"/>
                    <a:pt x="1347" y="2278"/>
                  </a:cubicBezTo>
                  <a:cubicBezTo>
                    <a:pt x="1448" y="2278"/>
                    <a:pt x="1557" y="2266"/>
                    <a:pt x="1674" y="2241"/>
                  </a:cubicBezTo>
                  <a:cubicBezTo>
                    <a:pt x="3098" y="1990"/>
                    <a:pt x="2822" y="1"/>
                    <a:pt x="1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2"/>
            <p:cNvSpPr/>
            <p:nvPr/>
          </p:nvSpPr>
          <p:spPr>
            <a:xfrm>
              <a:off x="2487725" y="2831982"/>
              <a:ext cx="43449" cy="28585"/>
            </a:xfrm>
            <a:custGeom>
              <a:avLst/>
              <a:gdLst/>
              <a:ahLst/>
              <a:cxnLst/>
              <a:rect l="l" t="t" r="r" b="b"/>
              <a:pathLst>
                <a:path w="3040" h="2000" extrusionOk="0">
                  <a:moveTo>
                    <a:pt x="1375" y="1"/>
                  </a:moveTo>
                  <a:cubicBezTo>
                    <a:pt x="1340" y="1"/>
                    <a:pt x="1305" y="3"/>
                    <a:pt x="1270" y="8"/>
                  </a:cubicBezTo>
                  <a:cubicBezTo>
                    <a:pt x="0" y="172"/>
                    <a:pt x="281" y="2000"/>
                    <a:pt x="1414" y="2000"/>
                  </a:cubicBezTo>
                  <a:cubicBezTo>
                    <a:pt x="1508" y="2000"/>
                    <a:pt x="1608" y="1987"/>
                    <a:pt x="1714" y="1960"/>
                  </a:cubicBezTo>
                  <a:cubicBezTo>
                    <a:pt x="3040" y="1661"/>
                    <a:pt x="2304" y="1"/>
                    <a:pt x="1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2"/>
            <p:cNvSpPr/>
            <p:nvPr/>
          </p:nvSpPr>
          <p:spPr>
            <a:xfrm>
              <a:off x="2222957" y="2771896"/>
              <a:ext cx="60600" cy="42434"/>
            </a:xfrm>
            <a:custGeom>
              <a:avLst/>
              <a:gdLst/>
              <a:ahLst/>
              <a:cxnLst/>
              <a:rect l="l" t="t" r="r" b="b"/>
              <a:pathLst>
                <a:path w="4240" h="2969" extrusionOk="0">
                  <a:moveTo>
                    <a:pt x="2258" y="0"/>
                  </a:moveTo>
                  <a:cubicBezTo>
                    <a:pt x="1184" y="0"/>
                    <a:pt x="1" y="983"/>
                    <a:pt x="894" y="2393"/>
                  </a:cubicBezTo>
                  <a:cubicBezTo>
                    <a:pt x="1160" y="2802"/>
                    <a:pt x="1499" y="2968"/>
                    <a:pt x="1846" y="2968"/>
                  </a:cubicBezTo>
                  <a:cubicBezTo>
                    <a:pt x="3002" y="2968"/>
                    <a:pt x="4239" y="1116"/>
                    <a:pt x="3113" y="263"/>
                  </a:cubicBezTo>
                  <a:cubicBezTo>
                    <a:pt x="2873" y="83"/>
                    <a:pt x="2570"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2"/>
            <p:cNvSpPr/>
            <p:nvPr/>
          </p:nvSpPr>
          <p:spPr>
            <a:xfrm>
              <a:off x="2264148" y="2813602"/>
              <a:ext cx="86755" cy="55341"/>
            </a:xfrm>
            <a:custGeom>
              <a:avLst/>
              <a:gdLst/>
              <a:ahLst/>
              <a:cxnLst/>
              <a:rect l="l" t="t" r="r" b="b"/>
              <a:pathLst>
                <a:path w="6070" h="3872" extrusionOk="0">
                  <a:moveTo>
                    <a:pt x="4082" y="1"/>
                  </a:moveTo>
                  <a:cubicBezTo>
                    <a:pt x="2359" y="1"/>
                    <a:pt x="0" y="1940"/>
                    <a:pt x="808" y="3379"/>
                  </a:cubicBezTo>
                  <a:cubicBezTo>
                    <a:pt x="1003" y="3727"/>
                    <a:pt x="1323" y="3872"/>
                    <a:pt x="1706" y="3872"/>
                  </a:cubicBezTo>
                  <a:cubicBezTo>
                    <a:pt x="3325" y="3872"/>
                    <a:pt x="6070" y="1276"/>
                    <a:pt x="5244" y="451"/>
                  </a:cubicBezTo>
                  <a:cubicBezTo>
                    <a:pt x="4948" y="136"/>
                    <a:pt x="4537" y="1"/>
                    <a:pt x="4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2"/>
            <p:cNvSpPr/>
            <p:nvPr/>
          </p:nvSpPr>
          <p:spPr>
            <a:xfrm>
              <a:off x="2372070" y="2747313"/>
              <a:ext cx="69862" cy="46150"/>
            </a:xfrm>
            <a:custGeom>
              <a:avLst/>
              <a:gdLst/>
              <a:ahLst/>
              <a:cxnLst/>
              <a:rect l="l" t="t" r="r" b="b"/>
              <a:pathLst>
                <a:path w="4888" h="3229" extrusionOk="0">
                  <a:moveTo>
                    <a:pt x="1963" y="0"/>
                  </a:moveTo>
                  <a:cubicBezTo>
                    <a:pt x="20" y="0"/>
                    <a:pt x="1" y="2823"/>
                    <a:pt x="1553" y="3181"/>
                  </a:cubicBezTo>
                  <a:cubicBezTo>
                    <a:pt x="1676" y="3213"/>
                    <a:pt x="1800" y="3228"/>
                    <a:pt x="1922" y="3228"/>
                  </a:cubicBezTo>
                  <a:cubicBezTo>
                    <a:pt x="3482" y="3228"/>
                    <a:pt x="4887" y="778"/>
                    <a:pt x="2707" y="120"/>
                  </a:cubicBezTo>
                  <a:cubicBezTo>
                    <a:pt x="2433" y="37"/>
                    <a:pt x="2185" y="0"/>
                    <a:pt x="19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2"/>
            <p:cNvSpPr/>
            <p:nvPr/>
          </p:nvSpPr>
          <p:spPr>
            <a:xfrm>
              <a:off x="2333709" y="2869171"/>
              <a:ext cx="82253" cy="54040"/>
            </a:xfrm>
            <a:custGeom>
              <a:avLst/>
              <a:gdLst/>
              <a:ahLst/>
              <a:cxnLst/>
              <a:rect l="l" t="t" r="r" b="b"/>
              <a:pathLst>
                <a:path w="5755" h="3781" extrusionOk="0">
                  <a:moveTo>
                    <a:pt x="3092" y="0"/>
                  </a:moveTo>
                  <a:cubicBezTo>
                    <a:pt x="1360" y="0"/>
                    <a:pt x="0" y="2082"/>
                    <a:pt x="1975" y="3351"/>
                  </a:cubicBezTo>
                  <a:cubicBezTo>
                    <a:pt x="2453" y="3653"/>
                    <a:pt x="2897" y="3781"/>
                    <a:pt x="3290" y="3781"/>
                  </a:cubicBezTo>
                  <a:cubicBezTo>
                    <a:pt x="4978" y="3781"/>
                    <a:pt x="5754" y="1438"/>
                    <a:pt x="4459" y="467"/>
                  </a:cubicBezTo>
                  <a:cubicBezTo>
                    <a:pt x="4013" y="139"/>
                    <a:pt x="3540" y="0"/>
                    <a:pt x="3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2"/>
            <p:cNvSpPr/>
            <p:nvPr/>
          </p:nvSpPr>
          <p:spPr>
            <a:xfrm>
              <a:off x="2755267" y="2494393"/>
              <a:ext cx="80481" cy="44664"/>
            </a:xfrm>
            <a:custGeom>
              <a:avLst/>
              <a:gdLst/>
              <a:ahLst/>
              <a:cxnLst/>
              <a:rect l="l" t="t" r="r" b="b"/>
              <a:pathLst>
                <a:path w="5631" h="3125" extrusionOk="0">
                  <a:moveTo>
                    <a:pt x="2228" y="1"/>
                  </a:moveTo>
                  <a:cubicBezTo>
                    <a:pt x="1753" y="1"/>
                    <a:pt x="1305" y="151"/>
                    <a:pt x="964" y="512"/>
                  </a:cubicBezTo>
                  <a:cubicBezTo>
                    <a:pt x="1" y="1578"/>
                    <a:pt x="2158" y="3125"/>
                    <a:pt x="3693" y="3125"/>
                  </a:cubicBezTo>
                  <a:cubicBezTo>
                    <a:pt x="4138" y="3125"/>
                    <a:pt x="4530" y="2995"/>
                    <a:pt x="4779" y="2686"/>
                  </a:cubicBezTo>
                  <a:cubicBezTo>
                    <a:pt x="5631" y="1631"/>
                    <a:pt x="3791" y="1"/>
                    <a:pt x="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2"/>
            <p:cNvSpPr/>
            <p:nvPr/>
          </p:nvSpPr>
          <p:spPr>
            <a:xfrm>
              <a:off x="2892603" y="2571516"/>
              <a:ext cx="55584" cy="55927"/>
            </a:xfrm>
            <a:custGeom>
              <a:avLst/>
              <a:gdLst/>
              <a:ahLst/>
              <a:cxnLst/>
              <a:rect l="l" t="t" r="r" b="b"/>
              <a:pathLst>
                <a:path w="3889" h="3913" extrusionOk="0">
                  <a:moveTo>
                    <a:pt x="1777" y="0"/>
                  </a:moveTo>
                  <a:cubicBezTo>
                    <a:pt x="1559" y="0"/>
                    <a:pt x="1322" y="80"/>
                    <a:pt x="1071" y="263"/>
                  </a:cubicBezTo>
                  <a:cubicBezTo>
                    <a:pt x="0" y="991"/>
                    <a:pt x="874" y="3912"/>
                    <a:pt x="2373" y="3912"/>
                  </a:cubicBezTo>
                  <a:cubicBezTo>
                    <a:pt x="2427" y="3912"/>
                    <a:pt x="2481" y="3909"/>
                    <a:pt x="2536" y="3901"/>
                  </a:cubicBezTo>
                  <a:cubicBezTo>
                    <a:pt x="3889" y="3669"/>
                    <a:pt x="3254" y="0"/>
                    <a:pt x="17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2"/>
            <p:cNvSpPr/>
            <p:nvPr/>
          </p:nvSpPr>
          <p:spPr>
            <a:xfrm>
              <a:off x="2645614" y="2445713"/>
              <a:ext cx="63859" cy="58814"/>
            </a:xfrm>
            <a:custGeom>
              <a:avLst/>
              <a:gdLst/>
              <a:ahLst/>
              <a:cxnLst/>
              <a:rect l="l" t="t" r="r" b="b"/>
              <a:pathLst>
                <a:path w="4468" h="4115" extrusionOk="0">
                  <a:moveTo>
                    <a:pt x="1738" y="0"/>
                  </a:moveTo>
                  <a:cubicBezTo>
                    <a:pt x="1628" y="0"/>
                    <a:pt x="1516" y="19"/>
                    <a:pt x="1404" y="58"/>
                  </a:cubicBezTo>
                  <a:cubicBezTo>
                    <a:pt x="0" y="512"/>
                    <a:pt x="709" y="4115"/>
                    <a:pt x="2315" y="4115"/>
                  </a:cubicBezTo>
                  <a:cubicBezTo>
                    <a:pt x="2435" y="4115"/>
                    <a:pt x="2561" y="4094"/>
                    <a:pt x="2691" y="4051"/>
                  </a:cubicBezTo>
                  <a:cubicBezTo>
                    <a:pt x="4468" y="3431"/>
                    <a:pt x="3242" y="0"/>
                    <a:pt x="17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2"/>
            <p:cNvSpPr/>
            <p:nvPr/>
          </p:nvSpPr>
          <p:spPr>
            <a:xfrm>
              <a:off x="2463385" y="2634645"/>
              <a:ext cx="117213" cy="87227"/>
            </a:xfrm>
            <a:custGeom>
              <a:avLst/>
              <a:gdLst/>
              <a:ahLst/>
              <a:cxnLst/>
              <a:rect l="l" t="t" r="r" b="b"/>
              <a:pathLst>
                <a:path w="8201" h="6103" extrusionOk="0">
                  <a:moveTo>
                    <a:pt x="5357" y="0"/>
                  </a:moveTo>
                  <a:cubicBezTo>
                    <a:pt x="3066" y="0"/>
                    <a:pt x="1" y="5170"/>
                    <a:pt x="2175" y="6006"/>
                  </a:cubicBezTo>
                  <a:cubicBezTo>
                    <a:pt x="2338" y="6072"/>
                    <a:pt x="2509" y="6103"/>
                    <a:pt x="2686" y="6103"/>
                  </a:cubicBezTo>
                  <a:cubicBezTo>
                    <a:pt x="5002" y="6103"/>
                    <a:pt x="8201" y="803"/>
                    <a:pt x="5768" y="61"/>
                  </a:cubicBezTo>
                  <a:cubicBezTo>
                    <a:pt x="5635" y="20"/>
                    <a:pt x="5498"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2"/>
            <p:cNvSpPr/>
            <p:nvPr/>
          </p:nvSpPr>
          <p:spPr>
            <a:xfrm>
              <a:off x="2578797" y="2476642"/>
              <a:ext cx="49881" cy="32701"/>
            </a:xfrm>
            <a:custGeom>
              <a:avLst/>
              <a:gdLst/>
              <a:ahLst/>
              <a:cxnLst/>
              <a:rect l="l" t="t" r="r" b="b"/>
              <a:pathLst>
                <a:path w="3490" h="2288" extrusionOk="0">
                  <a:moveTo>
                    <a:pt x="2349" y="1"/>
                  </a:moveTo>
                  <a:cubicBezTo>
                    <a:pt x="2285" y="1"/>
                    <a:pt x="2212" y="8"/>
                    <a:pt x="2130" y="24"/>
                  </a:cubicBezTo>
                  <a:cubicBezTo>
                    <a:pt x="932" y="290"/>
                    <a:pt x="0" y="1754"/>
                    <a:pt x="888" y="2242"/>
                  </a:cubicBezTo>
                  <a:cubicBezTo>
                    <a:pt x="953" y="2273"/>
                    <a:pt x="1023" y="2287"/>
                    <a:pt x="1096" y="2287"/>
                  </a:cubicBezTo>
                  <a:cubicBezTo>
                    <a:pt x="2022" y="2287"/>
                    <a:pt x="3489" y="1"/>
                    <a:pt x="2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2"/>
            <p:cNvSpPr/>
            <p:nvPr/>
          </p:nvSpPr>
          <p:spPr>
            <a:xfrm>
              <a:off x="2604967" y="2572287"/>
              <a:ext cx="43949" cy="40119"/>
            </a:xfrm>
            <a:custGeom>
              <a:avLst/>
              <a:gdLst/>
              <a:ahLst/>
              <a:cxnLst/>
              <a:rect l="l" t="t" r="r" b="b"/>
              <a:pathLst>
                <a:path w="3075" h="2807" extrusionOk="0">
                  <a:moveTo>
                    <a:pt x="2012" y="0"/>
                  </a:moveTo>
                  <a:cubicBezTo>
                    <a:pt x="1864" y="0"/>
                    <a:pt x="1692" y="50"/>
                    <a:pt x="1497" y="164"/>
                  </a:cubicBezTo>
                  <a:cubicBezTo>
                    <a:pt x="0" y="1037"/>
                    <a:pt x="413" y="2807"/>
                    <a:pt x="1529" y="2807"/>
                  </a:cubicBezTo>
                  <a:cubicBezTo>
                    <a:pt x="1604" y="2807"/>
                    <a:pt x="1682" y="2799"/>
                    <a:pt x="1763" y="2782"/>
                  </a:cubicBezTo>
                  <a:cubicBezTo>
                    <a:pt x="2931" y="2587"/>
                    <a:pt x="3074" y="0"/>
                    <a:pt x="20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2"/>
            <p:cNvSpPr/>
            <p:nvPr/>
          </p:nvSpPr>
          <p:spPr>
            <a:xfrm>
              <a:off x="2471332" y="2540529"/>
              <a:ext cx="93359" cy="61958"/>
            </a:xfrm>
            <a:custGeom>
              <a:avLst/>
              <a:gdLst/>
              <a:ahLst/>
              <a:cxnLst/>
              <a:rect l="l" t="t" r="r" b="b"/>
              <a:pathLst>
                <a:path w="6532" h="4335" extrusionOk="0">
                  <a:moveTo>
                    <a:pt x="4288" y="0"/>
                  </a:moveTo>
                  <a:cubicBezTo>
                    <a:pt x="2503" y="0"/>
                    <a:pt x="0" y="2446"/>
                    <a:pt x="1264" y="3895"/>
                  </a:cubicBezTo>
                  <a:cubicBezTo>
                    <a:pt x="1526" y="4203"/>
                    <a:pt x="1864" y="4335"/>
                    <a:pt x="2237" y="4335"/>
                  </a:cubicBezTo>
                  <a:cubicBezTo>
                    <a:pt x="4006" y="4335"/>
                    <a:pt x="6532" y="1364"/>
                    <a:pt x="5212" y="301"/>
                  </a:cubicBezTo>
                  <a:cubicBezTo>
                    <a:pt x="4953" y="92"/>
                    <a:pt x="4634" y="0"/>
                    <a:pt x="4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2"/>
            <p:cNvSpPr/>
            <p:nvPr/>
          </p:nvSpPr>
          <p:spPr>
            <a:xfrm>
              <a:off x="2916657" y="2665303"/>
              <a:ext cx="45464" cy="42592"/>
            </a:xfrm>
            <a:custGeom>
              <a:avLst/>
              <a:gdLst/>
              <a:ahLst/>
              <a:cxnLst/>
              <a:rect l="l" t="t" r="r" b="b"/>
              <a:pathLst>
                <a:path w="3181" h="2980" extrusionOk="0">
                  <a:moveTo>
                    <a:pt x="947" y="1"/>
                  </a:moveTo>
                  <a:cubicBezTo>
                    <a:pt x="817" y="1"/>
                    <a:pt x="694" y="42"/>
                    <a:pt x="586" y="134"/>
                  </a:cubicBezTo>
                  <a:cubicBezTo>
                    <a:pt x="1" y="681"/>
                    <a:pt x="583" y="2979"/>
                    <a:pt x="1608" y="2979"/>
                  </a:cubicBezTo>
                  <a:cubicBezTo>
                    <a:pt x="1748" y="2979"/>
                    <a:pt x="1896" y="2936"/>
                    <a:pt x="2050" y="2841"/>
                  </a:cubicBezTo>
                  <a:cubicBezTo>
                    <a:pt x="3180" y="2139"/>
                    <a:pt x="1881" y="1"/>
                    <a:pt x="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 name="Picture 4"/>
          <p:cNvPicPr>
            <a:picLocks noChangeAspect="1"/>
          </p:cNvPicPr>
          <p:nvPr/>
        </p:nvPicPr>
        <p:blipFill>
          <a:blip r:embed="rId3"/>
          <a:stretch>
            <a:fillRect/>
          </a:stretch>
        </p:blipFill>
        <p:spPr>
          <a:xfrm>
            <a:off x="15240" y="499745"/>
            <a:ext cx="5010150" cy="101917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randombar(horizontal)">
                                      <p:cBhvr>
                                        <p:cTn id="7" dur="500"/>
                                        <p:tgtEl>
                                          <p:spTgt spid="5"/>
                                        </p:tgtEl>
                                      </p:cBhvr>
                                    </p:animEffect>
                                  </p:childTnLst>
                                </p:cTn>
                              </p:par>
                              <p:par>
                                <p:cTn id="8" presetID="14" presetClass="entr" presetSubtype="1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randombar(horizontal)">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up)">
                                      <p:cBhvr>
                                        <p:cTn id="1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8194"/>
        <p:cNvGrpSpPr/>
        <p:nvPr/>
      </p:nvGrpSpPr>
      <p:grpSpPr>
        <a:xfrm>
          <a:off x="0" y="0"/>
          <a:ext cx="0" cy="0"/>
          <a:chOff x="0" y="0"/>
          <a:chExt cx="0" cy="0"/>
        </a:xfrm>
      </p:grpSpPr>
      <p:grpSp>
        <p:nvGrpSpPr>
          <p:cNvPr id="4" name="Group 3"/>
          <p:cNvGrpSpPr/>
          <p:nvPr/>
        </p:nvGrpSpPr>
        <p:grpSpPr>
          <a:xfrm>
            <a:off x="4812665" y="0"/>
            <a:ext cx="4331335" cy="5203825"/>
            <a:chOff x="7579" y="0"/>
            <a:chExt cx="6821" cy="8195"/>
          </a:xfrm>
        </p:grpSpPr>
        <p:sp>
          <p:nvSpPr>
            <p:cNvPr id="8197" name="Google Shape;8197;p39"/>
            <p:cNvSpPr/>
            <p:nvPr/>
          </p:nvSpPr>
          <p:spPr>
            <a:xfrm>
              <a:off x="8179" y="4462"/>
              <a:ext cx="1566" cy="1311"/>
            </a:xfrm>
            <a:custGeom>
              <a:avLst/>
              <a:gdLst/>
              <a:ahLst/>
              <a:cxnLst/>
              <a:rect l="l" t="t" r="r" b="b"/>
              <a:pathLst>
                <a:path w="17847" h="14945" extrusionOk="0">
                  <a:moveTo>
                    <a:pt x="8907" y="0"/>
                  </a:moveTo>
                  <a:cubicBezTo>
                    <a:pt x="3970" y="0"/>
                    <a:pt x="1" y="3369"/>
                    <a:pt x="1" y="7472"/>
                  </a:cubicBezTo>
                  <a:cubicBezTo>
                    <a:pt x="1" y="11609"/>
                    <a:pt x="3970" y="14944"/>
                    <a:pt x="8907" y="14944"/>
                  </a:cubicBezTo>
                  <a:cubicBezTo>
                    <a:pt x="13844" y="14944"/>
                    <a:pt x="17847" y="11609"/>
                    <a:pt x="17847" y="7472"/>
                  </a:cubicBezTo>
                  <a:cubicBezTo>
                    <a:pt x="17847" y="3369"/>
                    <a:pt x="13844" y="0"/>
                    <a:pt x="8907" y="0"/>
                  </a:cubicBez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39"/>
            <p:cNvSpPr/>
            <p:nvPr/>
          </p:nvSpPr>
          <p:spPr>
            <a:xfrm>
              <a:off x="9829" y="4205"/>
              <a:ext cx="1566" cy="1308"/>
            </a:xfrm>
            <a:custGeom>
              <a:avLst/>
              <a:gdLst/>
              <a:ahLst/>
              <a:cxnLst/>
              <a:rect l="l" t="t" r="r" b="b"/>
              <a:pathLst>
                <a:path w="17847" h="14912" extrusionOk="0">
                  <a:moveTo>
                    <a:pt x="8940" y="1"/>
                  </a:moveTo>
                  <a:cubicBezTo>
                    <a:pt x="4003" y="1"/>
                    <a:pt x="0" y="3337"/>
                    <a:pt x="0" y="7473"/>
                  </a:cubicBezTo>
                  <a:cubicBezTo>
                    <a:pt x="0" y="11576"/>
                    <a:pt x="4003" y="14912"/>
                    <a:pt x="8940" y="14912"/>
                  </a:cubicBezTo>
                  <a:cubicBezTo>
                    <a:pt x="13844" y="14912"/>
                    <a:pt x="17846" y="11576"/>
                    <a:pt x="17846" y="7473"/>
                  </a:cubicBezTo>
                  <a:cubicBezTo>
                    <a:pt x="17846" y="3337"/>
                    <a:pt x="13844" y="1"/>
                    <a:pt x="8940" y="1"/>
                  </a:cubicBez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39"/>
            <p:cNvSpPr/>
            <p:nvPr/>
          </p:nvSpPr>
          <p:spPr>
            <a:xfrm>
              <a:off x="10558" y="5868"/>
              <a:ext cx="3675" cy="2322"/>
            </a:xfrm>
            <a:custGeom>
              <a:avLst/>
              <a:gdLst/>
              <a:ahLst/>
              <a:cxnLst/>
              <a:rect l="l" t="t" r="r" b="b"/>
              <a:pathLst>
                <a:path w="41897" h="26472" extrusionOk="0">
                  <a:moveTo>
                    <a:pt x="29065" y="0"/>
                  </a:moveTo>
                  <a:cubicBezTo>
                    <a:pt x="28144" y="0"/>
                    <a:pt x="27203" y="82"/>
                    <a:pt x="26252" y="253"/>
                  </a:cubicBezTo>
                  <a:cubicBezTo>
                    <a:pt x="20281" y="1320"/>
                    <a:pt x="15845" y="5556"/>
                    <a:pt x="15244" y="10293"/>
                  </a:cubicBezTo>
                  <a:cubicBezTo>
                    <a:pt x="15096" y="10289"/>
                    <a:pt x="14947" y="10287"/>
                    <a:pt x="14797" y="10287"/>
                  </a:cubicBezTo>
                  <a:cubicBezTo>
                    <a:pt x="13763" y="10287"/>
                    <a:pt x="12686" y="10385"/>
                    <a:pt x="11609" y="10560"/>
                  </a:cubicBezTo>
                  <a:cubicBezTo>
                    <a:pt x="4837" y="11794"/>
                    <a:pt x="0" y="16631"/>
                    <a:pt x="868" y="21401"/>
                  </a:cubicBezTo>
                  <a:cubicBezTo>
                    <a:pt x="1234" y="23536"/>
                    <a:pt x="2669" y="25271"/>
                    <a:pt x="4737" y="26471"/>
                  </a:cubicBezTo>
                  <a:lnTo>
                    <a:pt x="18980" y="26471"/>
                  </a:lnTo>
                  <a:cubicBezTo>
                    <a:pt x="21649" y="25170"/>
                    <a:pt x="23717" y="23269"/>
                    <a:pt x="24751" y="21134"/>
                  </a:cubicBezTo>
                  <a:cubicBezTo>
                    <a:pt x="25497" y="21256"/>
                    <a:pt x="26270" y="21315"/>
                    <a:pt x="27058" y="21315"/>
                  </a:cubicBezTo>
                  <a:cubicBezTo>
                    <a:pt x="27998" y="21315"/>
                    <a:pt x="28960" y="21231"/>
                    <a:pt x="29922" y="21068"/>
                  </a:cubicBezTo>
                  <a:cubicBezTo>
                    <a:pt x="36993" y="19800"/>
                    <a:pt x="41897" y="14129"/>
                    <a:pt x="40896" y="8358"/>
                  </a:cubicBezTo>
                  <a:cubicBezTo>
                    <a:pt x="40030" y="3392"/>
                    <a:pt x="34990" y="0"/>
                    <a:pt x="29065" y="0"/>
                  </a:cubicBezTo>
                  <a:close/>
                </a:path>
              </a:pathLst>
            </a:custGeom>
            <a:solidFill>
              <a:srgbClr val="2E6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39"/>
            <p:cNvSpPr/>
            <p:nvPr/>
          </p:nvSpPr>
          <p:spPr>
            <a:xfrm>
              <a:off x="11264" y="6097"/>
              <a:ext cx="889" cy="710"/>
            </a:xfrm>
            <a:custGeom>
              <a:avLst/>
              <a:gdLst/>
              <a:ahLst/>
              <a:cxnLst/>
              <a:rect l="l" t="t" r="r" b="b"/>
              <a:pathLst>
                <a:path w="10132" h="8090" extrusionOk="0">
                  <a:moveTo>
                    <a:pt x="2198" y="0"/>
                  </a:moveTo>
                  <a:cubicBezTo>
                    <a:pt x="2128" y="0"/>
                    <a:pt x="2052" y="50"/>
                    <a:pt x="2019" y="150"/>
                  </a:cubicBezTo>
                  <a:cubicBezTo>
                    <a:pt x="1986" y="384"/>
                    <a:pt x="1952" y="651"/>
                    <a:pt x="1952" y="884"/>
                  </a:cubicBezTo>
                  <a:cubicBezTo>
                    <a:pt x="1952" y="984"/>
                    <a:pt x="1919" y="1084"/>
                    <a:pt x="1952" y="1151"/>
                  </a:cubicBezTo>
                  <a:cubicBezTo>
                    <a:pt x="1719" y="1051"/>
                    <a:pt x="1519" y="918"/>
                    <a:pt x="1285" y="818"/>
                  </a:cubicBezTo>
                  <a:cubicBezTo>
                    <a:pt x="1319" y="818"/>
                    <a:pt x="1319" y="784"/>
                    <a:pt x="1319" y="751"/>
                  </a:cubicBezTo>
                  <a:cubicBezTo>
                    <a:pt x="1252" y="517"/>
                    <a:pt x="1085" y="451"/>
                    <a:pt x="918" y="351"/>
                  </a:cubicBezTo>
                  <a:cubicBezTo>
                    <a:pt x="685" y="250"/>
                    <a:pt x="485" y="117"/>
                    <a:pt x="251" y="50"/>
                  </a:cubicBezTo>
                  <a:cubicBezTo>
                    <a:pt x="231" y="42"/>
                    <a:pt x="212" y="39"/>
                    <a:pt x="194" y="39"/>
                  </a:cubicBezTo>
                  <a:cubicBezTo>
                    <a:pt x="64" y="39"/>
                    <a:pt x="0" y="233"/>
                    <a:pt x="118" y="351"/>
                  </a:cubicBezTo>
                  <a:cubicBezTo>
                    <a:pt x="318" y="484"/>
                    <a:pt x="518" y="617"/>
                    <a:pt x="718" y="717"/>
                  </a:cubicBezTo>
                  <a:cubicBezTo>
                    <a:pt x="854" y="799"/>
                    <a:pt x="967" y="902"/>
                    <a:pt x="1113" y="902"/>
                  </a:cubicBezTo>
                  <a:cubicBezTo>
                    <a:pt x="1146" y="902"/>
                    <a:pt x="1181" y="897"/>
                    <a:pt x="1219" y="884"/>
                  </a:cubicBezTo>
                  <a:cubicBezTo>
                    <a:pt x="1252" y="884"/>
                    <a:pt x="1252" y="884"/>
                    <a:pt x="1252" y="851"/>
                  </a:cubicBezTo>
                  <a:cubicBezTo>
                    <a:pt x="1352" y="951"/>
                    <a:pt x="1519" y="1051"/>
                    <a:pt x="1686" y="1184"/>
                  </a:cubicBezTo>
                  <a:cubicBezTo>
                    <a:pt x="1419" y="1218"/>
                    <a:pt x="1185" y="1218"/>
                    <a:pt x="952" y="1285"/>
                  </a:cubicBezTo>
                  <a:cubicBezTo>
                    <a:pt x="752" y="1351"/>
                    <a:pt x="818" y="1618"/>
                    <a:pt x="985" y="1651"/>
                  </a:cubicBezTo>
                  <a:cubicBezTo>
                    <a:pt x="1063" y="1663"/>
                    <a:pt x="1144" y="1666"/>
                    <a:pt x="1227" y="1666"/>
                  </a:cubicBezTo>
                  <a:cubicBezTo>
                    <a:pt x="1393" y="1666"/>
                    <a:pt x="1563" y="1651"/>
                    <a:pt x="1719" y="1651"/>
                  </a:cubicBezTo>
                  <a:cubicBezTo>
                    <a:pt x="1886" y="1651"/>
                    <a:pt x="2019" y="1618"/>
                    <a:pt x="2153" y="1551"/>
                  </a:cubicBezTo>
                  <a:cubicBezTo>
                    <a:pt x="2386" y="1718"/>
                    <a:pt x="2620" y="1918"/>
                    <a:pt x="2886" y="2118"/>
                  </a:cubicBezTo>
                  <a:cubicBezTo>
                    <a:pt x="2586" y="2152"/>
                    <a:pt x="2286" y="2185"/>
                    <a:pt x="1986" y="2252"/>
                  </a:cubicBezTo>
                  <a:cubicBezTo>
                    <a:pt x="1752" y="2319"/>
                    <a:pt x="1819" y="2652"/>
                    <a:pt x="2052" y="2686"/>
                  </a:cubicBezTo>
                  <a:cubicBezTo>
                    <a:pt x="2203" y="2702"/>
                    <a:pt x="2353" y="2711"/>
                    <a:pt x="2503" y="2711"/>
                  </a:cubicBezTo>
                  <a:cubicBezTo>
                    <a:pt x="2653" y="2711"/>
                    <a:pt x="2803" y="2702"/>
                    <a:pt x="2953" y="2686"/>
                  </a:cubicBezTo>
                  <a:cubicBezTo>
                    <a:pt x="3153" y="2686"/>
                    <a:pt x="3320" y="2686"/>
                    <a:pt x="3453" y="2619"/>
                  </a:cubicBezTo>
                  <a:cubicBezTo>
                    <a:pt x="3720" y="2852"/>
                    <a:pt x="4021" y="3086"/>
                    <a:pt x="4321" y="3353"/>
                  </a:cubicBezTo>
                  <a:lnTo>
                    <a:pt x="4154" y="3353"/>
                  </a:lnTo>
                  <a:cubicBezTo>
                    <a:pt x="3754" y="3386"/>
                    <a:pt x="3387" y="3419"/>
                    <a:pt x="2986" y="3553"/>
                  </a:cubicBezTo>
                  <a:cubicBezTo>
                    <a:pt x="2686" y="3620"/>
                    <a:pt x="2786" y="4020"/>
                    <a:pt x="3053" y="4053"/>
                  </a:cubicBezTo>
                  <a:cubicBezTo>
                    <a:pt x="3253" y="4087"/>
                    <a:pt x="3445" y="4095"/>
                    <a:pt x="3637" y="4095"/>
                  </a:cubicBezTo>
                  <a:cubicBezTo>
                    <a:pt x="3829" y="4095"/>
                    <a:pt x="4021" y="4087"/>
                    <a:pt x="4221" y="4087"/>
                  </a:cubicBezTo>
                  <a:cubicBezTo>
                    <a:pt x="4488" y="4053"/>
                    <a:pt x="4754" y="4053"/>
                    <a:pt x="4955" y="3886"/>
                  </a:cubicBezTo>
                  <a:cubicBezTo>
                    <a:pt x="5255" y="4153"/>
                    <a:pt x="5555" y="4420"/>
                    <a:pt x="5855" y="4720"/>
                  </a:cubicBezTo>
                  <a:lnTo>
                    <a:pt x="5688" y="4720"/>
                  </a:lnTo>
                  <a:cubicBezTo>
                    <a:pt x="5188" y="4754"/>
                    <a:pt x="4721" y="4820"/>
                    <a:pt x="4221" y="4954"/>
                  </a:cubicBezTo>
                  <a:cubicBezTo>
                    <a:pt x="3854" y="5054"/>
                    <a:pt x="3954" y="5554"/>
                    <a:pt x="4321" y="5621"/>
                  </a:cubicBezTo>
                  <a:cubicBezTo>
                    <a:pt x="4518" y="5649"/>
                    <a:pt x="4721" y="5660"/>
                    <a:pt x="4928" y="5660"/>
                  </a:cubicBezTo>
                  <a:cubicBezTo>
                    <a:pt x="5211" y="5660"/>
                    <a:pt x="5500" y="5640"/>
                    <a:pt x="5788" y="5621"/>
                  </a:cubicBezTo>
                  <a:cubicBezTo>
                    <a:pt x="6089" y="5621"/>
                    <a:pt x="6389" y="5621"/>
                    <a:pt x="6622" y="5454"/>
                  </a:cubicBezTo>
                  <a:cubicBezTo>
                    <a:pt x="6956" y="5788"/>
                    <a:pt x="7290" y="6121"/>
                    <a:pt x="7623" y="6455"/>
                  </a:cubicBezTo>
                  <a:cubicBezTo>
                    <a:pt x="7523" y="6455"/>
                    <a:pt x="7423" y="6455"/>
                    <a:pt x="7323" y="6488"/>
                  </a:cubicBezTo>
                  <a:cubicBezTo>
                    <a:pt x="6756" y="6522"/>
                    <a:pt x="6155" y="6588"/>
                    <a:pt x="5588" y="6722"/>
                  </a:cubicBezTo>
                  <a:cubicBezTo>
                    <a:pt x="5121" y="6855"/>
                    <a:pt x="5288" y="7456"/>
                    <a:pt x="5688" y="7522"/>
                  </a:cubicBezTo>
                  <a:cubicBezTo>
                    <a:pt x="5928" y="7551"/>
                    <a:pt x="6174" y="7561"/>
                    <a:pt x="6420" y="7561"/>
                  </a:cubicBezTo>
                  <a:cubicBezTo>
                    <a:pt x="6757" y="7561"/>
                    <a:pt x="7096" y="7542"/>
                    <a:pt x="7423" y="7522"/>
                  </a:cubicBezTo>
                  <a:cubicBezTo>
                    <a:pt x="7790" y="7522"/>
                    <a:pt x="8157" y="7522"/>
                    <a:pt x="8457" y="7322"/>
                  </a:cubicBezTo>
                  <a:cubicBezTo>
                    <a:pt x="8691" y="7589"/>
                    <a:pt x="8924" y="7823"/>
                    <a:pt x="9158" y="8089"/>
                  </a:cubicBezTo>
                  <a:cubicBezTo>
                    <a:pt x="9424" y="7956"/>
                    <a:pt x="9725" y="7823"/>
                    <a:pt x="9991" y="7723"/>
                  </a:cubicBezTo>
                  <a:cubicBezTo>
                    <a:pt x="9725" y="7456"/>
                    <a:pt x="9424" y="7155"/>
                    <a:pt x="9158" y="6855"/>
                  </a:cubicBezTo>
                  <a:cubicBezTo>
                    <a:pt x="9358" y="6622"/>
                    <a:pt x="9458" y="6322"/>
                    <a:pt x="9591" y="5955"/>
                  </a:cubicBezTo>
                  <a:cubicBezTo>
                    <a:pt x="9791" y="5421"/>
                    <a:pt x="9991" y="4854"/>
                    <a:pt x="10092" y="4287"/>
                  </a:cubicBezTo>
                  <a:cubicBezTo>
                    <a:pt x="10131" y="3989"/>
                    <a:pt x="9934" y="3833"/>
                    <a:pt x="9719" y="3833"/>
                  </a:cubicBezTo>
                  <a:cubicBezTo>
                    <a:pt x="9573" y="3833"/>
                    <a:pt x="9419" y="3905"/>
                    <a:pt x="9324" y="4053"/>
                  </a:cubicBezTo>
                  <a:cubicBezTo>
                    <a:pt x="9024" y="4554"/>
                    <a:pt x="8791" y="5087"/>
                    <a:pt x="8590" y="5621"/>
                  </a:cubicBezTo>
                  <a:cubicBezTo>
                    <a:pt x="8524" y="5788"/>
                    <a:pt x="8457" y="5955"/>
                    <a:pt x="8424" y="6155"/>
                  </a:cubicBezTo>
                  <a:cubicBezTo>
                    <a:pt x="8057" y="5788"/>
                    <a:pt x="7690" y="5454"/>
                    <a:pt x="7323" y="5121"/>
                  </a:cubicBezTo>
                  <a:cubicBezTo>
                    <a:pt x="7556" y="4887"/>
                    <a:pt x="7623" y="4554"/>
                    <a:pt x="7723" y="4220"/>
                  </a:cubicBezTo>
                  <a:cubicBezTo>
                    <a:pt x="7823" y="3720"/>
                    <a:pt x="7923" y="3219"/>
                    <a:pt x="7957" y="2719"/>
                  </a:cubicBezTo>
                  <a:cubicBezTo>
                    <a:pt x="7957" y="2501"/>
                    <a:pt x="7808" y="2391"/>
                    <a:pt x="7645" y="2391"/>
                  </a:cubicBezTo>
                  <a:cubicBezTo>
                    <a:pt x="7510" y="2391"/>
                    <a:pt x="7365" y="2467"/>
                    <a:pt x="7290" y="2619"/>
                  </a:cubicBezTo>
                  <a:cubicBezTo>
                    <a:pt x="7089" y="3053"/>
                    <a:pt x="6956" y="3520"/>
                    <a:pt x="6823" y="4020"/>
                  </a:cubicBezTo>
                  <a:cubicBezTo>
                    <a:pt x="6789" y="4220"/>
                    <a:pt x="6722" y="4387"/>
                    <a:pt x="6722" y="4587"/>
                  </a:cubicBezTo>
                  <a:cubicBezTo>
                    <a:pt x="6289" y="4220"/>
                    <a:pt x="5822" y="3853"/>
                    <a:pt x="5388" y="3486"/>
                  </a:cubicBezTo>
                  <a:cubicBezTo>
                    <a:pt x="5522" y="3319"/>
                    <a:pt x="5555" y="3086"/>
                    <a:pt x="5622" y="2852"/>
                  </a:cubicBezTo>
                  <a:cubicBezTo>
                    <a:pt x="5688" y="2485"/>
                    <a:pt x="5788" y="2085"/>
                    <a:pt x="5788" y="1685"/>
                  </a:cubicBezTo>
                  <a:cubicBezTo>
                    <a:pt x="5788" y="1503"/>
                    <a:pt x="5670" y="1421"/>
                    <a:pt x="5546" y="1421"/>
                  </a:cubicBezTo>
                  <a:cubicBezTo>
                    <a:pt x="5442" y="1421"/>
                    <a:pt x="5334" y="1478"/>
                    <a:pt x="5288" y="1585"/>
                  </a:cubicBezTo>
                  <a:cubicBezTo>
                    <a:pt x="5121" y="1952"/>
                    <a:pt x="5021" y="2319"/>
                    <a:pt x="4921" y="2719"/>
                  </a:cubicBezTo>
                  <a:cubicBezTo>
                    <a:pt x="4888" y="2819"/>
                    <a:pt x="4854" y="2952"/>
                    <a:pt x="4854" y="3053"/>
                  </a:cubicBezTo>
                  <a:cubicBezTo>
                    <a:pt x="4521" y="2786"/>
                    <a:pt x="4187" y="2552"/>
                    <a:pt x="3820" y="2319"/>
                  </a:cubicBezTo>
                  <a:cubicBezTo>
                    <a:pt x="3954" y="2152"/>
                    <a:pt x="3954" y="1952"/>
                    <a:pt x="3954" y="1718"/>
                  </a:cubicBezTo>
                  <a:cubicBezTo>
                    <a:pt x="3954" y="1418"/>
                    <a:pt x="3987" y="1118"/>
                    <a:pt x="3920" y="784"/>
                  </a:cubicBezTo>
                  <a:cubicBezTo>
                    <a:pt x="3904" y="672"/>
                    <a:pt x="3819" y="621"/>
                    <a:pt x="3731" y="621"/>
                  </a:cubicBezTo>
                  <a:cubicBezTo>
                    <a:pt x="3636" y="621"/>
                    <a:pt x="3538" y="680"/>
                    <a:pt x="3520" y="784"/>
                  </a:cubicBezTo>
                  <a:cubicBezTo>
                    <a:pt x="3420" y="1084"/>
                    <a:pt x="3420" y="1418"/>
                    <a:pt x="3387" y="1718"/>
                  </a:cubicBezTo>
                  <a:cubicBezTo>
                    <a:pt x="3387" y="1818"/>
                    <a:pt x="3387" y="1918"/>
                    <a:pt x="3387" y="2018"/>
                  </a:cubicBezTo>
                  <a:cubicBezTo>
                    <a:pt x="3020" y="1785"/>
                    <a:pt x="2686" y="1551"/>
                    <a:pt x="2319" y="1351"/>
                  </a:cubicBezTo>
                  <a:cubicBezTo>
                    <a:pt x="2353" y="1218"/>
                    <a:pt x="2386" y="951"/>
                    <a:pt x="2386" y="884"/>
                  </a:cubicBezTo>
                  <a:cubicBezTo>
                    <a:pt x="2419" y="651"/>
                    <a:pt x="2419" y="384"/>
                    <a:pt x="2353" y="150"/>
                  </a:cubicBezTo>
                  <a:cubicBezTo>
                    <a:pt x="2336" y="50"/>
                    <a:pt x="2269" y="0"/>
                    <a:pt x="2198" y="0"/>
                  </a:cubicBezTo>
                  <a:close/>
                </a:path>
              </a:pathLst>
            </a:custGeom>
            <a:solidFill>
              <a:srgbClr val="2E6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39"/>
            <p:cNvSpPr/>
            <p:nvPr/>
          </p:nvSpPr>
          <p:spPr>
            <a:xfrm>
              <a:off x="8972" y="7707"/>
              <a:ext cx="1911" cy="480"/>
            </a:xfrm>
            <a:custGeom>
              <a:avLst/>
              <a:gdLst/>
              <a:ahLst/>
              <a:cxnLst/>
              <a:rect l="l" t="t" r="r" b="b"/>
              <a:pathLst>
                <a:path w="21783" h="5472" extrusionOk="0">
                  <a:moveTo>
                    <a:pt x="10875" y="0"/>
                  </a:moveTo>
                  <a:cubicBezTo>
                    <a:pt x="5304" y="0"/>
                    <a:pt x="735" y="2369"/>
                    <a:pt x="1" y="5471"/>
                  </a:cubicBezTo>
                  <a:lnTo>
                    <a:pt x="21783" y="5471"/>
                  </a:lnTo>
                  <a:cubicBezTo>
                    <a:pt x="21049" y="2369"/>
                    <a:pt x="16446" y="0"/>
                    <a:pt x="10875" y="0"/>
                  </a:cubicBezTo>
                  <a:close/>
                </a:path>
              </a:pathLst>
            </a:custGeom>
            <a:solidFill>
              <a:srgbClr val="2E6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39"/>
            <p:cNvSpPr/>
            <p:nvPr/>
          </p:nvSpPr>
          <p:spPr>
            <a:xfrm>
              <a:off x="8167" y="3985"/>
              <a:ext cx="2212" cy="1647"/>
            </a:xfrm>
            <a:custGeom>
              <a:avLst/>
              <a:gdLst/>
              <a:ahLst/>
              <a:cxnLst/>
              <a:rect l="l" t="t" r="r" b="b"/>
              <a:pathLst>
                <a:path w="25219" h="18781" extrusionOk="0">
                  <a:moveTo>
                    <a:pt x="12609" y="0"/>
                  </a:moveTo>
                  <a:cubicBezTo>
                    <a:pt x="5638" y="0"/>
                    <a:pt x="0" y="4203"/>
                    <a:pt x="0" y="9373"/>
                  </a:cubicBezTo>
                  <a:cubicBezTo>
                    <a:pt x="0" y="14577"/>
                    <a:pt x="5638" y="18780"/>
                    <a:pt x="12609" y="18780"/>
                  </a:cubicBezTo>
                  <a:cubicBezTo>
                    <a:pt x="19548" y="18780"/>
                    <a:pt x="25218" y="14577"/>
                    <a:pt x="25218" y="9373"/>
                  </a:cubicBezTo>
                  <a:cubicBezTo>
                    <a:pt x="25218" y="4203"/>
                    <a:pt x="19548" y="0"/>
                    <a:pt x="12609" y="0"/>
                  </a:cubicBez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39"/>
            <p:cNvSpPr/>
            <p:nvPr/>
          </p:nvSpPr>
          <p:spPr>
            <a:xfrm>
              <a:off x="8237" y="4073"/>
              <a:ext cx="2142" cy="1381"/>
            </a:xfrm>
            <a:custGeom>
              <a:avLst/>
              <a:gdLst/>
              <a:ahLst/>
              <a:cxnLst/>
              <a:rect l="l" t="t" r="r" b="b"/>
              <a:pathLst>
                <a:path w="24418" h="15746" extrusionOk="0">
                  <a:moveTo>
                    <a:pt x="12209" y="1"/>
                  </a:moveTo>
                  <a:cubicBezTo>
                    <a:pt x="5471" y="1"/>
                    <a:pt x="0" y="3503"/>
                    <a:pt x="0" y="7873"/>
                  </a:cubicBezTo>
                  <a:cubicBezTo>
                    <a:pt x="0" y="12210"/>
                    <a:pt x="5471" y="15745"/>
                    <a:pt x="12209" y="15745"/>
                  </a:cubicBezTo>
                  <a:cubicBezTo>
                    <a:pt x="18947" y="15745"/>
                    <a:pt x="24417" y="12210"/>
                    <a:pt x="24417" y="7873"/>
                  </a:cubicBezTo>
                  <a:cubicBezTo>
                    <a:pt x="24417" y="3503"/>
                    <a:pt x="18947" y="1"/>
                    <a:pt x="12209" y="1"/>
                  </a:cubicBezTo>
                  <a:close/>
                </a:path>
              </a:pathLst>
            </a:custGeom>
            <a:solidFill>
              <a:srgbClr val="4E69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39"/>
            <p:cNvSpPr/>
            <p:nvPr/>
          </p:nvSpPr>
          <p:spPr>
            <a:xfrm>
              <a:off x="9174" y="3438"/>
              <a:ext cx="2209" cy="1647"/>
            </a:xfrm>
            <a:custGeom>
              <a:avLst/>
              <a:gdLst/>
              <a:ahLst/>
              <a:cxnLst/>
              <a:rect l="l" t="t" r="r" b="b"/>
              <a:pathLst>
                <a:path w="25185" h="18781" extrusionOk="0">
                  <a:moveTo>
                    <a:pt x="12609" y="0"/>
                  </a:moveTo>
                  <a:cubicBezTo>
                    <a:pt x="5638" y="0"/>
                    <a:pt x="0" y="4203"/>
                    <a:pt x="0" y="9374"/>
                  </a:cubicBezTo>
                  <a:cubicBezTo>
                    <a:pt x="0" y="14577"/>
                    <a:pt x="5638" y="18780"/>
                    <a:pt x="12609" y="18780"/>
                  </a:cubicBezTo>
                  <a:cubicBezTo>
                    <a:pt x="19548" y="18780"/>
                    <a:pt x="25185" y="14577"/>
                    <a:pt x="25185" y="9374"/>
                  </a:cubicBezTo>
                  <a:cubicBezTo>
                    <a:pt x="25185" y="4203"/>
                    <a:pt x="19548" y="0"/>
                    <a:pt x="12609" y="0"/>
                  </a:cubicBezTo>
                  <a:close/>
                </a:path>
              </a:pathLst>
            </a:custGeom>
            <a:solidFill>
              <a:srgbClr val="4E69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39"/>
            <p:cNvSpPr/>
            <p:nvPr/>
          </p:nvSpPr>
          <p:spPr>
            <a:xfrm>
              <a:off x="10534" y="4205"/>
              <a:ext cx="849" cy="857"/>
            </a:xfrm>
            <a:custGeom>
              <a:avLst/>
              <a:gdLst/>
              <a:ahLst/>
              <a:cxnLst/>
              <a:rect l="l" t="t" r="r" b="b"/>
              <a:pathLst>
                <a:path w="9674" h="9775" extrusionOk="0">
                  <a:moveTo>
                    <a:pt x="9641" y="1"/>
                  </a:moveTo>
                  <a:cubicBezTo>
                    <a:pt x="9641" y="268"/>
                    <a:pt x="9007" y="6405"/>
                    <a:pt x="0" y="9775"/>
                  </a:cubicBezTo>
                  <a:cubicBezTo>
                    <a:pt x="5538" y="8807"/>
                    <a:pt x="9674" y="5071"/>
                    <a:pt x="9674" y="635"/>
                  </a:cubicBezTo>
                  <a:cubicBezTo>
                    <a:pt x="9674" y="435"/>
                    <a:pt x="9674" y="234"/>
                    <a:pt x="9641" y="1"/>
                  </a:cubicBez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39"/>
            <p:cNvSpPr/>
            <p:nvPr/>
          </p:nvSpPr>
          <p:spPr>
            <a:xfrm>
              <a:off x="8826" y="6522"/>
              <a:ext cx="922" cy="696"/>
            </a:xfrm>
            <a:custGeom>
              <a:avLst/>
              <a:gdLst/>
              <a:ahLst/>
              <a:cxnLst/>
              <a:rect l="l" t="t" r="r" b="b"/>
              <a:pathLst>
                <a:path w="10509" h="7935" extrusionOk="0">
                  <a:moveTo>
                    <a:pt x="5905" y="0"/>
                  </a:moveTo>
                  <a:cubicBezTo>
                    <a:pt x="5299" y="0"/>
                    <a:pt x="4666" y="98"/>
                    <a:pt x="4037" y="305"/>
                  </a:cubicBezTo>
                  <a:cubicBezTo>
                    <a:pt x="1502" y="1172"/>
                    <a:pt x="1" y="3507"/>
                    <a:pt x="668" y="5542"/>
                  </a:cubicBezTo>
                  <a:cubicBezTo>
                    <a:pt x="1166" y="7035"/>
                    <a:pt x="2741" y="7934"/>
                    <a:pt x="4561" y="7934"/>
                  </a:cubicBezTo>
                  <a:cubicBezTo>
                    <a:pt x="5181" y="7934"/>
                    <a:pt x="5829" y="7830"/>
                    <a:pt x="6472" y="7610"/>
                  </a:cubicBezTo>
                  <a:cubicBezTo>
                    <a:pt x="9007" y="6743"/>
                    <a:pt x="10508" y="4408"/>
                    <a:pt x="9841" y="2407"/>
                  </a:cubicBezTo>
                  <a:cubicBezTo>
                    <a:pt x="9340" y="902"/>
                    <a:pt x="7744" y="0"/>
                    <a:pt x="5905" y="0"/>
                  </a:cubicBez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39"/>
            <p:cNvSpPr/>
            <p:nvPr/>
          </p:nvSpPr>
          <p:spPr>
            <a:xfrm>
              <a:off x="8826" y="6531"/>
              <a:ext cx="819" cy="618"/>
            </a:xfrm>
            <a:custGeom>
              <a:avLst/>
              <a:gdLst/>
              <a:ahLst/>
              <a:cxnLst/>
              <a:rect l="l" t="t" r="r" b="b"/>
              <a:pathLst>
                <a:path w="9341" h="7040" extrusionOk="0">
                  <a:moveTo>
                    <a:pt x="4804" y="1"/>
                  </a:moveTo>
                  <a:cubicBezTo>
                    <a:pt x="4537" y="68"/>
                    <a:pt x="4304" y="134"/>
                    <a:pt x="4037" y="234"/>
                  </a:cubicBezTo>
                  <a:cubicBezTo>
                    <a:pt x="1502" y="1068"/>
                    <a:pt x="1" y="3403"/>
                    <a:pt x="668" y="5438"/>
                  </a:cubicBezTo>
                  <a:cubicBezTo>
                    <a:pt x="735" y="5538"/>
                    <a:pt x="768" y="5672"/>
                    <a:pt x="835" y="5772"/>
                  </a:cubicBezTo>
                  <a:cubicBezTo>
                    <a:pt x="1702" y="6539"/>
                    <a:pt x="3036" y="7039"/>
                    <a:pt x="4504" y="7039"/>
                  </a:cubicBezTo>
                  <a:cubicBezTo>
                    <a:pt x="7206" y="7039"/>
                    <a:pt x="9341" y="5471"/>
                    <a:pt x="9341" y="3503"/>
                  </a:cubicBezTo>
                  <a:cubicBezTo>
                    <a:pt x="9341" y="1635"/>
                    <a:pt x="7339" y="134"/>
                    <a:pt x="4804" y="1"/>
                  </a:cubicBezTo>
                  <a:close/>
                </a:path>
              </a:pathLst>
            </a:custGeom>
            <a:solidFill>
              <a:srgbClr val="4E69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39"/>
            <p:cNvSpPr/>
            <p:nvPr/>
          </p:nvSpPr>
          <p:spPr>
            <a:xfrm>
              <a:off x="9107" y="6651"/>
              <a:ext cx="1004" cy="901"/>
            </a:xfrm>
            <a:custGeom>
              <a:avLst/>
              <a:gdLst/>
              <a:ahLst/>
              <a:cxnLst/>
              <a:rect l="l" t="t" r="r" b="b"/>
              <a:pathLst>
                <a:path w="11442" h="10275" extrusionOk="0">
                  <a:moveTo>
                    <a:pt x="500" y="1"/>
                  </a:moveTo>
                  <a:cubicBezTo>
                    <a:pt x="0" y="1"/>
                    <a:pt x="9007" y="5638"/>
                    <a:pt x="11442" y="10275"/>
                  </a:cubicBezTo>
                  <a:lnTo>
                    <a:pt x="11108" y="4437"/>
                  </a:lnTo>
                  <a:cubicBezTo>
                    <a:pt x="11108" y="4437"/>
                    <a:pt x="5037" y="67"/>
                    <a:pt x="500" y="1"/>
                  </a:cubicBezTo>
                  <a:close/>
                </a:path>
              </a:pathLst>
            </a:custGeom>
            <a:solidFill>
              <a:srgbClr val="896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39"/>
            <p:cNvSpPr/>
            <p:nvPr/>
          </p:nvSpPr>
          <p:spPr>
            <a:xfrm>
              <a:off x="9127" y="6651"/>
              <a:ext cx="556" cy="334"/>
            </a:xfrm>
            <a:custGeom>
              <a:avLst/>
              <a:gdLst/>
              <a:ahLst/>
              <a:cxnLst/>
              <a:rect l="l" t="t" r="r" b="b"/>
              <a:pathLst>
                <a:path w="6339" h="3804" extrusionOk="0">
                  <a:moveTo>
                    <a:pt x="267" y="1"/>
                  </a:moveTo>
                  <a:cubicBezTo>
                    <a:pt x="1" y="1"/>
                    <a:pt x="2436" y="1602"/>
                    <a:pt x="5171" y="3803"/>
                  </a:cubicBezTo>
                  <a:cubicBezTo>
                    <a:pt x="5771" y="3270"/>
                    <a:pt x="6138" y="2436"/>
                    <a:pt x="6338" y="1768"/>
                  </a:cubicBezTo>
                  <a:cubicBezTo>
                    <a:pt x="4437" y="834"/>
                    <a:pt x="2202" y="34"/>
                    <a:pt x="267" y="1"/>
                  </a:cubicBez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39"/>
            <p:cNvSpPr/>
            <p:nvPr/>
          </p:nvSpPr>
          <p:spPr>
            <a:xfrm>
              <a:off x="8352" y="6066"/>
              <a:ext cx="1361" cy="1027"/>
            </a:xfrm>
            <a:custGeom>
              <a:avLst/>
              <a:gdLst/>
              <a:ahLst/>
              <a:cxnLst/>
              <a:rect l="l" t="t" r="r" b="b"/>
              <a:pathLst>
                <a:path w="15513" h="11704" extrusionOk="0">
                  <a:moveTo>
                    <a:pt x="8765" y="1"/>
                  </a:moveTo>
                  <a:cubicBezTo>
                    <a:pt x="7837" y="1"/>
                    <a:pt x="6867" y="161"/>
                    <a:pt x="5905" y="498"/>
                  </a:cubicBezTo>
                  <a:cubicBezTo>
                    <a:pt x="2169" y="1799"/>
                    <a:pt x="1" y="5269"/>
                    <a:pt x="1035" y="8204"/>
                  </a:cubicBezTo>
                  <a:cubicBezTo>
                    <a:pt x="1825" y="10402"/>
                    <a:pt x="4133" y="11704"/>
                    <a:pt x="6781" y="11704"/>
                  </a:cubicBezTo>
                  <a:cubicBezTo>
                    <a:pt x="7710" y="11704"/>
                    <a:pt x="8680" y="11544"/>
                    <a:pt x="9641" y="11206"/>
                  </a:cubicBezTo>
                  <a:cubicBezTo>
                    <a:pt x="13344" y="9872"/>
                    <a:pt x="15512" y="6436"/>
                    <a:pt x="14478" y="3501"/>
                  </a:cubicBezTo>
                  <a:cubicBezTo>
                    <a:pt x="13712" y="1303"/>
                    <a:pt x="11411" y="1"/>
                    <a:pt x="8765" y="1"/>
                  </a:cubicBezTo>
                  <a:close/>
                </a:path>
              </a:pathLst>
            </a:custGeom>
            <a:solidFill>
              <a:srgbClr val="93B5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39"/>
            <p:cNvSpPr/>
            <p:nvPr/>
          </p:nvSpPr>
          <p:spPr>
            <a:xfrm>
              <a:off x="9013" y="6230"/>
              <a:ext cx="717" cy="860"/>
            </a:xfrm>
            <a:custGeom>
              <a:avLst/>
              <a:gdLst/>
              <a:ahLst/>
              <a:cxnLst/>
              <a:rect l="l" t="t" r="r" b="b"/>
              <a:pathLst>
                <a:path w="8174" h="9808" extrusionOk="0">
                  <a:moveTo>
                    <a:pt x="5972" y="0"/>
                  </a:moveTo>
                  <a:cubicBezTo>
                    <a:pt x="8173" y="6305"/>
                    <a:pt x="67" y="9774"/>
                    <a:pt x="1" y="9807"/>
                  </a:cubicBezTo>
                  <a:cubicBezTo>
                    <a:pt x="668" y="9740"/>
                    <a:pt x="1368" y="9574"/>
                    <a:pt x="2035" y="9340"/>
                  </a:cubicBezTo>
                  <a:cubicBezTo>
                    <a:pt x="5771" y="8073"/>
                    <a:pt x="7973" y="4670"/>
                    <a:pt x="6972" y="1701"/>
                  </a:cubicBezTo>
                  <a:cubicBezTo>
                    <a:pt x="6772" y="1034"/>
                    <a:pt x="6405" y="467"/>
                    <a:pt x="5972" y="0"/>
                  </a:cubicBezTo>
                  <a:close/>
                </a:path>
              </a:pathLst>
            </a:custGeom>
            <a:solidFill>
              <a:srgbClr val="749C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39"/>
            <p:cNvSpPr/>
            <p:nvPr/>
          </p:nvSpPr>
          <p:spPr>
            <a:xfrm>
              <a:off x="8355" y="6086"/>
              <a:ext cx="606" cy="925"/>
            </a:xfrm>
            <a:custGeom>
              <a:avLst/>
              <a:gdLst/>
              <a:ahLst/>
              <a:cxnLst/>
              <a:rect l="l" t="t" r="r" b="b"/>
              <a:pathLst>
                <a:path w="6906" h="10542" extrusionOk="0">
                  <a:moveTo>
                    <a:pt x="6905" y="1"/>
                  </a:moveTo>
                  <a:lnTo>
                    <a:pt x="6905" y="1"/>
                  </a:lnTo>
                  <a:cubicBezTo>
                    <a:pt x="6572" y="67"/>
                    <a:pt x="6271" y="134"/>
                    <a:pt x="5938" y="267"/>
                  </a:cubicBezTo>
                  <a:cubicBezTo>
                    <a:pt x="2235" y="1535"/>
                    <a:pt x="0" y="4937"/>
                    <a:pt x="1001" y="7906"/>
                  </a:cubicBezTo>
                  <a:cubicBezTo>
                    <a:pt x="1368" y="9040"/>
                    <a:pt x="2169" y="9941"/>
                    <a:pt x="3169" y="10541"/>
                  </a:cubicBezTo>
                  <a:cubicBezTo>
                    <a:pt x="2269" y="9641"/>
                    <a:pt x="1435" y="8307"/>
                    <a:pt x="1702" y="6439"/>
                  </a:cubicBezTo>
                  <a:cubicBezTo>
                    <a:pt x="2269" y="2602"/>
                    <a:pt x="6738" y="101"/>
                    <a:pt x="6905" y="1"/>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39"/>
            <p:cNvSpPr/>
            <p:nvPr/>
          </p:nvSpPr>
          <p:spPr>
            <a:xfrm>
              <a:off x="8673" y="6159"/>
              <a:ext cx="383" cy="296"/>
            </a:xfrm>
            <a:custGeom>
              <a:avLst/>
              <a:gdLst/>
              <a:ahLst/>
              <a:cxnLst/>
              <a:rect l="l" t="t" r="r" b="b"/>
              <a:pathLst>
                <a:path w="4371" h="3370" extrusionOk="0">
                  <a:moveTo>
                    <a:pt x="4370" y="0"/>
                  </a:moveTo>
                  <a:lnTo>
                    <a:pt x="4370" y="0"/>
                  </a:lnTo>
                  <a:cubicBezTo>
                    <a:pt x="4370" y="1"/>
                    <a:pt x="1735" y="401"/>
                    <a:pt x="0" y="3370"/>
                  </a:cubicBezTo>
                  <a:cubicBezTo>
                    <a:pt x="0" y="3370"/>
                    <a:pt x="3002" y="701"/>
                    <a:pt x="4370" y="0"/>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39"/>
            <p:cNvSpPr/>
            <p:nvPr/>
          </p:nvSpPr>
          <p:spPr>
            <a:xfrm>
              <a:off x="9431" y="4840"/>
              <a:ext cx="2280" cy="3348"/>
            </a:xfrm>
            <a:custGeom>
              <a:avLst/>
              <a:gdLst/>
              <a:ahLst/>
              <a:cxnLst/>
              <a:rect l="l" t="t" r="r" b="b"/>
              <a:pathLst>
                <a:path w="25986" h="38162" extrusionOk="0">
                  <a:moveTo>
                    <a:pt x="1" y="0"/>
                  </a:moveTo>
                  <a:cubicBezTo>
                    <a:pt x="1" y="1"/>
                    <a:pt x="7273" y="14978"/>
                    <a:pt x="6072" y="38161"/>
                  </a:cubicBezTo>
                  <a:lnTo>
                    <a:pt x="25986" y="38161"/>
                  </a:lnTo>
                  <a:cubicBezTo>
                    <a:pt x="22917" y="27654"/>
                    <a:pt x="16412" y="7639"/>
                    <a:pt x="9407" y="701"/>
                  </a:cubicBezTo>
                  <a:lnTo>
                    <a:pt x="1" y="0"/>
                  </a:lnTo>
                  <a:close/>
                </a:path>
              </a:pathLst>
            </a:custGeom>
            <a:solidFill>
              <a:srgbClr val="896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39"/>
            <p:cNvSpPr/>
            <p:nvPr/>
          </p:nvSpPr>
          <p:spPr>
            <a:xfrm>
              <a:off x="10283" y="4936"/>
              <a:ext cx="1425" cy="3251"/>
            </a:xfrm>
            <a:custGeom>
              <a:avLst/>
              <a:gdLst/>
              <a:ahLst/>
              <a:cxnLst/>
              <a:rect l="l" t="t" r="r" b="b"/>
              <a:pathLst>
                <a:path w="16246" h="37061" extrusionOk="0">
                  <a:moveTo>
                    <a:pt x="67" y="0"/>
                  </a:moveTo>
                  <a:lnTo>
                    <a:pt x="1" y="1234"/>
                  </a:lnTo>
                  <a:cubicBezTo>
                    <a:pt x="1" y="1234"/>
                    <a:pt x="11275" y="16445"/>
                    <a:pt x="11242" y="36226"/>
                  </a:cubicBezTo>
                  <a:lnTo>
                    <a:pt x="11576" y="37060"/>
                  </a:lnTo>
                  <a:lnTo>
                    <a:pt x="16246" y="37060"/>
                  </a:lnTo>
                  <a:cubicBezTo>
                    <a:pt x="13243" y="26719"/>
                    <a:pt x="6906" y="7239"/>
                    <a:pt x="67" y="0"/>
                  </a:cubicBez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39"/>
            <p:cNvSpPr/>
            <p:nvPr/>
          </p:nvSpPr>
          <p:spPr>
            <a:xfrm>
              <a:off x="9431" y="4840"/>
              <a:ext cx="1185" cy="732"/>
            </a:xfrm>
            <a:custGeom>
              <a:avLst/>
              <a:gdLst/>
              <a:ahLst/>
              <a:cxnLst/>
              <a:rect l="l" t="t" r="r" b="b"/>
              <a:pathLst>
                <a:path w="13511" h="8340" extrusionOk="0">
                  <a:moveTo>
                    <a:pt x="1" y="0"/>
                  </a:moveTo>
                  <a:cubicBezTo>
                    <a:pt x="1" y="0"/>
                    <a:pt x="1435" y="2969"/>
                    <a:pt x="2936" y="8340"/>
                  </a:cubicBezTo>
                  <a:cubicBezTo>
                    <a:pt x="2936" y="8340"/>
                    <a:pt x="10208" y="7606"/>
                    <a:pt x="13510" y="6238"/>
                  </a:cubicBezTo>
                  <a:cubicBezTo>
                    <a:pt x="12176" y="4003"/>
                    <a:pt x="10808" y="2102"/>
                    <a:pt x="9407" y="701"/>
                  </a:cubicBezTo>
                  <a:lnTo>
                    <a:pt x="1" y="0"/>
                  </a:ln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39"/>
            <p:cNvSpPr/>
            <p:nvPr/>
          </p:nvSpPr>
          <p:spPr>
            <a:xfrm>
              <a:off x="8024" y="2810"/>
              <a:ext cx="3230" cy="2536"/>
            </a:xfrm>
            <a:custGeom>
              <a:avLst/>
              <a:gdLst/>
              <a:ahLst/>
              <a:cxnLst/>
              <a:rect l="l" t="t" r="r" b="b"/>
              <a:pathLst>
                <a:path w="36817" h="28907" extrusionOk="0">
                  <a:moveTo>
                    <a:pt x="19273" y="0"/>
                  </a:moveTo>
                  <a:cubicBezTo>
                    <a:pt x="13753" y="0"/>
                    <a:pt x="10850" y="3182"/>
                    <a:pt x="9508" y="5323"/>
                  </a:cubicBezTo>
                  <a:cubicBezTo>
                    <a:pt x="6839" y="6390"/>
                    <a:pt x="4571" y="8025"/>
                    <a:pt x="3337" y="9793"/>
                  </a:cubicBezTo>
                  <a:cubicBezTo>
                    <a:pt x="568" y="13895"/>
                    <a:pt x="1" y="19233"/>
                    <a:pt x="2503" y="23669"/>
                  </a:cubicBezTo>
                  <a:cubicBezTo>
                    <a:pt x="5005" y="28106"/>
                    <a:pt x="11376" y="28906"/>
                    <a:pt x="17647" y="28906"/>
                  </a:cubicBezTo>
                  <a:cubicBezTo>
                    <a:pt x="21683" y="28906"/>
                    <a:pt x="24352" y="26905"/>
                    <a:pt x="25753" y="25470"/>
                  </a:cubicBezTo>
                  <a:cubicBezTo>
                    <a:pt x="25804" y="25471"/>
                    <a:pt x="25856" y="25472"/>
                    <a:pt x="25907" y="25472"/>
                  </a:cubicBezTo>
                  <a:cubicBezTo>
                    <a:pt x="32818" y="25472"/>
                    <a:pt x="36817" y="18822"/>
                    <a:pt x="35426" y="12895"/>
                  </a:cubicBezTo>
                  <a:cubicBezTo>
                    <a:pt x="33825" y="6090"/>
                    <a:pt x="28955" y="452"/>
                    <a:pt x="20015" y="19"/>
                  </a:cubicBezTo>
                  <a:cubicBezTo>
                    <a:pt x="19763" y="6"/>
                    <a:pt x="19515" y="0"/>
                    <a:pt x="19273" y="0"/>
                  </a:cubicBezTo>
                  <a:close/>
                </a:path>
              </a:pathLst>
            </a:custGeom>
            <a:solidFill>
              <a:srgbClr val="93B5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39"/>
            <p:cNvSpPr/>
            <p:nvPr/>
          </p:nvSpPr>
          <p:spPr>
            <a:xfrm>
              <a:off x="10736" y="3927"/>
              <a:ext cx="161" cy="585"/>
            </a:xfrm>
            <a:custGeom>
              <a:avLst/>
              <a:gdLst/>
              <a:ahLst/>
              <a:cxnLst/>
              <a:rect l="l" t="t" r="r" b="b"/>
              <a:pathLst>
                <a:path w="1835" h="6673" extrusionOk="0">
                  <a:moveTo>
                    <a:pt x="400" y="1"/>
                  </a:moveTo>
                  <a:cubicBezTo>
                    <a:pt x="1234" y="2136"/>
                    <a:pt x="0" y="6672"/>
                    <a:pt x="0" y="6672"/>
                  </a:cubicBezTo>
                  <a:cubicBezTo>
                    <a:pt x="1835" y="3770"/>
                    <a:pt x="1434" y="501"/>
                    <a:pt x="1434" y="501"/>
                  </a:cubicBezTo>
                  <a:lnTo>
                    <a:pt x="400" y="1"/>
                  </a:lnTo>
                  <a:close/>
                </a:path>
              </a:pathLst>
            </a:custGeom>
            <a:solidFill>
              <a:srgbClr val="749C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39"/>
            <p:cNvSpPr/>
            <p:nvPr/>
          </p:nvSpPr>
          <p:spPr>
            <a:xfrm>
              <a:off x="9150" y="3942"/>
              <a:ext cx="2103" cy="1401"/>
            </a:xfrm>
            <a:custGeom>
              <a:avLst/>
              <a:gdLst/>
              <a:ahLst/>
              <a:cxnLst/>
              <a:rect l="l" t="t" r="r" b="b"/>
              <a:pathLst>
                <a:path w="23974" h="15968" extrusionOk="0">
                  <a:moveTo>
                    <a:pt x="22099" y="0"/>
                  </a:moveTo>
                  <a:cubicBezTo>
                    <a:pt x="21639" y="0"/>
                    <a:pt x="21282" y="56"/>
                    <a:pt x="21282" y="56"/>
                  </a:cubicBezTo>
                  <a:cubicBezTo>
                    <a:pt x="21282" y="56"/>
                    <a:pt x="21416" y="4960"/>
                    <a:pt x="18881" y="8496"/>
                  </a:cubicBezTo>
                  <a:cubicBezTo>
                    <a:pt x="17122" y="10922"/>
                    <a:pt x="14922" y="11308"/>
                    <a:pt x="13734" y="11308"/>
                  </a:cubicBezTo>
                  <a:cubicBezTo>
                    <a:pt x="13616" y="11308"/>
                    <a:pt x="13507" y="11304"/>
                    <a:pt x="13410" y="11298"/>
                  </a:cubicBezTo>
                  <a:cubicBezTo>
                    <a:pt x="13877" y="9930"/>
                    <a:pt x="13977" y="8630"/>
                    <a:pt x="13977" y="8629"/>
                  </a:cubicBezTo>
                  <a:lnTo>
                    <a:pt x="13977" y="8629"/>
                  </a:lnTo>
                  <a:cubicBezTo>
                    <a:pt x="10931" y="15703"/>
                    <a:pt x="779" y="15768"/>
                    <a:pt x="32" y="15768"/>
                  </a:cubicBezTo>
                  <a:cubicBezTo>
                    <a:pt x="18" y="15768"/>
                    <a:pt x="8" y="15768"/>
                    <a:pt x="0" y="15768"/>
                  </a:cubicBezTo>
                  <a:cubicBezTo>
                    <a:pt x="1568" y="15934"/>
                    <a:pt x="3169" y="15968"/>
                    <a:pt x="4804" y="15968"/>
                  </a:cubicBezTo>
                  <a:cubicBezTo>
                    <a:pt x="8640" y="15968"/>
                    <a:pt x="11242" y="14167"/>
                    <a:pt x="12676" y="12766"/>
                  </a:cubicBezTo>
                  <a:cubicBezTo>
                    <a:pt x="12743" y="12665"/>
                    <a:pt x="12810" y="12565"/>
                    <a:pt x="12876" y="12465"/>
                  </a:cubicBezTo>
                  <a:lnTo>
                    <a:pt x="12910" y="12565"/>
                  </a:lnTo>
                  <a:cubicBezTo>
                    <a:pt x="12961" y="12566"/>
                    <a:pt x="13013" y="12567"/>
                    <a:pt x="13064" y="12567"/>
                  </a:cubicBezTo>
                  <a:cubicBezTo>
                    <a:pt x="19975" y="12567"/>
                    <a:pt x="23974" y="5917"/>
                    <a:pt x="22583" y="23"/>
                  </a:cubicBezTo>
                  <a:cubicBezTo>
                    <a:pt x="22416" y="6"/>
                    <a:pt x="22252" y="0"/>
                    <a:pt x="22099" y="0"/>
                  </a:cubicBezTo>
                  <a:close/>
                </a:path>
              </a:pathLst>
            </a:custGeom>
            <a:solidFill>
              <a:srgbClr val="749C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39"/>
            <p:cNvSpPr/>
            <p:nvPr/>
          </p:nvSpPr>
          <p:spPr>
            <a:xfrm>
              <a:off x="8024" y="2812"/>
              <a:ext cx="1677" cy="2449"/>
            </a:xfrm>
            <a:custGeom>
              <a:avLst/>
              <a:gdLst/>
              <a:ahLst/>
              <a:cxnLst/>
              <a:rect l="l" t="t" r="r" b="b"/>
              <a:pathLst>
                <a:path w="19115" h="27921" extrusionOk="0">
                  <a:moveTo>
                    <a:pt x="19115" y="1"/>
                  </a:moveTo>
                  <a:lnTo>
                    <a:pt x="19115" y="1"/>
                  </a:lnTo>
                  <a:cubicBezTo>
                    <a:pt x="13677" y="68"/>
                    <a:pt x="10842" y="3203"/>
                    <a:pt x="9508" y="5305"/>
                  </a:cubicBezTo>
                  <a:cubicBezTo>
                    <a:pt x="6873" y="6372"/>
                    <a:pt x="4571" y="8007"/>
                    <a:pt x="3337" y="9775"/>
                  </a:cubicBezTo>
                  <a:cubicBezTo>
                    <a:pt x="568" y="13877"/>
                    <a:pt x="1" y="19215"/>
                    <a:pt x="2503" y="23651"/>
                  </a:cubicBezTo>
                  <a:cubicBezTo>
                    <a:pt x="3770" y="25886"/>
                    <a:pt x="6005" y="27187"/>
                    <a:pt x="8674" y="27921"/>
                  </a:cubicBezTo>
                  <a:cubicBezTo>
                    <a:pt x="8340" y="27821"/>
                    <a:pt x="2536" y="25986"/>
                    <a:pt x="2870" y="17980"/>
                  </a:cubicBezTo>
                  <a:cubicBezTo>
                    <a:pt x="3203" y="9741"/>
                    <a:pt x="11509" y="6839"/>
                    <a:pt x="11509" y="6839"/>
                  </a:cubicBezTo>
                  <a:cubicBezTo>
                    <a:pt x="12310" y="2436"/>
                    <a:pt x="18714" y="134"/>
                    <a:pt x="19115" y="1"/>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39"/>
            <p:cNvSpPr/>
            <p:nvPr/>
          </p:nvSpPr>
          <p:spPr>
            <a:xfrm>
              <a:off x="10906" y="5232"/>
              <a:ext cx="1250" cy="995"/>
            </a:xfrm>
            <a:custGeom>
              <a:avLst/>
              <a:gdLst/>
              <a:ahLst/>
              <a:cxnLst/>
              <a:rect l="l" t="t" r="r" b="b"/>
              <a:pathLst>
                <a:path w="14245" h="11342" extrusionOk="0">
                  <a:moveTo>
                    <a:pt x="7106" y="0"/>
                  </a:moveTo>
                  <a:cubicBezTo>
                    <a:pt x="3203" y="0"/>
                    <a:pt x="1" y="2535"/>
                    <a:pt x="1" y="5671"/>
                  </a:cubicBezTo>
                  <a:cubicBezTo>
                    <a:pt x="1" y="8807"/>
                    <a:pt x="3203" y="11342"/>
                    <a:pt x="7106" y="11342"/>
                  </a:cubicBezTo>
                  <a:cubicBezTo>
                    <a:pt x="11042" y="11342"/>
                    <a:pt x="14244" y="8807"/>
                    <a:pt x="14244" y="5671"/>
                  </a:cubicBezTo>
                  <a:cubicBezTo>
                    <a:pt x="14244" y="2535"/>
                    <a:pt x="11042" y="0"/>
                    <a:pt x="7106" y="0"/>
                  </a:cubicBez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39"/>
            <p:cNvSpPr/>
            <p:nvPr/>
          </p:nvSpPr>
          <p:spPr>
            <a:xfrm>
              <a:off x="10994" y="5446"/>
              <a:ext cx="1118" cy="705"/>
            </a:xfrm>
            <a:custGeom>
              <a:avLst/>
              <a:gdLst/>
              <a:ahLst/>
              <a:cxnLst/>
              <a:rect l="l" t="t" r="r" b="b"/>
              <a:pathLst>
                <a:path w="12743" h="8040" extrusionOk="0">
                  <a:moveTo>
                    <a:pt x="6372" y="0"/>
                  </a:moveTo>
                  <a:cubicBezTo>
                    <a:pt x="2869" y="0"/>
                    <a:pt x="0" y="1802"/>
                    <a:pt x="0" y="4037"/>
                  </a:cubicBezTo>
                  <a:cubicBezTo>
                    <a:pt x="0" y="6238"/>
                    <a:pt x="2869" y="8039"/>
                    <a:pt x="6372" y="8039"/>
                  </a:cubicBezTo>
                  <a:cubicBezTo>
                    <a:pt x="9874" y="8039"/>
                    <a:pt x="12743" y="6238"/>
                    <a:pt x="12743" y="4037"/>
                  </a:cubicBezTo>
                  <a:cubicBezTo>
                    <a:pt x="12743" y="1802"/>
                    <a:pt x="9874" y="0"/>
                    <a:pt x="6372" y="0"/>
                  </a:cubicBezTo>
                  <a:close/>
                </a:path>
              </a:pathLst>
            </a:custGeom>
            <a:solidFill>
              <a:srgbClr val="4E69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39"/>
            <p:cNvSpPr/>
            <p:nvPr/>
          </p:nvSpPr>
          <p:spPr>
            <a:xfrm>
              <a:off x="11085" y="5761"/>
              <a:ext cx="337" cy="945"/>
            </a:xfrm>
            <a:custGeom>
              <a:avLst/>
              <a:gdLst/>
              <a:ahLst/>
              <a:cxnLst/>
              <a:rect l="l" t="t" r="r" b="b"/>
              <a:pathLst>
                <a:path w="3837" h="10776" extrusionOk="0">
                  <a:moveTo>
                    <a:pt x="3837" y="1"/>
                  </a:moveTo>
                  <a:cubicBezTo>
                    <a:pt x="3836" y="1"/>
                    <a:pt x="1635" y="3237"/>
                    <a:pt x="1" y="6839"/>
                  </a:cubicBezTo>
                  <a:cubicBezTo>
                    <a:pt x="534" y="8140"/>
                    <a:pt x="1068" y="9474"/>
                    <a:pt x="1568" y="10775"/>
                  </a:cubicBezTo>
                  <a:cubicBezTo>
                    <a:pt x="1435" y="8874"/>
                    <a:pt x="1768" y="5505"/>
                    <a:pt x="3837" y="1"/>
                  </a:cubicBez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39"/>
            <p:cNvSpPr/>
            <p:nvPr/>
          </p:nvSpPr>
          <p:spPr>
            <a:xfrm>
              <a:off x="10862" y="5094"/>
              <a:ext cx="1249" cy="995"/>
            </a:xfrm>
            <a:custGeom>
              <a:avLst/>
              <a:gdLst/>
              <a:ahLst/>
              <a:cxnLst/>
              <a:rect l="l" t="t" r="r" b="b"/>
              <a:pathLst>
                <a:path w="14244" h="11342" extrusionOk="0">
                  <a:moveTo>
                    <a:pt x="7139" y="0"/>
                  </a:moveTo>
                  <a:cubicBezTo>
                    <a:pt x="3203" y="0"/>
                    <a:pt x="0" y="2536"/>
                    <a:pt x="0" y="5671"/>
                  </a:cubicBezTo>
                  <a:cubicBezTo>
                    <a:pt x="0" y="8807"/>
                    <a:pt x="3203" y="11342"/>
                    <a:pt x="7139" y="11342"/>
                  </a:cubicBezTo>
                  <a:cubicBezTo>
                    <a:pt x="11042" y="11342"/>
                    <a:pt x="14244" y="8807"/>
                    <a:pt x="14244" y="5671"/>
                  </a:cubicBezTo>
                  <a:cubicBezTo>
                    <a:pt x="14244" y="2536"/>
                    <a:pt x="11042" y="0"/>
                    <a:pt x="7139" y="0"/>
                  </a:cubicBezTo>
                  <a:close/>
                </a:path>
              </a:pathLst>
            </a:custGeom>
            <a:solidFill>
              <a:srgbClr val="93B5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39"/>
            <p:cNvSpPr/>
            <p:nvPr/>
          </p:nvSpPr>
          <p:spPr>
            <a:xfrm>
              <a:off x="10903" y="5258"/>
              <a:ext cx="1209" cy="831"/>
            </a:xfrm>
            <a:custGeom>
              <a:avLst/>
              <a:gdLst/>
              <a:ahLst/>
              <a:cxnLst/>
              <a:rect l="l" t="t" r="r" b="b"/>
              <a:pathLst>
                <a:path w="13777" h="9474" extrusionOk="0">
                  <a:moveTo>
                    <a:pt x="11942" y="0"/>
                  </a:moveTo>
                  <a:cubicBezTo>
                    <a:pt x="11942" y="67"/>
                    <a:pt x="13076" y="4237"/>
                    <a:pt x="10775" y="6739"/>
                  </a:cubicBezTo>
                  <a:cubicBezTo>
                    <a:pt x="9681" y="7929"/>
                    <a:pt x="7903" y="8375"/>
                    <a:pt x="6102" y="8375"/>
                  </a:cubicBezTo>
                  <a:cubicBezTo>
                    <a:pt x="6036" y="8375"/>
                    <a:pt x="5971" y="8374"/>
                    <a:pt x="5905" y="8373"/>
                  </a:cubicBezTo>
                  <a:cubicBezTo>
                    <a:pt x="7139" y="8040"/>
                    <a:pt x="8106" y="7639"/>
                    <a:pt x="8340" y="7339"/>
                  </a:cubicBezTo>
                  <a:lnTo>
                    <a:pt x="8340" y="7339"/>
                  </a:lnTo>
                  <a:cubicBezTo>
                    <a:pt x="8340" y="7339"/>
                    <a:pt x="7432" y="7467"/>
                    <a:pt x="6173" y="7467"/>
                  </a:cubicBezTo>
                  <a:cubicBezTo>
                    <a:pt x="4283" y="7467"/>
                    <a:pt x="1602" y="7179"/>
                    <a:pt x="0" y="5738"/>
                  </a:cubicBezTo>
                  <a:lnTo>
                    <a:pt x="0" y="5738"/>
                  </a:lnTo>
                  <a:cubicBezTo>
                    <a:pt x="1001" y="7906"/>
                    <a:pt x="3603" y="9474"/>
                    <a:pt x="6672" y="9474"/>
                  </a:cubicBezTo>
                  <a:cubicBezTo>
                    <a:pt x="10608" y="9474"/>
                    <a:pt x="13777" y="6939"/>
                    <a:pt x="13777" y="3803"/>
                  </a:cubicBezTo>
                  <a:cubicBezTo>
                    <a:pt x="13777" y="2335"/>
                    <a:pt x="13076" y="1001"/>
                    <a:pt x="11942" y="0"/>
                  </a:cubicBezTo>
                  <a:close/>
                </a:path>
              </a:pathLst>
            </a:custGeom>
            <a:solidFill>
              <a:srgbClr val="749C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39"/>
            <p:cNvSpPr/>
            <p:nvPr/>
          </p:nvSpPr>
          <p:spPr>
            <a:xfrm>
              <a:off x="9765" y="5870"/>
              <a:ext cx="398" cy="2318"/>
            </a:xfrm>
            <a:custGeom>
              <a:avLst/>
              <a:gdLst/>
              <a:ahLst/>
              <a:cxnLst/>
              <a:rect l="l" t="t" r="r" b="b"/>
              <a:pathLst>
                <a:path w="4537" h="26420" extrusionOk="0">
                  <a:moveTo>
                    <a:pt x="0" y="0"/>
                  </a:moveTo>
                  <a:cubicBezTo>
                    <a:pt x="1535" y="6538"/>
                    <a:pt x="2836" y="15578"/>
                    <a:pt x="2269" y="26419"/>
                  </a:cubicBezTo>
                  <a:lnTo>
                    <a:pt x="3436" y="26419"/>
                  </a:lnTo>
                  <a:cubicBezTo>
                    <a:pt x="4537" y="8541"/>
                    <a:pt x="1" y="1"/>
                    <a:pt x="0" y="0"/>
                  </a:cubicBezTo>
                  <a:close/>
                </a:path>
              </a:pathLst>
            </a:custGeom>
            <a:solidFill>
              <a:srgbClr val="A886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39"/>
            <p:cNvSpPr/>
            <p:nvPr/>
          </p:nvSpPr>
          <p:spPr>
            <a:xfrm>
              <a:off x="9335" y="2411"/>
              <a:ext cx="2800" cy="1671"/>
            </a:xfrm>
            <a:custGeom>
              <a:avLst/>
              <a:gdLst/>
              <a:ahLst/>
              <a:cxnLst/>
              <a:rect l="l" t="t" r="r" b="b"/>
              <a:pathLst>
                <a:path w="31924" h="19048" extrusionOk="0">
                  <a:moveTo>
                    <a:pt x="11209" y="1"/>
                  </a:moveTo>
                  <a:cubicBezTo>
                    <a:pt x="5005" y="1"/>
                    <a:pt x="1" y="4004"/>
                    <a:pt x="1" y="8874"/>
                  </a:cubicBezTo>
                  <a:cubicBezTo>
                    <a:pt x="1" y="13777"/>
                    <a:pt x="5005" y="17747"/>
                    <a:pt x="11209" y="17747"/>
                  </a:cubicBezTo>
                  <a:cubicBezTo>
                    <a:pt x="12276" y="17747"/>
                    <a:pt x="13310" y="17647"/>
                    <a:pt x="14278" y="17413"/>
                  </a:cubicBezTo>
                  <a:cubicBezTo>
                    <a:pt x="16079" y="18447"/>
                    <a:pt x="18314" y="19048"/>
                    <a:pt x="20716" y="19048"/>
                  </a:cubicBezTo>
                  <a:cubicBezTo>
                    <a:pt x="26920" y="19048"/>
                    <a:pt x="31924" y="15045"/>
                    <a:pt x="31924" y="10175"/>
                  </a:cubicBezTo>
                  <a:cubicBezTo>
                    <a:pt x="31924" y="5271"/>
                    <a:pt x="26920" y="1302"/>
                    <a:pt x="20716" y="1302"/>
                  </a:cubicBezTo>
                  <a:cubicBezTo>
                    <a:pt x="19648" y="1302"/>
                    <a:pt x="18614" y="1402"/>
                    <a:pt x="17647" y="1635"/>
                  </a:cubicBezTo>
                  <a:cubicBezTo>
                    <a:pt x="15846" y="635"/>
                    <a:pt x="13611" y="1"/>
                    <a:pt x="11209" y="1"/>
                  </a:cubicBez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39"/>
            <p:cNvSpPr/>
            <p:nvPr/>
          </p:nvSpPr>
          <p:spPr>
            <a:xfrm>
              <a:off x="9829" y="2631"/>
              <a:ext cx="2239" cy="1252"/>
            </a:xfrm>
            <a:custGeom>
              <a:avLst/>
              <a:gdLst/>
              <a:ahLst/>
              <a:cxnLst/>
              <a:rect l="l" t="t" r="r" b="b"/>
              <a:pathLst>
                <a:path w="25519" h="14278" extrusionOk="0">
                  <a:moveTo>
                    <a:pt x="15511" y="1"/>
                  </a:moveTo>
                  <a:cubicBezTo>
                    <a:pt x="9941" y="1"/>
                    <a:pt x="5471" y="3203"/>
                    <a:pt x="5471" y="7139"/>
                  </a:cubicBezTo>
                  <a:cubicBezTo>
                    <a:pt x="5471" y="7306"/>
                    <a:pt x="5471" y="7439"/>
                    <a:pt x="5504" y="7606"/>
                  </a:cubicBezTo>
                  <a:cubicBezTo>
                    <a:pt x="2402" y="7806"/>
                    <a:pt x="0" y="9141"/>
                    <a:pt x="0" y="10775"/>
                  </a:cubicBezTo>
                  <a:cubicBezTo>
                    <a:pt x="0" y="12543"/>
                    <a:pt x="2802" y="13977"/>
                    <a:pt x="6271" y="13977"/>
                  </a:cubicBezTo>
                  <a:cubicBezTo>
                    <a:pt x="7806" y="13977"/>
                    <a:pt x="9207" y="13677"/>
                    <a:pt x="10274" y="13244"/>
                  </a:cubicBezTo>
                  <a:cubicBezTo>
                    <a:pt x="11809" y="13877"/>
                    <a:pt x="13577" y="14278"/>
                    <a:pt x="15511" y="14278"/>
                  </a:cubicBezTo>
                  <a:cubicBezTo>
                    <a:pt x="21049" y="14278"/>
                    <a:pt x="25519" y="11075"/>
                    <a:pt x="25519" y="7139"/>
                  </a:cubicBezTo>
                  <a:cubicBezTo>
                    <a:pt x="25519" y="3203"/>
                    <a:pt x="21049" y="1"/>
                    <a:pt x="15511" y="1"/>
                  </a:cubicBezTo>
                  <a:close/>
                </a:path>
              </a:pathLst>
            </a:custGeom>
            <a:solidFill>
              <a:srgbClr val="4E69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39"/>
            <p:cNvSpPr/>
            <p:nvPr/>
          </p:nvSpPr>
          <p:spPr>
            <a:xfrm>
              <a:off x="10534" y="2970"/>
              <a:ext cx="2306" cy="1331"/>
            </a:xfrm>
            <a:custGeom>
              <a:avLst/>
              <a:gdLst/>
              <a:ahLst/>
              <a:cxnLst/>
              <a:rect l="l" t="t" r="r" b="b"/>
              <a:pathLst>
                <a:path w="26286" h="15178" extrusionOk="0">
                  <a:moveTo>
                    <a:pt x="0" y="0"/>
                  </a:moveTo>
                  <a:lnTo>
                    <a:pt x="0" y="0"/>
                  </a:lnTo>
                  <a:cubicBezTo>
                    <a:pt x="8440" y="3769"/>
                    <a:pt x="22016" y="15178"/>
                    <a:pt x="22016" y="15178"/>
                  </a:cubicBezTo>
                  <a:cubicBezTo>
                    <a:pt x="22016" y="15178"/>
                    <a:pt x="26286" y="12242"/>
                    <a:pt x="20849" y="7739"/>
                  </a:cubicBezTo>
                  <a:cubicBezTo>
                    <a:pt x="15412" y="3236"/>
                    <a:pt x="1" y="0"/>
                    <a:pt x="0" y="0"/>
                  </a:cubicBezTo>
                  <a:close/>
                </a:path>
              </a:pathLst>
            </a:custGeom>
            <a:solidFill>
              <a:srgbClr val="896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39"/>
            <p:cNvSpPr/>
            <p:nvPr/>
          </p:nvSpPr>
          <p:spPr>
            <a:xfrm>
              <a:off x="11553" y="3596"/>
              <a:ext cx="989" cy="705"/>
            </a:xfrm>
            <a:custGeom>
              <a:avLst/>
              <a:gdLst/>
              <a:ahLst/>
              <a:cxnLst/>
              <a:rect l="l" t="t" r="r" b="b"/>
              <a:pathLst>
                <a:path w="11276" h="8040" extrusionOk="0">
                  <a:moveTo>
                    <a:pt x="1" y="1"/>
                  </a:moveTo>
                  <a:lnTo>
                    <a:pt x="1" y="1"/>
                  </a:lnTo>
                  <a:cubicBezTo>
                    <a:pt x="5638" y="4070"/>
                    <a:pt x="10408" y="8040"/>
                    <a:pt x="10408" y="8040"/>
                  </a:cubicBezTo>
                  <a:cubicBezTo>
                    <a:pt x="10408" y="8040"/>
                    <a:pt x="10875" y="7739"/>
                    <a:pt x="11275" y="7172"/>
                  </a:cubicBezTo>
                  <a:cubicBezTo>
                    <a:pt x="6706" y="2736"/>
                    <a:pt x="67" y="34"/>
                    <a:pt x="1" y="1"/>
                  </a:cubicBez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39"/>
            <p:cNvSpPr/>
            <p:nvPr/>
          </p:nvSpPr>
          <p:spPr>
            <a:xfrm>
              <a:off x="11199" y="3207"/>
              <a:ext cx="840" cy="574"/>
            </a:xfrm>
            <a:custGeom>
              <a:avLst/>
              <a:gdLst/>
              <a:ahLst/>
              <a:cxnLst/>
              <a:rect l="l" t="t" r="r" b="b"/>
              <a:pathLst>
                <a:path w="9574" h="6539" extrusionOk="0">
                  <a:moveTo>
                    <a:pt x="2502" y="0"/>
                  </a:moveTo>
                  <a:lnTo>
                    <a:pt x="0" y="1668"/>
                  </a:lnTo>
                  <a:cubicBezTo>
                    <a:pt x="2402" y="3236"/>
                    <a:pt x="4771" y="4937"/>
                    <a:pt x="6905" y="6538"/>
                  </a:cubicBezTo>
                  <a:cubicBezTo>
                    <a:pt x="8306" y="5471"/>
                    <a:pt x="9174" y="3803"/>
                    <a:pt x="9574" y="2769"/>
                  </a:cubicBezTo>
                  <a:cubicBezTo>
                    <a:pt x="7439" y="1735"/>
                    <a:pt x="4937" y="801"/>
                    <a:pt x="2502" y="0"/>
                  </a:cubicBez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39"/>
            <p:cNvSpPr/>
            <p:nvPr/>
          </p:nvSpPr>
          <p:spPr>
            <a:xfrm>
              <a:off x="8062" y="35"/>
              <a:ext cx="6338" cy="3222"/>
            </a:xfrm>
            <a:custGeom>
              <a:avLst/>
              <a:gdLst/>
              <a:ahLst/>
              <a:cxnLst/>
              <a:rect l="l" t="t" r="r" b="b"/>
              <a:pathLst>
                <a:path w="72253" h="36725" extrusionOk="0">
                  <a:moveTo>
                    <a:pt x="51704" y="1"/>
                  </a:moveTo>
                  <a:cubicBezTo>
                    <a:pt x="49369" y="1869"/>
                    <a:pt x="47401" y="3937"/>
                    <a:pt x="45867" y="6072"/>
                  </a:cubicBezTo>
                  <a:cubicBezTo>
                    <a:pt x="45500" y="6172"/>
                    <a:pt x="45166" y="6239"/>
                    <a:pt x="44799" y="6339"/>
                  </a:cubicBezTo>
                  <a:cubicBezTo>
                    <a:pt x="43465" y="6706"/>
                    <a:pt x="42164" y="7139"/>
                    <a:pt x="40930" y="7606"/>
                  </a:cubicBezTo>
                  <a:cubicBezTo>
                    <a:pt x="38152" y="4962"/>
                    <a:pt x="33451" y="3472"/>
                    <a:pt x="27979" y="3472"/>
                  </a:cubicBezTo>
                  <a:cubicBezTo>
                    <a:pt x="25236" y="3472"/>
                    <a:pt x="22299" y="3847"/>
                    <a:pt x="19314" y="4638"/>
                  </a:cubicBezTo>
                  <a:cubicBezTo>
                    <a:pt x="7840" y="7706"/>
                    <a:pt x="1" y="15779"/>
                    <a:pt x="1835" y="22684"/>
                  </a:cubicBezTo>
                  <a:cubicBezTo>
                    <a:pt x="3155" y="27776"/>
                    <a:pt x="9392" y="30824"/>
                    <a:pt x="17168" y="30824"/>
                  </a:cubicBezTo>
                  <a:cubicBezTo>
                    <a:pt x="17645" y="30824"/>
                    <a:pt x="18127" y="30813"/>
                    <a:pt x="18614" y="30790"/>
                  </a:cubicBezTo>
                  <a:cubicBezTo>
                    <a:pt x="21376" y="33507"/>
                    <a:pt x="26131" y="35035"/>
                    <a:pt x="31667" y="35035"/>
                  </a:cubicBezTo>
                  <a:cubicBezTo>
                    <a:pt x="34422" y="35035"/>
                    <a:pt x="37370" y="34656"/>
                    <a:pt x="40363" y="33858"/>
                  </a:cubicBezTo>
                  <a:cubicBezTo>
                    <a:pt x="41730" y="33491"/>
                    <a:pt x="42998" y="33058"/>
                    <a:pt x="44232" y="32591"/>
                  </a:cubicBezTo>
                  <a:cubicBezTo>
                    <a:pt x="47010" y="35235"/>
                    <a:pt x="51711" y="36725"/>
                    <a:pt x="57183" y="36725"/>
                  </a:cubicBezTo>
                  <a:cubicBezTo>
                    <a:pt x="59926" y="36725"/>
                    <a:pt x="62863" y="36350"/>
                    <a:pt x="65848" y="35560"/>
                  </a:cubicBezTo>
                  <a:cubicBezTo>
                    <a:pt x="68149" y="34926"/>
                    <a:pt x="70284" y="34125"/>
                    <a:pt x="72252" y="33158"/>
                  </a:cubicBezTo>
                  <a:lnTo>
                    <a:pt x="72252" y="1"/>
                  </a:ln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39"/>
            <p:cNvSpPr/>
            <p:nvPr/>
          </p:nvSpPr>
          <p:spPr>
            <a:xfrm>
              <a:off x="8559" y="442"/>
              <a:ext cx="5841" cy="2373"/>
            </a:xfrm>
            <a:custGeom>
              <a:avLst/>
              <a:gdLst/>
              <a:ahLst/>
              <a:cxnLst/>
              <a:rect l="l" t="t" r="r" b="b"/>
              <a:pathLst>
                <a:path w="66582" h="27054" extrusionOk="0">
                  <a:moveTo>
                    <a:pt x="37560" y="1"/>
                  </a:moveTo>
                  <a:cubicBezTo>
                    <a:pt x="29755" y="1"/>
                    <a:pt x="22817" y="1768"/>
                    <a:pt x="18447" y="4504"/>
                  </a:cubicBezTo>
                  <a:cubicBezTo>
                    <a:pt x="17012" y="4170"/>
                    <a:pt x="15445" y="4003"/>
                    <a:pt x="13810" y="4003"/>
                  </a:cubicBezTo>
                  <a:cubicBezTo>
                    <a:pt x="6171" y="4003"/>
                    <a:pt x="0" y="7773"/>
                    <a:pt x="0" y="12409"/>
                  </a:cubicBezTo>
                  <a:cubicBezTo>
                    <a:pt x="0" y="17079"/>
                    <a:pt x="6171" y="20849"/>
                    <a:pt x="13810" y="20849"/>
                  </a:cubicBezTo>
                  <a:cubicBezTo>
                    <a:pt x="16579" y="20849"/>
                    <a:pt x="19147" y="20348"/>
                    <a:pt x="21316" y="19481"/>
                  </a:cubicBezTo>
                  <a:cubicBezTo>
                    <a:pt x="25585" y="21349"/>
                    <a:pt x="31289" y="22483"/>
                    <a:pt x="37560" y="22483"/>
                  </a:cubicBezTo>
                  <a:cubicBezTo>
                    <a:pt x="39862" y="22483"/>
                    <a:pt x="42130" y="22316"/>
                    <a:pt x="44265" y="22016"/>
                  </a:cubicBezTo>
                  <a:cubicBezTo>
                    <a:pt x="47601" y="25085"/>
                    <a:pt x="52838" y="27053"/>
                    <a:pt x="58742" y="27053"/>
                  </a:cubicBezTo>
                  <a:cubicBezTo>
                    <a:pt x="61544" y="27053"/>
                    <a:pt x="64213" y="26620"/>
                    <a:pt x="66581" y="25819"/>
                  </a:cubicBezTo>
                  <a:lnTo>
                    <a:pt x="66581" y="2602"/>
                  </a:lnTo>
                  <a:cubicBezTo>
                    <a:pt x="64213" y="1802"/>
                    <a:pt x="61544" y="1368"/>
                    <a:pt x="58742" y="1368"/>
                  </a:cubicBezTo>
                  <a:cubicBezTo>
                    <a:pt x="56341" y="1368"/>
                    <a:pt x="54072" y="1702"/>
                    <a:pt x="51971" y="2302"/>
                  </a:cubicBezTo>
                  <a:cubicBezTo>
                    <a:pt x="47968" y="868"/>
                    <a:pt x="42964" y="1"/>
                    <a:pt x="37560" y="1"/>
                  </a:cubicBezTo>
                  <a:close/>
                </a:path>
              </a:pathLst>
            </a:custGeom>
            <a:solidFill>
              <a:srgbClr val="4E69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39"/>
            <p:cNvSpPr/>
            <p:nvPr/>
          </p:nvSpPr>
          <p:spPr>
            <a:xfrm>
              <a:off x="13502" y="1238"/>
              <a:ext cx="898" cy="1899"/>
            </a:xfrm>
            <a:custGeom>
              <a:avLst/>
              <a:gdLst/>
              <a:ahLst/>
              <a:cxnLst/>
              <a:rect l="l" t="t" r="r" b="b"/>
              <a:pathLst>
                <a:path w="10242" h="21650" extrusionOk="0">
                  <a:moveTo>
                    <a:pt x="10241" y="1"/>
                  </a:moveTo>
                  <a:lnTo>
                    <a:pt x="1" y="15078"/>
                  </a:lnTo>
                  <a:lnTo>
                    <a:pt x="4737" y="21649"/>
                  </a:lnTo>
                  <a:cubicBezTo>
                    <a:pt x="4737" y="21649"/>
                    <a:pt x="7739" y="12810"/>
                    <a:pt x="10241" y="6539"/>
                  </a:cubicBezTo>
                  <a:lnTo>
                    <a:pt x="10241" y="1"/>
                  </a:lnTo>
                  <a:close/>
                </a:path>
              </a:pathLst>
            </a:custGeom>
            <a:solidFill>
              <a:srgbClr val="896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39"/>
            <p:cNvSpPr/>
            <p:nvPr/>
          </p:nvSpPr>
          <p:spPr>
            <a:xfrm>
              <a:off x="13502" y="1308"/>
              <a:ext cx="898" cy="1639"/>
            </a:xfrm>
            <a:custGeom>
              <a:avLst/>
              <a:gdLst/>
              <a:ahLst/>
              <a:cxnLst/>
              <a:rect l="l" t="t" r="r" b="b"/>
              <a:pathLst>
                <a:path w="10242" h="18681" extrusionOk="0">
                  <a:moveTo>
                    <a:pt x="9708" y="0"/>
                  </a:moveTo>
                  <a:lnTo>
                    <a:pt x="1" y="14277"/>
                  </a:lnTo>
                  <a:lnTo>
                    <a:pt x="1368" y="16212"/>
                  </a:lnTo>
                  <a:lnTo>
                    <a:pt x="4470" y="18680"/>
                  </a:lnTo>
                  <a:lnTo>
                    <a:pt x="7639" y="9540"/>
                  </a:lnTo>
                  <a:lnTo>
                    <a:pt x="8673" y="9741"/>
                  </a:lnTo>
                  <a:cubicBezTo>
                    <a:pt x="9207" y="8373"/>
                    <a:pt x="9741" y="7005"/>
                    <a:pt x="10241" y="5738"/>
                  </a:cubicBezTo>
                  <a:lnTo>
                    <a:pt x="10241" y="267"/>
                  </a:lnTo>
                  <a:cubicBezTo>
                    <a:pt x="10074" y="167"/>
                    <a:pt x="9874" y="100"/>
                    <a:pt x="9708" y="0"/>
                  </a:cubicBez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39"/>
            <p:cNvSpPr/>
            <p:nvPr/>
          </p:nvSpPr>
          <p:spPr>
            <a:xfrm>
              <a:off x="11831" y="1179"/>
              <a:ext cx="2569" cy="7016"/>
            </a:xfrm>
            <a:custGeom>
              <a:avLst/>
              <a:gdLst/>
              <a:ahLst/>
              <a:cxnLst/>
              <a:rect l="l" t="t" r="r" b="b"/>
              <a:pathLst>
                <a:path w="29289" h="79982" extrusionOk="0">
                  <a:moveTo>
                    <a:pt x="10775" y="79924"/>
                  </a:moveTo>
                  <a:cubicBezTo>
                    <a:pt x="10775" y="79924"/>
                    <a:pt x="10775" y="79924"/>
                    <a:pt x="10775" y="79924"/>
                  </a:cubicBezTo>
                  <a:cubicBezTo>
                    <a:pt x="10775" y="79924"/>
                    <a:pt x="10775" y="79924"/>
                    <a:pt x="10775" y="79924"/>
                  </a:cubicBezTo>
                  <a:close/>
                  <a:moveTo>
                    <a:pt x="13944" y="1"/>
                  </a:moveTo>
                  <a:lnTo>
                    <a:pt x="1" y="5838"/>
                  </a:lnTo>
                  <a:cubicBezTo>
                    <a:pt x="1" y="5838"/>
                    <a:pt x="12510" y="46000"/>
                    <a:pt x="10775" y="79924"/>
                  </a:cubicBezTo>
                  <a:lnTo>
                    <a:pt x="10775" y="79924"/>
                  </a:lnTo>
                  <a:cubicBezTo>
                    <a:pt x="10775" y="79922"/>
                    <a:pt x="10891" y="79921"/>
                    <a:pt x="11104" y="79921"/>
                  </a:cubicBezTo>
                  <a:cubicBezTo>
                    <a:pt x="12640" y="79921"/>
                    <a:pt x="19226" y="79981"/>
                    <a:pt x="24033" y="79981"/>
                  </a:cubicBezTo>
                  <a:cubicBezTo>
                    <a:pt x="26896" y="79981"/>
                    <a:pt x="29128" y="79960"/>
                    <a:pt x="29288" y="79891"/>
                  </a:cubicBezTo>
                  <a:lnTo>
                    <a:pt x="29288" y="30856"/>
                  </a:lnTo>
                  <a:cubicBezTo>
                    <a:pt x="24418" y="19981"/>
                    <a:pt x="18881" y="8907"/>
                    <a:pt x="13944" y="1"/>
                  </a:cubicBezTo>
                  <a:close/>
                </a:path>
              </a:pathLst>
            </a:custGeom>
            <a:solidFill>
              <a:srgbClr val="896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39"/>
            <p:cNvSpPr/>
            <p:nvPr/>
          </p:nvSpPr>
          <p:spPr>
            <a:xfrm>
              <a:off x="12047" y="2475"/>
              <a:ext cx="1042" cy="5715"/>
            </a:xfrm>
            <a:custGeom>
              <a:avLst/>
              <a:gdLst/>
              <a:ahLst/>
              <a:cxnLst/>
              <a:rect l="l" t="t" r="r" b="b"/>
              <a:pathLst>
                <a:path w="11876" h="65148" extrusionOk="0">
                  <a:moveTo>
                    <a:pt x="0" y="1"/>
                  </a:moveTo>
                  <a:lnTo>
                    <a:pt x="0" y="1"/>
                  </a:lnTo>
                  <a:cubicBezTo>
                    <a:pt x="3569" y="13744"/>
                    <a:pt x="9540" y="41030"/>
                    <a:pt x="8306" y="65114"/>
                  </a:cubicBezTo>
                  <a:cubicBezTo>
                    <a:pt x="8306" y="65114"/>
                    <a:pt x="9774" y="65147"/>
                    <a:pt x="11875" y="65147"/>
                  </a:cubicBezTo>
                  <a:cubicBezTo>
                    <a:pt x="10174" y="32958"/>
                    <a:pt x="1768" y="5505"/>
                    <a:pt x="234" y="735"/>
                  </a:cubicBezTo>
                  <a:cubicBezTo>
                    <a:pt x="100" y="268"/>
                    <a:pt x="0" y="1"/>
                    <a:pt x="0" y="1"/>
                  </a:cubicBezTo>
                  <a:close/>
                </a:path>
              </a:pathLst>
            </a:custGeom>
            <a:solidFill>
              <a:srgbClr val="A886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39"/>
            <p:cNvSpPr/>
            <p:nvPr/>
          </p:nvSpPr>
          <p:spPr>
            <a:xfrm>
              <a:off x="11831" y="1179"/>
              <a:ext cx="2569" cy="3143"/>
            </a:xfrm>
            <a:custGeom>
              <a:avLst/>
              <a:gdLst/>
              <a:ahLst/>
              <a:cxnLst/>
              <a:rect l="l" t="t" r="r" b="b"/>
              <a:pathLst>
                <a:path w="29289" h="35827" extrusionOk="0">
                  <a:moveTo>
                    <a:pt x="13944" y="1"/>
                  </a:moveTo>
                  <a:lnTo>
                    <a:pt x="1" y="5838"/>
                  </a:lnTo>
                  <a:cubicBezTo>
                    <a:pt x="1" y="5838"/>
                    <a:pt x="534" y="7539"/>
                    <a:pt x="1335" y="10541"/>
                  </a:cubicBezTo>
                  <a:cubicBezTo>
                    <a:pt x="4737" y="10508"/>
                    <a:pt x="10642" y="10208"/>
                    <a:pt x="15578" y="9140"/>
                  </a:cubicBezTo>
                  <a:cubicBezTo>
                    <a:pt x="18214" y="13343"/>
                    <a:pt x="25519" y="25652"/>
                    <a:pt x="29288" y="35826"/>
                  </a:cubicBezTo>
                  <a:lnTo>
                    <a:pt x="29288" y="30856"/>
                  </a:lnTo>
                  <a:cubicBezTo>
                    <a:pt x="25852" y="23184"/>
                    <a:pt x="22083" y="15412"/>
                    <a:pt x="18414" y="8373"/>
                  </a:cubicBezTo>
                  <a:cubicBezTo>
                    <a:pt x="16879" y="5438"/>
                    <a:pt x="15378" y="2636"/>
                    <a:pt x="13944" y="1"/>
                  </a:cubicBez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39"/>
            <p:cNvSpPr/>
            <p:nvPr/>
          </p:nvSpPr>
          <p:spPr>
            <a:xfrm>
              <a:off x="12229" y="0"/>
              <a:ext cx="2171" cy="1048"/>
            </a:xfrm>
            <a:custGeom>
              <a:avLst/>
              <a:gdLst/>
              <a:ahLst/>
              <a:cxnLst/>
              <a:rect l="l" t="t" r="r" b="b"/>
              <a:pathLst>
                <a:path w="24752" h="11943" extrusionOk="0">
                  <a:moveTo>
                    <a:pt x="100" y="1"/>
                  </a:moveTo>
                  <a:cubicBezTo>
                    <a:pt x="34" y="301"/>
                    <a:pt x="0" y="634"/>
                    <a:pt x="0" y="935"/>
                  </a:cubicBezTo>
                  <a:cubicBezTo>
                    <a:pt x="0" y="7006"/>
                    <a:pt x="8840" y="11942"/>
                    <a:pt x="19714" y="11942"/>
                  </a:cubicBezTo>
                  <a:cubicBezTo>
                    <a:pt x="21449" y="11942"/>
                    <a:pt x="23150" y="11809"/>
                    <a:pt x="24751" y="11576"/>
                  </a:cubicBezTo>
                  <a:lnTo>
                    <a:pt x="24751" y="1"/>
                  </a:lnTo>
                  <a:close/>
                </a:path>
              </a:pathLst>
            </a:custGeom>
            <a:solidFill>
              <a:srgbClr val="93B5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39"/>
            <p:cNvSpPr/>
            <p:nvPr/>
          </p:nvSpPr>
          <p:spPr>
            <a:xfrm>
              <a:off x="7579" y="0"/>
              <a:ext cx="6361" cy="2002"/>
            </a:xfrm>
            <a:custGeom>
              <a:avLst/>
              <a:gdLst/>
              <a:ahLst/>
              <a:cxnLst/>
              <a:rect l="l" t="t" r="r" b="b"/>
              <a:pathLst>
                <a:path w="72520" h="22819" extrusionOk="0">
                  <a:moveTo>
                    <a:pt x="1101" y="1"/>
                  </a:moveTo>
                  <a:cubicBezTo>
                    <a:pt x="167" y="2669"/>
                    <a:pt x="1" y="5438"/>
                    <a:pt x="868" y="8040"/>
                  </a:cubicBezTo>
                  <a:cubicBezTo>
                    <a:pt x="2771" y="13898"/>
                    <a:pt x="9218" y="17357"/>
                    <a:pt x="16868" y="17357"/>
                  </a:cubicBezTo>
                  <a:cubicBezTo>
                    <a:pt x="19541" y="17357"/>
                    <a:pt x="22361" y="16935"/>
                    <a:pt x="25185" y="16045"/>
                  </a:cubicBezTo>
                  <a:cubicBezTo>
                    <a:pt x="28819" y="20375"/>
                    <a:pt x="35094" y="22819"/>
                    <a:pt x="42222" y="22819"/>
                  </a:cubicBezTo>
                  <a:cubicBezTo>
                    <a:pt x="45694" y="22819"/>
                    <a:pt x="49368" y="22239"/>
                    <a:pt x="53039" y="21016"/>
                  </a:cubicBezTo>
                  <a:cubicBezTo>
                    <a:pt x="64380" y="17246"/>
                    <a:pt x="72119" y="8507"/>
                    <a:pt x="72519" y="1"/>
                  </a:cubicBezTo>
                  <a:close/>
                </a:path>
              </a:pathLst>
            </a:custGeom>
            <a:solidFill>
              <a:srgbClr val="93B5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39"/>
            <p:cNvSpPr/>
            <p:nvPr/>
          </p:nvSpPr>
          <p:spPr>
            <a:xfrm>
              <a:off x="13943" y="890"/>
              <a:ext cx="457" cy="1103"/>
            </a:xfrm>
            <a:custGeom>
              <a:avLst/>
              <a:gdLst/>
              <a:ahLst/>
              <a:cxnLst/>
              <a:rect l="l" t="t" r="r" b="b"/>
              <a:pathLst>
                <a:path w="5205" h="12576" extrusionOk="0">
                  <a:moveTo>
                    <a:pt x="5204" y="0"/>
                  </a:moveTo>
                  <a:cubicBezTo>
                    <a:pt x="2035" y="1435"/>
                    <a:pt x="1" y="3736"/>
                    <a:pt x="1" y="6305"/>
                  </a:cubicBezTo>
                  <a:cubicBezTo>
                    <a:pt x="1" y="8873"/>
                    <a:pt x="2035" y="11141"/>
                    <a:pt x="5204" y="12576"/>
                  </a:cubicBezTo>
                  <a:lnTo>
                    <a:pt x="5204" y="0"/>
                  </a:lnTo>
                  <a:close/>
                </a:path>
              </a:pathLst>
            </a:custGeom>
            <a:solidFill>
              <a:srgbClr val="93B5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39"/>
            <p:cNvSpPr/>
            <p:nvPr/>
          </p:nvSpPr>
          <p:spPr>
            <a:xfrm>
              <a:off x="9162" y="2183"/>
              <a:ext cx="2815" cy="1607"/>
            </a:xfrm>
            <a:custGeom>
              <a:avLst/>
              <a:gdLst/>
              <a:ahLst/>
              <a:cxnLst/>
              <a:rect l="l" t="t" r="r" b="b"/>
              <a:pathLst>
                <a:path w="32091" h="18314" extrusionOk="0">
                  <a:moveTo>
                    <a:pt x="16313" y="0"/>
                  </a:moveTo>
                  <a:cubicBezTo>
                    <a:pt x="14344" y="0"/>
                    <a:pt x="12443" y="234"/>
                    <a:pt x="10709" y="600"/>
                  </a:cubicBezTo>
                  <a:cubicBezTo>
                    <a:pt x="4738" y="834"/>
                    <a:pt x="1" y="4703"/>
                    <a:pt x="1" y="9440"/>
                  </a:cubicBezTo>
                  <a:cubicBezTo>
                    <a:pt x="1" y="14344"/>
                    <a:pt x="5038" y="18313"/>
                    <a:pt x="11242" y="18313"/>
                  </a:cubicBezTo>
                  <a:cubicBezTo>
                    <a:pt x="12643" y="18313"/>
                    <a:pt x="13978" y="18113"/>
                    <a:pt x="15212" y="17746"/>
                  </a:cubicBezTo>
                  <a:lnTo>
                    <a:pt x="16313" y="17746"/>
                  </a:lnTo>
                  <a:cubicBezTo>
                    <a:pt x="25019" y="17746"/>
                    <a:pt x="32090" y="13777"/>
                    <a:pt x="32090" y="8873"/>
                  </a:cubicBezTo>
                  <a:cubicBezTo>
                    <a:pt x="32090" y="4003"/>
                    <a:pt x="25019" y="0"/>
                    <a:pt x="16313" y="0"/>
                  </a:cubicBezTo>
                  <a:close/>
                </a:path>
              </a:pathLst>
            </a:custGeom>
            <a:solidFill>
              <a:srgbClr val="93B5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39"/>
            <p:cNvSpPr/>
            <p:nvPr/>
          </p:nvSpPr>
          <p:spPr>
            <a:xfrm>
              <a:off x="11676" y="5685"/>
              <a:ext cx="2440" cy="1343"/>
            </a:xfrm>
            <a:custGeom>
              <a:avLst/>
              <a:gdLst/>
              <a:ahLst/>
              <a:cxnLst/>
              <a:rect l="l" t="t" r="r" b="b"/>
              <a:pathLst>
                <a:path w="27821" h="15312" extrusionOk="0">
                  <a:moveTo>
                    <a:pt x="6238" y="1"/>
                  </a:moveTo>
                  <a:lnTo>
                    <a:pt x="1" y="534"/>
                  </a:lnTo>
                  <a:cubicBezTo>
                    <a:pt x="1" y="534"/>
                    <a:pt x="1602" y="1235"/>
                    <a:pt x="3870" y="2402"/>
                  </a:cubicBezTo>
                  <a:lnTo>
                    <a:pt x="7639" y="2402"/>
                  </a:lnTo>
                  <a:lnTo>
                    <a:pt x="5171" y="3103"/>
                  </a:lnTo>
                  <a:cubicBezTo>
                    <a:pt x="7006" y="4104"/>
                    <a:pt x="9107" y="5338"/>
                    <a:pt x="11175" y="6739"/>
                  </a:cubicBezTo>
                  <a:lnTo>
                    <a:pt x="15845" y="7306"/>
                  </a:lnTo>
                  <a:lnTo>
                    <a:pt x="12643" y="7806"/>
                  </a:lnTo>
                  <a:cubicBezTo>
                    <a:pt x="15712" y="10075"/>
                    <a:pt x="18447" y="12643"/>
                    <a:pt x="19615" y="15312"/>
                  </a:cubicBezTo>
                  <a:lnTo>
                    <a:pt x="27821" y="11409"/>
                  </a:lnTo>
                  <a:cubicBezTo>
                    <a:pt x="27787" y="11409"/>
                    <a:pt x="16946" y="835"/>
                    <a:pt x="6238" y="1"/>
                  </a:cubicBezTo>
                  <a:close/>
                </a:path>
              </a:pathLst>
            </a:custGeom>
            <a:solidFill>
              <a:srgbClr val="6599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39"/>
            <p:cNvSpPr/>
            <p:nvPr/>
          </p:nvSpPr>
          <p:spPr>
            <a:xfrm>
              <a:off x="13320" y="6086"/>
              <a:ext cx="793" cy="890"/>
            </a:xfrm>
            <a:custGeom>
              <a:avLst/>
              <a:gdLst/>
              <a:ahLst/>
              <a:cxnLst/>
              <a:rect l="l" t="t" r="r" b="b"/>
              <a:pathLst>
                <a:path w="9041" h="10142" extrusionOk="0">
                  <a:moveTo>
                    <a:pt x="0" y="1"/>
                  </a:moveTo>
                  <a:lnTo>
                    <a:pt x="0" y="1"/>
                  </a:lnTo>
                  <a:cubicBezTo>
                    <a:pt x="534" y="1869"/>
                    <a:pt x="1535" y="5638"/>
                    <a:pt x="2169" y="10141"/>
                  </a:cubicBezTo>
                  <a:lnTo>
                    <a:pt x="9040" y="6839"/>
                  </a:lnTo>
                  <a:cubicBezTo>
                    <a:pt x="9040" y="6839"/>
                    <a:pt x="5271" y="3170"/>
                    <a:pt x="0" y="1"/>
                  </a:cubicBezTo>
                  <a:close/>
                </a:path>
              </a:pathLst>
            </a:custGeom>
            <a:solidFill>
              <a:srgbClr val="5785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39"/>
            <p:cNvSpPr/>
            <p:nvPr/>
          </p:nvSpPr>
          <p:spPr>
            <a:xfrm>
              <a:off x="12258" y="4582"/>
              <a:ext cx="2142" cy="2572"/>
            </a:xfrm>
            <a:custGeom>
              <a:avLst/>
              <a:gdLst/>
              <a:ahLst/>
              <a:cxnLst/>
              <a:rect l="l" t="t" r="r" b="b"/>
              <a:pathLst>
                <a:path w="24419" h="29322" extrusionOk="0">
                  <a:moveTo>
                    <a:pt x="1" y="1"/>
                  </a:moveTo>
                  <a:cubicBezTo>
                    <a:pt x="1" y="1"/>
                    <a:pt x="1635" y="1469"/>
                    <a:pt x="3904" y="3970"/>
                  </a:cubicBezTo>
                  <a:lnTo>
                    <a:pt x="8740" y="4738"/>
                  </a:lnTo>
                  <a:lnTo>
                    <a:pt x="5004" y="5205"/>
                  </a:lnTo>
                  <a:cubicBezTo>
                    <a:pt x="6939" y="7440"/>
                    <a:pt x="9207" y="10308"/>
                    <a:pt x="11209" y="13577"/>
                  </a:cubicBezTo>
                  <a:lnTo>
                    <a:pt x="17313" y="15846"/>
                  </a:lnTo>
                  <a:lnTo>
                    <a:pt x="12310" y="15412"/>
                  </a:lnTo>
                  <a:lnTo>
                    <a:pt x="12310" y="15412"/>
                  </a:lnTo>
                  <a:cubicBezTo>
                    <a:pt x="12543" y="15846"/>
                    <a:pt x="12777" y="16246"/>
                    <a:pt x="12977" y="16646"/>
                  </a:cubicBezTo>
                  <a:lnTo>
                    <a:pt x="16179" y="17847"/>
                  </a:lnTo>
                  <a:lnTo>
                    <a:pt x="13377" y="17380"/>
                  </a:lnTo>
                  <a:lnTo>
                    <a:pt x="13377" y="17380"/>
                  </a:lnTo>
                  <a:cubicBezTo>
                    <a:pt x="15245" y="21083"/>
                    <a:pt x="16646" y="25152"/>
                    <a:pt x="17013" y="29322"/>
                  </a:cubicBezTo>
                  <a:lnTo>
                    <a:pt x="17580" y="29322"/>
                  </a:lnTo>
                  <a:lnTo>
                    <a:pt x="24418" y="28421"/>
                  </a:lnTo>
                  <a:lnTo>
                    <a:pt x="24418" y="16579"/>
                  </a:lnTo>
                  <a:cubicBezTo>
                    <a:pt x="15779" y="3270"/>
                    <a:pt x="6706" y="168"/>
                    <a:pt x="6706" y="168"/>
                  </a:cubicBezTo>
                  <a:lnTo>
                    <a:pt x="1" y="1"/>
                  </a:lnTo>
                  <a:close/>
                </a:path>
              </a:pathLst>
            </a:custGeom>
            <a:solidFill>
              <a:srgbClr val="6599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39"/>
            <p:cNvSpPr/>
            <p:nvPr/>
          </p:nvSpPr>
          <p:spPr>
            <a:xfrm>
              <a:off x="13595" y="5086"/>
              <a:ext cx="805" cy="1557"/>
            </a:xfrm>
            <a:custGeom>
              <a:avLst/>
              <a:gdLst/>
              <a:ahLst/>
              <a:cxnLst/>
              <a:rect l="l" t="t" r="r" b="b"/>
              <a:pathLst>
                <a:path w="9174" h="17747" extrusionOk="0">
                  <a:moveTo>
                    <a:pt x="0" y="0"/>
                  </a:moveTo>
                  <a:cubicBezTo>
                    <a:pt x="67" y="100"/>
                    <a:pt x="5671" y="8039"/>
                    <a:pt x="9173" y="17746"/>
                  </a:cubicBezTo>
                  <a:lnTo>
                    <a:pt x="9173" y="10841"/>
                  </a:lnTo>
                  <a:cubicBezTo>
                    <a:pt x="6004" y="5971"/>
                    <a:pt x="2802" y="2502"/>
                    <a:pt x="0" y="0"/>
                  </a:cubicBezTo>
                  <a:close/>
                </a:path>
              </a:pathLst>
            </a:custGeom>
            <a:solidFill>
              <a:srgbClr val="5785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39"/>
            <p:cNvSpPr/>
            <p:nvPr/>
          </p:nvSpPr>
          <p:spPr>
            <a:xfrm>
              <a:off x="10043" y="6250"/>
              <a:ext cx="4357" cy="1937"/>
            </a:xfrm>
            <a:custGeom>
              <a:avLst/>
              <a:gdLst/>
              <a:ahLst/>
              <a:cxnLst/>
              <a:rect l="l" t="t" r="r" b="b"/>
              <a:pathLst>
                <a:path w="49670" h="22083" extrusionOk="0">
                  <a:moveTo>
                    <a:pt x="47658" y="1"/>
                  </a:moveTo>
                  <a:cubicBezTo>
                    <a:pt x="46242" y="1"/>
                    <a:pt x="44785" y="97"/>
                    <a:pt x="43298" y="300"/>
                  </a:cubicBezTo>
                  <a:cubicBezTo>
                    <a:pt x="33157" y="1667"/>
                    <a:pt x="25318" y="7538"/>
                    <a:pt x="24218" y="14110"/>
                  </a:cubicBezTo>
                  <a:cubicBezTo>
                    <a:pt x="17480" y="14110"/>
                    <a:pt x="11675" y="15944"/>
                    <a:pt x="9107" y="18546"/>
                  </a:cubicBezTo>
                  <a:cubicBezTo>
                    <a:pt x="8173" y="18146"/>
                    <a:pt x="7105" y="17912"/>
                    <a:pt x="5971" y="17912"/>
                  </a:cubicBezTo>
                  <a:cubicBezTo>
                    <a:pt x="2702" y="17912"/>
                    <a:pt x="67" y="19780"/>
                    <a:pt x="0" y="22082"/>
                  </a:cubicBezTo>
                  <a:lnTo>
                    <a:pt x="49669" y="22082"/>
                  </a:lnTo>
                  <a:lnTo>
                    <a:pt x="49669" y="66"/>
                  </a:lnTo>
                  <a:cubicBezTo>
                    <a:pt x="49009" y="23"/>
                    <a:pt x="48338" y="1"/>
                    <a:pt x="47658" y="1"/>
                  </a:cubicBezTo>
                  <a:close/>
                </a:path>
              </a:pathLst>
            </a:custGeom>
            <a:solidFill>
              <a:srgbClr val="7CAD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39"/>
            <p:cNvSpPr/>
            <p:nvPr/>
          </p:nvSpPr>
          <p:spPr>
            <a:xfrm>
              <a:off x="7579" y="0"/>
              <a:ext cx="5923" cy="2002"/>
            </a:xfrm>
            <a:custGeom>
              <a:avLst/>
              <a:gdLst/>
              <a:ahLst/>
              <a:cxnLst/>
              <a:rect l="l" t="t" r="r" b="b"/>
              <a:pathLst>
                <a:path w="67516" h="22819" extrusionOk="0">
                  <a:moveTo>
                    <a:pt x="1101" y="1"/>
                  </a:moveTo>
                  <a:cubicBezTo>
                    <a:pt x="167" y="2669"/>
                    <a:pt x="1" y="5438"/>
                    <a:pt x="868" y="8040"/>
                  </a:cubicBezTo>
                  <a:cubicBezTo>
                    <a:pt x="2777" y="13905"/>
                    <a:pt x="9206" y="17361"/>
                    <a:pt x="16863" y="17361"/>
                  </a:cubicBezTo>
                  <a:cubicBezTo>
                    <a:pt x="18438" y="17361"/>
                    <a:pt x="20066" y="17214"/>
                    <a:pt x="21716" y="16913"/>
                  </a:cubicBezTo>
                  <a:cubicBezTo>
                    <a:pt x="22250" y="16813"/>
                    <a:pt x="22817" y="16679"/>
                    <a:pt x="23417" y="16546"/>
                  </a:cubicBezTo>
                  <a:cubicBezTo>
                    <a:pt x="23451" y="16546"/>
                    <a:pt x="23484" y="16546"/>
                    <a:pt x="23517" y="16512"/>
                  </a:cubicBezTo>
                  <a:cubicBezTo>
                    <a:pt x="24085" y="16379"/>
                    <a:pt x="24618" y="16246"/>
                    <a:pt x="25185" y="16045"/>
                  </a:cubicBezTo>
                  <a:cubicBezTo>
                    <a:pt x="28819" y="20375"/>
                    <a:pt x="35094" y="22819"/>
                    <a:pt x="42222" y="22819"/>
                  </a:cubicBezTo>
                  <a:cubicBezTo>
                    <a:pt x="45694" y="22819"/>
                    <a:pt x="49368" y="22239"/>
                    <a:pt x="53039" y="21016"/>
                  </a:cubicBezTo>
                  <a:cubicBezTo>
                    <a:pt x="58676" y="19148"/>
                    <a:pt x="63413" y="16045"/>
                    <a:pt x="66815" y="12376"/>
                  </a:cubicBezTo>
                  <a:cubicBezTo>
                    <a:pt x="67249" y="11776"/>
                    <a:pt x="67515" y="11409"/>
                    <a:pt x="67516" y="11409"/>
                  </a:cubicBezTo>
                  <a:lnTo>
                    <a:pt x="67516" y="11409"/>
                  </a:lnTo>
                  <a:cubicBezTo>
                    <a:pt x="59925" y="17586"/>
                    <a:pt x="52720" y="19555"/>
                    <a:pt x="46619" y="19555"/>
                  </a:cubicBezTo>
                  <a:cubicBezTo>
                    <a:pt x="37599" y="19555"/>
                    <a:pt x="30992" y="15250"/>
                    <a:pt x="29121" y="13877"/>
                  </a:cubicBezTo>
                  <a:cubicBezTo>
                    <a:pt x="32424" y="11742"/>
                    <a:pt x="33224" y="10341"/>
                    <a:pt x="33224" y="10341"/>
                  </a:cubicBezTo>
                  <a:lnTo>
                    <a:pt x="33224" y="10341"/>
                  </a:lnTo>
                  <a:cubicBezTo>
                    <a:pt x="33224" y="10342"/>
                    <a:pt x="24859" y="14072"/>
                    <a:pt x="17400" y="14072"/>
                  </a:cubicBezTo>
                  <a:cubicBezTo>
                    <a:pt x="15035" y="14072"/>
                    <a:pt x="12762" y="13697"/>
                    <a:pt x="10875" y="12710"/>
                  </a:cubicBezTo>
                  <a:cubicBezTo>
                    <a:pt x="3070" y="8573"/>
                    <a:pt x="6705" y="1"/>
                    <a:pt x="6705" y="1"/>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39"/>
            <p:cNvSpPr/>
            <p:nvPr/>
          </p:nvSpPr>
          <p:spPr>
            <a:xfrm>
              <a:off x="13943" y="890"/>
              <a:ext cx="457" cy="1103"/>
            </a:xfrm>
            <a:custGeom>
              <a:avLst/>
              <a:gdLst/>
              <a:ahLst/>
              <a:cxnLst/>
              <a:rect l="l" t="t" r="r" b="b"/>
              <a:pathLst>
                <a:path w="5205" h="12576" extrusionOk="0">
                  <a:moveTo>
                    <a:pt x="5204" y="0"/>
                  </a:moveTo>
                  <a:lnTo>
                    <a:pt x="5204" y="0"/>
                  </a:lnTo>
                  <a:cubicBezTo>
                    <a:pt x="2035" y="1435"/>
                    <a:pt x="1" y="3736"/>
                    <a:pt x="1" y="6305"/>
                  </a:cubicBezTo>
                  <a:cubicBezTo>
                    <a:pt x="1" y="8873"/>
                    <a:pt x="2035" y="11141"/>
                    <a:pt x="5204" y="12576"/>
                  </a:cubicBezTo>
                  <a:lnTo>
                    <a:pt x="5204" y="11041"/>
                  </a:lnTo>
                  <a:cubicBezTo>
                    <a:pt x="3803" y="10274"/>
                    <a:pt x="2102" y="8973"/>
                    <a:pt x="1802" y="7105"/>
                  </a:cubicBezTo>
                  <a:cubicBezTo>
                    <a:pt x="1301" y="3870"/>
                    <a:pt x="5204" y="0"/>
                    <a:pt x="5204" y="0"/>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39"/>
            <p:cNvSpPr/>
            <p:nvPr/>
          </p:nvSpPr>
          <p:spPr>
            <a:xfrm>
              <a:off x="8624" y="339"/>
              <a:ext cx="1062" cy="528"/>
            </a:xfrm>
            <a:custGeom>
              <a:avLst/>
              <a:gdLst/>
              <a:ahLst/>
              <a:cxnLst/>
              <a:rect l="l" t="t" r="r" b="b"/>
              <a:pathLst>
                <a:path w="12104" h="6018" extrusionOk="0">
                  <a:moveTo>
                    <a:pt x="1396" y="1"/>
                  </a:moveTo>
                  <a:lnTo>
                    <a:pt x="1396" y="1"/>
                  </a:lnTo>
                  <a:cubicBezTo>
                    <a:pt x="1" y="4885"/>
                    <a:pt x="3182" y="6018"/>
                    <a:pt x="6433" y="6018"/>
                  </a:cubicBezTo>
                  <a:cubicBezTo>
                    <a:pt x="9243" y="6018"/>
                    <a:pt x="12104" y="5171"/>
                    <a:pt x="12104" y="5171"/>
                  </a:cubicBezTo>
                  <a:lnTo>
                    <a:pt x="12104" y="5171"/>
                  </a:lnTo>
                  <a:cubicBezTo>
                    <a:pt x="11411" y="5214"/>
                    <a:pt x="10763" y="5235"/>
                    <a:pt x="10156" y="5235"/>
                  </a:cubicBezTo>
                  <a:cubicBezTo>
                    <a:pt x="392" y="5235"/>
                    <a:pt x="1396" y="2"/>
                    <a:pt x="1396" y="1"/>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39"/>
            <p:cNvSpPr/>
            <p:nvPr/>
          </p:nvSpPr>
          <p:spPr>
            <a:xfrm>
              <a:off x="13733" y="0"/>
              <a:ext cx="208" cy="682"/>
            </a:xfrm>
            <a:custGeom>
              <a:avLst/>
              <a:gdLst/>
              <a:ahLst/>
              <a:cxnLst/>
              <a:rect l="l" t="t" r="r" b="b"/>
              <a:pathLst>
                <a:path w="2370" h="7773" extrusionOk="0">
                  <a:moveTo>
                    <a:pt x="301" y="1"/>
                  </a:moveTo>
                  <a:cubicBezTo>
                    <a:pt x="1125" y="3496"/>
                    <a:pt x="59" y="7642"/>
                    <a:pt x="2" y="7770"/>
                  </a:cubicBezTo>
                  <a:lnTo>
                    <a:pt x="2" y="7770"/>
                  </a:lnTo>
                  <a:cubicBezTo>
                    <a:pt x="1402" y="5269"/>
                    <a:pt x="2236" y="2635"/>
                    <a:pt x="2369" y="1"/>
                  </a:cubicBezTo>
                  <a:close/>
                  <a:moveTo>
                    <a:pt x="2" y="7770"/>
                  </a:moveTo>
                  <a:cubicBezTo>
                    <a:pt x="2" y="7771"/>
                    <a:pt x="1" y="7772"/>
                    <a:pt x="1" y="7773"/>
                  </a:cubicBezTo>
                  <a:cubicBezTo>
                    <a:pt x="1" y="7772"/>
                    <a:pt x="2" y="7771"/>
                    <a:pt x="2" y="7770"/>
                  </a:cubicBezTo>
                  <a:close/>
                </a:path>
              </a:pathLst>
            </a:custGeom>
            <a:solidFill>
              <a:srgbClr val="749C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39"/>
            <p:cNvSpPr/>
            <p:nvPr/>
          </p:nvSpPr>
          <p:spPr>
            <a:xfrm>
              <a:off x="9162" y="2183"/>
              <a:ext cx="2107" cy="1495"/>
            </a:xfrm>
            <a:custGeom>
              <a:avLst/>
              <a:gdLst/>
              <a:ahLst/>
              <a:cxnLst/>
              <a:rect l="l" t="t" r="r" b="b"/>
              <a:pathLst>
                <a:path w="24019" h="17046" extrusionOk="0">
                  <a:moveTo>
                    <a:pt x="16346" y="0"/>
                  </a:moveTo>
                  <a:cubicBezTo>
                    <a:pt x="14344" y="0"/>
                    <a:pt x="12443" y="234"/>
                    <a:pt x="10709" y="600"/>
                  </a:cubicBezTo>
                  <a:cubicBezTo>
                    <a:pt x="4738" y="834"/>
                    <a:pt x="1" y="4703"/>
                    <a:pt x="1" y="9440"/>
                  </a:cubicBezTo>
                  <a:cubicBezTo>
                    <a:pt x="1" y="12676"/>
                    <a:pt x="2202" y="15511"/>
                    <a:pt x="5505" y="17046"/>
                  </a:cubicBezTo>
                  <a:cubicBezTo>
                    <a:pt x="3670" y="15545"/>
                    <a:pt x="835" y="12776"/>
                    <a:pt x="1969" y="7906"/>
                  </a:cubicBezTo>
                  <a:cubicBezTo>
                    <a:pt x="2770" y="4437"/>
                    <a:pt x="7239" y="2835"/>
                    <a:pt x="9808" y="2202"/>
                  </a:cubicBezTo>
                  <a:lnTo>
                    <a:pt x="9808" y="2202"/>
                  </a:lnTo>
                  <a:cubicBezTo>
                    <a:pt x="8107" y="3769"/>
                    <a:pt x="7907" y="5804"/>
                    <a:pt x="7907" y="5804"/>
                  </a:cubicBezTo>
                  <a:cubicBezTo>
                    <a:pt x="9174" y="2669"/>
                    <a:pt x="13310" y="1334"/>
                    <a:pt x="13344" y="1301"/>
                  </a:cubicBezTo>
                  <a:cubicBezTo>
                    <a:pt x="14852" y="1034"/>
                    <a:pt x="16850" y="954"/>
                    <a:pt x="18710" y="954"/>
                  </a:cubicBezTo>
                  <a:cubicBezTo>
                    <a:pt x="21500" y="954"/>
                    <a:pt x="23978" y="1134"/>
                    <a:pt x="24018" y="1134"/>
                  </a:cubicBezTo>
                  <a:cubicBezTo>
                    <a:pt x="21750" y="434"/>
                    <a:pt x="19115" y="0"/>
                    <a:pt x="16346" y="0"/>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39"/>
            <p:cNvSpPr/>
            <p:nvPr/>
          </p:nvSpPr>
          <p:spPr>
            <a:xfrm>
              <a:off x="8252" y="3985"/>
              <a:ext cx="585" cy="854"/>
            </a:xfrm>
            <a:custGeom>
              <a:avLst/>
              <a:gdLst/>
              <a:ahLst/>
              <a:cxnLst/>
              <a:rect l="l" t="t" r="r" b="b"/>
              <a:pathLst>
                <a:path w="6673" h="9741" extrusionOk="0">
                  <a:moveTo>
                    <a:pt x="6072" y="0"/>
                  </a:moveTo>
                  <a:lnTo>
                    <a:pt x="6072" y="0"/>
                  </a:lnTo>
                  <a:cubicBezTo>
                    <a:pt x="1" y="6338"/>
                    <a:pt x="6672" y="9740"/>
                    <a:pt x="6672" y="9740"/>
                  </a:cubicBezTo>
                  <a:cubicBezTo>
                    <a:pt x="2636" y="7072"/>
                    <a:pt x="6072" y="1"/>
                    <a:pt x="6072" y="0"/>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39"/>
            <p:cNvSpPr/>
            <p:nvPr/>
          </p:nvSpPr>
          <p:spPr>
            <a:xfrm>
              <a:off x="10496" y="2751"/>
              <a:ext cx="1481" cy="989"/>
            </a:xfrm>
            <a:custGeom>
              <a:avLst/>
              <a:gdLst/>
              <a:ahLst/>
              <a:cxnLst/>
              <a:rect l="l" t="t" r="r" b="b"/>
              <a:pathLst>
                <a:path w="16880" h="11276" extrusionOk="0">
                  <a:moveTo>
                    <a:pt x="16279" y="0"/>
                  </a:moveTo>
                  <a:cubicBezTo>
                    <a:pt x="16279" y="67"/>
                    <a:pt x="16212" y="5237"/>
                    <a:pt x="10542" y="7839"/>
                  </a:cubicBezTo>
                  <a:cubicBezTo>
                    <a:pt x="4871" y="10441"/>
                    <a:pt x="1" y="11275"/>
                    <a:pt x="1" y="11275"/>
                  </a:cubicBezTo>
                  <a:lnTo>
                    <a:pt x="1102" y="11275"/>
                  </a:lnTo>
                  <a:cubicBezTo>
                    <a:pt x="9808" y="11275"/>
                    <a:pt x="16879" y="7306"/>
                    <a:pt x="16879" y="2402"/>
                  </a:cubicBezTo>
                  <a:cubicBezTo>
                    <a:pt x="16879" y="1568"/>
                    <a:pt x="16679" y="768"/>
                    <a:pt x="16279" y="0"/>
                  </a:cubicBezTo>
                  <a:close/>
                </a:path>
              </a:pathLst>
            </a:custGeom>
            <a:solidFill>
              <a:srgbClr val="749C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39"/>
            <p:cNvSpPr/>
            <p:nvPr/>
          </p:nvSpPr>
          <p:spPr>
            <a:xfrm>
              <a:off x="10868" y="5094"/>
              <a:ext cx="699" cy="448"/>
            </a:xfrm>
            <a:custGeom>
              <a:avLst/>
              <a:gdLst/>
              <a:ahLst/>
              <a:cxnLst/>
              <a:rect l="l" t="t" r="r" b="b"/>
              <a:pathLst>
                <a:path w="7973" h="5105" extrusionOk="0">
                  <a:moveTo>
                    <a:pt x="7072" y="0"/>
                  </a:moveTo>
                  <a:cubicBezTo>
                    <a:pt x="3369" y="0"/>
                    <a:pt x="334" y="2235"/>
                    <a:pt x="0" y="5104"/>
                  </a:cubicBezTo>
                  <a:cubicBezTo>
                    <a:pt x="1935" y="934"/>
                    <a:pt x="7606" y="101"/>
                    <a:pt x="7972" y="34"/>
                  </a:cubicBezTo>
                  <a:cubicBezTo>
                    <a:pt x="7672" y="34"/>
                    <a:pt x="7372" y="0"/>
                    <a:pt x="7072" y="0"/>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39"/>
            <p:cNvSpPr/>
            <p:nvPr/>
          </p:nvSpPr>
          <p:spPr>
            <a:xfrm>
              <a:off x="11825" y="7219"/>
              <a:ext cx="2575" cy="969"/>
            </a:xfrm>
            <a:custGeom>
              <a:avLst/>
              <a:gdLst/>
              <a:ahLst/>
              <a:cxnLst/>
              <a:rect l="l" t="t" r="r" b="b"/>
              <a:pathLst>
                <a:path w="29356" h="11043" extrusionOk="0">
                  <a:moveTo>
                    <a:pt x="26353" y="1"/>
                  </a:moveTo>
                  <a:cubicBezTo>
                    <a:pt x="20549" y="1"/>
                    <a:pt x="15746" y="2736"/>
                    <a:pt x="14878" y="6339"/>
                  </a:cubicBezTo>
                  <a:cubicBezTo>
                    <a:pt x="13477" y="6005"/>
                    <a:pt x="11943" y="5805"/>
                    <a:pt x="10308" y="5805"/>
                  </a:cubicBezTo>
                  <a:cubicBezTo>
                    <a:pt x="4604" y="5805"/>
                    <a:pt x="1" y="8073"/>
                    <a:pt x="1" y="10909"/>
                  </a:cubicBezTo>
                  <a:cubicBezTo>
                    <a:pt x="1" y="10942"/>
                    <a:pt x="34" y="11009"/>
                    <a:pt x="34" y="11042"/>
                  </a:cubicBezTo>
                  <a:lnTo>
                    <a:pt x="29355" y="11042"/>
                  </a:lnTo>
                  <a:lnTo>
                    <a:pt x="29355" y="268"/>
                  </a:lnTo>
                  <a:cubicBezTo>
                    <a:pt x="28388" y="101"/>
                    <a:pt x="27387" y="1"/>
                    <a:pt x="26353" y="1"/>
                  </a:cubicBezTo>
                  <a:close/>
                </a:path>
              </a:pathLst>
            </a:custGeom>
            <a:solidFill>
              <a:srgbClr val="6F9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39"/>
            <p:cNvSpPr/>
            <p:nvPr/>
          </p:nvSpPr>
          <p:spPr>
            <a:xfrm>
              <a:off x="12167" y="6251"/>
              <a:ext cx="2233" cy="1237"/>
            </a:xfrm>
            <a:custGeom>
              <a:avLst/>
              <a:gdLst/>
              <a:ahLst/>
              <a:cxnLst/>
              <a:rect l="l" t="t" r="r" b="b"/>
              <a:pathLst>
                <a:path w="25453" h="14100" extrusionOk="0">
                  <a:moveTo>
                    <a:pt x="23235" y="0"/>
                  </a:moveTo>
                  <a:cubicBezTo>
                    <a:pt x="21884" y="0"/>
                    <a:pt x="20496" y="97"/>
                    <a:pt x="19081" y="290"/>
                  </a:cubicBezTo>
                  <a:cubicBezTo>
                    <a:pt x="8940" y="1657"/>
                    <a:pt x="1101" y="7528"/>
                    <a:pt x="1" y="14100"/>
                  </a:cubicBezTo>
                  <a:cubicBezTo>
                    <a:pt x="1" y="14100"/>
                    <a:pt x="2236" y="9029"/>
                    <a:pt x="8707" y="6161"/>
                  </a:cubicBezTo>
                  <a:cubicBezTo>
                    <a:pt x="13644" y="3959"/>
                    <a:pt x="21850" y="2658"/>
                    <a:pt x="25452" y="2191"/>
                  </a:cubicBezTo>
                  <a:lnTo>
                    <a:pt x="25452" y="90"/>
                  </a:lnTo>
                  <a:cubicBezTo>
                    <a:pt x="24726" y="30"/>
                    <a:pt x="23986" y="0"/>
                    <a:pt x="23235" y="0"/>
                  </a:cubicBezTo>
                  <a:close/>
                </a:path>
              </a:pathLst>
            </a:custGeom>
            <a:solidFill>
              <a:srgbClr val="89BF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39"/>
            <p:cNvSpPr/>
            <p:nvPr/>
          </p:nvSpPr>
          <p:spPr>
            <a:xfrm>
              <a:off x="10046" y="7505"/>
              <a:ext cx="1782" cy="682"/>
            </a:xfrm>
            <a:custGeom>
              <a:avLst/>
              <a:gdLst/>
              <a:ahLst/>
              <a:cxnLst/>
              <a:rect l="l" t="t" r="r" b="b"/>
              <a:pathLst>
                <a:path w="20316" h="7774" extrusionOk="0">
                  <a:moveTo>
                    <a:pt x="20315" y="1"/>
                  </a:moveTo>
                  <a:cubicBezTo>
                    <a:pt x="15278" y="568"/>
                    <a:pt x="11142" y="2136"/>
                    <a:pt x="9074" y="4237"/>
                  </a:cubicBezTo>
                  <a:cubicBezTo>
                    <a:pt x="8173" y="3837"/>
                    <a:pt x="7072" y="3603"/>
                    <a:pt x="5938" y="3603"/>
                  </a:cubicBezTo>
                  <a:cubicBezTo>
                    <a:pt x="2669" y="3603"/>
                    <a:pt x="34" y="5471"/>
                    <a:pt x="1" y="7773"/>
                  </a:cubicBezTo>
                  <a:lnTo>
                    <a:pt x="1368" y="7773"/>
                  </a:lnTo>
                  <a:cubicBezTo>
                    <a:pt x="2025" y="5848"/>
                    <a:pt x="3726" y="5307"/>
                    <a:pt x="5433" y="5307"/>
                  </a:cubicBezTo>
                  <a:cubicBezTo>
                    <a:pt x="7632" y="5307"/>
                    <a:pt x="9841" y="6205"/>
                    <a:pt x="9841" y="6205"/>
                  </a:cubicBezTo>
                  <a:cubicBezTo>
                    <a:pt x="10842" y="2403"/>
                    <a:pt x="19948" y="101"/>
                    <a:pt x="20315" y="1"/>
                  </a:cubicBezTo>
                  <a:close/>
                </a:path>
              </a:pathLst>
            </a:custGeom>
            <a:solidFill>
              <a:srgbClr val="89BF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 name="Picture 11"/>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a:off x="5981700" y="233045"/>
            <a:ext cx="1773555" cy="2102485"/>
          </a:xfrm>
          <a:prstGeom prst="rect">
            <a:avLst/>
          </a:prstGeom>
        </p:spPr>
      </p:pic>
      <p:grpSp>
        <p:nvGrpSpPr>
          <p:cNvPr id="219" name="Group 20"/>
          <p:cNvGrpSpPr>
            <a:grpSpLocks noChangeAspect="1"/>
          </p:cNvGrpSpPr>
          <p:nvPr/>
        </p:nvGrpSpPr>
        <p:grpSpPr bwMode="auto">
          <a:xfrm flipH="1">
            <a:off x="819785" y="728980"/>
            <a:ext cx="4557395" cy="3201035"/>
            <a:chOff x="4686" y="624"/>
            <a:chExt cx="1229" cy="1434"/>
          </a:xfrm>
          <a:solidFill>
            <a:srgbClr val="C97946"/>
          </a:solidFill>
        </p:grpSpPr>
        <p:sp>
          <p:nvSpPr>
            <p:cNvPr id="221" name="Freeform 21"/>
            <p:cNvSpPr/>
            <p:nvPr/>
          </p:nvSpPr>
          <p:spPr bwMode="auto">
            <a:xfrm>
              <a:off x="4723" y="867"/>
              <a:ext cx="1192" cy="1141"/>
            </a:xfrm>
            <a:custGeom>
              <a:avLst/>
              <a:gdLst>
                <a:gd name="T0" fmla="*/ 535 w 547"/>
                <a:gd name="T1" fmla="*/ 173 h 525"/>
                <a:gd name="T2" fmla="*/ 507 w 547"/>
                <a:gd name="T3" fmla="*/ 136 h 525"/>
                <a:gd name="T4" fmla="*/ 470 w 547"/>
                <a:gd name="T5" fmla="*/ 107 h 525"/>
                <a:gd name="T6" fmla="*/ 400 w 547"/>
                <a:gd name="T7" fmla="*/ 67 h 525"/>
                <a:gd name="T8" fmla="*/ 365 w 547"/>
                <a:gd name="T9" fmla="*/ 52 h 525"/>
                <a:gd name="T10" fmla="*/ 354 w 547"/>
                <a:gd name="T11" fmla="*/ 47 h 525"/>
                <a:gd name="T12" fmla="*/ 207 w 547"/>
                <a:gd name="T13" fmla="*/ 4 h 525"/>
                <a:gd name="T14" fmla="*/ 160 w 547"/>
                <a:gd name="T15" fmla="*/ 0 h 525"/>
                <a:gd name="T16" fmla="*/ 87 w 547"/>
                <a:gd name="T17" fmla="*/ 16 h 525"/>
                <a:gd name="T18" fmla="*/ 34 w 547"/>
                <a:gd name="T19" fmla="*/ 63 h 525"/>
                <a:gd name="T20" fmla="*/ 17 w 547"/>
                <a:gd name="T21" fmla="*/ 98 h 525"/>
                <a:gd name="T22" fmla="*/ 1 w 547"/>
                <a:gd name="T23" fmla="*/ 180 h 525"/>
                <a:gd name="T24" fmla="*/ 20 w 547"/>
                <a:gd name="T25" fmla="*/ 305 h 525"/>
                <a:gd name="T26" fmla="*/ 40 w 547"/>
                <a:gd name="T27" fmla="*/ 337 h 525"/>
                <a:gd name="T28" fmla="*/ 98 w 547"/>
                <a:gd name="T29" fmla="*/ 377 h 525"/>
                <a:gd name="T30" fmla="*/ 144 w 547"/>
                <a:gd name="T31" fmla="*/ 393 h 525"/>
                <a:gd name="T32" fmla="*/ 147 w 547"/>
                <a:gd name="T33" fmla="*/ 393 h 525"/>
                <a:gd name="T34" fmla="*/ 162 w 547"/>
                <a:gd name="T35" fmla="*/ 398 h 525"/>
                <a:gd name="T36" fmla="*/ 247 w 547"/>
                <a:gd name="T37" fmla="*/ 420 h 525"/>
                <a:gd name="T38" fmla="*/ 175 w 547"/>
                <a:gd name="T39" fmla="*/ 502 h 525"/>
                <a:gd name="T40" fmla="*/ 144 w 547"/>
                <a:gd name="T41" fmla="*/ 520 h 525"/>
                <a:gd name="T42" fmla="*/ 143 w 547"/>
                <a:gd name="T43" fmla="*/ 523 h 525"/>
                <a:gd name="T44" fmla="*/ 144 w 547"/>
                <a:gd name="T45" fmla="*/ 524 h 525"/>
                <a:gd name="T46" fmla="*/ 208 w 547"/>
                <a:gd name="T47" fmla="*/ 516 h 525"/>
                <a:gd name="T48" fmla="*/ 267 w 547"/>
                <a:gd name="T49" fmla="*/ 493 h 525"/>
                <a:gd name="T50" fmla="*/ 322 w 547"/>
                <a:gd name="T51" fmla="*/ 458 h 525"/>
                <a:gd name="T52" fmla="*/ 375 w 547"/>
                <a:gd name="T53" fmla="*/ 452 h 525"/>
                <a:gd name="T54" fmla="*/ 418 w 547"/>
                <a:gd name="T55" fmla="*/ 447 h 525"/>
                <a:gd name="T56" fmla="*/ 456 w 547"/>
                <a:gd name="T57" fmla="*/ 432 h 525"/>
                <a:gd name="T58" fmla="*/ 487 w 547"/>
                <a:gd name="T59" fmla="*/ 403 h 525"/>
                <a:gd name="T60" fmla="*/ 527 w 547"/>
                <a:gd name="T61" fmla="*/ 326 h 525"/>
                <a:gd name="T62" fmla="*/ 547 w 547"/>
                <a:gd name="T63" fmla="*/ 237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7" h="525">
                  <a:moveTo>
                    <a:pt x="542" y="193"/>
                  </a:moveTo>
                  <a:cubicBezTo>
                    <a:pt x="540" y="186"/>
                    <a:pt x="538" y="179"/>
                    <a:pt x="535" y="173"/>
                  </a:cubicBezTo>
                  <a:cubicBezTo>
                    <a:pt x="532" y="166"/>
                    <a:pt x="528" y="160"/>
                    <a:pt x="523" y="153"/>
                  </a:cubicBezTo>
                  <a:cubicBezTo>
                    <a:pt x="519" y="148"/>
                    <a:pt x="514" y="142"/>
                    <a:pt x="507" y="136"/>
                  </a:cubicBezTo>
                  <a:cubicBezTo>
                    <a:pt x="502" y="131"/>
                    <a:pt x="497" y="126"/>
                    <a:pt x="490" y="121"/>
                  </a:cubicBezTo>
                  <a:cubicBezTo>
                    <a:pt x="484" y="116"/>
                    <a:pt x="477" y="112"/>
                    <a:pt x="470" y="107"/>
                  </a:cubicBezTo>
                  <a:cubicBezTo>
                    <a:pt x="463" y="102"/>
                    <a:pt x="455" y="98"/>
                    <a:pt x="447" y="93"/>
                  </a:cubicBezTo>
                  <a:cubicBezTo>
                    <a:pt x="432" y="83"/>
                    <a:pt x="416" y="75"/>
                    <a:pt x="400" y="67"/>
                  </a:cubicBezTo>
                  <a:cubicBezTo>
                    <a:pt x="392" y="63"/>
                    <a:pt x="384" y="60"/>
                    <a:pt x="377" y="56"/>
                  </a:cubicBezTo>
                  <a:cubicBezTo>
                    <a:pt x="373" y="55"/>
                    <a:pt x="369" y="53"/>
                    <a:pt x="365" y="52"/>
                  </a:cubicBezTo>
                  <a:cubicBezTo>
                    <a:pt x="362" y="51"/>
                    <a:pt x="359" y="49"/>
                    <a:pt x="356" y="48"/>
                  </a:cubicBezTo>
                  <a:cubicBezTo>
                    <a:pt x="354" y="47"/>
                    <a:pt x="354" y="47"/>
                    <a:pt x="354" y="47"/>
                  </a:cubicBezTo>
                  <a:cubicBezTo>
                    <a:pt x="315" y="33"/>
                    <a:pt x="285" y="22"/>
                    <a:pt x="256" y="15"/>
                  </a:cubicBezTo>
                  <a:cubicBezTo>
                    <a:pt x="239" y="10"/>
                    <a:pt x="223" y="7"/>
                    <a:pt x="207" y="4"/>
                  </a:cubicBezTo>
                  <a:cubicBezTo>
                    <a:pt x="199" y="3"/>
                    <a:pt x="190" y="2"/>
                    <a:pt x="182" y="1"/>
                  </a:cubicBezTo>
                  <a:cubicBezTo>
                    <a:pt x="174" y="0"/>
                    <a:pt x="167" y="0"/>
                    <a:pt x="160" y="0"/>
                  </a:cubicBezTo>
                  <a:cubicBezTo>
                    <a:pt x="147" y="0"/>
                    <a:pt x="134" y="1"/>
                    <a:pt x="121" y="4"/>
                  </a:cubicBezTo>
                  <a:cubicBezTo>
                    <a:pt x="109" y="7"/>
                    <a:pt x="98" y="11"/>
                    <a:pt x="87" y="16"/>
                  </a:cubicBezTo>
                  <a:cubicBezTo>
                    <a:pt x="76" y="21"/>
                    <a:pt x="66" y="28"/>
                    <a:pt x="57" y="35"/>
                  </a:cubicBezTo>
                  <a:cubicBezTo>
                    <a:pt x="49" y="43"/>
                    <a:pt x="41" y="53"/>
                    <a:pt x="34" y="63"/>
                  </a:cubicBezTo>
                  <a:cubicBezTo>
                    <a:pt x="30" y="68"/>
                    <a:pt x="27" y="74"/>
                    <a:pt x="24" y="80"/>
                  </a:cubicBezTo>
                  <a:cubicBezTo>
                    <a:pt x="22" y="85"/>
                    <a:pt x="19" y="91"/>
                    <a:pt x="17" y="98"/>
                  </a:cubicBezTo>
                  <a:cubicBezTo>
                    <a:pt x="13" y="111"/>
                    <a:pt x="9" y="124"/>
                    <a:pt x="7" y="138"/>
                  </a:cubicBezTo>
                  <a:cubicBezTo>
                    <a:pt x="4" y="151"/>
                    <a:pt x="2" y="166"/>
                    <a:pt x="1" y="180"/>
                  </a:cubicBezTo>
                  <a:cubicBezTo>
                    <a:pt x="0" y="195"/>
                    <a:pt x="0" y="209"/>
                    <a:pt x="0" y="224"/>
                  </a:cubicBezTo>
                  <a:cubicBezTo>
                    <a:pt x="2" y="255"/>
                    <a:pt x="9" y="282"/>
                    <a:pt x="20" y="305"/>
                  </a:cubicBezTo>
                  <a:cubicBezTo>
                    <a:pt x="22" y="311"/>
                    <a:pt x="26" y="317"/>
                    <a:pt x="29" y="322"/>
                  </a:cubicBezTo>
                  <a:cubicBezTo>
                    <a:pt x="32" y="327"/>
                    <a:pt x="36" y="332"/>
                    <a:pt x="40" y="337"/>
                  </a:cubicBezTo>
                  <a:cubicBezTo>
                    <a:pt x="47" y="345"/>
                    <a:pt x="56" y="353"/>
                    <a:pt x="66" y="360"/>
                  </a:cubicBezTo>
                  <a:cubicBezTo>
                    <a:pt x="75" y="366"/>
                    <a:pt x="86" y="372"/>
                    <a:pt x="98" y="377"/>
                  </a:cubicBezTo>
                  <a:cubicBezTo>
                    <a:pt x="108" y="382"/>
                    <a:pt x="120" y="386"/>
                    <a:pt x="133" y="390"/>
                  </a:cubicBezTo>
                  <a:cubicBezTo>
                    <a:pt x="137" y="391"/>
                    <a:pt x="140" y="392"/>
                    <a:pt x="144" y="393"/>
                  </a:cubicBezTo>
                  <a:cubicBezTo>
                    <a:pt x="144" y="393"/>
                    <a:pt x="145" y="393"/>
                    <a:pt x="146" y="393"/>
                  </a:cubicBezTo>
                  <a:cubicBezTo>
                    <a:pt x="147" y="393"/>
                    <a:pt x="147" y="393"/>
                    <a:pt x="147" y="393"/>
                  </a:cubicBezTo>
                  <a:cubicBezTo>
                    <a:pt x="149" y="394"/>
                    <a:pt x="151" y="395"/>
                    <a:pt x="154" y="396"/>
                  </a:cubicBezTo>
                  <a:cubicBezTo>
                    <a:pt x="156" y="396"/>
                    <a:pt x="159" y="397"/>
                    <a:pt x="162" y="398"/>
                  </a:cubicBezTo>
                  <a:cubicBezTo>
                    <a:pt x="170" y="400"/>
                    <a:pt x="179" y="403"/>
                    <a:pt x="187" y="406"/>
                  </a:cubicBezTo>
                  <a:cubicBezTo>
                    <a:pt x="207" y="412"/>
                    <a:pt x="227" y="417"/>
                    <a:pt x="247" y="420"/>
                  </a:cubicBezTo>
                  <a:cubicBezTo>
                    <a:pt x="240" y="434"/>
                    <a:pt x="231" y="448"/>
                    <a:pt x="220" y="461"/>
                  </a:cubicBezTo>
                  <a:cubicBezTo>
                    <a:pt x="208" y="476"/>
                    <a:pt x="192" y="490"/>
                    <a:pt x="175" y="502"/>
                  </a:cubicBezTo>
                  <a:cubicBezTo>
                    <a:pt x="175" y="502"/>
                    <a:pt x="175" y="502"/>
                    <a:pt x="175" y="502"/>
                  </a:cubicBezTo>
                  <a:cubicBezTo>
                    <a:pt x="165" y="509"/>
                    <a:pt x="155" y="515"/>
                    <a:pt x="144" y="520"/>
                  </a:cubicBezTo>
                  <a:cubicBezTo>
                    <a:pt x="143" y="520"/>
                    <a:pt x="143" y="521"/>
                    <a:pt x="143" y="521"/>
                  </a:cubicBezTo>
                  <a:cubicBezTo>
                    <a:pt x="143" y="522"/>
                    <a:pt x="143" y="522"/>
                    <a:pt x="143" y="523"/>
                  </a:cubicBezTo>
                  <a:cubicBezTo>
                    <a:pt x="143" y="523"/>
                    <a:pt x="143" y="523"/>
                    <a:pt x="143" y="523"/>
                  </a:cubicBezTo>
                  <a:cubicBezTo>
                    <a:pt x="143" y="524"/>
                    <a:pt x="144" y="524"/>
                    <a:pt x="144" y="524"/>
                  </a:cubicBezTo>
                  <a:cubicBezTo>
                    <a:pt x="149" y="525"/>
                    <a:pt x="154" y="525"/>
                    <a:pt x="158" y="525"/>
                  </a:cubicBezTo>
                  <a:cubicBezTo>
                    <a:pt x="173" y="525"/>
                    <a:pt x="189" y="522"/>
                    <a:pt x="208" y="516"/>
                  </a:cubicBezTo>
                  <a:cubicBezTo>
                    <a:pt x="217" y="514"/>
                    <a:pt x="226" y="510"/>
                    <a:pt x="238" y="506"/>
                  </a:cubicBezTo>
                  <a:cubicBezTo>
                    <a:pt x="248" y="502"/>
                    <a:pt x="257" y="498"/>
                    <a:pt x="267" y="493"/>
                  </a:cubicBezTo>
                  <a:cubicBezTo>
                    <a:pt x="280" y="487"/>
                    <a:pt x="293" y="479"/>
                    <a:pt x="304" y="471"/>
                  </a:cubicBezTo>
                  <a:cubicBezTo>
                    <a:pt x="310" y="467"/>
                    <a:pt x="316" y="462"/>
                    <a:pt x="322" y="458"/>
                  </a:cubicBezTo>
                  <a:cubicBezTo>
                    <a:pt x="327" y="453"/>
                    <a:pt x="331" y="449"/>
                    <a:pt x="335" y="445"/>
                  </a:cubicBezTo>
                  <a:cubicBezTo>
                    <a:pt x="347" y="449"/>
                    <a:pt x="360" y="451"/>
                    <a:pt x="375" y="452"/>
                  </a:cubicBezTo>
                  <a:cubicBezTo>
                    <a:pt x="377" y="452"/>
                    <a:pt x="379" y="452"/>
                    <a:pt x="381" y="452"/>
                  </a:cubicBezTo>
                  <a:cubicBezTo>
                    <a:pt x="393" y="452"/>
                    <a:pt x="405" y="450"/>
                    <a:pt x="418" y="447"/>
                  </a:cubicBezTo>
                  <a:cubicBezTo>
                    <a:pt x="424" y="446"/>
                    <a:pt x="431" y="444"/>
                    <a:pt x="438" y="441"/>
                  </a:cubicBezTo>
                  <a:cubicBezTo>
                    <a:pt x="444" y="439"/>
                    <a:pt x="450" y="436"/>
                    <a:pt x="456" y="432"/>
                  </a:cubicBezTo>
                  <a:cubicBezTo>
                    <a:pt x="462" y="429"/>
                    <a:pt x="467" y="424"/>
                    <a:pt x="473" y="419"/>
                  </a:cubicBezTo>
                  <a:cubicBezTo>
                    <a:pt x="477" y="415"/>
                    <a:pt x="482" y="409"/>
                    <a:pt x="487" y="403"/>
                  </a:cubicBezTo>
                  <a:cubicBezTo>
                    <a:pt x="495" y="393"/>
                    <a:pt x="502" y="381"/>
                    <a:pt x="510" y="365"/>
                  </a:cubicBezTo>
                  <a:cubicBezTo>
                    <a:pt x="517" y="352"/>
                    <a:pt x="523" y="338"/>
                    <a:pt x="527" y="326"/>
                  </a:cubicBezTo>
                  <a:cubicBezTo>
                    <a:pt x="533" y="311"/>
                    <a:pt x="538" y="296"/>
                    <a:pt x="541" y="282"/>
                  </a:cubicBezTo>
                  <a:cubicBezTo>
                    <a:pt x="544" y="266"/>
                    <a:pt x="546" y="251"/>
                    <a:pt x="547" y="237"/>
                  </a:cubicBezTo>
                  <a:cubicBezTo>
                    <a:pt x="547" y="221"/>
                    <a:pt x="546" y="207"/>
                    <a:pt x="542" y="193"/>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22" name="Freeform 22"/>
            <p:cNvSpPr/>
            <p:nvPr/>
          </p:nvSpPr>
          <p:spPr bwMode="auto">
            <a:xfrm>
              <a:off x="5680" y="1867"/>
              <a:ext cx="85" cy="191"/>
            </a:xfrm>
            <a:custGeom>
              <a:avLst/>
              <a:gdLst>
                <a:gd name="T0" fmla="*/ 2 w 39"/>
                <a:gd name="T1" fmla="*/ 0 h 88"/>
                <a:gd name="T2" fmla="*/ 1 w 39"/>
                <a:gd name="T3" fmla="*/ 1 h 88"/>
                <a:gd name="T4" fmla="*/ 0 w 39"/>
                <a:gd name="T5" fmla="*/ 1 h 88"/>
                <a:gd name="T6" fmla="*/ 0 w 39"/>
                <a:gd name="T7" fmla="*/ 1 h 88"/>
                <a:gd name="T8" fmla="*/ 0 w 39"/>
                <a:gd name="T9" fmla="*/ 3 h 88"/>
                <a:gd name="T10" fmla="*/ 2 w 39"/>
                <a:gd name="T11" fmla="*/ 17 h 88"/>
                <a:gd name="T12" fmla="*/ 4 w 39"/>
                <a:gd name="T13" fmla="*/ 24 h 88"/>
                <a:gd name="T14" fmla="*/ 6 w 39"/>
                <a:gd name="T15" fmla="*/ 34 h 88"/>
                <a:gd name="T16" fmla="*/ 6 w 39"/>
                <a:gd name="T17" fmla="*/ 35 h 88"/>
                <a:gd name="T18" fmla="*/ 7 w 39"/>
                <a:gd name="T19" fmla="*/ 43 h 88"/>
                <a:gd name="T20" fmla="*/ 7 w 39"/>
                <a:gd name="T21" fmla="*/ 43 h 88"/>
                <a:gd name="T22" fmla="*/ 8 w 39"/>
                <a:gd name="T23" fmla="*/ 49 h 88"/>
                <a:gd name="T24" fmla="*/ 10 w 39"/>
                <a:gd name="T25" fmla="*/ 67 h 88"/>
                <a:gd name="T26" fmla="*/ 14 w 39"/>
                <a:gd name="T27" fmla="*/ 78 h 88"/>
                <a:gd name="T28" fmla="*/ 17 w 39"/>
                <a:gd name="T29" fmla="*/ 82 h 88"/>
                <a:gd name="T30" fmla="*/ 22 w 39"/>
                <a:gd name="T31" fmla="*/ 86 h 88"/>
                <a:gd name="T32" fmla="*/ 27 w 39"/>
                <a:gd name="T33" fmla="*/ 88 h 88"/>
                <a:gd name="T34" fmla="*/ 28 w 39"/>
                <a:gd name="T35" fmla="*/ 88 h 88"/>
                <a:gd name="T36" fmla="*/ 29 w 39"/>
                <a:gd name="T37" fmla="*/ 88 h 88"/>
                <a:gd name="T38" fmla="*/ 31 w 39"/>
                <a:gd name="T39" fmla="*/ 87 h 88"/>
                <a:gd name="T40" fmla="*/ 33 w 39"/>
                <a:gd name="T41" fmla="*/ 86 h 88"/>
                <a:gd name="T42" fmla="*/ 35 w 39"/>
                <a:gd name="T43" fmla="*/ 84 h 88"/>
                <a:gd name="T44" fmla="*/ 36 w 39"/>
                <a:gd name="T45" fmla="*/ 81 h 88"/>
                <a:gd name="T46" fmla="*/ 37 w 39"/>
                <a:gd name="T47" fmla="*/ 78 h 88"/>
                <a:gd name="T48" fmla="*/ 38 w 39"/>
                <a:gd name="T49" fmla="*/ 67 h 88"/>
                <a:gd name="T50" fmla="*/ 36 w 39"/>
                <a:gd name="T51" fmla="*/ 56 h 88"/>
                <a:gd name="T52" fmla="*/ 30 w 39"/>
                <a:gd name="T53" fmla="*/ 41 h 88"/>
                <a:gd name="T54" fmla="*/ 22 w 39"/>
                <a:gd name="T55" fmla="*/ 25 h 88"/>
                <a:gd name="T56" fmla="*/ 3 w 39"/>
                <a:gd name="T57" fmla="*/ 1 h 88"/>
                <a:gd name="T58" fmla="*/ 2 w 39"/>
                <a:gd name="T5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9" h="88">
                  <a:moveTo>
                    <a:pt x="2" y="0"/>
                  </a:moveTo>
                  <a:cubicBezTo>
                    <a:pt x="1" y="0"/>
                    <a:pt x="1" y="0"/>
                    <a:pt x="1" y="1"/>
                  </a:cubicBezTo>
                  <a:cubicBezTo>
                    <a:pt x="0" y="1"/>
                    <a:pt x="0" y="1"/>
                    <a:pt x="0" y="1"/>
                  </a:cubicBezTo>
                  <a:cubicBezTo>
                    <a:pt x="0" y="1"/>
                    <a:pt x="0" y="1"/>
                    <a:pt x="0" y="1"/>
                  </a:cubicBezTo>
                  <a:cubicBezTo>
                    <a:pt x="0" y="2"/>
                    <a:pt x="0" y="2"/>
                    <a:pt x="0" y="3"/>
                  </a:cubicBezTo>
                  <a:cubicBezTo>
                    <a:pt x="1" y="7"/>
                    <a:pt x="2" y="12"/>
                    <a:pt x="2" y="17"/>
                  </a:cubicBezTo>
                  <a:cubicBezTo>
                    <a:pt x="4" y="24"/>
                    <a:pt x="4" y="24"/>
                    <a:pt x="4" y="24"/>
                  </a:cubicBezTo>
                  <a:cubicBezTo>
                    <a:pt x="4" y="27"/>
                    <a:pt x="5" y="31"/>
                    <a:pt x="6" y="34"/>
                  </a:cubicBezTo>
                  <a:cubicBezTo>
                    <a:pt x="6" y="35"/>
                    <a:pt x="6" y="35"/>
                    <a:pt x="6" y="35"/>
                  </a:cubicBezTo>
                  <a:cubicBezTo>
                    <a:pt x="6" y="38"/>
                    <a:pt x="7" y="41"/>
                    <a:pt x="7" y="43"/>
                  </a:cubicBezTo>
                  <a:cubicBezTo>
                    <a:pt x="7" y="43"/>
                    <a:pt x="7" y="43"/>
                    <a:pt x="7" y="43"/>
                  </a:cubicBezTo>
                  <a:cubicBezTo>
                    <a:pt x="7" y="45"/>
                    <a:pt x="7" y="47"/>
                    <a:pt x="8" y="49"/>
                  </a:cubicBezTo>
                  <a:cubicBezTo>
                    <a:pt x="8" y="55"/>
                    <a:pt x="9" y="61"/>
                    <a:pt x="10" y="67"/>
                  </a:cubicBezTo>
                  <a:cubicBezTo>
                    <a:pt x="11" y="71"/>
                    <a:pt x="13" y="74"/>
                    <a:pt x="14" y="78"/>
                  </a:cubicBezTo>
                  <a:cubicBezTo>
                    <a:pt x="15" y="79"/>
                    <a:pt x="16" y="80"/>
                    <a:pt x="17" y="82"/>
                  </a:cubicBezTo>
                  <a:cubicBezTo>
                    <a:pt x="18" y="83"/>
                    <a:pt x="20" y="85"/>
                    <a:pt x="22" y="86"/>
                  </a:cubicBezTo>
                  <a:cubicBezTo>
                    <a:pt x="23" y="87"/>
                    <a:pt x="25" y="88"/>
                    <a:pt x="27" y="88"/>
                  </a:cubicBezTo>
                  <a:cubicBezTo>
                    <a:pt x="27" y="88"/>
                    <a:pt x="27" y="88"/>
                    <a:pt x="28" y="88"/>
                  </a:cubicBezTo>
                  <a:cubicBezTo>
                    <a:pt x="28" y="88"/>
                    <a:pt x="29" y="88"/>
                    <a:pt x="29" y="88"/>
                  </a:cubicBezTo>
                  <a:cubicBezTo>
                    <a:pt x="30" y="88"/>
                    <a:pt x="30" y="87"/>
                    <a:pt x="31" y="87"/>
                  </a:cubicBezTo>
                  <a:cubicBezTo>
                    <a:pt x="32" y="87"/>
                    <a:pt x="33" y="86"/>
                    <a:pt x="33" y="86"/>
                  </a:cubicBezTo>
                  <a:cubicBezTo>
                    <a:pt x="34" y="85"/>
                    <a:pt x="34" y="84"/>
                    <a:pt x="35" y="84"/>
                  </a:cubicBezTo>
                  <a:cubicBezTo>
                    <a:pt x="35" y="83"/>
                    <a:pt x="36" y="82"/>
                    <a:pt x="36" y="81"/>
                  </a:cubicBezTo>
                  <a:cubicBezTo>
                    <a:pt x="37" y="81"/>
                    <a:pt x="37" y="79"/>
                    <a:pt x="37" y="78"/>
                  </a:cubicBezTo>
                  <a:cubicBezTo>
                    <a:pt x="38" y="75"/>
                    <a:pt x="39" y="71"/>
                    <a:pt x="38" y="67"/>
                  </a:cubicBezTo>
                  <a:cubicBezTo>
                    <a:pt x="38" y="64"/>
                    <a:pt x="37" y="60"/>
                    <a:pt x="36" y="56"/>
                  </a:cubicBezTo>
                  <a:cubicBezTo>
                    <a:pt x="35" y="52"/>
                    <a:pt x="33" y="47"/>
                    <a:pt x="30" y="41"/>
                  </a:cubicBezTo>
                  <a:cubicBezTo>
                    <a:pt x="28" y="36"/>
                    <a:pt x="25" y="31"/>
                    <a:pt x="22" y="25"/>
                  </a:cubicBezTo>
                  <a:cubicBezTo>
                    <a:pt x="16" y="17"/>
                    <a:pt x="10" y="9"/>
                    <a:pt x="3" y="1"/>
                  </a:cubicBezTo>
                  <a:cubicBezTo>
                    <a:pt x="3"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23" name="Freeform 23"/>
            <p:cNvSpPr/>
            <p:nvPr/>
          </p:nvSpPr>
          <p:spPr bwMode="auto">
            <a:xfrm>
              <a:off x="5749" y="1849"/>
              <a:ext cx="127" cy="128"/>
            </a:xfrm>
            <a:custGeom>
              <a:avLst/>
              <a:gdLst>
                <a:gd name="T0" fmla="*/ 2 w 58"/>
                <a:gd name="T1" fmla="*/ 0 h 59"/>
                <a:gd name="T2" fmla="*/ 0 w 58"/>
                <a:gd name="T3" fmla="*/ 2 h 59"/>
                <a:gd name="T4" fmla="*/ 0 w 58"/>
                <a:gd name="T5" fmla="*/ 3 h 59"/>
                <a:gd name="T6" fmla="*/ 1 w 58"/>
                <a:gd name="T7" fmla="*/ 5 h 59"/>
                <a:gd name="T8" fmla="*/ 2 w 58"/>
                <a:gd name="T9" fmla="*/ 6 h 59"/>
                <a:gd name="T10" fmla="*/ 7 w 58"/>
                <a:gd name="T11" fmla="*/ 13 h 59"/>
                <a:gd name="T12" fmla="*/ 8 w 58"/>
                <a:gd name="T13" fmla="*/ 14 h 59"/>
                <a:gd name="T14" fmla="*/ 10 w 58"/>
                <a:gd name="T15" fmla="*/ 17 h 59"/>
                <a:gd name="T16" fmla="*/ 13 w 58"/>
                <a:gd name="T17" fmla="*/ 22 h 59"/>
                <a:gd name="T18" fmla="*/ 13 w 58"/>
                <a:gd name="T19" fmla="*/ 23 h 59"/>
                <a:gd name="T20" fmla="*/ 23 w 58"/>
                <a:gd name="T21" fmla="*/ 39 h 59"/>
                <a:gd name="T22" fmla="*/ 29 w 58"/>
                <a:gd name="T23" fmla="*/ 47 h 59"/>
                <a:gd name="T24" fmla="*/ 36 w 58"/>
                <a:gd name="T25" fmla="*/ 54 h 59"/>
                <a:gd name="T26" fmla="*/ 42 w 58"/>
                <a:gd name="T27" fmla="*/ 58 h 59"/>
                <a:gd name="T28" fmla="*/ 45 w 58"/>
                <a:gd name="T29" fmla="*/ 59 h 59"/>
                <a:gd name="T30" fmla="*/ 47 w 58"/>
                <a:gd name="T31" fmla="*/ 59 h 59"/>
                <a:gd name="T32" fmla="*/ 49 w 58"/>
                <a:gd name="T33" fmla="*/ 59 h 59"/>
                <a:gd name="T34" fmla="*/ 52 w 58"/>
                <a:gd name="T35" fmla="*/ 58 h 59"/>
                <a:gd name="T36" fmla="*/ 55 w 58"/>
                <a:gd name="T37" fmla="*/ 56 h 59"/>
                <a:gd name="T38" fmla="*/ 57 w 58"/>
                <a:gd name="T39" fmla="*/ 51 h 59"/>
                <a:gd name="T40" fmla="*/ 55 w 58"/>
                <a:gd name="T41" fmla="*/ 40 h 59"/>
                <a:gd name="T42" fmla="*/ 51 w 58"/>
                <a:gd name="T43" fmla="*/ 34 h 59"/>
                <a:gd name="T44" fmla="*/ 45 w 58"/>
                <a:gd name="T45" fmla="*/ 28 h 59"/>
                <a:gd name="T46" fmla="*/ 31 w 58"/>
                <a:gd name="T47" fmla="*/ 16 h 59"/>
                <a:gd name="T48" fmla="*/ 14 w 58"/>
                <a:gd name="T49" fmla="*/ 6 h 59"/>
                <a:gd name="T50" fmla="*/ 7 w 58"/>
                <a:gd name="T51" fmla="*/ 2 h 59"/>
                <a:gd name="T52" fmla="*/ 2 w 58"/>
                <a:gd name="T53" fmla="*/ 0 h 59"/>
                <a:gd name="T54" fmla="*/ 2 w 58"/>
                <a:gd name="T5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 h="59">
                  <a:moveTo>
                    <a:pt x="2" y="0"/>
                  </a:moveTo>
                  <a:cubicBezTo>
                    <a:pt x="1" y="0"/>
                    <a:pt x="0" y="1"/>
                    <a:pt x="0" y="2"/>
                  </a:cubicBezTo>
                  <a:cubicBezTo>
                    <a:pt x="0" y="2"/>
                    <a:pt x="0" y="3"/>
                    <a:pt x="0" y="3"/>
                  </a:cubicBezTo>
                  <a:cubicBezTo>
                    <a:pt x="0" y="4"/>
                    <a:pt x="0" y="4"/>
                    <a:pt x="1" y="5"/>
                  </a:cubicBezTo>
                  <a:cubicBezTo>
                    <a:pt x="2" y="6"/>
                    <a:pt x="2" y="6"/>
                    <a:pt x="2" y="6"/>
                  </a:cubicBezTo>
                  <a:cubicBezTo>
                    <a:pt x="4" y="8"/>
                    <a:pt x="6" y="11"/>
                    <a:pt x="7" y="13"/>
                  </a:cubicBezTo>
                  <a:cubicBezTo>
                    <a:pt x="8" y="14"/>
                    <a:pt x="8" y="14"/>
                    <a:pt x="8" y="14"/>
                  </a:cubicBezTo>
                  <a:cubicBezTo>
                    <a:pt x="8" y="15"/>
                    <a:pt x="9" y="16"/>
                    <a:pt x="10" y="17"/>
                  </a:cubicBezTo>
                  <a:cubicBezTo>
                    <a:pt x="11" y="19"/>
                    <a:pt x="12" y="20"/>
                    <a:pt x="13" y="22"/>
                  </a:cubicBezTo>
                  <a:cubicBezTo>
                    <a:pt x="13" y="23"/>
                    <a:pt x="13" y="23"/>
                    <a:pt x="13" y="23"/>
                  </a:cubicBezTo>
                  <a:cubicBezTo>
                    <a:pt x="16" y="28"/>
                    <a:pt x="20" y="34"/>
                    <a:pt x="23" y="39"/>
                  </a:cubicBezTo>
                  <a:cubicBezTo>
                    <a:pt x="25" y="42"/>
                    <a:pt x="27" y="45"/>
                    <a:pt x="29" y="47"/>
                  </a:cubicBezTo>
                  <a:cubicBezTo>
                    <a:pt x="32" y="50"/>
                    <a:pt x="34" y="52"/>
                    <a:pt x="36" y="54"/>
                  </a:cubicBezTo>
                  <a:cubicBezTo>
                    <a:pt x="38" y="56"/>
                    <a:pt x="40" y="57"/>
                    <a:pt x="42" y="58"/>
                  </a:cubicBezTo>
                  <a:cubicBezTo>
                    <a:pt x="43" y="58"/>
                    <a:pt x="44" y="59"/>
                    <a:pt x="45" y="59"/>
                  </a:cubicBezTo>
                  <a:cubicBezTo>
                    <a:pt x="46" y="59"/>
                    <a:pt x="46" y="59"/>
                    <a:pt x="47" y="59"/>
                  </a:cubicBezTo>
                  <a:cubicBezTo>
                    <a:pt x="48" y="59"/>
                    <a:pt x="48" y="59"/>
                    <a:pt x="49" y="59"/>
                  </a:cubicBezTo>
                  <a:cubicBezTo>
                    <a:pt x="50" y="59"/>
                    <a:pt x="51" y="58"/>
                    <a:pt x="52" y="58"/>
                  </a:cubicBezTo>
                  <a:cubicBezTo>
                    <a:pt x="53" y="57"/>
                    <a:pt x="54" y="56"/>
                    <a:pt x="55" y="56"/>
                  </a:cubicBezTo>
                  <a:cubicBezTo>
                    <a:pt x="56" y="54"/>
                    <a:pt x="57" y="53"/>
                    <a:pt x="57" y="51"/>
                  </a:cubicBezTo>
                  <a:cubicBezTo>
                    <a:pt x="58" y="48"/>
                    <a:pt x="57" y="44"/>
                    <a:pt x="55" y="40"/>
                  </a:cubicBezTo>
                  <a:cubicBezTo>
                    <a:pt x="54" y="37"/>
                    <a:pt x="52" y="35"/>
                    <a:pt x="51" y="34"/>
                  </a:cubicBezTo>
                  <a:cubicBezTo>
                    <a:pt x="49" y="32"/>
                    <a:pt x="47" y="30"/>
                    <a:pt x="45" y="28"/>
                  </a:cubicBezTo>
                  <a:cubicBezTo>
                    <a:pt x="41" y="24"/>
                    <a:pt x="36" y="20"/>
                    <a:pt x="31" y="16"/>
                  </a:cubicBezTo>
                  <a:cubicBezTo>
                    <a:pt x="25" y="12"/>
                    <a:pt x="19" y="9"/>
                    <a:pt x="14" y="6"/>
                  </a:cubicBezTo>
                  <a:cubicBezTo>
                    <a:pt x="11" y="4"/>
                    <a:pt x="9" y="3"/>
                    <a:pt x="7" y="2"/>
                  </a:cubicBezTo>
                  <a:cubicBezTo>
                    <a:pt x="5" y="1"/>
                    <a:pt x="4" y="1"/>
                    <a:pt x="2"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24" name="Freeform 24"/>
            <p:cNvSpPr/>
            <p:nvPr/>
          </p:nvSpPr>
          <p:spPr bwMode="auto">
            <a:xfrm>
              <a:off x="4686" y="741"/>
              <a:ext cx="161" cy="165"/>
            </a:xfrm>
            <a:custGeom>
              <a:avLst/>
              <a:gdLst>
                <a:gd name="T0" fmla="*/ 9 w 74"/>
                <a:gd name="T1" fmla="*/ 0 h 76"/>
                <a:gd name="T2" fmla="*/ 2 w 74"/>
                <a:gd name="T3" fmla="*/ 3 h 76"/>
                <a:gd name="T4" fmla="*/ 0 w 74"/>
                <a:gd name="T5" fmla="*/ 10 h 76"/>
                <a:gd name="T6" fmla="*/ 0 w 74"/>
                <a:gd name="T7" fmla="*/ 14 h 76"/>
                <a:gd name="T8" fmla="*/ 2 w 74"/>
                <a:gd name="T9" fmla="*/ 18 h 76"/>
                <a:gd name="T10" fmla="*/ 7 w 74"/>
                <a:gd name="T11" fmla="*/ 25 h 76"/>
                <a:gd name="T12" fmla="*/ 14 w 74"/>
                <a:gd name="T13" fmla="*/ 32 h 76"/>
                <a:gd name="T14" fmla="*/ 32 w 74"/>
                <a:gd name="T15" fmla="*/ 46 h 76"/>
                <a:gd name="T16" fmla="*/ 41 w 74"/>
                <a:gd name="T17" fmla="*/ 52 h 76"/>
                <a:gd name="T18" fmla="*/ 46 w 74"/>
                <a:gd name="T19" fmla="*/ 55 h 76"/>
                <a:gd name="T20" fmla="*/ 56 w 74"/>
                <a:gd name="T21" fmla="*/ 63 h 76"/>
                <a:gd name="T22" fmla="*/ 56 w 74"/>
                <a:gd name="T23" fmla="*/ 63 h 76"/>
                <a:gd name="T24" fmla="*/ 62 w 74"/>
                <a:gd name="T25" fmla="*/ 68 h 76"/>
                <a:gd name="T26" fmla="*/ 63 w 74"/>
                <a:gd name="T27" fmla="*/ 69 h 76"/>
                <a:gd name="T28" fmla="*/ 69 w 74"/>
                <a:gd name="T29" fmla="*/ 75 h 76"/>
                <a:gd name="T30" fmla="*/ 71 w 74"/>
                <a:gd name="T31" fmla="*/ 76 h 76"/>
                <a:gd name="T32" fmla="*/ 72 w 74"/>
                <a:gd name="T33" fmla="*/ 76 h 76"/>
                <a:gd name="T34" fmla="*/ 72 w 74"/>
                <a:gd name="T35" fmla="*/ 76 h 76"/>
                <a:gd name="T36" fmla="*/ 73 w 74"/>
                <a:gd name="T37" fmla="*/ 75 h 76"/>
                <a:gd name="T38" fmla="*/ 74 w 74"/>
                <a:gd name="T39" fmla="*/ 74 h 76"/>
                <a:gd name="T40" fmla="*/ 71 w 74"/>
                <a:gd name="T41" fmla="*/ 60 h 76"/>
                <a:gd name="T42" fmla="*/ 65 w 74"/>
                <a:gd name="T43" fmla="*/ 47 h 76"/>
                <a:gd name="T44" fmla="*/ 57 w 74"/>
                <a:gd name="T45" fmla="*/ 34 h 76"/>
                <a:gd name="T46" fmla="*/ 48 w 74"/>
                <a:gd name="T47" fmla="*/ 22 h 76"/>
                <a:gd name="T48" fmla="*/ 37 w 74"/>
                <a:gd name="T49" fmla="*/ 13 h 76"/>
                <a:gd name="T50" fmla="*/ 31 w 74"/>
                <a:gd name="T51" fmla="*/ 8 h 76"/>
                <a:gd name="T52" fmla="*/ 24 w 74"/>
                <a:gd name="T53" fmla="*/ 4 h 76"/>
                <a:gd name="T54" fmla="*/ 16 w 74"/>
                <a:gd name="T55" fmla="*/ 1 h 76"/>
                <a:gd name="T56" fmla="*/ 9 w 74"/>
                <a:gd name="T5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4" h="76">
                  <a:moveTo>
                    <a:pt x="9" y="0"/>
                  </a:moveTo>
                  <a:cubicBezTo>
                    <a:pt x="6" y="0"/>
                    <a:pt x="4" y="1"/>
                    <a:pt x="2" y="3"/>
                  </a:cubicBezTo>
                  <a:cubicBezTo>
                    <a:pt x="0" y="4"/>
                    <a:pt x="0" y="7"/>
                    <a:pt x="0" y="10"/>
                  </a:cubicBezTo>
                  <a:cubicBezTo>
                    <a:pt x="0" y="11"/>
                    <a:pt x="0" y="13"/>
                    <a:pt x="0" y="14"/>
                  </a:cubicBezTo>
                  <a:cubicBezTo>
                    <a:pt x="0" y="15"/>
                    <a:pt x="1" y="17"/>
                    <a:pt x="2" y="18"/>
                  </a:cubicBezTo>
                  <a:cubicBezTo>
                    <a:pt x="3" y="21"/>
                    <a:pt x="5" y="23"/>
                    <a:pt x="7" y="25"/>
                  </a:cubicBezTo>
                  <a:cubicBezTo>
                    <a:pt x="8" y="27"/>
                    <a:pt x="11" y="30"/>
                    <a:pt x="14" y="32"/>
                  </a:cubicBezTo>
                  <a:cubicBezTo>
                    <a:pt x="20" y="38"/>
                    <a:pt x="26" y="42"/>
                    <a:pt x="32" y="46"/>
                  </a:cubicBezTo>
                  <a:cubicBezTo>
                    <a:pt x="35" y="48"/>
                    <a:pt x="38" y="50"/>
                    <a:pt x="41" y="52"/>
                  </a:cubicBezTo>
                  <a:cubicBezTo>
                    <a:pt x="46" y="55"/>
                    <a:pt x="46" y="55"/>
                    <a:pt x="46" y="55"/>
                  </a:cubicBezTo>
                  <a:cubicBezTo>
                    <a:pt x="50" y="58"/>
                    <a:pt x="53" y="60"/>
                    <a:pt x="56" y="63"/>
                  </a:cubicBezTo>
                  <a:cubicBezTo>
                    <a:pt x="56" y="63"/>
                    <a:pt x="56" y="63"/>
                    <a:pt x="56" y="63"/>
                  </a:cubicBezTo>
                  <a:cubicBezTo>
                    <a:pt x="58" y="64"/>
                    <a:pt x="60" y="66"/>
                    <a:pt x="62" y="68"/>
                  </a:cubicBezTo>
                  <a:cubicBezTo>
                    <a:pt x="63" y="69"/>
                    <a:pt x="63" y="69"/>
                    <a:pt x="63" y="69"/>
                  </a:cubicBezTo>
                  <a:cubicBezTo>
                    <a:pt x="65" y="71"/>
                    <a:pt x="67" y="73"/>
                    <a:pt x="69" y="75"/>
                  </a:cubicBezTo>
                  <a:cubicBezTo>
                    <a:pt x="70" y="75"/>
                    <a:pt x="70" y="76"/>
                    <a:pt x="71" y="76"/>
                  </a:cubicBezTo>
                  <a:cubicBezTo>
                    <a:pt x="71" y="76"/>
                    <a:pt x="71" y="76"/>
                    <a:pt x="72" y="76"/>
                  </a:cubicBezTo>
                  <a:cubicBezTo>
                    <a:pt x="72" y="76"/>
                    <a:pt x="72" y="76"/>
                    <a:pt x="72" y="76"/>
                  </a:cubicBezTo>
                  <a:cubicBezTo>
                    <a:pt x="72" y="76"/>
                    <a:pt x="73" y="76"/>
                    <a:pt x="73" y="75"/>
                  </a:cubicBezTo>
                  <a:cubicBezTo>
                    <a:pt x="73" y="75"/>
                    <a:pt x="74" y="75"/>
                    <a:pt x="74" y="74"/>
                  </a:cubicBezTo>
                  <a:cubicBezTo>
                    <a:pt x="73" y="70"/>
                    <a:pt x="72" y="65"/>
                    <a:pt x="71" y="60"/>
                  </a:cubicBezTo>
                  <a:cubicBezTo>
                    <a:pt x="70" y="56"/>
                    <a:pt x="68" y="51"/>
                    <a:pt x="65" y="47"/>
                  </a:cubicBezTo>
                  <a:cubicBezTo>
                    <a:pt x="63" y="42"/>
                    <a:pt x="60" y="38"/>
                    <a:pt x="57" y="34"/>
                  </a:cubicBezTo>
                  <a:cubicBezTo>
                    <a:pt x="54" y="30"/>
                    <a:pt x="51" y="26"/>
                    <a:pt x="48" y="22"/>
                  </a:cubicBezTo>
                  <a:cubicBezTo>
                    <a:pt x="44" y="19"/>
                    <a:pt x="41" y="16"/>
                    <a:pt x="37" y="13"/>
                  </a:cubicBezTo>
                  <a:cubicBezTo>
                    <a:pt x="35" y="11"/>
                    <a:pt x="34" y="10"/>
                    <a:pt x="31" y="8"/>
                  </a:cubicBezTo>
                  <a:cubicBezTo>
                    <a:pt x="29" y="7"/>
                    <a:pt x="27" y="6"/>
                    <a:pt x="24" y="4"/>
                  </a:cubicBezTo>
                  <a:cubicBezTo>
                    <a:pt x="21" y="3"/>
                    <a:pt x="18" y="2"/>
                    <a:pt x="16" y="1"/>
                  </a:cubicBezTo>
                  <a:cubicBezTo>
                    <a:pt x="13" y="0"/>
                    <a:pt x="11" y="0"/>
                    <a:pt x="9"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25" name="Freeform 25"/>
            <p:cNvSpPr/>
            <p:nvPr/>
          </p:nvSpPr>
          <p:spPr bwMode="auto">
            <a:xfrm>
              <a:off x="4771" y="624"/>
              <a:ext cx="76" cy="160"/>
            </a:xfrm>
            <a:custGeom>
              <a:avLst/>
              <a:gdLst>
                <a:gd name="T0" fmla="*/ 10 w 35"/>
                <a:gd name="T1" fmla="*/ 0 h 74"/>
                <a:gd name="T2" fmla="*/ 7 w 35"/>
                <a:gd name="T3" fmla="*/ 0 h 74"/>
                <a:gd name="T4" fmla="*/ 4 w 35"/>
                <a:gd name="T5" fmla="*/ 3 h 74"/>
                <a:gd name="T6" fmla="*/ 1 w 35"/>
                <a:gd name="T7" fmla="*/ 7 h 74"/>
                <a:gd name="T8" fmla="*/ 1 w 35"/>
                <a:gd name="T9" fmla="*/ 10 h 74"/>
                <a:gd name="T10" fmla="*/ 0 w 35"/>
                <a:gd name="T11" fmla="*/ 14 h 74"/>
                <a:gd name="T12" fmla="*/ 2 w 35"/>
                <a:gd name="T13" fmla="*/ 22 h 74"/>
                <a:gd name="T14" fmla="*/ 5 w 35"/>
                <a:gd name="T15" fmla="*/ 31 h 74"/>
                <a:gd name="T16" fmla="*/ 10 w 35"/>
                <a:gd name="T17" fmla="*/ 41 h 74"/>
                <a:gd name="T18" fmla="*/ 21 w 35"/>
                <a:gd name="T19" fmla="*/ 58 h 74"/>
                <a:gd name="T20" fmla="*/ 27 w 35"/>
                <a:gd name="T21" fmla="*/ 66 h 74"/>
                <a:gd name="T22" fmla="*/ 30 w 35"/>
                <a:gd name="T23" fmla="*/ 72 h 74"/>
                <a:gd name="T24" fmla="*/ 32 w 35"/>
                <a:gd name="T25" fmla="*/ 74 h 74"/>
                <a:gd name="T26" fmla="*/ 34 w 35"/>
                <a:gd name="T27" fmla="*/ 72 h 74"/>
                <a:gd name="T28" fmla="*/ 33 w 35"/>
                <a:gd name="T29" fmla="*/ 41 h 74"/>
                <a:gd name="T30" fmla="*/ 26 w 35"/>
                <a:gd name="T31" fmla="*/ 16 h 74"/>
                <a:gd name="T32" fmla="*/ 21 w 35"/>
                <a:gd name="T33" fmla="*/ 8 h 74"/>
                <a:gd name="T34" fmla="*/ 14 w 35"/>
                <a:gd name="T35" fmla="*/ 1 h 74"/>
                <a:gd name="T36" fmla="*/ 11 w 35"/>
                <a:gd name="T37" fmla="*/ 0 h 74"/>
                <a:gd name="T38" fmla="*/ 10 w 35"/>
                <a:gd name="T39"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 h="74">
                  <a:moveTo>
                    <a:pt x="10" y="0"/>
                  </a:moveTo>
                  <a:cubicBezTo>
                    <a:pt x="9" y="0"/>
                    <a:pt x="8" y="0"/>
                    <a:pt x="7" y="0"/>
                  </a:cubicBezTo>
                  <a:cubicBezTo>
                    <a:pt x="6" y="1"/>
                    <a:pt x="5" y="2"/>
                    <a:pt x="4" y="3"/>
                  </a:cubicBezTo>
                  <a:cubicBezTo>
                    <a:pt x="3" y="4"/>
                    <a:pt x="2" y="6"/>
                    <a:pt x="1" y="7"/>
                  </a:cubicBezTo>
                  <a:cubicBezTo>
                    <a:pt x="1" y="8"/>
                    <a:pt x="1" y="9"/>
                    <a:pt x="1" y="10"/>
                  </a:cubicBezTo>
                  <a:cubicBezTo>
                    <a:pt x="0" y="12"/>
                    <a:pt x="0" y="13"/>
                    <a:pt x="0" y="14"/>
                  </a:cubicBezTo>
                  <a:cubicBezTo>
                    <a:pt x="0" y="17"/>
                    <a:pt x="1" y="19"/>
                    <a:pt x="2" y="22"/>
                  </a:cubicBezTo>
                  <a:cubicBezTo>
                    <a:pt x="3" y="25"/>
                    <a:pt x="4" y="28"/>
                    <a:pt x="5" y="31"/>
                  </a:cubicBezTo>
                  <a:cubicBezTo>
                    <a:pt x="7" y="34"/>
                    <a:pt x="8" y="37"/>
                    <a:pt x="10" y="41"/>
                  </a:cubicBezTo>
                  <a:cubicBezTo>
                    <a:pt x="14" y="47"/>
                    <a:pt x="18" y="53"/>
                    <a:pt x="21" y="58"/>
                  </a:cubicBezTo>
                  <a:cubicBezTo>
                    <a:pt x="23" y="61"/>
                    <a:pt x="25" y="63"/>
                    <a:pt x="27" y="66"/>
                  </a:cubicBezTo>
                  <a:cubicBezTo>
                    <a:pt x="28" y="68"/>
                    <a:pt x="29" y="70"/>
                    <a:pt x="30" y="72"/>
                  </a:cubicBezTo>
                  <a:cubicBezTo>
                    <a:pt x="30" y="73"/>
                    <a:pt x="31" y="74"/>
                    <a:pt x="32" y="74"/>
                  </a:cubicBezTo>
                  <a:cubicBezTo>
                    <a:pt x="33" y="74"/>
                    <a:pt x="34" y="73"/>
                    <a:pt x="34" y="72"/>
                  </a:cubicBezTo>
                  <a:cubicBezTo>
                    <a:pt x="35" y="61"/>
                    <a:pt x="35" y="50"/>
                    <a:pt x="33" y="41"/>
                  </a:cubicBezTo>
                  <a:cubicBezTo>
                    <a:pt x="32" y="31"/>
                    <a:pt x="30" y="23"/>
                    <a:pt x="26" y="16"/>
                  </a:cubicBezTo>
                  <a:cubicBezTo>
                    <a:pt x="24" y="13"/>
                    <a:pt x="23" y="10"/>
                    <a:pt x="21" y="8"/>
                  </a:cubicBezTo>
                  <a:cubicBezTo>
                    <a:pt x="19" y="5"/>
                    <a:pt x="17" y="3"/>
                    <a:pt x="14" y="1"/>
                  </a:cubicBezTo>
                  <a:cubicBezTo>
                    <a:pt x="13" y="1"/>
                    <a:pt x="12" y="0"/>
                    <a:pt x="11" y="0"/>
                  </a:cubicBezTo>
                  <a:cubicBezTo>
                    <a:pt x="10" y="0"/>
                    <a:pt x="10" y="0"/>
                    <a:pt x="10"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26" name="Freeform 26"/>
            <p:cNvSpPr>
              <a:spLocks noEditPoints="1"/>
            </p:cNvSpPr>
            <p:nvPr/>
          </p:nvSpPr>
          <p:spPr bwMode="auto">
            <a:xfrm>
              <a:off x="4773" y="1015"/>
              <a:ext cx="394" cy="686"/>
            </a:xfrm>
            <a:custGeom>
              <a:avLst/>
              <a:gdLst>
                <a:gd name="T0" fmla="*/ 14 w 181"/>
                <a:gd name="T1" fmla="*/ 71 h 316"/>
                <a:gd name="T2" fmla="*/ 14 w 181"/>
                <a:gd name="T3" fmla="*/ 70 h 316"/>
                <a:gd name="T4" fmla="*/ 14 w 181"/>
                <a:gd name="T5" fmla="*/ 71 h 316"/>
                <a:gd name="T6" fmla="*/ 26 w 181"/>
                <a:gd name="T7" fmla="*/ 0 h 316"/>
                <a:gd name="T8" fmla="*/ 23 w 181"/>
                <a:gd name="T9" fmla="*/ 2 h 316"/>
                <a:gd name="T10" fmla="*/ 10 w 181"/>
                <a:gd name="T11" fmla="*/ 51 h 316"/>
                <a:gd name="T12" fmla="*/ 2 w 181"/>
                <a:gd name="T13" fmla="*/ 101 h 316"/>
                <a:gd name="T14" fmla="*/ 1 w 181"/>
                <a:gd name="T15" fmla="*/ 150 h 316"/>
                <a:gd name="T16" fmla="*/ 10 w 181"/>
                <a:gd name="T17" fmla="*/ 197 h 316"/>
                <a:gd name="T18" fmla="*/ 27 w 181"/>
                <a:gd name="T19" fmla="*/ 235 h 316"/>
                <a:gd name="T20" fmla="*/ 56 w 181"/>
                <a:gd name="T21" fmla="*/ 269 h 316"/>
                <a:gd name="T22" fmla="*/ 76 w 181"/>
                <a:gd name="T23" fmla="*/ 283 h 316"/>
                <a:gd name="T24" fmla="*/ 101 w 181"/>
                <a:gd name="T25" fmla="*/ 295 h 316"/>
                <a:gd name="T26" fmla="*/ 132 w 181"/>
                <a:gd name="T27" fmla="*/ 305 h 316"/>
                <a:gd name="T28" fmla="*/ 147 w 181"/>
                <a:gd name="T29" fmla="*/ 310 h 316"/>
                <a:gd name="T30" fmla="*/ 164 w 181"/>
                <a:gd name="T31" fmla="*/ 315 h 316"/>
                <a:gd name="T32" fmla="*/ 167 w 181"/>
                <a:gd name="T33" fmla="*/ 316 h 316"/>
                <a:gd name="T34" fmla="*/ 178 w 181"/>
                <a:gd name="T35" fmla="*/ 310 h 316"/>
                <a:gd name="T36" fmla="*/ 173 w 181"/>
                <a:gd name="T37" fmla="*/ 293 h 316"/>
                <a:gd name="T38" fmla="*/ 137 w 181"/>
                <a:gd name="T39" fmla="*/ 280 h 316"/>
                <a:gd name="T40" fmla="*/ 104 w 181"/>
                <a:gd name="T41" fmla="*/ 269 h 316"/>
                <a:gd name="T42" fmla="*/ 68 w 181"/>
                <a:gd name="T43" fmla="*/ 248 h 316"/>
                <a:gd name="T44" fmla="*/ 44 w 181"/>
                <a:gd name="T45" fmla="*/ 224 h 316"/>
                <a:gd name="T46" fmla="*/ 25 w 181"/>
                <a:gd name="T47" fmla="*/ 193 h 316"/>
                <a:gd name="T48" fmla="*/ 13 w 181"/>
                <a:gd name="T49" fmla="*/ 147 h 316"/>
                <a:gd name="T50" fmla="*/ 13 w 181"/>
                <a:gd name="T51" fmla="*/ 147 h 316"/>
                <a:gd name="T52" fmla="*/ 13 w 181"/>
                <a:gd name="T53" fmla="*/ 147 h 316"/>
                <a:gd name="T54" fmla="*/ 13 w 181"/>
                <a:gd name="T55" fmla="*/ 147 h 316"/>
                <a:gd name="T56" fmla="*/ 14 w 181"/>
                <a:gd name="T57" fmla="*/ 70 h 316"/>
                <a:gd name="T58" fmla="*/ 29 w 181"/>
                <a:gd name="T59" fmla="*/ 4 h 316"/>
                <a:gd name="T60" fmla="*/ 27 w 181"/>
                <a:gd name="T61" fmla="*/ 0 h 316"/>
                <a:gd name="T62" fmla="*/ 26 w 181"/>
                <a:gd name="T63"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1" h="316">
                  <a:moveTo>
                    <a:pt x="14" y="71"/>
                  </a:moveTo>
                  <a:cubicBezTo>
                    <a:pt x="14" y="70"/>
                    <a:pt x="14" y="70"/>
                    <a:pt x="14" y="70"/>
                  </a:cubicBezTo>
                  <a:cubicBezTo>
                    <a:pt x="14" y="71"/>
                    <a:pt x="14" y="71"/>
                    <a:pt x="14" y="71"/>
                  </a:cubicBezTo>
                  <a:moveTo>
                    <a:pt x="26" y="0"/>
                  </a:moveTo>
                  <a:cubicBezTo>
                    <a:pt x="25" y="0"/>
                    <a:pt x="24" y="1"/>
                    <a:pt x="23" y="2"/>
                  </a:cubicBezTo>
                  <a:cubicBezTo>
                    <a:pt x="18" y="18"/>
                    <a:pt x="13" y="34"/>
                    <a:pt x="10" y="51"/>
                  </a:cubicBezTo>
                  <a:cubicBezTo>
                    <a:pt x="6" y="67"/>
                    <a:pt x="3" y="84"/>
                    <a:pt x="2" y="101"/>
                  </a:cubicBezTo>
                  <a:cubicBezTo>
                    <a:pt x="0" y="117"/>
                    <a:pt x="0" y="133"/>
                    <a:pt x="1" y="150"/>
                  </a:cubicBezTo>
                  <a:cubicBezTo>
                    <a:pt x="2" y="166"/>
                    <a:pt x="5" y="182"/>
                    <a:pt x="10" y="197"/>
                  </a:cubicBezTo>
                  <a:cubicBezTo>
                    <a:pt x="14" y="210"/>
                    <a:pt x="19" y="223"/>
                    <a:pt x="27" y="235"/>
                  </a:cubicBezTo>
                  <a:cubicBezTo>
                    <a:pt x="35" y="248"/>
                    <a:pt x="44" y="259"/>
                    <a:pt x="56" y="269"/>
                  </a:cubicBezTo>
                  <a:cubicBezTo>
                    <a:pt x="62" y="274"/>
                    <a:pt x="69" y="278"/>
                    <a:pt x="76" y="283"/>
                  </a:cubicBezTo>
                  <a:cubicBezTo>
                    <a:pt x="84" y="287"/>
                    <a:pt x="92" y="291"/>
                    <a:pt x="101" y="295"/>
                  </a:cubicBezTo>
                  <a:cubicBezTo>
                    <a:pt x="111" y="299"/>
                    <a:pt x="122" y="302"/>
                    <a:pt x="132" y="305"/>
                  </a:cubicBezTo>
                  <a:cubicBezTo>
                    <a:pt x="137" y="307"/>
                    <a:pt x="142" y="309"/>
                    <a:pt x="147" y="310"/>
                  </a:cubicBezTo>
                  <a:cubicBezTo>
                    <a:pt x="153" y="312"/>
                    <a:pt x="158" y="314"/>
                    <a:pt x="164" y="315"/>
                  </a:cubicBezTo>
                  <a:cubicBezTo>
                    <a:pt x="165" y="316"/>
                    <a:pt x="166" y="316"/>
                    <a:pt x="167" y="316"/>
                  </a:cubicBezTo>
                  <a:cubicBezTo>
                    <a:pt x="171" y="316"/>
                    <a:pt x="176" y="314"/>
                    <a:pt x="178" y="310"/>
                  </a:cubicBezTo>
                  <a:cubicBezTo>
                    <a:pt x="181" y="304"/>
                    <a:pt x="179" y="296"/>
                    <a:pt x="173" y="293"/>
                  </a:cubicBezTo>
                  <a:cubicBezTo>
                    <a:pt x="162" y="287"/>
                    <a:pt x="150" y="284"/>
                    <a:pt x="137" y="280"/>
                  </a:cubicBezTo>
                  <a:cubicBezTo>
                    <a:pt x="126" y="277"/>
                    <a:pt x="115" y="273"/>
                    <a:pt x="104" y="269"/>
                  </a:cubicBezTo>
                  <a:cubicBezTo>
                    <a:pt x="91" y="263"/>
                    <a:pt x="79" y="256"/>
                    <a:pt x="68" y="248"/>
                  </a:cubicBezTo>
                  <a:cubicBezTo>
                    <a:pt x="59" y="241"/>
                    <a:pt x="51" y="233"/>
                    <a:pt x="44" y="224"/>
                  </a:cubicBezTo>
                  <a:cubicBezTo>
                    <a:pt x="37" y="214"/>
                    <a:pt x="30" y="204"/>
                    <a:pt x="25" y="193"/>
                  </a:cubicBezTo>
                  <a:cubicBezTo>
                    <a:pt x="19" y="178"/>
                    <a:pt x="16" y="163"/>
                    <a:pt x="13" y="147"/>
                  </a:cubicBezTo>
                  <a:cubicBezTo>
                    <a:pt x="13" y="147"/>
                    <a:pt x="13" y="147"/>
                    <a:pt x="13" y="147"/>
                  </a:cubicBezTo>
                  <a:cubicBezTo>
                    <a:pt x="13" y="147"/>
                    <a:pt x="13" y="147"/>
                    <a:pt x="13" y="147"/>
                  </a:cubicBezTo>
                  <a:cubicBezTo>
                    <a:pt x="13" y="147"/>
                    <a:pt x="13" y="147"/>
                    <a:pt x="13" y="147"/>
                  </a:cubicBezTo>
                  <a:cubicBezTo>
                    <a:pt x="10" y="121"/>
                    <a:pt x="11" y="95"/>
                    <a:pt x="14" y="70"/>
                  </a:cubicBezTo>
                  <a:cubicBezTo>
                    <a:pt x="17" y="48"/>
                    <a:pt x="22" y="25"/>
                    <a:pt x="29" y="4"/>
                  </a:cubicBezTo>
                  <a:cubicBezTo>
                    <a:pt x="30" y="2"/>
                    <a:pt x="29" y="0"/>
                    <a:pt x="27" y="0"/>
                  </a:cubicBezTo>
                  <a:cubicBezTo>
                    <a:pt x="26" y="0"/>
                    <a:pt x="26" y="0"/>
                    <a:pt x="26"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27" name="Oval 27"/>
            <p:cNvSpPr>
              <a:spLocks noChangeArrowheads="1"/>
            </p:cNvSpPr>
            <p:nvPr/>
          </p:nvSpPr>
          <p:spPr bwMode="auto">
            <a:xfrm>
              <a:off x="5178" y="1669"/>
              <a:ext cx="40" cy="41"/>
            </a:xfrm>
            <a:prstGeom prst="ellips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28" name="Freeform 28"/>
            <p:cNvSpPr>
              <a:spLocks noEditPoints="1"/>
            </p:cNvSpPr>
            <p:nvPr/>
          </p:nvSpPr>
          <p:spPr bwMode="auto">
            <a:xfrm>
              <a:off x="5213" y="1812"/>
              <a:ext cx="203" cy="139"/>
            </a:xfrm>
            <a:custGeom>
              <a:avLst/>
              <a:gdLst>
                <a:gd name="T0" fmla="*/ 37 w 93"/>
                <a:gd name="T1" fmla="*/ 40 h 64"/>
                <a:gd name="T2" fmla="*/ 37 w 93"/>
                <a:gd name="T3" fmla="*/ 40 h 64"/>
                <a:gd name="T4" fmla="*/ 37 w 93"/>
                <a:gd name="T5" fmla="*/ 40 h 64"/>
                <a:gd name="T6" fmla="*/ 87 w 93"/>
                <a:gd name="T7" fmla="*/ 0 h 64"/>
                <a:gd name="T8" fmla="*/ 83 w 93"/>
                <a:gd name="T9" fmla="*/ 2 h 64"/>
                <a:gd name="T10" fmla="*/ 73 w 93"/>
                <a:gd name="T11" fmla="*/ 11 h 64"/>
                <a:gd name="T12" fmla="*/ 61 w 93"/>
                <a:gd name="T13" fmla="*/ 21 h 64"/>
                <a:gd name="T14" fmla="*/ 49 w 93"/>
                <a:gd name="T15" fmla="*/ 31 h 64"/>
                <a:gd name="T16" fmla="*/ 37 w 93"/>
                <a:gd name="T17" fmla="*/ 40 h 64"/>
                <a:gd name="T18" fmla="*/ 32 w 93"/>
                <a:gd name="T19" fmla="*/ 43 h 64"/>
                <a:gd name="T20" fmla="*/ 33 w 93"/>
                <a:gd name="T21" fmla="*/ 43 h 64"/>
                <a:gd name="T22" fmla="*/ 17 w 93"/>
                <a:gd name="T23" fmla="*/ 53 h 64"/>
                <a:gd name="T24" fmla="*/ 1 w 93"/>
                <a:gd name="T25" fmla="*/ 62 h 64"/>
                <a:gd name="T26" fmla="*/ 0 w 93"/>
                <a:gd name="T27" fmla="*/ 64 h 64"/>
                <a:gd name="T28" fmla="*/ 1 w 93"/>
                <a:gd name="T29" fmla="*/ 64 h 64"/>
                <a:gd name="T30" fmla="*/ 2 w 93"/>
                <a:gd name="T31" fmla="*/ 64 h 64"/>
                <a:gd name="T32" fmla="*/ 25 w 93"/>
                <a:gd name="T33" fmla="*/ 54 h 64"/>
                <a:gd name="T34" fmla="*/ 37 w 93"/>
                <a:gd name="T35" fmla="*/ 48 h 64"/>
                <a:gd name="T36" fmla="*/ 49 w 93"/>
                <a:gd name="T37" fmla="*/ 42 h 64"/>
                <a:gd name="T38" fmla="*/ 72 w 93"/>
                <a:gd name="T39" fmla="*/ 27 h 64"/>
                <a:gd name="T40" fmla="*/ 82 w 93"/>
                <a:gd name="T41" fmla="*/ 19 h 64"/>
                <a:gd name="T42" fmla="*/ 87 w 93"/>
                <a:gd name="T43" fmla="*/ 15 h 64"/>
                <a:gd name="T44" fmla="*/ 92 w 93"/>
                <a:gd name="T45" fmla="*/ 9 h 64"/>
                <a:gd name="T46" fmla="*/ 93 w 93"/>
                <a:gd name="T47" fmla="*/ 6 h 64"/>
                <a:gd name="T48" fmla="*/ 91 w 93"/>
                <a:gd name="T49" fmla="*/ 2 h 64"/>
                <a:gd name="T50" fmla="*/ 87 w 93"/>
                <a:gd name="T5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 h="64">
                  <a:moveTo>
                    <a:pt x="37" y="40"/>
                  </a:moveTo>
                  <a:cubicBezTo>
                    <a:pt x="37" y="40"/>
                    <a:pt x="37" y="40"/>
                    <a:pt x="37" y="40"/>
                  </a:cubicBezTo>
                  <a:cubicBezTo>
                    <a:pt x="37" y="40"/>
                    <a:pt x="37" y="40"/>
                    <a:pt x="37" y="40"/>
                  </a:cubicBezTo>
                  <a:moveTo>
                    <a:pt x="87" y="0"/>
                  </a:moveTo>
                  <a:cubicBezTo>
                    <a:pt x="86" y="0"/>
                    <a:pt x="84" y="1"/>
                    <a:pt x="83" y="2"/>
                  </a:cubicBezTo>
                  <a:cubicBezTo>
                    <a:pt x="80" y="5"/>
                    <a:pt x="76" y="8"/>
                    <a:pt x="73" y="11"/>
                  </a:cubicBezTo>
                  <a:cubicBezTo>
                    <a:pt x="69" y="15"/>
                    <a:pt x="65" y="18"/>
                    <a:pt x="61" y="21"/>
                  </a:cubicBezTo>
                  <a:cubicBezTo>
                    <a:pt x="57" y="25"/>
                    <a:pt x="53" y="28"/>
                    <a:pt x="49" y="31"/>
                  </a:cubicBezTo>
                  <a:cubicBezTo>
                    <a:pt x="45" y="34"/>
                    <a:pt x="41" y="37"/>
                    <a:pt x="37" y="40"/>
                  </a:cubicBezTo>
                  <a:cubicBezTo>
                    <a:pt x="35" y="41"/>
                    <a:pt x="34" y="42"/>
                    <a:pt x="32" y="43"/>
                  </a:cubicBezTo>
                  <a:cubicBezTo>
                    <a:pt x="33" y="43"/>
                    <a:pt x="33" y="43"/>
                    <a:pt x="33" y="43"/>
                  </a:cubicBezTo>
                  <a:cubicBezTo>
                    <a:pt x="27" y="47"/>
                    <a:pt x="22" y="50"/>
                    <a:pt x="17" y="53"/>
                  </a:cubicBezTo>
                  <a:cubicBezTo>
                    <a:pt x="12" y="56"/>
                    <a:pt x="6" y="59"/>
                    <a:pt x="1" y="62"/>
                  </a:cubicBezTo>
                  <a:cubicBezTo>
                    <a:pt x="0" y="62"/>
                    <a:pt x="0" y="63"/>
                    <a:pt x="0" y="64"/>
                  </a:cubicBezTo>
                  <a:cubicBezTo>
                    <a:pt x="1" y="64"/>
                    <a:pt x="1" y="64"/>
                    <a:pt x="1" y="64"/>
                  </a:cubicBezTo>
                  <a:cubicBezTo>
                    <a:pt x="2" y="64"/>
                    <a:pt x="2" y="64"/>
                    <a:pt x="2" y="64"/>
                  </a:cubicBezTo>
                  <a:cubicBezTo>
                    <a:pt x="10" y="61"/>
                    <a:pt x="17" y="57"/>
                    <a:pt x="25" y="54"/>
                  </a:cubicBezTo>
                  <a:cubicBezTo>
                    <a:pt x="29" y="52"/>
                    <a:pt x="33" y="50"/>
                    <a:pt x="37" y="48"/>
                  </a:cubicBezTo>
                  <a:cubicBezTo>
                    <a:pt x="41" y="46"/>
                    <a:pt x="45" y="44"/>
                    <a:pt x="49" y="42"/>
                  </a:cubicBezTo>
                  <a:cubicBezTo>
                    <a:pt x="57" y="38"/>
                    <a:pt x="65" y="33"/>
                    <a:pt x="72" y="27"/>
                  </a:cubicBezTo>
                  <a:cubicBezTo>
                    <a:pt x="76" y="25"/>
                    <a:pt x="79" y="22"/>
                    <a:pt x="82" y="19"/>
                  </a:cubicBezTo>
                  <a:cubicBezTo>
                    <a:pt x="84" y="18"/>
                    <a:pt x="85" y="16"/>
                    <a:pt x="87" y="15"/>
                  </a:cubicBezTo>
                  <a:cubicBezTo>
                    <a:pt x="89" y="13"/>
                    <a:pt x="90" y="11"/>
                    <a:pt x="92" y="9"/>
                  </a:cubicBezTo>
                  <a:cubicBezTo>
                    <a:pt x="92" y="8"/>
                    <a:pt x="93" y="7"/>
                    <a:pt x="93" y="6"/>
                  </a:cubicBezTo>
                  <a:cubicBezTo>
                    <a:pt x="93" y="5"/>
                    <a:pt x="92" y="3"/>
                    <a:pt x="91" y="2"/>
                  </a:cubicBezTo>
                  <a:cubicBezTo>
                    <a:pt x="90" y="1"/>
                    <a:pt x="89" y="0"/>
                    <a:pt x="87"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29" name="Freeform 29"/>
            <p:cNvSpPr/>
            <p:nvPr/>
          </p:nvSpPr>
          <p:spPr bwMode="auto">
            <a:xfrm>
              <a:off x="5662" y="1091"/>
              <a:ext cx="235" cy="337"/>
            </a:xfrm>
            <a:custGeom>
              <a:avLst/>
              <a:gdLst>
                <a:gd name="T0" fmla="*/ 2 w 108"/>
                <a:gd name="T1" fmla="*/ 0 h 155"/>
                <a:gd name="T2" fmla="*/ 1 w 108"/>
                <a:gd name="T3" fmla="*/ 0 h 155"/>
                <a:gd name="T4" fmla="*/ 1 w 108"/>
                <a:gd name="T5" fmla="*/ 2 h 155"/>
                <a:gd name="T6" fmla="*/ 50 w 108"/>
                <a:gd name="T7" fmla="*/ 36 h 155"/>
                <a:gd name="T8" fmla="*/ 50 w 108"/>
                <a:gd name="T9" fmla="*/ 36 h 155"/>
                <a:gd name="T10" fmla="*/ 75 w 108"/>
                <a:gd name="T11" fmla="*/ 63 h 155"/>
                <a:gd name="T12" fmla="*/ 86 w 108"/>
                <a:gd name="T13" fmla="*/ 86 h 155"/>
                <a:gd name="T14" fmla="*/ 90 w 108"/>
                <a:gd name="T15" fmla="*/ 107 h 155"/>
                <a:gd name="T16" fmla="*/ 88 w 108"/>
                <a:gd name="T17" fmla="*/ 138 h 155"/>
                <a:gd name="T18" fmla="*/ 86 w 108"/>
                <a:gd name="T19" fmla="*/ 146 h 155"/>
                <a:gd name="T20" fmla="*/ 92 w 108"/>
                <a:gd name="T21" fmla="*/ 155 h 155"/>
                <a:gd name="T22" fmla="*/ 95 w 108"/>
                <a:gd name="T23" fmla="*/ 155 h 155"/>
                <a:gd name="T24" fmla="*/ 103 w 108"/>
                <a:gd name="T25" fmla="*/ 149 h 155"/>
                <a:gd name="T26" fmla="*/ 105 w 108"/>
                <a:gd name="T27" fmla="*/ 141 h 155"/>
                <a:gd name="T28" fmla="*/ 107 w 108"/>
                <a:gd name="T29" fmla="*/ 130 h 155"/>
                <a:gd name="T30" fmla="*/ 107 w 108"/>
                <a:gd name="T31" fmla="*/ 111 h 155"/>
                <a:gd name="T32" fmla="*/ 103 w 108"/>
                <a:gd name="T33" fmla="*/ 95 h 155"/>
                <a:gd name="T34" fmla="*/ 100 w 108"/>
                <a:gd name="T35" fmla="*/ 86 h 155"/>
                <a:gd name="T36" fmla="*/ 97 w 108"/>
                <a:gd name="T37" fmla="*/ 79 h 155"/>
                <a:gd name="T38" fmla="*/ 88 w 108"/>
                <a:gd name="T39" fmla="*/ 65 h 155"/>
                <a:gd name="T40" fmla="*/ 77 w 108"/>
                <a:gd name="T41" fmla="*/ 53 h 155"/>
                <a:gd name="T42" fmla="*/ 52 w 108"/>
                <a:gd name="T43" fmla="*/ 31 h 155"/>
                <a:gd name="T44" fmla="*/ 3 w 108"/>
                <a:gd name="T45" fmla="*/ 0 h 155"/>
                <a:gd name="T46" fmla="*/ 2 w 108"/>
                <a:gd name="T4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8" h="155">
                  <a:moveTo>
                    <a:pt x="2" y="0"/>
                  </a:moveTo>
                  <a:cubicBezTo>
                    <a:pt x="1" y="0"/>
                    <a:pt x="1" y="0"/>
                    <a:pt x="1" y="0"/>
                  </a:cubicBezTo>
                  <a:cubicBezTo>
                    <a:pt x="0" y="1"/>
                    <a:pt x="0" y="2"/>
                    <a:pt x="1" y="2"/>
                  </a:cubicBezTo>
                  <a:cubicBezTo>
                    <a:pt x="19" y="12"/>
                    <a:pt x="35" y="23"/>
                    <a:pt x="50" y="36"/>
                  </a:cubicBezTo>
                  <a:cubicBezTo>
                    <a:pt x="50" y="36"/>
                    <a:pt x="50" y="36"/>
                    <a:pt x="50" y="36"/>
                  </a:cubicBezTo>
                  <a:cubicBezTo>
                    <a:pt x="60" y="44"/>
                    <a:pt x="68" y="53"/>
                    <a:pt x="75" y="63"/>
                  </a:cubicBezTo>
                  <a:cubicBezTo>
                    <a:pt x="80" y="71"/>
                    <a:pt x="83" y="78"/>
                    <a:pt x="86" y="86"/>
                  </a:cubicBezTo>
                  <a:cubicBezTo>
                    <a:pt x="88" y="93"/>
                    <a:pt x="89" y="100"/>
                    <a:pt x="90" y="107"/>
                  </a:cubicBezTo>
                  <a:cubicBezTo>
                    <a:pt x="91" y="117"/>
                    <a:pt x="90" y="127"/>
                    <a:pt x="88" y="138"/>
                  </a:cubicBezTo>
                  <a:cubicBezTo>
                    <a:pt x="87" y="141"/>
                    <a:pt x="87" y="143"/>
                    <a:pt x="86" y="146"/>
                  </a:cubicBezTo>
                  <a:cubicBezTo>
                    <a:pt x="86" y="150"/>
                    <a:pt x="89" y="154"/>
                    <a:pt x="92" y="155"/>
                  </a:cubicBezTo>
                  <a:cubicBezTo>
                    <a:pt x="93" y="155"/>
                    <a:pt x="94" y="155"/>
                    <a:pt x="95" y="155"/>
                  </a:cubicBezTo>
                  <a:cubicBezTo>
                    <a:pt x="98" y="155"/>
                    <a:pt x="102" y="153"/>
                    <a:pt x="103" y="149"/>
                  </a:cubicBezTo>
                  <a:cubicBezTo>
                    <a:pt x="103" y="146"/>
                    <a:pt x="104" y="144"/>
                    <a:pt x="105" y="141"/>
                  </a:cubicBezTo>
                  <a:cubicBezTo>
                    <a:pt x="106" y="137"/>
                    <a:pt x="107" y="133"/>
                    <a:pt x="107" y="130"/>
                  </a:cubicBezTo>
                  <a:cubicBezTo>
                    <a:pt x="108" y="123"/>
                    <a:pt x="108" y="117"/>
                    <a:pt x="107" y="111"/>
                  </a:cubicBezTo>
                  <a:cubicBezTo>
                    <a:pt x="106" y="105"/>
                    <a:pt x="105" y="100"/>
                    <a:pt x="103" y="95"/>
                  </a:cubicBezTo>
                  <a:cubicBezTo>
                    <a:pt x="103" y="92"/>
                    <a:pt x="102" y="89"/>
                    <a:pt x="100" y="86"/>
                  </a:cubicBezTo>
                  <a:cubicBezTo>
                    <a:pt x="99" y="84"/>
                    <a:pt x="98" y="81"/>
                    <a:pt x="97" y="79"/>
                  </a:cubicBezTo>
                  <a:cubicBezTo>
                    <a:pt x="94" y="74"/>
                    <a:pt x="91" y="70"/>
                    <a:pt x="88" y="65"/>
                  </a:cubicBezTo>
                  <a:cubicBezTo>
                    <a:pt x="85" y="61"/>
                    <a:pt x="81" y="57"/>
                    <a:pt x="77" y="53"/>
                  </a:cubicBezTo>
                  <a:cubicBezTo>
                    <a:pt x="70" y="45"/>
                    <a:pt x="61" y="38"/>
                    <a:pt x="52" y="31"/>
                  </a:cubicBezTo>
                  <a:cubicBezTo>
                    <a:pt x="36" y="19"/>
                    <a:pt x="20" y="10"/>
                    <a:pt x="3" y="0"/>
                  </a:cubicBezTo>
                  <a:cubicBezTo>
                    <a:pt x="2" y="0"/>
                    <a:pt x="2" y="0"/>
                    <a:pt x="2"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grpSp>
      <p:sp>
        <p:nvSpPr>
          <p:cNvPr id="6" name="Text Box 5"/>
          <p:cNvSpPr txBox="1"/>
          <p:nvPr/>
        </p:nvSpPr>
        <p:spPr>
          <a:xfrm>
            <a:off x="1160780" y="1871345"/>
            <a:ext cx="3738245" cy="953135"/>
          </a:xfrm>
          <a:prstGeom prst="rect">
            <a:avLst/>
          </a:prstGeom>
          <a:noFill/>
        </p:spPr>
        <p:txBody>
          <a:bodyPr wrap="square" rtlCol="0" anchor="t">
            <a:spAutoFit/>
          </a:bodyPr>
          <a:lstStyle/>
          <a:p>
            <a:pPr algn="ctr"/>
            <a:r>
              <a:rPr lang="en-GB" altLang="x-none" sz="2800" b="1" dirty="0">
                <a:solidFill>
                  <a:schemeClr val="bg1"/>
                </a:solidFill>
                <a:latin typeface="Times New Roman" panose="02020603050405020304" charset="0"/>
                <a:cs typeface="Times New Roman" panose="02020603050405020304" charset="0"/>
                <a:sym typeface="+mn-ea"/>
              </a:rPr>
              <a:t>Tiết tập đọc trước </a:t>
            </a:r>
          </a:p>
          <a:p>
            <a:pPr algn="ctr"/>
            <a:r>
              <a:rPr lang="en-GB" altLang="x-none" sz="2800" b="1" dirty="0">
                <a:solidFill>
                  <a:schemeClr val="bg1"/>
                </a:solidFill>
                <a:latin typeface="Times New Roman" panose="02020603050405020304" charset="0"/>
                <a:cs typeface="Times New Roman" panose="02020603050405020304" charset="0"/>
                <a:sym typeface="+mn-ea"/>
              </a:rPr>
              <a:t>các bạn học bài gì?</a:t>
            </a:r>
            <a:endParaRPr lang="en-GB" altLang="x-none" sz="2800" b="1" dirty="0">
              <a:solidFill>
                <a:schemeClr val="bg1"/>
              </a:solidFill>
              <a:latin typeface="Times New Roman" panose="02020603050405020304" charset="0"/>
              <a:ea typeface="Times New Roman" panose="02020603050405020304" charset="0"/>
              <a:cs typeface="Times New Roman" panose="02020603050405020304" charset="0"/>
              <a:sym typeface="+mn-ea"/>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repeatCount="indefinite" fill="hold" nodeType="withEffect">
                                  <p:stCondLst>
                                    <p:cond delay="0"/>
                                  </p:stCondLst>
                                  <p:childTnLst>
                                    <p:animRot by="120000">
                                      <p:cBhvr>
                                        <p:cTn id="6" dur="100" fill="hold">
                                          <p:stCondLst>
                                            <p:cond delay="0"/>
                                          </p:stCondLst>
                                        </p:cTn>
                                        <p:tgtEl>
                                          <p:spTgt spid="11"/>
                                        </p:tgtEl>
                                        <p:attrNameLst>
                                          <p:attrName>r</p:attrName>
                                        </p:attrNameLst>
                                      </p:cBhvr>
                                    </p:animRot>
                                    <p:animRot by="-240000">
                                      <p:cBhvr>
                                        <p:cTn id="7" dur="200" fill="hold">
                                          <p:stCondLst>
                                            <p:cond delay="200"/>
                                          </p:stCondLst>
                                        </p:cTn>
                                        <p:tgtEl>
                                          <p:spTgt spid="11"/>
                                        </p:tgtEl>
                                        <p:attrNameLst>
                                          <p:attrName>r</p:attrName>
                                        </p:attrNameLst>
                                      </p:cBhvr>
                                    </p:animRot>
                                    <p:animRot by="240000">
                                      <p:cBhvr>
                                        <p:cTn id="8" dur="200" fill="hold">
                                          <p:stCondLst>
                                            <p:cond delay="400"/>
                                          </p:stCondLst>
                                        </p:cTn>
                                        <p:tgtEl>
                                          <p:spTgt spid="11"/>
                                        </p:tgtEl>
                                        <p:attrNameLst>
                                          <p:attrName>r</p:attrName>
                                        </p:attrNameLst>
                                      </p:cBhvr>
                                    </p:animRot>
                                    <p:animRot by="-240000">
                                      <p:cBhvr>
                                        <p:cTn id="9" dur="200" fill="hold">
                                          <p:stCondLst>
                                            <p:cond delay="600"/>
                                          </p:stCondLst>
                                        </p:cTn>
                                        <p:tgtEl>
                                          <p:spTgt spid="11"/>
                                        </p:tgtEl>
                                        <p:attrNameLst>
                                          <p:attrName>r</p:attrName>
                                        </p:attrNameLst>
                                      </p:cBhvr>
                                    </p:animRot>
                                    <p:animRot by="120000">
                                      <p:cBhvr>
                                        <p:cTn id="10" dur="200" fill="hold">
                                          <p:stCondLst>
                                            <p:cond delay="800"/>
                                          </p:stCondLst>
                                        </p:cTn>
                                        <p:tgtEl>
                                          <p:spTgt spid="11"/>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p:cTn id="15" dur="500" fill="hold"/>
                                        <p:tgtEl>
                                          <p:spTgt spid="6"/>
                                        </p:tgtEl>
                                        <p:attrNameLst>
                                          <p:attrName>ppt_w</p:attrName>
                                        </p:attrNameLst>
                                      </p:cBhvr>
                                      <p:tavLst>
                                        <p:tav tm="0">
                                          <p:val>
                                            <p:fltVal val="0"/>
                                          </p:val>
                                        </p:tav>
                                        <p:tav tm="100000">
                                          <p:val>
                                            <p:strVal val="#ppt_w"/>
                                          </p:val>
                                        </p:tav>
                                      </p:tavLst>
                                    </p:anim>
                                    <p:anim calcmode="lin" valueType="num">
                                      <p:cBhvr>
                                        <p:cTn id="16" dur="500" fill="hold"/>
                                        <p:tgtEl>
                                          <p:spTgt spid="6"/>
                                        </p:tgtEl>
                                        <p:attrNameLst>
                                          <p:attrName>ppt_h</p:attrName>
                                        </p:attrNameLst>
                                      </p:cBhvr>
                                      <p:tavLst>
                                        <p:tav tm="0">
                                          <p:val>
                                            <p:fltVal val="0"/>
                                          </p:val>
                                        </p:tav>
                                        <p:tav tm="100000">
                                          <p:val>
                                            <p:strVal val="#ppt_h"/>
                                          </p:val>
                                        </p:tav>
                                      </p:tavLst>
                                    </p:anim>
                                    <p:animEffect transition="in" filter="fade">
                                      <p:cBhvr>
                                        <p:cTn id="17" dur="500"/>
                                        <p:tgtEl>
                                          <p:spTgt spid="6"/>
                                        </p:tgtEl>
                                      </p:cBhvr>
                                    </p:animEffect>
                                  </p:childTnLst>
                                </p:cTn>
                              </p:par>
                              <p:par>
                                <p:cTn id="18" presetID="53" presetClass="entr" presetSubtype="16" fill="hold" nodeType="withEffect">
                                  <p:stCondLst>
                                    <p:cond delay="0"/>
                                  </p:stCondLst>
                                  <p:childTnLst>
                                    <p:set>
                                      <p:cBhvr>
                                        <p:cTn id="19" dur="1" fill="hold">
                                          <p:stCondLst>
                                            <p:cond delay="0"/>
                                          </p:stCondLst>
                                        </p:cTn>
                                        <p:tgtEl>
                                          <p:spTgt spid="219"/>
                                        </p:tgtEl>
                                        <p:attrNameLst>
                                          <p:attrName>style.visibility</p:attrName>
                                        </p:attrNameLst>
                                      </p:cBhvr>
                                      <p:to>
                                        <p:strVal val="visible"/>
                                      </p:to>
                                    </p:set>
                                    <p:anim calcmode="lin" valueType="num">
                                      <p:cBhvr>
                                        <p:cTn id="20" dur="500" fill="hold"/>
                                        <p:tgtEl>
                                          <p:spTgt spid="219"/>
                                        </p:tgtEl>
                                        <p:attrNameLst>
                                          <p:attrName>ppt_w</p:attrName>
                                        </p:attrNameLst>
                                      </p:cBhvr>
                                      <p:tavLst>
                                        <p:tav tm="0">
                                          <p:val>
                                            <p:fltVal val="0"/>
                                          </p:val>
                                        </p:tav>
                                        <p:tav tm="100000">
                                          <p:val>
                                            <p:strVal val="#ppt_w"/>
                                          </p:val>
                                        </p:tav>
                                      </p:tavLst>
                                    </p:anim>
                                    <p:anim calcmode="lin" valueType="num">
                                      <p:cBhvr>
                                        <p:cTn id="21" dur="500" fill="hold"/>
                                        <p:tgtEl>
                                          <p:spTgt spid="219"/>
                                        </p:tgtEl>
                                        <p:attrNameLst>
                                          <p:attrName>ppt_h</p:attrName>
                                        </p:attrNameLst>
                                      </p:cBhvr>
                                      <p:tavLst>
                                        <p:tav tm="0">
                                          <p:val>
                                            <p:fltVal val="0"/>
                                          </p:val>
                                        </p:tav>
                                        <p:tav tm="100000">
                                          <p:val>
                                            <p:strVal val="#ppt_h"/>
                                          </p:val>
                                        </p:tav>
                                      </p:tavLst>
                                    </p:anim>
                                    <p:animEffect transition="in" filter="fade">
                                      <p:cBhvr>
                                        <p:cTn id="22" dur="500"/>
                                        <p:tgtEl>
                                          <p:spTgt spid="2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8148"/>
        <p:cNvGrpSpPr/>
        <p:nvPr/>
      </p:nvGrpSpPr>
      <p:grpSpPr>
        <a:xfrm>
          <a:off x="0" y="0"/>
          <a:ext cx="0" cy="0"/>
          <a:chOff x="0" y="0"/>
          <a:chExt cx="0" cy="0"/>
        </a:xfrm>
      </p:grpSpPr>
      <p:sp>
        <p:nvSpPr>
          <p:cNvPr id="5" name="Text Box 4"/>
          <p:cNvSpPr txBox="1"/>
          <p:nvPr/>
        </p:nvSpPr>
        <p:spPr>
          <a:xfrm>
            <a:off x="3682365" y="648970"/>
            <a:ext cx="4112260" cy="3846195"/>
          </a:xfrm>
          <a:prstGeom prst="rect">
            <a:avLst/>
          </a:prstGeom>
          <a:noFill/>
        </p:spPr>
        <p:txBody>
          <a:bodyPr wrap="square" rtlCol="0" anchor="t">
            <a:spAutoFit/>
          </a:bodyPr>
          <a:lstStyle/>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2. Nhìn ra xa ngút ngát </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Bao sắc màu cỏ hoa</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Con thác réo ngân nga</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Đàn dê soi đáy suối</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Giữa ngút ngàn cây trái</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Dọc vùng rừng nguyên sơ</a:t>
            </a:r>
          </a:p>
          <a:p>
            <a:endParaRPr lang="en-GB" altLang="en-US"/>
          </a:p>
          <a:p>
            <a:endParaRPr lang="en-GB" altLang="en-US"/>
          </a:p>
        </p:txBody>
      </p:sp>
      <p:pic>
        <p:nvPicPr>
          <p:cNvPr id="7" name="Picture 6"/>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a:off x="-158750" y="3018155"/>
            <a:ext cx="3108325" cy="2490470"/>
          </a:xfrm>
          <a:prstGeom prst="rect">
            <a:avLst/>
          </a:prstGeom>
        </p:spPr>
      </p:pic>
      <p:pic>
        <p:nvPicPr>
          <p:cNvPr id="2" name="Picture 6"/>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xmlns="" r:embed="rId6"/>
              </a:ext>
            </a:extLst>
          </a:blip>
          <a:srcRect/>
          <a:stretch>
            <a:fillRect/>
          </a:stretch>
        </p:blipFill>
        <p:spPr>
          <a:xfrm>
            <a:off x="870585" y="754380"/>
            <a:ext cx="2218055" cy="240157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8148"/>
        <p:cNvGrpSpPr/>
        <p:nvPr/>
      </p:nvGrpSpPr>
      <p:grpSpPr>
        <a:xfrm>
          <a:off x="0" y="0"/>
          <a:ext cx="0" cy="0"/>
          <a:chOff x="0" y="0"/>
          <a:chExt cx="0" cy="0"/>
        </a:xfrm>
      </p:grpSpPr>
      <p:sp>
        <p:nvSpPr>
          <p:cNvPr id="6" name="Text Box 5"/>
          <p:cNvSpPr txBox="1"/>
          <p:nvPr/>
        </p:nvSpPr>
        <p:spPr>
          <a:xfrm>
            <a:off x="4175760" y="234315"/>
            <a:ext cx="4571365" cy="3415030"/>
          </a:xfrm>
          <a:prstGeom prst="rect">
            <a:avLst/>
          </a:prstGeom>
          <a:noFill/>
        </p:spPr>
        <p:txBody>
          <a:bodyPr wrap="square" rtlCol="0" anchor="t">
            <a:spAutoFit/>
          </a:bodyPr>
          <a:lstStyle/>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Không biết thực hay mơ</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Ráng chiều như hơi khói...</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Những vạt nương màu mật</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Lúa chín ngập lòng thung</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Và tiếng nhạc ngựa rung</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Suốt triền rừng hoang dã</a:t>
            </a:r>
          </a:p>
        </p:txBody>
      </p:sp>
      <p:pic>
        <p:nvPicPr>
          <p:cNvPr id="15" name="Picture 15"/>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a:off x="0" y="1546860"/>
            <a:ext cx="4611370" cy="3596640"/>
          </a:xfrm>
          <a:prstGeom prst="rect">
            <a:avLst/>
          </a:prstGeom>
        </p:spPr>
      </p:pic>
      <p:pic>
        <p:nvPicPr>
          <p:cNvPr id="17" name="Picture 17"/>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xmlns="" r:embed="rId6"/>
              </a:ext>
            </a:extLst>
          </a:blip>
          <a:srcRect/>
          <a:stretch>
            <a:fillRect/>
          </a:stretch>
        </p:blipFill>
        <p:spPr>
          <a:xfrm>
            <a:off x="-158750" y="2695575"/>
            <a:ext cx="3702050" cy="2447925"/>
          </a:xfrm>
          <a:prstGeom prst="rect">
            <a:avLst/>
          </a:prstGeom>
        </p:spPr>
      </p:pic>
      <p:pic>
        <p:nvPicPr>
          <p:cNvPr id="9" name="Picture 9"/>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xmlns="" r:embed="rId8"/>
              </a:ext>
            </a:extLst>
          </a:blip>
          <a:srcRect/>
          <a:stretch>
            <a:fillRect/>
          </a:stretch>
        </p:blipFill>
        <p:spPr>
          <a:xfrm>
            <a:off x="1808480" y="0"/>
            <a:ext cx="2367280" cy="176403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8164"/>
        <p:cNvGrpSpPr/>
        <p:nvPr/>
      </p:nvGrpSpPr>
      <p:grpSpPr>
        <a:xfrm>
          <a:off x="0" y="0"/>
          <a:ext cx="0" cy="0"/>
          <a:chOff x="0" y="0"/>
          <a:chExt cx="0" cy="0"/>
        </a:xfrm>
      </p:grpSpPr>
      <p:sp>
        <p:nvSpPr>
          <p:cNvPr id="3" name="Text Box 2"/>
          <p:cNvSpPr txBox="1"/>
          <p:nvPr/>
        </p:nvSpPr>
        <p:spPr>
          <a:xfrm>
            <a:off x="2019935" y="0"/>
            <a:ext cx="5493385" cy="6277610"/>
          </a:xfrm>
          <a:prstGeom prst="rect">
            <a:avLst/>
          </a:prstGeom>
          <a:noFill/>
        </p:spPr>
        <p:txBody>
          <a:bodyPr wrap="square" rtlCol="0" anchor="t">
            <a:spAutoFit/>
          </a:bodyPr>
          <a:lstStyle/>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3. Người Tày đi khắp ngả</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Đi gặt lúa, trồng rau</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Những người Giáy, người Dao</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Đi tìm măng, hái nấm</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Vạt áo chàm thấp thoáng</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Nhuộm xanh cả nắng chiều</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Và gió thổi, suối reo</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Ấm giữa rùng sương giá.</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                       NGUYỄN ĐÌNH ẢNH</a:t>
            </a:r>
          </a:p>
          <a:p>
            <a:pPr algn="l">
              <a:lnSpc>
                <a:spcPct val="150000"/>
              </a:lnSpc>
              <a:buSzTx/>
            </a:pPr>
            <a:endParaRPr lang="en-GB" altLang="en-US" sz="2400" b="1">
              <a:solidFill>
                <a:schemeClr val="accent1"/>
              </a:solidFill>
              <a:effectLst>
                <a:outerShdw blurRad="38100" dist="25400" dir="5400000" algn="ctr" rotWithShape="0">
                  <a:srgbClr val="6E747A">
                    <a:alpha val="43000"/>
                  </a:srgbClr>
                </a:outerShdw>
              </a:effectLst>
              <a:latin typeface="+mj-ea"/>
              <a:cs typeface="+mj-ea"/>
            </a:endParaRPr>
          </a:p>
          <a:p>
            <a:r>
              <a:rPr lang="en-GB" altLang="en-US"/>
              <a:t> </a:t>
            </a:r>
          </a:p>
          <a:p>
            <a:endParaRPr lang="en-GB" altLang="en-US"/>
          </a:p>
          <a:p>
            <a:endParaRPr lang="en-GB" altLang="en-US"/>
          </a:p>
        </p:txBody>
      </p:sp>
      <p:pic>
        <p:nvPicPr>
          <p:cNvPr id="4" name="Picture 3" descr="—Pngtree—ethnic cute girl_5942893"/>
          <p:cNvPicPr>
            <a:picLocks noChangeAspect="1"/>
          </p:cNvPicPr>
          <p:nvPr/>
        </p:nvPicPr>
        <p:blipFill>
          <a:blip r:embed="rId3"/>
          <a:stretch>
            <a:fillRect/>
          </a:stretch>
        </p:blipFill>
        <p:spPr>
          <a:xfrm>
            <a:off x="5569585" y="652780"/>
            <a:ext cx="3954145" cy="395414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8886"/>
        <p:cNvGrpSpPr/>
        <p:nvPr/>
      </p:nvGrpSpPr>
      <p:grpSpPr>
        <a:xfrm>
          <a:off x="0" y="0"/>
          <a:ext cx="0" cy="0"/>
          <a:chOff x="0" y="0"/>
          <a:chExt cx="0" cy="0"/>
        </a:xfrm>
      </p:grpSpPr>
      <p:sp>
        <p:nvSpPr>
          <p:cNvPr id="8887" name="Google Shape;8887;p43"/>
          <p:cNvSpPr txBox="1">
            <a:spLocks noGrp="1"/>
          </p:cNvSpPr>
          <p:nvPr>
            <p:ph type="title"/>
          </p:nvPr>
        </p:nvSpPr>
        <p:spPr>
          <a:xfrm>
            <a:off x="3773170" y="0"/>
            <a:ext cx="1880870" cy="560705"/>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t>Chú thích</a:t>
            </a:r>
          </a:p>
        </p:txBody>
      </p:sp>
      <p:graphicFrame>
        <p:nvGraphicFramePr>
          <p:cNvPr id="8888" name="Google Shape;8888;p43"/>
          <p:cNvGraphicFramePr/>
          <p:nvPr/>
        </p:nvGraphicFramePr>
        <p:xfrm>
          <a:off x="2925445" y="1316355"/>
          <a:ext cx="4504055" cy="1257935"/>
        </p:xfrm>
        <a:graphic>
          <a:graphicData uri="http://schemas.openxmlformats.org/drawingml/2006/table">
            <a:tbl>
              <a:tblPr>
                <a:noFill/>
                <a:tableStyleId>{D193DD6F-2D56-429E-BE97-902881775F97}</a:tableStyleId>
              </a:tblPr>
              <a:tblGrid>
                <a:gridCol w="715010">
                  <a:extLst>
                    <a:ext uri="{9D8B030D-6E8A-4147-A177-3AD203B41FA5}">
                      <a16:colId xmlns:a16="http://schemas.microsoft.com/office/drawing/2014/main" xmlns="" val="20000"/>
                    </a:ext>
                  </a:extLst>
                </a:gridCol>
                <a:gridCol w="996950">
                  <a:extLst>
                    <a:ext uri="{9D8B030D-6E8A-4147-A177-3AD203B41FA5}">
                      <a16:colId xmlns:a16="http://schemas.microsoft.com/office/drawing/2014/main" xmlns="" val="20001"/>
                    </a:ext>
                  </a:extLst>
                </a:gridCol>
                <a:gridCol w="1426210">
                  <a:extLst>
                    <a:ext uri="{9D8B030D-6E8A-4147-A177-3AD203B41FA5}">
                      <a16:colId xmlns:a16="http://schemas.microsoft.com/office/drawing/2014/main" xmlns="" val="20002"/>
                    </a:ext>
                  </a:extLst>
                </a:gridCol>
                <a:gridCol w="1365885">
                  <a:extLst>
                    <a:ext uri="{9D8B030D-6E8A-4147-A177-3AD203B41FA5}">
                      <a16:colId xmlns:a16="http://schemas.microsoft.com/office/drawing/2014/main" xmlns="" val="20003"/>
                    </a:ext>
                  </a:extLst>
                </a:gridCol>
              </a:tblGrid>
              <a:tr h="1257935">
                <a:tc>
                  <a:txBody>
                    <a:bodyPr/>
                    <a:lstStyle/>
                    <a:p>
                      <a:pPr marL="0" lvl="0" indent="0" algn="ctr" rtl="0">
                        <a:spcBef>
                          <a:spcPts val="0"/>
                        </a:spcBef>
                        <a:spcAft>
                          <a:spcPts val="0"/>
                        </a:spcAft>
                        <a:buNone/>
                      </a:pPr>
                      <a:endParaRPr b="1">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3000">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a:solidFill>
                          <a:srgbClr val="41294A"/>
                        </a:solidFill>
                        <a:latin typeface="Catamaran"/>
                        <a:ea typeface="Catamaran"/>
                        <a:cs typeface="Catamaran"/>
                        <a:sym typeface="Catamaran"/>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a:solidFill>
                          <a:schemeClr val="accent2"/>
                        </a:solidFill>
                        <a:latin typeface="Nunito"/>
                        <a:ea typeface="Nunito"/>
                        <a:cs typeface="Nunito"/>
                        <a:sym typeface="Nunito"/>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dk2"/>
                    </a:solidFill>
                  </a:tcPr>
                </a:tc>
                <a:extLst>
                  <a:ext uri="{0D108BD9-81ED-4DB2-BD59-A6C34878D82A}">
                    <a16:rowId xmlns:a16="http://schemas.microsoft.com/office/drawing/2014/main" xmlns="" val="10000"/>
                  </a:ext>
                </a:extLst>
              </a:tr>
            </a:tbl>
          </a:graphicData>
        </a:graphic>
      </p:graphicFrame>
      <p:graphicFrame>
        <p:nvGraphicFramePr>
          <p:cNvPr id="8889" name="Google Shape;8889;p43"/>
          <p:cNvGraphicFramePr/>
          <p:nvPr/>
        </p:nvGraphicFramePr>
        <p:xfrm>
          <a:off x="713740" y="911860"/>
          <a:ext cx="2582545" cy="2320290"/>
        </p:xfrm>
        <a:graphic>
          <a:graphicData uri="http://schemas.openxmlformats.org/drawingml/2006/table">
            <a:tbl>
              <a:tblPr>
                <a:noFill/>
                <a:tableStyleId>{D193DD6F-2D56-429E-BE97-902881775F97}</a:tableStyleId>
              </a:tblPr>
              <a:tblGrid>
                <a:gridCol w="409575">
                  <a:extLst>
                    <a:ext uri="{9D8B030D-6E8A-4147-A177-3AD203B41FA5}">
                      <a16:colId xmlns:a16="http://schemas.microsoft.com/office/drawing/2014/main" xmlns="" val="20000"/>
                    </a:ext>
                  </a:extLst>
                </a:gridCol>
                <a:gridCol w="572135">
                  <a:extLst>
                    <a:ext uri="{9D8B030D-6E8A-4147-A177-3AD203B41FA5}">
                      <a16:colId xmlns:a16="http://schemas.microsoft.com/office/drawing/2014/main" xmlns="" val="20001"/>
                    </a:ext>
                  </a:extLst>
                </a:gridCol>
                <a:gridCol w="817880">
                  <a:extLst>
                    <a:ext uri="{9D8B030D-6E8A-4147-A177-3AD203B41FA5}">
                      <a16:colId xmlns:a16="http://schemas.microsoft.com/office/drawing/2014/main" xmlns="" val="20002"/>
                    </a:ext>
                  </a:extLst>
                </a:gridCol>
                <a:gridCol w="782955">
                  <a:extLst>
                    <a:ext uri="{9D8B030D-6E8A-4147-A177-3AD203B41FA5}">
                      <a16:colId xmlns:a16="http://schemas.microsoft.com/office/drawing/2014/main" xmlns="" val="20003"/>
                    </a:ext>
                  </a:extLst>
                </a:gridCol>
              </a:tblGrid>
              <a:tr h="2320290">
                <a:tc>
                  <a:txBody>
                    <a:bodyPr/>
                    <a:lstStyle/>
                    <a:p>
                      <a:pPr marL="0" lvl="0" indent="0" algn="ctr" rtl="0">
                        <a:spcBef>
                          <a:spcPts val="0"/>
                        </a:spcBef>
                        <a:spcAft>
                          <a:spcPts val="0"/>
                        </a:spcAft>
                        <a:buNone/>
                      </a:pPr>
                      <a:endParaRPr sz="2000" b="1">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endParaRPr sz="3000">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Clr>
                          <a:schemeClr val="accent2"/>
                        </a:buClr>
                        <a:buSzPts val="1100"/>
                        <a:buFont typeface="Arial" panose="020B0604020202020204"/>
                        <a:buNone/>
                      </a:pPr>
                      <a:endParaRPr>
                        <a:solidFill>
                          <a:srgbClr val="41294A"/>
                        </a:solidFill>
                        <a:latin typeface="Catamaran"/>
                        <a:ea typeface="Catamaran"/>
                        <a:cs typeface="Catamaran"/>
                        <a:sym typeface="Catamaran"/>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endParaRPr>
                        <a:solidFill>
                          <a:schemeClr val="accent2"/>
                        </a:solidFill>
                        <a:latin typeface="Nunito"/>
                        <a:ea typeface="Nunito"/>
                        <a:cs typeface="Nunito"/>
                        <a:sym typeface="Nunito"/>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solidFill>
                  </a:tcPr>
                </a:tc>
                <a:extLst>
                  <a:ext uri="{0D108BD9-81ED-4DB2-BD59-A6C34878D82A}">
                    <a16:rowId xmlns:a16="http://schemas.microsoft.com/office/drawing/2014/main" xmlns="" val="10000"/>
                  </a:ext>
                </a:extLst>
              </a:tr>
            </a:tbl>
          </a:graphicData>
        </a:graphic>
      </p:graphicFrame>
      <p:graphicFrame>
        <p:nvGraphicFramePr>
          <p:cNvPr id="2" name="Google Shape;8888;p43"/>
          <p:cNvGraphicFramePr/>
          <p:nvPr/>
        </p:nvGraphicFramePr>
        <p:xfrm>
          <a:off x="713740" y="3354070"/>
          <a:ext cx="4504055" cy="1257935"/>
        </p:xfrm>
        <a:graphic>
          <a:graphicData uri="http://schemas.openxmlformats.org/drawingml/2006/table">
            <a:tbl>
              <a:tblPr>
                <a:noFill/>
                <a:tableStyleId>{D193DD6F-2D56-429E-BE97-902881775F97}</a:tableStyleId>
              </a:tblPr>
              <a:tblGrid>
                <a:gridCol w="715010">
                  <a:extLst>
                    <a:ext uri="{9D8B030D-6E8A-4147-A177-3AD203B41FA5}">
                      <a16:colId xmlns:a16="http://schemas.microsoft.com/office/drawing/2014/main" xmlns="" val="20000"/>
                    </a:ext>
                  </a:extLst>
                </a:gridCol>
                <a:gridCol w="996950">
                  <a:extLst>
                    <a:ext uri="{9D8B030D-6E8A-4147-A177-3AD203B41FA5}">
                      <a16:colId xmlns:a16="http://schemas.microsoft.com/office/drawing/2014/main" xmlns="" val="20001"/>
                    </a:ext>
                  </a:extLst>
                </a:gridCol>
                <a:gridCol w="1426210">
                  <a:extLst>
                    <a:ext uri="{9D8B030D-6E8A-4147-A177-3AD203B41FA5}">
                      <a16:colId xmlns:a16="http://schemas.microsoft.com/office/drawing/2014/main" xmlns="" val="20002"/>
                    </a:ext>
                  </a:extLst>
                </a:gridCol>
                <a:gridCol w="1365885">
                  <a:extLst>
                    <a:ext uri="{9D8B030D-6E8A-4147-A177-3AD203B41FA5}">
                      <a16:colId xmlns:a16="http://schemas.microsoft.com/office/drawing/2014/main" xmlns="" val="20003"/>
                    </a:ext>
                  </a:extLst>
                </a:gridCol>
              </a:tblGrid>
              <a:tr h="1257935">
                <a:tc>
                  <a:txBody>
                    <a:bodyPr/>
                    <a:lstStyle/>
                    <a:p>
                      <a:pPr marL="0" lvl="0" indent="0" algn="ctr" rtl="0">
                        <a:spcBef>
                          <a:spcPts val="0"/>
                        </a:spcBef>
                        <a:spcAft>
                          <a:spcPts val="0"/>
                        </a:spcAft>
                        <a:buNone/>
                      </a:pPr>
                      <a:endParaRPr b="1">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bg2">
                        <a:lumMod val="75000"/>
                      </a:schemeClr>
                    </a:solidFill>
                  </a:tcPr>
                </a:tc>
                <a:tc>
                  <a:txBody>
                    <a:bodyPr/>
                    <a:lstStyle/>
                    <a:p>
                      <a:pPr marL="0" lvl="0" indent="0" algn="ctr" rtl="0">
                        <a:spcBef>
                          <a:spcPts val="0"/>
                        </a:spcBef>
                        <a:spcAft>
                          <a:spcPts val="0"/>
                        </a:spcAft>
                        <a:buNone/>
                      </a:pPr>
                      <a:endParaRPr sz="3000">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bg2">
                        <a:lumMod val="75000"/>
                      </a:schemeClr>
                    </a:solidFill>
                  </a:tcPr>
                </a:tc>
                <a:tc>
                  <a:txBody>
                    <a:bodyPr/>
                    <a:lstStyle/>
                    <a:p>
                      <a:pPr marL="0" lvl="0" indent="0" algn="ctr" rtl="0">
                        <a:spcBef>
                          <a:spcPts val="0"/>
                        </a:spcBef>
                        <a:spcAft>
                          <a:spcPts val="0"/>
                        </a:spcAft>
                        <a:buNone/>
                      </a:pPr>
                      <a:endParaRPr>
                        <a:solidFill>
                          <a:srgbClr val="41294A"/>
                        </a:solidFill>
                        <a:latin typeface="Catamaran"/>
                        <a:ea typeface="Catamaran"/>
                        <a:cs typeface="Catamaran"/>
                        <a:sym typeface="Catamaran"/>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bg2">
                        <a:lumMod val="75000"/>
                      </a:schemeClr>
                    </a:solidFill>
                  </a:tcPr>
                </a:tc>
                <a:tc>
                  <a:txBody>
                    <a:bodyPr/>
                    <a:lstStyle/>
                    <a:p>
                      <a:pPr marL="0" lvl="0" indent="0" algn="l" rtl="0">
                        <a:spcBef>
                          <a:spcPts val="0"/>
                        </a:spcBef>
                        <a:spcAft>
                          <a:spcPts val="0"/>
                        </a:spcAft>
                        <a:buNone/>
                      </a:pPr>
                      <a:endParaRPr>
                        <a:solidFill>
                          <a:schemeClr val="accent2"/>
                        </a:solidFill>
                        <a:latin typeface="Nunito"/>
                        <a:ea typeface="Nunito"/>
                        <a:cs typeface="Nunito"/>
                        <a:sym typeface="Nunito"/>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bg2">
                        <a:lumMod val="75000"/>
                      </a:schemeClr>
                    </a:solidFill>
                  </a:tcPr>
                </a:tc>
                <a:extLst>
                  <a:ext uri="{0D108BD9-81ED-4DB2-BD59-A6C34878D82A}">
                    <a16:rowId xmlns:a16="http://schemas.microsoft.com/office/drawing/2014/main" xmlns="" val="10000"/>
                  </a:ext>
                </a:extLst>
              </a:tr>
            </a:tbl>
          </a:graphicData>
        </a:graphic>
      </p:graphicFrame>
      <p:graphicFrame>
        <p:nvGraphicFramePr>
          <p:cNvPr id="3" name="Google Shape;8889;p43"/>
          <p:cNvGraphicFramePr/>
          <p:nvPr/>
        </p:nvGraphicFramePr>
        <p:xfrm>
          <a:off x="4301490" y="2867660"/>
          <a:ext cx="3677285" cy="2188845"/>
        </p:xfrm>
        <a:graphic>
          <a:graphicData uri="http://schemas.openxmlformats.org/drawingml/2006/table">
            <a:tbl>
              <a:tblPr>
                <a:noFill/>
                <a:tableStyleId>{D193DD6F-2D56-429E-BE97-902881775F97}</a:tableStyleId>
              </a:tblPr>
              <a:tblGrid>
                <a:gridCol w="582930">
                  <a:extLst>
                    <a:ext uri="{9D8B030D-6E8A-4147-A177-3AD203B41FA5}">
                      <a16:colId xmlns:a16="http://schemas.microsoft.com/office/drawing/2014/main" xmlns="" val="20000"/>
                    </a:ext>
                  </a:extLst>
                </a:gridCol>
                <a:gridCol w="814705">
                  <a:extLst>
                    <a:ext uri="{9D8B030D-6E8A-4147-A177-3AD203B41FA5}">
                      <a16:colId xmlns:a16="http://schemas.microsoft.com/office/drawing/2014/main" xmlns="" val="20001"/>
                    </a:ext>
                  </a:extLst>
                </a:gridCol>
                <a:gridCol w="1164590">
                  <a:extLst>
                    <a:ext uri="{9D8B030D-6E8A-4147-A177-3AD203B41FA5}">
                      <a16:colId xmlns:a16="http://schemas.microsoft.com/office/drawing/2014/main" xmlns="" val="20002"/>
                    </a:ext>
                  </a:extLst>
                </a:gridCol>
                <a:gridCol w="1115060">
                  <a:extLst>
                    <a:ext uri="{9D8B030D-6E8A-4147-A177-3AD203B41FA5}">
                      <a16:colId xmlns:a16="http://schemas.microsoft.com/office/drawing/2014/main" xmlns="" val="20003"/>
                    </a:ext>
                  </a:extLst>
                </a:gridCol>
              </a:tblGrid>
              <a:tr h="2188845">
                <a:tc>
                  <a:txBody>
                    <a:bodyPr/>
                    <a:lstStyle/>
                    <a:p>
                      <a:pPr marL="0" lvl="0" indent="0" algn="ctr" rtl="0">
                        <a:spcBef>
                          <a:spcPts val="0"/>
                        </a:spcBef>
                        <a:spcAft>
                          <a:spcPts val="0"/>
                        </a:spcAft>
                        <a:buNone/>
                      </a:pPr>
                      <a:endParaRPr sz="2000" b="1">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lumMod val="75000"/>
                      </a:schemeClr>
                    </a:solidFill>
                  </a:tcPr>
                </a:tc>
                <a:tc>
                  <a:txBody>
                    <a:bodyPr/>
                    <a:lstStyle/>
                    <a:p>
                      <a:pPr marL="0" lvl="0" indent="0" algn="ctr" rtl="0">
                        <a:spcBef>
                          <a:spcPts val="0"/>
                        </a:spcBef>
                        <a:spcAft>
                          <a:spcPts val="0"/>
                        </a:spcAft>
                        <a:buNone/>
                      </a:pPr>
                      <a:endParaRPr sz="3000">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lumMod val="75000"/>
                      </a:schemeClr>
                    </a:solidFill>
                  </a:tcPr>
                </a:tc>
                <a:tc>
                  <a:txBody>
                    <a:bodyPr/>
                    <a:lstStyle/>
                    <a:p>
                      <a:pPr marL="0" lvl="0" indent="0" algn="ctr" rtl="0">
                        <a:spcBef>
                          <a:spcPts val="0"/>
                        </a:spcBef>
                        <a:spcAft>
                          <a:spcPts val="0"/>
                        </a:spcAft>
                        <a:buClr>
                          <a:schemeClr val="accent2"/>
                        </a:buClr>
                        <a:buSzPts val="1100"/>
                        <a:buFont typeface="Arial" panose="020B0604020202020204"/>
                        <a:buNone/>
                      </a:pPr>
                      <a:endParaRPr>
                        <a:solidFill>
                          <a:srgbClr val="41294A"/>
                        </a:solidFill>
                        <a:latin typeface="Catamaran"/>
                        <a:ea typeface="Catamaran"/>
                        <a:cs typeface="Catamaran"/>
                        <a:sym typeface="Catamaran"/>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lumMod val="75000"/>
                      </a:schemeClr>
                    </a:solidFill>
                  </a:tcPr>
                </a:tc>
                <a:tc>
                  <a:txBody>
                    <a:bodyPr/>
                    <a:lstStyle/>
                    <a:p>
                      <a:pPr marL="0" lvl="0" indent="0" algn="l" rtl="0">
                        <a:spcBef>
                          <a:spcPts val="0"/>
                        </a:spcBef>
                        <a:spcAft>
                          <a:spcPts val="0"/>
                        </a:spcAft>
                        <a:buNone/>
                      </a:pPr>
                      <a:endParaRPr>
                        <a:solidFill>
                          <a:schemeClr val="accent2"/>
                        </a:solidFill>
                        <a:latin typeface="Nunito"/>
                        <a:ea typeface="Nunito"/>
                        <a:cs typeface="Nunito"/>
                        <a:sym typeface="Nunito"/>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lumMod val="75000"/>
                      </a:schemeClr>
                    </a:solidFill>
                  </a:tcPr>
                </a:tc>
                <a:extLst>
                  <a:ext uri="{0D108BD9-81ED-4DB2-BD59-A6C34878D82A}">
                    <a16:rowId xmlns:a16="http://schemas.microsoft.com/office/drawing/2014/main" xmlns="" val="10000"/>
                  </a:ext>
                </a:extLst>
              </a:tr>
            </a:tbl>
          </a:graphicData>
        </a:graphic>
      </p:graphicFrame>
      <p:sp>
        <p:nvSpPr>
          <p:cNvPr id="4" name="Rectangles 3"/>
          <p:cNvSpPr/>
          <p:nvPr/>
        </p:nvSpPr>
        <p:spPr>
          <a:xfrm>
            <a:off x="3093085" y="1682115"/>
            <a:ext cx="4551045" cy="953135"/>
          </a:xfrm>
          <a:prstGeom prst="rect">
            <a:avLst/>
          </a:prstGeom>
          <a:noFill/>
          <a:ln>
            <a:noFill/>
          </a:ln>
        </p:spPr>
        <p:txBody>
          <a:bodyPr wrap="square" rtlCol="0" anchor="t">
            <a:spAutoFit/>
          </a:bodyPr>
          <a:lstStyle/>
          <a:p>
            <a:pPr algn="ctr"/>
            <a:r>
              <a:rPr lang="en-GB" altLang="en-US" sz="2800" b="1">
                <a:solidFill>
                  <a:schemeClr val="accent2"/>
                </a:solidFill>
                <a:effectLst>
                  <a:outerShdw blurRad="38100" dist="19050" dir="2700000" algn="tl" rotWithShape="0">
                    <a:schemeClr val="dk1">
                      <a:alpha val="40000"/>
                    </a:schemeClr>
                  </a:outerShdw>
                </a:effectLst>
              </a:rPr>
              <a:t>Vẫn còn nguyên vẻ tự nhiên như lúc ban đầu</a:t>
            </a:r>
          </a:p>
        </p:txBody>
      </p:sp>
      <p:pic>
        <p:nvPicPr>
          <p:cNvPr id="7" name="Picture 6" descr="đèo mã phục"/>
          <p:cNvPicPr>
            <a:picLocks noChangeAspect="1"/>
          </p:cNvPicPr>
          <p:nvPr/>
        </p:nvPicPr>
        <p:blipFill>
          <a:blip r:embed="rId3"/>
          <a:stretch>
            <a:fillRect/>
          </a:stretch>
        </p:blipFill>
        <p:spPr>
          <a:xfrm>
            <a:off x="132715" y="1115060"/>
            <a:ext cx="2959735" cy="1976120"/>
          </a:xfrm>
          <a:prstGeom prst="rect">
            <a:avLst/>
          </a:prstGeom>
        </p:spPr>
      </p:pic>
      <p:sp>
        <p:nvSpPr>
          <p:cNvPr id="2946" name="Google Shape;2946;p39"/>
          <p:cNvSpPr/>
          <p:nvPr/>
        </p:nvSpPr>
        <p:spPr>
          <a:xfrm>
            <a:off x="3773170" y="911225"/>
            <a:ext cx="2529840" cy="770890"/>
          </a:xfrm>
          <a:custGeom>
            <a:avLst/>
            <a:gdLst/>
            <a:ahLst/>
            <a:cxnLst/>
            <a:rect l="l" t="t" r="r" b="b"/>
            <a:pathLst>
              <a:path w="48469" h="41838" extrusionOk="0">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gradFill>
            <a:gsLst>
              <a:gs pos="0">
                <a:srgbClr val="FE4444"/>
              </a:gs>
              <a:gs pos="100000">
                <a:srgbClr val="832B2B"/>
              </a:gs>
            </a:gsLst>
            <a:lin scaled="0"/>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400" b="1">
                <a:solidFill>
                  <a:schemeClr val="bg1"/>
                </a:solidFill>
              </a:rPr>
              <a:t>nguyên sơ</a:t>
            </a:r>
          </a:p>
        </p:txBody>
      </p:sp>
      <p:sp>
        <p:nvSpPr>
          <p:cNvPr id="5" name="Google Shape;2946;p39"/>
          <p:cNvSpPr/>
          <p:nvPr/>
        </p:nvSpPr>
        <p:spPr>
          <a:xfrm>
            <a:off x="1598295" y="2867660"/>
            <a:ext cx="2703830" cy="791210"/>
          </a:xfrm>
          <a:custGeom>
            <a:avLst/>
            <a:gdLst/>
            <a:ahLst/>
            <a:cxnLst/>
            <a:rect l="l" t="t" r="r" b="b"/>
            <a:pathLst>
              <a:path w="48469" h="41838" extrusionOk="0">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gradFill>
            <a:gsLst>
              <a:gs pos="0">
                <a:srgbClr val="FE4444"/>
              </a:gs>
              <a:gs pos="100000">
                <a:srgbClr val="832B2B"/>
              </a:gs>
            </a:gsLst>
            <a:lin scaled="0"/>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400" b="1">
                <a:solidFill>
                  <a:schemeClr val="bg1"/>
                </a:solidFill>
              </a:rPr>
              <a:t>vạt nương</a:t>
            </a:r>
          </a:p>
        </p:txBody>
      </p:sp>
      <p:sp>
        <p:nvSpPr>
          <p:cNvPr id="6" name="Rectangles 5"/>
          <p:cNvSpPr/>
          <p:nvPr/>
        </p:nvSpPr>
        <p:spPr>
          <a:xfrm>
            <a:off x="357505" y="3658870"/>
            <a:ext cx="4215765" cy="953135"/>
          </a:xfrm>
          <a:prstGeom prst="rect">
            <a:avLst/>
          </a:prstGeom>
          <a:noFill/>
          <a:ln>
            <a:noFill/>
          </a:ln>
        </p:spPr>
        <p:txBody>
          <a:bodyPr wrap="square" rtlCol="0" anchor="t">
            <a:spAutoFit/>
          </a:bodyPr>
          <a:lstStyle/>
          <a:p>
            <a:pPr algn="ctr"/>
            <a:r>
              <a:rPr lang="en-GB" altLang="en-US" sz="2800" b="1">
                <a:solidFill>
                  <a:schemeClr val="accent2"/>
                </a:solidFill>
                <a:effectLst>
                  <a:outerShdw blurRad="38100" dist="19050" dir="2700000" algn="tl" rotWithShape="0">
                    <a:schemeClr val="dk1">
                      <a:alpha val="40000"/>
                    </a:schemeClr>
                  </a:outerShdw>
                </a:effectLst>
              </a:rPr>
              <a:t>mảnh đất trồng trọt</a:t>
            </a:r>
          </a:p>
          <a:p>
            <a:pPr algn="ctr"/>
            <a:r>
              <a:rPr lang="en-GB" altLang="en-US" sz="2800" b="1">
                <a:solidFill>
                  <a:schemeClr val="accent2"/>
                </a:solidFill>
                <a:effectLst>
                  <a:outerShdw blurRad="38100" dist="19050" dir="2700000" algn="tl" rotWithShape="0">
                    <a:schemeClr val="dk1">
                      <a:alpha val="40000"/>
                    </a:schemeClr>
                  </a:outerShdw>
                </a:effectLst>
              </a:rPr>
              <a:t>trải dài trên đồi núi</a:t>
            </a:r>
          </a:p>
        </p:txBody>
      </p:sp>
      <p:pic>
        <p:nvPicPr>
          <p:cNvPr id="8" name="Picture 7" descr="25a3c390ec"/>
          <p:cNvPicPr>
            <a:picLocks noChangeAspect="1"/>
          </p:cNvPicPr>
          <p:nvPr/>
        </p:nvPicPr>
        <p:blipFill>
          <a:blip r:embed="rId4"/>
          <a:stretch>
            <a:fillRect/>
          </a:stretch>
        </p:blipFill>
        <p:spPr>
          <a:xfrm>
            <a:off x="4577080" y="2975610"/>
            <a:ext cx="2959100" cy="197294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randombar(horizontal)">
                                      <p:cBhvr>
                                        <p:cTn id="7" dur="500"/>
                                        <p:tgtEl>
                                          <p:spTgt spid="7"/>
                                        </p:tgtEl>
                                      </p:cBhvr>
                                    </p:animEffect>
                                  </p:childTnLst>
                                </p:cTn>
                              </p:par>
                              <p:par>
                                <p:cTn id="8" presetID="14" presetClass="entr" presetSubtype="10" fill="hold" grpId="0" nodeType="withEffect">
                                  <p:stCondLst>
                                    <p:cond delay="0"/>
                                  </p:stCondLst>
                                  <p:childTnLst>
                                    <p:set>
                                      <p:cBhvr>
                                        <p:cTn id="9" dur="1" fill="hold">
                                          <p:stCondLst>
                                            <p:cond delay="0"/>
                                          </p:stCondLst>
                                        </p:cTn>
                                        <p:tgtEl>
                                          <p:spTgt spid="2946"/>
                                        </p:tgtEl>
                                        <p:attrNameLst>
                                          <p:attrName>style.visibility</p:attrName>
                                        </p:attrNameLst>
                                      </p:cBhvr>
                                      <p:to>
                                        <p:strVal val="visible"/>
                                      </p:to>
                                    </p:set>
                                    <p:animEffect transition="in" filter="randombar(horizontal)">
                                      <p:cBhvr>
                                        <p:cTn id="10" dur="500"/>
                                        <p:tgtEl>
                                          <p:spTgt spid="2946"/>
                                        </p:tgtEl>
                                      </p:cBhvr>
                                    </p:animEffect>
                                  </p:childTnLst>
                                </p:cTn>
                              </p:par>
                              <p:par>
                                <p:cTn id="11" presetID="14" presetClass="entr" presetSubtype="1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randombar(horizontal)">
                                      <p:cBhvr>
                                        <p:cTn id="13" dur="500"/>
                                        <p:tgtEl>
                                          <p:spTgt spid="4"/>
                                        </p:tgtEl>
                                      </p:cBhvr>
                                    </p:animEffect>
                                  </p:childTnLst>
                                </p:cTn>
                              </p:par>
                              <p:par>
                                <p:cTn id="14" presetID="14" presetClass="entr" presetSubtype="10" fill="hold" nodeType="withEffect">
                                  <p:stCondLst>
                                    <p:cond delay="0"/>
                                  </p:stCondLst>
                                  <p:childTnLst>
                                    <p:set>
                                      <p:cBhvr>
                                        <p:cTn id="15" dur="1" fill="hold">
                                          <p:stCondLst>
                                            <p:cond delay="0"/>
                                          </p:stCondLst>
                                        </p:cTn>
                                        <p:tgtEl>
                                          <p:spTgt spid="8889"/>
                                        </p:tgtEl>
                                        <p:attrNameLst>
                                          <p:attrName>style.visibility</p:attrName>
                                        </p:attrNameLst>
                                      </p:cBhvr>
                                      <p:to>
                                        <p:strVal val="visible"/>
                                      </p:to>
                                    </p:set>
                                    <p:animEffect transition="in" filter="randombar(horizontal)">
                                      <p:cBhvr>
                                        <p:cTn id="16" dur="500"/>
                                        <p:tgtEl>
                                          <p:spTgt spid="8889"/>
                                        </p:tgtEl>
                                      </p:cBhvr>
                                    </p:animEffect>
                                  </p:childTnLst>
                                </p:cTn>
                              </p:par>
                              <p:par>
                                <p:cTn id="17" presetID="14" presetClass="entr" presetSubtype="10" fill="hold" nodeType="withEffect">
                                  <p:stCondLst>
                                    <p:cond delay="0"/>
                                  </p:stCondLst>
                                  <p:childTnLst>
                                    <p:set>
                                      <p:cBhvr>
                                        <p:cTn id="18" dur="1" fill="hold">
                                          <p:stCondLst>
                                            <p:cond delay="0"/>
                                          </p:stCondLst>
                                        </p:cTn>
                                        <p:tgtEl>
                                          <p:spTgt spid="8888"/>
                                        </p:tgtEl>
                                        <p:attrNameLst>
                                          <p:attrName>style.visibility</p:attrName>
                                        </p:attrNameLst>
                                      </p:cBhvr>
                                      <p:to>
                                        <p:strVal val="visible"/>
                                      </p:to>
                                    </p:set>
                                    <p:animEffect transition="in" filter="randombar(horizontal)">
                                      <p:cBhvr>
                                        <p:cTn id="19" dur="500"/>
                                        <p:tgtEl>
                                          <p:spTgt spid="8888"/>
                                        </p:tgtEl>
                                      </p:cBhvr>
                                    </p:animEffect>
                                  </p:childTnLst>
                                </p:cTn>
                              </p:par>
                            </p:childTnLst>
                          </p:cTn>
                        </p:par>
                      </p:childTnLst>
                    </p:cTn>
                  </p:par>
                  <p:par>
                    <p:cTn id="20" fill="hold">
                      <p:stCondLst>
                        <p:cond delay="indefinite"/>
                      </p:stCondLst>
                      <p:childTnLst>
                        <p:par>
                          <p:cTn id="21" fill="hold">
                            <p:stCondLst>
                              <p:cond delay="0"/>
                            </p:stCondLst>
                            <p:childTnLst>
                              <p:par>
                                <p:cTn id="22" presetID="14" presetClass="entr" presetSubtype="10" fill="hold" grpId="0" nodeType="click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randombar(horizontal)">
                                      <p:cBhvr>
                                        <p:cTn id="24" dur="500"/>
                                        <p:tgtEl>
                                          <p:spTgt spid="6"/>
                                        </p:tgtEl>
                                      </p:cBhvr>
                                    </p:animEffect>
                                  </p:childTnLst>
                                </p:cTn>
                              </p:par>
                              <p:par>
                                <p:cTn id="25" presetID="14" presetClass="entr" presetSubtype="10" fill="hold" nodeType="with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randombar(horizontal)">
                                      <p:cBhvr>
                                        <p:cTn id="27" dur="500"/>
                                        <p:tgtEl>
                                          <p:spTgt spid="2"/>
                                        </p:tgtEl>
                                      </p:cBhvr>
                                    </p:animEffect>
                                  </p:childTnLst>
                                </p:cTn>
                              </p:par>
                              <p:par>
                                <p:cTn id="28" presetID="14" presetClass="entr" presetSubtype="10" fill="hold" grpId="0" nodeType="with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randombar(horizontal)">
                                      <p:cBhvr>
                                        <p:cTn id="30" dur="500"/>
                                        <p:tgtEl>
                                          <p:spTgt spid="5"/>
                                        </p:tgtEl>
                                      </p:cBhvr>
                                    </p:animEffect>
                                  </p:childTnLst>
                                </p:cTn>
                              </p:par>
                              <p:par>
                                <p:cTn id="31" presetID="14" presetClass="entr" presetSubtype="10" fill="hold" nodeType="with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randombar(horizontal)">
                                      <p:cBhvr>
                                        <p:cTn id="33" dur="500"/>
                                        <p:tgtEl>
                                          <p:spTgt spid="3"/>
                                        </p:tgtEl>
                                      </p:cBhvr>
                                    </p:animEffect>
                                  </p:childTnLst>
                                </p:cTn>
                              </p:par>
                              <p:par>
                                <p:cTn id="34" presetID="14" presetClass="entr" presetSubtype="10" fill="hold" nodeType="with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randombar(horizontal)">
                                      <p:cBhvr>
                                        <p:cTn id="3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2946" grpId="0" animBg="1"/>
      <p:bldP spid="5" grpId="0" animBg="1"/>
      <p:bldP spid="6"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8169"/>
        <p:cNvGrpSpPr/>
        <p:nvPr/>
      </p:nvGrpSpPr>
      <p:grpSpPr>
        <a:xfrm>
          <a:off x="0" y="0"/>
          <a:ext cx="0" cy="0"/>
          <a:chOff x="0" y="0"/>
          <a:chExt cx="0" cy="0"/>
        </a:xfrm>
      </p:grpSpPr>
      <p:graphicFrame>
        <p:nvGraphicFramePr>
          <p:cNvPr id="9" name="Google Shape;8888;p43"/>
          <p:cNvGraphicFramePr/>
          <p:nvPr>
            <p:extLst>
              <p:ext uri="{D42A27DB-BD31-4B8C-83A1-F6EECF244321}">
                <p14:modId xmlns:p14="http://schemas.microsoft.com/office/powerpoint/2010/main" val="1528904666"/>
              </p:ext>
            </p:extLst>
          </p:nvPr>
        </p:nvGraphicFramePr>
        <p:xfrm>
          <a:off x="878205" y="746125"/>
          <a:ext cx="4187190" cy="1591310"/>
        </p:xfrm>
        <a:graphic>
          <a:graphicData uri="http://schemas.openxmlformats.org/drawingml/2006/table">
            <a:tbl>
              <a:tblPr>
                <a:noFill/>
                <a:tableStyleId>{D193DD6F-2D56-429E-BE97-902881775F97}</a:tableStyleId>
              </a:tblPr>
              <a:tblGrid>
                <a:gridCol w="664845">
                  <a:extLst>
                    <a:ext uri="{9D8B030D-6E8A-4147-A177-3AD203B41FA5}">
                      <a16:colId xmlns:a16="http://schemas.microsoft.com/office/drawing/2014/main" xmlns="" val="20000"/>
                    </a:ext>
                  </a:extLst>
                </a:gridCol>
                <a:gridCol w="927100">
                  <a:extLst>
                    <a:ext uri="{9D8B030D-6E8A-4147-A177-3AD203B41FA5}">
                      <a16:colId xmlns:a16="http://schemas.microsoft.com/office/drawing/2014/main" xmlns="" val="20001"/>
                    </a:ext>
                  </a:extLst>
                </a:gridCol>
                <a:gridCol w="1325245">
                  <a:extLst>
                    <a:ext uri="{9D8B030D-6E8A-4147-A177-3AD203B41FA5}">
                      <a16:colId xmlns:a16="http://schemas.microsoft.com/office/drawing/2014/main" xmlns="" val="20002"/>
                    </a:ext>
                  </a:extLst>
                </a:gridCol>
                <a:gridCol w="1270000">
                  <a:extLst>
                    <a:ext uri="{9D8B030D-6E8A-4147-A177-3AD203B41FA5}">
                      <a16:colId xmlns:a16="http://schemas.microsoft.com/office/drawing/2014/main" xmlns="" val="20003"/>
                    </a:ext>
                  </a:extLst>
                </a:gridCol>
              </a:tblGrid>
              <a:tr h="1591310">
                <a:tc>
                  <a:txBody>
                    <a:bodyPr/>
                    <a:lstStyle/>
                    <a:p>
                      <a:pPr marL="0" lvl="0" indent="0" algn="ctr" rtl="0">
                        <a:spcBef>
                          <a:spcPts val="0"/>
                        </a:spcBef>
                        <a:spcAft>
                          <a:spcPts val="0"/>
                        </a:spcAft>
                        <a:buNone/>
                      </a:pPr>
                      <a:endParaRPr b="1">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bg2">
                        <a:lumMod val="75000"/>
                      </a:schemeClr>
                    </a:solidFill>
                  </a:tcPr>
                </a:tc>
                <a:tc>
                  <a:txBody>
                    <a:bodyPr/>
                    <a:lstStyle/>
                    <a:p>
                      <a:pPr marL="0" lvl="0" indent="0" algn="ctr" rtl="0">
                        <a:spcBef>
                          <a:spcPts val="0"/>
                        </a:spcBef>
                        <a:spcAft>
                          <a:spcPts val="0"/>
                        </a:spcAft>
                        <a:buNone/>
                      </a:pPr>
                      <a:endParaRPr sz="3000">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bg2">
                        <a:lumMod val="75000"/>
                      </a:schemeClr>
                    </a:solidFill>
                  </a:tcPr>
                </a:tc>
                <a:tc>
                  <a:txBody>
                    <a:bodyPr/>
                    <a:lstStyle/>
                    <a:p>
                      <a:pPr marL="0" lvl="0" indent="0" algn="ctr" rtl="0">
                        <a:spcBef>
                          <a:spcPts val="0"/>
                        </a:spcBef>
                        <a:spcAft>
                          <a:spcPts val="0"/>
                        </a:spcAft>
                        <a:buNone/>
                      </a:pPr>
                      <a:endParaRPr>
                        <a:solidFill>
                          <a:srgbClr val="41294A"/>
                        </a:solidFill>
                        <a:latin typeface="Catamaran"/>
                        <a:ea typeface="Catamaran"/>
                        <a:cs typeface="Catamaran"/>
                        <a:sym typeface="Catamaran"/>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bg2">
                        <a:lumMod val="75000"/>
                      </a:schemeClr>
                    </a:solidFill>
                  </a:tcPr>
                </a:tc>
                <a:tc>
                  <a:txBody>
                    <a:bodyPr/>
                    <a:lstStyle/>
                    <a:p>
                      <a:pPr marL="0" lvl="0" indent="0" algn="l" rtl="0">
                        <a:spcBef>
                          <a:spcPts val="0"/>
                        </a:spcBef>
                        <a:spcAft>
                          <a:spcPts val="0"/>
                        </a:spcAft>
                        <a:buNone/>
                      </a:pPr>
                      <a:endParaRPr>
                        <a:solidFill>
                          <a:schemeClr val="accent2"/>
                        </a:solidFill>
                        <a:latin typeface="Nunito"/>
                        <a:ea typeface="Nunito"/>
                        <a:cs typeface="Nunito"/>
                        <a:sym typeface="Nunito"/>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bg2">
                        <a:lumMod val="75000"/>
                      </a:schemeClr>
                    </a:solidFill>
                  </a:tcPr>
                </a:tc>
                <a:extLst>
                  <a:ext uri="{0D108BD9-81ED-4DB2-BD59-A6C34878D82A}">
                    <a16:rowId xmlns:a16="http://schemas.microsoft.com/office/drawing/2014/main" xmlns="" val="10000"/>
                  </a:ext>
                </a:extLst>
              </a:tr>
            </a:tbl>
          </a:graphicData>
        </a:graphic>
      </p:graphicFrame>
      <p:graphicFrame>
        <p:nvGraphicFramePr>
          <p:cNvPr id="10" name="Google Shape;8889;p43"/>
          <p:cNvGraphicFramePr/>
          <p:nvPr/>
        </p:nvGraphicFramePr>
        <p:xfrm>
          <a:off x="4777740" y="260350"/>
          <a:ext cx="2776220" cy="2320290"/>
        </p:xfrm>
        <a:graphic>
          <a:graphicData uri="http://schemas.openxmlformats.org/drawingml/2006/table">
            <a:tbl>
              <a:tblPr>
                <a:noFill/>
                <a:tableStyleId>{D193DD6F-2D56-429E-BE97-902881775F97}</a:tableStyleId>
              </a:tblPr>
              <a:tblGrid>
                <a:gridCol w="440055">
                  <a:extLst>
                    <a:ext uri="{9D8B030D-6E8A-4147-A177-3AD203B41FA5}">
                      <a16:colId xmlns:a16="http://schemas.microsoft.com/office/drawing/2014/main" xmlns="" val="20000"/>
                    </a:ext>
                  </a:extLst>
                </a:gridCol>
                <a:gridCol w="615315">
                  <a:extLst>
                    <a:ext uri="{9D8B030D-6E8A-4147-A177-3AD203B41FA5}">
                      <a16:colId xmlns:a16="http://schemas.microsoft.com/office/drawing/2014/main" xmlns="" val="20001"/>
                    </a:ext>
                  </a:extLst>
                </a:gridCol>
                <a:gridCol w="879475">
                  <a:extLst>
                    <a:ext uri="{9D8B030D-6E8A-4147-A177-3AD203B41FA5}">
                      <a16:colId xmlns:a16="http://schemas.microsoft.com/office/drawing/2014/main" xmlns="" val="20002"/>
                    </a:ext>
                  </a:extLst>
                </a:gridCol>
                <a:gridCol w="841375">
                  <a:extLst>
                    <a:ext uri="{9D8B030D-6E8A-4147-A177-3AD203B41FA5}">
                      <a16:colId xmlns:a16="http://schemas.microsoft.com/office/drawing/2014/main" xmlns="" val="20003"/>
                    </a:ext>
                  </a:extLst>
                </a:gridCol>
              </a:tblGrid>
              <a:tr h="2320290">
                <a:tc>
                  <a:txBody>
                    <a:bodyPr/>
                    <a:lstStyle/>
                    <a:p>
                      <a:pPr marL="0" lvl="0" indent="0" algn="ctr" rtl="0">
                        <a:spcBef>
                          <a:spcPts val="0"/>
                        </a:spcBef>
                        <a:spcAft>
                          <a:spcPts val="0"/>
                        </a:spcAft>
                        <a:buNone/>
                      </a:pPr>
                      <a:endParaRPr sz="2000" b="1">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lumMod val="75000"/>
                      </a:schemeClr>
                    </a:solidFill>
                  </a:tcPr>
                </a:tc>
                <a:tc>
                  <a:txBody>
                    <a:bodyPr/>
                    <a:lstStyle/>
                    <a:p>
                      <a:pPr marL="0" lvl="0" indent="0" algn="ctr" rtl="0">
                        <a:spcBef>
                          <a:spcPts val="0"/>
                        </a:spcBef>
                        <a:spcAft>
                          <a:spcPts val="0"/>
                        </a:spcAft>
                        <a:buNone/>
                      </a:pPr>
                      <a:endParaRPr sz="3000">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lumMod val="75000"/>
                      </a:schemeClr>
                    </a:solidFill>
                  </a:tcPr>
                </a:tc>
                <a:tc>
                  <a:txBody>
                    <a:bodyPr/>
                    <a:lstStyle/>
                    <a:p>
                      <a:pPr marL="0" lvl="0" indent="0" algn="ctr" rtl="0">
                        <a:spcBef>
                          <a:spcPts val="0"/>
                        </a:spcBef>
                        <a:spcAft>
                          <a:spcPts val="0"/>
                        </a:spcAft>
                        <a:buClr>
                          <a:schemeClr val="accent2"/>
                        </a:buClr>
                        <a:buSzPts val="1100"/>
                        <a:buFont typeface="Arial" panose="020B0604020202020204"/>
                        <a:buNone/>
                      </a:pPr>
                      <a:endParaRPr>
                        <a:solidFill>
                          <a:srgbClr val="41294A"/>
                        </a:solidFill>
                        <a:latin typeface="Catamaran"/>
                        <a:ea typeface="Catamaran"/>
                        <a:cs typeface="Catamaran"/>
                        <a:sym typeface="Catamaran"/>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lumMod val="75000"/>
                      </a:schemeClr>
                    </a:solidFill>
                  </a:tcPr>
                </a:tc>
                <a:tc>
                  <a:txBody>
                    <a:bodyPr/>
                    <a:lstStyle/>
                    <a:p>
                      <a:pPr marL="0" lvl="0" indent="0" algn="l" rtl="0">
                        <a:spcBef>
                          <a:spcPts val="0"/>
                        </a:spcBef>
                        <a:spcAft>
                          <a:spcPts val="0"/>
                        </a:spcAft>
                        <a:buNone/>
                      </a:pPr>
                      <a:endParaRPr>
                        <a:solidFill>
                          <a:schemeClr val="accent2"/>
                        </a:solidFill>
                        <a:latin typeface="Nunito"/>
                        <a:ea typeface="Nunito"/>
                        <a:cs typeface="Nunito"/>
                        <a:sym typeface="Nunito"/>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lumMod val="75000"/>
                      </a:schemeClr>
                    </a:solidFill>
                  </a:tcPr>
                </a:tc>
                <a:extLst>
                  <a:ext uri="{0D108BD9-81ED-4DB2-BD59-A6C34878D82A}">
                    <a16:rowId xmlns:a16="http://schemas.microsoft.com/office/drawing/2014/main" xmlns="" val="10000"/>
                  </a:ext>
                </a:extLst>
              </a:tr>
            </a:tbl>
          </a:graphicData>
        </a:graphic>
      </p:graphicFrame>
      <p:graphicFrame>
        <p:nvGraphicFramePr>
          <p:cNvPr id="8888" name="Google Shape;8888;p43"/>
          <p:cNvGraphicFramePr/>
          <p:nvPr/>
        </p:nvGraphicFramePr>
        <p:xfrm>
          <a:off x="4390390" y="3681730"/>
          <a:ext cx="3345815" cy="1047750"/>
        </p:xfrm>
        <a:graphic>
          <a:graphicData uri="http://schemas.openxmlformats.org/drawingml/2006/table">
            <a:tbl>
              <a:tblPr>
                <a:noFill/>
                <a:tableStyleId>{D193DD6F-2D56-429E-BE97-902881775F97}</a:tableStyleId>
              </a:tblPr>
              <a:tblGrid>
                <a:gridCol w="530860">
                  <a:extLst>
                    <a:ext uri="{9D8B030D-6E8A-4147-A177-3AD203B41FA5}">
                      <a16:colId xmlns:a16="http://schemas.microsoft.com/office/drawing/2014/main" xmlns="" val="20000"/>
                    </a:ext>
                  </a:extLst>
                </a:gridCol>
                <a:gridCol w="741045">
                  <a:extLst>
                    <a:ext uri="{9D8B030D-6E8A-4147-A177-3AD203B41FA5}">
                      <a16:colId xmlns:a16="http://schemas.microsoft.com/office/drawing/2014/main" xmlns="" val="20001"/>
                    </a:ext>
                  </a:extLst>
                </a:gridCol>
                <a:gridCol w="1059180">
                  <a:extLst>
                    <a:ext uri="{9D8B030D-6E8A-4147-A177-3AD203B41FA5}">
                      <a16:colId xmlns:a16="http://schemas.microsoft.com/office/drawing/2014/main" xmlns="" val="20002"/>
                    </a:ext>
                  </a:extLst>
                </a:gridCol>
                <a:gridCol w="1014730">
                  <a:extLst>
                    <a:ext uri="{9D8B030D-6E8A-4147-A177-3AD203B41FA5}">
                      <a16:colId xmlns:a16="http://schemas.microsoft.com/office/drawing/2014/main" xmlns="" val="20003"/>
                    </a:ext>
                  </a:extLst>
                </a:gridCol>
              </a:tblGrid>
              <a:tr h="1047750">
                <a:tc>
                  <a:txBody>
                    <a:bodyPr/>
                    <a:lstStyle/>
                    <a:p>
                      <a:pPr marL="0" lvl="0" indent="0" algn="ctr" rtl="0">
                        <a:spcBef>
                          <a:spcPts val="0"/>
                        </a:spcBef>
                        <a:spcAft>
                          <a:spcPts val="0"/>
                        </a:spcAft>
                        <a:buNone/>
                      </a:pPr>
                      <a:endParaRPr b="1">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sz="3000">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endParaRPr>
                        <a:solidFill>
                          <a:srgbClr val="41294A"/>
                        </a:solidFill>
                        <a:latin typeface="Catamaran"/>
                        <a:ea typeface="Catamaran"/>
                        <a:cs typeface="Catamaran"/>
                        <a:sym typeface="Catamaran"/>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endParaRPr>
                        <a:solidFill>
                          <a:schemeClr val="accent2"/>
                        </a:solidFill>
                        <a:latin typeface="Nunito"/>
                        <a:ea typeface="Nunito"/>
                        <a:cs typeface="Nunito"/>
                        <a:sym typeface="Nunito"/>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dk2"/>
                    </a:solidFill>
                  </a:tcPr>
                </a:tc>
                <a:extLst>
                  <a:ext uri="{0D108BD9-81ED-4DB2-BD59-A6C34878D82A}">
                    <a16:rowId xmlns:a16="http://schemas.microsoft.com/office/drawing/2014/main" xmlns="" val="10000"/>
                  </a:ext>
                </a:extLst>
              </a:tr>
            </a:tbl>
          </a:graphicData>
        </a:graphic>
      </p:graphicFrame>
      <p:graphicFrame>
        <p:nvGraphicFramePr>
          <p:cNvPr id="8889" name="Google Shape;8889;p43"/>
          <p:cNvGraphicFramePr/>
          <p:nvPr/>
        </p:nvGraphicFramePr>
        <p:xfrm>
          <a:off x="1807845" y="2580640"/>
          <a:ext cx="2582545" cy="2320290"/>
        </p:xfrm>
        <a:graphic>
          <a:graphicData uri="http://schemas.openxmlformats.org/drawingml/2006/table">
            <a:tbl>
              <a:tblPr>
                <a:noFill/>
                <a:tableStyleId>{D193DD6F-2D56-429E-BE97-902881775F97}</a:tableStyleId>
              </a:tblPr>
              <a:tblGrid>
                <a:gridCol w="409575">
                  <a:extLst>
                    <a:ext uri="{9D8B030D-6E8A-4147-A177-3AD203B41FA5}">
                      <a16:colId xmlns:a16="http://schemas.microsoft.com/office/drawing/2014/main" xmlns="" val="20000"/>
                    </a:ext>
                  </a:extLst>
                </a:gridCol>
                <a:gridCol w="572135">
                  <a:extLst>
                    <a:ext uri="{9D8B030D-6E8A-4147-A177-3AD203B41FA5}">
                      <a16:colId xmlns:a16="http://schemas.microsoft.com/office/drawing/2014/main" xmlns="" val="20001"/>
                    </a:ext>
                  </a:extLst>
                </a:gridCol>
                <a:gridCol w="817880">
                  <a:extLst>
                    <a:ext uri="{9D8B030D-6E8A-4147-A177-3AD203B41FA5}">
                      <a16:colId xmlns:a16="http://schemas.microsoft.com/office/drawing/2014/main" xmlns="" val="20002"/>
                    </a:ext>
                  </a:extLst>
                </a:gridCol>
                <a:gridCol w="782955">
                  <a:extLst>
                    <a:ext uri="{9D8B030D-6E8A-4147-A177-3AD203B41FA5}">
                      <a16:colId xmlns:a16="http://schemas.microsoft.com/office/drawing/2014/main" xmlns="" val="20003"/>
                    </a:ext>
                  </a:extLst>
                </a:gridCol>
              </a:tblGrid>
              <a:tr h="2320290">
                <a:tc>
                  <a:txBody>
                    <a:bodyPr/>
                    <a:lstStyle/>
                    <a:p>
                      <a:pPr marL="0" lvl="0" indent="0" algn="ctr" rtl="0">
                        <a:spcBef>
                          <a:spcPts val="0"/>
                        </a:spcBef>
                        <a:spcAft>
                          <a:spcPts val="0"/>
                        </a:spcAft>
                        <a:buNone/>
                      </a:pPr>
                      <a:endParaRPr sz="2000" b="1">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None/>
                      </a:pPr>
                      <a:endParaRPr sz="3000">
                        <a:solidFill>
                          <a:schemeClr val="accent2"/>
                        </a:solidFill>
                        <a:latin typeface="Chewy" panose="02000000000000000000"/>
                        <a:ea typeface="Chewy" panose="02000000000000000000"/>
                        <a:cs typeface="Chewy" panose="02000000000000000000"/>
                        <a:sym typeface="Chewy" panose="02000000000000000000"/>
                      </a:endParaRPr>
                    </a:p>
                  </a:txBody>
                  <a:tcPr marL="91425" marR="91425" marT="91425" marB="137150"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solidFill>
                  </a:tcPr>
                </a:tc>
                <a:tc>
                  <a:txBody>
                    <a:bodyPr/>
                    <a:lstStyle/>
                    <a:p>
                      <a:pPr marL="0" lvl="0" indent="0" algn="ctr" rtl="0">
                        <a:spcBef>
                          <a:spcPts val="0"/>
                        </a:spcBef>
                        <a:spcAft>
                          <a:spcPts val="0"/>
                        </a:spcAft>
                        <a:buClr>
                          <a:schemeClr val="accent2"/>
                        </a:buClr>
                        <a:buSzPts val="1100"/>
                        <a:buFont typeface="Arial" panose="020B0604020202020204"/>
                        <a:buNone/>
                      </a:pPr>
                      <a:endParaRPr>
                        <a:solidFill>
                          <a:srgbClr val="41294A"/>
                        </a:solidFill>
                        <a:latin typeface="Catamaran"/>
                        <a:ea typeface="Catamaran"/>
                        <a:cs typeface="Catamaran"/>
                        <a:sym typeface="Catamaran"/>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solidFill>
                  </a:tcPr>
                </a:tc>
                <a:tc>
                  <a:txBody>
                    <a:bodyPr/>
                    <a:lstStyle/>
                    <a:p>
                      <a:pPr marL="0" lvl="0" indent="0" algn="l" rtl="0">
                        <a:spcBef>
                          <a:spcPts val="0"/>
                        </a:spcBef>
                        <a:spcAft>
                          <a:spcPts val="0"/>
                        </a:spcAft>
                        <a:buNone/>
                      </a:pPr>
                      <a:endParaRPr>
                        <a:solidFill>
                          <a:schemeClr val="accent2"/>
                        </a:solidFill>
                        <a:latin typeface="Nunito"/>
                        <a:ea typeface="Nunito"/>
                        <a:cs typeface="Nunito"/>
                        <a:sym typeface="Nunito"/>
                      </a:endParaRPr>
                    </a:p>
                  </a:txBody>
                  <a:tcPr marL="91425" marR="91425" marT="91425" marB="91425" anchor="ctr">
                    <a:lnL w="28575" cap="flat" cmpd="sng">
                      <a:solidFill>
                        <a:srgbClr val="FFFFFF">
                          <a:alpha val="0"/>
                        </a:srgbClr>
                      </a:solidFill>
                      <a:prstDash val="solid"/>
                      <a:round/>
                      <a:headEnd type="none" w="sm" len="sm"/>
                      <a:tailEnd type="none" w="sm" len="sm"/>
                    </a:lnL>
                    <a:lnR w="28575" cap="flat" cmpd="sng">
                      <a:solidFill>
                        <a:srgbClr val="FFFFFF">
                          <a:alpha val="0"/>
                        </a:srgb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alpha val="0"/>
                        </a:srgbClr>
                      </a:solidFill>
                      <a:prstDash val="solid"/>
                      <a:round/>
                      <a:headEnd type="none" w="sm" len="sm"/>
                      <a:tailEnd type="none" w="sm" len="sm"/>
                    </a:lnB>
                    <a:solidFill>
                      <a:schemeClr val="accent4"/>
                    </a:solidFill>
                  </a:tcPr>
                </a:tc>
                <a:extLst>
                  <a:ext uri="{0D108BD9-81ED-4DB2-BD59-A6C34878D82A}">
                    <a16:rowId xmlns:a16="http://schemas.microsoft.com/office/drawing/2014/main" xmlns="" val="10000"/>
                  </a:ext>
                </a:extLst>
              </a:tr>
            </a:tbl>
          </a:graphicData>
        </a:graphic>
      </p:graphicFrame>
      <p:sp>
        <p:nvSpPr>
          <p:cNvPr id="11" name="Rectangles 10"/>
          <p:cNvSpPr/>
          <p:nvPr/>
        </p:nvSpPr>
        <p:spPr>
          <a:xfrm>
            <a:off x="878205" y="953770"/>
            <a:ext cx="3900170" cy="1383665"/>
          </a:xfrm>
          <a:prstGeom prst="rect">
            <a:avLst/>
          </a:prstGeom>
          <a:noFill/>
          <a:ln>
            <a:noFill/>
          </a:ln>
        </p:spPr>
        <p:txBody>
          <a:bodyPr wrap="square" rtlCol="0" anchor="t">
            <a:spAutoFit/>
          </a:bodyPr>
          <a:lstStyle/>
          <a:p>
            <a:pPr algn="l"/>
            <a:r>
              <a:rPr lang="en-GB" altLang="en-US" sz="2800" b="1">
                <a:solidFill>
                  <a:schemeClr val="accent2"/>
                </a:solidFill>
                <a:effectLst>
                  <a:outerShdw blurRad="38100" dist="19050" dir="2700000" algn="tl" rotWithShape="0">
                    <a:schemeClr val="dk1">
                      <a:alpha val="40000"/>
                    </a:schemeClr>
                  </a:outerShdw>
                </a:effectLst>
              </a:rPr>
              <a:t>dải đất thoai thoải ở hai bên bờ sông hoặc hai bên sườn núi</a:t>
            </a:r>
          </a:p>
        </p:txBody>
      </p:sp>
      <p:pic>
        <p:nvPicPr>
          <p:cNvPr id="12" name="Picture 11" descr="1476148415-05"/>
          <p:cNvPicPr>
            <a:picLocks noChangeAspect="1"/>
          </p:cNvPicPr>
          <p:nvPr/>
        </p:nvPicPr>
        <p:blipFill>
          <a:blip r:embed="rId3"/>
          <a:stretch>
            <a:fillRect/>
          </a:stretch>
        </p:blipFill>
        <p:spPr>
          <a:xfrm>
            <a:off x="5065395" y="340995"/>
            <a:ext cx="3148965" cy="2159000"/>
          </a:xfrm>
          <a:prstGeom prst="rect">
            <a:avLst/>
          </a:prstGeom>
        </p:spPr>
      </p:pic>
      <p:pic>
        <p:nvPicPr>
          <p:cNvPr id="13" name="Picture 12" descr="suong-gia-xuat-hien"/>
          <p:cNvPicPr>
            <a:picLocks noChangeAspect="1"/>
          </p:cNvPicPr>
          <p:nvPr/>
        </p:nvPicPr>
        <p:blipFill>
          <a:blip r:embed="rId4"/>
          <a:srcRect t="9717"/>
          <a:stretch>
            <a:fillRect/>
          </a:stretch>
        </p:blipFill>
        <p:spPr>
          <a:xfrm>
            <a:off x="1170305" y="2752725"/>
            <a:ext cx="2918460" cy="1976755"/>
          </a:xfrm>
          <a:prstGeom prst="rect">
            <a:avLst/>
          </a:prstGeom>
        </p:spPr>
      </p:pic>
      <p:sp>
        <p:nvSpPr>
          <p:cNvPr id="14" name="Rectangles 13"/>
          <p:cNvSpPr/>
          <p:nvPr/>
        </p:nvSpPr>
        <p:spPr>
          <a:xfrm>
            <a:off x="4390390" y="3852545"/>
            <a:ext cx="3138805" cy="953135"/>
          </a:xfrm>
          <a:prstGeom prst="rect">
            <a:avLst/>
          </a:prstGeom>
          <a:noFill/>
          <a:ln>
            <a:noFill/>
          </a:ln>
        </p:spPr>
        <p:txBody>
          <a:bodyPr wrap="square" rtlCol="0" anchor="t">
            <a:spAutoFit/>
          </a:bodyPr>
          <a:lstStyle/>
          <a:p>
            <a:pPr algn="r"/>
            <a:r>
              <a:rPr lang="en-GB" altLang="en-US" sz="2800" b="1">
                <a:solidFill>
                  <a:schemeClr val="accent2"/>
                </a:solidFill>
                <a:effectLst>
                  <a:outerShdw blurRad="38100" dist="19050" dir="2700000" algn="tl" rotWithShape="0">
                    <a:schemeClr val="dk1">
                      <a:alpha val="40000"/>
                    </a:schemeClr>
                  </a:outerShdw>
                </a:effectLst>
              </a:rPr>
              <a:t>sương lạnh buốt vào mùa đông</a:t>
            </a:r>
          </a:p>
        </p:txBody>
      </p:sp>
      <p:sp>
        <p:nvSpPr>
          <p:cNvPr id="15" name="Google Shape;2946;p39"/>
          <p:cNvSpPr/>
          <p:nvPr/>
        </p:nvSpPr>
        <p:spPr>
          <a:xfrm>
            <a:off x="1951990" y="264795"/>
            <a:ext cx="1752600" cy="770890"/>
          </a:xfrm>
          <a:custGeom>
            <a:avLst/>
            <a:gdLst/>
            <a:ahLst/>
            <a:cxnLst/>
            <a:rect l="l" t="t" r="r" b="b"/>
            <a:pathLst>
              <a:path w="48469" h="41838" extrusionOk="0">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gradFill>
            <a:gsLst>
              <a:gs pos="0">
                <a:srgbClr val="FE4444"/>
              </a:gs>
              <a:gs pos="100000">
                <a:srgbClr val="832B2B"/>
              </a:gs>
            </a:gsLst>
            <a:lin scaled="0"/>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400" b="1">
                <a:solidFill>
                  <a:schemeClr val="bg1"/>
                </a:solidFill>
              </a:rPr>
              <a:t>triền </a:t>
            </a:r>
          </a:p>
        </p:txBody>
      </p:sp>
      <p:sp>
        <p:nvSpPr>
          <p:cNvPr id="16" name="Google Shape;2946;p39"/>
          <p:cNvSpPr/>
          <p:nvPr/>
        </p:nvSpPr>
        <p:spPr>
          <a:xfrm>
            <a:off x="4695190" y="3081655"/>
            <a:ext cx="2529840" cy="770890"/>
          </a:xfrm>
          <a:custGeom>
            <a:avLst/>
            <a:gdLst/>
            <a:ahLst/>
            <a:cxnLst/>
            <a:rect l="l" t="t" r="r" b="b"/>
            <a:pathLst>
              <a:path w="48469" h="41838" extrusionOk="0">
                <a:moveTo>
                  <a:pt x="20413" y="1"/>
                </a:moveTo>
                <a:cubicBezTo>
                  <a:pt x="18987" y="1"/>
                  <a:pt x="17569" y="147"/>
                  <a:pt x="16179" y="464"/>
                </a:cubicBezTo>
                <a:cubicBezTo>
                  <a:pt x="9107" y="2065"/>
                  <a:pt x="3736" y="8070"/>
                  <a:pt x="1968" y="14975"/>
                </a:cubicBezTo>
                <a:cubicBezTo>
                  <a:pt x="0" y="22547"/>
                  <a:pt x="2002" y="31253"/>
                  <a:pt x="6272" y="37758"/>
                </a:cubicBezTo>
                <a:cubicBezTo>
                  <a:pt x="7072" y="38925"/>
                  <a:pt x="7939" y="40093"/>
                  <a:pt x="9107" y="40893"/>
                </a:cubicBezTo>
                <a:cubicBezTo>
                  <a:pt x="9947" y="41469"/>
                  <a:pt x="10994" y="41838"/>
                  <a:pt x="12013" y="41838"/>
                </a:cubicBezTo>
                <a:cubicBezTo>
                  <a:pt x="12410" y="41838"/>
                  <a:pt x="12802" y="41782"/>
                  <a:pt x="13176" y="41660"/>
                </a:cubicBezTo>
                <a:cubicBezTo>
                  <a:pt x="15511" y="40860"/>
                  <a:pt x="16345" y="38058"/>
                  <a:pt x="18013" y="36223"/>
                </a:cubicBezTo>
                <a:cubicBezTo>
                  <a:pt x="19838" y="34232"/>
                  <a:pt x="22557" y="33572"/>
                  <a:pt x="25341" y="33572"/>
                </a:cubicBezTo>
                <a:cubicBezTo>
                  <a:pt x="26475" y="33572"/>
                  <a:pt x="27620" y="33681"/>
                  <a:pt x="28721" y="33855"/>
                </a:cubicBezTo>
                <a:cubicBezTo>
                  <a:pt x="31320" y="34220"/>
                  <a:pt x="33950" y="34849"/>
                  <a:pt x="36526" y="34849"/>
                </a:cubicBezTo>
                <a:cubicBezTo>
                  <a:pt x="37719" y="34849"/>
                  <a:pt x="38901" y="34714"/>
                  <a:pt x="40062" y="34355"/>
                </a:cubicBezTo>
                <a:cubicBezTo>
                  <a:pt x="45399" y="32721"/>
                  <a:pt x="48468" y="26550"/>
                  <a:pt x="47801" y="21012"/>
                </a:cubicBezTo>
                <a:cubicBezTo>
                  <a:pt x="47167" y="15475"/>
                  <a:pt x="43465" y="10638"/>
                  <a:pt x="39062" y="7202"/>
                </a:cubicBezTo>
                <a:cubicBezTo>
                  <a:pt x="33949" y="3216"/>
                  <a:pt x="27091" y="1"/>
                  <a:pt x="20413" y="1"/>
                </a:cubicBezTo>
                <a:close/>
              </a:path>
            </a:pathLst>
          </a:custGeom>
          <a:gradFill>
            <a:gsLst>
              <a:gs pos="0">
                <a:srgbClr val="FE4444"/>
              </a:gs>
              <a:gs pos="100000">
                <a:srgbClr val="832B2B"/>
              </a:gs>
            </a:gsLst>
            <a:lin scaled="0"/>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400" b="1">
                <a:solidFill>
                  <a:schemeClr val="bg1"/>
                </a:solidFill>
              </a:rPr>
              <a:t>sương giá</a:t>
            </a: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randombar(horizontal)">
                                      <p:cBhvr>
                                        <p:cTn id="7" dur="500"/>
                                        <p:tgtEl>
                                          <p:spTgt spid="11"/>
                                        </p:tgtEl>
                                      </p:cBhvr>
                                    </p:animEffect>
                                  </p:childTnLst>
                                </p:cTn>
                              </p:par>
                              <p:par>
                                <p:cTn id="8" presetID="14" presetClass="entr" presetSubtype="10"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randombar(horizontal)">
                                      <p:cBhvr>
                                        <p:cTn id="10" dur="500"/>
                                        <p:tgtEl>
                                          <p:spTgt spid="15"/>
                                        </p:tgtEl>
                                      </p:cBhvr>
                                    </p:animEffect>
                                  </p:childTnLst>
                                </p:cTn>
                              </p:par>
                              <p:par>
                                <p:cTn id="11" presetID="14" presetClass="entr" presetSubtype="1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randombar(horizontal)">
                                      <p:cBhvr>
                                        <p:cTn id="13" dur="500"/>
                                        <p:tgtEl>
                                          <p:spTgt spid="9"/>
                                        </p:tgtEl>
                                      </p:cBhvr>
                                    </p:animEffect>
                                  </p:childTnLst>
                                </p:cTn>
                              </p:par>
                              <p:par>
                                <p:cTn id="14" presetID="14" presetClass="entr" presetSubtype="10" fill="hold" nodeType="with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randombar(horizontal)">
                                      <p:cBhvr>
                                        <p:cTn id="16" dur="500"/>
                                        <p:tgtEl>
                                          <p:spTgt spid="12"/>
                                        </p:tgtEl>
                                      </p:cBhvr>
                                    </p:animEffect>
                                  </p:childTnLst>
                                </p:cTn>
                              </p:par>
                              <p:par>
                                <p:cTn id="17" presetID="14" presetClass="entr" presetSubtype="1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randombar(horizontal)">
                                      <p:cBhvr>
                                        <p:cTn id="19" dur="500"/>
                                        <p:tgtEl>
                                          <p:spTgt spid="10"/>
                                        </p:tgtEl>
                                      </p:cBhvr>
                                    </p:animEffect>
                                  </p:childTnLst>
                                </p:cTn>
                              </p:par>
                            </p:childTnLst>
                          </p:cTn>
                        </p:par>
                      </p:childTnLst>
                    </p:cTn>
                  </p:par>
                  <p:par>
                    <p:cTn id="20" fill="hold">
                      <p:stCondLst>
                        <p:cond delay="indefinite"/>
                      </p:stCondLst>
                      <p:childTnLst>
                        <p:par>
                          <p:cTn id="21" fill="hold">
                            <p:stCondLst>
                              <p:cond delay="0"/>
                            </p:stCondLst>
                            <p:childTnLst>
                              <p:par>
                                <p:cTn id="22" presetID="14" presetClass="entr" presetSubtype="10" fill="hold" nodeType="clickEffect">
                                  <p:stCondLst>
                                    <p:cond delay="0"/>
                                  </p:stCondLst>
                                  <p:childTnLst>
                                    <p:set>
                                      <p:cBhvr>
                                        <p:cTn id="23" dur="1" fill="hold">
                                          <p:stCondLst>
                                            <p:cond delay="0"/>
                                          </p:stCondLst>
                                        </p:cTn>
                                        <p:tgtEl>
                                          <p:spTgt spid="13"/>
                                        </p:tgtEl>
                                        <p:attrNameLst>
                                          <p:attrName>style.visibility</p:attrName>
                                        </p:attrNameLst>
                                      </p:cBhvr>
                                      <p:to>
                                        <p:strVal val="visible"/>
                                      </p:to>
                                    </p:set>
                                    <p:animEffect transition="in" filter="randombar(horizontal)">
                                      <p:cBhvr>
                                        <p:cTn id="24" dur="500"/>
                                        <p:tgtEl>
                                          <p:spTgt spid="13"/>
                                        </p:tgtEl>
                                      </p:cBhvr>
                                    </p:animEffect>
                                  </p:childTnLst>
                                </p:cTn>
                              </p:par>
                              <p:par>
                                <p:cTn id="25" presetID="14" presetClass="entr" presetSubtype="10" fill="hold" nodeType="withEffect">
                                  <p:stCondLst>
                                    <p:cond delay="0"/>
                                  </p:stCondLst>
                                  <p:childTnLst>
                                    <p:set>
                                      <p:cBhvr>
                                        <p:cTn id="26" dur="1" fill="hold">
                                          <p:stCondLst>
                                            <p:cond delay="0"/>
                                          </p:stCondLst>
                                        </p:cTn>
                                        <p:tgtEl>
                                          <p:spTgt spid="8889"/>
                                        </p:tgtEl>
                                        <p:attrNameLst>
                                          <p:attrName>style.visibility</p:attrName>
                                        </p:attrNameLst>
                                      </p:cBhvr>
                                      <p:to>
                                        <p:strVal val="visible"/>
                                      </p:to>
                                    </p:set>
                                    <p:animEffect transition="in" filter="randombar(horizontal)">
                                      <p:cBhvr>
                                        <p:cTn id="27" dur="500"/>
                                        <p:tgtEl>
                                          <p:spTgt spid="8889"/>
                                        </p:tgtEl>
                                      </p:cBhvr>
                                    </p:animEffect>
                                  </p:childTnLst>
                                </p:cTn>
                              </p:par>
                              <p:par>
                                <p:cTn id="28" presetID="14" presetClass="entr" presetSubtype="10" fill="hold" grpId="0"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randombar(horizontal)">
                                      <p:cBhvr>
                                        <p:cTn id="30" dur="500"/>
                                        <p:tgtEl>
                                          <p:spTgt spid="14"/>
                                        </p:tgtEl>
                                      </p:cBhvr>
                                    </p:animEffect>
                                  </p:childTnLst>
                                </p:cTn>
                              </p:par>
                              <p:par>
                                <p:cTn id="31" presetID="14" presetClass="entr" presetSubtype="10" fill="hold" nodeType="withEffect">
                                  <p:stCondLst>
                                    <p:cond delay="0"/>
                                  </p:stCondLst>
                                  <p:childTnLst>
                                    <p:set>
                                      <p:cBhvr>
                                        <p:cTn id="32" dur="1" fill="hold">
                                          <p:stCondLst>
                                            <p:cond delay="0"/>
                                          </p:stCondLst>
                                        </p:cTn>
                                        <p:tgtEl>
                                          <p:spTgt spid="8888"/>
                                        </p:tgtEl>
                                        <p:attrNameLst>
                                          <p:attrName>style.visibility</p:attrName>
                                        </p:attrNameLst>
                                      </p:cBhvr>
                                      <p:to>
                                        <p:strVal val="visible"/>
                                      </p:to>
                                    </p:set>
                                    <p:animEffect transition="in" filter="randombar(horizontal)">
                                      <p:cBhvr>
                                        <p:cTn id="33" dur="500"/>
                                        <p:tgtEl>
                                          <p:spTgt spid="8888"/>
                                        </p:tgtEl>
                                      </p:cBhvr>
                                    </p:animEffect>
                                  </p:childTnLst>
                                </p:cTn>
                              </p:par>
                              <p:par>
                                <p:cTn id="34" presetID="14" presetClass="entr" presetSubtype="10" fill="hold" grpId="0" nodeType="withEffect">
                                  <p:stCondLst>
                                    <p:cond delay="0"/>
                                  </p:stCondLst>
                                  <p:childTnLst>
                                    <p:set>
                                      <p:cBhvr>
                                        <p:cTn id="35" dur="1" fill="hold">
                                          <p:stCondLst>
                                            <p:cond delay="0"/>
                                          </p:stCondLst>
                                        </p:cTn>
                                        <p:tgtEl>
                                          <p:spTgt spid="16"/>
                                        </p:tgtEl>
                                        <p:attrNameLst>
                                          <p:attrName>style.visibility</p:attrName>
                                        </p:attrNameLst>
                                      </p:cBhvr>
                                      <p:to>
                                        <p:strVal val="visible"/>
                                      </p:to>
                                    </p:set>
                                    <p:animEffect transition="in" filter="randombar(horizontal)">
                                      <p:cBhvr>
                                        <p:cTn id="36"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4" grpId="0"/>
      <p:bldP spid="15" grpId="0" animBg="1"/>
      <p:bldP spid="16"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8886"/>
        <p:cNvGrpSpPr/>
        <p:nvPr/>
      </p:nvGrpSpPr>
      <p:grpSpPr>
        <a:xfrm>
          <a:off x="0" y="0"/>
          <a:ext cx="0" cy="0"/>
          <a:chOff x="0" y="0"/>
          <a:chExt cx="0" cy="0"/>
        </a:xfrm>
      </p:grpSpPr>
      <p:pic>
        <p:nvPicPr>
          <p:cNvPr id="8" name="Picture 5"/>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a:off x="1993265" y="76835"/>
            <a:ext cx="3924935" cy="1304925"/>
          </a:xfrm>
          <a:prstGeom prst="rect">
            <a:avLst/>
          </a:prstGeom>
        </p:spPr>
      </p:pic>
      <p:sp>
        <p:nvSpPr>
          <p:cNvPr id="8887" name="Google Shape;8887;p43"/>
          <p:cNvSpPr txBox="1">
            <a:spLocks noGrp="1"/>
          </p:cNvSpPr>
          <p:nvPr>
            <p:ph type="title"/>
          </p:nvPr>
        </p:nvSpPr>
        <p:spPr>
          <a:xfrm>
            <a:off x="2539365" y="448945"/>
            <a:ext cx="2833370" cy="560705"/>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b="1">
                <a:solidFill>
                  <a:schemeClr val="accent2"/>
                </a:solidFill>
                <a:latin typeface="Arial" panose="020B0604020202020204" pitchFamily="34" charset="0"/>
                <a:cs typeface="Arial" panose="020B0604020202020204" pitchFamily="34" charset="0"/>
              </a:rPr>
              <a:t>Giải nghĩa từ</a:t>
            </a:r>
          </a:p>
        </p:txBody>
      </p:sp>
      <p:sp>
        <p:nvSpPr>
          <p:cNvPr id="986" name="Google Shape;986;p11"/>
          <p:cNvSpPr/>
          <p:nvPr/>
        </p:nvSpPr>
        <p:spPr>
          <a:xfrm rot="6537189">
            <a:off x="615950" y="1373505"/>
            <a:ext cx="1637030" cy="2868295"/>
          </a:xfrm>
          <a:custGeom>
            <a:avLst/>
            <a:gdLst/>
            <a:ahLst/>
            <a:cxnLst/>
            <a:rect l="l" t="t" r="r" b="b"/>
            <a:pathLst>
              <a:path w="43199" h="42662" extrusionOk="0">
                <a:moveTo>
                  <a:pt x="20782" y="1"/>
                </a:moveTo>
                <a:cubicBezTo>
                  <a:pt x="15645" y="1"/>
                  <a:pt x="9975" y="653"/>
                  <a:pt x="7773" y="3589"/>
                </a:cubicBezTo>
                <a:cubicBezTo>
                  <a:pt x="1102" y="12462"/>
                  <a:pt x="14578" y="15664"/>
                  <a:pt x="8941" y="24137"/>
                </a:cubicBezTo>
                <a:cubicBezTo>
                  <a:pt x="5572" y="28673"/>
                  <a:pt x="1" y="35878"/>
                  <a:pt x="7006" y="39981"/>
                </a:cubicBezTo>
                <a:cubicBezTo>
                  <a:pt x="10665" y="41732"/>
                  <a:pt x="15033" y="42661"/>
                  <a:pt x="19405" y="42661"/>
                </a:cubicBezTo>
                <a:cubicBezTo>
                  <a:pt x="25198" y="42661"/>
                  <a:pt x="30996" y="41030"/>
                  <a:pt x="35159" y="37513"/>
                </a:cubicBezTo>
                <a:cubicBezTo>
                  <a:pt x="43198" y="28840"/>
                  <a:pt x="31190" y="25838"/>
                  <a:pt x="33191" y="18666"/>
                </a:cubicBezTo>
                <a:cubicBezTo>
                  <a:pt x="33925" y="17165"/>
                  <a:pt x="35493" y="16298"/>
                  <a:pt x="36627" y="15030"/>
                </a:cubicBezTo>
                <a:cubicBezTo>
                  <a:pt x="41697" y="8826"/>
                  <a:pt x="34692" y="987"/>
                  <a:pt x="27587" y="286"/>
                </a:cubicBezTo>
                <a:cubicBezTo>
                  <a:pt x="25786" y="164"/>
                  <a:pt x="23351" y="1"/>
                  <a:pt x="20782" y="1"/>
                </a:cubicBezTo>
                <a:close/>
              </a:path>
            </a:pathLst>
          </a:custGeom>
          <a:solidFill>
            <a:srgbClr val="D6C1FC"/>
          </a:solidFill>
          <a:ln>
            <a:solidFill>
              <a:srgbClr val="D6C1FC"/>
            </a:solid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 name="Text Box 3"/>
          <p:cNvSpPr txBox="1"/>
          <p:nvPr/>
        </p:nvSpPr>
        <p:spPr>
          <a:xfrm>
            <a:off x="298450" y="2396490"/>
            <a:ext cx="2185035" cy="768350"/>
          </a:xfrm>
          <a:prstGeom prst="rect">
            <a:avLst/>
          </a:prstGeom>
          <a:noFill/>
        </p:spPr>
        <p:txBody>
          <a:bodyPr wrap="none" rtlCol="0" anchor="t">
            <a:spAutoFit/>
          </a:bodyPr>
          <a:lstStyle/>
          <a:p>
            <a:r>
              <a:rPr lang="en-GB" sz="4400" b="1" dirty="0">
                <a:solidFill>
                  <a:schemeClr val="accent2"/>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sym typeface="+mn-ea"/>
              </a:rPr>
              <a:t>á</a:t>
            </a:r>
            <a:r>
              <a:rPr sz="4400" b="1" dirty="0">
                <a:solidFill>
                  <a:schemeClr val="accent2"/>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sym typeface="+mn-ea"/>
              </a:rPr>
              <a:t>o ch</a:t>
            </a:r>
            <a:r>
              <a:rPr sz="4400" b="1" dirty="0">
                <a:solidFill>
                  <a:schemeClr val="accent2"/>
                </a:solidFill>
                <a:effectLst>
                  <a:outerShdw blurRad="38100" dist="19050" dir="2700000" algn="tl" rotWithShape="0">
                    <a:schemeClr val="dk1">
                      <a:alpha val="40000"/>
                    </a:schemeClr>
                  </a:outerShdw>
                </a:effectLst>
                <a:latin typeface="Times New Roman" panose="02020603050405020304" charset="0"/>
                <a:ea typeface="Times New Roman" panose="02020603050405020304" charset="0"/>
                <a:sym typeface="+mn-ea"/>
              </a:rPr>
              <a:t>à</a:t>
            </a:r>
            <a:r>
              <a:rPr sz="4400" b="1" dirty="0">
                <a:solidFill>
                  <a:schemeClr val="accent2"/>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sym typeface="+mn-ea"/>
              </a:rPr>
              <a:t>m</a:t>
            </a:r>
            <a:endParaRPr lang="en-GB" altLang="en-US" sz="4400" b="1" dirty="0">
              <a:solidFill>
                <a:schemeClr val="accent2"/>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sym typeface="+mn-ea"/>
            </a:endParaRPr>
          </a:p>
        </p:txBody>
      </p:sp>
      <p:pic>
        <p:nvPicPr>
          <p:cNvPr id="13316" name="Picture 7" descr="Kết quả hình ảnh cho áo chàm"/>
          <p:cNvPicPr>
            <a:picLocks noChangeAspect="1"/>
          </p:cNvPicPr>
          <p:nvPr/>
        </p:nvPicPr>
        <p:blipFill>
          <a:blip r:embed="rId5"/>
          <a:srcRect l="26644"/>
          <a:stretch>
            <a:fillRect/>
          </a:stretch>
        </p:blipFill>
        <p:spPr>
          <a:xfrm>
            <a:off x="3056255" y="1720850"/>
            <a:ext cx="3229610" cy="3004820"/>
          </a:xfrm>
          <a:prstGeom prst="rect">
            <a:avLst/>
          </a:prstGeom>
          <a:noFill/>
          <a:ln w="9525">
            <a:noFill/>
          </a:ln>
        </p:spPr>
      </p:pic>
      <p:sp>
        <p:nvSpPr>
          <p:cNvPr id="6" name="Text Box 5"/>
          <p:cNvSpPr txBox="1"/>
          <p:nvPr/>
        </p:nvSpPr>
        <p:spPr>
          <a:xfrm>
            <a:off x="6476365" y="2109470"/>
            <a:ext cx="2392680" cy="1938020"/>
          </a:xfrm>
          <a:prstGeom prst="rect">
            <a:avLst/>
          </a:prstGeom>
          <a:solidFill>
            <a:srgbClr val="D6C1FC"/>
          </a:solidFill>
          <a:ln>
            <a:solidFill>
              <a:srgbClr val="D6C1FC"/>
            </a:solidFill>
          </a:ln>
        </p:spPr>
        <p:style>
          <a:lnRef idx="2">
            <a:schemeClr val="dk1"/>
          </a:lnRef>
          <a:fillRef idx="1">
            <a:schemeClr val="lt1"/>
          </a:fillRef>
          <a:effectRef idx="0">
            <a:schemeClr val="dk1"/>
          </a:effectRef>
          <a:fontRef idx="minor">
            <a:schemeClr val="dk1"/>
          </a:fontRef>
        </p:style>
        <p:txBody>
          <a:bodyPr wrap="square" rtlCol="0" anchor="t">
            <a:spAutoFit/>
          </a:bodyPr>
          <a:lstStyle/>
          <a:p>
            <a:pPr algn="ctr">
              <a:spcBef>
                <a:spcPct val="50000"/>
              </a:spcBef>
            </a:pPr>
            <a:r>
              <a:rPr sz="2400" b="1" dirty="0">
                <a:solidFill>
                  <a:schemeClr val="accent2"/>
                </a:solidFill>
                <a:latin typeface="Times New Roman" panose="02020603050405020304" charset="0"/>
                <a:cs typeface="Times New Roman" panose="02020603050405020304" charset="0"/>
                <a:sym typeface="+mn-ea"/>
              </a:rPr>
              <a:t>Áo nhuộm m</a:t>
            </a:r>
            <a:r>
              <a:rPr sz="2400" b="1" dirty="0">
                <a:solidFill>
                  <a:schemeClr val="accent2"/>
                </a:solidFill>
                <a:latin typeface="Times New Roman" panose="02020603050405020304" charset="0"/>
                <a:ea typeface="Times New Roman" panose="02020603050405020304" charset="0"/>
                <a:sym typeface="+mn-ea"/>
              </a:rPr>
              <a:t>à</a:t>
            </a:r>
            <a:r>
              <a:rPr sz="2400" b="1" dirty="0">
                <a:solidFill>
                  <a:schemeClr val="accent2"/>
                </a:solidFill>
                <a:latin typeface="Times New Roman" panose="02020603050405020304" charset="0"/>
                <a:cs typeface="Times New Roman" panose="02020603050405020304" charset="0"/>
                <a:sym typeface="+mn-ea"/>
              </a:rPr>
              <a:t>u lá ch</a:t>
            </a:r>
            <a:r>
              <a:rPr sz="2400" b="1" dirty="0">
                <a:solidFill>
                  <a:schemeClr val="accent2"/>
                </a:solidFill>
                <a:latin typeface="Times New Roman" panose="02020603050405020304" charset="0"/>
                <a:ea typeface="Times New Roman" panose="02020603050405020304" charset="0"/>
                <a:sym typeface="+mn-ea"/>
              </a:rPr>
              <a:t>à</a:t>
            </a:r>
            <a:r>
              <a:rPr sz="2400" b="1" dirty="0">
                <a:solidFill>
                  <a:schemeClr val="accent2"/>
                </a:solidFill>
                <a:latin typeface="Times New Roman" panose="02020603050405020304" charset="0"/>
                <a:cs typeface="Times New Roman" panose="02020603050405020304" charset="0"/>
                <a:sym typeface="+mn-ea"/>
              </a:rPr>
              <a:t>m, m</a:t>
            </a:r>
            <a:r>
              <a:rPr sz="2400" b="1" dirty="0">
                <a:solidFill>
                  <a:schemeClr val="accent2"/>
                </a:solidFill>
                <a:latin typeface="Times New Roman" panose="02020603050405020304" charset="0"/>
                <a:ea typeface="Times New Roman" panose="02020603050405020304" charset="0"/>
                <a:sym typeface="+mn-ea"/>
              </a:rPr>
              <a:t>à</a:t>
            </a:r>
            <a:r>
              <a:rPr sz="2400" b="1" dirty="0">
                <a:solidFill>
                  <a:schemeClr val="accent2"/>
                </a:solidFill>
                <a:latin typeface="Times New Roman" panose="02020603050405020304" charset="0"/>
                <a:cs typeface="Times New Roman" panose="02020603050405020304" charset="0"/>
                <a:sym typeface="+mn-ea"/>
              </a:rPr>
              <a:t>u xanh đen m</a:t>
            </a:r>
            <a:r>
              <a:rPr sz="2400" b="1" dirty="0">
                <a:solidFill>
                  <a:schemeClr val="accent2"/>
                </a:solidFill>
                <a:latin typeface="Times New Roman" panose="02020603050405020304" charset="0"/>
                <a:ea typeface="Times New Roman" panose="02020603050405020304" charset="0"/>
                <a:sym typeface="+mn-ea"/>
              </a:rPr>
              <a:t>à</a:t>
            </a:r>
            <a:r>
              <a:rPr sz="2400" b="1" dirty="0">
                <a:solidFill>
                  <a:schemeClr val="accent2"/>
                </a:solidFill>
                <a:latin typeface="Times New Roman" panose="02020603050405020304" charset="0"/>
                <a:cs typeface="Times New Roman" panose="02020603050405020304" charset="0"/>
                <a:sym typeface="+mn-ea"/>
              </a:rPr>
              <a:t> đồng b</a:t>
            </a:r>
            <a:r>
              <a:rPr sz="2400" b="1" dirty="0">
                <a:solidFill>
                  <a:schemeClr val="accent2"/>
                </a:solidFill>
                <a:latin typeface="Times New Roman" panose="02020603050405020304" charset="0"/>
                <a:ea typeface="Times New Roman" panose="02020603050405020304" charset="0"/>
                <a:sym typeface="+mn-ea"/>
              </a:rPr>
              <a:t>à</a:t>
            </a:r>
            <a:r>
              <a:rPr sz="2400" b="1" dirty="0">
                <a:solidFill>
                  <a:schemeClr val="accent2"/>
                </a:solidFill>
                <a:latin typeface="Times New Roman" panose="02020603050405020304" charset="0"/>
                <a:cs typeface="Times New Roman" panose="02020603050405020304" charset="0"/>
                <a:sym typeface="+mn-ea"/>
              </a:rPr>
              <a:t>o miền núi thường mặc.</a:t>
            </a:r>
            <a:endParaRPr lang="en-GB" altLang="en-US" sz="2400" b="1" dirty="0">
              <a:solidFill>
                <a:schemeClr val="accent2"/>
              </a:solidFill>
              <a:latin typeface="Times New Roman" panose="02020603050405020304" charset="0"/>
              <a:cs typeface="Times New Roman" panose="02020603050405020304" charset="0"/>
              <a:sym typeface="+mn-ea"/>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37" fill="hold" grpId="0" nodeType="clickEffect">
                                  <p:stCondLst>
                                    <p:cond delay="0"/>
                                  </p:stCondLst>
                                  <p:childTnLst>
                                    <p:set>
                                      <p:cBhvr>
                                        <p:cTn id="6" dur="1" fill="hold">
                                          <p:stCondLst>
                                            <p:cond delay="0"/>
                                          </p:stCondLst>
                                        </p:cTn>
                                        <p:tgtEl>
                                          <p:spTgt spid="8887"/>
                                        </p:tgtEl>
                                        <p:attrNameLst>
                                          <p:attrName>style.visibility</p:attrName>
                                        </p:attrNameLst>
                                      </p:cBhvr>
                                      <p:to>
                                        <p:strVal val="visible"/>
                                      </p:to>
                                    </p:set>
                                    <p:animEffect transition="in" filter="barn(outVertical)">
                                      <p:cBhvr>
                                        <p:cTn id="7" dur="500"/>
                                        <p:tgtEl>
                                          <p:spTgt spid="8887"/>
                                        </p:tgtEl>
                                      </p:cBhvr>
                                    </p:animEffect>
                                  </p:childTnLst>
                                </p:cTn>
                              </p:par>
                              <p:par>
                                <p:cTn id="8" presetID="16" presetClass="entr" presetSubtype="37"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barn(outVertical)">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14" presetClass="entr" presetSubtype="1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randombar(horizontal)">
                                      <p:cBhvr>
                                        <p:cTn id="15" dur="500"/>
                                        <p:tgtEl>
                                          <p:spTgt spid="4"/>
                                        </p:tgtEl>
                                      </p:cBhvr>
                                    </p:animEffect>
                                  </p:childTnLst>
                                </p:cTn>
                              </p:par>
                              <p:par>
                                <p:cTn id="16" presetID="14" presetClass="entr" presetSubtype="10" fill="hold" grpId="0" nodeType="withEffect">
                                  <p:stCondLst>
                                    <p:cond delay="0"/>
                                  </p:stCondLst>
                                  <p:childTnLst>
                                    <p:set>
                                      <p:cBhvr>
                                        <p:cTn id="17" dur="1" fill="hold">
                                          <p:stCondLst>
                                            <p:cond delay="0"/>
                                          </p:stCondLst>
                                        </p:cTn>
                                        <p:tgtEl>
                                          <p:spTgt spid="986"/>
                                        </p:tgtEl>
                                        <p:attrNameLst>
                                          <p:attrName>style.visibility</p:attrName>
                                        </p:attrNameLst>
                                      </p:cBhvr>
                                      <p:to>
                                        <p:strVal val="visible"/>
                                      </p:to>
                                    </p:set>
                                    <p:animEffect transition="in" filter="randombar(horizontal)">
                                      <p:cBhvr>
                                        <p:cTn id="18" dur="500"/>
                                        <p:tgtEl>
                                          <p:spTgt spid="986"/>
                                        </p:tgtEl>
                                      </p:cBhvr>
                                    </p:animEffect>
                                  </p:childTnLst>
                                </p:cTn>
                              </p:par>
                              <p:par>
                                <p:cTn id="19" presetID="14" presetClass="entr" presetSubtype="10" fill="hold" nodeType="withEffect">
                                  <p:stCondLst>
                                    <p:cond delay="0"/>
                                  </p:stCondLst>
                                  <p:childTnLst>
                                    <p:set>
                                      <p:cBhvr>
                                        <p:cTn id="20" dur="1" fill="hold">
                                          <p:stCondLst>
                                            <p:cond delay="0"/>
                                          </p:stCondLst>
                                        </p:cTn>
                                        <p:tgtEl>
                                          <p:spTgt spid="13316"/>
                                        </p:tgtEl>
                                        <p:attrNameLst>
                                          <p:attrName>style.visibility</p:attrName>
                                        </p:attrNameLst>
                                      </p:cBhvr>
                                      <p:to>
                                        <p:strVal val="visible"/>
                                      </p:to>
                                    </p:set>
                                    <p:animEffect transition="in" filter="randombar(horizontal)">
                                      <p:cBhvr>
                                        <p:cTn id="21" dur="500"/>
                                        <p:tgtEl>
                                          <p:spTgt spid="13316"/>
                                        </p:tgtEl>
                                      </p:cBhvr>
                                    </p:animEffect>
                                  </p:childTnLst>
                                </p:cTn>
                              </p:par>
                              <p:par>
                                <p:cTn id="22" presetID="14" presetClass="entr" presetSubtype="10"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randombar(horizontal)">
                                      <p:cBhvr>
                                        <p:cTn id="24"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87" grpId="0"/>
      <p:bldP spid="986" grpId="0" animBg="1"/>
      <p:bldP spid="4" grpId="0"/>
      <p:bldP spid="6"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8886"/>
        <p:cNvGrpSpPr/>
        <p:nvPr/>
      </p:nvGrpSpPr>
      <p:grpSpPr>
        <a:xfrm>
          <a:off x="0" y="0"/>
          <a:ext cx="0" cy="0"/>
          <a:chOff x="0" y="0"/>
          <a:chExt cx="0" cy="0"/>
        </a:xfrm>
      </p:grpSpPr>
      <p:pic>
        <p:nvPicPr>
          <p:cNvPr id="8" name="Picture 5"/>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a:off x="1993265" y="76835"/>
            <a:ext cx="3924935" cy="1304925"/>
          </a:xfrm>
          <a:prstGeom prst="rect">
            <a:avLst/>
          </a:prstGeom>
        </p:spPr>
      </p:pic>
      <p:sp>
        <p:nvSpPr>
          <p:cNvPr id="8887" name="Google Shape;8887;p43"/>
          <p:cNvSpPr txBox="1">
            <a:spLocks noGrp="1"/>
          </p:cNvSpPr>
          <p:nvPr>
            <p:ph type="title"/>
          </p:nvPr>
        </p:nvSpPr>
        <p:spPr>
          <a:xfrm>
            <a:off x="2539365" y="448945"/>
            <a:ext cx="2833370" cy="560705"/>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b="1">
                <a:solidFill>
                  <a:schemeClr val="accent2"/>
                </a:solidFill>
                <a:latin typeface="Arial" panose="020B0604020202020204" pitchFamily="34" charset="0"/>
                <a:cs typeface="Arial" panose="020B0604020202020204" pitchFamily="34" charset="0"/>
              </a:rPr>
              <a:t>Giải nghĩa từ</a:t>
            </a:r>
          </a:p>
        </p:txBody>
      </p:sp>
      <p:sp>
        <p:nvSpPr>
          <p:cNvPr id="986" name="Google Shape;986;p11"/>
          <p:cNvSpPr/>
          <p:nvPr/>
        </p:nvSpPr>
        <p:spPr>
          <a:xfrm rot="6537189">
            <a:off x="615315" y="1373505"/>
            <a:ext cx="1637030" cy="2868295"/>
          </a:xfrm>
          <a:custGeom>
            <a:avLst/>
            <a:gdLst/>
            <a:ahLst/>
            <a:cxnLst/>
            <a:rect l="l" t="t" r="r" b="b"/>
            <a:pathLst>
              <a:path w="43199" h="42662" extrusionOk="0">
                <a:moveTo>
                  <a:pt x="20782" y="1"/>
                </a:moveTo>
                <a:cubicBezTo>
                  <a:pt x="15645" y="1"/>
                  <a:pt x="9975" y="653"/>
                  <a:pt x="7773" y="3589"/>
                </a:cubicBezTo>
                <a:cubicBezTo>
                  <a:pt x="1102" y="12462"/>
                  <a:pt x="14578" y="15664"/>
                  <a:pt x="8941" y="24137"/>
                </a:cubicBezTo>
                <a:cubicBezTo>
                  <a:pt x="5572" y="28673"/>
                  <a:pt x="1" y="35878"/>
                  <a:pt x="7006" y="39981"/>
                </a:cubicBezTo>
                <a:cubicBezTo>
                  <a:pt x="10665" y="41732"/>
                  <a:pt x="15033" y="42661"/>
                  <a:pt x="19405" y="42661"/>
                </a:cubicBezTo>
                <a:cubicBezTo>
                  <a:pt x="25198" y="42661"/>
                  <a:pt x="30996" y="41030"/>
                  <a:pt x="35159" y="37513"/>
                </a:cubicBezTo>
                <a:cubicBezTo>
                  <a:pt x="43198" y="28840"/>
                  <a:pt x="31190" y="25838"/>
                  <a:pt x="33191" y="18666"/>
                </a:cubicBezTo>
                <a:cubicBezTo>
                  <a:pt x="33925" y="17165"/>
                  <a:pt x="35493" y="16298"/>
                  <a:pt x="36627" y="15030"/>
                </a:cubicBezTo>
                <a:cubicBezTo>
                  <a:pt x="41697" y="8826"/>
                  <a:pt x="34692" y="987"/>
                  <a:pt x="27587" y="286"/>
                </a:cubicBezTo>
                <a:cubicBezTo>
                  <a:pt x="25786" y="164"/>
                  <a:pt x="23351" y="1"/>
                  <a:pt x="20782" y="1"/>
                </a:cubicBezTo>
                <a:close/>
              </a:path>
            </a:pathLst>
          </a:custGeom>
          <a:solidFill>
            <a:schemeClr val="bg2">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 name="Text Box 3"/>
          <p:cNvSpPr txBox="1"/>
          <p:nvPr/>
        </p:nvSpPr>
        <p:spPr>
          <a:xfrm>
            <a:off x="252730" y="2396490"/>
            <a:ext cx="2449830" cy="706755"/>
          </a:xfrm>
          <a:prstGeom prst="rect">
            <a:avLst/>
          </a:prstGeom>
          <a:noFill/>
        </p:spPr>
        <p:txBody>
          <a:bodyPr wrap="none" rtlCol="0" anchor="t">
            <a:spAutoFit/>
          </a:bodyPr>
          <a:lstStyle/>
          <a:p>
            <a:r>
              <a:rPr lang="en-GB" sz="4000" b="1" dirty="0">
                <a:solidFill>
                  <a:schemeClr val="accent2"/>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sym typeface="+mn-ea"/>
              </a:rPr>
              <a:t>nhạc ngựa</a:t>
            </a:r>
          </a:p>
        </p:txBody>
      </p:sp>
      <p:sp>
        <p:nvSpPr>
          <p:cNvPr id="6" name="Text Box 5"/>
          <p:cNvSpPr txBox="1"/>
          <p:nvPr/>
        </p:nvSpPr>
        <p:spPr>
          <a:xfrm>
            <a:off x="6571615" y="2110105"/>
            <a:ext cx="2392680" cy="1938020"/>
          </a:xfrm>
          <a:prstGeom prst="rect">
            <a:avLst/>
          </a:prstGeom>
          <a:solidFill>
            <a:schemeClr val="bg2">
              <a:lumMod val="75000"/>
            </a:schemeClr>
          </a:solidFill>
          <a:ln>
            <a:solidFill>
              <a:schemeClr val="bg2">
                <a:lumMod val="75000"/>
              </a:schemeClr>
            </a:solidFill>
          </a:ln>
        </p:spPr>
        <p:style>
          <a:lnRef idx="2">
            <a:schemeClr val="dk1"/>
          </a:lnRef>
          <a:fillRef idx="1">
            <a:schemeClr val="lt1"/>
          </a:fillRef>
          <a:effectRef idx="0">
            <a:schemeClr val="dk1"/>
          </a:effectRef>
          <a:fontRef idx="minor">
            <a:schemeClr val="dk1"/>
          </a:fontRef>
        </p:style>
        <p:txBody>
          <a:bodyPr wrap="square" rtlCol="0" anchor="t">
            <a:spAutoFit/>
          </a:bodyPr>
          <a:lstStyle/>
          <a:p>
            <a:pPr algn="ctr">
              <a:spcBef>
                <a:spcPct val="50000"/>
              </a:spcBef>
            </a:pPr>
            <a:r>
              <a:rPr sz="2400" b="1" dirty="0">
                <a:solidFill>
                  <a:schemeClr val="accent2"/>
                </a:solidFill>
                <a:latin typeface="Times New Roman" panose="02020603050405020304" charset="0"/>
                <a:sym typeface="+mn-ea"/>
              </a:rPr>
              <a:t>Chuông nhỏ, trong đó có hạt, khi rung kêu từng tiếng, đeo ở cổ ngựa.</a:t>
            </a:r>
          </a:p>
        </p:txBody>
      </p:sp>
      <p:pic>
        <p:nvPicPr>
          <p:cNvPr id="15363" name="Picture 5" descr="Kết quả hình ảnh cho đeo chuông cho ngựa"/>
          <p:cNvPicPr>
            <a:picLocks noChangeAspect="1"/>
          </p:cNvPicPr>
          <p:nvPr/>
        </p:nvPicPr>
        <p:blipFill>
          <a:blip r:embed="rId5"/>
          <a:stretch>
            <a:fillRect/>
          </a:stretch>
        </p:blipFill>
        <p:spPr>
          <a:xfrm>
            <a:off x="2933065" y="1651635"/>
            <a:ext cx="3543300" cy="2854325"/>
          </a:xfrm>
          <a:prstGeom prst="rect">
            <a:avLst/>
          </a:prstGeom>
          <a:noFill/>
          <a:ln w="9525">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986"/>
                                        </p:tgtEl>
                                        <p:attrNameLst>
                                          <p:attrName>style.visibility</p:attrName>
                                        </p:attrNameLst>
                                      </p:cBhvr>
                                      <p:to>
                                        <p:strVal val="visible"/>
                                      </p:to>
                                    </p:set>
                                    <p:animEffect transition="in" filter="randombar(horizontal)">
                                      <p:cBhvr>
                                        <p:cTn id="7" dur="500"/>
                                        <p:tgtEl>
                                          <p:spTgt spid="986"/>
                                        </p:tgtEl>
                                      </p:cBhvr>
                                    </p:animEffect>
                                  </p:childTnLst>
                                </p:cTn>
                              </p:par>
                              <p:par>
                                <p:cTn id="8" presetID="14" presetClass="entr" presetSubtype="1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randombar(horizontal)">
                                      <p:cBhvr>
                                        <p:cTn id="10" dur="500"/>
                                        <p:tgtEl>
                                          <p:spTgt spid="4"/>
                                        </p:tgtEl>
                                      </p:cBhvr>
                                    </p:animEffect>
                                  </p:childTnLst>
                                </p:cTn>
                              </p:par>
                              <p:par>
                                <p:cTn id="11" presetID="14" presetClass="entr" presetSubtype="10" fill="hold" nodeType="withEffect">
                                  <p:stCondLst>
                                    <p:cond delay="0"/>
                                  </p:stCondLst>
                                  <p:childTnLst>
                                    <p:set>
                                      <p:cBhvr>
                                        <p:cTn id="12" dur="1" fill="hold">
                                          <p:stCondLst>
                                            <p:cond delay="0"/>
                                          </p:stCondLst>
                                        </p:cTn>
                                        <p:tgtEl>
                                          <p:spTgt spid="15363"/>
                                        </p:tgtEl>
                                        <p:attrNameLst>
                                          <p:attrName>style.visibility</p:attrName>
                                        </p:attrNameLst>
                                      </p:cBhvr>
                                      <p:to>
                                        <p:strVal val="visible"/>
                                      </p:to>
                                    </p:set>
                                    <p:animEffect transition="in" filter="randombar(horizontal)">
                                      <p:cBhvr>
                                        <p:cTn id="13" dur="500"/>
                                        <p:tgtEl>
                                          <p:spTgt spid="15363"/>
                                        </p:tgtEl>
                                      </p:cBhvr>
                                    </p:animEffect>
                                  </p:childTnLst>
                                </p:cTn>
                              </p:par>
                              <p:par>
                                <p:cTn id="14" presetID="14" presetClass="entr" presetSubtype="10" fill="hold" grpId="0"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randombar(horizontal)">
                                      <p:cBhvr>
                                        <p:cTn id="1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6" grpId="0" animBg="1"/>
      <p:bldP spid="4" grpId="0"/>
      <p:bldP spid="6"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8886"/>
        <p:cNvGrpSpPr/>
        <p:nvPr/>
      </p:nvGrpSpPr>
      <p:grpSpPr>
        <a:xfrm>
          <a:off x="0" y="0"/>
          <a:ext cx="0" cy="0"/>
          <a:chOff x="0" y="0"/>
          <a:chExt cx="0" cy="0"/>
        </a:xfrm>
      </p:grpSpPr>
      <p:pic>
        <p:nvPicPr>
          <p:cNvPr id="8" name="Picture 5"/>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a:off x="1993265" y="76835"/>
            <a:ext cx="3924935" cy="1304925"/>
          </a:xfrm>
          <a:prstGeom prst="rect">
            <a:avLst/>
          </a:prstGeom>
        </p:spPr>
      </p:pic>
      <p:sp>
        <p:nvSpPr>
          <p:cNvPr id="8887" name="Google Shape;8887;p43"/>
          <p:cNvSpPr txBox="1">
            <a:spLocks noGrp="1"/>
          </p:cNvSpPr>
          <p:nvPr>
            <p:ph type="title"/>
          </p:nvPr>
        </p:nvSpPr>
        <p:spPr>
          <a:xfrm>
            <a:off x="2539365" y="448945"/>
            <a:ext cx="2833370" cy="560705"/>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b="1">
                <a:solidFill>
                  <a:schemeClr val="accent2"/>
                </a:solidFill>
                <a:latin typeface="Arial" panose="020B0604020202020204" pitchFamily="34" charset="0"/>
                <a:cs typeface="Arial" panose="020B0604020202020204" pitchFamily="34" charset="0"/>
              </a:rPr>
              <a:t>Giải nghĩa từ</a:t>
            </a:r>
          </a:p>
        </p:txBody>
      </p:sp>
      <p:sp>
        <p:nvSpPr>
          <p:cNvPr id="986" name="Google Shape;986;p11"/>
          <p:cNvSpPr/>
          <p:nvPr/>
        </p:nvSpPr>
        <p:spPr>
          <a:xfrm rot="6117188">
            <a:off x="350520" y="1119505"/>
            <a:ext cx="3110230" cy="3544570"/>
          </a:xfrm>
          <a:custGeom>
            <a:avLst/>
            <a:gdLst/>
            <a:ahLst/>
            <a:cxnLst/>
            <a:rect l="l" t="t" r="r" b="b"/>
            <a:pathLst>
              <a:path w="43199" h="42662" extrusionOk="0">
                <a:moveTo>
                  <a:pt x="20782" y="1"/>
                </a:moveTo>
                <a:cubicBezTo>
                  <a:pt x="15645" y="1"/>
                  <a:pt x="9975" y="653"/>
                  <a:pt x="7773" y="3589"/>
                </a:cubicBezTo>
                <a:cubicBezTo>
                  <a:pt x="1102" y="12462"/>
                  <a:pt x="14578" y="15664"/>
                  <a:pt x="8941" y="24137"/>
                </a:cubicBezTo>
                <a:cubicBezTo>
                  <a:pt x="5572" y="28673"/>
                  <a:pt x="1" y="35878"/>
                  <a:pt x="7006" y="39981"/>
                </a:cubicBezTo>
                <a:cubicBezTo>
                  <a:pt x="10665" y="41732"/>
                  <a:pt x="15033" y="42661"/>
                  <a:pt x="19405" y="42661"/>
                </a:cubicBezTo>
                <a:cubicBezTo>
                  <a:pt x="25198" y="42661"/>
                  <a:pt x="30996" y="41030"/>
                  <a:pt x="35159" y="37513"/>
                </a:cubicBezTo>
                <a:cubicBezTo>
                  <a:pt x="43198" y="28840"/>
                  <a:pt x="31190" y="25838"/>
                  <a:pt x="33191" y="18666"/>
                </a:cubicBezTo>
                <a:cubicBezTo>
                  <a:pt x="33925" y="17165"/>
                  <a:pt x="35493" y="16298"/>
                  <a:pt x="36627" y="15030"/>
                </a:cubicBezTo>
                <a:cubicBezTo>
                  <a:pt x="41697" y="8826"/>
                  <a:pt x="34692" y="987"/>
                  <a:pt x="27587" y="286"/>
                </a:cubicBezTo>
                <a:cubicBezTo>
                  <a:pt x="25786" y="164"/>
                  <a:pt x="23351" y="1"/>
                  <a:pt x="20782" y="1"/>
                </a:cubicBezTo>
                <a:close/>
              </a:path>
            </a:pathLst>
          </a:custGeom>
          <a:solidFill>
            <a:srgbClr val="C1F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 name="Text Box 3"/>
          <p:cNvSpPr txBox="1"/>
          <p:nvPr/>
        </p:nvSpPr>
        <p:spPr>
          <a:xfrm>
            <a:off x="380365" y="2230755"/>
            <a:ext cx="2878455" cy="1322070"/>
          </a:xfrm>
          <a:prstGeom prst="rect">
            <a:avLst/>
          </a:prstGeom>
          <a:noFill/>
        </p:spPr>
        <p:txBody>
          <a:bodyPr wrap="none" rtlCol="0" anchor="t">
            <a:spAutoFit/>
          </a:bodyPr>
          <a:lstStyle/>
          <a:p>
            <a:pPr algn="ctr"/>
            <a:r>
              <a:rPr lang="en-GB" sz="4000" b="1" dirty="0">
                <a:solidFill>
                  <a:schemeClr val="accent2"/>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sym typeface="+mn-ea"/>
              </a:rPr>
              <a:t>thung</a:t>
            </a:r>
          </a:p>
          <a:p>
            <a:pPr algn="ctr"/>
            <a:r>
              <a:rPr lang="en-GB" sz="4000" b="1" dirty="0">
                <a:solidFill>
                  <a:schemeClr val="accent2"/>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sym typeface="+mn-ea"/>
              </a:rPr>
              <a:t>(thung lũng)</a:t>
            </a:r>
          </a:p>
        </p:txBody>
      </p:sp>
      <p:pic>
        <p:nvPicPr>
          <p:cNvPr id="17411" name="Picture 11" descr="JulyBacsonHaiThinh"/>
          <p:cNvPicPr>
            <a:picLocks noChangeAspect="1"/>
          </p:cNvPicPr>
          <p:nvPr/>
        </p:nvPicPr>
        <p:blipFill>
          <a:blip r:embed="rId5"/>
          <a:stretch>
            <a:fillRect/>
          </a:stretch>
        </p:blipFill>
        <p:spPr>
          <a:xfrm>
            <a:off x="3961130" y="1381760"/>
            <a:ext cx="4077335" cy="3400425"/>
          </a:xfrm>
          <a:prstGeom prst="rect">
            <a:avLst/>
          </a:prstGeom>
          <a:noFill/>
          <a:ln w="9525">
            <a:noFill/>
          </a:ln>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randombar(horizontal)">
                                      <p:cBhvr>
                                        <p:cTn id="7" dur="500"/>
                                        <p:tgtEl>
                                          <p:spTgt spid="4"/>
                                        </p:tgtEl>
                                      </p:cBhvr>
                                    </p:animEffect>
                                  </p:childTnLst>
                                </p:cTn>
                              </p:par>
                              <p:par>
                                <p:cTn id="8" presetID="14" presetClass="entr" presetSubtype="10" fill="hold" grpId="0" nodeType="withEffect">
                                  <p:stCondLst>
                                    <p:cond delay="0"/>
                                  </p:stCondLst>
                                  <p:childTnLst>
                                    <p:set>
                                      <p:cBhvr>
                                        <p:cTn id="9" dur="1" fill="hold">
                                          <p:stCondLst>
                                            <p:cond delay="0"/>
                                          </p:stCondLst>
                                        </p:cTn>
                                        <p:tgtEl>
                                          <p:spTgt spid="986"/>
                                        </p:tgtEl>
                                        <p:attrNameLst>
                                          <p:attrName>style.visibility</p:attrName>
                                        </p:attrNameLst>
                                      </p:cBhvr>
                                      <p:to>
                                        <p:strVal val="visible"/>
                                      </p:to>
                                    </p:set>
                                    <p:animEffect transition="in" filter="randombar(horizontal)">
                                      <p:cBhvr>
                                        <p:cTn id="10" dur="500"/>
                                        <p:tgtEl>
                                          <p:spTgt spid="986"/>
                                        </p:tgtEl>
                                      </p:cBhvr>
                                    </p:animEffect>
                                  </p:childTnLst>
                                </p:cTn>
                              </p:par>
                              <p:par>
                                <p:cTn id="11" presetID="14" presetClass="entr" presetSubtype="10" fill="hold" nodeType="withEffect">
                                  <p:stCondLst>
                                    <p:cond delay="0"/>
                                  </p:stCondLst>
                                  <p:childTnLst>
                                    <p:set>
                                      <p:cBhvr>
                                        <p:cTn id="12" dur="1" fill="hold">
                                          <p:stCondLst>
                                            <p:cond delay="0"/>
                                          </p:stCondLst>
                                        </p:cTn>
                                        <p:tgtEl>
                                          <p:spTgt spid="17411"/>
                                        </p:tgtEl>
                                        <p:attrNameLst>
                                          <p:attrName>style.visibility</p:attrName>
                                        </p:attrNameLst>
                                      </p:cBhvr>
                                      <p:to>
                                        <p:strVal val="visible"/>
                                      </p:to>
                                    </p:set>
                                    <p:animEffect transition="in" filter="randombar(horizontal)">
                                      <p:cBhvr>
                                        <p:cTn id="13" dur="500"/>
                                        <p:tgtEl>
                                          <p:spTgt spid="174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6" grpId="0" animBg="1"/>
      <p:bldP spid="4"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8164"/>
        <p:cNvGrpSpPr/>
        <p:nvPr/>
      </p:nvGrpSpPr>
      <p:grpSpPr>
        <a:xfrm>
          <a:off x="0" y="0"/>
          <a:ext cx="0" cy="0"/>
          <a:chOff x="0" y="0"/>
          <a:chExt cx="0" cy="0"/>
        </a:xfrm>
      </p:grpSpPr>
      <p:grpSp>
        <p:nvGrpSpPr>
          <p:cNvPr id="8151" name="Google Shape;8151;p36"/>
          <p:cNvGrpSpPr/>
          <p:nvPr/>
        </p:nvGrpSpPr>
        <p:grpSpPr>
          <a:xfrm rot="20340000">
            <a:off x="2357755" y="58420"/>
            <a:ext cx="5413375" cy="2411730"/>
            <a:chOff x="1121526" y="1341074"/>
            <a:chExt cx="3065806" cy="2648383"/>
          </a:xfrm>
        </p:grpSpPr>
        <p:sp>
          <p:nvSpPr>
            <p:cNvPr id="8152" name="Google Shape;8152;p36"/>
            <p:cNvSpPr/>
            <p:nvPr/>
          </p:nvSpPr>
          <p:spPr>
            <a:xfrm rot="1213492">
              <a:off x="1546399"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solidFill>
              <a:schemeClr val="dk2">
                <a:alpha val="562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36"/>
            <p:cNvSpPr/>
            <p:nvPr/>
          </p:nvSpPr>
          <p:spPr>
            <a:xfrm rot="1213492">
              <a:off x="1384647"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13" name="Rectangle 6"/>
          <p:cNvSpPr/>
          <p:nvPr/>
        </p:nvSpPr>
        <p:spPr>
          <a:xfrm>
            <a:off x="1353820" y="2436495"/>
            <a:ext cx="6436360" cy="1640205"/>
          </a:xfrm>
          <a:prstGeom prst="rect">
            <a:avLst/>
          </a:prstGeom>
          <a:noFill/>
          <a:ln w="9525">
            <a:noFill/>
          </a:ln>
        </p:spPr>
        <p:txBody>
          <a:bodyPr wrap="square">
            <a:spAutoFit/>
          </a:bodyPr>
          <a:lstStyle/>
          <a:p>
            <a:pPr algn="ctr">
              <a:lnSpc>
                <a:spcPct val="90000"/>
              </a:lnSpc>
              <a:spcBef>
                <a:spcPct val="20000"/>
              </a:spcBef>
            </a:pPr>
            <a:r>
              <a:rPr sz="2800" b="1" dirty="0">
                <a:solidFill>
                  <a:schemeClr val="accent2"/>
                </a:solidFill>
                <a:latin typeface="Times New Roman" panose="02020603050405020304" charset="0"/>
                <a:cs typeface="Times New Roman" panose="02020603050405020304" charset="0"/>
              </a:rPr>
              <a:t> To</a:t>
            </a:r>
            <a:r>
              <a:rPr sz="2800" b="1" dirty="0">
                <a:solidFill>
                  <a:schemeClr val="accent2"/>
                </a:solidFill>
                <a:latin typeface="Times New Roman" panose="02020603050405020304" charset="0"/>
                <a:ea typeface="Times New Roman" panose="02020603050405020304" charset="0"/>
              </a:rPr>
              <a:t>à</a:t>
            </a:r>
            <a:r>
              <a:rPr sz="2800" b="1" dirty="0">
                <a:solidFill>
                  <a:schemeClr val="accent2"/>
                </a:solidFill>
                <a:latin typeface="Times New Roman" panose="02020603050405020304" charset="0"/>
                <a:cs typeface="Times New Roman" panose="02020603050405020304" charset="0"/>
              </a:rPr>
              <a:t>n b</a:t>
            </a:r>
            <a:r>
              <a:rPr sz="2800" b="1" dirty="0">
                <a:solidFill>
                  <a:schemeClr val="accent2"/>
                </a:solidFill>
                <a:latin typeface="Times New Roman" panose="02020603050405020304" charset="0"/>
                <a:ea typeface="Times New Roman" panose="02020603050405020304" charset="0"/>
              </a:rPr>
              <a:t>à</a:t>
            </a:r>
            <a:r>
              <a:rPr sz="2800" b="1" dirty="0">
                <a:solidFill>
                  <a:schemeClr val="accent2"/>
                </a:solidFill>
                <a:latin typeface="Times New Roman" panose="02020603050405020304" charset="0"/>
                <a:cs typeface="Times New Roman" panose="02020603050405020304" charset="0"/>
              </a:rPr>
              <a:t>i đọc với giọng to vừa đủ nghe, thể hiện niềm xúc động của tác giả trước vẻ đẹp hoang sơ, thơ mộng vừa ấm cúng thân thương của bức tranh vùng cao.</a:t>
            </a:r>
            <a:endParaRPr sz="2800" b="1" dirty="0">
              <a:solidFill>
                <a:schemeClr val="accent2"/>
              </a:solidFill>
              <a:latin typeface="Times New Roman" panose="02020603050405020304" charset="0"/>
              <a:ea typeface="Times New Roman" panose="02020603050405020304" charset="0"/>
              <a:cs typeface="Times New Roman" panose="02020603050405020304" charset="0"/>
            </a:endParaRPr>
          </a:p>
        </p:txBody>
      </p:sp>
      <p:pic>
        <p:nvPicPr>
          <p:cNvPr id="3" name="Picture 2"/>
          <p:cNvPicPr>
            <a:picLocks noChangeAspect="1"/>
          </p:cNvPicPr>
          <p:nvPr/>
        </p:nvPicPr>
        <p:blipFill>
          <a:blip r:embed="rId3"/>
          <a:stretch>
            <a:fillRect/>
          </a:stretch>
        </p:blipFill>
        <p:spPr>
          <a:xfrm>
            <a:off x="2820035" y="981710"/>
            <a:ext cx="3911600" cy="66675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Effect transition="in" filter="fade">
                                      <p:cBhvr>
                                        <p:cTn id="9" dur="500"/>
                                        <p:tgtEl>
                                          <p:spTgt spid="3"/>
                                        </p:tgtEl>
                                      </p:cBhvr>
                                    </p:animEffect>
                                  </p:childTnLst>
                                </p:cTn>
                              </p:par>
                              <p:par>
                                <p:cTn id="10" presetID="53" presetClass="entr" presetSubtype="16" fill="hold" nodeType="withEffect">
                                  <p:stCondLst>
                                    <p:cond delay="0"/>
                                  </p:stCondLst>
                                  <p:childTnLst>
                                    <p:set>
                                      <p:cBhvr>
                                        <p:cTn id="11" dur="1" fill="hold">
                                          <p:stCondLst>
                                            <p:cond delay="0"/>
                                          </p:stCondLst>
                                        </p:cTn>
                                        <p:tgtEl>
                                          <p:spTgt spid="8151"/>
                                        </p:tgtEl>
                                        <p:attrNameLst>
                                          <p:attrName>style.visibility</p:attrName>
                                        </p:attrNameLst>
                                      </p:cBhvr>
                                      <p:to>
                                        <p:strVal val="visible"/>
                                      </p:to>
                                    </p:set>
                                    <p:anim calcmode="lin" valueType="num">
                                      <p:cBhvr>
                                        <p:cTn id="12" dur="500" fill="hold"/>
                                        <p:tgtEl>
                                          <p:spTgt spid="8151"/>
                                        </p:tgtEl>
                                        <p:attrNameLst>
                                          <p:attrName>ppt_w</p:attrName>
                                        </p:attrNameLst>
                                      </p:cBhvr>
                                      <p:tavLst>
                                        <p:tav tm="0">
                                          <p:val>
                                            <p:fltVal val="0"/>
                                          </p:val>
                                        </p:tav>
                                        <p:tav tm="100000">
                                          <p:val>
                                            <p:strVal val="#ppt_w"/>
                                          </p:val>
                                        </p:tav>
                                      </p:tavLst>
                                    </p:anim>
                                    <p:anim calcmode="lin" valueType="num">
                                      <p:cBhvr>
                                        <p:cTn id="13" dur="500" fill="hold"/>
                                        <p:tgtEl>
                                          <p:spTgt spid="8151"/>
                                        </p:tgtEl>
                                        <p:attrNameLst>
                                          <p:attrName>ppt_h</p:attrName>
                                        </p:attrNameLst>
                                      </p:cBhvr>
                                      <p:tavLst>
                                        <p:tav tm="0">
                                          <p:val>
                                            <p:fltVal val="0"/>
                                          </p:val>
                                        </p:tav>
                                        <p:tav tm="100000">
                                          <p:val>
                                            <p:strVal val="#ppt_h"/>
                                          </p:val>
                                        </p:tav>
                                      </p:tavLst>
                                    </p:anim>
                                    <p:animEffect transition="in" filter="fade">
                                      <p:cBhvr>
                                        <p:cTn id="14" dur="500"/>
                                        <p:tgtEl>
                                          <p:spTgt spid="8151"/>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1513"/>
                                        </p:tgtEl>
                                        <p:attrNameLst>
                                          <p:attrName>style.visibility</p:attrName>
                                        </p:attrNameLst>
                                      </p:cBhvr>
                                      <p:to>
                                        <p:strVal val="visible"/>
                                      </p:to>
                                    </p:set>
                                    <p:anim calcmode="lin" valueType="num">
                                      <p:cBhvr>
                                        <p:cTn id="17" dur="500" fill="hold"/>
                                        <p:tgtEl>
                                          <p:spTgt spid="21513"/>
                                        </p:tgtEl>
                                        <p:attrNameLst>
                                          <p:attrName>ppt_w</p:attrName>
                                        </p:attrNameLst>
                                      </p:cBhvr>
                                      <p:tavLst>
                                        <p:tav tm="0">
                                          <p:val>
                                            <p:fltVal val="0"/>
                                          </p:val>
                                        </p:tav>
                                        <p:tav tm="100000">
                                          <p:val>
                                            <p:strVal val="#ppt_w"/>
                                          </p:val>
                                        </p:tav>
                                      </p:tavLst>
                                    </p:anim>
                                    <p:anim calcmode="lin" valueType="num">
                                      <p:cBhvr>
                                        <p:cTn id="18" dur="500" fill="hold"/>
                                        <p:tgtEl>
                                          <p:spTgt spid="21513"/>
                                        </p:tgtEl>
                                        <p:attrNameLst>
                                          <p:attrName>ppt_h</p:attrName>
                                        </p:attrNameLst>
                                      </p:cBhvr>
                                      <p:tavLst>
                                        <p:tav tm="0">
                                          <p:val>
                                            <p:fltVal val="0"/>
                                          </p:val>
                                        </p:tav>
                                        <p:tav tm="100000">
                                          <p:val>
                                            <p:strVal val="#ppt_h"/>
                                          </p:val>
                                        </p:tav>
                                      </p:tavLst>
                                    </p:anim>
                                    <p:animEffect transition="in" filter="fade">
                                      <p:cBhvr>
                                        <p:cTn id="19" dur="500"/>
                                        <p:tgtEl>
                                          <p:spTgt spid="215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13"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8164"/>
        <p:cNvGrpSpPr/>
        <p:nvPr/>
      </p:nvGrpSpPr>
      <p:grpSpPr>
        <a:xfrm>
          <a:off x="0" y="0"/>
          <a:ext cx="0" cy="0"/>
          <a:chOff x="0" y="0"/>
          <a:chExt cx="0" cy="0"/>
        </a:xfrm>
      </p:grpSpPr>
      <p:pic>
        <p:nvPicPr>
          <p:cNvPr id="11" name="Picture 11"/>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a:off x="-417195" y="618490"/>
            <a:ext cx="3385820" cy="1582420"/>
          </a:xfrm>
          <a:prstGeom prst="rect">
            <a:avLst/>
          </a:prstGeom>
        </p:spPr>
      </p:pic>
      <p:sp>
        <p:nvSpPr>
          <p:cNvPr id="21513" name="Rectangle 6"/>
          <p:cNvSpPr/>
          <p:nvPr/>
        </p:nvSpPr>
        <p:spPr>
          <a:xfrm>
            <a:off x="255905" y="1170305"/>
            <a:ext cx="2039620" cy="478155"/>
          </a:xfrm>
          <a:prstGeom prst="rect">
            <a:avLst/>
          </a:prstGeom>
          <a:noFill/>
          <a:ln w="9525">
            <a:noFill/>
          </a:ln>
        </p:spPr>
        <p:txBody>
          <a:bodyPr wrap="square">
            <a:spAutoFit/>
          </a:bodyPr>
          <a:lstStyle/>
          <a:p>
            <a:pPr algn="ctr">
              <a:lnSpc>
                <a:spcPct val="90000"/>
              </a:lnSpc>
              <a:spcBef>
                <a:spcPct val="20000"/>
              </a:spcBef>
            </a:pPr>
            <a:r>
              <a:rPr sz="2800" b="1" dirty="0">
                <a:solidFill>
                  <a:schemeClr val="accent2"/>
                </a:solidFill>
                <a:latin typeface="Times New Roman" panose="02020603050405020304" charset="0"/>
              </a:rPr>
              <a:t> Nhấn giọng </a:t>
            </a:r>
          </a:p>
        </p:txBody>
      </p:sp>
      <p:sp>
        <p:nvSpPr>
          <p:cNvPr id="2" name="Text Box 1"/>
          <p:cNvSpPr txBox="1"/>
          <p:nvPr/>
        </p:nvSpPr>
        <p:spPr>
          <a:xfrm>
            <a:off x="1107440" y="2008505"/>
            <a:ext cx="2451735" cy="2844800"/>
          </a:xfrm>
          <a:prstGeom prst="rect">
            <a:avLst/>
          </a:prstGeom>
          <a:noFill/>
        </p:spPr>
        <p:txBody>
          <a:bodyPr wrap="square" rtlCol="0" anchor="t">
            <a:spAutoFit/>
            <a:scene3d>
              <a:camera prst="orthographicFront"/>
              <a:lightRig rig="threePt" dir="t"/>
            </a:scene3d>
          </a:bodyPr>
          <a:lstStyle/>
          <a:p>
            <a:pPr algn="r">
              <a:lnSpc>
                <a:spcPct val="90000"/>
              </a:lnSpc>
              <a:spcBef>
                <a:spcPct val="20000"/>
              </a:spcBef>
            </a:pPr>
            <a:r>
              <a:rPr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rPr>
              <a:t>n</a:t>
            </a:r>
            <a:r>
              <a:rPr lang="en-GB"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rPr>
              <a:t>gân nga</a:t>
            </a:r>
            <a:endParaRPr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endParaRPr>
          </a:p>
          <a:p>
            <a:pPr algn="r">
              <a:lnSpc>
                <a:spcPct val="90000"/>
              </a:lnSpc>
              <a:spcBef>
                <a:spcPct val="20000"/>
              </a:spcBef>
            </a:pPr>
            <a:r>
              <a:rPr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rPr>
              <a:t>ng</a:t>
            </a:r>
            <a:r>
              <a:rPr lang="en-GB"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rPr>
              <a:t>út ngàn</a:t>
            </a:r>
            <a:endParaRPr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endParaRPr>
          </a:p>
          <a:p>
            <a:pPr algn="r">
              <a:lnSpc>
                <a:spcPct val="90000"/>
              </a:lnSpc>
              <a:spcBef>
                <a:spcPct val="20000"/>
              </a:spcBef>
            </a:pPr>
            <a:r>
              <a:rPr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rPr>
              <a:t>nguyên sơ</a:t>
            </a:r>
          </a:p>
          <a:p>
            <a:pPr algn="r">
              <a:lnSpc>
                <a:spcPct val="90000"/>
              </a:lnSpc>
              <a:spcBef>
                <a:spcPct val="20000"/>
              </a:spcBef>
            </a:pPr>
            <a:r>
              <a:rPr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rPr>
              <a:t>vạt nương</a:t>
            </a:r>
            <a:endParaRPr lang="en-GB"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endParaRPr>
          </a:p>
          <a:p>
            <a:pPr algn="r">
              <a:lnSpc>
                <a:spcPct val="90000"/>
              </a:lnSpc>
              <a:spcBef>
                <a:spcPct val="20000"/>
              </a:spcBef>
            </a:pPr>
            <a:r>
              <a:rPr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rPr>
              <a:t>ngựa rung</a:t>
            </a:r>
          </a:p>
          <a:p>
            <a:pPr algn="r">
              <a:lnSpc>
                <a:spcPct val="90000"/>
              </a:lnSpc>
              <a:spcBef>
                <a:spcPct val="20000"/>
              </a:spcBef>
            </a:pPr>
            <a:endParaRPr lang="en-GB" altLang="en-US"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endParaRPr>
          </a:p>
        </p:txBody>
      </p:sp>
      <p:sp>
        <p:nvSpPr>
          <p:cNvPr id="3" name="Text Box 2"/>
          <p:cNvSpPr txBox="1"/>
          <p:nvPr/>
        </p:nvSpPr>
        <p:spPr>
          <a:xfrm>
            <a:off x="5424170" y="2026920"/>
            <a:ext cx="4039235" cy="2371090"/>
          </a:xfrm>
          <a:prstGeom prst="rect">
            <a:avLst/>
          </a:prstGeom>
          <a:noFill/>
        </p:spPr>
        <p:txBody>
          <a:bodyPr wrap="square" rtlCol="0" anchor="t">
            <a:spAutoFit/>
          </a:bodyPr>
          <a:lstStyle/>
          <a:p>
            <a:pPr algn="l">
              <a:lnSpc>
                <a:spcPct val="90000"/>
              </a:lnSpc>
              <a:spcBef>
                <a:spcPct val="20000"/>
              </a:spcBef>
              <a:buSzTx/>
            </a:pPr>
            <a:r>
              <a:rPr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rPr>
              <a:t>hoang dã</a:t>
            </a:r>
          </a:p>
          <a:p>
            <a:pPr algn="l">
              <a:lnSpc>
                <a:spcPct val="90000"/>
              </a:lnSpc>
              <a:spcBef>
                <a:spcPct val="20000"/>
              </a:spcBef>
              <a:buSzTx/>
              <a:buNone/>
            </a:pPr>
            <a:r>
              <a:rPr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rPr>
              <a:t>khắp ngả</a:t>
            </a:r>
          </a:p>
          <a:p>
            <a:pPr algn="l">
              <a:lnSpc>
                <a:spcPct val="90000"/>
              </a:lnSpc>
              <a:spcBef>
                <a:spcPct val="20000"/>
              </a:spcBef>
              <a:buSzTx/>
              <a:buNone/>
            </a:pPr>
            <a:r>
              <a:rPr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rPr>
              <a:t>gặt lúa</a:t>
            </a:r>
          </a:p>
          <a:p>
            <a:pPr algn="l">
              <a:lnSpc>
                <a:spcPct val="90000"/>
              </a:lnSpc>
              <a:spcBef>
                <a:spcPct val="20000"/>
              </a:spcBef>
              <a:buSzTx/>
            </a:pPr>
            <a:r>
              <a:rPr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rPr>
              <a:t>trồng rau</a:t>
            </a:r>
          </a:p>
          <a:p>
            <a:pPr algn="l">
              <a:lnSpc>
                <a:spcPct val="90000"/>
              </a:lnSpc>
              <a:spcBef>
                <a:spcPct val="20000"/>
              </a:spcBef>
              <a:buSzTx/>
            </a:pPr>
            <a:r>
              <a:rPr sz="2800" b="1" dirty="0">
                <a:solidFill>
                  <a:schemeClr val="tx1"/>
                </a:solidFill>
                <a:effectLst>
                  <a:outerShdw blurRad="38100" dist="19050" dir="2700000" algn="tl" rotWithShape="0">
                    <a:schemeClr val="dk1">
                      <a:alpha val="40000"/>
                    </a:schemeClr>
                  </a:outerShdw>
                </a:effectLst>
                <a:latin typeface="Times New Roman" panose="02020603050405020304" charset="0"/>
                <a:sym typeface="+mn-ea"/>
              </a:rPr>
              <a:t>thấp thoáng...</a:t>
            </a:r>
          </a:p>
        </p:txBody>
      </p:sp>
      <p:pic>
        <p:nvPicPr>
          <p:cNvPr id="5" name="Picture 4"/>
          <p:cNvPicPr>
            <a:picLocks noChangeAspect="1"/>
          </p:cNvPicPr>
          <p:nvPr/>
        </p:nvPicPr>
        <p:blipFill>
          <a:blip r:embed="rId5"/>
          <a:stretch>
            <a:fillRect/>
          </a:stretch>
        </p:blipFill>
        <p:spPr>
          <a:xfrm rot="5400000">
            <a:off x="3286146" y="3314692"/>
            <a:ext cx="3023692" cy="649602"/>
          </a:xfrm>
          <a:prstGeom prst="rect">
            <a:avLst/>
          </a:prstGeom>
        </p:spPr>
      </p:pic>
      <p:grpSp>
        <p:nvGrpSpPr>
          <p:cNvPr id="8151" name="Google Shape;8151;p36"/>
          <p:cNvGrpSpPr/>
          <p:nvPr/>
        </p:nvGrpSpPr>
        <p:grpSpPr>
          <a:xfrm rot="20340000">
            <a:off x="2357755" y="58420"/>
            <a:ext cx="5413375" cy="2411730"/>
            <a:chOff x="1121526" y="1341074"/>
            <a:chExt cx="3065806" cy="2648383"/>
          </a:xfrm>
        </p:grpSpPr>
        <p:sp>
          <p:nvSpPr>
            <p:cNvPr id="8152" name="Google Shape;8152;p36"/>
            <p:cNvSpPr/>
            <p:nvPr/>
          </p:nvSpPr>
          <p:spPr>
            <a:xfrm rot="1213492">
              <a:off x="1546399"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solidFill>
              <a:schemeClr val="dk2">
                <a:alpha val="562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36"/>
            <p:cNvSpPr/>
            <p:nvPr/>
          </p:nvSpPr>
          <p:spPr>
            <a:xfrm rot="1213492">
              <a:off x="1384647"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 name="Picture 3"/>
          <p:cNvPicPr>
            <a:picLocks noChangeAspect="1"/>
          </p:cNvPicPr>
          <p:nvPr/>
        </p:nvPicPr>
        <p:blipFill>
          <a:blip r:embed="rId6"/>
          <a:stretch>
            <a:fillRect/>
          </a:stretch>
        </p:blipFill>
        <p:spPr>
          <a:xfrm>
            <a:off x="2820035" y="981710"/>
            <a:ext cx="3911600" cy="66675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ipe(up)">
                                      <p:cBhvr>
                                        <p:cTn id="10" dur="5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21513"/>
                                        </p:tgtEl>
                                        <p:attrNameLst>
                                          <p:attrName>style.visibility</p:attrName>
                                        </p:attrNameLst>
                                      </p:cBhvr>
                                      <p:to>
                                        <p:strVal val="visible"/>
                                      </p:to>
                                    </p:set>
                                    <p:anim calcmode="lin" valueType="num">
                                      <p:cBhvr>
                                        <p:cTn id="15" dur="1000" fill="hold"/>
                                        <p:tgtEl>
                                          <p:spTgt spid="21513"/>
                                        </p:tgtEl>
                                        <p:attrNameLst>
                                          <p:attrName>ppt_w</p:attrName>
                                        </p:attrNameLst>
                                      </p:cBhvr>
                                      <p:tavLst>
                                        <p:tav tm="0">
                                          <p:val>
                                            <p:fltVal val="0"/>
                                          </p:val>
                                        </p:tav>
                                        <p:tav tm="100000">
                                          <p:val>
                                            <p:strVal val="#ppt_w"/>
                                          </p:val>
                                        </p:tav>
                                      </p:tavLst>
                                    </p:anim>
                                    <p:anim calcmode="lin" valueType="num">
                                      <p:cBhvr>
                                        <p:cTn id="16" dur="1000" fill="hold"/>
                                        <p:tgtEl>
                                          <p:spTgt spid="21513"/>
                                        </p:tgtEl>
                                        <p:attrNameLst>
                                          <p:attrName>ppt_h</p:attrName>
                                        </p:attrNameLst>
                                      </p:cBhvr>
                                      <p:tavLst>
                                        <p:tav tm="0">
                                          <p:val>
                                            <p:fltVal val="0"/>
                                          </p:val>
                                        </p:tav>
                                        <p:tav tm="100000">
                                          <p:val>
                                            <p:strVal val="#ppt_h"/>
                                          </p:val>
                                        </p:tav>
                                      </p:tavLst>
                                    </p:anim>
                                    <p:anim calcmode="lin" valueType="num">
                                      <p:cBhvr>
                                        <p:cTn id="17" dur="1000" fill="hold"/>
                                        <p:tgtEl>
                                          <p:spTgt spid="21513"/>
                                        </p:tgtEl>
                                        <p:attrNameLst>
                                          <p:attrName>style.rotation</p:attrName>
                                        </p:attrNameLst>
                                      </p:cBhvr>
                                      <p:tavLst>
                                        <p:tav tm="0">
                                          <p:val>
                                            <p:fltVal val="90"/>
                                          </p:val>
                                        </p:tav>
                                        <p:tav tm="100000">
                                          <p:val>
                                            <p:fltVal val="0"/>
                                          </p:val>
                                        </p:tav>
                                      </p:tavLst>
                                    </p:anim>
                                    <p:animEffect transition="in" filter="fade">
                                      <p:cBhvr>
                                        <p:cTn id="18" dur="1000"/>
                                        <p:tgtEl>
                                          <p:spTgt spid="21513"/>
                                        </p:tgtEl>
                                      </p:cBhvr>
                                    </p:animEffect>
                                  </p:childTnLst>
                                </p:cTn>
                              </p:par>
                              <p:par>
                                <p:cTn id="19" presetID="31" presetClass="entr" presetSubtype="0" fill="hold" nodeType="with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p:cTn id="21" dur="1000" fill="hold"/>
                                        <p:tgtEl>
                                          <p:spTgt spid="11"/>
                                        </p:tgtEl>
                                        <p:attrNameLst>
                                          <p:attrName>ppt_w</p:attrName>
                                        </p:attrNameLst>
                                      </p:cBhvr>
                                      <p:tavLst>
                                        <p:tav tm="0">
                                          <p:val>
                                            <p:fltVal val="0"/>
                                          </p:val>
                                        </p:tav>
                                        <p:tav tm="100000">
                                          <p:val>
                                            <p:strVal val="#ppt_w"/>
                                          </p:val>
                                        </p:tav>
                                      </p:tavLst>
                                    </p:anim>
                                    <p:anim calcmode="lin" valueType="num">
                                      <p:cBhvr>
                                        <p:cTn id="22" dur="1000" fill="hold"/>
                                        <p:tgtEl>
                                          <p:spTgt spid="11"/>
                                        </p:tgtEl>
                                        <p:attrNameLst>
                                          <p:attrName>ppt_h</p:attrName>
                                        </p:attrNameLst>
                                      </p:cBhvr>
                                      <p:tavLst>
                                        <p:tav tm="0">
                                          <p:val>
                                            <p:fltVal val="0"/>
                                          </p:val>
                                        </p:tav>
                                        <p:tav tm="100000">
                                          <p:val>
                                            <p:strVal val="#ppt_h"/>
                                          </p:val>
                                        </p:tav>
                                      </p:tavLst>
                                    </p:anim>
                                    <p:anim calcmode="lin" valueType="num">
                                      <p:cBhvr>
                                        <p:cTn id="23" dur="1000" fill="hold"/>
                                        <p:tgtEl>
                                          <p:spTgt spid="11"/>
                                        </p:tgtEl>
                                        <p:attrNameLst>
                                          <p:attrName>style.rotation</p:attrName>
                                        </p:attrNameLst>
                                      </p:cBhvr>
                                      <p:tavLst>
                                        <p:tav tm="0">
                                          <p:val>
                                            <p:fltVal val="90"/>
                                          </p:val>
                                        </p:tav>
                                        <p:tav tm="100000">
                                          <p:val>
                                            <p:fltVal val="0"/>
                                          </p:val>
                                        </p:tav>
                                      </p:tavLst>
                                    </p:anim>
                                    <p:animEffect transition="in" filter="fade">
                                      <p:cBhvr>
                                        <p:cTn id="24"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13" grpId="0"/>
      <p:bldP spid="2" grpId="0"/>
      <p:bldP spid="3"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 name="Rectangle 146"/>
          <p:cNvSpPr>
            <a:spLocks noChangeAspect="1"/>
          </p:cNvSpPr>
          <p:nvPr>
            <p:custDataLst>
              <p:tags r:id="rId1"/>
            </p:custDataLst>
          </p:nvPr>
        </p:nvSpPr>
        <p:spPr>
          <a:xfrm>
            <a:off x="0" y="0"/>
            <a:ext cx="9144000" cy="5143500"/>
          </a:xfrm>
          <a:prstGeom prst="rect">
            <a:avLst/>
          </a:prstGeom>
          <a:blipFill dpi="0" rotWithShape="0">
            <a:blip r:embed="rId3">
              <a:extLst>
                <a:ext uri="{28A0092B-C50C-407E-A947-70E740481C1C}">
                  <a14:useLocalDpi xmlns:a14="http://schemas.microsoft.com/office/drawing/2010/main" val="0"/>
                </a:ext>
              </a:extLst>
            </a:blip>
            <a:srcRect/>
            <a:stretch>
              <a:fillRect t="-16697" b="-16697"/>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grpSp>
        <p:nvGrpSpPr>
          <p:cNvPr id="204" name="Group 4"/>
          <p:cNvGrpSpPr>
            <a:grpSpLocks noChangeAspect="1"/>
          </p:cNvGrpSpPr>
          <p:nvPr/>
        </p:nvGrpSpPr>
        <p:grpSpPr bwMode="auto">
          <a:xfrm>
            <a:off x="2331720" y="550545"/>
            <a:ext cx="4881880" cy="2406015"/>
            <a:chOff x="1670" y="678"/>
            <a:chExt cx="1834" cy="2021"/>
          </a:xfrm>
          <a:solidFill>
            <a:srgbClr val="FF9400"/>
          </a:solidFill>
        </p:grpSpPr>
        <p:sp>
          <p:nvSpPr>
            <p:cNvPr id="206" name="Freeform 5"/>
            <p:cNvSpPr/>
            <p:nvPr/>
          </p:nvSpPr>
          <p:spPr bwMode="auto">
            <a:xfrm>
              <a:off x="1670" y="721"/>
              <a:ext cx="1834" cy="1627"/>
            </a:xfrm>
            <a:custGeom>
              <a:avLst/>
              <a:gdLst>
                <a:gd name="T0" fmla="*/ 499 w 507"/>
                <a:gd name="T1" fmla="*/ 206 h 451"/>
                <a:gd name="T2" fmla="*/ 481 w 507"/>
                <a:gd name="T3" fmla="*/ 179 h 451"/>
                <a:gd name="T4" fmla="*/ 445 w 507"/>
                <a:gd name="T5" fmla="*/ 153 h 451"/>
                <a:gd name="T6" fmla="*/ 431 w 507"/>
                <a:gd name="T7" fmla="*/ 151 h 451"/>
                <a:gd name="T8" fmla="*/ 445 w 507"/>
                <a:gd name="T9" fmla="*/ 126 h 451"/>
                <a:gd name="T10" fmla="*/ 450 w 507"/>
                <a:gd name="T11" fmla="*/ 93 h 451"/>
                <a:gd name="T12" fmla="*/ 430 w 507"/>
                <a:gd name="T13" fmla="*/ 39 h 451"/>
                <a:gd name="T14" fmla="*/ 381 w 507"/>
                <a:gd name="T15" fmla="*/ 6 h 451"/>
                <a:gd name="T16" fmla="*/ 351 w 507"/>
                <a:gd name="T17" fmla="*/ 1 h 451"/>
                <a:gd name="T18" fmla="*/ 295 w 507"/>
                <a:gd name="T19" fmla="*/ 20 h 451"/>
                <a:gd name="T20" fmla="*/ 279 w 507"/>
                <a:gd name="T21" fmla="*/ 42 h 451"/>
                <a:gd name="T22" fmla="*/ 250 w 507"/>
                <a:gd name="T23" fmla="*/ 11 h 451"/>
                <a:gd name="T24" fmla="*/ 200 w 507"/>
                <a:gd name="T25" fmla="*/ 0 h 451"/>
                <a:gd name="T26" fmla="*/ 175 w 507"/>
                <a:gd name="T27" fmla="*/ 2 h 451"/>
                <a:gd name="T28" fmla="*/ 126 w 507"/>
                <a:gd name="T29" fmla="*/ 25 h 451"/>
                <a:gd name="T30" fmla="*/ 98 w 507"/>
                <a:gd name="T31" fmla="*/ 83 h 451"/>
                <a:gd name="T32" fmla="*/ 87 w 507"/>
                <a:gd name="T33" fmla="*/ 121 h 451"/>
                <a:gd name="T34" fmla="*/ 70 w 507"/>
                <a:gd name="T35" fmla="*/ 123 h 451"/>
                <a:gd name="T36" fmla="*/ 44 w 507"/>
                <a:gd name="T37" fmla="*/ 134 h 451"/>
                <a:gd name="T38" fmla="*/ 9 w 507"/>
                <a:gd name="T39" fmla="*/ 180 h 451"/>
                <a:gd name="T40" fmla="*/ 3 w 507"/>
                <a:gd name="T41" fmla="*/ 237 h 451"/>
                <a:gd name="T42" fmla="*/ 33 w 507"/>
                <a:gd name="T43" fmla="*/ 290 h 451"/>
                <a:gd name="T44" fmla="*/ 55 w 507"/>
                <a:gd name="T45" fmla="*/ 301 h 451"/>
                <a:gd name="T46" fmla="*/ 70 w 507"/>
                <a:gd name="T47" fmla="*/ 303 h 451"/>
                <a:gd name="T48" fmla="*/ 70 w 507"/>
                <a:gd name="T49" fmla="*/ 312 h 451"/>
                <a:gd name="T50" fmla="*/ 67 w 507"/>
                <a:gd name="T51" fmla="*/ 353 h 451"/>
                <a:gd name="T52" fmla="*/ 96 w 507"/>
                <a:gd name="T53" fmla="*/ 399 h 451"/>
                <a:gd name="T54" fmla="*/ 123 w 507"/>
                <a:gd name="T55" fmla="*/ 412 h 451"/>
                <a:gd name="T56" fmla="*/ 182 w 507"/>
                <a:gd name="T57" fmla="*/ 411 h 451"/>
                <a:gd name="T58" fmla="*/ 202 w 507"/>
                <a:gd name="T59" fmla="*/ 398 h 451"/>
                <a:gd name="T60" fmla="*/ 205 w 507"/>
                <a:gd name="T61" fmla="*/ 395 h 451"/>
                <a:gd name="T62" fmla="*/ 229 w 507"/>
                <a:gd name="T63" fmla="*/ 427 h 451"/>
                <a:gd name="T64" fmla="*/ 296 w 507"/>
                <a:gd name="T65" fmla="*/ 451 h 451"/>
                <a:gd name="T66" fmla="*/ 348 w 507"/>
                <a:gd name="T67" fmla="*/ 438 h 451"/>
                <a:gd name="T68" fmla="*/ 387 w 507"/>
                <a:gd name="T69" fmla="*/ 396 h 451"/>
                <a:gd name="T70" fmla="*/ 406 w 507"/>
                <a:gd name="T71" fmla="*/ 377 h 451"/>
                <a:gd name="T72" fmla="*/ 420 w 507"/>
                <a:gd name="T73" fmla="*/ 376 h 451"/>
                <a:gd name="T74" fmla="*/ 449 w 507"/>
                <a:gd name="T75" fmla="*/ 363 h 451"/>
                <a:gd name="T76" fmla="*/ 481 w 507"/>
                <a:gd name="T77" fmla="*/ 333 h 451"/>
                <a:gd name="T78" fmla="*/ 502 w 507"/>
                <a:gd name="T79" fmla="*/ 289 h 451"/>
                <a:gd name="T80" fmla="*/ 504 w 507"/>
                <a:gd name="T81" fmla="*/ 22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07" h="451">
                  <a:moveTo>
                    <a:pt x="504" y="222"/>
                  </a:moveTo>
                  <a:cubicBezTo>
                    <a:pt x="503" y="217"/>
                    <a:pt x="501" y="211"/>
                    <a:pt x="499" y="206"/>
                  </a:cubicBezTo>
                  <a:cubicBezTo>
                    <a:pt x="498" y="203"/>
                    <a:pt x="496" y="199"/>
                    <a:pt x="494" y="196"/>
                  </a:cubicBezTo>
                  <a:cubicBezTo>
                    <a:pt x="491" y="190"/>
                    <a:pt x="487" y="184"/>
                    <a:pt x="481" y="179"/>
                  </a:cubicBezTo>
                  <a:cubicBezTo>
                    <a:pt x="476" y="173"/>
                    <a:pt x="470" y="167"/>
                    <a:pt x="464" y="163"/>
                  </a:cubicBezTo>
                  <a:cubicBezTo>
                    <a:pt x="458" y="158"/>
                    <a:pt x="452" y="155"/>
                    <a:pt x="445" y="153"/>
                  </a:cubicBezTo>
                  <a:cubicBezTo>
                    <a:pt x="441" y="152"/>
                    <a:pt x="437" y="151"/>
                    <a:pt x="433" y="151"/>
                  </a:cubicBezTo>
                  <a:cubicBezTo>
                    <a:pt x="432" y="151"/>
                    <a:pt x="432" y="151"/>
                    <a:pt x="431" y="151"/>
                  </a:cubicBezTo>
                  <a:cubicBezTo>
                    <a:pt x="434" y="148"/>
                    <a:pt x="436" y="145"/>
                    <a:pt x="438" y="141"/>
                  </a:cubicBezTo>
                  <a:cubicBezTo>
                    <a:pt x="441" y="136"/>
                    <a:pt x="443" y="131"/>
                    <a:pt x="445" y="126"/>
                  </a:cubicBezTo>
                  <a:cubicBezTo>
                    <a:pt x="447" y="121"/>
                    <a:pt x="448" y="115"/>
                    <a:pt x="449" y="109"/>
                  </a:cubicBezTo>
                  <a:cubicBezTo>
                    <a:pt x="450" y="103"/>
                    <a:pt x="450" y="98"/>
                    <a:pt x="450" y="93"/>
                  </a:cubicBezTo>
                  <a:cubicBezTo>
                    <a:pt x="451" y="84"/>
                    <a:pt x="449" y="74"/>
                    <a:pt x="445" y="64"/>
                  </a:cubicBezTo>
                  <a:cubicBezTo>
                    <a:pt x="442" y="55"/>
                    <a:pt x="437" y="47"/>
                    <a:pt x="430" y="39"/>
                  </a:cubicBezTo>
                  <a:cubicBezTo>
                    <a:pt x="424" y="32"/>
                    <a:pt x="417" y="25"/>
                    <a:pt x="408" y="19"/>
                  </a:cubicBezTo>
                  <a:cubicBezTo>
                    <a:pt x="400" y="14"/>
                    <a:pt x="391" y="10"/>
                    <a:pt x="381" y="6"/>
                  </a:cubicBezTo>
                  <a:cubicBezTo>
                    <a:pt x="372" y="3"/>
                    <a:pt x="363" y="2"/>
                    <a:pt x="354" y="1"/>
                  </a:cubicBezTo>
                  <a:cubicBezTo>
                    <a:pt x="353" y="1"/>
                    <a:pt x="352" y="1"/>
                    <a:pt x="351" y="1"/>
                  </a:cubicBezTo>
                  <a:cubicBezTo>
                    <a:pt x="343" y="1"/>
                    <a:pt x="335" y="2"/>
                    <a:pt x="327" y="4"/>
                  </a:cubicBezTo>
                  <a:cubicBezTo>
                    <a:pt x="315" y="7"/>
                    <a:pt x="304" y="13"/>
                    <a:pt x="295" y="20"/>
                  </a:cubicBezTo>
                  <a:cubicBezTo>
                    <a:pt x="291" y="24"/>
                    <a:pt x="287" y="28"/>
                    <a:pt x="284" y="33"/>
                  </a:cubicBezTo>
                  <a:cubicBezTo>
                    <a:pt x="282" y="36"/>
                    <a:pt x="280" y="39"/>
                    <a:pt x="279" y="42"/>
                  </a:cubicBezTo>
                  <a:cubicBezTo>
                    <a:pt x="277" y="36"/>
                    <a:pt x="274" y="31"/>
                    <a:pt x="269" y="26"/>
                  </a:cubicBezTo>
                  <a:cubicBezTo>
                    <a:pt x="264" y="20"/>
                    <a:pt x="258" y="15"/>
                    <a:pt x="250" y="11"/>
                  </a:cubicBezTo>
                  <a:cubicBezTo>
                    <a:pt x="243" y="8"/>
                    <a:pt x="235" y="5"/>
                    <a:pt x="226" y="3"/>
                  </a:cubicBezTo>
                  <a:cubicBezTo>
                    <a:pt x="217" y="1"/>
                    <a:pt x="209" y="0"/>
                    <a:pt x="200" y="0"/>
                  </a:cubicBezTo>
                  <a:cubicBezTo>
                    <a:pt x="199" y="0"/>
                    <a:pt x="198" y="0"/>
                    <a:pt x="197" y="0"/>
                  </a:cubicBezTo>
                  <a:cubicBezTo>
                    <a:pt x="190" y="0"/>
                    <a:pt x="182" y="1"/>
                    <a:pt x="175" y="2"/>
                  </a:cubicBezTo>
                  <a:cubicBezTo>
                    <a:pt x="167" y="3"/>
                    <a:pt x="159" y="6"/>
                    <a:pt x="150" y="10"/>
                  </a:cubicBezTo>
                  <a:cubicBezTo>
                    <a:pt x="142" y="14"/>
                    <a:pt x="133" y="19"/>
                    <a:pt x="126" y="25"/>
                  </a:cubicBezTo>
                  <a:cubicBezTo>
                    <a:pt x="120" y="31"/>
                    <a:pt x="114" y="38"/>
                    <a:pt x="110" y="46"/>
                  </a:cubicBezTo>
                  <a:cubicBezTo>
                    <a:pt x="104" y="57"/>
                    <a:pt x="100" y="69"/>
                    <a:pt x="98" y="83"/>
                  </a:cubicBezTo>
                  <a:cubicBezTo>
                    <a:pt x="97" y="95"/>
                    <a:pt x="97" y="108"/>
                    <a:pt x="100" y="122"/>
                  </a:cubicBezTo>
                  <a:cubicBezTo>
                    <a:pt x="96" y="121"/>
                    <a:pt x="91" y="121"/>
                    <a:pt x="87" y="121"/>
                  </a:cubicBezTo>
                  <a:cubicBezTo>
                    <a:pt x="85" y="121"/>
                    <a:pt x="85" y="121"/>
                    <a:pt x="85" y="121"/>
                  </a:cubicBezTo>
                  <a:cubicBezTo>
                    <a:pt x="80" y="121"/>
                    <a:pt x="75" y="122"/>
                    <a:pt x="70" y="123"/>
                  </a:cubicBezTo>
                  <a:cubicBezTo>
                    <a:pt x="66" y="124"/>
                    <a:pt x="61" y="125"/>
                    <a:pt x="56" y="127"/>
                  </a:cubicBezTo>
                  <a:cubicBezTo>
                    <a:pt x="52" y="129"/>
                    <a:pt x="48" y="131"/>
                    <a:pt x="44" y="134"/>
                  </a:cubicBezTo>
                  <a:cubicBezTo>
                    <a:pt x="36" y="139"/>
                    <a:pt x="29" y="146"/>
                    <a:pt x="23" y="154"/>
                  </a:cubicBezTo>
                  <a:cubicBezTo>
                    <a:pt x="17" y="162"/>
                    <a:pt x="12" y="170"/>
                    <a:pt x="9" y="180"/>
                  </a:cubicBezTo>
                  <a:cubicBezTo>
                    <a:pt x="5" y="189"/>
                    <a:pt x="3" y="198"/>
                    <a:pt x="1" y="208"/>
                  </a:cubicBezTo>
                  <a:cubicBezTo>
                    <a:pt x="0" y="217"/>
                    <a:pt x="1" y="227"/>
                    <a:pt x="3" y="237"/>
                  </a:cubicBezTo>
                  <a:cubicBezTo>
                    <a:pt x="5" y="248"/>
                    <a:pt x="9" y="258"/>
                    <a:pt x="14" y="267"/>
                  </a:cubicBezTo>
                  <a:cubicBezTo>
                    <a:pt x="19" y="276"/>
                    <a:pt x="25" y="284"/>
                    <a:pt x="33" y="290"/>
                  </a:cubicBezTo>
                  <a:cubicBezTo>
                    <a:pt x="36" y="292"/>
                    <a:pt x="39" y="295"/>
                    <a:pt x="43" y="296"/>
                  </a:cubicBezTo>
                  <a:cubicBezTo>
                    <a:pt x="47" y="298"/>
                    <a:pt x="50" y="299"/>
                    <a:pt x="55" y="301"/>
                  </a:cubicBezTo>
                  <a:cubicBezTo>
                    <a:pt x="58" y="301"/>
                    <a:pt x="62" y="302"/>
                    <a:pt x="66" y="303"/>
                  </a:cubicBezTo>
                  <a:cubicBezTo>
                    <a:pt x="70" y="303"/>
                    <a:pt x="70" y="303"/>
                    <a:pt x="70" y="303"/>
                  </a:cubicBezTo>
                  <a:cubicBezTo>
                    <a:pt x="71" y="304"/>
                    <a:pt x="73" y="304"/>
                    <a:pt x="75" y="304"/>
                  </a:cubicBezTo>
                  <a:cubicBezTo>
                    <a:pt x="73" y="307"/>
                    <a:pt x="72" y="309"/>
                    <a:pt x="70" y="312"/>
                  </a:cubicBezTo>
                  <a:cubicBezTo>
                    <a:pt x="69" y="316"/>
                    <a:pt x="67" y="320"/>
                    <a:pt x="67" y="325"/>
                  </a:cubicBezTo>
                  <a:cubicBezTo>
                    <a:pt x="65" y="334"/>
                    <a:pt x="65" y="343"/>
                    <a:pt x="67" y="353"/>
                  </a:cubicBezTo>
                  <a:cubicBezTo>
                    <a:pt x="69" y="362"/>
                    <a:pt x="73" y="371"/>
                    <a:pt x="78" y="379"/>
                  </a:cubicBezTo>
                  <a:cubicBezTo>
                    <a:pt x="83" y="387"/>
                    <a:pt x="89" y="394"/>
                    <a:pt x="96" y="399"/>
                  </a:cubicBezTo>
                  <a:cubicBezTo>
                    <a:pt x="100" y="401"/>
                    <a:pt x="104" y="404"/>
                    <a:pt x="109" y="406"/>
                  </a:cubicBezTo>
                  <a:cubicBezTo>
                    <a:pt x="113" y="408"/>
                    <a:pt x="118" y="410"/>
                    <a:pt x="123" y="412"/>
                  </a:cubicBezTo>
                  <a:cubicBezTo>
                    <a:pt x="133" y="415"/>
                    <a:pt x="143" y="417"/>
                    <a:pt x="153" y="417"/>
                  </a:cubicBezTo>
                  <a:cubicBezTo>
                    <a:pt x="163" y="417"/>
                    <a:pt x="173" y="415"/>
                    <a:pt x="182" y="411"/>
                  </a:cubicBezTo>
                  <a:cubicBezTo>
                    <a:pt x="187" y="409"/>
                    <a:pt x="191" y="407"/>
                    <a:pt x="196" y="404"/>
                  </a:cubicBezTo>
                  <a:cubicBezTo>
                    <a:pt x="198" y="402"/>
                    <a:pt x="200" y="400"/>
                    <a:pt x="202" y="398"/>
                  </a:cubicBezTo>
                  <a:cubicBezTo>
                    <a:pt x="203" y="397"/>
                    <a:pt x="203" y="397"/>
                    <a:pt x="204" y="396"/>
                  </a:cubicBezTo>
                  <a:cubicBezTo>
                    <a:pt x="205" y="395"/>
                    <a:pt x="205" y="395"/>
                    <a:pt x="205" y="395"/>
                  </a:cubicBezTo>
                  <a:cubicBezTo>
                    <a:pt x="208" y="401"/>
                    <a:pt x="211" y="406"/>
                    <a:pt x="215" y="412"/>
                  </a:cubicBezTo>
                  <a:cubicBezTo>
                    <a:pt x="219" y="417"/>
                    <a:pt x="224" y="423"/>
                    <a:pt x="229" y="427"/>
                  </a:cubicBezTo>
                  <a:cubicBezTo>
                    <a:pt x="239" y="436"/>
                    <a:pt x="252" y="443"/>
                    <a:pt x="266" y="447"/>
                  </a:cubicBezTo>
                  <a:cubicBezTo>
                    <a:pt x="276" y="449"/>
                    <a:pt x="286" y="451"/>
                    <a:pt x="296" y="451"/>
                  </a:cubicBezTo>
                  <a:cubicBezTo>
                    <a:pt x="300" y="451"/>
                    <a:pt x="304" y="451"/>
                    <a:pt x="308" y="450"/>
                  </a:cubicBezTo>
                  <a:cubicBezTo>
                    <a:pt x="322" y="449"/>
                    <a:pt x="336" y="445"/>
                    <a:pt x="348" y="438"/>
                  </a:cubicBezTo>
                  <a:cubicBezTo>
                    <a:pt x="359" y="432"/>
                    <a:pt x="369" y="423"/>
                    <a:pt x="377" y="413"/>
                  </a:cubicBezTo>
                  <a:cubicBezTo>
                    <a:pt x="381" y="408"/>
                    <a:pt x="384" y="402"/>
                    <a:pt x="387" y="396"/>
                  </a:cubicBezTo>
                  <a:cubicBezTo>
                    <a:pt x="390" y="389"/>
                    <a:pt x="392" y="382"/>
                    <a:pt x="393" y="375"/>
                  </a:cubicBezTo>
                  <a:cubicBezTo>
                    <a:pt x="397" y="376"/>
                    <a:pt x="401" y="377"/>
                    <a:pt x="406" y="377"/>
                  </a:cubicBezTo>
                  <a:cubicBezTo>
                    <a:pt x="407" y="377"/>
                    <a:pt x="408" y="377"/>
                    <a:pt x="408" y="377"/>
                  </a:cubicBezTo>
                  <a:cubicBezTo>
                    <a:pt x="412" y="377"/>
                    <a:pt x="416" y="377"/>
                    <a:pt x="420" y="376"/>
                  </a:cubicBezTo>
                  <a:cubicBezTo>
                    <a:pt x="425" y="375"/>
                    <a:pt x="429" y="373"/>
                    <a:pt x="435" y="371"/>
                  </a:cubicBezTo>
                  <a:cubicBezTo>
                    <a:pt x="439" y="369"/>
                    <a:pt x="444" y="367"/>
                    <a:pt x="449" y="363"/>
                  </a:cubicBezTo>
                  <a:cubicBezTo>
                    <a:pt x="457" y="358"/>
                    <a:pt x="465" y="351"/>
                    <a:pt x="472" y="344"/>
                  </a:cubicBezTo>
                  <a:cubicBezTo>
                    <a:pt x="475" y="340"/>
                    <a:pt x="478" y="337"/>
                    <a:pt x="481" y="333"/>
                  </a:cubicBezTo>
                  <a:cubicBezTo>
                    <a:pt x="484" y="329"/>
                    <a:pt x="487" y="325"/>
                    <a:pt x="490" y="320"/>
                  </a:cubicBezTo>
                  <a:cubicBezTo>
                    <a:pt x="495" y="310"/>
                    <a:pt x="499" y="300"/>
                    <a:pt x="502" y="289"/>
                  </a:cubicBezTo>
                  <a:cubicBezTo>
                    <a:pt x="505" y="278"/>
                    <a:pt x="506" y="267"/>
                    <a:pt x="507" y="255"/>
                  </a:cubicBezTo>
                  <a:cubicBezTo>
                    <a:pt x="507" y="244"/>
                    <a:pt x="506" y="233"/>
                    <a:pt x="504" y="222"/>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07" name="Freeform 6"/>
            <p:cNvSpPr/>
            <p:nvPr/>
          </p:nvSpPr>
          <p:spPr bwMode="auto">
            <a:xfrm>
              <a:off x="3114" y="2161"/>
              <a:ext cx="256" cy="234"/>
            </a:xfrm>
            <a:custGeom>
              <a:avLst/>
              <a:gdLst>
                <a:gd name="T0" fmla="*/ 50 w 71"/>
                <a:gd name="T1" fmla="*/ 0 h 65"/>
                <a:gd name="T2" fmla="*/ 46 w 71"/>
                <a:gd name="T3" fmla="*/ 0 h 65"/>
                <a:gd name="T4" fmla="*/ 36 w 71"/>
                <a:gd name="T5" fmla="*/ 4 h 65"/>
                <a:gd name="T6" fmla="*/ 33 w 71"/>
                <a:gd name="T7" fmla="*/ 9 h 65"/>
                <a:gd name="T8" fmla="*/ 32 w 71"/>
                <a:gd name="T9" fmla="*/ 12 h 65"/>
                <a:gd name="T10" fmla="*/ 26 w 71"/>
                <a:gd name="T11" fmla="*/ 9 h 65"/>
                <a:gd name="T12" fmla="*/ 22 w 71"/>
                <a:gd name="T13" fmla="*/ 8 h 65"/>
                <a:gd name="T14" fmla="*/ 18 w 71"/>
                <a:gd name="T15" fmla="*/ 9 h 65"/>
                <a:gd name="T16" fmla="*/ 5 w 71"/>
                <a:gd name="T17" fmla="*/ 19 h 65"/>
                <a:gd name="T18" fmla="*/ 1 w 71"/>
                <a:gd name="T19" fmla="*/ 26 h 65"/>
                <a:gd name="T20" fmla="*/ 0 w 71"/>
                <a:gd name="T21" fmla="*/ 34 h 65"/>
                <a:gd name="T22" fmla="*/ 3 w 71"/>
                <a:gd name="T23" fmla="*/ 41 h 65"/>
                <a:gd name="T24" fmla="*/ 5 w 71"/>
                <a:gd name="T25" fmla="*/ 44 h 65"/>
                <a:gd name="T26" fmla="*/ 9 w 71"/>
                <a:gd name="T27" fmla="*/ 47 h 65"/>
                <a:gd name="T28" fmla="*/ 12 w 71"/>
                <a:gd name="T29" fmla="*/ 48 h 65"/>
                <a:gd name="T30" fmla="*/ 14 w 71"/>
                <a:gd name="T31" fmla="*/ 48 h 65"/>
                <a:gd name="T32" fmla="*/ 13 w 71"/>
                <a:gd name="T33" fmla="*/ 58 h 65"/>
                <a:gd name="T34" fmla="*/ 23 w 71"/>
                <a:gd name="T35" fmla="*/ 65 h 65"/>
                <a:gd name="T36" fmla="*/ 30 w 71"/>
                <a:gd name="T37" fmla="*/ 65 h 65"/>
                <a:gd name="T38" fmla="*/ 37 w 71"/>
                <a:gd name="T39" fmla="*/ 65 h 65"/>
                <a:gd name="T40" fmla="*/ 51 w 71"/>
                <a:gd name="T41" fmla="*/ 59 h 65"/>
                <a:gd name="T42" fmla="*/ 55 w 71"/>
                <a:gd name="T43" fmla="*/ 55 h 65"/>
                <a:gd name="T44" fmla="*/ 57 w 71"/>
                <a:gd name="T45" fmla="*/ 49 h 65"/>
                <a:gd name="T46" fmla="*/ 57 w 71"/>
                <a:gd name="T47" fmla="*/ 43 h 65"/>
                <a:gd name="T48" fmla="*/ 55 w 71"/>
                <a:gd name="T49" fmla="*/ 39 h 65"/>
                <a:gd name="T50" fmla="*/ 57 w 71"/>
                <a:gd name="T51" fmla="*/ 38 h 65"/>
                <a:gd name="T52" fmla="*/ 62 w 71"/>
                <a:gd name="T53" fmla="*/ 35 h 65"/>
                <a:gd name="T54" fmla="*/ 66 w 71"/>
                <a:gd name="T55" fmla="*/ 31 h 65"/>
                <a:gd name="T56" fmla="*/ 69 w 71"/>
                <a:gd name="T57" fmla="*/ 27 h 65"/>
                <a:gd name="T58" fmla="*/ 71 w 71"/>
                <a:gd name="T59" fmla="*/ 22 h 65"/>
                <a:gd name="T60" fmla="*/ 71 w 71"/>
                <a:gd name="T61" fmla="*/ 17 h 65"/>
                <a:gd name="T62" fmla="*/ 67 w 71"/>
                <a:gd name="T63" fmla="*/ 7 h 65"/>
                <a:gd name="T64" fmla="*/ 63 w 71"/>
                <a:gd name="T65" fmla="*/ 3 h 65"/>
                <a:gd name="T66" fmla="*/ 57 w 71"/>
                <a:gd name="T67" fmla="*/ 1 h 65"/>
                <a:gd name="T68" fmla="*/ 50 w 71"/>
                <a:gd name="T6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 h="65">
                  <a:moveTo>
                    <a:pt x="50" y="0"/>
                  </a:moveTo>
                  <a:cubicBezTo>
                    <a:pt x="49" y="0"/>
                    <a:pt x="48" y="0"/>
                    <a:pt x="46" y="0"/>
                  </a:cubicBezTo>
                  <a:cubicBezTo>
                    <a:pt x="43" y="1"/>
                    <a:pt x="39" y="2"/>
                    <a:pt x="36" y="4"/>
                  </a:cubicBezTo>
                  <a:cubicBezTo>
                    <a:pt x="35" y="6"/>
                    <a:pt x="34" y="7"/>
                    <a:pt x="33" y="9"/>
                  </a:cubicBezTo>
                  <a:cubicBezTo>
                    <a:pt x="33" y="10"/>
                    <a:pt x="32" y="11"/>
                    <a:pt x="32" y="12"/>
                  </a:cubicBezTo>
                  <a:cubicBezTo>
                    <a:pt x="30" y="10"/>
                    <a:pt x="28" y="9"/>
                    <a:pt x="26" y="9"/>
                  </a:cubicBezTo>
                  <a:cubicBezTo>
                    <a:pt x="25" y="8"/>
                    <a:pt x="23" y="8"/>
                    <a:pt x="22" y="8"/>
                  </a:cubicBezTo>
                  <a:cubicBezTo>
                    <a:pt x="21" y="8"/>
                    <a:pt x="19" y="8"/>
                    <a:pt x="18" y="9"/>
                  </a:cubicBezTo>
                  <a:cubicBezTo>
                    <a:pt x="13" y="10"/>
                    <a:pt x="8" y="13"/>
                    <a:pt x="5" y="19"/>
                  </a:cubicBezTo>
                  <a:cubicBezTo>
                    <a:pt x="4" y="21"/>
                    <a:pt x="2" y="23"/>
                    <a:pt x="1" y="26"/>
                  </a:cubicBezTo>
                  <a:cubicBezTo>
                    <a:pt x="1" y="29"/>
                    <a:pt x="0" y="31"/>
                    <a:pt x="0" y="34"/>
                  </a:cubicBezTo>
                  <a:cubicBezTo>
                    <a:pt x="1" y="37"/>
                    <a:pt x="1" y="39"/>
                    <a:pt x="3" y="41"/>
                  </a:cubicBezTo>
                  <a:cubicBezTo>
                    <a:pt x="3" y="42"/>
                    <a:pt x="4" y="43"/>
                    <a:pt x="5" y="44"/>
                  </a:cubicBezTo>
                  <a:cubicBezTo>
                    <a:pt x="6" y="45"/>
                    <a:pt x="7" y="46"/>
                    <a:pt x="9" y="47"/>
                  </a:cubicBezTo>
                  <a:cubicBezTo>
                    <a:pt x="10" y="47"/>
                    <a:pt x="11" y="47"/>
                    <a:pt x="12" y="48"/>
                  </a:cubicBezTo>
                  <a:cubicBezTo>
                    <a:pt x="13" y="48"/>
                    <a:pt x="14" y="48"/>
                    <a:pt x="14" y="48"/>
                  </a:cubicBezTo>
                  <a:cubicBezTo>
                    <a:pt x="12" y="52"/>
                    <a:pt x="12" y="55"/>
                    <a:pt x="13" y="58"/>
                  </a:cubicBezTo>
                  <a:cubicBezTo>
                    <a:pt x="15" y="62"/>
                    <a:pt x="20" y="64"/>
                    <a:pt x="23" y="65"/>
                  </a:cubicBezTo>
                  <a:cubicBezTo>
                    <a:pt x="25" y="65"/>
                    <a:pt x="27" y="65"/>
                    <a:pt x="30" y="65"/>
                  </a:cubicBezTo>
                  <a:cubicBezTo>
                    <a:pt x="32" y="65"/>
                    <a:pt x="34" y="65"/>
                    <a:pt x="37" y="65"/>
                  </a:cubicBezTo>
                  <a:cubicBezTo>
                    <a:pt x="42" y="64"/>
                    <a:pt x="47" y="62"/>
                    <a:pt x="51" y="59"/>
                  </a:cubicBezTo>
                  <a:cubicBezTo>
                    <a:pt x="52" y="58"/>
                    <a:pt x="54" y="56"/>
                    <a:pt x="55" y="55"/>
                  </a:cubicBezTo>
                  <a:cubicBezTo>
                    <a:pt x="56" y="53"/>
                    <a:pt x="57" y="51"/>
                    <a:pt x="57" y="49"/>
                  </a:cubicBezTo>
                  <a:cubicBezTo>
                    <a:pt x="58" y="47"/>
                    <a:pt x="57" y="45"/>
                    <a:pt x="57" y="43"/>
                  </a:cubicBezTo>
                  <a:cubicBezTo>
                    <a:pt x="56" y="42"/>
                    <a:pt x="56" y="40"/>
                    <a:pt x="55" y="39"/>
                  </a:cubicBezTo>
                  <a:cubicBezTo>
                    <a:pt x="56" y="38"/>
                    <a:pt x="57" y="38"/>
                    <a:pt x="57" y="38"/>
                  </a:cubicBezTo>
                  <a:cubicBezTo>
                    <a:pt x="59" y="37"/>
                    <a:pt x="61" y="36"/>
                    <a:pt x="62" y="35"/>
                  </a:cubicBezTo>
                  <a:cubicBezTo>
                    <a:pt x="64" y="34"/>
                    <a:pt x="65" y="33"/>
                    <a:pt x="66" y="31"/>
                  </a:cubicBezTo>
                  <a:cubicBezTo>
                    <a:pt x="67" y="30"/>
                    <a:pt x="68" y="29"/>
                    <a:pt x="69" y="27"/>
                  </a:cubicBezTo>
                  <a:cubicBezTo>
                    <a:pt x="70" y="25"/>
                    <a:pt x="70" y="23"/>
                    <a:pt x="71" y="22"/>
                  </a:cubicBezTo>
                  <a:cubicBezTo>
                    <a:pt x="71" y="21"/>
                    <a:pt x="71" y="19"/>
                    <a:pt x="71" y="17"/>
                  </a:cubicBezTo>
                  <a:cubicBezTo>
                    <a:pt x="71" y="13"/>
                    <a:pt x="69" y="10"/>
                    <a:pt x="67" y="7"/>
                  </a:cubicBezTo>
                  <a:cubicBezTo>
                    <a:pt x="66" y="6"/>
                    <a:pt x="64" y="4"/>
                    <a:pt x="63" y="3"/>
                  </a:cubicBezTo>
                  <a:cubicBezTo>
                    <a:pt x="61" y="2"/>
                    <a:pt x="59" y="1"/>
                    <a:pt x="57" y="1"/>
                  </a:cubicBezTo>
                  <a:cubicBezTo>
                    <a:pt x="55" y="0"/>
                    <a:pt x="53" y="0"/>
                    <a:pt x="50"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08" name="Freeform 7"/>
            <p:cNvSpPr/>
            <p:nvPr/>
          </p:nvSpPr>
          <p:spPr bwMode="auto">
            <a:xfrm>
              <a:off x="3211" y="2413"/>
              <a:ext cx="188" cy="170"/>
            </a:xfrm>
            <a:custGeom>
              <a:avLst/>
              <a:gdLst>
                <a:gd name="T0" fmla="*/ 37 w 52"/>
                <a:gd name="T1" fmla="*/ 0 h 47"/>
                <a:gd name="T2" fmla="*/ 34 w 52"/>
                <a:gd name="T3" fmla="*/ 1 h 47"/>
                <a:gd name="T4" fmla="*/ 28 w 52"/>
                <a:gd name="T5" fmla="*/ 4 h 47"/>
                <a:gd name="T6" fmla="*/ 25 w 52"/>
                <a:gd name="T7" fmla="*/ 8 h 47"/>
                <a:gd name="T8" fmla="*/ 23 w 52"/>
                <a:gd name="T9" fmla="*/ 5 h 47"/>
                <a:gd name="T10" fmla="*/ 17 w 52"/>
                <a:gd name="T11" fmla="*/ 4 h 47"/>
                <a:gd name="T12" fmla="*/ 14 w 52"/>
                <a:gd name="T13" fmla="*/ 4 h 47"/>
                <a:gd name="T14" fmla="*/ 7 w 52"/>
                <a:gd name="T15" fmla="*/ 7 h 47"/>
                <a:gd name="T16" fmla="*/ 1 w 52"/>
                <a:gd name="T17" fmla="*/ 15 h 47"/>
                <a:gd name="T18" fmla="*/ 1 w 52"/>
                <a:gd name="T19" fmla="*/ 22 h 47"/>
                <a:gd name="T20" fmla="*/ 4 w 52"/>
                <a:gd name="T21" fmla="*/ 29 h 47"/>
                <a:gd name="T22" fmla="*/ 7 w 52"/>
                <a:gd name="T23" fmla="*/ 32 h 47"/>
                <a:gd name="T24" fmla="*/ 10 w 52"/>
                <a:gd name="T25" fmla="*/ 33 h 47"/>
                <a:gd name="T26" fmla="*/ 12 w 52"/>
                <a:gd name="T27" fmla="*/ 33 h 47"/>
                <a:gd name="T28" fmla="*/ 14 w 52"/>
                <a:gd name="T29" fmla="*/ 33 h 47"/>
                <a:gd name="T30" fmla="*/ 14 w 52"/>
                <a:gd name="T31" fmla="*/ 38 h 47"/>
                <a:gd name="T32" fmla="*/ 18 w 52"/>
                <a:gd name="T33" fmla="*/ 44 h 47"/>
                <a:gd name="T34" fmla="*/ 22 w 52"/>
                <a:gd name="T35" fmla="*/ 46 h 47"/>
                <a:gd name="T36" fmla="*/ 26 w 52"/>
                <a:gd name="T37" fmla="*/ 47 h 47"/>
                <a:gd name="T38" fmla="*/ 28 w 52"/>
                <a:gd name="T39" fmla="*/ 47 h 47"/>
                <a:gd name="T40" fmla="*/ 35 w 52"/>
                <a:gd name="T41" fmla="*/ 46 h 47"/>
                <a:gd name="T42" fmla="*/ 48 w 52"/>
                <a:gd name="T43" fmla="*/ 34 h 47"/>
                <a:gd name="T44" fmla="*/ 49 w 52"/>
                <a:gd name="T45" fmla="*/ 30 h 47"/>
                <a:gd name="T46" fmla="*/ 48 w 52"/>
                <a:gd name="T47" fmla="*/ 25 h 47"/>
                <a:gd name="T48" fmla="*/ 48 w 52"/>
                <a:gd name="T49" fmla="*/ 24 h 47"/>
                <a:gd name="T50" fmla="*/ 46 w 52"/>
                <a:gd name="T51" fmla="*/ 22 h 47"/>
                <a:gd name="T52" fmla="*/ 49 w 52"/>
                <a:gd name="T53" fmla="*/ 20 h 47"/>
                <a:gd name="T54" fmla="*/ 51 w 52"/>
                <a:gd name="T55" fmla="*/ 14 h 47"/>
                <a:gd name="T56" fmla="*/ 50 w 52"/>
                <a:gd name="T57" fmla="*/ 9 h 47"/>
                <a:gd name="T58" fmla="*/ 46 w 52"/>
                <a:gd name="T59" fmla="*/ 4 h 47"/>
                <a:gd name="T60" fmla="*/ 41 w 52"/>
                <a:gd name="T61" fmla="*/ 1 h 47"/>
                <a:gd name="T62" fmla="*/ 37 w 52"/>
                <a:gd name="T6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 h="47">
                  <a:moveTo>
                    <a:pt x="37" y="0"/>
                  </a:moveTo>
                  <a:cubicBezTo>
                    <a:pt x="36" y="0"/>
                    <a:pt x="35" y="1"/>
                    <a:pt x="34" y="1"/>
                  </a:cubicBezTo>
                  <a:cubicBezTo>
                    <a:pt x="32" y="1"/>
                    <a:pt x="30" y="2"/>
                    <a:pt x="28" y="4"/>
                  </a:cubicBezTo>
                  <a:cubicBezTo>
                    <a:pt x="27" y="5"/>
                    <a:pt x="26" y="6"/>
                    <a:pt x="25" y="8"/>
                  </a:cubicBezTo>
                  <a:cubicBezTo>
                    <a:pt x="24" y="7"/>
                    <a:pt x="23" y="6"/>
                    <a:pt x="23" y="5"/>
                  </a:cubicBezTo>
                  <a:cubicBezTo>
                    <a:pt x="21" y="5"/>
                    <a:pt x="19" y="4"/>
                    <a:pt x="17" y="4"/>
                  </a:cubicBezTo>
                  <a:cubicBezTo>
                    <a:pt x="16" y="4"/>
                    <a:pt x="15" y="4"/>
                    <a:pt x="14" y="4"/>
                  </a:cubicBezTo>
                  <a:cubicBezTo>
                    <a:pt x="12" y="5"/>
                    <a:pt x="9" y="6"/>
                    <a:pt x="7" y="7"/>
                  </a:cubicBezTo>
                  <a:cubicBezTo>
                    <a:pt x="4" y="9"/>
                    <a:pt x="2" y="12"/>
                    <a:pt x="1" y="15"/>
                  </a:cubicBezTo>
                  <a:cubicBezTo>
                    <a:pt x="0" y="17"/>
                    <a:pt x="0" y="20"/>
                    <a:pt x="1" y="22"/>
                  </a:cubicBezTo>
                  <a:cubicBezTo>
                    <a:pt x="1" y="25"/>
                    <a:pt x="2" y="28"/>
                    <a:pt x="4" y="29"/>
                  </a:cubicBezTo>
                  <a:cubicBezTo>
                    <a:pt x="5" y="30"/>
                    <a:pt x="6" y="31"/>
                    <a:pt x="7" y="32"/>
                  </a:cubicBezTo>
                  <a:cubicBezTo>
                    <a:pt x="8" y="32"/>
                    <a:pt x="9" y="33"/>
                    <a:pt x="10" y="33"/>
                  </a:cubicBezTo>
                  <a:cubicBezTo>
                    <a:pt x="11" y="33"/>
                    <a:pt x="11" y="33"/>
                    <a:pt x="12" y="33"/>
                  </a:cubicBezTo>
                  <a:cubicBezTo>
                    <a:pt x="13" y="33"/>
                    <a:pt x="13" y="33"/>
                    <a:pt x="14" y="33"/>
                  </a:cubicBezTo>
                  <a:cubicBezTo>
                    <a:pt x="14" y="35"/>
                    <a:pt x="14" y="36"/>
                    <a:pt x="14" y="38"/>
                  </a:cubicBezTo>
                  <a:cubicBezTo>
                    <a:pt x="15" y="40"/>
                    <a:pt x="16" y="43"/>
                    <a:pt x="18" y="44"/>
                  </a:cubicBezTo>
                  <a:cubicBezTo>
                    <a:pt x="19" y="45"/>
                    <a:pt x="21" y="46"/>
                    <a:pt x="22" y="46"/>
                  </a:cubicBezTo>
                  <a:cubicBezTo>
                    <a:pt x="23" y="47"/>
                    <a:pt x="24" y="47"/>
                    <a:pt x="26" y="47"/>
                  </a:cubicBezTo>
                  <a:cubicBezTo>
                    <a:pt x="27" y="47"/>
                    <a:pt x="28" y="47"/>
                    <a:pt x="28" y="47"/>
                  </a:cubicBezTo>
                  <a:cubicBezTo>
                    <a:pt x="31" y="47"/>
                    <a:pt x="33" y="47"/>
                    <a:pt x="35" y="46"/>
                  </a:cubicBezTo>
                  <a:cubicBezTo>
                    <a:pt x="42" y="44"/>
                    <a:pt x="46" y="38"/>
                    <a:pt x="48" y="34"/>
                  </a:cubicBezTo>
                  <a:cubicBezTo>
                    <a:pt x="48" y="33"/>
                    <a:pt x="48" y="31"/>
                    <a:pt x="49" y="30"/>
                  </a:cubicBezTo>
                  <a:cubicBezTo>
                    <a:pt x="49" y="28"/>
                    <a:pt x="49" y="27"/>
                    <a:pt x="48" y="25"/>
                  </a:cubicBezTo>
                  <a:cubicBezTo>
                    <a:pt x="48" y="25"/>
                    <a:pt x="48" y="24"/>
                    <a:pt x="48" y="24"/>
                  </a:cubicBezTo>
                  <a:cubicBezTo>
                    <a:pt x="47" y="23"/>
                    <a:pt x="47" y="23"/>
                    <a:pt x="46" y="22"/>
                  </a:cubicBezTo>
                  <a:cubicBezTo>
                    <a:pt x="47" y="21"/>
                    <a:pt x="48" y="21"/>
                    <a:pt x="49" y="20"/>
                  </a:cubicBezTo>
                  <a:cubicBezTo>
                    <a:pt x="50" y="18"/>
                    <a:pt x="51" y="16"/>
                    <a:pt x="51" y="14"/>
                  </a:cubicBezTo>
                  <a:cubicBezTo>
                    <a:pt x="52" y="12"/>
                    <a:pt x="51" y="10"/>
                    <a:pt x="50" y="9"/>
                  </a:cubicBezTo>
                  <a:cubicBezTo>
                    <a:pt x="49" y="7"/>
                    <a:pt x="48" y="5"/>
                    <a:pt x="46" y="4"/>
                  </a:cubicBezTo>
                  <a:cubicBezTo>
                    <a:pt x="45" y="3"/>
                    <a:pt x="43" y="2"/>
                    <a:pt x="41" y="1"/>
                  </a:cubicBezTo>
                  <a:cubicBezTo>
                    <a:pt x="39" y="1"/>
                    <a:pt x="38" y="0"/>
                    <a:pt x="37"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09" name="Freeform 8"/>
            <p:cNvSpPr/>
            <p:nvPr/>
          </p:nvSpPr>
          <p:spPr bwMode="auto">
            <a:xfrm>
              <a:off x="3157" y="2587"/>
              <a:ext cx="108" cy="112"/>
            </a:xfrm>
            <a:custGeom>
              <a:avLst/>
              <a:gdLst>
                <a:gd name="T0" fmla="*/ 10 w 30"/>
                <a:gd name="T1" fmla="*/ 0 h 31"/>
                <a:gd name="T2" fmla="*/ 9 w 30"/>
                <a:gd name="T3" fmla="*/ 0 h 31"/>
                <a:gd name="T4" fmla="*/ 7 w 30"/>
                <a:gd name="T5" fmla="*/ 0 h 31"/>
                <a:gd name="T6" fmla="*/ 4 w 30"/>
                <a:gd name="T7" fmla="*/ 2 h 31"/>
                <a:gd name="T8" fmla="*/ 2 w 30"/>
                <a:gd name="T9" fmla="*/ 6 h 31"/>
                <a:gd name="T10" fmla="*/ 1 w 30"/>
                <a:gd name="T11" fmla="*/ 11 h 31"/>
                <a:gd name="T12" fmla="*/ 3 w 30"/>
                <a:gd name="T13" fmla="*/ 15 h 31"/>
                <a:gd name="T14" fmla="*/ 4 w 30"/>
                <a:gd name="T15" fmla="*/ 16 h 31"/>
                <a:gd name="T16" fmla="*/ 2 w 30"/>
                <a:gd name="T17" fmla="*/ 17 h 31"/>
                <a:gd name="T18" fmla="*/ 1 w 30"/>
                <a:gd name="T19" fmla="*/ 19 h 31"/>
                <a:gd name="T20" fmla="*/ 0 w 30"/>
                <a:gd name="T21" fmla="*/ 23 h 31"/>
                <a:gd name="T22" fmla="*/ 1 w 30"/>
                <a:gd name="T23" fmla="*/ 26 h 31"/>
                <a:gd name="T24" fmla="*/ 7 w 30"/>
                <a:gd name="T25" fmla="*/ 30 h 31"/>
                <a:gd name="T26" fmla="*/ 7 w 30"/>
                <a:gd name="T27" fmla="*/ 30 h 31"/>
                <a:gd name="T28" fmla="*/ 12 w 30"/>
                <a:gd name="T29" fmla="*/ 27 h 31"/>
                <a:gd name="T30" fmla="*/ 13 w 30"/>
                <a:gd name="T31" fmla="*/ 28 h 31"/>
                <a:gd name="T32" fmla="*/ 16 w 30"/>
                <a:gd name="T33" fmla="*/ 30 h 31"/>
                <a:gd name="T34" fmla="*/ 19 w 30"/>
                <a:gd name="T35" fmla="*/ 31 h 31"/>
                <a:gd name="T36" fmla="*/ 19 w 30"/>
                <a:gd name="T37" fmla="*/ 31 h 31"/>
                <a:gd name="T38" fmla="*/ 22 w 30"/>
                <a:gd name="T39" fmla="*/ 30 h 31"/>
                <a:gd name="T40" fmla="*/ 24 w 30"/>
                <a:gd name="T41" fmla="*/ 29 h 31"/>
                <a:gd name="T42" fmla="*/ 26 w 30"/>
                <a:gd name="T43" fmla="*/ 27 h 31"/>
                <a:gd name="T44" fmla="*/ 29 w 30"/>
                <a:gd name="T45" fmla="*/ 21 h 31"/>
                <a:gd name="T46" fmla="*/ 30 w 30"/>
                <a:gd name="T47" fmla="*/ 16 h 31"/>
                <a:gd name="T48" fmla="*/ 29 w 30"/>
                <a:gd name="T49" fmla="*/ 10 h 31"/>
                <a:gd name="T50" fmla="*/ 24 w 30"/>
                <a:gd name="T51" fmla="*/ 8 h 31"/>
                <a:gd name="T52" fmla="*/ 23 w 30"/>
                <a:gd name="T53" fmla="*/ 7 h 31"/>
                <a:gd name="T54" fmla="*/ 21 w 30"/>
                <a:gd name="T55" fmla="*/ 8 h 31"/>
                <a:gd name="T56" fmla="*/ 20 w 30"/>
                <a:gd name="T57" fmla="*/ 8 h 31"/>
                <a:gd name="T58" fmla="*/ 20 w 30"/>
                <a:gd name="T59" fmla="*/ 6 h 31"/>
                <a:gd name="T60" fmla="*/ 15 w 30"/>
                <a:gd name="T61" fmla="*/ 1 h 31"/>
                <a:gd name="T62" fmla="*/ 13 w 30"/>
                <a:gd name="T63" fmla="*/ 0 h 31"/>
                <a:gd name="T64" fmla="*/ 10 w 30"/>
                <a:gd name="T6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31">
                  <a:moveTo>
                    <a:pt x="10" y="0"/>
                  </a:moveTo>
                  <a:cubicBezTo>
                    <a:pt x="9" y="0"/>
                    <a:pt x="9" y="0"/>
                    <a:pt x="9" y="0"/>
                  </a:cubicBezTo>
                  <a:cubicBezTo>
                    <a:pt x="8" y="0"/>
                    <a:pt x="7" y="0"/>
                    <a:pt x="7" y="0"/>
                  </a:cubicBezTo>
                  <a:cubicBezTo>
                    <a:pt x="6" y="1"/>
                    <a:pt x="5" y="1"/>
                    <a:pt x="4" y="2"/>
                  </a:cubicBezTo>
                  <a:cubicBezTo>
                    <a:pt x="3" y="3"/>
                    <a:pt x="2" y="4"/>
                    <a:pt x="2" y="6"/>
                  </a:cubicBezTo>
                  <a:cubicBezTo>
                    <a:pt x="1" y="7"/>
                    <a:pt x="1" y="9"/>
                    <a:pt x="1" y="11"/>
                  </a:cubicBezTo>
                  <a:cubicBezTo>
                    <a:pt x="1" y="12"/>
                    <a:pt x="2" y="13"/>
                    <a:pt x="3" y="15"/>
                  </a:cubicBezTo>
                  <a:cubicBezTo>
                    <a:pt x="4" y="16"/>
                    <a:pt x="4" y="16"/>
                    <a:pt x="4" y="16"/>
                  </a:cubicBezTo>
                  <a:cubicBezTo>
                    <a:pt x="3" y="16"/>
                    <a:pt x="2" y="17"/>
                    <a:pt x="2" y="17"/>
                  </a:cubicBezTo>
                  <a:cubicBezTo>
                    <a:pt x="1" y="18"/>
                    <a:pt x="1" y="18"/>
                    <a:pt x="1" y="19"/>
                  </a:cubicBezTo>
                  <a:cubicBezTo>
                    <a:pt x="0" y="20"/>
                    <a:pt x="0" y="22"/>
                    <a:pt x="0" y="23"/>
                  </a:cubicBezTo>
                  <a:cubicBezTo>
                    <a:pt x="0" y="24"/>
                    <a:pt x="0" y="25"/>
                    <a:pt x="1" y="26"/>
                  </a:cubicBezTo>
                  <a:cubicBezTo>
                    <a:pt x="3" y="28"/>
                    <a:pt x="5" y="30"/>
                    <a:pt x="7" y="30"/>
                  </a:cubicBezTo>
                  <a:cubicBezTo>
                    <a:pt x="7" y="30"/>
                    <a:pt x="7" y="30"/>
                    <a:pt x="7" y="30"/>
                  </a:cubicBezTo>
                  <a:cubicBezTo>
                    <a:pt x="9" y="30"/>
                    <a:pt x="11" y="29"/>
                    <a:pt x="12" y="27"/>
                  </a:cubicBezTo>
                  <a:cubicBezTo>
                    <a:pt x="13" y="27"/>
                    <a:pt x="13" y="28"/>
                    <a:pt x="13" y="28"/>
                  </a:cubicBezTo>
                  <a:cubicBezTo>
                    <a:pt x="14" y="29"/>
                    <a:pt x="15" y="30"/>
                    <a:pt x="16" y="30"/>
                  </a:cubicBezTo>
                  <a:cubicBezTo>
                    <a:pt x="17" y="30"/>
                    <a:pt x="18" y="31"/>
                    <a:pt x="19" y="31"/>
                  </a:cubicBezTo>
                  <a:cubicBezTo>
                    <a:pt x="19" y="31"/>
                    <a:pt x="19" y="31"/>
                    <a:pt x="19" y="31"/>
                  </a:cubicBezTo>
                  <a:cubicBezTo>
                    <a:pt x="20" y="31"/>
                    <a:pt x="21" y="31"/>
                    <a:pt x="22" y="30"/>
                  </a:cubicBezTo>
                  <a:cubicBezTo>
                    <a:pt x="23" y="30"/>
                    <a:pt x="24" y="29"/>
                    <a:pt x="24" y="29"/>
                  </a:cubicBezTo>
                  <a:cubicBezTo>
                    <a:pt x="25" y="28"/>
                    <a:pt x="26" y="28"/>
                    <a:pt x="26" y="27"/>
                  </a:cubicBezTo>
                  <a:cubicBezTo>
                    <a:pt x="28" y="25"/>
                    <a:pt x="28" y="24"/>
                    <a:pt x="29" y="21"/>
                  </a:cubicBezTo>
                  <a:cubicBezTo>
                    <a:pt x="30" y="19"/>
                    <a:pt x="30" y="17"/>
                    <a:pt x="30" y="16"/>
                  </a:cubicBezTo>
                  <a:cubicBezTo>
                    <a:pt x="30" y="13"/>
                    <a:pt x="29" y="12"/>
                    <a:pt x="29" y="10"/>
                  </a:cubicBezTo>
                  <a:cubicBezTo>
                    <a:pt x="28" y="9"/>
                    <a:pt x="26" y="8"/>
                    <a:pt x="24" y="8"/>
                  </a:cubicBezTo>
                  <a:cubicBezTo>
                    <a:pt x="23" y="7"/>
                    <a:pt x="23" y="7"/>
                    <a:pt x="23" y="7"/>
                  </a:cubicBezTo>
                  <a:cubicBezTo>
                    <a:pt x="23" y="7"/>
                    <a:pt x="22" y="8"/>
                    <a:pt x="21" y="8"/>
                  </a:cubicBezTo>
                  <a:cubicBezTo>
                    <a:pt x="20" y="8"/>
                    <a:pt x="20" y="8"/>
                    <a:pt x="20" y="8"/>
                  </a:cubicBezTo>
                  <a:cubicBezTo>
                    <a:pt x="20" y="7"/>
                    <a:pt x="20" y="7"/>
                    <a:pt x="20" y="6"/>
                  </a:cubicBezTo>
                  <a:cubicBezTo>
                    <a:pt x="19" y="4"/>
                    <a:pt x="18" y="2"/>
                    <a:pt x="15" y="1"/>
                  </a:cubicBezTo>
                  <a:cubicBezTo>
                    <a:pt x="15" y="1"/>
                    <a:pt x="14" y="0"/>
                    <a:pt x="13" y="0"/>
                  </a:cubicBezTo>
                  <a:cubicBezTo>
                    <a:pt x="12" y="0"/>
                    <a:pt x="11" y="0"/>
                    <a:pt x="10"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10" name="Freeform 9"/>
            <p:cNvSpPr>
              <a:spLocks noEditPoints="1"/>
            </p:cNvSpPr>
            <p:nvPr/>
          </p:nvSpPr>
          <p:spPr bwMode="auto">
            <a:xfrm>
              <a:off x="1837" y="1883"/>
              <a:ext cx="246" cy="393"/>
            </a:xfrm>
            <a:custGeom>
              <a:avLst/>
              <a:gdLst>
                <a:gd name="T0" fmla="*/ 2 w 68"/>
                <a:gd name="T1" fmla="*/ 1 h 109"/>
                <a:gd name="T2" fmla="*/ 1 w 68"/>
                <a:gd name="T3" fmla="*/ 29 h 109"/>
                <a:gd name="T4" fmla="*/ 7 w 68"/>
                <a:gd name="T5" fmla="*/ 57 h 109"/>
                <a:gd name="T6" fmla="*/ 13 w 68"/>
                <a:gd name="T7" fmla="*/ 71 h 109"/>
                <a:gd name="T8" fmla="*/ 21 w 68"/>
                <a:gd name="T9" fmla="*/ 83 h 109"/>
                <a:gd name="T10" fmla="*/ 31 w 68"/>
                <a:gd name="T11" fmla="*/ 94 h 109"/>
                <a:gd name="T12" fmla="*/ 44 w 68"/>
                <a:gd name="T13" fmla="*/ 102 h 109"/>
                <a:gd name="T14" fmla="*/ 60 w 68"/>
                <a:gd name="T15" fmla="*/ 108 h 109"/>
                <a:gd name="T16" fmla="*/ 65 w 68"/>
                <a:gd name="T17" fmla="*/ 108 h 109"/>
                <a:gd name="T18" fmla="*/ 68 w 68"/>
                <a:gd name="T19" fmla="*/ 104 h 109"/>
                <a:gd name="T20" fmla="*/ 67 w 68"/>
                <a:gd name="T21" fmla="*/ 100 h 109"/>
                <a:gd name="T22" fmla="*/ 64 w 68"/>
                <a:gd name="T23" fmla="*/ 97 h 109"/>
                <a:gd name="T24" fmla="*/ 57 w 68"/>
                <a:gd name="T25" fmla="*/ 94 h 109"/>
                <a:gd name="T26" fmla="*/ 38 w 68"/>
                <a:gd name="T27" fmla="*/ 83 h 109"/>
                <a:gd name="T28" fmla="*/ 23 w 68"/>
                <a:gd name="T29" fmla="*/ 68 h 109"/>
                <a:gd name="T30" fmla="*/ 11 w 68"/>
                <a:gd name="T31" fmla="*/ 48 h 109"/>
                <a:gd name="T32" fmla="*/ 5 w 68"/>
                <a:gd name="T33" fmla="*/ 27 h 109"/>
                <a:gd name="T34" fmla="*/ 6 w 68"/>
                <a:gd name="T35" fmla="*/ 27 h 109"/>
                <a:gd name="T36" fmla="*/ 5 w 68"/>
                <a:gd name="T37" fmla="*/ 27 h 109"/>
                <a:gd name="T38" fmla="*/ 5 w 68"/>
                <a:gd name="T39" fmla="*/ 27 h 109"/>
                <a:gd name="T40" fmla="*/ 5 w 68"/>
                <a:gd name="T41" fmla="*/ 27 h 109"/>
                <a:gd name="T42" fmla="*/ 5 w 68"/>
                <a:gd name="T43" fmla="*/ 6 h 109"/>
                <a:gd name="T44" fmla="*/ 6 w 68"/>
                <a:gd name="T45" fmla="*/ 2 h 109"/>
                <a:gd name="T46" fmla="*/ 5 w 68"/>
                <a:gd name="T47" fmla="*/ 0 h 109"/>
                <a:gd name="T48" fmla="*/ 4 w 68"/>
                <a:gd name="T49" fmla="*/ 0 h 109"/>
                <a:gd name="T50" fmla="*/ 2 w 68"/>
                <a:gd name="T51" fmla="*/ 1 h 109"/>
                <a:gd name="T52" fmla="*/ 11 w 68"/>
                <a:gd name="T53" fmla="*/ 48 h 109"/>
                <a:gd name="T54" fmla="*/ 11 w 68"/>
                <a:gd name="T55" fmla="*/ 48 h 109"/>
                <a:gd name="T56" fmla="*/ 11 w 68"/>
                <a:gd name="T57" fmla="*/ 48 h 109"/>
                <a:gd name="T58" fmla="*/ 39 w 68"/>
                <a:gd name="T59" fmla="*/ 84 h 109"/>
                <a:gd name="T60" fmla="*/ 39 w 68"/>
                <a:gd name="T61" fmla="*/ 84 h 109"/>
                <a:gd name="T62" fmla="*/ 39 w 68"/>
                <a:gd name="T63" fmla="*/ 84 h 109"/>
                <a:gd name="T64" fmla="*/ 5 w 68"/>
                <a:gd name="T65" fmla="*/ 27 h 109"/>
                <a:gd name="T66" fmla="*/ 5 w 68"/>
                <a:gd name="T67" fmla="*/ 27 h 109"/>
                <a:gd name="T68" fmla="*/ 5 w 68"/>
                <a:gd name="T69" fmla="*/ 2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 h="109">
                  <a:moveTo>
                    <a:pt x="2" y="1"/>
                  </a:moveTo>
                  <a:cubicBezTo>
                    <a:pt x="1" y="10"/>
                    <a:pt x="0" y="20"/>
                    <a:pt x="1" y="29"/>
                  </a:cubicBezTo>
                  <a:cubicBezTo>
                    <a:pt x="2" y="39"/>
                    <a:pt x="4" y="48"/>
                    <a:pt x="7" y="57"/>
                  </a:cubicBezTo>
                  <a:cubicBezTo>
                    <a:pt x="9" y="62"/>
                    <a:pt x="11" y="67"/>
                    <a:pt x="13" y="71"/>
                  </a:cubicBezTo>
                  <a:cubicBezTo>
                    <a:pt x="15" y="75"/>
                    <a:pt x="18" y="79"/>
                    <a:pt x="21" y="83"/>
                  </a:cubicBezTo>
                  <a:cubicBezTo>
                    <a:pt x="24" y="87"/>
                    <a:pt x="28" y="90"/>
                    <a:pt x="31" y="94"/>
                  </a:cubicBezTo>
                  <a:cubicBezTo>
                    <a:pt x="35" y="97"/>
                    <a:pt x="39" y="100"/>
                    <a:pt x="44" y="102"/>
                  </a:cubicBezTo>
                  <a:cubicBezTo>
                    <a:pt x="49" y="105"/>
                    <a:pt x="55" y="107"/>
                    <a:pt x="60" y="108"/>
                  </a:cubicBezTo>
                  <a:cubicBezTo>
                    <a:pt x="62" y="109"/>
                    <a:pt x="64" y="109"/>
                    <a:pt x="65" y="108"/>
                  </a:cubicBezTo>
                  <a:cubicBezTo>
                    <a:pt x="66" y="107"/>
                    <a:pt x="67" y="106"/>
                    <a:pt x="68" y="104"/>
                  </a:cubicBezTo>
                  <a:cubicBezTo>
                    <a:pt x="68" y="103"/>
                    <a:pt x="68" y="101"/>
                    <a:pt x="67" y="100"/>
                  </a:cubicBezTo>
                  <a:cubicBezTo>
                    <a:pt x="66" y="98"/>
                    <a:pt x="65" y="97"/>
                    <a:pt x="64" y="97"/>
                  </a:cubicBezTo>
                  <a:cubicBezTo>
                    <a:pt x="61" y="96"/>
                    <a:pt x="59" y="95"/>
                    <a:pt x="57" y="94"/>
                  </a:cubicBezTo>
                  <a:cubicBezTo>
                    <a:pt x="50" y="91"/>
                    <a:pt x="44" y="88"/>
                    <a:pt x="38" y="83"/>
                  </a:cubicBezTo>
                  <a:cubicBezTo>
                    <a:pt x="33" y="79"/>
                    <a:pt x="28" y="74"/>
                    <a:pt x="23" y="68"/>
                  </a:cubicBezTo>
                  <a:cubicBezTo>
                    <a:pt x="19" y="62"/>
                    <a:pt x="14" y="55"/>
                    <a:pt x="11" y="48"/>
                  </a:cubicBezTo>
                  <a:cubicBezTo>
                    <a:pt x="9" y="42"/>
                    <a:pt x="7" y="35"/>
                    <a:pt x="5" y="27"/>
                  </a:cubicBezTo>
                  <a:cubicBezTo>
                    <a:pt x="6" y="27"/>
                    <a:pt x="6" y="27"/>
                    <a:pt x="6" y="27"/>
                  </a:cubicBezTo>
                  <a:cubicBezTo>
                    <a:pt x="5" y="27"/>
                    <a:pt x="5" y="27"/>
                    <a:pt x="5" y="27"/>
                  </a:cubicBezTo>
                  <a:cubicBezTo>
                    <a:pt x="5" y="27"/>
                    <a:pt x="5" y="27"/>
                    <a:pt x="5" y="27"/>
                  </a:cubicBezTo>
                  <a:cubicBezTo>
                    <a:pt x="5" y="27"/>
                    <a:pt x="5" y="27"/>
                    <a:pt x="5" y="27"/>
                  </a:cubicBezTo>
                  <a:cubicBezTo>
                    <a:pt x="5" y="20"/>
                    <a:pt x="5" y="13"/>
                    <a:pt x="5" y="6"/>
                  </a:cubicBezTo>
                  <a:cubicBezTo>
                    <a:pt x="6" y="5"/>
                    <a:pt x="6" y="3"/>
                    <a:pt x="6" y="2"/>
                  </a:cubicBezTo>
                  <a:cubicBezTo>
                    <a:pt x="6" y="1"/>
                    <a:pt x="6" y="0"/>
                    <a:pt x="5" y="0"/>
                  </a:cubicBezTo>
                  <a:cubicBezTo>
                    <a:pt x="4" y="0"/>
                    <a:pt x="4" y="0"/>
                    <a:pt x="4" y="0"/>
                  </a:cubicBezTo>
                  <a:cubicBezTo>
                    <a:pt x="3" y="0"/>
                    <a:pt x="2" y="0"/>
                    <a:pt x="2" y="1"/>
                  </a:cubicBezTo>
                  <a:moveTo>
                    <a:pt x="11" y="48"/>
                  </a:moveTo>
                  <a:cubicBezTo>
                    <a:pt x="11" y="48"/>
                    <a:pt x="11" y="48"/>
                    <a:pt x="11" y="48"/>
                  </a:cubicBezTo>
                  <a:cubicBezTo>
                    <a:pt x="11" y="48"/>
                    <a:pt x="11" y="48"/>
                    <a:pt x="11" y="48"/>
                  </a:cubicBezTo>
                  <a:moveTo>
                    <a:pt x="39" y="84"/>
                  </a:moveTo>
                  <a:cubicBezTo>
                    <a:pt x="39" y="84"/>
                    <a:pt x="39" y="84"/>
                    <a:pt x="39" y="84"/>
                  </a:cubicBezTo>
                  <a:cubicBezTo>
                    <a:pt x="39" y="84"/>
                    <a:pt x="39" y="84"/>
                    <a:pt x="39" y="84"/>
                  </a:cubicBezTo>
                  <a:moveTo>
                    <a:pt x="5" y="27"/>
                  </a:moveTo>
                  <a:cubicBezTo>
                    <a:pt x="5" y="27"/>
                    <a:pt x="5" y="27"/>
                    <a:pt x="5" y="27"/>
                  </a:cubicBezTo>
                  <a:cubicBezTo>
                    <a:pt x="5" y="27"/>
                    <a:pt x="5" y="27"/>
                    <a:pt x="5" y="2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11" name="Freeform 10"/>
            <p:cNvSpPr/>
            <p:nvPr/>
          </p:nvSpPr>
          <p:spPr bwMode="auto">
            <a:xfrm>
              <a:off x="1754" y="1825"/>
              <a:ext cx="54" cy="242"/>
            </a:xfrm>
            <a:custGeom>
              <a:avLst/>
              <a:gdLst>
                <a:gd name="T0" fmla="*/ 8 w 15"/>
                <a:gd name="T1" fmla="*/ 1 h 67"/>
                <a:gd name="T2" fmla="*/ 2 w 15"/>
                <a:gd name="T3" fmla="*/ 16 h 67"/>
                <a:gd name="T4" fmla="*/ 0 w 15"/>
                <a:gd name="T5" fmla="*/ 33 h 67"/>
                <a:gd name="T6" fmla="*/ 1 w 15"/>
                <a:gd name="T7" fmla="*/ 41 h 67"/>
                <a:gd name="T8" fmla="*/ 2 w 15"/>
                <a:gd name="T9" fmla="*/ 50 h 67"/>
                <a:gd name="T10" fmla="*/ 5 w 15"/>
                <a:gd name="T11" fmla="*/ 58 h 67"/>
                <a:gd name="T12" fmla="*/ 7 w 15"/>
                <a:gd name="T13" fmla="*/ 62 h 67"/>
                <a:gd name="T14" fmla="*/ 10 w 15"/>
                <a:gd name="T15" fmla="*/ 66 h 67"/>
                <a:gd name="T16" fmla="*/ 11 w 15"/>
                <a:gd name="T17" fmla="*/ 67 h 67"/>
                <a:gd name="T18" fmla="*/ 14 w 15"/>
                <a:gd name="T19" fmla="*/ 66 h 67"/>
                <a:gd name="T20" fmla="*/ 15 w 15"/>
                <a:gd name="T21" fmla="*/ 64 h 67"/>
                <a:gd name="T22" fmla="*/ 15 w 15"/>
                <a:gd name="T23" fmla="*/ 62 h 67"/>
                <a:gd name="T24" fmla="*/ 11 w 15"/>
                <a:gd name="T25" fmla="*/ 53 h 67"/>
                <a:gd name="T26" fmla="*/ 8 w 15"/>
                <a:gd name="T27" fmla="*/ 45 h 67"/>
                <a:gd name="T28" fmla="*/ 6 w 15"/>
                <a:gd name="T29" fmla="*/ 37 h 67"/>
                <a:gd name="T30" fmla="*/ 6 w 15"/>
                <a:gd name="T31" fmla="*/ 19 h 67"/>
                <a:gd name="T32" fmla="*/ 6 w 15"/>
                <a:gd name="T33" fmla="*/ 19 h 67"/>
                <a:gd name="T34" fmla="*/ 8 w 15"/>
                <a:gd name="T35" fmla="*/ 11 h 67"/>
                <a:gd name="T36" fmla="*/ 10 w 15"/>
                <a:gd name="T37" fmla="*/ 2 h 67"/>
                <a:gd name="T38" fmla="*/ 10 w 15"/>
                <a:gd name="T39" fmla="*/ 1 h 67"/>
                <a:gd name="T40" fmla="*/ 9 w 15"/>
                <a:gd name="T41" fmla="*/ 0 h 67"/>
                <a:gd name="T42" fmla="*/ 8 w 15"/>
                <a:gd name="T43" fmla="*/ 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67">
                  <a:moveTo>
                    <a:pt x="8" y="1"/>
                  </a:moveTo>
                  <a:cubicBezTo>
                    <a:pt x="5" y="6"/>
                    <a:pt x="4" y="11"/>
                    <a:pt x="2" y="16"/>
                  </a:cubicBezTo>
                  <a:cubicBezTo>
                    <a:pt x="1" y="22"/>
                    <a:pt x="0" y="28"/>
                    <a:pt x="0" y="33"/>
                  </a:cubicBezTo>
                  <a:cubicBezTo>
                    <a:pt x="0" y="36"/>
                    <a:pt x="0" y="39"/>
                    <a:pt x="1" y="41"/>
                  </a:cubicBezTo>
                  <a:cubicBezTo>
                    <a:pt x="1" y="44"/>
                    <a:pt x="1" y="47"/>
                    <a:pt x="2" y="50"/>
                  </a:cubicBezTo>
                  <a:cubicBezTo>
                    <a:pt x="3" y="53"/>
                    <a:pt x="4" y="56"/>
                    <a:pt x="5" y="58"/>
                  </a:cubicBezTo>
                  <a:cubicBezTo>
                    <a:pt x="5" y="59"/>
                    <a:pt x="6" y="61"/>
                    <a:pt x="7" y="62"/>
                  </a:cubicBezTo>
                  <a:cubicBezTo>
                    <a:pt x="8" y="63"/>
                    <a:pt x="9" y="65"/>
                    <a:pt x="10" y="66"/>
                  </a:cubicBezTo>
                  <a:cubicBezTo>
                    <a:pt x="10" y="66"/>
                    <a:pt x="11" y="67"/>
                    <a:pt x="11" y="67"/>
                  </a:cubicBezTo>
                  <a:cubicBezTo>
                    <a:pt x="12" y="67"/>
                    <a:pt x="13" y="67"/>
                    <a:pt x="14" y="66"/>
                  </a:cubicBezTo>
                  <a:cubicBezTo>
                    <a:pt x="14" y="66"/>
                    <a:pt x="15" y="65"/>
                    <a:pt x="15" y="64"/>
                  </a:cubicBezTo>
                  <a:cubicBezTo>
                    <a:pt x="15" y="64"/>
                    <a:pt x="15" y="63"/>
                    <a:pt x="15" y="62"/>
                  </a:cubicBezTo>
                  <a:cubicBezTo>
                    <a:pt x="13" y="59"/>
                    <a:pt x="12" y="56"/>
                    <a:pt x="11" y="53"/>
                  </a:cubicBezTo>
                  <a:cubicBezTo>
                    <a:pt x="10" y="50"/>
                    <a:pt x="9" y="48"/>
                    <a:pt x="8" y="45"/>
                  </a:cubicBezTo>
                  <a:cubicBezTo>
                    <a:pt x="7" y="42"/>
                    <a:pt x="6" y="40"/>
                    <a:pt x="6" y="37"/>
                  </a:cubicBezTo>
                  <a:cubicBezTo>
                    <a:pt x="5" y="31"/>
                    <a:pt x="5" y="25"/>
                    <a:pt x="6" y="19"/>
                  </a:cubicBezTo>
                  <a:cubicBezTo>
                    <a:pt x="6" y="19"/>
                    <a:pt x="6" y="19"/>
                    <a:pt x="6" y="19"/>
                  </a:cubicBezTo>
                  <a:cubicBezTo>
                    <a:pt x="6" y="16"/>
                    <a:pt x="7" y="14"/>
                    <a:pt x="8" y="11"/>
                  </a:cubicBezTo>
                  <a:cubicBezTo>
                    <a:pt x="8" y="8"/>
                    <a:pt x="9" y="5"/>
                    <a:pt x="10" y="2"/>
                  </a:cubicBezTo>
                  <a:cubicBezTo>
                    <a:pt x="11" y="2"/>
                    <a:pt x="10" y="1"/>
                    <a:pt x="10" y="1"/>
                  </a:cubicBezTo>
                  <a:cubicBezTo>
                    <a:pt x="9" y="0"/>
                    <a:pt x="9" y="0"/>
                    <a:pt x="9" y="0"/>
                  </a:cubicBezTo>
                  <a:cubicBezTo>
                    <a:pt x="8" y="0"/>
                    <a:pt x="8" y="1"/>
                    <a:pt x="8" y="1"/>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12" name="Freeform 11"/>
            <p:cNvSpPr>
              <a:spLocks noEditPoints="1"/>
            </p:cNvSpPr>
            <p:nvPr/>
          </p:nvSpPr>
          <p:spPr bwMode="auto">
            <a:xfrm>
              <a:off x="3200" y="764"/>
              <a:ext cx="188" cy="451"/>
            </a:xfrm>
            <a:custGeom>
              <a:avLst/>
              <a:gdLst>
                <a:gd name="T0" fmla="*/ 1 w 52"/>
                <a:gd name="T1" fmla="*/ 1 h 125"/>
                <a:gd name="T2" fmla="*/ 1 w 52"/>
                <a:gd name="T3" fmla="*/ 3 h 125"/>
                <a:gd name="T4" fmla="*/ 8 w 52"/>
                <a:gd name="T5" fmla="*/ 7 h 125"/>
                <a:gd name="T6" fmla="*/ 19 w 52"/>
                <a:gd name="T7" fmla="*/ 18 h 125"/>
                <a:gd name="T8" fmla="*/ 24 w 52"/>
                <a:gd name="T9" fmla="*/ 27 h 125"/>
                <a:gd name="T10" fmla="*/ 29 w 52"/>
                <a:gd name="T11" fmla="*/ 36 h 125"/>
                <a:gd name="T12" fmla="*/ 35 w 52"/>
                <a:gd name="T13" fmla="*/ 53 h 125"/>
                <a:gd name="T14" fmla="*/ 37 w 52"/>
                <a:gd name="T15" fmla="*/ 62 h 125"/>
                <a:gd name="T16" fmla="*/ 38 w 52"/>
                <a:gd name="T17" fmla="*/ 70 h 125"/>
                <a:gd name="T18" fmla="*/ 39 w 52"/>
                <a:gd name="T19" fmla="*/ 96 h 125"/>
                <a:gd name="T20" fmla="*/ 35 w 52"/>
                <a:gd name="T21" fmla="*/ 111 h 125"/>
                <a:gd name="T22" fmla="*/ 34 w 52"/>
                <a:gd name="T23" fmla="*/ 114 h 125"/>
                <a:gd name="T24" fmla="*/ 32 w 52"/>
                <a:gd name="T25" fmla="*/ 117 h 125"/>
                <a:gd name="T26" fmla="*/ 31 w 52"/>
                <a:gd name="T27" fmla="*/ 121 h 125"/>
                <a:gd name="T28" fmla="*/ 34 w 52"/>
                <a:gd name="T29" fmla="*/ 124 h 125"/>
                <a:gd name="T30" fmla="*/ 38 w 52"/>
                <a:gd name="T31" fmla="*/ 125 h 125"/>
                <a:gd name="T32" fmla="*/ 41 w 52"/>
                <a:gd name="T33" fmla="*/ 122 h 125"/>
                <a:gd name="T34" fmla="*/ 41 w 52"/>
                <a:gd name="T35" fmla="*/ 122 h 125"/>
                <a:gd name="T36" fmla="*/ 45 w 52"/>
                <a:gd name="T37" fmla="*/ 117 h 125"/>
                <a:gd name="T38" fmla="*/ 47 w 52"/>
                <a:gd name="T39" fmla="*/ 112 h 125"/>
                <a:gd name="T40" fmla="*/ 51 w 52"/>
                <a:gd name="T41" fmla="*/ 100 h 125"/>
                <a:gd name="T42" fmla="*/ 52 w 52"/>
                <a:gd name="T43" fmla="*/ 86 h 125"/>
                <a:gd name="T44" fmla="*/ 51 w 52"/>
                <a:gd name="T45" fmla="*/ 72 h 125"/>
                <a:gd name="T46" fmla="*/ 43 w 52"/>
                <a:gd name="T47" fmla="*/ 45 h 125"/>
                <a:gd name="T48" fmla="*/ 37 w 52"/>
                <a:gd name="T49" fmla="*/ 34 h 125"/>
                <a:gd name="T50" fmla="*/ 33 w 52"/>
                <a:gd name="T51" fmla="*/ 28 h 125"/>
                <a:gd name="T52" fmla="*/ 29 w 52"/>
                <a:gd name="T53" fmla="*/ 23 h 125"/>
                <a:gd name="T54" fmla="*/ 3 w 52"/>
                <a:gd name="T55" fmla="*/ 0 h 125"/>
                <a:gd name="T56" fmla="*/ 2 w 52"/>
                <a:gd name="T57" fmla="*/ 0 h 125"/>
                <a:gd name="T58" fmla="*/ 1 w 52"/>
                <a:gd name="T59" fmla="*/ 1 h 125"/>
                <a:gd name="T60" fmla="*/ 9 w 52"/>
                <a:gd name="T61" fmla="*/ 8 h 125"/>
                <a:gd name="T62" fmla="*/ 9 w 52"/>
                <a:gd name="T63" fmla="*/ 8 h 125"/>
                <a:gd name="T64" fmla="*/ 9 w 52"/>
                <a:gd name="T65" fmla="*/ 8 h 125"/>
                <a:gd name="T66" fmla="*/ 38 w 52"/>
                <a:gd name="T67" fmla="*/ 71 h 125"/>
                <a:gd name="T68" fmla="*/ 38 w 52"/>
                <a:gd name="T69" fmla="*/ 72 h 125"/>
                <a:gd name="T70" fmla="*/ 38 w 52"/>
                <a:gd name="T71" fmla="*/ 71 h 125"/>
                <a:gd name="T72" fmla="*/ 39 w 52"/>
                <a:gd name="T73" fmla="*/ 95 h 125"/>
                <a:gd name="T74" fmla="*/ 39 w 52"/>
                <a:gd name="T75" fmla="*/ 96 h 125"/>
                <a:gd name="T76" fmla="*/ 39 w 52"/>
                <a:gd name="T77" fmla="*/ 95 h 125"/>
                <a:gd name="T78" fmla="*/ 39 w 52"/>
                <a:gd name="T79" fmla="*/ 97 h 125"/>
                <a:gd name="T80" fmla="*/ 38 w 52"/>
                <a:gd name="T81" fmla="*/ 97 h 125"/>
                <a:gd name="T82" fmla="*/ 39 w 52"/>
                <a:gd name="T83" fmla="*/ 97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2" h="125">
                  <a:moveTo>
                    <a:pt x="1" y="1"/>
                  </a:moveTo>
                  <a:cubicBezTo>
                    <a:pt x="0" y="2"/>
                    <a:pt x="1" y="3"/>
                    <a:pt x="1" y="3"/>
                  </a:cubicBezTo>
                  <a:cubicBezTo>
                    <a:pt x="4" y="4"/>
                    <a:pt x="6" y="6"/>
                    <a:pt x="8" y="7"/>
                  </a:cubicBezTo>
                  <a:cubicBezTo>
                    <a:pt x="12" y="10"/>
                    <a:pt x="16" y="14"/>
                    <a:pt x="19" y="18"/>
                  </a:cubicBezTo>
                  <a:cubicBezTo>
                    <a:pt x="21" y="21"/>
                    <a:pt x="23" y="24"/>
                    <a:pt x="24" y="27"/>
                  </a:cubicBezTo>
                  <a:cubicBezTo>
                    <a:pt x="26" y="30"/>
                    <a:pt x="28" y="33"/>
                    <a:pt x="29" y="36"/>
                  </a:cubicBezTo>
                  <a:cubicBezTo>
                    <a:pt x="31" y="42"/>
                    <a:pt x="33" y="47"/>
                    <a:pt x="35" y="53"/>
                  </a:cubicBezTo>
                  <a:cubicBezTo>
                    <a:pt x="35" y="56"/>
                    <a:pt x="36" y="59"/>
                    <a:pt x="37" y="62"/>
                  </a:cubicBezTo>
                  <a:cubicBezTo>
                    <a:pt x="37" y="65"/>
                    <a:pt x="38" y="68"/>
                    <a:pt x="38" y="70"/>
                  </a:cubicBezTo>
                  <a:cubicBezTo>
                    <a:pt x="39" y="79"/>
                    <a:pt x="40" y="88"/>
                    <a:pt x="39" y="96"/>
                  </a:cubicBezTo>
                  <a:cubicBezTo>
                    <a:pt x="38" y="101"/>
                    <a:pt x="37" y="106"/>
                    <a:pt x="35" y="111"/>
                  </a:cubicBezTo>
                  <a:cubicBezTo>
                    <a:pt x="34" y="112"/>
                    <a:pt x="34" y="113"/>
                    <a:pt x="34" y="114"/>
                  </a:cubicBezTo>
                  <a:cubicBezTo>
                    <a:pt x="33" y="115"/>
                    <a:pt x="33" y="116"/>
                    <a:pt x="32" y="117"/>
                  </a:cubicBezTo>
                  <a:cubicBezTo>
                    <a:pt x="31" y="118"/>
                    <a:pt x="31" y="120"/>
                    <a:pt x="31" y="121"/>
                  </a:cubicBezTo>
                  <a:cubicBezTo>
                    <a:pt x="32" y="122"/>
                    <a:pt x="33" y="123"/>
                    <a:pt x="34" y="124"/>
                  </a:cubicBezTo>
                  <a:cubicBezTo>
                    <a:pt x="35" y="125"/>
                    <a:pt x="37" y="125"/>
                    <a:pt x="38" y="125"/>
                  </a:cubicBezTo>
                  <a:cubicBezTo>
                    <a:pt x="39" y="124"/>
                    <a:pt x="40" y="123"/>
                    <a:pt x="41" y="122"/>
                  </a:cubicBezTo>
                  <a:cubicBezTo>
                    <a:pt x="41" y="122"/>
                    <a:pt x="41" y="122"/>
                    <a:pt x="41" y="122"/>
                  </a:cubicBezTo>
                  <a:cubicBezTo>
                    <a:pt x="42" y="121"/>
                    <a:pt x="44" y="119"/>
                    <a:pt x="45" y="117"/>
                  </a:cubicBezTo>
                  <a:cubicBezTo>
                    <a:pt x="46" y="116"/>
                    <a:pt x="46" y="114"/>
                    <a:pt x="47" y="112"/>
                  </a:cubicBezTo>
                  <a:cubicBezTo>
                    <a:pt x="49" y="108"/>
                    <a:pt x="50" y="104"/>
                    <a:pt x="51" y="100"/>
                  </a:cubicBezTo>
                  <a:cubicBezTo>
                    <a:pt x="52" y="95"/>
                    <a:pt x="52" y="91"/>
                    <a:pt x="52" y="86"/>
                  </a:cubicBezTo>
                  <a:cubicBezTo>
                    <a:pt x="52" y="81"/>
                    <a:pt x="52" y="77"/>
                    <a:pt x="51" y="72"/>
                  </a:cubicBezTo>
                  <a:cubicBezTo>
                    <a:pt x="50" y="63"/>
                    <a:pt x="47" y="54"/>
                    <a:pt x="43" y="45"/>
                  </a:cubicBezTo>
                  <a:cubicBezTo>
                    <a:pt x="41" y="41"/>
                    <a:pt x="39" y="37"/>
                    <a:pt x="37" y="34"/>
                  </a:cubicBezTo>
                  <a:cubicBezTo>
                    <a:pt x="35" y="32"/>
                    <a:pt x="34" y="30"/>
                    <a:pt x="33" y="28"/>
                  </a:cubicBezTo>
                  <a:cubicBezTo>
                    <a:pt x="32" y="26"/>
                    <a:pt x="30" y="24"/>
                    <a:pt x="29" y="23"/>
                  </a:cubicBezTo>
                  <a:cubicBezTo>
                    <a:pt x="22" y="14"/>
                    <a:pt x="13" y="5"/>
                    <a:pt x="3" y="0"/>
                  </a:cubicBezTo>
                  <a:cubicBezTo>
                    <a:pt x="2" y="0"/>
                    <a:pt x="2" y="0"/>
                    <a:pt x="2" y="0"/>
                  </a:cubicBezTo>
                  <a:cubicBezTo>
                    <a:pt x="2" y="0"/>
                    <a:pt x="1" y="0"/>
                    <a:pt x="1" y="1"/>
                  </a:cubicBezTo>
                  <a:moveTo>
                    <a:pt x="9" y="8"/>
                  </a:moveTo>
                  <a:cubicBezTo>
                    <a:pt x="9" y="8"/>
                    <a:pt x="9" y="8"/>
                    <a:pt x="9" y="8"/>
                  </a:cubicBezTo>
                  <a:cubicBezTo>
                    <a:pt x="9" y="8"/>
                    <a:pt x="9" y="8"/>
                    <a:pt x="9" y="8"/>
                  </a:cubicBezTo>
                  <a:moveTo>
                    <a:pt x="38" y="71"/>
                  </a:moveTo>
                  <a:cubicBezTo>
                    <a:pt x="38" y="72"/>
                    <a:pt x="38" y="72"/>
                    <a:pt x="38" y="72"/>
                  </a:cubicBezTo>
                  <a:cubicBezTo>
                    <a:pt x="38" y="71"/>
                    <a:pt x="38" y="71"/>
                    <a:pt x="38" y="71"/>
                  </a:cubicBezTo>
                  <a:moveTo>
                    <a:pt x="39" y="95"/>
                  </a:moveTo>
                  <a:cubicBezTo>
                    <a:pt x="39" y="96"/>
                    <a:pt x="39" y="96"/>
                    <a:pt x="39" y="96"/>
                  </a:cubicBezTo>
                  <a:cubicBezTo>
                    <a:pt x="39" y="95"/>
                    <a:pt x="39" y="95"/>
                    <a:pt x="39" y="95"/>
                  </a:cubicBezTo>
                  <a:moveTo>
                    <a:pt x="39" y="97"/>
                  </a:moveTo>
                  <a:cubicBezTo>
                    <a:pt x="38" y="97"/>
                    <a:pt x="38" y="97"/>
                    <a:pt x="38" y="97"/>
                  </a:cubicBezTo>
                  <a:cubicBezTo>
                    <a:pt x="39" y="97"/>
                    <a:pt x="39" y="97"/>
                    <a:pt x="39" y="97"/>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13" name="Freeform 12"/>
            <p:cNvSpPr>
              <a:spLocks noEditPoints="1"/>
            </p:cNvSpPr>
            <p:nvPr/>
          </p:nvSpPr>
          <p:spPr bwMode="auto">
            <a:xfrm>
              <a:off x="3161" y="678"/>
              <a:ext cx="206" cy="173"/>
            </a:xfrm>
            <a:custGeom>
              <a:avLst/>
              <a:gdLst>
                <a:gd name="T0" fmla="*/ 0 w 57"/>
                <a:gd name="T1" fmla="*/ 1 h 48"/>
                <a:gd name="T2" fmla="*/ 1 w 57"/>
                <a:gd name="T3" fmla="*/ 3 h 48"/>
                <a:gd name="T4" fmla="*/ 11 w 57"/>
                <a:gd name="T5" fmla="*/ 7 h 48"/>
                <a:gd name="T6" fmla="*/ 11 w 57"/>
                <a:gd name="T7" fmla="*/ 6 h 48"/>
                <a:gd name="T8" fmla="*/ 23 w 57"/>
                <a:gd name="T9" fmla="*/ 13 h 48"/>
                <a:gd name="T10" fmla="*/ 23 w 57"/>
                <a:gd name="T11" fmla="*/ 13 h 48"/>
                <a:gd name="T12" fmla="*/ 23 w 57"/>
                <a:gd name="T13" fmla="*/ 13 h 48"/>
                <a:gd name="T14" fmla="*/ 23 w 57"/>
                <a:gd name="T15" fmla="*/ 14 h 48"/>
                <a:gd name="T16" fmla="*/ 23 w 57"/>
                <a:gd name="T17" fmla="*/ 14 h 48"/>
                <a:gd name="T18" fmla="*/ 30 w 57"/>
                <a:gd name="T19" fmla="*/ 20 h 48"/>
                <a:gd name="T20" fmla="*/ 37 w 57"/>
                <a:gd name="T21" fmla="*/ 28 h 48"/>
                <a:gd name="T22" fmla="*/ 43 w 57"/>
                <a:gd name="T23" fmla="*/ 36 h 48"/>
                <a:gd name="T24" fmla="*/ 49 w 57"/>
                <a:gd name="T25" fmla="*/ 46 h 48"/>
                <a:gd name="T26" fmla="*/ 53 w 57"/>
                <a:gd name="T27" fmla="*/ 47 h 48"/>
                <a:gd name="T28" fmla="*/ 56 w 57"/>
                <a:gd name="T29" fmla="*/ 46 h 48"/>
                <a:gd name="T30" fmla="*/ 56 w 57"/>
                <a:gd name="T31" fmla="*/ 42 h 48"/>
                <a:gd name="T32" fmla="*/ 47 w 57"/>
                <a:gd name="T33" fmla="*/ 27 h 48"/>
                <a:gd name="T34" fmla="*/ 34 w 57"/>
                <a:gd name="T35" fmla="*/ 14 h 48"/>
                <a:gd name="T36" fmla="*/ 2 w 57"/>
                <a:gd name="T37" fmla="*/ 0 h 48"/>
                <a:gd name="T38" fmla="*/ 2 w 57"/>
                <a:gd name="T39" fmla="*/ 0 h 48"/>
                <a:gd name="T40" fmla="*/ 0 w 57"/>
                <a:gd name="T41" fmla="*/ 1 h 48"/>
                <a:gd name="T42" fmla="*/ 23 w 57"/>
                <a:gd name="T43" fmla="*/ 14 h 48"/>
                <a:gd name="T44" fmla="*/ 23 w 57"/>
                <a:gd name="T45" fmla="*/ 13 h 48"/>
                <a:gd name="T46" fmla="*/ 23 w 57"/>
                <a:gd name="T47" fmla="*/ 13 h 48"/>
                <a:gd name="T48" fmla="*/ 23 w 57"/>
                <a:gd name="T49"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 h="48">
                  <a:moveTo>
                    <a:pt x="0" y="1"/>
                  </a:moveTo>
                  <a:cubicBezTo>
                    <a:pt x="0" y="2"/>
                    <a:pt x="0" y="3"/>
                    <a:pt x="1" y="3"/>
                  </a:cubicBezTo>
                  <a:cubicBezTo>
                    <a:pt x="5" y="4"/>
                    <a:pt x="8" y="5"/>
                    <a:pt x="11" y="7"/>
                  </a:cubicBezTo>
                  <a:cubicBezTo>
                    <a:pt x="11" y="6"/>
                    <a:pt x="11" y="6"/>
                    <a:pt x="11" y="6"/>
                  </a:cubicBezTo>
                  <a:cubicBezTo>
                    <a:pt x="15" y="8"/>
                    <a:pt x="19" y="11"/>
                    <a:pt x="23" y="13"/>
                  </a:cubicBezTo>
                  <a:cubicBezTo>
                    <a:pt x="23" y="13"/>
                    <a:pt x="23" y="13"/>
                    <a:pt x="23" y="13"/>
                  </a:cubicBezTo>
                  <a:cubicBezTo>
                    <a:pt x="23" y="13"/>
                    <a:pt x="23" y="13"/>
                    <a:pt x="23" y="13"/>
                  </a:cubicBezTo>
                  <a:cubicBezTo>
                    <a:pt x="23" y="14"/>
                    <a:pt x="23" y="14"/>
                    <a:pt x="23" y="14"/>
                  </a:cubicBezTo>
                  <a:cubicBezTo>
                    <a:pt x="23" y="14"/>
                    <a:pt x="23" y="14"/>
                    <a:pt x="23" y="14"/>
                  </a:cubicBezTo>
                  <a:cubicBezTo>
                    <a:pt x="26" y="16"/>
                    <a:pt x="28" y="18"/>
                    <a:pt x="30" y="20"/>
                  </a:cubicBezTo>
                  <a:cubicBezTo>
                    <a:pt x="33" y="23"/>
                    <a:pt x="35" y="25"/>
                    <a:pt x="37" y="28"/>
                  </a:cubicBezTo>
                  <a:cubicBezTo>
                    <a:pt x="39" y="31"/>
                    <a:pt x="41" y="33"/>
                    <a:pt x="43" y="36"/>
                  </a:cubicBezTo>
                  <a:cubicBezTo>
                    <a:pt x="45" y="39"/>
                    <a:pt x="47" y="42"/>
                    <a:pt x="49" y="46"/>
                  </a:cubicBezTo>
                  <a:cubicBezTo>
                    <a:pt x="50" y="47"/>
                    <a:pt x="51" y="48"/>
                    <a:pt x="53" y="47"/>
                  </a:cubicBezTo>
                  <a:cubicBezTo>
                    <a:pt x="54" y="47"/>
                    <a:pt x="55" y="46"/>
                    <a:pt x="56" y="46"/>
                  </a:cubicBezTo>
                  <a:cubicBezTo>
                    <a:pt x="56" y="45"/>
                    <a:pt x="57" y="43"/>
                    <a:pt x="56" y="42"/>
                  </a:cubicBezTo>
                  <a:cubicBezTo>
                    <a:pt x="54" y="37"/>
                    <a:pt x="51" y="32"/>
                    <a:pt x="47" y="27"/>
                  </a:cubicBezTo>
                  <a:cubicBezTo>
                    <a:pt x="44" y="22"/>
                    <a:pt x="39" y="18"/>
                    <a:pt x="34" y="14"/>
                  </a:cubicBezTo>
                  <a:cubicBezTo>
                    <a:pt x="25" y="7"/>
                    <a:pt x="14" y="2"/>
                    <a:pt x="2" y="0"/>
                  </a:cubicBezTo>
                  <a:cubicBezTo>
                    <a:pt x="2" y="0"/>
                    <a:pt x="2" y="0"/>
                    <a:pt x="2" y="0"/>
                  </a:cubicBezTo>
                  <a:cubicBezTo>
                    <a:pt x="1" y="0"/>
                    <a:pt x="0" y="0"/>
                    <a:pt x="0" y="1"/>
                  </a:cubicBezTo>
                  <a:moveTo>
                    <a:pt x="23" y="14"/>
                  </a:moveTo>
                  <a:cubicBezTo>
                    <a:pt x="23" y="13"/>
                    <a:pt x="23" y="13"/>
                    <a:pt x="23" y="13"/>
                  </a:cubicBezTo>
                  <a:cubicBezTo>
                    <a:pt x="23" y="13"/>
                    <a:pt x="23" y="13"/>
                    <a:pt x="23" y="13"/>
                  </a:cubicBezTo>
                  <a:cubicBezTo>
                    <a:pt x="23" y="14"/>
                    <a:pt x="23" y="14"/>
                    <a:pt x="23" y="14"/>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14" name="Freeform 13"/>
            <p:cNvSpPr>
              <a:spLocks noEditPoints="1"/>
            </p:cNvSpPr>
            <p:nvPr/>
          </p:nvSpPr>
          <p:spPr bwMode="auto">
            <a:xfrm>
              <a:off x="2072" y="819"/>
              <a:ext cx="192" cy="411"/>
            </a:xfrm>
            <a:custGeom>
              <a:avLst/>
              <a:gdLst>
                <a:gd name="T0" fmla="*/ 21 w 53"/>
                <a:gd name="T1" fmla="*/ 60 h 114"/>
                <a:gd name="T2" fmla="*/ 21 w 53"/>
                <a:gd name="T3" fmla="*/ 60 h 114"/>
                <a:gd name="T4" fmla="*/ 21 w 53"/>
                <a:gd name="T5" fmla="*/ 60 h 114"/>
                <a:gd name="T6" fmla="*/ 49 w 53"/>
                <a:gd name="T7" fmla="*/ 0 h 114"/>
                <a:gd name="T8" fmla="*/ 48 w 53"/>
                <a:gd name="T9" fmla="*/ 1 h 114"/>
                <a:gd name="T10" fmla="*/ 35 w 53"/>
                <a:gd name="T11" fmla="*/ 7 h 114"/>
                <a:gd name="T12" fmla="*/ 23 w 53"/>
                <a:gd name="T13" fmla="*/ 18 h 114"/>
                <a:gd name="T14" fmla="*/ 14 w 53"/>
                <a:gd name="T15" fmla="*/ 30 h 114"/>
                <a:gd name="T16" fmla="*/ 6 w 53"/>
                <a:gd name="T17" fmla="*/ 46 h 114"/>
                <a:gd name="T18" fmla="*/ 2 w 53"/>
                <a:gd name="T19" fmla="*/ 61 h 114"/>
                <a:gd name="T20" fmla="*/ 0 w 53"/>
                <a:gd name="T21" fmla="*/ 79 h 114"/>
                <a:gd name="T22" fmla="*/ 3 w 53"/>
                <a:gd name="T23" fmla="*/ 96 h 114"/>
                <a:gd name="T24" fmla="*/ 6 w 53"/>
                <a:gd name="T25" fmla="*/ 104 h 114"/>
                <a:gd name="T26" fmla="*/ 10 w 53"/>
                <a:gd name="T27" fmla="*/ 110 h 114"/>
                <a:gd name="T28" fmla="*/ 17 w 53"/>
                <a:gd name="T29" fmla="*/ 114 h 114"/>
                <a:gd name="T30" fmla="*/ 21 w 53"/>
                <a:gd name="T31" fmla="*/ 113 h 114"/>
                <a:gd name="T32" fmla="*/ 25 w 53"/>
                <a:gd name="T33" fmla="*/ 108 h 114"/>
                <a:gd name="T34" fmla="*/ 25 w 53"/>
                <a:gd name="T35" fmla="*/ 106 h 114"/>
                <a:gd name="T36" fmla="*/ 24 w 53"/>
                <a:gd name="T37" fmla="*/ 102 h 114"/>
                <a:gd name="T38" fmla="*/ 22 w 53"/>
                <a:gd name="T39" fmla="*/ 94 h 114"/>
                <a:gd name="T40" fmla="*/ 21 w 53"/>
                <a:gd name="T41" fmla="*/ 86 h 114"/>
                <a:gd name="T42" fmla="*/ 21 w 53"/>
                <a:gd name="T43" fmla="*/ 61 h 114"/>
                <a:gd name="T44" fmla="*/ 24 w 53"/>
                <a:gd name="T45" fmla="*/ 46 h 114"/>
                <a:gd name="T46" fmla="*/ 28 w 53"/>
                <a:gd name="T47" fmla="*/ 32 h 114"/>
                <a:gd name="T48" fmla="*/ 35 w 53"/>
                <a:gd name="T49" fmla="*/ 20 h 114"/>
                <a:gd name="T50" fmla="*/ 44 w 53"/>
                <a:gd name="T51" fmla="*/ 11 h 114"/>
                <a:gd name="T52" fmla="*/ 51 w 53"/>
                <a:gd name="T53" fmla="*/ 7 h 114"/>
                <a:gd name="T54" fmla="*/ 52 w 53"/>
                <a:gd name="T55" fmla="*/ 2 h 114"/>
                <a:gd name="T56" fmla="*/ 49 w 53"/>
                <a:gd name="T5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3" h="114">
                  <a:moveTo>
                    <a:pt x="21" y="60"/>
                  </a:moveTo>
                  <a:cubicBezTo>
                    <a:pt x="21" y="60"/>
                    <a:pt x="21" y="60"/>
                    <a:pt x="21" y="60"/>
                  </a:cubicBezTo>
                  <a:cubicBezTo>
                    <a:pt x="21" y="60"/>
                    <a:pt x="21" y="60"/>
                    <a:pt x="21" y="60"/>
                  </a:cubicBezTo>
                  <a:moveTo>
                    <a:pt x="49" y="0"/>
                  </a:moveTo>
                  <a:cubicBezTo>
                    <a:pt x="49" y="0"/>
                    <a:pt x="48" y="0"/>
                    <a:pt x="48" y="1"/>
                  </a:cubicBezTo>
                  <a:cubicBezTo>
                    <a:pt x="43" y="3"/>
                    <a:pt x="39" y="5"/>
                    <a:pt x="35" y="7"/>
                  </a:cubicBezTo>
                  <a:cubicBezTo>
                    <a:pt x="31" y="10"/>
                    <a:pt x="27" y="14"/>
                    <a:pt x="23" y="18"/>
                  </a:cubicBezTo>
                  <a:cubicBezTo>
                    <a:pt x="20" y="22"/>
                    <a:pt x="17" y="26"/>
                    <a:pt x="14" y="30"/>
                  </a:cubicBezTo>
                  <a:cubicBezTo>
                    <a:pt x="11" y="35"/>
                    <a:pt x="8" y="41"/>
                    <a:pt x="6" y="46"/>
                  </a:cubicBezTo>
                  <a:cubicBezTo>
                    <a:pt x="4" y="51"/>
                    <a:pt x="3" y="56"/>
                    <a:pt x="2" y="61"/>
                  </a:cubicBezTo>
                  <a:cubicBezTo>
                    <a:pt x="1" y="67"/>
                    <a:pt x="0" y="73"/>
                    <a:pt x="0" y="79"/>
                  </a:cubicBezTo>
                  <a:cubicBezTo>
                    <a:pt x="1" y="84"/>
                    <a:pt x="1" y="90"/>
                    <a:pt x="3" y="96"/>
                  </a:cubicBezTo>
                  <a:cubicBezTo>
                    <a:pt x="4" y="98"/>
                    <a:pt x="5" y="101"/>
                    <a:pt x="6" y="104"/>
                  </a:cubicBezTo>
                  <a:cubicBezTo>
                    <a:pt x="7" y="106"/>
                    <a:pt x="8" y="108"/>
                    <a:pt x="10" y="110"/>
                  </a:cubicBezTo>
                  <a:cubicBezTo>
                    <a:pt x="11" y="112"/>
                    <a:pt x="14" y="114"/>
                    <a:pt x="17" y="114"/>
                  </a:cubicBezTo>
                  <a:cubicBezTo>
                    <a:pt x="18" y="114"/>
                    <a:pt x="20" y="114"/>
                    <a:pt x="21" y="113"/>
                  </a:cubicBezTo>
                  <a:cubicBezTo>
                    <a:pt x="23" y="112"/>
                    <a:pt x="24" y="110"/>
                    <a:pt x="25" y="108"/>
                  </a:cubicBezTo>
                  <a:cubicBezTo>
                    <a:pt x="25" y="107"/>
                    <a:pt x="25" y="106"/>
                    <a:pt x="25" y="106"/>
                  </a:cubicBezTo>
                  <a:cubicBezTo>
                    <a:pt x="25" y="104"/>
                    <a:pt x="25" y="103"/>
                    <a:pt x="24" y="102"/>
                  </a:cubicBezTo>
                  <a:cubicBezTo>
                    <a:pt x="23" y="100"/>
                    <a:pt x="23" y="97"/>
                    <a:pt x="22" y="94"/>
                  </a:cubicBezTo>
                  <a:cubicBezTo>
                    <a:pt x="22" y="92"/>
                    <a:pt x="21" y="89"/>
                    <a:pt x="21" y="86"/>
                  </a:cubicBezTo>
                  <a:cubicBezTo>
                    <a:pt x="20" y="78"/>
                    <a:pt x="20" y="70"/>
                    <a:pt x="21" y="61"/>
                  </a:cubicBezTo>
                  <a:cubicBezTo>
                    <a:pt x="21" y="56"/>
                    <a:pt x="22" y="51"/>
                    <a:pt x="24" y="46"/>
                  </a:cubicBezTo>
                  <a:cubicBezTo>
                    <a:pt x="25" y="41"/>
                    <a:pt x="26" y="37"/>
                    <a:pt x="28" y="32"/>
                  </a:cubicBezTo>
                  <a:cubicBezTo>
                    <a:pt x="30" y="28"/>
                    <a:pt x="32" y="24"/>
                    <a:pt x="35" y="20"/>
                  </a:cubicBezTo>
                  <a:cubicBezTo>
                    <a:pt x="38" y="16"/>
                    <a:pt x="41" y="13"/>
                    <a:pt x="44" y="11"/>
                  </a:cubicBezTo>
                  <a:cubicBezTo>
                    <a:pt x="46" y="9"/>
                    <a:pt x="49" y="8"/>
                    <a:pt x="51" y="7"/>
                  </a:cubicBezTo>
                  <a:cubicBezTo>
                    <a:pt x="53" y="6"/>
                    <a:pt x="53" y="3"/>
                    <a:pt x="52" y="2"/>
                  </a:cubicBezTo>
                  <a:cubicBezTo>
                    <a:pt x="52" y="1"/>
                    <a:pt x="51" y="0"/>
                    <a:pt x="49"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15" name="Freeform 14"/>
            <p:cNvSpPr>
              <a:spLocks noEditPoints="1"/>
            </p:cNvSpPr>
            <p:nvPr/>
          </p:nvSpPr>
          <p:spPr bwMode="auto">
            <a:xfrm>
              <a:off x="2209" y="793"/>
              <a:ext cx="254" cy="220"/>
            </a:xfrm>
            <a:custGeom>
              <a:avLst/>
              <a:gdLst>
                <a:gd name="T0" fmla="*/ 15 w 70"/>
                <a:gd name="T1" fmla="*/ 49 h 61"/>
                <a:gd name="T2" fmla="*/ 15 w 70"/>
                <a:gd name="T3" fmla="*/ 48 h 61"/>
                <a:gd name="T4" fmla="*/ 15 w 70"/>
                <a:gd name="T5" fmla="*/ 49 h 61"/>
                <a:gd name="T6" fmla="*/ 23 w 70"/>
                <a:gd name="T7" fmla="*/ 32 h 61"/>
                <a:gd name="T8" fmla="*/ 23 w 70"/>
                <a:gd name="T9" fmla="*/ 32 h 61"/>
                <a:gd name="T10" fmla="*/ 23 w 70"/>
                <a:gd name="T11" fmla="*/ 32 h 61"/>
                <a:gd name="T12" fmla="*/ 45 w 70"/>
                <a:gd name="T13" fmla="*/ 12 h 61"/>
                <a:gd name="T14" fmla="*/ 46 w 70"/>
                <a:gd name="T15" fmla="*/ 11 h 61"/>
                <a:gd name="T16" fmla="*/ 45 w 70"/>
                <a:gd name="T17" fmla="*/ 12 h 61"/>
                <a:gd name="T18" fmla="*/ 65 w 70"/>
                <a:gd name="T19" fmla="*/ 0 h 61"/>
                <a:gd name="T20" fmla="*/ 25 w 70"/>
                <a:gd name="T21" fmla="*/ 14 h 61"/>
                <a:gd name="T22" fmla="*/ 10 w 70"/>
                <a:gd name="T23" fmla="*/ 31 h 61"/>
                <a:gd name="T24" fmla="*/ 4 w 70"/>
                <a:gd name="T25" fmla="*/ 42 h 61"/>
                <a:gd name="T26" fmla="*/ 0 w 70"/>
                <a:gd name="T27" fmla="*/ 53 h 61"/>
                <a:gd name="T28" fmla="*/ 1 w 70"/>
                <a:gd name="T29" fmla="*/ 58 h 61"/>
                <a:gd name="T30" fmla="*/ 6 w 70"/>
                <a:gd name="T31" fmla="*/ 61 h 61"/>
                <a:gd name="T32" fmla="*/ 7 w 70"/>
                <a:gd name="T33" fmla="*/ 61 h 61"/>
                <a:gd name="T34" fmla="*/ 14 w 70"/>
                <a:gd name="T35" fmla="*/ 56 h 61"/>
                <a:gd name="T36" fmla="*/ 15 w 70"/>
                <a:gd name="T37" fmla="*/ 49 h 61"/>
                <a:gd name="T38" fmla="*/ 23 w 70"/>
                <a:gd name="T39" fmla="*/ 33 h 61"/>
                <a:gd name="T40" fmla="*/ 33 w 70"/>
                <a:gd name="T41" fmla="*/ 20 h 61"/>
                <a:gd name="T42" fmla="*/ 46 w 70"/>
                <a:gd name="T43" fmla="*/ 11 h 61"/>
                <a:gd name="T44" fmla="*/ 57 w 70"/>
                <a:gd name="T45" fmla="*/ 8 h 61"/>
                <a:gd name="T46" fmla="*/ 66 w 70"/>
                <a:gd name="T47" fmla="*/ 7 h 61"/>
                <a:gd name="T48" fmla="*/ 66 w 70"/>
                <a:gd name="T49" fmla="*/ 7 h 61"/>
                <a:gd name="T50" fmla="*/ 66 w 70"/>
                <a:gd name="T51" fmla="*/ 7 h 61"/>
                <a:gd name="T52" fmla="*/ 69 w 70"/>
                <a:gd name="T53" fmla="*/ 3 h 61"/>
                <a:gd name="T54" fmla="*/ 66 w 70"/>
                <a:gd name="T55" fmla="*/ 0 h 61"/>
                <a:gd name="T56" fmla="*/ 65 w 70"/>
                <a:gd name="T57"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0" h="61">
                  <a:moveTo>
                    <a:pt x="15" y="49"/>
                  </a:moveTo>
                  <a:cubicBezTo>
                    <a:pt x="15" y="48"/>
                    <a:pt x="15" y="48"/>
                    <a:pt x="15" y="48"/>
                  </a:cubicBezTo>
                  <a:cubicBezTo>
                    <a:pt x="15" y="49"/>
                    <a:pt x="15" y="49"/>
                    <a:pt x="15" y="49"/>
                  </a:cubicBezTo>
                  <a:moveTo>
                    <a:pt x="23" y="32"/>
                  </a:moveTo>
                  <a:cubicBezTo>
                    <a:pt x="23" y="32"/>
                    <a:pt x="23" y="32"/>
                    <a:pt x="23" y="32"/>
                  </a:cubicBezTo>
                  <a:cubicBezTo>
                    <a:pt x="23" y="32"/>
                    <a:pt x="23" y="32"/>
                    <a:pt x="23" y="32"/>
                  </a:cubicBezTo>
                  <a:moveTo>
                    <a:pt x="45" y="12"/>
                  </a:moveTo>
                  <a:cubicBezTo>
                    <a:pt x="46" y="11"/>
                    <a:pt x="46" y="11"/>
                    <a:pt x="46" y="11"/>
                  </a:cubicBezTo>
                  <a:cubicBezTo>
                    <a:pt x="45" y="12"/>
                    <a:pt x="45" y="12"/>
                    <a:pt x="45" y="12"/>
                  </a:cubicBezTo>
                  <a:moveTo>
                    <a:pt x="65" y="0"/>
                  </a:moveTo>
                  <a:cubicBezTo>
                    <a:pt x="50" y="0"/>
                    <a:pt x="36" y="5"/>
                    <a:pt x="25" y="14"/>
                  </a:cubicBezTo>
                  <a:cubicBezTo>
                    <a:pt x="19" y="19"/>
                    <a:pt x="14" y="25"/>
                    <a:pt x="10" y="31"/>
                  </a:cubicBezTo>
                  <a:cubicBezTo>
                    <a:pt x="8" y="35"/>
                    <a:pt x="6" y="38"/>
                    <a:pt x="4" y="42"/>
                  </a:cubicBezTo>
                  <a:cubicBezTo>
                    <a:pt x="2" y="45"/>
                    <a:pt x="1" y="49"/>
                    <a:pt x="0" y="53"/>
                  </a:cubicBezTo>
                  <a:cubicBezTo>
                    <a:pt x="0" y="55"/>
                    <a:pt x="0" y="57"/>
                    <a:pt x="1" y="58"/>
                  </a:cubicBezTo>
                  <a:cubicBezTo>
                    <a:pt x="2" y="60"/>
                    <a:pt x="4" y="61"/>
                    <a:pt x="6" y="61"/>
                  </a:cubicBezTo>
                  <a:cubicBezTo>
                    <a:pt x="6" y="61"/>
                    <a:pt x="6" y="61"/>
                    <a:pt x="7" y="61"/>
                  </a:cubicBezTo>
                  <a:cubicBezTo>
                    <a:pt x="10" y="61"/>
                    <a:pt x="13" y="59"/>
                    <a:pt x="14" y="56"/>
                  </a:cubicBezTo>
                  <a:cubicBezTo>
                    <a:pt x="14" y="53"/>
                    <a:pt x="15" y="51"/>
                    <a:pt x="15" y="49"/>
                  </a:cubicBezTo>
                  <a:cubicBezTo>
                    <a:pt x="17" y="43"/>
                    <a:pt x="19" y="38"/>
                    <a:pt x="23" y="33"/>
                  </a:cubicBezTo>
                  <a:cubicBezTo>
                    <a:pt x="26" y="28"/>
                    <a:pt x="29" y="24"/>
                    <a:pt x="33" y="20"/>
                  </a:cubicBezTo>
                  <a:cubicBezTo>
                    <a:pt x="37" y="17"/>
                    <a:pt x="41" y="14"/>
                    <a:pt x="46" y="11"/>
                  </a:cubicBezTo>
                  <a:cubicBezTo>
                    <a:pt x="49" y="10"/>
                    <a:pt x="53" y="8"/>
                    <a:pt x="57" y="8"/>
                  </a:cubicBezTo>
                  <a:cubicBezTo>
                    <a:pt x="60" y="7"/>
                    <a:pt x="63" y="7"/>
                    <a:pt x="66" y="7"/>
                  </a:cubicBezTo>
                  <a:cubicBezTo>
                    <a:pt x="66" y="7"/>
                    <a:pt x="66" y="7"/>
                    <a:pt x="66" y="7"/>
                  </a:cubicBezTo>
                  <a:cubicBezTo>
                    <a:pt x="66" y="7"/>
                    <a:pt x="66" y="7"/>
                    <a:pt x="66" y="7"/>
                  </a:cubicBezTo>
                  <a:cubicBezTo>
                    <a:pt x="68" y="7"/>
                    <a:pt x="70" y="5"/>
                    <a:pt x="69" y="3"/>
                  </a:cubicBezTo>
                  <a:cubicBezTo>
                    <a:pt x="69" y="1"/>
                    <a:pt x="68" y="0"/>
                    <a:pt x="66" y="0"/>
                  </a:cubicBezTo>
                  <a:cubicBezTo>
                    <a:pt x="65" y="0"/>
                    <a:pt x="65" y="0"/>
                    <a:pt x="6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16" name="Freeform 15"/>
            <p:cNvSpPr/>
            <p:nvPr/>
          </p:nvSpPr>
          <p:spPr bwMode="auto">
            <a:xfrm>
              <a:off x="3020" y="1814"/>
              <a:ext cx="340" cy="192"/>
            </a:xfrm>
            <a:custGeom>
              <a:avLst/>
              <a:gdLst>
                <a:gd name="T0" fmla="*/ 91 w 94"/>
                <a:gd name="T1" fmla="*/ 0 h 53"/>
                <a:gd name="T2" fmla="*/ 89 w 94"/>
                <a:gd name="T3" fmla="*/ 1 h 53"/>
                <a:gd name="T4" fmla="*/ 85 w 94"/>
                <a:gd name="T5" fmla="*/ 9 h 53"/>
                <a:gd name="T6" fmla="*/ 75 w 94"/>
                <a:gd name="T7" fmla="*/ 20 h 53"/>
                <a:gd name="T8" fmla="*/ 62 w 94"/>
                <a:gd name="T9" fmla="*/ 29 h 53"/>
                <a:gd name="T10" fmla="*/ 47 w 94"/>
                <a:gd name="T11" fmla="*/ 34 h 53"/>
                <a:gd name="T12" fmla="*/ 34 w 94"/>
                <a:gd name="T13" fmla="*/ 36 h 53"/>
                <a:gd name="T14" fmla="*/ 31 w 94"/>
                <a:gd name="T15" fmla="*/ 36 h 53"/>
                <a:gd name="T16" fmla="*/ 21 w 94"/>
                <a:gd name="T17" fmla="*/ 34 h 53"/>
                <a:gd name="T18" fmla="*/ 14 w 94"/>
                <a:gd name="T19" fmla="*/ 30 h 53"/>
                <a:gd name="T20" fmla="*/ 10 w 94"/>
                <a:gd name="T21" fmla="*/ 30 h 53"/>
                <a:gd name="T22" fmla="*/ 2 w 94"/>
                <a:gd name="T23" fmla="*/ 35 h 53"/>
                <a:gd name="T24" fmla="*/ 1 w 94"/>
                <a:gd name="T25" fmla="*/ 42 h 53"/>
                <a:gd name="T26" fmla="*/ 2 w 94"/>
                <a:gd name="T27" fmla="*/ 44 h 53"/>
                <a:gd name="T28" fmla="*/ 6 w 94"/>
                <a:gd name="T29" fmla="*/ 47 h 53"/>
                <a:gd name="T30" fmla="*/ 30 w 94"/>
                <a:gd name="T31" fmla="*/ 53 h 53"/>
                <a:gd name="T32" fmla="*/ 33 w 94"/>
                <a:gd name="T33" fmla="*/ 53 h 53"/>
                <a:gd name="T34" fmla="*/ 47 w 94"/>
                <a:gd name="T35" fmla="*/ 50 h 53"/>
                <a:gd name="T36" fmla="*/ 54 w 94"/>
                <a:gd name="T37" fmla="*/ 47 h 53"/>
                <a:gd name="T38" fmla="*/ 60 w 94"/>
                <a:gd name="T39" fmla="*/ 43 h 53"/>
                <a:gd name="T40" fmla="*/ 80 w 94"/>
                <a:gd name="T41" fmla="*/ 25 h 53"/>
                <a:gd name="T42" fmla="*/ 93 w 94"/>
                <a:gd name="T43" fmla="*/ 3 h 53"/>
                <a:gd name="T44" fmla="*/ 92 w 94"/>
                <a:gd name="T45" fmla="*/ 0 h 53"/>
                <a:gd name="T46" fmla="*/ 91 w 94"/>
                <a:gd name="T4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4" h="53">
                  <a:moveTo>
                    <a:pt x="91" y="0"/>
                  </a:moveTo>
                  <a:cubicBezTo>
                    <a:pt x="91" y="0"/>
                    <a:pt x="90" y="0"/>
                    <a:pt x="89" y="1"/>
                  </a:cubicBezTo>
                  <a:cubicBezTo>
                    <a:pt x="88" y="4"/>
                    <a:pt x="87" y="6"/>
                    <a:pt x="85" y="9"/>
                  </a:cubicBezTo>
                  <a:cubicBezTo>
                    <a:pt x="82" y="13"/>
                    <a:pt x="79" y="17"/>
                    <a:pt x="75" y="20"/>
                  </a:cubicBezTo>
                  <a:cubicBezTo>
                    <a:pt x="71" y="24"/>
                    <a:pt x="67" y="26"/>
                    <a:pt x="62" y="29"/>
                  </a:cubicBezTo>
                  <a:cubicBezTo>
                    <a:pt x="57" y="31"/>
                    <a:pt x="52" y="33"/>
                    <a:pt x="47" y="34"/>
                  </a:cubicBezTo>
                  <a:cubicBezTo>
                    <a:pt x="42" y="35"/>
                    <a:pt x="38" y="36"/>
                    <a:pt x="34" y="36"/>
                  </a:cubicBezTo>
                  <a:cubicBezTo>
                    <a:pt x="33" y="36"/>
                    <a:pt x="32" y="36"/>
                    <a:pt x="31" y="36"/>
                  </a:cubicBezTo>
                  <a:cubicBezTo>
                    <a:pt x="28" y="35"/>
                    <a:pt x="24" y="35"/>
                    <a:pt x="21" y="34"/>
                  </a:cubicBezTo>
                  <a:cubicBezTo>
                    <a:pt x="18" y="33"/>
                    <a:pt x="16" y="32"/>
                    <a:pt x="14" y="30"/>
                  </a:cubicBezTo>
                  <a:cubicBezTo>
                    <a:pt x="13" y="30"/>
                    <a:pt x="11" y="30"/>
                    <a:pt x="10" y="30"/>
                  </a:cubicBezTo>
                  <a:cubicBezTo>
                    <a:pt x="6" y="30"/>
                    <a:pt x="3" y="31"/>
                    <a:pt x="2" y="35"/>
                  </a:cubicBezTo>
                  <a:cubicBezTo>
                    <a:pt x="0" y="37"/>
                    <a:pt x="0" y="39"/>
                    <a:pt x="1" y="42"/>
                  </a:cubicBezTo>
                  <a:cubicBezTo>
                    <a:pt x="1" y="42"/>
                    <a:pt x="2" y="43"/>
                    <a:pt x="2" y="44"/>
                  </a:cubicBezTo>
                  <a:cubicBezTo>
                    <a:pt x="3" y="45"/>
                    <a:pt x="4" y="46"/>
                    <a:pt x="6" y="47"/>
                  </a:cubicBezTo>
                  <a:cubicBezTo>
                    <a:pt x="13" y="51"/>
                    <a:pt x="21" y="53"/>
                    <a:pt x="30" y="53"/>
                  </a:cubicBezTo>
                  <a:cubicBezTo>
                    <a:pt x="31" y="53"/>
                    <a:pt x="32" y="53"/>
                    <a:pt x="33" y="53"/>
                  </a:cubicBezTo>
                  <a:cubicBezTo>
                    <a:pt x="38" y="53"/>
                    <a:pt x="43" y="52"/>
                    <a:pt x="47" y="50"/>
                  </a:cubicBezTo>
                  <a:cubicBezTo>
                    <a:pt x="50" y="49"/>
                    <a:pt x="52" y="48"/>
                    <a:pt x="54" y="47"/>
                  </a:cubicBezTo>
                  <a:cubicBezTo>
                    <a:pt x="56" y="46"/>
                    <a:pt x="58" y="45"/>
                    <a:pt x="60" y="43"/>
                  </a:cubicBezTo>
                  <a:cubicBezTo>
                    <a:pt x="68" y="39"/>
                    <a:pt x="74" y="32"/>
                    <a:pt x="80" y="25"/>
                  </a:cubicBezTo>
                  <a:cubicBezTo>
                    <a:pt x="86" y="18"/>
                    <a:pt x="90" y="11"/>
                    <a:pt x="93" y="3"/>
                  </a:cubicBezTo>
                  <a:cubicBezTo>
                    <a:pt x="94" y="2"/>
                    <a:pt x="94" y="0"/>
                    <a:pt x="92" y="0"/>
                  </a:cubicBezTo>
                  <a:cubicBezTo>
                    <a:pt x="91" y="0"/>
                    <a:pt x="91" y="0"/>
                    <a:pt x="91"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17" name="Freeform 16"/>
            <p:cNvSpPr>
              <a:spLocks noEditPoints="1"/>
            </p:cNvSpPr>
            <p:nvPr/>
          </p:nvSpPr>
          <p:spPr bwMode="auto">
            <a:xfrm>
              <a:off x="3193" y="1630"/>
              <a:ext cx="167" cy="221"/>
            </a:xfrm>
            <a:custGeom>
              <a:avLst/>
              <a:gdLst>
                <a:gd name="T0" fmla="*/ 35 w 46"/>
                <a:gd name="T1" fmla="*/ 25 h 61"/>
                <a:gd name="T2" fmla="*/ 36 w 46"/>
                <a:gd name="T3" fmla="*/ 25 h 61"/>
                <a:gd name="T4" fmla="*/ 35 w 46"/>
                <a:gd name="T5" fmla="*/ 25 h 61"/>
                <a:gd name="T6" fmla="*/ 45 w 46"/>
                <a:gd name="T7" fmla="*/ 0 h 61"/>
                <a:gd name="T8" fmla="*/ 45 w 46"/>
                <a:gd name="T9" fmla="*/ 0 h 61"/>
                <a:gd name="T10" fmla="*/ 44 w 46"/>
                <a:gd name="T11" fmla="*/ 1 h 61"/>
                <a:gd name="T12" fmla="*/ 44 w 46"/>
                <a:gd name="T13" fmla="*/ 2 h 61"/>
                <a:gd name="T14" fmla="*/ 44 w 46"/>
                <a:gd name="T15" fmla="*/ 1 h 61"/>
                <a:gd name="T16" fmla="*/ 41 w 46"/>
                <a:gd name="T17" fmla="*/ 14 h 61"/>
                <a:gd name="T18" fmla="*/ 41 w 46"/>
                <a:gd name="T19" fmla="*/ 14 h 61"/>
                <a:gd name="T20" fmla="*/ 41 w 46"/>
                <a:gd name="T21" fmla="*/ 14 h 61"/>
                <a:gd name="T22" fmla="*/ 41 w 46"/>
                <a:gd name="T23" fmla="*/ 14 h 61"/>
                <a:gd name="T24" fmla="*/ 41 w 46"/>
                <a:gd name="T25" fmla="*/ 14 h 61"/>
                <a:gd name="T26" fmla="*/ 41 w 46"/>
                <a:gd name="T27" fmla="*/ 14 h 61"/>
                <a:gd name="T28" fmla="*/ 41 w 46"/>
                <a:gd name="T29" fmla="*/ 14 h 61"/>
                <a:gd name="T30" fmla="*/ 41 w 46"/>
                <a:gd name="T31" fmla="*/ 14 h 61"/>
                <a:gd name="T32" fmla="*/ 36 w 46"/>
                <a:gd name="T33" fmla="*/ 25 h 61"/>
                <a:gd name="T34" fmla="*/ 36 w 46"/>
                <a:gd name="T35" fmla="*/ 25 h 61"/>
                <a:gd name="T36" fmla="*/ 27 w 46"/>
                <a:gd name="T37" fmla="*/ 35 h 61"/>
                <a:gd name="T38" fmla="*/ 12 w 46"/>
                <a:gd name="T39" fmla="*/ 45 h 61"/>
                <a:gd name="T40" fmla="*/ 5 w 46"/>
                <a:gd name="T41" fmla="*/ 48 h 61"/>
                <a:gd name="T42" fmla="*/ 1 w 46"/>
                <a:gd name="T43" fmla="*/ 51 h 61"/>
                <a:gd name="T44" fmla="*/ 0 w 46"/>
                <a:gd name="T45" fmla="*/ 57 h 61"/>
                <a:gd name="T46" fmla="*/ 4 w 46"/>
                <a:gd name="T47" fmla="*/ 60 h 61"/>
                <a:gd name="T48" fmla="*/ 7 w 46"/>
                <a:gd name="T49" fmla="*/ 61 h 61"/>
                <a:gd name="T50" fmla="*/ 7 w 46"/>
                <a:gd name="T51" fmla="*/ 61 h 61"/>
                <a:gd name="T52" fmla="*/ 11 w 46"/>
                <a:gd name="T53" fmla="*/ 60 h 61"/>
                <a:gd name="T54" fmla="*/ 18 w 46"/>
                <a:gd name="T55" fmla="*/ 56 h 61"/>
                <a:gd name="T56" fmla="*/ 26 w 46"/>
                <a:gd name="T57" fmla="*/ 49 h 61"/>
                <a:gd name="T58" fmla="*/ 37 w 46"/>
                <a:gd name="T59" fmla="*/ 35 h 61"/>
                <a:gd name="T60" fmla="*/ 43 w 46"/>
                <a:gd name="T61" fmla="*/ 18 h 61"/>
                <a:gd name="T62" fmla="*/ 46 w 46"/>
                <a:gd name="T63" fmla="*/ 1 h 61"/>
                <a:gd name="T64" fmla="*/ 45 w 46"/>
                <a:gd name="T6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 h="61">
                  <a:moveTo>
                    <a:pt x="35" y="25"/>
                  </a:moveTo>
                  <a:cubicBezTo>
                    <a:pt x="36" y="25"/>
                    <a:pt x="36" y="25"/>
                    <a:pt x="36" y="25"/>
                  </a:cubicBezTo>
                  <a:cubicBezTo>
                    <a:pt x="35" y="25"/>
                    <a:pt x="35" y="25"/>
                    <a:pt x="35" y="25"/>
                  </a:cubicBezTo>
                  <a:moveTo>
                    <a:pt x="45" y="0"/>
                  </a:moveTo>
                  <a:cubicBezTo>
                    <a:pt x="45" y="0"/>
                    <a:pt x="45" y="0"/>
                    <a:pt x="45" y="0"/>
                  </a:cubicBezTo>
                  <a:cubicBezTo>
                    <a:pt x="44" y="0"/>
                    <a:pt x="44" y="0"/>
                    <a:pt x="44" y="1"/>
                  </a:cubicBezTo>
                  <a:cubicBezTo>
                    <a:pt x="44" y="2"/>
                    <a:pt x="44" y="2"/>
                    <a:pt x="44" y="2"/>
                  </a:cubicBezTo>
                  <a:cubicBezTo>
                    <a:pt x="44" y="1"/>
                    <a:pt x="44" y="1"/>
                    <a:pt x="44" y="1"/>
                  </a:cubicBezTo>
                  <a:cubicBezTo>
                    <a:pt x="43" y="5"/>
                    <a:pt x="43" y="10"/>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1" y="14"/>
                    <a:pt x="41" y="14"/>
                    <a:pt x="41" y="14"/>
                  </a:cubicBezTo>
                  <a:cubicBezTo>
                    <a:pt x="40" y="18"/>
                    <a:pt x="38" y="21"/>
                    <a:pt x="36" y="25"/>
                  </a:cubicBezTo>
                  <a:cubicBezTo>
                    <a:pt x="36" y="25"/>
                    <a:pt x="36" y="25"/>
                    <a:pt x="36" y="25"/>
                  </a:cubicBezTo>
                  <a:cubicBezTo>
                    <a:pt x="33" y="28"/>
                    <a:pt x="30" y="32"/>
                    <a:pt x="27" y="35"/>
                  </a:cubicBezTo>
                  <a:cubicBezTo>
                    <a:pt x="22" y="39"/>
                    <a:pt x="17" y="42"/>
                    <a:pt x="12" y="45"/>
                  </a:cubicBezTo>
                  <a:cubicBezTo>
                    <a:pt x="10" y="46"/>
                    <a:pt x="7" y="47"/>
                    <a:pt x="5" y="48"/>
                  </a:cubicBezTo>
                  <a:cubicBezTo>
                    <a:pt x="3" y="48"/>
                    <a:pt x="1" y="50"/>
                    <a:pt x="1" y="51"/>
                  </a:cubicBezTo>
                  <a:cubicBezTo>
                    <a:pt x="0" y="53"/>
                    <a:pt x="0" y="55"/>
                    <a:pt x="0" y="57"/>
                  </a:cubicBezTo>
                  <a:cubicBezTo>
                    <a:pt x="1" y="58"/>
                    <a:pt x="2" y="60"/>
                    <a:pt x="4" y="60"/>
                  </a:cubicBezTo>
                  <a:cubicBezTo>
                    <a:pt x="5" y="61"/>
                    <a:pt x="6" y="61"/>
                    <a:pt x="7" y="61"/>
                  </a:cubicBezTo>
                  <a:cubicBezTo>
                    <a:pt x="7" y="61"/>
                    <a:pt x="7" y="61"/>
                    <a:pt x="7" y="61"/>
                  </a:cubicBezTo>
                  <a:cubicBezTo>
                    <a:pt x="8" y="61"/>
                    <a:pt x="10" y="61"/>
                    <a:pt x="11" y="60"/>
                  </a:cubicBezTo>
                  <a:cubicBezTo>
                    <a:pt x="13" y="59"/>
                    <a:pt x="16" y="57"/>
                    <a:pt x="18" y="56"/>
                  </a:cubicBezTo>
                  <a:cubicBezTo>
                    <a:pt x="21" y="54"/>
                    <a:pt x="23" y="52"/>
                    <a:pt x="26" y="49"/>
                  </a:cubicBezTo>
                  <a:cubicBezTo>
                    <a:pt x="30" y="45"/>
                    <a:pt x="34" y="40"/>
                    <a:pt x="37" y="35"/>
                  </a:cubicBezTo>
                  <a:cubicBezTo>
                    <a:pt x="40" y="30"/>
                    <a:pt x="42" y="24"/>
                    <a:pt x="43" y="18"/>
                  </a:cubicBezTo>
                  <a:cubicBezTo>
                    <a:pt x="45" y="12"/>
                    <a:pt x="46" y="7"/>
                    <a:pt x="46" y="1"/>
                  </a:cubicBezTo>
                  <a:cubicBezTo>
                    <a:pt x="46" y="0"/>
                    <a:pt x="46" y="0"/>
                    <a:pt x="45"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sp>
          <p:nvSpPr>
            <p:cNvPr id="218" name="Freeform 17"/>
            <p:cNvSpPr>
              <a:spLocks noEditPoints="1"/>
            </p:cNvSpPr>
            <p:nvPr/>
          </p:nvSpPr>
          <p:spPr bwMode="auto">
            <a:xfrm>
              <a:off x="2021" y="1984"/>
              <a:ext cx="366" cy="152"/>
            </a:xfrm>
            <a:custGeom>
              <a:avLst/>
              <a:gdLst>
                <a:gd name="T0" fmla="*/ 79 w 101"/>
                <a:gd name="T1" fmla="*/ 31 h 42"/>
                <a:gd name="T2" fmla="*/ 79 w 101"/>
                <a:gd name="T3" fmla="*/ 31 h 42"/>
                <a:gd name="T4" fmla="*/ 79 w 101"/>
                <a:gd name="T5" fmla="*/ 31 h 42"/>
                <a:gd name="T6" fmla="*/ 8 w 101"/>
                <a:gd name="T7" fmla="*/ 0 h 42"/>
                <a:gd name="T8" fmla="*/ 5 w 101"/>
                <a:gd name="T9" fmla="*/ 1 h 42"/>
                <a:gd name="T10" fmla="*/ 1 w 101"/>
                <a:gd name="T11" fmla="*/ 5 h 42"/>
                <a:gd name="T12" fmla="*/ 1 w 101"/>
                <a:gd name="T13" fmla="*/ 11 h 42"/>
                <a:gd name="T14" fmla="*/ 10 w 101"/>
                <a:gd name="T15" fmla="*/ 22 h 42"/>
                <a:gd name="T16" fmla="*/ 21 w 101"/>
                <a:gd name="T17" fmla="*/ 31 h 42"/>
                <a:gd name="T18" fmla="*/ 46 w 101"/>
                <a:gd name="T19" fmla="*/ 41 h 42"/>
                <a:gd name="T20" fmla="*/ 59 w 101"/>
                <a:gd name="T21" fmla="*/ 42 h 42"/>
                <a:gd name="T22" fmla="*/ 60 w 101"/>
                <a:gd name="T23" fmla="*/ 42 h 42"/>
                <a:gd name="T24" fmla="*/ 74 w 101"/>
                <a:gd name="T25" fmla="*/ 41 h 42"/>
                <a:gd name="T26" fmla="*/ 87 w 101"/>
                <a:gd name="T27" fmla="*/ 38 h 42"/>
                <a:gd name="T28" fmla="*/ 99 w 101"/>
                <a:gd name="T29" fmla="*/ 33 h 42"/>
                <a:gd name="T30" fmla="*/ 100 w 101"/>
                <a:gd name="T31" fmla="*/ 29 h 42"/>
                <a:gd name="T32" fmla="*/ 97 w 101"/>
                <a:gd name="T33" fmla="*/ 27 h 42"/>
                <a:gd name="T34" fmla="*/ 96 w 101"/>
                <a:gd name="T35" fmla="*/ 27 h 42"/>
                <a:gd name="T36" fmla="*/ 93 w 101"/>
                <a:gd name="T37" fmla="*/ 29 h 42"/>
                <a:gd name="T38" fmla="*/ 80 w 101"/>
                <a:gd name="T39" fmla="*/ 31 h 42"/>
                <a:gd name="T40" fmla="*/ 74 w 101"/>
                <a:gd name="T41" fmla="*/ 31 h 42"/>
                <a:gd name="T42" fmla="*/ 61 w 101"/>
                <a:gd name="T43" fmla="*/ 30 h 42"/>
                <a:gd name="T44" fmla="*/ 62 w 101"/>
                <a:gd name="T45" fmla="*/ 31 h 42"/>
                <a:gd name="T46" fmla="*/ 50 w 101"/>
                <a:gd name="T47" fmla="*/ 28 h 42"/>
                <a:gd name="T48" fmla="*/ 38 w 101"/>
                <a:gd name="T49" fmla="*/ 23 h 42"/>
                <a:gd name="T50" fmla="*/ 24 w 101"/>
                <a:gd name="T51" fmla="*/ 14 h 42"/>
                <a:gd name="T52" fmla="*/ 14 w 101"/>
                <a:gd name="T53" fmla="*/ 3 h 42"/>
                <a:gd name="T54" fmla="*/ 10 w 101"/>
                <a:gd name="T55" fmla="*/ 1 h 42"/>
                <a:gd name="T56" fmla="*/ 8 w 101"/>
                <a:gd name="T5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1" h="42">
                  <a:moveTo>
                    <a:pt x="79" y="31"/>
                  </a:moveTo>
                  <a:cubicBezTo>
                    <a:pt x="79" y="31"/>
                    <a:pt x="79" y="31"/>
                    <a:pt x="79" y="31"/>
                  </a:cubicBezTo>
                  <a:cubicBezTo>
                    <a:pt x="79" y="31"/>
                    <a:pt x="79" y="31"/>
                    <a:pt x="79" y="31"/>
                  </a:cubicBezTo>
                  <a:moveTo>
                    <a:pt x="8" y="0"/>
                  </a:moveTo>
                  <a:cubicBezTo>
                    <a:pt x="7" y="0"/>
                    <a:pt x="6" y="0"/>
                    <a:pt x="5" y="1"/>
                  </a:cubicBezTo>
                  <a:cubicBezTo>
                    <a:pt x="3" y="2"/>
                    <a:pt x="2" y="3"/>
                    <a:pt x="1" y="5"/>
                  </a:cubicBezTo>
                  <a:cubicBezTo>
                    <a:pt x="0" y="7"/>
                    <a:pt x="0" y="9"/>
                    <a:pt x="1" y="11"/>
                  </a:cubicBezTo>
                  <a:cubicBezTo>
                    <a:pt x="4" y="15"/>
                    <a:pt x="6" y="19"/>
                    <a:pt x="10" y="22"/>
                  </a:cubicBezTo>
                  <a:cubicBezTo>
                    <a:pt x="13" y="25"/>
                    <a:pt x="17" y="28"/>
                    <a:pt x="21" y="31"/>
                  </a:cubicBezTo>
                  <a:cubicBezTo>
                    <a:pt x="28" y="36"/>
                    <a:pt x="37" y="39"/>
                    <a:pt x="46" y="41"/>
                  </a:cubicBezTo>
                  <a:cubicBezTo>
                    <a:pt x="50" y="42"/>
                    <a:pt x="55" y="42"/>
                    <a:pt x="59" y="42"/>
                  </a:cubicBezTo>
                  <a:cubicBezTo>
                    <a:pt x="60" y="42"/>
                    <a:pt x="60" y="42"/>
                    <a:pt x="60" y="42"/>
                  </a:cubicBezTo>
                  <a:cubicBezTo>
                    <a:pt x="65" y="42"/>
                    <a:pt x="69" y="42"/>
                    <a:pt x="74" y="41"/>
                  </a:cubicBezTo>
                  <a:cubicBezTo>
                    <a:pt x="78" y="40"/>
                    <a:pt x="83" y="39"/>
                    <a:pt x="87" y="38"/>
                  </a:cubicBezTo>
                  <a:cubicBezTo>
                    <a:pt x="91" y="37"/>
                    <a:pt x="95" y="35"/>
                    <a:pt x="99" y="33"/>
                  </a:cubicBezTo>
                  <a:cubicBezTo>
                    <a:pt x="101" y="33"/>
                    <a:pt x="101" y="30"/>
                    <a:pt x="100" y="29"/>
                  </a:cubicBezTo>
                  <a:cubicBezTo>
                    <a:pt x="100" y="28"/>
                    <a:pt x="99" y="27"/>
                    <a:pt x="97" y="27"/>
                  </a:cubicBezTo>
                  <a:cubicBezTo>
                    <a:pt x="97" y="27"/>
                    <a:pt x="96" y="27"/>
                    <a:pt x="96" y="27"/>
                  </a:cubicBezTo>
                  <a:cubicBezTo>
                    <a:pt x="95" y="28"/>
                    <a:pt x="94" y="28"/>
                    <a:pt x="93" y="29"/>
                  </a:cubicBezTo>
                  <a:cubicBezTo>
                    <a:pt x="88" y="30"/>
                    <a:pt x="84" y="31"/>
                    <a:pt x="80" y="31"/>
                  </a:cubicBezTo>
                  <a:cubicBezTo>
                    <a:pt x="78" y="31"/>
                    <a:pt x="76" y="31"/>
                    <a:pt x="74" y="31"/>
                  </a:cubicBezTo>
                  <a:cubicBezTo>
                    <a:pt x="70" y="31"/>
                    <a:pt x="65" y="31"/>
                    <a:pt x="61" y="30"/>
                  </a:cubicBezTo>
                  <a:cubicBezTo>
                    <a:pt x="61" y="30"/>
                    <a:pt x="62" y="30"/>
                    <a:pt x="62" y="31"/>
                  </a:cubicBezTo>
                  <a:cubicBezTo>
                    <a:pt x="58" y="30"/>
                    <a:pt x="54" y="29"/>
                    <a:pt x="50" y="28"/>
                  </a:cubicBezTo>
                  <a:cubicBezTo>
                    <a:pt x="46" y="27"/>
                    <a:pt x="42" y="25"/>
                    <a:pt x="38" y="23"/>
                  </a:cubicBezTo>
                  <a:cubicBezTo>
                    <a:pt x="33" y="21"/>
                    <a:pt x="29" y="18"/>
                    <a:pt x="24" y="14"/>
                  </a:cubicBezTo>
                  <a:cubicBezTo>
                    <a:pt x="20" y="11"/>
                    <a:pt x="17" y="7"/>
                    <a:pt x="14" y="3"/>
                  </a:cubicBezTo>
                  <a:cubicBezTo>
                    <a:pt x="13" y="2"/>
                    <a:pt x="12" y="1"/>
                    <a:pt x="10" y="1"/>
                  </a:cubicBezTo>
                  <a:cubicBezTo>
                    <a:pt x="10" y="0"/>
                    <a:pt x="9" y="0"/>
                    <a:pt x="8" y="0"/>
                  </a:cubicBezTo>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68580" tIns="34290" rIns="68580" bIns="34290" numCol="1" anchor="t" anchorCtr="0" compatLnSpc="1"/>
            <a:lstStyle/>
            <a:p>
              <a:endParaRPr lang="en-US" sz="1050"/>
            </a:p>
          </p:txBody>
        </p:sp>
      </p:grpSp>
      <p:pic>
        <p:nvPicPr>
          <p:cNvPr id="176" name="Picture 175"/>
          <p:cNvPicPr>
            <a:picLocks noChangeAspect="1"/>
          </p:cNvPicPr>
          <p:nvPr/>
        </p:nvPicPr>
        <p:blipFill>
          <a:blip r:embed="rId4"/>
          <a:stretch>
            <a:fillRect/>
          </a:stretch>
        </p:blipFill>
        <p:spPr>
          <a:xfrm>
            <a:off x="8367412" y="4362642"/>
            <a:ext cx="790916" cy="742175"/>
          </a:xfrm>
          <a:prstGeom prst="rect">
            <a:avLst/>
          </a:prstGeom>
          <a:effectLst>
            <a:outerShdw blurRad="76200" dir="18900000" sy="23000" kx="-1200000" algn="bl" rotWithShape="0">
              <a:prstClr val="black">
                <a:alpha val="20000"/>
              </a:prstClr>
            </a:outerShdw>
          </a:effectLst>
        </p:spPr>
      </p:pic>
      <p:pic>
        <p:nvPicPr>
          <p:cNvPr id="184" name="Picture 183"/>
          <p:cNvPicPr>
            <a:picLocks noChangeAspect="1"/>
          </p:cNvPicPr>
          <p:nvPr/>
        </p:nvPicPr>
        <p:blipFill>
          <a:blip r:embed="rId5"/>
          <a:stretch>
            <a:fillRect/>
          </a:stretch>
        </p:blipFill>
        <p:spPr>
          <a:xfrm>
            <a:off x="7647623" y="772044"/>
            <a:ext cx="401042" cy="345869"/>
          </a:xfrm>
          <a:prstGeom prst="rect">
            <a:avLst/>
          </a:prstGeom>
          <a:effectLst>
            <a:outerShdw blurRad="76200" dir="18900000" sy="23000" kx="-1200000" algn="bl" rotWithShape="0">
              <a:prstClr val="black">
                <a:alpha val="20000"/>
              </a:prstClr>
            </a:outerShdw>
          </a:effectLst>
        </p:spPr>
      </p:pic>
      <p:pic>
        <p:nvPicPr>
          <p:cNvPr id="200" name="Picture 199"/>
          <p:cNvPicPr>
            <a:picLocks noChangeAspect="1"/>
          </p:cNvPicPr>
          <p:nvPr/>
        </p:nvPicPr>
        <p:blipFill>
          <a:blip r:embed="rId6"/>
          <a:stretch>
            <a:fillRect/>
          </a:stretch>
        </p:blipFill>
        <p:spPr>
          <a:xfrm>
            <a:off x="1309449" y="938429"/>
            <a:ext cx="337328" cy="316802"/>
          </a:xfrm>
          <a:prstGeom prst="rect">
            <a:avLst/>
          </a:prstGeom>
          <a:effectLst>
            <a:outerShdw blurRad="76200" dir="18900000" sy="23000" kx="-1200000" algn="bl" rotWithShape="0">
              <a:prstClr val="black">
                <a:alpha val="20000"/>
              </a:prstClr>
            </a:outerShdw>
          </a:effectLst>
        </p:spPr>
      </p:pic>
      <p:pic>
        <p:nvPicPr>
          <p:cNvPr id="8" name="Picture 8"/>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xmlns="" r:embed="rId8"/>
              </a:ext>
            </a:extLst>
          </a:blip>
          <a:srcRect/>
          <a:stretch>
            <a:fillRect/>
          </a:stretch>
        </p:blipFill>
        <p:spPr>
          <a:xfrm>
            <a:off x="3015159" y="2161084"/>
            <a:ext cx="3556635" cy="2912110"/>
          </a:xfrm>
          <a:prstGeom prst="rect">
            <a:avLst/>
          </a:prstGeom>
        </p:spPr>
      </p:pic>
      <p:sp>
        <p:nvSpPr>
          <p:cNvPr id="5" name="Text Box 4"/>
          <p:cNvSpPr txBox="1"/>
          <p:nvPr/>
        </p:nvSpPr>
        <p:spPr>
          <a:xfrm>
            <a:off x="3015159" y="1263442"/>
            <a:ext cx="4205605" cy="583565"/>
          </a:xfrm>
          <a:prstGeom prst="rect">
            <a:avLst/>
          </a:prstGeom>
          <a:noFill/>
        </p:spPr>
        <p:txBody>
          <a:bodyPr wrap="square" rtlCol="0" anchor="t">
            <a:spAutoFit/>
          </a:bodyPr>
          <a:lstStyle/>
          <a:p>
            <a:pPr algn="l"/>
            <a:r>
              <a:rPr lang="en-GB" altLang="x-none" sz="3200" b="1" dirty="0">
                <a:solidFill>
                  <a:schemeClr val="accent3"/>
                </a:solidFill>
                <a:latin typeface="Times New Roman" panose="02020603050405020304" charset="0"/>
                <a:cs typeface="Times New Roman" panose="02020603050405020304" charset="0"/>
                <a:sym typeface="+mn-ea"/>
              </a:rPr>
              <a:t>“Kì diệu rừng xanh”</a:t>
            </a:r>
            <a:endParaRPr lang="en-GB" altLang="x-none" sz="3200" b="1" dirty="0">
              <a:solidFill>
                <a:schemeClr val="accent3"/>
              </a:solidFill>
              <a:latin typeface="Times New Roman" panose="02020603050405020304" charset="0"/>
              <a:ea typeface="Times New Roman" panose="02020603050405020304" charset="0"/>
              <a:cs typeface="Times New Roman" panose="02020603050405020304" charset="0"/>
              <a:sym typeface="+mn-ea"/>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repeatCount="indefinite" fill="hold" nodeType="withEffect">
                                  <p:stCondLst>
                                    <p:cond delay="0"/>
                                  </p:stCondLst>
                                  <p:childTnLst>
                                    <p:animRot by="120000">
                                      <p:cBhvr>
                                        <p:cTn id="6" dur="100" fill="hold">
                                          <p:stCondLst>
                                            <p:cond delay="0"/>
                                          </p:stCondLst>
                                        </p:cTn>
                                        <p:tgtEl>
                                          <p:spTgt spid="8"/>
                                        </p:tgtEl>
                                        <p:attrNameLst>
                                          <p:attrName>r</p:attrName>
                                        </p:attrNameLst>
                                      </p:cBhvr>
                                    </p:animRot>
                                    <p:animRot by="-240000">
                                      <p:cBhvr>
                                        <p:cTn id="7" dur="200" fill="hold">
                                          <p:stCondLst>
                                            <p:cond delay="200"/>
                                          </p:stCondLst>
                                        </p:cTn>
                                        <p:tgtEl>
                                          <p:spTgt spid="8"/>
                                        </p:tgtEl>
                                        <p:attrNameLst>
                                          <p:attrName>r</p:attrName>
                                        </p:attrNameLst>
                                      </p:cBhvr>
                                    </p:animRot>
                                    <p:animRot by="240000">
                                      <p:cBhvr>
                                        <p:cTn id="8" dur="200" fill="hold">
                                          <p:stCondLst>
                                            <p:cond delay="400"/>
                                          </p:stCondLst>
                                        </p:cTn>
                                        <p:tgtEl>
                                          <p:spTgt spid="8"/>
                                        </p:tgtEl>
                                        <p:attrNameLst>
                                          <p:attrName>r</p:attrName>
                                        </p:attrNameLst>
                                      </p:cBhvr>
                                    </p:animRot>
                                    <p:animRot by="-240000">
                                      <p:cBhvr>
                                        <p:cTn id="9" dur="200" fill="hold">
                                          <p:stCondLst>
                                            <p:cond delay="600"/>
                                          </p:stCondLst>
                                        </p:cTn>
                                        <p:tgtEl>
                                          <p:spTgt spid="8"/>
                                        </p:tgtEl>
                                        <p:attrNameLst>
                                          <p:attrName>r</p:attrName>
                                        </p:attrNameLst>
                                      </p:cBhvr>
                                    </p:animRot>
                                    <p:animRot by="120000">
                                      <p:cBhvr>
                                        <p:cTn id="10" dur="200" fill="hold">
                                          <p:stCondLst>
                                            <p:cond delay="800"/>
                                          </p:stCondLst>
                                        </p:cTn>
                                        <p:tgtEl>
                                          <p:spTgt spid="8"/>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nodeType="clickEffect">
                                  <p:stCondLst>
                                    <p:cond delay="0"/>
                                  </p:stCondLst>
                                  <p:childTnLst>
                                    <p:set>
                                      <p:cBhvr>
                                        <p:cTn id="14" dur="1" fill="hold">
                                          <p:stCondLst>
                                            <p:cond delay="0"/>
                                          </p:stCondLst>
                                        </p:cTn>
                                        <p:tgtEl>
                                          <p:spTgt spid="204"/>
                                        </p:tgtEl>
                                        <p:attrNameLst>
                                          <p:attrName>style.visibility</p:attrName>
                                        </p:attrNameLst>
                                      </p:cBhvr>
                                      <p:to>
                                        <p:strVal val="visible"/>
                                      </p:to>
                                    </p:set>
                                    <p:animEffect transition="in" filter="barn(inVertical)">
                                      <p:cBhvr>
                                        <p:cTn id="15" dur="500"/>
                                        <p:tgtEl>
                                          <p:spTgt spid="204"/>
                                        </p:tgtEl>
                                      </p:cBhvr>
                                    </p:animEffect>
                                  </p:childTnLst>
                                </p:cTn>
                              </p:par>
                              <p:par>
                                <p:cTn id="16" presetID="16" presetClass="entr" presetSubtype="21"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barn(inVertical)">
                                      <p:cBhvr>
                                        <p:cTn id="1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8568"/>
        <p:cNvGrpSpPr/>
        <p:nvPr/>
      </p:nvGrpSpPr>
      <p:grpSpPr>
        <a:xfrm>
          <a:off x="0" y="0"/>
          <a:ext cx="0" cy="0"/>
          <a:chOff x="0" y="0"/>
          <a:chExt cx="0" cy="0"/>
        </a:xfrm>
      </p:grpSpPr>
      <p:sp>
        <p:nvSpPr>
          <p:cNvPr id="3" name="Text Box 2"/>
          <p:cNvSpPr txBox="1"/>
          <p:nvPr/>
        </p:nvSpPr>
        <p:spPr>
          <a:xfrm>
            <a:off x="561975" y="1957070"/>
            <a:ext cx="3646805" cy="2306955"/>
          </a:xfrm>
          <a:prstGeom prst="rect">
            <a:avLst/>
          </a:prstGeom>
          <a:noFill/>
        </p:spPr>
        <p:txBody>
          <a:bodyPr wrap="square" rtlCol="0" anchor="t">
            <a:spAutoFit/>
            <a:scene3d>
              <a:camera prst="orthographicFront"/>
              <a:lightRig rig="threePt" dir="t"/>
            </a:scene3d>
          </a:bodyPr>
          <a:lstStyle/>
          <a:p>
            <a:pPr>
              <a:lnSpc>
                <a:spcPct val="150000"/>
              </a:lnSpc>
            </a:pPr>
            <a:r>
              <a:rPr lang="en-GB" altLang="en-US" sz="2400" b="1">
                <a:solidFill>
                  <a:schemeClr val="accent1"/>
                </a:solidFill>
                <a:effectLst>
                  <a:outerShdw blurRad="38100" dist="25400" dir="5400000" algn="ctr" rotWithShape="0">
                    <a:srgbClr val="6E747A">
                      <a:alpha val="43000"/>
                    </a:srgbClr>
                  </a:outerShdw>
                </a:effectLst>
                <a:latin typeface="+mj-ea"/>
                <a:cs typeface="+mj-ea"/>
              </a:rPr>
              <a:t>Giữa hai bên vách đá</a:t>
            </a:r>
          </a:p>
          <a:p>
            <a:pPr>
              <a:lnSpc>
                <a:spcPct val="150000"/>
              </a:lnSpc>
            </a:pPr>
            <a:r>
              <a:rPr lang="en-GB" altLang="en-US" sz="2400" b="1">
                <a:solidFill>
                  <a:schemeClr val="accent1"/>
                </a:solidFill>
                <a:effectLst>
                  <a:outerShdw blurRad="38100" dist="25400" dir="5400000" algn="ctr" rotWithShape="0">
                    <a:srgbClr val="6E747A">
                      <a:alpha val="43000"/>
                    </a:srgbClr>
                  </a:outerShdw>
                </a:effectLst>
                <a:latin typeface="+mj-ea"/>
                <a:cs typeface="+mj-ea"/>
              </a:rPr>
              <a:t>Mở ra một khoảng trời</a:t>
            </a:r>
          </a:p>
          <a:p>
            <a:pPr>
              <a:lnSpc>
                <a:spcPct val="150000"/>
              </a:lnSpc>
            </a:pPr>
            <a:r>
              <a:rPr lang="en-GB" altLang="en-US" sz="2400" b="1">
                <a:solidFill>
                  <a:schemeClr val="accent1"/>
                </a:solidFill>
                <a:effectLst>
                  <a:outerShdw blurRad="38100" dist="25400" dir="5400000" algn="ctr" rotWithShape="0">
                    <a:srgbClr val="6E747A">
                      <a:alpha val="43000"/>
                    </a:srgbClr>
                  </a:outerShdw>
                </a:effectLst>
                <a:latin typeface="+mj-ea"/>
                <a:cs typeface="+mj-ea"/>
              </a:rPr>
              <a:t>Có gió thoảng, mây trôi</a:t>
            </a:r>
          </a:p>
          <a:p>
            <a:pPr>
              <a:lnSpc>
                <a:spcPct val="150000"/>
              </a:lnSpc>
            </a:pPr>
            <a:r>
              <a:rPr lang="en-GB" altLang="en-US" sz="2400" b="1">
                <a:solidFill>
                  <a:schemeClr val="accent1"/>
                </a:solidFill>
                <a:effectLst>
                  <a:outerShdw blurRad="38100" dist="25400" dir="5400000" algn="ctr" rotWithShape="0">
                    <a:srgbClr val="6E747A">
                      <a:alpha val="43000"/>
                    </a:srgbClr>
                  </a:outerShdw>
                </a:effectLst>
                <a:latin typeface="+mj-ea"/>
                <a:cs typeface="+mj-ea"/>
              </a:rPr>
              <a:t>Cổng trời trên mặt đất?</a:t>
            </a:r>
          </a:p>
        </p:txBody>
      </p:sp>
      <p:sp>
        <p:nvSpPr>
          <p:cNvPr id="4" name="Text Box 3"/>
          <p:cNvSpPr txBox="1"/>
          <p:nvPr/>
        </p:nvSpPr>
        <p:spPr>
          <a:xfrm>
            <a:off x="2085975" y="1489075"/>
            <a:ext cx="1130935" cy="460375"/>
          </a:xfrm>
          <a:prstGeom prst="rect">
            <a:avLst/>
          </a:prstGeom>
          <a:noFill/>
        </p:spPr>
        <p:txBody>
          <a:bodyPr wrap="none" rtlCol="0" anchor="t">
            <a:spAutoFit/>
          </a:bodyPr>
          <a:lstStyle/>
          <a:p>
            <a:pPr algn="ctr">
              <a:lnSpc>
                <a:spcPct val="100000"/>
              </a:lnSpc>
            </a:pPr>
            <a:r>
              <a:rPr lang="en-GB" altLang="en-US" sz="2400" b="1">
                <a:latin typeface="+mj-ea"/>
                <a:cs typeface="+mj-ea"/>
                <a:sym typeface="+mn-ea"/>
              </a:rPr>
              <a:t>(Trích)</a:t>
            </a:r>
          </a:p>
        </p:txBody>
      </p:sp>
      <p:grpSp>
        <p:nvGrpSpPr>
          <p:cNvPr id="10145" name="Google Shape;10145;p62"/>
          <p:cNvGrpSpPr/>
          <p:nvPr/>
        </p:nvGrpSpPr>
        <p:grpSpPr>
          <a:xfrm>
            <a:off x="4304030" y="654050"/>
            <a:ext cx="4297680" cy="4488815"/>
            <a:chOff x="769624" y="1963327"/>
            <a:chExt cx="2252441" cy="2093994"/>
          </a:xfrm>
        </p:grpSpPr>
        <p:sp>
          <p:nvSpPr>
            <p:cNvPr id="10146" name="Google Shape;10146;p62"/>
            <p:cNvSpPr/>
            <p:nvPr/>
          </p:nvSpPr>
          <p:spPr>
            <a:xfrm>
              <a:off x="816560" y="1963327"/>
              <a:ext cx="2205504" cy="1398278"/>
            </a:xfrm>
            <a:custGeom>
              <a:avLst/>
              <a:gdLst/>
              <a:ahLst/>
              <a:cxnLst/>
              <a:rect l="l" t="t" r="r" b="b"/>
              <a:pathLst>
                <a:path w="154312" h="97833" extrusionOk="0">
                  <a:moveTo>
                    <a:pt x="77156" y="1"/>
                  </a:moveTo>
                  <a:cubicBezTo>
                    <a:pt x="53330" y="1"/>
                    <a:pt x="30969" y="11536"/>
                    <a:pt x="17215" y="30969"/>
                  </a:cubicBezTo>
                  <a:cubicBezTo>
                    <a:pt x="3461" y="50447"/>
                    <a:pt x="0" y="75337"/>
                    <a:pt x="7942" y="97832"/>
                  </a:cubicBezTo>
                  <a:lnTo>
                    <a:pt x="146370" y="97832"/>
                  </a:lnTo>
                  <a:cubicBezTo>
                    <a:pt x="154312" y="75337"/>
                    <a:pt x="150851" y="50447"/>
                    <a:pt x="137052" y="30969"/>
                  </a:cubicBezTo>
                  <a:cubicBezTo>
                    <a:pt x="123298" y="11536"/>
                    <a:pt x="100981" y="1"/>
                    <a:pt x="77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62"/>
            <p:cNvSpPr/>
            <p:nvPr/>
          </p:nvSpPr>
          <p:spPr>
            <a:xfrm>
              <a:off x="1673896" y="2133836"/>
              <a:ext cx="1273976" cy="1235372"/>
            </a:xfrm>
            <a:custGeom>
              <a:avLst/>
              <a:gdLst/>
              <a:ahLst/>
              <a:cxnLst/>
              <a:rect l="l" t="t" r="r" b="b"/>
              <a:pathLst>
                <a:path w="89136" h="86435" extrusionOk="0">
                  <a:moveTo>
                    <a:pt x="43424" y="1"/>
                  </a:moveTo>
                  <a:cubicBezTo>
                    <a:pt x="43413" y="1"/>
                    <a:pt x="43402" y="2"/>
                    <a:pt x="43392" y="6"/>
                  </a:cubicBezTo>
                  <a:cubicBezTo>
                    <a:pt x="42416" y="316"/>
                    <a:pt x="30570" y="23121"/>
                    <a:pt x="24758" y="34834"/>
                  </a:cubicBezTo>
                  <a:cubicBezTo>
                    <a:pt x="23604" y="37142"/>
                    <a:pt x="22717" y="39049"/>
                    <a:pt x="22184" y="40247"/>
                  </a:cubicBezTo>
                  <a:cubicBezTo>
                    <a:pt x="18857" y="47479"/>
                    <a:pt x="0" y="86434"/>
                    <a:pt x="0" y="86434"/>
                  </a:cubicBezTo>
                  <a:lnTo>
                    <a:pt x="89136" y="85237"/>
                  </a:lnTo>
                  <a:cubicBezTo>
                    <a:pt x="89136" y="85237"/>
                    <a:pt x="84033" y="74854"/>
                    <a:pt x="81637" y="69796"/>
                  </a:cubicBezTo>
                  <a:lnTo>
                    <a:pt x="80972" y="68377"/>
                  </a:lnTo>
                  <a:cubicBezTo>
                    <a:pt x="79508" y="65227"/>
                    <a:pt x="70590" y="47790"/>
                    <a:pt x="64999" y="36831"/>
                  </a:cubicBezTo>
                  <a:lnTo>
                    <a:pt x="60918" y="28934"/>
                  </a:lnTo>
                  <a:cubicBezTo>
                    <a:pt x="57882" y="22995"/>
                    <a:pt x="44771" y="1"/>
                    <a:pt x="4342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2"/>
            <p:cNvSpPr/>
            <p:nvPr/>
          </p:nvSpPr>
          <p:spPr>
            <a:xfrm>
              <a:off x="1673896" y="2133908"/>
              <a:ext cx="1273976" cy="1235301"/>
            </a:xfrm>
            <a:custGeom>
              <a:avLst/>
              <a:gdLst/>
              <a:ahLst/>
              <a:cxnLst/>
              <a:rect l="l" t="t" r="r" b="b"/>
              <a:pathLst>
                <a:path w="89136" h="86430" extrusionOk="0">
                  <a:moveTo>
                    <a:pt x="43392" y="1"/>
                  </a:moveTo>
                  <a:lnTo>
                    <a:pt x="43392" y="1"/>
                  </a:lnTo>
                  <a:cubicBezTo>
                    <a:pt x="42416" y="311"/>
                    <a:pt x="30570" y="23116"/>
                    <a:pt x="24758" y="34829"/>
                  </a:cubicBezTo>
                  <a:cubicBezTo>
                    <a:pt x="23604" y="37137"/>
                    <a:pt x="22717" y="39044"/>
                    <a:pt x="22184" y="40242"/>
                  </a:cubicBezTo>
                  <a:cubicBezTo>
                    <a:pt x="18857" y="47474"/>
                    <a:pt x="0" y="86429"/>
                    <a:pt x="0" y="86429"/>
                  </a:cubicBezTo>
                  <a:lnTo>
                    <a:pt x="89136" y="85232"/>
                  </a:lnTo>
                  <a:cubicBezTo>
                    <a:pt x="89136" y="85232"/>
                    <a:pt x="84033" y="74849"/>
                    <a:pt x="81637" y="69747"/>
                  </a:cubicBezTo>
                  <a:cubicBezTo>
                    <a:pt x="80794" y="69880"/>
                    <a:pt x="79951" y="70102"/>
                    <a:pt x="79197" y="70413"/>
                  </a:cubicBezTo>
                  <a:cubicBezTo>
                    <a:pt x="79197" y="70413"/>
                    <a:pt x="77156" y="63802"/>
                    <a:pt x="74805" y="62116"/>
                  </a:cubicBezTo>
                  <a:cubicBezTo>
                    <a:pt x="74264" y="61739"/>
                    <a:pt x="73719" y="61593"/>
                    <a:pt x="73200" y="61593"/>
                  </a:cubicBezTo>
                  <a:cubicBezTo>
                    <a:pt x="71461" y="61593"/>
                    <a:pt x="70013" y="63225"/>
                    <a:pt x="70013" y="63225"/>
                  </a:cubicBezTo>
                  <a:cubicBezTo>
                    <a:pt x="70013" y="63225"/>
                    <a:pt x="67617" y="58167"/>
                    <a:pt x="63668" y="57457"/>
                  </a:cubicBezTo>
                  <a:cubicBezTo>
                    <a:pt x="63359" y="57401"/>
                    <a:pt x="63054" y="57376"/>
                    <a:pt x="62756" y="57376"/>
                  </a:cubicBezTo>
                  <a:cubicBezTo>
                    <a:pt x="59252" y="57376"/>
                    <a:pt x="56614" y="60918"/>
                    <a:pt x="56614" y="60918"/>
                  </a:cubicBezTo>
                  <a:cubicBezTo>
                    <a:pt x="56614" y="60918"/>
                    <a:pt x="53258" y="57985"/>
                    <a:pt x="49490" y="57985"/>
                  </a:cubicBezTo>
                  <a:cubicBezTo>
                    <a:pt x="48694" y="57985"/>
                    <a:pt x="47880" y="58116"/>
                    <a:pt x="47075" y="58433"/>
                  </a:cubicBezTo>
                  <a:cubicBezTo>
                    <a:pt x="42461" y="60252"/>
                    <a:pt x="40242" y="66774"/>
                    <a:pt x="40242" y="66774"/>
                  </a:cubicBezTo>
                  <a:cubicBezTo>
                    <a:pt x="40242" y="66774"/>
                    <a:pt x="40062" y="66797"/>
                    <a:pt x="39723" y="66797"/>
                  </a:cubicBezTo>
                  <a:cubicBezTo>
                    <a:pt x="38706" y="66797"/>
                    <a:pt x="36260" y="66597"/>
                    <a:pt x="32966" y="65000"/>
                  </a:cubicBezTo>
                  <a:cubicBezTo>
                    <a:pt x="28573" y="62914"/>
                    <a:pt x="21341" y="54973"/>
                    <a:pt x="24447" y="46454"/>
                  </a:cubicBezTo>
                  <a:cubicBezTo>
                    <a:pt x="27553" y="37980"/>
                    <a:pt x="43392" y="1"/>
                    <a:pt x="433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2"/>
            <p:cNvSpPr/>
            <p:nvPr/>
          </p:nvSpPr>
          <p:spPr>
            <a:xfrm>
              <a:off x="2027735" y="2133836"/>
              <a:ext cx="575173" cy="593725"/>
            </a:xfrm>
            <a:custGeom>
              <a:avLst/>
              <a:gdLst/>
              <a:ahLst/>
              <a:cxnLst/>
              <a:rect l="l" t="t" r="r" b="b"/>
              <a:pathLst>
                <a:path w="40243" h="41541" extrusionOk="0">
                  <a:moveTo>
                    <a:pt x="18667" y="1"/>
                  </a:moveTo>
                  <a:cubicBezTo>
                    <a:pt x="18656" y="1"/>
                    <a:pt x="18645" y="2"/>
                    <a:pt x="18635" y="6"/>
                  </a:cubicBezTo>
                  <a:cubicBezTo>
                    <a:pt x="17659" y="316"/>
                    <a:pt x="5813" y="23121"/>
                    <a:pt x="1" y="34834"/>
                  </a:cubicBezTo>
                  <a:cubicBezTo>
                    <a:pt x="178" y="34701"/>
                    <a:pt x="4304" y="31108"/>
                    <a:pt x="6612" y="29155"/>
                  </a:cubicBezTo>
                  <a:cubicBezTo>
                    <a:pt x="7277" y="28534"/>
                    <a:pt x="7809" y="28091"/>
                    <a:pt x="7987" y="27957"/>
                  </a:cubicBezTo>
                  <a:cubicBezTo>
                    <a:pt x="8004" y="27945"/>
                    <a:pt x="8023" y="27939"/>
                    <a:pt x="8043" y="27939"/>
                  </a:cubicBezTo>
                  <a:cubicBezTo>
                    <a:pt x="8974" y="27939"/>
                    <a:pt x="13242" y="40535"/>
                    <a:pt x="14154" y="41490"/>
                  </a:cubicBezTo>
                  <a:cubicBezTo>
                    <a:pt x="14188" y="41524"/>
                    <a:pt x="14229" y="41540"/>
                    <a:pt x="14276" y="41540"/>
                  </a:cubicBezTo>
                  <a:cubicBezTo>
                    <a:pt x="15573" y="41540"/>
                    <a:pt x="21608" y="28934"/>
                    <a:pt x="21608" y="28934"/>
                  </a:cubicBezTo>
                  <a:cubicBezTo>
                    <a:pt x="21608" y="28934"/>
                    <a:pt x="25335" y="37230"/>
                    <a:pt x="26222" y="37985"/>
                  </a:cubicBezTo>
                  <a:cubicBezTo>
                    <a:pt x="26258" y="38017"/>
                    <a:pt x="26297" y="38033"/>
                    <a:pt x="26339" y="38033"/>
                  </a:cubicBezTo>
                  <a:cubicBezTo>
                    <a:pt x="27313" y="38033"/>
                    <a:pt x="29751" y="29508"/>
                    <a:pt x="30418" y="29508"/>
                  </a:cubicBezTo>
                  <a:cubicBezTo>
                    <a:pt x="30425" y="29508"/>
                    <a:pt x="30431" y="29509"/>
                    <a:pt x="30437" y="29510"/>
                  </a:cubicBezTo>
                  <a:cubicBezTo>
                    <a:pt x="31129" y="29683"/>
                    <a:pt x="38516" y="36846"/>
                    <a:pt x="40127" y="36846"/>
                  </a:cubicBezTo>
                  <a:cubicBezTo>
                    <a:pt x="40170" y="36846"/>
                    <a:pt x="40208" y="36841"/>
                    <a:pt x="40242" y="36831"/>
                  </a:cubicBezTo>
                  <a:lnTo>
                    <a:pt x="36161" y="28934"/>
                  </a:lnTo>
                  <a:cubicBezTo>
                    <a:pt x="33125" y="22995"/>
                    <a:pt x="20014" y="1"/>
                    <a:pt x="18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62"/>
            <p:cNvSpPr/>
            <p:nvPr/>
          </p:nvSpPr>
          <p:spPr>
            <a:xfrm>
              <a:off x="2027735" y="2133908"/>
              <a:ext cx="266355" cy="497808"/>
            </a:xfrm>
            <a:custGeom>
              <a:avLst/>
              <a:gdLst/>
              <a:ahLst/>
              <a:cxnLst/>
              <a:rect l="l" t="t" r="r" b="b"/>
              <a:pathLst>
                <a:path w="18636" h="34830" extrusionOk="0">
                  <a:moveTo>
                    <a:pt x="18635" y="1"/>
                  </a:moveTo>
                  <a:cubicBezTo>
                    <a:pt x="17659" y="311"/>
                    <a:pt x="5813" y="23116"/>
                    <a:pt x="1" y="34829"/>
                  </a:cubicBezTo>
                  <a:cubicBezTo>
                    <a:pt x="178" y="34696"/>
                    <a:pt x="4304" y="31058"/>
                    <a:pt x="6612" y="29150"/>
                  </a:cubicBezTo>
                  <a:cubicBezTo>
                    <a:pt x="12069" y="15663"/>
                    <a:pt x="18635" y="1"/>
                    <a:pt x="186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2"/>
            <p:cNvSpPr/>
            <p:nvPr/>
          </p:nvSpPr>
          <p:spPr>
            <a:xfrm>
              <a:off x="942749" y="2497237"/>
              <a:ext cx="1241003" cy="848503"/>
            </a:xfrm>
            <a:custGeom>
              <a:avLst/>
              <a:gdLst/>
              <a:ahLst/>
              <a:cxnLst/>
              <a:rect l="l" t="t" r="r" b="b"/>
              <a:pathLst>
                <a:path w="86829" h="59367" extrusionOk="0">
                  <a:moveTo>
                    <a:pt x="37019" y="1"/>
                  </a:moveTo>
                  <a:cubicBezTo>
                    <a:pt x="35396" y="1"/>
                    <a:pt x="27166" y="14742"/>
                    <a:pt x="21785" y="23739"/>
                  </a:cubicBezTo>
                  <a:cubicBezTo>
                    <a:pt x="21252" y="24627"/>
                    <a:pt x="20587" y="25736"/>
                    <a:pt x="19877" y="26934"/>
                  </a:cubicBezTo>
                  <a:cubicBezTo>
                    <a:pt x="13266" y="37760"/>
                    <a:pt x="0" y="58834"/>
                    <a:pt x="0" y="58834"/>
                  </a:cubicBezTo>
                  <a:lnTo>
                    <a:pt x="55371" y="59189"/>
                  </a:lnTo>
                  <a:lnTo>
                    <a:pt x="86828" y="59367"/>
                  </a:lnTo>
                  <a:cubicBezTo>
                    <a:pt x="86828" y="59367"/>
                    <a:pt x="63890" y="34565"/>
                    <a:pt x="58655" y="27732"/>
                  </a:cubicBezTo>
                  <a:cubicBezTo>
                    <a:pt x="53464" y="20900"/>
                    <a:pt x="38600" y="180"/>
                    <a:pt x="37047" y="2"/>
                  </a:cubicBezTo>
                  <a:cubicBezTo>
                    <a:pt x="37038" y="1"/>
                    <a:pt x="37029" y="1"/>
                    <a:pt x="37019"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2"/>
            <p:cNvSpPr/>
            <p:nvPr/>
          </p:nvSpPr>
          <p:spPr>
            <a:xfrm>
              <a:off x="942749" y="2497237"/>
              <a:ext cx="791404" cy="845973"/>
            </a:xfrm>
            <a:custGeom>
              <a:avLst/>
              <a:gdLst/>
              <a:ahLst/>
              <a:cxnLst/>
              <a:rect l="l" t="t" r="r" b="b"/>
              <a:pathLst>
                <a:path w="55372" h="59190" extrusionOk="0">
                  <a:moveTo>
                    <a:pt x="37019" y="1"/>
                  </a:moveTo>
                  <a:cubicBezTo>
                    <a:pt x="35396" y="1"/>
                    <a:pt x="27166" y="14742"/>
                    <a:pt x="21785" y="23739"/>
                  </a:cubicBezTo>
                  <a:cubicBezTo>
                    <a:pt x="21252" y="24627"/>
                    <a:pt x="20587" y="25736"/>
                    <a:pt x="19877" y="26934"/>
                  </a:cubicBezTo>
                  <a:cubicBezTo>
                    <a:pt x="13266" y="37760"/>
                    <a:pt x="0" y="58834"/>
                    <a:pt x="0" y="58834"/>
                  </a:cubicBezTo>
                  <a:lnTo>
                    <a:pt x="55371" y="59189"/>
                  </a:lnTo>
                  <a:cubicBezTo>
                    <a:pt x="55194" y="56660"/>
                    <a:pt x="54484" y="52135"/>
                    <a:pt x="51733" y="50227"/>
                  </a:cubicBezTo>
                  <a:cubicBezTo>
                    <a:pt x="50487" y="49377"/>
                    <a:pt x="49124" y="49088"/>
                    <a:pt x="47844" y="49088"/>
                  </a:cubicBezTo>
                  <a:cubicBezTo>
                    <a:pt x="45116" y="49088"/>
                    <a:pt x="42771" y="50404"/>
                    <a:pt x="42771" y="50404"/>
                  </a:cubicBezTo>
                  <a:cubicBezTo>
                    <a:pt x="42460" y="49384"/>
                    <a:pt x="41662" y="48585"/>
                    <a:pt x="40641" y="48275"/>
                  </a:cubicBezTo>
                  <a:cubicBezTo>
                    <a:pt x="40389" y="48220"/>
                    <a:pt x="40109" y="48197"/>
                    <a:pt x="39816" y="48197"/>
                  </a:cubicBezTo>
                  <a:cubicBezTo>
                    <a:pt x="38206" y="48197"/>
                    <a:pt x="36204" y="48896"/>
                    <a:pt x="36204" y="48896"/>
                  </a:cubicBezTo>
                  <a:cubicBezTo>
                    <a:pt x="36204" y="48896"/>
                    <a:pt x="35184" y="45968"/>
                    <a:pt x="31147" y="44992"/>
                  </a:cubicBezTo>
                  <a:cubicBezTo>
                    <a:pt x="30316" y="44772"/>
                    <a:pt x="29464" y="44664"/>
                    <a:pt x="28613" y="44664"/>
                  </a:cubicBezTo>
                  <a:cubicBezTo>
                    <a:pt x="27053" y="44664"/>
                    <a:pt x="25498" y="45028"/>
                    <a:pt x="24092" y="45746"/>
                  </a:cubicBezTo>
                  <a:cubicBezTo>
                    <a:pt x="24092" y="45746"/>
                    <a:pt x="23826" y="43084"/>
                    <a:pt x="23205" y="38203"/>
                  </a:cubicBezTo>
                  <a:cubicBezTo>
                    <a:pt x="22584" y="33323"/>
                    <a:pt x="22584" y="33900"/>
                    <a:pt x="24314" y="29507"/>
                  </a:cubicBezTo>
                  <a:cubicBezTo>
                    <a:pt x="26044" y="25159"/>
                    <a:pt x="37047" y="2"/>
                    <a:pt x="37047" y="2"/>
                  </a:cubicBezTo>
                  <a:cubicBezTo>
                    <a:pt x="37038" y="1"/>
                    <a:pt x="37029" y="1"/>
                    <a:pt x="370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2"/>
            <p:cNvSpPr/>
            <p:nvPr/>
          </p:nvSpPr>
          <p:spPr>
            <a:xfrm>
              <a:off x="1226841" y="2497866"/>
              <a:ext cx="554235" cy="396731"/>
            </a:xfrm>
            <a:custGeom>
              <a:avLst/>
              <a:gdLst/>
              <a:ahLst/>
              <a:cxnLst/>
              <a:rect l="l" t="t" r="r" b="b"/>
              <a:pathLst>
                <a:path w="38778" h="27758" extrusionOk="0">
                  <a:moveTo>
                    <a:pt x="17135" y="0"/>
                  </a:moveTo>
                  <a:cubicBezTo>
                    <a:pt x="15495" y="0"/>
                    <a:pt x="7281" y="14711"/>
                    <a:pt x="1952" y="23695"/>
                  </a:cubicBezTo>
                  <a:cubicBezTo>
                    <a:pt x="1375" y="24627"/>
                    <a:pt x="754" y="25692"/>
                    <a:pt x="0" y="26934"/>
                  </a:cubicBezTo>
                  <a:cubicBezTo>
                    <a:pt x="2218" y="25115"/>
                    <a:pt x="7587" y="20723"/>
                    <a:pt x="8075" y="20412"/>
                  </a:cubicBezTo>
                  <a:cubicBezTo>
                    <a:pt x="8119" y="20412"/>
                    <a:pt x="8208" y="20412"/>
                    <a:pt x="8253" y="20501"/>
                  </a:cubicBezTo>
                  <a:cubicBezTo>
                    <a:pt x="9095" y="21122"/>
                    <a:pt x="11003" y="26091"/>
                    <a:pt x="11846" y="26801"/>
                  </a:cubicBezTo>
                  <a:cubicBezTo>
                    <a:pt x="11886" y="26837"/>
                    <a:pt x="11934" y="26854"/>
                    <a:pt x="11987" y="26854"/>
                  </a:cubicBezTo>
                  <a:cubicBezTo>
                    <a:pt x="12994" y="26854"/>
                    <a:pt x="16223" y="20794"/>
                    <a:pt x="16771" y="20456"/>
                  </a:cubicBezTo>
                  <a:cubicBezTo>
                    <a:pt x="16788" y="20445"/>
                    <a:pt x="16807" y="20440"/>
                    <a:pt x="16828" y="20440"/>
                  </a:cubicBezTo>
                  <a:cubicBezTo>
                    <a:pt x="17566" y="20440"/>
                    <a:pt x="21231" y="26869"/>
                    <a:pt x="22007" y="27688"/>
                  </a:cubicBezTo>
                  <a:cubicBezTo>
                    <a:pt x="22048" y="27735"/>
                    <a:pt x="22097" y="27757"/>
                    <a:pt x="22151" y="27757"/>
                  </a:cubicBezTo>
                  <a:cubicBezTo>
                    <a:pt x="23082" y="27757"/>
                    <a:pt x="25780" y="21292"/>
                    <a:pt x="26576" y="20412"/>
                  </a:cubicBezTo>
                  <a:cubicBezTo>
                    <a:pt x="26618" y="20364"/>
                    <a:pt x="26684" y="20341"/>
                    <a:pt x="26772" y="20341"/>
                  </a:cubicBezTo>
                  <a:cubicBezTo>
                    <a:pt x="28353" y="20341"/>
                    <a:pt x="37087" y="27699"/>
                    <a:pt x="38683" y="27699"/>
                  </a:cubicBezTo>
                  <a:cubicBezTo>
                    <a:pt x="38718" y="27699"/>
                    <a:pt x="38750" y="27696"/>
                    <a:pt x="38778" y="27688"/>
                  </a:cubicBezTo>
                  <a:cubicBezTo>
                    <a:pt x="33542" y="20900"/>
                    <a:pt x="18723" y="180"/>
                    <a:pt x="17170" y="3"/>
                  </a:cubicBezTo>
                  <a:cubicBezTo>
                    <a:pt x="17159" y="1"/>
                    <a:pt x="17147" y="0"/>
                    <a:pt x="171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2"/>
            <p:cNvSpPr/>
            <p:nvPr/>
          </p:nvSpPr>
          <p:spPr>
            <a:xfrm>
              <a:off x="1227470" y="2497866"/>
              <a:ext cx="244788" cy="384968"/>
            </a:xfrm>
            <a:custGeom>
              <a:avLst/>
              <a:gdLst/>
              <a:ahLst/>
              <a:cxnLst/>
              <a:rect l="l" t="t" r="r" b="b"/>
              <a:pathLst>
                <a:path w="17127" h="26935" extrusionOk="0">
                  <a:moveTo>
                    <a:pt x="17091" y="0"/>
                  </a:moveTo>
                  <a:cubicBezTo>
                    <a:pt x="15451" y="0"/>
                    <a:pt x="7237" y="14711"/>
                    <a:pt x="1908" y="23695"/>
                  </a:cubicBezTo>
                  <a:cubicBezTo>
                    <a:pt x="1376" y="24627"/>
                    <a:pt x="710" y="25692"/>
                    <a:pt x="0" y="26934"/>
                  </a:cubicBezTo>
                  <a:cubicBezTo>
                    <a:pt x="2219" y="25115"/>
                    <a:pt x="7543" y="20723"/>
                    <a:pt x="8031" y="20412"/>
                  </a:cubicBezTo>
                  <a:cubicBezTo>
                    <a:pt x="8120" y="20412"/>
                    <a:pt x="8164" y="20412"/>
                    <a:pt x="8253" y="20501"/>
                  </a:cubicBezTo>
                  <a:cubicBezTo>
                    <a:pt x="12024" y="11627"/>
                    <a:pt x="17126" y="3"/>
                    <a:pt x="17126" y="3"/>
                  </a:cubicBezTo>
                  <a:cubicBezTo>
                    <a:pt x="17115" y="1"/>
                    <a:pt x="17103" y="0"/>
                    <a:pt x="17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2"/>
            <p:cNvSpPr/>
            <p:nvPr/>
          </p:nvSpPr>
          <p:spPr>
            <a:xfrm>
              <a:off x="1431024" y="2916136"/>
              <a:ext cx="262539" cy="254449"/>
            </a:xfrm>
            <a:custGeom>
              <a:avLst/>
              <a:gdLst/>
              <a:ahLst/>
              <a:cxnLst/>
              <a:rect l="l" t="t" r="r" b="b"/>
              <a:pathLst>
                <a:path w="18369" h="17803" extrusionOk="0">
                  <a:moveTo>
                    <a:pt x="9578" y="1"/>
                  </a:moveTo>
                  <a:cubicBezTo>
                    <a:pt x="8535" y="1"/>
                    <a:pt x="7494" y="65"/>
                    <a:pt x="6523" y="198"/>
                  </a:cubicBezTo>
                  <a:cubicBezTo>
                    <a:pt x="4215" y="509"/>
                    <a:pt x="2308" y="1174"/>
                    <a:pt x="1598" y="2283"/>
                  </a:cubicBezTo>
                  <a:cubicBezTo>
                    <a:pt x="1" y="4812"/>
                    <a:pt x="1021" y="14973"/>
                    <a:pt x="2707" y="16614"/>
                  </a:cubicBezTo>
                  <a:cubicBezTo>
                    <a:pt x="3577" y="17439"/>
                    <a:pt x="6706" y="17802"/>
                    <a:pt x="9773" y="17802"/>
                  </a:cubicBezTo>
                  <a:cubicBezTo>
                    <a:pt x="12648" y="17802"/>
                    <a:pt x="15469" y="17483"/>
                    <a:pt x="16328" y="16925"/>
                  </a:cubicBezTo>
                  <a:cubicBezTo>
                    <a:pt x="17038" y="16481"/>
                    <a:pt x="17570" y="14529"/>
                    <a:pt x="17881" y="12178"/>
                  </a:cubicBezTo>
                  <a:lnTo>
                    <a:pt x="17881" y="12044"/>
                  </a:lnTo>
                  <a:lnTo>
                    <a:pt x="17970" y="11468"/>
                  </a:lnTo>
                  <a:cubicBezTo>
                    <a:pt x="18369" y="7963"/>
                    <a:pt x="18324" y="3836"/>
                    <a:pt x="17792" y="2283"/>
                  </a:cubicBezTo>
                  <a:cubicBezTo>
                    <a:pt x="17235" y="855"/>
                    <a:pt x="13394" y="1"/>
                    <a:pt x="95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2"/>
            <p:cNvSpPr/>
            <p:nvPr/>
          </p:nvSpPr>
          <p:spPr>
            <a:xfrm>
              <a:off x="1632676" y="2955055"/>
              <a:ext cx="49023" cy="49538"/>
            </a:xfrm>
            <a:custGeom>
              <a:avLst/>
              <a:gdLst/>
              <a:ahLst/>
              <a:cxnLst/>
              <a:rect l="l" t="t" r="r" b="b"/>
              <a:pathLst>
                <a:path w="3430" h="3466" extrusionOk="0">
                  <a:moveTo>
                    <a:pt x="1143" y="0"/>
                  </a:moveTo>
                  <a:cubicBezTo>
                    <a:pt x="1117" y="0"/>
                    <a:pt x="1091" y="2"/>
                    <a:pt x="1065" y="4"/>
                  </a:cubicBezTo>
                  <a:cubicBezTo>
                    <a:pt x="7" y="136"/>
                    <a:pt x="1" y="3465"/>
                    <a:pt x="1697" y="3465"/>
                  </a:cubicBezTo>
                  <a:cubicBezTo>
                    <a:pt x="1708" y="3465"/>
                    <a:pt x="1720" y="3465"/>
                    <a:pt x="1731" y="3465"/>
                  </a:cubicBezTo>
                  <a:cubicBezTo>
                    <a:pt x="3429" y="3421"/>
                    <a:pt x="2520" y="0"/>
                    <a:pt x="1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2"/>
            <p:cNvSpPr/>
            <p:nvPr/>
          </p:nvSpPr>
          <p:spPr>
            <a:xfrm>
              <a:off x="1602548" y="3015140"/>
              <a:ext cx="59500" cy="39776"/>
            </a:xfrm>
            <a:custGeom>
              <a:avLst/>
              <a:gdLst/>
              <a:ahLst/>
              <a:cxnLst/>
              <a:rect l="l" t="t" r="r" b="b"/>
              <a:pathLst>
                <a:path w="4163" h="2783" extrusionOk="0">
                  <a:moveTo>
                    <a:pt x="1311" y="0"/>
                  </a:moveTo>
                  <a:cubicBezTo>
                    <a:pt x="968" y="0"/>
                    <a:pt x="675" y="158"/>
                    <a:pt x="511" y="548"/>
                  </a:cubicBezTo>
                  <a:cubicBezTo>
                    <a:pt x="1" y="1704"/>
                    <a:pt x="1656" y="2783"/>
                    <a:pt x="2796" y="2783"/>
                  </a:cubicBezTo>
                  <a:cubicBezTo>
                    <a:pt x="3142" y="2783"/>
                    <a:pt x="3441" y="2683"/>
                    <a:pt x="3617" y="2455"/>
                  </a:cubicBezTo>
                  <a:cubicBezTo>
                    <a:pt x="4163" y="1739"/>
                    <a:pt x="2454" y="0"/>
                    <a:pt x="13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2"/>
            <p:cNvSpPr/>
            <p:nvPr/>
          </p:nvSpPr>
          <p:spPr>
            <a:xfrm>
              <a:off x="1618098" y="3089862"/>
              <a:ext cx="40605" cy="36146"/>
            </a:xfrm>
            <a:custGeom>
              <a:avLst/>
              <a:gdLst/>
              <a:ahLst/>
              <a:cxnLst/>
              <a:rect l="l" t="t" r="r" b="b"/>
              <a:pathLst>
                <a:path w="2841" h="2529" extrusionOk="0">
                  <a:moveTo>
                    <a:pt x="1548" y="1"/>
                  </a:moveTo>
                  <a:cubicBezTo>
                    <a:pt x="1480" y="1"/>
                    <a:pt x="1407" y="8"/>
                    <a:pt x="1331" y="23"/>
                  </a:cubicBezTo>
                  <a:cubicBezTo>
                    <a:pt x="0" y="289"/>
                    <a:pt x="0" y="2241"/>
                    <a:pt x="1331" y="2507"/>
                  </a:cubicBezTo>
                  <a:cubicBezTo>
                    <a:pt x="1399" y="2522"/>
                    <a:pt x="1464" y="2529"/>
                    <a:pt x="1526" y="2529"/>
                  </a:cubicBezTo>
                  <a:cubicBezTo>
                    <a:pt x="2702" y="2529"/>
                    <a:pt x="2840" y="1"/>
                    <a:pt x="1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2"/>
            <p:cNvSpPr/>
            <p:nvPr/>
          </p:nvSpPr>
          <p:spPr>
            <a:xfrm>
              <a:off x="1431024" y="2918966"/>
              <a:ext cx="255564" cy="252177"/>
            </a:xfrm>
            <a:custGeom>
              <a:avLst/>
              <a:gdLst/>
              <a:ahLst/>
              <a:cxnLst/>
              <a:rect l="l" t="t" r="r" b="b"/>
              <a:pathLst>
                <a:path w="17881" h="17644" extrusionOk="0">
                  <a:moveTo>
                    <a:pt x="6478" y="0"/>
                  </a:moveTo>
                  <a:cubicBezTo>
                    <a:pt x="4215" y="311"/>
                    <a:pt x="2263" y="976"/>
                    <a:pt x="1598" y="2085"/>
                  </a:cubicBezTo>
                  <a:cubicBezTo>
                    <a:pt x="1" y="4614"/>
                    <a:pt x="1021" y="14819"/>
                    <a:pt x="2707" y="16416"/>
                  </a:cubicBezTo>
                  <a:cubicBezTo>
                    <a:pt x="3561" y="17270"/>
                    <a:pt x="6717" y="17644"/>
                    <a:pt x="9807" y="17644"/>
                  </a:cubicBezTo>
                  <a:cubicBezTo>
                    <a:pt x="12659" y="17644"/>
                    <a:pt x="15455" y="17325"/>
                    <a:pt x="16328" y="16771"/>
                  </a:cubicBezTo>
                  <a:cubicBezTo>
                    <a:pt x="17038" y="16283"/>
                    <a:pt x="17570" y="14375"/>
                    <a:pt x="17881" y="12024"/>
                  </a:cubicBezTo>
                  <a:lnTo>
                    <a:pt x="17881" y="12024"/>
                  </a:lnTo>
                  <a:cubicBezTo>
                    <a:pt x="17481" y="14287"/>
                    <a:pt x="16062" y="16239"/>
                    <a:pt x="12778" y="16239"/>
                  </a:cubicBezTo>
                  <a:cubicBezTo>
                    <a:pt x="9096" y="16239"/>
                    <a:pt x="3727" y="15751"/>
                    <a:pt x="3106" y="7898"/>
                  </a:cubicBezTo>
                  <a:cubicBezTo>
                    <a:pt x="2492" y="88"/>
                    <a:pt x="6433" y="45"/>
                    <a:pt x="6521" y="45"/>
                  </a:cubicBezTo>
                  <a:cubicBezTo>
                    <a:pt x="6522" y="45"/>
                    <a:pt x="6523" y="45"/>
                    <a:pt x="6523" y="45"/>
                  </a:cubicBezTo>
                  <a:lnTo>
                    <a:pt x="64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2"/>
            <p:cNvSpPr/>
            <p:nvPr/>
          </p:nvSpPr>
          <p:spPr>
            <a:xfrm>
              <a:off x="1518537" y="2969061"/>
              <a:ext cx="107179" cy="370976"/>
            </a:xfrm>
            <a:custGeom>
              <a:avLst/>
              <a:gdLst/>
              <a:ahLst/>
              <a:cxnLst/>
              <a:rect l="l" t="t" r="r" b="b"/>
              <a:pathLst>
                <a:path w="7499" h="25956" extrusionOk="0">
                  <a:moveTo>
                    <a:pt x="3106" y="0"/>
                  </a:moveTo>
                  <a:lnTo>
                    <a:pt x="2840" y="5236"/>
                  </a:lnTo>
                  <a:lnTo>
                    <a:pt x="799" y="4792"/>
                  </a:lnTo>
                  <a:lnTo>
                    <a:pt x="666" y="5236"/>
                  </a:lnTo>
                  <a:lnTo>
                    <a:pt x="3106" y="6434"/>
                  </a:lnTo>
                  <a:lnTo>
                    <a:pt x="3106" y="9495"/>
                  </a:lnTo>
                  <a:cubicBezTo>
                    <a:pt x="3106" y="9495"/>
                    <a:pt x="1396" y="8933"/>
                    <a:pt x="514" y="8933"/>
                  </a:cubicBezTo>
                  <a:cubicBezTo>
                    <a:pt x="207" y="8933"/>
                    <a:pt x="0" y="9001"/>
                    <a:pt x="0" y="9184"/>
                  </a:cubicBezTo>
                  <a:lnTo>
                    <a:pt x="3106" y="11270"/>
                  </a:lnTo>
                  <a:lnTo>
                    <a:pt x="2618" y="25956"/>
                  </a:lnTo>
                  <a:lnTo>
                    <a:pt x="5990" y="25867"/>
                  </a:lnTo>
                  <a:lnTo>
                    <a:pt x="4659" y="9495"/>
                  </a:lnTo>
                  <a:lnTo>
                    <a:pt x="7498" y="6833"/>
                  </a:lnTo>
                  <a:lnTo>
                    <a:pt x="6966" y="6478"/>
                  </a:lnTo>
                  <a:lnTo>
                    <a:pt x="4260" y="8386"/>
                  </a:lnTo>
                  <a:lnTo>
                    <a:pt x="3727" y="0"/>
                  </a:lnTo>
                  <a:close/>
                </a:path>
              </a:pathLst>
            </a:custGeom>
            <a:solidFill>
              <a:srgbClr val="684D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2"/>
            <p:cNvSpPr/>
            <p:nvPr/>
          </p:nvSpPr>
          <p:spPr>
            <a:xfrm>
              <a:off x="1871747" y="2842230"/>
              <a:ext cx="115426" cy="503510"/>
            </a:xfrm>
            <a:custGeom>
              <a:avLst/>
              <a:gdLst/>
              <a:ahLst/>
              <a:cxnLst/>
              <a:rect l="l" t="t" r="r" b="b"/>
              <a:pathLst>
                <a:path w="8076" h="35229" extrusionOk="0">
                  <a:moveTo>
                    <a:pt x="4792" y="1"/>
                  </a:moveTo>
                  <a:cubicBezTo>
                    <a:pt x="4925" y="4748"/>
                    <a:pt x="4792" y="17260"/>
                    <a:pt x="4792" y="17260"/>
                  </a:cubicBezTo>
                  <a:lnTo>
                    <a:pt x="4437" y="17260"/>
                  </a:lnTo>
                  <a:cubicBezTo>
                    <a:pt x="4271" y="17273"/>
                    <a:pt x="4060" y="17285"/>
                    <a:pt x="3835" y="17285"/>
                  </a:cubicBezTo>
                  <a:cubicBezTo>
                    <a:pt x="3283" y="17285"/>
                    <a:pt x="2649" y="17208"/>
                    <a:pt x="2396" y="16860"/>
                  </a:cubicBezTo>
                  <a:cubicBezTo>
                    <a:pt x="2130" y="16372"/>
                    <a:pt x="1952" y="15840"/>
                    <a:pt x="1775" y="15308"/>
                  </a:cubicBezTo>
                  <a:cubicBezTo>
                    <a:pt x="1420" y="14154"/>
                    <a:pt x="1021" y="12734"/>
                    <a:pt x="1021" y="12734"/>
                  </a:cubicBezTo>
                  <a:lnTo>
                    <a:pt x="0" y="12734"/>
                  </a:lnTo>
                  <a:cubicBezTo>
                    <a:pt x="0" y="12734"/>
                    <a:pt x="533" y="16994"/>
                    <a:pt x="1021" y="18058"/>
                  </a:cubicBezTo>
                  <a:cubicBezTo>
                    <a:pt x="1345" y="18735"/>
                    <a:pt x="2676" y="18867"/>
                    <a:pt x="3666" y="18867"/>
                  </a:cubicBezTo>
                  <a:cubicBezTo>
                    <a:pt x="4299" y="18867"/>
                    <a:pt x="4792" y="18813"/>
                    <a:pt x="4792" y="18813"/>
                  </a:cubicBezTo>
                  <a:lnTo>
                    <a:pt x="4792" y="18813"/>
                  </a:lnTo>
                  <a:cubicBezTo>
                    <a:pt x="4792" y="24980"/>
                    <a:pt x="3372" y="34874"/>
                    <a:pt x="3372" y="35229"/>
                  </a:cubicBezTo>
                  <a:lnTo>
                    <a:pt x="8075" y="35140"/>
                  </a:lnTo>
                  <a:cubicBezTo>
                    <a:pt x="8031" y="34075"/>
                    <a:pt x="7853" y="32123"/>
                    <a:pt x="7676" y="29727"/>
                  </a:cubicBezTo>
                  <a:cubicBezTo>
                    <a:pt x="7321" y="25246"/>
                    <a:pt x="6877" y="19256"/>
                    <a:pt x="6655" y="15041"/>
                  </a:cubicBezTo>
                  <a:cubicBezTo>
                    <a:pt x="6611" y="13577"/>
                    <a:pt x="6567" y="12335"/>
                    <a:pt x="6567" y="11448"/>
                  </a:cubicBezTo>
                  <a:lnTo>
                    <a:pt x="6567" y="9451"/>
                  </a:lnTo>
                  <a:cubicBezTo>
                    <a:pt x="6522" y="8164"/>
                    <a:pt x="6478" y="6833"/>
                    <a:pt x="6434" y="5591"/>
                  </a:cubicBezTo>
                  <a:cubicBezTo>
                    <a:pt x="6256" y="2485"/>
                    <a:pt x="6079" y="1"/>
                    <a:pt x="6079" y="1"/>
                  </a:cubicBezTo>
                  <a:close/>
                </a:path>
              </a:pathLst>
            </a:custGeom>
            <a:solidFill>
              <a:srgbClr val="9F53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62"/>
            <p:cNvSpPr/>
            <p:nvPr/>
          </p:nvSpPr>
          <p:spPr>
            <a:xfrm>
              <a:off x="1871747" y="2842230"/>
              <a:ext cx="115426" cy="503510"/>
            </a:xfrm>
            <a:custGeom>
              <a:avLst/>
              <a:gdLst/>
              <a:ahLst/>
              <a:cxnLst/>
              <a:rect l="l" t="t" r="r" b="b"/>
              <a:pathLst>
                <a:path w="8076" h="35229" extrusionOk="0">
                  <a:moveTo>
                    <a:pt x="4792" y="1"/>
                  </a:moveTo>
                  <a:cubicBezTo>
                    <a:pt x="4925" y="4792"/>
                    <a:pt x="4792" y="17260"/>
                    <a:pt x="4792" y="17260"/>
                  </a:cubicBezTo>
                  <a:lnTo>
                    <a:pt x="4437" y="17304"/>
                  </a:lnTo>
                  <a:lnTo>
                    <a:pt x="4437" y="18103"/>
                  </a:lnTo>
                  <a:cubicBezTo>
                    <a:pt x="4200" y="18133"/>
                    <a:pt x="3981" y="18147"/>
                    <a:pt x="3778" y="18147"/>
                  </a:cubicBezTo>
                  <a:cubicBezTo>
                    <a:pt x="978" y="18147"/>
                    <a:pt x="1287" y="15485"/>
                    <a:pt x="1287" y="15485"/>
                  </a:cubicBezTo>
                  <a:lnTo>
                    <a:pt x="1775" y="15308"/>
                  </a:lnTo>
                  <a:cubicBezTo>
                    <a:pt x="1420" y="14154"/>
                    <a:pt x="1021" y="12734"/>
                    <a:pt x="1021" y="12734"/>
                  </a:cubicBezTo>
                  <a:lnTo>
                    <a:pt x="0" y="12734"/>
                  </a:lnTo>
                  <a:cubicBezTo>
                    <a:pt x="0" y="12734"/>
                    <a:pt x="533" y="16994"/>
                    <a:pt x="1021" y="18058"/>
                  </a:cubicBezTo>
                  <a:cubicBezTo>
                    <a:pt x="1345" y="18735"/>
                    <a:pt x="2676" y="18867"/>
                    <a:pt x="3666" y="18867"/>
                  </a:cubicBezTo>
                  <a:cubicBezTo>
                    <a:pt x="4299" y="18867"/>
                    <a:pt x="4792" y="18813"/>
                    <a:pt x="4792" y="18813"/>
                  </a:cubicBezTo>
                  <a:lnTo>
                    <a:pt x="4792" y="18813"/>
                  </a:lnTo>
                  <a:cubicBezTo>
                    <a:pt x="4792" y="24980"/>
                    <a:pt x="3372" y="34874"/>
                    <a:pt x="3372" y="35229"/>
                  </a:cubicBezTo>
                  <a:lnTo>
                    <a:pt x="8075" y="35140"/>
                  </a:lnTo>
                  <a:cubicBezTo>
                    <a:pt x="8031" y="34075"/>
                    <a:pt x="7853" y="32123"/>
                    <a:pt x="7676" y="29727"/>
                  </a:cubicBezTo>
                  <a:cubicBezTo>
                    <a:pt x="6833" y="30215"/>
                    <a:pt x="6034" y="30792"/>
                    <a:pt x="5369" y="31502"/>
                  </a:cubicBezTo>
                  <a:lnTo>
                    <a:pt x="5502" y="15041"/>
                  </a:lnTo>
                  <a:cubicBezTo>
                    <a:pt x="5702" y="15086"/>
                    <a:pt x="5901" y="15108"/>
                    <a:pt x="6095" y="15108"/>
                  </a:cubicBezTo>
                  <a:cubicBezTo>
                    <a:pt x="6289" y="15108"/>
                    <a:pt x="6478" y="15086"/>
                    <a:pt x="6655" y="15041"/>
                  </a:cubicBezTo>
                  <a:cubicBezTo>
                    <a:pt x="6611" y="13622"/>
                    <a:pt x="6567" y="12379"/>
                    <a:pt x="6567" y="11448"/>
                  </a:cubicBezTo>
                  <a:lnTo>
                    <a:pt x="6567" y="9495"/>
                  </a:lnTo>
                  <a:cubicBezTo>
                    <a:pt x="6256" y="9362"/>
                    <a:pt x="5946" y="9274"/>
                    <a:pt x="5591" y="9274"/>
                  </a:cubicBezTo>
                  <a:lnTo>
                    <a:pt x="5591" y="5591"/>
                  </a:lnTo>
                  <a:cubicBezTo>
                    <a:pt x="5857" y="5635"/>
                    <a:pt x="6123" y="5635"/>
                    <a:pt x="6434" y="5635"/>
                  </a:cubicBezTo>
                  <a:cubicBezTo>
                    <a:pt x="6256" y="2530"/>
                    <a:pt x="6079" y="1"/>
                    <a:pt x="6079" y="1"/>
                  </a:cubicBezTo>
                  <a:close/>
                </a:path>
              </a:pathLst>
            </a:custGeom>
            <a:solidFill>
              <a:srgbClr val="35210C">
                <a:alpha val="7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2"/>
            <p:cNvSpPr/>
            <p:nvPr/>
          </p:nvSpPr>
          <p:spPr>
            <a:xfrm>
              <a:off x="1775530" y="2943078"/>
              <a:ext cx="207827" cy="110724"/>
            </a:xfrm>
            <a:custGeom>
              <a:avLst/>
              <a:gdLst/>
              <a:ahLst/>
              <a:cxnLst/>
              <a:rect l="l" t="t" r="r" b="b"/>
              <a:pathLst>
                <a:path w="14541" h="7747" extrusionOk="0">
                  <a:moveTo>
                    <a:pt x="4838" y="1"/>
                  </a:moveTo>
                  <a:cubicBezTo>
                    <a:pt x="4524" y="1"/>
                    <a:pt x="4210" y="69"/>
                    <a:pt x="3937" y="221"/>
                  </a:cubicBezTo>
                  <a:cubicBezTo>
                    <a:pt x="2251" y="1064"/>
                    <a:pt x="3272" y="3105"/>
                    <a:pt x="3272" y="3105"/>
                  </a:cubicBezTo>
                  <a:cubicBezTo>
                    <a:pt x="3272" y="3105"/>
                    <a:pt x="3218" y="3102"/>
                    <a:pt x="3125" y="3102"/>
                  </a:cubicBezTo>
                  <a:cubicBezTo>
                    <a:pt x="2487" y="3102"/>
                    <a:pt x="0" y="3237"/>
                    <a:pt x="388" y="5368"/>
                  </a:cubicBezTo>
                  <a:cubicBezTo>
                    <a:pt x="638" y="6743"/>
                    <a:pt x="1620" y="7343"/>
                    <a:pt x="2684" y="7343"/>
                  </a:cubicBezTo>
                  <a:cubicBezTo>
                    <a:pt x="3509" y="7343"/>
                    <a:pt x="4382" y="6983"/>
                    <a:pt x="5002" y="6344"/>
                  </a:cubicBezTo>
                  <a:cubicBezTo>
                    <a:pt x="5534" y="7142"/>
                    <a:pt x="6466" y="7675"/>
                    <a:pt x="7442" y="7719"/>
                  </a:cubicBezTo>
                  <a:cubicBezTo>
                    <a:pt x="7578" y="7738"/>
                    <a:pt x="7713" y="7747"/>
                    <a:pt x="7848" y="7747"/>
                  </a:cubicBezTo>
                  <a:cubicBezTo>
                    <a:pt x="8683" y="7747"/>
                    <a:pt x="9481" y="7399"/>
                    <a:pt x="10015" y="6787"/>
                  </a:cubicBezTo>
                  <a:cubicBezTo>
                    <a:pt x="10015" y="6787"/>
                    <a:pt x="11084" y="7443"/>
                    <a:pt x="12214" y="7443"/>
                  </a:cubicBezTo>
                  <a:cubicBezTo>
                    <a:pt x="12612" y="7443"/>
                    <a:pt x="13018" y="7362"/>
                    <a:pt x="13387" y="7142"/>
                  </a:cubicBezTo>
                  <a:cubicBezTo>
                    <a:pt x="14186" y="6654"/>
                    <a:pt x="14541" y="5456"/>
                    <a:pt x="14408" y="4436"/>
                  </a:cubicBezTo>
                  <a:cubicBezTo>
                    <a:pt x="14364" y="3770"/>
                    <a:pt x="13920" y="3149"/>
                    <a:pt x="13299" y="2927"/>
                  </a:cubicBezTo>
                  <a:cubicBezTo>
                    <a:pt x="13063" y="2853"/>
                    <a:pt x="12820" y="2817"/>
                    <a:pt x="12580" y="2817"/>
                  </a:cubicBezTo>
                  <a:cubicBezTo>
                    <a:pt x="11962" y="2817"/>
                    <a:pt x="11363" y="3057"/>
                    <a:pt x="10947" y="3504"/>
                  </a:cubicBezTo>
                  <a:cubicBezTo>
                    <a:pt x="10947" y="3504"/>
                    <a:pt x="11125" y="1064"/>
                    <a:pt x="9527" y="620"/>
                  </a:cubicBezTo>
                  <a:cubicBezTo>
                    <a:pt x="9278" y="533"/>
                    <a:pt x="9021" y="491"/>
                    <a:pt x="8766" y="491"/>
                  </a:cubicBezTo>
                  <a:cubicBezTo>
                    <a:pt x="8115" y="491"/>
                    <a:pt x="7477" y="763"/>
                    <a:pt x="6998" y="1241"/>
                  </a:cubicBezTo>
                  <a:cubicBezTo>
                    <a:pt x="6555" y="665"/>
                    <a:pt x="5934" y="265"/>
                    <a:pt x="5268" y="44"/>
                  </a:cubicBezTo>
                  <a:cubicBezTo>
                    <a:pt x="5128" y="15"/>
                    <a:pt x="4983" y="1"/>
                    <a:pt x="48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2"/>
            <p:cNvSpPr/>
            <p:nvPr/>
          </p:nvSpPr>
          <p:spPr>
            <a:xfrm>
              <a:off x="1799770" y="3004593"/>
              <a:ext cx="25626" cy="21767"/>
            </a:xfrm>
            <a:custGeom>
              <a:avLst/>
              <a:gdLst/>
              <a:ahLst/>
              <a:cxnLst/>
              <a:rect l="l" t="t" r="r" b="b"/>
              <a:pathLst>
                <a:path w="1793" h="1523" extrusionOk="0">
                  <a:moveTo>
                    <a:pt x="838" y="0"/>
                  </a:moveTo>
                  <a:cubicBezTo>
                    <a:pt x="745" y="0"/>
                    <a:pt x="649" y="27"/>
                    <a:pt x="555" y="88"/>
                  </a:cubicBezTo>
                  <a:cubicBezTo>
                    <a:pt x="1" y="420"/>
                    <a:pt x="401" y="1522"/>
                    <a:pt x="934" y="1522"/>
                  </a:cubicBezTo>
                  <a:cubicBezTo>
                    <a:pt x="1041" y="1522"/>
                    <a:pt x="1154" y="1478"/>
                    <a:pt x="1265" y="1374"/>
                  </a:cubicBezTo>
                  <a:cubicBezTo>
                    <a:pt x="1792" y="847"/>
                    <a:pt x="1361" y="0"/>
                    <a:pt x="8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2"/>
            <p:cNvSpPr/>
            <p:nvPr/>
          </p:nvSpPr>
          <p:spPr>
            <a:xfrm>
              <a:off x="1833729" y="2963316"/>
              <a:ext cx="37103" cy="33001"/>
            </a:xfrm>
            <a:custGeom>
              <a:avLst/>
              <a:gdLst/>
              <a:ahLst/>
              <a:cxnLst/>
              <a:rect l="l" t="t" r="r" b="b"/>
              <a:pathLst>
                <a:path w="2596" h="2309" extrusionOk="0">
                  <a:moveTo>
                    <a:pt x="1209" y="0"/>
                  </a:moveTo>
                  <a:cubicBezTo>
                    <a:pt x="1190" y="0"/>
                    <a:pt x="1171" y="1"/>
                    <a:pt x="1152" y="3"/>
                  </a:cubicBezTo>
                  <a:cubicBezTo>
                    <a:pt x="0" y="126"/>
                    <a:pt x="640" y="2308"/>
                    <a:pt x="1482" y="2308"/>
                  </a:cubicBezTo>
                  <a:cubicBezTo>
                    <a:pt x="1549" y="2308"/>
                    <a:pt x="1616" y="2295"/>
                    <a:pt x="1684" y="2266"/>
                  </a:cubicBezTo>
                  <a:cubicBezTo>
                    <a:pt x="2596" y="1918"/>
                    <a:pt x="2063" y="0"/>
                    <a:pt x="1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2"/>
            <p:cNvSpPr/>
            <p:nvPr/>
          </p:nvSpPr>
          <p:spPr>
            <a:xfrm>
              <a:off x="1892457" y="2967546"/>
              <a:ext cx="32916" cy="25598"/>
            </a:xfrm>
            <a:custGeom>
              <a:avLst/>
              <a:gdLst/>
              <a:ahLst/>
              <a:cxnLst/>
              <a:rect l="l" t="t" r="r" b="b"/>
              <a:pathLst>
                <a:path w="2303" h="1791" extrusionOk="0">
                  <a:moveTo>
                    <a:pt x="901" y="0"/>
                  </a:moveTo>
                  <a:cubicBezTo>
                    <a:pt x="717" y="0"/>
                    <a:pt x="543" y="72"/>
                    <a:pt x="415" y="239"/>
                  </a:cubicBezTo>
                  <a:cubicBezTo>
                    <a:pt x="0" y="827"/>
                    <a:pt x="393" y="1791"/>
                    <a:pt x="1026" y="1791"/>
                  </a:cubicBezTo>
                  <a:cubicBezTo>
                    <a:pt x="1207" y="1791"/>
                    <a:pt x="1406" y="1713"/>
                    <a:pt x="1613" y="1526"/>
                  </a:cubicBezTo>
                  <a:cubicBezTo>
                    <a:pt x="2303" y="871"/>
                    <a:pt x="1544" y="0"/>
                    <a:pt x="9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2"/>
            <p:cNvSpPr/>
            <p:nvPr/>
          </p:nvSpPr>
          <p:spPr>
            <a:xfrm>
              <a:off x="1868660" y="3014369"/>
              <a:ext cx="31401" cy="20581"/>
            </a:xfrm>
            <a:custGeom>
              <a:avLst/>
              <a:gdLst/>
              <a:ahLst/>
              <a:cxnLst/>
              <a:rect l="l" t="t" r="r" b="b"/>
              <a:pathLst>
                <a:path w="2197" h="1440" extrusionOk="0">
                  <a:moveTo>
                    <a:pt x="1163" y="1"/>
                  </a:moveTo>
                  <a:cubicBezTo>
                    <a:pt x="1062" y="1"/>
                    <a:pt x="953" y="22"/>
                    <a:pt x="837" y="69"/>
                  </a:cubicBezTo>
                  <a:cubicBezTo>
                    <a:pt x="0" y="468"/>
                    <a:pt x="417" y="1440"/>
                    <a:pt x="1154" y="1440"/>
                  </a:cubicBezTo>
                  <a:cubicBezTo>
                    <a:pt x="1237" y="1440"/>
                    <a:pt x="1324" y="1427"/>
                    <a:pt x="1414" y="1400"/>
                  </a:cubicBezTo>
                  <a:cubicBezTo>
                    <a:pt x="2196" y="1166"/>
                    <a:pt x="1910" y="1"/>
                    <a:pt x="11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2"/>
            <p:cNvSpPr/>
            <p:nvPr/>
          </p:nvSpPr>
          <p:spPr>
            <a:xfrm>
              <a:off x="1930675" y="3004350"/>
              <a:ext cx="24955" cy="20024"/>
            </a:xfrm>
            <a:custGeom>
              <a:avLst/>
              <a:gdLst/>
              <a:ahLst/>
              <a:cxnLst/>
              <a:rect l="l" t="t" r="r" b="b"/>
              <a:pathLst>
                <a:path w="1746" h="1401" extrusionOk="0">
                  <a:moveTo>
                    <a:pt x="998" y="1"/>
                  </a:moveTo>
                  <a:cubicBezTo>
                    <a:pt x="394" y="1"/>
                    <a:pt x="1" y="1266"/>
                    <a:pt x="669" y="1391"/>
                  </a:cubicBezTo>
                  <a:cubicBezTo>
                    <a:pt x="706" y="1398"/>
                    <a:pt x="742" y="1401"/>
                    <a:pt x="777" y="1401"/>
                  </a:cubicBezTo>
                  <a:cubicBezTo>
                    <a:pt x="1456" y="1401"/>
                    <a:pt x="1746" y="227"/>
                    <a:pt x="1113" y="16"/>
                  </a:cubicBezTo>
                  <a:cubicBezTo>
                    <a:pt x="1074" y="5"/>
                    <a:pt x="1035" y="1"/>
                    <a:pt x="9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2"/>
            <p:cNvSpPr/>
            <p:nvPr/>
          </p:nvSpPr>
          <p:spPr>
            <a:xfrm>
              <a:off x="1775530" y="2943065"/>
              <a:ext cx="207827" cy="110724"/>
            </a:xfrm>
            <a:custGeom>
              <a:avLst/>
              <a:gdLst/>
              <a:ahLst/>
              <a:cxnLst/>
              <a:rect l="l" t="t" r="r" b="b"/>
              <a:pathLst>
                <a:path w="14541" h="7747" extrusionOk="0">
                  <a:moveTo>
                    <a:pt x="4838" y="1"/>
                  </a:moveTo>
                  <a:cubicBezTo>
                    <a:pt x="4524" y="1"/>
                    <a:pt x="4210" y="69"/>
                    <a:pt x="3937" y="221"/>
                  </a:cubicBezTo>
                  <a:cubicBezTo>
                    <a:pt x="2251" y="1064"/>
                    <a:pt x="3272" y="3105"/>
                    <a:pt x="3272" y="3105"/>
                  </a:cubicBezTo>
                  <a:cubicBezTo>
                    <a:pt x="3272" y="3105"/>
                    <a:pt x="3218" y="3102"/>
                    <a:pt x="3125" y="3102"/>
                  </a:cubicBezTo>
                  <a:cubicBezTo>
                    <a:pt x="2487" y="3102"/>
                    <a:pt x="0" y="3237"/>
                    <a:pt x="388" y="5368"/>
                  </a:cubicBezTo>
                  <a:cubicBezTo>
                    <a:pt x="638" y="6743"/>
                    <a:pt x="1620" y="7343"/>
                    <a:pt x="2684" y="7343"/>
                  </a:cubicBezTo>
                  <a:cubicBezTo>
                    <a:pt x="3509" y="7343"/>
                    <a:pt x="4382" y="6983"/>
                    <a:pt x="5002" y="6344"/>
                  </a:cubicBezTo>
                  <a:cubicBezTo>
                    <a:pt x="5534" y="7142"/>
                    <a:pt x="6466" y="7675"/>
                    <a:pt x="7442" y="7719"/>
                  </a:cubicBezTo>
                  <a:cubicBezTo>
                    <a:pt x="7578" y="7738"/>
                    <a:pt x="7713" y="7747"/>
                    <a:pt x="7848" y="7747"/>
                  </a:cubicBezTo>
                  <a:cubicBezTo>
                    <a:pt x="8683" y="7747"/>
                    <a:pt x="9481" y="7399"/>
                    <a:pt x="10015" y="6787"/>
                  </a:cubicBezTo>
                  <a:cubicBezTo>
                    <a:pt x="10015" y="6787"/>
                    <a:pt x="11084" y="7443"/>
                    <a:pt x="12214" y="7443"/>
                  </a:cubicBezTo>
                  <a:cubicBezTo>
                    <a:pt x="12612" y="7443"/>
                    <a:pt x="13018" y="7362"/>
                    <a:pt x="13387" y="7142"/>
                  </a:cubicBezTo>
                  <a:cubicBezTo>
                    <a:pt x="14186" y="6654"/>
                    <a:pt x="14541" y="5456"/>
                    <a:pt x="14364" y="4480"/>
                  </a:cubicBezTo>
                  <a:lnTo>
                    <a:pt x="14364" y="4480"/>
                  </a:lnTo>
                  <a:cubicBezTo>
                    <a:pt x="14364" y="4613"/>
                    <a:pt x="14319" y="4791"/>
                    <a:pt x="14230" y="4924"/>
                  </a:cubicBezTo>
                  <a:cubicBezTo>
                    <a:pt x="13849" y="5956"/>
                    <a:pt x="12913" y="6477"/>
                    <a:pt x="11971" y="6477"/>
                  </a:cubicBezTo>
                  <a:cubicBezTo>
                    <a:pt x="11049" y="6477"/>
                    <a:pt x="10122" y="5978"/>
                    <a:pt x="9705" y="4968"/>
                  </a:cubicBezTo>
                  <a:cubicBezTo>
                    <a:pt x="9306" y="5323"/>
                    <a:pt x="8818" y="5545"/>
                    <a:pt x="8285" y="5678"/>
                  </a:cubicBezTo>
                  <a:cubicBezTo>
                    <a:pt x="8167" y="5708"/>
                    <a:pt x="8047" y="5722"/>
                    <a:pt x="7928" y="5722"/>
                  </a:cubicBezTo>
                  <a:cubicBezTo>
                    <a:pt x="7508" y="5722"/>
                    <a:pt x="7097" y="5546"/>
                    <a:pt x="6821" y="5235"/>
                  </a:cubicBezTo>
                  <a:cubicBezTo>
                    <a:pt x="6466" y="4791"/>
                    <a:pt x="6555" y="4125"/>
                    <a:pt x="7043" y="3815"/>
                  </a:cubicBezTo>
                  <a:lnTo>
                    <a:pt x="7043" y="3815"/>
                  </a:lnTo>
                  <a:cubicBezTo>
                    <a:pt x="6759" y="3932"/>
                    <a:pt x="6469" y="3987"/>
                    <a:pt x="6187" y="3987"/>
                  </a:cubicBezTo>
                  <a:cubicBezTo>
                    <a:pt x="5187" y="3987"/>
                    <a:pt x="4278" y="3300"/>
                    <a:pt x="4070" y="2262"/>
                  </a:cubicBezTo>
                  <a:cubicBezTo>
                    <a:pt x="4026" y="1375"/>
                    <a:pt x="4514" y="532"/>
                    <a:pt x="5268" y="44"/>
                  </a:cubicBezTo>
                  <a:cubicBezTo>
                    <a:pt x="5128" y="15"/>
                    <a:pt x="4983" y="1"/>
                    <a:pt x="4838" y="1"/>
                  </a:cubicBezTo>
                  <a:close/>
                </a:path>
              </a:pathLst>
            </a:custGeom>
            <a:solidFill>
              <a:srgbClr val="298864">
                <a:alpha val="678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2"/>
            <p:cNvSpPr/>
            <p:nvPr/>
          </p:nvSpPr>
          <p:spPr>
            <a:xfrm>
              <a:off x="1695120" y="2611392"/>
              <a:ext cx="442967" cy="303687"/>
            </a:xfrm>
            <a:custGeom>
              <a:avLst/>
              <a:gdLst/>
              <a:ahLst/>
              <a:cxnLst/>
              <a:rect l="l" t="t" r="r" b="b"/>
              <a:pathLst>
                <a:path w="30993" h="21248" extrusionOk="0">
                  <a:moveTo>
                    <a:pt x="14072" y="1"/>
                  </a:moveTo>
                  <a:cubicBezTo>
                    <a:pt x="14034" y="1"/>
                    <a:pt x="13995" y="1"/>
                    <a:pt x="13955" y="2"/>
                  </a:cubicBezTo>
                  <a:cubicBezTo>
                    <a:pt x="13423" y="2"/>
                    <a:pt x="12891" y="90"/>
                    <a:pt x="12358" y="224"/>
                  </a:cubicBezTo>
                  <a:cubicBezTo>
                    <a:pt x="5614" y="1688"/>
                    <a:pt x="6724" y="8299"/>
                    <a:pt x="6724" y="8299"/>
                  </a:cubicBezTo>
                  <a:cubicBezTo>
                    <a:pt x="6724" y="8299"/>
                    <a:pt x="6047" y="8147"/>
                    <a:pt x="5126" y="8147"/>
                  </a:cubicBezTo>
                  <a:cubicBezTo>
                    <a:pt x="3186" y="8147"/>
                    <a:pt x="159" y="8820"/>
                    <a:pt x="68" y="13002"/>
                  </a:cubicBezTo>
                  <a:cubicBezTo>
                    <a:pt x="1" y="17686"/>
                    <a:pt x="3645" y="18249"/>
                    <a:pt x="5401" y="18249"/>
                  </a:cubicBezTo>
                  <a:cubicBezTo>
                    <a:pt x="5957" y="18249"/>
                    <a:pt x="6324" y="18193"/>
                    <a:pt x="6324" y="18193"/>
                  </a:cubicBezTo>
                  <a:cubicBezTo>
                    <a:pt x="6324" y="18193"/>
                    <a:pt x="6635" y="20766"/>
                    <a:pt x="10007" y="21210"/>
                  </a:cubicBezTo>
                  <a:cubicBezTo>
                    <a:pt x="10219" y="21235"/>
                    <a:pt x="10424" y="21247"/>
                    <a:pt x="10622" y="21247"/>
                  </a:cubicBezTo>
                  <a:cubicBezTo>
                    <a:pt x="13521" y="21247"/>
                    <a:pt x="14843" y="18681"/>
                    <a:pt x="14843" y="18681"/>
                  </a:cubicBezTo>
                  <a:cubicBezTo>
                    <a:pt x="15287" y="20100"/>
                    <a:pt x="16618" y="21121"/>
                    <a:pt x="18082" y="21165"/>
                  </a:cubicBezTo>
                  <a:cubicBezTo>
                    <a:pt x="18229" y="21178"/>
                    <a:pt x="18375" y="21184"/>
                    <a:pt x="18521" y="21184"/>
                  </a:cubicBezTo>
                  <a:cubicBezTo>
                    <a:pt x="19916" y="21184"/>
                    <a:pt x="21244" y="20612"/>
                    <a:pt x="22208" y="19568"/>
                  </a:cubicBezTo>
                  <a:cubicBezTo>
                    <a:pt x="22208" y="19568"/>
                    <a:pt x="23374" y="20029"/>
                    <a:pt x="24803" y="20029"/>
                  </a:cubicBezTo>
                  <a:cubicBezTo>
                    <a:pt x="26034" y="20029"/>
                    <a:pt x="27461" y="19687"/>
                    <a:pt x="28508" y="18414"/>
                  </a:cubicBezTo>
                  <a:cubicBezTo>
                    <a:pt x="28730" y="18148"/>
                    <a:pt x="28907" y="17838"/>
                    <a:pt x="29085" y="17527"/>
                  </a:cubicBezTo>
                  <a:cubicBezTo>
                    <a:pt x="30194" y="15131"/>
                    <a:pt x="27887" y="13179"/>
                    <a:pt x="27887" y="13179"/>
                  </a:cubicBezTo>
                  <a:cubicBezTo>
                    <a:pt x="27887" y="13179"/>
                    <a:pt x="30993" y="8698"/>
                    <a:pt x="27754" y="5947"/>
                  </a:cubicBezTo>
                  <a:cubicBezTo>
                    <a:pt x="26689" y="5015"/>
                    <a:pt x="25570" y="4705"/>
                    <a:pt x="24551" y="4705"/>
                  </a:cubicBezTo>
                  <a:cubicBezTo>
                    <a:pt x="22514" y="4705"/>
                    <a:pt x="20877" y="5947"/>
                    <a:pt x="20877" y="5947"/>
                  </a:cubicBezTo>
                  <a:cubicBezTo>
                    <a:pt x="20877" y="5947"/>
                    <a:pt x="19347" y="1"/>
                    <a:pt x="14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2"/>
            <p:cNvSpPr/>
            <p:nvPr/>
          </p:nvSpPr>
          <p:spPr>
            <a:xfrm>
              <a:off x="1729951" y="2768538"/>
              <a:ext cx="42763" cy="42606"/>
            </a:xfrm>
            <a:custGeom>
              <a:avLst/>
              <a:gdLst/>
              <a:ahLst/>
              <a:cxnLst/>
              <a:rect l="l" t="t" r="r" b="b"/>
              <a:pathLst>
                <a:path w="2992" h="2981" extrusionOk="0">
                  <a:moveTo>
                    <a:pt x="1446" y="1"/>
                  </a:moveTo>
                  <a:cubicBezTo>
                    <a:pt x="1403" y="1"/>
                    <a:pt x="1359" y="4"/>
                    <a:pt x="1314" y="10"/>
                  </a:cubicBezTo>
                  <a:cubicBezTo>
                    <a:pt x="142" y="172"/>
                    <a:pt x="1" y="2981"/>
                    <a:pt x="1156" y="2981"/>
                  </a:cubicBezTo>
                  <a:cubicBezTo>
                    <a:pt x="1270" y="2981"/>
                    <a:pt x="1397" y="2954"/>
                    <a:pt x="1536" y="2894"/>
                  </a:cubicBezTo>
                  <a:cubicBezTo>
                    <a:pt x="2992" y="2294"/>
                    <a:pt x="2629" y="1"/>
                    <a:pt x="1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2"/>
            <p:cNvSpPr/>
            <p:nvPr/>
          </p:nvSpPr>
          <p:spPr>
            <a:xfrm>
              <a:off x="1827812" y="2853092"/>
              <a:ext cx="41591" cy="34902"/>
            </a:xfrm>
            <a:custGeom>
              <a:avLst/>
              <a:gdLst/>
              <a:ahLst/>
              <a:cxnLst/>
              <a:rect l="l" t="t" r="r" b="b"/>
              <a:pathLst>
                <a:path w="2910" h="2442" extrusionOk="0">
                  <a:moveTo>
                    <a:pt x="1339" y="0"/>
                  </a:moveTo>
                  <a:cubicBezTo>
                    <a:pt x="968" y="0"/>
                    <a:pt x="595" y="192"/>
                    <a:pt x="368" y="660"/>
                  </a:cubicBezTo>
                  <a:cubicBezTo>
                    <a:pt x="0" y="1488"/>
                    <a:pt x="627" y="2442"/>
                    <a:pt x="1342" y="2442"/>
                  </a:cubicBezTo>
                  <a:cubicBezTo>
                    <a:pt x="1663" y="2442"/>
                    <a:pt x="2001" y="2250"/>
                    <a:pt x="2276" y="1770"/>
                  </a:cubicBezTo>
                  <a:cubicBezTo>
                    <a:pt x="2909" y="865"/>
                    <a:pt x="2127" y="0"/>
                    <a:pt x="13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2"/>
            <p:cNvSpPr/>
            <p:nvPr/>
          </p:nvSpPr>
          <p:spPr>
            <a:xfrm>
              <a:off x="1695120" y="2613293"/>
              <a:ext cx="415697" cy="303673"/>
            </a:xfrm>
            <a:custGeom>
              <a:avLst/>
              <a:gdLst/>
              <a:ahLst/>
              <a:cxnLst/>
              <a:rect l="l" t="t" r="r" b="b"/>
              <a:pathLst>
                <a:path w="29085" h="21247" extrusionOk="0">
                  <a:moveTo>
                    <a:pt x="13955" y="1"/>
                  </a:moveTo>
                  <a:cubicBezTo>
                    <a:pt x="13423" y="1"/>
                    <a:pt x="12891" y="89"/>
                    <a:pt x="12358" y="223"/>
                  </a:cubicBezTo>
                  <a:cubicBezTo>
                    <a:pt x="5614" y="1687"/>
                    <a:pt x="6724" y="8298"/>
                    <a:pt x="6724" y="8298"/>
                  </a:cubicBezTo>
                  <a:cubicBezTo>
                    <a:pt x="6724" y="8298"/>
                    <a:pt x="6047" y="8146"/>
                    <a:pt x="5126" y="8146"/>
                  </a:cubicBezTo>
                  <a:cubicBezTo>
                    <a:pt x="3186" y="8146"/>
                    <a:pt x="159" y="8819"/>
                    <a:pt x="68" y="13001"/>
                  </a:cubicBezTo>
                  <a:cubicBezTo>
                    <a:pt x="1" y="17685"/>
                    <a:pt x="3645" y="18248"/>
                    <a:pt x="5401" y="18248"/>
                  </a:cubicBezTo>
                  <a:cubicBezTo>
                    <a:pt x="5957" y="18248"/>
                    <a:pt x="6324" y="18192"/>
                    <a:pt x="6324" y="18192"/>
                  </a:cubicBezTo>
                  <a:cubicBezTo>
                    <a:pt x="6324" y="18192"/>
                    <a:pt x="6635" y="20765"/>
                    <a:pt x="10007" y="21209"/>
                  </a:cubicBezTo>
                  <a:cubicBezTo>
                    <a:pt x="10219" y="21234"/>
                    <a:pt x="10424" y="21246"/>
                    <a:pt x="10622" y="21246"/>
                  </a:cubicBezTo>
                  <a:cubicBezTo>
                    <a:pt x="13521" y="21246"/>
                    <a:pt x="14843" y="18680"/>
                    <a:pt x="14843" y="18680"/>
                  </a:cubicBezTo>
                  <a:cubicBezTo>
                    <a:pt x="15287" y="20099"/>
                    <a:pt x="16618" y="21120"/>
                    <a:pt x="18082" y="21164"/>
                  </a:cubicBezTo>
                  <a:cubicBezTo>
                    <a:pt x="18229" y="21177"/>
                    <a:pt x="18375" y="21183"/>
                    <a:pt x="18521" y="21183"/>
                  </a:cubicBezTo>
                  <a:cubicBezTo>
                    <a:pt x="19916" y="21183"/>
                    <a:pt x="21244" y="20611"/>
                    <a:pt x="22208" y="19567"/>
                  </a:cubicBezTo>
                  <a:cubicBezTo>
                    <a:pt x="22208" y="19567"/>
                    <a:pt x="23374" y="20028"/>
                    <a:pt x="24803" y="20028"/>
                  </a:cubicBezTo>
                  <a:cubicBezTo>
                    <a:pt x="26034" y="20028"/>
                    <a:pt x="27461" y="19686"/>
                    <a:pt x="28508" y="18413"/>
                  </a:cubicBezTo>
                  <a:cubicBezTo>
                    <a:pt x="28730" y="18147"/>
                    <a:pt x="28907" y="17837"/>
                    <a:pt x="29085" y="17526"/>
                  </a:cubicBezTo>
                  <a:lnTo>
                    <a:pt x="29085" y="17526"/>
                  </a:lnTo>
                  <a:cubicBezTo>
                    <a:pt x="28186" y="18705"/>
                    <a:pt x="26873" y="19272"/>
                    <a:pt x="25572" y="19272"/>
                  </a:cubicBezTo>
                  <a:cubicBezTo>
                    <a:pt x="23983" y="19272"/>
                    <a:pt x="22412" y="18426"/>
                    <a:pt x="21631" y="16816"/>
                  </a:cubicBezTo>
                  <a:cubicBezTo>
                    <a:pt x="20936" y="17901"/>
                    <a:pt x="19860" y="18390"/>
                    <a:pt x="18794" y="18390"/>
                  </a:cubicBezTo>
                  <a:cubicBezTo>
                    <a:pt x="17070" y="18390"/>
                    <a:pt x="15375" y="17109"/>
                    <a:pt x="15375" y="14997"/>
                  </a:cubicBezTo>
                  <a:cubicBezTo>
                    <a:pt x="14705" y="16103"/>
                    <a:pt x="13402" y="16551"/>
                    <a:pt x="12097" y="16551"/>
                  </a:cubicBezTo>
                  <a:cubicBezTo>
                    <a:pt x="11674" y="16551"/>
                    <a:pt x="11251" y="16504"/>
                    <a:pt x="10850" y="16417"/>
                  </a:cubicBezTo>
                  <a:cubicBezTo>
                    <a:pt x="9785" y="16284"/>
                    <a:pt x="8853" y="15707"/>
                    <a:pt x="8232" y="14864"/>
                  </a:cubicBezTo>
                  <a:cubicBezTo>
                    <a:pt x="7389" y="13400"/>
                    <a:pt x="8232" y="11448"/>
                    <a:pt x="9607" y="10516"/>
                  </a:cubicBezTo>
                  <a:cubicBezTo>
                    <a:pt x="10983" y="9584"/>
                    <a:pt x="12713" y="9407"/>
                    <a:pt x="14399" y="9274"/>
                  </a:cubicBezTo>
                  <a:cubicBezTo>
                    <a:pt x="11826" y="9096"/>
                    <a:pt x="9918" y="6257"/>
                    <a:pt x="10450" y="3728"/>
                  </a:cubicBezTo>
                  <a:cubicBezTo>
                    <a:pt x="10894" y="1953"/>
                    <a:pt x="12225" y="577"/>
                    <a:pt x="13955" y="1"/>
                  </a:cubicBezTo>
                  <a:close/>
                </a:path>
              </a:pathLst>
            </a:custGeom>
            <a:solidFill>
              <a:schemeClr val="accent1">
                <a:alpha val="665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2"/>
            <p:cNvSpPr/>
            <p:nvPr/>
          </p:nvSpPr>
          <p:spPr>
            <a:xfrm>
              <a:off x="1241419" y="2971591"/>
              <a:ext cx="142053" cy="265712"/>
            </a:xfrm>
            <a:custGeom>
              <a:avLst/>
              <a:gdLst/>
              <a:ahLst/>
              <a:cxnLst/>
              <a:rect l="l" t="t" r="r" b="b"/>
              <a:pathLst>
                <a:path w="9939" h="18591" extrusionOk="0">
                  <a:moveTo>
                    <a:pt x="9939" y="1"/>
                  </a:moveTo>
                  <a:cubicBezTo>
                    <a:pt x="1" y="7321"/>
                    <a:pt x="888" y="18591"/>
                    <a:pt x="888" y="18591"/>
                  </a:cubicBezTo>
                  <a:lnTo>
                    <a:pt x="1110" y="18236"/>
                  </a:lnTo>
                  <a:cubicBezTo>
                    <a:pt x="9096" y="6834"/>
                    <a:pt x="9939" y="1"/>
                    <a:pt x="99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2"/>
            <p:cNvSpPr/>
            <p:nvPr/>
          </p:nvSpPr>
          <p:spPr>
            <a:xfrm>
              <a:off x="1181176" y="2963988"/>
              <a:ext cx="78652" cy="273315"/>
            </a:xfrm>
            <a:custGeom>
              <a:avLst/>
              <a:gdLst/>
              <a:ahLst/>
              <a:cxnLst/>
              <a:rect l="l" t="t" r="r" b="b"/>
              <a:pathLst>
                <a:path w="5503" h="19123" extrusionOk="0">
                  <a:moveTo>
                    <a:pt x="844" y="0"/>
                  </a:moveTo>
                  <a:cubicBezTo>
                    <a:pt x="844" y="1"/>
                    <a:pt x="1" y="4526"/>
                    <a:pt x="4881" y="18457"/>
                  </a:cubicBezTo>
                  <a:cubicBezTo>
                    <a:pt x="4925" y="18635"/>
                    <a:pt x="5014" y="18857"/>
                    <a:pt x="5103" y="19123"/>
                  </a:cubicBezTo>
                  <a:cubicBezTo>
                    <a:pt x="5280" y="17659"/>
                    <a:pt x="5413" y="16195"/>
                    <a:pt x="5413" y="14730"/>
                  </a:cubicBezTo>
                  <a:cubicBezTo>
                    <a:pt x="5502" y="10249"/>
                    <a:pt x="4881" y="3417"/>
                    <a:pt x="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2"/>
            <p:cNvSpPr/>
            <p:nvPr/>
          </p:nvSpPr>
          <p:spPr>
            <a:xfrm>
              <a:off x="1254097" y="3090176"/>
              <a:ext cx="191519" cy="147127"/>
            </a:xfrm>
            <a:custGeom>
              <a:avLst/>
              <a:gdLst/>
              <a:ahLst/>
              <a:cxnLst/>
              <a:rect l="l" t="t" r="r" b="b"/>
              <a:pathLst>
                <a:path w="13400" h="10294" extrusionOk="0">
                  <a:moveTo>
                    <a:pt x="13400" y="1"/>
                  </a:moveTo>
                  <a:cubicBezTo>
                    <a:pt x="13400" y="1"/>
                    <a:pt x="3506" y="4393"/>
                    <a:pt x="1" y="10294"/>
                  </a:cubicBezTo>
                  <a:cubicBezTo>
                    <a:pt x="1" y="10294"/>
                    <a:pt x="755" y="10028"/>
                    <a:pt x="1909" y="9540"/>
                  </a:cubicBezTo>
                  <a:cubicBezTo>
                    <a:pt x="5059" y="8209"/>
                    <a:pt x="11137" y="5014"/>
                    <a:pt x="134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2"/>
            <p:cNvSpPr/>
            <p:nvPr/>
          </p:nvSpPr>
          <p:spPr>
            <a:xfrm>
              <a:off x="1254097" y="3090176"/>
              <a:ext cx="191519" cy="147127"/>
            </a:xfrm>
            <a:custGeom>
              <a:avLst/>
              <a:gdLst/>
              <a:ahLst/>
              <a:cxnLst/>
              <a:rect l="l" t="t" r="r" b="b"/>
              <a:pathLst>
                <a:path w="13400" h="10294" extrusionOk="0">
                  <a:moveTo>
                    <a:pt x="13400" y="1"/>
                  </a:moveTo>
                  <a:lnTo>
                    <a:pt x="13400" y="1"/>
                  </a:lnTo>
                  <a:cubicBezTo>
                    <a:pt x="13399" y="1"/>
                    <a:pt x="3506" y="4393"/>
                    <a:pt x="1" y="10294"/>
                  </a:cubicBezTo>
                  <a:cubicBezTo>
                    <a:pt x="1" y="10294"/>
                    <a:pt x="755" y="10028"/>
                    <a:pt x="1909" y="9540"/>
                  </a:cubicBezTo>
                  <a:cubicBezTo>
                    <a:pt x="6789" y="5857"/>
                    <a:pt x="13400" y="1"/>
                    <a:pt x="134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2"/>
            <p:cNvSpPr/>
            <p:nvPr/>
          </p:nvSpPr>
          <p:spPr>
            <a:xfrm>
              <a:off x="1181176" y="2963988"/>
              <a:ext cx="69776" cy="263811"/>
            </a:xfrm>
            <a:custGeom>
              <a:avLst/>
              <a:gdLst/>
              <a:ahLst/>
              <a:cxnLst/>
              <a:rect l="l" t="t" r="r" b="b"/>
              <a:pathLst>
                <a:path w="4882" h="18458" extrusionOk="0">
                  <a:moveTo>
                    <a:pt x="844" y="0"/>
                  </a:moveTo>
                  <a:lnTo>
                    <a:pt x="844" y="0"/>
                  </a:lnTo>
                  <a:cubicBezTo>
                    <a:pt x="844" y="1"/>
                    <a:pt x="1" y="4526"/>
                    <a:pt x="4881" y="18457"/>
                  </a:cubicBezTo>
                  <a:cubicBezTo>
                    <a:pt x="4748" y="10604"/>
                    <a:pt x="844" y="1"/>
                    <a:pt x="844"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2"/>
            <p:cNvSpPr/>
            <p:nvPr/>
          </p:nvSpPr>
          <p:spPr>
            <a:xfrm>
              <a:off x="1241419" y="2971591"/>
              <a:ext cx="142053" cy="265712"/>
            </a:xfrm>
            <a:custGeom>
              <a:avLst/>
              <a:gdLst/>
              <a:ahLst/>
              <a:cxnLst/>
              <a:rect l="l" t="t" r="r" b="b"/>
              <a:pathLst>
                <a:path w="9939" h="18591" extrusionOk="0">
                  <a:moveTo>
                    <a:pt x="9939" y="1"/>
                  </a:moveTo>
                  <a:lnTo>
                    <a:pt x="9939" y="1"/>
                  </a:lnTo>
                  <a:cubicBezTo>
                    <a:pt x="1" y="7321"/>
                    <a:pt x="888" y="18591"/>
                    <a:pt x="888" y="18591"/>
                  </a:cubicBezTo>
                  <a:lnTo>
                    <a:pt x="1110" y="18236"/>
                  </a:lnTo>
                  <a:lnTo>
                    <a:pt x="1110" y="18192"/>
                  </a:lnTo>
                  <a:cubicBezTo>
                    <a:pt x="2751" y="11004"/>
                    <a:pt x="9717" y="356"/>
                    <a:pt x="99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2"/>
            <p:cNvSpPr/>
            <p:nvPr/>
          </p:nvSpPr>
          <p:spPr>
            <a:xfrm>
              <a:off x="2040427" y="3024230"/>
              <a:ext cx="247317" cy="195950"/>
            </a:xfrm>
            <a:custGeom>
              <a:avLst/>
              <a:gdLst/>
              <a:ahLst/>
              <a:cxnLst/>
              <a:rect l="l" t="t" r="r" b="b"/>
              <a:pathLst>
                <a:path w="17304" h="13710" extrusionOk="0">
                  <a:moveTo>
                    <a:pt x="0" y="0"/>
                  </a:moveTo>
                  <a:cubicBezTo>
                    <a:pt x="0" y="45"/>
                    <a:pt x="0" y="45"/>
                    <a:pt x="0" y="89"/>
                  </a:cubicBezTo>
                  <a:cubicBezTo>
                    <a:pt x="399" y="976"/>
                    <a:pt x="4703" y="10116"/>
                    <a:pt x="17304" y="13710"/>
                  </a:cubicBezTo>
                  <a:cubicBezTo>
                    <a:pt x="17304" y="13710"/>
                    <a:pt x="12734" y="230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2"/>
            <p:cNvSpPr/>
            <p:nvPr/>
          </p:nvSpPr>
          <p:spPr>
            <a:xfrm>
              <a:off x="2040427" y="3025488"/>
              <a:ext cx="247317" cy="194692"/>
            </a:xfrm>
            <a:custGeom>
              <a:avLst/>
              <a:gdLst/>
              <a:ahLst/>
              <a:cxnLst/>
              <a:rect l="l" t="t" r="r" b="b"/>
              <a:pathLst>
                <a:path w="17304" h="13622" extrusionOk="0">
                  <a:moveTo>
                    <a:pt x="0" y="1"/>
                  </a:moveTo>
                  <a:cubicBezTo>
                    <a:pt x="399" y="888"/>
                    <a:pt x="4703" y="10028"/>
                    <a:pt x="17304" y="13622"/>
                  </a:cubicBezTo>
                  <a:lnTo>
                    <a:pt x="0" y="1"/>
                  </a:ln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2"/>
            <p:cNvSpPr/>
            <p:nvPr/>
          </p:nvSpPr>
          <p:spPr>
            <a:xfrm>
              <a:off x="1963691" y="3129237"/>
              <a:ext cx="258737" cy="69733"/>
            </a:xfrm>
            <a:custGeom>
              <a:avLst/>
              <a:gdLst/>
              <a:ahLst/>
              <a:cxnLst/>
              <a:rect l="l" t="t" r="r" b="b"/>
              <a:pathLst>
                <a:path w="18103" h="4879" extrusionOk="0">
                  <a:moveTo>
                    <a:pt x="5766" y="0"/>
                  </a:moveTo>
                  <a:cubicBezTo>
                    <a:pt x="3970" y="0"/>
                    <a:pt x="2035" y="260"/>
                    <a:pt x="1" y="906"/>
                  </a:cubicBezTo>
                  <a:lnTo>
                    <a:pt x="89" y="950"/>
                  </a:lnTo>
                  <a:cubicBezTo>
                    <a:pt x="600" y="1352"/>
                    <a:pt x="5258" y="4878"/>
                    <a:pt x="12826" y="4878"/>
                  </a:cubicBezTo>
                  <a:cubicBezTo>
                    <a:pt x="14454" y="4878"/>
                    <a:pt x="16217" y="4715"/>
                    <a:pt x="18103" y="4322"/>
                  </a:cubicBezTo>
                  <a:cubicBezTo>
                    <a:pt x="18103" y="4322"/>
                    <a:pt x="13094" y="0"/>
                    <a:pt x="57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2"/>
            <p:cNvSpPr/>
            <p:nvPr/>
          </p:nvSpPr>
          <p:spPr>
            <a:xfrm>
              <a:off x="1964963" y="3142815"/>
              <a:ext cx="257465" cy="56155"/>
            </a:xfrm>
            <a:custGeom>
              <a:avLst/>
              <a:gdLst/>
              <a:ahLst/>
              <a:cxnLst/>
              <a:rect l="l" t="t" r="r" b="b"/>
              <a:pathLst>
                <a:path w="18014" h="3929" extrusionOk="0">
                  <a:moveTo>
                    <a:pt x="0" y="0"/>
                  </a:moveTo>
                  <a:lnTo>
                    <a:pt x="0" y="0"/>
                  </a:lnTo>
                  <a:cubicBezTo>
                    <a:pt x="511" y="402"/>
                    <a:pt x="5169" y="3928"/>
                    <a:pt x="12737" y="3928"/>
                  </a:cubicBezTo>
                  <a:cubicBezTo>
                    <a:pt x="14365" y="3928"/>
                    <a:pt x="16128" y="3765"/>
                    <a:pt x="18014" y="3372"/>
                  </a:cubicBezTo>
                  <a:lnTo>
                    <a:pt x="0" y="0"/>
                  </a:ln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2"/>
            <p:cNvSpPr/>
            <p:nvPr/>
          </p:nvSpPr>
          <p:spPr>
            <a:xfrm>
              <a:off x="2158998" y="2939247"/>
              <a:ext cx="132549" cy="253678"/>
            </a:xfrm>
            <a:custGeom>
              <a:avLst/>
              <a:gdLst/>
              <a:ahLst/>
              <a:cxnLst/>
              <a:rect l="l" t="t" r="r" b="b"/>
              <a:pathLst>
                <a:path w="9274" h="17749" extrusionOk="0">
                  <a:moveTo>
                    <a:pt x="1820" y="1"/>
                  </a:moveTo>
                  <a:cubicBezTo>
                    <a:pt x="1820" y="1"/>
                    <a:pt x="1820" y="45"/>
                    <a:pt x="1820" y="45"/>
                  </a:cubicBezTo>
                  <a:cubicBezTo>
                    <a:pt x="1643" y="844"/>
                    <a:pt x="1" y="9141"/>
                    <a:pt x="6745" y="17748"/>
                  </a:cubicBezTo>
                  <a:cubicBezTo>
                    <a:pt x="6745" y="17748"/>
                    <a:pt x="9274" y="7810"/>
                    <a:pt x="18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2"/>
            <p:cNvSpPr/>
            <p:nvPr/>
          </p:nvSpPr>
          <p:spPr>
            <a:xfrm>
              <a:off x="2158998" y="2939890"/>
              <a:ext cx="96403" cy="253034"/>
            </a:xfrm>
            <a:custGeom>
              <a:avLst/>
              <a:gdLst/>
              <a:ahLst/>
              <a:cxnLst/>
              <a:rect l="l" t="t" r="r" b="b"/>
              <a:pathLst>
                <a:path w="6745" h="17704" extrusionOk="0">
                  <a:moveTo>
                    <a:pt x="1820" y="0"/>
                  </a:moveTo>
                  <a:lnTo>
                    <a:pt x="1820" y="0"/>
                  </a:lnTo>
                  <a:cubicBezTo>
                    <a:pt x="1643" y="799"/>
                    <a:pt x="1" y="9096"/>
                    <a:pt x="6745" y="17703"/>
                  </a:cubicBezTo>
                  <a:lnTo>
                    <a:pt x="1820" y="0"/>
                  </a:ln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2"/>
            <p:cNvSpPr/>
            <p:nvPr/>
          </p:nvSpPr>
          <p:spPr>
            <a:xfrm>
              <a:off x="1086689" y="2781987"/>
              <a:ext cx="84997" cy="530152"/>
            </a:xfrm>
            <a:custGeom>
              <a:avLst/>
              <a:gdLst/>
              <a:ahLst/>
              <a:cxnLst/>
              <a:rect l="l" t="t" r="r" b="b"/>
              <a:pathLst>
                <a:path w="5947" h="37093" extrusionOk="0">
                  <a:moveTo>
                    <a:pt x="2530" y="1"/>
                  </a:moveTo>
                  <a:lnTo>
                    <a:pt x="1066" y="400"/>
                  </a:lnTo>
                  <a:cubicBezTo>
                    <a:pt x="977" y="1287"/>
                    <a:pt x="932" y="2175"/>
                    <a:pt x="844" y="3151"/>
                  </a:cubicBezTo>
                  <a:cubicBezTo>
                    <a:pt x="799" y="4038"/>
                    <a:pt x="755" y="4926"/>
                    <a:pt x="711" y="5857"/>
                  </a:cubicBezTo>
                  <a:cubicBezTo>
                    <a:pt x="622" y="7277"/>
                    <a:pt x="578" y="8786"/>
                    <a:pt x="533" y="10294"/>
                  </a:cubicBezTo>
                  <a:cubicBezTo>
                    <a:pt x="489" y="11359"/>
                    <a:pt x="444" y="12468"/>
                    <a:pt x="400" y="13577"/>
                  </a:cubicBezTo>
                  <a:cubicBezTo>
                    <a:pt x="356" y="15441"/>
                    <a:pt x="267" y="17304"/>
                    <a:pt x="223" y="19123"/>
                  </a:cubicBezTo>
                  <a:cubicBezTo>
                    <a:pt x="223" y="20232"/>
                    <a:pt x="178" y="21297"/>
                    <a:pt x="178" y="22362"/>
                  </a:cubicBezTo>
                  <a:cubicBezTo>
                    <a:pt x="134" y="23871"/>
                    <a:pt x="90" y="25335"/>
                    <a:pt x="90" y="26710"/>
                  </a:cubicBezTo>
                  <a:cubicBezTo>
                    <a:pt x="45" y="27775"/>
                    <a:pt x="45" y="28796"/>
                    <a:pt x="45" y="29727"/>
                  </a:cubicBezTo>
                  <a:cubicBezTo>
                    <a:pt x="1" y="34164"/>
                    <a:pt x="1" y="37092"/>
                    <a:pt x="1" y="37092"/>
                  </a:cubicBezTo>
                  <a:lnTo>
                    <a:pt x="5946" y="36915"/>
                  </a:lnTo>
                  <a:cubicBezTo>
                    <a:pt x="5680" y="34830"/>
                    <a:pt x="5369" y="32301"/>
                    <a:pt x="5059" y="29550"/>
                  </a:cubicBezTo>
                  <a:cubicBezTo>
                    <a:pt x="4970" y="28529"/>
                    <a:pt x="4837" y="27464"/>
                    <a:pt x="4748" y="26400"/>
                  </a:cubicBezTo>
                  <a:cubicBezTo>
                    <a:pt x="4571" y="24758"/>
                    <a:pt x="4438" y="23028"/>
                    <a:pt x="4260" y="21342"/>
                  </a:cubicBezTo>
                  <a:lnTo>
                    <a:pt x="4260" y="21120"/>
                  </a:lnTo>
                  <a:cubicBezTo>
                    <a:pt x="4171" y="20055"/>
                    <a:pt x="4083" y="18990"/>
                    <a:pt x="3994" y="17925"/>
                  </a:cubicBezTo>
                  <a:cubicBezTo>
                    <a:pt x="3861" y="16417"/>
                    <a:pt x="3728" y="14953"/>
                    <a:pt x="3595" y="13533"/>
                  </a:cubicBezTo>
                  <a:cubicBezTo>
                    <a:pt x="3506" y="12424"/>
                    <a:pt x="3417" y="11359"/>
                    <a:pt x="3328" y="10338"/>
                  </a:cubicBezTo>
                  <a:cubicBezTo>
                    <a:pt x="3195" y="8697"/>
                    <a:pt x="3107" y="7144"/>
                    <a:pt x="2973" y="5813"/>
                  </a:cubicBezTo>
                  <a:cubicBezTo>
                    <a:pt x="2885" y="4748"/>
                    <a:pt x="2840" y="3861"/>
                    <a:pt x="2752" y="3062"/>
                  </a:cubicBezTo>
                  <a:cubicBezTo>
                    <a:pt x="2752" y="2663"/>
                    <a:pt x="2707" y="2308"/>
                    <a:pt x="2707" y="1953"/>
                  </a:cubicBezTo>
                  <a:cubicBezTo>
                    <a:pt x="2574" y="711"/>
                    <a:pt x="2530" y="1"/>
                    <a:pt x="2530" y="1"/>
                  </a:cubicBezTo>
                  <a:close/>
                </a:path>
              </a:pathLst>
            </a:custGeom>
            <a:solidFill>
              <a:srgbClr val="684D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2"/>
            <p:cNvSpPr/>
            <p:nvPr/>
          </p:nvSpPr>
          <p:spPr>
            <a:xfrm>
              <a:off x="1089233" y="3038180"/>
              <a:ext cx="58356" cy="63430"/>
            </a:xfrm>
            <a:custGeom>
              <a:avLst/>
              <a:gdLst/>
              <a:ahLst/>
              <a:cxnLst/>
              <a:rect l="l" t="t" r="r" b="b"/>
              <a:pathLst>
                <a:path w="4083" h="4438" extrusionOk="0">
                  <a:moveTo>
                    <a:pt x="3816" y="0"/>
                  </a:moveTo>
                  <a:lnTo>
                    <a:pt x="89" y="1198"/>
                  </a:lnTo>
                  <a:cubicBezTo>
                    <a:pt x="45" y="2307"/>
                    <a:pt x="0" y="3372"/>
                    <a:pt x="0" y="4437"/>
                  </a:cubicBezTo>
                  <a:lnTo>
                    <a:pt x="4082" y="3195"/>
                  </a:lnTo>
                  <a:cubicBezTo>
                    <a:pt x="3993" y="2130"/>
                    <a:pt x="3905" y="1065"/>
                    <a:pt x="3816" y="0"/>
                  </a:cubicBezTo>
                  <a:close/>
                </a:path>
              </a:pathLst>
            </a:custGeom>
            <a:solidFill>
              <a:srgbClr val="C2D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2"/>
            <p:cNvSpPr/>
            <p:nvPr/>
          </p:nvSpPr>
          <p:spPr>
            <a:xfrm>
              <a:off x="1087332" y="3159295"/>
              <a:ext cx="72306" cy="47580"/>
            </a:xfrm>
            <a:custGeom>
              <a:avLst/>
              <a:gdLst/>
              <a:ahLst/>
              <a:cxnLst/>
              <a:rect l="l" t="t" r="r" b="b"/>
              <a:pathLst>
                <a:path w="5059" h="3329" extrusionOk="0">
                  <a:moveTo>
                    <a:pt x="4703" y="1"/>
                  </a:moveTo>
                  <a:lnTo>
                    <a:pt x="45" y="311"/>
                  </a:lnTo>
                  <a:cubicBezTo>
                    <a:pt x="0" y="1376"/>
                    <a:pt x="0" y="2397"/>
                    <a:pt x="0" y="3328"/>
                  </a:cubicBezTo>
                  <a:lnTo>
                    <a:pt x="5058" y="3151"/>
                  </a:lnTo>
                  <a:cubicBezTo>
                    <a:pt x="4925" y="2130"/>
                    <a:pt x="4836" y="1065"/>
                    <a:pt x="4703" y="1"/>
                  </a:cubicBezTo>
                  <a:close/>
                </a:path>
              </a:pathLst>
            </a:custGeom>
            <a:solidFill>
              <a:srgbClr val="C2D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62"/>
            <p:cNvSpPr/>
            <p:nvPr/>
          </p:nvSpPr>
          <p:spPr>
            <a:xfrm>
              <a:off x="1096836" y="2825751"/>
              <a:ext cx="32358" cy="40591"/>
            </a:xfrm>
            <a:custGeom>
              <a:avLst/>
              <a:gdLst/>
              <a:ahLst/>
              <a:cxnLst/>
              <a:rect l="l" t="t" r="r" b="b"/>
              <a:pathLst>
                <a:path w="2264" h="2840" extrusionOk="0">
                  <a:moveTo>
                    <a:pt x="2042" y="0"/>
                  </a:moveTo>
                  <a:lnTo>
                    <a:pt x="134" y="133"/>
                  </a:lnTo>
                  <a:cubicBezTo>
                    <a:pt x="89" y="976"/>
                    <a:pt x="45" y="1908"/>
                    <a:pt x="1" y="2840"/>
                  </a:cubicBezTo>
                  <a:lnTo>
                    <a:pt x="2263" y="2751"/>
                  </a:lnTo>
                  <a:cubicBezTo>
                    <a:pt x="2175" y="1730"/>
                    <a:pt x="2175" y="799"/>
                    <a:pt x="2042" y="0"/>
                  </a:cubicBezTo>
                  <a:close/>
                </a:path>
              </a:pathLst>
            </a:custGeom>
            <a:solidFill>
              <a:srgbClr val="C2D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2"/>
            <p:cNvSpPr/>
            <p:nvPr/>
          </p:nvSpPr>
          <p:spPr>
            <a:xfrm>
              <a:off x="1092406" y="2929743"/>
              <a:ext cx="45665" cy="46937"/>
            </a:xfrm>
            <a:custGeom>
              <a:avLst/>
              <a:gdLst/>
              <a:ahLst/>
              <a:cxnLst/>
              <a:rect l="l" t="t" r="r" b="b"/>
              <a:pathLst>
                <a:path w="3195" h="3284" extrusionOk="0">
                  <a:moveTo>
                    <a:pt x="133" y="0"/>
                  </a:moveTo>
                  <a:cubicBezTo>
                    <a:pt x="89" y="1065"/>
                    <a:pt x="44" y="2174"/>
                    <a:pt x="0" y="3284"/>
                  </a:cubicBezTo>
                  <a:lnTo>
                    <a:pt x="3195" y="3195"/>
                  </a:lnTo>
                  <a:cubicBezTo>
                    <a:pt x="3106" y="2086"/>
                    <a:pt x="3017" y="1021"/>
                    <a:pt x="2928" y="0"/>
                  </a:cubicBezTo>
                  <a:close/>
                </a:path>
              </a:pathLst>
            </a:custGeom>
            <a:solidFill>
              <a:srgbClr val="C2D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2"/>
            <p:cNvSpPr/>
            <p:nvPr/>
          </p:nvSpPr>
          <p:spPr>
            <a:xfrm>
              <a:off x="1086689" y="2781987"/>
              <a:ext cx="84997" cy="530152"/>
            </a:xfrm>
            <a:custGeom>
              <a:avLst/>
              <a:gdLst/>
              <a:ahLst/>
              <a:cxnLst/>
              <a:rect l="l" t="t" r="r" b="b"/>
              <a:pathLst>
                <a:path w="5947" h="37093" extrusionOk="0">
                  <a:moveTo>
                    <a:pt x="2530" y="1"/>
                  </a:moveTo>
                  <a:lnTo>
                    <a:pt x="1066" y="400"/>
                  </a:lnTo>
                  <a:cubicBezTo>
                    <a:pt x="977" y="1287"/>
                    <a:pt x="932" y="2175"/>
                    <a:pt x="844" y="3151"/>
                  </a:cubicBezTo>
                  <a:cubicBezTo>
                    <a:pt x="799" y="4038"/>
                    <a:pt x="755" y="4926"/>
                    <a:pt x="711" y="5857"/>
                  </a:cubicBezTo>
                  <a:cubicBezTo>
                    <a:pt x="622" y="7277"/>
                    <a:pt x="578" y="8786"/>
                    <a:pt x="533" y="10294"/>
                  </a:cubicBezTo>
                  <a:cubicBezTo>
                    <a:pt x="489" y="11359"/>
                    <a:pt x="444" y="12468"/>
                    <a:pt x="400" y="13577"/>
                  </a:cubicBezTo>
                  <a:cubicBezTo>
                    <a:pt x="356" y="15441"/>
                    <a:pt x="267" y="17304"/>
                    <a:pt x="223" y="19123"/>
                  </a:cubicBezTo>
                  <a:cubicBezTo>
                    <a:pt x="223" y="20232"/>
                    <a:pt x="178" y="21297"/>
                    <a:pt x="178" y="22362"/>
                  </a:cubicBezTo>
                  <a:cubicBezTo>
                    <a:pt x="134" y="23871"/>
                    <a:pt x="90" y="25335"/>
                    <a:pt x="90" y="26710"/>
                  </a:cubicBezTo>
                  <a:cubicBezTo>
                    <a:pt x="45" y="27775"/>
                    <a:pt x="45" y="28796"/>
                    <a:pt x="45" y="29727"/>
                  </a:cubicBezTo>
                  <a:cubicBezTo>
                    <a:pt x="1" y="34164"/>
                    <a:pt x="1" y="37092"/>
                    <a:pt x="1" y="37092"/>
                  </a:cubicBezTo>
                  <a:lnTo>
                    <a:pt x="5946" y="36915"/>
                  </a:lnTo>
                  <a:cubicBezTo>
                    <a:pt x="5680" y="34830"/>
                    <a:pt x="5369" y="32301"/>
                    <a:pt x="5059" y="29505"/>
                  </a:cubicBezTo>
                  <a:cubicBezTo>
                    <a:pt x="4970" y="28485"/>
                    <a:pt x="4881" y="27464"/>
                    <a:pt x="4748" y="26355"/>
                  </a:cubicBezTo>
                  <a:cubicBezTo>
                    <a:pt x="4571" y="24714"/>
                    <a:pt x="4438" y="23028"/>
                    <a:pt x="4260" y="21297"/>
                  </a:cubicBezTo>
                  <a:cubicBezTo>
                    <a:pt x="3683" y="21386"/>
                    <a:pt x="3107" y="21564"/>
                    <a:pt x="2574" y="21830"/>
                  </a:cubicBezTo>
                  <a:cubicBezTo>
                    <a:pt x="2574" y="21830"/>
                    <a:pt x="1199" y="3151"/>
                    <a:pt x="1997" y="2263"/>
                  </a:cubicBezTo>
                  <a:cubicBezTo>
                    <a:pt x="2175" y="2086"/>
                    <a:pt x="2441" y="1953"/>
                    <a:pt x="2707" y="1953"/>
                  </a:cubicBezTo>
                  <a:cubicBezTo>
                    <a:pt x="2574" y="711"/>
                    <a:pt x="2530" y="1"/>
                    <a:pt x="2530" y="1"/>
                  </a:cubicBezTo>
                  <a:close/>
                </a:path>
              </a:pathLst>
            </a:custGeom>
            <a:solidFill>
              <a:srgbClr val="35210C">
                <a:alpha val="7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2"/>
            <p:cNvSpPr/>
            <p:nvPr/>
          </p:nvSpPr>
          <p:spPr>
            <a:xfrm>
              <a:off x="791191" y="2548290"/>
              <a:ext cx="329128" cy="240057"/>
            </a:xfrm>
            <a:custGeom>
              <a:avLst/>
              <a:gdLst/>
              <a:ahLst/>
              <a:cxnLst/>
              <a:rect l="l" t="t" r="r" b="b"/>
              <a:pathLst>
                <a:path w="23028" h="16796" extrusionOk="0">
                  <a:moveTo>
                    <a:pt x="10294" y="1"/>
                  </a:moveTo>
                  <a:cubicBezTo>
                    <a:pt x="9000" y="1"/>
                    <a:pt x="7697" y="214"/>
                    <a:pt x="6434" y="645"/>
                  </a:cubicBezTo>
                  <a:cubicBezTo>
                    <a:pt x="3239" y="1666"/>
                    <a:pt x="799" y="3707"/>
                    <a:pt x="0" y="4860"/>
                  </a:cubicBezTo>
                  <a:cubicBezTo>
                    <a:pt x="0" y="4860"/>
                    <a:pt x="3150" y="7345"/>
                    <a:pt x="4703" y="8365"/>
                  </a:cubicBezTo>
                  <a:cubicBezTo>
                    <a:pt x="5502" y="7744"/>
                    <a:pt x="6389" y="7168"/>
                    <a:pt x="7277" y="6635"/>
                  </a:cubicBezTo>
                  <a:cubicBezTo>
                    <a:pt x="7987" y="6191"/>
                    <a:pt x="8741" y="5836"/>
                    <a:pt x="9495" y="5570"/>
                  </a:cubicBezTo>
                  <a:lnTo>
                    <a:pt x="9495" y="5570"/>
                  </a:lnTo>
                  <a:cubicBezTo>
                    <a:pt x="9495" y="5570"/>
                    <a:pt x="8830" y="6325"/>
                    <a:pt x="8075" y="7256"/>
                  </a:cubicBezTo>
                  <a:cubicBezTo>
                    <a:pt x="7454" y="7966"/>
                    <a:pt x="6877" y="8765"/>
                    <a:pt x="6345" y="9563"/>
                  </a:cubicBezTo>
                  <a:cubicBezTo>
                    <a:pt x="6345" y="9563"/>
                    <a:pt x="11935" y="11294"/>
                    <a:pt x="14021" y="12048"/>
                  </a:cubicBezTo>
                  <a:cubicBezTo>
                    <a:pt x="14287" y="11649"/>
                    <a:pt x="14553" y="11249"/>
                    <a:pt x="14864" y="10894"/>
                  </a:cubicBezTo>
                  <a:cubicBezTo>
                    <a:pt x="15529" y="10007"/>
                    <a:pt x="16416" y="9253"/>
                    <a:pt x="17437" y="8676"/>
                  </a:cubicBezTo>
                  <a:lnTo>
                    <a:pt x="17437" y="8676"/>
                  </a:lnTo>
                  <a:cubicBezTo>
                    <a:pt x="17437" y="8676"/>
                    <a:pt x="16860" y="9963"/>
                    <a:pt x="16328" y="11516"/>
                  </a:cubicBezTo>
                  <a:cubicBezTo>
                    <a:pt x="16195" y="12048"/>
                    <a:pt x="16017" y="12625"/>
                    <a:pt x="15884" y="13157"/>
                  </a:cubicBezTo>
                  <a:cubicBezTo>
                    <a:pt x="15884" y="13157"/>
                    <a:pt x="20143" y="14799"/>
                    <a:pt x="22805" y="16795"/>
                  </a:cubicBezTo>
                  <a:cubicBezTo>
                    <a:pt x="23027" y="14710"/>
                    <a:pt x="22983" y="12625"/>
                    <a:pt x="22539" y="10584"/>
                  </a:cubicBezTo>
                  <a:cubicBezTo>
                    <a:pt x="21874" y="7079"/>
                    <a:pt x="19788" y="3973"/>
                    <a:pt x="16816" y="1976"/>
                  </a:cubicBezTo>
                  <a:cubicBezTo>
                    <a:pt x="14858" y="671"/>
                    <a:pt x="12591" y="1"/>
                    <a:pt x="10294"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2"/>
            <p:cNvSpPr/>
            <p:nvPr/>
          </p:nvSpPr>
          <p:spPr>
            <a:xfrm>
              <a:off x="1029633" y="2618995"/>
              <a:ext cx="56312" cy="46036"/>
            </a:xfrm>
            <a:custGeom>
              <a:avLst/>
              <a:gdLst/>
              <a:ahLst/>
              <a:cxnLst/>
              <a:rect l="l" t="t" r="r" b="b"/>
              <a:pathLst>
                <a:path w="3940" h="3221" extrusionOk="0">
                  <a:moveTo>
                    <a:pt x="1240" y="1"/>
                  </a:moveTo>
                  <a:cubicBezTo>
                    <a:pt x="1093" y="1"/>
                    <a:pt x="957" y="42"/>
                    <a:pt x="843" y="135"/>
                  </a:cubicBezTo>
                  <a:cubicBezTo>
                    <a:pt x="0" y="786"/>
                    <a:pt x="1305" y="3221"/>
                    <a:pt x="2420" y="3221"/>
                  </a:cubicBezTo>
                  <a:cubicBezTo>
                    <a:pt x="2597" y="3221"/>
                    <a:pt x="2770" y="3159"/>
                    <a:pt x="2928" y="3019"/>
                  </a:cubicBezTo>
                  <a:cubicBezTo>
                    <a:pt x="3940" y="2124"/>
                    <a:pt x="2290" y="1"/>
                    <a:pt x="12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2"/>
            <p:cNvSpPr/>
            <p:nvPr/>
          </p:nvSpPr>
          <p:spPr>
            <a:xfrm>
              <a:off x="948109" y="2569029"/>
              <a:ext cx="80452" cy="38390"/>
            </a:xfrm>
            <a:custGeom>
              <a:avLst/>
              <a:gdLst/>
              <a:ahLst/>
              <a:cxnLst/>
              <a:rect l="l" t="t" r="r" b="b"/>
              <a:pathLst>
                <a:path w="5629" h="2686" extrusionOk="0">
                  <a:moveTo>
                    <a:pt x="1420" y="0"/>
                  </a:moveTo>
                  <a:cubicBezTo>
                    <a:pt x="1126" y="0"/>
                    <a:pt x="884" y="65"/>
                    <a:pt x="734" y="215"/>
                  </a:cubicBezTo>
                  <a:cubicBezTo>
                    <a:pt x="0" y="949"/>
                    <a:pt x="2941" y="2685"/>
                    <a:pt x="4380" y="2685"/>
                  </a:cubicBezTo>
                  <a:cubicBezTo>
                    <a:pt x="4680" y="2685"/>
                    <a:pt x="4916" y="2610"/>
                    <a:pt x="5038" y="2433"/>
                  </a:cubicBezTo>
                  <a:cubicBezTo>
                    <a:pt x="5628" y="1585"/>
                    <a:pt x="2875" y="0"/>
                    <a:pt x="14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2"/>
            <p:cNvSpPr/>
            <p:nvPr/>
          </p:nvSpPr>
          <p:spPr>
            <a:xfrm>
              <a:off x="980152" y="2627256"/>
              <a:ext cx="44807" cy="34931"/>
            </a:xfrm>
            <a:custGeom>
              <a:avLst/>
              <a:gdLst/>
              <a:ahLst/>
              <a:cxnLst/>
              <a:rect l="l" t="t" r="r" b="b"/>
              <a:pathLst>
                <a:path w="3135" h="2444" extrusionOk="0">
                  <a:moveTo>
                    <a:pt x="1554" y="1"/>
                  </a:moveTo>
                  <a:cubicBezTo>
                    <a:pt x="445" y="1"/>
                    <a:pt x="1" y="2352"/>
                    <a:pt x="1554" y="2441"/>
                  </a:cubicBezTo>
                  <a:cubicBezTo>
                    <a:pt x="1581" y="2443"/>
                    <a:pt x="1608" y="2443"/>
                    <a:pt x="1635" y="2443"/>
                  </a:cubicBezTo>
                  <a:cubicBezTo>
                    <a:pt x="3134" y="2443"/>
                    <a:pt x="2644" y="1"/>
                    <a:pt x="15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62"/>
            <p:cNvSpPr/>
            <p:nvPr/>
          </p:nvSpPr>
          <p:spPr>
            <a:xfrm>
              <a:off x="791191" y="2557509"/>
              <a:ext cx="104007" cy="110352"/>
            </a:xfrm>
            <a:custGeom>
              <a:avLst/>
              <a:gdLst/>
              <a:ahLst/>
              <a:cxnLst/>
              <a:rect l="l" t="t" r="r" b="b"/>
              <a:pathLst>
                <a:path w="7277" h="7721" extrusionOk="0">
                  <a:moveTo>
                    <a:pt x="6434" y="0"/>
                  </a:moveTo>
                  <a:lnTo>
                    <a:pt x="6434" y="0"/>
                  </a:lnTo>
                  <a:cubicBezTo>
                    <a:pt x="3239" y="1021"/>
                    <a:pt x="799" y="3062"/>
                    <a:pt x="0" y="4215"/>
                  </a:cubicBezTo>
                  <a:cubicBezTo>
                    <a:pt x="0" y="4215"/>
                    <a:pt x="3150" y="6700"/>
                    <a:pt x="4703" y="7720"/>
                  </a:cubicBezTo>
                  <a:cubicBezTo>
                    <a:pt x="5502" y="7099"/>
                    <a:pt x="6389" y="6523"/>
                    <a:pt x="7277" y="5990"/>
                  </a:cubicBezTo>
                  <a:cubicBezTo>
                    <a:pt x="4526" y="3683"/>
                    <a:pt x="3505" y="1021"/>
                    <a:pt x="64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2"/>
            <p:cNvSpPr/>
            <p:nvPr/>
          </p:nvSpPr>
          <p:spPr>
            <a:xfrm>
              <a:off x="881863" y="2651997"/>
              <a:ext cx="121772" cy="68490"/>
            </a:xfrm>
            <a:custGeom>
              <a:avLst/>
              <a:gdLst/>
              <a:ahLst/>
              <a:cxnLst/>
              <a:rect l="l" t="t" r="r" b="b"/>
              <a:pathLst>
                <a:path w="8520" h="4792" extrusionOk="0">
                  <a:moveTo>
                    <a:pt x="1731" y="0"/>
                  </a:moveTo>
                  <a:cubicBezTo>
                    <a:pt x="1110" y="710"/>
                    <a:pt x="533" y="1509"/>
                    <a:pt x="1" y="2307"/>
                  </a:cubicBezTo>
                  <a:cubicBezTo>
                    <a:pt x="1" y="2307"/>
                    <a:pt x="5591" y="4038"/>
                    <a:pt x="7677" y="4792"/>
                  </a:cubicBezTo>
                  <a:cubicBezTo>
                    <a:pt x="7943" y="4393"/>
                    <a:pt x="8209" y="3993"/>
                    <a:pt x="8520" y="3638"/>
                  </a:cubicBezTo>
                  <a:cubicBezTo>
                    <a:pt x="7055" y="3017"/>
                    <a:pt x="5636" y="2307"/>
                    <a:pt x="4349" y="1642"/>
                  </a:cubicBezTo>
                  <a:cubicBezTo>
                    <a:pt x="3417" y="1154"/>
                    <a:pt x="2530" y="621"/>
                    <a:pt x="17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2"/>
            <p:cNvSpPr/>
            <p:nvPr/>
          </p:nvSpPr>
          <p:spPr>
            <a:xfrm>
              <a:off x="1018213" y="2699548"/>
              <a:ext cx="102734" cy="88799"/>
            </a:xfrm>
            <a:custGeom>
              <a:avLst/>
              <a:gdLst/>
              <a:ahLst/>
              <a:cxnLst/>
              <a:rect l="l" t="t" r="r" b="b"/>
              <a:pathLst>
                <a:path w="7188" h="6213" extrusionOk="0">
                  <a:moveTo>
                    <a:pt x="6655" y="1"/>
                  </a:moveTo>
                  <a:cubicBezTo>
                    <a:pt x="6911" y="1511"/>
                    <a:pt x="6193" y="2084"/>
                    <a:pt x="4930" y="2084"/>
                  </a:cubicBezTo>
                  <a:cubicBezTo>
                    <a:pt x="3780" y="2084"/>
                    <a:pt x="2177" y="1609"/>
                    <a:pt x="444" y="933"/>
                  </a:cubicBezTo>
                  <a:cubicBezTo>
                    <a:pt x="311" y="1465"/>
                    <a:pt x="133" y="2042"/>
                    <a:pt x="0" y="2574"/>
                  </a:cubicBezTo>
                  <a:cubicBezTo>
                    <a:pt x="0" y="2574"/>
                    <a:pt x="4259" y="4216"/>
                    <a:pt x="6921" y="6212"/>
                  </a:cubicBezTo>
                  <a:cubicBezTo>
                    <a:pt x="7188" y="4127"/>
                    <a:pt x="7099" y="2042"/>
                    <a:pt x="66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2"/>
            <p:cNvSpPr/>
            <p:nvPr/>
          </p:nvSpPr>
          <p:spPr>
            <a:xfrm>
              <a:off x="1060062" y="2553879"/>
              <a:ext cx="336731" cy="237641"/>
            </a:xfrm>
            <a:custGeom>
              <a:avLst/>
              <a:gdLst/>
              <a:ahLst/>
              <a:cxnLst/>
              <a:rect l="l" t="t" r="r" b="b"/>
              <a:pathLst>
                <a:path w="23560" h="16627" extrusionOk="0">
                  <a:moveTo>
                    <a:pt x="13771" y="0"/>
                  </a:moveTo>
                  <a:cubicBezTo>
                    <a:pt x="10418" y="0"/>
                    <a:pt x="7009" y="1051"/>
                    <a:pt x="4836" y="3715"/>
                  </a:cubicBezTo>
                  <a:cubicBezTo>
                    <a:pt x="0" y="9660"/>
                    <a:pt x="3727" y="16626"/>
                    <a:pt x="3727" y="16626"/>
                  </a:cubicBezTo>
                  <a:cubicBezTo>
                    <a:pt x="5058" y="14718"/>
                    <a:pt x="6789" y="13165"/>
                    <a:pt x="8830" y="12012"/>
                  </a:cubicBezTo>
                  <a:cubicBezTo>
                    <a:pt x="8430" y="11480"/>
                    <a:pt x="8031" y="10947"/>
                    <a:pt x="7632" y="10415"/>
                  </a:cubicBezTo>
                  <a:cubicBezTo>
                    <a:pt x="6922" y="9572"/>
                    <a:pt x="6212" y="8817"/>
                    <a:pt x="6212" y="8817"/>
                  </a:cubicBezTo>
                  <a:lnTo>
                    <a:pt x="6212" y="8817"/>
                  </a:lnTo>
                  <a:cubicBezTo>
                    <a:pt x="7055" y="8995"/>
                    <a:pt x="7853" y="9394"/>
                    <a:pt x="8563" y="9927"/>
                  </a:cubicBezTo>
                  <a:cubicBezTo>
                    <a:pt x="9184" y="10370"/>
                    <a:pt x="9806" y="10858"/>
                    <a:pt x="10382" y="11391"/>
                  </a:cubicBezTo>
                  <a:cubicBezTo>
                    <a:pt x="12024" y="10282"/>
                    <a:pt x="17393" y="7575"/>
                    <a:pt x="17393" y="7575"/>
                  </a:cubicBezTo>
                  <a:cubicBezTo>
                    <a:pt x="17126" y="7131"/>
                    <a:pt x="16816" y="6688"/>
                    <a:pt x="16461" y="6288"/>
                  </a:cubicBezTo>
                  <a:cubicBezTo>
                    <a:pt x="15884" y="5623"/>
                    <a:pt x="15263" y="5002"/>
                    <a:pt x="14597" y="4469"/>
                  </a:cubicBezTo>
                  <a:lnTo>
                    <a:pt x="14597" y="4469"/>
                  </a:lnTo>
                  <a:cubicBezTo>
                    <a:pt x="15573" y="4780"/>
                    <a:pt x="16461" y="5268"/>
                    <a:pt x="17304" y="5889"/>
                  </a:cubicBezTo>
                  <a:cubicBezTo>
                    <a:pt x="18102" y="6422"/>
                    <a:pt x="18724" y="6910"/>
                    <a:pt x="18724" y="6910"/>
                  </a:cubicBezTo>
                  <a:cubicBezTo>
                    <a:pt x="20410" y="5934"/>
                    <a:pt x="22007" y="4869"/>
                    <a:pt x="23560" y="3715"/>
                  </a:cubicBezTo>
                  <a:cubicBezTo>
                    <a:pt x="22717" y="2695"/>
                    <a:pt x="21652" y="1896"/>
                    <a:pt x="20454" y="1408"/>
                  </a:cubicBezTo>
                  <a:lnTo>
                    <a:pt x="20410" y="1408"/>
                  </a:lnTo>
                  <a:cubicBezTo>
                    <a:pt x="18541" y="538"/>
                    <a:pt x="16170" y="0"/>
                    <a:pt x="13771"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2"/>
            <p:cNvSpPr/>
            <p:nvPr/>
          </p:nvSpPr>
          <p:spPr>
            <a:xfrm>
              <a:off x="1255340" y="2567728"/>
              <a:ext cx="65360" cy="25784"/>
            </a:xfrm>
            <a:custGeom>
              <a:avLst/>
              <a:gdLst/>
              <a:ahLst/>
              <a:cxnLst/>
              <a:rect l="l" t="t" r="r" b="b"/>
              <a:pathLst>
                <a:path w="4573" h="1804" extrusionOk="0">
                  <a:moveTo>
                    <a:pt x="1973" y="1"/>
                  </a:moveTo>
                  <a:cubicBezTo>
                    <a:pt x="941" y="1"/>
                    <a:pt x="1" y="299"/>
                    <a:pt x="180" y="1016"/>
                  </a:cubicBezTo>
                  <a:cubicBezTo>
                    <a:pt x="322" y="1584"/>
                    <a:pt x="1082" y="1804"/>
                    <a:pt x="1914" y="1804"/>
                  </a:cubicBezTo>
                  <a:cubicBezTo>
                    <a:pt x="3162" y="1804"/>
                    <a:pt x="4573" y="1309"/>
                    <a:pt x="4306" y="750"/>
                  </a:cubicBezTo>
                  <a:cubicBezTo>
                    <a:pt x="4087" y="288"/>
                    <a:pt x="2985" y="1"/>
                    <a:pt x="19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2"/>
            <p:cNvSpPr/>
            <p:nvPr/>
          </p:nvSpPr>
          <p:spPr>
            <a:xfrm>
              <a:off x="1190652" y="2572545"/>
              <a:ext cx="56241" cy="40405"/>
            </a:xfrm>
            <a:custGeom>
              <a:avLst/>
              <a:gdLst/>
              <a:ahLst/>
              <a:cxnLst/>
              <a:rect l="l" t="t" r="r" b="b"/>
              <a:pathLst>
                <a:path w="3935" h="2827" extrusionOk="0">
                  <a:moveTo>
                    <a:pt x="1906" y="1"/>
                  </a:moveTo>
                  <a:cubicBezTo>
                    <a:pt x="1864" y="1"/>
                    <a:pt x="1821" y="5"/>
                    <a:pt x="1778" y="13"/>
                  </a:cubicBezTo>
                  <a:cubicBezTo>
                    <a:pt x="0" y="310"/>
                    <a:pt x="766" y="2827"/>
                    <a:pt x="2189" y="2827"/>
                  </a:cubicBezTo>
                  <a:cubicBezTo>
                    <a:pt x="2257" y="2827"/>
                    <a:pt x="2327" y="2821"/>
                    <a:pt x="2399" y="2808"/>
                  </a:cubicBezTo>
                  <a:cubicBezTo>
                    <a:pt x="3934" y="2553"/>
                    <a:pt x="2969" y="1"/>
                    <a:pt x="19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2"/>
            <p:cNvSpPr/>
            <p:nvPr/>
          </p:nvSpPr>
          <p:spPr>
            <a:xfrm>
              <a:off x="1060062" y="2606975"/>
              <a:ext cx="126203" cy="184545"/>
            </a:xfrm>
            <a:custGeom>
              <a:avLst/>
              <a:gdLst/>
              <a:ahLst/>
              <a:cxnLst/>
              <a:rect l="l" t="t" r="r" b="b"/>
              <a:pathLst>
                <a:path w="8830" h="12912" extrusionOk="0">
                  <a:moveTo>
                    <a:pt x="4836" y="0"/>
                  </a:moveTo>
                  <a:cubicBezTo>
                    <a:pt x="0" y="5945"/>
                    <a:pt x="3727" y="12911"/>
                    <a:pt x="3727" y="12911"/>
                  </a:cubicBezTo>
                  <a:cubicBezTo>
                    <a:pt x="5058" y="11003"/>
                    <a:pt x="6789" y="9450"/>
                    <a:pt x="8830" y="8297"/>
                  </a:cubicBezTo>
                  <a:cubicBezTo>
                    <a:pt x="8430" y="7765"/>
                    <a:pt x="8031" y="7232"/>
                    <a:pt x="7632" y="6700"/>
                  </a:cubicBezTo>
                  <a:lnTo>
                    <a:pt x="6922" y="7055"/>
                  </a:lnTo>
                  <a:cubicBezTo>
                    <a:pt x="6480" y="7310"/>
                    <a:pt x="6074" y="7425"/>
                    <a:pt x="5708" y="7425"/>
                  </a:cubicBezTo>
                  <a:cubicBezTo>
                    <a:pt x="3471" y="7425"/>
                    <a:pt x="2777" y="3090"/>
                    <a:pt x="48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2"/>
            <p:cNvSpPr/>
            <p:nvPr/>
          </p:nvSpPr>
          <p:spPr>
            <a:xfrm>
              <a:off x="1182448" y="2643750"/>
              <a:ext cx="126203" cy="72935"/>
            </a:xfrm>
            <a:custGeom>
              <a:avLst/>
              <a:gdLst/>
              <a:ahLst/>
              <a:cxnLst/>
              <a:rect l="l" t="t" r="r" b="b"/>
              <a:pathLst>
                <a:path w="8830" h="5103" extrusionOk="0">
                  <a:moveTo>
                    <a:pt x="7898" y="0"/>
                  </a:moveTo>
                  <a:cubicBezTo>
                    <a:pt x="5324" y="1198"/>
                    <a:pt x="2263" y="2485"/>
                    <a:pt x="0" y="3639"/>
                  </a:cubicBezTo>
                  <a:cubicBezTo>
                    <a:pt x="621" y="4082"/>
                    <a:pt x="1243" y="4570"/>
                    <a:pt x="1819" y="5103"/>
                  </a:cubicBezTo>
                  <a:cubicBezTo>
                    <a:pt x="3461" y="3994"/>
                    <a:pt x="8830" y="1287"/>
                    <a:pt x="8830" y="1287"/>
                  </a:cubicBezTo>
                  <a:cubicBezTo>
                    <a:pt x="8563" y="843"/>
                    <a:pt x="8253" y="400"/>
                    <a:pt x="78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2"/>
            <p:cNvSpPr/>
            <p:nvPr/>
          </p:nvSpPr>
          <p:spPr>
            <a:xfrm>
              <a:off x="1306736" y="2573988"/>
              <a:ext cx="90700" cy="79280"/>
            </a:xfrm>
            <a:custGeom>
              <a:avLst/>
              <a:gdLst/>
              <a:ahLst/>
              <a:cxnLst/>
              <a:rect l="l" t="t" r="r" b="b"/>
              <a:pathLst>
                <a:path w="6346" h="5547" extrusionOk="0">
                  <a:moveTo>
                    <a:pt x="3195" y="1"/>
                  </a:moveTo>
                  <a:cubicBezTo>
                    <a:pt x="3550" y="223"/>
                    <a:pt x="5546" y="1465"/>
                    <a:pt x="2707" y="3062"/>
                  </a:cubicBezTo>
                  <a:cubicBezTo>
                    <a:pt x="1997" y="3506"/>
                    <a:pt x="1065" y="3950"/>
                    <a:pt x="0" y="4482"/>
                  </a:cubicBezTo>
                  <a:cubicBezTo>
                    <a:pt x="843" y="5015"/>
                    <a:pt x="1465" y="5547"/>
                    <a:pt x="1465" y="5547"/>
                  </a:cubicBezTo>
                  <a:cubicBezTo>
                    <a:pt x="3151" y="4571"/>
                    <a:pt x="4792" y="3462"/>
                    <a:pt x="6345" y="2308"/>
                  </a:cubicBezTo>
                  <a:cubicBezTo>
                    <a:pt x="5502" y="1288"/>
                    <a:pt x="4437" y="533"/>
                    <a:pt x="31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2"/>
            <p:cNvSpPr/>
            <p:nvPr/>
          </p:nvSpPr>
          <p:spPr>
            <a:xfrm>
              <a:off x="769624" y="2707766"/>
              <a:ext cx="348794" cy="200424"/>
            </a:xfrm>
            <a:custGeom>
              <a:avLst/>
              <a:gdLst/>
              <a:ahLst/>
              <a:cxnLst/>
              <a:rect l="l" t="t" r="r" b="b"/>
              <a:pathLst>
                <a:path w="24404" h="14023" extrusionOk="0">
                  <a:moveTo>
                    <a:pt x="13168" y="1"/>
                  </a:moveTo>
                  <a:cubicBezTo>
                    <a:pt x="11879" y="1"/>
                    <a:pt x="10593" y="207"/>
                    <a:pt x="9362" y="624"/>
                  </a:cubicBezTo>
                  <a:cubicBezTo>
                    <a:pt x="6833" y="1378"/>
                    <a:pt x="4615" y="2931"/>
                    <a:pt x="3018" y="5061"/>
                  </a:cubicBezTo>
                  <a:cubicBezTo>
                    <a:pt x="1154" y="7678"/>
                    <a:pt x="90" y="10828"/>
                    <a:pt x="1" y="14023"/>
                  </a:cubicBezTo>
                  <a:cubicBezTo>
                    <a:pt x="1" y="14023"/>
                    <a:pt x="4704" y="12293"/>
                    <a:pt x="7632" y="11450"/>
                  </a:cubicBezTo>
                  <a:cubicBezTo>
                    <a:pt x="7632" y="11450"/>
                    <a:pt x="7943" y="10207"/>
                    <a:pt x="8431" y="8832"/>
                  </a:cubicBezTo>
                  <a:cubicBezTo>
                    <a:pt x="8697" y="7856"/>
                    <a:pt x="9096" y="6924"/>
                    <a:pt x="9540" y="5992"/>
                  </a:cubicBezTo>
                  <a:cubicBezTo>
                    <a:pt x="9540" y="5992"/>
                    <a:pt x="9540" y="7190"/>
                    <a:pt x="9584" y="8699"/>
                  </a:cubicBezTo>
                  <a:cubicBezTo>
                    <a:pt x="9629" y="9320"/>
                    <a:pt x="9629" y="10030"/>
                    <a:pt x="9673" y="10695"/>
                  </a:cubicBezTo>
                  <a:cubicBezTo>
                    <a:pt x="9673" y="10695"/>
                    <a:pt x="14598" y="9364"/>
                    <a:pt x="16328" y="8743"/>
                  </a:cubicBezTo>
                  <a:lnTo>
                    <a:pt x="16328" y="6835"/>
                  </a:lnTo>
                  <a:cubicBezTo>
                    <a:pt x="16328" y="6081"/>
                    <a:pt x="16373" y="5327"/>
                    <a:pt x="16461" y="4617"/>
                  </a:cubicBezTo>
                  <a:cubicBezTo>
                    <a:pt x="16461" y="4617"/>
                    <a:pt x="16861" y="5371"/>
                    <a:pt x="17260" y="6392"/>
                  </a:cubicBezTo>
                  <a:cubicBezTo>
                    <a:pt x="17482" y="6968"/>
                    <a:pt x="17748" y="7634"/>
                    <a:pt x="17970" y="8255"/>
                  </a:cubicBezTo>
                  <a:cubicBezTo>
                    <a:pt x="17970" y="8255"/>
                    <a:pt x="22540" y="7235"/>
                    <a:pt x="24403" y="6347"/>
                  </a:cubicBezTo>
                  <a:cubicBezTo>
                    <a:pt x="22806" y="4129"/>
                    <a:pt x="20676" y="2310"/>
                    <a:pt x="18236" y="1112"/>
                  </a:cubicBezTo>
                  <a:cubicBezTo>
                    <a:pt x="16633" y="374"/>
                    <a:pt x="14899" y="1"/>
                    <a:pt x="13168" y="1"/>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2"/>
            <p:cNvSpPr/>
            <p:nvPr/>
          </p:nvSpPr>
          <p:spPr>
            <a:xfrm>
              <a:off x="945936" y="2724188"/>
              <a:ext cx="53440" cy="23525"/>
            </a:xfrm>
            <a:custGeom>
              <a:avLst/>
              <a:gdLst/>
              <a:ahLst/>
              <a:cxnLst/>
              <a:rect l="l" t="t" r="r" b="b"/>
              <a:pathLst>
                <a:path w="3739" h="1646" extrusionOk="0">
                  <a:moveTo>
                    <a:pt x="1484" y="1"/>
                  </a:moveTo>
                  <a:cubicBezTo>
                    <a:pt x="967" y="1"/>
                    <a:pt x="503" y="124"/>
                    <a:pt x="354" y="407"/>
                  </a:cubicBezTo>
                  <a:cubicBezTo>
                    <a:pt x="0" y="1085"/>
                    <a:pt x="940" y="1646"/>
                    <a:pt x="1884" y="1646"/>
                  </a:cubicBezTo>
                  <a:cubicBezTo>
                    <a:pt x="2360" y="1646"/>
                    <a:pt x="2837" y="1503"/>
                    <a:pt x="3149" y="1161"/>
                  </a:cubicBezTo>
                  <a:cubicBezTo>
                    <a:pt x="3739" y="483"/>
                    <a:pt x="2507" y="1"/>
                    <a:pt x="14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2"/>
            <p:cNvSpPr/>
            <p:nvPr/>
          </p:nvSpPr>
          <p:spPr>
            <a:xfrm>
              <a:off x="1011910" y="2747256"/>
              <a:ext cx="58128" cy="32158"/>
            </a:xfrm>
            <a:custGeom>
              <a:avLst/>
              <a:gdLst/>
              <a:ahLst/>
              <a:cxnLst/>
              <a:rect l="l" t="t" r="r" b="b"/>
              <a:pathLst>
                <a:path w="4067" h="2250" extrusionOk="0">
                  <a:moveTo>
                    <a:pt x="1498" y="0"/>
                  </a:moveTo>
                  <a:cubicBezTo>
                    <a:pt x="1238" y="0"/>
                    <a:pt x="1005" y="65"/>
                    <a:pt x="840" y="212"/>
                  </a:cubicBezTo>
                  <a:cubicBezTo>
                    <a:pt x="0" y="982"/>
                    <a:pt x="1148" y="2249"/>
                    <a:pt x="2258" y="2249"/>
                  </a:cubicBezTo>
                  <a:cubicBezTo>
                    <a:pt x="2555" y="2249"/>
                    <a:pt x="2850" y="2158"/>
                    <a:pt x="3103" y="1943"/>
                  </a:cubicBezTo>
                  <a:cubicBezTo>
                    <a:pt x="4067" y="1086"/>
                    <a:pt x="2562" y="0"/>
                    <a:pt x="14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2"/>
            <p:cNvSpPr/>
            <p:nvPr/>
          </p:nvSpPr>
          <p:spPr>
            <a:xfrm>
              <a:off x="938947" y="2768380"/>
              <a:ext cx="41463" cy="40362"/>
            </a:xfrm>
            <a:custGeom>
              <a:avLst/>
              <a:gdLst/>
              <a:ahLst/>
              <a:cxnLst/>
              <a:rect l="l" t="t" r="r" b="b"/>
              <a:pathLst>
                <a:path w="2901" h="2824" extrusionOk="0">
                  <a:moveTo>
                    <a:pt x="1709" y="0"/>
                  </a:moveTo>
                  <a:cubicBezTo>
                    <a:pt x="1659" y="0"/>
                    <a:pt x="1607" y="7"/>
                    <a:pt x="1553" y="21"/>
                  </a:cubicBezTo>
                  <a:cubicBezTo>
                    <a:pt x="0" y="420"/>
                    <a:pt x="133" y="2639"/>
                    <a:pt x="1553" y="2816"/>
                  </a:cubicBezTo>
                  <a:cubicBezTo>
                    <a:pt x="1590" y="2821"/>
                    <a:pt x="1627" y="2823"/>
                    <a:pt x="1662" y="2823"/>
                  </a:cubicBezTo>
                  <a:cubicBezTo>
                    <a:pt x="2900" y="2823"/>
                    <a:pt x="2738" y="0"/>
                    <a:pt x="17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2"/>
            <p:cNvSpPr/>
            <p:nvPr/>
          </p:nvSpPr>
          <p:spPr>
            <a:xfrm>
              <a:off x="769624" y="2780086"/>
              <a:ext cx="120500" cy="128104"/>
            </a:xfrm>
            <a:custGeom>
              <a:avLst/>
              <a:gdLst/>
              <a:ahLst/>
              <a:cxnLst/>
              <a:rect l="l" t="t" r="r" b="b"/>
              <a:pathLst>
                <a:path w="8431" h="8963" extrusionOk="0">
                  <a:moveTo>
                    <a:pt x="3018" y="1"/>
                  </a:moveTo>
                  <a:cubicBezTo>
                    <a:pt x="1154" y="2618"/>
                    <a:pt x="90" y="5768"/>
                    <a:pt x="1" y="8963"/>
                  </a:cubicBezTo>
                  <a:cubicBezTo>
                    <a:pt x="1" y="8963"/>
                    <a:pt x="4704" y="7233"/>
                    <a:pt x="7632" y="6390"/>
                  </a:cubicBezTo>
                  <a:cubicBezTo>
                    <a:pt x="7632" y="6390"/>
                    <a:pt x="7943" y="5147"/>
                    <a:pt x="8431" y="3772"/>
                  </a:cubicBezTo>
                  <a:lnTo>
                    <a:pt x="8431" y="3772"/>
                  </a:lnTo>
                  <a:cubicBezTo>
                    <a:pt x="7856" y="3826"/>
                    <a:pt x="7315" y="3852"/>
                    <a:pt x="6809" y="3852"/>
                  </a:cubicBezTo>
                  <a:cubicBezTo>
                    <a:pt x="3136" y="3852"/>
                    <a:pt x="1380" y="2458"/>
                    <a:pt x="30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2"/>
            <p:cNvSpPr/>
            <p:nvPr/>
          </p:nvSpPr>
          <p:spPr>
            <a:xfrm>
              <a:off x="907232" y="2804812"/>
              <a:ext cx="95774" cy="55827"/>
            </a:xfrm>
            <a:custGeom>
              <a:avLst/>
              <a:gdLst/>
              <a:ahLst/>
              <a:cxnLst/>
              <a:rect l="l" t="t" r="r" b="b"/>
              <a:pathLst>
                <a:path w="6701" h="3906" extrusionOk="0">
                  <a:moveTo>
                    <a:pt x="6700" y="1"/>
                  </a:moveTo>
                  <a:cubicBezTo>
                    <a:pt x="4970" y="711"/>
                    <a:pt x="3151" y="1288"/>
                    <a:pt x="1332" y="1643"/>
                  </a:cubicBezTo>
                  <a:cubicBezTo>
                    <a:pt x="844" y="1731"/>
                    <a:pt x="400" y="1820"/>
                    <a:pt x="1" y="1909"/>
                  </a:cubicBezTo>
                  <a:cubicBezTo>
                    <a:pt x="1" y="2530"/>
                    <a:pt x="45" y="3195"/>
                    <a:pt x="45" y="3905"/>
                  </a:cubicBezTo>
                  <a:cubicBezTo>
                    <a:pt x="45" y="3905"/>
                    <a:pt x="4970" y="2530"/>
                    <a:pt x="6700" y="1909"/>
                  </a:cubicBezTo>
                  <a:cubicBezTo>
                    <a:pt x="6700" y="1909"/>
                    <a:pt x="6700" y="1066"/>
                    <a:pt x="67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2"/>
            <p:cNvSpPr/>
            <p:nvPr/>
          </p:nvSpPr>
          <p:spPr>
            <a:xfrm>
              <a:off x="1016298" y="2724288"/>
              <a:ext cx="102120" cy="101477"/>
            </a:xfrm>
            <a:custGeom>
              <a:avLst/>
              <a:gdLst/>
              <a:ahLst/>
              <a:cxnLst/>
              <a:rect l="l" t="t" r="r" b="b"/>
              <a:pathLst>
                <a:path w="7145" h="7100" extrusionOk="0">
                  <a:moveTo>
                    <a:pt x="977" y="0"/>
                  </a:moveTo>
                  <a:cubicBezTo>
                    <a:pt x="4438" y="1775"/>
                    <a:pt x="3062" y="3727"/>
                    <a:pt x="1" y="5236"/>
                  </a:cubicBezTo>
                  <a:cubicBezTo>
                    <a:pt x="223" y="5812"/>
                    <a:pt x="489" y="6478"/>
                    <a:pt x="711" y="7099"/>
                  </a:cubicBezTo>
                  <a:cubicBezTo>
                    <a:pt x="711" y="7099"/>
                    <a:pt x="5281" y="6079"/>
                    <a:pt x="7144" y="5191"/>
                  </a:cubicBezTo>
                  <a:cubicBezTo>
                    <a:pt x="5547" y="2973"/>
                    <a:pt x="3462" y="1198"/>
                    <a:pt x="9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2"/>
            <p:cNvSpPr/>
            <p:nvPr/>
          </p:nvSpPr>
          <p:spPr>
            <a:xfrm>
              <a:off x="1113330" y="2729876"/>
              <a:ext cx="296784" cy="203054"/>
            </a:xfrm>
            <a:custGeom>
              <a:avLst/>
              <a:gdLst/>
              <a:ahLst/>
              <a:cxnLst/>
              <a:rect l="l" t="t" r="r" b="b"/>
              <a:pathLst>
                <a:path w="20765" h="14207" extrusionOk="0">
                  <a:moveTo>
                    <a:pt x="8645" y="0"/>
                  </a:moveTo>
                  <a:cubicBezTo>
                    <a:pt x="8485" y="0"/>
                    <a:pt x="8324" y="3"/>
                    <a:pt x="8164" y="9"/>
                  </a:cubicBezTo>
                  <a:cubicBezTo>
                    <a:pt x="2396" y="275"/>
                    <a:pt x="0" y="4312"/>
                    <a:pt x="0" y="4312"/>
                  </a:cubicBezTo>
                  <a:cubicBezTo>
                    <a:pt x="1642" y="5421"/>
                    <a:pt x="3417" y="6397"/>
                    <a:pt x="5280" y="7107"/>
                  </a:cubicBezTo>
                  <a:cubicBezTo>
                    <a:pt x="5946" y="6664"/>
                    <a:pt x="6567" y="6131"/>
                    <a:pt x="7143" y="5599"/>
                  </a:cubicBezTo>
                  <a:cubicBezTo>
                    <a:pt x="7898" y="4933"/>
                    <a:pt x="8563" y="4312"/>
                    <a:pt x="8563" y="4312"/>
                  </a:cubicBezTo>
                  <a:lnTo>
                    <a:pt x="8563" y="4312"/>
                  </a:lnTo>
                  <a:cubicBezTo>
                    <a:pt x="8519" y="5111"/>
                    <a:pt x="8341" y="5865"/>
                    <a:pt x="8075" y="6619"/>
                  </a:cubicBezTo>
                  <a:cubicBezTo>
                    <a:pt x="7853" y="7196"/>
                    <a:pt x="7632" y="7817"/>
                    <a:pt x="7365" y="8394"/>
                  </a:cubicBezTo>
                  <a:cubicBezTo>
                    <a:pt x="9717" y="9503"/>
                    <a:pt x="12734" y="11145"/>
                    <a:pt x="12734" y="11145"/>
                  </a:cubicBezTo>
                  <a:cubicBezTo>
                    <a:pt x="12956" y="10834"/>
                    <a:pt x="13177" y="10568"/>
                    <a:pt x="13399" y="10258"/>
                  </a:cubicBezTo>
                  <a:cubicBezTo>
                    <a:pt x="14287" y="9015"/>
                    <a:pt x="15041" y="7773"/>
                    <a:pt x="15041" y="7773"/>
                  </a:cubicBezTo>
                  <a:lnTo>
                    <a:pt x="15041" y="7773"/>
                  </a:lnTo>
                  <a:cubicBezTo>
                    <a:pt x="14997" y="8793"/>
                    <a:pt x="14863" y="9769"/>
                    <a:pt x="14686" y="10790"/>
                  </a:cubicBezTo>
                  <a:cubicBezTo>
                    <a:pt x="14597" y="11500"/>
                    <a:pt x="14464" y="11988"/>
                    <a:pt x="14420" y="11988"/>
                  </a:cubicBezTo>
                  <a:cubicBezTo>
                    <a:pt x="16416" y="12742"/>
                    <a:pt x="20764" y="14206"/>
                    <a:pt x="20764" y="14206"/>
                  </a:cubicBezTo>
                  <a:cubicBezTo>
                    <a:pt x="20676" y="12920"/>
                    <a:pt x="20498" y="11633"/>
                    <a:pt x="20188" y="10391"/>
                  </a:cubicBezTo>
                  <a:cubicBezTo>
                    <a:pt x="20188" y="10302"/>
                    <a:pt x="20143" y="10213"/>
                    <a:pt x="20143" y="10124"/>
                  </a:cubicBezTo>
                  <a:cubicBezTo>
                    <a:pt x="20143" y="10080"/>
                    <a:pt x="20143" y="10036"/>
                    <a:pt x="20143" y="9991"/>
                  </a:cubicBezTo>
                  <a:cubicBezTo>
                    <a:pt x="19212" y="6309"/>
                    <a:pt x="17037" y="1384"/>
                    <a:pt x="11846" y="319"/>
                  </a:cubicBezTo>
                  <a:cubicBezTo>
                    <a:pt x="10803" y="126"/>
                    <a:pt x="9726" y="0"/>
                    <a:pt x="8645"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2"/>
            <p:cNvSpPr/>
            <p:nvPr/>
          </p:nvSpPr>
          <p:spPr>
            <a:xfrm>
              <a:off x="1327246" y="2794393"/>
              <a:ext cx="55341" cy="60529"/>
            </a:xfrm>
            <a:custGeom>
              <a:avLst/>
              <a:gdLst/>
              <a:ahLst/>
              <a:cxnLst/>
              <a:rect l="l" t="t" r="r" b="b"/>
              <a:pathLst>
                <a:path w="3872" h="4235" extrusionOk="0">
                  <a:moveTo>
                    <a:pt x="1136" y="0"/>
                  </a:moveTo>
                  <a:cubicBezTo>
                    <a:pt x="1091" y="0"/>
                    <a:pt x="1047" y="7"/>
                    <a:pt x="1006" y="20"/>
                  </a:cubicBezTo>
                  <a:cubicBezTo>
                    <a:pt x="0" y="342"/>
                    <a:pt x="781" y="4235"/>
                    <a:pt x="2059" y="4235"/>
                  </a:cubicBezTo>
                  <a:cubicBezTo>
                    <a:pt x="2191" y="4235"/>
                    <a:pt x="2328" y="4193"/>
                    <a:pt x="2470" y="4102"/>
                  </a:cubicBezTo>
                  <a:cubicBezTo>
                    <a:pt x="3871" y="3210"/>
                    <a:pt x="2142" y="0"/>
                    <a:pt x="11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2"/>
            <p:cNvSpPr/>
            <p:nvPr/>
          </p:nvSpPr>
          <p:spPr>
            <a:xfrm>
              <a:off x="1279466" y="2811058"/>
              <a:ext cx="31286" cy="41977"/>
            </a:xfrm>
            <a:custGeom>
              <a:avLst/>
              <a:gdLst/>
              <a:ahLst/>
              <a:cxnLst/>
              <a:rect l="l" t="t" r="r" b="b"/>
              <a:pathLst>
                <a:path w="2189" h="2937" extrusionOk="0">
                  <a:moveTo>
                    <a:pt x="1005" y="0"/>
                  </a:moveTo>
                  <a:cubicBezTo>
                    <a:pt x="981" y="0"/>
                    <a:pt x="957" y="3"/>
                    <a:pt x="932" y="8"/>
                  </a:cubicBezTo>
                  <a:cubicBezTo>
                    <a:pt x="8" y="140"/>
                    <a:pt x="1" y="2936"/>
                    <a:pt x="1084" y="2936"/>
                  </a:cubicBezTo>
                  <a:cubicBezTo>
                    <a:pt x="1093" y="2936"/>
                    <a:pt x="1101" y="2936"/>
                    <a:pt x="1110" y="2936"/>
                  </a:cubicBezTo>
                  <a:cubicBezTo>
                    <a:pt x="2188" y="2936"/>
                    <a:pt x="1841" y="0"/>
                    <a:pt x="10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2"/>
            <p:cNvSpPr/>
            <p:nvPr/>
          </p:nvSpPr>
          <p:spPr>
            <a:xfrm>
              <a:off x="1292401" y="2759176"/>
              <a:ext cx="34030" cy="31129"/>
            </a:xfrm>
            <a:custGeom>
              <a:avLst/>
              <a:gdLst/>
              <a:ahLst/>
              <a:cxnLst/>
              <a:rect l="l" t="t" r="r" b="b"/>
              <a:pathLst>
                <a:path w="2381" h="2178" extrusionOk="0">
                  <a:moveTo>
                    <a:pt x="943" y="0"/>
                  </a:moveTo>
                  <a:cubicBezTo>
                    <a:pt x="830" y="0"/>
                    <a:pt x="728" y="54"/>
                    <a:pt x="648" y="177"/>
                  </a:cubicBezTo>
                  <a:cubicBezTo>
                    <a:pt x="1" y="1148"/>
                    <a:pt x="929" y="2178"/>
                    <a:pt x="1563" y="2178"/>
                  </a:cubicBezTo>
                  <a:cubicBezTo>
                    <a:pt x="1711" y="2178"/>
                    <a:pt x="1843" y="2122"/>
                    <a:pt x="1935" y="1996"/>
                  </a:cubicBezTo>
                  <a:cubicBezTo>
                    <a:pt x="2381" y="1402"/>
                    <a:pt x="1521" y="0"/>
                    <a:pt x="9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2"/>
            <p:cNvSpPr/>
            <p:nvPr/>
          </p:nvSpPr>
          <p:spPr>
            <a:xfrm>
              <a:off x="1113330" y="2729991"/>
              <a:ext cx="116684" cy="101477"/>
            </a:xfrm>
            <a:custGeom>
              <a:avLst/>
              <a:gdLst/>
              <a:ahLst/>
              <a:cxnLst/>
              <a:rect l="l" t="t" r="r" b="b"/>
              <a:pathLst>
                <a:path w="8164" h="7100" extrusionOk="0">
                  <a:moveTo>
                    <a:pt x="8164" y="1"/>
                  </a:moveTo>
                  <a:lnTo>
                    <a:pt x="8164" y="1"/>
                  </a:lnTo>
                  <a:cubicBezTo>
                    <a:pt x="2396" y="267"/>
                    <a:pt x="0" y="4304"/>
                    <a:pt x="0" y="4304"/>
                  </a:cubicBezTo>
                  <a:cubicBezTo>
                    <a:pt x="1642" y="5413"/>
                    <a:pt x="3417" y="6389"/>
                    <a:pt x="5280" y="7099"/>
                  </a:cubicBezTo>
                  <a:cubicBezTo>
                    <a:pt x="5946" y="6656"/>
                    <a:pt x="6567" y="6123"/>
                    <a:pt x="7143" y="5591"/>
                  </a:cubicBezTo>
                  <a:cubicBezTo>
                    <a:pt x="5014" y="2973"/>
                    <a:pt x="4437" y="355"/>
                    <a:pt x="81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2"/>
            <p:cNvSpPr/>
            <p:nvPr/>
          </p:nvSpPr>
          <p:spPr>
            <a:xfrm>
              <a:off x="1219223" y="2824478"/>
              <a:ext cx="85626" cy="64688"/>
            </a:xfrm>
            <a:custGeom>
              <a:avLst/>
              <a:gdLst/>
              <a:ahLst/>
              <a:cxnLst/>
              <a:rect l="l" t="t" r="r" b="b"/>
              <a:pathLst>
                <a:path w="5991" h="4526" extrusionOk="0">
                  <a:moveTo>
                    <a:pt x="666" y="0"/>
                  </a:moveTo>
                  <a:cubicBezTo>
                    <a:pt x="489" y="577"/>
                    <a:pt x="267" y="1198"/>
                    <a:pt x="1" y="1775"/>
                  </a:cubicBezTo>
                  <a:cubicBezTo>
                    <a:pt x="2308" y="2884"/>
                    <a:pt x="5369" y="4526"/>
                    <a:pt x="5369" y="4526"/>
                  </a:cubicBezTo>
                  <a:cubicBezTo>
                    <a:pt x="5591" y="4215"/>
                    <a:pt x="5813" y="3949"/>
                    <a:pt x="5990" y="3639"/>
                  </a:cubicBezTo>
                  <a:cubicBezTo>
                    <a:pt x="4748" y="3106"/>
                    <a:pt x="3550" y="2396"/>
                    <a:pt x="2485" y="1553"/>
                  </a:cubicBezTo>
                  <a:cubicBezTo>
                    <a:pt x="1820" y="1065"/>
                    <a:pt x="1243" y="533"/>
                    <a:pt x="6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2"/>
            <p:cNvSpPr/>
            <p:nvPr/>
          </p:nvSpPr>
          <p:spPr>
            <a:xfrm>
              <a:off x="1320057" y="2879004"/>
              <a:ext cx="90686" cy="54554"/>
            </a:xfrm>
            <a:custGeom>
              <a:avLst/>
              <a:gdLst/>
              <a:ahLst/>
              <a:cxnLst/>
              <a:rect l="l" t="t" r="r" b="b"/>
              <a:pathLst>
                <a:path w="6345" h="3817" extrusionOk="0">
                  <a:moveTo>
                    <a:pt x="5768" y="1"/>
                  </a:moveTo>
                  <a:cubicBezTo>
                    <a:pt x="5883" y="833"/>
                    <a:pt x="5193" y="1195"/>
                    <a:pt x="4079" y="1195"/>
                  </a:cubicBezTo>
                  <a:cubicBezTo>
                    <a:pt x="3053" y="1195"/>
                    <a:pt x="1668" y="888"/>
                    <a:pt x="222" y="356"/>
                  </a:cubicBezTo>
                  <a:cubicBezTo>
                    <a:pt x="133" y="1066"/>
                    <a:pt x="0" y="1598"/>
                    <a:pt x="0" y="1598"/>
                  </a:cubicBezTo>
                  <a:cubicBezTo>
                    <a:pt x="1997" y="2308"/>
                    <a:pt x="6345" y="3817"/>
                    <a:pt x="6345" y="3817"/>
                  </a:cubicBezTo>
                  <a:cubicBezTo>
                    <a:pt x="6256" y="2530"/>
                    <a:pt x="6079" y="1243"/>
                    <a:pt x="57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2"/>
            <p:cNvSpPr/>
            <p:nvPr/>
          </p:nvSpPr>
          <p:spPr>
            <a:xfrm>
              <a:off x="1667550" y="3218265"/>
              <a:ext cx="50110" cy="42506"/>
            </a:xfrm>
            <a:custGeom>
              <a:avLst/>
              <a:gdLst/>
              <a:ahLst/>
              <a:cxnLst/>
              <a:rect l="l" t="t" r="r" b="b"/>
              <a:pathLst>
                <a:path w="3506" h="2974" extrusionOk="0">
                  <a:moveTo>
                    <a:pt x="3373" y="1"/>
                  </a:moveTo>
                  <a:cubicBezTo>
                    <a:pt x="2175" y="844"/>
                    <a:pt x="1021" y="1776"/>
                    <a:pt x="1" y="2796"/>
                  </a:cubicBezTo>
                  <a:lnTo>
                    <a:pt x="267" y="2974"/>
                  </a:lnTo>
                  <a:cubicBezTo>
                    <a:pt x="1243" y="1953"/>
                    <a:pt x="2352" y="1021"/>
                    <a:pt x="3506" y="178"/>
                  </a:cubicBezTo>
                  <a:lnTo>
                    <a:pt x="3373" y="1"/>
                  </a:lnTo>
                  <a:close/>
                </a:path>
              </a:pathLst>
            </a:custGeom>
            <a:solidFill>
              <a:srgbClr val="B4C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2"/>
            <p:cNvSpPr/>
            <p:nvPr/>
          </p:nvSpPr>
          <p:spPr>
            <a:xfrm>
              <a:off x="1708770" y="3196712"/>
              <a:ext cx="33630" cy="26884"/>
            </a:xfrm>
            <a:custGeom>
              <a:avLst/>
              <a:gdLst/>
              <a:ahLst/>
              <a:cxnLst/>
              <a:rect l="l" t="t" r="r" b="b"/>
              <a:pathLst>
                <a:path w="2353" h="1881" extrusionOk="0">
                  <a:moveTo>
                    <a:pt x="2352" y="0"/>
                  </a:moveTo>
                  <a:lnTo>
                    <a:pt x="2352" y="0"/>
                  </a:lnTo>
                  <a:cubicBezTo>
                    <a:pt x="1" y="178"/>
                    <a:pt x="1" y="1864"/>
                    <a:pt x="1" y="1864"/>
                  </a:cubicBezTo>
                  <a:cubicBezTo>
                    <a:pt x="99" y="1875"/>
                    <a:pt x="194" y="1880"/>
                    <a:pt x="285" y="1880"/>
                  </a:cubicBezTo>
                  <a:cubicBezTo>
                    <a:pt x="1992" y="1880"/>
                    <a:pt x="2352" y="0"/>
                    <a:pt x="23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2"/>
            <p:cNvSpPr/>
            <p:nvPr/>
          </p:nvSpPr>
          <p:spPr>
            <a:xfrm>
              <a:off x="1680871" y="3186565"/>
              <a:ext cx="33616" cy="45665"/>
            </a:xfrm>
            <a:custGeom>
              <a:avLst/>
              <a:gdLst/>
              <a:ahLst/>
              <a:cxnLst/>
              <a:rect l="l" t="t" r="r" b="b"/>
              <a:pathLst>
                <a:path w="2352" h="3195" extrusionOk="0">
                  <a:moveTo>
                    <a:pt x="533" y="0"/>
                  </a:moveTo>
                  <a:cubicBezTo>
                    <a:pt x="0" y="1065"/>
                    <a:pt x="222" y="2396"/>
                    <a:pt x="1154" y="3195"/>
                  </a:cubicBezTo>
                  <a:cubicBezTo>
                    <a:pt x="2352" y="1553"/>
                    <a:pt x="533" y="1"/>
                    <a:pt x="5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2"/>
            <p:cNvSpPr/>
            <p:nvPr/>
          </p:nvSpPr>
          <p:spPr>
            <a:xfrm>
              <a:off x="1699265" y="3233587"/>
              <a:ext cx="34888" cy="22010"/>
            </a:xfrm>
            <a:custGeom>
              <a:avLst/>
              <a:gdLst/>
              <a:ahLst/>
              <a:cxnLst/>
              <a:rect l="l" t="t" r="r" b="b"/>
              <a:pathLst>
                <a:path w="2441" h="1540" extrusionOk="0">
                  <a:moveTo>
                    <a:pt x="792" y="0"/>
                  </a:moveTo>
                  <a:cubicBezTo>
                    <a:pt x="561" y="0"/>
                    <a:pt x="298" y="38"/>
                    <a:pt x="0" y="127"/>
                  </a:cubicBezTo>
                  <a:cubicBezTo>
                    <a:pt x="0" y="127"/>
                    <a:pt x="189" y="1539"/>
                    <a:pt x="1542" y="1539"/>
                  </a:cubicBezTo>
                  <a:cubicBezTo>
                    <a:pt x="1798" y="1539"/>
                    <a:pt x="2095" y="1489"/>
                    <a:pt x="2440" y="1369"/>
                  </a:cubicBezTo>
                  <a:cubicBezTo>
                    <a:pt x="2440" y="1369"/>
                    <a:pt x="2180" y="0"/>
                    <a:pt x="7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2"/>
            <p:cNvSpPr/>
            <p:nvPr/>
          </p:nvSpPr>
          <p:spPr>
            <a:xfrm>
              <a:off x="927527" y="3114273"/>
              <a:ext cx="795849" cy="222591"/>
            </a:xfrm>
            <a:custGeom>
              <a:avLst/>
              <a:gdLst/>
              <a:ahLst/>
              <a:cxnLst/>
              <a:rect l="l" t="t" r="r" b="b"/>
              <a:pathLst>
                <a:path w="55683" h="15574" extrusionOk="0">
                  <a:moveTo>
                    <a:pt x="12690" y="1"/>
                  </a:moveTo>
                  <a:cubicBezTo>
                    <a:pt x="11758" y="1"/>
                    <a:pt x="10826" y="89"/>
                    <a:pt x="9939" y="267"/>
                  </a:cubicBezTo>
                  <a:cubicBezTo>
                    <a:pt x="0" y="2219"/>
                    <a:pt x="267" y="15574"/>
                    <a:pt x="267" y="15574"/>
                  </a:cubicBezTo>
                  <a:lnTo>
                    <a:pt x="55682" y="15086"/>
                  </a:lnTo>
                  <a:cubicBezTo>
                    <a:pt x="55638" y="14509"/>
                    <a:pt x="55549" y="13932"/>
                    <a:pt x="55372" y="13400"/>
                  </a:cubicBezTo>
                  <a:cubicBezTo>
                    <a:pt x="54928" y="11714"/>
                    <a:pt x="53774" y="9318"/>
                    <a:pt x="51068" y="8652"/>
                  </a:cubicBezTo>
                  <a:cubicBezTo>
                    <a:pt x="50370" y="8483"/>
                    <a:pt x="49731" y="8413"/>
                    <a:pt x="49150" y="8413"/>
                  </a:cubicBezTo>
                  <a:cubicBezTo>
                    <a:pt x="46220" y="8413"/>
                    <a:pt x="44768" y="10205"/>
                    <a:pt x="44768" y="10205"/>
                  </a:cubicBezTo>
                  <a:cubicBezTo>
                    <a:pt x="44146" y="8963"/>
                    <a:pt x="43037" y="8120"/>
                    <a:pt x="41706" y="7809"/>
                  </a:cubicBezTo>
                  <a:cubicBezTo>
                    <a:pt x="41292" y="7706"/>
                    <a:pt x="40870" y="7655"/>
                    <a:pt x="40451" y="7655"/>
                  </a:cubicBezTo>
                  <a:cubicBezTo>
                    <a:pt x="39433" y="7655"/>
                    <a:pt x="38428" y="7954"/>
                    <a:pt x="37580" y="8519"/>
                  </a:cubicBezTo>
                  <a:cubicBezTo>
                    <a:pt x="36426" y="5857"/>
                    <a:pt x="33942" y="3994"/>
                    <a:pt x="31014" y="3772"/>
                  </a:cubicBezTo>
                  <a:cubicBezTo>
                    <a:pt x="30678" y="3725"/>
                    <a:pt x="30344" y="3702"/>
                    <a:pt x="30012" y="3702"/>
                  </a:cubicBezTo>
                  <a:cubicBezTo>
                    <a:pt x="27531" y="3702"/>
                    <a:pt x="25196" y="4986"/>
                    <a:pt x="23826" y="7099"/>
                  </a:cubicBezTo>
                  <a:cubicBezTo>
                    <a:pt x="23826" y="7099"/>
                    <a:pt x="20587" y="1"/>
                    <a:pt x="12690" y="1"/>
                  </a:cubicBezTo>
                  <a:close/>
                </a:path>
              </a:pathLst>
            </a:custGeom>
            <a:solidFill>
              <a:srgbClr val="298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2"/>
            <p:cNvSpPr/>
            <p:nvPr/>
          </p:nvSpPr>
          <p:spPr>
            <a:xfrm>
              <a:off x="927527" y="3114273"/>
              <a:ext cx="795849" cy="222591"/>
            </a:xfrm>
            <a:custGeom>
              <a:avLst/>
              <a:gdLst/>
              <a:ahLst/>
              <a:cxnLst/>
              <a:rect l="l" t="t" r="r" b="b"/>
              <a:pathLst>
                <a:path w="55683" h="15574" extrusionOk="0">
                  <a:moveTo>
                    <a:pt x="12690" y="1"/>
                  </a:moveTo>
                  <a:cubicBezTo>
                    <a:pt x="11758" y="1"/>
                    <a:pt x="10826" y="89"/>
                    <a:pt x="9939" y="267"/>
                  </a:cubicBezTo>
                  <a:cubicBezTo>
                    <a:pt x="0" y="2219"/>
                    <a:pt x="267" y="15574"/>
                    <a:pt x="267" y="15574"/>
                  </a:cubicBezTo>
                  <a:lnTo>
                    <a:pt x="55682" y="15086"/>
                  </a:lnTo>
                  <a:cubicBezTo>
                    <a:pt x="55638" y="14509"/>
                    <a:pt x="55549" y="13932"/>
                    <a:pt x="55372" y="13400"/>
                  </a:cubicBezTo>
                  <a:cubicBezTo>
                    <a:pt x="47251" y="13627"/>
                    <a:pt x="33581" y="13968"/>
                    <a:pt x="22970" y="13968"/>
                  </a:cubicBezTo>
                  <a:cubicBezTo>
                    <a:pt x="14913" y="13968"/>
                    <a:pt x="8619" y="13771"/>
                    <a:pt x="7854" y="13178"/>
                  </a:cubicBezTo>
                  <a:cubicBezTo>
                    <a:pt x="5591" y="11359"/>
                    <a:pt x="6123" y="311"/>
                    <a:pt x="126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2"/>
            <p:cNvSpPr/>
            <p:nvPr/>
          </p:nvSpPr>
          <p:spPr>
            <a:xfrm>
              <a:off x="1940222" y="2981339"/>
              <a:ext cx="1038722" cy="356169"/>
            </a:xfrm>
            <a:custGeom>
              <a:avLst/>
              <a:gdLst/>
              <a:ahLst/>
              <a:cxnLst/>
              <a:rect l="l" t="t" r="r" b="b"/>
              <a:pathLst>
                <a:path w="72676" h="24920" extrusionOk="0">
                  <a:moveTo>
                    <a:pt x="44351" y="0"/>
                  </a:moveTo>
                  <a:cubicBezTo>
                    <a:pt x="40022" y="0"/>
                    <a:pt x="38202" y="4687"/>
                    <a:pt x="38202" y="4687"/>
                  </a:cubicBezTo>
                  <a:cubicBezTo>
                    <a:pt x="38202" y="4687"/>
                    <a:pt x="35753" y="758"/>
                    <a:pt x="31505" y="758"/>
                  </a:cubicBezTo>
                  <a:cubicBezTo>
                    <a:pt x="30607" y="758"/>
                    <a:pt x="29627" y="934"/>
                    <a:pt x="28574" y="1360"/>
                  </a:cubicBezTo>
                  <a:cubicBezTo>
                    <a:pt x="22629" y="3800"/>
                    <a:pt x="24004" y="11032"/>
                    <a:pt x="24093" y="11298"/>
                  </a:cubicBezTo>
                  <a:cubicBezTo>
                    <a:pt x="23102" y="10341"/>
                    <a:pt x="21817" y="9826"/>
                    <a:pt x="20493" y="9826"/>
                  </a:cubicBezTo>
                  <a:cubicBezTo>
                    <a:pt x="20038" y="9826"/>
                    <a:pt x="19578" y="9886"/>
                    <a:pt x="19124" y="10011"/>
                  </a:cubicBezTo>
                  <a:cubicBezTo>
                    <a:pt x="18724" y="10100"/>
                    <a:pt x="18369" y="10233"/>
                    <a:pt x="18014" y="10366"/>
                  </a:cubicBezTo>
                  <a:cubicBezTo>
                    <a:pt x="14287" y="12052"/>
                    <a:pt x="15707" y="17199"/>
                    <a:pt x="15707" y="17199"/>
                  </a:cubicBezTo>
                  <a:cubicBezTo>
                    <a:pt x="15707" y="17199"/>
                    <a:pt x="14656" y="16019"/>
                    <a:pt x="13079" y="16019"/>
                  </a:cubicBezTo>
                  <a:cubicBezTo>
                    <a:pt x="12582" y="16019"/>
                    <a:pt x="12033" y="16136"/>
                    <a:pt x="11448" y="16445"/>
                  </a:cubicBezTo>
                  <a:cubicBezTo>
                    <a:pt x="9008" y="17731"/>
                    <a:pt x="10161" y="20527"/>
                    <a:pt x="10161" y="20527"/>
                  </a:cubicBezTo>
                  <a:cubicBezTo>
                    <a:pt x="10161" y="20527"/>
                    <a:pt x="9005" y="19795"/>
                    <a:pt x="6984" y="19795"/>
                  </a:cubicBezTo>
                  <a:cubicBezTo>
                    <a:pt x="6234" y="19795"/>
                    <a:pt x="5366" y="19896"/>
                    <a:pt x="4393" y="20172"/>
                  </a:cubicBezTo>
                  <a:cubicBezTo>
                    <a:pt x="800" y="21192"/>
                    <a:pt x="1" y="24919"/>
                    <a:pt x="1" y="24919"/>
                  </a:cubicBezTo>
                  <a:lnTo>
                    <a:pt x="70723" y="24919"/>
                  </a:lnTo>
                  <a:cubicBezTo>
                    <a:pt x="70723" y="24919"/>
                    <a:pt x="72676" y="22745"/>
                    <a:pt x="71655" y="20660"/>
                  </a:cubicBezTo>
                  <a:cubicBezTo>
                    <a:pt x="71566" y="20438"/>
                    <a:pt x="71433" y="20260"/>
                    <a:pt x="71300" y="20083"/>
                  </a:cubicBezTo>
                  <a:cubicBezTo>
                    <a:pt x="70831" y="19379"/>
                    <a:pt x="70016" y="18950"/>
                    <a:pt x="69161" y="18950"/>
                  </a:cubicBezTo>
                  <a:cubicBezTo>
                    <a:pt x="69046" y="18950"/>
                    <a:pt x="68931" y="18958"/>
                    <a:pt x="68816" y="18974"/>
                  </a:cubicBezTo>
                  <a:cubicBezTo>
                    <a:pt x="68816" y="18974"/>
                    <a:pt x="69969" y="14493"/>
                    <a:pt x="66242" y="12452"/>
                  </a:cubicBezTo>
                  <a:cubicBezTo>
                    <a:pt x="65279" y="11924"/>
                    <a:pt x="64316" y="11729"/>
                    <a:pt x="63417" y="11729"/>
                  </a:cubicBezTo>
                  <a:cubicBezTo>
                    <a:pt x="60838" y="11729"/>
                    <a:pt x="58788" y="13339"/>
                    <a:pt x="58788" y="13339"/>
                  </a:cubicBezTo>
                  <a:cubicBezTo>
                    <a:pt x="58788" y="13339"/>
                    <a:pt x="60341" y="9213"/>
                    <a:pt x="56748" y="7172"/>
                  </a:cubicBezTo>
                  <a:cubicBezTo>
                    <a:pt x="55711" y="6571"/>
                    <a:pt x="54789" y="6357"/>
                    <a:pt x="54002" y="6357"/>
                  </a:cubicBezTo>
                  <a:cubicBezTo>
                    <a:pt x="52059" y="6357"/>
                    <a:pt x="50935" y="7660"/>
                    <a:pt x="50935" y="7660"/>
                  </a:cubicBezTo>
                  <a:cubicBezTo>
                    <a:pt x="50935" y="7660"/>
                    <a:pt x="50314" y="827"/>
                    <a:pt x="45301" y="73"/>
                  </a:cubicBezTo>
                  <a:cubicBezTo>
                    <a:pt x="44972" y="23"/>
                    <a:pt x="44655" y="0"/>
                    <a:pt x="443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2"/>
            <p:cNvSpPr/>
            <p:nvPr/>
          </p:nvSpPr>
          <p:spPr>
            <a:xfrm>
              <a:off x="1940222" y="3124421"/>
              <a:ext cx="1038722" cy="213087"/>
            </a:xfrm>
            <a:custGeom>
              <a:avLst/>
              <a:gdLst/>
              <a:ahLst/>
              <a:cxnLst/>
              <a:rect l="l" t="t" r="r" b="b"/>
              <a:pathLst>
                <a:path w="72676" h="14909" extrusionOk="0">
                  <a:moveTo>
                    <a:pt x="22318" y="5369"/>
                  </a:moveTo>
                  <a:lnTo>
                    <a:pt x="22318" y="5369"/>
                  </a:lnTo>
                  <a:cubicBezTo>
                    <a:pt x="22316" y="5372"/>
                    <a:pt x="22313" y="5375"/>
                    <a:pt x="22311" y="5378"/>
                  </a:cubicBezTo>
                  <a:lnTo>
                    <a:pt x="22311" y="5378"/>
                  </a:lnTo>
                  <a:cubicBezTo>
                    <a:pt x="22313" y="5375"/>
                    <a:pt x="22316" y="5372"/>
                    <a:pt x="22318" y="5369"/>
                  </a:cubicBezTo>
                  <a:close/>
                  <a:moveTo>
                    <a:pt x="19124" y="0"/>
                  </a:moveTo>
                  <a:lnTo>
                    <a:pt x="19124" y="0"/>
                  </a:lnTo>
                  <a:cubicBezTo>
                    <a:pt x="18724" y="89"/>
                    <a:pt x="18369" y="222"/>
                    <a:pt x="18014" y="355"/>
                  </a:cubicBezTo>
                  <a:cubicBezTo>
                    <a:pt x="14287" y="2041"/>
                    <a:pt x="15707" y="7188"/>
                    <a:pt x="15707" y="7188"/>
                  </a:cubicBezTo>
                  <a:cubicBezTo>
                    <a:pt x="15707" y="7188"/>
                    <a:pt x="14656" y="6008"/>
                    <a:pt x="13079" y="6008"/>
                  </a:cubicBezTo>
                  <a:cubicBezTo>
                    <a:pt x="12582" y="6008"/>
                    <a:pt x="12033" y="6125"/>
                    <a:pt x="11448" y="6434"/>
                  </a:cubicBezTo>
                  <a:cubicBezTo>
                    <a:pt x="9008" y="7720"/>
                    <a:pt x="10161" y="10516"/>
                    <a:pt x="10161" y="10516"/>
                  </a:cubicBezTo>
                  <a:cubicBezTo>
                    <a:pt x="10161" y="10516"/>
                    <a:pt x="9005" y="9784"/>
                    <a:pt x="6984" y="9784"/>
                  </a:cubicBezTo>
                  <a:cubicBezTo>
                    <a:pt x="6234" y="9784"/>
                    <a:pt x="5366" y="9885"/>
                    <a:pt x="4393" y="10161"/>
                  </a:cubicBezTo>
                  <a:cubicBezTo>
                    <a:pt x="800" y="11181"/>
                    <a:pt x="1" y="14908"/>
                    <a:pt x="1" y="14908"/>
                  </a:cubicBezTo>
                  <a:lnTo>
                    <a:pt x="70723" y="14908"/>
                  </a:lnTo>
                  <a:cubicBezTo>
                    <a:pt x="70723" y="14908"/>
                    <a:pt x="72676" y="12734"/>
                    <a:pt x="71655" y="10649"/>
                  </a:cubicBezTo>
                  <a:cubicBezTo>
                    <a:pt x="71566" y="10427"/>
                    <a:pt x="71478" y="10249"/>
                    <a:pt x="71300" y="10072"/>
                  </a:cubicBezTo>
                  <a:cubicBezTo>
                    <a:pt x="71211" y="10249"/>
                    <a:pt x="71123" y="10427"/>
                    <a:pt x="70990" y="10560"/>
                  </a:cubicBezTo>
                  <a:cubicBezTo>
                    <a:pt x="70111" y="11745"/>
                    <a:pt x="68799" y="12178"/>
                    <a:pt x="67353" y="12178"/>
                  </a:cubicBezTo>
                  <a:cubicBezTo>
                    <a:pt x="65660" y="12178"/>
                    <a:pt x="63784" y="11585"/>
                    <a:pt x="62205" y="10915"/>
                  </a:cubicBezTo>
                  <a:cubicBezTo>
                    <a:pt x="61001" y="11966"/>
                    <a:pt x="59410" y="12474"/>
                    <a:pt x="57812" y="12474"/>
                  </a:cubicBezTo>
                  <a:cubicBezTo>
                    <a:pt x="55699" y="12474"/>
                    <a:pt x="53574" y="11587"/>
                    <a:pt x="52311" y="9894"/>
                  </a:cubicBezTo>
                  <a:cubicBezTo>
                    <a:pt x="50875" y="10922"/>
                    <a:pt x="49135" y="11412"/>
                    <a:pt x="47391" y="11412"/>
                  </a:cubicBezTo>
                  <a:cubicBezTo>
                    <a:pt x="44768" y="11412"/>
                    <a:pt x="42134" y="10305"/>
                    <a:pt x="40509" y="8253"/>
                  </a:cubicBezTo>
                  <a:cubicBezTo>
                    <a:pt x="39573" y="10008"/>
                    <a:pt x="37576" y="10911"/>
                    <a:pt x="35591" y="10911"/>
                  </a:cubicBezTo>
                  <a:cubicBezTo>
                    <a:pt x="33813" y="10911"/>
                    <a:pt x="32044" y="10185"/>
                    <a:pt x="31058" y="8697"/>
                  </a:cubicBezTo>
                  <a:cubicBezTo>
                    <a:pt x="29420" y="9516"/>
                    <a:pt x="27657" y="10397"/>
                    <a:pt x="25847" y="10397"/>
                  </a:cubicBezTo>
                  <a:cubicBezTo>
                    <a:pt x="25500" y="10397"/>
                    <a:pt x="25152" y="10365"/>
                    <a:pt x="24803" y="10294"/>
                  </a:cubicBezTo>
                  <a:cubicBezTo>
                    <a:pt x="22677" y="9807"/>
                    <a:pt x="20949" y="7109"/>
                    <a:pt x="22311" y="5378"/>
                  </a:cubicBezTo>
                  <a:lnTo>
                    <a:pt x="22311" y="5378"/>
                  </a:lnTo>
                  <a:cubicBezTo>
                    <a:pt x="22139" y="5593"/>
                    <a:pt x="21951" y="5688"/>
                    <a:pt x="21753" y="5688"/>
                  </a:cubicBezTo>
                  <a:cubicBezTo>
                    <a:pt x="20474" y="5688"/>
                    <a:pt x="18825" y="1712"/>
                    <a:pt x="18902" y="1021"/>
                  </a:cubicBezTo>
                  <a:cubicBezTo>
                    <a:pt x="18946" y="666"/>
                    <a:pt x="18990" y="311"/>
                    <a:pt x="19124" y="0"/>
                  </a:cubicBezTo>
                  <a:close/>
                </a:path>
              </a:pathLst>
            </a:custGeom>
            <a:solidFill>
              <a:srgbClr val="298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2"/>
            <p:cNvSpPr/>
            <p:nvPr/>
          </p:nvSpPr>
          <p:spPr>
            <a:xfrm>
              <a:off x="2338483" y="3040052"/>
              <a:ext cx="112925" cy="70848"/>
            </a:xfrm>
            <a:custGeom>
              <a:avLst/>
              <a:gdLst/>
              <a:ahLst/>
              <a:cxnLst/>
              <a:rect l="l" t="t" r="r" b="b"/>
              <a:pathLst>
                <a:path w="7901" h="4957" extrusionOk="0">
                  <a:moveTo>
                    <a:pt x="4387" y="1"/>
                  </a:moveTo>
                  <a:cubicBezTo>
                    <a:pt x="1946" y="1"/>
                    <a:pt x="0" y="3883"/>
                    <a:pt x="2972" y="4794"/>
                  </a:cubicBezTo>
                  <a:cubicBezTo>
                    <a:pt x="3325" y="4906"/>
                    <a:pt x="3661" y="4956"/>
                    <a:pt x="3978" y="4956"/>
                  </a:cubicBezTo>
                  <a:cubicBezTo>
                    <a:pt x="6681" y="4956"/>
                    <a:pt x="7900" y="1252"/>
                    <a:pt x="5279" y="180"/>
                  </a:cubicBezTo>
                  <a:cubicBezTo>
                    <a:pt x="4979" y="56"/>
                    <a:pt x="4680" y="1"/>
                    <a:pt x="4387" y="1"/>
                  </a:cubicBezTo>
                  <a:close/>
                </a:path>
              </a:pathLst>
            </a:custGeom>
            <a:solidFill>
              <a:srgbClr val="518F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2"/>
            <p:cNvSpPr/>
            <p:nvPr/>
          </p:nvSpPr>
          <p:spPr>
            <a:xfrm>
              <a:off x="2542394" y="3022758"/>
              <a:ext cx="109695" cy="78323"/>
            </a:xfrm>
            <a:custGeom>
              <a:avLst/>
              <a:gdLst/>
              <a:ahLst/>
              <a:cxnLst/>
              <a:rect l="l" t="t" r="r" b="b"/>
              <a:pathLst>
                <a:path w="7675" h="5480" extrusionOk="0">
                  <a:moveTo>
                    <a:pt x="3549" y="0"/>
                  </a:moveTo>
                  <a:cubicBezTo>
                    <a:pt x="3026" y="0"/>
                    <a:pt x="2485" y="189"/>
                    <a:pt x="1971" y="636"/>
                  </a:cubicBezTo>
                  <a:cubicBezTo>
                    <a:pt x="0" y="2278"/>
                    <a:pt x="2141" y="5480"/>
                    <a:pt x="4321" y="5480"/>
                  </a:cubicBezTo>
                  <a:cubicBezTo>
                    <a:pt x="4791" y="5480"/>
                    <a:pt x="5264" y="5330"/>
                    <a:pt x="5698" y="4984"/>
                  </a:cubicBezTo>
                  <a:cubicBezTo>
                    <a:pt x="7674" y="3438"/>
                    <a:pt x="5779" y="0"/>
                    <a:pt x="3549" y="0"/>
                  </a:cubicBezTo>
                  <a:close/>
                </a:path>
              </a:pathLst>
            </a:custGeom>
            <a:solidFill>
              <a:srgbClr val="518F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2"/>
            <p:cNvSpPr/>
            <p:nvPr/>
          </p:nvSpPr>
          <p:spPr>
            <a:xfrm>
              <a:off x="2514938" y="3158709"/>
              <a:ext cx="81153" cy="65517"/>
            </a:xfrm>
            <a:custGeom>
              <a:avLst/>
              <a:gdLst/>
              <a:ahLst/>
              <a:cxnLst/>
              <a:rect l="l" t="t" r="r" b="b"/>
              <a:pathLst>
                <a:path w="5678" h="4584" extrusionOk="0">
                  <a:moveTo>
                    <a:pt x="3066" y="0"/>
                  </a:moveTo>
                  <a:cubicBezTo>
                    <a:pt x="2960" y="0"/>
                    <a:pt x="2851" y="13"/>
                    <a:pt x="2738" y="42"/>
                  </a:cubicBezTo>
                  <a:cubicBezTo>
                    <a:pt x="0" y="683"/>
                    <a:pt x="1098" y="4584"/>
                    <a:pt x="3249" y="4584"/>
                  </a:cubicBezTo>
                  <a:cubicBezTo>
                    <a:pt x="3328" y="4584"/>
                    <a:pt x="3410" y="4578"/>
                    <a:pt x="3492" y="4567"/>
                  </a:cubicBezTo>
                  <a:cubicBezTo>
                    <a:pt x="5677" y="4273"/>
                    <a:pt x="4957" y="0"/>
                    <a:pt x="3066" y="0"/>
                  </a:cubicBezTo>
                  <a:close/>
                </a:path>
              </a:pathLst>
            </a:custGeom>
            <a:solidFill>
              <a:srgbClr val="518F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2"/>
            <p:cNvSpPr/>
            <p:nvPr/>
          </p:nvSpPr>
          <p:spPr>
            <a:xfrm>
              <a:off x="2332752" y="2755989"/>
              <a:ext cx="535226" cy="588494"/>
            </a:xfrm>
            <a:custGeom>
              <a:avLst/>
              <a:gdLst/>
              <a:ahLst/>
              <a:cxnLst/>
              <a:rect l="l" t="t" r="r" b="b"/>
              <a:pathLst>
                <a:path w="37448" h="41175" extrusionOk="0">
                  <a:moveTo>
                    <a:pt x="13089" y="1"/>
                  </a:moveTo>
                  <a:cubicBezTo>
                    <a:pt x="13134" y="4171"/>
                    <a:pt x="13489" y="19168"/>
                    <a:pt x="13000" y="22540"/>
                  </a:cubicBezTo>
                  <a:cubicBezTo>
                    <a:pt x="12956" y="22983"/>
                    <a:pt x="12867" y="23249"/>
                    <a:pt x="12779" y="23249"/>
                  </a:cubicBezTo>
                  <a:cubicBezTo>
                    <a:pt x="12430" y="23346"/>
                    <a:pt x="11270" y="23468"/>
                    <a:pt x="10033" y="23468"/>
                  </a:cubicBezTo>
                  <a:cubicBezTo>
                    <a:pt x="8436" y="23468"/>
                    <a:pt x="6709" y="23265"/>
                    <a:pt x="6434" y="22540"/>
                  </a:cubicBezTo>
                  <a:cubicBezTo>
                    <a:pt x="6212" y="21874"/>
                    <a:pt x="6123" y="18680"/>
                    <a:pt x="6123" y="15840"/>
                  </a:cubicBezTo>
                  <a:cubicBezTo>
                    <a:pt x="6123" y="13400"/>
                    <a:pt x="6168" y="11270"/>
                    <a:pt x="6168" y="11270"/>
                  </a:cubicBezTo>
                  <a:lnTo>
                    <a:pt x="6168" y="11270"/>
                  </a:lnTo>
                  <a:lnTo>
                    <a:pt x="1287" y="12468"/>
                  </a:lnTo>
                  <a:cubicBezTo>
                    <a:pt x="2086" y="16772"/>
                    <a:pt x="1" y="24536"/>
                    <a:pt x="3506" y="26444"/>
                  </a:cubicBezTo>
                  <a:cubicBezTo>
                    <a:pt x="5502" y="27570"/>
                    <a:pt x="8325" y="27677"/>
                    <a:pt x="10382" y="27677"/>
                  </a:cubicBezTo>
                  <a:cubicBezTo>
                    <a:pt x="10867" y="27677"/>
                    <a:pt x="11310" y="27671"/>
                    <a:pt x="11689" y="27671"/>
                  </a:cubicBezTo>
                  <a:cubicBezTo>
                    <a:pt x="12489" y="27671"/>
                    <a:pt x="13007" y="27698"/>
                    <a:pt x="13045" y="27864"/>
                  </a:cubicBezTo>
                  <a:cubicBezTo>
                    <a:pt x="13134" y="28396"/>
                    <a:pt x="13045" y="41174"/>
                    <a:pt x="13045" y="41174"/>
                  </a:cubicBezTo>
                  <a:lnTo>
                    <a:pt x="25601" y="40775"/>
                  </a:lnTo>
                  <a:lnTo>
                    <a:pt x="25601" y="39044"/>
                  </a:lnTo>
                  <a:cubicBezTo>
                    <a:pt x="25557" y="35273"/>
                    <a:pt x="25512" y="26710"/>
                    <a:pt x="25956" y="26355"/>
                  </a:cubicBezTo>
                  <a:cubicBezTo>
                    <a:pt x="26533" y="25911"/>
                    <a:pt x="32522" y="26222"/>
                    <a:pt x="34829" y="25379"/>
                  </a:cubicBezTo>
                  <a:cubicBezTo>
                    <a:pt x="37137" y="24536"/>
                    <a:pt x="37270" y="22096"/>
                    <a:pt x="37358" y="17792"/>
                  </a:cubicBezTo>
                  <a:cubicBezTo>
                    <a:pt x="37447" y="15529"/>
                    <a:pt x="37358" y="11226"/>
                    <a:pt x="37225" y="7588"/>
                  </a:cubicBezTo>
                  <a:cubicBezTo>
                    <a:pt x="37181" y="4393"/>
                    <a:pt x="37092" y="1731"/>
                    <a:pt x="37092" y="1553"/>
                  </a:cubicBezTo>
                  <a:cubicBezTo>
                    <a:pt x="37092" y="1498"/>
                    <a:pt x="36969" y="1475"/>
                    <a:pt x="36768" y="1475"/>
                  </a:cubicBezTo>
                  <a:cubicBezTo>
                    <a:pt x="35845" y="1475"/>
                    <a:pt x="33277" y="1953"/>
                    <a:pt x="33277" y="1953"/>
                  </a:cubicBezTo>
                  <a:cubicBezTo>
                    <a:pt x="33277" y="1953"/>
                    <a:pt x="33765" y="20232"/>
                    <a:pt x="32744" y="20587"/>
                  </a:cubicBezTo>
                  <a:cubicBezTo>
                    <a:pt x="31991" y="20838"/>
                    <a:pt x="29353" y="21089"/>
                    <a:pt x="27683" y="21089"/>
                  </a:cubicBezTo>
                  <a:cubicBezTo>
                    <a:pt x="26992" y="21089"/>
                    <a:pt x="26467" y="21046"/>
                    <a:pt x="26311" y="20942"/>
                  </a:cubicBezTo>
                  <a:cubicBezTo>
                    <a:pt x="26178" y="20854"/>
                    <a:pt x="26089" y="20765"/>
                    <a:pt x="26045" y="20632"/>
                  </a:cubicBezTo>
                  <a:cubicBezTo>
                    <a:pt x="25734" y="20055"/>
                    <a:pt x="25823" y="18680"/>
                    <a:pt x="25823" y="15884"/>
                  </a:cubicBezTo>
                  <a:cubicBezTo>
                    <a:pt x="25823" y="14376"/>
                    <a:pt x="25778" y="11314"/>
                    <a:pt x="25734" y="8209"/>
                  </a:cubicBezTo>
                  <a:cubicBezTo>
                    <a:pt x="25645" y="4082"/>
                    <a:pt x="25601" y="1"/>
                    <a:pt x="25601" y="1"/>
                  </a:cubicBezTo>
                  <a:close/>
                </a:path>
              </a:pathLst>
            </a:custGeom>
            <a:solidFill>
              <a:srgbClr val="684D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2"/>
            <p:cNvSpPr/>
            <p:nvPr/>
          </p:nvSpPr>
          <p:spPr>
            <a:xfrm>
              <a:off x="2704986" y="2777456"/>
              <a:ext cx="160448" cy="293268"/>
            </a:xfrm>
            <a:custGeom>
              <a:avLst/>
              <a:gdLst/>
              <a:ahLst/>
              <a:cxnLst/>
              <a:rect l="l" t="t" r="r" b="b"/>
              <a:pathLst>
                <a:path w="11226" h="20519" extrusionOk="0">
                  <a:moveTo>
                    <a:pt x="10690" y="1"/>
                  </a:moveTo>
                  <a:cubicBezTo>
                    <a:pt x="9748" y="1"/>
                    <a:pt x="7277" y="495"/>
                    <a:pt x="7277" y="495"/>
                  </a:cubicBezTo>
                  <a:cubicBezTo>
                    <a:pt x="7277" y="495"/>
                    <a:pt x="7765" y="18775"/>
                    <a:pt x="6700" y="19085"/>
                  </a:cubicBezTo>
                  <a:cubicBezTo>
                    <a:pt x="5979" y="19336"/>
                    <a:pt x="3349" y="19587"/>
                    <a:pt x="1667" y="19587"/>
                  </a:cubicBezTo>
                  <a:cubicBezTo>
                    <a:pt x="970" y="19587"/>
                    <a:pt x="436" y="19544"/>
                    <a:pt x="267" y="19440"/>
                  </a:cubicBezTo>
                  <a:cubicBezTo>
                    <a:pt x="134" y="19396"/>
                    <a:pt x="89" y="19263"/>
                    <a:pt x="1" y="19174"/>
                  </a:cubicBezTo>
                  <a:lnTo>
                    <a:pt x="1" y="19174"/>
                  </a:lnTo>
                  <a:cubicBezTo>
                    <a:pt x="89" y="19662"/>
                    <a:pt x="400" y="20106"/>
                    <a:pt x="844" y="20328"/>
                  </a:cubicBezTo>
                  <a:cubicBezTo>
                    <a:pt x="1185" y="20441"/>
                    <a:pt x="2000" y="20519"/>
                    <a:pt x="2973" y="20519"/>
                  </a:cubicBezTo>
                  <a:cubicBezTo>
                    <a:pt x="5037" y="20519"/>
                    <a:pt x="7815" y="20171"/>
                    <a:pt x="8297" y="19085"/>
                  </a:cubicBezTo>
                  <a:cubicBezTo>
                    <a:pt x="9005" y="17539"/>
                    <a:pt x="8479" y="6484"/>
                    <a:pt x="9571" y="6484"/>
                  </a:cubicBezTo>
                  <a:cubicBezTo>
                    <a:pt x="9575" y="6484"/>
                    <a:pt x="9580" y="6484"/>
                    <a:pt x="9584" y="6485"/>
                  </a:cubicBezTo>
                  <a:cubicBezTo>
                    <a:pt x="10161" y="6485"/>
                    <a:pt x="10738" y="6352"/>
                    <a:pt x="11226" y="6130"/>
                  </a:cubicBezTo>
                  <a:cubicBezTo>
                    <a:pt x="11181" y="2891"/>
                    <a:pt x="11093" y="229"/>
                    <a:pt x="11048" y="96"/>
                  </a:cubicBezTo>
                  <a:cubicBezTo>
                    <a:pt x="11048" y="28"/>
                    <a:pt x="10911" y="1"/>
                    <a:pt x="10690" y="1"/>
                  </a:cubicBezTo>
                  <a:close/>
                </a:path>
              </a:pathLst>
            </a:custGeom>
            <a:solidFill>
              <a:srgbClr val="3521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2"/>
            <p:cNvSpPr/>
            <p:nvPr/>
          </p:nvSpPr>
          <p:spPr>
            <a:xfrm>
              <a:off x="2332752" y="2755989"/>
              <a:ext cx="367817" cy="588494"/>
            </a:xfrm>
            <a:custGeom>
              <a:avLst/>
              <a:gdLst/>
              <a:ahLst/>
              <a:cxnLst/>
              <a:rect l="l" t="t" r="r" b="b"/>
              <a:pathLst>
                <a:path w="25735" h="41175" extrusionOk="0">
                  <a:moveTo>
                    <a:pt x="13089" y="1"/>
                  </a:moveTo>
                  <a:cubicBezTo>
                    <a:pt x="13134" y="4171"/>
                    <a:pt x="13489" y="19168"/>
                    <a:pt x="13000" y="22540"/>
                  </a:cubicBezTo>
                  <a:cubicBezTo>
                    <a:pt x="13178" y="23782"/>
                    <a:pt x="13222" y="24980"/>
                    <a:pt x="13134" y="26222"/>
                  </a:cubicBezTo>
                  <a:cubicBezTo>
                    <a:pt x="13134" y="26222"/>
                    <a:pt x="12249" y="26275"/>
                    <a:pt x="11021" y="26275"/>
                  </a:cubicBezTo>
                  <a:cubicBezTo>
                    <a:pt x="8509" y="26275"/>
                    <a:pt x="4561" y="26055"/>
                    <a:pt x="3816" y="24714"/>
                  </a:cubicBezTo>
                  <a:cubicBezTo>
                    <a:pt x="2707" y="22761"/>
                    <a:pt x="2530" y="16505"/>
                    <a:pt x="3506" y="16195"/>
                  </a:cubicBezTo>
                  <a:cubicBezTo>
                    <a:pt x="4083" y="15973"/>
                    <a:pt x="4615" y="15662"/>
                    <a:pt x="5147" y="15308"/>
                  </a:cubicBezTo>
                  <a:cubicBezTo>
                    <a:pt x="5458" y="15574"/>
                    <a:pt x="5769" y="15751"/>
                    <a:pt x="6123" y="15840"/>
                  </a:cubicBezTo>
                  <a:cubicBezTo>
                    <a:pt x="6123" y="13400"/>
                    <a:pt x="6168" y="11270"/>
                    <a:pt x="6168" y="11270"/>
                  </a:cubicBezTo>
                  <a:lnTo>
                    <a:pt x="6168" y="11270"/>
                  </a:lnTo>
                  <a:lnTo>
                    <a:pt x="1287" y="12468"/>
                  </a:lnTo>
                  <a:cubicBezTo>
                    <a:pt x="2086" y="16816"/>
                    <a:pt x="1" y="24536"/>
                    <a:pt x="3506" y="26488"/>
                  </a:cubicBezTo>
                  <a:cubicBezTo>
                    <a:pt x="5437" y="27578"/>
                    <a:pt x="8142" y="27714"/>
                    <a:pt x="10179" y="27714"/>
                  </a:cubicBezTo>
                  <a:cubicBezTo>
                    <a:pt x="10857" y="27714"/>
                    <a:pt x="11461" y="27699"/>
                    <a:pt x="11938" y="27699"/>
                  </a:cubicBezTo>
                  <a:cubicBezTo>
                    <a:pt x="12595" y="27699"/>
                    <a:pt x="13011" y="27727"/>
                    <a:pt x="13045" y="27864"/>
                  </a:cubicBezTo>
                  <a:cubicBezTo>
                    <a:pt x="13134" y="28440"/>
                    <a:pt x="13045" y="41174"/>
                    <a:pt x="13045" y="41174"/>
                  </a:cubicBezTo>
                  <a:lnTo>
                    <a:pt x="25601" y="40775"/>
                  </a:lnTo>
                  <a:lnTo>
                    <a:pt x="25601" y="39044"/>
                  </a:lnTo>
                  <a:cubicBezTo>
                    <a:pt x="22096" y="38956"/>
                    <a:pt x="16905" y="38778"/>
                    <a:pt x="16949" y="38290"/>
                  </a:cubicBezTo>
                  <a:cubicBezTo>
                    <a:pt x="17038" y="37580"/>
                    <a:pt x="16506" y="9850"/>
                    <a:pt x="16949" y="9540"/>
                  </a:cubicBezTo>
                  <a:cubicBezTo>
                    <a:pt x="17703" y="9096"/>
                    <a:pt x="18502" y="8741"/>
                    <a:pt x="19301" y="8386"/>
                  </a:cubicBezTo>
                  <a:cubicBezTo>
                    <a:pt x="20366" y="7854"/>
                    <a:pt x="21342" y="7099"/>
                    <a:pt x="22140" y="6256"/>
                  </a:cubicBezTo>
                  <a:cubicBezTo>
                    <a:pt x="23199" y="7844"/>
                    <a:pt x="24386" y="8240"/>
                    <a:pt x="25291" y="8240"/>
                  </a:cubicBezTo>
                  <a:cubicBezTo>
                    <a:pt x="25448" y="8240"/>
                    <a:pt x="25596" y="8228"/>
                    <a:pt x="25734" y="8209"/>
                  </a:cubicBezTo>
                  <a:cubicBezTo>
                    <a:pt x="25645" y="4082"/>
                    <a:pt x="25601" y="1"/>
                    <a:pt x="25601" y="1"/>
                  </a:cubicBezTo>
                  <a:close/>
                </a:path>
              </a:pathLst>
            </a:custGeom>
            <a:solidFill>
              <a:srgbClr val="3521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2"/>
            <p:cNvSpPr/>
            <p:nvPr/>
          </p:nvSpPr>
          <p:spPr>
            <a:xfrm>
              <a:off x="2450064" y="2806084"/>
              <a:ext cx="279661" cy="152387"/>
            </a:xfrm>
            <a:custGeom>
              <a:avLst/>
              <a:gdLst/>
              <a:ahLst/>
              <a:cxnLst/>
              <a:rect l="l" t="t" r="r" b="b"/>
              <a:pathLst>
                <a:path w="19567" h="10662" extrusionOk="0">
                  <a:moveTo>
                    <a:pt x="18458" y="1"/>
                  </a:moveTo>
                  <a:cubicBezTo>
                    <a:pt x="18458" y="1"/>
                    <a:pt x="17570" y="8342"/>
                    <a:pt x="11359" y="9274"/>
                  </a:cubicBezTo>
                  <a:cubicBezTo>
                    <a:pt x="10836" y="9352"/>
                    <a:pt x="10333" y="9387"/>
                    <a:pt x="9850" y="9387"/>
                  </a:cubicBezTo>
                  <a:cubicBezTo>
                    <a:pt x="4570" y="9387"/>
                    <a:pt x="1775" y="5103"/>
                    <a:pt x="1775" y="5103"/>
                  </a:cubicBezTo>
                  <a:lnTo>
                    <a:pt x="1" y="4083"/>
                  </a:lnTo>
                  <a:lnTo>
                    <a:pt x="1" y="4083"/>
                  </a:lnTo>
                  <a:cubicBezTo>
                    <a:pt x="1" y="4083"/>
                    <a:pt x="2464" y="10661"/>
                    <a:pt x="8799" y="10661"/>
                  </a:cubicBezTo>
                  <a:cubicBezTo>
                    <a:pt x="9578" y="10661"/>
                    <a:pt x="10416" y="10562"/>
                    <a:pt x="11315" y="10338"/>
                  </a:cubicBezTo>
                  <a:cubicBezTo>
                    <a:pt x="19567" y="8297"/>
                    <a:pt x="19523" y="1"/>
                    <a:pt x="195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2"/>
            <p:cNvSpPr/>
            <p:nvPr/>
          </p:nvSpPr>
          <p:spPr>
            <a:xfrm>
              <a:off x="2381089" y="2814331"/>
              <a:ext cx="292839" cy="210729"/>
            </a:xfrm>
            <a:custGeom>
              <a:avLst/>
              <a:gdLst/>
              <a:ahLst/>
              <a:cxnLst/>
              <a:rect l="l" t="t" r="r" b="b"/>
              <a:pathLst>
                <a:path w="20489" h="14744" extrusionOk="0">
                  <a:moveTo>
                    <a:pt x="19601" y="0"/>
                  </a:moveTo>
                  <a:cubicBezTo>
                    <a:pt x="19601" y="4020"/>
                    <a:pt x="15908" y="13666"/>
                    <a:pt x="9310" y="13666"/>
                  </a:cubicBezTo>
                  <a:cubicBezTo>
                    <a:pt x="9280" y="13666"/>
                    <a:pt x="9249" y="13666"/>
                    <a:pt x="9219" y="13666"/>
                  </a:cubicBezTo>
                  <a:cubicBezTo>
                    <a:pt x="2520" y="13533"/>
                    <a:pt x="1499" y="5724"/>
                    <a:pt x="1499" y="5724"/>
                  </a:cubicBezTo>
                  <a:lnTo>
                    <a:pt x="124" y="2796"/>
                  </a:lnTo>
                  <a:lnTo>
                    <a:pt x="124" y="2796"/>
                  </a:lnTo>
                  <a:cubicBezTo>
                    <a:pt x="124" y="2796"/>
                    <a:pt x="1" y="14744"/>
                    <a:pt x="8523" y="14744"/>
                  </a:cubicBezTo>
                  <a:cubicBezTo>
                    <a:pt x="8860" y="14744"/>
                    <a:pt x="9210" y="14725"/>
                    <a:pt x="9574" y="14686"/>
                  </a:cubicBezTo>
                  <a:cubicBezTo>
                    <a:pt x="19158" y="13621"/>
                    <a:pt x="20489" y="0"/>
                    <a:pt x="20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2"/>
            <p:cNvSpPr/>
            <p:nvPr/>
          </p:nvSpPr>
          <p:spPr>
            <a:xfrm>
              <a:off x="2737958" y="2821306"/>
              <a:ext cx="211186" cy="123301"/>
            </a:xfrm>
            <a:custGeom>
              <a:avLst/>
              <a:gdLst/>
              <a:ahLst/>
              <a:cxnLst/>
              <a:rect l="l" t="t" r="r" b="b"/>
              <a:pathLst>
                <a:path w="14776" h="8627" extrusionOk="0">
                  <a:moveTo>
                    <a:pt x="13888" y="0"/>
                  </a:moveTo>
                  <a:cubicBezTo>
                    <a:pt x="13888" y="0"/>
                    <a:pt x="13622" y="6966"/>
                    <a:pt x="7632" y="7499"/>
                  </a:cubicBezTo>
                  <a:cubicBezTo>
                    <a:pt x="7499" y="7509"/>
                    <a:pt x="7368" y="7515"/>
                    <a:pt x="7240" y="7515"/>
                  </a:cubicBezTo>
                  <a:cubicBezTo>
                    <a:pt x="2624" y="7515"/>
                    <a:pt x="1154" y="710"/>
                    <a:pt x="1154" y="710"/>
                  </a:cubicBezTo>
                  <a:lnTo>
                    <a:pt x="1" y="710"/>
                  </a:lnTo>
                  <a:cubicBezTo>
                    <a:pt x="1" y="710"/>
                    <a:pt x="845" y="8627"/>
                    <a:pt x="6892" y="8627"/>
                  </a:cubicBezTo>
                  <a:cubicBezTo>
                    <a:pt x="7199" y="8627"/>
                    <a:pt x="7520" y="8606"/>
                    <a:pt x="7854" y="8564"/>
                  </a:cubicBezTo>
                  <a:cubicBezTo>
                    <a:pt x="14775" y="7632"/>
                    <a:pt x="14553" y="0"/>
                    <a:pt x="145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2"/>
            <p:cNvSpPr/>
            <p:nvPr/>
          </p:nvSpPr>
          <p:spPr>
            <a:xfrm>
              <a:off x="2278855" y="2401278"/>
              <a:ext cx="689942" cy="467651"/>
            </a:xfrm>
            <a:custGeom>
              <a:avLst/>
              <a:gdLst/>
              <a:ahLst/>
              <a:cxnLst/>
              <a:rect l="l" t="t" r="r" b="b"/>
              <a:pathLst>
                <a:path w="48273" h="32720" extrusionOk="0">
                  <a:moveTo>
                    <a:pt x="23908" y="0"/>
                  </a:moveTo>
                  <a:cubicBezTo>
                    <a:pt x="23734" y="0"/>
                    <a:pt x="23560" y="6"/>
                    <a:pt x="23382" y="17"/>
                  </a:cubicBezTo>
                  <a:cubicBezTo>
                    <a:pt x="16239" y="239"/>
                    <a:pt x="15440" y="7249"/>
                    <a:pt x="15440" y="7249"/>
                  </a:cubicBezTo>
                  <a:cubicBezTo>
                    <a:pt x="15440" y="7249"/>
                    <a:pt x="15135" y="7220"/>
                    <a:pt x="14615" y="7220"/>
                  </a:cubicBezTo>
                  <a:cubicBezTo>
                    <a:pt x="12408" y="7220"/>
                    <a:pt x="6343" y="7743"/>
                    <a:pt x="3505" y="13239"/>
                  </a:cubicBezTo>
                  <a:cubicBezTo>
                    <a:pt x="0" y="20071"/>
                    <a:pt x="5546" y="25174"/>
                    <a:pt x="5546" y="25174"/>
                  </a:cubicBezTo>
                  <a:cubicBezTo>
                    <a:pt x="5546" y="25174"/>
                    <a:pt x="5502" y="29743"/>
                    <a:pt x="9628" y="30453"/>
                  </a:cubicBezTo>
                  <a:cubicBezTo>
                    <a:pt x="9999" y="30517"/>
                    <a:pt x="10355" y="30546"/>
                    <a:pt x="10695" y="30546"/>
                  </a:cubicBezTo>
                  <a:cubicBezTo>
                    <a:pt x="14143" y="30546"/>
                    <a:pt x="16017" y="27569"/>
                    <a:pt x="16017" y="27569"/>
                  </a:cubicBezTo>
                  <a:cubicBezTo>
                    <a:pt x="16017" y="27569"/>
                    <a:pt x="16017" y="32627"/>
                    <a:pt x="20277" y="32716"/>
                  </a:cubicBezTo>
                  <a:cubicBezTo>
                    <a:pt x="20346" y="32718"/>
                    <a:pt x="20415" y="32719"/>
                    <a:pt x="20484" y="32719"/>
                  </a:cubicBezTo>
                  <a:cubicBezTo>
                    <a:pt x="24575" y="32719"/>
                    <a:pt x="25734" y="28856"/>
                    <a:pt x="25734" y="28856"/>
                  </a:cubicBezTo>
                  <a:cubicBezTo>
                    <a:pt x="25734" y="28856"/>
                    <a:pt x="27494" y="32240"/>
                    <a:pt x="31013" y="32240"/>
                  </a:cubicBezTo>
                  <a:cubicBezTo>
                    <a:pt x="31524" y="32240"/>
                    <a:pt x="32071" y="32169"/>
                    <a:pt x="32655" y="32006"/>
                  </a:cubicBezTo>
                  <a:cubicBezTo>
                    <a:pt x="35317" y="31296"/>
                    <a:pt x="37269" y="29078"/>
                    <a:pt x="37669" y="26371"/>
                  </a:cubicBezTo>
                  <a:cubicBezTo>
                    <a:pt x="37669" y="26371"/>
                    <a:pt x="40035" y="27831"/>
                    <a:pt x="42270" y="27831"/>
                  </a:cubicBezTo>
                  <a:cubicBezTo>
                    <a:pt x="43387" y="27831"/>
                    <a:pt x="44472" y="27466"/>
                    <a:pt x="45211" y="26371"/>
                  </a:cubicBezTo>
                  <a:cubicBezTo>
                    <a:pt x="47430" y="23133"/>
                    <a:pt x="45522" y="19805"/>
                    <a:pt x="45522" y="19805"/>
                  </a:cubicBezTo>
                  <a:cubicBezTo>
                    <a:pt x="45832" y="19406"/>
                    <a:pt x="46143" y="19006"/>
                    <a:pt x="46409" y="18607"/>
                  </a:cubicBezTo>
                  <a:cubicBezTo>
                    <a:pt x="47252" y="17232"/>
                    <a:pt x="48273" y="14880"/>
                    <a:pt x="47030" y="12396"/>
                  </a:cubicBezTo>
                  <a:cubicBezTo>
                    <a:pt x="45917" y="10244"/>
                    <a:pt x="43937" y="9782"/>
                    <a:pt x="42441" y="9782"/>
                  </a:cubicBezTo>
                  <a:cubicBezTo>
                    <a:pt x="41315" y="9782"/>
                    <a:pt x="40464" y="10044"/>
                    <a:pt x="40464" y="10044"/>
                  </a:cubicBezTo>
                  <a:cubicBezTo>
                    <a:pt x="40420" y="8092"/>
                    <a:pt x="39266" y="6317"/>
                    <a:pt x="37447" y="5519"/>
                  </a:cubicBezTo>
                  <a:cubicBezTo>
                    <a:pt x="36734" y="5203"/>
                    <a:pt x="36035" y="5081"/>
                    <a:pt x="35381" y="5081"/>
                  </a:cubicBezTo>
                  <a:cubicBezTo>
                    <a:pt x="33187" y="5081"/>
                    <a:pt x="31502" y="6450"/>
                    <a:pt x="31502" y="6450"/>
                  </a:cubicBezTo>
                  <a:cubicBezTo>
                    <a:pt x="31502" y="6450"/>
                    <a:pt x="30747" y="1126"/>
                    <a:pt x="25468" y="150"/>
                  </a:cubicBezTo>
                  <a:cubicBezTo>
                    <a:pt x="24935" y="50"/>
                    <a:pt x="24428" y="0"/>
                    <a:pt x="23908" y="0"/>
                  </a:cubicBezTo>
                  <a:close/>
                </a:path>
              </a:pathLst>
            </a:custGeom>
            <a:solidFill>
              <a:srgbClr val="489B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2"/>
            <p:cNvSpPr/>
            <p:nvPr/>
          </p:nvSpPr>
          <p:spPr>
            <a:xfrm>
              <a:off x="2359307" y="2565770"/>
              <a:ext cx="98089" cy="61015"/>
            </a:xfrm>
            <a:custGeom>
              <a:avLst/>
              <a:gdLst/>
              <a:ahLst/>
              <a:cxnLst/>
              <a:rect l="l" t="t" r="r" b="b"/>
              <a:pathLst>
                <a:path w="6863" h="4269" extrusionOk="0">
                  <a:moveTo>
                    <a:pt x="4407" y="1"/>
                  </a:moveTo>
                  <a:cubicBezTo>
                    <a:pt x="2744" y="1"/>
                    <a:pt x="0" y="3419"/>
                    <a:pt x="2003" y="4170"/>
                  </a:cubicBezTo>
                  <a:cubicBezTo>
                    <a:pt x="2182" y="4237"/>
                    <a:pt x="2368" y="4268"/>
                    <a:pt x="2555" y="4268"/>
                  </a:cubicBezTo>
                  <a:cubicBezTo>
                    <a:pt x="4589" y="4268"/>
                    <a:pt x="6862" y="612"/>
                    <a:pt x="4709" y="44"/>
                  </a:cubicBezTo>
                  <a:cubicBezTo>
                    <a:pt x="4614" y="14"/>
                    <a:pt x="4512" y="1"/>
                    <a:pt x="44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2"/>
            <p:cNvSpPr/>
            <p:nvPr/>
          </p:nvSpPr>
          <p:spPr>
            <a:xfrm>
              <a:off x="2372356" y="2654769"/>
              <a:ext cx="83225" cy="48795"/>
            </a:xfrm>
            <a:custGeom>
              <a:avLst/>
              <a:gdLst/>
              <a:ahLst/>
              <a:cxnLst/>
              <a:rect l="l" t="t" r="r" b="b"/>
              <a:pathLst>
                <a:path w="5823" h="3414" extrusionOk="0">
                  <a:moveTo>
                    <a:pt x="3191" y="0"/>
                  </a:moveTo>
                  <a:cubicBezTo>
                    <a:pt x="1688" y="0"/>
                    <a:pt x="0" y="2852"/>
                    <a:pt x="1933" y="3356"/>
                  </a:cubicBezTo>
                  <a:cubicBezTo>
                    <a:pt x="2081" y="3395"/>
                    <a:pt x="2231" y="3414"/>
                    <a:pt x="2379" y="3414"/>
                  </a:cubicBezTo>
                  <a:cubicBezTo>
                    <a:pt x="4214" y="3414"/>
                    <a:pt x="5823" y="562"/>
                    <a:pt x="3441" y="28"/>
                  </a:cubicBezTo>
                  <a:cubicBezTo>
                    <a:pt x="3359" y="9"/>
                    <a:pt x="3275" y="0"/>
                    <a:pt x="3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2"/>
            <p:cNvSpPr/>
            <p:nvPr/>
          </p:nvSpPr>
          <p:spPr>
            <a:xfrm>
              <a:off x="2278917" y="2408665"/>
              <a:ext cx="677893" cy="467651"/>
            </a:xfrm>
            <a:custGeom>
              <a:avLst/>
              <a:gdLst/>
              <a:ahLst/>
              <a:cxnLst/>
              <a:rect l="l" t="t" r="r" b="b"/>
              <a:pathLst>
                <a:path w="47430" h="32720" extrusionOk="0">
                  <a:moveTo>
                    <a:pt x="23908" y="0"/>
                  </a:moveTo>
                  <a:cubicBezTo>
                    <a:pt x="23734" y="0"/>
                    <a:pt x="23560" y="6"/>
                    <a:pt x="23382" y="17"/>
                  </a:cubicBezTo>
                  <a:cubicBezTo>
                    <a:pt x="16239" y="239"/>
                    <a:pt x="15440" y="7249"/>
                    <a:pt x="15440" y="7249"/>
                  </a:cubicBezTo>
                  <a:cubicBezTo>
                    <a:pt x="15440" y="7249"/>
                    <a:pt x="15135" y="7220"/>
                    <a:pt x="14615" y="7220"/>
                  </a:cubicBezTo>
                  <a:cubicBezTo>
                    <a:pt x="12408" y="7220"/>
                    <a:pt x="6343" y="7743"/>
                    <a:pt x="3505" y="13239"/>
                  </a:cubicBezTo>
                  <a:cubicBezTo>
                    <a:pt x="0" y="20071"/>
                    <a:pt x="5546" y="25174"/>
                    <a:pt x="5546" y="25174"/>
                  </a:cubicBezTo>
                  <a:cubicBezTo>
                    <a:pt x="5546" y="25174"/>
                    <a:pt x="5502" y="29743"/>
                    <a:pt x="9628" y="30453"/>
                  </a:cubicBezTo>
                  <a:cubicBezTo>
                    <a:pt x="9999" y="30517"/>
                    <a:pt x="10355" y="30546"/>
                    <a:pt x="10695" y="30546"/>
                  </a:cubicBezTo>
                  <a:cubicBezTo>
                    <a:pt x="14143" y="30546"/>
                    <a:pt x="16017" y="27569"/>
                    <a:pt x="16017" y="27569"/>
                  </a:cubicBezTo>
                  <a:cubicBezTo>
                    <a:pt x="16017" y="27569"/>
                    <a:pt x="16017" y="32627"/>
                    <a:pt x="20277" y="32716"/>
                  </a:cubicBezTo>
                  <a:cubicBezTo>
                    <a:pt x="20346" y="32718"/>
                    <a:pt x="20415" y="32719"/>
                    <a:pt x="20484" y="32719"/>
                  </a:cubicBezTo>
                  <a:cubicBezTo>
                    <a:pt x="24575" y="32719"/>
                    <a:pt x="25734" y="28856"/>
                    <a:pt x="25734" y="28856"/>
                  </a:cubicBezTo>
                  <a:cubicBezTo>
                    <a:pt x="25734" y="28856"/>
                    <a:pt x="27494" y="32240"/>
                    <a:pt x="31013" y="32240"/>
                  </a:cubicBezTo>
                  <a:cubicBezTo>
                    <a:pt x="31524" y="32240"/>
                    <a:pt x="32071" y="32169"/>
                    <a:pt x="32655" y="32006"/>
                  </a:cubicBezTo>
                  <a:cubicBezTo>
                    <a:pt x="35317" y="31296"/>
                    <a:pt x="37269" y="29078"/>
                    <a:pt x="37669" y="26371"/>
                  </a:cubicBezTo>
                  <a:cubicBezTo>
                    <a:pt x="37669" y="26371"/>
                    <a:pt x="40035" y="27831"/>
                    <a:pt x="42270" y="27831"/>
                  </a:cubicBezTo>
                  <a:cubicBezTo>
                    <a:pt x="43387" y="27831"/>
                    <a:pt x="44472" y="27466"/>
                    <a:pt x="45211" y="26371"/>
                  </a:cubicBezTo>
                  <a:cubicBezTo>
                    <a:pt x="47430" y="23133"/>
                    <a:pt x="45522" y="19805"/>
                    <a:pt x="45522" y="19805"/>
                  </a:cubicBezTo>
                  <a:cubicBezTo>
                    <a:pt x="45832" y="19406"/>
                    <a:pt x="46143" y="19006"/>
                    <a:pt x="46409" y="18563"/>
                  </a:cubicBezTo>
                  <a:lnTo>
                    <a:pt x="46409" y="18563"/>
                  </a:lnTo>
                  <a:cubicBezTo>
                    <a:pt x="46276" y="18696"/>
                    <a:pt x="46143" y="18829"/>
                    <a:pt x="46010" y="18962"/>
                  </a:cubicBezTo>
                  <a:cubicBezTo>
                    <a:pt x="45256" y="19849"/>
                    <a:pt x="45078" y="21092"/>
                    <a:pt x="44546" y="22112"/>
                  </a:cubicBezTo>
                  <a:cubicBezTo>
                    <a:pt x="43768" y="23542"/>
                    <a:pt x="42124" y="24306"/>
                    <a:pt x="40506" y="24306"/>
                  </a:cubicBezTo>
                  <a:cubicBezTo>
                    <a:pt x="39263" y="24306"/>
                    <a:pt x="38035" y="23855"/>
                    <a:pt x="37225" y="22911"/>
                  </a:cubicBezTo>
                  <a:cubicBezTo>
                    <a:pt x="36395" y="24826"/>
                    <a:pt x="34647" y="25761"/>
                    <a:pt x="32906" y="25761"/>
                  </a:cubicBezTo>
                  <a:cubicBezTo>
                    <a:pt x="31016" y="25761"/>
                    <a:pt x="29133" y="24659"/>
                    <a:pt x="28440" y="22511"/>
                  </a:cubicBezTo>
                  <a:cubicBezTo>
                    <a:pt x="27020" y="23931"/>
                    <a:pt x="25334" y="25307"/>
                    <a:pt x="23382" y="25307"/>
                  </a:cubicBezTo>
                  <a:cubicBezTo>
                    <a:pt x="21386" y="25307"/>
                    <a:pt x="19478" y="23044"/>
                    <a:pt x="20543" y="21402"/>
                  </a:cubicBezTo>
                  <a:lnTo>
                    <a:pt x="20543" y="21402"/>
                  </a:lnTo>
                  <a:cubicBezTo>
                    <a:pt x="19915" y="21773"/>
                    <a:pt x="19213" y="21940"/>
                    <a:pt x="18503" y="21940"/>
                  </a:cubicBezTo>
                  <a:cubicBezTo>
                    <a:pt x="16152" y="21940"/>
                    <a:pt x="13713" y="20105"/>
                    <a:pt x="13577" y="17720"/>
                  </a:cubicBezTo>
                  <a:cubicBezTo>
                    <a:pt x="13444" y="15457"/>
                    <a:pt x="14997" y="13327"/>
                    <a:pt x="16993" y="12218"/>
                  </a:cubicBezTo>
                  <a:cubicBezTo>
                    <a:pt x="18990" y="11109"/>
                    <a:pt x="21297" y="10843"/>
                    <a:pt x="23560" y="10621"/>
                  </a:cubicBezTo>
                  <a:lnTo>
                    <a:pt x="23560" y="10621"/>
                  </a:lnTo>
                  <a:cubicBezTo>
                    <a:pt x="23473" y="10627"/>
                    <a:pt x="23386" y="10631"/>
                    <a:pt x="23301" y="10631"/>
                  </a:cubicBezTo>
                  <a:cubicBezTo>
                    <a:pt x="20457" y="10631"/>
                    <a:pt x="18352" y="7121"/>
                    <a:pt x="19256" y="4365"/>
                  </a:cubicBezTo>
                  <a:cubicBezTo>
                    <a:pt x="20277" y="1170"/>
                    <a:pt x="22761" y="549"/>
                    <a:pt x="25468" y="150"/>
                  </a:cubicBezTo>
                  <a:cubicBezTo>
                    <a:pt x="24935" y="50"/>
                    <a:pt x="24428" y="0"/>
                    <a:pt x="23908" y="0"/>
                  </a:cubicBezTo>
                  <a:close/>
                </a:path>
              </a:pathLst>
            </a:custGeom>
            <a:solidFill>
              <a:schemeClr val="accent1">
                <a:alpha val="665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2"/>
            <p:cNvSpPr/>
            <p:nvPr/>
          </p:nvSpPr>
          <p:spPr>
            <a:xfrm>
              <a:off x="2148221" y="2698604"/>
              <a:ext cx="397617" cy="276874"/>
            </a:xfrm>
            <a:custGeom>
              <a:avLst/>
              <a:gdLst/>
              <a:ahLst/>
              <a:cxnLst/>
              <a:rect l="l" t="t" r="r" b="b"/>
              <a:pathLst>
                <a:path w="27820" h="19372" extrusionOk="0">
                  <a:moveTo>
                    <a:pt x="17368" y="1"/>
                  </a:moveTo>
                  <a:cubicBezTo>
                    <a:pt x="14439" y="1"/>
                    <a:pt x="13355" y="2285"/>
                    <a:pt x="13355" y="2285"/>
                  </a:cubicBezTo>
                  <a:cubicBezTo>
                    <a:pt x="12557" y="1930"/>
                    <a:pt x="11714" y="1708"/>
                    <a:pt x="10826" y="1531"/>
                  </a:cubicBezTo>
                  <a:cubicBezTo>
                    <a:pt x="10181" y="1399"/>
                    <a:pt x="9453" y="1307"/>
                    <a:pt x="8694" y="1307"/>
                  </a:cubicBezTo>
                  <a:cubicBezTo>
                    <a:pt x="6897" y="1307"/>
                    <a:pt x="4927" y="1825"/>
                    <a:pt x="3461" y="3572"/>
                  </a:cubicBezTo>
                  <a:cubicBezTo>
                    <a:pt x="1" y="7698"/>
                    <a:pt x="4260" y="10937"/>
                    <a:pt x="4260" y="10937"/>
                  </a:cubicBezTo>
                  <a:cubicBezTo>
                    <a:pt x="4260" y="10937"/>
                    <a:pt x="1332" y="16483"/>
                    <a:pt x="5369" y="18657"/>
                  </a:cubicBezTo>
                  <a:cubicBezTo>
                    <a:pt x="6192" y="19095"/>
                    <a:pt x="6940" y="19270"/>
                    <a:pt x="7608" y="19270"/>
                  </a:cubicBezTo>
                  <a:cubicBezTo>
                    <a:pt x="10255" y="19270"/>
                    <a:pt x="11669" y="16527"/>
                    <a:pt x="11669" y="16527"/>
                  </a:cubicBezTo>
                  <a:cubicBezTo>
                    <a:pt x="11841" y="18157"/>
                    <a:pt x="13172" y="19371"/>
                    <a:pt x="14783" y="19371"/>
                  </a:cubicBezTo>
                  <a:cubicBezTo>
                    <a:pt x="14839" y="19371"/>
                    <a:pt x="14896" y="19370"/>
                    <a:pt x="14953" y="19367"/>
                  </a:cubicBezTo>
                  <a:cubicBezTo>
                    <a:pt x="14982" y="19368"/>
                    <a:pt x="15011" y="19368"/>
                    <a:pt x="15040" y="19368"/>
                  </a:cubicBezTo>
                  <a:cubicBezTo>
                    <a:pt x="16689" y="19368"/>
                    <a:pt x="18107" y="18141"/>
                    <a:pt x="18369" y="16527"/>
                  </a:cubicBezTo>
                  <a:cubicBezTo>
                    <a:pt x="18369" y="16527"/>
                    <a:pt x="19165" y="18880"/>
                    <a:pt x="21429" y="18880"/>
                  </a:cubicBezTo>
                  <a:cubicBezTo>
                    <a:pt x="21728" y="18880"/>
                    <a:pt x="22054" y="18839"/>
                    <a:pt x="22406" y="18746"/>
                  </a:cubicBezTo>
                  <a:cubicBezTo>
                    <a:pt x="25379" y="17947"/>
                    <a:pt x="23871" y="14265"/>
                    <a:pt x="23871" y="14265"/>
                  </a:cubicBezTo>
                  <a:cubicBezTo>
                    <a:pt x="24492" y="14220"/>
                    <a:pt x="25068" y="14087"/>
                    <a:pt x="25645" y="13865"/>
                  </a:cubicBezTo>
                  <a:cubicBezTo>
                    <a:pt x="26976" y="13422"/>
                    <a:pt x="27819" y="12179"/>
                    <a:pt x="27819" y="10804"/>
                  </a:cubicBezTo>
                  <a:cubicBezTo>
                    <a:pt x="27819" y="8340"/>
                    <a:pt x="25711" y="8008"/>
                    <a:pt x="24575" y="8008"/>
                  </a:cubicBezTo>
                  <a:cubicBezTo>
                    <a:pt x="24157" y="8008"/>
                    <a:pt x="23871" y="8053"/>
                    <a:pt x="23871" y="8053"/>
                  </a:cubicBezTo>
                  <a:cubicBezTo>
                    <a:pt x="23871" y="8053"/>
                    <a:pt x="24403" y="2063"/>
                    <a:pt x="19700" y="422"/>
                  </a:cubicBezTo>
                  <a:cubicBezTo>
                    <a:pt x="18818" y="122"/>
                    <a:pt x="18044" y="1"/>
                    <a:pt x="17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2"/>
            <p:cNvSpPr/>
            <p:nvPr/>
          </p:nvSpPr>
          <p:spPr>
            <a:xfrm>
              <a:off x="2210708" y="2896398"/>
              <a:ext cx="55927" cy="34874"/>
            </a:xfrm>
            <a:custGeom>
              <a:avLst/>
              <a:gdLst/>
              <a:ahLst/>
              <a:cxnLst/>
              <a:rect l="l" t="t" r="r" b="b"/>
              <a:pathLst>
                <a:path w="3913" h="2440" extrusionOk="0">
                  <a:moveTo>
                    <a:pt x="2032" y="1"/>
                  </a:moveTo>
                  <a:cubicBezTo>
                    <a:pt x="754" y="1"/>
                    <a:pt x="1" y="1506"/>
                    <a:pt x="997" y="2245"/>
                  </a:cubicBezTo>
                  <a:cubicBezTo>
                    <a:pt x="1188" y="2381"/>
                    <a:pt x="1394" y="2440"/>
                    <a:pt x="1600" y="2440"/>
                  </a:cubicBezTo>
                  <a:cubicBezTo>
                    <a:pt x="2739" y="2440"/>
                    <a:pt x="3912" y="654"/>
                    <a:pt x="2861" y="204"/>
                  </a:cubicBezTo>
                  <a:cubicBezTo>
                    <a:pt x="2570" y="62"/>
                    <a:pt x="2290" y="1"/>
                    <a:pt x="20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2"/>
            <p:cNvSpPr/>
            <p:nvPr/>
          </p:nvSpPr>
          <p:spPr>
            <a:xfrm>
              <a:off x="2144659" y="2720108"/>
              <a:ext cx="365902" cy="258208"/>
            </a:xfrm>
            <a:custGeom>
              <a:avLst/>
              <a:gdLst/>
              <a:ahLst/>
              <a:cxnLst/>
              <a:rect l="l" t="t" r="r" b="b"/>
              <a:pathLst>
                <a:path w="25601" h="18066" extrusionOk="0">
                  <a:moveTo>
                    <a:pt x="8694" y="1"/>
                  </a:moveTo>
                  <a:cubicBezTo>
                    <a:pt x="6897" y="1"/>
                    <a:pt x="4927" y="519"/>
                    <a:pt x="3461" y="2266"/>
                  </a:cubicBezTo>
                  <a:cubicBezTo>
                    <a:pt x="1" y="6392"/>
                    <a:pt x="4260" y="9631"/>
                    <a:pt x="4260" y="9631"/>
                  </a:cubicBezTo>
                  <a:cubicBezTo>
                    <a:pt x="4260" y="9631"/>
                    <a:pt x="1332" y="15177"/>
                    <a:pt x="5369" y="17351"/>
                  </a:cubicBezTo>
                  <a:cubicBezTo>
                    <a:pt x="6192" y="17789"/>
                    <a:pt x="6940" y="17964"/>
                    <a:pt x="7608" y="17964"/>
                  </a:cubicBezTo>
                  <a:cubicBezTo>
                    <a:pt x="10255" y="17964"/>
                    <a:pt x="11669" y="15221"/>
                    <a:pt x="11669" y="15221"/>
                  </a:cubicBezTo>
                  <a:cubicBezTo>
                    <a:pt x="11841" y="16851"/>
                    <a:pt x="13172" y="18065"/>
                    <a:pt x="14783" y="18065"/>
                  </a:cubicBezTo>
                  <a:cubicBezTo>
                    <a:pt x="14839" y="18065"/>
                    <a:pt x="14896" y="18064"/>
                    <a:pt x="14953" y="18061"/>
                  </a:cubicBezTo>
                  <a:cubicBezTo>
                    <a:pt x="14982" y="18062"/>
                    <a:pt x="15011" y="18062"/>
                    <a:pt x="15040" y="18062"/>
                  </a:cubicBezTo>
                  <a:cubicBezTo>
                    <a:pt x="16689" y="18062"/>
                    <a:pt x="18107" y="16835"/>
                    <a:pt x="18369" y="15221"/>
                  </a:cubicBezTo>
                  <a:cubicBezTo>
                    <a:pt x="18369" y="15221"/>
                    <a:pt x="19165" y="17574"/>
                    <a:pt x="21429" y="17574"/>
                  </a:cubicBezTo>
                  <a:cubicBezTo>
                    <a:pt x="21728" y="17574"/>
                    <a:pt x="22054" y="17533"/>
                    <a:pt x="22406" y="17440"/>
                  </a:cubicBezTo>
                  <a:cubicBezTo>
                    <a:pt x="25379" y="16641"/>
                    <a:pt x="23871" y="12959"/>
                    <a:pt x="23871" y="12959"/>
                  </a:cubicBezTo>
                  <a:cubicBezTo>
                    <a:pt x="24492" y="12914"/>
                    <a:pt x="25068" y="12825"/>
                    <a:pt x="25601" y="12604"/>
                  </a:cubicBezTo>
                  <a:lnTo>
                    <a:pt x="25601" y="12604"/>
                  </a:lnTo>
                  <a:cubicBezTo>
                    <a:pt x="25451" y="12629"/>
                    <a:pt x="25301" y="12641"/>
                    <a:pt x="25153" y="12641"/>
                  </a:cubicBezTo>
                  <a:cubicBezTo>
                    <a:pt x="24509" y="12641"/>
                    <a:pt x="23887" y="12407"/>
                    <a:pt x="23383" y="11938"/>
                  </a:cubicBezTo>
                  <a:lnTo>
                    <a:pt x="23383" y="11938"/>
                  </a:lnTo>
                  <a:cubicBezTo>
                    <a:pt x="23471" y="13225"/>
                    <a:pt x="22451" y="14334"/>
                    <a:pt x="21120" y="14334"/>
                  </a:cubicBezTo>
                  <a:cubicBezTo>
                    <a:pt x="21095" y="14335"/>
                    <a:pt x="21070" y="14335"/>
                    <a:pt x="21045" y="14335"/>
                  </a:cubicBezTo>
                  <a:cubicBezTo>
                    <a:pt x="19792" y="14335"/>
                    <a:pt x="18769" y="13244"/>
                    <a:pt x="18813" y="11983"/>
                  </a:cubicBezTo>
                  <a:lnTo>
                    <a:pt x="18813" y="11983"/>
                  </a:lnTo>
                  <a:cubicBezTo>
                    <a:pt x="18508" y="13200"/>
                    <a:pt x="17352" y="14247"/>
                    <a:pt x="16095" y="14247"/>
                  </a:cubicBezTo>
                  <a:cubicBezTo>
                    <a:pt x="16069" y="14247"/>
                    <a:pt x="16043" y="14246"/>
                    <a:pt x="16017" y="14245"/>
                  </a:cubicBezTo>
                  <a:cubicBezTo>
                    <a:pt x="14775" y="14201"/>
                    <a:pt x="13666" y="12692"/>
                    <a:pt x="14198" y="11494"/>
                  </a:cubicBezTo>
                  <a:lnTo>
                    <a:pt x="14198" y="11494"/>
                  </a:lnTo>
                  <a:cubicBezTo>
                    <a:pt x="13444" y="12204"/>
                    <a:pt x="12557" y="12692"/>
                    <a:pt x="11581" y="12959"/>
                  </a:cubicBezTo>
                  <a:cubicBezTo>
                    <a:pt x="11442" y="12983"/>
                    <a:pt x="11301" y="12995"/>
                    <a:pt x="11160" y="12995"/>
                  </a:cubicBezTo>
                  <a:cubicBezTo>
                    <a:pt x="10263" y="12995"/>
                    <a:pt x="9370" y="12515"/>
                    <a:pt x="9140" y="11672"/>
                  </a:cubicBezTo>
                  <a:cubicBezTo>
                    <a:pt x="9007" y="11051"/>
                    <a:pt x="9140" y="10385"/>
                    <a:pt x="9495" y="9853"/>
                  </a:cubicBezTo>
                  <a:cubicBezTo>
                    <a:pt x="10161" y="8699"/>
                    <a:pt x="11181" y="7768"/>
                    <a:pt x="12379" y="7146"/>
                  </a:cubicBezTo>
                  <a:lnTo>
                    <a:pt x="12379" y="7146"/>
                  </a:lnTo>
                  <a:cubicBezTo>
                    <a:pt x="11473" y="7530"/>
                    <a:pt x="10484" y="7722"/>
                    <a:pt x="9478" y="7722"/>
                  </a:cubicBezTo>
                  <a:cubicBezTo>
                    <a:pt x="9204" y="7722"/>
                    <a:pt x="8928" y="7707"/>
                    <a:pt x="8652" y="7679"/>
                  </a:cubicBezTo>
                  <a:cubicBezTo>
                    <a:pt x="7410" y="7457"/>
                    <a:pt x="6168" y="6570"/>
                    <a:pt x="5990" y="5327"/>
                  </a:cubicBezTo>
                  <a:cubicBezTo>
                    <a:pt x="5902" y="4751"/>
                    <a:pt x="5990" y="4174"/>
                    <a:pt x="6212" y="3641"/>
                  </a:cubicBezTo>
                  <a:cubicBezTo>
                    <a:pt x="7011" y="1334"/>
                    <a:pt x="8830" y="580"/>
                    <a:pt x="10826" y="225"/>
                  </a:cubicBezTo>
                  <a:cubicBezTo>
                    <a:pt x="10181" y="93"/>
                    <a:pt x="9453" y="1"/>
                    <a:pt x="8694" y="1"/>
                  </a:cubicBezTo>
                  <a:close/>
                </a:path>
              </a:pathLst>
            </a:custGeom>
            <a:solidFill>
              <a:schemeClr val="accent1">
                <a:alpha val="665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2"/>
            <p:cNvSpPr/>
            <p:nvPr/>
          </p:nvSpPr>
          <p:spPr>
            <a:xfrm>
              <a:off x="2664809" y="2620282"/>
              <a:ext cx="336331" cy="243701"/>
            </a:xfrm>
            <a:custGeom>
              <a:avLst/>
              <a:gdLst/>
              <a:ahLst/>
              <a:cxnLst/>
              <a:rect l="l" t="t" r="r" b="b"/>
              <a:pathLst>
                <a:path w="23532" h="17051" extrusionOk="0">
                  <a:moveTo>
                    <a:pt x="9556" y="1"/>
                  </a:moveTo>
                  <a:cubicBezTo>
                    <a:pt x="8180" y="1"/>
                    <a:pt x="6849" y="400"/>
                    <a:pt x="5696" y="1110"/>
                  </a:cubicBezTo>
                  <a:cubicBezTo>
                    <a:pt x="549" y="4216"/>
                    <a:pt x="4098" y="10250"/>
                    <a:pt x="4098" y="10250"/>
                  </a:cubicBezTo>
                  <a:cubicBezTo>
                    <a:pt x="4098" y="10250"/>
                    <a:pt x="3671" y="10144"/>
                    <a:pt x="3095" y="10144"/>
                  </a:cubicBezTo>
                  <a:cubicBezTo>
                    <a:pt x="1880" y="10144"/>
                    <a:pt x="1" y="10614"/>
                    <a:pt x="61" y="13533"/>
                  </a:cubicBezTo>
                  <a:cubicBezTo>
                    <a:pt x="132" y="15839"/>
                    <a:pt x="1580" y="16375"/>
                    <a:pt x="2908" y="16375"/>
                  </a:cubicBezTo>
                  <a:cubicBezTo>
                    <a:pt x="4058" y="16375"/>
                    <a:pt x="5119" y="15973"/>
                    <a:pt x="5119" y="15973"/>
                  </a:cubicBezTo>
                  <a:cubicBezTo>
                    <a:pt x="5441" y="16658"/>
                    <a:pt x="6129" y="17050"/>
                    <a:pt x="6884" y="17050"/>
                  </a:cubicBezTo>
                  <a:cubicBezTo>
                    <a:pt x="6960" y="17050"/>
                    <a:pt x="7038" y="17046"/>
                    <a:pt x="7115" y="17038"/>
                  </a:cubicBezTo>
                  <a:cubicBezTo>
                    <a:pt x="8579" y="16905"/>
                    <a:pt x="9068" y="14376"/>
                    <a:pt x="9068" y="14376"/>
                  </a:cubicBezTo>
                  <a:cubicBezTo>
                    <a:pt x="9423" y="15718"/>
                    <a:pt x="10655" y="16638"/>
                    <a:pt x="12016" y="16638"/>
                  </a:cubicBezTo>
                  <a:cubicBezTo>
                    <a:pt x="12185" y="16638"/>
                    <a:pt x="12356" y="16624"/>
                    <a:pt x="12528" y="16594"/>
                  </a:cubicBezTo>
                  <a:cubicBezTo>
                    <a:pt x="15279" y="16284"/>
                    <a:pt x="15146" y="13267"/>
                    <a:pt x="15146" y="13267"/>
                  </a:cubicBezTo>
                  <a:lnTo>
                    <a:pt x="15146" y="13267"/>
                  </a:lnTo>
                  <a:cubicBezTo>
                    <a:pt x="15932" y="14643"/>
                    <a:pt x="17372" y="15439"/>
                    <a:pt x="18876" y="15439"/>
                  </a:cubicBezTo>
                  <a:cubicBezTo>
                    <a:pt x="19408" y="15439"/>
                    <a:pt x="19948" y="15339"/>
                    <a:pt x="20470" y="15130"/>
                  </a:cubicBezTo>
                  <a:cubicBezTo>
                    <a:pt x="23265" y="14154"/>
                    <a:pt x="23531" y="10605"/>
                    <a:pt x="21845" y="8919"/>
                  </a:cubicBezTo>
                  <a:cubicBezTo>
                    <a:pt x="21357" y="8475"/>
                    <a:pt x="20692" y="8165"/>
                    <a:pt x="20026" y="8165"/>
                  </a:cubicBezTo>
                  <a:cubicBezTo>
                    <a:pt x="20026" y="8165"/>
                    <a:pt x="22644" y="4571"/>
                    <a:pt x="20026" y="2485"/>
                  </a:cubicBezTo>
                  <a:cubicBezTo>
                    <a:pt x="19139" y="1790"/>
                    <a:pt x="18266" y="1559"/>
                    <a:pt x="17497" y="1559"/>
                  </a:cubicBezTo>
                  <a:cubicBezTo>
                    <a:pt x="15959" y="1559"/>
                    <a:pt x="14835" y="2485"/>
                    <a:pt x="14835" y="2485"/>
                  </a:cubicBezTo>
                  <a:cubicBezTo>
                    <a:pt x="13460" y="1021"/>
                    <a:pt x="11552" y="134"/>
                    <a:pt x="95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2"/>
            <p:cNvSpPr/>
            <p:nvPr/>
          </p:nvSpPr>
          <p:spPr>
            <a:xfrm>
              <a:off x="2664809" y="2620282"/>
              <a:ext cx="336331" cy="243701"/>
            </a:xfrm>
            <a:custGeom>
              <a:avLst/>
              <a:gdLst/>
              <a:ahLst/>
              <a:cxnLst/>
              <a:rect l="l" t="t" r="r" b="b"/>
              <a:pathLst>
                <a:path w="23532" h="17051" extrusionOk="0">
                  <a:moveTo>
                    <a:pt x="9556" y="1"/>
                  </a:moveTo>
                  <a:cubicBezTo>
                    <a:pt x="8180" y="1"/>
                    <a:pt x="6849" y="400"/>
                    <a:pt x="5696" y="1110"/>
                  </a:cubicBezTo>
                  <a:cubicBezTo>
                    <a:pt x="549" y="4216"/>
                    <a:pt x="4098" y="10250"/>
                    <a:pt x="4098" y="10250"/>
                  </a:cubicBezTo>
                  <a:cubicBezTo>
                    <a:pt x="4098" y="10250"/>
                    <a:pt x="3671" y="10144"/>
                    <a:pt x="3095" y="10144"/>
                  </a:cubicBezTo>
                  <a:cubicBezTo>
                    <a:pt x="1880" y="10144"/>
                    <a:pt x="1" y="10614"/>
                    <a:pt x="61" y="13533"/>
                  </a:cubicBezTo>
                  <a:cubicBezTo>
                    <a:pt x="132" y="15839"/>
                    <a:pt x="1580" y="16375"/>
                    <a:pt x="2908" y="16375"/>
                  </a:cubicBezTo>
                  <a:cubicBezTo>
                    <a:pt x="4058" y="16375"/>
                    <a:pt x="5119" y="15973"/>
                    <a:pt x="5119" y="15973"/>
                  </a:cubicBezTo>
                  <a:cubicBezTo>
                    <a:pt x="5441" y="16658"/>
                    <a:pt x="6129" y="17050"/>
                    <a:pt x="6884" y="17050"/>
                  </a:cubicBezTo>
                  <a:cubicBezTo>
                    <a:pt x="6960" y="17050"/>
                    <a:pt x="7038" y="17046"/>
                    <a:pt x="7115" y="17038"/>
                  </a:cubicBezTo>
                  <a:cubicBezTo>
                    <a:pt x="8579" y="16905"/>
                    <a:pt x="9068" y="14376"/>
                    <a:pt x="9068" y="14376"/>
                  </a:cubicBezTo>
                  <a:cubicBezTo>
                    <a:pt x="9423" y="15718"/>
                    <a:pt x="10655" y="16638"/>
                    <a:pt x="12016" y="16638"/>
                  </a:cubicBezTo>
                  <a:cubicBezTo>
                    <a:pt x="12185" y="16638"/>
                    <a:pt x="12356" y="16624"/>
                    <a:pt x="12528" y="16594"/>
                  </a:cubicBezTo>
                  <a:cubicBezTo>
                    <a:pt x="15279" y="16284"/>
                    <a:pt x="15146" y="13267"/>
                    <a:pt x="15146" y="13267"/>
                  </a:cubicBezTo>
                  <a:lnTo>
                    <a:pt x="15146" y="13267"/>
                  </a:lnTo>
                  <a:cubicBezTo>
                    <a:pt x="15932" y="14643"/>
                    <a:pt x="17372" y="15439"/>
                    <a:pt x="18876" y="15439"/>
                  </a:cubicBezTo>
                  <a:cubicBezTo>
                    <a:pt x="19408" y="15439"/>
                    <a:pt x="19948" y="15339"/>
                    <a:pt x="20470" y="15130"/>
                  </a:cubicBezTo>
                  <a:cubicBezTo>
                    <a:pt x="23265" y="14154"/>
                    <a:pt x="23531" y="10605"/>
                    <a:pt x="21845" y="8919"/>
                  </a:cubicBezTo>
                  <a:lnTo>
                    <a:pt x="21845" y="8919"/>
                  </a:lnTo>
                  <a:cubicBezTo>
                    <a:pt x="22600" y="10560"/>
                    <a:pt x="21269" y="12646"/>
                    <a:pt x="19494" y="13001"/>
                  </a:cubicBezTo>
                  <a:cubicBezTo>
                    <a:pt x="19282" y="13043"/>
                    <a:pt x="19068" y="13063"/>
                    <a:pt x="18855" y="13063"/>
                  </a:cubicBezTo>
                  <a:cubicBezTo>
                    <a:pt x="17288" y="13063"/>
                    <a:pt x="15755" y="11967"/>
                    <a:pt x="15013" y="10560"/>
                  </a:cubicBezTo>
                  <a:cubicBezTo>
                    <a:pt x="14740" y="11743"/>
                    <a:pt x="13494" y="12511"/>
                    <a:pt x="12307" y="12511"/>
                  </a:cubicBezTo>
                  <a:cubicBezTo>
                    <a:pt x="11757" y="12511"/>
                    <a:pt x="11219" y="12346"/>
                    <a:pt x="10798" y="11980"/>
                  </a:cubicBezTo>
                  <a:cubicBezTo>
                    <a:pt x="9422" y="10827"/>
                    <a:pt x="9911" y="8209"/>
                    <a:pt x="11552" y="7588"/>
                  </a:cubicBezTo>
                  <a:lnTo>
                    <a:pt x="11552" y="7588"/>
                  </a:lnTo>
                  <a:cubicBezTo>
                    <a:pt x="11221" y="7641"/>
                    <a:pt x="10882" y="7666"/>
                    <a:pt x="10541" y="7666"/>
                  </a:cubicBezTo>
                  <a:cubicBezTo>
                    <a:pt x="9740" y="7666"/>
                    <a:pt x="8927" y="7526"/>
                    <a:pt x="8180" y="7277"/>
                  </a:cubicBezTo>
                  <a:cubicBezTo>
                    <a:pt x="7071" y="6878"/>
                    <a:pt x="6228" y="5991"/>
                    <a:pt x="5873" y="4881"/>
                  </a:cubicBezTo>
                  <a:cubicBezTo>
                    <a:pt x="5474" y="3462"/>
                    <a:pt x="6228" y="1909"/>
                    <a:pt x="7426" y="1021"/>
                  </a:cubicBezTo>
                  <a:cubicBezTo>
                    <a:pt x="8047" y="578"/>
                    <a:pt x="8801" y="223"/>
                    <a:pt x="9556" y="1"/>
                  </a:cubicBezTo>
                  <a:close/>
                </a:path>
              </a:pathLst>
            </a:custGeom>
            <a:solidFill>
              <a:schemeClr val="accent1">
                <a:alpha val="665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2"/>
            <p:cNvSpPr/>
            <p:nvPr/>
          </p:nvSpPr>
          <p:spPr>
            <a:xfrm>
              <a:off x="2751122" y="2661272"/>
              <a:ext cx="55283" cy="33730"/>
            </a:xfrm>
            <a:custGeom>
              <a:avLst/>
              <a:gdLst/>
              <a:ahLst/>
              <a:cxnLst/>
              <a:rect l="l" t="t" r="r" b="b"/>
              <a:pathLst>
                <a:path w="3868" h="2360" extrusionOk="0">
                  <a:moveTo>
                    <a:pt x="2351" y="1"/>
                  </a:moveTo>
                  <a:cubicBezTo>
                    <a:pt x="851" y="1"/>
                    <a:pt x="0" y="1986"/>
                    <a:pt x="1520" y="2324"/>
                  </a:cubicBezTo>
                  <a:cubicBezTo>
                    <a:pt x="1628" y="2348"/>
                    <a:pt x="1732" y="2359"/>
                    <a:pt x="1833" y="2359"/>
                  </a:cubicBezTo>
                  <a:cubicBezTo>
                    <a:pt x="3221" y="2359"/>
                    <a:pt x="3867" y="224"/>
                    <a:pt x="2585" y="17"/>
                  </a:cubicBezTo>
                  <a:cubicBezTo>
                    <a:pt x="2505" y="6"/>
                    <a:pt x="2428" y="1"/>
                    <a:pt x="23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2"/>
            <p:cNvSpPr/>
            <p:nvPr/>
          </p:nvSpPr>
          <p:spPr>
            <a:xfrm>
              <a:off x="2845652" y="2684169"/>
              <a:ext cx="47337" cy="25269"/>
            </a:xfrm>
            <a:custGeom>
              <a:avLst/>
              <a:gdLst/>
              <a:ahLst/>
              <a:cxnLst/>
              <a:rect l="l" t="t" r="r" b="b"/>
              <a:pathLst>
                <a:path w="3312" h="1768" extrusionOk="0">
                  <a:moveTo>
                    <a:pt x="1657" y="0"/>
                  </a:moveTo>
                  <a:cubicBezTo>
                    <a:pt x="629" y="0"/>
                    <a:pt x="1" y="1179"/>
                    <a:pt x="1029" y="1654"/>
                  </a:cubicBezTo>
                  <a:cubicBezTo>
                    <a:pt x="1188" y="1733"/>
                    <a:pt x="1350" y="1768"/>
                    <a:pt x="1508" y="1768"/>
                  </a:cubicBezTo>
                  <a:cubicBezTo>
                    <a:pt x="2496" y="1768"/>
                    <a:pt x="3312" y="401"/>
                    <a:pt x="2049" y="56"/>
                  </a:cubicBezTo>
                  <a:cubicBezTo>
                    <a:pt x="1914" y="18"/>
                    <a:pt x="1782" y="0"/>
                    <a:pt x="16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2"/>
            <p:cNvSpPr/>
            <p:nvPr/>
          </p:nvSpPr>
          <p:spPr>
            <a:xfrm>
              <a:off x="2768816" y="2720844"/>
              <a:ext cx="47337" cy="26555"/>
            </a:xfrm>
            <a:custGeom>
              <a:avLst/>
              <a:gdLst/>
              <a:ahLst/>
              <a:cxnLst/>
              <a:rect l="l" t="t" r="r" b="b"/>
              <a:pathLst>
                <a:path w="3312" h="1858" extrusionOk="0">
                  <a:moveTo>
                    <a:pt x="1827" y="1"/>
                  </a:moveTo>
                  <a:cubicBezTo>
                    <a:pt x="602" y="1"/>
                    <a:pt x="1" y="1629"/>
                    <a:pt x="1214" y="1838"/>
                  </a:cubicBezTo>
                  <a:cubicBezTo>
                    <a:pt x="1287" y="1851"/>
                    <a:pt x="1360" y="1857"/>
                    <a:pt x="1431" y="1857"/>
                  </a:cubicBezTo>
                  <a:cubicBezTo>
                    <a:pt x="2595" y="1857"/>
                    <a:pt x="3312" y="228"/>
                    <a:pt x="2057" y="19"/>
                  </a:cubicBezTo>
                  <a:cubicBezTo>
                    <a:pt x="1978" y="7"/>
                    <a:pt x="1901" y="1"/>
                    <a:pt x="1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2"/>
            <p:cNvSpPr/>
            <p:nvPr/>
          </p:nvSpPr>
          <p:spPr>
            <a:xfrm>
              <a:off x="2679659" y="2786589"/>
              <a:ext cx="54054" cy="41191"/>
            </a:xfrm>
            <a:custGeom>
              <a:avLst/>
              <a:gdLst/>
              <a:ahLst/>
              <a:cxnLst/>
              <a:rect l="l" t="t" r="r" b="b"/>
              <a:pathLst>
                <a:path w="3782" h="2882" extrusionOk="0">
                  <a:moveTo>
                    <a:pt x="2199" y="1"/>
                  </a:moveTo>
                  <a:cubicBezTo>
                    <a:pt x="1958" y="1"/>
                    <a:pt x="1682" y="77"/>
                    <a:pt x="1373" y="255"/>
                  </a:cubicBezTo>
                  <a:cubicBezTo>
                    <a:pt x="1" y="1118"/>
                    <a:pt x="569" y="2882"/>
                    <a:pt x="1853" y="2882"/>
                  </a:cubicBezTo>
                  <a:cubicBezTo>
                    <a:pt x="2022" y="2882"/>
                    <a:pt x="2203" y="2851"/>
                    <a:pt x="2394" y="2784"/>
                  </a:cubicBezTo>
                  <a:cubicBezTo>
                    <a:pt x="3782" y="2297"/>
                    <a:pt x="3520" y="1"/>
                    <a:pt x="2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2"/>
            <p:cNvSpPr/>
            <p:nvPr/>
          </p:nvSpPr>
          <p:spPr>
            <a:xfrm>
              <a:off x="2896233" y="2761248"/>
              <a:ext cx="56155" cy="34431"/>
            </a:xfrm>
            <a:custGeom>
              <a:avLst/>
              <a:gdLst/>
              <a:ahLst/>
              <a:cxnLst/>
              <a:rect l="l" t="t" r="r" b="b"/>
              <a:pathLst>
                <a:path w="3929" h="2409" extrusionOk="0">
                  <a:moveTo>
                    <a:pt x="1782" y="0"/>
                  </a:moveTo>
                  <a:cubicBezTo>
                    <a:pt x="385" y="0"/>
                    <a:pt x="1" y="1661"/>
                    <a:pt x="1705" y="2295"/>
                  </a:cubicBezTo>
                  <a:cubicBezTo>
                    <a:pt x="1937" y="2374"/>
                    <a:pt x="2148" y="2409"/>
                    <a:pt x="2337" y="2409"/>
                  </a:cubicBezTo>
                  <a:cubicBezTo>
                    <a:pt x="3740" y="2409"/>
                    <a:pt x="3929" y="467"/>
                    <a:pt x="2326" y="76"/>
                  </a:cubicBezTo>
                  <a:cubicBezTo>
                    <a:pt x="2131" y="24"/>
                    <a:pt x="1950" y="0"/>
                    <a:pt x="17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2"/>
            <p:cNvSpPr/>
            <p:nvPr/>
          </p:nvSpPr>
          <p:spPr>
            <a:xfrm>
              <a:off x="1029619" y="3261386"/>
              <a:ext cx="4459" cy="71677"/>
            </a:xfrm>
            <a:custGeom>
              <a:avLst/>
              <a:gdLst/>
              <a:ahLst/>
              <a:cxnLst/>
              <a:rect l="l" t="t" r="r" b="b"/>
              <a:pathLst>
                <a:path w="312" h="5015" extrusionOk="0">
                  <a:moveTo>
                    <a:pt x="45" y="1"/>
                  </a:moveTo>
                  <a:lnTo>
                    <a:pt x="1" y="5014"/>
                  </a:lnTo>
                  <a:lnTo>
                    <a:pt x="311" y="5014"/>
                  </a:lnTo>
                  <a:lnTo>
                    <a:pt x="311" y="1"/>
                  </a:ln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2"/>
            <p:cNvSpPr/>
            <p:nvPr/>
          </p:nvSpPr>
          <p:spPr>
            <a:xfrm>
              <a:off x="1005750" y="3288656"/>
              <a:ext cx="23883" cy="21224"/>
            </a:xfrm>
            <a:custGeom>
              <a:avLst/>
              <a:gdLst/>
              <a:ahLst/>
              <a:cxnLst/>
              <a:rect l="l" t="t" r="r" b="b"/>
              <a:pathLst>
                <a:path w="1671" h="1485" extrusionOk="0">
                  <a:moveTo>
                    <a:pt x="118" y="1"/>
                  </a:moveTo>
                  <a:cubicBezTo>
                    <a:pt x="118" y="1"/>
                    <a:pt x="1" y="1485"/>
                    <a:pt x="1379" y="1485"/>
                  </a:cubicBezTo>
                  <a:cubicBezTo>
                    <a:pt x="1469" y="1485"/>
                    <a:pt x="1567" y="1479"/>
                    <a:pt x="1671" y="1465"/>
                  </a:cubicBezTo>
                  <a:cubicBezTo>
                    <a:pt x="1538" y="711"/>
                    <a:pt x="916" y="89"/>
                    <a:pt x="118" y="1"/>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2"/>
            <p:cNvSpPr/>
            <p:nvPr/>
          </p:nvSpPr>
          <p:spPr>
            <a:xfrm>
              <a:off x="1032792" y="3300076"/>
              <a:ext cx="28556" cy="15865"/>
            </a:xfrm>
            <a:custGeom>
              <a:avLst/>
              <a:gdLst/>
              <a:ahLst/>
              <a:cxnLst/>
              <a:rect l="l" t="t" r="r" b="b"/>
              <a:pathLst>
                <a:path w="1998" h="1110" extrusionOk="0">
                  <a:moveTo>
                    <a:pt x="1162" y="0"/>
                  </a:moveTo>
                  <a:cubicBezTo>
                    <a:pt x="175" y="0"/>
                    <a:pt x="0" y="932"/>
                    <a:pt x="0" y="932"/>
                  </a:cubicBezTo>
                  <a:cubicBezTo>
                    <a:pt x="312" y="1058"/>
                    <a:pt x="576" y="1110"/>
                    <a:pt x="799" y="1110"/>
                  </a:cubicBezTo>
                  <a:cubicBezTo>
                    <a:pt x="1750" y="1110"/>
                    <a:pt x="1961" y="178"/>
                    <a:pt x="1997" y="178"/>
                  </a:cubicBezTo>
                  <a:cubicBezTo>
                    <a:pt x="1669" y="51"/>
                    <a:pt x="1393" y="0"/>
                    <a:pt x="1162" y="0"/>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2"/>
            <p:cNvSpPr/>
            <p:nvPr/>
          </p:nvSpPr>
          <p:spPr>
            <a:xfrm>
              <a:off x="1003621" y="3233487"/>
              <a:ext cx="30457" cy="41234"/>
            </a:xfrm>
            <a:custGeom>
              <a:avLst/>
              <a:gdLst/>
              <a:ahLst/>
              <a:cxnLst/>
              <a:rect l="l" t="t" r="r" b="b"/>
              <a:pathLst>
                <a:path w="2131" h="2885" extrusionOk="0">
                  <a:moveTo>
                    <a:pt x="267" y="1"/>
                  </a:moveTo>
                  <a:lnTo>
                    <a:pt x="267" y="1"/>
                  </a:lnTo>
                  <a:cubicBezTo>
                    <a:pt x="1" y="2397"/>
                    <a:pt x="1953" y="2885"/>
                    <a:pt x="1953" y="2885"/>
                  </a:cubicBezTo>
                  <a:cubicBezTo>
                    <a:pt x="2130" y="1642"/>
                    <a:pt x="1420" y="489"/>
                    <a:pt x="267" y="1"/>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2"/>
            <p:cNvSpPr/>
            <p:nvPr/>
          </p:nvSpPr>
          <p:spPr>
            <a:xfrm>
              <a:off x="1029619" y="3233487"/>
              <a:ext cx="30457" cy="41234"/>
            </a:xfrm>
            <a:custGeom>
              <a:avLst/>
              <a:gdLst/>
              <a:ahLst/>
              <a:cxnLst/>
              <a:rect l="l" t="t" r="r" b="b"/>
              <a:pathLst>
                <a:path w="2131" h="2885" extrusionOk="0">
                  <a:moveTo>
                    <a:pt x="1820" y="1"/>
                  </a:moveTo>
                  <a:lnTo>
                    <a:pt x="1820" y="1"/>
                  </a:lnTo>
                  <a:cubicBezTo>
                    <a:pt x="711" y="489"/>
                    <a:pt x="1" y="1642"/>
                    <a:pt x="222" y="2885"/>
                  </a:cubicBezTo>
                  <a:cubicBezTo>
                    <a:pt x="222" y="2885"/>
                    <a:pt x="2130" y="2397"/>
                    <a:pt x="1820" y="1"/>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2"/>
            <p:cNvSpPr/>
            <p:nvPr/>
          </p:nvSpPr>
          <p:spPr>
            <a:xfrm>
              <a:off x="1023273" y="3223982"/>
              <a:ext cx="24111" cy="50738"/>
            </a:xfrm>
            <a:custGeom>
              <a:avLst/>
              <a:gdLst/>
              <a:ahLst/>
              <a:cxnLst/>
              <a:rect l="l" t="t" r="r" b="b"/>
              <a:pathLst>
                <a:path w="1687" h="3550" extrusionOk="0">
                  <a:moveTo>
                    <a:pt x="666" y="0"/>
                  </a:moveTo>
                  <a:cubicBezTo>
                    <a:pt x="1" y="1109"/>
                    <a:pt x="1" y="2440"/>
                    <a:pt x="666" y="3550"/>
                  </a:cubicBezTo>
                  <a:cubicBezTo>
                    <a:pt x="1687" y="2085"/>
                    <a:pt x="666" y="0"/>
                    <a:pt x="66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2"/>
            <p:cNvSpPr/>
            <p:nvPr/>
          </p:nvSpPr>
          <p:spPr>
            <a:xfrm>
              <a:off x="2828015" y="3261386"/>
              <a:ext cx="5074" cy="71677"/>
            </a:xfrm>
            <a:custGeom>
              <a:avLst/>
              <a:gdLst/>
              <a:ahLst/>
              <a:cxnLst/>
              <a:rect l="l" t="t" r="r" b="b"/>
              <a:pathLst>
                <a:path w="355" h="5015" extrusionOk="0">
                  <a:moveTo>
                    <a:pt x="44" y="1"/>
                  </a:moveTo>
                  <a:lnTo>
                    <a:pt x="0" y="5014"/>
                  </a:lnTo>
                  <a:lnTo>
                    <a:pt x="355" y="5014"/>
                  </a:lnTo>
                  <a:lnTo>
                    <a:pt x="355" y="1"/>
                  </a:lnTo>
                  <a:close/>
                </a:path>
              </a:pathLst>
            </a:custGeom>
            <a:solidFill>
              <a:srgbClr val="407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2"/>
            <p:cNvSpPr/>
            <p:nvPr/>
          </p:nvSpPr>
          <p:spPr>
            <a:xfrm>
              <a:off x="2804147" y="3288656"/>
              <a:ext cx="23883" cy="21224"/>
            </a:xfrm>
            <a:custGeom>
              <a:avLst/>
              <a:gdLst/>
              <a:ahLst/>
              <a:cxnLst/>
              <a:rect l="l" t="t" r="r" b="b"/>
              <a:pathLst>
                <a:path w="1671" h="1485" extrusionOk="0">
                  <a:moveTo>
                    <a:pt x="117" y="1"/>
                  </a:moveTo>
                  <a:cubicBezTo>
                    <a:pt x="117" y="1"/>
                    <a:pt x="0" y="1485"/>
                    <a:pt x="1378" y="1485"/>
                  </a:cubicBezTo>
                  <a:cubicBezTo>
                    <a:pt x="1469" y="1485"/>
                    <a:pt x="1566" y="1479"/>
                    <a:pt x="1670" y="1465"/>
                  </a:cubicBezTo>
                  <a:cubicBezTo>
                    <a:pt x="1537" y="711"/>
                    <a:pt x="916" y="134"/>
                    <a:pt x="117" y="1"/>
                  </a:cubicBezTo>
                  <a:close/>
                </a:path>
              </a:pathLst>
            </a:custGeom>
            <a:solidFill>
              <a:srgbClr val="407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2"/>
            <p:cNvSpPr/>
            <p:nvPr/>
          </p:nvSpPr>
          <p:spPr>
            <a:xfrm>
              <a:off x="2830545" y="3300362"/>
              <a:ext cx="28556" cy="15979"/>
            </a:xfrm>
            <a:custGeom>
              <a:avLst/>
              <a:gdLst/>
              <a:ahLst/>
              <a:cxnLst/>
              <a:rect l="l" t="t" r="r" b="b"/>
              <a:pathLst>
                <a:path w="1998" h="1118" extrusionOk="0">
                  <a:moveTo>
                    <a:pt x="1200" y="1"/>
                  </a:moveTo>
                  <a:cubicBezTo>
                    <a:pt x="180" y="1"/>
                    <a:pt x="0" y="956"/>
                    <a:pt x="0" y="956"/>
                  </a:cubicBezTo>
                  <a:cubicBezTo>
                    <a:pt x="310" y="1071"/>
                    <a:pt x="573" y="1117"/>
                    <a:pt x="797" y="1117"/>
                  </a:cubicBezTo>
                  <a:cubicBezTo>
                    <a:pt x="1790" y="1117"/>
                    <a:pt x="1997" y="194"/>
                    <a:pt x="1997" y="158"/>
                  </a:cubicBezTo>
                  <a:cubicBezTo>
                    <a:pt x="1686" y="46"/>
                    <a:pt x="1423" y="1"/>
                    <a:pt x="1200" y="1"/>
                  </a:cubicBezTo>
                  <a:close/>
                </a:path>
              </a:pathLst>
            </a:custGeom>
            <a:solidFill>
              <a:srgbClr val="407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2"/>
            <p:cNvSpPr/>
            <p:nvPr/>
          </p:nvSpPr>
          <p:spPr>
            <a:xfrm>
              <a:off x="2802003" y="3234130"/>
              <a:ext cx="30457" cy="40591"/>
            </a:xfrm>
            <a:custGeom>
              <a:avLst/>
              <a:gdLst/>
              <a:ahLst/>
              <a:cxnLst/>
              <a:rect l="l" t="t" r="r" b="b"/>
              <a:pathLst>
                <a:path w="2131" h="2840" extrusionOk="0">
                  <a:moveTo>
                    <a:pt x="312" y="0"/>
                  </a:moveTo>
                  <a:lnTo>
                    <a:pt x="312" y="0"/>
                  </a:lnTo>
                  <a:cubicBezTo>
                    <a:pt x="1" y="2396"/>
                    <a:pt x="1953" y="2840"/>
                    <a:pt x="1953" y="2840"/>
                  </a:cubicBezTo>
                  <a:cubicBezTo>
                    <a:pt x="2131" y="1642"/>
                    <a:pt x="1465" y="444"/>
                    <a:pt x="312" y="0"/>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2"/>
            <p:cNvSpPr/>
            <p:nvPr/>
          </p:nvSpPr>
          <p:spPr>
            <a:xfrm>
              <a:off x="2828015" y="3234130"/>
              <a:ext cx="30443" cy="40591"/>
            </a:xfrm>
            <a:custGeom>
              <a:avLst/>
              <a:gdLst/>
              <a:ahLst/>
              <a:cxnLst/>
              <a:rect l="l" t="t" r="r" b="b"/>
              <a:pathLst>
                <a:path w="2130" h="2840" extrusionOk="0">
                  <a:moveTo>
                    <a:pt x="1819" y="0"/>
                  </a:moveTo>
                  <a:lnTo>
                    <a:pt x="1819" y="0"/>
                  </a:lnTo>
                  <a:cubicBezTo>
                    <a:pt x="710" y="444"/>
                    <a:pt x="0" y="1642"/>
                    <a:pt x="177" y="2840"/>
                  </a:cubicBezTo>
                  <a:cubicBezTo>
                    <a:pt x="177" y="2840"/>
                    <a:pt x="2130" y="2396"/>
                    <a:pt x="18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2"/>
            <p:cNvSpPr/>
            <p:nvPr/>
          </p:nvSpPr>
          <p:spPr>
            <a:xfrm>
              <a:off x="2821669" y="3223982"/>
              <a:ext cx="24111" cy="50738"/>
            </a:xfrm>
            <a:custGeom>
              <a:avLst/>
              <a:gdLst/>
              <a:ahLst/>
              <a:cxnLst/>
              <a:rect l="l" t="t" r="r" b="b"/>
              <a:pathLst>
                <a:path w="1687" h="3550" extrusionOk="0">
                  <a:moveTo>
                    <a:pt x="621" y="0"/>
                  </a:moveTo>
                  <a:cubicBezTo>
                    <a:pt x="0" y="1109"/>
                    <a:pt x="0" y="2440"/>
                    <a:pt x="621" y="3550"/>
                  </a:cubicBezTo>
                  <a:cubicBezTo>
                    <a:pt x="1686" y="2130"/>
                    <a:pt x="621" y="0"/>
                    <a:pt x="621" y="0"/>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2"/>
            <p:cNvSpPr/>
            <p:nvPr/>
          </p:nvSpPr>
          <p:spPr>
            <a:xfrm>
              <a:off x="1234444" y="3272177"/>
              <a:ext cx="3816" cy="58985"/>
            </a:xfrm>
            <a:custGeom>
              <a:avLst/>
              <a:gdLst/>
              <a:ahLst/>
              <a:cxnLst/>
              <a:rect l="l" t="t" r="r" b="b"/>
              <a:pathLst>
                <a:path w="267" h="4127" extrusionOk="0">
                  <a:moveTo>
                    <a:pt x="45" y="0"/>
                  </a:moveTo>
                  <a:lnTo>
                    <a:pt x="0" y="4126"/>
                  </a:lnTo>
                  <a:lnTo>
                    <a:pt x="267" y="4126"/>
                  </a:lnTo>
                  <a:lnTo>
                    <a:pt x="267" y="0"/>
                  </a:ln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2"/>
            <p:cNvSpPr/>
            <p:nvPr/>
          </p:nvSpPr>
          <p:spPr>
            <a:xfrm>
              <a:off x="1215007" y="3294373"/>
              <a:ext cx="19452" cy="17565"/>
            </a:xfrm>
            <a:custGeom>
              <a:avLst/>
              <a:gdLst/>
              <a:ahLst/>
              <a:cxnLst/>
              <a:rect l="l" t="t" r="r" b="b"/>
              <a:pathLst>
                <a:path w="1361" h="1229" extrusionOk="0">
                  <a:moveTo>
                    <a:pt x="118" y="0"/>
                  </a:moveTo>
                  <a:lnTo>
                    <a:pt x="118" y="0"/>
                  </a:lnTo>
                  <a:cubicBezTo>
                    <a:pt x="1" y="666"/>
                    <a:pt x="506" y="1229"/>
                    <a:pt x="1115" y="1229"/>
                  </a:cubicBezTo>
                  <a:cubicBezTo>
                    <a:pt x="1195" y="1229"/>
                    <a:pt x="1278" y="1219"/>
                    <a:pt x="1360" y="1198"/>
                  </a:cubicBezTo>
                  <a:cubicBezTo>
                    <a:pt x="1227" y="577"/>
                    <a:pt x="739" y="89"/>
                    <a:pt x="118" y="0"/>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2"/>
            <p:cNvSpPr/>
            <p:nvPr/>
          </p:nvSpPr>
          <p:spPr>
            <a:xfrm>
              <a:off x="1236974" y="3303777"/>
              <a:ext cx="23483" cy="13135"/>
            </a:xfrm>
            <a:custGeom>
              <a:avLst/>
              <a:gdLst/>
              <a:ahLst/>
              <a:cxnLst/>
              <a:rect l="l" t="t" r="r" b="b"/>
              <a:pathLst>
                <a:path w="1643" h="919" extrusionOk="0">
                  <a:moveTo>
                    <a:pt x="964" y="0"/>
                  </a:moveTo>
                  <a:cubicBezTo>
                    <a:pt x="147" y="0"/>
                    <a:pt x="1" y="762"/>
                    <a:pt x="1" y="762"/>
                  </a:cubicBezTo>
                  <a:cubicBezTo>
                    <a:pt x="268" y="874"/>
                    <a:pt x="493" y="919"/>
                    <a:pt x="682" y="919"/>
                  </a:cubicBezTo>
                  <a:cubicBezTo>
                    <a:pt x="1470" y="919"/>
                    <a:pt x="1643" y="141"/>
                    <a:pt x="1643" y="141"/>
                  </a:cubicBezTo>
                  <a:cubicBezTo>
                    <a:pt x="1376" y="41"/>
                    <a:pt x="1152" y="0"/>
                    <a:pt x="964" y="0"/>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2"/>
            <p:cNvSpPr/>
            <p:nvPr/>
          </p:nvSpPr>
          <p:spPr>
            <a:xfrm>
              <a:off x="1213520" y="3249980"/>
              <a:ext cx="24740" cy="32987"/>
            </a:xfrm>
            <a:custGeom>
              <a:avLst/>
              <a:gdLst/>
              <a:ahLst/>
              <a:cxnLst/>
              <a:rect l="l" t="t" r="r" b="b"/>
              <a:pathLst>
                <a:path w="1731" h="2308" extrusionOk="0">
                  <a:moveTo>
                    <a:pt x="222" y="0"/>
                  </a:moveTo>
                  <a:cubicBezTo>
                    <a:pt x="0" y="1952"/>
                    <a:pt x="1553" y="2307"/>
                    <a:pt x="1553" y="2307"/>
                  </a:cubicBezTo>
                  <a:cubicBezTo>
                    <a:pt x="1731" y="1331"/>
                    <a:pt x="1154" y="355"/>
                    <a:pt x="222" y="0"/>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2"/>
            <p:cNvSpPr/>
            <p:nvPr/>
          </p:nvSpPr>
          <p:spPr>
            <a:xfrm>
              <a:off x="1234444" y="3249980"/>
              <a:ext cx="24740" cy="32987"/>
            </a:xfrm>
            <a:custGeom>
              <a:avLst/>
              <a:gdLst/>
              <a:ahLst/>
              <a:cxnLst/>
              <a:rect l="l" t="t" r="r" b="b"/>
              <a:pathLst>
                <a:path w="1731" h="2308" extrusionOk="0">
                  <a:moveTo>
                    <a:pt x="1509" y="0"/>
                  </a:moveTo>
                  <a:lnTo>
                    <a:pt x="1509" y="0"/>
                  </a:lnTo>
                  <a:cubicBezTo>
                    <a:pt x="577" y="355"/>
                    <a:pt x="0" y="1331"/>
                    <a:pt x="178" y="2307"/>
                  </a:cubicBezTo>
                  <a:cubicBezTo>
                    <a:pt x="178" y="2307"/>
                    <a:pt x="1731" y="1952"/>
                    <a:pt x="1509" y="0"/>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2"/>
            <p:cNvSpPr/>
            <p:nvPr/>
          </p:nvSpPr>
          <p:spPr>
            <a:xfrm>
              <a:off x="1229371" y="3241734"/>
              <a:ext cx="19666" cy="41234"/>
            </a:xfrm>
            <a:custGeom>
              <a:avLst/>
              <a:gdLst/>
              <a:ahLst/>
              <a:cxnLst/>
              <a:rect l="l" t="t" r="r" b="b"/>
              <a:pathLst>
                <a:path w="1376" h="2885" extrusionOk="0">
                  <a:moveTo>
                    <a:pt x="533" y="0"/>
                  </a:moveTo>
                  <a:cubicBezTo>
                    <a:pt x="1" y="888"/>
                    <a:pt x="1" y="1997"/>
                    <a:pt x="533" y="2884"/>
                  </a:cubicBezTo>
                  <a:cubicBezTo>
                    <a:pt x="1376" y="1731"/>
                    <a:pt x="533" y="0"/>
                    <a:pt x="53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2"/>
            <p:cNvSpPr/>
            <p:nvPr/>
          </p:nvSpPr>
          <p:spPr>
            <a:xfrm>
              <a:off x="1425321" y="3267732"/>
              <a:ext cx="3816" cy="58356"/>
            </a:xfrm>
            <a:custGeom>
              <a:avLst/>
              <a:gdLst/>
              <a:ahLst/>
              <a:cxnLst/>
              <a:rect l="l" t="t" r="r" b="b"/>
              <a:pathLst>
                <a:path w="267" h="4083" extrusionOk="0">
                  <a:moveTo>
                    <a:pt x="45" y="1"/>
                  </a:moveTo>
                  <a:lnTo>
                    <a:pt x="0" y="4082"/>
                  </a:lnTo>
                  <a:lnTo>
                    <a:pt x="266" y="4082"/>
                  </a:lnTo>
                  <a:lnTo>
                    <a:pt x="266" y="1"/>
                  </a:ln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2"/>
            <p:cNvSpPr/>
            <p:nvPr/>
          </p:nvSpPr>
          <p:spPr>
            <a:xfrm>
              <a:off x="1405840" y="3289928"/>
              <a:ext cx="19495" cy="17394"/>
            </a:xfrm>
            <a:custGeom>
              <a:avLst/>
              <a:gdLst/>
              <a:ahLst/>
              <a:cxnLst/>
              <a:rect l="l" t="t" r="r" b="b"/>
              <a:pathLst>
                <a:path w="1364" h="1217" extrusionOk="0">
                  <a:moveTo>
                    <a:pt x="121" y="0"/>
                  </a:moveTo>
                  <a:lnTo>
                    <a:pt x="121" y="0"/>
                  </a:lnTo>
                  <a:cubicBezTo>
                    <a:pt x="0" y="645"/>
                    <a:pt x="538" y="1216"/>
                    <a:pt x="1169" y="1216"/>
                  </a:cubicBezTo>
                  <a:cubicBezTo>
                    <a:pt x="1233" y="1216"/>
                    <a:pt x="1298" y="1211"/>
                    <a:pt x="1363" y="1198"/>
                  </a:cubicBezTo>
                  <a:cubicBezTo>
                    <a:pt x="1230" y="577"/>
                    <a:pt x="742" y="89"/>
                    <a:pt x="121" y="0"/>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2"/>
            <p:cNvSpPr/>
            <p:nvPr/>
          </p:nvSpPr>
          <p:spPr>
            <a:xfrm>
              <a:off x="1427851" y="3299332"/>
              <a:ext cx="22839" cy="12906"/>
            </a:xfrm>
            <a:custGeom>
              <a:avLst/>
              <a:gdLst/>
              <a:ahLst/>
              <a:cxnLst/>
              <a:rect l="l" t="t" r="r" b="b"/>
              <a:pathLst>
                <a:path w="1598" h="903" extrusionOk="0">
                  <a:moveTo>
                    <a:pt x="923" y="1"/>
                  </a:moveTo>
                  <a:cubicBezTo>
                    <a:pt x="118" y="1"/>
                    <a:pt x="1" y="762"/>
                    <a:pt x="1" y="762"/>
                  </a:cubicBezTo>
                  <a:cubicBezTo>
                    <a:pt x="250" y="862"/>
                    <a:pt x="462" y="903"/>
                    <a:pt x="642" y="903"/>
                  </a:cubicBezTo>
                  <a:cubicBezTo>
                    <a:pt x="1422" y="903"/>
                    <a:pt x="1598" y="141"/>
                    <a:pt x="1598" y="141"/>
                  </a:cubicBezTo>
                  <a:cubicBezTo>
                    <a:pt x="1332" y="41"/>
                    <a:pt x="1109" y="1"/>
                    <a:pt x="923" y="1"/>
                  </a:cubicBezTo>
                  <a:close/>
                </a:path>
              </a:pathLst>
            </a:custGeom>
            <a:solidFill>
              <a:srgbClr val="254C2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2"/>
            <p:cNvSpPr/>
            <p:nvPr/>
          </p:nvSpPr>
          <p:spPr>
            <a:xfrm>
              <a:off x="1404397" y="3245536"/>
              <a:ext cx="24740" cy="32987"/>
            </a:xfrm>
            <a:custGeom>
              <a:avLst/>
              <a:gdLst/>
              <a:ahLst/>
              <a:cxnLst/>
              <a:rect l="l" t="t" r="r" b="b"/>
              <a:pathLst>
                <a:path w="1731" h="2308" extrusionOk="0">
                  <a:moveTo>
                    <a:pt x="266" y="1"/>
                  </a:moveTo>
                  <a:lnTo>
                    <a:pt x="266" y="1"/>
                  </a:lnTo>
                  <a:cubicBezTo>
                    <a:pt x="0" y="1909"/>
                    <a:pt x="1553" y="2308"/>
                    <a:pt x="1553" y="2308"/>
                  </a:cubicBezTo>
                  <a:cubicBezTo>
                    <a:pt x="1730" y="1332"/>
                    <a:pt x="1154" y="356"/>
                    <a:pt x="266" y="1"/>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2"/>
            <p:cNvSpPr/>
            <p:nvPr/>
          </p:nvSpPr>
          <p:spPr>
            <a:xfrm>
              <a:off x="1425321" y="3245536"/>
              <a:ext cx="24740" cy="32987"/>
            </a:xfrm>
            <a:custGeom>
              <a:avLst/>
              <a:gdLst/>
              <a:ahLst/>
              <a:cxnLst/>
              <a:rect l="l" t="t" r="r" b="b"/>
              <a:pathLst>
                <a:path w="1731" h="2308" extrusionOk="0">
                  <a:moveTo>
                    <a:pt x="1509" y="1"/>
                  </a:moveTo>
                  <a:lnTo>
                    <a:pt x="1509" y="1"/>
                  </a:lnTo>
                  <a:cubicBezTo>
                    <a:pt x="577" y="356"/>
                    <a:pt x="0" y="1332"/>
                    <a:pt x="178" y="2308"/>
                  </a:cubicBezTo>
                  <a:cubicBezTo>
                    <a:pt x="178" y="2308"/>
                    <a:pt x="1731" y="1909"/>
                    <a:pt x="1509" y="1"/>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2"/>
            <p:cNvSpPr/>
            <p:nvPr/>
          </p:nvSpPr>
          <p:spPr>
            <a:xfrm>
              <a:off x="1420247" y="3237289"/>
              <a:ext cx="19666" cy="41234"/>
            </a:xfrm>
            <a:custGeom>
              <a:avLst/>
              <a:gdLst/>
              <a:ahLst/>
              <a:cxnLst/>
              <a:rect l="l" t="t" r="r" b="b"/>
              <a:pathLst>
                <a:path w="1376" h="2885" extrusionOk="0">
                  <a:moveTo>
                    <a:pt x="533" y="1"/>
                  </a:moveTo>
                  <a:cubicBezTo>
                    <a:pt x="0" y="888"/>
                    <a:pt x="0" y="1997"/>
                    <a:pt x="533" y="2885"/>
                  </a:cubicBezTo>
                  <a:cubicBezTo>
                    <a:pt x="1376" y="1731"/>
                    <a:pt x="533" y="1"/>
                    <a:pt x="5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2"/>
            <p:cNvSpPr/>
            <p:nvPr/>
          </p:nvSpPr>
          <p:spPr>
            <a:xfrm>
              <a:off x="2434214" y="3275335"/>
              <a:ext cx="4459" cy="57727"/>
            </a:xfrm>
            <a:custGeom>
              <a:avLst/>
              <a:gdLst/>
              <a:ahLst/>
              <a:cxnLst/>
              <a:rect l="l" t="t" r="r" b="b"/>
              <a:pathLst>
                <a:path w="312" h="4039" extrusionOk="0">
                  <a:moveTo>
                    <a:pt x="45" y="1"/>
                  </a:moveTo>
                  <a:lnTo>
                    <a:pt x="1" y="4038"/>
                  </a:lnTo>
                  <a:lnTo>
                    <a:pt x="311" y="4038"/>
                  </a:lnTo>
                  <a:lnTo>
                    <a:pt x="311" y="1"/>
                  </a:lnTo>
                  <a:close/>
                </a:path>
              </a:pathLst>
            </a:custGeom>
            <a:solidFill>
              <a:srgbClr val="407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2"/>
            <p:cNvSpPr/>
            <p:nvPr/>
          </p:nvSpPr>
          <p:spPr>
            <a:xfrm>
              <a:off x="2415305" y="3297532"/>
              <a:ext cx="19552" cy="17394"/>
            </a:xfrm>
            <a:custGeom>
              <a:avLst/>
              <a:gdLst/>
              <a:ahLst/>
              <a:cxnLst/>
              <a:rect l="l" t="t" r="r" b="b"/>
              <a:pathLst>
                <a:path w="1368" h="1217" extrusionOk="0">
                  <a:moveTo>
                    <a:pt x="81" y="1"/>
                  </a:moveTo>
                  <a:cubicBezTo>
                    <a:pt x="1" y="645"/>
                    <a:pt x="505" y="1217"/>
                    <a:pt x="1164" y="1217"/>
                  </a:cubicBezTo>
                  <a:cubicBezTo>
                    <a:pt x="1230" y="1217"/>
                    <a:pt x="1299" y="1211"/>
                    <a:pt x="1368" y="1199"/>
                  </a:cubicBezTo>
                  <a:cubicBezTo>
                    <a:pt x="1235" y="533"/>
                    <a:pt x="747" y="90"/>
                    <a:pt x="81" y="1"/>
                  </a:cubicBezTo>
                  <a:close/>
                </a:path>
              </a:pathLst>
            </a:custGeom>
            <a:solidFill>
              <a:srgbClr val="407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2"/>
            <p:cNvSpPr/>
            <p:nvPr/>
          </p:nvSpPr>
          <p:spPr>
            <a:xfrm>
              <a:off x="2436758" y="3306950"/>
              <a:ext cx="23468" cy="12663"/>
            </a:xfrm>
            <a:custGeom>
              <a:avLst/>
              <a:gdLst/>
              <a:ahLst/>
              <a:cxnLst/>
              <a:rect l="l" t="t" r="r" b="b"/>
              <a:pathLst>
                <a:path w="1642" h="886" extrusionOk="0">
                  <a:moveTo>
                    <a:pt x="963" y="0"/>
                  </a:moveTo>
                  <a:cubicBezTo>
                    <a:pt x="146" y="0"/>
                    <a:pt x="0" y="762"/>
                    <a:pt x="0" y="762"/>
                  </a:cubicBezTo>
                  <a:cubicBezTo>
                    <a:pt x="248" y="850"/>
                    <a:pt x="460" y="886"/>
                    <a:pt x="641" y="886"/>
                  </a:cubicBezTo>
                  <a:cubicBezTo>
                    <a:pt x="1463" y="886"/>
                    <a:pt x="1642" y="140"/>
                    <a:pt x="1642" y="140"/>
                  </a:cubicBezTo>
                  <a:cubicBezTo>
                    <a:pt x="1375" y="41"/>
                    <a:pt x="1151" y="0"/>
                    <a:pt x="963" y="0"/>
                  </a:cubicBezTo>
                  <a:close/>
                </a:path>
              </a:pathLst>
            </a:custGeom>
            <a:solidFill>
              <a:srgbClr val="407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2"/>
            <p:cNvSpPr/>
            <p:nvPr/>
          </p:nvSpPr>
          <p:spPr>
            <a:xfrm>
              <a:off x="2413919" y="3252510"/>
              <a:ext cx="24111" cy="33630"/>
            </a:xfrm>
            <a:custGeom>
              <a:avLst/>
              <a:gdLst/>
              <a:ahLst/>
              <a:cxnLst/>
              <a:rect l="l" t="t" r="r" b="b"/>
              <a:pathLst>
                <a:path w="1687" h="2353" extrusionOk="0">
                  <a:moveTo>
                    <a:pt x="223" y="1"/>
                  </a:moveTo>
                  <a:cubicBezTo>
                    <a:pt x="1" y="1953"/>
                    <a:pt x="1554" y="2352"/>
                    <a:pt x="1554" y="2352"/>
                  </a:cubicBezTo>
                  <a:cubicBezTo>
                    <a:pt x="1687" y="1332"/>
                    <a:pt x="1154" y="400"/>
                    <a:pt x="223" y="1"/>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2"/>
            <p:cNvSpPr/>
            <p:nvPr/>
          </p:nvSpPr>
          <p:spPr>
            <a:xfrm>
              <a:off x="2434843" y="3252510"/>
              <a:ext cx="24755" cy="33630"/>
            </a:xfrm>
            <a:custGeom>
              <a:avLst/>
              <a:gdLst/>
              <a:ahLst/>
              <a:cxnLst/>
              <a:rect l="l" t="t" r="r" b="b"/>
              <a:pathLst>
                <a:path w="1732" h="2353" extrusionOk="0">
                  <a:moveTo>
                    <a:pt x="1465" y="1"/>
                  </a:moveTo>
                  <a:lnTo>
                    <a:pt x="1465" y="1"/>
                  </a:lnTo>
                  <a:cubicBezTo>
                    <a:pt x="533" y="400"/>
                    <a:pt x="1" y="1332"/>
                    <a:pt x="134" y="2352"/>
                  </a:cubicBezTo>
                  <a:cubicBezTo>
                    <a:pt x="134" y="2352"/>
                    <a:pt x="1731" y="1953"/>
                    <a:pt x="1465" y="1"/>
                  </a:cubicBezTo>
                  <a:close/>
                </a:path>
              </a:pathLst>
            </a:custGeom>
            <a:solidFill>
              <a:srgbClr val="E27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2"/>
            <p:cNvSpPr/>
            <p:nvPr/>
          </p:nvSpPr>
          <p:spPr>
            <a:xfrm>
              <a:off x="2429140" y="3244263"/>
              <a:ext cx="20310" cy="41877"/>
            </a:xfrm>
            <a:custGeom>
              <a:avLst/>
              <a:gdLst/>
              <a:ahLst/>
              <a:cxnLst/>
              <a:rect l="l" t="t" r="r" b="b"/>
              <a:pathLst>
                <a:path w="1421" h="2930" extrusionOk="0">
                  <a:moveTo>
                    <a:pt x="533" y="1"/>
                  </a:moveTo>
                  <a:cubicBezTo>
                    <a:pt x="1" y="888"/>
                    <a:pt x="1" y="2042"/>
                    <a:pt x="533" y="2929"/>
                  </a:cubicBezTo>
                  <a:cubicBezTo>
                    <a:pt x="1420" y="1731"/>
                    <a:pt x="533" y="1"/>
                    <a:pt x="5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2"/>
            <p:cNvSpPr/>
            <p:nvPr/>
          </p:nvSpPr>
          <p:spPr>
            <a:xfrm>
              <a:off x="948452" y="2871401"/>
              <a:ext cx="73578" cy="57727"/>
            </a:xfrm>
            <a:custGeom>
              <a:avLst/>
              <a:gdLst/>
              <a:ahLst/>
              <a:cxnLst/>
              <a:rect l="l" t="t" r="r" b="b"/>
              <a:pathLst>
                <a:path w="5148" h="4039" extrusionOk="0">
                  <a:moveTo>
                    <a:pt x="888" y="1"/>
                  </a:moveTo>
                  <a:cubicBezTo>
                    <a:pt x="533" y="45"/>
                    <a:pt x="222" y="222"/>
                    <a:pt x="1" y="489"/>
                  </a:cubicBezTo>
                  <a:cubicBezTo>
                    <a:pt x="172" y="403"/>
                    <a:pt x="363" y="354"/>
                    <a:pt x="560" y="354"/>
                  </a:cubicBezTo>
                  <a:cubicBezTo>
                    <a:pt x="668" y="354"/>
                    <a:pt x="778" y="368"/>
                    <a:pt x="888" y="400"/>
                  </a:cubicBezTo>
                  <a:cubicBezTo>
                    <a:pt x="1154" y="489"/>
                    <a:pt x="1376" y="622"/>
                    <a:pt x="1553" y="844"/>
                  </a:cubicBezTo>
                  <a:cubicBezTo>
                    <a:pt x="1775" y="977"/>
                    <a:pt x="1864" y="1199"/>
                    <a:pt x="1953" y="1465"/>
                  </a:cubicBezTo>
                  <a:cubicBezTo>
                    <a:pt x="1997" y="1687"/>
                    <a:pt x="1997" y="1953"/>
                    <a:pt x="1953" y="2219"/>
                  </a:cubicBezTo>
                  <a:lnTo>
                    <a:pt x="1553" y="4038"/>
                  </a:lnTo>
                  <a:lnTo>
                    <a:pt x="2663" y="2485"/>
                  </a:lnTo>
                  <a:cubicBezTo>
                    <a:pt x="2796" y="2263"/>
                    <a:pt x="2973" y="2086"/>
                    <a:pt x="3195" y="1953"/>
                  </a:cubicBezTo>
                  <a:cubicBezTo>
                    <a:pt x="3389" y="1817"/>
                    <a:pt x="3609" y="1749"/>
                    <a:pt x="3828" y="1749"/>
                  </a:cubicBezTo>
                  <a:cubicBezTo>
                    <a:pt x="4109" y="1749"/>
                    <a:pt x="4390" y="1861"/>
                    <a:pt x="4615" y="2086"/>
                  </a:cubicBezTo>
                  <a:cubicBezTo>
                    <a:pt x="4837" y="2308"/>
                    <a:pt x="4970" y="2574"/>
                    <a:pt x="5059" y="2884"/>
                  </a:cubicBezTo>
                  <a:cubicBezTo>
                    <a:pt x="5147" y="2530"/>
                    <a:pt x="5059" y="2175"/>
                    <a:pt x="4925" y="1864"/>
                  </a:cubicBezTo>
                  <a:cubicBezTo>
                    <a:pt x="4704" y="1509"/>
                    <a:pt x="4393" y="1243"/>
                    <a:pt x="4038" y="1154"/>
                  </a:cubicBezTo>
                  <a:cubicBezTo>
                    <a:pt x="3905" y="1125"/>
                    <a:pt x="3767" y="1110"/>
                    <a:pt x="3629" y="1110"/>
                  </a:cubicBezTo>
                  <a:cubicBezTo>
                    <a:pt x="3353" y="1110"/>
                    <a:pt x="3077" y="1169"/>
                    <a:pt x="2840" y="1287"/>
                  </a:cubicBezTo>
                  <a:cubicBezTo>
                    <a:pt x="2782" y="1320"/>
                    <a:pt x="2725" y="1356"/>
                    <a:pt x="2667" y="1395"/>
                  </a:cubicBezTo>
                  <a:lnTo>
                    <a:pt x="2667" y="1395"/>
                  </a:lnTo>
                  <a:cubicBezTo>
                    <a:pt x="2654" y="1344"/>
                    <a:pt x="2637" y="1294"/>
                    <a:pt x="2618" y="1243"/>
                  </a:cubicBezTo>
                  <a:cubicBezTo>
                    <a:pt x="2485" y="844"/>
                    <a:pt x="2263" y="533"/>
                    <a:pt x="1908" y="311"/>
                  </a:cubicBezTo>
                  <a:cubicBezTo>
                    <a:pt x="1642" y="134"/>
                    <a:pt x="1243" y="1"/>
                    <a:pt x="888" y="1"/>
                  </a:cubicBezTo>
                  <a:close/>
                </a:path>
              </a:pathLst>
            </a:custGeom>
            <a:solidFill>
              <a:srgbClr val="4C4C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2"/>
            <p:cNvSpPr/>
            <p:nvPr/>
          </p:nvSpPr>
          <p:spPr>
            <a:xfrm>
              <a:off x="1792481" y="2315251"/>
              <a:ext cx="91329" cy="51396"/>
            </a:xfrm>
            <a:custGeom>
              <a:avLst/>
              <a:gdLst/>
              <a:ahLst/>
              <a:cxnLst/>
              <a:rect l="l" t="t" r="r" b="b"/>
              <a:pathLst>
                <a:path w="6390" h="3596" extrusionOk="0">
                  <a:moveTo>
                    <a:pt x="4978" y="0"/>
                  </a:moveTo>
                  <a:cubicBezTo>
                    <a:pt x="4711" y="0"/>
                    <a:pt x="4444" y="49"/>
                    <a:pt x="4215" y="135"/>
                  </a:cubicBezTo>
                  <a:cubicBezTo>
                    <a:pt x="3772" y="268"/>
                    <a:pt x="3417" y="579"/>
                    <a:pt x="3195" y="978"/>
                  </a:cubicBezTo>
                  <a:cubicBezTo>
                    <a:pt x="3098" y="1195"/>
                    <a:pt x="3028" y="1437"/>
                    <a:pt x="2998" y="1685"/>
                  </a:cubicBezTo>
                  <a:lnTo>
                    <a:pt x="2998" y="1685"/>
                  </a:lnTo>
                  <a:cubicBezTo>
                    <a:pt x="2802" y="1623"/>
                    <a:pt x="2599" y="1577"/>
                    <a:pt x="2396" y="1555"/>
                  </a:cubicBezTo>
                  <a:cubicBezTo>
                    <a:pt x="2296" y="1544"/>
                    <a:pt x="2196" y="1538"/>
                    <a:pt x="2097" y="1538"/>
                  </a:cubicBezTo>
                  <a:cubicBezTo>
                    <a:pt x="1797" y="1538"/>
                    <a:pt x="1498" y="1588"/>
                    <a:pt x="1198" y="1688"/>
                  </a:cubicBezTo>
                  <a:cubicBezTo>
                    <a:pt x="843" y="1865"/>
                    <a:pt x="488" y="2132"/>
                    <a:pt x="266" y="2486"/>
                  </a:cubicBezTo>
                  <a:cubicBezTo>
                    <a:pt x="89" y="2797"/>
                    <a:pt x="0" y="3196"/>
                    <a:pt x="0" y="3596"/>
                  </a:cubicBezTo>
                  <a:cubicBezTo>
                    <a:pt x="133" y="3241"/>
                    <a:pt x="311" y="2974"/>
                    <a:pt x="577" y="2708"/>
                  </a:cubicBezTo>
                  <a:cubicBezTo>
                    <a:pt x="799" y="2486"/>
                    <a:pt x="1065" y="2309"/>
                    <a:pt x="1376" y="2265"/>
                  </a:cubicBezTo>
                  <a:cubicBezTo>
                    <a:pt x="1531" y="2220"/>
                    <a:pt x="1686" y="2198"/>
                    <a:pt x="1842" y="2198"/>
                  </a:cubicBezTo>
                  <a:cubicBezTo>
                    <a:pt x="1997" y="2198"/>
                    <a:pt x="2152" y="2220"/>
                    <a:pt x="2307" y="2265"/>
                  </a:cubicBezTo>
                  <a:cubicBezTo>
                    <a:pt x="2618" y="2309"/>
                    <a:pt x="2884" y="2398"/>
                    <a:pt x="3195" y="2575"/>
                  </a:cubicBezTo>
                  <a:lnTo>
                    <a:pt x="3860" y="2930"/>
                  </a:lnTo>
                  <a:lnTo>
                    <a:pt x="3727" y="2176"/>
                  </a:lnTo>
                  <a:cubicBezTo>
                    <a:pt x="3683" y="1865"/>
                    <a:pt x="3727" y="1555"/>
                    <a:pt x="3816" y="1289"/>
                  </a:cubicBezTo>
                  <a:cubicBezTo>
                    <a:pt x="3949" y="1022"/>
                    <a:pt x="4171" y="800"/>
                    <a:pt x="4437" y="667"/>
                  </a:cubicBezTo>
                  <a:cubicBezTo>
                    <a:pt x="4703" y="534"/>
                    <a:pt x="5058" y="401"/>
                    <a:pt x="5369" y="401"/>
                  </a:cubicBezTo>
                  <a:cubicBezTo>
                    <a:pt x="5428" y="394"/>
                    <a:pt x="5487" y="390"/>
                    <a:pt x="5546" y="390"/>
                  </a:cubicBezTo>
                  <a:cubicBezTo>
                    <a:pt x="5841" y="390"/>
                    <a:pt x="6130" y="482"/>
                    <a:pt x="6389" y="667"/>
                  </a:cubicBezTo>
                  <a:cubicBezTo>
                    <a:pt x="6167" y="312"/>
                    <a:pt x="5812" y="91"/>
                    <a:pt x="5413" y="46"/>
                  </a:cubicBezTo>
                  <a:cubicBezTo>
                    <a:pt x="5272" y="15"/>
                    <a:pt x="5125" y="0"/>
                    <a:pt x="4978" y="0"/>
                  </a:cubicBezTo>
                  <a:close/>
                </a:path>
              </a:pathLst>
            </a:custGeom>
            <a:solidFill>
              <a:srgbClr val="4C4C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2"/>
            <p:cNvSpPr/>
            <p:nvPr/>
          </p:nvSpPr>
          <p:spPr>
            <a:xfrm>
              <a:off x="1670723" y="2608876"/>
              <a:ext cx="97675" cy="39333"/>
            </a:xfrm>
            <a:custGeom>
              <a:avLst/>
              <a:gdLst/>
              <a:ahLst/>
              <a:cxnLst/>
              <a:rect l="l" t="t" r="r" b="b"/>
              <a:pathLst>
                <a:path w="6834" h="2752" extrusionOk="0">
                  <a:moveTo>
                    <a:pt x="1642" y="0"/>
                  </a:moveTo>
                  <a:cubicBezTo>
                    <a:pt x="1376" y="0"/>
                    <a:pt x="1110" y="59"/>
                    <a:pt x="844" y="178"/>
                  </a:cubicBezTo>
                  <a:cubicBezTo>
                    <a:pt x="489" y="311"/>
                    <a:pt x="178" y="577"/>
                    <a:pt x="1" y="888"/>
                  </a:cubicBezTo>
                  <a:cubicBezTo>
                    <a:pt x="267" y="710"/>
                    <a:pt x="622" y="621"/>
                    <a:pt x="977" y="577"/>
                  </a:cubicBezTo>
                  <a:cubicBezTo>
                    <a:pt x="1048" y="565"/>
                    <a:pt x="1126" y="560"/>
                    <a:pt x="1206" y="560"/>
                  </a:cubicBezTo>
                  <a:cubicBezTo>
                    <a:pt x="1427" y="560"/>
                    <a:pt x="1669" y="601"/>
                    <a:pt x="1864" y="666"/>
                  </a:cubicBezTo>
                  <a:cubicBezTo>
                    <a:pt x="2130" y="799"/>
                    <a:pt x="2396" y="1021"/>
                    <a:pt x="2574" y="1243"/>
                  </a:cubicBezTo>
                  <a:cubicBezTo>
                    <a:pt x="2796" y="1464"/>
                    <a:pt x="2973" y="1731"/>
                    <a:pt x="3106" y="1997"/>
                  </a:cubicBezTo>
                  <a:lnTo>
                    <a:pt x="3461" y="2751"/>
                  </a:lnTo>
                  <a:lnTo>
                    <a:pt x="3861" y="1997"/>
                  </a:lnTo>
                  <a:cubicBezTo>
                    <a:pt x="3994" y="1731"/>
                    <a:pt x="4171" y="1509"/>
                    <a:pt x="4393" y="1376"/>
                  </a:cubicBezTo>
                  <a:cubicBezTo>
                    <a:pt x="4596" y="1240"/>
                    <a:pt x="4800" y="1182"/>
                    <a:pt x="5023" y="1182"/>
                  </a:cubicBezTo>
                  <a:cubicBezTo>
                    <a:pt x="5092" y="1182"/>
                    <a:pt x="5163" y="1188"/>
                    <a:pt x="5236" y="1198"/>
                  </a:cubicBezTo>
                  <a:cubicBezTo>
                    <a:pt x="5547" y="1243"/>
                    <a:pt x="5857" y="1376"/>
                    <a:pt x="6123" y="1553"/>
                  </a:cubicBezTo>
                  <a:cubicBezTo>
                    <a:pt x="6434" y="1731"/>
                    <a:pt x="6656" y="1997"/>
                    <a:pt x="6789" y="2307"/>
                  </a:cubicBezTo>
                  <a:cubicBezTo>
                    <a:pt x="6833" y="1908"/>
                    <a:pt x="6700" y="1509"/>
                    <a:pt x="6390" y="1198"/>
                  </a:cubicBezTo>
                  <a:cubicBezTo>
                    <a:pt x="6123" y="932"/>
                    <a:pt x="5768" y="710"/>
                    <a:pt x="5369" y="577"/>
                  </a:cubicBezTo>
                  <a:cubicBezTo>
                    <a:pt x="5175" y="519"/>
                    <a:pt x="4973" y="486"/>
                    <a:pt x="4774" y="486"/>
                  </a:cubicBezTo>
                  <a:cubicBezTo>
                    <a:pt x="4516" y="486"/>
                    <a:pt x="4263" y="541"/>
                    <a:pt x="4038" y="666"/>
                  </a:cubicBezTo>
                  <a:cubicBezTo>
                    <a:pt x="3835" y="779"/>
                    <a:pt x="3655" y="914"/>
                    <a:pt x="3498" y="1079"/>
                  </a:cubicBezTo>
                  <a:lnTo>
                    <a:pt x="3498" y="1079"/>
                  </a:lnTo>
                  <a:cubicBezTo>
                    <a:pt x="3381" y="928"/>
                    <a:pt x="3254" y="792"/>
                    <a:pt x="3106" y="666"/>
                  </a:cubicBezTo>
                  <a:cubicBezTo>
                    <a:pt x="2840" y="355"/>
                    <a:pt x="2441" y="178"/>
                    <a:pt x="2042" y="45"/>
                  </a:cubicBezTo>
                  <a:cubicBezTo>
                    <a:pt x="1908" y="15"/>
                    <a:pt x="1775" y="0"/>
                    <a:pt x="1642" y="0"/>
                  </a:cubicBezTo>
                  <a:close/>
                </a:path>
              </a:pathLst>
            </a:custGeom>
            <a:solidFill>
              <a:srgbClr val="4C4C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2"/>
            <p:cNvSpPr/>
            <p:nvPr/>
          </p:nvSpPr>
          <p:spPr>
            <a:xfrm>
              <a:off x="1042239" y="2231568"/>
              <a:ext cx="504840" cy="217518"/>
            </a:xfrm>
            <a:custGeom>
              <a:avLst/>
              <a:gdLst/>
              <a:ahLst/>
              <a:cxnLst/>
              <a:rect l="l" t="t" r="r" b="b"/>
              <a:pathLst>
                <a:path w="35322" h="15219" extrusionOk="0">
                  <a:moveTo>
                    <a:pt x="16998" y="0"/>
                  </a:moveTo>
                  <a:cubicBezTo>
                    <a:pt x="11541" y="0"/>
                    <a:pt x="12251" y="7410"/>
                    <a:pt x="12251" y="7410"/>
                  </a:cubicBezTo>
                  <a:cubicBezTo>
                    <a:pt x="12251" y="7410"/>
                    <a:pt x="10236" y="5499"/>
                    <a:pt x="7843" y="5499"/>
                  </a:cubicBezTo>
                  <a:cubicBezTo>
                    <a:pt x="7099" y="5499"/>
                    <a:pt x="6319" y="5683"/>
                    <a:pt x="5551" y="6167"/>
                  </a:cubicBezTo>
                  <a:cubicBezTo>
                    <a:pt x="1957" y="8386"/>
                    <a:pt x="4486" y="12068"/>
                    <a:pt x="4486" y="12068"/>
                  </a:cubicBezTo>
                  <a:cubicBezTo>
                    <a:pt x="4101" y="11914"/>
                    <a:pt x="3736" y="11847"/>
                    <a:pt x="3398" y="11847"/>
                  </a:cubicBezTo>
                  <a:cubicBezTo>
                    <a:pt x="1007" y="11847"/>
                    <a:pt x="1" y="15218"/>
                    <a:pt x="3421" y="15218"/>
                  </a:cubicBezTo>
                  <a:cubicBezTo>
                    <a:pt x="3421" y="15218"/>
                    <a:pt x="29643" y="14819"/>
                    <a:pt x="31462" y="14819"/>
                  </a:cubicBezTo>
                  <a:cubicBezTo>
                    <a:pt x="33281" y="14819"/>
                    <a:pt x="35322" y="14287"/>
                    <a:pt x="34656" y="11669"/>
                  </a:cubicBezTo>
                  <a:cubicBezTo>
                    <a:pt x="34215" y="10043"/>
                    <a:pt x="32046" y="9735"/>
                    <a:pt x="30465" y="9735"/>
                  </a:cubicBezTo>
                  <a:cubicBezTo>
                    <a:pt x="29501" y="9735"/>
                    <a:pt x="28755" y="9850"/>
                    <a:pt x="28755" y="9850"/>
                  </a:cubicBezTo>
                  <a:cubicBezTo>
                    <a:pt x="28755" y="9850"/>
                    <a:pt x="29998" y="6167"/>
                    <a:pt x="27291" y="4703"/>
                  </a:cubicBezTo>
                  <a:cubicBezTo>
                    <a:pt x="26818" y="4451"/>
                    <a:pt x="26356" y="4347"/>
                    <a:pt x="25916" y="4347"/>
                  </a:cubicBezTo>
                  <a:cubicBezTo>
                    <a:pt x="23882" y="4347"/>
                    <a:pt x="22322" y="6567"/>
                    <a:pt x="22322" y="6567"/>
                  </a:cubicBezTo>
                  <a:cubicBezTo>
                    <a:pt x="22322" y="6567"/>
                    <a:pt x="22500" y="0"/>
                    <a:pt x="169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2"/>
            <p:cNvSpPr/>
            <p:nvPr/>
          </p:nvSpPr>
          <p:spPr>
            <a:xfrm>
              <a:off x="1790580" y="2394031"/>
              <a:ext cx="373506" cy="146155"/>
            </a:xfrm>
            <a:custGeom>
              <a:avLst/>
              <a:gdLst/>
              <a:ahLst/>
              <a:cxnLst/>
              <a:rect l="l" t="t" r="r" b="b"/>
              <a:pathLst>
                <a:path w="26133" h="10226" extrusionOk="0">
                  <a:moveTo>
                    <a:pt x="14134" y="1"/>
                  </a:moveTo>
                  <a:cubicBezTo>
                    <a:pt x="10631" y="1"/>
                    <a:pt x="10515" y="4783"/>
                    <a:pt x="10515" y="4783"/>
                  </a:cubicBezTo>
                  <a:cubicBezTo>
                    <a:pt x="10515" y="4783"/>
                    <a:pt x="9708" y="3227"/>
                    <a:pt x="8234" y="3227"/>
                  </a:cubicBezTo>
                  <a:cubicBezTo>
                    <a:pt x="7879" y="3227"/>
                    <a:pt x="7485" y="3317"/>
                    <a:pt x="7055" y="3541"/>
                  </a:cubicBezTo>
                  <a:cubicBezTo>
                    <a:pt x="4836" y="4650"/>
                    <a:pt x="6478" y="7490"/>
                    <a:pt x="6478" y="7490"/>
                  </a:cubicBezTo>
                  <a:cubicBezTo>
                    <a:pt x="5581" y="7007"/>
                    <a:pt x="4576" y="6765"/>
                    <a:pt x="3569" y="6765"/>
                  </a:cubicBezTo>
                  <a:cubicBezTo>
                    <a:pt x="3281" y="6765"/>
                    <a:pt x="2993" y="6785"/>
                    <a:pt x="2707" y="6824"/>
                  </a:cubicBezTo>
                  <a:cubicBezTo>
                    <a:pt x="488" y="7135"/>
                    <a:pt x="0" y="10196"/>
                    <a:pt x="3106" y="10196"/>
                  </a:cubicBezTo>
                  <a:lnTo>
                    <a:pt x="21430" y="10196"/>
                  </a:lnTo>
                  <a:cubicBezTo>
                    <a:pt x="21744" y="10196"/>
                    <a:pt x="22247" y="10226"/>
                    <a:pt x="22802" y="10226"/>
                  </a:cubicBezTo>
                  <a:cubicBezTo>
                    <a:pt x="24282" y="10226"/>
                    <a:pt x="26133" y="10015"/>
                    <a:pt x="25778" y="8466"/>
                  </a:cubicBezTo>
                  <a:cubicBezTo>
                    <a:pt x="25544" y="7444"/>
                    <a:pt x="24584" y="7178"/>
                    <a:pt x="23648" y="7178"/>
                  </a:cubicBezTo>
                  <a:cubicBezTo>
                    <a:pt x="22635" y="7178"/>
                    <a:pt x="21652" y="7490"/>
                    <a:pt x="21652" y="7490"/>
                  </a:cubicBezTo>
                  <a:cubicBezTo>
                    <a:pt x="21652" y="7490"/>
                    <a:pt x="22672" y="5582"/>
                    <a:pt x="20853" y="4783"/>
                  </a:cubicBezTo>
                  <a:cubicBezTo>
                    <a:pt x="20480" y="4629"/>
                    <a:pt x="20123" y="4567"/>
                    <a:pt x="19790" y="4567"/>
                  </a:cubicBezTo>
                  <a:cubicBezTo>
                    <a:pt x="18496" y="4567"/>
                    <a:pt x="17570" y="5493"/>
                    <a:pt x="17570" y="5493"/>
                  </a:cubicBezTo>
                  <a:cubicBezTo>
                    <a:pt x="17570" y="5493"/>
                    <a:pt x="19300" y="834"/>
                    <a:pt x="14952" y="80"/>
                  </a:cubicBezTo>
                  <a:cubicBezTo>
                    <a:pt x="14661" y="26"/>
                    <a:pt x="14389" y="1"/>
                    <a:pt x="141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2"/>
            <p:cNvSpPr/>
            <p:nvPr/>
          </p:nvSpPr>
          <p:spPr>
            <a:xfrm>
              <a:off x="2323247" y="2170039"/>
              <a:ext cx="424873" cy="175683"/>
            </a:xfrm>
            <a:custGeom>
              <a:avLst/>
              <a:gdLst/>
              <a:ahLst/>
              <a:cxnLst/>
              <a:rect l="l" t="t" r="r" b="b"/>
              <a:pathLst>
                <a:path w="29727" h="12292" extrusionOk="0">
                  <a:moveTo>
                    <a:pt x="12832" y="1"/>
                  </a:moveTo>
                  <a:cubicBezTo>
                    <a:pt x="12800" y="1"/>
                    <a:pt x="12767" y="1"/>
                    <a:pt x="12734" y="2"/>
                  </a:cubicBezTo>
                  <a:cubicBezTo>
                    <a:pt x="7986" y="46"/>
                    <a:pt x="9273" y="5947"/>
                    <a:pt x="9273" y="5947"/>
                  </a:cubicBezTo>
                  <a:cubicBezTo>
                    <a:pt x="9273" y="5947"/>
                    <a:pt x="8622" y="5553"/>
                    <a:pt x="7847" y="5553"/>
                  </a:cubicBezTo>
                  <a:cubicBezTo>
                    <a:pt x="7459" y="5553"/>
                    <a:pt x="7040" y="5651"/>
                    <a:pt x="6655" y="5947"/>
                  </a:cubicBezTo>
                  <a:cubicBezTo>
                    <a:pt x="5502" y="6790"/>
                    <a:pt x="6655" y="8653"/>
                    <a:pt x="6655" y="8653"/>
                  </a:cubicBezTo>
                  <a:cubicBezTo>
                    <a:pt x="5797" y="8280"/>
                    <a:pt x="4893" y="8095"/>
                    <a:pt x="4053" y="8095"/>
                  </a:cubicBezTo>
                  <a:cubicBezTo>
                    <a:pt x="2894" y="8095"/>
                    <a:pt x="1860" y="8447"/>
                    <a:pt x="1242" y="9141"/>
                  </a:cubicBezTo>
                  <a:cubicBezTo>
                    <a:pt x="178" y="10295"/>
                    <a:pt x="0" y="12292"/>
                    <a:pt x="5591" y="12292"/>
                  </a:cubicBezTo>
                  <a:lnTo>
                    <a:pt x="24979" y="12292"/>
                  </a:lnTo>
                  <a:cubicBezTo>
                    <a:pt x="27375" y="12292"/>
                    <a:pt x="29727" y="9896"/>
                    <a:pt x="27464" y="8077"/>
                  </a:cubicBezTo>
                  <a:cubicBezTo>
                    <a:pt x="26755" y="7492"/>
                    <a:pt x="25897" y="7292"/>
                    <a:pt x="25054" y="7292"/>
                  </a:cubicBezTo>
                  <a:cubicBezTo>
                    <a:pt x="23208" y="7292"/>
                    <a:pt x="21430" y="8254"/>
                    <a:pt x="21430" y="8254"/>
                  </a:cubicBezTo>
                  <a:cubicBezTo>
                    <a:pt x="21785" y="7145"/>
                    <a:pt x="21252" y="5903"/>
                    <a:pt x="20188" y="5459"/>
                  </a:cubicBezTo>
                  <a:cubicBezTo>
                    <a:pt x="19780" y="5279"/>
                    <a:pt x="19383" y="5208"/>
                    <a:pt x="19010" y="5208"/>
                  </a:cubicBezTo>
                  <a:cubicBezTo>
                    <a:pt x="17637" y="5208"/>
                    <a:pt x="16594" y="6169"/>
                    <a:pt x="16594" y="6169"/>
                  </a:cubicBezTo>
                  <a:cubicBezTo>
                    <a:pt x="16594" y="6169"/>
                    <a:pt x="17425" y="1"/>
                    <a:pt x="128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2"/>
            <p:cNvSpPr/>
            <p:nvPr/>
          </p:nvSpPr>
          <p:spPr>
            <a:xfrm>
              <a:off x="943378" y="3352701"/>
              <a:ext cx="2026062" cy="703977"/>
            </a:xfrm>
            <a:custGeom>
              <a:avLst/>
              <a:gdLst/>
              <a:ahLst/>
              <a:cxnLst/>
              <a:rect l="l" t="t" r="r" b="b"/>
              <a:pathLst>
                <a:path w="141757" h="49255" extrusionOk="0">
                  <a:moveTo>
                    <a:pt x="1" y="1"/>
                  </a:moveTo>
                  <a:lnTo>
                    <a:pt x="1" y="2840"/>
                  </a:lnTo>
                  <a:cubicBezTo>
                    <a:pt x="1" y="2840"/>
                    <a:pt x="2707" y="5991"/>
                    <a:pt x="3284" y="7543"/>
                  </a:cubicBezTo>
                  <a:cubicBezTo>
                    <a:pt x="3861" y="9096"/>
                    <a:pt x="5192" y="12779"/>
                    <a:pt x="6567" y="13666"/>
                  </a:cubicBezTo>
                  <a:cubicBezTo>
                    <a:pt x="7898" y="14509"/>
                    <a:pt x="10205" y="14376"/>
                    <a:pt x="11936" y="16240"/>
                  </a:cubicBezTo>
                  <a:cubicBezTo>
                    <a:pt x="13710" y="18059"/>
                    <a:pt x="16151" y="20632"/>
                    <a:pt x="17748" y="21342"/>
                  </a:cubicBezTo>
                  <a:cubicBezTo>
                    <a:pt x="19301" y="22052"/>
                    <a:pt x="22761" y="24181"/>
                    <a:pt x="24314" y="25069"/>
                  </a:cubicBezTo>
                  <a:cubicBezTo>
                    <a:pt x="25823" y="25912"/>
                    <a:pt x="27775" y="26888"/>
                    <a:pt x="30082" y="26888"/>
                  </a:cubicBezTo>
                  <a:cubicBezTo>
                    <a:pt x="32389" y="26888"/>
                    <a:pt x="33942" y="29727"/>
                    <a:pt x="35096" y="30615"/>
                  </a:cubicBezTo>
                  <a:cubicBezTo>
                    <a:pt x="36249" y="31502"/>
                    <a:pt x="39311" y="32833"/>
                    <a:pt x="41440" y="34253"/>
                  </a:cubicBezTo>
                  <a:cubicBezTo>
                    <a:pt x="43570" y="35717"/>
                    <a:pt x="45700" y="37714"/>
                    <a:pt x="48406" y="38690"/>
                  </a:cubicBezTo>
                  <a:cubicBezTo>
                    <a:pt x="51068" y="39710"/>
                    <a:pt x="52798" y="41263"/>
                    <a:pt x="55150" y="42417"/>
                  </a:cubicBezTo>
                  <a:cubicBezTo>
                    <a:pt x="57457" y="43570"/>
                    <a:pt x="58034" y="43703"/>
                    <a:pt x="60518" y="45389"/>
                  </a:cubicBezTo>
                  <a:cubicBezTo>
                    <a:pt x="62976" y="47071"/>
                    <a:pt x="63883" y="49255"/>
                    <a:pt x="65805" y="49255"/>
                  </a:cubicBezTo>
                  <a:cubicBezTo>
                    <a:pt x="65861" y="49255"/>
                    <a:pt x="65918" y="49253"/>
                    <a:pt x="65976" y="49249"/>
                  </a:cubicBezTo>
                  <a:cubicBezTo>
                    <a:pt x="68061" y="49116"/>
                    <a:pt x="68061" y="47963"/>
                    <a:pt x="69614" y="47963"/>
                  </a:cubicBezTo>
                  <a:cubicBezTo>
                    <a:pt x="71167" y="47963"/>
                    <a:pt x="76180" y="45256"/>
                    <a:pt x="77334" y="43393"/>
                  </a:cubicBezTo>
                  <a:cubicBezTo>
                    <a:pt x="78487" y="41574"/>
                    <a:pt x="80972" y="39976"/>
                    <a:pt x="83678" y="39577"/>
                  </a:cubicBezTo>
                  <a:cubicBezTo>
                    <a:pt x="86385" y="39133"/>
                    <a:pt x="91798" y="35007"/>
                    <a:pt x="93927" y="33277"/>
                  </a:cubicBezTo>
                  <a:cubicBezTo>
                    <a:pt x="96013" y="31591"/>
                    <a:pt x="99296" y="27465"/>
                    <a:pt x="101825" y="27332"/>
                  </a:cubicBezTo>
                  <a:cubicBezTo>
                    <a:pt x="104043" y="27198"/>
                    <a:pt x="108525" y="24936"/>
                    <a:pt x="111142" y="23250"/>
                  </a:cubicBezTo>
                  <a:cubicBezTo>
                    <a:pt x="111497" y="23028"/>
                    <a:pt x="111763" y="22806"/>
                    <a:pt x="112030" y="22629"/>
                  </a:cubicBezTo>
                  <a:cubicBezTo>
                    <a:pt x="114337" y="20943"/>
                    <a:pt x="116111" y="20898"/>
                    <a:pt x="118995" y="20055"/>
                  </a:cubicBezTo>
                  <a:cubicBezTo>
                    <a:pt x="121879" y="19212"/>
                    <a:pt x="125162" y="14243"/>
                    <a:pt x="128446" y="12646"/>
                  </a:cubicBezTo>
                  <a:cubicBezTo>
                    <a:pt x="131906" y="10827"/>
                    <a:pt x="135190" y="8608"/>
                    <a:pt x="138162" y="6035"/>
                  </a:cubicBezTo>
                  <a:cubicBezTo>
                    <a:pt x="138917" y="5458"/>
                    <a:pt x="139626" y="4748"/>
                    <a:pt x="140203" y="3950"/>
                  </a:cubicBezTo>
                  <a:cubicBezTo>
                    <a:pt x="141756" y="1687"/>
                    <a:pt x="140780" y="1"/>
                    <a:pt x="1407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2"/>
            <p:cNvSpPr/>
            <p:nvPr/>
          </p:nvSpPr>
          <p:spPr>
            <a:xfrm>
              <a:off x="943378" y="3352701"/>
              <a:ext cx="2026062" cy="704620"/>
            </a:xfrm>
            <a:custGeom>
              <a:avLst/>
              <a:gdLst/>
              <a:ahLst/>
              <a:cxnLst/>
              <a:rect l="l" t="t" r="r" b="b"/>
              <a:pathLst>
                <a:path w="141757" h="49300" extrusionOk="0">
                  <a:moveTo>
                    <a:pt x="1" y="1"/>
                  </a:moveTo>
                  <a:lnTo>
                    <a:pt x="1" y="2840"/>
                  </a:lnTo>
                  <a:cubicBezTo>
                    <a:pt x="1" y="2840"/>
                    <a:pt x="2707" y="5991"/>
                    <a:pt x="3284" y="7543"/>
                  </a:cubicBezTo>
                  <a:cubicBezTo>
                    <a:pt x="3861" y="9096"/>
                    <a:pt x="5192" y="12779"/>
                    <a:pt x="6567" y="13666"/>
                  </a:cubicBezTo>
                  <a:cubicBezTo>
                    <a:pt x="7898" y="14509"/>
                    <a:pt x="10205" y="14376"/>
                    <a:pt x="11936" y="16240"/>
                  </a:cubicBezTo>
                  <a:cubicBezTo>
                    <a:pt x="13710" y="18059"/>
                    <a:pt x="16151" y="20632"/>
                    <a:pt x="17748" y="21342"/>
                  </a:cubicBezTo>
                  <a:cubicBezTo>
                    <a:pt x="19301" y="22052"/>
                    <a:pt x="22761" y="24181"/>
                    <a:pt x="24314" y="25069"/>
                  </a:cubicBezTo>
                  <a:cubicBezTo>
                    <a:pt x="25823" y="25912"/>
                    <a:pt x="27775" y="26888"/>
                    <a:pt x="30082" y="26888"/>
                  </a:cubicBezTo>
                  <a:cubicBezTo>
                    <a:pt x="32389" y="26888"/>
                    <a:pt x="33942" y="29727"/>
                    <a:pt x="35096" y="30615"/>
                  </a:cubicBezTo>
                  <a:cubicBezTo>
                    <a:pt x="36249" y="31502"/>
                    <a:pt x="39355" y="32833"/>
                    <a:pt x="41440" y="34297"/>
                  </a:cubicBezTo>
                  <a:cubicBezTo>
                    <a:pt x="43570" y="35761"/>
                    <a:pt x="45700" y="37714"/>
                    <a:pt x="48406" y="38734"/>
                  </a:cubicBezTo>
                  <a:cubicBezTo>
                    <a:pt x="51112" y="39710"/>
                    <a:pt x="52843" y="41307"/>
                    <a:pt x="55150" y="42417"/>
                  </a:cubicBezTo>
                  <a:cubicBezTo>
                    <a:pt x="57457" y="43570"/>
                    <a:pt x="58034" y="43703"/>
                    <a:pt x="60563" y="45434"/>
                  </a:cubicBezTo>
                  <a:cubicBezTo>
                    <a:pt x="62978" y="47073"/>
                    <a:pt x="63884" y="49299"/>
                    <a:pt x="65849" y="49299"/>
                  </a:cubicBezTo>
                  <a:cubicBezTo>
                    <a:pt x="65905" y="49299"/>
                    <a:pt x="65962" y="49297"/>
                    <a:pt x="66020" y="49294"/>
                  </a:cubicBezTo>
                  <a:cubicBezTo>
                    <a:pt x="68061" y="49116"/>
                    <a:pt x="68061" y="48007"/>
                    <a:pt x="69614" y="48007"/>
                  </a:cubicBezTo>
                  <a:cubicBezTo>
                    <a:pt x="71167" y="48007"/>
                    <a:pt x="76180" y="45301"/>
                    <a:pt x="77334" y="43437"/>
                  </a:cubicBezTo>
                  <a:cubicBezTo>
                    <a:pt x="78487" y="41574"/>
                    <a:pt x="81016" y="40021"/>
                    <a:pt x="83723" y="39577"/>
                  </a:cubicBezTo>
                  <a:cubicBezTo>
                    <a:pt x="86385" y="39178"/>
                    <a:pt x="91798" y="35007"/>
                    <a:pt x="93927" y="33321"/>
                  </a:cubicBezTo>
                  <a:cubicBezTo>
                    <a:pt x="96057" y="31591"/>
                    <a:pt x="99340" y="27465"/>
                    <a:pt x="101825" y="27332"/>
                  </a:cubicBezTo>
                  <a:cubicBezTo>
                    <a:pt x="104043" y="27198"/>
                    <a:pt x="108569" y="24936"/>
                    <a:pt x="111142" y="23250"/>
                  </a:cubicBezTo>
                  <a:lnTo>
                    <a:pt x="111142" y="23250"/>
                  </a:lnTo>
                  <a:cubicBezTo>
                    <a:pt x="110743" y="23338"/>
                    <a:pt x="110388" y="23383"/>
                    <a:pt x="109989" y="23472"/>
                  </a:cubicBezTo>
                  <a:cubicBezTo>
                    <a:pt x="104043" y="24581"/>
                    <a:pt x="97743" y="25823"/>
                    <a:pt x="93528" y="29106"/>
                  </a:cubicBezTo>
                  <a:cubicBezTo>
                    <a:pt x="91576" y="30615"/>
                    <a:pt x="90112" y="32478"/>
                    <a:pt x="87627" y="33499"/>
                  </a:cubicBezTo>
                  <a:cubicBezTo>
                    <a:pt x="85586" y="34342"/>
                    <a:pt x="83102" y="34475"/>
                    <a:pt x="81105" y="35407"/>
                  </a:cubicBezTo>
                  <a:cubicBezTo>
                    <a:pt x="78665" y="36516"/>
                    <a:pt x="77423" y="38557"/>
                    <a:pt x="75825" y="40287"/>
                  </a:cubicBezTo>
                  <a:cubicBezTo>
                    <a:pt x="74426" y="41842"/>
                    <a:pt x="72210" y="43260"/>
                    <a:pt x="69803" y="43260"/>
                  </a:cubicBezTo>
                  <a:cubicBezTo>
                    <a:pt x="69462" y="43260"/>
                    <a:pt x="69118" y="43231"/>
                    <a:pt x="68771" y="43171"/>
                  </a:cubicBezTo>
                  <a:cubicBezTo>
                    <a:pt x="67617" y="42905"/>
                    <a:pt x="66552" y="42417"/>
                    <a:pt x="65576" y="41751"/>
                  </a:cubicBezTo>
                  <a:lnTo>
                    <a:pt x="49160" y="31857"/>
                  </a:lnTo>
                  <a:cubicBezTo>
                    <a:pt x="46631" y="30304"/>
                    <a:pt x="44102" y="28751"/>
                    <a:pt x="42372" y="26710"/>
                  </a:cubicBezTo>
                  <a:cubicBezTo>
                    <a:pt x="39666" y="23516"/>
                    <a:pt x="39266" y="19434"/>
                    <a:pt x="36116" y="16461"/>
                  </a:cubicBezTo>
                  <a:cubicBezTo>
                    <a:pt x="34430" y="14820"/>
                    <a:pt x="31946" y="13622"/>
                    <a:pt x="30703" y="11758"/>
                  </a:cubicBezTo>
                  <a:cubicBezTo>
                    <a:pt x="29372" y="9673"/>
                    <a:pt x="30881" y="6922"/>
                    <a:pt x="33365" y="6922"/>
                  </a:cubicBezTo>
                  <a:cubicBezTo>
                    <a:pt x="34563" y="6922"/>
                    <a:pt x="35628" y="7410"/>
                    <a:pt x="36826" y="7455"/>
                  </a:cubicBezTo>
                  <a:cubicBezTo>
                    <a:pt x="36913" y="7461"/>
                    <a:pt x="37001" y="7463"/>
                    <a:pt x="37088" y="7463"/>
                  </a:cubicBezTo>
                  <a:cubicBezTo>
                    <a:pt x="38986" y="7463"/>
                    <a:pt x="40725" y="6104"/>
                    <a:pt x="40597" y="4704"/>
                  </a:cubicBezTo>
                  <a:lnTo>
                    <a:pt x="40597" y="4704"/>
                  </a:lnTo>
                  <a:cubicBezTo>
                    <a:pt x="41201" y="5093"/>
                    <a:pt x="42010" y="5286"/>
                    <a:pt x="42821" y="5286"/>
                  </a:cubicBezTo>
                  <a:cubicBezTo>
                    <a:pt x="43859" y="5286"/>
                    <a:pt x="44900" y="4971"/>
                    <a:pt x="45522" y="4349"/>
                  </a:cubicBezTo>
                  <a:cubicBezTo>
                    <a:pt x="46255" y="4478"/>
                    <a:pt x="47006" y="4540"/>
                    <a:pt x="47757" y="4540"/>
                  </a:cubicBezTo>
                  <a:cubicBezTo>
                    <a:pt x="50368" y="4540"/>
                    <a:pt x="52979" y="3785"/>
                    <a:pt x="54839" y="2441"/>
                  </a:cubicBezTo>
                  <a:lnTo>
                    <a:pt x="54839" y="2441"/>
                  </a:lnTo>
                  <a:cubicBezTo>
                    <a:pt x="54733" y="3395"/>
                    <a:pt x="56455" y="4095"/>
                    <a:pt x="57922" y="4095"/>
                  </a:cubicBezTo>
                  <a:cubicBezTo>
                    <a:pt x="58287" y="4095"/>
                    <a:pt x="58637" y="4052"/>
                    <a:pt x="58939" y="3958"/>
                  </a:cubicBezTo>
                  <a:lnTo>
                    <a:pt x="58939" y="3958"/>
                  </a:lnTo>
                  <a:cubicBezTo>
                    <a:pt x="58925" y="3971"/>
                    <a:pt x="58934" y="3994"/>
                    <a:pt x="58966" y="3994"/>
                  </a:cubicBezTo>
                  <a:cubicBezTo>
                    <a:pt x="59125" y="5628"/>
                    <a:pt x="61218" y="6976"/>
                    <a:pt x="63378" y="6976"/>
                  </a:cubicBezTo>
                  <a:cubicBezTo>
                    <a:pt x="63623" y="6976"/>
                    <a:pt x="63869" y="6958"/>
                    <a:pt x="64112" y="6922"/>
                  </a:cubicBezTo>
                  <a:cubicBezTo>
                    <a:pt x="66508" y="6612"/>
                    <a:pt x="68238" y="4615"/>
                    <a:pt x="67617" y="2885"/>
                  </a:cubicBezTo>
                  <a:lnTo>
                    <a:pt x="67617" y="2885"/>
                  </a:lnTo>
                  <a:cubicBezTo>
                    <a:pt x="68348" y="3551"/>
                    <a:pt x="69516" y="3884"/>
                    <a:pt x="70692" y="3884"/>
                  </a:cubicBezTo>
                  <a:cubicBezTo>
                    <a:pt x="71945" y="3884"/>
                    <a:pt x="73207" y="3507"/>
                    <a:pt x="73962" y="2752"/>
                  </a:cubicBezTo>
                  <a:cubicBezTo>
                    <a:pt x="74176" y="3553"/>
                    <a:pt x="75290" y="4017"/>
                    <a:pt x="76366" y="4017"/>
                  </a:cubicBezTo>
                  <a:cubicBezTo>
                    <a:pt x="77077" y="4017"/>
                    <a:pt x="77771" y="3814"/>
                    <a:pt x="78177" y="3373"/>
                  </a:cubicBezTo>
                  <a:cubicBezTo>
                    <a:pt x="78443" y="4615"/>
                    <a:pt x="79952" y="5591"/>
                    <a:pt x="81638" y="5636"/>
                  </a:cubicBezTo>
                  <a:cubicBezTo>
                    <a:pt x="81675" y="5637"/>
                    <a:pt x="81713" y="5637"/>
                    <a:pt x="81750" y="5637"/>
                  </a:cubicBezTo>
                  <a:cubicBezTo>
                    <a:pt x="83354" y="5637"/>
                    <a:pt x="84928" y="4721"/>
                    <a:pt x="85231" y="3550"/>
                  </a:cubicBezTo>
                  <a:cubicBezTo>
                    <a:pt x="85874" y="4042"/>
                    <a:pt x="86791" y="4276"/>
                    <a:pt x="87717" y="4276"/>
                  </a:cubicBezTo>
                  <a:cubicBezTo>
                    <a:pt x="88965" y="4276"/>
                    <a:pt x="90230" y="3852"/>
                    <a:pt x="90866" y="3062"/>
                  </a:cubicBezTo>
                  <a:cubicBezTo>
                    <a:pt x="91500" y="3823"/>
                    <a:pt x="92686" y="4191"/>
                    <a:pt x="93885" y="4191"/>
                  </a:cubicBezTo>
                  <a:cubicBezTo>
                    <a:pt x="95205" y="4191"/>
                    <a:pt x="96539" y="3745"/>
                    <a:pt x="97166" y="2885"/>
                  </a:cubicBezTo>
                  <a:cubicBezTo>
                    <a:pt x="97543" y="3685"/>
                    <a:pt x="98755" y="4098"/>
                    <a:pt x="99970" y="4098"/>
                  </a:cubicBezTo>
                  <a:cubicBezTo>
                    <a:pt x="101046" y="4098"/>
                    <a:pt x="102123" y="3774"/>
                    <a:pt x="102624" y="3107"/>
                  </a:cubicBezTo>
                  <a:cubicBezTo>
                    <a:pt x="103511" y="4970"/>
                    <a:pt x="105286" y="6212"/>
                    <a:pt x="107327" y="6434"/>
                  </a:cubicBezTo>
                  <a:cubicBezTo>
                    <a:pt x="107562" y="6467"/>
                    <a:pt x="107801" y="6482"/>
                    <a:pt x="108040" y="6482"/>
                  </a:cubicBezTo>
                  <a:cubicBezTo>
                    <a:pt x="110099" y="6482"/>
                    <a:pt x="112181" y="5332"/>
                    <a:pt x="112340" y="3861"/>
                  </a:cubicBezTo>
                  <a:cubicBezTo>
                    <a:pt x="112990" y="4279"/>
                    <a:pt x="113830" y="4470"/>
                    <a:pt x="114683" y="4470"/>
                  </a:cubicBezTo>
                  <a:cubicBezTo>
                    <a:pt x="116275" y="4470"/>
                    <a:pt x="117914" y="3805"/>
                    <a:pt x="118463" y="2707"/>
                  </a:cubicBezTo>
                  <a:cubicBezTo>
                    <a:pt x="119199" y="3517"/>
                    <a:pt x="120506" y="3933"/>
                    <a:pt x="121804" y="3933"/>
                  </a:cubicBezTo>
                  <a:cubicBezTo>
                    <a:pt x="122853" y="3933"/>
                    <a:pt x="123896" y="3662"/>
                    <a:pt x="124630" y="3107"/>
                  </a:cubicBezTo>
                  <a:cubicBezTo>
                    <a:pt x="125227" y="3646"/>
                    <a:pt x="126149" y="3901"/>
                    <a:pt x="127083" y="3901"/>
                  </a:cubicBezTo>
                  <a:cubicBezTo>
                    <a:pt x="128300" y="3901"/>
                    <a:pt x="129535" y="3467"/>
                    <a:pt x="130087" y="2663"/>
                  </a:cubicBezTo>
                  <a:cubicBezTo>
                    <a:pt x="130735" y="3988"/>
                    <a:pt x="132667" y="4800"/>
                    <a:pt x="134560" y="4800"/>
                  </a:cubicBezTo>
                  <a:cubicBezTo>
                    <a:pt x="135391" y="4800"/>
                    <a:pt x="136216" y="4643"/>
                    <a:pt x="136920" y="4305"/>
                  </a:cubicBezTo>
                  <a:cubicBezTo>
                    <a:pt x="137009" y="5059"/>
                    <a:pt x="137452" y="5724"/>
                    <a:pt x="138162" y="6035"/>
                  </a:cubicBezTo>
                  <a:cubicBezTo>
                    <a:pt x="138917" y="5458"/>
                    <a:pt x="139626" y="4748"/>
                    <a:pt x="140203" y="3950"/>
                  </a:cubicBezTo>
                  <a:cubicBezTo>
                    <a:pt x="141756" y="1687"/>
                    <a:pt x="140780" y="1"/>
                    <a:pt x="1407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2"/>
            <p:cNvSpPr/>
            <p:nvPr/>
          </p:nvSpPr>
          <p:spPr>
            <a:xfrm>
              <a:off x="901801" y="3327417"/>
              <a:ext cx="2094895" cy="143297"/>
            </a:xfrm>
            <a:custGeom>
              <a:avLst/>
              <a:gdLst/>
              <a:ahLst/>
              <a:cxnLst/>
              <a:rect l="l" t="t" r="r" b="b"/>
              <a:pathLst>
                <a:path w="146573" h="10026" extrusionOk="0">
                  <a:moveTo>
                    <a:pt x="38425" y="0"/>
                  </a:moveTo>
                  <a:cubicBezTo>
                    <a:pt x="17211" y="0"/>
                    <a:pt x="1238" y="99"/>
                    <a:pt x="957" y="394"/>
                  </a:cubicBezTo>
                  <a:cubicBezTo>
                    <a:pt x="0" y="1352"/>
                    <a:pt x="1304" y="6746"/>
                    <a:pt x="3154" y="6746"/>
                  </a:cubicBezTo>
                  <a:cubicBezTo>
                    <a:pt x="3191" y="6746"/>
                    <a:pt x="3228" y="6743"/>
                    <a:pt x="3265" y="6739"/>
                  </a:cubicBezTo>
                  <a:cubicBezTo>
                    <a:pt x="5172" y="6562"/>
                    <a:pt x="5572" y="3101"/>
                    <a:pt x="5572" y="3101"/>
                  </a:cubicBezTo>
                  <a:cubicBezTo>
                    <a:pt x="5572" y="3101"/>
                    <a:pt x="5971" y="6961"/>
                    <a:pt x="8278" y="7538"/>
                  </a:cubicBezTo>
                  <a:cubicBezTo>
                    <a:pt x="8404" y="7567"/>
                    <a:pt x="8526" y="7580"/>
                    <a:pt x="8644" y="7580"/>
                  </a:cubicBezTo>
                  <a:cubicBezTo>
                    <a:pt x="10689" y="7580"/>
                    <a:pt x="11561" y="3456"/>
                    <a:pt x="11561" y="3456"/>
                  </a:cubicBezTo>
                  <a:cubicBezTo>
                    <a:pt x="11561" y="3456"/>
                    <a:pt x="11961" y="6961"/>
                    <a:pt x="15022" y="6961"/>
                  </a:cubicBezTo>
                  <a:cubicBezTo>
                    <a:pt x="18127" y="6961"/>
                    <a:pt x="17729" y="3457"/>
                    <a:pt x="17729" y="3456"/>
                  </a:cubicBezTo>
                  <a:lnTo>
                    <a:pt x="17729" y="3456"/>
                  </a:lnTo>
                  <a:cubicBezTo>
                    <a:pt x="17729" y="3457"/>
                    <a:pt x="18705" y="9845"/>
                    <a:pt x="20612" y="10022"/>
                  </a:cubicBezTo>
                  <a:cubicBezTo>
                    <a:pt x="20638" y="10025"/>
                    <a:pt x="20663" y="10026"/>
                    <a:pt x="20688" y="10026"/>
                  </a:cubicBezTo>
                  <a:cubicBezTo>
                    <a:pt x="22584" y="10026"/>
                    <a:pt x="23319" y="3456"/>
                    <a:pt x="23319" y="3456"/>
                  </a:cubicBezTo>
                  <a:cubicBezTo>
                    <a:pt x="23319" y="3456"/>
                    <a:pt x="24117" y="7138"/>
                    <a:pt x="26425" y="7138"/>
                  </a:cubicBezTo>
                  <a:cubicBezTo>
                    <a:pt x="28732" y="7138"/>
                    <a:pt x="28732" y="2302"/>
                    <a:pt x="28732" y="2302"/>
                  </a:cubicBezTo>
                  <a:cubicBezTo>
                    <a:pt x="28732" y="2302"/>
                    <a:pt x="29708" y="5807"/>
                    <a:pt x="31793" y="5985"/>
                  </a:cubicBezTo>
                  <a:cubicBezTo>
                    <a:pt x="31839" y="5989"/>
                    <a:pt x="31884" y="5991"/>
                    <a:pt x="31927" y="5991"/>
                  </a:cubicBezTo>
                  <a:cubicBezTo>
                    <a:pt x="33915" y="5991"/>
                    <a:pt x="33745" y="2126"/>
                    <a:pt x="33745" y="2125"/>
                  </a:cubicBezTo>
                  <a:lnTo>
                    <a:pt x="33745" y="2125"/>
                  </a:lnTo>
                  <a:cubicBezTo>
                    <a:pt x="33745" y="2126"/>
                    <a:pt x="34278" y="5985"/>
                    <a:pt x="36052" y="6340"/>
                  </a:cubicBezTo>
                  <a:cubicBezTo>
                    <a:pt x="36136" y="6359"/>
                    <a:pt x="36215" y="6368"/>
                    <a:pt x="36290" y="6368"/>
                  </a:cubicBezTo>
                  <a:cubicBezTo>
                    <a:pt x="37806" y="6368"/>
                    <a:pt x="37605" y="2704"/>
                    <a:pt x="37605" y="2702"/>
                  </a:cubicBezTo>
                  <a:lnTo>
                    <a:pt x="37605" y="2702"/>
                  </a:lnTo>
                  <a:cubicBezTo>
                    <a:pt x="37605" y="2704"/>
                    <a:pt x="38005" y="8470"/>
                    <a:pt x="40312" y="9046"/>
                  </a:cubicBezTo>
                  <a:cubicBezTo>
                    <a:pt x="40409" y="9071"/>
                    <a:pt x="40504" y="9082"/>
                    <a:pt x="40594" y="9082"/>
                  </a:cubicBezTo>
                  <a:cubicBezTo>
                    <a:pt x="42648" y="9082"/>
                    <a:pt x="42974" y="3101"/>
                    <a:pt x="42974" y="3101"/>
                  </a:cubicBezTo>
                  <a:cubicBezTo>
                    <a:pt x="42974" y="3101"/>
                    <a:pt x="43373" y="6384"/>
                    <a:pt x="45858" y="6562"/>
                  </a:cubicBezTo>
                  <a:cubicBezTo>
                    <a:pt x="45921" y="6566"/>
                    <a:pt x="45982" y="6568"/>
                    <a:pt x="46042" y="6568"/>
                  </a:cubicBezTo>
                  <a:cubicBezTo>
                    <a:pt x="48358" y="6568"/>
                    <a:pt x="47810" y="3279"/>
                    <a:pt x="47810" y="3278"/>
                  </a:cubicBezTo>
                  <a:lnTo>
                    <a:pt x="47810" y="3278"/>
                  </a:lnTo>
                  <a:cubicBezTo>
                    <a:pt x="47810" y="3279"/>
                    <a:pt x="49073" y="5879"/>
                    <a:pt x="51225" y="5879"/>
                  </a:cubicBezTo>
                  <a:cubicBezTo>
                    <a:pt x="51425" y="5879"/>
                    <a:pt x="51633" y="5856"/>
                    <a:pt x="51847" y="5807"/>
                  </a:cubicBezTo>
                  <a:cubicBezTo>
                    <a:pt x="53836" y="5354"/>
                    <a:pt x="54014" y="3693"/>
                    <a:pt x="53999" y="3004"/>
                  </a:cubicBezTo>
                  <a:lnTo>
                    <a:pt x="53999" y="3004"/>
                  </a:lnTo>
                  <a:cubicBezTo>
                    <a:pt x="54131" y="3893"/>
                    <a:pt x="54829" y="4632"/>
                    <a:pt x="55707" y="4831"/>
                  </a:cubicBezTo>
                  <a:cubicBezTo>
                    <a:pt x="55807" y="4854"/>
                    <a:pt x="55904" y="4865"/>
                    <a:pt x="55999" y="4865"/>
                  </a:cubicBezTo>
                  <a:cubicBezTo>
                    <a:pt x="57566" y="4865"/>
                    <a:pt x="58591" y="1947"/>
                    <a:pt x="58591" y="1947"/>
                  </a:cubicBezTo>
                  <a:cubicBezTo>
                    <a:pt x="58591" y="1947"/>
                    <a:pt x="59168" y="4654"/>
                    <a:pt x="60544" y="5231"/>
                  </a:cubicBezTo>
                  <a:cubicBezTo>
                    <a:pt x="60669" y="5283"/>
                    <a:pt x="60787" y="5307"/>
                    <a:pt x="60898" y="5307"/>
                  </a:cubicBezTo>
                  <a:cubicBezTo>
                    <a:pt x="62011" y="5307"/>
                    <a:pt x="62451" y="2923"/>
                    <a:pt x="62451" y="2923"/>
                  </a:cubicBezTo>
                  <a:cubicBezTo>
                    <a:pt x="62451" y="2923"/>
                    <a:pt x="63250" y="8292"/>
                    <a:pt x="65912" y="8869"/>
                  </a:cubicBezTo>
                  <a:cubicBezTo>
                    <a:pt x="66015" y="8891"/>
                    <a:pt x="66115" y="8901"/>
                    <a:pt x="66213" y="8901"/>
                  </a:cubicBezTo>
                  <a:cubicBezTo>
                    <a:pt x="68708" y="8901"/>
                    <a:pt x="69816" y="2125"/>
                    <a:pt x="69816" y="2125"/>
                  </a:cubicBezTo>
                  <a:cubicBezTo>
                    <a:pt x="70260" y="3811"/>
                    <a:pt x="71724" y="5053"/>
                    <a:pt x="73499" y="5231"/>
                  </a:cubicBezTo>
                  <a:cubicBezTo>
                    <a:pt x="73667" y="5250"/>
                    <a:pt x="73826" y="5259"/>
                    <a:pt x="73979" y="5259"/>
                  </a:cubicBezTo>
                  <a:cubicBezTo>
                    <a:pt x="76602" y="5259"/>
                    <a:pt x="76960" y="2525"/>
                    <a:pt x="76960" y="2524"/>
                  </a:cubicBezTo>
                  <a:lnTo>
                    <a:pt x="76960" y="2524"/>
                  </a:lnTo>
                  <a:cubicBezTo>
                    <a:pt x="76871" y="3900"/>
                    <a:pt x="77891" y="5097"/>
                    <a:pt x="79267" y="5231"/>
                  </a:cubicBezTo>
                  <a:cubicBezTo>
                    <a:pt x="79382" y="5247"/>
                    <a:pt x="79493" y="5255"/>
                    <a:pt x="79598" y="5255"/>
                  </a:cubicBezTo>
                  <a:cubicBezTo>
                    <a:pt x="81751" y="5255"/>
                    <a:pt x="81751" y="1947"/>
                    <a:pt x="81751" y="1947"/>
                  </a:cubicBezTo>
                  <a:cubicBezTo>
                    <a:pt x="81751" y="1947"/>
                    <a:pt x="81751" y="6917"/>
                    <a:pt x="84680" y="7538"/>
                  </a:cubicBezTo>
                  <a:cubicBezTo>
                    <a:pt x="84804" y="7563"/>
                    <a:pt x="84923" y="7575"/>
                    <a:pt x="85035" y="7575"/>
                  </a:cubicBezTo>
                  <a:cubicBezTo>
                    <a:pt x="87530" y="7575"/>
                    <a:pt x="87164" y="1726"/>
                    <a:pt x="87164" y="1726"/>
                  </a:cubicBezTo>
                  <a:lnTo>
                    <a:pt x="87164" y="1726"/>
                  </a:lnTo>
                  <a:cubicBezTo>
                    <a:pt x="87164" y="1726"/>
                    <a:pt x="87963" y="5807"/>
                    <a:pt x="90847" y="5807"/>
                  </a:cubicBezTo>
                  <a:cubicBezTo>
                    <a:pt x="93730" y="5807"/>
                    <a:pt x="95461" y="1726"/>
                    <a:pt x="95461" y="1726"/>
                  </a:cubicBezTo>
                  <a:lnTo>
                    <a:pt x="95461" y="1726"/>
                  </a:lnTo>
                  <a:cubicBezTo>
                    <a:pt x="95461" y="1726"/>
                    <a:pt x="94929" y="4255"/>
                    <a:pt x="97191" y="5231"/>
                  </a:cubicBezTo>
                  <a:cubicBezTo>
                    <a:pt x="97411" y="5319"/>
                    <a:pt x="97613" y="5359"/>
                    <a:pt x="97799" y="5359"/>
                  </a:cubicBezTo>
                  <a:cubicBezTo>
                    <a:pt x="99322" y="5359"/>
                    <a:pt x="99778" y="2673"/>
                    <a:pt x="99875" y="1920"/>
                  </a:cubicBezTo>
                  <a:lnTo>
                    <a:pt x="99875" y="1920"/>
                  </a:lnTo>
                  <a:cubicBezTo>
                    <a:pt x="99819" y="2606"/>
                    <a:pt x="99830" y="4892"/>
                    <a:pt x="102427" y="5231"/>
                  </a:cubicBezTo>
                  <a:cubicBezTo>
                    <a:pt x="102607" y="5265"/>
                    <a:pt x="102787" y="5281"/>
                    <a:pt x="102965" y="5281"/>
                  </a:cubicBezTo>
                  <a:cubicBezTo>
                    <a:pt x="104403" y="5281"/>
                    <a:pt x="105690" y="4202"/>
                    <a:pt x="105888" y="2702"/>
                  </a:cubicBezTo>
                  <a:cubicBezTo>
                    <a:pt x="105888" y="2702"/>
                    <a:pt x="106065" y="8691"/>
                    <a:pt x="110324" y="9046"/>
                  </a:cubicBezTo>
                  <a:cubicBezTo>
                    <a:pt x="110437" y="9057"/>
                    <a:pt x="110548" y="9062"/>
                    <a:pt x="110655" y="9062"/>
                  </a:cubicBezTo>
                  <a:cubicBezTo>
                    <a:pt x="114602" y="9062"/>
                    <a:pt x="114939" y="2125"/>
                    <a:pt x="114939" y="2125"/>
                  </a:cubicBezTo>
                  <a:cubicBezTo>
                    <a:pt x="114939" y="2125"/>
                    <a:pt x="115915" y="6162"/>
                    <a:pt x="118399" y="6162"/>
                  </a:cubicBezTo>
                  <a:cubicBezTo>
                    <a:pt x="120928" y="6162"/>
                    <a:pt x="121106" y="2125"/>
                    <a:pt x="121106" y="2125"/>
                  </a:cubicBezTo>
                  <a:cubicBezTo>
                    <a:pt x="121106" y="2125"/>
                    <a:pt x="122481" y="5807"/>
                    <a:pt x="124788" y="5807"/>
                  </a:cubicBezTo>
                  <a:cubicBezTo>
                    <a:pt x="127095" y="5807"/>
                    <a:pt x="127273" y="2702"/>
                    <a:pt x="127273" y="2702"/>
                  </a:cubicBezTo>
                  <a:cubicBezTo>
                    <a:pt x="127273" y="2702"/>
                    <a:pt x="128032" y="5991"/>
                    <a:pt x="130044" y="5991"/>
                  </a:cubicBezTo>
                  <a:cubicBezTo>
                    <a:pt x="130095" y="5991"/>
                    <a:pt x="130148" y="5989"/>
                    <a:pt x="130201" y="5985"/>
                  </a:cubicBezTo>
                  <a:cubicBezTo>
                    <a:pt x="132331" y="5807"/>
                    <a:pt x="133839" y="2702"/>
                    <a:pt x="133839" y="2702"/>
                  </a:cubicBezTo>
                  <a:cubicBezTo>
                    <a:pt x="133839" y="2702"/>
                    <a:pt x="134638" y="5586"/>
                    <a:pt x="136723" y="6384"/>
                  </a:cubicBezTo>
                  <a:cubicBezTo>
                    <a:pt x="136905" y="6449"/>
                    <a:pt x="137083" y="6478"/>
                    <a:pt x="137256" y="6478"/>
                  </a:cubicBezTo>
                  <a:cubicBezTo>
                    <a:pt x="139107" y="6478"/>
                    <a:pt x="140406" y="3101"/>
                    <a:pt x="140406" y="3101"/>
                  </a:cubicBezTo>
                  <a:cubicBezTo>
                    <a:pt x="140406" y="3101"/>
                    <a:pt x="140406" y="8518"/>
                    <a:pt x="143368" y="8518"/>
                  </a:cubicBezTo>
                  <a:cubicBezTo>
                    <a:pt x="143415" y="8518"/>
                    <a:pt x="143463" y="8517"/>
                    <a:pt x="143511" y="8514"/>
                  </a:cubicBezTo>
                  <a:cubicBezTo>
                    <a:pt x="146573" y="8292"/>
                    <a:pt x="146218" y="394"/>
                    <a:pt x="145020" y="394"/>
                  </a:cubicBezTo>
                  <a:cubicBezTo>
                    <a:pt x="144251" y="394"/>
                    <a:pt x="80854" y="0"/>
                    <a:pt x="384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2"/>
            <p:cNvSpPr/>
            <p:nvPr/>
          </p:nvSpPr>
          <p:spPr>
            <a:xfrm>
              <a:off x="1852481" y="2656170"/>
              <a:ext cx="66546" cy="42006"/>
            </a:xfrm>
            <a:custGeom>
              <a:avLst/>
              <a:gdLst/>
              <a:ahLst/>
              <a:cxnLst/>
              <a:rect l="l" t="t" r="r" b="b"/>
              <a:pathLst>
                <a:path w="4656" h="2939" extrusionOk="0">
                  <a:moveTo>
                    <a:pt x="2090" y="1"/>
                  </a:moveTo>
                  <a:cubicBezTo>
                    <a:pt x="2007" y="1"/>
                    <a:pt x="1923" y="7"/>
                    <a:pt x="1836" y="19"/>
                  </a:cubicBezTo>
                  <a:cubicBezTo>
                    <a:pt x="253" y="227"/>
                    <a:pt x="0" y="2939"/>
                    <a:pt x="1958" y="2939"/>
                  </a:cubicBezTo>
                  <a:cubicBezTo>
                    <a:pt x="2086" y="2939"/>
                    <a:pt x="2222" y="2927"/>
                    <a:pt x="2369" y="2903"/>
                  </a:cubicBezTo>
                  <a:cubicBezTo>
                    <a:pt x="4656" y="2564"/>
                    <a:pt x="3830" y="1"/>
                    <a:pt x="20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2"/>
            <p:cNvSpPr/>
            <p:nvPr/>
          </p:nvSpPr>
          <p:spPr>
            <a:xfrm>
              <a:off x="1802257" y="2757032"/>
              <a:ext cx="79280" cy="71034"/>
            </a:xfrm>
            <a:custGeom>
              <a:avLst/>
              <a:gdLst/>
              <a:ahLst/>
              <a:cxnLst/>
              <a:rect l="l" t="t" r="r" b="b"/>
              <a:pathLst>
                <a:path w="5547" h="4970" extrusionOk="0">
                  <a:moveTo>
                    <a:pt x="2093" y="0"/>
                  </a:moveTo>
                  <a:cubicBezTo>
                    <a:pt x="1852" y="0"/>
                    <a:pt x="1605" y="60"/>
                    <a:pt x="1357" y="194"/>
                  </a:cubicBezTo>
                  <a:cubicBezTo>
                    <a:pt x="0" y="912"/>
                    <a:pt x="1085" y="4970"/>
                    <a:pt x="2931" y="4970"/>
                  </a:cubicBezTo>
                  <a:cubicBezTo>
                    <a:pt x="3137" y="4970"/>
                    <a:pt x="3353" y="4919"/>
                    <a:pt x="3576" y="4808"/>
                  </a:cubicBezTo>
                  <a:cubicBezTo>
                    <a:pt x="5547" y="3823"/>
                    <a:pt x="4015" y="0"/>
                    <a:pt x="20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2"/>
            <p:cNvSpPr/>
            <p:nvPr/>
          </p:nvSpPr>
          <p:spPr>
            <a:xfrm>
              <a:off x="1904134" y="2745927"/>
              <a:ext cx="43249" cy="45207"/>
            </a:xfrm>
            <a:custGeom>
              <a:avLst/>
              <a:gdLst/>
              <a:ahLst/>
              <a:cxnLst/>
              <a:rect l="l" t="t" r="r" b="b"/>
              <a:pathLst>
                <a:path w="3026" h="3163" extrusionOk="0">
                  <a:moveTo>
                    <a:pt x="1641" y="0"/>
                  </a:moveTo>
                  <a:cubicBezTo>
                    <a:pt x="1469" y="0"/>
                    <a:pt x="1277" y="40"/>
                    <a:pt x="1062" y="128"/>
                  </a:cubicBezTo>
                  <a:cubicBezTo>
                    <a:pt x="0" y="536"/>
                    <a:pt x="367" y="3162"/>
                    <a:pt x="1504" y="3162"/>
                  </a:cubicBezTo>
                  <a:cubicBezTo>
                    <a:pt x="1603" y="3162"/>
                    <a:pt x="1707" y="3143"/>
                    <a:pt x="1816" y="3100"/>
                  </a:cubicBezTo>
                  <a:cubicBezTo>
                    <a:pt x="3001" y="2587"/>
                    <a:pt x="3026" y="0"/>
                    <a:pt x="16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2"/>
            <p:cNvSpPr/>
            <p:nvPr/>
          </p:nvSpPr>
          <p:spPr>
            <a:xfrm>
              <a:off x="2016559" y="2712454"/>
              <a:ext cx="55083" cy="36675"/>
            </a:xfrm>
            <a:custGeom>
              <a:avLst/>
              <a:gdLst/>
              <a:ahLst/>
              <a:cxnLst/>
              <a:rect l="l" t="t" r="r" b="b"/>
              <a:pathLst>
                <a:path w="3854" h="2566" extrusionOk="0">
                  <a:moveTo>
                    <a:pt x="1726" y="0"/>
                  </a:moveTo>
                  <a:cubicBezTo>
                    <a:pt x="1379" y="0"/>
                    <a:pt x="1039" y="150"/>
                    <a:pt x="783" y="518"/>
                  </a:cubicBezTo>
                  <a:cubicBezTo>
                    <a:pt x="1" y="1625"/>
                    <a:pt x="869" y="2565"/>
                    <a:pt x="1878" y="2565"/>
                  </a:cubicBezTo>
                  <a:cubicBezTo>
                    <a:pt x="2243" y="2565"/>
                    <a:pt x="2627" y="2442"/>
                    <a:pt x="2957" y="2159"/>
                  </a:cubicBezTo>
                  <a:cubicBezTo>
                    <a:pt x="3854" y="1329"/>
                    <a:pt x="2761" y="0"/>
                    <a:pt x="1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2"/>
            <p:cNvSpPr/>
            <p:nvPr/>
          </p:nvSpPr>
          <p:spPr>
            <a:xfrm>
              <a:off x="2016087" y="2827952"/>
              <a:ext cx="61086" cy="46651"/>
            </a:xfrm>
            <a:custGeom>
              <a:avLst/>
              <a:gdLst/>
              <a:ahLst/>
              <a:cxnLst/>
              <a:rect l="l" t="t" r="r" b="b"/>
              <a:pathLst>
                <a:path w="4274" h="3264" extrusionOk="0">
                  <a:moveTo>
                    <a:pt x="1704" y="1"/>
                  </a:moveTo>
                  <a:cubicBezTo>
                    <a:pt x="1460" y="1"/>
                    <a:pt x="1217" y="88"/>
                    <a:pt x="993" y="290"/>
                  </a:cubicBezTo>
                  <a:cubicBezTo>
                    <a:pt x="0" y="1168"/>
                    <a:pt x="1605" y="3263"/>
                    <a:pt x="2806" y="3263"/>
                  </a:cubicBezTo>
                  <a:cubicBezTo>
                    <a:pt x="3000" y="3263"/>
                    <a:pt x="3184" y="3208"/>
                    <a:pt x="3345" y="3085"/>
                  </a:cubicBezTo>
                  <a:cubicBezTo>
                    <a:pt x="4273" y="2305"/>
                    <a:pt x="2963" y="1"/>
                    <a:pt x="17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2"/>
            <p:cNvSpPr/>
            <p:nvPr/>
          </p:nvSpPr>
          <p:spPr>
            <a:xfrm>
              <a:off x="1946111" y="2855865"/>
              <a:ext cx="44278" cy="32573"/>
            </a:xfrm>
            <a:custGeom>
              <a:avLst/>
              <a:gdLst/>
              <a:ahLst/>
              <a:cxnLst/>
              <a:rect l="l" t="t" r="r" b="b"/>
              <a:pathLst>
                <a:path w="3098" h="2279" extrusionOk="0">
                  <a:moveTo>
                    <a:pt x="1557" y="1"/>
                  </a:moveTo>
                  <a:cubicBezTo>
                    <a:pt x="1481" y="1"/>
                    <a:pt x="1402" y="8"/>
                    <a:pt x="1319" y="23"/>
                  </a:cubicBezTo>
                  <a:cubicBezTo>
                    <a:pt x="1" y="270"/>
                    <a:pt x="22" y="2278"/>
                    <a:pt x="1347" y="2278"/>
                  </a:cubicBezTo>
                  <a:cubicBezTo>
                    <a:pt x="1448" y="2278"/>
                    <a:pt x="1557" y="2266"/>
                    <a:pt x="1674" y="2241"/>
                  </a:cubicBezTo>
                  <a:cubicBezTo>
                    <a:pt x="3098" y="1990"/>
                    <a:pt x="2822" y="1"/>
                    <a:pt x="1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2"/>
            <p:cNvSpPr/>
            <p:nvPr/>
          </p:nvSpPr>
          <p:spPr>
            <a:xfrm>
              <a:off x="2487725" y="2831982"/>
              <a:ext cx="43449" cy="28585"/>
            </a:xfrm>
            <a:custGeom>
              <a:avLst/>
              <a:gdLst/>
              <a:ahLst/>
              <a:cxnLst/>
              <a:rect l="l" t="t" r="r" b="b"/>
              <a:pathLst>
                <a:path w="3040" h="2000" extrusionOk="0">
                  <a:moveTo>
                    <a:pt x="1375" y="1"/>
                  </a:moveTo>
                  <a:cubicBezTo>
                    <a:pt x="1340" y="1"/>
                    <a:pt x="1305" y="3"/>
                    <a:pt x="1270" y="8"/>
                  </a:cubicBezTo>
                  <a:cubicBezTo>
                    <a:pt x="0" y="172"/>
                    <a:pt x="281" y="2000"/>
                    <a:pt x="1414" y="2000"/>
                  </a:cubicBezTo>
                  <a:cubicBezTo>
                    <a:pt x="1508" y="2000"/>
                    <a:pt x="1608" y="1987"/>
                    <a:pt x="1714" y="1960"/>
                  </a:cubicBezTo>
                  <a:cubicBezTo>
                    <a:pt x="3040" y="1661"/>
                    <a:pt x="2304" y="1"/>
                    <a:pt x="13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2"/>
            <p:cNvSpPr/>
            <p:nvPr/>
          </p:nvSpPr>
          <p:spPr>
            <a:xfrm>
              <a:off x="2222957" y="2771896"/>
              <a:ext cx="60600" cy="42434"/>
            </a:xfrm>
            <a:custGeom>
              <a:avLst/>
              <a:gdLst/>
              <a:ahLst/>
              <a:cxnLst/>
              <a:rect l="l" t="t" r="r" b="b"/>
              <a:pathLst>
                <a:path w="4240" h="2969" extrusionOk="0">
                  <a:moveTo>
                    <a:pt x="2258" y="0"/>
                  </a:moveTo>
                  <a:cubicBezTo>
                    <a:pt x="1184" y="0"/>
                    <a:pt x="1" y="983"/>
                    <a:pt x="894" y="2393"/>
                  </a:cubicBezTo>
                  <a:cubicBezTo>
                    <a:pt x="1160" y="2802"/>
                    <a:pt x="1499" y="2968"/>
                    <a:pt x="1846" y="2968"/>
                  </a:cubicBezTo>
                  <a:cubicBezTo>
                    <a:pt x="3002" y="2968"/>
                    <a:pt x="4239" y="1116"/>
                    <a:pt x="3113" y="263"/>
                  </a:cubicBezTo>
                  <a:cubicBezTo>
                    <a:pt x="2873" y="83"/>
                    <a:pt x="2570" y="0"/>
                    <a:pt x="2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2"/>
            <p:cNvSpPr/>
            <p:nvPr/>
          </p:nvSpPr>
          <p:spPr>
            <a:xfrm>
              <a:off x="2264148" y="2813602"/>
              <a:ext cx="86755" cy="55341"/>
            </a:xfrm>
            <a:custGeom>
              <a:avLst/>
              <a:gdLst/>
              <a:ahLst/>
              <a:cxnLst/>
              <a:rect l="l" t="t" r="r" b="b"/>
              <a:pathLst>
                <a:path w="6070" h="3872" extrusionOk="0">
                  <a:moveTo>
                    <a:pt x="4082" y="1"/>
                  </a:moveTo>
                  <a:cubicBezTo>
                    <a:pt x="2359" y="1"/>
                    <a:pt x="0" y="1940"/>
                    <a:pt x="808" y="3379"/>
                  </a:cubicBezTo>
                  <a:cubicBezTo>
                    <a:pt x="1003" y="3727"/>
                    <a:pt x="1323" y="3872"/>
                    <a:pt x="1706" y="3872"/>
                  </a:cubicBezTo>
                  <a:cubicBezTo>
                    <a:pt x="3325" y="3872"/>
                    <a:pt x="6070" y="1276"/>
                    <a:pt x="5244" y="451"/>
                  </a:cubicBezTo>
                  <a:cubicBezTo>
                    <a:pt x="4948" y="136"/>
                    <a:pt x="4537" y="1"/>
                    <a:pt x="40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2"/>
            <p:cNvSpPr/>
            <p:nvPr/>
          </p:nvSpPr>
          <p:spPr>
            <a:xfrm>
              <a:off x="2372070" y="2747313"/>
              <a:ext cx="69862" cy="46150"/>
            </a:xfrm>
            <a:custGeom>
              <a:avLst/>
              <a:gdLst/>
              <a:ahLst/>
              <a:cxnLst/>
              <a:rect l="l" t="t" r="r" b="b"/>
              <a:pathLst>
                <a:path w="4888" h="3229" extrusionOk="0">
                  <a:moveTo>
                    <a:pt x="1963" y="0"/>
                  </a:moveTo>
                  <a:cubicBezTo>
                    <a:pt x="20" y="0"/>
                    <a:pt x="1" y="2823"/>
                    <a:pt x="1553" y="3181"/>
                  </a:cubicBezTo>
                  <a:cubicBezTo>
                    <a:pt x="1676" y="3213"/>
                    <a:pt x="1800" y="3228"/>
                    <a:pt x="1922" y="3228"/>
                  </a:cubicBezTo>
                  <a:cubicBezTo>
                    <a:pt x="3482" y="3228"/>
                    <a:pt x="4887" y="778"/>
                    <a:pt x="2707" y="120"/>
                  </a:cubicBezTo>
                  <a:cubicBezTo>
                    <a:pt x="2433" y="37"/>
                    <a:pt x="2185" y="0"/>
                    <a:pt x="19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2"/>
            <p:cNvSpPr/>
            <p:nvPr/>
          </p:nvSpPr>
          <p:spPr>
            <a:xfrm>
              <a:off x="2333709" y="2869171"/>
              <a:ext cx="82253" cy="54040"/>
            </a:xfrm>
            <a:custGeom>
              <a:avLst/>
              <a:gdLst/>
              <a:ahLst/>
              <a:cxnLst/>
              <a:rect l="l" t="t" r="r" b="b"/>
              <a:pathLst>
                <a:path w="5755" h="3781" extrusionOk="0">
                  <a:moveTo>
                    <a:pt x="3092" y="0"/>
                  </a:moveTo>
                  <a:cubicBezTo>
                    <a:pt x="1360" y="0"/>
                    <a:pt x="0" y="2082"/>
                    <a:pt x="1975" y="3351"/>
                  </a:cubicBezTo>
                  <a:cubicBezTo>
                    <a:pt x="2453" y="3653"/>
                    <a:pt x="2897" y="3781"/>
                    <a:pt x="3290" y="3781"/>
                  </a:cubicBezTo>
                  <a:cubicBezTo>
                    <a:pt x="4978" y="3781"/>
                    <a:pt x="5754" y="1438"/>
                    <a:pt x="4459" y="467"/>
                  </a:cubicBezTo>
                  <a:cubicBezTo>
                    <a:pt x="4013" y="139"/>
                    <a:pt x="3540" y="0"/>
                    <a:pt x="3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2"/>
            <p:cNvSpPr/>
            <p:nvPr/>
          </p:nvSpPr>
          <p:spPr>
            <a:xfrm>
              <a:off x="2755267" y="2494393"/>
              <a:ext cx="80481" cy="44664"/>
            </a:xfrm>
            <a:custGeom>
              <a:avLst/>
              <a:gdLst/>
              <a:ahLst/>
              <a:cxnLst/>
              <a:rect l="l" t="t" r="r" b="b"/>
              <a:pathLst>
                <a:path w="5631" h="3125" extrusionOk="0">
                  <a:moveTo>
                    <a:pt x="2228" y="1"/>
                  </a:moveTo>
                  <a:cubicBezTo>
                    <a:pt x="1753" y="1"/>
                    <a:pt x="1305" y="151"/>
                    <a:pt x="964" y="512"/>
                  </a:cubicBezTo>
                  <a:cubicBezTo>
                    <a:pt x="1" y="1578"/>
                    <a:pt x="2158" y="3125"/>
                    <a:pt x="3693" y="3125"/>
                  </a:cubicBezTo>
                  <a:cubicBezTo>
                    <a:pt x="4138" y="3125"/>
                    <a:pt x="4530" y="2995"/>
                    <a:pt x="4779" y="2686"/>
                  </a:cubicBezTo>
                  <a:cubicBezTo>
                    <a:pt x="5631" y="1631"/>
                    <a:pt x="3791" y="1"/>
                    <a:pt x="2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2"/>
            <p:cNvSpPr/>
            <p:nvPr/>
          </p:nvSpPr>
          <p:spPr>
            <a:xfrm>
              <a:off x="2892603" y="2571516"/>
              <a:ext cx="55584" cy="55927"/>
            </a:xfrm>
            <a:custGeom>
              <a:avLst/>
              <a:gdLst/>
              <a:ahLst/>
              <a:cxnLst/>
              <a:rect l="l" t="t" r="r" b="b"/>
              <a:pathLst>
                <a:path w="3889" h="3913" extrusionOk="0">
                  <a:moveTo>
                    <a:pt x="1777" y="0"/>
                  </a:moveTo>
                  <a:cubicBezTo>
                    <a:pt x="1559" y="0"/>
                    <a:pt x="1322" y="80"/>
                    <a:pt x="1071" y="263"/>
                  </a:cubicBezTo>
                  <a:cubicBezTo>
                    <a:pt x="0" y="991"/>
                    <a:pt x="874" y="3912"/>
                    <a:pt x="2373" y="3912"/>
                  </a:cubicBezTo>
                  <a:cubicBezTo>
                    <a:pt x="2427" y="3912"/>
                    <a:pt x="2481" y="3909"/>
                    <a:pt x="2536" y="3901"/>
                  </a:cubicBezTo>
                  <a:cubicBezTo>
                    <a:pt x="3889" y="3669"/>
                    <a:pt x="3254" y="0"/>
                    <a:pt x="17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2"/>
            <p:cNvSpPr/>
            <p:nvPr/>
          </p:nvSpPr>
          <p:spPr>
            <a:xfrm>
              <a:off x="2645614" y="2445713"/>
              <a:ext cx="63859" cy="58814"/>
            </a:xfrm>
            <a:custGeom>
              <a:avLst/>
              <a:gdLst/>
              <a:ahLst/>
              <a:cxnLst/>
              <a:rect l="l" t="t" r="r" b="b"/>
              <a:pathLst>
                <a:path w="4468" h="4115" extrusionOk="0">
                  <a:moveTo>
                    <a:pt x="1738" y="0"/>
                  </a:moveTo>
                  <a:cubicBezTo>
                    <a:pt x="1628" y="0"/>
                    <a:pt x="1516" y="19"/>
                    <a:pt x="1404" y="58"/>
                  </a:cubicBezTo>
                  <a:cubicBezTo>
                    <a:pt x="0" y="512"/>
                    <a:pt x="709" y="4115"/>
                    <a:pt x="2315" y="4115"/>
                  </a:cubicBezTo>
                  <a:cubicBezTo>
                    <a:pt x="2435" y="4115"/>
                    <a:pt x="2561" y="4094"/>
                    <a:pt x="2691" y="4051"/>
                  </a:cubicBezTo>
                  <a:cubicBezTo>
                    <a:pt x="4468" y="3431"/>
                    <a:pt x="3242" y="0"/>
                    <a:pt x="17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2"/>
            <p:cNvSpPr/>
            <p:nvPr/>
          </p:nvSpPr>
          <p:spPr>
            <a:xfrm>
              <a:off x="2463385" y="2634645"/>
              <a:ext cx="117213" cy="87227"/>
            </a:xfrm>
            <a:custGeom>
              <a:avLst/>
              <a:gdLst/>
              <a:ahLst/>
              <a:cxnLst/>
              <a:rect l="l" t="t" r="r" b="b"/>
              <a:pathLst>
                <a:path w="8201" h="6103" extrusionOk="0">
                  <a:moveTo>
                    <a:pt x="5357" y="0"/>
                  </a:moveTo>
                  <a:cubicBezTo>
                    <a:pt x="3066" y="0"/>
                    <a:pt x="1" y="5170"/>
                    <a:pt x="2175" y="6006"/>
                  </a:cubicBezTo>
                  <a:cubicBezTo>
                    <a:pt x="2338" y="6072"/>
                    <a:pt x="2509" y="6103"/>
                    <a:pt x="2686" y="6103"/>
                  </a:cubicBezTo>
                  <a:cubicBezTo>
                    <a:pt x="5002" y="6103"/>
                    <a:pt x="8201" y="803"/>
                    <a:pt x="5768" y="61"/>
                  </a:cubicBezTo>
                  <a:cubicBezTo>
                    <a:pt x="5635" y="20"/>
                    <a:pt x="5498" y="0"/>
                    <a:pt x="5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2"/>
            <p:cNvSpPr/>
            <p:nvPr/>
          </p:nvSpPr>
          <p:spPr>
            <a:xfrm>
              <a:off x="2578797" y="2476642"/>
              <a:ext cx="49881" cy="32701"/>
            </a:xfrm>
            <a:custGeom>
              <a:avLst/>
              <a:gdLst/>
              <a:ahLst/>
              <a:cxnLst/>
              <a:rect l="l" t="t" r="r" b="b"/>
              <a:pathLst>
                <a:path w="3490" h="2288" extrusionOk="0">
                  <a:moveTo>
                    <a:pt x="2349" y="1"/>
                  </a:moveTo>
                  <a:cubicBezTo>
                    <a:pt x="2285" y="1"/>
                    <a:pt x="2212" y="8"/>
                    <a:pt x="2130" y="24"/>
                  </a:cubicBezTo>
                  <a:cubicBezTo>
                    <a:pt x="932" y="290"/>
                    <a:pt x="0" y="1754"/>
                    <a:pt x="888" y="2242"/>
                  </a:cubicBezTo>
                  <a:cubicBezTo>
                    <a:pt x="953" y="2273"/>
                    <a:pt x="1023" y="2287"/>
                    <a:pt x="1096" y="2287"/>
                  </a:cubicBezTo>
                  <a:cubicBezTo>
                    <a:pt x="2022" y="2287"/>
                    <a:pt x="3489" y="1"/>
                    <a:pt x="23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2"/>
            <p:cNvSpPr/>
            <p:nvPr/>
          </p:nvSpPr>
          <p:spPr>
            <a:xfrm>
              <a:off x="2604967" y="2572287"/>
              <a:ext cx="43949" cy="40119"/>
            </a:xfrm>
            <a:custGeom>
              <a:avLst/>
              <a:gdLst/>
              <a:ahLst/>
              <a:cxnLst/>
              <a:rect l="l" t="t" r="r" b="b"/>
              <a:pathLst>
                <a:path w="3075" h="2807" extrusionOk="0">
                  <a:moveTo>
                    <a:pt x="2012" y="0"/>
                  </a:moveTo>
                  <a:cubicBezTo>
                    <a:pt x="1864" y="0"/>
                    <a:pt x="1692" y="50"/>
                    <a:pt x="1497" y="164"/>
                  </a:cubicBezTo>
                  <a:cubicBezTo>
                    <a:pt x="0" y="1037"/>
                    <a:pt x="413" y="2807"/>
                    <a:pt x="1529" y="2807"/>
                  </a:cubicBezTo>
                  <a:cubicBezTo>
                    <a:pt x="1604" y="2807"/>
                    <a:pt x="1682" y="2799"/>
                    <a:pt x="1763" y="2782"/>
                  </a:cubicBezTo>
                  <a:cubicBezTo>
                    <a:pt x="2931" y="2587"/>
                    <a:pt x="3074" y="0"/>
                    <a:pt x="20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2"/>
            <p:cNvSpPr/>
            <p:nvPr/>
          </p:nvSpPr>
          <p:spPr>
            <a:xfrm>
              <a:off x="2471332" y="2540529"/>
              <a:ext cx="93359" cy="61958"/>
            </a:xfrm>
            <a:custGeom>
              <a:avLst/>
              <a:gdLst/>
              <a:ahLst/>
              <a:cxnLst/>
              <a:rect l="l" t="t" r="r" b="b"/>
              <a:pathLst>
                <a:path w="6532" h="4335" extrusionOk="0">
                  <a:moveTo>
                    <a:pt x="4288" y="0"/>
                  </a:moveTo>
                  <a:cubicBezTo>
                    <a:pt x="2503" y="0"/>
                    <a:pt x="0" y="2446"/>
                    <a:pt x="1264" y="3895"/>
                  </a:cubicBezTo>
                  <a:cubicBezTo>
                    <a:pt x="1526" y="4203"/>
                    <a:pt x="1864" y="4335"/>
                    <a:pt x="2237" y="4335"/>
                  </a:cubicBezTo>
                  <a:cubicBezTo>
                    <a:pt x="4006" y="4335"/>
                    <a:pt x="6532" y="1364"/>
                    <a:pt x="5212" y="301"/>
                  </a:cubicBezTo>
                  <a:cubicBezTo>
                    <a:pt x="4953" y="92"/>
                    <a:pt x="4634" y="0"/>
                    <a:pt x="42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2"/>
            <p:cNvSpPr/>
            <p:nvPr/>
          </p:nvSpPr>
          <p:spPr>
            <a:xfrm>
              <a:off x="2916657" y="2665303"/>
              <a:ext cx="45464" cy="42592"/>
            </a:xfrm>
            <a:custGeom>
              <a:avLst/>
              <a:gdLst/>
              <a:ahLst/>
              <a:cxnLst/>
              <a:rect l="l" t="t" r="r" b="b"/>
              <a:pathLst>
                <a:path w="3181" h="2980" extrusionOk="0">
                  <a:moveTo>
                    <a:pt x="947" y="1"/>
                  </a:moveTo>
                  <a:cubicBezTo>
                    <a:pt x="817" y="1"/>
                    <a:pt x="694" y="42"/>
                    <a:pt x="586" y="134"/>
                  </a:cubicBezTo>
                  <a:cubicBezTo>
                    <a:pt x="1" y="681"/>
                    <a:pt x="583" y="2979"/>
                    <a:pt x="1608" y="2979"/>
                  </a:cubicBezTo>
                  <a:cubicBezTo>
                    <a:pt x="1748" y="2979"/>
                    <a:pt x="1896" y="2936"/>
                    <a:pt x="2050" y="2841"/>
                  </a:cubicBezTo>
                  <a:cubicBezTo>
                    <a:pt x="3180" y="2139"/>
                    <a:pt x="1881" y="1"/>
                    <a:pt x="9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 name="Picture 4"/>
          <p:cNvPicPr>
            <a:picLocks noChangeAspect="1"/>
          </p:cNvPicPr>
          <p:nvPr/>
        </p:nvPicPr>
        <p:blipFill>
          <a:blip r:embed="rId3"/>
          <a:stretch>
            <a:fillRect/>
          </a:stretch>
        </p:blipFill>
        <p:spPr>
          <a:xfrm>
            <a:off x="15240" y="499745"/>
            <a:ext cx="5010150" cy="101917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randombar(horizontal)">
                                      <p:cBhvr>
                                        <p:cTn id="7" dur="500"/>
                                        <p:tgtEl>
                                          <p:spTgt spid="5"/>
                                        </p:tgtEl>
                                      </p:cBhvr>
                                    </p:animEffect>
                                  </p:childTnLst>
                                </p:cTn>
                              </p:par>
                              <p:par>
                                <p:cTn id="8" presetID="14" presetClass="entr" presetSubtype="1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randombar(horizontal)">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up)">
                                      <p:cBhvr>
                                        <p:cTn id="1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148"/>
        <p:cNvGrpSpPr/>
        <p:nvPr/>
      </p:nvGrpSpPr>
      <p:grpSpPr>
        <a:xfrm>
          <a:off x="0" y="0"/>
          <a:ext cx="0" cy="0"/>
          <a:chOff x="0" y="0"/>
          <a:chExt cx="0" cy="0"/>
        </a:xfrm>
      </p:grpSpPr>
      <p:sp>
        <p:nvSpPr>
          <p:cNvPr id="5" name="Text Box 4"/>
          <p:cNvSpPr txBox="1"/>
          <p:nvPr/>
        </p:nvSpPr>
        <p:spPr>
          <a:xfrm>
            <a:off x="3682365" y="648970"/>
            <a:ext cx="4112260" cy="3846195"/>
          </a:xfrm>
          <a:prstGeom prst="rect">
            <a:avLst/>
          </a:prstGeom>
          <a:noFill/>
        </p:spPr>
        <p:txBody>
          <a:bodyPr wrap="square" rtlCol="0" anchor="t">
            <a:spAutoFit/>
          </a:bodyPr>
          <a:lstStyle/>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Nhìn ra xa ngút ngát </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Bao sắc màu cỏ hoa</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Con thác réo </a:t>
            </a:r>
            <a:r>
              <a:rPr lang="en-GB" altLang="en-US" sz="2400" b="1">
                <a:solidFill>
                  <a:srgbClr val="FF0000"/>
                </a:solidFill>
                <a:effectLst>
                  <a:outerShdw blurRad="38100" dist="25400" dir="5400000" algn="ctr" rotWithShape="0">
                    <a:srgbClr val="6E747A">
                      <a:alpha val="43000"/>
                    </a:srgbClr>
                  </a:outerShdw>
                </a:effectLst>
                <a:latin typeface="+mj-ea"/>
                <a:cs typeface="+mj-ea"/>
              </a:rPr>
              <a:t>ngân nga</a:t>
            </a:r>
            <a:endParaRPr lang="en-GB" altLang="en-US" sz="2400" b="1">
              <a:solidFill>
                <a:schemeClr val="accent1"/>
              </a:solidFill>
              <a:effectLst>
                <a:outerShdw blurRad="38100" dist="25400" dir="5400000" algn="ctr" rotWithShape="0">
                  <a:srgbClr val="6E747A">
                    <a:alpha val="43000"/>
                  </a:srgbClr>
                </a:outerShdw>
              </a:effectLst>
              <a:latin typeface="+mj-ea"/>
              <a:cs typeface="+mj-ea"/>
            </a:endParaRP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Đàn dê soi đáy suối</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Giữa </a:t>
            </a:r>
            <a:r>
              <a:rPr lang="en-GB" altLang="en-US" sz="2400" b="1">
                <a:solidFill>
                  <a:srgbClr val="FF0000"/>
                </a:solidFill>
                <a:effectLst>
                  <a:outerShdw blurRad="38100" dist="25400" dir="5400000" algn="ctr" rotWithShape="0">
                    <a:srgbClr val="6E747A">
                      <a:alpha val="43000"/>
                    </a:srgbClr>
                  </a:outerShdw>
                </a:effectLst>
                <a:latin typeface="+mj-ea"/>
                <a:cs typeface="+mj-ea"/>
              </a:rPr>
              <a:t>ngút ngàn</a:t>
            </a:r>
            <a:r>
              <a:rPr lang="en-GB" altLang="en-US" sz="2400" b="1">
                <a:solidFill>
                  <a:schemeClr val="accent1"/>
                </a:solidFill>
                <a:effectLst>
                  <a:outerShdw blurRad="38100" dist="25400" dir="5400000" algn="ctr" rotWithShape="0">
                    <a:srgbClr val="6E747A">
                      <a:alpha val="43000"/>
                    </a:srgbClr>
                  </a:outerShdw>
                </a:effectLst>
                <a:latin typeface="+mj-ea"/>
                <a:cs typeface="+mj-ea"/>
              </a:rPr>
              <a:t> cây trái</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Dọc vùng rừng </a:t>
            </a:r>
            <a:r>
              <a:rPr lang="en-GB" altLang="en-US" sz="2400" b="1">
                <a:solidFill>
                  <a:srgbClr val="FF0000"/>
                </a:solidFill>
                <a:effectLst>
                  <a:outerShdw blurRad="38100" dist="25400" dir="5400000" algn="ctr" rotWithShape="0">
                    <a:srgbClr val="6E747A">
                      <a:alpha val="43000"/>
                    </a:srgbClr>
                  </a:outerShdw>
                </a:effectLst>
                <a:latin typeface="+mj-ea"/>
                <a:cs typeface="+mj-ea"/>
              </a:rPr>
              <a:t>nguyên sơ</a:t>
            </a:r>
            <a:endParaRPr lang="en-GB" altLang="en-US" sz="2400" b="1">
              <a:solidFill>
                <a:schemeClr val="accent1"/>
              </a:solidFill>
              <a:effectLst>
                <a:outerShdw blurRad="38100" dist="25400" dir="5400000" algn="ctr" rotWithShape="0">
                  <a:srgbClr val="6E747A">
                    <a:alpha val="43000"/>
                  </a:srgbClr>
                </a:outerShdw>
              </a:effectLst>
              <a:latin typeface="+mj-ea"/>
              <a:cs typeface="+mj-ea"/>
            </a:endParaRPr>
          </a:p>
          <a:p>
            <a:endParaRPr lang="en-GB" altLang="en-US"/>
          </a:p>
          <a:p>
            <a:endParaRPr lang="en-GB" altLang="en-US"/>
          </a:p>
        </p:txBody>
      </p:sp>
      <p:pic>
        <p:nvPicPr>
          <p:cNvPr id="7" name="Picture 6"/>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a:off x="-158750" y="3018155"/>
            <a:ext cx="3108325" cy="2490470"/>
          </a:xfrm>
          <a:prstGeom prst="rect">
            <a:avLst/>
          </a:prstGeom>
        </p:spPr>
      </p:pic>
      <p:pic>
        <p:nvPicPr>
          <p:cNvPr id="2" name="Picture 6"/>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xmlns="" r:embed="rId6"/>
              </a:ext>
            </a:extLst>
          </a:blip>
          <a:srcRect/>
          <a:stretch>
            <a:fillRect/>
          </a:stretch>
        </p:blipFill>
        <p:spPr>
          <a:xfrm>
            <a:off x="870585" y="754380"/>
            <a:ext cx="2218055" cy="240157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up)">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8148"/>
        <p:cNvGrpSpPr/>
        <p:nvPr/>
      </p:nvGrpSpPr>
      <p:grpSpPr>
        <a:xfrm>
          <a:off x="0" y="0"/>
          <a:ext cx="0" cy="0"/>
          <a:chOff x="0" y="0"/>
          <a:chExt cx="0" cy="0"/>
        </a:xfrm>
      </p:grpSpPr>
      <p:sp>
        <p:nvSpPr>
          <p:cNvPr id="6" name="Text Box 5"/>
          <p:cNvSpPr txBox="1"/>
          <p:nvPr/>
        </p:nvSpPr>
        <p:spPr>
          <a:xfrm>
            <a:off x="4175760" y="234315"/>
            <a:ext cx="4571365" cy="3415030"/>
          </a:xfrm>
          <a:prstGeom prst="rect">
            <a:avLst/>
          </a:prstGeom>
          <a:noFill/>
        </p:spPr>
        <p:txBody>
          <a:bodyPr wrap="square" rtlCol="0" anchor="t">
            <a:spAutoFit/>
          </a:bodyPr>
          <a:lstStyle/>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Không biết thực hay mơ</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Ráng chiều như hơi khói...</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Những </a:t>
            </a:r>
            <a:r>
              <a:rPr lang="en-GB" altLang="en-US" sz="2400" b="1">
                <a:solidFill>
                  <a:srgbClr val="FF0000"/>
                </a:solidFill>
                <a:effectLst>
                  <a:outerShdw blurRad="38100" dist="25400" dir="5400000" algn="ctr" rotWithShape="0">
                    <a:srgbClr val="6E747A">
                      <a:alpha val="43000"/>
                    </a:srgbClr>
                  </a:outerShdw>
                </a:effectLst>
                <a:latin typeface="+mj-ea"/>
                <a:cs typeface="+mj-ea"/>
              </a:rPr>
              <a:t>vạt nương</a:t>
            </a:r>
            <a:r>
              <a:rPr lang="en-GB" altLang="en-US" sz="2400" b="1">
                <a:solidFill>
                  <a:schemeClr val="accent1"/>
                </a:solidFill>
                <a:effectLst>
                  <a:outerShdw blurRad="38100" dist="25400" dir="5400000" algn="ctr" rotWithShape="0">
                    <a:srgbClr val="6E747A">
                      <a:alpha val="43000"/>
                    </a:srgbClr>
                  </a:outerShdw>
                </a:effectLst>
                <a:latin typeface="+mj-ea"/>
                <a:cs typeface="+mj-ea"/>
              </a:rPr>
              <a:t> màu mật</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Lúa chín ngập lòng thung</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Và tiếng nhạc </a:t>
            </a:r>
            <a:r>
              <a:rPr lang="en-GB" altLang="en-US" sz="2400" b="1">
                <a:solidFill>
                  <a:srgbClr val="FF0000"/>
                </a:solidFill>
                <a:effectLst>
                  <a:outerShdw blurRad="38100" dist="25400" dir="5400000" algn="ctr" rotWithShape="0">
                    <a:srgbClr val="6E747A">
                      <a:alpha val="43000"/>
                    </a:srgbClr>
                  </a:outerShdw>
                </a:effectLst>
                <a:latin typeface="+mj-ea"/>
                <a:cs typeface="+mj-ea"/>
              </a:rPr>
              <a:t>ngựa rung</a:t>
            </a:r>
            <a:endParaRPr lang="en-GB" altLang="en-US" sz="2400" b="1">
              <a:solidFill>
                <a:schemeClr val="accent1"/>
              </a:solidFill>
              <a:effectLst>
                <a:outerShdw blurRad="38100" dist="25400" dir="5400000" algn="ctr" rotWithShape="0">
                  <a:srgbClr val="6E747A">
                    <a:alpha val="43000"/>
                  </a:srgbClr>
                </a:outerShdw>
              </a:effectLst>
              <a:latin typeface="+mj-ea"/>
              <a:cs typeface="+mj-ea"/>
            </a:endParaRP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Suốt triền rừng </a:t>
            </a:r>
            <a:r>
              <a:rPr lang="en-GB" altLang="en-US" sz="2400" b="1">
                <a:solidFill>
                  <a:srgbClr val="FF0000"/>
                </a:solidFill>
                <a:effectLst>
                  <a:outerShdw blurRad="38100" dist="25400" dir="5400000" algn="ctr" rotWithShape="0">
                    <a:srgbClr val="6E747A">
                      <a:alpha val="43000"/>
                    </a:srgbClr>
                  </a:outerShdw>
                </a:effectLst>
                <a:latin typeface="+mj-ea"/>
                <a:cs typeface="+mj-ea"/>
              </a:rPr>
              <a:t>hoang dã</a:t>
            </a:r>
          </a:p>
        </p:txBody>
      </p:sp>
      <p:pic>
        <p:nvPicPr>
          <p:cNvPr id="15" name="Picture 15"/>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a:off x="0" y="1546860"/>
            <a:ext cx="4611370" cy="3596640"/>
          </a:xfrm>
          <a:prstGeom prst="rect">
            <a:avLst/>
          </a:prstGeom>
        </p:spPr>
      </p:pic>
      <p:pic>
        <p:nvPicPr>
          <p:cNvPr id="17" name="Picture 17"/>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xmlns="" r:embed="rId6"/>
              </a:ext>
            </a:extLst>
          </a:blip>
          <a:srcRect/>
          <a:stretch>
            <a:fillRect/>
          </a:stretch>
        </p:blipFill>
        <p:spPr>
          <a:xfrm>
            <a:off x="-158750" y="2695575"/>
            <a:ext cx="3702050" cy="244792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8164"/>
        <p:cNvGrpSpPr/>
        <p:nvPr/>
      </p:nvGrpSpPr>
      <p:grpSpPr>
        <a:xfrm>
          <a:off x="0" y="0"/>
          <a:ext cx="0" cy="0"/>
          <a:chOff x="0" y="0"/>
          <a:chExt cx="0" cy="0"/>
        </a:xfrm>
      </p:grpSpPr>
      <p:sp>
        <p:nvSpPr>
          <p:cNvPr id="3" name="Text Box 2"/>
          <p:cNvSpPr txBox="1"/>
          <p:nvPr/>
        </p:nvSpPr>
        <p:spPr>
          <a:xfrm>
            <a:off x="2019935" y="0"/>
            <a:ext cx="5493385" cy="6277610"/>
          </a:xfrm>
          <a:prstGeom prst="rect">
            <a:avLst/>
          </a:prstGeom>
          <a:noFill/>
        </p:spPr>
        <p:txBody>
          <a:bodyPr wrap="square" rtlCol="0" anchor="t">
            <a:spAutoFit/>
          </a:bodyPr>
          <a:lstStyle/>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Người Tày đi </a:t>
            </a:r>
            <a:r>
              <a:rPr lang="en-GB" altLang="en-US" sz="2400" b="1">
                <a:solidFill>
                  <a:srgbClr val="FF0000"/>
                </a:solidFill>
                <a:effectLst>
                  <a:outerShdw blurRad="38100" dist="25400" dir="5400000" algn="ctr" rotWithShape="0">
                    <a:srgbClr val="6E747A">
                      <a:alpha val="43000"/>
                    </a:srgbClr>
                  </a:outerShdw>
                </a:effectLst>
                <a:latin typeface="+mj-ea"/>
                <a:cs typeface="+mj-ea"/>
              </a:rPr>
              <a:t>khắp ngả</a:t>
            </a:r>
            <a:endParaRPr lang="en-GB" altLang="en-US" sz="2400" b="1">
              <a:solidFill>
                <a:schemeClr val="accent1"/>
              </a:solidFill>
              <a:effectLst>
                <a:outerShdw blurRad="38100" dist="25400" dir="5400000" algn="ctr" rotWithShape="0">
                  <a:srgbClr val="6E747A">
                    <a:alpha val="43000"/>
                  </a:srgbClr>
                </a:outerShdw>
              </a:effectLst>
              <a:latin typeface="+mj-ea"/>
              <a:cs typeface="+mj-ea"/>
            </a:endParaRP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Đi </a:t>
            </a:r>
            <a:r>
              <a:rPr lang="en-GB" altLang="en-US" sz="2400" b="1">
                <a:solidFill>
                  <a:srgbClr val="FF0000"/>
                </a:solidFill>
                <a:effectLst>
                  <a:outerShdw blurRad="38100" dist="25400" dir="5400000" algn="ctr" rotWithShape="0">
                    <a:srgbClr val="6E747A">
                      <a:alpha val="43000"/>
                    </a:srgbClr>
                  </a:outerShdw>
                </a:effectLst>
                <a:latin typeface="+mj-ea"/>
                <a:cs typeface="+mj-ea"/>
              </a:rPr>
              <a:t>gặt lúa</a:t>
            </a:r>
            <a:r>
              <a:rPr lang="en-GB" altLang="en-US" sz="2400" b="1">
                <a:solidFill>
                  <a:schemeClr val="accent1"/>
                </a:solidFill>
                <a:effectLst>
                  <a:outerShdw blurRad="38100" dist="25400" dir="5400000" algn="ctr" rotWithShape="0">
                    <a:srgbClr val="6E747A">
                      <a:alpha val="43000"/>
                    </a:srgbClr>
                  </a:outerShdw>
                </a:effectLst>
                <a:latin typeface="+mj-ea"/>
                <a:cs typeface="+mj-ea"/>
              </a:rPr>
              <a:t>, </a:t>
            </a:r>
            <a:r>
              <a:rPr lang="en-GB" altLang="en-US" sz="2400" b="1">
                <a:solidFill>
                  <a:srgbClr val="FF0000"/>
                </a:solidFill>
                <a:effectLst>
                  <a:outerShdw blurRad="38100" dist="25400" dir="5400000" algn="ctr" rotWithShape="0">
                    <a:srgbClr val="6E747A">
                      <a:alpha val="43000"/>
                    </a:srgbClr>
                  </a:outerShdw>
                </a:effectLst>
                <a:latin typeface="+mj-ea"/>
                <a:cs typeface="+mj-ea"/>
              </a:rPr>
              <a:t>trồng rau</a:t>
            </a:r>
            <a:endParaRPr lang="en-GB" altLang="en-US" sz="2400" b="1">
              <a:solidFill>
                <a:schemeClr val="accent1"/>
              </a:solidFill>
              <a:effectLst>
                <a:outerShdw blurRad="38100" dist="25400" dir="5400000" algn="ctr" rotWithShape="0">
                  <a:srgbClr val="6E747A">
                    <a:alpha val="43000"/>
                  </a:srgbClr>
                </a:outerShdw>
              </a:effectLst>
              <a:latin typeface="+mj-ea"/>
              <a:cs typeface="+mj-ea"/>
            </a:endParaRP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Những người Giáy, người Dao</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Đi tìm măng, hái nấm</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Vạt áo chàm </a:t>
            </a:r>
            <a:r>
              <a:rPr lang="en-GB" altLang="en-US" sz="2400" b="1">
                <a:solidFill>
                  <a:srgbClr val="FF0000"/>
                </a:solidFill>
                <a:effectLst>
                  <a:outerShdw blurRad="38100" dist="25400" dir="5400000" algn="ctr" rotWithShape="0">
                    <a:srgbClr val="6E747A">
                      <a:alpha val="43000"/>
                    </a:srgbClr>
                  </a:outerShdw>
                </a:effectLst>
                <a:latin typeface="+mj-ea"/>
                <a:cs typeface="+mj-ea"/>
              </a:rPr>
              <a:t>thấp thoáng</a:t>
            </a:r>
            <a:endParaRPr lang="en-GB" altLang="en-US" sz="2400" b="1">
              <a:solidFill>
                <a:schemeClr val="accent1"/>
              </a:solidFill>
              <a:effectLst>
                <a:outerShdw blurRad="38100" dist="25400" dir="5400000" algn="ctr" rotWithShape="0">
                  <a:srgbClr val="6E747A">
                    <a:alpha val="43000"/>
                  </a:srgbClr>
                </a:outerShdw>
              </a:effectLst>
              <a:latin typeface="+mj-ea"/>
              <a:cs typeface="+mj-ea"/>
            </a:endParaRP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Nhuộm xanh cả nắng chiều</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Và gió thổi, suối reo</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Ấm giữa rùng sương giá.</a:t>
            </a:r>
          </a:p>
          <a:p>
            <a:pPr algn="l">
              <a:lnSpc>
                <a:spcPct val="150000"/>
              </a:lnSpc>
              <a:buSzTx/>
            </a:pPr>
            <a:r>
              <a:rPr lang="en-GB" altLang="en-US" sz="2400" b="1">
                <a:solidFill>
                  <a:schemeClr val="accent1"/>
                </a:solidFill>
                <a:effectLst>
                  <a:outerShdw blurRad="38100" dist="25400" dir="5400000" algn="ctr" rotWithShape="0">
                    <a:srgbClr val="6E747A">
                      <a:alpha val="43000"/>
                    </a:srgbClr>
                  </a:outerShdw>
                </a:effectLst>
                <a:latin typeface="+mj-ea"/>
                <a:cs typeface="+mj-ea"/>
              </a:rPr>
              <a:t>                       NGUYỄN ĐÌNH ẢNH</a:t>
            </a:r>
          </a:p>
          <a:p>
            <a:pPr algn="l">
              <a:lnSpc>
                <a:spcPct val="150000"/>
              </a:lnSpc>
              <a:buSzTx/>
            </a:pPr>
            <a:endParaRPr lang="en-GB" altLang="en-US" sz="2400" b="1">
              <a:solidFill>
                <a:schemeClr val="accent1"/>
              </a:solidFill>
              <a:effectLst>
                <a:outerShdw blurRad="38100" dist="25400" dir="5400000" algn="ctr" rotWithShape="0">
                  <a:srgbClr val="6E747A">
                    <a:alpha val="43000"/>
                  </a:srgbClr>
                </a:outerShdw>
              </a:effectLst>
              <a:latin typeface="+mj-ea"/>
              <a:cs typeface="+mj-ea"/>
            </a:endParaRPr>
          </a:p>
          <a:p>
            <a:r>
              <a:rPr lang="en-GB" altLang="en-US"/>
              <a:t> </a:t>
            </a:r>
          </a:p>
          <a:p>
            <a:endParaRPr lang="en-GB" altLang="en-US"/>
          </a:p>
          <a:p>
            <a:endParaRPr lang="en-GB" altLang="en-US"/>
          </a:p>
        </p:txBody>
      </p:sp>
      <p:pic>
        <p:nvPicPr>
          <p:cNvPr id="4" name="Picture 3" descr="—Pngtree—ethnic cute girl_5942893"/>
          <p:cNvPicPr>
            <a:picLocks noChangeAspect="1"/>
          </p:cNvPicPr>
          <p:nvPr/>
        </p:nvPicPr>
        <p:blipFill>
          <a:blip r:embed="rId3"/>
          <a:stretch>
            <a:fillRect/>
          </a:stretch>
        </p:blipFill>
        <p:spPr>
          <a:xfrm>
            <a:off x="5569585" y="652780"/>
            <a:ext cx="3954145" cy="395414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7954"/>
        <p:cNvGrpSpPr/>
        <p:nvPr/>
      </p:nvGrpSpPr>
      <p:grpSpPr>
        <a:xfrm>
          <a:off x="0" y="0"/>
          <a:ext cx="0" cy="0"/>
          <a:chOff x="0" y="0"/>
          <a:chExt cx="0" cy="0"/>
        </a:xfrm>
      </p:grpSpPr>
      <p:grpSp>
        <p:nvGrpSpPr>
          <p:cNvPr id="8151" name="Google Shape;8151;p36"/>
          <p:cNvGrpSpPr/>
          <p:nvPr/>
        </p:nvGrpSpPr>
        <p:grpSpPr>
          <a:xfrm>
            <a:off x="4940986" y="280252"/>
            <a:ext cx="2983949" cy="2822382"/>
            <a:chOff x="1121526" y="1341074"/>
            <a:chExt cx="3065806" cy="2648383"/>
          </a:xfrm>
        </p:grpSpPr>
        <p:sp>
          <p:nvSpPr>
            <p:cNvPr id="8152" name="Google Shape;8152;p36"/>
            <p:cNvSpPr/>
            <p:nvPr/>
          </p:nvSpPr>
          <p:spPr>
            <a:xfrm rot="1213492">
              <a:off x="1546399"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solidFill>
              <a:schemeClr val="dk2">
                <a:alpha val="562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36"/>
            <p:cNvSpPr/>
            <p:nvPr/>
          </p:nvSpPr>
          <p:spPr>
            <a:xfrm rot="1213492">
              <a:off x="1384647"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57" name="Google Shape;7957;p35"/>
          <p:cNvSpPr txBox="1">
            <a:spLocks noGrp="1"/>
          </p:cNvSpPr>
          <p:nvPr>
            <p:ph type="title"/>
          </p:nvPr>
        </p:nvSpPr>
        <p:spPr>
          <a:xfrm>
            <a:off x="5067547" y="1938875"/>
            <a:ext cx="2475600" cy="115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sz="8600"/>
              <a:t>02</a:t>
            </a:r>
            <a:br>
              <a:rPr lang="en-GB" sz="8600"/>
            </a:br>
            <a:endParaRPr lang="en-GB" sz="8600"/>
          </a:p>
        </p:txBody>
      </p:sp>
      <p:grpSp>
        <p:nvGrpSpPr>
          <p:cNvPr id="7958" name="Google Shape;7958;p35"/>
          <p:cNvGrpSpPr/>
          <p:nvPr/>
        </p:nvGrpSpPr>
        <p:grpSpPr>
          <a:xfrm>
            <a:off x="-1206571" y="-13199"/>
            <a:ext cx="5200908" cy="5089795"/>
            <a:chOff x="-610306" y="113801"/>
            <a:chExt cx="5200908" cy="5089795"/>
          </a:xfrm>
        </p:grpSpPr>
        <p:sp>
          <p:nvSpPr>
            <p:cNvPr id="7959" name="Google Shape;7959;p35"/>
            <p:cNvSpPr/>
            <p:nvPr/>
          </p:nvSpPr>
          <p:spPr>
            <a:xfrm>
              <a:off x="2854476" y="319381"/>
              <a:ext cx="1488116" cy="636064"/>
            </a:xfrm>
            <a:custGeom>
              <a:avLst/>
              <a:gdLst/>
              <a:ahLst/>
              <a:cxnLst/>
              <a:rect l="l" t="t" r="r" b="b"/>
              <a:pathLst>
                <a:path w="33535" h="14677" extrusionOk="0">
                  <a:moveTo>
                    <a:pt x="22878" y="1"/>
                  </a:moveTo>
                  <a:cubicBezTo>
                    <a:pt x="19339" y="1"/>
                    <a:pt x="17365" y="4637"/>
                    <a:pt x="17146" y="7605"/>
                  </a:cubicBezTo>
                  <a:cubicBezTo>
                    <a:pt x="16282" y="5220"/>
                    <a:pt x="15710" y="172"/>
                    <a:pt x="12623" y="172"/>
                  </a:cubicBezTo>
                  <a:cubicBezTo>
                    <a:pt x="12256" y="172"/>
                    <a:pt x="11852" y="244"/>
                    <a:pt x="11409" y="400"/>
                  </a:cubicBezTo>
                  <a:cubicBezTo>
                    <a:pt x="7706" y="1601"/>
                    <a:pt x="8006" y="5537"/>
                    <a:pt x="8240" y="8606"/>
                  </a:cubicBezTo>
                  <a:cubicBezTo>
                    <a:pt x="7040" y="7338"/>
                    <a:pt x="5363" y="5362"/>
                    <a:pt x="3783" y="5362"/>
                  </a:cubicBezTo>
                  <a:cubicBezTo>
                    <a:pt x="3036" y="5362"/>
                    <a:pt x="2311" y="5804"/>
                    <a:pt x="1668" y="6971"/>
                  </a:cubicBezTo>
                  <a:cubicBezTo>
                    <a:pt x="1" y="10074"/>
                    <a:pt x="3336" y="12475"/>
                    <a:pt x="5905" y="13209"/>
                  </a:cubicBezTo>
                  <a:cubicBezTo>
                    <a:pt x="10441" y="14677"/>
                    <a:pt x="14111" y="14210"/>
                    <a:pt x="21049" y="14377"/>
                  </a:cubicBezTo>
                  <a:cubicBezTo>
                    <a:pt x="21262" y="14371"/>
                    <a:pt x="21480" y="14368"/>
                    <a:pt x="21703" y="14368"/>
                  </a:cubicBezTo>
                  <a:cubicBezTo>
                    <a:pt x="23211" y="14368"/>
                    <a:pt x="24937" y="14486"/>
                    <a:pt x="26595" y="14486"/>
                  </a:cubicBezTo>
                  <a:cubicBezTo>
                    <a:pt x="30230" y="14486"/>
                    <a:pt x="33535" y="13920"/>
                    <a:pt x="33491" y="10307"/>
                  </a:cubicBezTo>
                  <a:cubicBezTo>
                    <a:pt x="33456" y="7424"/>
                    <a:pt x="31812" y="6286"/>
                    <a:pt x="29891" y="6286"/>
                  </a:cubicBezTo>
                  <a:cubicBezTo>
                    <a:pt x="28122" y="6286"/>
                    <a:pt x="26118" y="7251"/>
                    <a:pt x="24918" y="8706"/>
                  </a:cubicBezTo>
                  <a:cubicBezTo>
                    <a:pt x="25819" y="6137"/>
                    <a:pt x="28054" y="934"/>
                    <a:pt x="23618" y="66"/>
                  </a:cubicBezTo>
                  <a:cubicBezTo>
                    <a:pt x="23364" y="22"/>
                    <a:pt x="23117" y="1"/>
                    <a:pt x="228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35"/>
            <p:cNvSpPr/>
            <p:nvPr/>
          </p:nvSpPr>
          <p:spPr>
            <a:xfrm>
              <a:off x="361496" y="2438741"/>
              <a:ext cx="1164991" cy="498756"/>
            </a:xfrm>
            <a:custGeom>
              <a:avLst/>
              <a:gdLst/>
              <a:ahLst/>
              <a:cxnLst/>
              <a:rect l="l" t="t" r="r" b="b"/>
              <a:pathLst>
                <a:path w="24229" h="10622" extrusionOk="0">
                  <a:moveTo>
                    <a:pt x="16516" y="1"/>
                  </a:moveTo>
                  <a:cubicBezTo>
                    <a:pt x="13949" y="1"/>
                    <a:pt x="12532" y="3360"/>
                    <a:pt x="12376" y="5518"/>
                  </a:cubicBezTo>
                  <a:cubicBezTo>
                    <a:pt x="11750" y="3790"/>
                    <a:pt x="11338" y="147"/>
                    <a:pt x="9119" y="147"/>
                  </a:cubicBezTo>
                  <a:cubicBezTo>
                    <a:pt x="8853" y="147"/>
                    <a:pt x="8561" y="200"/>
                    <a:pt x="8240" y="314"/>
                  </a:cubicBezTo>
                  <a:cubicBezTo>
                    <a:pt x="5571" y="1181"/>
                    <a:pt x="5771" y="4017"/>
                    <a:pt x="5938" y="6218"/>
                  </a:cubicBezTo>
                  <a:cubicBezTo>
                    <a:pt x="5077" y="5312"/>
                    <a:pt x="3863" y="3899"/>
                    <a:pt x="2723" y="3899"/>
                  </a:cubicBezTo>
                  <a:cubicBezTo>
                    <a:pt x="2184" y="3899"/>
                    <a:pt x="1662" y="4215"/>
                    <a:pt x="1201" y="5051"/>
                  </a:cubicBezTo>
                  <a:cubicBezTo>
                    <a:pt x="0" y="7286"/>
                    <a:pt x="2402" y="9020"/>
                    <a:pt x="4270" y="9554"/>
                  </a:cubicBezTo>
                  <a:cubicBezTo>
                    <a:pt x="7539" y="10621"/>
                    <a:pt x="10174" y="10255"/>
                    <a:pt x="15211" y="10388"/>
                  </a:cubicBezTo>
                  <a:cubicBezTo>
                    <a:pt x="15319" y="10386"/>
                    <a:pt x="15430" y="10385"/>
                    <a:pt x="15542" y="10385"/>
                  </a:cubicBezTo>
                  <a:cubicBezTo>
                    <a:pt x="16662" y="10385"/>
                    <a:pt x="17964" y="10480"/>
                    <a:pt x="19212" y="10480"/>
                  </a:cubicBezTo>
                  <a:cubicBezTo>
                    <a:pt x="21840" y="10480"/>
                    <a:pt x="24228" y="10060"/>
                    <a:pt x="24184" y="7453"/>
                  </a:cubicBezTo>
                  <a:cubicBezTo>
                    <a:pt x="24167" y="5386"/>
                    <a:pt x="22984" y="4567"/>
                    <a:pt x="21595" y="4567"/>
                  </a:cubicBezTo>
                  <a:cubicBezTo>
                    <a:pt x="20315" y="4567"/>
                    <a:pt x="18860" y="5263"/>
                    <a:pt x="17980" y="6318"/>
                  </a:cubicBezTo>
                  <a:cubicBezTo>
                    <a:pt x="18647" y="4450"/>
                    <a:pt x="20248" y="681"/>
                    <a:pt x="17046" y="47"/>
                  </a:cubicBezTo>
                  <a:cubicBezTo>
                    <a:pt x="16864" y="16"/>
                    <a:pt x="16688" y="1"/>
                    <a:pt x="165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35"/>
            <p:cNvSpPr/>
            <p:nvPr/>
          </p:nvSpPr>
          <p:spPr>
            <a:xfrm>
              <a:off x="3673648" y="3658100"/>
              <a:ext cx="916954" cy="392236"/>
            </a:xfrm>
            <a:custGeom>
              <a:avLst/>
              <a:gdLst/>
              <a:ahLst/>
              <a:cxnLst/>
              <a:rect l="l" t="t" r="r" b="b"/>
              <a:pathLst>
                <a:path w="27464" h="12029" extrusionOk="0">
                  <a:moveTo>
                    <a:pt x="18714" y="1"/>
                  </a:moveTo>
                  <a:cubicBezTo>
                    <a:pt x="15821" y="1"/>
                    <a:pt x="14200" y="3786"/>
                    <a:pt x="14044" y="6225"/>
                  </a:cubicBezTo>
                  <a:cubicBezTo>
                    <a:pt x="13329" y="4258"/>
                    <a:pt x="12853" y="134"/>
                    <a:pt x="10309" y="134"/>
                  </a:cubicBezTo>
                  <a:cubicBezTo>
                    <a:pt x="10006" y="134"/>
                    <a:pt x="9673" y="192"/>
                    <a:pt x="9307" y="320"/>
                  </a:cubicBezTo>
                  <a:cubicBezTo>
                    <a:pt x="6272" y="1321"/>
                    <a:pt x="6538" y="4523"/>
                    <a:pt x="6739" y="7025"/>
                  </a:cubicBezTo>
                  <a:cubicBezTo>
                    <a:pt x="5743" y="6008"/>
                    <a:pt x="4365" y="4407"/>
                    <a:pt x="3071" y="4407"/>
                  </a:cubicBezTo>
                  <a:cubicBezTo>
                    <a:pt x="2457" y="4407"/>
                    <a:pt x="1861" y="4768"/>
                    <a:pt x="1335" y="5724"/>
                  </a:cubicBezTo>
                  <a:cubicBezTo>
                    <a:pt x="0" y="8259"/>
                    <a:pt x="2702" y="10228"/>
                    <a:pt x="4804" y="10828"/>
                  </a:cubicBezTo>
                  <a:cubicBezTo>
                    <a:pt x="8540" y="12029"/>
                    <a:pt x="11542" y="11629"/>
                    <a:pt x="17213" y="11795"/>
                  </a:cubicBezTo>
                  <a:cubicBezTo>
                    <a:pt x="17425" y="11788"/>
                    <a:pt x="17644" y="11785"/>
                    <a:pt x="17868" y="11785"/>
                  </a:cubicBezTo>
                  <a:cubicBezTo>
                    <a:pt x="19064" y="11785"/>
                    <a:pt x="20418" y="11871"/>
                    <a:pt x="21723" y="11871"/>
                  </a:cubicBezTo>
                  <a:cubicBezTo>
                    <a:pt x="24723" y="11871"/>
                    <a:pt x="27464" y="11418"/>
                    <a:pt x="27420" y="8426"/>
                  </a:cubicBezTo>
                  <a:cubicBezTo>
                    <a:pt x="27385" y="6082"/>
                    <a:pt x="26040" y="5157"/>
                    <a:pt x="24466" y="5157"/>
                  </a:cubicBezTo>
                  <a:cubicBezTo>
                    <a:pt x="23017" y="5157"/>
                    <a:pt x="21373" y="5942"/>
                    <a:pt x="20382" y="7125"/>
                  </a:cubicBezTo>
                  <a:cubicBezTo>
                    <a:pt x="21116" y="5057"/>
                    <a:pt x="22950" y="787"/>
                    <a:pt x="19314" y="54"/>
                  </a:cubicBezTo>
                  <a:cubicBezTo>
                    <a:pt x="19109" y="18"/>
                    <a:pt x="18909" y="1"/>
                    <a:pt x="187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62" name="Google Shape;7962;p35"/>
            <p:cNvGrpSpPr/>
            <p:nvPr/>
          </p:nvGrpSpPr>
          <p:grpSpPr>
            <a:xfrm>
              <a:off x="-610306" y="113801"/>
              <a:ext cx="2463328" cy="1386103"/>
              <a:chOff x="-874861" y="124631"/>
              <a:chExt cx="3262686" cy="1835898"/>
            </a:xfrm>
          </p:grpSpPr>
          <p:sp>
            <p:nvSpPr>
              <p:cNvPr id="7965" name="Google Shape;7965;p35"/>
              <p:cNvSpPr/>
              <p:nvPr/>
            </p:nvSpPr>
            <p:spPr>
              <a:xfrm>
                <a:off x="1575862" y="1559131"/>
                <a:ext cx="188171" cy="207928"/>
              </a:xfrm>
              <a:custGeom>
                <a:avLst/>
                <a:gdLst/>
                <a:ahLst/>
                <a:cxnLst/>
                <a:rect l="l" t="t" r="r" b="b"/>
                <a:pathLst>
                  <a:path w="5987" h="6774" extrusionOk="0">
                    <a:moveTo>
                      <a:pt x="1049" y="0"/>
                    </a:moveTo>
                    <a:cubicBezTo>
                      <a:pt x="554" y="1332"/>
                      <a:pt x="1" y="6774"/>
                      <a:pt x="2272" y="6774"/>
                    </a:cubicBezTo>
                    <a:cubicBezTo>
                      <a:pt x="2448" y="6774"/>
                      <a:pt x="2640" y="6741"/>
                      <a:pt x="2850" y="6672"/>
                    </a:cubicBezTo>
                    <a:cubicBezTo>
                      <a:pt x="5986" y="5638"/>
                      <a:pt x="1950" y="1201"/>
                      <a:pt x="1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35"/>
              <p:cNvSpPr/>
              <p:nvPr/>
            </p:nvSpPr>
            <p:spPr>
              <a:xfrm>
                <a:off x="1755610" y="1490527"/>
                <a:ext cx="148884" cy="136255"/>
              </a:xfrm>
              <a:custGeom>
                <a:avLst/>
                <a:gdLst/>
                <a:ahLst/>
                <a:cxnLst/>
                <a:rect l="l" t="t" r="r" b="b"/>
                <a:pathLst>
                  <a:path w="4737" h="4439" extrusionOk="0">
                    <a:moveTo>
                      <a:pt x="0" y="0"/>
                    </a:moveTo>
                    <a:cubicBezTo>
                      <a:pt x="0" y="1005"/>
                      <a:pt x="1121" y="4439"/>
                      <a:pt x="2543" y="4439"/>
                    </a:cubicBezTo>
                    <a:cubicBezTo>
                      <a:pt x="2820" y="4439"/>
                      <a:pt x="3109" y="4308"/>
                      <a:pt x="3403" y="4003"/>
                    </a:cubicBezTo>
                    <a:cubicBezTo>
                      <a:pt x="4737" y="2569"/>
                      <a:pt x="1001" y="401"/>
                      <a:pt x="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35"/>
              <p:cNvSpPr/>
              <p:nvPr/>
            </p:nvSpPr>
            <p:spPr>
              <a:xfrm>
                <a:off x="1867784" y="1388129"/>
                <a:ext cx="176479" cy="138158"/>
              </a:xfrm>
              <a:custGeom>
                <a:avLst/>
                <a:gdLst/>
                <a:ahLst/>
                <a:cxnLst/>
                <a:rect l="l" t="t" r="r" b="b"/>
                <a:pathLst>
                  <a:path w="5615" h="4501" extrusionOk="0">
                    <a:moveTo>
                      <a:pt x="0" y="1"/>
                    </a:moveTo>
                    <a:lnTo>
                      <a:pt x="0" y="168"/>
                    </a:lnTo>
                    <a:cubicBezTo>
                      <a:pt x="234" y="1268"/>
                      <a:pt x="1368" y="3170"/>
                      <a:pt x="2335" y="3904"/>
                    </a:cubicBezTo>
                    <a:cubicBezTo>
                      <a:pt x="2742" y="4250"/>
                      <a:pt x="3467" y="4501"/>
                      <a:pt x="4122" y="4501"/>
                    </a:cubicBezTo>
                    <a:cubicBezTo>
                      <a:pt x="4920" y="4501"/>
                      <a:pt x="5614" y="4129"/>
                      <a:pt x="5504" y="3103"/>
                    </a:cubicBezTo>
                    <a:cubicBezTo>
                      <a:pt x="5171" y="1135"/>
                      <a:pt x="1501" y="30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35"/>
              <p:cNvSpPr/>
              <p:nvPr/>
            </p:nvSpPr>
            <p:spPr>
              <a:xfrm>
                <a:off x="1795244" y="1680959"/>
                <a:ext cx="162745" cy="157496"/>
              </a:xfrm>
              <a:custGeom>
                <a:avLst/>
                <a:gdLst/>
                <a:ahLst/>
                <a:cxnLst/>
                <a:rect l="l" t="t" r="r" b="b"/>
                <a:pathLst>
                  <a:path w="5178" h="5131" extrusionOk="0">
                    <a:moveTo>
                      <a:pt x="374" y="1"/>
                    </a:moveTo>
                    <a:lnTo>
                      <a:pt x="140" y="168"/>
                    </a:lnTo>
                    <a:cubicBezTo>
                      <a:pt x="0" y="1344"/>
                      <a:pt x="48" y="5130"/>
                      <a:pt x="1745" y="5130"/>
                    </a:cubicBezTo>
                    <a:cubicBezTo>
                      <a:pt x="2070" y="5130"/>
                      <a:pt x="2454" y="4992"/>
                      <a:pt x="2909" y="4671"/>
                    </a:cubicBezTo>
                    <a:cubicBezTo>
                      <a:pt x="5177" y="3003"/>
                      <a:pt x="1875" y="368"/>
                      <a:pt x="3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35"/>
              <p:cNvSpPr/>
              <p:nvPr/>
            </p:nvSpPr>
            <p:spPr>
              <a:xfrm>
                <a:off x="1952708" y="1627734"/>
                <a:ext cx="112928" cy="128090"/>
              </a:xfrm>
              <a:custGeom>
                <a:avLst/>
                <a:gdLst/>
                <a:ahLst/>
                <a:cxnLst/>
                <a:rect l="l" t="t" r="r" b="b"/>
                <a:pathLst>
                  <a:path w="3593" h="4173" extrusionOk="0">
                    <a:moveTo>
                      <a:pt x="0" y="0"/>
                    </a:moveTo>
                    <a:lnTo>
                      <a:pt x="67" y="100"/>
                    </a:lnTo>
                    <a:cubicBezTo>
                      <a:pt x="167" y="1134"/>
                      <a:pt x="301" y="2636"/>
                      <a:pt x="901" y="3469"/>
                    </a:cubicBezTo>
                    <a:cubicBezTo>
                      <a:pt x="1268" y="3951"/>
                      <a:pt x="1771" y="4173"/>
                      <a:pt x="2227" y="4173"/>
                    </a:cubicBezTo>
                    <a:cubicBezTo>
                      <a:pt x="2971" y="4173"/>
                      <a:pt x="3592" y="3582"/>
                      <a:pt x="3303" y="2569"/>
                    </a:cubicBezTo>
                    <a:cubicBezTo>
                      <a:pt x="3069" y="1601"/>
                      <a:pt x="834" y="2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35"/>
              <p:cNvSpPr/>
              <p:nvPr/>
            </p:nvSpPr>
            <p:spPr>
              <a:xfrm>
                <a:off x="-15187" y="1443441"/>
                <a:ext cx="60848" cy="46104"/>
              </a:xfrm>
              <a:custGeom>
                <a:avLst/>
                <a:gdLst/>
                <a:ahLst/>
                <a:cxnLst/>
                <a:rect l="l" t="t" r="r" b="b"/>
                <a:pathLst>
                  <a:path w="1936" h="1502" extrusionOk="0">
                    <a:moveTo>
                      <a:pt x="968" y="0"/>
                    </a:moveTo>
                    <a:cubicBezTo>
                      <a:pt x="1" y="0"/>
                      <a:pt x="1" y="1501"/>
                      <a:pt x="968" y="1501"/>
                    </a:cubicBezTo>
                    <a:cubicBezTo>
                      <a:pt x="1936" y="1501"/>
                      <a:pt x="1936"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35"/>
              <p:cNvSpPr/>
              <p:nvPr/>
            </p:nvSpPr>
            <p:spPr>
              <a:xfrm>
                <a:off x="116913" y="1461858"/>
                <a:ext cx="60848" cy="46104"/>
              </a:xfrm>
              <a:custGeom>
                <a:avLst/>
                <a:gdLst/>
                <a:ahLst/>
                <a:cxnLst/>
                <a:rect l="l" t="t" r="r" b="b"/>
                <a:pathLst>
                  <a:path w="1936" h="1502" extrusionOk="0">
                    <a:moveTo>
                      <a:pt x="968" y="0"/>
                    </a:moveTo>
                    <a:cubicBezTo>
                      <a:pt x="1" y="0"/>
                      <a:pt x="1" y="1502"/>
                      <a:pt x="968" y="1502"/>
                    </a:cubicBezTo>
                    <a:cubicBezTo>
                      <a:pt x="1936" y="1502"/>
                      <a:pt x="1936"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35"/>
              <p:cNvSpPr/>
              <p:nvPr/>
            </p:nvSpPr>
            <p:spPr>
              <a:xfrm>
                <a:off x="79197" y="1351264"/>
                <a:ext cx="60817" cy="46104"/>
              </a:xfrm>
              <a:custGeom>
                <a:avLst/>
                <a:gdLst/>
                <a:ahLst/>
                <a:cxnLst/>
                <a:rect l="l" t="t" r="r" b="b"/>
                <a:pathLst>
                  <a:path w="1935" h="1502" extrusionOk="0">
                    <a:moveTo>
                      <a:pt x="967" y="1"/>
                    </a:moveTo>
                    <a:cubicBezTo>
                      <a:pt x="0" y="1"/>
                      <a:pt x="0" y="1502"/>
                      <a:pt x="967" y="1502"/>
                    </a:cubicBezTo>
                    <a:cubicBezTo>
                      <a:pt x="1935" y="1502"/>
                      <a:pt x="1935" y="1"/>
                      <a:pt x="9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35"/>
              <p:cNvSpPr/>
              <p:nvPr/>
            </p:nvSpPr>
            <p:spPr>
              <a:xfrm>
                <a:off x="513214" y="669344"/>
                <a:ext cx="60848" cy="46135"/>
              </a:xfrm>
              <a:custGeom>
                <a:avLst/>
                <a:gdLst/>
                <a:ahLst/>
                <a:cxnLst/>
                <a:rect l="l" t="t" r="r" b="b"/>
                <a:pathLst>
                  <a:path w="1936" h="1503" extrusionOk="0">
                    <a:moveTo>
                      <a:pt x="968" y="1"/>
                    </a:moveTo>
                    <a:cubicBezTo>
                      <a:pt x="1" y="1"/>
                      <a:pt x="1" y="1502"/>
                      <a:pt x="968" y="1502"/>
                    </a:cubicBezTo>
                    <a:cubicBezTo>
                      <a:pt x="1936" y="1502"/>
                      <a:pt x="1936"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35"/>
              <p:cNvSpPr/>
              <p:nvPr/>
            </p:nvSpPr>
            <p:spPr>
              <a:xfrm>
                <a:off x="626456" y="614062"/>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35"/>
              <p:cNvSpPr/>
              <p:nvPr/>
            </p:nvSpPr>
            <p:spPr>
              <a:xfrm>
                <a:off x="617027" y="715448"/>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35"/>
              <p:cNvSpPr/>
              <p:nvPr/>
            </p:nvSpPr>
            <p:spPr>
              <a:xfrm>
                <a:off x="-260499" y="761521"/>
                <a:ext cx="60848" cy="46104"/>
              </a:xfrm>
              <a:custGeom>
                <a:avLst/>
                <a:gdLst/>
                <a:ahLst/>
                <a:cxnLst/>
                <a:rect l="l" t="t" r="r" b="b"/>
                <a:pathLst>
                  <a:path w="1936" h="1502" extrusionOk="0">
                    <a:moveTo>
                      <a:pt x="968" y="0"/>
                    </a:moveTo>
                    <a:cubicBezTo>
                      <a:pt x="0" y="0"/>
                      <a:pt x="0" y="1501"/>
                      <a:pt x="968" y="1501"/>
                    </a:cubicBezTo>
                    <a:cubicBezTo>
                      <a:pt x="1902"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35"/>
              <p:cNvSpPr/>
              <p:nvPr/>
            </p:nvSpPr>
            <p:spPr>
              <a:xfrm>
                <a:off x="-203893" y="678583"/>
                <a:ext cx="60848" cy="46104"/>
              </a:xfrm>
              <a:custGeom>
                <a:avLst/>
                <a:gdLst/>
                <a:ahLst/>
                <a:cxnLst/>
                <a:rect l="l" t="t" r="r" b="b"/>
                <a:pathLst>
                  <a:path w="1936" h="1502" extrusionOk="0">
                    <a:moveTo>
                      <a:pt x="968" y="0"/>
                    </a:moveTo>
                    <a:cubicBezTo>
                      <a:pt x="1" y="0"/>
                      <a:pt x="1"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35"/>
              <p:cNvSpPr/>
              <p:nvPr/>
            </p:nvSpPr>
            <p:spPr>
              <a:xfrm>
                <a:off x="-156717" y="779938"/>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35"/>
              <p:cNvSpPr/>
              <p:nvPr/>
            </p:nvSpPr>
            <p:spPr>
              <a:xfrm>
                <a:off x="1316313" y="1010304"/>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35"/>
              <p:cNvSpPr/>
              <p:nvPr/>
            </p:nvSpPr>
            <p:spPr>
              <a:xfrm>
                <a:off x="1401237" y="1065616"/>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35"/>
              <p:cNvSpPr/>
              <p:nvPr/>
            </p:nvSpPr>
            <p:spPr>
              <a:xfrm>
                <a:off x="-827684" y="1240701"/>
                <a:ext cx="60817" cy="46104"/>
              </a:xfrm>
              <a:custGeom>
                <a:avLst/>
                <a:gdLst/>
                <a:ahLst/>
                <a:cxnLst/>
                <a:rect l="l" t="t" r="r" b="b"/>
                <a:pathLst>
                  <a:path w="1935"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35"/>
              <p:cNvSpPr/>
              <p:nvPr/>
            </p:nvSpPr>
            <p:spPr>
              <a:xfrm>
                <a:off x="-874861" y="1148554"/>
                <a:ext cx="60817" cy="46104"/>
              </a:xfrm>
              <a:custGeom>
                <a:avLst/>
                <a:gdLst/>
                <a:ahLst/>
                <a:cxnLst/>
                <a:rect l="l" t="t" r="r" b="b"/>
                <a:pathLst>
                  <a:path w="1935" h="1502" extrusionOk="0">
                    <a:moveTo>
                      <a:pt x="967" y="0"/>
                    </a:moveTo>
                    <a:cubicBezTo>
                      <a:pt x="0" y="0"/>
                      <a:pt x="0" y="1501"/>
                      <a:pt x="967" y="1501"/>
                    </a:cubicBezTo>
                    <a:cubicBezTo>
                      <a:pt x="1935" y="1501"/>
                      <a:pt x="1935" y="0"/>
                      <a:pt x="9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35"/>
              <p:cNvSpPr/>
              <p:nvPr/>
            </p:nvSpPr>
            <p:spPr>
              <a:xfrm>
                <a:off x="277332" y="124631"/>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35"/>
              <p:cNvSpPr/>
              <p:nvPr/>
            </p:nvSpPr>
            <p:spPr>
              <a:xfrm>
                <a:off x="343398" y="207568"/>
                <a:ext cx="60817" cy="46104"/>
              </a:xfrm>
              <a:custGeom>
                <a:avLst/>
                <a:gdLst/>
                <a:ahLst/>
                <a:cxnLst/>
                <a:rect l="l" t="t" r="r" b="b"/>
                <a:pathLst>
                  <a:path w="1935" h="1502" extrusionOk="0">
                    <a:moveTo>
                      <a:pt x="967" y="1"/>
                    </a:moveTo>
                    <a:cubicBezTo>
                      <a:pt x="0" y="1"/>
                      <a:pt x="0" y="1502"/>
                      <a:pt x="967" y="1502"/>
                    </a:cubicBezTo>
                    <a:cubicBezTo>
                      <a:pt x="1935" y="1502"/>
                      <a:pt x="1935" y="1"/>
                      <a:pt x="9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35"/>
              <p:cNvSpPr/>
              <p:nvPr/>
            </p:nvSpPr>
            <p:spPr>
              <a:xfrm>
                <a:off x="-213322" y="1914425"/>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35"/>
              <p:cNvSpPr/>
              <p:nvPr/>
            </p:nvSpPr>
            <p:spPr>
              <a:xfrm>
                <a:off x="456608" y="1130107"/>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35"/>
              <p:cNvSpPr/>
              <p:nvPr/>
            </p:nvSpPr>
            <p:spPr>
              <a:xfrm>
                <a:off x="-269928" y="1065616"/>
                <a:ext cx="60817" cy="46104"/>
              </a:xfrm>
              <a:custGeom>
                <a:avLst/>
                <a:gdLst/>
                <a:ahLst/>
                <a:cxnLst/>
                <a:rect l="l" t="t" r="r" b="b"/>
                <a:pathLst>
                  <a:path w="1935"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35"/>
              <p:cNvSpPr/>
              <p:nvPr/>
            </p:nvSpPr>
            <p:spPr>
              <a:xfrm>
                <a:off x="107484" y="632510"/>
                <a:ext cx="60848" cy="46104"/>
              </a:xfrm>
              <a:custGeom>
                <a:avLst/>
                <a:gdLst/>
                <a:ahLst/>
                <a:cxnLst/>
                <a:rect l="l" t="t" r="r" b="b"/>
                <a:pathLst>
                  <a:path w="1936" h="1502" extrusionOk="0">
                    <a:moveTo>
                      <a:pt x="968" y="0"/>
                    </a:moveTo>
                    <a:cubicBezTo>
                      <a:pt x="1" y="0"/>
                      <a:pt x="1"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35"/>
              <p:cNvSpPr/>
              <p:nvPr/>
            </p:nvSpPr>
            <p:spPr>
              <a:xfrm>
                <a:off x="928404" y="945814"/>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35"/>
              <p:cNvSpPr/>
              <p:nvPr/>
            </p:nvSpPr>
            <p:spPr>
              <a:xfrm>
                <a:off x="1571085" y="1342056"/>
                <a:ext cx="60848" cy="46104"/>
              </a:xfrm>
              <a:custGeom>
                <a:avLst/>
                <a:gdLst/>
                <a:ahLst/>
                <a:cxnLst/>
                <a:rect l="l" t="t" r="r" b="b"/>
                <a:pathLst>
                  <a:path w="1936" h="1502" extrusionOk="0">
                    <a:moveTo>
                      <a:pt x="968" y="1"/>
                    </a:moveTo>
                    <a:cubicBezTo>
                      <a:pt x="0" y="1"/>
                      <a:pt x="0"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35"/>
              <p:cNvSpPr/>
              <p:nvPr/>
            </p:nvSpPr>
            <p:spPr>
              <a:xfrm>
                <a:off x="1998847" y="782056"/>
                <a:ext cx="388978" cy="256119"/>
              </a:xfrm>
              <a:custGeom>
                <a:avLst/>
                <a:gdLst/>
                <a:ahLst/>
                <a:cxnLst/>
                <a:rect l="l" t="t" r="r" b="b"/>
                <a:pathLst>
                  <a:path w="12376" h="8344" extrusionOk="0">
                    <a:moveTo>
                      <a:pt x="7334" y="0"/>
                    </a:moveTo>
                    <a:cubicBezTo>
                      <a:pt x="5343" y="0"/>
                      <a:pt x="3357" y="1283"/>
                      <a:pt x="3869" y="3601"/>
                    </a:cubicBezTo>
                    <a:cubicBezTo>
                      <a:pt x="4155" y="4871"/>
                      <a:pt x="5165" y="5960"/>
                      <a:pt x="6383" y="5960"/>
                    </a:cubicBezTo>
                    <a:cubicBezTo>
                      <a:pt x="6733" y="5960"/>
                      <a:pt x="7100" y="5870"/>
                      <a:pt x="7472" y="5669"/>
                    </a:cubicBezTo>
                    <a:cubicBezTo>
                      <a:pt x="8006" y="5369"/>
                      <a:pt x="8473" y="4868"/>
                      <a:pt x="8606" y="4235"/>
                    </a:cubicBezTo>
                    <a:cubicBezTo>
                      <a:pt x="8740" y="3467"/>
                      <a:pt x="8273" y="2834"/>
                      <a:pt x="7605" y="2533"/>
                    </a:cubicBezTo>
                    <a:cubicBezTo>
                      <a:pt x="7522" y="2491"/>
                      <a:pt x="7439" y="2473"/>
                      <a:pt x="7361" y="2473"/>
                    </a:cubicBezTo>
                    <a:cubicBezTo>
                      <a:pt x="6878" y="2473"/>
                      <a:pt x="6555" y="3176"/>
                      <a:pt x="7072" y="3434"/>
                    </a:cubicBezTo>
                    <a:cubicBezTo>
                      <a:pt x="7439" y="3601"/>
                      <a:pt x="7672" y="3801"/>
                      <a:pt x="7539" y="4168"/>
                    </a:cubicBezTo>
                    <a:cubicBezTo>
                      <a:pt x="7439" y="4468"/>
                      <a:pt x="7105" y="4735"/>
                      <a:pt x="6772" y="4835"/>
                    </a:cubicBezTo>
                    <a:cubicBezTo>
                      <a:pt x="6617" y="4894"/>
                      <a:pt x="6470" y="4921"/>
                      <a:pt x="6330" y="4921"/>
                    </a:cubicBezTo>
                    <a:cubicBezTo>
                      <a:pt x="5442" y="4921"/>
                      <a:pt x="4866" y="3836"/>
                      <a:pt x="4837" y="3000"/>
                    </a:cubicBezTo>
                    <a:cubicBezTo>
                      <a:pt x="4756" y="1629"/>
                      <a:pt x="5944" y="1050"/>
                      <a:pt x="7176" y="1050"/>
                    </a:cubicBezTo>
                    <a:cubicBezTo>
                      <a:pt x="7981" y="1050"/>
                      <a:pt x="8806" y="1298"/>
                      <a:pt x="9307" y="1733"/>
                    </a:cubicBezTo>
                    <a:cubicBezTo>
                      <a:pt x="10007" y="2333"/>
                      <a:pt x="10508" y="3401"/>
                      <a:pt x="10574" y="4301"/>
                    </a:cubicBezTo>
                    <a:cubicBezTo>
                      <a:pt x="10608" y="5002"/>
                      <a:pt x="10341" y="5636"/>
                      <a:pt x="9840" y="6103"/>
                    </a:cubicBezTo>
                    <a:cubicBezTo>
                      <a:pt x="8902" y="6989"/>
                      <a:pt x="7494" y="7305"/>
                      <a:pt x="6175" y="7305"/>
                    </a:cubicBezTo>
                    <a:cubicBezTo>
                      <a:pt x="5807" y="7305"/>
                      <a:pt x="5446" y="7280"/>
                      <a:pt x="5104" y="7237"/>
                    </a:cubicBezTo>
                    <a:cubicBezTo>
                      <a:pt x="3302" y="7003"/>
                      <a:pt x="1334" y="5936"/>
                      <a:pt x="1101" y="3934"/>
                    </a:cubicBezTo>
                    <a:cubicBezTo>
                      <a:pt x="1050" y="3613"/>
                      <a:pt x="760" y="3446"/>
                      <a:pt x="494" y="3446"/>
                    </a:cubicBezTo>
                    <a:cubicBezTo>
                      <a:pt x="236" y="3446"/>
                      <a:pt x="0" y="3605"/>
                      <a:pt x="33" y="3934"/>
                    </a:cubicBezTo>
                    <a:cubicBezTo>
                      <a:pt x="334" y="6369"/>
                      <a:pt x="2368" y="7837"/>
                      <a:pt x="4670" y="8204"/>
                    </a:cubicBezTo>
                    <a:cubicBezTo>
                      <a:pt x="5169" y="8294"/>
                      <a:pt x="5701" y="8344"/>
                      <a:pt x="6243" y="8344"/>
                    </a:cubicBezTo>
                    <a:cubicBezTo>
                      <a:pt x="7912" y="8344"/>
                      <a:pt x="9666" y="7870"/>
                      <a:pt x="10774" y="6636"/>
                    </a:cubicBezTo>
                    <a:cubicBezTo>
                      <a:pt x="12376" y="4802"/>
                      <a:pt x="11442" y="1699"/>
                      <a:pt x="9407" y="532"/>
                    </a:cubicBezTo>
                    <a:cubicBezTo>
                      <a:pt x="8797" y="174"/>
                      <a:pt x="8065" y="0"/>
                      <a:pt x="7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92" name="Google Shape;7992;p35"/>
            <p:cNvSpPr/>
            <p:nvPr/>
          </p:nvSpPr>
          <p:spPr>
            <a:xfrm>
              <a:off x="797110" y="3367074"/>
              <a:ext cx="389009" cy="256150"/>
            </a:xfrm>
            <a:custGeom>
              <a:avLst/>
              <a:gdLst/>
              <a:ahLst/>
              <a:cxnLst/>
              <a:rect l="l" t="t" r="r" b="b"/>
              <a:pathLst>
                <a:path w="12377" h="8345" extrusionOk="0">
                  <a:moveTo>
                    <a:pt x="7343" y="1"/>
                  </a:moveTo>
                  <a:cubicBezTo>
                    <a:pt x="5349" y="1"/>
                    <a:pt x="3357" y="1266"/>
                    <a:pt x="3870" y="3587"/>
                  </a:cubicBezTo>
                  <a:cubicBezTo>
                    <a:pt x="4155" y="4857"/>
                    <a:pt x="5165" y="5945"/>
                    <a:pt x="6368" y="5945"/>
                  </a:cubicBezTo>
                  <a:cubicBezTo>
                    <a:pt x="6713" y="5945"/>
                    <a:pt x="7075" y="5856"/>
                    <a:pt x="7439" y="5655"/>
                  </a:cubicBezTo>
                  <a:cubicBezTo>
                    <a:pt x="8006" y="5388"/>
                    <a:pt x="8473" y="4854"/>
                    <a:pt x="8573" y="4220"/>
                  </a:cubicBezTo>
                  <a:cubicBezTo>
                    <a:pt x="8740" y="3487"/>
                    <a:pt x="8273" y="2853"/>
                    <a:pt x="7606" y="2519"/>
                  </a:cubicBezTo>
                  <a:cubicBezTo>
                    <a:pt x="7522" y="2477"/>
                    <a:pt x="7440" y="2459"/>
                    <a:pt x="7361" y="2459"/>
                  </a:cubicBezTo>
                  <a:cubicBezTo>
                    <a:pt x="6879" y="2459"/>
                    <a:pt x="6556" y="3162"/>
                    <a:pt x="7072" y="3420"/>
                  </a:cubicBezTo>
                  <a:cubicBezTo>
                    <a:pt x="7439" y="3587"/>
                    <a:pt x="7673" y="3820"/>
                    <a:pt x="7539" y="4154"/>
                  </a:cubicBezTo>
                  <a:cubicBezTo>
                    <a:pt x="7406" y="4454"/>
                    <a:pt x="7106" y="4721"/>
                    <a:pt x="6772" y="4854"/>
                  </a:cubicBezTo>
                  <a:cubicBezTo>
                    <a:pt x="6628" y="4905"/>
                    <a:pt x="6489" y="4929"/>
                    <a:pt x="6357" y="4929"/>
                  </a:cubicBezTo>
                  <a:cubicBezTo>
                    <a:pt x="5454" y="4929"/>
                    <a:pt x="4866" y="3830"/>
                    <a:pt x="4837" y="2986"/>
                  </a:cubicBezTo>
                  <a:cubicBezTo>
                    <a:pt x="4757" y="1615"/>
                    <a:pt x="5944" y="1036"/>
                    <a:pt x="7176" y="1036"/>
                  </a:cubicBezTo>
                  <a:cubicBezTo>
                    <a:pt x="7982" y="1036"/>
                    <a:pt x="8806" y="1283"/>
                    <a:pt x="9307" y="1719"/>
                  </a:cubicBezTo>
                  <a:cubicBezTo>
                    <a:pt x="10008" y="2319"/>
                    <a:pt x="10508" y="3386"/>
                    <a:pt x="10575" y="4287"/>
                  </a:cubicBezTo>
                  <a:cubicBezTo>
                    <a:pt x="10608" y="4988"/>
                    <a:pt x="10341" y="5621"/>
                    <a:pt x="9808" y="6088"/>
                  </a:cubicBezTo>
                  <a:cubicBezTo>
                    <a:pt x="8904" y="6966"/>
                    <a:pt x="7521" y="7304"/>
                    <a:pt x="6216" y="7304"/>
                  </a:cubicBezTo>
                  <a:cubicBezTo>
                    <a:pt x="5834" y="7304"/>
                    <a:pt x="5459" y="7275"/>
                    <a:pt x="5104" y="7223"/>
                  </a:cubicBezTo>
                  <a:cubicBezTo>
                    <a:pt x="3303" y="6989"/>
                    <a:pt x="1335" y="5955"/>
                    <a:pt x="1068" y="3920"/>
                  </a:cubicBezTo>
                  <a:cubicBezTo>
                    <a:pt x="1034" y="3599"/>
                    <a:pt x="752" y="3432"/>
                    <a:pt x="491" y="3432"/>
                  </a:cubicBezTo>
                  <a:cubicBezTo>
                    <a:pt x="236" y="3432"/>
                    <a:pt x="1" y="3591"/>
                    <a:pt x="34" y="3920"/>
                  </a:cubicBezTo>
                  <a:cubicBezTo>
                    <a:pt x="334" y="6355"/>
                    <a:pt x="2369" y="7823"/>
                    <a:pt x="4671" y="8223"/>
                  </a:cubicBezTo>
                  <a:cubicBezTo>
                    <a:pt x="5145" y="8301"/>
                    <a:pt x="5650" y="8344"/>
                    <a:pt x="6164" y="8344"/>
                  </a:cubicBezTo>
                  <a:cubicBezTo>
                    <a:pt x="7857" y="8344"/>
                    <a:pt x="9649" y="7876"/>
                    <a:pt x="10775" y="6622"/>
                  </a:cubicBezTo>
                  <a:cubicBezTo>
                    <a:pt x="12376" y="4821"/>
                    <a:pt x="11442" y="1685"/>
                    <a:pt x="9407" y="518"/>
                  </a:cubicBezTo>
                  <a:cubicBezTo>
                    <a:pt x="8800" y="170"/>
                    <a:pt x="8071" y="1"/>
                    <a:pt x="73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35"/>
            <p:cNvSpPr/>
            <p:nvPr/>
          </p:nvSpPr>
          <p:spPr>
            <a:xfrm>
              <a:off x="3092248" y="4709788"/>
              <a:ext cx="390015" cy="255659"/>
            </a:xfrm>
            <a:custGeom>
              <a:avLst/>
              <a:gdLst/>
              <a:ahLst/>
              <a:cxnLst/>
              <a:rect l="l" t="t" r="r" b="b"/>
              <a:pathLst>
                <a:path w="12409" h="8329" extrusionOk="0">
                  <a:moveTo>
                    <a:pt x="7335" y="0"/>
                  </a:moveTo>
                  <a:cubicBezTo>
                    <a:pt x="5372" y="0"/>
                    <a:pt x="3433" y="1222"/>
                    <a:pt x="3869" y="3499"/>
                  </a:cubicBezTo>
                  <a:cubicBezTo>
                    <a:pt x="4106" y="4784"/>
                    <a:pt x="5125" y="5946"/>
                    <a:pt x="6377" y="5946"/>
                  </a:cubicBezTo>
                  <a:cubicBezTo>
                    <a:pt x="6718" y="5946"/>
                    <a:pt x="7075" y="5860"/>
                    <a:pt x="7439" y="5667"/>
                  </a:cubicBezTo>
                  <a:cubicBezTo>
                    <a:pt x="7972" y="5400"/>
                    <a:pt x="8473" y="4867"/>
                    <a:pt x="8606" y="4233"/>
                  </a:cubicBezTo>
                  <a:cubicBezTo>
                    <a:pt x="8740" y="3466"/>
                    <a:pt x="8273" y="2832"/>
                    <a:pt x="7605" y="2498"/>
                  </a:cubicBezTo>
                  <a:cubicBezTo>
                    <a:pt x="7522" y="2456"/>
                    <a:pt x="7439" y="2438"/>
                    <a:pt x="7361" y="2438"/>
                  </a:cubicBezTo>
                  <a:cubicBezTo>
                    <a:pt x="6878" y="2438"/>
                    <a:pt x="6555" y="3141"/>
                    <a:pt x="7072" y="3399"/>
                  </a:cubicBezTo>
                  <a:cubicBezTo>
                    <a:pt x="7439" y="3566"/>
                    <a:pt x="7672" y="3799"/>
                    <a:pt x="7539" y="4166"/>
                  </a:cubicBezTo>
                  <a:cubicBezTo>
                    <a:pt x="7405" y="4500"/>
                    <a:pt x="7072" y="4733"/>
                    <a:pt x="6738" y="4833"/>
                  </a:cubicBezTo>
                  <a:cubicBezTo>
                    <a:pt x="6598" y="4881"/>
                    <a:pt x="6464" y="4903"/>
                    <a:pt x="6337" y="4903"/>
                  </a:cubicBezTo>
                  <a:cubicBezTo>
                    <a:pt x="5405" y="4903"/>
                    <a:pt x="4837" y="3716"/>
                    <a:pt x="4837" y="2865"/>
                  </a:cubicBezTo>
                  <a:cubicBezTo>
                    <a:pt x="4817" y="1568"/>
                    <a:pt x="5979" y="1023"/>
                    <a:pt x="7180" y="1023"/>
                  </a:cubicBezTo>
                  <a:cubicBezTo>
                    <a:pt x="7987" y="1023"/>
                    <a:pt x="8811" y="1269"/>
                    <a:pt x="9307" y="1698"/>
                  </a:cubicBezTo>
                  <a:cubicBezTo>
                    <a:pt x="10007" y="2298"/>
                    <a:pt x="10541" y="3399"/>
                    <a:pt x="10574" y="4300"/>
                  </a:cubicBezTo>
                  <a:cubicBezTo>
                    <a:pt x="10608" y="5033"/>
                    <a:pt x="10341" y="5634"/>
                    <a:pt x="9807" y="6101"/>
                  </a:cubicBezTo>
                  <a:cubicBezTo>
                    <a:pt x="8905" y="6951"/>
                    <a:pt x="7526" y="7284"/>
                    <a:pt x="6223" y="7284"/>
                  </a:cubicBezTo>
                  <a:cubicBezTo>
                    <a:pt x="5839" y="7284"/>
                    <a:pt x="5461" y="7255"/>
                    <a:pt x="5104" y="7202"/>
                  </a:cubicBezTo>
                  <a:cubicBezTo>
                    <a:pt x="3302" y="6968"/>
                    <a:pt x="1334" y="5934"/>
                    <a:pt x="1101" y="3933"/>
                  </a:cubicBezTo>
                  <a:cubicBezTo>
                    <a:pt x="1051" y="3599"/>
                    <a:pt x="767" y="3432"/>
                    <a:pt x="505" y="3432"/>
                  </a:cubicBezTo>
                  <a:cubicBezTo>
                    <a:pt x="242" y="3432"/>
                    <a:pt x="0" y="3599"/>
                    <a:pt x="33" y="3933"/>
                  </a:cubicBezTo>
                  <a:cubicBezTo>
                    <a:pt x="334" y="6334"/>
                    <a:pt x="2368" y="7802"/>
                    <a:pt x="4637" y="8202"/>
                  </a:cubicBezTo>
                  <a:cubicBezTo>
                    <a:pt x="5127" y="8283"/>
                    <a:pt x="5651" y="8328"/>
                    <a:pt x="6186" y="8328"/>
                  </a:cubicBezTo>
                  <a:cubicBezTo>
                    <a:pt x="7873" y="8328"/>
                    <a:pt x="9660" y="7876"/>
                    <a:pt x="10774" y="6635"/>
                  </a:cubicBezTo>
                  <a:cubicBezTo>
                    <a:pt x="12409" y="4800"/>
                    <a:pt x="11442" y="1664"/>
                    <a:pt x="9440" y="530"/>
                  </a:cubicBezTo>
                  <a:cubicBezTo>
                    <a:pt x="8819" y="174"/>
                    <a:pt x="8076" y="0"/>
                    <a:pt x="7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35"/>
            <p:cNvSpPr/>
            <p:nvPr/>
          </p:nvSpPr>
          <p:spPr>
            <a:xfrm>
              <a:off x="2832599" y="1297886"/>
              <a:ext cx="83918" cy="95492"/>
            </a:xfrm>
            <a:custGeom>
              <a:avLst/>
              <a:gdLst/>
              <a:ahLst/>
              <a:cxnLst/>
              <a:rect l="l" t="t" r="r" b="b"/>
              <a:pathLst>
                <a:path w="2670" h="3111" extrusionOk="0">
                  <a:moveTo>
                    <a:pt x="1584" y="1"/>
                  </a:moveTo>
                  <a:cubicBezTo>
                    <a:pt x="1457" y="1"/>
                    <a:pt x="1331" y="43"/>
                    <a:pt x="1235" y="139"/>
                  </a:cubicBezTo>
                  <a:cubicBezTo>
                    <a:pt x="868" y="572"/>
                    <a:pt x="468" y="1006"/>
                    <a:pt x="134" y="1473"/>
                  </a:cubicBezTo>
                  <a:cubicBezTo>
                    <a:pt x="1" y="1640"/>
                    <a:pt x="34" y="1940"/>
                    <a:pt x="201" y="2107"/>
                  </a:cubicBezTo>
                  <a:cubicBezTo>
                    <a:pt x="668" y="2507"/>
                    <a:pt x="1268" y="2774"/>
                    <a:pt x="1836" y="3041"/>
                  </a:cubicBezTo>
                  <a:cubicBezTo>
                    <a:pt x="1918" y="3082"/>
                    <a:pt x="2000" y="3111"/>
                    <a:pt x="2083" y="3111"/>
                  </a:cubicBezTo>
                  <a:cubicBezTo>
                    <a:pt x="2134" y="3111"/>
                    <a:pt x="2185" y="3100"/>
                    <a:pt x="2236" y="3074"/>
                  </a:cubicBezTo>
                  <a:cubicBezTo>
                    <a:pt x="2369" y="3041"/>
                    <a:pt x="2503" y="2974"/>
                    <a:pt x="2569" y="2841"/>
                  </a:cubicBezTo>
                  <a:cubicBezTo>
                    <a:pt x="2669" y="2607"/>
                    <a:pt x="2636" y="2274"/>
                    <a:pt x="2369" y="2140"/>
                  </a:cubicBezTo>
                  <a:cubicBezTo>
                    <a:pt x="2102" y="2007"/>
                    <a:pt x="1836" y="1907"/>
                    <a:pt x="1569" y="1773"/>
                  </a:cubicBezTo>
                  <a:cubicBezTo>
                    <a:pt x="1498" y="1726"/>
                    <a:pt x="1412" y="1680"/>
                    <a:pt x="1320" y="1621"/>
                  </a:cubicBezTo>
                  <a:lnTo>
                    <a:pt x="1320" y="1621"/>
                  </a:lnTo>
                  <a:cubicBezTo>
                    <a:pt x="1361" y="1572"/>
                    <a:pt x="1402" y="1522"/>
                    <a:pt x="1435" y="1473"/>
                  </a:cubicBezTo>
                  <a:cubicBezTo>
                    <a:pt x="1635" y="1273"/>
                    <a:pt x="1802" y="1073"/>
                    <a:pt x="1969" y="873"/>
                  </a:cubicBezTo>
                  <a:cubicBezTo>
                    <a:pt x="2136" y="672"/>
                    <a:pt x="2202" y="339"/>
                    <a:pt x="1969" y="139"/>
                  </a:cubicBezTo>
                  <a:cubicBezTo>
                    <a:pt x="1864" y="52"/>
                    <a:pt x="1723" y="1"/>
                    <a:pt x="1584" y="1"/>
                  </a:cubicBezTo>
                  <a:close/>
                </a:path>
              </a:pathLst>
            </a:custGeom>
            <a:solidFill>
              <a:srgbClr val="9FB5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35"/>
            <p:cNvSpPr/>
            <p:nvPr/>
          </p:nvSpPr>
          <p:spPr>
            <a:xfrm>
              <a:off x="3316522" y="1353762"/>
              <a:ext cx="746463" cy="372664"/>
            </a:xfrm>
            <a:custGeom>
              <a:avLst/>
              <a:gdLst/>
              <a:ahLst/>
              <a:cxnLst/>
              <a:rect l="l" t="t" r="r" b="b"/>
              <a:pathLst>
                <a:path w="20883" h="10675" extrusionOk="0">
                  <a:moveTo>
                    <a:pt x="20882" y="1"/>
                  </a:moveTo>
                  <a:cubicBezTo>
                    <a:pt x="16546" y="601"/>
                    <a:pt x="11576" y="901"/>
                    <a:pt x="7673" y="2869"/>
                  </a:cubicBezTo>
                  <a:cubicBezTo>
                    <a:pt x="4971" y="4204"/>
                    <a:pt x="601" y="7506"/>
                    <a:pt x="1" y="10675"/>
                  </a:cubicBezTo>
                  <a:lnTo>
                    <a:pt x="301" y="10675"/>
                  </a:lnTo>
                  <a:cubicBezTo>
                    <a:pt x="7373" y="10675"/>
                    <a:pt x="17580" y="8407"/>
                    <a:pt x="208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35"/>
            <p:cNvSpPr/>
            <p:nvPr/>
          </p:nvSpPr>
          <p:spPr>
            <a:xfrm>
              <a:off x="3311768" y="1598547"/>
              <a:ext cx="804870" cy="253656"/>
            </a:xfrm>
            <a:custGeom>
              <a:avLst/>
              <a:gdLst/>
              <a:ahLst/>
              <a:cxnLst/>
              <a:rect l="l" t="t" r="r" b="b"/>
              <a:pathLst>
                <a:path w="22517" h="7266" extrusionOk="0">
                  <a:moveTo>
                    <a:pt x="12454" y="1"/>
                  </a:moveTo>
                  <a:cubicBezTo>
                    <a:pt x="8278" y="1"/>
                    <a:pt x="4235" y="1086"/>
                    <a:pt x="0" y="3796"/>
                  </a:cubicBezTo>
                  <a:lnTo>
                    <a:pt x="300" y="3963"/>
                  </a:lnTo>
                  <a:cubicBezTo>
                    <a:pt x="3736" y="5598"/>
                    <a:pt x="6305" y="7265"/>
                    <a:pt x="10341" y="7265"/>
                  </a:cubicBezTo>
                  <a:cubicBezTo>
                    <a:pt x="14577" y="7265"/>
                    <a:pt x="20415" y="5898"/>
                    <a:pt x="22516" y="1695"/>
                  </a:cubicBezTo>
                  <a:cubicBezTo>
                    <a:pt x="18984" y="648"/>
                    <a:pt x="15680" y="1"/>
                    <a:pt x="124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35"/>
            <p:cNvSpPr/>
            <p:nvPr/>
          </p:nvSpPr>
          <p:spPr>
            <a:xfrm>
              <a:off x="3390444" y="1710083"/>
              <a:ext cx="34637" cy="26846"/>
            </a:xfrm>
            <a:custGeom>
              <a:avLst/>
              <a:gdLst/>
              <a:ahLst/>
              <a:cxnLst/>
              <a:rect l="l" t="t" r="r" b="b"/>
              <a:pathLst>
                <a:path w="969" h="769" extrusionOk="0">
                  <a:moveTo>
                    <a:pt x="501" y="1"/>
                  </a:moveTo>
                  <a:cubicBezTo>
                    <a:pt x="1" y="1"/>
                    <a:pt x="1" y="768"/>
                    <a:pt x="501" y="768"/>
                  </a:cubicBezTo>
                  <a:cubicBezTo>
                    <a:pt x="968" y="768"/>
                    <a:pt x="968" y="1"/>
                    <a:pt x="501" y="1"/>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35"/>
            <p:cNvSpPr/>
            <p:nvPr/>
          </p:nvSpPr>
          <p:spPr>
            <a:xfrm>
              <a:off x="3497751" y="1665852"/>
              <a:ext cx="34637" cy="25659"/>
            </a:xfrm>
            <a:custGeom>
              <a:avLst/>
              <a:gdLst/>
              <a:ahLst/>
              <a:cxnLst/>
              <a:rect l="l" t="t" r="r" b="b"/>
              <a:pathLst>
                <a:path w="969" h="735" extrusionOk="0">
                  <a:moveTo>
                    <a:pt x="501" y="0"/>
                  </a:moveTo>
                  <a:cubicBezTo>
                    <a:pt x="1" y="0"/>
                    <a:pt x="1" y="734"/>
                    <a:pt x="501" y="734"/>
                  </a:cubicBezTo>
                  <a:cubicBezTo>
                    <a:pt x="968" y="734"/>
                    <a:pt x="968" y="0"/>
                    <a:pt x="501"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35"/>
            <p:cNvSpPr/>
            <p:nvPr/>
          </p:nvSpPr>
          <p:spPr>
            <a:xfrm>
              <a:off x="3478699" y="1754348"/>
              <a:ext cx="35781" cy="26811"/>
            </a:xfrm>
            <a:custGeom>
              <a:avLst/>
              <a:gdLst/>
              <a:ahLst/>
              <a:cxnLst/>
              <a:rect l="l" t="t" r="r" b="b"/>
              <a:pathLst>
                <a:path w="1001" h="768" extrusionOk="0">
                  <a:moveTo>
                    <a:pt x="501" y="0"/>
                  </a:moveTo>
                  <a:cubicBezTo>
                    <a:pt x="0" y="0"/>
                    <a:pt x="0" y="768"/>
                    <a:pt x="501" y="768"/>
                  </a:cubicBezTo>
                  <a:cubicBezTo>
                    <a:pt x="1001" y="768"/>
                    <a:pt x="1001" y="0"/>
                    <a:pt x="501"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35"/>
            <p:cNvSpPr/>
            <p:nvPr/>
          </p:nvSpPr>
          <p:spPr>
            <a:xfrm>
              <a:off x="3581216" y="1754348"/>
              <a:ext cx="34637" cy="26811"/>
            </a:xfrm>
            <a:custGeom>
              <a:avLst/>
              <a:gdLst/>
              <a:ahLst/>
              <a:cxnLst/>
              <a:rect l="l" t="t" r="r" b="b"/>
              <a:pathLst>
                <a:path w="969" h="768" extrusionOk="0">
                  <a:moveTo>
                    <a:pt x="501" y="0"/>
                  </a:moveTo>
                  <a:cubicBezTo>
                    <a:pt x="1" y="0"/>
                    <a:pt x="1" y="768"/>
                    <a:pt x="501" y="768"/>
                  </a:cubicBezTo>
                  <a:cubicBezTo>
                    <a:pt x="968" y="768"/>
                    <a:pt x="968" y="0"/>
                    <a:pt x="501"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35"/>
            <p:cNvSpPr/>
            <p:nvPr/>
          </p:nvSpPr>
          <p:spPr>
            <a:xfrm>
              <a:off x="3602699" y="1655380"/>
              <a:ext cx="34601" cy="25624"/>
            </a:xfrm>
            <a:custGeom>
              <a:avLst/>
              <a:gdLst/>
              <a:ahLst/>
              <a:cxnLst/>
              <a:rect l="l" t="t" r="r" b="b"/>
              <a:pathLst>
                <a:path w="968" h="734" extrusionOk="0">
                  <a:moveTo>
                    <a:pt x="501" y="0"/>
                  </a:moveTo>
                  <a:cubicBezTo>
                    <a:pt x="0" y="0"/>
                    <a:pt x="0" y="734"/>
                    <a:pt x="501" y="734"/>
                  </a:cubicBezTo>
                  <a:cubicBezTo>
                    <a:pt x="968" y="734"/>
                    <a:pt x="968" y="0"/>
                    <a:pt x="5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35"/>
            <p:cNvSpPr/>
            <p:nvPr/>
          </p:nvSpPr>
          <p:spPr>
            <a:xfrm>
              <a:off x="3712402" y="1634399"/>
              <a:ext cx="34601" cy="25659"/>
            </a:xfrm>
            <a:custGeom>
              <a:avLst/>
              <a:gdLst/>
              <a:ahLst/>
              <a:cxnLst/>
              <a:rect l="l" t="t" r="r" b="b"/>
              <a:pathLst>
                <a:path w="968" h="735" extrusionOk="0">
                  <a:moveTo>
                    <a:pt x="501" y="1"/>
                  </a:moveTo>
                  <a:cubicBezTo>
                    <a:pt x="0" y="1"/>
                    <a:pt x="0" y="734"/>
                    <a:pt x="501" y="734"/>
                  </a:cubicBezTo>
                  <a:cubicBezTo>
                    <a:pt x="968" y="734"/>
                    <a:pt x="968" y="1"/>
                    <a:pt x="5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35"/>
            <p:cNvSpPr/>
            <p:nvPr/>
          </p:nvSpPr>
          <p:spPr>
            <a:xfrm>
              <a:off x="3683770" y="1710083"/>
              <a:ext cx="34601" cy="26846"/>
            </a:xfrm>
            <a:custGeom>
              <a:avLst/>
              <a:gdLst/>
              <a:ahLst/>
              <a:cxnLst/>
              <a:rect l="l" t="t" r="r" b="b"/>
              <a:pathLst>
                <a:path w="968" h="769" extrusionOk="0">
                  <a:moveTo>
                    <a:pt x="468" y="1"/>
                  </a:moveTo>
                  <a:cubicBezTo>
                    <a:pt x="1" y="1"/>
                    <a:pt x="1" y="768"/>
                    <a:pt x="468" y="768"/>
                  </a:cubicBezTo>
                  <a:cubicBezTo>
                    <a:pt x="968" y="768"/>
                    <a:pt x="968" y="1"/>
                    <a:pt x="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35"/>
            <p:cNvSpPr/>
            <p:nvPr/>
          </p:nvSpPr>
          <p:spPr>
            <a:xfrm>
              <a:off x="3715976" y="1812577"/>
              <a:ext cx="34601" cy="25659"/>
            </a:xfrm>
            <a:custGeom>
              <a:avLst/>
              <a:gdLst/>
              <a:ahLst/>
              <a:cxnLst/>
              <a:rect l="l" t="t" r="r" b="b"/>
              <a:pathLst>
                <a:path w="968" h="735" extrusionOk="0">
                  <a:moveTo>
                    <a:pt x="467" y="0"/>
                  </a:moveTo>
                  <a:cubicBezTo>
                    <a:pt x="0" y="0"/>
                    <a:pt x="0" y="734"/>
                    <a:pt x="467" y="734"/>
                  </a:cubicBezTo>
                  <a:cubicBezTo>
                    <a:pt x="968" y="734"/>
                    <a:pt x="968" y="0"/>
                    <a:pt x="467"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35"/>
            <p:cNvSpPr/>
            <p:nvPr/>
          </p:nvSpPr>
          <p:spPr>
            <a:xfrm>
              <a:off x="3808986" y="1762482"/>
              <a:ext cx="34601" cy="26846"/>
            </a:xfrm>
            <a:custGeom>
              <a:avLst/>
              <a:gdLst/>
              <a:ahLst/>
              <a:cxnLst/>
              <a:rect l="l" t="t" r="r" b="b"/>
              <a:pathLst>
                <a:path w="968" h="769" extrusionOk="0">
                  <a:moveTo>
                    <a:pt x="500" y="1"/>
                  </a:moveTo>
                  <a:cubicBezTo>
                    <a:pt x="0" y="1"/>
                    <a:pt x="0" y="768"/>
                    <a:pt x="500" y="768"/>
                  </a:cubicBezTo>
                  <a:cubicBezTo>
                    <a:pt x="967" y="768"/>
                    <a:pt x="967" y="1"/>
                    <a:pt x="5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35"/>
            <p:cNvSpPr/>
            <p:nvPr/>
          </p:nvSpPr>
          <p:spPr>
            <a:xfrm>
              <a:off x="3769630" y="1697271"/>
              <a:ext cx="34601" cy="25659"/>
            </a:xfrm>
            <a:custGeom>
              <a:avLst/>
              <a:gdLst/>
              <a:ahLst/>
              <a:cxnLst/>
              <a:rect l="l" t="t" r="r" b="b"/>
              <a:pathLst>
                <a:path w="968" h="735" extrusionOk="0">
                  <a:moveTo>
                    <a:pt x="467" y="1"/>
                  </a:moveTo>
                  <a:cubicBezTo>
                    <a:pt x="0" y="1"/>
                    <a:pt x="0" y="735"/>
                    <a:pt x="467" y="735"/>
                  </a:cubicBezTo>
                  <a:cubicBezTo>
                    <a:pt x="968" y="735"/>
                    <a:pt x="968" y="1"/>
                    <a:pt x="4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35"/>
            <p:cNvSpPr/>
            <p:nvPr/>
          </p:nvSpPr>
          <p:spPr>
            <a:xfrm>
              <a:off x="3838797" y="1628569"/>
              <a:ext cx="34601" cy="26846"/>
            </a:xfrm>
            <a:custGeom>
              <a:avLst/>
              <a:gdLst/>
              <a:ahLst/>
              <a:cxnLst/>
              <a:rect l="l" t="t" r="r" b="b"/>
              <a:pathLst>
                <a:path w="968" h="769" extrusionOk="0">
                  <a:moveTo>
                    <a:pt x="500" y="1"/>
                  </a:moveTo>
                  <a:cubicBezTo>
                    <a:pt x="0" y="1"/>
                    <a:pt x="0" y="768"/>
                    <a:pt x="500" y="768"/>
                  </a:cubicBezTo>
                  <a:cubicBezTo>
                    <a:pt x="967" y="768"/>
                    <a:pt x="967" y="1"/>
                    <a:pt x="5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35"/>
            <p:cNvSpPr/>
            <p:nvPr/>
          </p:nvSpPr>
          <p:spPr>
            <a:xfrm>
              <a:off x="3892451" y="1726385"/>
              <a:ext cx="34601" cy="25659"/>
            </a:xfrm>
            <a:custGeom>
              <a:avLst/>
              <a:gdLst/>
              <a:ahLst/>
              <a:cxnLst/>
              <a:rect l="l" t="t" r="r" b="b"/>
              <a:pathLst>
                <a:path w="968" h="735" extrusionOk="0">
                  <a:moveTo>
                    <a:pt x="500" y="1"/>
                  </a:moveTo>
                  <a:cubicBezTo>
                    <a:pt x="0" y="1"/>
                    <a:pt x="0" y="735"/>
                    <a:pt x="500" y="735"/>
                  </a:cubicBezTo>
                  <a:cubicBezTo>
                    <a:pt x="967" y="735"/>
                    <a:pt x="967" y="1"/>
                    <a:pt x="5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35"/>
            <p:cNvSpPr/>
            <p:nvPr/>
          </p:nvSpPr>
          <p:spPr>
            <a:xfrm>
              <a:off x="3941315" y="1657684"/>
              <a:ext cx="34637" cy="26811"/>
            </a:xfrm>
            <a:custGeom>
              <a:avLst/>
              <a:gdLst/>
              <a:ahLst/>
              <a:cxnLst/>
              <a:rect l="l" t="t" r="r" b="b"/>
              <a:pathLst>
                <a:path w="969" h="768" extrusionOk="0">
                  <a:moveTo>
                    <a:pt x="468" y="1"/>
                  </a:moveTo>
                  <a:cubicBezTo>
                    <a:pt x="1" y="1"/>
                    <a:pt x="1" y="768"/>
                    <a:pt x="468" y="768"/>
                  </a:cubicBezTo>
                  <a:cubicBezTo>
                    <a:pt x="968" y="768"/>
                    <a:pt x="968" y="1"/>
                    <a:pt x="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35"/>
            <p:cNvSpPr/>
            <p:nvPr/>
          </p:nvSpPr>
          <p:spPr>
            <a:xfrm>
              <a:off x="4014057" y="1701949"/>
              <a:ext cx="34601" cy="26811"/>
            </a:xfrm>
            <a:custGeom>
              <a:avLst/>
              <a:gdLst/>
              <a:ahLst/>
              <a:cxnLst/>
              <a:rect l="l" t="t" r="r" b="b"/>
              <a:pathLst>
                <a:path w="968" h="768" extrusionOk="0">
                  <a:moveTo>
                    <a:pt x="468" y="0"/>
                  </a:moveTo>
                  <a:cubicBezTo>
                    <a:pt x="1" y="0"/>
                    <a:pt x="1" y="768"/>
                    <a:pt x="468" y="768"/>
                  </a:cubicBezTo>
                  <a:cubicBezTo>
                    <a:pt x="968" y="768"/>
                    <a:pt x="968" y="0"/>
                    <a:pt x="4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35"/>
            <p:cNvSpPr/>
            <p:nvPr/>
          </p:nvSpPr>
          <p:spPr>
            <a:xfrm>
              <a:off x="4056987" y="1663514"/>
              <a:ext cx="34601" cy="25659"/>
            </a:xfrm>
            <a:custGeom>
              <a:avLst/>
              <a:gdLst/>
              <a:ahLst/>
              <a:cxnLst/>
              <a:rect l="l" t="t" r="r" b="b"/>
              <a:pathLst>
                <a:path w="968" h="735" extrusionOk="0">
                  <a:moveTo>
                    <a:pt x="467" y="1"/>
                  </a:moveTo>
                  <a:cubicBezTo>
                    <a:pt x="0" y="1"/>
                    <a:pt x="0" y="734"/>
                    <a:pt x="467" y="734"/>
                  </a:cubicBezTo>
                  <a:cubicBezTo>
                    <a:pt x="968" y="734"/>
                    <a:pt x="968" y="1"/>
                    <a:pt x="4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35"/>
            <p:cNvSpPr/>
            <p:nvPr/>
          </p:nvSpPr>
          <p:spPr>
            <a:xfrm>
              <a:off x="3569313" y="1487395"/>
              <a:ext cx="87075" cy="99878"/>
            </a:xfrm>
            <a:custGeom>
              <a:avLst/>
              <a:gdLst/>
              <a:ahLst/>
              <a:cxnLst/>
              <a:rect l="l" t="t" r="r" b="b"/>
              <a:pathLst>
                <a:path w="2436" h="2861" extrusionOk="0">
                  <a:moveTo>
                    <a:pt x="571" y="1"/>
                  </a:moveTo>
                  <a:cubicBezTo>
                    <a:pt x="488" y="1"/>
                    <a:pt x="406" y="24"/>
                    <a:pt x="334" y="75"/>
                  </a:cubicBezTo>
                  <a:cubicBezTo>
                    <a:pt x="100" y="209"/>
                    <a:pt x="0" y="542"/>
                    <a:pt x="134" y="776"/>
                  </a:cubicBezTo>
                  <a:cubicBezTo>
                    <a:pt x="567" y="1443"/>
                    <a:pt x="1001" y="2110"/>
                    <a:pt x="1501" y="2711"/>
                  </a:cubicBezTo>
                  <a:cubicBezTo>
                    <a:pt x="1585" y="2811"/>
                    <a:pt x="1727" y="2861"/>
                    <a:pt x="1868" y="2861"/>
                  </a:cubicBezTo>
                  <a:cubicBezTo>
                    <a:pt x="2010" y="2861"/>
                    <a:pt x="2152" y="2811"/>
                    <a:pt x="2235" y="2711"/>
                  </a:cubicBezTo>
                  <a:cubicBezTo>
                    <a:pt x="2435" y="2477"/>
                    <a:pt x="2435" y="2177"/>
                    <a:pt x="2235" y="1977"/>
                  </a:cubicBezTo>
                  <a:cubicBezTo>
                    <a:pt x="2169" y="1877"/>
                    <a:pt x="2102" y="1810"/>
                    <a:pt x="2068" y="1743"/>
                  </a:cubicBezTo>
                  <a:cubicBezTo>
                    <a:pt x="2035" y="1710"/>
                    <a:pt x="2002" y="1676"/>
                    <a:pt x="1968" y="1610"/>
                  </a:cubicBezTo>
                  <a:cubicBezTo>
                    <a:pt x="1941" y="1610"/>
                    <a:pt x="1936" y="1588"/>
                    <a:pt x="1918" y="1580"/>
                  </a:cubicBezTo>
                  <a:lnTo>
                    <a:pt x="1918" y="1580"/>
                  </a:lnTo>
                  <a:cubicBezTo>
                    <a:pt x="1931" y="1596"/>
                    <a:pt x="1944" y="1615"/>
                    <a:pt x="1942" y="1615"/>
                  </a:cubicBezTo>
                  <a:cubicBezTo>
                    <a:pt x="1941" y="1615"/>
                    <a:pt x="1939" y="1614"/>
                    <a:pt x="1935" y="1610"/>
                  </a:cubicBezTo>
                  <a:cubicBezTo>
                    <a:pt x="1929" y="1599"/>
                    <a:pt x="1923" y="1589"/>
                    <a:pt x="1916" y="1579"/>
                  </a:cubicBezTo>
                  <a:lnTo>
                    <a:pt x="1916" y="1579"/>
                  </a:lnTo>
                  <a:cubicBezTo>
                    <a:pt x="1917" y="1579"/>
                    <a:pt x="1917" y="1579"/>
                    <a:pt x="1918" y="1580"/>
                  </a:cubicBezTo>
                  <a:lnTo>
                    <a:pt x="1918" y="1580"/>
                  </a:lnTo>
                  <a:cubicBezTo>
                    <a:pt x="1916" y="1578"/>
                    <a:pt x="1915" y="1577"/>
                    <a:pt x="1914" y="1575"/>
                  </a:cubicBezTo>
                  <a:lnTo>
                    <a:pt x="1914" y="1575"/>
                  </a:lnTo>
                  <a:cubicBezTo>
                    <a:pt x="1915" y="1577"/>
                    <a:pt x="1916" y="1578"/>
                    <a:pt x="1916" y="1579"/>
                  </a:cubicBezTo>
                  <a:lnTo>
                    <a:pt x="1916" y="1579"/>
                  </a:lnTo>
                  <a:cubicBezTo>
                    <a:pt x="1912" y="1577"/>
                    <a:pt x="1908" y="1576"/>
                    <a:pt x="1902" y="1576"/>
                  </a:cubicBezTo>
                  <a:cubicBezTo>
                    <a:pt x="1895" y="1563"/>
                    <a:pt x="1894" y="1557"/>
                    <a:pt x="1896" y="1557"/>
                  </a:cubicBezTo>
                  <a:lnTo>
                    <a:pt x="1896" y="1557"/>
                  </a:lnTo>
                  <a:cubicBezTo>
                    <a:pt x="1898" y="1557"/>
                    <a:pt x="1906" y="1565"/>
                    <a:pt x="1914" y="1575"/>
                  </a:cubicBezTo>
                  <a:lnTo>
                    <a:pt x="1914" y="1575"/>
                  </a:lnTo>
                  <a:cubicBezTo>
                    <a:pt x="1821" y="1424"/>
                    <a:pt x="1728" y="1298"/>
                    <a:pt x="1635" y="1143"/>
                  </a:cubicBezTo>
                  <a:cubicBezTo>
                    <a:pt x="1401" y="876"/>
                    <a:pt x="1235" y="576"/>
                    <a:pt x="1034" y="275"/>
                  </a:cubicBezTo>
                  <a:cubicBezTo>
                    <a:pt x="942" y="114"/>
                    <a:pt x="755" y="1"/>
                    <a:pt x="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35"/>
            <p:cNvSpPr/>
            <p:nvPr/>
          </p:nvSpPr>
          <p:spPr>
            <a:xfrm>
              <a:off x="3668256" y="1442502"/>
              <a:ext cx="103803" cy="128818"/>
            </a:xfrm>
            <a:custGeom>
              <a:avLst/>
              <a:gdLst/>
              <a:ahLst/>
              <a:cxnLst/>
              <a:rect l="l" t="t" r="r" b="b"/>
              <a:pathLst>
                <a:path w="2904" h="3690" extrusionOk="0">
                  <a:moveTo>
                    <a:pt x="1099" y="385"/>
                  </a:moveTo>
                  <a:cubicBezTo>
                    <a:pt x="1100" y="388"/>
                    <a:pt x="1101" y="391"/>
                    <a:pt x="1102" y="394"/>
                  </a:cubicBezTo>
                  <a:cubicBezTo>
                    <a:pt x="1118" y="426"/>
                    <a:pt x="1124" y="437"/>
                    <a:pt x="1125" y="437"/>
                  </a:cubicBezTo>
                  <a:cubicBezTo>
                    <a:pt x="1127" y="437"/>
                    <a:pt x="1107" y="392"/>
                    <a:pt x="1099" y="385"/>
                  </a:cubicBezTo>
                  <a:close/>
                  <a:moveTo>
                    <a:pt x="623" y="1"/>
                  </a:moveTo>
                  <a:cubicBezTo>
                    <a:pt x="573" y="1"/>
                    <a:pt x="522" y="9"/>
                    <a:pt x="468" y="27"/>
                  </a:cubicBezTo>
                  <a:cubicBezTo>
                    <a:pt x="234" y="127"/>
                    <a:pt x="1" y="394"/>
                    <a:pt x="101" y="661"/>
                  </a:cubicBezTo>
                  <a:cubicBezTo>
                    <a:pt x="335" y="1228"/>
                    <a:pt x="668" y="1695"/>
                    <a:pt x="1035" y="2162"/>
                  </a:cubicBezTo>
                  <a:cubicBezTo>
                    <a:pt x="1102" y="2262"/>
                    <a:pt x="1202" y="2395"/>
                    <a:pt x="1269" y="2495"/>
                  </a:cubicBezTo>
                  <a:cubicBezTo>
                    <a:pt x="1302" y="2495"/>
                    <a:pt x="1302" y="2529"/>
                    <a:pt x="1335" y="2562"/>
                  </a:cubicBezTo>
                  <a:cubicBezTo>
                    <a:pt x="1309" y="2523"/>
                    <a:pt x="1303" y="2509"/>
                    <a:pt x="1306" y="2509"/>
                  </a:cubicBezTo>
                  <a:lnTo>
                    <a:pt x="1306" y="2509"/>
                  </a:lnTo>
                  <a:cubicBezTo>
                    <a:pt x="1311" y="2509"/>
                    <a:pt x="1335" y="2542"/>
                    <a:pt x="1335" y="2562"/>
                  </a:cubicBezTo>
                  <a:cubicBezTo>
                    <a:pt x="1369" y="2629"/>
                    <a:pt x="1435" y="2662"/>
                    <a:pt x="1469" y="2729"/>
                  </a:cubicBezTo>
                  <a:cubicBezTo>
                    <a:pt x="1635" y="2962"/>
                    <a:pt x="1769" y="3196"/>
                    <a:pt x="1869" y="3429"/>
                  </a:cubicBezTo>
                  <a:cubicBezTo>
                    <a:pt x="1962" y="3592"/>
                    <a:pt x="2167" y="3689"/>
                    <a:pt x="2362" y="3689"/>
                  </a:cubicBezTo>
                  <a:cubicBezTo>
                    <a:pt x="2448" y="3689"/>
                    <a:pt x="2531" y="3670"/>
                    <a:pt x="2603" y="3630"/>
                  </a:cubicBezTo>
                  <a:cubicBezTo>
                    <a:pt x="2836" y="3463"/>
                    <a:pt x="2903" y="3163"/>
                    <a:pt x="2770" y="2896"/>
                  </a:cubicBezTo>
                  <a:cubicBezTo>
                    <a:pt x="2536" y="2395"/>
                    <a:pt x="2203" y="1962"/>
                    <a:pt x="1836" y="1528"/>
                  </a:cubicBezTo>
                  <a:cubicBezTo>
                    <a:pt x="1802" y="1495"/>
                    <a:pt x="1769" y="1428"/>
                    <a:pt x="1736" y="1395"/>
                  </a:cubicBezTo>
                  <a:cubicBezTo>
                    <a:pt x="1702" y="1361"/>
                    <a:pt x="1702" y="1328"/>
                    <a:pt x="1669" y="1328"/>
                  </a:cubicBezTo>
                  <a:cubicBezTo>
                    <a:pt x="1649" y="1298"/>
                    <a:pt x="1644" y="1289"/>
                    <a:pt x="1646" y="1289"/>
                  </a:cubicBezTo>
                  <a:lnTo>
                    <a:pt x="1646" y="1289"/>
                  </a:lnTo>
                  <a:cubicBezTo>
                    <a:pt x="1648" y="1289"/>
                    <a:pt x="1670" y="1314"/>
                    <a:pt x="1675" y="1314"/>
                  </a:cubicBezTo>
                  <a:cubicBezTo>
                    <a:pt x="1677" y="1314"/>
                    <a:pt x="1676" y="1309"/>
                    <a:pt x="1669" y="1295"/>
                  </a:cubicBezTo>
                  <a:cubicBezTo>
                    <a:pt x="1602" y="1195"/>
                    <a:pt x="1502" y="1094"/>
                    <a:pt x="1435" y="994"/>
                  </a:cubicBezTo>
                  <a:cubicBezTo>
                    <a:pt x="1369" y="894"/>
                    <a:pt x="1302" y="794"/>
                    <a:pt x="1235" y="694"/>
                  </a:cubicBezTo>
                  <a:cubicBezTo>
                    <a:pt x="1202" y="627"/>
                    <a:pt x="1168" y="561"/>
                    <a:pt x="1135" y="494"/>
                  </a:cubicBezTo>
                  <a:cubicBezTo>
                    <a:pt x="1135" y="461"/>
                    <a:pt x="1135" y="461"/>
                    <a:pt x="1102" y="427"/>
                  </a:cubicBezTo>
                  <a:cubicBezTo>
                    <a:pt x="1094" y="395"/>
                    <a:pt x="1093" y="385"/>
                    <a:pt x="1097" y="385"/>
                  </a:cubicBezTo>
                  <a:lnTo>
                    <a:pt x="1097" y="385"/>
                  </a:lnTo>
                  <a:cubicBezTo>
                    <a:pt x="1097" y="385"/>
                    <a:pt x="1098" y="385"/>
                    <a:pt x="1099" y="385"/>
                  </a:cubicBezTo>
                  <a:lnTo>
                    <a:pt x="1099" y="385"/>
                  </a:lnTo>
                  <a:cubicBezTo>
                    <a:pt x="1015" y="170"/>
                    <a:pt x="845" y="1"/>
                    <a:pt x="6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35"/>
            <p:cNvSpPr/>
            <p:nvPr/>
          </p:nvSpPr>
          <p:spPr>
            <a:xfrm>
              <a:off x="3764840" y="1440338"/>
              <a:ext cx="71597" cy="83086"/>
            </a:xfrm>
            <a:custGeom>
              <a:avLst/>
              <a:gdLst/>
              <a:ahLst/>
              <a:cxnLst/>
              <a:rect l="l" t="t" r="r" b="b"/>
              <a:pathLst>
                <a:path w="2003" h="2380" extrusionOk="0">
                  <a:moveTo>
                    <a:pt x="492" y="0"/>
                  </a:moveTo>
                  <a:cubicBezTo>
                    <a:pt x="408" y="0"/>
                    <a:pt x="326" y="17"/>
                    <a:pt x="268" y="56"/>
                  </a:cubicBezTo>
                  <a:cubicBezTo>
                    <a:pt x="168" y="122"/>
                    <a:pt x="68" y="256"/>
                    <a:pt x="34" y="389"/>
                  </a:cubicBezTo>
                  <a:cubicBezTo>
                    <a:pt x="1" y="523"/>
                    <a:pt x="1" y="656"/>
                    <a:pt x="68" y="790"/>
                  </a:cubicBezTo>
                  <a:cubicBezTo>
                    <a:pt x="368" y="1223"/>
                    <a:pt x="735" y="1657"/>
                    <a:pt x="968" y="2124"/>
                  </a:cubicBezTo>
                  <a:cubicBezTo>
                    <a:pt x="1035" y="2257"/>
                    <a:pt x="1168" y="2357"/>
                    <a:pt x="1302" y="2357"/>
                  </a:cubicBezTo>
                  <a:cubicBezTo>
                    <a:pt x="1357" y="2371"/>
                    <a:pt x="1418" y="2379"/>
                    <a:pt x="1478" y="2379"/>
                  </a:cubicBezTo>
                  <a:cubicBezTo>
                    <a:pt x="1562" y="2379"/>
                    <a:pt x="1644" y="2363"/>
                    <a:pt x="1702" y="2324"/>
                  </a:cubicBezTo>
                  <a:cubicBezTo>
                    <a:pt x="1936" y="2157"/>
                    <a:pt x="2002" y="1857"/>
                    <a:pt x="1869" y="1590"/>
                  </a:cubicBezTo>
                  <a:cubicBezTo>
                    <a:pt x="1635" y="1123"/>
                    <a:pt x="1268" y="689"/>
                    <a:pt x="968" y="256"/>
                  </a:cubicBezTo>
                  <a:cubicBezTo>
                    <a:pt x="902" y="122"/>
                    <a:pt x="801" y="56"/>
                    <a:pt x="668" y="22"/>
                  </a:cubicBezTo>
                  <a:cubicBezTo>
                    <a:pt x="613" y="9"/>
                    <a:pt x="552" y="0"/>
                    <a:pt x="4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35"/>
            <p:cNvSpPr/>
            <p:nvPr/>
          </p:nvSpPr>
          <p:spPr>
            <a:xfrm>
              <a:off x="3848306" y="1390347"/>
              <a:ext cx="77567" cy="101623"/>
            </a:xfrm>
            <a:custGeom>
              <a:avLst/>
              <a:gdLst/>
              <a:ahLst/>
              <a:cxnLst/>
              <a:rect l="l" t="t" r="r" b="b"/>
              <a:pathLst>
                <a:path w="2170" h="2911" extrusionOk="0">
                  <a:moveTo>
                    <a:pt x="513" y="0"/>
                  </a:moveTo>
                  <a:cubicBezTo>
                    <a:pt x="421" y="0"/>
                    <a:pt x="331" y="23"/>
                    <a:pt x="268" y="87"/>
                  </a:cubicBezTo>
                  <a:cubicBezTo>
                    <a:pt x="134" y="153"/>
                    <a:pt x="34" y="253"/>
                    <a:pt x="34" y="387"/>
                  </a:cubicBezTo>
                  <a:cubicBezTo>
                    <a:pt x="1" y="520"/>
                    <a:pt x="1" y="654"/>
                    <a:pt x="68" y="787"/>
                  </a:cubicBezTo>
                  <a:cubicBezTo>
                    <a:pt x="368" y="1454"/>
                    <a:pt x="902" y="1988"/>
                    <a:pt x="1202" y="2655"/>
                  </a:cubicBezTo>
                  <a:cubicBezTo>
                    <a:pt x="1235" y="2789"/>
                    <a:pt x="1402" y="2889"/>
                    <a:pt x="1502" y="2889"/>
                  </a:cubicBezTo>
                  <a:cubicBezTo>
                    <a:pt x="1557" y="2903"/>
                    <a:pt x="1618" y="2911"/>
                    <a:pt x="1678" y="2911"/>
                  </a:cubicBezTo>
                  <a:cubicBezTo>
                    <a:pt x="1762" y="2911"/>
                    <a:pt x="1844" y="2894"/>
                    <a:pt x="1902" y="2855"/>
                  </a:cubicBezTo>
                  <a:cubicBezTo>
                    <a:pt x="2036" y="2789"/>
                    <a:pt x="2136" y="2655"/>
                    <a:pt x="2136" y="2522"/>
                  </a:cubicBezTo>
                  <a:cubicBezTo>
                    <a:pt x="2169" y="2388"/>
                    <a:pt x="2169" y="2255"/>
                    <a:pt x="2102" y="2121"/>
                  </a:cubicBezTo>
                  <a:cubicBezTo>
                    <a:pt x="1802" y="1454"/>
                    <a:pt x="1268" y="921"/>
                    <a:pt x="968" y="253"/>
                  </a:cubicBezTo>
                  <a:cubicBezTo>
                    <a:pt x="935" y="153"/>
                    <a:pt x="768" y="53"/>
                    <a:pt x="668" y="20"/>
                  </a:cubicBezTo>
                  <a:cubicBezTo>
                    <a:pt x="619" y="8"/>
                    <a:pt x="566" y="0"/>
                    <a:pt x="5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35"/>
            <p:cNvSpPr/>
            <p:nvPr/>
          </p:nvSpPr>
          <p:spPr>
            <a:xfrm>
              <a:off x="3938956" y="1377047"/>
              <a:ext cx="51294" cy="62908"/>
            </a:xfrm>
            <a:custGeom>
              <a:avLst/>
              <a:gdLst/>
              <a:ahLst/>
              <a:cxnLst/>
              <a:rect l="l" t="t" r="r" b="b"/>
              <a:pathLst>
                <a:path w="1435" h="1802" extrusionOk="0">
                  <a:moveTo>
                    <a:pt x="600" y="1"/>
                  </a:moveTo>
                  <a:cubicBezTo>
                    <a:pt x="534" y="1"/>
                    <a:pt x="467" y="1"/>
                    <a:pt x="400" y="34"/>
                  </a:cubicBezTo>
                  <a:cubicBezTo>
                    <a:pt x="267" y="67"/>
                    <a:pt x="167" y="134"/>
                    <a:pt x="100" y="268"/>
                  </a:cubicBezTo>
                  <a:cubicBezTo>
                    <a:pt x="33" y="401"/>
                    <a:pt x="0" y="534"/>
                    <a:pt x="33" y="668"/>
                  </a:cubicBezTo>
                  <a:cubicBezTo>
                    <a:pt x="133" y="968"/>
                    <a:pt x="334" y="1268"/>
                    <a:pt x="467" y="1535"/>
                  </a:cubicBezTo>
                  <a:cubicBezTo>
                    <a:pt x="500" y="1602"/>
                    <a:pt x="534" y="1635"/>
                    <a:pt x="600" y="1702"/>
                  </a:cubicBezTo>
                  <a:cubicBezTo>
                    <a:pt x="667" y="1735"/>
                    <a:pt x="701" y="1769"/>
                    <a:pt x="767" y="1769"/>
                  </a:cubicBezTo>
                  <a:cubicBezTo>
                    <a:pt x="867" y="1802"/>
                    <a:pt x="934" y="1802"/>
                    <a:pt x="1001" y="1802"/>
                  </a:cubicBezTo>
                  <a:cubicBezTo>
                    <a:pt x="1067" y="1802"/>
                    <a:pt x="1134" y="1769"/>
                    <a:pt x="1168" y="1735"/>
                  </a:cubicBezTo>
                  <a:cubicBezTo>
                    <a:pt x="1301" y="1669"/>
                    <a:pt x="1401" y="1535"/>
                    <a:pt x="1401" y="1402"/>
                  </a:cubicBezTo>
                  <a:cubicBezTo>
                    <a:pt x="1434" y="1368"/>
                    <a:pt x="1434" y="1335"/>
                    <a:pt x="1434" y="1268"/>
                  </a:cubicBezTo>
                  <a:cubicBezTo>
                    <a:pt x="1434" y="1168"/>
                    <a:pt x="1401" y="1101"/>
                    <a:pt x="1368" y="1001"/>
                  </a:cubicBezTo>
                  <a:cubicBezTo>
                    <a:pt x="1268" y="801"/>
                    <a:pt x="1134" y="601"/>
                    <a:pt x="1034" y="368"/>
                  </a:cubicBezTo>
                  <a:lnTo>
                    <a:pt x="1034" y="368"/>
                  </a:lnTo>
                  <a:cubicBezTo>
                    <a:pt x="1034" y="401"/>
                    <a:pt x="1067" y="434"/>
                    <a:pt x="1067" y="501"/>
                  </a:cubicBezTo>
                  <a:lnTo>
                    <a:pt x="1034" y="401"/>
                  </a:lnTo>
                  <a:cubicBezTo>
                    <a:pt x="1001" y="268"/>
                    <a:pt x="934" y="134"/>
                    <a:pt x="801" y="67"/>
                  </a:cubicBezTo>
                  <a:cubicBezTo>
                    <a:pt x="734" y="34"/>
                    <a:pt x="667" y="34"/>
                    <a:pt x="60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35"/>
            <p:cNvSpPr/>
            <p:nvPr/>
          </p:nvSpPr>
          <p:spPr>
            <a:xfrm>
              <a:off x="3507295" y="1537281"/>
              <a:ext cx="53689" cy="73171"/>
            </a:xfrm>
            <a:custGeom>
              <a:avLst/>
              <a:gdLst/>
              <a:ahLst/>
              <a:cxnLst/>
              <a:rect l="l" t="t" r="r" b="b"/>
              <a:pathLst>
                <a:path w="1502" h="2096" extrusionOk="0">
                  <a:moveTo>
                    <a:pt x="1102" y="714"/>
                  </a:moveTo>
                  <a:lnTo>
                    <a:pt x="1102" y="714"/>
                  </a:lnTo>
                  <a:cubicBezTo>
                    <a:pt x="1118" y="731"/>
                    <a:pt x="1127" y="756"/>
                    <a:pt x="1135" y="781"/>
                  </a:cubicBezTo>
                  <a:lnTo>
                    <a:pt x="1135" y="781"/>
                  </a:lnTo>
                  <a:cubicBezTo>
                    <a:pt x="1124" y="759"/>
                    <a:pt x="1113" y="737"/>
                    <a:pt x="1102" y="714"/>
                  </a:cubicBezTo>
                  <a:close/>
                  <a:moveTo>
                    <a:pt x="494" y="1"/>
                  </a:moveTo>
                  <a:cubicBezTo>
                    <a:pt x="459" y="1"/>
                    <a:pt x="428" y="5"/>
                    <a:pt x="401" y="14"/>
                  </a:cubicBezTo>
                  <a:cubicBezTo>
                    <a:pt x="268" y="47"/>
                    <a:pt x="134" y="147"/>
                    <a:pt x="67" y="247"/>
                  </a:cubicBezTo>
                  <a:cubicBezTo>
                    <a:pt x="1" y="381"/>
                    <a:pt x="1" y="514"/>
                    <a:pt x="34" y="648"/>
                  </a:cubicBezTo>
                  <a:cubicBezTo>
                    <a:pt x="101" y="1081"/>
                    <a:pt x="301" y="1482"/>
                    <a:pt x="534" y="1849"/>
                  </a:cubicBezTo>
                  <a:cubicBezTo>
                    <a:pt x="601" y="1949"/>
                    <a:pt x="701" y="2049"/>
                    <a:pt x="835" y="2082"/>
                  </a:cubicBezTo>
                  <a:cubicBezTo>
                    <a:pt x="870" y="2091"/>
                    <a:pt x="909" y="2095"/>
                    <a:pt x="947" y="2095"/>
                  </a:cubicBezTo>
                  <a:cubicBezTo>
                    <a:pt x="1053" y="2095"/>
                    <a:pt x="1162" y="2064"/>
                    <a:pt x="1235" y="2015"/>
                  </a:cubicBezTo>
                  <a:cubicBezTo>
                    <a:pt x="1335" y="1949"/>
                    <a:pt x="1435" y="1849"/>
                    <a:pt x="1468" y="1715"/>
                  </a:cubicBezTo>
                  <a:cubicBezTo>
                    <a:pt x="1502" y="1582"/>
                    <a:pt x="1502" y="1415"/>
                    <a:pt x="1435" y="1315"/>
                  </a:cubicBezTo>
                  <a:cubicBezTo>
                    <a:pt x="1331" y="1158"/>
                    <a:pt x="1247" y="1001"/>
                    <a:pt x="1167" y="845"/>
                  </a:cubicBezTo>
                  <a:lnTo>
                    <a:pt x="1167" y="845"/>
                  </a:lnTo>
                  <a:cubicBezTo>
                    <a:pt x="1101" y="679"/>
                    <a:pt x="1068" y="547"/>
                    <a:pt x="1035" y="381"/>
                  </a:cubicBezTo>
                  <a:cubicBezTo>
                    <a:pt x="1001" y="247"/>
                    <a:pt x="901" y="114"/>
                    <a:pt x="801" y="81"/>
                  </a:cubicBezTo>
                  <a:cubicBezTo>
                    <a:pt x="704" y="32"/>
                    <a:pt x="588" y="1"/>
                    <a:pt x="4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35"/>
            <p:cNvSpPr/>
            <p:nvPr/>
          </p:nvSpPr>
          <p:spPr>
            <a:xfrm>
              <a:off x="1723531" y="1109222"/>
              <a:ext cx="682050" cy="475160"/>
            </a:xfrm>
            <a:custGeom>
              <a:avLst/>
              <a:gdLst/>
              <a:ahLst/>
              <a:cxnLst/>
              <a:rect l="l" t="t" r="r" b="b"/>
              <a:pathLst>
                <a:path w="19081" h="13611" extrusionOk="0">
                  <a:moveTo>
                    <a:pt x="0" y="1"/>
                  </a:moveTo>
                  <a:lnTo>
                    <a:pt x="0" y="1"/>
                  </a:lnTo>
                  <a:cubicBezTo>
                    <a:pt x="2035" y="8807"/>
                    <a:pt x="11809" y="12543"/>
                    <a:pt x="18781" y="13577"/>
                  </a:cubicBezTo>
                  <a:lnTo>
                    <a:pt x="19081" y="13610"/>
                  </a:lnTo>
                  <a:cubicBezTo>
                    <a:pt x="18947" y="10408"/>
                    <a:pt x="15145" y="6505"/>
                    <a:pt x="12676" y="4771"/>
                  </a:cubicBezTo>
                  <a:cubicBezTo>
                    <a:pt x="9107" y="2235"/>
                    <a:pt x="4237" y="1235"/>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35"/>
            <p:cNvSpPr/>
            <p:nvPr/>
          </p:nvSpPr>
          <p:spPr>
            <a:xfrm>
              <a:off x="1624552" y="1385146"/>
              <a:ext cx="785818" cy="276801"/>
            </a:xfrm>
            <a:custGeom>
              <a:avLst/>
              <a:gdLst/>
              <a:ahLst/>
              <a:cxnLst/>
              <a:rect l="l" t="t" r="r" b="b"/>
              <a:pathLst>
                <a:path w="21984" h="7929" extrusionOk="0">
                  <a:moveTo>
                    <a:pt x="6091" y="0"/>
                  </a:moveTo>
                  <a:cubicBezTo>
                    <a:pt x="4143" y="0"/>
                    <a:pt x="2120" y="174"/>
                    <a:pt x="1" y="469"/>
                  </a:cubicBezTo>
                  <a:cubicBezTo>
                    <a:pt x="1469" y="4939"/>
                    <a:pt x="7073" y="7141"/>
                    <a:pt x="11209" y="7774"/>
                  </a:cubicBezTo>
                  <a:cubicBezTo>
                    <a:pt x="11926" y="7881"/>
                    <a:pt x="12602" y="7929"/>
                    <a:pt x="13249" y="7929"/>
                  </a:cubicBezTo>
                  <a:cubicBezTo>
                    <a:pt x="16246" y="7929"/>
                    <a:pt x="18632" y="6906"/>
                    <a:pt x="21650" y="5973"/>
                  </a:cubicBezTo>
                  <a:lnTo>
                    <a:pt x="21983" y="5873"/>
                  </a:lnTo>
                  <a:cubicBezTo>
                    <a:pt x="16950" y="1513"/>
                    <a:pt x="11843" y="0"/>
                    <a:pt x="6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35"/>
            <p:cNvSpPr/>
            <p:nvPr/>
          </p:nvSpPr>
          <p:spPr>
            <a:xfrm>
              <a:off x="2297744" y="1555085"/>
              <a:ext cx="36710" cy="27090"/>
            </a:xfrm>
            <a:custGeom>
              <a:avLst/>
              <a:gdLst/>
              <a:ahLst/>
              <a:cxnLst/>
              <a:rect l="l" t="t" r="r" b="b"/>
              <a:pathLst>
                <a:path w="1027" h="776" extrusionOk="0">
                  <a:moveTo>
                    <a:pt x="492" y="0"/>
                  </a:moveTo>
                  <a:cubicBezTo>
                    <a:pt x="74" y="0"/>
                    <a:pt x="1" y="708"/>
                    <a:pt x="448" y="772"/>
                  </a:cubicBezTo>
                  <a:cubicBezTo>
                    <a:pt x="469" y="774"/>
                    <a:pt x="488" y="776"/>
                    <a:pt x="507" y="776"/>
                  </a:cubicBezTo>
                  <a:cubicBezTo>
                    <a:pt x="926" y="776"/>
                    <a:pt x="1027" y="100"/>
                    <a:pt x="548" y="4"/>
                  </a:cubicBezTo>
                  <a:cubicBezTo>
                    <a:pt x="529" y="2"/>
                    <a:pt x="510" y="0"/>
                    <a:pt x="492"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35"/>
            <p:cNvSpPr/>
            <p:nvPr/>
          </p:nvSpPr>
          <p:spPr>
            <a:xfrm>
              <a:off x="2197657" y="1495669"/>
              <a:ext cx="36746" cy="27125"/>
            </a:xfrm>
            <a:custGeom>
              <a:avLst/>
              <a:gdLst/>
              <a:ahLst/>
              <a:cxnLst/>
              <a:rect l="l" t="t" r="r" b="b"/>
              <a:pathLst>
                <a:path w="1028" h="777" extrusionOk="0">
                  <a:moveTo>
                    <a:pt x="521" y="1"/>
                  </a:moveTo>
                  <a:cubicBezTo>
                    <a:pt x="102" y="1"/>
                    <a:pt x="1" y="677"/>
                    <a:pt x="480" y="772"/>
                  </a:cubicBezTo>
                  <a:cubicBezTo>
                    <a:pt x="499" y="775"/>
                    <a:pt x="518" y="776"/>
                    <a:pt x="536" y="776"/>
                  </a:cubicBezTo>
                  <a:cubicBezTo>
                    <a:pt x="954" y="776"/>
                    <a:pt x="1027" y="69"/>
                    <a:pt x="580" y="5"/>
                  </a:cubicBezTo>
                  <a:cubicBezTo>
                    <a:pt x="559" y="2"/>
                    <a:pt x="540" y="1"/>
                    <a:pt x="521" y="1"/>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35"/>
            <p:cNvSpPr/>
            <p:nvPr/>
          </p:nvSpPr>
          <p:spPr>
            <a:xfrm>
              <a:off x="2203591" y="1586503"/>
              <a:ext cx="36710" cy="27125"/>
            </a:xfrm>
            <a:custGeom>
              <a:avLst/>
              <a:gdLst/>
              <a:ahLst/>
              <a:cxnLst/>
              <a:rect l="l" t="t" r="r" b="b"/>
              <a:pathLst>
                <a:path w="1027" h="777" extrusionOk="0">
                  <a:moveTo>
                    <a:pt x="488" y="1"/>
                  </a:moveTo>
                  <a:cubicBezTo>
                    <a:pt x="73" y="1"/>
                    <a:pt x="0" y="676"/>
                    <a:pt x="447" y="772"/>
                  </a:cubicBezTo>
                  <a:cubicBezTo>
                    <a:pt x="466" y="775"/>
                    <a:pt x="485" y="776"/>
                    <a:pt x="504" y="776"/>
                  </a:cubicBezTo>
                  <a:cubicBezTo>
                    <a:pt x="924" y="776"/>
                    <a:pt x="1027" y="69"/>
                    <a:pt x="547" y="5"/>
                  </a:cubicBezTo>
                  <a:cubicBezTo>
                    <a:pt x="527" y="2"/>
                    <a:pt x="507" y="1"/>
                    <a:pt x="488" y="1"/>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35"/>
            <p:cNvSpPr/>
            <p:nvPr/>
          </p:nvSpPr>
          <p:spPr>
            <a:xfrm>
              <a:off x="2102217" y="1572540"/>
              <a:ext cx="36746" cy="25938"/>
            </a:xfrm>
            <a:custGeom>
              <a:avLst/>
              <a:gdLst/>
              <a:ahLst/>
              <a:cxnLst/>
              <a:rect l="l" t="t" r="r" b="b"/>
              <a:pathLst>
                <a:path w="1028" h="743" extrusionOk="0">
                  <a:moveTo>
                    <a:pt x="518" y="0"/>
                  </a:moveTo>
                  <a:cubicBezTo>
                    <a:pt x="73" y="0"/>
                    <a:pt x="1" y="675"/>
                    <a:pt x="448" y="739"/>
                  </a:cubicBezTo>
                  <a:cubicBezTo>
                    <a:pt x="469" y="741"/>
                    <a:pt x="490" y="743"/>
                    <a:pt x="511" y="743"/>
                  </a:cubicBezTo>
                  <a:cubicBezTo>
                    <a:pt x="956" y="743"/>
                    <a:pt x="1028" y="69"/>
                    <a:pt x="581" y="5"/>
                  </a:cubicBezTo>
                  <a:cubicBezTo>
                    <a:pt x="559" y="2"/>
                    <a:pt x="538" y="0"/>
                    <a:pt x="518"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35"/>
            <p:cNvSpPr/>
            <p:nvPr/>
          </p:nvSpPr>
          <p:spPr>
            <a:xfrm>
              <a:off x="2096248" y="1470080"/>
              <a:ext cx="36782" cy="27090"/>
            </a:xfrm>
            <a:custGeom>
              <a:avLst/>
              <a:gdLst/>
              <a:ahLst/>
              <a:cxnLst/>
              <a:rect l="l" t="t" r="r" b="b"/>
              <a:pathLst>
                <a:path w="1029" h="776" extrusionOk="0">
                  <a:moveTo>
                    <a:pt x="521" y="0"/>
                  </a:moveTo>
                  <a:cubicBezTo>
                    <a:pt x="74" y="0"/>
                    <a:pt x="0" y="708"/>
                    <a:pt x="448" y="771"/>
                  </a:cubicBezTo>
                  <a:cubicBezTo>
                    <a:pt x="470" y="774"/>
                    <a:pt x="491" y="776"/>
                    <a:pt x="511" y="776"/>
                  </a:cubicBezTo>
                  <a:cubicBezTo>
                    <a:pt x="956" y="776"/>
                    <a:pt x="1028" y="100"/>
                    <a:pt x="581" y="4"/>
                  </a:cubicBezTo>
                  <a:cubicBezTo>
                    <a:pt x="561" y="1"/>
                    <a:pt x="540" y="0"/>
                    <a:pt x="5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35"/>
            <p:cNvSpPr/>
            <p:nvPr/>
          </p:nvSpPr>
          <p:spPr>
            <a:xfrm>
              <a:off x="1990191" y="1433949"/>
              <a:ext cx="36710" cy="25973"/>
            </a:xfrm>
            <a:custGeom>
              <a:avLst/>
              <a:gdLst/>
              <a:ahLst/>
              <a:cxnLst/>
              <a:rect l="l" t="t" r="r" b="b"/>
              <a:pathLst>
                <a:path w="1027" h="744" extrusionOk="0">
                  <a:moveTo>
                    <a:pt x="521" y="1"/>
                  </a:moveTo>
                  <a:cubicBezTo>
                    <a:pt x="102" y="1"/>
                    <a:pt x="1" y="675"/>
                    <a:pt x="479" y="739"/>
                  </a:cubicBezTo>
                  <a:cubicBezTo>
                    <a:pt x="500" y="742"/>
                    <a:pt x="519" y="743"/>
                    <a:pt x="538" y="743"/>
                  </a:cubicBezTo>
                  <a:cubicBezTo>
                    <a:pt x="954" y="743"/>
                    <a:pt x="1026" y="69"/>
                    <a:pt x="580" y="5"/>
                  </a:cubicBezTo>
                  <a:cubicBezTo>
                    <a:pt x="559" y="2"/>
                    <a:pt x="540" y="1"/>
                    <a:pt x="5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35"/>
            <p:cNvSpPr/>
            <p:nvPr/>
          </p:nvSpPr>
          <p:spPr>
            <a:xfrm>
              <a:off x="2008028" y="1513159"/>
              <a:ext cx="36460" cy="26113"/>
            </a:xfrm>
            <a:custGeom>
              <a:avLst/>
              <a:gdLst/>
              <a:ahLst/>
              <a:cxnLst/>
              <a:rect l="l" t="t" r="r" b="b"/>
              <a:pathLst>
                <a:path w="1020" h="748" extrusionOk="0">
                  <a:moveTo>
                    <a:pt x="518" y="0"/>
                  </a:moveTo>
                  <a:cubicBezTo>
                    <a:pt x="73" y="0"/>
                    <a:pt x="1" y="675"/>
                    <a:pt x="447" y="738"/>
                  </a:cubicBezTo>
                  <a:cubicBezTo>
                    <a:pt x="478" y="744"/>
                    <a:pt x="507" y="747"/>
                    <a:pt x="535" y="747"/>
                  </a:cubicBezTo>
                  <a:cubicBezTo>
                    <a:pt x="958" y="747"/>
                    <a:pt x="1019" y="67"/>
                    <a:pt x="581" y="4"/>
                  </a:cubicBezTo>
                  <a:cubicBezTo>
                    <a:pt x="559" y="2"/>
                    <a:pt x="538" y="0"/>
                    <a:pt x="5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35"/>
            <p:cNvSpPr/>
            <p:nvPr/>
          </p:nvSpPr>
          <p:spPr>
            <a:xfrm>
              <a:off x="1960380" y="1609788"/>
              <a:ext cx="36710" cy="25973"/>
            </a:xfrm>
            <a:custGeom>
              <a:avLst/>
              <a:gdLst/>
              <a:ahLst/>
              <a:cxnLst/>
              <a:rect l="l" t="t" r="r" b="b"/>
              <a:pathLst>
                <a:path w="1027" h="744" extrusionOk="0">
                  <a:moveTo>
                    <a:pt x="521" y="1"/>
                  </a:moveTo>
                  <a:cubicBezTo>
                    <a:pt x="102" y="1"/>
                    <a:pt x="1" y="675"/>
                    <a:pt x="480" y="739"/>
                  </a:cubicBezTo>
                  <a:cubicBezTo>
                    <a:pt x="500" y="742"/>
                    <a:pt x="519" y="743"/>
                    <a:pt x="538" y="743"/>
                  </a:cubicBezTo>
                  <a:cubicBezTo>
                    <a:pt x="954" y="743"/>
                    <a:pt x="1026" y="69"/>
                    <a:pt x="580" y="5"/>
                  </a:cubicBezTo>
                  <a:cubicBezTo>
                    <a:pt x="559" y="2"/>
                    <a:pt x="540" y="1"/>
                    <a:pt x="521" y="1"/>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35"/>
            <p:cNvSpPr/>
            <p:nvPr/>
          </p:nvSpPr>
          <p:spPr>
            <a:xfrm>
              <a:off x="1875699" y="1546916"/>
              <a:ext cx="36674" cy="25938"/>
            </a:xfrm>
            <a:custGeom>
              <a:avLst/>
              <a:gdLst/>
              <a:ahLst/>
              <a:cxnLst/>
              <a:rect l="l" t="t" r="r" b="b"/>
              <a:pathLst>
                <a:path w="1026" h="743" extrusionOk="0">
                  <a:moveTo>
                    <a:pt x="488" y="1"/>
                  </a:moveTo>
                  <a:cubicBezTo>
                    <a:pt x="72" y="1"/>
                    <a:pt x="0" y="675"/>
                    <a:pt x="447" y="739"/>
                  </a:cubicBezTo>
                  <a:cubicBezTo>
                    <a:pt x="467" y="742"/>
                    <a:pt x="487" y="743"/>
                    <a:pt x="506" y="743"/>
                  </a:cubicBezTo>
                  <a:cubicBezTo>
                    <a:pt x="924" y="743"/>
                    <a:pt x="1026" y="69"/>
                    <a:pt x="547" y="5"/>
                  </a:cubicBezTo>
                  <a:cubicBezTo>
                    <a:pt x="527" y="2"/>
                    <a:pt x="507" y="1"/>
                    <a:pt x="4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35"/>
            <p:cNvSpPr/>
            <p:nvPr/>
          </p:nvSpPr>
          <p:spPr>
            <a:xfrm>
              <a:off x="1924599" y="1487535"/>
              <a:ext cx="36746" cy="27090"/>
            </a:xfrm>
            <a:custGeom>
              <a:avLst/>
              <a:gdLst/>
              <a:ahLst/>
              <a:cxnLst/>
              <a:rect l="l" t="t" r="r" b="b"/>
              <a:pathLst>
                <a:path w="1028" h="776" extrusionOk="0">
                  <a:moveTo>
                    <a:pt x="523" y="1"/>
                  </a:moveTo>
                  <a:cubicBezTo>
                    <a:pt x="103" y="1"/>
                    <a:pt x="0" y="708"/>
                    <a:pt x="480" y="772"/>
                  </a:cubicBezTo>
                  <a:cubicBezTo>
                    <a:pt x="499" y="775"/>
                    <a:pt x="518" y="776"/>
                    <a:pt x="536" y="776"/>
                  </a:cubicBezTo>
                  <a:cubicBezTo>
                    <a:pt x="954" y="776"/>
                    <a:pt x="1027" y="69"/>
                    <a:pt x="580" y="5"/>
                  </a:cubicBezTo>
                  <a:cubicBezTo>
                    <a:pt x="560" y="2"/>
                    <a:pt x="542" y="1"/>
                    <a:pt x="5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35"/>
            <p:cNvSpPr/>
            <p:nvPr/>
          </p:nvSpPr>
          <p:spPr>
            <a:xfrm>
              <a:off x="1866191" y="1410665"/>
              <a:ext cx="36710" cy="25973"/>
            </a:xfrm>
            <a:custGeom>
              <a:avLst/>
              <a:gdLst/>
              <a:ahLst/>
              <a:cxnLst/>
              <a:rect l="l" t="t" r="r" b="b"/>
              <a:pathLst>
                <a:path w="1027" h="744" extrusionOk="0">
                  <a:moveTo>
                    <a:pt x="521" y="1"/>
                  </a:moveTo>
                  <a:cubicBezTo>
                    <a:pt x="102" y="1"/>
                    <a:pt x="1" y="675"/>
                    <a:pt x="479" y="739"/>
                  </a:cubicBezTo>
                  <a:cubicBezTo>
                    <a:pt x="500" y="742"/>
                    <a:pt x="519" y="743"/>
                    <a:pt x="538" y="743"/>
                  </a:cubicBezTo>
                  <a:cubicBezTo>
                    <a:pt x="954" y="743"/>
                    <a:pt x="1026" y="69"/>
                    <a:pt x="579" y="5"/>
                  </a:cubicBezTo>
                  <a:cubicBezTo>
                    <a:pt x="559" y="2"/>
                    <a:pt x="540" y="1"/>
                    <a:pt x="5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35"/>
            <p:cNvSpPr/>
            <p:nvPr/>
          </p:nvSpPr>
          <p:spPr>
            <a:xfrm>
              <a:off x="1798561" y="1499020"/>
              <a:ext cx="36353" cy="26113"/>
            </a:xfrm>
            <a:custGeom>
              <a:avLst/>
              <a:gdLst/>
              <a:ahLst/>
              <a:cxnLst/>
              <a:rect l="l" t="t" r="r" b="b"/>
              <a:pathLst>
                <a:path w="1017" h="748" extrusionOk="0">
                  <a:moveTo>
                    <a:pt x="488" y="0"/>
                  </a:moveTo>
                  <a:cubicBezTo>
                    <a:pt x="89" y="0"/>
                    <a:pt x="0" y="680"/>
                    <a:pt x="470" y="743"/>
                  </a:cubicBezTo>
                  <a:cubicBezTo>
                    <a:pt x="490" y="746"/>
                    <a:pt x="510" y="747"/>
                    <a:pt x="529" y="747"/>
                  </a:cubicBezTo>
                  <a:cubicBezTo>
                    <a:pt x="945" y="747"/>
                    <a:pt x="1017" y="73"/>
                    <a:pt x="570" y="9"/>
                  </a:cubicBezTo>
                  <a:cubicBezTo>
                    <a:pt x="542" y="3"/>
                    <a:pt x="514" y="0"/>
                    <a:pt x="4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35"/>
            <p:cNvSpPr/>
            <p:nvPr/>
          </p:nvSpPr>
          <p:spPr>
            <a:xfrm>
              <a:off x="1761207" y="1424663"/>
              <a:ext cx="36746" cy="25938"/>
            </a:xfrm>
            <a:custGeom>
              <a:avLst/>
              <a:gdLst/>
              <a:ahLst/>
              <a:cxnLst/>
              <a:rect l="l" t="t" r="r" b="b"/>
              <a:pathLst>
                <a:path w="1028" h="743" extrusionOk="0">
                  <a:moveTo>
                    <a:pt x="518" y="0"/>
                  </a:moveTo>
                  <a:cubicBezTo>
                    <a:pt x="73" y="0"/>
                    <a:pt x="1" y="674"/>
                    <a:pt x="448" y="738"/>
                  </a:cubicBezTo>
                  <a:cubicBezTo>
                    <a:pt x="469" y="741"/>
                    <a:pt x="490" y="742"/>
                    <a:pt x="510" y="742"/>
                  </a:cubicBezTo>
                  <a:cubicBezTo>
                    <a:pt x="956" y="742"/>
                    <a:pt x="1028" y="68"/>
                    <a:pt x="581" y="4"/>
                  </a:cubicBezTo>
                  <a:cubicBezTo>
                    <a:pt x="559" y="1"/>
                    <a:pt x="538" y="0"/>
                    <a:pt x="5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35"/>
            <p:cNvSpPr/>
            <p:nvPr/>
          </p:nvSpPr>
          <p:spPr>
            <a:xfrm>
              <a:off x="1682817" y="1458246"/>
              <a:ext cx="36460" cy="26113"/>
            </a:xfrm>
            <a:custGeom>
              <a:avLst/>
              <a:gdLst/>
              <a:ahLst/>
              <a:cxnLst/>
              <a:rect l="l" t="t" r="r" b="b"/>
              <a:pathLst>
                <a:path w="1020" h="748" extrusionOk="0">
                  <a:moveTo>
                    <a:pt x="485" y="1"/>
                  </a:moveTo>
                  <a:cubicBezTo>
                    <a:pt x="62" y="1"/>
                    <a:pt x="0" y="681"/>
                    <a:pt x="439" y="744"/>
                  </a:cubicBezTo>
                  <a:cubicBezTo>
                    <a:pt x="461" y="746"/>
                    <a:pt x="482" y="748"/>
                    <a:pt x="502" y="748"/>
                  </a:cubicBezTo>
                  <a:cubicBezTo>
                    <a:pt x="947" y="748"/>
                    <a:pt x="1019" y="74"/>
                    <a:pt x="572" y="10"/>
                  </a:cubicBezTo>
                  <a:cubicBezTo>
                    <a:pt x="542" y="4"/>
                    <a:pt x="513" y="1"/>
                    <a:pt x="4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35"/>
            <p:cNvSpPr/>
            <p:nvPr/>
          </p:nvSpPr>
          <p:spPr>
            <a:xfrm>
              <a:off x="1646750" y="1413004"/>
              <a:ext cx="36674" cy="25938"/>
            </a:xfrm>
            <a:custGeom>
              <a:avLst/>
              <a:gdLst/>
              <a:ahLst/>
              <a:cxnLst/>
              <a:rect l="l" t="t" r="r" b="b"/>
              <a:pathLst>
                <a:path w="1026" h="743" extrusionOk="0">
                  <a:moveTo>
                    <a:pt x="489" y="0"/>
                  </a:moveTo>
                  <a:cubicBezTo>
                    <a:pt x="73" y="0"/>
                    <a:pt x="1" y="675"/>
                    <a:pt x="447" y="739"/>
                  </a:cubicBezTo>
                  <a:cubicBezTo>
                    <a:pt x="468" y="742"/>
                    <a:pt x="487" y="743"/>
                    <a:pt x="506" y="743"/>
                  </a:cubicBezTo>
                  <a:cubicBezTo>
                    <a:pt x="925" y="743"/>
                    <a:pt x="1026" y="69"/>
                    <a:pt x="547" y="5"/>
                  </a:cubicBezTo>
                  <a:cubicBezTo>
                    <a:pt x="527" y="2"/>
                    <a:pt x="507" y="0"/>
                    <a:pt x="4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35"/>
            <p:cNvSpPr/>
            <p:nvPr/>
          </p:nvSpPr>
          <p:spPr>
            <a:xfrm>
              <a:off x="2094353" y="1308904"/>
              <a:ext cx="91865" cy="91778"/>
            </a:xfrm>
            <a:custGeom>
              <a:avLst/>
              <a:gdLst/>
              <a:ahLst/>
              <a:cxnLst/>
              <a:rect l="l" t="t" r="r" b="b"/>
              <a:pathLst>
                <a:path w="2570" h="2629" extrusionOk="0">
                  <a:moveTo>
                    <a:pt x="2036" y="0"/>
                  </a:moveTo>
                  <a:cubicBezTo>
                    <a:pt x="1914" y="0"/>
                    <a:pt x="1794" y="44"/>
                    <a:pt x="1702" y="151"/>
                  </a:cubicBezTo>
                  <a:cubicBezTo>
                    <a:pt x="1235" y="718"/>
                    <a:pt x="734" y="1252"/>
                    <a:pt x="167" y="1753"/>
                  </a:cubicBezTo>
                  <a:cubicBezTo>
                    <a:pt x="67" y="1819"/>
                    <a:pt x="1" y="1986"/>
                    <a:pt x="1" y="2119"/>
                  </a:cubicBezTo>
                  <a:cubicBezTo>
                    <a:pt x="1" y="2253"/>
                    <a:pt x="67" y="2386"/>
                    <a:pt x="167" y="2486"/>
                  </a:cubicBezTo>
                  <a:cubicBezTo>
                    <a:pt x="250" y="2569"/>
                    <a:pt x="355" y="2629"/>
                    <a:pt x="464" y="2629"/>
                  </a:cubicBezTo>
                  <a:cubicBezTo>
                    <a:pt x="487" y="2629"/>
                    <a:pt x="511" y="2626"/>
                    <a:pt x="534" y="2620"/>
                  </a:cubicBezTo>
                  <a:cubicBezTo>
                    <a:pt x="668" y="2620"/>
                    <a:pt x="801" y="2586"/>
                    <a:pt x="901" y="2486"/>
                  </a:cubicBezTo>
                  <a:cubicBezTo>
                    <a:pt x="1468" y="1986"/>
                    <a:pt x="1935" y="1452"/>
                    <a:pt x="2436" y="885"/>
                  </a:cubicBezTo>
                  <a:cubicBezTo>
                    <a:pt x="2536" y="785"/>
                    <a:pt x="2569" y="652"/>
                    <a:pt x="2569" y="518"/>
                  </a:cubicBezTo>
                  <a:cubicBezTo>
                    <a:pt x="2569" y="385"/>
                    <a:pt x="2536" y="251"/>
                    <a:pt x="2436" y="151"/>
                  </a:cubicBezTo>
                  <a:cubicBezTo>
                    <a:pt x="2327" y="61"/>
                    <a:pt x="2180" y="0"/>
                    <a:pt x="20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35"/>
            <p:cNvSpPr/>
            <p:nvPr/>
          </p:nvSpPr>
          <p:spPr>
            <a:xfrm>
              <a:off x="1979897" y="1250884"/>
              <a:ext cx="118066" cy="117821"/>
            </a:xfrm>
            <a:custGeom>
              <a:avLst/>
              <a:gdLst/>
              <a:ahLst/>
              <a:cxnLst/>
              <a:rect l="l" t="t" r="r" b="b"/>
              <a:pathLst>
                <a:path w="3303" h="3375" extrusionOk="0">
                  <a:moveTo>
                    <a:pt x="2068" y="512"/>
                  </a:moveTo>
                  <a:lnTo>
                    <a:pt x="2035" y="579"/>
                  </a:lnTo>
                  <a:cubicBezTo>
                    <a:pt x="2044" y="561"/>
                    <a:pt x="2055" y="546"/>
                    <a:pt x="2068" y="531"/>
                  </a:cubicBezTo>
                  <a:lnTo>
                    <a:pt x="2068" y="531"/>
                  </a:lnTo>
                  <a:cubicBezTo>
                    <a:pt x="2068" y="526"/>
                    <a:pt x="2068" y="520"/>
                    <a:pt x="2068" y="512"/>
                  </a:cubicBezTo>
                  <a:close/>
                  <a:moveTo>
                    <a:pt x="2740" y="0"/>
                  </a:moveTo>
                  <a:cubicBezTo>
                    <a:pt x="2553" y="0"/>
                    <a:pt x="2362" y="82"/>
                    <a:pt x="2269" y="246"/>
                  </a:cubicBezTo>
                  <a:cubicBezTo>
                    <a:pt x="2235" y="312"/>
                    <a:pt x="2202" y="346"/>
                    <a:pt x="2168" y="412"/>
                  </a:cubicBezTo>
                  <a:cubicBezTo>
                    <a:pt x="2144" y="461"/>
                    <a:pt x="2102" y="492"/>
                    <a:pt x="2068" y="531"/>
                  </a:cubicBezTo>
                  <a:lnTo>
                    <a:pt x="2068" y="531"/>
                  </a:lnTo>
                  <a:cubicBezTo>
                    <a:pt x="2067" y="548"/>
                    <a:pt x="2061" y="554"/>
                    <a:pt x="2035" y="579"/>
                  </a:cubicBezTo>
                  <a:cubicBezTo>
                    <a:pt x="2002" y="613"/>
                    <a:pt x="2002" y="613"/>
                    <a:pt x="1968" y="646"/>
                  </a:cubicBezTo>
                  <a:cubicBezTo>
                    <a:pt x="1935" y="679"/>
                    <a:pt x="1902" y="746"/>
                    <a:pt x="1835" y="779"/>
                  </a:cubicBezTo>
                  <a:cubicBezTo>
                    <a:pt x="1668" y="979"/>
                    <a:pt x="1468" y="1146"/>
                    <a:pt x="1301" y="1346"/>
                  </a:cubicBezTo>
                  <a:cubicBezTo>
                    <a:pt x="868" y="1713"/>
                    <a:pt x="467" y="2114"/>
                    <a:pt x="167" y="2581"/>
                  </a:cubicBezTo>
                  <a:cubicBezTo>
                    <a:pt x="0" y="2814"/>
                    <a:pt x="100" y="3181"/>
                    <a:pt x="367" y="3314"/>
                  </a:cubicBezTo>
                  <a:cubicBezTo>
                    <a:pt x="439" y="3355"/>
                    <a:pt x="516" y="3374"/>
                    <a:pt x="594" y="3374"/>
                  </a:cubicBezTo>
                  <a:cubicBezTo>
                    <a:pt x="772" y="3374"/>
                    <a:pt x="952" y="3276"/>
                    <a:pt x="1068" y="3114"/>
                  </a:cubicBezTo>
                  <a:cubicBezTo>
                    <a:pt x="1101" y="3048"/>
                    <a:pt x="1134" y="3014"/>
                    <a:pt x="1168" y="2948"/>
                  </a:cubicBezTo>
                  <a:cubicBezTo>
                    <a:pt x="1201" y="2914"/>
                    <a:pt x="1234" y="2881"/>
                    <a:pt x="1234" y="2881"/>
                  </a:cubicBezTo>
                  <a:cubicBezTo>
                    <a:pt x="1335" y="2747"/>
                    <a:pt x="1435" y="2681"/>
                    <a:pt x="1501" y="2581"/>
                  </a:cubicBezTo>
                  <a:cubicBezTo>
                    <a:pt x="1701" y="2380"/>
                    <a:pt x="1902" y="2214"/>
                    <a:pt x="2102" y="2014"/>
                  </a:cubicBezTo>
                  <a:cubicBezTo>
                    <a:pt x="2502" y="1647"/>
                    <a:pt x="2869" y="1246"/>
                    <a:pt x="3169" y="779"/>
                  </a:cubicBezTo>
                  <a:cubicBezTo>
                    <a:pt x="3303" y="546"/>
                    <a:pt x="3236" y="179"/>
                    <a:pt x="2969" y="45"/>
                  </a:cubicBezTo>
                  <a:cubicBezTo>
                    <a:pt x="2899" y="15"/>
                    <a:pt x="2820" y="0"/>
                    <a:pt x="27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35"/>
            <p:cNvSpPr/>
            <p:nvPr/>
          </p:nvSpPr>
          <p:spPr>
            <a:xfrm>
              <a:off x="1926243" y="1234686"/>
              <a:ext cx="76351" cy="78478"/>
            </a:xfrm>
            <a:custGeom>
              <a:avLst/>
              <a:gdLst/>
              <a:ahLst/>
              <a:cxnLst/>
              <a:rect l="l" t="t" r="r" b="b"/>
              <a:pathLst>
                <a:path w="2136" h="2248" extrusionOk="0">
                  <a:moveTo>
                    <a:pt x="1684" y="0"/>
                  </a:moveTo>
                  <a:cubicBezTo>
                    <a:pt x="1658" y="0"/>
                    <a:pt x="1631" y="3"/>
                    <a:pt x="1601" y="9"/>
                  </a:cubicBezTo>
                  <a:cubicBezTo>
                    <a:pt x="1501" y="9"/>
                    <a:pt x="1334" y="42"/>
                    <a:pt x="1268" y="143"/>
                  </a:cubicBezTo>
                  <a:cubicBezTo>
                    <a:pt x="867" y="576"/>
                    <a:pt x="434" y="976"/>
                    <a:pt x="67" y="1443"/>
                  </a:cubicBezTo>
                  <a:cubicBezTo>
                    <a:pt x="0" y="1544"/>
                    <a:pt x="0" y="1744"/>
                    <a:pt x="34" y="1844"/>
                  </a:cubicBezTo>
                  <a:cubicBezTo>
                    <a:pt x="67" y="1977"/>
                    <a:pt x="167" y="2111"/>
                    <a:pt x="267" y="2177"/>
                  </a:cubicBezTo>
                  <a:cubicBezTo>
                    <a:pt x="350" y="2219"/>
                    <a:pt x="432" y="2247"/>
                    <a:pt x="514" y="2247"/>
                  </a:cubicBezTo>
                  <a:cubicBezTo>
                    <a:pt x="565" y="2247"/>
                    <a:pt x="616" y="2236"/>
                    <a:pt x="667" y="2211"/>
                  </a:cubicBezTo>
                  <a:cubicBezTo>
                    <a:pt x="801" y="2177"/>
                    <a:pt x="901" y="2077"/>
                    <a:pt x="968" y="1977"/>
                  </a:cubicBezTo>
                  <a:cubicBezTo>
                    <a:pt x="1268" y="1577"/>
                    <a:pt x="1668" y="1243"/>
                    <a:pt x="1968" y="876"/>
                  </a:cubicBezTo>
                  <a:cubicBezTo>
                    <a:pt x="2068" y="776"/>
                    <a:pt x="2135" y="643"/>
                    <a:pt x="2135" y="509"/>
                  </a:cubicBezTo>
                  <a:cubicBezTo>
                    <a:pt x="2135" y="376"/>
                    <a:pt x="2068" y="243"/>
                    <a:pt x="1968" y="143"/>
                  </a:cubicBezTo>
                  <a:cubicBezTo>
                    <a:pt x="1886" y="60"/>
                    <a:pt x="1804" y="0"/>
                    <a:pt x="16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35"/>
            <p:cNvSpPr/>
            <p:nvPr/>
          </p:nvSpPr>
          <p:spPr>
            <a:xfrm>
              <a:off x="1837988" y="1173281"/>
              <a:ext cx="93044" cy="95269"/>
            </a:xfrm>
            <a:custGeom>
              <a:avLst/>
              <a:gdLst/>
              <a:ahLst/>
              <a:cxnLst/>
              <a:rect l="l" t="t" r="r" b="b"/>
              <a:pathLst>
                <a:path w="2603" h="2729" extrusionOk="0">
                  <a:moveTo>
                    <a:pt x="1997" y="0"/>
                  </a:moveTo>
                  <a:cubicBezTo>
                    <a:pt x="1817" y="0"/>
                    <a:pt x="1646" y="89"/>
                    <a:pt x="1535" y="267"/>
                  </a:cubicBezTo>
                  <a:cubicBezTo>
                    <a:pt x="1510" y="317"/>
                    <a:pt x="1467" y="385"/>
                    <a:pt x="1419" y="444"/>
                  </a:cubicBezTo>
                  <a:lnTo>
                    <a:pt x="1419" y="444"/>
                  </a:lnTo>
                  <a:cubicBezTo>
                    <a:pt x="1429" y="430"/>
                    <a:pt x="1435" y="415"/>
                    <a:pt x="1435" y="400"/>
                  </a:cubicBezTo>
                  <a:lnTo>
                    <a:pt x="1435" y="400"/>
                  </a:lnTo>
                  <a:cubicBezTo>
                    <a:pt x="1035" y="934"/>
                    <a:pt x="534" y="1368"/>
                    <a:pt x="168" y="1935"/>
                  </a:cubicBezTo>
                  <a:cubicBezTo>
                    <a:pt x="1" y="2168"/>
                    <a:pt x="101" y="2535"/>
                    <a:pt x="334" y="2669"/>
                  </a:cubicBezTo>
                  <a:cubicBezTo>
                    <a:pt x="416" y="2710"/>
                    <a:pt x="501" y="2729"/>
                    <a:pt x="584" y="2729"/>
                  </a:cubicBezTo>
                  <a:cubicBezTo>
                    <a:pt x="772" y="2729"/>
                    <a:pt x="952" y="2631"/>
                    <a:pt x="1068" y="2469"/>
                  </a:cubicBezTo>
                  <a:cubicBezTo>
                    <a:pt x="1090" y="2402"/>
                    <a:pt x="1127" y="2351"/>
                    <a:pt x="1169" y="2294"/>
                  </a:cubicBezTo>
                  <a:lnTo>
                    <a:pt x="1169" y="2294"/>
                  </a:lnTo>
                  <a:cubicBezTo>
                    <a:pt x="1168" y="2297"/>
                    <a:pt x="1168" y="2299"/>
                    <a:pt x="1168" y="2302"/>
                  </a:cubicBezTo>
                  <a:cubicBezTo>
                    <a:pt x="1569" y="1801"/>
                    <a:pt x="2069" y="1334"/>
                    <a:pt x="2436" y="767"/>
                  </a:cubicBezTo>
                  <a:cubicBezTo>
                    <a:pt x="2603" y="534"/>
                    <a:pt x="2503" y="200"/>
                    <a:pt x="2269" y="67"/>
                  </a:cubicBezTo>
                  <a:cubicBezTo>
                    <a:pt x="2180" y="22"/>
                    <a:pt x="2087" y="0"/>
                    <a:pt x="19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35"/>
            <p:cNvSpPr/>
            <p:nvPr/>
          </p:nvSpPr>
          <p:spPr>
            <a:xfrm>
              <a:off x="1785549" y="1147203"/>
              <a:ext cx="54869" cy="60324"/>
            </a:xfrm>
            <a:custGeom>
              <a:avLst/>
              <a:gdLst/>
              <a:ahLst/>
              <a:cxnLst/>
              <a:rect l="l" t="t" r="r" b="b"/>
              <a:pathLst>
                <a:path w="1535" h="1728" extrusionOk="0">
                  <a:moveTo>
                    <a:pt x="975" y="0"/>
                  </a:moveTo>
                  <a:cubicBezTo>
                    <a:pt x="939" y="0"/>
                    <a:pt x="903" y="4"/>
                    <a:pt x="867" y="13"/>
                  </a:cubicBezTo>
                  <a:cubicBezTo>
                    <a:pt x="734" y="47"/>
                    <a:pt x="600" y="147"/>
                    <a:pt x="534" y="247"/>
                  </a:cubicBezTo>
                  <a:cubicBezTo>
                    <a:pt x="434" y="514"/>
                    <a:pt x="234" y="714"/>
                    <a:pt x="67" y="947"/>
                  </a:cubicBezTo>
                  <a:cubicBezTo>
                    <a:pt x="33" y="1014"/>
                    <a:pt x="0" y="1081"/>
                    <a:pt x="0" y="1147"/>
                  </a:cubicBezTo>
                  <a:cubicBezTo>
                    <a:pt x="0" y="1214"/>
                    <a:pt x="0" y="1281"/>
                    <a:pt x="0" y="1348"/>
                  </a:cubicBezTo>
                  <a:cubicBezTo>
                    <a:pt x="33" y="1414"/>
                    <a:pt x="67" y="1481"/>
                    <a:pt x="100" y="1514"/>
                  </a:cubicBezTo>
                  <a:cubicBezTo>
                    <a:pt x="133" y="1581"/>
                    <a:pt x="200" y="1614"/>
                    <a:pt x="234" y="1648"/>
                  </a:cubicBezTo>
                  <a:cubicBezTo>
                    <a:pt x="331" y="1697"/>
                    <a:pt x="429" y="1728"/>
                    <a:pt x="527" y="1728"/>
                  </a:cubicBezTo>
                  <a:cubicBezTo>
                    <a:pt x="562" y="1728"/>
                    <a:pt x="598" y="1723"/>
                    <a:pt x="634" y="1715"/>
                  </a:cubicBezTo>
                  <a:cubicBezTo>
                    <a:pt x="701" y="1681"/>
                    <a:pt x="734" y="1681"/>
                    <a:pt x="767" y="1648"/>
                  </a:cubicBezTo>
                  <a:cubicBezTo>
                    <a:pt x="867" y="1614"/>
                    <a:pt x="901" y="1548"/>
                    <a:pt x="967" y="1481"/>
                  </a:cubicBezTo>
                  <a:cubicBezTo>
                    <a:pt x="1134" y="1248"/>
                    <a:pt x="1301" y="1014"/>
                    <a:pt x="1434" y="781"/>
                  </a:cubicBezTo>
                  <a:cubicBezTo>
                    <a:pt x="1468" y="714"/>
                    <a:pt x="1501" y="647"/>
                    <a:pt x="1501" y="580"/>
                  </a:cubicBezTo>
                  <a:cubicBezTo>
                    <a:pt x="1534" y="514"/>
                    <a:pt x="1534" y="447"/>
                    <a:pt x="1501" y="380"/>
                  </a:cubicBezTo>
                  <a:cubicBezTo>
                    <a:pt x="1468" y="314"/>
                    <a:pt x="1468" y="247"/>
                    <a:pt x="1401" y="213"/>
                  </a:cubicBezTo>
                  <a:cubicBezTo>
                    <a:pt x="1368" y="147"/>
                    <a:pt x="1334" y="113"/>
                    <a:pt x="1268" y="80"/>
                  </a:cubicBezTo>
                  <a:cubicBezTo>
                    <a:pt x="1170" y="31"/>
                    <a:pt x="1072" y="0"/>
                    <a:pt x="9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35"/>
            <p:cNvSpPr/>
            <p:nvPr/>
          </p:nvSpPr>
          <p:spPr>
            <a:xfrm>
              <a:off x="2183788" y="1367028"/>
              <a:ext cx="59658" cy="70623"/>
            </a:xfrm>
            <a:custGeom>
              <a:avLst/>
              <a:gdLst/>
              <a:ahLst/>
              <a:cxnLst/>
              <a:rect l="l" t="t" r="r" b="b"/>
              <a:pathLst>
                <a:path w="1669" h="2023" extrusionOk="0">
                  <a:moveTo>
                    <a:pt x="1121" y="1"/>
                  </a:moveTo>
                  <a:cubicBezTo>
                    <a:pt x="1037" y="1"/>
                    <a:pt x="952" y="24"/>
                    <a:pt x="868" y="88"/>
                  </a:cubicBezTo>
                  <a:cubicBezTo>
                    <a:pt x="768" y="154"/>
                    <a:pt x="667" y="254"/>
                    <a:pt x="634" y="388"/>
                  </a:cubicBezTo>
                  <a:cubicBezTo>
                    <a:pt x="547" y="591"/>
                    <a:pt x="434" y="795"/>
                    <a:pt x="296" y="977"/>
                  </a:cubicBezTo>
                  <a:lnTo>
                    <a:pt x="296" y="977"/>
                  </a:lnTo>
                  <a:cubicBezTo>
                    <a:pt x="299" y="969"/>
                    <a:pt x="301" y="962"/>
                    <a:pt x="301" y="955"/>
                  </a:cubicBezTo>
                  <a:lnTo>
                    <a:pt x="301" y="955"/>
                  </a:lnTo>
                  <a:cubicBezTo>
                    <a:pt x="293" y="971"/>
                    <a:pt x="285" y="986"/>
                    <a:pt x="276" y="1002"/>
                  </a:cubicBezTo>
                  <a:lnTo>
                    <a:pt x="276" y="1002"/>
                  </a:lnTo>
                  <a:cubicBezTo>
                    <a:pt x="263" y="1020"/>
                    <a:pt x="248" y="1038"/>
                    <a:pt x="234" y="1055"/>
                  </a:cubicBezTo>
                  <a:cubicBezTo>
                    <a:pt x="245" y="1044"/>
                    <a:pt x="256" y="1033"/>
                    <a:pt x="266" y="1022"/>
                  </a:cubicBezTo>
                  <a:lnTo>
                    <a:pt x="266" y="1022"/>
                  </a:lnTo>
                  <a:cubicBezTo>
                    <a:pt x="241" y="1066"/>
                    <a:pt x="212" y="1110"/>
                    <a:pt x="167" y="1155"/>
                  </a:cubicBezTo>
                  <a:cubicBezTo>
                    <a:pt x="134" y="1188"/>
                    <a:pt x="67" y="1255"/>
                    <a:pt x="67" y="1322"/>
                  </a:cubicBezTo>
                  <a:cubicBezTo>
                    <a:pt x="34" y="1355"/>
                    <a:pt x="0" y="1422"/>
                    <a:pt x="0" y="1522"/>
                  </a:cubicBezTo>
                  <a:cubicBezTo>
                    <a:pt x="0" y="1622"/>
                    <a:pt x="67" y="1789"/>
                    <a:pt x="167" y="1855"/>
                  </a:cubicBezTo>
                  <a:cubicBezTo>
                    <a:pt x="267" y="1956"/>
                    <a:pt x="401" y="2022"/>
                    <a:pt x="534" y="2022"/>
                  </a:cubicBezTo>
                  <a:cubicBezTo>
                    <a:pt x="667" y="2022"/>
                    <a:pt x="834" y="1989"/>
                    <a:pt x="901" y="1855"/>
                  </a:cubicBezTo>
                  <a:cubicBezTo>
                    <a:pt x="1068" y="1689"/>
                    <a:pt x="1201" y="1489"/>
                    <a:pt x="1335" y="1288"/>
                  </a:cubicBezTo>
                  <a:cubicBezTo>
                    <a:pt x="1468" y="1088"/>
                    <a:pt x="1568" y="888"/>
                    <a:pt x="1635" y="655"/>
                  </a:cubicBezTo>
                  <a:cubicBezTo>
                    <a:pt x="1668" y="555"/>
                    <a:pt x="1635" y="388"/>
                    <a:pt x="1568" y="254"/>
                  </a:cubicBezTo>
                  <a:cubicBezTo>
                    <a:pt x="1535" y="154"/>
                    <a:pt x="1401" y="54"/>
                    <a:pt x="1268" y="21"/>
                  </a:cubicBezTo>
                  <a:cubicBezTo>
                    <a:pt x="1219" y="9"/>
                    <a:pt x="1170" y="1"/>
                    <a:pt x="11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35"/>
            <p:cNvSpPr/>
            <p:nvPr/>
          </p:nvSpPr>
          <p:spPr>
            <a:xfrm>
              <a:off x="2695304" y="943716"/>
              <a:ext cx="916966" cy="677917"/>
            </a:xfrm>
            <a:custGeom>
              <a:avLst/>
              <a:gdLst/>
              <a:ahLst/>
              <a:cxnLst/>
              <a:rect l="l" t="t" r="r" b="b"/>
              <a:pathLst>
                <a:path w="25653" h="19419" extrusionOk="0">
                  <a:moveTo>
                    <a:pt x="14942" y="1"/>
                  </a:moveTo>
                  <a:cubicBezTo>
                    <a:pt x="12715" y="1"/>
                    <a:pt x="11194" y="4191"/>
                    <a:pt x="10541" y="5776"/>
                  </a:cubicBezTo>
                  <a:cubicBezTo>
                    <a:pt x="9741" y="7877"/>
                    <a:pt x="9641" y="10079"/>
                    <a:pt x="9040" y="12180"/>
                  </a:cubicBezTo>
                  <a:cubicBezTo>
                    <a:pt x="8390" y="10507"/>
                    <a:pt x="6962" y="3138"/>
                    <a:pt x="4331" y="3138"/>
                  </a:cubicBezTo>
                  <a:cubicBezTo>
                    <a:pt x="4129" y="3138"/>
                    <a:pt x="3920" y="3181"/>
                    <a:pt x="3703" y="3274"/>
                  </a:cubicBezTo>
                  <a:cubicBezTo>
                    <a:pt x="1" y="4875"/>
                    <a:pt x="4504" y="13815"/>
                    <a:pt x="5104" y="16316"/>
                  </a:cubicBezTo>
                  <a:lnTo>
                    <a:pt x="14544" y="19419"/>
                  </a:lnTo>
                  <a:cubicBezTo>
                    <a:pt x="16446" y="18485"/>
                    <a:pt x="18247" y="17084"/>
                    <a:pt x="19948" y="15783"/>
                  </a:cubicBezTo>
                  <a:cubicBezTo>
                    <a:pt x="21249" y="14782"/>
                    <a:pt x="25252" y="12180"/>
                    <a:pt x="25452" y="10479"/>
                  </a:cubicBezTo>
                  <a:cubicBezTo>
                    <a:pt x="25652" y="8611"/>
                    <a:pt x="24118" y="8033"/>
                    <a:pt x="22598" y="8033"/>
                  </a:cubicBezTo>
                  <a:cubicBezTo>
                    <a:pt x="21838" y="8033"/>
                    <a:pt x="21082" y="8177"/>
                    <a:pt x="20549" y="8377"/>
                  </a:cubicBezTo>
                  <a:cubicBezTo>
                    <a:pt x="18447" y="9178"/>
                    <a:pt x="16145" y="10679"/>
                    <a:pt x="14945" y="12580"/>
                  </a:cubicBezTo>
                  <a:cubicBezTo>
                    <a:pt x="15245" y="10479"/>
                    <a:pt x="18747" y="972"/>
                    <a:pt x="15445" y="72"/>
                  </a:cubicBezTo>
                  <a:cubicBezTo>
                    <a:pt x="15274" y="24"/>
                    <a:pt x="15106" y="1"/>
                    <a:pt x="149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35"/>
            <p:cNvSpPr/>
            <p:nvPr/>
          </p:nvSpPr>
          <p:spPr>
            <a:xfrm>
              <a:off x="2827669" y="1128003"/>
              <a:ext cx="179368" cy="430510"/>
            </a:xfrm>
            <a:custGeom>
              <a:avLst/>
              <a:gdLst/>
              <a:ahLst/>
              <a:cxnLst/>
              <a:rect l="l" t="t" r="r" b="b"/>
              <a:pathLst>
                <a:path w="5018" h="12332" extrusionOk="0">
                  <a:moveTo>
                    <a:pt x="630" y="1"/>
                  </a:moveTo>
                  <a:cubicBezTo>
                    <a:pt x="321" y="1"/>
                    <a:pt x="0" y="249"/>
                    <a:pt x="100" y="630"/>
                  </a:cubicBezTo>
                  <a:cubicBezTo>
                    <a:pt x="1234" y="4466"/>
                    <a:pt x="3102" y="8035"/>
                    <a:pt x="3903" y="11971"/>
                  </a:cubicBezTo>
                  <a:cubicBezTo>
                    <a:pt x="3969" y="12222"/>
                    <a:pt x="4165" y="12332"/>
                    <a:pt x="4370" y="12332"/>
                  </a:cubicBezTo>
                  <a:cubicBezTo>
                    <a:pt x="4684" y="12332"/>
                    <a:pt x="5018" y="12075"/>
                    <a:pt x="4937" y="11671"/>
                  </a:cubicBezTo>
                  <a:cubicBezTo>
                    <a:pt x="4103" y="7768"/>
                    <a:pt x="2235" y="4199"/>
                    <a:pt x="1101" y="363"/>
                  </a:cubicBezTo>
                  <a:cubicBezTo>
                    <a:pt x="1034" y="110"/>
                    <a:pt x="835" y="1"/>
                    <a:pt x="6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35"/>
            <p:cNvSpPr/>
            <p:nvPr/>
          </p:nvSpPr>
          <p:spPr>
            <a:xfrm>
              <a:off x="3036529" y="1022716"/>
              <a:ext cx="188698" cy="567253"/>
            </a:xfrm>
            <a:custGeom>
              <a:avLst/>
              <a:gdLst/>
              <a:ahLst/>
              <a:cxnLst/>
              <a:rect l="l" t="t" r="r" b="b"/>
              <a:pathLst>
                <a:path w="5279" h="16249" extrusionOk="0">
                  <a:moveTo>
                    <a:pt x="4640" y="0"/>
                  </a:moveTo>
                  <a:cubicBezTo>
                    <a:pt x="4440" y="0"/>
                    <a:pt x="4251" y="113"/>
                    <a:pt x="4198" y="377"/>
                  </a:cubicBezTo>
                  <a:cubicBezTo>
                    <a:pt x="2963" y="5481"/>
                    <a:pt x="1095" y="10418"/>
                    <a:pt x="61" y="15588"/>
                  </a:cubicBezTo>
                  <a:cubicBezTo>
                    <a:pt x="1" y="15991"/>
                    <a:pt x="343" y="16248"/>
                    <a:pt x="652" y="16248"/>
                  </a:cubicBezTo>
                  <a:cubicBezTo>
                    <a:pt x="855" y="16248"/>
                    <a:pt x="1043" y="16139"/>
                    <a:pt x="1095" y="15888"/>
                  </a:cubicBezTo>
                  <a:cubicBezTo>
                    <a:pt x="2096" y="10718"/>
                    <a:pt x="3964" y="5781"/>
                    <a:pt x="5198" y="644"/>
                  </a:cubicBezTo>
                  <a:cubicBezTo>
                    <a:pt x="5279" y="261"/>
                    <a:pt x="4946" y="0"/>
                    <a:pt x="46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35"/>
            <p:cNvSpPr/>
            <p:nvPr/>
          </p:nvSpPr>
          <p:spPr>
            <a:xfrm>
              <a:off x="3122318" y="1287365"/>
              <a:ext cx="393588" cy="327177"/>
            </a:xfrm>
            <a:custGeom>
              <a:avLst/>
              <a:gdLst/>
              <a:ahLst/>
              <a:cxnLst/>
              <a:rect l="l" t="t" r="r" b="b"/>
              <a:pathLst>
                <a:path w="11011" h="9372" extrusionOk="0">
                  <a:moveTo>
                    <a:pt x="10311" y="1"/>
                  </a:moveTo>
                  <a:cubicBezTo>
                    <a:pt x="10224" y="1"/>
                    <a:pt x="10130" y="31"/>
                    <a:pt x="10037" y="101"/>
                  </a:cubicBezTo>
                  <a:cubicBezTo>
                    <a:pt x="6501" y="2536"/>
                    <a:pt x="2532" y="4838"/>
                    <a:pt x="230" y="8607"/>
                  </a:cubicBezTo>
                  <a:cubicBezTo>
                    <a:pt x="0" y="8998"/>
                    <a:pt x="355" y="9372"/>
                    <a:pt x="708" y="9372"/>
                  </a:cubicBezTo>
                  <a:cubicBezTo>
                    <a:pt x="867" y="9372"/>
                    <a:pt x="1027" y="9295"/>
                    <a:pt x="1131" y="9108"/>
                  </a:cubicBezTo>
                  <a:cubicBezTo>
                    <a:pt x="3332" y="5538"/>
                    <a:pt x="7202" y="3337"/>
                    <a:pt x="10571" y="1002"/>
                  </a:cubicBezTo>
                  <a:cubicBezTo>
                    <a:pt x="11011" y="672"/>
                    <a:pt x="10725" y="1"/>
                    <a:pt x="10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35"/>
            <p:cNvSpPr/>
            <p:nvPr/>
          </p:nvSpPr>
          <p:spPr>
            <a:xfrm>
              <a:off x="1982256" y="4047513"/>
              <a:ext cx="686840" cy="296665"/>
            </a:xfrm>
            <a:custGeom>
              <a:avLst/>
              <a:gdLst/>
              <a:ahLst/>
              <a:cxnLst/>
              <a:rect l="l" t="t" r="r" b="b"/>
              <a:pathLst>
                <a:path w="19215" h="8498" extrusionOk="0">
                  <a:moveTo>
                    <a:pt x="9825" y="0"/>
                  </a:moveTo>
                  <a:cubicBezTo>
                    <a:pt x="7494" y="0"/>
                    <a:pt x="5080" y="670"/>
                    <a:pt x="2803" y="1159"/>
                  </a:cubicBezTo>
                  <a:cubicBezTo>
                    <a:pt x="1869" y="1293"/>
                    <a:pt x="935" y="1359"/>
                    <a:pt x="1" y="1593"/>
                  </a:cubicBezTo>
                  <a:cubicBezTo>
                    <a:pt x="935" y="3094"/>
                    <a:pt x="3470" y="4028"/>
                    <a:pt x="4971" y="4762"/>
                  </a:cubicBezTo>
                  <a:cubicBezTo>
                    <a:pt x="6839" y="5696"/>
                    <a:pt x="8774" y="5896"/>
                    <a:pt x="10809" y="6263"/>
                  </a:cubicBezTo>
                  <a:cubicBezTo>
                    <a:pt x="13611" y="6763"/>
                    <a:pt x="16112" y="7931"/>
                    <a:pt x="18781" y="8498"/>
                  </a:cubicBezTo>
                  <a:lnTo>
                    <a:pt x="19081" y="8364"/>
                  </a:lnTo>
                  <a:cubicBezTo>
                    <a:pt x="19215" y="5329"/>
                    <a:pt x="17280" y="3327"/>
                    <a:pt x="14978" y="1593"/>
                  </a:cubicBezTo>
                  <a:cubicBezTo>
                    <a:pt x="13379" y="400"/>
                    <a:pt x="11627" y="0"/>
                    <a:pt x="9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35"/>
            <p:cNvSpPr/>
            <p:nvPr/>
          </p:nvSpPr>
          <p:spPr>
            <a:xfrm>
              <a:off x="1930997" y="4452776"/>
              <a:ext cx="640336" cy="253307"/>
            </a:xfrm>
            <a:custGeom>
              <a:avLst/>
              <a:gdLst/>
              <a:ahLst/>
              <a:cxnLst/>
              <a:rect l="l" t="t" r="r" b="b"/>
              <a:pathLst>
                <a:path w="17914" h="7256" extrusionOk="0">
                  <a:moveTo>
                    <a:pt x="10349" y="1"/>
                  </a:moveTo>
                  <a:cubicBezTo>
                    <a:pt x="6889" y="1"/>
                    <a:pt x="3433" y="2069"/>
                    <a:pt x="1" y="2126"/>
                  </a:cubicBezTo>
                  <a:cubicBezTo>
                    <a:pt x="768" y="3227"/>
                    <a:pt x="2869" y="4294"/>
                    <a:pt x="4003" y="4961"/>
                  </a:cubicBezTo>
                  <a:cubicBezTo>
                    <a:pt x="5671" y="5895"/>
                    <a:pt x="7539" y="6596"/>
                    <a:pt x="9407" y="6829"/>
                  </a:cubicBezTo>
                  <a:cubicBezTo>
                    <a:pt x="10617" y="6974"/>
                    <a:pt x="12356" y="7255"/>
                    <a:pt x="13992" y="7255"/>
                  </a:cubicBezTo>
                  <a:cubicBezTo>
                    <a:pt x="15377" y="7255"/>
                    <a:pt x="16690" y="7053"/>
                    <a:pt x="17546" y="6396"/>
                  </a:cubicBezTo>
                  <a:lnTo>
                    <a:pt x="17913" y="6329"/>
                  </a:lnTo>
                  <a:cubicBezTo>
                    <a:pt x="17613" y="3093"/>
                    <a:pt x="15178" y="858"/>
                    <a:pt x="12076" y="191"/>
                  </a:cubicBezTo>
                  <a:cubicBezTo>
                    <a:pt x="11500" y="58"/>
                    <a:pt x="10925" y="1"/>
                    <a:pt x="10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35"/>
            <p:cNvSpPr/>
            <p:nvPr/>
          </p:nvSpPr>
          <p:spPr>
            <a:xfrm>
              <a:off x="2862235" y="4391894"/>
              <a:ext cx="738099" cy="238575"/>
            </a:xfrm>
            <a:custGeom>
              <a:avLst/>
              <a:gdLst/>
              <a:ahLst/>
              <a:cxnLst/>
              <a:rect l="l" t="t" r="r" b="b"/>
              <a:pathLst>
                <a:path w="20649" h="6834" extrusionOk="0">
                  <a:moveTo>
                    <a:pt x="8073" y="1"/>
                  </a:moveTo>
                  <a:cubicBezTo>
                    <a:pt x="5905" y="1"/>
                    <a:pt x="3670" y="801"/>
                    <a:pt x="2102" y="2302"/>
                  </a:cubicBezTo>
                  <a:cubicBezTo>
                    <a:pt x="1435" y="3036"/>
                    <a:pt x="1" y="4237"/>
                    <a:pt x="1" y="5271"/>
                  </a:cubicBezTo>
                  <a:lnTo>
                    <a:pt x="201" y="5404"/>
                  </a:lnTo>
                  <a:cubicBezTo>
                    <a:pt x="330" y="5367"/>
                    <a:pt x="468" y="5350"/>
                    <a:pt x="613" y="5350"/>
                  </a:cubicBezTo>
                  <a:cubicBezTo>
                    <a:pt x="1633" y="5350"/>
                    <a:pt x="2998" y="6172"/>
                    <a:pt x="3903" y="6405"/>
                  </a:cubicBezTo>
                  <a:cubicBezTo>
                    <a:pt x="5053" y="6710"/>
                    <a:pt x="6285" y="6834"/>
                    <a:pt x="7518" y="6834"/>
                  </a:cubicBezTo>
                  <a:cubicBezTo>
                    <a:pt x="8039" y="6834"/>
                    <a:pt x="8559" y="6812"/>
                    <a:pt x="9074" y="6772"/>
                  </a:cubicBezTo>
                  <a:cubicBezTo>
                    <a:pt x="10942" y="6572"/>
                    <a:pt x="12976" y="5971"/>
                    <a:pt x="14678" y="5271"/>
                  </a:cubicBezTo>
                  <a:cubicBezTo>
                    <a:pt x="16479" y="4604"/>
                    <a:pt x="19581" y="3103"/>
                    <a:pt x="20649" y="1602"/>
                  </a:cubicBezTo>
                  <a:cubicBezTo>
                    <a:pt x="16479" y="1368"/>
                    <a:pt x="12309" y="1"/>
                    <a:pt x="8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35"/>
            <p:cNvSpPr/>
            <p:nvPr/>
          </p:nvSpPr>
          <p:spPr>
            <a:xfrm>
              <a:off x="2900375" y="4009881"/>
              <a:ext cx="626038" cy="232431"/>
            </a:xfrm>
            <a:custGeom>
              <a:avLst/>
              <a:gdLst/>
              <a:ahLst/>
              <a:cxnLst/>
              <a:rect l="l" t="t" r="r" b="b"/>
              <a:pathLst>
                <a:path w="17514" h="6658" extrusionOk="0">
                  <a:moveTo>
                    <a:pt x="9649" y="1"/>
                  </a:moveTo>
                  <a:cubicBezTo>
                    <a:pt x="5158" y="1"/>
                    <a:pt x="750" y="824"/>
                    <a:pt x="1" y="5540"/>
                  </a:cubicBezTo>
                  <a:lnTo>
                    <a:pt x="234" y="5606"/>
                  </a:lnTo>
                  <a:cubicBezTo>
                    <a:pt x="1897" y="6283"/>
                    <a:pt x="3280" y="6657"/>
                    <a:pt x="4747" y="6657"/>
                  </a:cubicBezTo>
                  <a:cubicBezTo>
                    <a:pt x="5810" y="6657"/>
                    <a:pt x="6917" y="6461"/>
                    <a:pt x="8207" y="6040"/>
                  </a:cubicBezTo>
                  <a:cubicBezTo>
                    <a:pt x="10108" y="5473"/>
                    <a:pt x="11976" y="4973"/>
                    <a:pt x="13677" y="4039"/>
                  </a:cubicBezTo>
                  <a:cubicBezTo>
                    <a:pt x="14912" y="3371"/>
                    <a:pt x="17447" y="1637"/>
                    <a:pt x="17513" y="202"/>
                  </a:cubicBezTo>
                  <a:lnTo>
                    <a:pt x="17513" y="202"/>
                  </a:lnTo>
                  <a:cubicBezTo>
                    <a:pt x="17167" y="227"/>
                    <a:pt x="16793" y="238"/>
                    <a:pt x="16395" y="238"/>
                  </a:cubicBezTo>
                  <a:cubicBezTo>
                    <a:pt x="14490" y="238"/>
                    <a:pt x="12058" y="1"/>
                    <a:pt x="96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35"/>
            <p:cNvSpPr/>
            <p:nvPr/>
          </p:nvSpPr>
          <p:spPr>
            <a:xfrm>
              <a:off x="2475899" y="3795676"/>
              <a:ext cx="391122" cy="1407920"/>
            </a:xfrm>
            <a:custGeom>
              <a:avLst/>
              <a:gdLst/>
              <a:ahLst/>
              <a:cxnLst/>
              <a:rect l="l" t="t" r="r" b="b"/>
              <a:pathLst>
                <a:path w="10942" h="40330" extrusionOk="0">
                  <a:moveTo>
                    <a:pt x="10075" y="1"/>
                  </a:moveTo>
                  <a:lnTo>
                    <a:pt x="6639" y="601"/>
                  </a:lnTo>
                  <a:cubicBezTo>
                    <a:pt x="8073" y="13844"/>
                    <a:pt x="5205" y="27654"/>
                    <a:pt x="1" y="39762"/>
                  </a:cubicBezTo>
                  <a:cubicBezTo>
                    <a:pt x="568" y="40029"/>
                    <a:pt x="2302" y="40329"/>
                    <a:pt x="2903" y="40329"/>
                  </a:cubicBezTo>
                  <a:cubicBezTo>
                    <a:pt x="8073" y="27654"/>
                    <a:pt x="10942" y="13544"/>
                    <a:pt x="10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35"/>
            <p:cNvSpPr/>
            <p:nvPr/>
          </p:nvSpPr>
          <p:spPr>
            <a:xfrm>
              <a:off x="2142038" y="1064747"/>
              <a:ext cx="400666" cy="165369"/>
            </a:xfrm>
            <a:custGeom>
              <a:avLst/>
              <a:gdLst/>
              <a:ahLst/>
              <a:cxnLst/>
              <a:rect l="l" t="t" r="r" b="b"/>
              <a:pathLst>
                <a:path w="11209" h="4737" extrusionOk="0">
                  <a:moveTo>
                    <a:pt x="7153" y="0"/>
                  </a:moveTo>
                  <a:cubicBezTo>
                    <a:pt x="7062" y="0"/>
                    <a:pt x="6968" y="2"/>
                    <a:pt x="6872" y="7"/>
                  </a:cubicBezTo>
                  <a:cubicBezTo>
                    <a:pt x="3537" y="174"/>
                    <a:pt x="2536" y="2976"/>
                    <a:pt x="1" y="4510"/>
                  </a:cubicBezTo>
                  <a:cubicBezTo>
                    <a:pt x="114" y="4507"/>
                    <a:pt x="229" y="4505"/>
                    <a:pt x="346" y="4505"/>
                  </a:cubicBezTo>
                  <a:cubicBezTo>
                    <a:pt x="1789" y="4505"/>
                    <a:pt x="3527" y="4736"/>
                    <a:pt x="5214" y="4736"/>
                  </a:cubicBezTo>
                  <a:cubicBezTo>
                    <a:pt x="7552" y="4736"/>
                    <a:pt x="9791" y="4293"/>
                    <a:pt x="11009" y="2175"/>
                  </a:cubicBezTo>
                  <a:lnTo>
                    <a:pt x="11209" y="2075"/>
                  </a:lnTo>
                  <a:cubicBezTo>
                    <a:pt x="9905" y="962"/>
                    <a:pt x="9025" y="0"/>
                    <a:pt x="71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35"/>
            <p:cNvSpPr/>
            <p:nvPr/>
          </p:nvSpPr>
          <p:spPr>
            <a:xfrm>
              <a:off x="2319728" y="678614"/>
              <a:ext cx="389906" cy="349309"/>
            </a:xfrm>
            <a:custGeom>
              <a:avLst/>
              <a:gdLst/>
              <a:ahLst/>
              <a:cxnLst/>
              <a:rect l="l" t="t" r="r" b="b"/>
              <a:pathLst>
                <a:path w="10908" h="10006" extrusionOk="0">
                  <a:moveTo>
                    <a:pt x="3567" y="1"/>
                  </a:moveTo>
                  <a:cubicBezTo>
                    <a:pt x="2327" y="1"/>
                    <a:pt x="1090" y="207"/>
                    <a:pt x="0" y="527"/>
                  </a:cubicBezTo>
                  <a:cubicBezTo>
                    <a:pt x="1901" y="2328"/>
                    <a:pt x="3869" y="3863"/>
                    <a:pt x="4603" y="6465"/>
                  </a:cubicBezTo>
                  <a:cubicBezTo>
                    <a:pt x="4988" y="7973"/>
                    <a:pt x="5189" y="10006"/>
                    <a:pt x="6926" y="10006"/>
                  </a:cubicBezTo>
                  <a:cubicBezTo>
                    <a:pt x="7149" y="10006"/>
                    <a:pt x="7396" y="9972"/>
                    <a:pt x="7672" y="9900"/>
                  </a:cubicBezTo>
                  <a:lnTo>
                    <a:pt x="7839" y="9900"/>
                  </a:lnTo>
                  <a:cubicBezTo>
                    <a:pt x="10641" y="9000"/>
                    <a:pt x="10908" y="4663"/>
                    <a:pt x="9473" y="2595"/>
                  </a:cubicBezTo>
                  <a:cubicBezTo>
                    <a:pt x="8075" y="681"/>
                    <a:pt x="5817" y="1"/>
                    <a:pt x="3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35"/>
            <p:cNvSpPr/>
            <p:nvPr/>
          </p:nvSpPr>
          <p:spPr>
            <a:xfrm>
              <a:off x="2734660" y="768157"/>
              <a:ext cx="441201" cy="206039"/>
            </a:xfrm>
            <a:custGeom>
              <a:avLst/>
              <a:gdLst/>
              <a:ahLst/>
              <a:cxnLst/>
              <a:rect l="l" t="t" r="r" b="b"/>
              <a:pathLst>
                <a:path w="12343" h="5902" extrusionOk="0">
                  <a:moveTo>
                    <a:pt x="6834" y="0"/>
                  </a:moveTo>
                  <a:cubicBezTo>
                    <a:pt x="5337" y="0"/>
                    <a:pt x="3906" y="278"/>
                    <a:pt x="2769" y="1164"/>
                  </a:cubicBezTo>
                  <a:cubicBezTo>
                    <a:pt x="1235" y="2365"/>
                    <a:pt x="467" y="4066"/>
                    <a:pt x="0" y="5901"/>
                  </a:cubicBezTo>
                  <a:lnTo>
                    <a:pt x="167" y="5901"/>
                  </a:lnTo>
                  <a:cubicBezTo>
                    <a:pt x="1735" y="4967"/>
                    <a:pt x="4270" y="5301"/>
                    <a:pt x="6038" y="4800"/>
                  </a:cubicBezTo>
                  <a:cubicBezTo>
                    <a:pt x="8273" y="4167"/>
                    <a:pt x="11042" y="2599"/>
                    <a:pt x="12342" y="664"/>
                  </a:cubicBezTo>
                  <a:cubicBezTo>
                    <a:pt x="10707" y="441"/>
                    <a:pt x="8718" y="0"/>
                    <a:pt x="6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35"/>
            <p:cNvSpPr/>
            <p:nvPr/>
          </p:nvSpPr>
          <p:spPr>
            <a:xfrm>
              <a:off x="2635681" y="822755"/>
              <a:ext cx="413784" cy="719565"/>
            </a:xfrm>
            <a:custGeom>
              <a:avLst/>
              <a:gdLst/>
              <a:ahLst/>
              <a:cxnLst/>
              <a:rect l="l" t="t" r="r" b="b"/>
              <a:pathLst>
                <a:path w="11576" h="20612" extrusionOk="0">
                  <a:moveTo>
                    <a:pt x="10908" y="1"/>
                  </a:moveTo>
                  <a:cubicBezTo>
                    <a:pt x="8106" y="1"/>
                    <a:pt x="5038" y="1068"/>
                    <a:pt x="3103" y="3136"/>
                  </a:cubicBezTo>
                  <a:cubicBezTo>
                    <a:pt x="835" y="5605"/>
                    <a:pt x="1" y="9207"/>
                    <a:pt x="101" y="12476"/>
                  </a:cubicBezTo>
                  <a:cubicBezTo>
                    <a:pt x="167" y="15045"/>
                    <a:pt x="701" y="17547"/>
                    <a:pt x="634" y="20082"/>
                  </a:cubicBezTo>
                  <a:cubicBezTo>
                    <a:pt x="634" y="20436"/>
                    <a:pt x="899" y="20611"/>
                    <a:pt x="1165" y="20611"/>
                  </a:cubicBezTo>
                  <a:cubicBezTo>
                    <a:pt x="1425" y="20611"/>
                    <a:pt x="1685" y="20445"/>
                    <a:pt x="1702" y="20115"/>
                  </a:cubicBezTo>
                  <a:cubicBezTo>
                    <a:pt x="1735" y="17980"/>
                    <a:pt x="1402" y="15912"/>
                    <a:pt x="1235" y="13811"/>
                  </a:cubicBezTo>
                  <a:cubicBezTo>
                    <a:pt x="1068" y="11842"/>
                    <a:pt x="1135" y="9908"/>
                    <a:pt x="1669" y="7973"/>
                  </a:cubicBezTo>
                  <a:cubicBezTo>
                    <a:pt x="2402" y="5405"/>
                    <a:pt x="3903" y="3236"/>
                    <a:pt x="6372" y="2069"/>
                  </a:cubicBezTo>
                  <a:cubicBezTo>
                    <a:pt x="7740" y="1435"/>
                    <a:pt x="9407" y="1068"/>
                    <a:pt x="10908" y="1068"/>
                  </a:cubicBezTo>
                  <a:cubicBezTo>
                    <a:pt x="11576" y="1068"/>
                    <a:pt x="11576" y="1"/>
                    <a:pt x="109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35"/>
            <p:cNvSpPr/>
            <p:nvPr/>
          </p:nvSpPr>
          <p:spPr>
            <a:xfrm>
              <a:off x="2446731" y="735656"/>
              <a:ext cx="195918" cy="784951"/>
            </a:xfrm>
            <a:custGeom>
              <a:avLst/>
              <a:gdLst/>
              <a:ahLst/>
              <a:cxnLst/>
              <a:rect l="l" t="t" r="r" b="b"/>
              <a:pathLst>
                <a:path w="5481" h="22485" extrusionOk="0">
                  <a:moveTo>
                    <a:pt x="806" y="0"/>
                  </a:moveTo>
                  <a:cubicBezTo>
                    <a:pt x="323" y="0"/>
                    <a:pt x="0" y="703"/>
                    <a:pt x="517" y="961"/>
                  </a:cubicBezTo>
                  <a:cubicBezTo>
                    <a:pt x="3786" y="2562"/>
                    <a:pt x="3786" y="6999"/>
                    <a:pt x="3852" y="10168"/>
                  </a:cubicBezTo>
                  <a:cubicBezTo>
                    <a:pt x="3886" y="12036"/>
                    <a:pt x="3952" y="13870"/>
                    <a:pt x="4019" y="15738"/>
                  </a:cubicBezTo>
                  <a:cubicBezTo>
                    <a:pt x="4119" y="17840"/>
                    <a:pt x="4119" y="19975"/>
                    <a:pt x="4419" y="22110"/>
                  </a:cubicBezTo>
                  <a:cubicBezTo>
                    <a:pt x="4459" y="22372"/>
                    <a:pt x="4637" y="22484"/>
                    <a:pt x="4833" y="22484"/>
                  </a:cubicBezTo>
                  <a:cubicBezTo>
                    <a:pt x="5136" y="22484"/>
                    <a:pt x="5481" y="22215"/>
                    <a:pt x="5420" y="21809"/>
                  </a:cubicBezTo>
                  <a:cubicBezTo>
                    <a:pt x="5187" y="20075"/>
                    <a:pt x="5153" y="18307"/>
                    <a:pt x="5087" y="16539"/>
                  </a:cubicBezTo>
                  <a:cubicBezTo>
                    <a:pt x="5053" y="14971"/>
                    <a:pt x="4953" y="13403"/>
                    <a:pt x="4920" y="11836"/>
                  </a:cubicBezTo>
                  <a:cubicBezTo>
                    <a:pt x="4886" y="8934"/>
                    <a:pt x="4953" y="5898"/>
                    <a:pt x="3886" y="3163"/>
                  </a:cubicBezTo>
                  <a:cubicBezTo>
                    <a:pt x="3352" y="1795"/>
                    <a:pt x="2351" y="694"/>
                    <a:pt x="1050" y="61"/>
                  </a:cubicBezTo>
                  <a:cubicBezTo>
                    <a:pt x="967" y="19"/>
                    <a:pt x="884" y="0"/>
                    <a:pt x="8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35"/>
            <p:cNvSpPr/>
            <p:nvPr/>
          </p:nvSpPr>
          <p:spPr>
            <a:xfrm>
              <a:off x="2285090" y="1107825"/>
              <a:ext cx="335860" cy="88183"/>
            </a:xfrm>
            <a:custGeom>
              <a:avLst/>
              <a:gdLst/>
              <a:ahLst/>
              <a:cxnLst/>
              <a:rect l="l" t="t" r="r" b="b"/>
              <a:pathLst>
                <a:path w="9396" h="2526" extrusionOk="0">
                  <a:moveTo>
                    <a:pt x="4657" y="0"/>
                  </a:moveTo>
                  <a:cubicBezTo>
                    <a:pt x="3236" y="0"/>
                    <a:pt x="1874" y="408"/>
                    <a:pt x="569" y="874"/>
                  </a:cubicBezTo>
                  <a:cubicBezTo>
                    <a:pt x="0" y="1084"/>
                    <a:pt x="156" y="1910"/>
                    <a:pt x="652" y="1910"/>
                  </a:cubicBezTo>
                  <a:cubicBezTo>
                    <a:pt x="709" y="1910"/>
                    <a:pt x="770" y="1899"/>
                    <a:pt x="836" y="1875"/>
                  </a:cubicBezTo>
                  <a:cubicBezTo>
                    <a:pt x="2091" y="1434"/>
                    <a:pt x="3451" y="1062"/>
                    <a:pt x="4760" y="1062"/>
                  </a:cubicBezTo>
                  <a:cubicBezTo>
                    <a:pt x="6024" y="1062"/>
                    <a:pt x="7242" y="1409"/>
                    <a:pt x="8274" y="2376"/>
                  </a:cubicBezTo>
                  <a:cubicBezTo>
                    <a:pt x="8380" y="2481"/>
                    <a:pt x="8500" y="2525"/>
                    <a:pt x="8618" y="2525"/>
                  </a:cubicBezTo>
                  <a:cubicBezTo>
                    <a:pt x="9023" y="2525"/>
                    <a:pt x="9396" y="2003"/>
                    <a:pt x="9008" y="1642"/>
                  </a:cubicBezTo>
                  <a:cubicBezTo>
                    <a:pt x="7874" y="608"/>
                    <a:pt x="6473" y="41"/>
                    <a:pt x="4972" y="7"/>
                  </a:cubicBezTo>
                  <a:cubicBezTo>
                    <a:pt x="4866" y="3"/>
                    <a:pt x="4761" y="0"/>
                    <a:pt x="4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35"/>
            <p:cNvSpPr/>
            <p:nvPr/>
          </p:nvSpPr>
          <p:spPr>
            <a:xfrm>
              <a:off x="2506926" y="889711"/>
              <a:ext cx="149057" cy="94397"/>
            </a:xfrm>
            <a:custGeom>
              <a:avLst/>
              <a:gdLst/>
              <a:ahLst/>
              <a:cxnLst/>
              <a:rect l="l" t="t" r="r" b="b"/>
              <a:pathLst>
                <a:path w="4170" h="2704" extrusionOk="0">
                  <a:moveTo>
                    <a:pt x="3557" y="1"/>
                  </a:moveTo>
                  <a:cubicBezTo>
                    <a:pt x="3327" y="1"/>
                    <a:pt x="3152" y="135"/>
                    <a:pt x="3069" y="384"/>
                  </a:cubicBezTo>
                  <a:cubicBezTo>
                    <a:pt x="3069" y="381"/>
                    <a:pt x="3068" y="379"/>
                    <a:pt x="3067" y="379"/>
                  </a:cubicBezTo>
                  <a:cubicBezTo>
                    <a:pt x="3060" y="379"/>
                    <a:pt x="3043" y="410"/>
                    <a:pt x="3033" y="433"/>
                  </a:cubicBezTo>
                  <a:lnTo>
                    <a:pt x="3033" y="433"/>
                  </a:lnTo>
                  <a:cubicBezTo>
                    <a:pt x="3033" y="432"/>
                    <a:pt x="3032" y="432"/>
                    <a:pt x="3032" y="432"/>
                  </a:cubicBezTo>
                  <a:cubicBezTo>
                    <a:pt x="3024" y="432"/>
                    <a:pt x="3002" y="518"/>
                    <a:pt x="3002" y="518"/>
                  </a:cubicBezTo>
                  <a:cubicBezTo>
                    <a:pt x="2969" y="584"/>
                    <a:pt x="2902" y="651"/>
                    <a:pt x="2869" y="718"/>
                  </a:cubicBezTo>
                  <a:cubicBezTo>
                    <a:pt x="2802" y="851"/>
                    <a:pt x="2702" y="985"/>
                    <a:pt x="2602" y="1118"/>
                  </a:cubicBezTo>
                  <a:cubicBezTo>
                    <a:pt x="2512" y="1262"/>
                    <a:pt x="2413" y="1395"/>
                    <a:pt x="2315" y="1535"/>
                  </a:cubicBezTo>
                  <a:lnTo>
                    <a:pt x="2315" y="1535"/>
                  </a:lnTo>
                  <a:cubicBezTo>
                    <a:pt x="2288" y="1517"/>
                    <a:pt x="2262" y="1512"/>
                    <a:pt x="2235" y="1485"/>
                  </a:cubicBezTo>
                  <a:cubicBezTo>
                    <a:pt x="2068" y="1418"/>
                    <a:pt x="1901" y="1352"/>
                    <a:pt x="1768" y="1285"/>
                  </a:cubicBezTo>
                  <a:cubicBezTo>
                    <a:pt x="1434" y="1118"/>
                    <a:pt x="1134" y="951"/>
                    <a:pt x="834" y="751"/>
                  </a:cubicBezTo>
                  <a:cubicBezTo>
                    <a:pt x="766" y="694"/>
                    <a:pt x="678" y="668"/>
                    <a:pt x="586" y="668"/>
                  </a:cubicBezTo>
                  <a:cubicBezTo>
                    <a:pt x="410" y="668"/>
                    <a:pt x="221" y="764"/>
                    <a:pt x="134" y="918"/>
                  </a:cubicBezTo>
                  <a:cubicBezTo>
                    <a:pt x="0" y="1185"/>
                    <a:pt x="67" y="1485"/>
                    <a:pt x="334" y="1652"/>
                  </a:cubicBezTo>
                  <a:cubicBezTo>
                    <a:pt x="967" y="2086"/>
                    <a:pt x="1668" y="2386"/>
                    <a:pt x="2368" y="2686"/>
                  </a:cubicBezTo>
                  <a:cubicBezTo>
                    <a:pt x="2411" y="2698"/>
                    <a:pt x="2454" y="2703"/>
                    <a:pt x="2497" y="2703"/>
                  </a:cubicBezTo>
                  <a:cubicBezTo>
                    <a:pt x="2693" y="2703"/>
                    <a:pt x="2887" y="2589"/>
                    <a:pt x="2969" y="2452"/>
                  </a:cubicBezTo>
                  <a:cubicBezTo>
                    <a:pt x="3136" y="2152"/>
                    <a:pt x="3336" y="1885"/>
                    <a:pt x="3536" y="1619"/>
                  </a:cubicBezTo>
                  <a:cubicBezTo>
                    <a:pt x="3769" y="1318"/>
                    <a:pt x="3936" y="985"/>
                    <a:pt x="4070" y="651"/>
                  </a:cubicBezTo>
                  <a:cubicBezTo>
                    <a:pt x="4170" y="384"/>
                    <a:pt x="3970" y="51"/>
                    <a:pt x="3703" y="17"/>
                  </a:cubicBezTo>
                  <a:cubicBezTo>
                    <a:pt x="3652" y="6"/>
                    <a:pt x="3603" y="1"/>
                    <a:pt x="35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35"/>
            <p:cNvSpPr/>
            <p:nvPr/>
          </p:nvSpPr>
          <p:spPr>
            <a:xfrm>
              <a:off x="2821700" y="812841"/>
              <a:ext cx="88254" cy="117996"/>
            </a:xfrm>
            <a:custGeom>
              <a:avLst/>
              <a:gdLst/>
              <a:ahLst/>
              <a:cxnLst/>
              <a:rect l="l" t="t" r="r" b="b"/>
              <a:pathLst>
                <a:path w="2469" h="3380" extrusionOk="0">
                  <a:moveTo>
                    <a:pt x="1429" y="1"/>
                  </a:moveTo>
                  <a:cubicBezTo>
                    <a:pt x="1205" y="1"/>
                    <a:pt x="990" y="130"/>
                    <a:pt x="934" y="351"/>
                  </a:cubicBezTo>
                  <a:cubicBezTo>
                    <a:pt x="901" y="451"/>
                    <a:pt x="868" y="518"/>
                    <a:pt x="868" y="585"/>
                  </a:cubicBezTo>
                  <a:cubicBezTo>
                    <a:pt x="834" y="618"/>
                    <a:pt x="834" y="652"/>
                    <a:pt x="801" y="685"/>
                  </a:cubicBezTo>
                  <a:cubicBezTo>
                    <a:pt x="801" y="708"/>
                    <a:pt x="785" y="762"/>
                    <a:pt x="786" y="762"/>
                  </a:cubicBezTo>
                  <a:cubicBezTo>
                    <a:pt x="787" y="762"/>
                    <a:pt x="790" y="750"/>
                    <a:pt x="801" y="718"/>
                  </a:cubicBezTo>
                  <a:lnTo>
                    <a:pt x="801" y="718"/>
                  </a:lnTo>
                  <a:cubicBezTo>
                    <a:pt x="801" y="785"/>
                    <a:pt x="734" y="852"/>
                    <a:pt x="701" y="918"/>
                  </a:cubicBezTo>
                  <a:cubicBezTo>
                    <a:pt x="668" y="985"/>
                    <a:pt x="634" y="1052"/>
                    <a:pt x="601" y="1119"/>
                  </a:cubicBezTo>
                  <a:cubicBezTo>
                    <a:pt x="567" y="1185"/>
                    <a:pt x="534" y="1219"/>
                    <a:pt x="501" y="1285"/>
                  </a:cubicBezTo>
                  <a:cubicBezTo>
                    <a:pt x="467" y="1319"/>
                    <a:pt x="434" y="1352"/>
                    <a:pt x="401" y="1385"/>
                  </a:cubicBezTo>
                  <a:cubicBezTo>
                    <a:pt x="392" y="1410"/>
                    <a:pt x="392" y="1419"/>
                    <a:pt x="396" y="1419"/>
                  </a:cubicBezTo>
                  <a:cubicBezTo>
                    <a:pt x="398" y="1419"/>
                    <a:pt x="402" y="1416"/>
                    <a:pt x="406" y="1411"/>
                  </a:cubicBezTo>
                  <a:lnTo>
                    <a:pt x="406" y="1411"/>
                  </a:lnTo>
                  <a:cubicBezTo>
                    <a:pt x="404" y="1414"/>
                    <a:pt x="402" y="1416"/>
                    <a:pt x="401" y="1419"/>
                  </a:cubicBezTo>
                  <a:cubicBezTo>
                    <a:pt x="334" y="1486"/>
                    <a:pt x="267" y="1552"/>
                    <a:pt x="234" y="1619"/>
                  </a:cubicBezTo>
                  <a:cubicBezTo>
                    <a:pt x="201" y="1686"/>
                    <a:pt x="167" y="1752"/>
                    <a:pt x="167" y="1786"/>
                  </a:cubicBezTo>
                  <a:cubicBezTo>
                    <a:pt x="0" y="1986"/>
                    <a:pt x="134" y="2386"/>
                    <a:pt x="334" y="2486"/>
                  </a:cubicBezTo>
                  <a:cubicBezTo>
                    <a:pt x="801" y="2720"/>
                    <a:pt x="1201" y="3020"/>
                    <a:pt x="1602" y="3320"/>
                  </a:cubicBezTo>
                  <a:cubicBezTo>
                    <a:pt x="1673" y="3361"/>
                    <a:pt x="1757" y="3380"/>
                    <a:pt x="1843" y="3380"/>
                  </a:cubicBezTo>
                  <a:cubicBezTo>
                    <a:pt x="2038" y="3380"/>
                    <a:pt x="2243" y="3282"/>
                    <a:pt x="2335" y="3120"/>
                  </a:cubicBezTo>
                  <a:cubicBezTo>
                    <a:pt x="2469" y="2853"/>
                    <a:pt x="2369" y="2553"/>
                    <a:pt x="2135" y="2420"/>
                  </a:cubicBezTo>
                  <a:cubicBezTo>
                    <a:pt x="1860" y="2229"/>
                    <a:pt x="1612" y="2039"/>
                    <a:pt x="1348" y="1865"/>
                  </a:cubicBezTo>
                  <a:lnTo>
                    <a:pt x="1348" y="1865"/>
                  </a:lnTo>
                  <a:cubicBezTo>
                    <a:pt x="1407" y="1783"/>
                    <a:pt x="1460" y="1701"/>
                    <a:pt x="1501" y="1619"/>
                  </a:cubicBezTo>
                  <a:cubicBezTo>
                    <a:pt x="1702" y="1319"/>
                    <a:pt x="1835" y="985"/>
                    <a:pt x="1935" y="652"/>
                  </a:cubicBezTo>
                  <a:cubicBezTo>
                    <a:pt x="2002" y="385"/>
                    <a:pt x="1835" y="85"/>
                    <a:pt x="1568" y="18"/>
                  </a:cubicBezTo>
                  <a:cubicBezTo>
                    <a:pt x="1522" y="6"/>
                    <a:pt x="1476" y="1"/>
                    <a:pt x="14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35"/>
            <p:cNvSpPr/>
            <p:nvPr/>
          </p:nvSpPr>
          <p:spPr>
            <a:xfrm>
              <a:off x="2336421" y="1087752"/>
              <a:ext cx="107342" cy="111747"/>
            </a:xfrm>
            <a:custGeom>
              <a:avLst/>
              <a:gdLst/>
              <a:ahLst/>
              <a:cxnLst/>
              <a:rect l="l" t="t" r="r" b="b"/>
              <a:pathLst>
                <a:path w="3003" h="3201" extrusionOk="0">
                  <a:moveTo>
                    <a:pt x="580" y="0"/>
                  </a:moveTo>
                  <a:cubicBezTo>
                    <a:pt x="349" y="0"/>
                    <a:pt x="124" y="155"/>
                    <a:pt x="67" y="382"/>
                  </a:cubicBezTo>
                  <a:cubicBezTo>
                    <a:pt x="0" y="649"/>
                    <a:pt x="167" y="949"/>
                    <a:pt x="434" y="1016"/>
                  </a:cubicBezTo>
                  <a:cubicBezTo>
                    <a:pt x="806" y="1119"/>
                    <a:pt x="1165" y="1235"/>
                    <a:pt x="1527" y="1348"/>
                  </a:cubicBezTo>
                  <a:lnTo>
                    <a:pt x="1527" y="1348"/>
                  </a:lnTo>
                  <a:cubicBezTo>
                    <a:pt x="1325" y="1716"/>
                    <a:pt x="1142" y="2088"/>
                    <a:pt x="901" y="2417"/>
                  </a:cubicBezTo>
                  <a:cubicBezTo>
                    <a:pt x="734" y="2650"/>
                    <a:pt x="834" y="3017"/>
                    <a:pt x="1067" y="3117"/>
                  </a:cubicBezTo>
                  <a:cubicBezTo>
                    <a:pt x="1159" y="3174"/>
                    <a:pt x="1254" y="3200"/>
                    <a:pt x="1346" y="3200"/>
                  </a:cubicBezTo>
                  <a:cubicBezTo>
                    <a:pt x="1524" y="3200"/>
                    <a:pt x="1692" y="3104"/>
                    <a:pt x="1801" y="2951"/>
                  </a:cubicBezTo>
                  <a:cubicBezTo>
                    <a:pt x="2168" y="2417"/>
                    <a:pt x="2402" y="1850"/>
                    <a:pt x="2769" y="1316"/>
                  </a:cubicBezTo>
                  <a:cubicBezTo>
                    <a:pt x="3002" y="1049"/>
                    <a:pt x="2769" y="649"/>
                    <a:pt x="2468" y="549"/>
                  </a:cubicBezTo>
                  <a:cubicBezTo>
                    <a:pt x="1868" y="382"/>
                    <a:pt x="1301" y="182"/>
                    <a:pt x="701" y="15"/>
                  </a:cubicBezTo>
                  <a:cubicBezTo>
                    <a:pt x="661" y="5"/>
                    <a:pt x="620" y="0"/>
                    <a:pt x="5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35"/>
            <p:cNvSpPr/>
            <p:nvPr/>
          </p:nvSpPr>
          <p:spPr>
            <a:xfrm>
              <a:off x="1265669" y="1416006"/>
              <a:ext cx="2829467" cy="2551362"/>
            </a:xfrm>
            <a:custGeom>
              <a:avLst/>
              <a:gdLst/>
              <a:ahLst/>
              <a:cxnLst/>
              <a:rect l="l" t="t" r="r" b="b"/>
              <a:pathLst>
                <a:path w="79157" h="73084" extrusionOk="0">
                  <a:moveTo>
                    <a:pt x="43606" y="1"/>
                  </a:moveTo>
                  <a:cubicBezTo>
                    <a:pt x="42968" y="1"/>
                    <a:pt x="42320" y="18"/>
                    <a:pt x="41663" y="52"/>
                  </a:cubicBezTo>
                  <a:cubicBezTo>
                    <a:pt x="41048" y="30"/>
                    <a:pt x="40443" y="19"/>
                    <a:pt x="39848" y="19"/>
                  </a:cubicBezTo>
                  <a:cubicBezTo>
                    <a:pt x="29793" y="19"/>
                    <a:pt x="22523" y="3133"/>
                    <a:pt x="15878" y="6724"/>
                  </a:cubicBezTo>
                  <a:cubicBezTo>
                    <a:pt x="8139" y="10860"/>
                    <a:pt x="3069" y="18799"/>
                    <a:pt x="1435" y="27272"/>
                  </a:cubicBezTo>
                  <a:cubicBezTo>
                    <a:pt x="0" y="35011"/>
                    <a:pt x="934" y="44284"/>
                    <a:pt x="2702" y="51789"/>
                  </a:cubicBezTo>
                  <a:cubicBezTo>
                    <a:pt x="6251" y="66717"/>
                    <a:pt x="23161" y="73083"/>
                    <a:pt x="39525" y="73083"/>
                  </a:cubicBezTo>
                  <a:cubicBezTo>
                    <a:pt x="52232" y="73083"/>
                    <a:pt x="64610" y="69245"/>
                    <a:pt x="70150" y="62597"/>
                  </a:cubicBezTo>
                  <a:cubicBezTo>
                    <a:pt x="79157" y="51789"/>
                    <a:pt x="79157" y="24737"/>
                    <a:pt x="72319" y="14296"/>
                  </a:cubicBezTo>
                  <a:cubicBezTo>
                    <a:pt x="69849" y="10511"/>
                    <a:pt x="59605" y="1"/>
                    <a:pt x="436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35"/>
            <p:cNvSpPr/>
            <p:nvPr/>
          </p:nvSpPr>
          <p:spPr>
            <a:xfrm>
              <a:off x="1265669" y="1640683"/>
              <a:ext cx="1114887" cy="2224954"/>
            </a:xfrm>
            <a:custGeom>
              <a:avLst/>
              <a:gdLst/>
              <a:ahLst/>
              <a:cxnLst/>
              <a:rect l="l" t="t" r="r" b="b"/>
              <a:pathLst>
                <a:path w="31190" h="63734" extrusionOk="0">
                  <a:moveTo>
                    <a:pt x="17648" y="1"/>
                  </a:moveTo>
                  <a:cubicBezTo>
                    <a:pt x="17172" y="1"/>
                    <a:pt x="16692" y="31"/>
                    <a:pt x="16212" y="87"/>
                  </a:cubicBezTo>
                  <a:cubicBezTo>
                    <a:pt x="16078" y="154"/>
                    <a:pt x="15978" y="221"/>
                    <a:pt x="15878" y="254"/>
                  </a:cubicBezTo>
                  <a:cubicBezTo>
                    <a:pt x="8139" y="4424"/>
                    <a:pt x="3069" y="12363"/>
                    <a:pt x="1468" y="20836"/>
                  </a:cubicBezTo>
                  <a:cubicBezTo>
                    <a:pt x="0" y="28575"/>
                    <a:pt x="934" y="37848"/>
                    <a:pt x="2702" y="45353"/>
                  </a:cubicBezTo>
                  <a:cubicBezTo>
                    <a:pt x="4904" y="54593"/>
                    <a:pt x="12242" y="60531"/>
                    <a:pt x="21349" y="63733"/>
                  </a:cubicBezTo>
                  <a:cubicBezTo>
                    <a:pt x="21416" y="63566"/>
                    <a:pt x="21449" y="63399"/>
                    <a:pt x="21482" y="63199"/>
                  </a:cubicBezTo>
                  <a:cubicBezTo>
                    <a:pt x="21749" y="61898"/>
                    <a:pt x="21549" y="60531"/>
                    <a:pt x="21249" y="59230"/>
                  </a:cubicBezTo>
                  <a:cubicBezTo>
                    <a:pt x="20582" y="56328"/>
                    <a:pt x="19381" y="53192"/>
                    <a:pt x="19948" y="50190"/>
                  </a:cubicBezTo>
                  <a:cubicBezTo>
                    <a:pt x="20949" y="45120"/>
                    <a:pt x="25952" y="43085"/>
                    <a:pt x="29121" y="39616"/>
                  </a:cubicBezTo>
                  <a:cubicBezTo>
                    <a:pt x="30389" y="38215"/>
                    <a:pt x="31189" y="36480"/>
                    <a:pt x="30756" y="34579"/>
                  </a:cubicBezTo>
                  <a:cubicBezTo>
                    <a:pt x="30222" y="32344"/>
                    <a:pt x="28587" y="31176"/>
                    <a:pt x="26519" y="30443"/>
                  </a:cubicBezTo>
                  <a:cubicBezTo>
                    <a:pt x="22383" y="28941"/>
                    <a:pt x="16746" y="27941"/>
                    <a:pt x="16045" y="22670"/>
                  </a:cubicBezTo>
                  <a:cubicBezTo>
                    <a:pt x="15345" y="17266"/>
                    <a:pt x="21382" y="13931"/>
                    <a:pt x="24284" y="10362"/>
                  </a:cubicBezTo>
                  <a:cubicBezTo>
                    <a:pt x="26419" y="7693"/>
                    <a:pt x="26052" y="4357"/>
                    <a:pt x="23484" y="2122"/>
                  </a:cubicBezTo>
                  <a:cubicBezTo>
                    <a:pt x="21721" y="577"/>
                    <a:pt x="19716" y="1"/>
                    <a:pt x="176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35"/>
            <p:cNvSpPr/>
            <p:nvPr/>
          </p:nvSpPr>
          <p:spPr>
            <a:xfrm>
              <a:off x="2583207" y="1515637"/>
              <a:ext cx="1488100" cy="1598180"/>
            </a:xfrm>
            <a:custGeom>
              <a:avLst/>
              <a:gdLst/>
              <a:ahLst/>
              <a:cxnLst/>
              <a:rect l="l" t="t" r="r" b="b"/>
              <a:pathLst>
                <a:path w="41631" h="45780" extrusionOk="0">
                  <a:moveTo>
                    <a:pt x="20682" y="0"/>
                  </a:moveTo>
                  <a:cubicBezTo>
                    <a:pt x="13110" y="767"/>
                    <a:pt x="4904" y="4270"/>
                    <a:pt x="1802" y="11508"/>
                  </a:cubicBezTo>
                  <a:cubicBezTo>
                    <a:pt x="1102" y="13143"/>
                    <a:pt x="1" y="15645"/>
                    <a:pt x="668" y="17446"/>
                  </a:cubicBezTo>
                  <a:cubicBezTo>
                    <a:pt x="930" y="18137"/>
                    <a:pt x="1486" y="18368"/>
                    <a:pt x="2151" y="18368"/>
                  </a:cubicBezTo>
                  <a:cubicBezTo>
                    <a:pt x="3349" y="18368"/>
                    <a:pt x="4902" y="17618"/>
                    <a:pt x="5738" y="17446"/>
                  </a:cubicBezTo>
                  <a:cubicBezTo>
                    <a:pt x="6133" y="17370"/>
                    <a:pt x="6542" y="17333"/>
                    <a:pt x="6954" y="17333"/>
                  </a:cubicBezTo>
                  <a:cubicBezTo>
                    <a:pt x="10170" y="17333"/>
                    <a:pt x="13626" y="19584"/>
                    <a:pt x="12443" y="23250"/>
                  </a:cubicBezTo>
                  <a:cubicBezTo>
                    <a:pt x="11576" y="25985"/>
                    <a:pt x="9474" y="27920"/>
                    <a:pt x="7940" y="30289"/>
                  </a:cubicBezTo>
                  <a:cubicBezTo>
                    <a:pt x="6606" y="32423"/>
                    <a:pt x="6239" y="35025"/>
                    <a:pt x="8274" y="36927"/>
                  </a:cubicBezTo>
                  <a:cubicBezTo>
                    <a:pt x="9222" y="37808"/>
                    <a:pt x="10451" y="38126"/>
                    <a:pt x="11778" y="38126"/>
                  </a:cubicBezTo>
                  <a:cubicBezTo>
                    <a:pt x="14370" y="38126"/>
                    <a:pt x="17341" y="36911"/>
                    <a:pt x="19348" y="36293"/>
                  </a:cubicBezTo>
                  <a:cubicBezTo>
                    <a:pt x="21788" y="35537"/>
                    <a:pt x="24730" y="34558"/>
                    <a:pt x="27516" y="34558"/>
                  </a:cubicBezTo>
                  <a:cubicBezTo>
                    <a:pt x="29034" y="34558"/>
                    <a:pt x="30506" y="34849"/>
                    <a:pt x="31824" y="35626"/>
                  </a:cubicBezTo>
                  <a:cubicBezTo>
                    <a:pt x="34426" y="37193"/>
                    <a:pt x="34792" y="39528"/>
                    <a:pt x="35426" y="42330"/>
                  </a:cubicBezTo>
                  <a:cubicBezTo>
                    <a:pt x="35760" y="43865"/>
                    <a:pt x="36394" y="45399"/>
                    <a:pt x="38128" y="45700"/>
                  </a:cubicBezTo>
                  <a:cubicBezTo>
                    <a:pt x="38372" y="45748"/>
                    <a:pt x="38634" y="45779"/>
                    <a:pt x="38901" y="45779"/>
                  </a:cubicBezTo>
                  <a:cubicBezTo>
                    <a:pt x="38999" y="45779"/>
                    <a:pt x="39097" y="45775"/>
                    <a:pt x="39196" y="45766"/>
                  </a:cubicBezTo>
                  <a:cubicBezTo>
                    <a:pt x="41631" y="33558"/>
                    <a:pt x="40130" y="18614"/>
                    <a:pt x="35460" y="11442"/>
                  </a:cubicBezTo>
                  <a:cubicBezTo>
                    <a:pt x="33792" y="8907"/>
                    <a:pt x="28688" y="3369"/>
                    <a:pt x="20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35"/>
            <p:cNvSpPr/>
            <p:nvPr/>
          </p:nvSpPr>
          <p:spPr>
            <a:xfrm>
              <a:off x="2428215" y="3168598"/>
              <a:ext cx="1158996" cy="798287"/>
            </a:xfrm>
            <a:custGeom>
              <a:avLst/>
              <a:gdLst/>
              <a:ahLst/>
              <a:cxnLst/>
              <a:rect l="l" t="t" r="r" b="b"/>
              <a:pathLst>
                <a:path w="32424" h="22867" extrusionOk="0">
                  <a:moveTo>
                    <a:pt x="24342" y="1"/>
                  </a:moveTo>
                  <a:cubicBezTo>
                    <a:pt x="23133" y="1"/>
                    <a:pt x="21933" y="219"/>
                    <a:pt x="20882" y="651"/>
                  </a:cubicBezTo>
                  <a:cubicBezTo>
                    <a:pt x="19281" y="1318"/>
                    <a:pt x="17847" y="2486"/>
                    <a:pt x="17146" y="4054"/>
                  </a:cubicBezTo>
                  <a:cubicBezTo>
                    <a:pt x="16646" y="5188"/>
                    <a:pt x="16412" y="6422"/>
                    <a:pt x="15845" y="7523"/>
                  </a:cubicBezTo>
                  <a:cubicBezTo>
                    <a:pt x="15227" y="8775"/>
                    <a:pt x="14189" y="9258"/>
                    <a:pt x="13059" y="9258"/>
                  </a:cubicBezTo>
                  <a:cubicBezTo>
                    <a:pt x="11871" y="9258"/>
                    <a:pt x="10583" y="8725"/>
                    <a:pt x="9574" y="7990"/>
                  </a:cubicBezTo>
                  <a:cubicBezTo>
                    <a:pt x="8100" y="6930"/>
                    <a:pt x="6482" y="5187"/>
                    <a:pt x="4832" y="5187"/>
                  </a:cubicBezTo>
                  <a:cubicBezTo>
                    <a:pt x="4092" y="5187"/>
                    <a:pt x="3346" y="5537"/>
                    <a:pt x="2602" y="6455"/>
                  </a:cubicBezTo>
                  <a:cubicBezTo>
                    <a:pt x="1" y="9658"/>
                    <a:pt x="2769" y="12493"/>
                    <a:pt x="3603" y="15729"/>
                  </a:cubicBezTo>
                  <a:cubicBezTo>
                    <a:pt x="4237" y="18264"/>
                    <a:pt x="3770" y="20499"/>
                    <a:pt x="2969" y="22734"/>
                  </a:cubicBezTo>
                  <a:cubicBezTo>
                    <a:pt x="4324" y="22823"/>
                    <a:pt x="5683" y="22867"/>
                    <a:pt x="7039" y="22867"/>
                  </a:cubicBezTo>
                  <a:cubicBezTo>
                    <a:pt x="15834" y="22867"/>
                    <a:pt x="24489" y="21020"/>
                    <a:pt x="30789" y="17697"/>
                  </a:cubicBezTo>
                  <a:cubicBezTo>
                    <a:pt x="31523" y="15462"/>
                    <a:pt x="31990" y="13160"/>
                    <a:pt x="32157" y="10892"/>
                  </a:cubicBezTo>
                  <a:cubicBezTo>
                    <a:pt x="32424" y="7289"/>
                    <a:pt x="32023" y="2686"/>
                    <a:pt x="28354" y="885"/>
                  </a:cubicBezTo>
                  <a:cubicBezTo>
                    <a:pt x="27154" y="294"/>
                    <a:pt x="25743" y="1"/>
                    <a:pt x="243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35"/>
            <p:cNvSpPr/>
            <p:nvPr/>
          </p:nvSpPr>
          <p:spPr>
            <a:xfrm>
              <a:off x="1484359" y="2842928"/>
              <a:ext cx="270196" cy="174864"/>
            </a:xfrm>
            <a:custGeom>
              <a:avLst/>
              <a:gdLst/>
              <a:ahLst/>
              <a:cxnLst/>
              <a:rect l="l" t="t" r="r" b="b"/>
              <a:pathLst>
                <a:path w="7559" h="5009" extrusionOk="0">
                  <a:moveTo>
                    <a:pt x="3625" y="0"/>
                  </a:moveTo>
                  <a:cubicBezTo>
                    <a:pt x="3592" y="0"/>
                    <a:pt x="3558" y="2"/>
                    <a:pt x="3523" y="6"/>
                  </a:cubicBezTo>
                  <a:cubicBezTo>
                    <a:pt x="2288" y="207"/>
                    <a:pt x="2655" y="2041"/>
                    <a:pt x="2622" y="2842"/>
                  </a:cubicBezTo>
                  <a:cubicBezTo>
                    <a:pt x="2188" y="2375"/>
                    <a:pt x="1588" y="1741"/>
                    <a:pt x="954" y="1674"/>
                  </a:cubicBezTo>
                  <a:cubicBezTo>
                    <a:pt x="913" y="1671"/>
                    <a:pt x="874" y="1669"/>
                    <a:pt x="836" y="1669"/>
                  </a:cubicBezTo>
                  <a:cubicBezTo>
                    <a:pt x="138" y="1669"/>
                    <a:pt x="0" y="2242"/>
                    <a:pt x="254" y="2875"/>
                  </a:cubicBezTo>
                  <a:cubicBezTo>
                    <a:pt x="620" y="3776"/>
                    <a:pt x="1554" y="4309"/>
                    <a:pt x="2288" y="4877"/>
                  </a:cubicBezTo>
                  <a:cubicBezTo>
                    <a:pt x="2656" y="4954"/>
                    <a:pt x="3416" y="5009"/>
                    <a:pt x="4107" y="5009"/>
                  </a:cubicBezTo>
                  <a:cubicBezTo>
                    <a:pt x="4607" y="5009"/>
                    <a:pt x="5072" y="4980"/>
                    <a:pt x="5324" y="4910"/>
                  </a:cubicBezTo>
                  <a:cubicBezTo>
                    <a:pt x="6391" y="3809"/>
                    <a:pt x="6958" y="3476"/>
                    <a:pt x="7259" y="2875"/>
                  </a:cubicBezTo>
                  <a:cubicBezTo>
                    <a:pt x="7559" y="2175"/>
                    <a:pt x="7492" y="1341"/>
                    <a:pt x="6591" y="1307"/>
                  </a:cubicBezTo>
                  <a:cubicBezTo>
                    <a:pt x="6561" y="1305"/>
                    <a:pt x="6531" y="1303"/>
                    <a:pt x="6500" y="1303"/>
                  </a:cubicBezTo>
                  <a:cubicBezTo>
                    <a:pt x="5762" y="1303"/>
                    <a:pt x="5006" y="2062"/>
                    <a:pt x="4590" y="2575"/>
                  </a:cubicBezTo>
                  <a:cubicBezTo>
                    <a:pt x="4590" y="1897"/>
                    <a:pt x="4621" y="0"/>
                    <a:pt x="36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35"/>
            <p:cNvSpPr/>
            <p:nvPr/>
          </p:nvSpPr>
          <p:spPr>
            <a:xfrm>
              <a:off x="2624242" y="3650037"/>
              <a:ext cx="198671" cy="128574"/>
            </a:xfrm>
            <a:custGeom>
              <a:avLst/>
              <a:gdLst/>
              <a:ahLst/>
              <a:cxnLst/>
              <a:rect l="l" t="t" r="r" b="b"/>
              <a:pathLst>
                <a:path w="5558" h="3683" extrusionOk="0">
                  <a:moveTo>
                    <a:pt x="2665" y="0"/>
                  </a:moveTo>
                  <a:cubicBezTo>
                    <a:pt x="2641" y="0"/>
                    <a:pt x="2615" y="2"/>
                    <a:pt x="2589" y="5"/>
                  </a:cubicBezTo>
                  <a:cubicBezTo>
                    <a:pt x="1688" y="139"/>
                    <a:pt x="1955" y="1473"/>
                    <a:pt x="1922" y="2073"/>
                  </a:cubicBezTo>
                  <a:cubicBezTo>
                    <a:pt x="1588" y="1740"/>
                    <a:pt x="1155" y="1273"/>
                    <a:pt x="688" y="1239"/>
                  </a:cubicBezTo>
                  <a:cubicBezTo>
                    <a:pt x="649" y="1235"/>
                    <a:pt x="612" y="1233"/>
                    <a:pt x="577" y="1233"/>
                  </a:cubicBezTo>
                  <a:cubicBezTo>
                    <a:pt x="104" y="1233"/>
                    <a:pt x="1" y="1641"/>
                    <a:pt x="187" y="2107"/>
                  </a:cubicBezTo>
                  <a:cubicBezTo>
                    <a:pt x="454" y="2774"/>
                    <a:pt x="1155" y="3174"/>
                    <a:pt x="1688" y="3574"/>
                  </a:cubicBezTo>
                  <a:cubicBezTo>
                    <a:pt x="1969" y="3634"/>
                    <a:pt x="2549" y="3682"/>
                    <a:pt x="3062" y="3682"/>
                  </a:cubicBezTo>
                  <a:cubicBezTo>
                    <a:pt x="3404" y="3682"/>
                    <a:pt x="3716" y="3661"/>
                    <a:pt x="3890" y="3608"/>
                  </a:cubicBezTo>
                  <a:cubicBezTo>
                    <a:pt x="4657" y="2774"/>
                    <a:pt x="5091" y="2540"/>
                    <a:pt x="5324" y="2107"/>
                  </a:cubicBezTo>
                  <a:cubicBezTo>
                    <a:pt x="5558" y="1573"/>
                    <a:pt x="5491" y="973"/>
                    <a:pt x="4824" y="939"/>
                  </a:cubicBezTo>
                  <a:cubicBezTo>
                    <a:pt x="4808" y="938"/>
                    <a:pt x="4792" y="938"/>
                    <a:pt x="4776" y="938"/>
                  </a:cubicBezTo>
                  <a:cubicBezTo>
                    <a:pt x="4225" y="938"/>
                    <a:pt x="3680" y="1484"/>
                    <a:pt x="3356" y="1873"/>
                  </a:cubicBezTo>
                  <a:cubicBezTo>
                    <a:pt x="3356" y="1389"/>
                    <a:pt x="3387" y="0"/>
                    <a:pt x="26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35"/>
            <p:cNvSpPr/>
            <p:nvPr/>
          </p:nvSpPr>
          <p:spPr>
            <a:xfrm>
              <a:off x="3213290" y="3356589"/>
              <a:ext cx="198671" cy="128574"/>
            </a:xfrm>
            <a:custGeom>
              <a:avLst/>
              <a:gdLst/>
              <a:ahLst/>
              <a:cxnLst/>
              <a:rect l="l" t="t" r="r" b="b"/>
              <a:pathLst>
                <a:path w="5558" h="3683" extrusionOk="0">
                  <a:moveTo>
                    <a:pt x="2664" y="0"/>
                  </a:moveTo>
                  <a:cubicBezTo>
                    <a:pt x="2640" y="0"/>
                    <a:pt x="2615" y="2"/>
                    <a:pt x="2588" y="5"/>
                  </a:cubicBezTo>
                  <a:cubicBezTo>
                    <a:pt x="1688" y="139"/>
                    <a:pt x="1955" y="1506"/>
                    <a:pt x="1921" y="2073"/>
                  </a:cubicBezTo>
                  <a:cubicBezTo>
                    <a:pt x="1588" y="1740"/>
                    <a:pt x="1187" y="1273"/>
                    <a:pt x="687" y="1239"/>
                  </a:cubicBezTo>
                  <a:cubicBezTo>
                    <a:pt x="648" y="1235"/>
                    <a:pt x="611" y="1233"/>
                    <a:pt x="576" y="1233"/>
                  </a:cubicBezTo>
                  <a:cubicBezTo>
                    <a:pt x="103" y="1233"/>
                    <a:pt x="0" y="1641"/>
                    <a:pt x="187" y="2107"/>
                  </a:cubicBezTo>
                  <a:cubicBezTo>
                    <a:pt x="487" y="2774"/>
                    <a:pt x="1154" y="3174"/>
                    <a:pt x="1688" y="3574"/>
                  </a:cubicBezTo>
                  <a:cubicBezTo>
                    <a:pt x="1968" y="3634"/>
                    <a:pt x="2548" y="3682"/>
                    <a:pt x="3069" y="3682"/>
                  </a:cubicBezTo>
                  <a:cubicBezTo>
                    <a:pt x="3416" y="3682"/>
                    <a:pt x="3736" y="3661"/>
                    <a:pt x="3923" y="3608"/>
                  </a:cubicBezTo>
                  <a:cubicBezTo>
                    <a:pt x="4690" y="2774"/>
                    <a:pt x="5090" y="2540"/>
                    <a:pt x="5324" y="2107"/>
                  </a:cubicBezTo>
                  <a:cubicBezTo>
                    <a:pt x="5557" y="1573"/>
                    <a:pt x="5490" y="973"/>
                    <a:pt x="4857" y="939"/>
                  </a:cubicBezTo>
                  <a:cubicBezTo>
                    <a:pt x="4841" y="938"/>
                    <a:pt x="4825" y="938"/>
                    <a:pt x="4808" y="938"/>
                  </a:cubicBezTo>
                  <a:cubicBezTo>
                    <a:pt x="4226" y="938"/>
                    <a:pt x="3680" y="1516"/>
                    <a:pt x="3356" y="1873"/>
                  </a:cubicBezTo>
                  <a:cubicBezTo>
                    <a:pt x="3356" y="1389"/>
                    <a:pt x="3387" y="0"/>
                    <a:pt x="26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35"/>
            <p:cNvSpPr/>
            <p:nvPr/>
          </p:nvSpPr>
          <p:spPr>
            <a:xfrm>
              <a:off x="3766520" y="2550667"/>
              <a:ext cx="198671" cy="128085"/>
            </a:xfrm>
            <a:custGeom>
              <a:avLst/>
              <a:gdLst/>
              <a:ahLst/>
              <a:cxnLst/>
              <a:rect l="l" t="t" r="r" b="b"/>
              <a:pathLst>
                <a:path w="5558" h="3669" extrusionOk="0">
                  <a:moveTo>
                    <a:pt x="2667" y="1"/>
                  </a:moveTo>
                  <a:cubicBezTo>
                    <a:pt x="2642" y="1"/>
                    <a:pt x="2616" y="2"/>
                    <a:pt x="2589" y="6"/>
                  </a:cubicBezTo>
                  <a:cubicBezTo>
                    <a:pt x="1688" y="139"/>
                    <a:pt x="1955" y="1473"/>
                    <a:pt x="1922" y="2074"/>
                  </a:cubicBezTo>
                  <a:cubicBezTo>
                    <a:pt x="1588" y="1740"/>
                    <a:pt x="1188" y="1240"/>
                    <a:pt x="688" y="1207"/>
                  </a:cubicBezTo>
                  <a:cubicBezTo>
                    <a:pt x="651" y="1202"/>
                    <a:pt x="616" y="1200"/>
                    <a:pt x="583" y="1200"/>
                  </a:cubicBezTo>
                  <a:cubicBezTo>
                    <a:pt x="105" y="1200"/>
                    <a:pt x="0" y="1637"/>
                    <a:pt x="187" y="2074"/>
                  </a:cubicBezTo>
                  <a:cubicBezTo>
                    <a:pt x="454" y="2774"/>
                    <a:pt x="1155" y="3141"/>
                    <a:pt x="1688" y="3575"/>
                  </a:cubicBezTo>
                  <a:cubicBezTo>
                    <a:pt x="1960" y="3633"/>
                    <a:pt x="2513" y="3669"/>
                    <a:pt x="3014" y="3669"/>
                  </a:cubicBezTo>
                  <a:cubicBezTo>
                    <a:pt x="3375" y="3669"/>
                    <a:pt x="3708" y="3650"/>
                    <a:pt x="3890" y="3608"/>
                  </a:cubicBezTo>
                  <a:cubicBezTo>
                    <a:pt x="4691" y="2774"/>
                    <a:pt x="5091" y="2541"/>
                    <a:pt x="5324" y="2107"/>
                  </a:cubicBezTo>
                  <a:cubicBezTo>
                    <a:pt x="5558" y="1574"/>
                    <a:pt x="5491" y="973"/>
                    <a:pt x="4824" y="940"/>
                  </a:cubicBezTo>
                  <a:cubicBezTo>
                    <a:pt x="4808" y="939"/>
                    <a:pt x="4792" y="938"/>
                    <a:pt x="4776" y="938"/>
                  </a:cubicBezTo>
                  <a:cubicBezTo>
                    <a:pt x="4225" y="938"/>
                    <a:pt x="3680" y="1485"/>
                    <a:pt x="3356" y="1874"/>
                  </a:cubicBezTo>
                  <a:cubicBezTo>
                    <a:pt x="3356" y="1358"/>
                    <a:pt x="3388" y="1"/>
                    <a:pt x="26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35"/>
            <p:cNvSpPr/>
            <p:nvPr/>
          </p:nvSpPr>
          <p:spPr>
            <a:xfrm>
              <a:off x="3166749" y="2038406"/>
              <a:ext cx="198706" cy="128469"/>
            </a:xfrm>
            <a:custGeom>
              <a:avLst/>
              <a:gdLst/>
              <a:ahLst/>
              <a:cxnLst/>
              <a:rect l="l" t="t" r="r" b="b"/>
              <a:pathLst>
                <a:path w="5559" h="3680" extrusionOk="0">
                  <a:moveTo>
                    <a:pt x="2645" y="0"/>
                  </a:moveTo>
                  <a:cubicBezTo>
                    <a:pt x="2627" y="0"/>
                    <a:pt x="2608" y="1"/>
                    <a:pt x="2589" y="3"/>
                  </a:cubicBezTo>
                  <a:cubicBezTo>
                    <a:pt x="1689" y="136"/>
                    <a:pt x="1956" y="1504"/>
                    <a:pt x="1922" y="2071"/>
                  </a:cubicBezTo>
                  <a:cubicBezTo>
                    <a:pt x="1622" y="1771"/>
                    <a:pt x="1188" y="1270"/>
                    <a:pt x="721" y="1237"/>
                  </a:cubicBezTo>
                  <a:cubicBezTo>
                    <a:pt x="683" y="1232"/>
                    <a:pt x="646" y="1230"/>
                    <a:pt x="611" y="1230"/>
                  </a:cubicBezTo>
                  <a:cubicBezTo>
                    <a:pt x="105" y="1230"/>
                    <a:pt x="1" y="1667"/>
                    <a:pt x="188" y="2104"/>
                  </a:cubicBezTo>
                  <a:cubicBezTo>
                    <a:pt x="488" y="2771"/>
                    <a:pt x="1155" y="3172"/>
                    <a:pt x="1722" y="3572"/>
                  </a:cubicBezTo>
                  <a:cubicBezTo>
                    <a:pt x="1982" y="3632"/>
                    <a:pt x="2567" y="3680"/>
                    <a:pt x="3086" y="3680"/>
                  </a:cubicBezTo>
                  <a:cubicBezTo>
                    <a:pt x="3433" y="3680"/>
                    <a:pt x="3750" y="3659"/>
                    <a:pt x="3924" y="3605"/>
                  </a:cubicBezTo>
                  <a:cubicBezTo>
                    <a:pt x="4691" y="2771"/>
                    <a:pt x="5125" y="2571"/>
                    <a:pt x="5325" y="2104"/>
                  </a:cubicBezTo>
                  <a:cubicBezTo>
                    <a:pt x="5558" y="1604"/>
                    <a:pt x="5492" y="970"/>
                    <a:pt x="4858" y="937"/>
                  </a:cubicBezTo>
                  <a:cubicBezTo>
                    <a:pt x="4843" y="936"/>
                    <a:pt x="4827" y="935"/>
                    <a:pt x="4812" y="935"/>
                  </a:cubicBezTo>
                  <a:cubicBezTo>
                    <a:pt x="4259" y="935"/>
                    <a:pt x="3682" y="1513"/>
                    <a:pt x="3390" y="1871"/>
                  </a:cubicBezTo>
                  <a:cubicBezTo>
                    <a:pt x="3390" y="1382"/>
                    <a:pt x="3422" y="0"/>
                    <a:pt x="2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35"/>
            <p:cNvSpPr/>
            <p:nvPr/>
          </p:nvSpPr>
          <p:spPr>
            <a:xfrm>
              <a:off x="3241886" y="1663339"/>
              <a:ext cx="198671" cy="128574"/>
            </a:xfrm>
            <a:custGeom>
              <a:avLst/>
              <a:gdLst/>
              <a:ahLst/>
              <a:cxnLst/>
              <a:rect l="l" t="t" r="r" b="b"/>
              <a:pathLst>
                <a:path w="5558" h="3683" extrusionOk="0">
                  <a:moveTo>
                    <a:pt x="2665" y="1"/>
                  </a:moveTo>
                  <a:cubicBezTo>
                    <a:pt x="2641" y="1"/>
                    <a:pt x="2615" y="2"/>
                    <a:pt x="2589" y="6"/>
                  </a:cubicBezTo>
                  <a:cubicBezTo>
                    <a:pt x="1688" y="139"/>
                    <a:pt x="1955" y="1507"/>
                    <a:pt x="1922" y="2074"/>
                  </a:cubicBezTo>
                  <a:cubicBezTo>
                    <a:pt x="1588" y="1740"/>
                    <a:pt x="1155" y="1273"/>
                    <a:pt x="688" y="1240"/>
                  </a:cubicBezTo>
                  <a:cubicBezTo>
                    <a:pt x="649" y="1235"/>
                    <a:pt x="612" y="1233"/>
                    <a:pt x="577" y="1233"/>
                  </a:cubicBezTo>
                  <a:cubicBezTo>
                    <a:pt x="104" y="1233"/>
                    <a:pt x="1" y="1641"/>
                    <a:pt x="187" y="2107"/>
                  </a:cubicBezTo>
                  <a:cubicBezTo>
                    <a:pt x="454" y="2774"/>
                    <a:pt x="1155" y="3174"/>
                    <a:pt x="1688" y="3575"/>
                  </a:cubicBezTo>
                  <a:cubicBezTo>
                    <a:pt x="1949" y="3635"/>
                    <a:pt x="2533" y="3683"/>
                    <a:pt x="3053" y="3683"/>
                  </a:cubicBezTo>
                  <a:cubicBezTo>
                    <a:pt x="3399" y="3683"/>
                    <a:pt x="3716" y="3662"/>
                    <a:pt x="3890" y="3608"/>
                  </a:cubicBezTo>
                  <a:cubicBezTo>
                    <a:pt x="4690" y="2774"/>
                    <a:pt x="5091" y="2541"/>
                    <a:pt x="5324" y="2107"/>
                  </a:cubicBezTo>
                  <a:cubicBezTo>
                    <a:pt x="5558" y="1573"/>
                    <a:pt x="5491" y="973"/>
                    <a:pt x="4824" y="940"/>
                  </a:cubicBezTo>
                  <a:cubicBezTo>
                    <a:pt x="4809" y="939"/>
                    <a:pt x="4794" y="938"/>
                    <a:pt x="4778" y="938"/>
                  </a:cubicBezTo>
                  <a:cubicBezTo>
                    <a:pt x="4227" y="938"/>
                    <a:pt x="3681" y="1516"/>
                    <a:pt x="3356" y="1874"/>
                  </a:cubicBezTo>
                  <a:cubicBezTo>
                    <a:pt x="3356" y="1390"/>
                    <a:pt x="3387" y="1"/>
                    <a:pt x="26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35"/>
            <p:cNvSpPr/>
            <p:nvPr/>
          </p:nvSpPr>
          <p:spPr>
            <a:xfrm>
              <a:off x="1643211" y="1882221"/>
              <a:ext cx="309301" cy="199825"/>
            </a:xfrm>
            <a:custGeom>
              <a:avLst/>
              <a:gdLst/>
              <a:ahLst/>
              <a:cxnLst/>
              <a:rect l="l" t="t" r="r" b="b"/>
              <a:pathLst>
                <a:path w="8653" h="5724" extrusionOk="0">
                  <a:moveTo>
                    <a:pt x="4155" y="1"/>
                  </a:moveTo>
                  <a:cubicBezTo>
                    <a:pt x="4121" y="1"/>
                    <a:pt x="4085" y="3"/>
                    <a:pt x="4049" y="7"/>
                  </a:cubicBezTo>
                  <a:cubicBezTo>
                    <a:pt x="2648" y="207"/>
                    <a:pt x="3048" y="2308"/>
                    <a:pt x="3015" y="3209"/>
                  </a:cubicBezTo>
                  <a:cubicBezTo>
                    <a:pt x="2514" y="2709"/>
                    <a:pt x="1847" y="1975"/>
                    <a:pt x="1113" y="1908"/>
                  </a:cubicBezTo>
                  <a:cubicBezTo>
                    <a:pt x="1053" y="1902"/>
                    <a:pt x="996" y="1899"/>
                    <a:pt x="942" y="1899"/>
                  </a:cubicBezTo>
                  <a:cubicBezTo>
                    <a:pt x="156" y="1899"/>
                    <a:pt x="1" y="2558"/>
                    <a:pt x="313" y="3276"/>
                  </a:cubicBezTo>
                  <a:cubicBezTo>
                    <a:pt x="746" y="4310"/>
                    <a:pt x="1780" y="4910"/>
                    <a:pt x="2648" y="5577"/>
                  </a:cubicBezTo>
                  <a:cubicBezTo>
                    <a:pt x="3063" y="5656"/>
                    <a:pt x="3948" y="5724"/>
                    <a:pt x="4745" y="5724"/>
                  </a:cubicBezTo>
                  <a:cubicBezTo>
                    <a:pt x="5292" y="5724"/>
                    <a:pt x="5798" y="5692"/>
                    <a:pt x="6084" y="5611"/>
                  </a:cubicBezTo>
                  <a:cubicBezTo>
                    <a:pt x="7284" y="4310"/>
                    <a:pt x="7952" y="3976"/>
                    <a:pt x="8285" y="3276"/>
                  </a:cubicBezTo>
                  <a:cubicBezTo>
                    <a:pt x="8652" y="2475"/>
                    <a:pt x="8552" y="1508"/>
                    <a:pt x="7551" y="1474"/>
                  </a:cubicBezTo>
                  <a:cubicBezTo>
                    <a:pt x="7519" y="1472"/>
                    <a:pt x="7488" y="1471"/>
                    <a:pt x="7456" y="1471"/>
                  </a:cubicBezTo>
                  <a:cubicBezTo>
                    <a:pt x="6588" y="1471"/>
                    <a:pt x="5732" y="2330"/>
                    <a:pt x="5250" y="2909"/>
                  </a:cubicBezTo>
                  <a:cubicBezTo>
                    <a:pt x="5250" y="2131"/>
                    <a:pt x="5313" y="1"/>
                    <a:pt x="41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35"/>
            <p:cNvSpPr/>
            <p:nvPr/>
          </p:nvSpPr>
          <p:spPr>
            <a:xfrm>
              <a:off x="2044739" y="2930377"/>
              <a:ext cx="154561" cy="100157"/>
            </a:xfrm>
            <a:custGeom>
              <a:avLst/>
              <a:gdLst/>
              <a:ahLst/>
              <a:cxnLst/>
              <a:rect l="l" t="t" r="r" b="b"/>
              <a:pathLst>
                <a:path w="4324" h="2869" extrusionOk="0">
                  <a:moveTo>
                    <a:pt x="2072" y="0"/>
                  </a:moveTo>
                  <a:cubicBezTo>
                    <a:pt x="2056" y="0"/>
                    <a:pt x="2039" y="1"/>
                    <a:pt x="2022" y="3"/>
                  </a:cubicBezTo>
                  <a:cubicBezTo>
                    <a:pt x="1322" y="103"/>
                    <a:pt x="1522" y="1171"/>
                    <a:pt x="1489" y="1604"/>
                  </a:cubicBezTo>
                  <a:cubicBezTo>
                    <a:pt x="1222" y="1371"/>
                    <a:pt x="922" y="1004"/>
                    <a:pt x="521" y="971"/>
                  </a:cubicBezTo>
                  <a:cubicBezTo>
                    <a:pt x="487" y="965"/>
                    <a:pt x="454" y="963"/>
                    <a:pt x="423" y="963"/>
                  </a:cubicBezTo>
                  <a:cubicBezTo>
                    <a:pt x="73" y="963"/>
                    <a:pt x="1" y="1300"/>
                    <a:pt x="154" y="1638"/>
                  </a:cubicBezTo>
                  <a:cubicBezTo>
                    <a:pt x="354" y="2171"/>
                    <a:pt x="888" y="2472"/>
                    <a:pt x="1322" y="2805"/>
                  </a:cubicBezTo>
                  <a:cubicBezTo>
                    <a:pt x="1505" y="2842"/>
                    <a:pt x="1899" y="2868"/>
                    <a:pt x="2272" y="2868"/>
                  </a:cubicBezTo>
                  <a:cubicBezTo>
                    <a:pt x="2579" y="2868"/>
                    <a:pt x="2872" y="2850"/>
                    <a:pt x="3023" y="2805"/>
                  </a:cubicBezTo>
                  <a:cubicBezTo>
                    <a:pt x="3623" y="2171"/>
                    <a:pt x="3957" y="2005"/>
                    <a:pt x="4124" y="1638"/>
                  </a:cubicBezTo>
                  <a:cubicBezTo>
                    <a:pt x="4324" y="1237"/>
                    <a:pt x="4257" y="770"/>
                    <a:pt x="3757" y="737"/>
                  </a:cubicBezTo>
                  <a:cubicBezTo>
                    <a:pt x="3742" y="736"/>
                    <a:pt x="3727" y="735"/>
                    <a:pt x="3712" y="735"/>
                  </a:cubicBezTo>
                  <a:cubicBezTo>
                    <a:pt x="3292" y="735"/>
                    <a:pt x="2848" y="1181"/>
                    <a:pt x="2623" y="1471"/>
                  </a:cubicBezTo>
                  <a:cubicBezTo>
                    <a:pt x="2623" y="1082"/>
                    <a:pt x="2623" y="0"/>
                    <a:pt x="20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35"/>
            <p:cNvSpPr/>
            <p:nvPr/>
          </p:nvSpPr>
          <p:spPr>
            <a:xfrm>
              <a:off x="1679779" y="3445081"/>
              <a:ext cx="153489" cy="100157"/>
            </a:xfrm>
            <a:custGeom>
              <a:avLst/>
              <a:gdLst/>
              <a:ahLst/>
              <a:cxnLst/>
              <a:rect l="l" t="t" r="r" b="b"/>
              <a:pathLst>
                <a:path w="4294" h="2869" extrusionOk="0">
                  <a:moveTo>
                    <a:pt x="2044" y="0"/>
                  </a:moveTo>
                  <a:cubicBezTo>
                    <a:pt x="2027" y="0"/>
                    <a:pt x="2010" y="1"/>
                    <a:pt x="1992" y="3"/>
                  </a:cubicBezTo>
                  <a:cubicBezTo>
                    <a:pt x="1291" y="103"/>
                    <a:pt x="1491" y="1171"/>
                    <a:pt x="1458" y="1604"/>
                  </a:cubicBezTo>
                  <a:cubicBezTo>
                    <a:pt x="1224" y="1371"/>
                    <a:pt x="891" y="1004"/>
                    <a:pt x="524" y="970"/>
                  </a:cubicBezTo>
                  <a:cubicBezTo>
                    <a:pt x="489" y="965"/>
                    <a:pt x="457" y="963"/>
                    <a:pt x="426" y="963"/>
                  </a:cubicBezTo>
                  <a:cubicBezTo>
                    <a:pt x="76" y="963"/>
                    <a:pt x="1" y="1300"/>
                    <a:pt x="124" y="1638"/>
                  </a:cubicBezTo>
                  <a:cubicBezTo>
                    <a:pt x="357" y="2171"/>
                    <a:pt x="891" y="2472"/>
                    <a:pt x="1291" y="2805"/>
                  </a:cubicBezTo>
                  <a:cubicBezTo>
                    <a:pt x="1492" y="2842"/>
                    <a:pt x="1895" y="2868"/>
                    <a:pt x="2272" y="2868"/>
                  </a:cubicBezTo>
                  <a:cubicBezTo>
                    <a:pt x="2582" y="2868"/>
                    <a:pt x="2875" y="2850"/>
                    <a:pt x="3026" y="2805"/>
                  </a:cubicBezTo>
                  <a:cubicBezTo>
                    <a:pt x="3626" y="2171"/>
                    <a:pt x="3960" y="2005"/>
                    <a:pt x="4127" y="1638"/>
                  </a:cubicBezTo>
                  <a:cubicBezTo>
                    <a:pt x="4293" y="1237"/>
                    <a:pt x="4260" y="770"/>
                    <a:pt x="3760" y="737"/>
                  </a:cubicBezTo>
                  <a:cubicBezTo>
                    <a:pt x="3744" y="736"/>
                    <a:pt x="3728" y="735"/>
                    <a:pt x="3712" y="735"/>
                  </a:cubicBezTo>
                  <a:cubicBezTo>
                    <a:pt x="3263" y="735"/>
                    <a:pt x="2850" y="1181"/>
                    <a:pt x="2592" y="1471"/>
                  </a:cubicBezTo>
                  <a:cubicBezTo>
                    <a:pt x="2592" y="1082"/>
                    <a:pt x="2624" y="0"/>
                    <a:pt x="20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35"/>
            <p:cNvSpPr/>
            <p:nvPr/>
          </p:nvSpPr>
          <p:spPr>
            <a:xfrm>
              <a:off x="3018907" y="3724531"/>
              <a:ext cx="154561" cy="100087"/>
            </a:xfrm>
            <a:custGeom>
              <a:avLst/>
              <a:gdLst/>
              <a:ahLst/>
              <a:cxnLst/>
              <a:rect l="l" t="t" r="r" b="b"/>
              <a:pathLst>
                <a:path w="4324" h="2867" extrusionOk="0">
                  <a:moveTo>
                    <a:pt x="2076" y="1"/>
                  </a:moveTo>
                  <a:cubicBezTo>
                    <a:pt x="2059" y="1"/>
                    <a:pt x="2041" y="2"/>
                    <a:pt x="2022" y="4"/>
                  </a:cubicBezTo>
                  <a:cubicBezTo>
                    <a:pt x="1322" y="104"/>
                    <a:pt x="1522" y="1171"/>
                    <a:pt x="1488" y="1605"/>
                  </a:cubicBezTo>
                  <a:cubicBezTo>
                    <a:pt x="1255" y="1371"/>
                    <a:pt x="921" y="971"/>
                    <a:pt x="554" y="971"/>
                  </a:cubicBezTo>
                  <a:cubicBezTo>
                    <a:pt x="517" y="966"/>
                    <a:pt x="482" y="963"/>
                    <a:pt x="449" y="963"/>
                  </a:cubicBezTo>
                  <a:cubicBezTo>
                    <a:pt x="73" y="963"/>
                    <a:pt x="1" y="1301"/>
                    <a:pt x="154" y="1638"/>
                  </a:cubicBezTo>
                  <a:cubicBezTo>
                    <a:pt x="388" y="2172"/>
                    <a:pt x="888" y="2472"/>
                    <a:pt x="1322" y="2772"/>
                  </a:cubicBezTo>
                  <a:cubicBezTo>
                    <a:pt x="1535" y="2831"/>
                    <a:pt x="1962" y="2866"/>
                    <a:pt x="2355" y="2866"/>
                  </a:cubicBezTo>
                  <a:cubicBezTo>
                    <a:pt x="2638" y="2866"/>
                    <a:pt x="2903" y="2848"/>
                    <a:pt x="3056" y="2806"/>
                  </a:cubicBezTo>
                  <a:cubicBezTo>
                    <a:pt x="3657" y="2172"/>
                    <a:pt x="3957" y="1972"/>
                    <a:pt x="4157" y="1638"/>
                  </a:cubicBezTo>
                  <a:cubicBezTo>
                    <a:pt x="4324" y="1238"/>
                    <a:pt x="4257" y="771"/>
                    <a:pt x="3757" y="738"/>
                  </a:cubicBezTo>
                  <a:cubicBezTo>
                    <a:pt x="3742" y="737"/>
                    <a:pt x="3727" y="736"/>
                    <a:pt x="3712" y="736"/>
                  </a:cubicBezTo>
                  <a:cubicBezTo>
                    <a:pt x="3291" y="736"/>
                    <a:pt x="2848" y="1182"/>
                    <a:pt x="2623" y="1472"/>
                  </a:cubicBezTo>
                  <a:cubicBezTo>
                    <a:pt x="2623" y="1051"/>
                    <a:pt x="2654" y="1"/>
                    <a:pt x="20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35"/>
            <p:cNvSpPr/>
            <p:nvPr/>
          </p:nvSpPr>
          <p:spPr>
            <a:xfrm>
              <a:off x="2897480" y="3462396"/>
              <a:ext cx="243817" cy="157444"/>
            </a:xfrm>
            <a:custGeom>
              <a:avLst/>
              <a:gdLst/>
              <a:ahLst/>
              <a:cxnLst/>
              <a:rect l="l" t="t" r="r" b="b"/>
              <a:pathLst>
                <a:path w="6821" h="4510" extrusionOk="0">
                  <a:moveTo>
                    <a:pt x="3287" y="0"/>
                  </a:moveTo>
                  <a:cubicBezTo>
                    <a:pt x="3254" y="0"/>
                    <a:pt x="3220" y="3"/>
                    <a:pt x="3184" y="7"/>
                  </a:cubicBezTo>
                  <a:cubicBezTo>
                    <a:pt x="2083" y="174"/>
                    <a:pt x="2384" y="1809"/>
                    <a:pt x="2350" y="2543"/>
                  </a:cubicBezTo>
                  <a:cubicBezTo>
                    <a:pt x="1950" y="2142"/>
                    <a:pt x="1450" y="1542"/>
                    <a:pt x="849" y="1509"/>
                  </a:cubicBezTo>
                  <a:cubicBezTo>
                    <a:pt x="795" y="1501"/>
                    <a:pt x="743" y="1497"/>
                    <a:pt x="695" y="1497"/>
                  </a:cubicBezTo>
                  <a:cubicBezTo>
                    <a:pt x="125" y="1497"/>
                    <a:pt x="0" y="2022"/>
                    <a:pt x="215" y="2576"/>
                  </a:cubicBezTo>
                  <a:cubicBezTo>
                    <a:pt x="582" y="3410"/>
                    <a:pt x="1416" y="3877"/>
                    <a:pt x="2083" y="4377"/>
                  </a:cubicBezTo>
                  <a:cubicBezTo>
                    <a:pt x="2393" y="4455"/>
                    <a:pt x="3072" y="4510"/>
                    <a:pt x="3693" y="4510"/>
                  </a:cubicBezTo>
                  <a:cubicBezTo>
                    <a:pt x="4142" y="4510"/>
                    <a:pt x="4561" y="4481"/>
                    <a:pt x="4785" y="4411"/>
                  </a:cubicBezTo>
                  <a:cubicBezTo>
                    <a:pt x="5753" y="3377"/>
                    <a:pt x="6253" y="3110"/>
                    <a:pt x="6520" y="2576"/>
                  </a:cubicBezTo>
                  <a:cubicBezTo>
                    <a:pt x="6820" y="1942"/>
                    <a:pt x="6720" y="1175"/>
                    <a:pt x="5953" y="1142"/>
                  </a:cubicBezTo>
                  <a:cubicBezTo>
                    <a:pt x="5936" y="1141"/>
                    <a:pt x="5919" y="1140"/>
                    <a:pt x="5902" y="1140"/>
                  </a:cubicBezTo>
                  <a:cubicBezTo>
                    <a:pt x="5187" y="1140"/>
                    <a:pt x="4509" y="1820"/>
                    <a:pt x="4118" y="2276"/>
                  </a:cubicBezTo>
                  <a:cubicBezTo>
                    <a:pt x="4118" y="1697"/>
                    <a:pt x="4180" y="0"/>
                    <a:pt x="32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35"/>
            <p:cNvSpPr/>
            <p:nvPr/>
          </p:nvSpPr>
          <p:spPr>
            <a:xfrm>
              <a:off x="1443788" y="2471527"/>
              <a:ext cx="242816" cy="157339"/>
            </a:xfrm>
            <a:custGeom>
              <a:avLst/>
              <a:gdLst/>
              <a:ahLst/>
              <a:cxnLst/>
              <a:rect l="l" t="t" r="r" b="b"/>
              <a:pathLst>
                <a:path w="6793" h="4507" extrusionOk="0">
                  <a:moveTo>
                    <a:pt x="3236" y="0"/>
                  </a:moveTo>
                  <a:cubicBezTo>
                    <a:pt x="3211" y="0"/>
                    <a:pt x="3184" y="2"/>
                    <a:pt x="3156" y="4"/>
                  </a:cubicBezTo>
                  <a:cubicBezTo>
                    <a:pt x="2056" y="171"/>
                    <a:pt x="2389" y="1839"/>
                    <a:pt x="2356" y="2540"/>
                  </a:cubicBezTo>
                  <a:cubicBezTo>
                    <a:pt x="1956" y="2139"/>
                    <a:pt x="1455" y="1539"/>
                    <a:pt x="855" y="1506"/>
                  </a:cubicBezTo>
                  <a:cubicBezTo>
                    <a:pt x="815" y="1502"/>
                    <a:pt x="777" y="1500"/>
                    <a:pt x="740" y="1500"/>
                  </a:cubicBezTo>
                  <a:cubicBezTo>
                    <a:pt x="137" y="1500"/>
                    <a:pt x="1" y="2007"/>
                    <a:pt x="221" y="2573"/>
                  </a:cubicBezTo>
                  <a:cubicBezTo>
                    <a:pt x="588" y="3407"/>
                    <a:pt x="1389" y="3874"/>
                    <a:pt x="2056" y="4374"/>
                  </a:cubicBezTo>
                  <a:cubicBezTo>
                    <a:pt x="2384" y="4452"/>
                    <a:pt x="3061" y="4507"/>
                    <a:pt x="3682" y="4507"/>
                  </a:cubicBezTo>
                  <a:cubicBezTo>
                    <a:pt x="4132" y="4507"/>
                    <a:pt x="4553" y="4478"/>
                    <a:pt x="4791" y="4408"/>
                  </a:cubicBezTo>
                  <a:cubicBezTo>
                    <a:pt x="5725" y="3407"/>
                    <a:pt x="6259" y="3107"/>
                    <a:pt x="6526" y="2573"/>
                  </a:cubicBezTo>
                  <a:cubicBezTo>
                    <a:pt x="6792" y="1939"/>
                    <a:pt x="6726" y="1205"/>
                    <a:pt x="5925" y="1139"/>
                  </a:cubicBezTo>
                  <a:cubicBezTo>
                    <a:pt x="5910" y="1138"/>
                    <a:pt x="5894" y="1138"/>
                    <a:pt x="5879" y="1138"/>
                  </a:cubicBezTo>
                  <a:cubicBezTo>
                    <a:pt x="5194" y="1138"/>
                    <a:pt x="4515" y="1849"/>
                    <a:pt x="4124" y="2306"/>
                  </a:cubicBezTo>
                  <a:cubicBezTo>
                    <a:pt x="4124" y="1690"/>
                    <a:pt x="4155" y="0"/>
                    <a:pt x="3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35"/>
            <p:cNvSpPr/>
            <p:nvPr/>
          </p:nvSpPr>
          <p:spPr>
            <a:xfrm>
              <a:off x="3638016" y="2101103"/>
              <a:ext cx="243709" cy="157444"/>
            </a:xfrm>
            <a:custGeom>
              <a:avLst/>
              <a:gdLst/>
              <a:ahLst/>
              <a:cxnLst/>
              <a:rect l="l" t="t" r="r" b="b"/>
              <a:pathLst>
                <a:path w="6818" h="4510" extrusionOk="0">
                  <a:moveTo>
                    <a:pt x="3285" y="1"/>
                  </a:moveTo>
                  <a:cubicBezTo>
                    <a:pt x="3252" y="1"/>
                    <a:pt x="3218" y="3"/>
                    <a:pt x="3182" y="8"/>
                  </a:cubicBezTo>
                  <a:cubicBezTo>
                    <a:pt x="2081" y="175"/>
                    <a:pt x="2415" y="1809"/>
                    <a:pt x="2348" y="2543"/>
                  </a:cubicBezTo>
                  <a:cubicBezTo>
                    <a:pt x="1948" y="2143"/>
                    <a:pt x="1447" y="1542"/>
                    <a:pt x="847" y="1509"/>
                  </a:cubicBezTo>
                  <a:cubicBezTo>
                    <a:pt x="792" y="1501"/>
                    <a:pt x="741" y="1497"/>
                    <a:pt x="693" y="1497"/>
                  </a:cubicBezTo>
                  <a:cubicBezTo>
                    <a:pt x="123" y="1497"/>
                    <a:pt x="0" y="2023"/>
                    <a:pt x="247" y="2576"/>
                  </a:cubicBezTo>
                  <a:cubicBezTo>
                    <a:pt x="580" y="3410"/>
                    <a:pt x="1414" y="3877"/>
                    <a:pt x="2081" y="4378"/>
                  </a:cubicBezTo>
                  <a:cubicBezTo>
                    <a:pt x="2410" y="4455"/>
                    <a:pt x="3086" y="4510"/>
                    <a:pt x="3707" y="4510"/>
                  </a:cubicBezTo>
                  <a:cubicBezTo>
                    <a:pt x="4157" y="4510"/>
                    <a:pt x="4578" y="4481"/>
                    <a:pt x="4816" y="4411"/>
                  </a:cubicBezTo>
                  <a:cubicBezTo>
                    <a:pt x="5750" y="3377"/>
                    <a:pt x="6251" y="3110"/>
                    <a:pt x="6551" y="2576"/>
                  </a:cubicBezTo>
                  <a:cubicBezTo>
                    <a:pt x="6818" y="1943"/>
                    <a:pt x="6718" y="1175"/>
                    <a:pt x="5951" y="1142"/>
                  </a:cubicBezTo>
                  <a:cubicBezTo>
                    <a:pt x="5934" y="1141"/>
                    <a:pt x="5917" y="1141"/>
                    <a:pt x="5900" y="1141"/>
                  </a:cubicBezTo>
                  <a:cubicBezTo>
                    <a:pt x="5185" y="1141"/>
                    <a:pt x="4507" y="1820"/>
                    <a:pt x="4116" y="2276"/>
                  </a:cubicBezTo>
                  <a:cubicBezTo>
                    <a:pt x="4116" y="1697"/>
                    <a:pt x="4178" y="1"/>
                    <a:pt x="32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35"/>
            <p:cNvSpPr/>
            <p:nvPr/>
          </p:nvSpPr>
          <p:spPr>
            <a:xfrm>
              <a:off x="3145052" y="2506367"/>
              <a:ext cx="153632" cy="99354"/>
            </a:xfrm>
            <a:custGeom>
              <a:avLst/>
              <a:gdLst/>
              <a:ahLst/>
              <a:cxnLst/>
              <a:rect l="l" t="t" r="r" b="b"/>
              <a:pathLst>
                <a:path w="4298" h="2846" extrusionOk="0">
                  <a:moveTo>
                    <a:pt x="2072" y="1"/>
                  </a:moveTo>
                  <a:cubicBezTo>
                    <a:pt x="2048" y="1"/>
                    <a:pt x="2022" y="3"/>
                    <a:pt x="1996" y="7"/>
                  </a:cubicBezTo>
                  <a:cubicBezTo>
                    <a:pt x="1295" y="107"/>
                    <a:pt x="1495" y="1141"/>
                    <a:pt x="1462" y="1608"/>
                  </a:cubicBezTo>
                  <a:cubicBezTo>
                    <a:pt x="1228" y="1341"/>
                    <a:pt x="895" y="975"/>
                    <a:pt x="528" y="941"/>
                  </a:cubicBezTo>
                  <a:cubicBezTo>
                    <a:pt x="508" y="940"/>
                    <a:pt x="488" y="939"/>
                    <a:pt x="470" y="939"/>
                  </a:cubicBezTo>
                  <a:cubicBezTo>
                    <a:pt x="86" y="939"/>
                    <a:pt x="0" y="1260"/>
                    <a:pt x="128" y="1642"/>
                  </a:cubicBezTo>
                  <a:cubicBezTo>
                    <a:pt x="361" y="2142"/>
                    <a:pt x="895" y="2442"/>
                    <a:pt x="1295" y="2776"/>
                  </a:cubicBezTo>
                  <a:cubicBezTo>
                    <a:pt x="1522" y="2817"/>
                    <a:pt x="2004" y="2846"/>
                    <a:pt x="2417" y="2846"/>
                  </a:cubicBezTo>
                  <a:cubicBezTo>
                    <a:pt x="2673" y="2846"/>
                    <a:pt x="2902" y="2835"/>
                    <a:pt x="3030" y="2809"/>
                  </a:cubicBezTo>
                  <a:cubicBezTo>
                    <a:pt x="3630" y="2142"/>
                    <a:pt x="3964" y="1975"/>
                    <a:pt x="4130" y="1642"/>
                  </a:cubicBezTo>
                  <a:cubicBezTo>
                    <a:pt x="4297" y="1208"/>
                    <a:pt x="4264" y="741"/>
                    <a:pt x="3764" y="741"/>
                  </a:cubicBezTo>
                  <a:cubicBezTo>
                    <a:pt x="3746" y="740"/>
                    <a:pt x="3729" y="739"/>
                    <a:pt x="3712" y="739"/>
                  </a:cubicBezTo>
                  <a:cubicBezTo>
                    <a:pt x="3265" y="739"/>
                    <a:pt x="2853" y="1152"/>
                    <a:pt x="2596" y="1442"/>
                  </a:cubicBezTo>
                  <a:cubicBezTo>
                    <a:pt x="2596" y="1058"/>
                    <a:pt x="2627" y="1"/>
                    <a:pt x="20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35"/>
            <p:cNvSpPr/>
            <p:nvPr/>
          </p:nvSpPr>
          <p:spPr>
            <a:xfrm>
              <a:off x="2764936" y="1861380"/>
              <a:ext cx="154561" cy="100157"/>
            </a:xfrm>
            <a:custGeom>
              <a:avLst/>
              <a:gdLst/>
              <a:ahLst/>
              <a:cxnLst/>
              <a:rect l="l" t="t" r="r" b="b"/>
              <a:pathLst>
                <a:path w="4324" h="2869" extrusionOk="0">
                  <a:moveTo>
                    <a:pt x="2075" y="0"/>
                  </a:moveTo>
                  <a:cubicBezTo>
                    <a:pt x="2058" y="0"/>
                    <a:pt x="2040" y="1"/>
                    <a:pt x="2022" y="3"/>
                  </a:cubicBezTo>
                  <a:cubicBezTo>
                    <a:pt x="1322" y="103"/>
                    <a:pt x="1522" y="1171"/>
                    <a:pt x="1488" y="1604"/>
                  </a:cubicBezTo>
                  <a:cubicBezTo>
                    <a:pt x="1255" y="1371"/>
                    <a:pt x="921" y="1004"/>
                    <a:pt x="554" y="971"/>
                  </a:cubicBezTo>
                  <a:cubicBezTo>
                    <a:pt x="517" y="965"/>
                    <a:pt x="482" y="963"/>
                    <a:pt x="449" y="963"/>
                  </a:cubicBezTo>
                  <a:cubicBezTo>
                    <a:pt x="73" y="963"/>
                    <a:pt x="1" y="1300"/>
                    <a:pt x="154" y="1638"/>
                  </a:cubicBezTo>
                  <a:cubicBezTo>
                    <a:pt x="388" y="2172"/>
                    <a:pt x="921" y="2472"/>
                    <a:pt x="1322" y="2805"/>
                  </a:cubicBezTo>
                  <a:cubicBezTo>
                    <a:pt x="1523" y="2842"/>
                    <a:pt x="1925" y="2868"/>
                    <a:pt x="2302" y="2868"/>
                  </a:cubicBezTo>
                  <a:cubicBezTo>
                    <a:pt x="2612" y="2868"/>
                    <a:pt x="2906" y="2850"/>
                    <a:pt x="3056" y="2805"/>
                  </a:cubicBezTo>
                  <a:cubicBezTo>
                    <a:pt x="3657" y="2172"/>
                    <a:pt x="3990" y="2005"/>
                    <a:pt x="4157" y="1638"/>
                  </a:cubicBezTo>
                  <a:cubicBezTo>
                    <a:pt x="4324" y="1237"/>
                    <a:pt x="4290" y="770"/>
                    <a:pt x="3790" y="737"/>
                  </a:cubicBezTo>
                  <a:cubicBezTo>
                    <a:pt x="3774" y="736"/>
                    <a:pt x="3758" y="735"/>
                    <a:pt x="3742" y="735"/>
                  </a:cubicBezTo>
                  <a:cubicBezTo>
                    <a:pt x="3294" y="735"/>
                    <a:pt x="2880" y="1181"/>
                    <a:pt x="2622" y="1471"/>
                  </a:cubicBezTo>
                  <a:cubicBezTo>
                    <a:pt x="2622" y="1082"/>
                    <a:pt x="2654" y="0"/>
                    <a:pt x="2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35"/>
            <p:cNvSpPr/>
            <p:nvPr/>
          </p:nvSpPr>
          <p:spPr>
            <a:xfrm>
              <a:off x="2019395" y="2303264"/>
              <a:ext cx="545361" cy="140024"/>
            </a:xfrm>
            <a:custGeom>
              <a:avLst/>
              <a:gdLst/>
              <a:ahLst/>
              <a:cxnLst/>
              <a:rect l="l" t="t" r="r" b="b"/>
              <a:pathLst>
                <a:path w="15257" h="4011" extrusionOk="0">
                  <a:moveTo>
                    <a:pt x="5577" y="0"/>
                  </a:moveTo>
                  <a:cubicBezTo>
                    <a:pt x="5365" y="0"/>
                    <a:pt x="5151" y="134"/>
                    <a:pt x="5066" y="388"/>
                  </a:cubicBezTo>
                  <a:cubicBezTo>
                    <a:pt x="4766" y="1189"/>
                    <a:pt x="4433" y="2156"/>
                    <a:pt x="3732" y="2690"/>
                  </a:cubicBezTo>
                  <a:cubicBezTo>
                    <a:pt x="3474" y="2891"/>
                    <a:pt x="3217" y="2976"/>
                    <a:pt x="2970" y="2976"/>
                  </a:cubicBezTo>
                  <a:cubicBezTo>
                    <a:pt x="2195" y="2976"/>
                    <a:pt x="1509" y="2146"/>
                    <a:pt x="1130" y="1489"/>
                  </a:cubicBezTo>
                  <a:cubicBezTo>
                    <a:pt x="1026" y="1301"/>
                    <a:pt x="867" y="1225"/>
                    <a:pt x="707" y="1225"/>
                  </a:cubicBezTo>
                  <a:cubicBezTo>
                    <a:pt x="355" y="1225"/>
                    <a:pt x="0" y="1599"/>
                    <a:pt x="230" y="1989"/>
                  </a:cubicBezTo>
                  <a:cubicBezTo>
                    <a:pt x="802" y="3030"/>
                    <a:pt x="1801" y="4011"/>
                    <a:pt x="2974" y="4011"/>
                  </a:cubicBezTo>
                  <a:cubicBezTo>
                    <a:pt x="3304" y="4011"/>
                    <a:pt x="3647" y="3933"/>
                    <a:pt x="3999" y="3757"/>
                  </a:cubicBezTo>
                  <a:cubicBezTo>
                    <a:pt x="4742" y="3364"/>
                    <a:pt x="5213" y="2641"/>
                    <a:pt x="5571" y="1871"/>
                  </a:cubicBezTo>
                  <a:lnTo>
                    <a:pt x="5571" y="1871"/>
                  </a:lnTo>
                  <a:cubicBezTo>
                    <a:pt x="6115" y="2904"/>
                    <a:pt x="6950" y="3790"/>
                    <a:pt x="8202" y="3790"/>
                  </a:cubicBezTo>
                  <a:cubicBezTo>
                    <a:pt x="9359" y="3790"/>
                    <a:pt x="10098" y="2954"/>
                    <a:pt x="10574" y="1992"/>
                  </a:cubicBezTo>
                  <a:lnTo>
                    <a:pt x="10574" y="1992"/>
                  </a:lnTo>
                  <a:cubicBezTo>
                    <a:pt x="11085" y="2754"/>
                    <a:pt x="11867" y="3367"/>
                    <a:pt x="12738" y="3590"/>
                  </a:cubicBezTo>
                  <a:cubicBezTo>
                    <a:pt x="12918" y="3632"/>
                    <a:pt x="13101" y="3655"/>
                    <a:pt x="13283" y="3655"/>
                  </a:cubicBezTo>
                  <a:cubicBezTo>
                    <a:pt x="13676" y="3655"/>
                    <a:pt x="14064" y="3551"/>
                    <a:pt x="14406" y="3323"/>
                  </a:cubicBezTo>
                  <a:cubicBezTo>
                    <a:pt x="15007" y="2856"/>
                    <a:pt x="15174" y="2089"/>
                    <a:pt x="15240" y="1389"/>
                  </a:cubicBezTo>
                  <a:cubicBezTo>
                    <a:pt x="15257" y="1043"/>
                    <a:pt x="15013" y="876"/>
                    <a:pt x="14754" y="876"/>
                  </a:cubicBezTo>
                  <a:cubicBezTo>
                    <a:pt x="14488" y="876"/>
                    <a:pt x="14207" y="1051"/>
                    <a:pt x="14173" y="1389"/>
                  </a:cubicBezTo>
                  <a:cubicBezTo>
                    <a:pt x="14146" y="2078"/>
                    <a:pt x="13846" y="2599"/>
                    <a:pt x="13271" y="2599"/>
                  </a:cubicBezTo>
                  <a:cubicBezTo>
                    <a:pt x="13123" y="2599"/>
                    <a:pt x="12956" y="2565"/>
                    <a:pt x="12772" y="2489"/>
                  </a:cubicBezTo>
                  <a:cubicBezTo>
                    <a:pt x="11938" y="2156"/>
                    <a:pt x="11237" y="1389"/>
                    <a:pt x="11037" y="521"/>
                  </a:cubicBezTo>
                  <a:cubicBezTo>
                    <a:pt x="10972" y="276"/>
                    <a:pt x="10761" y="159"/>
                    <a:pt x="10548" y="159"/>
                  </a:cubicBezTo>
                  <a:cubicBezTo>
                    <a:pt x="10328" y="159"/>
                    <a:pt x="10104" y="284"/>
                    <a:pt x="10037" y="521"/>
                  </a:cubicBezTo>
                  <a:cubicBezTo>
                    <a:pt x="9770" y="1355"/>
                    <a:pt x="9303" y="2756"/>
                    <a:pt x="8202" y="2756"/>
                  </a:cubicBezTo>
                  <a:cubicBezTo>
                    <a:pt x="6968" y="2756"/>
                    <a:pt x="6367" y="1355"/>
                    <a:pt x="6067" y="388"/>
                  </a:cubicBezTo>
                  <a:cubicBezTo>
                    <a:pt x="5985" y="125"/>
                    <a:pt x="5782" y="0"/>
                    <a:pt x="5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35"/>
            <p:cNvSpPr/>
            <p:nvPr/>
          </p:nvSpPr>
          <p:spPr>
            <a:xfrm>
              <a:off x="2270971" y="1537909"/>
              <a:ext cx="545397" cy="139151"/>
            </a:xfrm>
            <a:custGeom>
              <a:avLst/>
              <a:gdLst/>
              <a:ahLst/>
              <a:cxnLst/>
              <a:rect l="l" t="t" r="r" b="b"/>
              <a:pathLst>
                <a:path w="15258" h="3986" extrusionOk="0">
                  <a:moveTo>
                    <a:pt x="5578" y="0"/>
                  </a:moveTo>
                  <a:cubicBezTo>
                    <a:pt x="5366" y="0"/>
                    <a:pt x="5152" y="125"/>
                    <a:pt x="5067" y="363"/>
                  </a:cubicBezTo>
                  <a:cubicBezTo>
                    <a:pt x="4766" y="1163"/>
                    <a:pt x="4433" y="2131"/>
                    <a:pt x="3732" y="2665"/>
                  </a:cubicBezTo>
                  <a:cubicBezTo>
                    <a:pt x="3474" y="2866"/>
                    <a:pt x="3218" y="2951"/>
                    <a:pt x="2970" y="2951"/>
                  </a:cubicBezTo>
                  <a:cubicBezTo>
                    <a:pt x="2196" y="2951"/>
                    <a:pt x="1510" y="2121"/>
                    <a:pt x="1131" y="1464"/>
                  </a:cubicBezTo>
                  <a:cubicBezTo>
                    <a:pt x="1027" y="1276"/>
                    <a:pt x="867" y="1199"/>
                    <a:pt x="708" y="1199"/>
                  </a:cubicBezTo>
                  <a:cubicBezTo>
                    <a:pt x="355" y="1199"/>
                    <a:pt x="0" y="1574"/>
                    <a:pt x="230" y="1964"/>
                  </a:cubicBezTo>
                  <a:cubicBezTo>
                    <a:pt x="803" y="3005"/>
                    <a:pt x="1802" y="3986"/>
                    <a:pt x="2974" y="3986"/>
                  </a:cubicBezTo>
                  <a:cubicBezTo>
                    <a:pt x="3304" y="3986"/>
                    <a:pt x="3648" y="3908"/>
                    <a:pt x="3999" y="3732"/>
                  </a:cubicBezTo>
                  <a:cubicBezTo>
                    <a:pt x="4744" y="3360"/>
                    <a:pt x="5215" y="2629"/>
                    <a:pt x="5574" y="1849"/>
                  </a:cubicBezTo>
                  <a:lnTo>
                    <a:pt x="5574" y="1849"/>
                  </a:lnTo>
                  <a:cubicBezTo>
                    <a:pt x="6117" y="2881"/>
                    <a:pt x="6951" y="3765"/>
                    <a:pt x="8202" y="3765"/>
                  </a:cubicBezTo>
                  <a:cubicBezTo>
                    <a:pt x="9360" y="3765"/>
                    <a:pt x="10099" y="2929"/>
                    <a:pt x="10574" y="1967"/>
                  </a:cubicBezTo>
                  <a:lnTo>
                    <a:pt x="10574" y="1967"/>
                  </a:lnTo>
                  <a:cubicBezTo>
                    <a:pt x="11085" y="2729"/>
                    <a:pt x="11867" y="3342"/>
                    <a:pt x="12739" y="3565"/>
                  </a:cubicBezTo>
                  <a:cubicBezTo>
                    <a:pt x="12918" y="3607"/>
                    <a:pt x="13101" y="3630"/>
                    <a:pt x="13283" y="3630"/>
                  </a:cubicBezTo>
                  <a:cubicBezTo>
                    <a:pt x="13676" y="3630"/>
                    <a:pt x="14065" y="3526"/>
                    <a:pt x="14407" y="3298"/>
                  </a:cubicBezTo>
                  <a:cubicBezTo>
                    <a:pt x="15007" y="2831"/>
                    <a:pt x="15174" y="2064"/>
                    <a:pt x="15241" y="1364"/>
                  </a:cubicBezTo>
                  <a:cubicBezTo>
                    <a:pt x="15257" y="1030"/>
                    <a:pt x="15007" y="863"/>
                    <a:pt x="14744" y="863"/>
                  </a:cubicBezTo>
                  <a:cubicBezTo>
                    <a:pt x="14482" y="863"/>
                    <a:pt x="14207" y="1030"/>
                    <a:pt x="14173" y="1364"/>
                  </a:cubicBezTo>
                  <a:cubicBezTo>
                    <a:pt x="14147" y="2053"/>
                    <a:pt x="13846" y="2574"/>
                    <a:pt x="13271" y="2574"/>
                  </a:cubicBezTo>
                  <a:cubicBezTo>
                    <a:pt x="13123" y="2574"/>
                    <a:pt x="12957" y="2540"/>
                    <a:pt x="12772" y="2464"/>
                  </a:cubicBezTo>
                  <a:cubicBezTo>
                    <a:pt x="11938" y="2164"/>
                    <a:pt x="11238" y="1364"/>
                    <a:pt x="11038" y="496"/>
                  </a:cubicBezTo>
                  <a:cubicBezTo>
                    <a:pt x="10972" y="250"/>
                    <a:pt x="10762" y="133"/>
                    <a:pt x="10548" y="133"/>
                  </a:cubicBezTo>
                  <a:cubicBezTo>
                    <a:pt x="10328" y="133"/>
                    <a:pt x="10105" y="259"/>
                    <a:pt x="10037" y="496"/>
                  </a:cubicBezTo>
                  <a:cubicBezTo>
                    <a:pt x="9770" y="1364"/>
                    <a:pt x="9303" y="2731"/>
                    <a:pt x="8202" y="2731"/>
                  </a:cubicBezTo>
                  <a:cubicBezTo>
                    <a:pt x="6968" y="2731"/>
                    <a:pt x="6368" y="1330"/>
                    <a:pt x="6067" y="363"/>
                  </a:cubicBezTo>
                  <a:cubicBezTo>
                    <a:pt x="5985" y="117"/>
                    <a:pt x="5783" y="0"/>
                    <a:pt x="55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35"/>
            <p:cNvSpPr/>
            <p:nvPr/>
          </p:nvSpPr>
          <p:spPr>
            <a:xfrm>
              <a:off x="2492735" y="2978342"/>
              <a:ext cx="545397" cy="139745"/>
            </a:xfrm>
            <a:custGeom>
              <a:avLst/>
              <a:gdLst/>
              <a:ahLst/>
              <a:cxnLst/>
              <a:rect l="l" t="t" r="r" b="b"/>
              <a:pathLst>
                <a:path w="15258" h="4003" extrusionOk="0">
                  <a:moveTo>
                    <a:pt x="5603" y="1"/>
                  </a:moveTo>
                  <a:cubicBezTo>
                    <a:pt x="5392" y="1"/>
                    <a:pt x="5169" y="126"/>
                    <a:pt x="5067" y="364"/>
                  </a:cubicBezTo>
                  <a:cubicBezTo>
                    <a:pt x="4767" y="1164"/>
                    <a:pt x="4467" y="2165"/>
                    <a:pt x="3766" y="2699"/>
                  </a:cubicBezTo>
                  <a:cubicBezTo>
                    <a:pt x="3511" y="2890"/>
                    <a:pt x="3256" y="2971"/>
                    <a:pt x="3009" y="2971"/>
                  </a:cubicBezTo>
                  <a:cubicBezTo>
                    <a:pt x="2221" y="2971"/>
                    <a:pt x="1512" y="2150"/>
                    <a:pt x="1131" y="1465"/>
                  </a:cubicBezTo>
                  <a:cubicBezTo>
                    <a:pt x="1028" y="1278"/>
                    <a:pt x="870" y="1201"/>
                    <a:pt x="711" y="1201"/>
                  </a:cubicBezTo>
                  <a:cubicBezTo>
                    <a:pt x="358" y="1201"/>
                    <a:pt x="0" y="1584"/>
                    <a:pt x="230" y="1998"/>
                  </a:cubicBezTo>
                  <a:cubicBezTo>
                    <a:pt x="834" y="3021"/>
                    <a:pt x="1849" y="4003"/>
                    <a:pt x="3018" y="4003"/>
                  </a:cubicBezTo>
                  <a:cubicBezTo>
                    <a:pt x="3336" y="4003"/>
                    <a:pt x="3665" y="3930"/>
                    <a:pt x="4000" y="3766"/>
                  </a:cubicBezTo>
                  <a:cubicBezTo>
                    <a:pt x="4755" y="3378"/>
                    <a:pt x="5231" y="2654"/>
                    <a:pt x="5582" y="1884"/>
                  </a:cubicBezTo>
                  <a:lnTo>
                    <a:pt x="5582" y="1884"/>
                  </a:lnTo>
                  <a:cubicBezTo>
                    <a:pt x="6120" y="2906"/>
                    <a:pt x="6944" y="3767"/>
                    <a:pt x="8185" y="3767"/>
                  </a:cubicBezTo>
                  <a:cubicBezTo>
                    <a:pt x="8202" y="3767"/>
                    <a:pt x="8219" y="3767"/>
                    <a:pt x="8236" y="3766"/>
                  </a:cubicBezTo>
                  <a:cubicBezTo>
                    <a:pt x="9397" y="3766"/>
                    <a:pt x="10121" y="2941"/>
                    <a:pt x="10586" y="1985"/>
                  </a:cubicBezTo>
                  <a:lnTo>
                    <a:pt x="10586" y="1985"/>
                  </a:lnTo>
                  <a:cubicBezTo>
                    <a:pt x="11105" y="2751"/>
                    <a:pt x="11884" y="3364"/>
                    <a:pt x="12739" y="3566"/>
                  </a:cubicBezTo>
                  <a:cubicBezTo>
                    <a:pt x="12933" y="3612"/>
                    <a:pt x="13135" y="3638"/>
                    <a:pt x="13335" y="3638"/>
                  </a:cubicBezTo>
                  <a:cubicBezTo>
                    <a:pt x="13720" y="3638"/>
                    <a:pt x="14100" y="3541"/>
                    <a:pt x="14407" y="3299"/>
                  </a:cubicBezTo>
                  <a:cubicBezTo>
                    <a:pt x="15008" y="2866"/>
                    <a:pt x="15208" y="2098"/>
                    <a:pt x="15241" y="1364"/>
                  </a:cubicBezTo>
                  <a:cubicBezTo>
                    <a:pt x="15258" y="1031"/>
                    <a:pt x="15008" y="864"/>
                    <a:pt x="14749" y="864"/>
                  </a:cubicBezTo>
                  <a:cubicBezTo>
                    <a:pt x="14491" y="864"/>
                    <a:pt x="14224" y="1031"/>
                    <a:pt x="14207" y="1364"/>
                  </a:cubicBezTo>
                  <a:cubicBezTo>
                    <a:pt x="14153" y="2087"/>
                    <a:pt x="13864" y="2595"/>
                    <a:pt x="13268" y="2595"/>
                  </a:cubicBezTo>
                  <a:cubicBezTo>
                    <a:pt x="13122" y="2595"/>
                    <a:pt x="12957" y="2565"/>
                    <a:pt x="12773" y="2499"/>
                  </a:cubicBezTo>
                  <a:cubicBezTo>
                    <a:pt x="11939" y="2165"/>
                    <a:pt x="11272" y="1398"/>
                    <a:pt x="11038" y="531"/>
                  </a:cubicBezTo>
                  <a:cubicBezTo>
                    <a:pt x="10989" y="268"/>
                    <a:pt x="10778" y="143"/>
                    <a:pt x="10561" y="143"/>
                  </a:cubicBezTo>
                  <a:cubicBezTo>
                    <a:pt x="10337" y="143"/>
                    <a:pt x="10105" y="276"/>
                    <a:pt x="10037" y="531"/>
                  </a:cubicBezTo>
                  <a:cubicBezTo>
                    <a:pt x="9804" y="1364"/>
                    <a:pt x="9303" y="2732"/>
                    <a:pt x="8236" y="2732"/>
                  </a:cubicBezTo>
                  <a:cubicBezTo>
                    <a:pt x="8222" y="2733"/>
                    <a:pt x="8207" y="2733"/>
                    <a:pt x="8193" y="2733"/>
                  </a:cubicBezTo>
                  <a:cubicBezTo>
                    <a:pt x="6988" y="2733"/>
                    <a:pt x="6398" y="1353"/>
                    <a:pt x="6068" y="364"/>
                  </a:cubicBezTo>
                  <a:cubicBezTo>
                    <a:pt x="6002" y="118"/>
                    <a:pt x="5808" y="1"/>
                    <a:pt x="56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35"/>
            <p:cNvSpPr/>
            <p:nvPr/>
          </p:nvSpPr>
          <p:spPr>
            <a:xfrm>
              <a:off x="2027724" y="3535287"/>
              <a:ext cx="387655" cy="140303"/>
            </a:xfrm>
            <a:custGeom>
              <a:avLst/>
              <a:gdLst/>
              <a:ahLst/>
              <a:cxnLst/>
              <a:rect l="l" t="t" r="r" b="b"/>
              <a:pathLst>
                <a:path w="10845" h="4019" extrusionOk="0">
                  <a:moveTo>
                    <a:pt x="5577" y="0"/>
                  </a:moveTo>
                  <a:cubicBezTo>
                    <a:pt x="5365" y="0"/>
                    <a:pt x="5152" y="134"/>
                    <a:pt x="5067" y="388"/>
                  </a:cubicBezTo>
                  <a:cubicBezTo>
                    <a:pt x="4767" y="1222"/>
                    <a:pt x="4433" y="2323"/>
                    <a:pt x="3599" y="2790"/>
                  </a:cubicBezTo>
                  <a:cubicBezTo>
                    <a:pt x="3382" y="2912"/>
                    <a:pt x="3170" y="2965"/>
                    <a:pt x="2966" y="2965"/>
                  </a:cubicBezTo>
                  <a:cubicBezTo>
                    <a:pt x="2171" y="2965"/>
                    <a:pt x="1503" y="2153"/>
                    <a:pt x="1131" y="1489"/>
                  </a:cubicBezTo>
                  <a:cubicBezTo>
                    <a:pt x="1027" y="1301"/>
                    <a:pt x="867" y="1224"/>
                    <a:pt x="708" y="1224"/>
                  </a:cubicBezTo>
                  <a:cubicBezTo>
                    <a:pt x="355" y="1224"/>
                    <a:pt x="1" y="1599"/>
                    <a:pt x="230" y="1989"/>
                  </a:cubicBezTo>
                  <a:cubicBezTo>
                    <a:pt x="787" y="2992"/>
                    <a:pt x="1810" y="4018"/>
                    <a:pt x="3006" y="4018"/>
                  </a:cubicBezTo>
                  <a:cubicBezTo>
                    <a:pt x="3242" y="4018"/>
                    <a:pt x="3485" y="3978"/>
                    <a:pt x="3733" y="3890"/>
                  </a:cubicBezTo>
                  <a:cubicBezTo>
                    <a:pt x="4632" y="3531"/>
                    <a:pt x="5168" y="2746"/>
                    <a:pt x="5565" y="1895"/>
                  </a:cubicBezTo>
                  <a:lnTo>
                    <a:pt x="5565" y="1895"/>
                  </a:lnTo>
                  <a:cubicBezTo>
                    <a:pt x="5972" y="2694"/>
                    <a:pt x="6558" y="3390"/>
                    <a:pt x="7469" y="3657"/>
                  </a:cubicBezTo>
                  <a:cubicBezTo>
                    <a:pt x="7709" y="3735"/>
                    <a:pt x="7942" y="3771"/>
                    <a:pt x="8166" y="3771"/>
                  </a:cubicBezTo>
                  <a:cubicBezTo>
                    <a:pt x="9278" y="3771"/>
                    <a:pt x="10166" y="2883"/>
                    <a:pt x="10637" y="1856"/>
                  </a:cubicBezTo>
                  <a:cubicBezTo>
                    <a:pt x="10845" y="1441"/>
                    <a:pt x="10480" y="1059"/>
                    <a:pt x="10135" y="1059"/>
                  </a:cubicBezTo>
                  <a:cubicBezTo>
                    <a:pt x="9981" y="1059"/>
                    <a:pt x="9830" y="1136"/>
                    <a:pt x="9737" y="1322"/>
                  </a:cubicBezTo>
                  <a:cubicBezTo>
                    <a:pt x="9436" y="2006"/>
                    <a:pt x="8910" y="2735"/>
                    <a:pt x="8160" y="2735"/>
                  </a:cubicBezTo>
                  <a:cubicBezTo>
                    <a:pt x="7996" y="2735"/>
                    <a:pt x="7821" y="2701"/>
                    <a:pt x="7635" y="2623"/>
                  </a:cubicBezTo>
                  <a:cubicBezTo>
                    <a:pt x="6735" y="2256"/>
                    <a:pt x="6334" y="1222"/>
                    <a:pt x="6068" y="388"/>
                  </a:cubicBezTo>
                  <a:cubicBezTo>
                    <a:pt x="5986" y="125"/>
                    <a:pt x="5782" y="0"/>
                    <a:pt x="5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35"/>
            <p:cNvSpPr/>
            <p:nvPr/>
          </p:nvSpPr>
          <p:spPr>
            <a:xfrm>
              <a:off x="3412034" y="2978342"/>
              <a:ext cx="388048" cy="139535"/>
            </a:xfrm>
            <a:custGeom>
              <a:avLst/>
              <a:gdLst/>
              <a:ahLst/>
              <a:cxnLst/>
              <a:rect l="l" t="t" r="r" b="b"/>
              <a:pathLst>
                <a:path w="10856" h="3997" extrusionOk="0">
                  <a:moveTo>
                    <a:pt x="5579" y="1"/>
                  </a:moveTo>
                  <a:cubicBezTo>
                    <a:pt x="5367" y="1"/>
                    <a:pt x="5152" y="126"/>
                    <a:pt x="5067" y="364"/>
                  </a:cubicBezTo>
                  <a:cubicBezTo>
                    <a:pt x="4767" y="1198"/>
                    <a:pt x="4434" y="2298"/>
                    <a:pt x="3600" y="2799"/>
                  </a:cubicBezTo>
                  <a:cubicBezTo>
                    <a:pt x="3391" y="2910"/>
                    <a:pt x="3188" y="2958"/>
                    <a:pt x="2992" y="2958"/>
                  </a:cubicBezTo>
                  <a:cubicBezTo>
                    <a:pt x="2185" y="2958"/>
                    <a:pt x="1507" y="2136"/>
                    <a:pt x="1131" y="1465"/>
                  </a:cubicBezTo>
                  <a:cubicBezTo>
                    <a:pt x="1028" y="1278"/>
                    <a:pt x="870" y="1201"/>
                    <a:pt x="711" y="1201"/>
                  </a:cubicBezTo>
                  <a:cubicBezTo>
                    <a:pt x="358" y="1201"/>
                    <a:pt x="1" y="1584"/>
                    <a:pt x="231" y="1998"/>
                  </a:cubicBezTo>
                  <a:cubicBezTo>
                    <a:pt x="814" y="2997"/>
                    <a:pt x="1812" y="3997"/>
                    <a:pt x="2996" y="3997"/>
                  </a:cubicBezTo>
                  <a:cubicBezTo>
                    <a:pt x="3235" y="3997"/>
                    <a:pt x="3481" y="3956"/>
                    <a:pt x="3733" y="3866"/>
                  </a:cubicBezTo>
                  <a:cubicBezTo>
                    <a:pt x="4651" y="3530"/>
                    <a:pt x="5193" y="2759"/>
                    <a:pt x="5582" y="1904"/>
                  </a:cubicBezTo>
                  <a:lnTo>
                    <a:pt x="5582" y="1904"/>
                  </a:lnTo>
                  <a:cubicBezTo>
                    <a:pt x="5996" y="2699"/>
                    <a:pt x="6587" y="3379"/>
                    <a:pt x="7469" y="3666"/>
                  </a:cubicBezTo>
                  <a:cubicBezTo>
                    <a:pt x="7710" y="3743"/>
                    <a:pt x="7943" y="3778"/>
                    <a:pt x="8167" y="3778"/>
                  </a:cubicBezTo>
                  <a:cubicBezTo>
                    <a:pt x="9304" y="3778"/>
                    <a:pt x="10198" y="2863"/>
                    <a:pt x="10671" y="1831"/>
                  </a:cubicBezTo>
                  <a:cubicBezTo>
                    <a:pt x="10856" y="1417"/>
                    <a:pt x="10484" y="1035"/>
                    <a:pt x="10148" y="1035"/>
                  </a:cubicBezTo>
                  <a:cubicBezTo>
                    <a:pt x="9997" y="1035"/>
                    <a:pt x="9854" y="1112"/>
                    <a:pt x="9771" y="1298"/>
                  </a:cubicBezTo>
                  <a:cubicBezTo>
                    <a:pt x="9442" y="1982"/>
                    <a:pt x="8912" y="2711"/>
                    <a:pt x="8161" y="2711"/>
                  </a:cubicBezTo>
                  <a:cubicBezTo>
                    <a:pt x="7996" y="2711"/>
                    <a:pt x="7822" y="2677"/>
                    <a:pt x="7636" y="2599"/>
                  </a:cubicBezTo>
                  <a:cubicBezTo>
                    <a:pt x="6735" y="2232"/>
                    <a:pt x="6335" y="1198"/>
                    <a:pt x="6068" y="364"/>
                  </a:cubicBezTo>
                  <a:cubicBezTo>
                    <a:pt x="5986" y="118"/>
                    <a:pt x="5783" y="1"/>
                    <a:pt x="55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35"/>
            <p:cNvSpPr/>
            <p:nvPr/>
          </p:nvSpPr>
          <p:spPr>
            <a:xfrm>
              <a:off x="1562570" y="2154413"/>
              <a:ext cx="113312" cy="101344"/>
            </a:xfrm>
            <a:custGeom>
              <a:avLst/>
              <a:gdLst/>
              <a:ahLst/>
              <a:cxnLst/>
              <a:rect l="l" t="t" r="r" b="b"/>
              <a:pathLst>
                <a:path w="3170" h="2903" extrusionOk="0">
                  <a:moveTo>
                    <a:pt x="2597" y="1"/>
                  </a:moveTo>
                  <a:cubicBezTo>
                    <a:pt x="2373" y="1"/>
                    <a:pt x="2157" y="130"/>
                    <a:pt x="2102" y="351"/>
                  </a:cubicBezTo>
                  <a:cubicBezTo>
                    <a:pt x="2068" y="451"/>
                    <a:pt x="2035" y="518"/>
                    <a:pt x="2035" y="585"/>
                  </a:cubicBezTo>
                  <a:cubicBezTo>
                    <a:pt x="2008" y="639"/>
                    <a:pt x="1958" y="716"/>
                    <a:pt x="1941" y="779"/>
                  </a:cubicBezTo>
                  <a:lnTo>
                    <a:pt x="1941" y="779"/>
                  </a:lnTo>
                  <a:cubicBezTo>
                    <a:pt x="1939" y="781"/>
                    <a:pt x="1937" y="783"/>
                    <a:pt x="1935" y="785"/>
                  </a:cubicBezTo>
                  <a:lnTo>
                    <a:pt x="1902" y="851"/>
                  </a:lnTo>
                  <a:cubicBezTo>
                    <a:pt x="1902" y="885"/>
                    <a:pt x="1902" y="918"/>
                    <a:pt x="1868" y="952"/>
                  </a:cubicBezTo>
                  <a:cubicBezTo>
                    <a:pt x="1835" y="1018"/>
                    <a:pt x="1802" y="1118"/>
                    <a:pt x="1768" y="1185"/>
                  </a:cubicBezTo>
                  <a:cubicBezTo>
                    <a:pt x="1739" y="1243"/>
                    <a:pt x="1710" y="1300"/>
                    <a:pt x="1681" y="1357"/>
                  </a:cubicBezTo>
                  <a:lnTo>
                    <a:pt x="1681" y="1357"/>
                  </a:lnTo>
                  <a:cubicBezTo>
                    <a:pt x="1447" y="1046"/>
                    <a:pt x="1204" y="742"/>
                    <a:pt x="1034" y="384"/>
                  </a:cubicBezTo>
                  <a:cubicBezTo>
                    <a:pt x="946" y="231"/>
                    <a:pt x="757" y="135"/>
                    <a:pt x="572" y="135"/>
                  </a:cubicBezTo>
                  <a:cubicBezTo>
                    <a:pt x="476" y="135"/>
                    <a:pt x="380" y="161"/>
                    <a:pt x="300" y="218"/>
                  </a:cubicBezTo>
                  <a:cubicBezTo>
                    <a:pt x="67" y="351"/>
                    <a:pt x="0" y="651"/>
                    <a:pt x="134" y="918"/>
                  </a:cubicBezTo>
                  <a:cubicBezTo>
                    <a:pt x="434" y="1552"/>
                    <a:pt x="968" y="2019"/>
                    <a:pt x="1268" y="2653"/>
                  </a:cubicBezTo>
                  <a:cubicBezTo>
                    <a:pt x="1351" y="2820"/>
                    <a:pt x="1535" y="2903"/>
                    <a:pt x="1718" y="2903"/>
                  </a:cubicBezTo>
                  <a:cubicBezTo>
                    <a:pt x="1902" y="2903"/>
                    <a:pt x="2085" y="2820"/>
                    <a:pt x="2168" y="2653"/>
                  </a:cubicBezTo>
                  <a:cubicBezTo>
                    <a:pt x="2502" y="1986"/>
                    <a:pt x="2902" y="1352"/>
                    <a:pt x="3102" y="651"/>
                  </a:cubicBezTo>
                  <a:cubicBezTo>
                    <a:pt x="3169" y="384"/>
                    <a:pt x="3002" y="51"/>
                    <a:pt x="2736" y="18"/>
                  </a:cubicBezTo>
                  <a:cubicBezTo>
                    <a:pt x="2690" y="6"/>
                    <a:pt x="2643" y="1"/>
                    <a:pt x="25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35"/>
            <p:cNvSpPr/>
            <p:nvPr/>
          </p:nvSpPr>
          <p:spPr>
            <a:xfrm>
              <a:off x="1787909" y="2617870"/>
              <a:ext cx="113312" cy="101379"/>
            </a:xfrm>
            <a:custGeom>
              <a:avLst/>
              <a:gdLst/>
              <a:ahLst/>
              <a:cxnLst/>
              <a:rect l="l" t="t" r="r" b="b"/>
              <a:pathLst>
                <a:path w="3170" h="2904" extrusionOk="0">
                  <a:moveTo>
                    <a:pt x="2597" y="1"/>
                  </a:moveTo>
                  <a:cubicBezTo>
                    <a:pt x="2373" y="1"/>
                    <a:pt x="2158" y="130"/>
                    <a:pt x="2102" y="351"/>
                  </a:cubicBezTo>
                  <a:cubicBezTo>
                    <a:pt x="2102" y="451"/>
                    <a:pt x="2069" y="518"/>
                    <a:pt x="2036" y="585"/>
                  </a:cubicBezTo>
                  <a:cubicBezTo>
                    <a:pt x="2002" y="685"/>
                    <a:pt x="1969" y="752"/>
                    <a:pt x="1935" y="818"/>
                  </a:cubicBezTo>
                  <a:cubicBezTo>
                    <a:pt x="1955" y="779"/>
                    <a:pt x="1963" y="763"/>
                    <a:pt x="1966" y="763"/>
                  </a:cubicBezTo>
                  <a:cubicBezTo>
                    <a:pt x="1969" y="763"/>
                    <a:pt x="1969" y="771"/>
                    <a:pt x="1969" y="785"/>
                  </a:cubicBezTo>
                  <a:lnTo>
                    <a:pt x="1935" y="852"/>
                  </a:lnTo>
                  <a:cubicBezTo>
                    <a:pt x="1935" y="885"/>
                    <a:pt x="1902" y="918"/>
                    <a:pt x="1902" y="952"/>
                  </a:cubicBezTo>
                  <a:cubicBezTo>
                    <a:pt x="1869" y="1052"/>
                    <a:pt x="1802" y="1118"/>
                    <a:pt x="1769" y="1185"/>
                  </a:cubicBezTo>
                  <a:cubicBezTo>
                    <a:pt x="1742" y="1239"/>
                    <a:pt x="1715" y="1292"/>
                    <a:pt x="1688" y="1344"/>
                  </a:cubicBezTo>
                  <a:lnTo>
                    <a:pt x="1688" y="1344"/>
                  </a:lnTo>
                  <a:cubicBezTo>
                    <a:pt x="1457" y="1038"/>
                    <a:pt x="1220" y="737"/>
                    <a:pt x="1035" y="385"/>
                  </a:cubicBezTo>
                  <a:cubicBezTo>
                    <a:pt x="947" y="231"/>
                    <a:pt x="772" y="135"/>
                    <a:pt x="597" y="135"/>
                  </a:cubicBezTo>
                  <a:cubicBezTo>
                    <a:pt x="506" y="135"/>
                    <a:pt x="414" y="161"/>
                    <a:pt x="334" y="218"/>
                  </a:cubicBezTo>
                  <a:cubicBezTo>
                    <a:pt x="67" y="385"/>
                    <a:pt x="1" y="651"/>
                    <a:pt x="134" y="918"/>
                  </a:cubicBezTo>
                  <a:cubicBezTo>
                    <a:pt x="468" y="1552"/>
                    <a:pt x="968" y="2019"/>
                    <a:pt x="1302" y="2653"/>
                  </a:cubicBezTo>
                  <a:cubicBezTo>
                    <a:pt x="1385" y="2820"/>
                    <a:pt x="1569" y="2903"/>
                    <a:pt x="1752" y="2903"/>
                  </a:cubicBezTo>
                  <a:cubicBezTo>
                    <a:pt x="1935" y="2903"/>
                    <a:pt x="2119" y="2820"/>
                    <a:pt x="2202" y="2653"/>
                  </a:cubicBezTo>
                  <a:cubicBezTo>
                    <a:pt x="2536" y="1986"/>
                    <a:pt x="2936" y="1352"/>
                    <a:pt x="3103" y="651"/>
                  </a:cubicBezTo>
                  <a:cubicBezTo>
                    <a:pt x="3170" y="385"/>
                    <a:pt x="3036" y="84"/>
                    <a:pt x="2736" y="18"/>
                  </a:cubicBezTo>
                  <a:cubicBezTo>
                    <a:pt x="2690" y="6"/>
                    <a:pt x="2643" y="1"/>
                    <a:pt x="25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35"/>
            <p:cNvSpPr/>
            <p:nvPr/>
          </p:nvSpPr>
          <p:spPr>
            <a:xfrm>
              <a:off x="3043464" y="1808984"/>
              <a:ext cx="113312" cy="102112"/>
            </a:xfrm>
            <a:custGeom>
              <a:avLst/>
              <a:gdLst/>
              <a:ahLst/>
              <a:cxnLst/>
              <a:rect l="l" t="t" r="r" b="b"/>
              <a:pathLst>
                <a:path w="3170" h="2925" extrusionOk="0">
                  <a:moveTo>
                    <a:pt x="2655" y="0"/>
                  </a:moveTo>
                  <a:cubicBezTo>
                    <a:pt x="2411" y="0"/>
                    <a:pt x="2162" y="132"/>
                    <a:pt x="2102" y="372"/>
                  </a:cubicBezTo>
                  <a:cubicBezTo>
                    <a:pt x="2102" y="472"/>
                    <a:pt x="2069" y="539"/>
                    <a:pt x="2036" y="606"/>
                  </a:cubicBezTo>
                  <a:cubicBezTo>
                    <a:pt x="2002" y="673"/>
                    <a:pt x="1969" y="773"/>
                    <a:pt x="1936" y="839"/>
                  </a:cubicBezTo>
                  <a:cubicBezTo>
                    <a:pt x="1955" y="800"/>
                    <a:pt x="1963" y="784"/>
                    <a:pt x="1967" y="784"/>
                  </a:cubicBezTo>
                  <a:cubicBezTo>
                    <a:pt x="1969" y="784"/>
                    <a:pt x="1969" y="792"/>
                    <a:pt x="1969" y="806"/>
                  </a:cubicBezTo>
                  <a:lnTo>
                    <a:pt x="1936" y="873"/>
                  </a:lnTo>
                  <a:cubicBezTo>
                    <a:pt x="1936" y="906"/>
                    <a:pt x="1902" y="939"/>
                    <a:pt x="1902" y="973"/>
                  </a:cubicBezTo>
                  <a:cubicBezTo>
                    <a:pt x="1869" y="1039"/>
                    <a:pt x="1802" y="1140"/>
                    <a:pt x="1769" y="1206"/>
                  </a:cubicBezTo>
                  <a:cubicBezTo>
                    <a:pt x="1741" y="1257"/>
                    <a:pt x="1713" y="1308"/>
                    <a:pt x="1685" y="1360"/>
                  </a:cubicBezTo>
                  <a:lnTo>
                    <a:pt x="1685" y="1360"/>
                  </a:lnTo>
                  <a:cubicBezTo>
                    <a:pt x="1455" y="1056"/>
                    <a:pt x="1219" y="756"/>
                    <a:pt x="1035" y="406"/>
                  </a:cubicBezTo>
                  <a:cubicBezTo>
                    <a:pt x="942" y="244"/>
                    <a:pt x="753" y="146"/>
                    <a:pt x="568" y="146"/>
                  </a:cubicBezTo>
                  <a:cubicBezTo>
                    <a:pt x="487" y="146"/>
                    <a:pt x="406" y="165"/>
                    <a:pt x="334" y="206"/>
                  </a:cubicBezTo>
                  <a:cubicBezTo>
                    <a:pt x="68" y="372"/>
                    <a:pt x="1" y="673"/>
                    <a:pt x="134" y="939"/>
                  </a:cubicBezTo>
                  <a:cubicBezTo>
                    <a:pt x="468" y="1540"/>
                    <a:pt x="968" y="2040"/>
                    <a:pt x="1302" y="2674"/>
                  </a:cubicBezTo>
                  <a:cubicBezTo>
                    <a:pt x="1385" y="2841"/>
                    <a:pt x="1569" y="2924"/>
                    <a:pt x="1752" y="2924"/>
                  </a:cubicBezTo>
                  <a:cubicBezTo>
                    <a:pt x="1936" y="2924"/>
                    <a:pt x="2119" y="2841"/>
                    <a:pt x="2202" y="2674"/>
                  </a:cubicBezTo>
                  <a:cubicBezTo>
                    <a:pt x="2536" y="2007"/>
                    <a:pt x="2936" y="1373"/>
                    <a:pt x="3103" y="673"/>
                  </a:cubicBezTo>
                  <a:cubicBezTo>
                    <a:pt x="3170" y="406"/>
                    <a:pt x="3036" y="72"/>
                    <a:pt x="2736" y="5"/>
                  </a:cubicBezTo>
                  <a:cubicBezTo>
                    <a:pt x="2709" y="2"/>
                    <a:pt x="2682" y="0"/>
                    <a:pt x="26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35"/>
            <p:cNvSpPr/>
            <p:nvPr/>
          </p:nvSpPr>
          <p:spPr>
            <a:xfrm>
              <a:off x="3482273" y="1912630"/>
              <a:ext cx="113312" cy="102077"/>
            </a:xfrm>
            <a:custGeom>
              <a:avLst/>
              <a:gdLst/>
              <a:ahLst/>
              <a:cxnLst/>
              <a:rect l="l" t="t" r="r" b="b"/>
              <a:pathLst>
                <a:path w="3170" h="2924" extrusionOk="0">
                  <a:moveTo>
                    <a:pt x="2654" y="0"/>
                  </a:moveTo>
                  <a:cubicBezTo>
                    <a:pt x="2410" y="0"/>
                    <a:pt x="2162" y="132"/>
                    <a:pt x="2102" y="372"/>
                  </a:cubicBezTo>
                  <a:cubicBezTo>
                    <a:pt x="2068" y="472"/>
                    <a:pt x="2035" y="539"/>
                    <a:pt x="2035" y="606"/>
                  </a:cubicBezTo>
                  <a:cubicBezTo>
                    <a:pt x="2008" y="660"/>
                    <a:pt x="1958" y="737"/>
                    <a:pt x="1941" y="800"/>
                  </a:cubicBezTo>
                  <a:lnTo>
                    <a:pt x="1941" y="800"/>
                  </a:lnTo>
                  <a:cubicBezTo>
                    <a:pt x="1939" y="802"/>
                    <a:pt x="1937" y="804"/>
                    <a:pt x="1935" y="806"/>
                  </a:cubicBezTo>
                  <a:lnTo>
                    <a:pt x="1935" y="873"/>
                  </a:lnTo>
                  <a:cubicBezTo>
                    <a:pt x="1902" y="906"/>
                    <a:pt x="1902" y="939"/>
                    <a:pt x="1868" y="973"/>
                  </a:cubicBezTo>
                  <a:cubicBezTo>
                    <a:pt x="1835" y="1039"/>
                    <a:pt x="1802" y="1139"/>
                    <a:pt x="1768" y="1206"/>
                  </a:cubicBezTo>
                  <a:cubicBezTo>
                    <a:pt x="1738" y="1261"/>
                    <a:pt x="1707" y="1316"/>
                    <a:pt x="1677" y="1373"/>
                  </a:cubicBezTo>
                  <a:lnTo>
                    <a:pt x="1677" y="1373"/>
                  </a:lnTo>
                  <a:cubicBezTo>
                    <a:pt x="1444" y="1064"/>
                    <a:pt x="1203" y="761"/>
                    <a:pt x="1034" y="406"/>
                  </a:cubicBezTo>
                  <a:cubicBezTo>
                    <a:pt x="942" y="243"/>
                    <a:pt x="737" y="146"/>
                    <a:pt x="542" y="146"/>
                  </a:cubicBezTo>
                  <a:cubicBezTo>
                    <a:pt x="456" y="146"/>
                    <a:pt x="372" y="165"/>
                    <a:pt x="300" y="205"/>
                  </a:cubicBezTo>
                  <a:cubicBezTo>
                    <a:pt x="67" y="372"/>
                    <a:pt x="0" y="672"/>
                    <a:pt x="134" y="939"/>
                  </a:cubicBezTo>
                  <a:cubicBezTo>
                    <a:pt x="434" y="1540"/>
                    <a:pt x="968" y="2040"/>
                    <a:pt x="1268" y="2674"/>
                  </a:cubicBezTo>
                  <a:cubicBezTo>
                    <a:pt x="1368" y="2841"/>
                    <a:pt x="1551" y="2924"/>
                    <a:pt x="1731" y="2924"/>
                  </a:cubicBezTo>
                  <a:cubicBezTo>
                    <a:pt x="1910" y="2924"/>
                    <a:pt x="2085" y="2841"/>
                    <a:pt x="2168" y="2674"/>
                  </a:cubicBezTo>
                  <a:cubicBezTo>
                    <a:pt x="2502" y="2007"/>
                    <a:pt x="2902" y="1373"/>
                    <a:pt x="3102" y="672"/>
                  </a:cubicBezTo>
                  <a:cubicBezTo>
                    <a:pt x="3169" y="406"/>
                    <a:pt x="3002" y="72"/>
                    <a:pt x="2736" y="5"/>
                  </a:cubicBezTo>
                  <a:cubicBezTo>
                    <a:pt x="2709" y="2"/>
                    <a:pt x="2681" y="0"/>
                    <a:pt x="26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35"/>
            <p:cNvSpPr/>
            <p:nvPr/>
          </p:nvSpPr>
          <p:spPr>
            <a:xfrm>
              <a:off x="3466760" y="2374587"/>
              <a:ext cx="113312" cy="102147"/>
            </a:xfrm>
            <a:custGeom>
              <a:avLst/>
              <a:gdLst/>
              <a:ahLst/>
              <a:cxnLst/>
              <a:rect l="l" t="t" r="r" b="b"/>
              <a:pathLst>
                <a:path w="3170" h="2926" extrusionOk="0">
                  <a:moveTo>
                    <a:pt x="2615" y="0"/>
                  </a:moveTo>
                  <a:cubicBezTo>
                    <a:pt x="2385" y="0"/>
                    <a:pt x="2159" y="155"/>
                    <a:pt x="2102" y="382"/>
                  </a:cubicBezTo>
                  <a:cubicBezTo>
                    <a:pt x="2069" y="449"/>
                    <a:pt x="2035" y="549"/>
                    <a:pt x="2035" y="615"/>
                  </a:cubicBezTo>
                  <a:cubicBezTo>
                    <a:pt x="2010" y="666"/>
                    <a:pt x="1965" y="737"/>
                    <a:pt x="1945" y="797"/>
                  </a:cubicBezTo>
                  <a:lnTo>
                    <a:pt x="1945" y="797"/>
                  </a:lnTo>
                  <a:cubicBezTo>
                    <a:pt x="1942" y="802"/>
                    <a:pt x="1939" y="808"/>
                    <a:pt x="1935" y="816"/>
                  </a:cubicBezTo>
                  <a:lnTo>
                    <a:pt x="1902" y="882"/>
                  </a:lnTo>
                  <a:cubicBezTo>
                    <a:pt x="1902" y="916"/>
                    <a:pt x="1902" y="949"/>
                    <a:pt x="1869" y="982"/>
                  </a:cubicBezTo>
                  <a:cubicBezTo>
                    <a:pt x="1835" y="1049"/>
                    <a:pt x="1802" y="1149"/>
                    <a:pt x="1769" y="1216"/>
                  </a:cubicBezTo>
                  <a:cubicBezTo>
                    <a:pt x="1739" y="1269"/>
                    <a:pt x="1710" y="1322"/>
                    <a:pt x="1680" y="1375"/>
                  </a:cubicBezTo>
                  <a:lnTo>
                    <a:pt x="1680" y="1375"/>
                  </a:lnTo>
                  <a:cubicBezTo>
                    <a:pt x="1446" y="1059"/>
                    <a:pt x="1204" y="753"/>
                    <a:pt x="1035" y="415"/>
                  </a:cubicBezTo>
                  <a:cubicBezTo>
                    <a:pt x="942" y="253"/>
                    <a:pt x="737" y="155"/>
                    <a:pt x="542" y="155"/>
                  </a:cubicBezTo>
                  <a:cubicBezTo>
                    <a:pt x="456" y="155"/>
                    <a:pt x="372" y="174"/>
                    <a:pt x="301" y="215"/>
                  </a:cubicBezTo>
                  <a:cubicBezTo>
                    <a:pt x="67" y="382"/>
                    <a:pt x="1" y="682"/>
                    <a:pt x="134" y="949"/>
                  </a:cubicBezTo>
                  <a:cubicBezTo>
                    <a:pt x="434" y="1549"/>
                    <a:pt x="968" y="2050"/>
                    <a:pt x="1268" y="2650"/>
                  </a:cubicBezTo>
                  <a:cubicBezTo>
                    <a:pt x="1352" y="2834"/>
                    <a:pt x="1535" y="2925"/>
                    <a:pt x="1719" y="2925"/>
                  </a:cubicBezTo>
                  <a:cubicBezTo>
                    <a:pt x="1902" y="2925"/>
                    <a:pt x="2085" y="2834"/>
                    <a:pt x="2169" y="2650"/>
                  </a:cubicBezTo>
                  <a:cubicBezTo>
                    <a:pt x="2502" y="2016"/>
                    <a:pt x="2903" y="1383"/>
                    <a:pt x="3103" y="649"/>
                  </a:cubicBezTo>
                  <a:cubicBezTo>
                    <a:pt x="3170" y="415"/>
                    <a:pt x="3003" y="82"/>
                    <a:pt x="2736" y="15"/>
                  </a:cubicBezTo>
                  <a:cubicBezTo>
                    <a:pt x="2696" y="5"/>
                    <a:pt x="2656" y="0"/>
                    <a:pt x="26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35"/>
            <p:cNvSpPr/>
            <p:nvPr/>
          </p:nvSpPr>
          <p:spPr>
            <a:xfrm>
              <a:off x="1735470" y="3119030"/>
              <a:ext cx="113276" cy="102112"/>
            </a:xfrm>
            <a:custGeom>
              <a:avLst/>
              <a:gdLst/>
              <a:ahLst/>
              <a:cxnLst/>
              <a:rect l="l" t="t" r="r" b="b"/>
              <a:pathLst>
                <a:path w="3169" h="2925" extrusionOk="0">
                  <a:moveTo>
                    <a:pt x="2654" y="0"/>
                  </a:moveTo>
                  <a:cubicBezTo>
                    <a:pt x="2410" y="0"/>
                    <a:pt x="2162" y="132"/>
                    <a:pt x="2102" y="372"/>
                  </a:cubicBezTo>
                  <a:cubicBezTo>
                    <a:pt x="2068" y="439"/>
                    <a:pt x="2068" y="539"/>
                    <a:pt x="2035" y="606"/>
                  </a:cubicBezTo>
                  <a:cubicBezTo>
                    <a:pt x="2001" y="672"/>
                    <a:pt x="1968" y="773"/>
                    <a:pt x="1935" y="839"/>
                  </a:cubicBezTo>
                  <a:cubicBezTo>
                    <a:pt x="1954" y="800"/>
                    <a:pt x="1962" y="784"/>
                    <a:pt x="1966" y="784"/>
                  </a:cubicBezTo>
                  <a:cubicBezTo>
                    <a:pt x="1968" y="784"/>
                    <a:pt x="1968" y="792"/>
                    <a:pt x="1968" y="806"/>
                  </a:cubicBezTo>
                  <a:lnTo>
                    <a:pt x="1935" y="873"/>
                  </a:lnTo>
                  <a:cubicBezTo>
                    <a:pt x="1901" y="906"/>
                    <a:pt x="1901" y="939"/>
                    <a:pt x="1901" y="973"/>
                  </a:cubicBezTo>
                  <a:cubicBezTo>
                    <a:pt x="1835" y="1039"/>
                    <a:pt x="1801" y="1139"/>
                    <a:pt x="1768" y="1206"/>
                  </a:cubicBezTo>
                  <a:cubicBezTo>
                    <a:pt x="1740" y="1257"/>
                    <a:pt x="1711" y="1309"/>
                    <a:pt x="1683" y="1362"/>
                  </a:cubicBezTo>
                  <a:lnTo>
                    <a:pt x="1683" y="1362"/>
                  </a:lnTo>
                  <a:cubicBezTo>
                    <a:pt x="1444" y="1047"/>
                    <a:pt x="1202" y="742"/>
                    <a:pt x="1034" y="406"/>
                  </a:cubicBezTo>
                  <a:cubicBezTo>
                    <a:pt x="941" y="243"/>
                    <a:pt x="736" y="146"/>
                    <a:pt x="553" y="146"/>
                  </a:cubicBezTo>
                  <a:cubicBezTo>
                    <a:pt x="472" y="146"/>
                    <a:pt x="395" y="165"/>
                    <a:pt x="334" y="205"/>
                  </a:cubicBezTo>
                  <a:cubicBezTo>
                    <a:pt x="67" y="372"/>
                    <a:pt x="0" y="672"/>
                    <a:pt x="133" y="939"/>
                  </a:cubicBezTo>
                  <a:cubicBezTo>
                    <a:pt x="467" y="1540"/>
                    <a:pt x="967" y="2040"/>
                    <a:pt x="1301" y="2674"/>
                  </a:cubicBezTo>
                  <a:cubicBezTo>
                    <a:pt x="1384" y="2841"/>
                    <a:pt x="1559" y="2924"/>
                    <a:pt x="1739" y="2924"/>
                  </a:cubicBezTo>
                  <a:cubicBezTo>
                    <a:pt x="1918" y="2924"/>
                    <a:pt x="2102" y="2841"/>
                    <a:pt x="2202" y="2674"/>
                  </a:cubicBezTo>
                  <a:cubicBezTo>
                    <a:pt x="2502" y="2007"/>
                    <a:pt x="2935" y="1373"/>
                    <a:pt x="3102" y="672"/>
                  </a:cubicBezTo>
                  <a:cubicBezTo>
                    <a:pt x="3169" y="406"/>
                    <a:pt x="3036" y="72"/>
                    <a:pt x="2735" y="5"/>
                  </a:cubicBezTo>
                  <a:cubicBezTo>
                    <a:pt x="2708" y="2"/>
                    <a:pt x="2681" y="0"/>
                    <a:pt x="26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35"/>
            <p:cNvSpPr/>
            <p:nvPr/>
          </p:nvSpPr>
          <p:spPr>
            <a:xfrm>
              <a:off x="1728285" y="2210370"/>
              <a:ext cx="115707" cy="85948"/>
            </a:xfrm>
            <a:custGeom>
              <a:avLst/>
              <a:gdLst/>
              <a:ahLst/>
              <a:cxnLst/>
              <a:rect l="l" t="t" r="r" b="b"/>
              <a:pathLst>
                <a:path w="3237" h="2462" extrusionOk="0">
                  <a:moveTo>
                    <a:pt x="1572" y="1"/>
                  </a:moveTo>
                  <a:cubicBezTo>
                    <a:pt x="1493" y="1"/>
                    <a:pt x="1416" y="35"/>
                    <a:pt x="1369" y="114"/>
                  </a:cubicBezTo>
                  <a:cubicBezTo>
                    <a:pt x="1202" y="480"/>
                    <a:pt x="1235" y="814"/>
                    <a:pt x="1302" y="1148"/>
                  </a:cubicBezTo>
                  <a:cubicBezTo>
                    <a:pt x="1002" y="914"/>
                    <a:pt x="668" y="714"/>
                    <a:pt x="301" y="681"/>
                  </a:cubicBezTo>
                  <a:cubicBezTo>
                    <a:pt x="68" y="681"/>
                    <a:pt x="1" y="914"/>
                    <a:pt x="68" y="1081"/>
                  </a:cubicBezTo>
                  <a:cubicBezTo>
                    <a:pt x="401" y="1715"/>
                    <a:pt x="1035" y="2148"/>
                    <a:pt x="1669" y="2449"/>
                  </a:cubicBezTo>
                  <a:cubicBezTo>
                    <a:pt x="1705" y="2457"/>
                    <a:pt x="1738" y="2462"/>
                    <a:pt x="1769" y="2462"/>
                  </a:cubicBezTo>
                  <a:cubicBezTo>
                    <a:pt x="1853" y="2462"/>
                    <a:pt x="1920" y="2431"/>
                    <a:pt x="1969" y="2382"/>
                  </a:cubicBezTo>
                  <a:cubicBezTo>
                    <a:pt x="2002" y="2382"/>
                    <a:pt x="2036" y="2348"/>
                    <a:pt x="2036" y="2315"/>
                  </a:cubicBezTo>
                  <a:cubicBezTo>
                    <a:pt x="2503" y="1881"/>
                    <a:pt x="3203" y="1314"/>
                    <a:pt x="3237" y="614"/>
                  </a:cubicBezTo>
                  <a:cubicBezTo>
                    <a:pt x="3237" y="469"/>
                    <a:pt x="3110" y="374"/>
                    <a:pt x="2967" y="374"/>
                  </a:cubicBezTo>
                  <a:cubicBezTo>
                    <a:pt x="2946" y="374"/>
                    <a:pt x="2925" y="376"/>
                    <a:pt x="2903" y="380"/>
                  </a:cubicBezTo>
                  <a:cubicBezTo>
                    <a:pt x="2536" y="480"/>
                    <a:pt x="2269" y="714"/>
                    <a:pt x="2102" y="1014"/>
                  </a:cubicBezTo>
                  <a:cubicBezTo>
                    <a:pt x="2069" y="714"/>
                    <a:pt x="2002" y="414"/>
                    <a:pt x="1802" y="114"/>
                  </a:cubicBezTo>
                  <a:cubicBezTo>
                    <a:pt x="1749" y="43"/>
                    <a:pt x="1659" y="1"/>
                    <a:pt x="15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35"/>
            <p:cNvSpPr/>
            <p:nvPr/>
          </p:nvSpPr>
          <p:spPr>
            <a:xfrm>
              <a:off x="1464949" y="3165247"/>
              <a:ext cx="115528" cy="86472"/>
            </a:xfrm>
            <a:custGeom>
              <a:avLst/>
              <a:gdLst/>
              <a:ahLst/>
              <a:cxnLst/>
              <a:rect l="l" t="t" r="r" b="b"/>
              <a:pathLst>
                <a:path w="3232" h="2477" extrusionOk="0">
                  <a:moveTo>
                    <a:pt x="1582" y="1"/>
                  </a:moveTo>
                  <a:cubicBezTo>
                    <a:pt x="1495" y="1"/>
                    <a:pt x="1411" y="35"/>
                    <a:pt x="1364" y="113"/>
                  </a:cubicBezTo>
                  <a:cubicBezTo>
                    <a:pt x="1197" y="480"/>
                    <a:pt x="1230" y="814"/>
                    <a:pt x="1297" y="1181"/>
                  </a:cubicBezTo>
                  <a:cubicBezTo>
                    <a:pt x="997" y="914"/>
                    <a:pt x="696" y="714"/>
                    <a:pt x="296" y="714"/>
                  </a:cubicBezTo>
                  <a:cubicBezTo>
                    <a:pt x="283" y="712"/>
                    <a:pt x="271" y="711"/>
                    <a:pt x="258" y="711"/>
                  </a:cubicBezTo>
                  <a:cubicBezTo>
                    <a:pt x="84" y="711"/>
                    <a:pt x="0" y="925"/>
                    <a:pt x="63" y="1081"/>
                  </a:cubicBezTo>
                  <a:cubicBezTo>
                    <a:pt x="396" y="1715"/>
                    <a:pt x="1030" y="2148"/>
                    <a:pt x="1664" y="2448"/>
                  </a:cubicBezTo>
                  <a:cubicBezTo>
                    <a:pt x="1703" y="2468"/>
                    <a:pt x="1739" y="2476"/>
                    <a:pt x="1772" y="2476"/>
                  </a:cubicBezTo>
                  <a:cubicBezTo>
                    <a:pt x="1853" y="2476"/>
                    <a:pt x="1917" y="2429"/>
                    <a:pt x="1964" y="2382"/>
                  </a:cubicBezTo>
                  <a:cubicBezTo>
                    <a:pt x="1997" y="2382"/>
                    <a:pt x="2031" y="2348"/>
                    <a:pt x="2031" y="2348"/>
                  </a:cubicBezTo>
                  <a:cubicBezTo>
                    <a:pt x="2531" y="1881"/>
                    <a:pt x="3198" y="1314"/>
                    <a:pt x="3232" y="614"/>
                  </a:cubicBezTo>
                  <a:cubicBezTo>
                    <a:pt x="3232" y="469"/>
                    <a:pt x="3105" y="374"/>
                    <a:pt x="2962" y="374"/>
                  </a:cubicBezTo>
                  <a:cubicBezTo>
                    <a:pt x="2941" y="374"/>
                    <a:pt x="2920" y="376"/>
                    <a:pt x="2898" y="380"/>
                  </a:cubicBezTo>
                  <a:cubicBezTo>
                    <a:pt x="2531" y="480"/>
                    <a:pt x="2298" y="714"/>
                    <a:pt x="2097" y="1047"/>
                  </a:cubicBezTo>
                  <a:cubicBezTo>
                    <a:pt x="2064" y="714"/>
                    <a:pt x="1997" y="414"/>
                    <a:pt x="1831" y="113"/>
                  </a:cubicBezTo>
                  <a:cubicBezTo>
                    <a:pt x="1778" y="43"/>
                    <a:pt x="1679" y="1"/>
                    <a:pt x="15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35"/>
            <p:cNvSpPr/>
            <p:nvPr/>
          </p:nvSpPr>
          <p:spPr>
            <a:xfrm>
              <a:off x="3341580" y="3575154"/>
              <a:ext cx="115671" cy="85948"/>
            </a:xfrm>
            <a:custGeom>
              <a:avLst/>
              <a:gdLst/>
              <a:ahLst/>
              <a:cxnLst/>
              <a:rect l="l" t="t" r="r" b="b"/>
              <a:pathLst>
                <a:path w="3236" h="2462" extrusionOk="0">
                  <a:moveTo>
                    <a:pt x="1591" y="0"/>
                  </a:moveTo>
                  <a:cubicBezTo>
                    <a:pt x="1509" y="0"/>
                    <a:pt x="1433" y="34"/>
                    <a:pt x="1401" y="113"/>
                  </a:cubicBezTo>
                  <a:cubicBezTo>
                    <a:pt x="1201" y="480"/>
                    <a:pt x="1234" y="814"/>
                    <a:pt x="1334" y="1147"/>
                  </a:cubicBezTo>
                  <a:cubicBezTo>
                    <a:pt x="1034" y="914"/>
                    <a:pt x="701" y="714"/>
                    <a:pt x="300" y="680"/>
                  </a:cubicBezTo>
                  <a:cubicBezTo>
                    <a:pt x="100" y="680"/>
                    <a:pt x="0" y="914"/>
                    <a:pt x="100" y="1081"/>
                  </a:cubicBezTo>
                  <a:cubicBezTo>
                    <a:pt x="400" y="1714"/>
                    <a:pt x="1034" y="2148"/>
                    <a:pt x="1668" y="2448"/>
                  </a:cubicBezTo>
                  <a:cubicBezTo>
                    <a:pt x="1704" y="2457"/>
                    <a:pt x="1737" y="2461"/>
                    <a:pt x="1769" y="2461"/>
                  </a:cubicBezTo>
                  <a:cubicBezTo>
                    <a:pt x="1855" y="2461"/>
                    <a:pt x="1928" y="2430"/>
                    <a:pt x="2002" y="2381"/>
                  </a:cubicBezTo>
                  <a:cubicBezTo>
                    <a:pt x="2002" y="2381"/>
                    <a:pt x="2035" y="2348"/>
                    <a:pt x="2068" y="2315"/>
                  </a:cubicBezTo>
                  <a:cubicBezTo>
                    <a:pt x="2535" y="1881"/>
                    <a:pt x="3202" y="1314"/>
                    <a:pt x="3236" y="614"/>
                  </a:cubicBezTo>
                  <a:cubicBezTo>
                    <a:pt x="3236" y="477"/>
                    <a:pt x="3124" y="362"/>
                    <a:pt x="3010" y="362"/>
                  </a:cubicBezTo>
                  <a:cubicBezTo>
                    <a:pt x="2985" y="362"/>
                    <a:pt x="2960" y="368"/>
                    <a:pt x="2936" y="380"/>
                  </a:cubicBezTo>
                  <a:cubicBezTo>
                    <a:pt x="2535" y="480"/>
                    <a:pt x="2302" y="714"/>
                    <a:pt x="2102" y="1014"/>
                  </a:cubicBezTo>
                  <a:cubicBezTo>
                    <a:pt x="2068" y="714"/>
                    <a:pt x="2035" y="413"/>
                    <a:pt x="1835" y="113"/>
                  </a:cubicBezTo>
                  <a:cubicBezTo>
                    <a:pt x="1782" y="43"/>
                    <a:pt x="1683" y="0"/>
                    <a:pt x="159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35"/>
            <p:cNvSpPr/>
            <p:nvPr/>
          </p:nvSpPr>
          <p:spPr>
            <a:xfrm>
              <a:off x="3590760" y="2535551"/>
              <a:ext cx="115707" cy="86472"/>
            </a:xfrm>
            <a:custGeom>
              <a:avLst/>
              <a:gdLst/>
              <a:ahLst/>
              <a:cxnLst/>
              <a:rect l="l" t="t" r="r" b="b"/>
              <a:pathLst>
                <a:path w="3237" h="2477" extrusionOk="0">
                  <a:moveTo>
                    <a:pt x="1594" y="1"/>
                  </a:moveTo>
                  <a:cubicBezTo>
                    <a:pt x="1511" y="1"/>
                    <a:pt x="1434" y="43"/>
                    <a:pt x="1402" y="139"/>
                  </a:cubicBezTo>
                  <a:cubicBezTo>
                    <a:pt x="1202" y="505"/>
                    <a:pt x="1235" y="839"/>
                    <a:pt x="1335" y="1173"/>
                  </a:cubicBezTo>
                  <a:cubicBezTo>
                    <a:pt x="1035" y="906"/>
                    <a:pt x="701" y="739"/>
                    <a:pt x="301" y="706"/>
                  </a:cubicBezTo>
                  <a:cubicBezTo>
                    <a:pt x="101" y="706"/>
                    <a:pt x="1" y="939"/>
                    <a:pt x="101" y="1106"/>
                  </a:cubicBezTo>
                  <a:cubicBezTo>
                    <a:pt x="401" y="1740"/>
                    <a:pt x="1035" y="2173"/>
                    <a:pt x="1702" y="2440"/>
                  </a:cubicBezTo>
                  <a:cubicBezTo>
                    <a:pt x="1740" y="2466"/>
                    <a:pt x="1778" y="2477"/>
                    <a:pt x="1817" y="2477"/>
                  </a:cubicBezTo>
                  <a:cubicBezTo>
                    <a:pt x="1879" y="2477"/>
                    <a:pt x="1940" y="2448"/>
                    <a:pt x="2002" y="2407"/>
                  </a:cubicBezTo>
                  <a:cubicBezTo>
                    <a:pt x="2002" y="2373"/>
                    <a:pt x="2036" y="2373"/>
                    <a:pt x="2069" y="2340"/>
                  </a:cubicBezTo>
                  <a:cubicBezTo>
                    <a:pt x="2536" y="1873"/>
                    <a:pt x="3203" y="1339"/>
                    <a:pt x="3236" y="606"/>
                  </a:cubicBezTo>
                  <a:cubicBezTo>
                    <a:pt x="3236" y="486"/>
                    <a:pt x="3103" y="367"/>
                    <a:pt x="2979" y="367"/>
                  </a:cubicBezTo>
                  <a:cubicBezTo>
                    <a:pt x="2965" y="367"/>
                    <a:pt x="2950" y="369"/>
                    <a:pt x="2936" y="372"/>
                  </a:cubicBezTo>
                  <a:cubicBezTo>
                    <a:pt x="2536" y="472"/>
                    <a:pt x="2302" y="739"/>
                    <a:pt x="2102" y="1039"/>
                  </a:cubicBezTo>
                  <a:cubicBezTo>
                    <a:pt x="2069" y="739"/>
                    <a:pt x="2036" y="405"/>
                    <a:pt x="1835" y="139"/>
                  </a:cubicBezTo>
                  <a:cubicBezTo>
                    <a:pt x="1783" y="51"/>
                    <a:pt x="1685" y="1"/>
                    <a:pt x="159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35"/>
            <p:cNvSpPr/>
            <p:nvPr/>
          </p:nvSpPr>
          <p:spPr>
            <a:xfrm>
              <a:off x="3060407" y="1657230"/>
              <a:ext cx="115456" cy="86716"/>
            </a:xfrm>
            <a:custGeom>
              <a:avLst/>
              <a:gdLst/>
              <a:ahLst/>
              <a:cxnLst/>
              <a:rect l="l" t="t" r="r" b="b"/>
              <a:pathLst>
                <a:path w="3230" h="2484" extrusionOk="0">
                  <a:moveTo>
                    <a:pt x="1585" y="1"/>
                  </a:moveTo>
                  <a:cubicBezTo>
                    <a:pt x="1503" y="1"/>
                    <a:pt x="1426" y="35"/>
                    <a:pt x="1395" y="114"/>
                  </a:cubicBezTo>
                  <a:cubicBezTo>
                    <a:pt x="1195" y="481"/>
                    <a:pt x="1228" y="814"/>
                    <a:pt x="1328" y="1181"/>
                  </a:cubicBezTo>
                  <a:cubicBezTo>
                    <a:pt x="1028" y="914"/>
                    <a:pt x="694" y="714"/>
                    <a:pt x="294" y="714"/>
                  </a:cubicBezTo>
                  <a:cubicBezTo>
                    <a:pt x="281" y="712"/>
                    <a:pt x="268" y="711"/>
                    <a:pt x="256" y="711"/>
                  </a:cubicBezTo>
                  <a:cubicBezTo>
                    <a:pt x="82" y="711"/>
                    <a:pt x="0" y="925"/>
                    <a:pt x="94" y="1081"/>
                  </a:cubicBezTo>
                  <a:cubicBezTo>
                    <a:pt x="394" y="1748"/>
                    <a:pt x="1028" y="2149"/>
                    <a:pt x="1695" y="2449"/>
                  </a:cubicBezTo>
                  <a:cubicBezTo>
                    <a:pt x="1731" y="2472"/>
                    <a:pt x="1766" y="2484"/>
                    <a:pt x="1801" y="2484"/>
                  </a:cubicBezTo>
                  <a:cubicBezTo>
                    <a:pt x="1866" y="2484"/>
                    <a:pt x="1931" y="2447"/>
                    <a:pt x="1995" y="2382"/>
                  </a:cubicBezTo>
                  <a:cubicBezTo>
                    <a:pt x="1995" y="2382"/>
                    <a:pt x="2029" y="2349"/>
                    <a:pt x="2062" y="2349"/>
                  </a:cubicBezTo>
                  <a:cubicBezTo>
                    <a:pt x="2529" y="1882"/>
                    <a:pt x="3196" y="1348"/>
                    <a:pt x="3229" y="614"/>
                  </a:cubicBezTo>
                  <a:cubicBezTo>
                    <a:pt x="3229" y="469"/>
                    <a:pt x="3103" y="374"/>
                    <a:pt x="2982" y="374"/>
                  </a:cubicBezTo>
                  <a:cubicBezTo>
                    <a:pt x="2964" y="374"/>
                    <a:pt x="2947" y="376"/>
                    <a:pt x="2929" y="381"/>
                  </a:cubicBezTo>
                  <a:cubicBezTo>
                    <a:pt x="2529" y="481"/>
                    <a:pt x="2295" y="748"/>
                    <a:pt x="2095" y="1048"/>
                  </a:cubicBezTo>
                  <a:cubicBezTo>
                    <a:pt x="2062" y="714"/>
                    <a:pt x="2029" y="414"/>
                    <a:pt x="1828" y="114"/>
                  </a:cubicBezTo>
                  <a:cubicBezTo>
                    <a:pt x="1776" y="43"/>
                    <a:pt x="1676" y="1"/>
                    <a:pt x="158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35"/>
            <p:cNvSpPr/>
            <p:nvPr/>
          </p:nvSpPr>
          <p:spPr>
            <a:xfrm>
              <a:off x="2701273" y="4056415"/>
              <a:ext cx="698743" cy="531854"/>
            </a:xfrm>
            <a:custGeom>
              <a:avLst/>
              <a:gdLst/>
              <a:ahLst/>
              <a:cxnLst/>
              <a:rect l="l" t="t" r="r" b="b"/>
              <a:pathLst>
                <a:path w="19548" h="15235" extrusionOk="0">
                  <a:moveTo>
                    <a:pt x="18971" y="1"/>
                  </a:moveTo>
                  <a:cubicBezTo>
                    <a:pt x="18953" y="1"/>
                    <a:pt x="18934" y="2"/>
                    <a:pt x="18914" y="4"/>
                  </a:cubicBezTo>
                  <a:cubicBezTo>
                    <a:pt x="15578" y="437"/>
                    <a:pt x="12076" y="371"/>
                    <a:pt x="8907" y="1671"/>
                  </a:cubicBezTo>
                  <a:cubicBezTo>
                    <a:pt x="7272" y="2339"/>
                    <a:pt x="5871" y="3339"/>
                    <a:pt x="4737" y="4707"/>
                  </a:cubicBezTo>
                  <a:cubicBezTo>
                    <a:pt x="3503" y="6141"/>
                    <a:pt x="2736" y="7809"/>
                    <a:pt x="2068" y="9577"/>
                  </a:cubicBezTo>
                  <a:cubicBezTo>
                    <a:pt x="1401" y="11245"/>
                    <a:pt x="0" y="12946"/>
                    <a:pt x="401" y="14848"/>
                  </a:cubicBezTo>
                  <a:cubicBezTo>
                    <a:pt x="454" y="15117"/>
                    <a:pt x="650" y="15234"/>
                    <a:pt x="855" y="15234"/>
                  </a:cubicBezTo>
                  <a:cubicBezTo>
                    <a:pt x="1157" y="15234"/>
                    <a:pt x="1481" y="14979"/>
                    <a:pt x="1401" y="14581"/>
                  </a:cubicBezTo>
                  <a:cubicBezTo>
                    <a:pt x="1101" y="13113"/>
                    <a:pt x="2335" y="11612"/>
                    <a:pt x="2902" y="10311"/>
                  </a:cubicBezTo>
                  <a:cubicBezTo>
                    <a:pt x="3570" y="8677"/>
                    <a:pt x="4170" y="7042"/>
                    <a:pt x="5271" y="5641"/>
                  </a:cubicBezTo>
                  <a:cubicBezTo>
                    <a:pt x="6305" y="4373"/>
                    <a:pt x="7572" y="3373"/>
                    <a:pt x="9040" y="2739"/>
                  </a:cubicBezTo>
                  <a:cubicBezTo>
                    <a:pt x="10441" y="2105"/>
                    <a:pt x="12009" y="1805"/>
                    <a:pt x="13510" y="1605"/>
                  </a:cubicBezTo>
                  <a:cubicBezTo>
                    <a:pt x="15311" y="1371"/>
                    <a:pt x="17113" y="1271"/>
                    <a:pt x="18914" y="1071"/>
                  </a:cubicBezTo>
                  <a:cubicBezTo>
                    <a:pt x="19528" y="974"/>
                    <a:pt x="19547" y="1"/>
                    <a:pt x="189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35"/>
            <p:cNvSpPr/>
            <p:nvPr/>
          </p:nvSpPr>
          <p:spPr>
            <a:xfrm>
              <a:off x="2183788" y="4119391"/>
              <a:ext cx="529419" cy="491463"/>
            </a:xfrm>
            <a:custGeom>
              <a:avLst/>
              <a:gdLst/>
              <a:ahLst/>
              <a:cxnLst/>
              <a:rect l="l" t="t" r="r" b="b"/>
              <a:pathLst>
                <a:path w="14811" h="14078" extrusionOk="0">
                  <a:moveTo>
                    <a:pt x="701" y="1"/>
                  </a:moveTo>
                  <a:cubicBezTo>
                    <a:pt x="0" y="1"/>
                    <a:pt x="0" y="1068"/>
                    <a:pt x="701" y="1068"/>
                  </a:cubicBezTo>
                  <a:cubicBezTo>
                    <a:pt x="3269" y="1068"/>
                    <a:pt x="5938" y="1302"/>
                    <a:pt x="8273" y="2469"/>
                  </a:cubicBezTo>
                  <a:cubicBezTo>
                    <a:pt x="10741" y="3704"/>
                    <a:pt x="12809" y="5939"/>
                    <a:pt x="13410" y="8674"/>
                  </a:cubicBezTo>
                  <a:cubicBezTo>
                    <a:pt x="13777" y="10275"/>
                    <a:pt x="13710" y="11943"/>
                    <a:pt x="13710" y="13577"/>
                  </a:cubicBezTo>
                  <a:cubicBezTo>
                    <a:pt x="13710" y="13911"/>
                    <a:pt x="13969" y="14078"/>
                    <a:pt x="14227" y="14078"/>
                  </a:cubicBezTo>
                  <a:cubicBezTo>
                    <a:pt x="14486" y="14078"/>
                    <a:pt x="14744" y="13911"/>
                    <a:pt x="14744" y="13577"/>
                  </a:cubicBezTo>
                  <a:cubicBezTo>
                    <a:pt x="14744" y="12010"/>
                    <a:pt x="14811" y="10442"/>
                    <a:pt x="14511" y="8874"/>
                  </a:cubicBezTo>
                  <a:cubicBezTo>
                    <a:pt x="14244" y="7306"/>
                    <a:pt x="13577" y="5905"/>
                    <a:pt x="12609" y="4671"/>
                  </a:cubicBezTo>
                  <a:cubicBezTo>
                    <a:pt x="10841" y="2436"/>
                    <a:pt x="8340" y="1068"/>
                    <a:pt x="5571" y="468"/>
                  </a:cubicBezTo>
                  <a:cubicBezTo>
                    <a:pt x="3970" y="134"/>
                    <a:pt x="2335" y="1"/>
                    <a:pt x="7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35"/>
            <p:cNvSpPr/>
            <p:nvPr/>
          </p:nvSpPr>
          <p:spPr>
            <a:xfrm>
              <a:off x="2654161" y="4454312"/>
              <a:ext cx="717331" cy="350880"/>
            </a:xfrm>
            <a:custGeom>
              <a:avLst/>
              <a:gdLst/>
              <a:ahLst/>
              <a:cxnLst/>
              <a:rect l="l" t="t" r="r" b="b"/>
              <a:pathLst>
                <a:path w="20068" h="10051" extrusionOk="0">
                  <a:moveTo>
                    <a:pt x="14849" y="1"/>
                  </a:moveTo>
                  <a:cubicBezTo>
                    <a:pt x="13445" y="1"/>
                    <a:pt x="12053" y="147"/>
                    <a:pt x="10692" y="548"/>
                  </a:cubicBezTo>
                  <a:cubicBezTo>
                    <a:pt x="7856" y="1381"/>
                    <a:pt x="5188" y="3149"/>
                    <a:pt x="3120" y="5218"/>
                  </a:cubicBezTo>
                  <a:cubicBezTo>
                    <a:pt x="1919" y="6385"/>
                    <a:pt x="885" y="7719"/>
                    <a:pt x="184" y="9254"/>
                  </a:cubicBezTo>
                  <a:cubicBezTo>
                    <a:pt x="0" y="9668"/>
                    <a:pt x="372" y="10051"/>
                    <a:pt x="708" y="10051"/>
                  </a:cubicBezTo>
                  <a:cubicBezTo>
                    <a:pt x="859" y="10051"/>
                    <a:pt x="1002" y="9974"/>
                    <a:pt x="1085" y="9787"/>
                  </a:cubicBezTo>
                  <a:cubicBezTo>
                    <a:pt x="2586" y="6552"/>
                    <a:pt x="5521" y="4117"/>
                    <a:pt x="8624" y="2516"/>
                  </a:cubicBezTo>
                  <a:cubicBezTo>
                    <a:pt x="10690" y="1430"/>
                    <a:pt x="12875" y="1063"/>
                    <a:pt x="15103" y="1063"/>
                  </a:cubicBezTo>
                  <a:cubicBezTo>
                    <a:pt x="16435" y="1063"/>
                    <a:pt x="17783" y="1194"/>
                    <a:pt x="19131" y="1381"/>
                  </a:cubicBezTo>
                  <a:cubicBezTo>
                    <a:pt x="19162" y="1386"/>
                    <a:pt x="19192" y="1388"/>
                    <a:pt x="19221" y="1388"/>
                  </a:cubicBezTo>
                  <a:cubicBezTo>
                    <a:pt x="19824" y="1388"/>
                    <a:pt x="20068" y="444"/>
                    <a:pt x="19431" y="381"/>
                  </a:cubicBezTo>
                  <a:cubicBezTo>
                    <a:pt x="17905" y="173"/>
                    <a:pt x="16370" y="1"/>
                    <a:pt x="148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35"/>
            <p:cNvSpPr/>
            <p:nvPr/>
          </p:nvSpPr>
          <p:spPr>
            <a:xfrm>
              <a:off x="2171849" y="4540958"/>
              <a:ext cx="468402" cy="351230"/>
            </a:xfrm>
            <a:custGeom>
              <a:avLst/>
              <a:gdLst/>
              <a:ahLst/>
              <a:cxnLst/>
              <a:rect l="l" t="t" r="r" b="b"/>
              <a:pathLst>
                <a:path w="13104" h="10061" extrusionOk="0">
                  <a:moveTo>
                    <a:pt x="668" y="34"/>
                  </a:moveTo>
                  <a:cubicBezTo>
                    <a:pt x="1" y="34"/>
                    <a:pt x="1" y="1068"/>
                    <a:pt x="668" y="1068"/>
                  </a:cubicBezTo>
                  <a:cubicBezTo>
                    <a:pt x="3437" y="1134"/>
                    <a:pt x="6439" y="1001"/>
                    <a:pt x="8874" y="2569"/>
                  </a:cubicBezTo>
                  <a:cubicBezTo>
                    <a:pt x="10075" y="3303"/>
                    <a:pt x="11209" y="4437"/>
                    <a:pt x="11609" y="5838"/>
                  </a:cubicBezTo>
                  <a:cubicBezTo>
                    <a:pt x="11943" y="7072"/>
                    <a:pt x="11876" y="8406"/>
                    <a:pt x="12043" y="9674"/>
                  </a:cubicBezTo>
                  <a:cubicBezTo>
                    <a:pt x="12083" y="9943"/>
                    <a:pt x="12270" y="10060"/>
                    <a:pt x="12473" y="10060"/>
                  </a:cubicBezTo>
                  <a:cubicBezTo>
                    <a:pt x="12771" y="10060"/>
                    <a:pt x="13103" y="9805"/>
                    <a:pt x="13043" y="9407"/>
                  </a:cubicBezTo>
                  <a:cubicBezTo>
                    <a:pt x="12843" y="8039"/>
                    <a:pt x="12977" y="6572"/>
                    <a:pt x="12510" y="5237"/>
                  </a:cubicBezTo>
                  <a:cubicBezTo>
                    <a:pt x="11976" y="3770"/>
                    <a:pt x="10808" y="2602"/>
                    <a:pt x="9541" y="1735"/>
                  </a:cubicBezTo>
                  <a:cubicBezTo>
                    <a:pt x="6939" y="0"/>
                    <a:pt x="3670" y="100"/>
                    <a:pt x="668" y="3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35"/>
            <p:cNvSpPr/>
            <p:nvPr/>
          </p:nvSpPr>
          <p:spPr>
            <a:xfrm>
              <a:off x="2272008" y="4077186"/>
              <a:ext cx="130005" cy="139116"/>
            </a:xfrm>
            <a:custGeom>
              <a:avLst/>
              <a:gdLst/>
              <a:ahLst/>
              <a:cxnLst/>
              <a:rect l="l" t="t" r="r" b="b"/>
              <a:pathLst>
                <a:path w="3637" h="3985" extrusionOk="0">
                  <a:moveTo>
                    <a:pt x="2171" y="0"/>
                  </a:moveTo>
                  <a:cubicBezTo>
                    <a:pt x="2090" y="0"/>
                    <a:pt x="2009" y="23"/>
                    <a:pt x="1935" y="76"/>
                  </a:cubicBezTo>
                  <a:cubicBezTo>
                    <a:pt x="1702" y="209"/>
                    <a:pt x="1569" y="543"/>
                    <a:pt x="1735" y="776"/>
                  </a:cubicBezTo>
                  <a:cubicBezTo>
                    <a:pt x="2036" y="1202"/>
                    <a:pt x="2205" y="1685"/>
                    <a:pt x="2426" y="2139"/>
                  </a:cubicBezTo>
                  <a:lnTo>
                    <a:pt x="2426" y="2139"/>
                  </a:lnTo>
                  <a:cubicBezTo>
                    <a:pt x="2156" y="2270"/>
                    <a:pt x="1896" y="2414"/>
                    <a:pt x="1635" y="2544"/>
                  </a:cubicBezTo>
                  <a:cubicBezTo>
                    <a:pt x="1535" y="2611"/>
                    <a:pt x="1468" y="2644"/>
                    <a:pt x="1368" y="2678"/>
                  </a:cubicBezTo>
                  <a:cubicBezTo>
                    <a:pt x="1344" y="2678"/>
                    <a:pt x="1249" y="2731"/>
                    <a:pt x="1238" y="2747"/>
                  </a:cubicBezTo>
                  <a:lnTo>
                    <a:pt x="1238" y="2747"/>
                  </a:lnTo>
                  <a:cubicBezTo>
                    <a:pt x="1191" y="2754"/>
                    <a:pt x="1163" y="2778"/>
                    <a:pt x="1135" y="2778"/>
                  </a:cubicBezTo>
                  <a:cubicBezTo>
                    <a:pt x="901" y="2878"/>
                    <a:pt x="701" y="2911"/>
                    <a:pt x="468" y="2978"/>
                  </a:cubicBezTo>
                  <a:cubicBezTo>
                    <a:pt x="201" y="3011"/>
                    <a:pt x="1" y="3345"/>
                    <a:pt x="101" y="3612"/>
                  </a:cubicBezTo>
                  <a:cubicBezTo>
                    <a:pt x="189" y="3875"/>
                    <a:pt x="380" y="3985"/>
                    <a:pt x="628" y="3985"/>
                  </a:cubicBezTo>
                  <a:cubicBezTo>
                    <a:pt x="663" y="3985"/>
                    <a:pt x="698" y="3983"/>
                    <a:pt x="735" y="3979"/>
                  </a:cubicBezTo>
                  <a:cubicBezTo>
                    <a:pt x="1702" y="3812"/>
                    <a:pt x="2503" y="3211"/>
                    <a:pt x="3370" y="2844"/>
                  </a:cubicBezTo>
                  <a:cubicBezTo>
                    <a:pt x="3537" y="2778"/>
                    <a:pt x="3637" y="2544"/>
                    <a:pt x="3637" y="2377"/>
                  </a:cubicBezTo>
                  <a:cubicBezTo>
                    <a:pt x="3637" y="2277"/>
                    <a:pt x="3637" y="2144"/>
                    <a:pt x="3570" y="2044"/>
                  </a:cubicBezTo>
                  <a:cubicBezTo>
                    <a:pt x="3537" y="1977"/>
                    <a:pt x="3470" y="1877"/>
                    <a:pt x="3403" y="1777"/>
                  </a:cubicBezTo>
                  <a:cubicBezTo>
                    <a:pt x="3336" y="1610"/>
                    <a:pt x="3236" y="1443"/>
                    <a:pt x="3170" y="1277"/>
                  </a:cubicBezTo>
                  <a:cubicBezTo>
                    <a:pt x="3003" y="910"/>
                    <a:pt x="2836" y="576"/>
                    <a:pt x="2636" y="243"/>
                  </a:cubicBezTo>
                  <a:cubicBezTo>
                    <a:pt x="2522" y="106"/>
                    <a:pt x="2346" y="0"/>
                    <a:pt x="2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35"/>
            <p:cNvSpPr/>
            <p:nvPr/>
          </p:nvSpPr>
          <p:spPr>
            <a:xfrm>
              <a:off x="2380531" y="4107208"/>
              <a:ext cx="149057" cy="146727"/>
            </a:xfrm>
            <a:custGeom>
              <a:avLst/>
              <a:gdLst/>
              <a:ahLst/>
              <a:cxnLst/>
              <a:rect l="l" t="t" r="r" b="b"/>
              <a:pathLst>
                <a:path w="4170" h="4203" extrusionOk="0">
                  <a:moveTo>
                    <a:pt x="2824" y="0"/>
                  </a:moveTo>
                  <a:cubicBezTo>
                    <a:pt x="2736" y="0"/>
                    <a:pt x="2649" y="26"/>
                    <a:pt x="2569" y="83"/>
                  </a:cubicBezTo>
                  <a:cubicBezTo>
                    <a:pt x="2335" y="216"/>
                    <a:pt x="2202" y="550"/>
                    <a:pt x="2369" y="784"/>
                  </a:cubicBezTo>
                  <a:cubicBezTo>
                    <a:pt x="2435" y="850"/>
                    <a:pt x="2469" y="950"/>
                    <a:pt x="2502" y="1050"/>
                  </a:cubicBezTo>
                  <a:cubicBezTo>
                    <a:pt x="2535" y="1084"/>
                    <a:pt x="2569" y="1117"/>
                    <a:pt x="2569" y="1184"/>
                  </a:cubicBezTo>
                  <a:cubicBezTo>
                    <a:pt x="2585" y="1216"/>
                    <a:pt x="2591" y="1227"/>
                    <a:pt x="2593" y="1227"/>
                  </a:cubicBezTo>
                  <a:cubicBezTo>
                    <a:pt x="2596" y="1227"/>
                    <a:pt x="2575" y="1174"/>
                    <a:pt x="2578" y="1174"/>
                  </a:cubicBezTo>
                  <a:lnTo>
                    <a:pt x="2578" y="1174"/>
                  </a:lnTo>
                  <a:cubicBezTo>
                    <a:pt x="2580" y="1174"/>
                    <a:pt x="2586" y="1185"/>
                    <a:pt x="2602" y="1217"/>
                  </a:cubicBezTo>
                  <a:cubicBezTo>
                    <a:pt x="2669" y="1417"/>
                    <a:pt x="2736" y="1617"/>
                    <a:pt x="2802" y="1818"/>
                  </a:cubicBezTo>
                  <a:cubicBezTo>
                    <a:pt x="2864" y="2045"/>
                    <a:pt x="2926" y="2285"/>
                    <a:pt x="2988" y="2522"/>
                  </a:cubicBezTo>
                  <a:lnTo>
                    <a:pt x="2988" y="2522"/>
                  </a:lnTo>
                  <a:cubicBezTo>
                    <a:pt x="2883" y="2565"/>
                    <a:pt x="2782" y="2592"/>
                    <a:pt x="2702" y="2618"/>
                  </a:cubicBezTo>
                  <a:cubicBezTo>
                    <a:pt x="2435" y="2718"/>
                    <a:pt x="2202" y="2785"/>
                    <a:pt x="1968" y="2852"/>
                  </a:cubicBezTo>
                  <a:cubicBezTo>
                    <a:pt x="1468" y="2985"/>
                    <a:pt x="968" y="3085"/>
                    <a:pt x="434" y="3185"/>
                  </a:cubicBezTo>
                  <a:cubicBezTo>
                    <a:pt x="167" y="3252"/>
                    <a:pt x="0" y="3586"/>
                    <a:pt x="100" y="3819"/>
                  </a:cubicBezTo>
                  <a:cubicBezTo>
                    <a:pt x="156" y="4069"/>
                    <a:pt x="349" y="4203"/>
                    <a:pt x="586" y="4203"/>
                  </a:cubicBezTo>
                  <a:cubicBezTo>
                    <a:pt x="634" y="4203"/>
                    <a:pt x="683" y="4197"/>
                    <a:pt x="734" y="4186"/>
                  </a:cubicBezTo>
                  <a:cubicBezTo>
                    <a:pt x="1802" y="3952"/>
                    <a:pt x="2869" y="3719"/>
                    <a:pt x="3870" y="3285"/>
                  </a:cubicBezTo>
                  <a:cubicBezTo>
                    <a:pt x="4070" y="3185"/>
                    <a:pt x="4170" y="2885"/>
                    <a:pt x="4103" y="2685"/>
                  </a:cubicBezTo>
                  <a:cubicBezTo>
                    <a:pt x="3870" y="1884"/>
                    <a:pt x="3736" y="984"/>
                    <a:pt x="3269" y="250"/>
                  </a:cubicBezTo>
                  <a:cubicBezTo>
                    <a:pt x="3159" y="96"/>
                    <a:pt x="2992" y="0"/>
                    <a:pt x="28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35"/>
            <p:cNvSpPr/>
            <p:nvPr/>
          </p:nvSpPr>
          <p:spPr>
            <a:xfrm>
              <a:off x="2220749" y="4484474"/>
              <a:ext cx="127610" cy="151754"/>
            </a:xfrm>
            <a:custGeom>
              <a:avLst/>
              <a:gdLst/>
              <a:ahLst/>
              <a:cxnLst/>
              <a:rect l="l" t="t" r="r" b="b"/>
              <a:pathLst>
                <a:path w="3570" h="4347" extrusionOk="0">
                  <a:moveTo>
                    <a:pt x="1020" y="1"/>
                  </a:moveTo>
                  <a:cubicBezTo>
                    <a:pt x="844" y="1"/>
                    <a:pt x="655" y="97"/>
                    <a:pt x="567" y="251"/>
                  </a:cubicBezTo>
                  <a:cubicBezTo>
                    <a:pt x="434" y="517"/>
                    <a:pt x="534" y="818"/>
                    <a:pt x="768" y="951"/>
                  </a:cubicBezTo>
                  <a:cubicBezTo>
                    <a:pt x="1135" y="1218"/>
                    <a:pt x="1368" y="1385"/>
                    <a:pt x="1702" y="1685"/>
                  </a:cubicBezTo>
                  <a:cubicBezTo>
                    <a:pt x="1880" y="1845"/>
                    <a:pt x="2048" y="2005"/>
                    <a:pt x="2207" y="2171"/>
                  </a:cubicBezTo>
                  <a:lnTo>
                    <a:pt x="2207" y="2171"/>
                  </a:lnTo>
                  <a:cubicBezTo>
                    <a:pt x="2171" y="2198"/>
                    <a:pt x="2136" y="2225"/>
                    <a:pt x="2102" y="2252"/>
                  </a:cubicBezTo>
                  <a:cubicBezTo>
                    <a:pt x="1902" y="2385"/>
                    <a:pt x="1702" y="2519"/>
                    <a:pt x="1501" y="2619"/>
                  </a:cubicBezTo>
                  <a:cubicBezTo>
                    <a:pt x="1135" y="2886"/>
                    <a:pt x="734" y="3119"/>
                    <a:pt x="334" y="3386"/>
                  </a:cubicBezTo>
                  <a:cubicBezTo>
                    <a:pt x="100" y="3520"/>
                    <a:pt x="0" y="3853"/>
                    <a:pt x="134" y="4087"/>
                  </a:cubicBezTo>
                  <a:cubicBezTo>
                    <a:pt x="250" y="4249"/>
                    <a:pt x="430" y="4347"/>
                    <a:pt x="618" y="4347"/>
                  </a:cubicBezTo>
                  <a:cubicBezTo>
                    <a:pt x="701" y="4347"/>
                    <a:pt x="786" y="4328"/>
                    <a:pt x="868" y="4287"/>
                  </a:cubicBezTo>
                  <a:cubicBezTo>
                    <a:pt x="1702" y="3753"/>
                    <a:pt x="2536" y="3253"/>
                    <a:pt x="3336" y="2619"/>
                  </a:cubicBezTo>
                  <a:cubicBezTo>
                    <a:pt x="3570" y="2419"/>
                    <a:pt x="3503" y="2085"/>
                    <a:pt x="3336" y="1885"/>
                  </a:cubicBezTo>
                  <a:cubicBezTo>
                    <a:pt x="2769" y="1151"/>
                    <a:pt x="2035" y="584"/>
                    <a:pt x="1268" y="84"/>
                  </a:cubicBezTo>
                  <a:cubicBezTo>
                    <a:pt x="1200" y="27"/>
                    <a:pt x="1112" y="1"/>
                    <a:pt x="10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35"/>
            <p:cNvSpPr/>
            <p:nvPr/>
          </p:nvSpPr>
          <p:spPr>
            <a:xfrm>
              <a:off x="2316117" y="4489431"/>
              <a:ext cx="138369" cy="171548"/>
            </a:xfrm>
            <a:custGeom>
              <a:avLst/>
              <a:gdLst/>
              <a:ahLst/>
              <a:cxnLst/>
              <a:rect l="l" t="t" r="r" b="b"/>
              <a:pathLst>
                <a:path w="3871" h="4914" extrusionOk="0">
                  <a:moveTo>
                    <a:pt x="1862" y="0"/>
                  </a:moveTo>
                  <a:cubicBezTo>
                    <a:pt x="1505" y="0"/>
                    <a:pt x="1136" y="380"/>
                    <a:pt x="1369" y="776"/>
                  </a:cubicBezTo>
                  <a:cubicBezTo>
                    <a:pt x="1723" y="1358"/>
                    <a:pt x="2001" y="2036"/>
                    <a:pt x="2420" y="2577"/>
                  </a:cubicBezTo>
                  <a:lnTo>
                    <a:pt x="2420" y="2577"/>
                  </a:lnTo>
                  <a:cubicBezTo>
                    <a:pt x="1731" y="3026"/>
                    <a:pt x="1075" y="3548"/>
                    <a:pt x="335" y="3945"/>
                  </a:cubicBezTo>
                  <a:cubicBezTo>
                    <a:pt x="68" y="4078"/>
                    <a:pt x="1" y="4445"/>
                    <a:pt x="134" y="4679"/>
                  </a:cubicBezTo>
                  <a:cubicBezTo>
                    <a:pt x="244" y="4832"/>
                    <a:pt x="411" y="4913"/>
                    <a:pt x="589" y="4913"/>
                  </a:cubicBezTo>
                  <a:cubicBezTo>
                    <a:pt x="681" y="4913"/>
                    <a:pt x="777" y="4891"/>
                    <a:pt x="868" y="4845"/>
                  </a:cubicBezTo>
                  <a:cubicBezTo>
                    <a:pt x="1769" y="4345"/>
                    <a:pt x="2569" y="3644"/>
                    <a:pt x="3503" y="3144"/>
                  </a:cubicBezTo>
                  <a:cubicBezTo>
                    <a:pt x="3804" y="2977"/>
                    <a:pt x="3870" y="2510"/>
                    <a:pt x="3637" y="2310"/>
                  </a:cubicBezTo>
                  <a:cubicBezTo>
                    <a:pt x="2970" y="1810"/>
                    <a:pt x="2703" y="976"/>
                    <a:pt x="2269" y="242"/>
                  </a:cubicBezTo>
                  <a:cubicBezTo>
                    <a:pt x="2169" y="71"/>
                    <a:pt x="2016" y="0"/>
                    <a:pt x="18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35"/>
            <p:cNvSpPr/>
            <p:nvPr/>
          </p:nvSpPr>
          <p:spPr>
            <a:xfrm>
              <a:off x="3025591" y="4411653"/>
              <a:ext cx="127610" cy="141525"/>
            </a:xfrm>
            <a:custGeom>
              <a:avLst/>
              <a:gdLst/>
              <a:ahLst/>
              <a:cxnLst/>
              <a:rect l="l" t="t" r="r" b="b"/>
              <a:pathLst>
                <a:path w="3570" h="4054" extrusionOk="0">
                  <a:moveTo>
                    <a:pt x="2189" y="0"/>
                  </a:moveTo>
                  <a:cubicBezTo>
                    <a:pt x="2012" y="0"/>
                    <a:pt x="1845" y="82"/>
                    <a:pt x="1735" y="235"/>
                  </a:cubicBezTo>
                  <a:cubicBezTo>
                    <a:pt x="1668" y="402"/>
                    <a:pt x="1535" y="569"/>
                    <a:pt x="1435" y="735"/>
                  </a:cubicBezTo>
                  <a:cubicBezTo>
                    <a:pt x="1435" y="735"/>
                    <a:pt x="1401" y="735"/>
                    <a:pt x="1401" y="769"/>
                  </a:cubicBezTo>
                  <a:cubicBezTo>
                    <a:pt x="1368" y="802"/>
                    <a:pt x="1368" y="836"/>
                    <a:pt x="1335" y="869"/>
                  </a:cubicBezTo>
                  <a:cubicBezTo>
                    <a:pt x="1268" y="936"/>
                    <a:pt x="1201" y="1002"/>
                    <a:pt x="1135" y="1069"/>
                  </a:cubicBezTo>
                  <a:cubicBezTo>
                    <a:pt x="868" y="1369"/>
                    <a:pt x="601" y="1603"/>
                    <a:pt x="301" y="1870"/>
                  </a:cubicBezTo>
                  <a:cubicBezTo>
                    <a:pt x="0" y="2136"/>
                    <a:pt x="201" y="2637"/>
                    <a:pt x="534" y="2737"/>
                  </a:cubicBezTo>
                  <a:cubicBezTo>
                    <a:pt x="601" y="2770"/>
                    <a:pt x="668" y="2770"/>
                    <a:pt x="701" y="2804"/>
                  </a:cubicBezTo>
                  <a:cubicBezTo>
                    <a:pt x="734" y="2804"/>
                    <a:pt x="768" y="2804"/>
                    <a:pt x="801" y="2837"/>
                  </a:cubicBezTo>
                  <a:cubicBezTo>
                    <a:pt x="768" y="2820"/>
                    <a:pt x="751" y="2812"/>
                    <a:pt x="747" y="2812"/>
                  </a:cubicBezTo>
                  <a:cubicBezTo>
                    <a:pt x="743" y="2812"/>
                    <a:pt x="751" y="2820"/>
                    <a:pt x="768" y="2837"/>
                  </a:cubicBezTo>
                  <a:cubicBezTo>
                    <a:pt x="901" y="2870"/>
                    <a:pt x="1001" y="2937"/>
                    <a:pt x="1101" y="2970"/>
                  </a:cubicBezTo>
                  <a:cubicBezTo>
                    <a:pt x="1268" y="3070"/>
                    <a:pt x="1468" y="3171"/>
                    <a:pt x="1635" y="3304"/>
                  </a:cubicBezTo>
                  <a:cubicBezTo>
                    <a:pt x="2002" y="3504"/>
                    <a:pt x="2369" y="3771"/>
                    <a:pt x="2736" y="3971"/>
                  </a:cubicBezTo>
                  <a:cubicBezTo>
                    <a:pt x="2816" y="4028"/>
                    <a:pt x="2907" y="4054"/>
                    <a:pt x="2998" y="4054"/>
                  </a:cubicBezTo>
                  <a:cubicBezTo>
                    <a:pt x="3174" y="4054"/>
                    <a:pt x="3348" y="3958"/>
                    <a:pt x="3436" y="3804"/>
                  </a:cubicBezTo>
                  <a:cubicBezTo>
                    <a:pt x="3570" y="3537"/>
                    <a:pt x="3503" y="3237"/>
                    <a:pt x="3236" y="3070"/>
                  </a:cubicBezTo>
                  <a:cubicBezTo>
                    <a:pt x="2683" y="2748"/>
                    <a:pt x="2163" y="2378"/>
                    <a:pt x="1608" y="2081"/>
                  </a:cubicBezTo>
                  <a:lnTo>
                    <a:pt x="1608" y="2081"/>
                  </a:lnTo>
                  <a:cubicBezTo>
                    <a:pt x="2007" y="1684"/>
                    <a:pt x="2361" y="1250"/>
                    <a:pt x="2636" y="769"/>
                  </a:cubicBezTo>
                  <a:cubicBezTo>
                    <a:pt x="2769" y="535"/>
                    <a:pt x="2702" y="202"/>
                    <a:pt x="2469" y="68"/>
                  </a:cubicBezTo>
                  <a:cubicBezTo>
                    <a:pt x="2377" y="23"/>
                    <a:pt x="2282" y="0"/>
                    <a:pt x="21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35"/>
            <p:cNvSpPr/>
            <p:nvPr/>
          </p:nvSpPr>
          <p:spPr>
            <a:xfrm>
              <a:off x="3162710" y="4411374"/>
              <a:ext cx="116886" cy="139081"/>
            </a:xfrm>
            <a:custGeom>
              <a:avLst/>
              <a:gdLst/>
              <a:ahLst/>
              <a:cxnLst/>
              <a:rect l="l" t="t" r="r" b="b"/>
              <a:pathLst>
                <a:path w="3270" h="3984" extrusionOk="0">
                  <a:moveTo>
                    <a:pt x="2311" y="1"/>
                  </a:moveTo>
                  <a:cubicBezTo>
                    <a:pt x="2227" y="1"/>
                    <a:pt x="2143" y="23"/>
                    <a:pt x="2069" y="76"/>
                  </a:cubicBezTo>
                  <a:cubicBezTo>
                    <a:pt x="1468" y="510"/>
                    <a:pt x="834" y="877"/>
                    <a:pt x="267" y="1311"/>
                  </a:cubicBezTo>
                  <a:cubicBezTo>
                    <a:pt x="101" y="1411"/>
                    <a:pt x="1" y="1544"/>
                    <a:pt x="1" y="1744"/>
                  </a:cubicBezTo>
                  <a:cubicBezTo>
                    <a:pt x="1" y="1944"/>
                    <a:pt x="101" y="2078"/>
                    <a:pt x="267" y="2211"/>
                  </a:cubicBezTo>
                  <a:cubicBezTo>
                    <a:pt x="468" y="2311"/>
                    <a:pt x="634" y="2445"/>
                    <a:pt x="834" y="2578"/>
                  </a:cubicBezTo>
                  <a:lnTo>
                    <a:pt x="901" y="2645"/>
                  </a:lnTo>
                  <a:lnTo>
                    <a:pt x="1001" y="2745"/>
                  </a:lnTo>
                  <a:cubicBezTo>
                    <a:pt x="1101" y="2812"/>
                    <a:pt x="1201" y="2878"/>
                    <a:pt x="1268" y="2978"/>
                  </a:cubicBezTo>
                  <a:cubicBezTo>
                    <a:pt x="1635" y="3245"/>
                    <a:pt x="1969" y="3545"/>
                    <a:pt x="2302" y="3846"/>
                  </a:cubicBezTo>
                  <a:cubicBezTo>
                    <a:pt x="2424" y="3933"/>
                    <a:pt x="2564" y="3984"/>
                    <a:pt x="2704" y="3984"/>
                  </a:cubicBezTo>
                  <a:cubicBezTo>
                    <a:pt x="2831" y="3984"/>
                    <a:pt x="2958" y="3941"/>
                    <a:pt x="3069" y="3846"/>
                  </a:cubicBezTo>
                  <a:cubicBezTo>
                    <a:pt x="3236" y="3646"/>
                    <a:pt x="3270" y="3279"/>
                    <a:pt x="3069" y="3112"/>
                  </a:cubicBezTo>
                  <a:cubicBezTo>
                    <a:pt x="2512" y="2676"/>
                    <a:pt x="1990" y="2187"/>
                    <a:pt x="1439" y="1760"/>
                  </a:cubicBezTo>
                  <a:lnTo>
                    <a:pt x="1439" y="1760"/>
                  </a:lnTo>
                  <a:cubicBezTo>
                    <a:pt x="1823" y="1503"/>
                    <a:pt x="2220" y="1253"/>
                    <a:pt x="2602" y="977"/>
                  </a:cubicBezTo>
                  <a:cubicBezTo>
                    <a:pt x="2803" y="810"/>
                    <a:pt x="2936" y="510"/>
                    <a:pt x="2769" y="243"/>
                  </a:cubicBezTo>
                  <a:cubicBezTo>
                    <a:pt x="2678" y="106"/>
                    <a:pt x="2493" y="1"/>
                    <a:pt x="23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35"/>
            <p:cNvSpPr/>
            <p:nvPr/>
          </p:nvSpPr>
          <p:spPr>
            <a:xfrm>
              <a:off x="3002928" y="4039309"/>
              <a:ext cx="140728" cy="144458"/>
            </a:xfrm>
            <a:custGeom>
              <a:avLst/>
              <a:gdLst/>
              <a:ahLst/>
              <a:cxnLst/>
              <a:rect l="l" t="t" r="r" b="b"/>
              <a:pathLst>
                <a:path w="3937" h="4138" extrusionOk="0">
                  <a:moveTo>
                    <a:pt x="2054" y="0"/>
                  </a:moveTo>
                  <a:cubicBezTo>
                    <a:pt x="1868" y="0"/>
                    <a:pt x="1694" y="98"/>
                    <a:pt x="1602" y="260"/>
                  </a:cubicBezTo>
                  <a:cubicBezTo>
                    <a:pt x="1168" y="994"/>
                    <a:pt x="568" y="1528"/>
                    <a:pt x="167" y="2262"/>
                  </a:cubicBezTo>
                  <a:cubicBezTo>
                    <a:pt x="1" y="2528"/>
                    <a:pt x="101" y="2862"/>
                    <a:pt x="334" y="2995"/>
                  </a:cubicBezTo>
                  <a:cubicBezTo>
                    <a:pt x="801" y="3262"/>
                    <a:pt x="1302" y="3396"/>
                    <a:pt x="1802" y="3529"/>
                  </a:cubicBezTo>
                  <a:cubicBezTo>
                    <a:pt x="2035" y="3596"/>
                    <a:pt x="2302" y="3663"/>
                    <a:pt x="2502" y="3763"/>
                  </a:cubicBezTo>
                  <a:cubicBezTo>
                    <a:pt x="2525" y="3763"/>
                    <a:pt x="2591" y="3792"/>
                    <a:pt x="2604" y="3792"/>
                  </a:cubicBezTo>
                  <a:cubicBezTo>
                    <a:pt x="2610" y="3792"/>
                    <a:pt x="2603" y="3785"/>
                    <a:pt x="2569" y="3763"/>
                  </a:cubicBezTo>
                  <a:lnTo>
                    <a:pt x="2569" y="3763"/>
                  </a:lnTo>
                  <a:cubicBezTo>
                    <a:pt x="2636" y="3796"/>
                    <a:pt x="2703" y="3829"/>
                    <a:pt x="2736" y="3863"/>
                  </a:cubicBezTo>
                  <a:cubicBezTo>
                    <a:pt x="2869" y="3929"/>
                    <a:pt x="2969" y="3996"/>
                    <a:pt x="3070" y="4063"/>
                  </a:cubicBezTo>
                  <a:cubicBezTo>
                    <a:pt x="3142" y="4115"/>
                    <a:pt x="3227" y="4137"/>
                    <a:pt x="3314" y="4137"/>
                  </a:cubicBezTo>
                  <a:cubicBezTo>
                    <a:pt x="3508" y="4137"/>
                    <a:pt x="3711" y="4024"/>
                    <a:pt x="3803" y="3863"/>
                  </a:cubicBezTo>
                  <a:cubicBezTo>
                    <a:pt x="3937" y="3596"/>
                    <a:pt x="3837" y="3329"/>
                    <a:pt x="3603" y="3162"/>
                  </a:cubicBezTo>
                  <a:cubicBezTo>
                    <a:pt x="3170" y="2862"/>
                    <a:pt x="2669" y="2695"/>
                    <a:pt x="2169" y="2562"/>
                  </a:cubicBezTo>
                  <a:cubicBezTo>
                    <a:pt x="1935" y="2495"/>
                    <a:pt x="1702" y="2428"/>
                    <a:pt x="1468" y="2362"/>
                  </a:cubicBezTo>
                  <a:cubicBezTo>
                    <a:pt x="1434" y="2350"/>
                    <a:pt x="1395" y="2334"/>
                    <a:pt x="1355" y="2318"/>
                  </a:cubicBezTo>
                  <a:lnTo>
                    <a:pt x="1355" y="2318"/>
                  </a:lnTo>
                  <a:cubicBezTo>
                    <a:pt x="1359" y="2310"/>
                    <a:pt x="1364" y="2302"/>
                    <a:pt x="1368" y="2295"/>
                  </a:cubicBezTo>
                  <a:cubicBezTo>
                    <a:pt x="1535" y="2095"/>
                    <a:pt x="1568" y="2061"/>
                    <a:pt x="1702" y="1861"/>
                  </a:cubicBezTo>
                  <a:cubicBezTo>
                    <a:pt x="1969" y="1528"/>
                    <a:pt x="2269" y="1161"/>
                    <a:pt x="2502" y="794"/>
                  </a:cubicBezTo>
                  <a:cubicBezTo>
                    <a:pt x="2636" y="560"/>
                    <a:pt x="2569" y="193"/>
                    <a:pt x="2302" y="60"/>
                  </a:cubicBezTo>
                  <a:cubicBezTo>
                    <a:pt x="2221" y="19"/>
                    <a:pt x="2136" y="0"/>
                    <a:pt x="20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35"/>
            <p:cNvSpPr/>
            <p:nvPr/>
          </p:nvSpPr>
          <p:spPr>
            <a:xfrm>
              <a:off x="3149592" y="4016793"/>
              <a:ext cx="126430" cy="133635"/>
            </a:xfrm>
            <a:custGeom>
              <a:avLst/>
              <a:gdLst/>
              <a:ahLst/>
              <a:cxnLst/>
              <a:rect l="l" t="t" r="r" b="b"/>
              <a:pathLst>
                <a:path w="3537" h="3828" extrusionOk="0">
                  <a:moveTo>
                    <a:pt x="2530" y="0"/>
                  </a:moveTo>
                  <a:cubicBezTo>
                    <a:pt x="2398" y="0"/>
                    <a:pt x="2264" y="42"/>
                    <a:pt x="2169" y="138"/>
                  </a:cubicBezTo>
                  <a:cubicBezTo>
                    <a:pt x="1602" y="838"/>
                    <a:pt x="835" y="1305"/>
                    <a:pt x="234" y="1939"/>
                  </a:cubicBezTo>
                  <a:cubicBezTo>
                    <a:pt x="34" y="2173"/>
                    <a:pt x="1" y="2640"/>
                    <a:pt x="334" y="2773"/>
                  </a:cubicBezTo>
                  <a:cubicBezTo>
                    <a:pt x="734" y="2940"/>
                    <a:pt x="1168" y="3140"/>
                    <a:pt x="1602" y="3307"/>
                  </a:cubicBezTo>
                  <a:cubicBezTo>
                    <a:pt x="1802" y="3374"/>
                    <a:pt x="1969" y="3474"/>
                    <a:pt x="2169" y="3540"/>
                  </a:cubicBezTo>
                  <a:cubicBezTo>
                    <a:pt x="2215" y="3559"/>
                    <a:pt x="2230" y="3564"/>
                    <a:pt x="2232" y="3564"/>
                  </a:cubicBezTo>
                  <a:cubicBezTo>
                    <a:pt x="2235" y="3564"/>
                    <a:pt x="2202" y="3550"/>
                    <a:pt x="2205" y="3550"/>
                  </a:cubicBezTo>
                  <a:lnTo>
                    <a:pt x="2205" y="3550"/>
                  </a:lnTo>
                  <a:cubicBezTo>
                    <a:pt x="2207" y="3550"/>
                    <a:pt x="2223" y="3555"/>
                    <a:pt x="2269" y="3574"/>
                  </a:cubicBezTo>
                  <a:cubicBezTo>
                    <a:pt x="2302" y="3607"/>
                    <a:pt x="2369" y="3607"/>
                    <a:pt x="2402" y="3640"/>
                  </a:cubicBezTo>
                  <a:cubicBezTo>
                    <a:pt x="2502" y="3707"/>
                    <a:pt x="2602" y="3740"/>
                    <a:pt x="2703" y="3774"/>
                  </a:cubicBezTo>
                  <a:cubicBezTo>
                    <a:pt x="2795" y="3808"/>
                    <a:pt x="2891" y="3827"/>
                    <a:pt x="2984" y="3827"/>
                  </a:cubicBezTo>
                  <a:cubicBezTo>
                    <a:pt x="3161" y="3827"/>
                    <a:pt x="3327" y="3760"/>
                    <a:pt x="3436" y="3607"/>
                  </a:cubicBezTo>
                  <a:cubicBezTo>
                    <a:pt x="3536" y="3374"/>
                    <a:pt x="3503" y="3007"/>
                    <a:pt x="3236" y="2873"/>
                  </a:cubicBezTo>
                  <a:cubicBezTo>
                    <a:pt x="2803" y="2706"/>
                    <a:pt x="2402" y="2506"/>
                    <a:pt x="1969" y="2339"/>
                  </a:cubicBezTo>
                  <a:cubicBezTo>
                    <a:pt x="1814" y="2288"/>
                    <a:pt x="1660" y="2217"/>
                    <a:pt x="1521" y="2156"/>
                  </a:cubicBezTo>
                  <a:lnTo>
                    <a:pt x="1521" y="2156"/>
                  </a:lnTo>
                  <a:cubicBezTo>
                    <a:pt x="1995" y="1750"/>
                    <a:pt x="2499" y="1370"/>
                    <a:pt x="2903" y="872"/>
                  </a:cubicBezTo>
                  <a:cubicBezTo>
                    <a:pt x="3069" y="672"/>
                    <a:pt x="3136" y="338"/>
                    <a:pt x="2903" y="138"/>
                  </a:cubicBezTo>
                  <a:cubicBezTo>
                    <a:pt x="2816" y="51"/>
                    <a:pt x="2674" y="0"/>
                    <a:pt x="25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35"/>
            <p:cNvSpPr/>
            <p:nvPr/>
          </p:nvSpPr>
          <p:spPr>
            <a:xfrm>
              <a:off x="1940541" y="2257393"/>
              <a:ext cx="708287" cy="471669"/>
            </a:xfrm>
            <a:custGeom>
              <a:avLst/>
              <a:gdLst/>
              <a:ahLst/>
              <a:cxnLst/>
              <a:rect l="l" t="t" r="r" b="b"/>
              <a:pathLst>
                <a:path w="19815" h="13511" extrusionOk="0">
                  <a:moveTo>
                    <a:pt x="0" y="1"/>
                  </a:moveTo>
                  <a:lnTo>
                    <a:pt x="0" y="101"/>
                  </a:lnTo>
                  <a:cubicBezTo>
                    <a:pt x="2202" y="3803"/>
                    <a:pt x="6605" y="6605"/>
                    <a:pt x="10308" y="8607"/>
                  </a:cubicBezTo>
                  <a:cubicBezTo>
                    <a:pt x="13268" y="10186"/>
                    <a:pt x="16618" y="12348"/>
                    <a:pt x="19685" y="13272"/>
                  </a:cubicBezTo>
                  <a:lnTo>
                    <a:pt x="19685" y="13272"/>
                  </a:lnTo>
                  <a:cubicBezTo>
                    <a:pt x="17697" y="9641"/>
                    <a:pt x="15028" y="5864"/>
                    <a:pt x="11208" y="4004"/>
                  </a:cubicBezTo>
                  <a:cubicBezTo>
                    <a:pt x="7706" y="2302"/>
                    <a:pt x="3403" y="1902"/>
                    <a:pt x="0" y="1"/>
                  </a:cubicBezTo>
                  <a:close/>
                  <a:moveTo>
                    <a:pt x="19685" y="13272"/>
                  </a:moveTo>
                  <a:cubicBezTo>
                    <a:pt x="19728" y="13351"/>
                    <a:pt x="19772" y="13431"/>
                    <a:pt x="19815" y="13510"/>
                  </a:cubicBezTo>
                  <a:lnTo>
                    <a:pt x="19815" y="13310"/>
                  </a:lnTo>
                  <a:cubicBezTo>
                    <a:pt x="19771" y="13298"/>
                    <a:pt x="19728" y="13285"/>
                    <a:pt x="19685" y="13272"/>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35"/>
            <p:cNvSpPr/>
            <p:nvPr/>
          </p:nvSpPr>
          <p:spPr>
            <a:xfrm>
              <a:off x="1982256" y="2336446"/>
              <a:ext cx="51330" cy="64095"/>
            </a:xfrm>
            <a:custGeom>
              <a:avLst/>
              <a:gdLst/>
              <a:ahLst/>
              <a:cxnLst/>
              <a:rect l="l" t="t" r="r" b="b"/>
              <a:pathLst>
                <a:path w="1436" h="1836" extrusionOk="0">
                  <a:moveTo>
                    <a:pt x="318" y="655"/>
                  </a:moveTo>
                  <a:cubicBezTo>
                    <a:pt x="300" y="683"/>
                    <a:pt x="294" y="715"/>
                    <a:pt x="268" y="768"/>
                  </a:cubicBezTo>
                  <a:cubicBezTo>
                    <a:pt x="287" y="730"/>
                    <a:pt x="303" y="693"/>
                    <a:pt x="318" y="655"/>
                  </a:cubicBezTo>
                  <a:close/>
                  <a:moveTo>
                    <a:pt x="1068" y="1"/>
                  </a:moveTo>
                  <a:cubicBezTo>
                    <a:pt x="935" y="1"/>
                    <a:pt x="768" y="1"/>
                    <a:pt x="668" y="67"/>
                  </a:cubicBezTo>
                  <a:cubicBezTo>
                    <a:pt x="535" y="134"/>
                    <a:pt x="468" y="234"/>
                    <a:pt x="435" y="367"/>
                  </a:cubicBezTo>
                  <a:cubicBezTo>
                    <a:pt x="387" y="463"/>
                    <a:pt x="356" y="559"/>
                    <a:pt x="318" y="655"/>
                  </a:cubicBezTo>
                  <a:lnTo>
                    <a:pt x="318" y="655"/>
                  </a:lnTo>
                  <a:cubicBezTo>
                    <a:pt x="322" y="648"/>
                    <a:pt x="328" y="641"/>
                    <a:pt x="335" y="634"/>
                  </a:cubicBezTo>
                  <a:lnTo>
                    <a:pt x="335" y="634"/>
                  </a:lnTo>
                  <a:cubicBezTo>
                    <a:pt x="301" y="768"/>
                    <a:pt x="234" y="868"/>
                    <a:pt x="134" y="968"/>
                  </a:cubicBezTo>
                  <a:cubicBezTo>
                    <a:pt x="167" y="935"/>
                    <a:pt x="201" y="902"/>
                    <a:pt x="234" y="869"/>
                  </a:cubicBezTo>
                  <a:lnTo>
                    <a:pt x="234" y="869"/>
                  </a:lnTo>
                  <a:cubicBezTo>
                    <a:pt x="201" y="902"/>
                    <a:pt x="168" y="935"/>
                    <a:pt x="168" y="968"/>
                  </a:cubicBezTo>
                  <a:cubicBezTo>
                    <a:pt x="68" y="1035"/>
                    <a:pt x="1" y="1201"/>
                    <a:pt x="1" y="1335"/>
                  </a:cubicBezTo>
                  <a:cubicBezTo>
                    <a:pt x="1" y="1435"/>
                    <a:pt x="68" y="1602"/>
                    <a:pt x="168" y="1702"/>
                  </a:cubicBezTo>
                  <a:cubicBezTo>
                    <a:pt x="268" y="1768"/>
                    <a:pt x="368" y="1835"/>
                    <a:pt x="535" y="1835"/>
                  </a:cubicBezTo>
                  <a:cubicBezTo>
                    <a:pt x="668" y="1835"/>
                    <a:pt x="802" y="1802"/>
                    <a:pt x="902" y="1668"/>
                  </a:cubicBezTo>
                  <a:cubicBezTo>
                    <a:pt x="1168" y="1402"/>
                    <a:pt x="1302" y="1035"/>
                    <a:pt x="1435" y="668"/>
                  </a:cubicBezTo>
                  <a:cubicBezTo>
                    <a:pt x="1435" y="568"/>
                    <a:pt x="1435" y="501"/>
                    <a:pt x="1435" y="434"/>
                  </a:cubicBezTo>
                  <a:cubicBezTo>
                    <a:pt x="1435" y="367"/>
                    <a:pt x="1402" y="301"/>
                    <a:pt x="1369" y="267"/>
                  </a:cubicBezTo>
                  <a:cubicBezTo>
                    <a:pt x="1302" y="134"/>
                    <a:pt x="1168" y="34"/>
                    <a:pt x="10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35"/>
            <p:cNvSpPr/>
            <p:nvPr/>
          </p:nvSpPr>
          <p:spPr>
            <a:xfrm>
              <a:off x="2060967" y="2287538"/>
              <a:ext cx="47720" cy="60604"/>
            </a:xfrm>
            <a:custGeom>
              <a:avLst/>
              <a:gdLst/>
              <a:ahLst/>
              <a:cxnLst/>
              <a:rect l="l" t="t" r="r" b="b"/>
              <a:pathLst>
                <a:path w="1335" h="1736" extrusionOk="0">
                  <a:moveTo>
                    <a:pt x="208" y="794"/>
                  </a:moveTo>
                  <a:cubicBezTo>
                    <a:pt x="186" y="819"/>
                    <a:pt x="167" y="843"/>
                    <a:pt x="167" y="868"/>
                  </a:cubicBezTo>
                  <a:cubicBezTo>
                    <a:pt x="178" y="846"/>
                    <a:pt x="193" y="821"/>
                    <a:pt x="208" y="794"/>
                  </a:cubicBezTo>
                  <a:close/>
                  <a:moveTo>
                    <a:pt x="834" y="1"/>
                  </a:moveTo>
                  <a:cubicBezTo>
                    <a:pt x="701" y="1"/>
                    <a:pt x="534" y="34"/>
                    <a:pt x="468" y="167"/>
                  </a:cubicBezTo>
                  <a:cubicBezTo>
                    <a:pt x="367" y="267"/>
                    <a:pt x="301" y="367"/>
                    <a:pt x="301" y="501"/>
                  </a:cubicBezTo>
                  <a:cubicBezTo>
                    <a:pt x="301" y="491"/>
                    <a:pt x="301" y="480"/>
                    <a:pt x="301" y="468"/>
                  </a:cubicBezTo>
                  <a:cubicBezTo>
                    <a:pt x="301" y="568"/>
                    <a:pt x="267" y="668"/>
                    <a:pt x="234" y="734"/>
                  </a:cubicBezTo>
                  <a:cubicBezTo>
                    <a:pt x="267" y="701"/>
                    <a:pt x="267" y="668"/>
                    <a:pt x="301" y="634"/>
                  </a:cubicBezTo>
                  <a:lnTo>
                    <a:pt x="301" y="634"/>
                  </a:lnTo>
                  <a:cubicBezTo>
                    <a:pt x="278" y="679"/>
                    <a:pt x="241" y="739"/>
                    <a:pt x="208" y="794"/>
                  </a:cubicBezTo>
                  <a:lnTo>
                    <a:pt x="208" y="794"/>
                  </a:lnTo>
                  <a:cubicBezTo>
                    <a:pt x="217" y="785"/>
                    <a:pt x="225" y="776"/>
                    <a:pt x="234" y="768"/>
                  </a:cubicBezTo>
                  <a:lnTo>
                    <a:pt x="234" y="768"/>
                  </a:lnTo>
                  <a:cubicBezTo>
                    <a:pt x="201" y="801"/>
                    <a:pt x="201" y="834"/>
                    <a:pt x="167" y="868"/>
                  </a:cubicBezTo>
                  <a:cubicBezTo>
                    <a:pt x="67" y="935"/>
                    <a:pt x="1" y="1101"/>
                    <a:pt x="1" y="1235"/>
                  </a:cubicBezTo>
                  <a:cubicBezTo>
                    <a:pt x="1" y="1301"/>
                    <a:pt x="1" y="1368"/>
                    <a:pt x="34" y="1435"/>
                  </a:cubicBezTo>
                  <a:cubicBezTo>
                    <a:pt x="67" y="1468"/>
                    <a:pt x="101" y="1535"/>
                    <a:pt x="167" y="1602"/>
                  </a:cubicBezTo>
                  <a:cubicBezTo>
                    <a:pt x="267" y="1668"/>
                    <a:pt x="401" y="1735"/>
                    <a:pt x="534" y="1735"/>
                  </a:cubicBezTo>
                  <a:cubicBezTo>
                    <a:pt x="668" y="1735"/>
                    <a:pt x="801" y="1702"/>
                    <a:pt x="901" y="1602"/>
                  </a:cubicBezTo>
                  <a:cubicBezTo>
                    <a:pt x="968" y="1502"/>
                    <a:pt x="1035" y="1402"/>
                    <a:pt x="1101" y="1335"/>
                  </a:cubicBezTo>
                  <a:cubicBezTo>
                    <a:pt x="1168" y="1235"/>
                    <a:pt x="1201" y="1101"/>
                    <a:pt x="1235" y="1001"/>
                  </a:cubicBezTo>
                  <a:cubicBezTo>
                    <a:pt x="1268" y="935"/>
                    <a:pt x="1301" y="901"/>
                    <a:pt x="1301" y="834"/>
                  </a:cubicBezTo>
                  <a:cubicBezTo>
                    <a:pt x="1335" y="734"/>
                    <a:pt x="1335" y="634"/>
                    <a:pt x="1335" y="534"/>
                  </a:cubicBezTo>
                  <a:cubicBezTo>
                    <a:pt x="1335" y="401"/>
                    <a:pt x="1268" y="234"/>
                    <a:pt x="1201" y="167"/>
                  </a:cubicBezTo>
                  <a:cubicBezTo>
                    <a:pt x="1135" y="101"/>
                    <a:pt x="1068" y="67"/>
                    <a:pt x="1035" y="34"/>
                  </a:cubicBezTo>
                  <a:cubicBezTo>
                    <a:pt x="968" y="1"/>
                    <a:pt x="901" y="1"/>
                    <a:pt x="8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35"/>
            <p:cNvSpPr/>
            <p:nvPr/>
          </p:nvSpPr>
          <p:spPr>
            <a:xfrm>
              <a:off x="2045454" y="2385354"/>
              <a:ext cx="59658" cy="67167"/>
            </a:xfrm>
            <a:custGeom>
              <a:avLst/>
              <a:gdLst/>
              <a:ahLst/>
              <a:cxnLst/>
              <a:rect l="l" t="t" r="r" b="b"/>
              <a:pathLst>
                <a:path w="1669" h="1924" extrusionOk="0">
                  <a:moveTo>
                    <a:pt x="1073" y="1503"/>
                  </a:moveTo>
                  <a:cubicBezTo>
                    <a:pt x="1063" y="1529"/>
                    <a:pt x="1054" y="1549"/>
                    <a:pt x="1035" y="1568"/>
                  </a:cubicBezTo>
                  <a:cubicBezTo>
                    <a:pt x="1048" y="1547"/>
                    <a:pt x="1060" y="1525"/>
                    <a:pt x="1073" y="1503"/>
                  </a:cubicBezTo>
                  <a:close/>
                  <a:moveTo>
                    <a:pt x="1168" y="1"/>
                  </a:moveTo>
                  <a:cubicBezTo>
                    <a:pt x="1002" y="1"/>
                    <a:pt x="868" y="34"/>
                    <a:pt x="801" y="134"/>
                  </a:cubicBezTo>
                  <a:cubicBezTo>
                    <a:pt x="468" y="468"/>
                    <a:pt x="201" y="834"/>
                    <a:pt x="68" y="1268"/>
                  </a:cubicBezTo>
                  <a:cubicBezTo>
                    <a:pt x="1" y="1402"/>
                    <a:pt x="34" y="1568"/>
                    <a:pt x="101" y="1668"/>
                  </a:cubicBezTo>
                  <a:cubicBezTo>
                    <a:pt x="168" y="1802"/>
                    <a:pt x="301" y="1902"/>
                    <a:pt x="435" y="1902"/>
                  </a:cubicBezTo>
                  <a:cubicBezTo>
                    <a:pt x="490" y="1916"/>
                    <a:pt x="545" y="1924"/>
                    <a:pt x="600" y="1924"/>
                  </a:cubicBezTo>
                  <a:cubicBezTo>
                    <a:pt x="679" y="1924"/>
                    <a:pt x="757" y="1908"/>
                    <a:pt x="835" y="1869"/>
                  </a:cubicBezTo>
                  <a:cubicBezTo>
                    <a:pt x="935" y="1802"/>
                    <a:pt x="1002" y="1702"/>
                    <a:pt x="1068" y="1568"/>
                  </a:cubicBezTo>
                  <a:cubicBezTo>
                    <a:pt x="1068" y="1541"/>
                    <a:pt x="1091" y="1491"/>
                    <a:pt x="1099" y="1456"/>
                  </a:cubicBezTo>
                  <a:lnTo>
                    <a:pt x="1099" y="1456"/>
                  </a:lnTo>
                  <a:cubicBezTo>
                    <a:pt x="1169" y="1328"/>
                    <a:pt x="1232" y="1205"/>
                    <a:pt x="1335" y="1101"/>
                  </a:cubicBezTo>
                  <a:cubicBezTo>
                    <a:pt x="1302" y="1101"/>
                    <a:pt x="1268" y="1168"/>
                    <a:pt x="1235" y="1201"/>
                  </a:cubicBezTo>
                  <a:cubicBezTo>
                    <a:pt x="1335" y="1068"/>
                    <a:pt x="1435" y="968"/>
                    <a:pt x="1535" y="868"/>
                  </a:cubicBezTo>
                  <a:cubicBezTo>
                    <a:pt x="1602" y="801"/>
                    <a:pt x="1669" y="634"/>
                    <a:pt x="1669" y="501"/>
                  </a:cubicBezTo>
                  <a:cubicBezTo>
                    <a:pt x="1669" y="401"/>
                    <a:pt x="1602" y="234"/>
                    <a:pt x="1535" y="134"/>
                  </a:cubicBezTo>
                  <a:cubicBezTo>
                    <a:pt x="1435" y="67"/>
                    <a:pt x="1302" y="1"/>
                    <a:pt x="11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35"/>
            <p:cNvSpPr/>
            <p:nvPr/>
          </p:nvSpPr>
          <p:spPr>
            <a:xfrm>
              <a:off x="2128919" y="2357287"/>
              <a:ext cx="47755" cy="61162"/>
            </a:xfrm>
            <a:custGeom>
              <a:avLst/>
              <a:gdLst/>
              <a:ahLst/>
              <a:cxnLst/>
              <a:rect l="l" t="t" r="r" b="b"/>
              <a:pathLst>
                <a:path w="1336" h="1752" extrusionOk="0">
                  <a:moveTo>
                    <a:pt x="1235" y="838"/>
                  </a:moveTo>
                  <a:cubicBezTo>
                    <a:pt x="1235" y="856"/>
                    <a:pt x="1226" y="873"/>
                    <a:pt x="1217" y="891"/>
                  </a:cubicBezTo>
                  <a:lnTo>
                    <a:pt x="1217" y="891"/>
                  </a:lnTo>
                  <a:cubicBezTo>
                    <a:pt x="1223" y="873"/>
                    <a:pt x="1229" y="855"/>
                    <a:pt x="1235" y="838"/>
                  </a:cubicBezTo>
                  <a:close/>
                  <a:moveTo>
                    <a:pt x="134" y="805"/>
                  </a:moveTo>
                  <a:lnTo>
                    <a:pt x="134" y="805"/>
                  </a:lnTo>
                  <a:cubicBezTo>
                    <a:pt x="134" y="838"/>
                    <a:pt x="102" y="870"/>
                    <a:pt x="101" y="903"/>
                  </a:cubicBezTo>
                  <a:lnTo>
                    <a:pt x="101" y="903"/>
                  </a:lnTo>
                  <a:cubicBezTo>
                    <a:pt x="120" y="863"/>
                    <a:pt x="134" y="827"/>
                    <a:pt x="134" y="805"/>
                  </a:cubicBezTo>
                  <a:close/>
                  <a:moveTo>
                    <a:pt x="854" y="1"/>
                  </a:moveTo>
                  <a:cubicBezTo>
                    <a:pt x="803" y="1"/>
                    <a:pt x="752" y="12"/>
                    <a:pt x="701" y="37"/>
                  </a:cubicBezTo>
                  <a:cubicBezTo>
                    <a:pt x="568" y="71"/>
                    <a:pt x="435" y="137"/>
                    <a:pt x="368" y="271"/>
                  </a:cubicBezTo>
                  <a:cubicBezTo>
                    <a:pt x="268" y="471"/>
                    <a:pt x="201" y="704"/>
                    <a:pt x="101" y="905"/>
                  </a:cubicBezTo>
                  <a:cubicBezTo>
                    <a:pt x="101" y="904"/>
                    <a:pt x="101" y="904"/>
                    <a:pt x="101" y="903"/>
                  </a:cubicBezTo>
                  <a:lnTo>
                    <a:pt x="101" y="903"/>
                  </a:lnTo>
                  <a:cubicBezTo>
                    <a:pt x="91" y="925"/>
                    <a:pt x="79" y="948"/>
                    <a:pt x="68" y="971"/>
                  </a:cubicBezTo>
                  <a:cubicBezTo>
                    <a:pt x="34" y="1005"/>
                    <a:pt x="1" y="1071"/>
                    <a:pt x="1" y="1138"/>
                  </a:cubicBezTo>
                  <a:cubicBezTo>
                    <a:pt x="1" y="1205"/>
                    <a:pt x="1" y="1272"/>
                    <a:pt x="34" y="1372"/>
                  </a:cubicBezTo>
                  <a:cubicBezTo>
                    <a:pt x="34" y="1438"/>
                    <a:pt x="68" y="1472"/>
                    <a:pt x="101" y="1538"/>
                  </a:cubicBezTo>
                  <a:cubicBezTo>
                    <a:pt x="134" y="1605"/>
                    <a:pt x="201" y="1638"/>
                    <a:pt x="268" y="1672"/>
                  </a:cubicBezTo>
                  <a:cubicBezTo>
                    <a:pt x="341" y="1721"/>
                    <a:pt x="450" y="1752"/>
                    <a:pt x="556" y="1752"/>
                  </a:cubicBezTo>
                  <a:cubicBezTo>
                    <a:pt x="594" y="1752"/>
                    <a:pt x="632" y="1747"/>
                    <a:pt x="668" y="1739"/>
                  </a:cubicBezTo>
                  <a:cubicBezTo>
                    <a:pt x="768" y="1672"/>
                    <a:pt x="902" y="1605"/>
                    <a:pt x="968" y="1472"/>
                  </a:cubicBezTo>
                  <a:cubicBezTo>
                    <a:pt x="1053" y="1302"/>
                    <a:pt x="1138" y="1109"/>
                    <a:pt x="1202" y="932"/>
                  </a:cubicBezTo>
                  <a:lnTo>
                    <a:pt x="1202" y="932"/>
                  </a:lnTo>
                  <a:cubicBezTo>
                    <a:pt x="1202" y="934"/>
                    <a:pt x="1202" y="936"/>
                    <a:pt x="1202" y="938"/>
                  </a:cubicBezTo>
                  <a:cubicBezTo>
                    <a:pt x="1235" y="905"/>
                    <a:pt x="1235" y="838"/>
                    <a:pt x="1268" y="805"/>
                  </a:cubicBezTo>
                  <a:cubicBezTo>
                    <a:pt x="1302" y="738"/>
                    <a:pt x="1335" y="671"/>
                    <a:pt x="1335" y="604"/>
                  </a:cubicBezTo>
                  <a:cubicBezTo>
                    <a:pt x="1335" y="538"/>
                    <a:pt x="1335" y="471"/>
                    <a:pt x="1335" y="404"/>
                  </a:cubicBezTo>
                  <a:cubicBezTo>
                    <a:pt x="1302" y="338"/>
                    <a:pt x="1268" y="271"/>
                    <a:pt x="1235" y="204"/>
                  </a:cubicBezTo>
                  <a:cubicBezTo>
                    <a:pt x="1202" y="137"/>
                    <a:pt x="1135" y="104"/>
                    <a:pt x="1102" y="71"/>
                  </a:cubicBezTo>
                  <a:cubicBezTo>
                    <a:pt x="1019" y="29"/>
                    <a:pt x="937" y="1"/>
                    <a:pt x="8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35"/>
            <p:cNvSpPr/>
            <p:nvPr/>
          </p:nvSpPr>
          <p:spPr>
            <a:xfrm>
              <a:off x="2189757" y="2410264"/>
              <a:ext cx="53689" cy="67586"/>
            </a:xfrm>
            <a:custGeom>
              <a:avLst/>
              <a:gdLst/>
              <a:ahLst/>
              <a:cxnLst/>
              <a:rect l="l" t="t" r="r" b="b"/>
              <a:pathLst>
                <a:path w="1502" h="1936" extrusionOk="0">
                  <a:moveTo>
                    <a:pt x="438" y="438"/>
                  </a:moveTo>
                  <a:lnTo>
                    <a:pt x="438" y="438"/>
                  </a:lnTo>
                  <a:cubicBezTo>
                    <a:pt x="417" y="471"/>
                    <a:pt x="401" y="511"/>
                    <a:pt x="401" y="534"/>
                  </a:cubicBezTo>
                  <a:cubicBezTo>
                    <a:pt x="420" y="495"/>
                    <a:pt x="428" y="468"/>
                    <a:pt x="438" y="438"/>
                  </a:cubicBezTo>
                  <a:close/>
                  <a:moveTo>
                    <a:pt x="1101" y="1"/>
                  </a:moveTo>
                  <a:cubicBezTo>
                    <a:pt x="968" y="1"/>
                    <a:pt x="801" y="1"/>
                    <a:pt x="701" y="67"/>
                  </a:cubicBezTo>
                  <a:cubicBezTo>
                    <a:pt x="568" y="134"/>
                    <a:pt x="501" y="234"/>
                    <a:pt x="467" y="368"/>
                  </a:cubicBezTo>
                  <a:cubicBezTo>
                    <a:pt x="454" y="395"/>
                    <a:pt x="446" y="417"/>
                    <a:pt x="438" y="438"/>
                  </a:cubicBezTo>
                  <a:lnTo>
                    <a:pt x="438" y="438"/>
                  </a:lnTo>
                  <a:cubicBezTo>
                    <a:pt x="448" y="424"/>
                    <a:pt x="458" y="411"/>
                    <a:pt x="467" y="401"/>
                  </a:cubicBezTo>
                  <a:lnTo>
                    <a:pt x="467" y="401"/>
                  </a:lnTo>
                  <a:cubicBezTo>
                    <a:pt x="334" y="701"/>
                    <a:pt x="167" y="968"/>
                    <a:pt x="67" y="1268"/>
                  </a:cubicBezTo>
                  <a:cubicBezTo>
                    <a:pt x="0" y="1402"/>
                    <a:pt x="34" y="1569"/>
                    <a:pt x="101" y="1669"/>
                  </a:cubicBezTo>
                  <a:cubicBezTo>
                    <a:pt x="167" y="1802"/>
                    <a:pt x="301" y="1902"/>
                    <a:pt x="434" y="1935"/>
                  </a:cubicBezTo>
                  <a:cubicBezTo>
                    <a:pt x="568" y="1935"/>
                    <a:pt x="701" y="1935"/>
                    <a:pt x="834" y="1869"/>
                  </a:cubicBezTo>
                  <a:cubicBezTo>
                    <a:pt x="934" y="1802"/>
                    <a:pt x="1035" y="1702"/>
                    <a:pt x="1068" y="1569"/>
                  </a:cubicBezTo>
                  <a:cubicBezTo>
                    <a:pt x="1068" y="1552"/>
                    <a:pt x="1070" y="1537"/>
                    <a:pt x="1073" y="1523"/>
                  </a:cubicBezTo>
                  <a:lnTo>
                    <a:pt x="1073" y="1523"/>
                  </a:lnTo>
                  <a:cubicBezTo>
                    <a:pt x="1206" y="1228"/>
                    <a:pt x="1369" y="964"/>
                    <a:pt x="1468" y="668"/>
                  </a:cubicBezTo>
                  <a:cubicBezTo>
                    <a:pt x="1502" y="534"/>
                    <a:pt x="1468" y="368"/>
                    <a:pt x="1401" y="268"/>
                  </a:cubicBezTo>
                  <a:cubicBezTo>
                    <a:pt x="1335" y="134"/>
                    <a:pt x="1201" y="34"/>
                    <a:pt x="1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35"/>
            <p:cNvSpPr/>
            <p:nvPr/>
          </p:nvSpPr>
          <p:spPr>
            <a:xfrm>
              <a:off x="2256530" y="2335834"/>
              <a:ext cx="53689" cy="74254"/>
            </a:xfrm>
            <a:custGeom>
              <a:avLst/>
              <a:gdLst/>
              <a:ahLst/>
              <a:cxnLst/>
              <a:rect l="l" t="t" r="r" b="b"/>
              <a:pathLst>
                <a:path w="1502" h="2127" extrusionOk="0">
                  <a:moveTo>
                    <a:pt x="267" y="1023"/>
                  </a:moveTo>
                  <a:lnTo>
                    <a:pt x="267" y="1023"/>
                  </a:lnTo>
                  <a:cubicBezTo>
                    <a:pt x="255" y="1041"/>
                    <a:pt x="244" y="1059"/>
                    <a:pt x="233" y="1077"/>
                  </a:cubicBezTo>
                  <a:lnTo>
                    <a:pt x="233" y="1077"/>
                  </a:lnTo>
                  <a:cubicBezTo>
                    <a:pt x="242" y="1056"/>
                    <a:pt x="250" y="1040"/>
                    <a:pt x="267" y="1023"/>
                  </a:cubicBezTo>
                  <a:close/>
                  <a:moveTo>
                    <a:pt x="925" y="0"/>
                  </a:moveTo>
                  <a:cubicBezTo>
                    <a:pt x="841" y="0"/>
                    <a:pt x="759" y="16"/>
                    <a:pt x="701" y="55"/>
                  </a:cubicBezTo>
                  <a:cubicBezTo>
                    <a:pt x="601" y="122"/>
                    <a:pt x="500" y="222"/>
                    <a:pt x="467" y="356"/>
                  </a:cubicBezTo>
                  <a:cubicBezTo>
                    <a:pt x="405" y="603"/>
                    <a:pt x="315" y="850"/>
                    <a:pt x="222" y="1098"/>
                  </a:cubicBezTo>
                  <a:lnTo>
                    <a:pt x="222" y="1098"/>
                  </a:lnTo>
                  <a:cubicBezTo>
                    <a:pt x="181" y="1173"/>
                    <a:pt x="150" y="1248"/>
                    <a:pt x="100" y="1323"/>
                  </a:cubicBezTo>
                  <a:cubicBezTo>
                    <a:pt x="33" y="1456"/>
                    <a:pt x="0" y="1590"/>
                    <a:pt x="67" y="1723"/>
                  </a:cubicBezTo>
                  <a:cubicBezTo>
                    <a:pt x="100" y="1857"/>
                    <a:pt x="167" y="1990"/>
                    <a:pt x="300" y="2057"/>
                  </a:cubicBezTo>
                  <a:cubicBezTo>
                    <a:pt x="362" y="2098"/>
                    <a:pt x="450" y="2127"/>
                    <a:pt x="539" y="2127"/>
                  </a:cubicBezTo>
                  <a:cubicBezTo>
                    <a:pt x="594" y="2127"/>
                    <a:pt x="650" y="2116"/>
                    <a:pt x="701" y="2090"/>
                  </a:cubicBezTo>
                  <a:cubicBezTo>
                    <a:pt x="801" y="2057"/>
                    <a:pt x="934" y="1990"/>
                    <a:pt x="1001" y="1857"/>
                  </a:cubicBezTo>
                  <a:cubicBezTo>
                    <a:pt x="1201" y="1490"/>
                    <a:pt x="1334" y="1056"/>
                    <a:pt x="1468" y="656"/>
                  </a:cubicBezTo>
                  <a:cubicBezTo>
                    <a:pt x="1501" y="522"/>
                    <a:pt x="1468" y="356"/>
                    <a:pt x="1401" y="256"/>
                  </a:cubicBezTo>
                  <a:cubicBezTo>
                    <a:pt x="1334" y="122"/>
                    <a:pt x="1201" y="22"/>
                    <a:pt x="1101" y="22"/>
                  </a:cubicBezTo>
                  <a:cubicBezTo>
                    <a:pt x="1046" y="8"/>
                    <a:pt x="985" y="0"/>
                    <a:pt x="9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35"/>
            <p:cNvSpPr/>
            <p:nvPr/>
          </p:nvSpPr>
          <p:spPr>
            <a:xfrm>
              <a:off x="2204056" y="2464580"/>
              <a:ext cx="59658" cy="75126"/>
            </a:xfrm>
            <a:custGeom>
              <a:avLst/>
              <a:gdLst/>
              <a:ahLst/>
              <a:cxnLst/>
              <a:rect l="l" t="t" r="r" b="b"/>
              <a:pathLst>
                <a:path w="1669" h="2152" extrusionOk="0">
                  <a:moveTo>
                    <a:pt x="1154" y="0"/>
                  </a:moveTo>
                  <a:cubicBezTo>
                    <a:pt x="1103" y="0"/>
                    <a:pt x="1052" y="11"/>
                    <a:pt x="1001" y="37"/>
                  </a:cubicBezTo>
                  <a:cubicBezTo>
                    <a:pt x="868" y="70"/>
                    <a:pt x="734" y="137"/>
                    <a:pt x="668" y="270"/>
                  </a:cubicBezTo>
                  <a:cubicBezTo>
                    <a:pt x="501" y="637"/>
                    <a:pt x="267" y="971"/>
                    <a:pt x="67" y="1371"/>
                  </a:cubicBezTo>
                  <a:cubicBezTo>
                    <a:pt x="0" y="1471"/>
                    <a:pt x="0" y="1604"/>
                    <a:pt x="34" y="1771"/>
                  </a:cubicBezTo>
                  <a:cubicBezTo>
                    <a:pt x="67" y="1871"/>
                    <a:pt x="134" y="2005"/>
                    <a:pt x="267" y="2071"/>
                  </a:cubicBezTo>
                  <a:cubicBezTo>
                    <a:pt x="341" y="2120"/>
                    <a:pt x="450" y="2151"/>
                    <a:pt x="555" y="2151"/>
                  </a:cubicBezTo>
                  <a:cubicBezTo>
                    <a:pt x="594" y="2151"/>
                    <a:pt x="632" y="2147"/>
                    <a:pt x="668" y="2138"/>
                  </a:cubicBezTo>
                  <a:cubicBezTo>
                    <a:pt x="801" y="2071"/>
                    <a:pt x="901" y="2005"/>
                    <a:pt x="968" y="1871"/>
                  </a:cubicBezTo>
                  <a:cubicBezTo>
                    <a:pt x="1168" y="1504"/>
                    <a:pt x="1401" y="1171"/>
                    <a:pt x="1568" y="771"/>
                  </a:cubicBezTo>
                  <a:cubicBezTo>
                    <a:pt x="1635" y="670"/>
                    <a:pt x="1668" y="537"/>
                    <a:pt x="1635" y="404"/>
                  </a:cubicBezTo>
                  <a:cubicBezTo>
                    <a:pt x="1602" y="270"/>
                    <a:pt x="1501" y="137"/>
                    <a:pt x="1401" y="70"/>
                  </a:cubicBezTo>
                  <a:cubicBezTo>
                    <a:pt x="1319" y="29"/>
                    <a:pt x="1236" y="0"/>
                    <a:pt x="1154"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35"/>
            <p:cNvSpPr/>
            <p:nvPr/>
          </p:nvSpPr>
          <p:spPr>
            <a:xfrm>
              <a:off x="2288701" y="2433231"/>
              <a:ext cx="50114" cy="70693"/>
            </a:xfrm>
            <a:custGeom>
              <a:avLst/>
              <a:gdLst/>
              <a:ahLst/>
              <a:cxnLst/>
              <a:rect l="l" t="t" r="r" b="b"/>
              <a:pathLst>
                <a:path w="1402" h="2025" extrusionOk="0">
                  <a:moveTo>
                    <a:pt x="1001" y="1"/>
                  </a:moveTo>
                  <a:cubicBezTo>
                    <a:pt x="868" y="1"/>
                    <a:pt x="701" y="1"/>
                    <a:pt x="601" y="67"/>
                  </a:cubicBezTo>
                  <a:cubicBezTo>
                    <a:pt x="468" y="134"/>
                    <a:pt x="401" y="234"/>
                    <a:pt x="368" y="368"/>
                  </a:cubicBezTo>
                  <a:cubicBezTo>
                    <a:pt x="268" y="701"/>
                    <a:pt x="168" y="1068"/>
                    <a:pt x="67" y="1368"/>
                  </a:cubicBezTo>
                  <a:cubicBezTo>
                    <a:pt x="1" y="1502"/>
                    <a:pt x="34" y="1669"/>
                    <a:pt x="101" y="1769"/>
                  </a:cubicBezTo>
                  <a:cubicBezTo>
                    <a:pt x="168" y="1902"/>
                    <a:pt x="301" y="2002"/>
                    <a:pt x="434" y="2002"/>
                  </a:cubicBezTo>
                  <a:cubicBezTo>
                    <a:pt x="490" y="2016"/>
                    <a:pt x="545" y="2024"/>
                    <a:pt x="600" y="2024"/>
                  </a:cubicBezTo>
                  <a:cubicBezTo>
                    <a:pt x="678" y="2024"/>
                    <a:pt x="757" y="2008"/>
                    <a:pt x="835" y="1969"/>
                  </a:cubicBezTo>
                  <a:cubicBezTo>
                    <a:pt x="935" y="1902"/>
                    <a:pt x="1035" y="1769"/>
                    <a:pt x="1068" y="1635"/>
                  </a:cubicBezTo>
                  <a:cubicBezTo>
                    <a:pt x="1168" y="1335"/>
                    <a:pt x="1268" y="968"/>
                    <a:pt x="1368" y="668"/>
                  </a:cubicBezTo>
                  <a:cubicBezTo>
                    <a:pt x="1402" y="534"/>
                    <a:pt x="1368" y="368"/>
                    <a:pt x="1302" y="268"/>
                  </a:cubicBezTo>
                  <a:cubicBezTo>
                    <a:pt x="1235" y="134"/>
                    <a:pt x="1135" y="34"/>
                    <a:pt x="10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35"/>
            <p:cNvSpPr/>
            <p:nvPr/>
          </p:nvSpPr>
          <p:spPr>
            <a:xfrm>
              <a:off x="2314938" y="2530594"/>
              <a:ext cx="52509" cy="85495"/>
            </a:xfrm>
            <a:custGeom>
              <a:avLst/>
              <a:gdLst/>
              <a:ahLst/>
              <a:cxnLst/>
              <a:rect l="l" t="t" r="r" b="b"/>
              <a:pathLst>
                <a:path w="1469" h="2449" extrusionOk="0">
                  <a:moveTo>
                    <a:pt x="1329" y="897"/>
                  </a:moveTo>
                  <a:cubicBezTo>
                    <a:pt x="1323" y="916"/>
                    <a:pt x="1315" y="935"/>
                    <a:pt x="1302" y="948"/>
                  </a:cubicBezTo>
                  <a:cubicBezTo>
                    <a:pt x="1311" y="929"/>
                    <a:pt x="1321" y="912"/>
                    <a:pt x="1329" y="897"/>
                  </a:cubicBezTo>
                  <a:close/>
                  <a:moveTo>
                    <a:pt x="908" y="1"/>
                  </a:moveTo>
                  <a:cubicBezTo>
                    <a:pt x="873" y="1"/>
                    <a:pt x="837" y="5"/>
                    <a:pt x="801" y="14"/>
                  </a:cubicBezTo>
                  <a:cubicBezTo>
                    <a:pt x="668" y="80"/>
                    <a:pt x="534" y="147"/>
                    <a:pt x="468" y="281"/>
                  </a:cubicBezTo>
                  <a:cubicBezTo>
                    <a:pt x="234" y="748"/>
                    <a:pt x="134" y="1281"/>
                    <a:pt x="34" y="1815"/>
                  </a:cubicBezTo>
                  <a:cubicBezTo>
                    <a:pt x="1" y="1948"/>
                    <a:pt x="1" y="2082"/>
                    <a:pt x="67" y="2182"/>
                  </a:cubicBezTo>
                  <a:cubicBezTo>
                    <a:pt x="134" y="2315"/>
                    <a:pt x="267" y="2415"/>
                    <a:pt x="401" y="2449"/>
                  </a:cubicBezTo>
                  <a:cubicBezTo>
                    <a:pt x="534" y="2449"/>
                    <a:pt x="668" y="2449"/>
                    <a:pt x="801" y="2382"/>
                  </a:cubicBezTo>
                  <a:cubicBezTo>
                    <a:pt x="901" y="2315"/>
                    <a:pt x="1001" y="2215"/>
                    <a:pt x="1035" y="2082"/>
                  </a:cubicBezTo>
                  <a:cubicBezTo>
                    <a:pt x="1099" y="1665"/>
                    <a:pt x="1194" y="1247"/>
                    <a:pt x="1350" y="860"/>
                  </a:cubicBezTo>
                  <a:lnTo>
                    <a:pt x="1350" y="860"/>
                  </a:lnTo>
                  <a:cubicBezTo>
                    <a:pt x="1354" y="851"/>
                    <a:pt x="1357" y="843"/>
                    <a:pt x="1360" y="834"/>
                  </a:cubicBezTo>
                  <a:lnTo>
                    <a:pt x="1360" y="834"/>
                  </a:lnTo>
                  <a:cubicBezTo>
                    <a:pt x="1363" y="828"/>
                    <a:pt x="1365" y="821"/>
                    <a:pt x="1368" y="814"/>
                  </a:cubicBezTo>
                  <a:lnTo>
                    <a:pt x="1368" y="814"/>
                  </a:lnTo>
                  <a:cubicBezTo>
                    <a:pt x="1367" y="816"/>
                    <a:pt x="1366" y="817"/>
                    <a:pt x="1364" y="819"/>
                  </a:cubicBezTo>
                  <a:lnTo>
                    <a:pt x="1364" y="819"/>
                  </a:lnTo>
                  <a:cubicBezTo>
                    <a:pt x="1367" y="807"/>
                    <a:pt x="1368" y="795"/>
                    <a:pt x="1368" y="781"/>
                  </a:cubicBezTo>
                  <a:cubicBezTo>
                    <a:pt x="1435" y="681"/>
                    <a:pt x="1468" y="514"/>
                    <a:pt x="1435" y="381"/>
                  </a:cubicBezTo>
                  <a:cubicBezTo>
                    <a:pt x="1402" y="281"/>
                    <a:pt x="1302" y="147"/>
                    <a:pt x="1201" y="80"/>
                  </a:cubicBezTo>
                  <a:cubicBezTo>
                    <a:pt x="1104" y="32"/>
                    <a:pt x="1006" y="1"/>
                    <a:pt x="908" y="1"/>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35"/>
            <p:cNvSpPr/>
            <p:nvPr/>
          </p:nvSpPr>
          <p:spPr>
            <a:xfrm>
              <a:off x="2378136" y="2411832"/>
              <a:ext cx="57263" cy="82004"/>
            </a:xfrm>
            <a:custGeom>
              <a:avLst/>
              <a:gdLst/>
              <a:ahLst/>
              <a:cxnLst/>
              <a:rect l="l" t="t" r="r" b="b"/>
              <a:pathLst>
                <a:path w="1602" h="2349" extrusionOk="0">
                  <a:moveTo>
                    <a:pt x="1468" y="881"/>
                  </a:moveTo>
                  <a:cubicBezTo>
                    <a:pt x="1460" y="897"/>
                    <a:pt x="1454" y="912"/>
                    <a:pt x="1449" y="924"/>
                  </a:cubicBezTo>
                  <a:lnTo>
                    <a:pt x="1449" y="924"/>
                  </a:lnTo>
                  <a:cubicBezTo>
                    <a:pt x="1455" y="910"/>
                    <a:pt x="1462" y="895"/>
                    <a:pt x="1468" y="881"/>
                  </a:cubicBezTo>
                  <a:close/>
                  <a:moveTo>
                    <a:pt x="1449" y="924"/>
                  </a:moveTo>
                  <a:lnTo>
                    <a:pt x="1449" y="924"/>
                  </a:lnTo>
                  <a:cubicBezTo>
                    <a:pt x="1439" y="946"/>
                    <a:pt x="1430" y="968"/>
                    <a:pt x="1420" y="990"/>
                  </a:cubicBezTo>
                  <a:lnTo>
                    <a:pt x="1420" y="990"/>
                  </a:lnTo>
                  <a:cubicBezTo>
                    <a:pt x="1431" y="972"/>
                    <a:pt x="1438" y="952"/>
                    <a:pt x="1449" y="924"/>
                  </a:cubicBezTo>
                  <a:close/>
                  <a:moveTo>
                    <a:pt x="1042" y="0"/>
                  </a:moveTo>
                  <a:cubicBezTo>
                    <a:pt x="1006" y="0"/>
                    <a:pt x="970" y="4"/>
                    <a:pt x="935" y="13"/>
                  </a:cubicBezTo>
                  <a:cubicBezTo>
                    <a:pt x="801" y="80"/>
                    <a:pt x="668" y="147"/>
                    <a:pt x="601" y="280"/>
                  </a:cubicBezTo>
                  <a:cubicBezTo>
                    <a:pt x="367" y="714"/>
                    <a:pt x="234" y="1214"/>
                    <a:pt x="67" y="1681"/>
                  </a:cubicBezTo>
                  <a:cubicBezTo>
                    <a:pt x="1" y="1815"/>
                    <a:pt x="67" y="1981"/>
                    <a:pt x="101" y="2081"/>
                  </a:cubicBezTo>
                  <a:cubicBezTo>
                    <a:pt x="167" y="2215"/>
                    <a:pt x="301" y="2315"/>
                    <a:pt x="434" y="2348"/>
                  </a:cubicBezTo>
                  <a:cubicBezTo>
                    <a:pt x="568" y="2348"/>
                    <a:pt x="701" y="2348"/>
                    <a:pt x="834" y="2282"/>
                  </a:cubicBezTo>
                  <a:cubicBezTo>
                    <a:pt x="868" y="2248"/>
                    <a:pt x="901" y="2215"/>
                    <a:pt x="935" y="2181"/>
                  </a:cubicBezTo>
                  <a:cubicBezTo>
                    <a:pt x="1001" y="2115"/>
                    <a:pt x="1035" y="2048"/>
                    <a:pt x="1068" y="1981"/>
                  </a:cubicBezTo>
                  <a:cubicBezTo>
                    <a:pt x="1188" y="1651"/>
                    <a:pt x="1281" y="1321"/>
                    <a:pt x="1420" y="990"/>
                  </a:cubicBezTo>
                  <a:lnTo>
                    <a:pt x="1420" y="990"/>
                  </a:lnTo>
                  <a:cubicBezTo>
                    <a:pt x="1415" y="998"/>
                    <a:pt x="1409" y="1006"/>
                    <a:pt x="1402" y="1014"/>
                  </a:cubicBezTo>
                  <a:cubicBezTo>
                    <a:pt x="1435" y="947"/>
                    <a:pt x="1468" y="881"/>
                    <a:pt x="1502" y="780"/>
                  </a:cubicBezTo>
                  <a:cubicBezTo>
                    <a:pt x="1568" y="680"/>
                    <a:pt x="1602" y="514"/>
                    <a:pt x="1568" y="380"/>
                  </a:cubicBezTo>
                  <a:cubicBezTo>
                    <a:pt x="1535" y="280"/>
                    <a:pt x="1435" y="147"/>
                    <a:pt x="1335" y="80"/>
                  </a:cubicBezTo>
                  <a:cubicBezTo>
                    <a:pt x="1237" y="31"/>
                    <a:pt x="1139" y="0"/>
                    <a:pt x="10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35"/>
            <p:cNvSpPr/>
            <p:nvPr/>
          </p:nvSpPr>
          <p:spPr>
            <a:xfrm>
              <a:off x="2415096" y="2520959"/>
              <a:ext cx="52509" cy="67656"/>
            </a:xfrm>
            <a:custGeom>
              <a:avLst/>
              <a:gdLst/>
              <a:ahLst/>
              <a:cxnLst/>
              <a:rect l="l" t="t" r="r" b="b"/>
              <a:pathLst>
                <a:path w="1469" h="1938" extrusionOk="0">
                  <a:moveTo>
                    <a:pt x="892" y="1"/>
                  </a:moveTo>
                  <a:cubicBezTo>
                    <a:pt x="808" y="1"/>
                    <a:pt x="726" y="17"/>
                    <a:pt x="668" y="56"/>
                  </a:cubicBezTo>
                  <a:cubicBezTo>
                    <a:pt x="534" y="123"/>
                    <a:pt x="468" y="223"/>
                    <a:pt x="434" y="356"/>
                  </a:cubicBezTo>
                  <a:cubicBezTo>
                    <a:pt x="368" y="523"/>
                    <a:pt x="334" y="690"/>
                    <a:pt x="267" y="823"/>
                  </a:cubicBezTo>
                  <a:cubicBezTo>
                    <a:pt x="267" y="790"/>
                    <a:pt x="301" y="757"/>
                    <a:pt x="301" y="690"/>
                  </a:cubicBezTo>
                  <a:lnTo>
                    <a:pt x="301" y="690"/>
                  </a:lnTo>
                  <a:cubicBezTo>
                    <a:pt x="234" y="857"/>
                    <a:pt x="167" y="1024"/>
                    <a:pt x="67" y="1157"/>
                  </a:cubicBezTo>
                  <a:cubicBezTo>
                    <a:pt x="1" y="1257"/>
                    <a:pt x="1" y="1424"/>
                    <a:pt x="34" y="1557"/>
                  </a:cubicBezTo>
                  <a:cubicBezTo>
                    <a:pt x="67" y="1657"/>
                    <a:pt x="167" y="1791"/>
                    <a:pt x="267" y="1857"/>
                  </a:cubicBezTo>
                  <a:cubicBezTo>
                    <a:pt x="365" y="1906"/>
                    <a:pt x="463" y="1937"/>
                    <a:pt x="561" y="1937"/>
                  </a:cubicBezTo>
                  <a:cubicBezTo>
                    <a:pt x="596" y="1937"/>
                    <a:pt x="632" y="1933"/>
                    <a:pt x="668" y="1924"/>
                  </a:cubicBezTo>
                  <a:cubicBezTo>
                    <a:pt x="801" y="1857"/>
                    <a:pt x="901" y="1791"/>
                    <a:pt x="968" y="1691"/>
                  </a:cubicBezTo>
                  <a:cubicBezTo>
                    <a:pt x="1201" y="1357"/>
                    <a:pt x="1302" y="990"/>
                    <a:pt x="1435" y="657"/>
                  </a:cubicBezTo>
                  <a:cubicBezTo>
                    <a:pt x="1468" y="523"/>
                    <a:pt x="1435" y="356"/>
                    <a:pt x="1368" y="256"/>
                  </a:cubicBezTo>
                  <a:cubicBezTo>
                    <a:pt x="1302" y="156"/>
                    <a:pt x="1201" y="23"/>
                    <a:pt x="1068" y="23"/>
                  </a:cubicBezTo>
                  <a:cubicBezTo>
                    <a:pt x="1013" y="9"/>
                    <a:pt x="952" y="1"/>
                    <a:pt x="892" y="1"/>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35"/>
            <p:cNvSpPr/>
            <p:nvPr/>
          </p:nvSpPr>
          <p:spPr>
            <a:xfrm>
              <a:off x="2465176" y="2601320"/>
              <a:ext cx="52509" cy="74149"/>
            </a:xfrm>
            <a:custGeom>
              <a:avLst/>
              <a:gdLst/>
              <a:ahLst/>
              <a:cxnLst/>
              <a:rect l="l" t="t" r="r" b="b"/>
              <a:pathLst>
                <a:path w="1469" h="2124" extrusionOk="0">
                  <a:moveTo>
                    <a:pt x="892" y="1"/>
                  </a:moveTo>
                  <a:cubicBezTo>
                    <a:pt x="808" y="1"/>
                    <a:pt x="726" y="17"/>
                    <a:pt x="668" y="56"/>
                  </a:cubicBezTo>
                  <a:cubicBezTo>
                    <a:pt x="568" y="123"/>
                    <a:pt x="468" y="256"/>
                    <a:pt x="434" y="389"/>
                  </a:cubicBezTo>
                  <a:cubicBezTo>
                    <a:pt x="401" y="523"/>
                    <a:pt x="334" y="690"/>
                    <a:pt x="267" y="823"/>
                  </a:cubicBezTo>
                  <a:cubicBezTo>
                    <a:pt x="269" y="822"/>
                    <a:pt x="270" y="821"/>
                    <a:pt x="271" y="820"/>
                  </a:cubicBezTo>
                  <a:lnTo>
                    <a:pt x="271" y="820"/>
                  </a:lnTo>
                  <a:cubicBezTo>
                    <a:pt x="169" y="1035"/>
                    <a:pt x="90" y="1240"/>
                    <a:pt x="34" y="1490"/>
                  </a:cubicBezTo>
                  <a:cubicBezTo>
                    <a:pt x="1" y="1590"/>
                    <a:pt x="1" y="1757"/>
                    <a:pt x="101" y="1857"/>
                  </a:cubicBezTo>
                  <a:cubicBezTo>
                    <a:pt x="134" y="1991"/>
                    <a:pt x="267" y="2091"/>
                    <a:pt x="401" y="2124"/>
                  </a:cubicBezTo>
                  <a:cubicBezTo>
                    <a:pt x="534" y="2124"/>
                    <a:pt x="668" y="2124"/>
                    <a:pt x="801" y="2057"/>
                  </a:cubicBezTo>
                  <a:cubicBezTo>
                    <a:pt x="901" y="1991"/>
                    <a:pt x="1001" y="1890"/>
                    <a:pt x="1035" y="1757"/>
                  </a:cubicBezTo>
                  <a:cubicBezTo>
                    <a:pt x="1068" y="1590"/>
                    <a:pt x="1135" y="1423"/>
                    <a:pt x="1201" y="1290"/>
                  </a:cubicBezTo>
                  <a:lnTo>
                    <a:pt x="1201" y="1290"/>
                  </a:lnTo>
                  <a:cubicBezTo>
                    <a:pt x="1168" y="1323"/>
                    <a:pt x="1168" y="1357"/>
                    <a:pt x="1135" y="1423"/>
                  </a:cubicBezTo>
                  <a:cubicBezTo>
                    <a:pt x="1235" y="1157"/>
                    <a:pt x="1368" y="923"/>
                    <a:pt x="1435" y="656"/>
                  </a:cubicBezTo>
                  <a:cubicBezTo>
                    <a:pt x="1468" y="523"/>
                    <a:pt x="1435" y="356"/>
                    <a:pt x="1368" y="256"/>
                  </a:cubicBezTo>
                  <a:cubicBezTo>
                    <a:pt x="1302" y="123"/>
                    <a:pt x="1201" y="22"/>
                    <a:pt x="1068" y="22"/>
                  </a:cubicBezTo>
                  <a:cubicBezTo>
                    <a:pt x="1013" y="9"/>
                    <a:pt x="952" y="1"/>
                    <a:pt x="892" y="1"/>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35"/>
            <p:cNvSpPr/>
            <p:nvPr/>
          </p:nvSpPr>
          <p:spPr>
            <a:xfrm>
              <a:off x="2508106" y="2527557"/>
              <a:ext cx="47720" cy="68040"/>
            </a:xfrm>
            <a:custGeom>
              <a:avLst/>
              <a:gdLst/>
              <a:ahLst/>
              <a:cxnLst/>
              <a:rect l="l" t="t" r="r" b="b"/>
              <a:pathLst>
                <a:path w="1335" h="1949" extrusionOk="0">
                  <a:moveTo>
                    <a:pt x="267" y="835"/>
                  </a:moveTo>
                  <a:lnTo>
                    <a:pt x="267" y="835"/>
                  </a:lnTo>
                  <a:cubicBezTo>
                    <a:pt x="257" y="855"/>
                    <a:pt x="247" y="875"/>
                    <a:pt x="236" y="894"/>
                  </a:cubicBezTo>
                  <a:lnTo>
                    <a:pt x="236" y="894"/>
                  </a:lnTo>
                  <a:cubicBezTo>
                    <a:pt x="244" y="872"/>
                    <a:pt x="252" y="850"/>
                    <a:pt x="267" y="835"/>
                  </a:cubicBezTo>
                  <a:close/>
                  <a:moveTo>
                    <a:pt x="834" y="1"/>
                  </a:moveTo>
                  <a:cubicBezTo>
                    <a:pt x="701" y="1"/>
                    <a:pt x="534" y="67"/>
                    <a:pt x="467" y="167"/>
                  </a:cubicBezTo>
                  <a:cubicBezTo>
                    <a:pt x="367" y="267"/>
                    <a:pt x="301" y="368"/>
                    <a:pt x="301" y="534"/>
                  </a:cubicBezTo>
                  <a:cubicBezTo>
                    <a:pt x="301" y="543"/>
                    <a:pt x="301" y="555"/>
                    <a:pt x="301" y="568"/>
                  </a:cubicBezTo>
                  <a:cubicBezTo>
                    <a:pt x="301" y="683"/>
                    <a:pt x="276" y="797"/>
                    <a:pt x="227" y="912"/>
                  </a:cubicBezTo>
                  <a:lnTo>
                    <a:pt x="227" y="912"/>
                  </a:lnTo>
                  <a:cubicBezTo>
                    <a:pt x="173" y="1009"/>
                    <a:pt x="120" y="1088"/>
                    <a:pt x="67" y="1168"/>
                  </a:cubicBezTo>
                  <a:cubicBezTo>
                    <a:pt x="0" y="1268"/>
                    <a:pt x="0" y="1435"/>
                    <a:pt x="34" y="1568"/>
                  </a:cubicBezTo>
                  <a:cubicBezTo>
                    <a:pt x="67" y="1668"/>
                    <a:pt x="134" y="1802"/>
                    <a:pt x="267" y="1869"/>
                  </a:cubicBezTo>
                  <a:cubicBezTo>
                    <a:pt x="341" y="1917"/>
                    <a:pt x="450" y="1948"/>
                    <a:pt x="555" y="1948"/>
                  </a:cubicBezTo>
                  <a:cubicBezTo>
                    <a:pt x="594" y="1948"/>
                    <a:pt x="632" y="1944"/>
                    <a:pt x="668" y="1935"/>
                  </a:cubicBezTo>
                  <a:cubicBezTo>
                    <a:pt x="801" y="1902"/>
                    <a:pt x="901" y="1802"/>
                    <a:pt x="968" y="1702"/>
                  </a:cubicBezTo>
                  <a:cubicBezTo>
                    <a:pt x="1201" y="1335"/>
                    <a:pt x="1335" y="935"/>
                    <a:pt x="1335" y="534"/>
                  </a:cubicBezTo>
                  <a:cubicBezTo>
                    <a:pt x="1335" y="401"/>
                    <a:pt x="1301" y="267"/>
                    <a:pt x="1201" y="167"/>
                  </a:cubicBezTo>
                  <a:cubicBezTo>
                    <a:pt x="1101" y="67"/>
                    <a:pt x="968" y="1"/>
                    <a:pt x="834" y="1"/>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35"/>
            <p:cNvSpPr/>
            <p:nvPr/>
          </p:nvSpPr>
          <p:spPr>
            <a:xfrm>
              <a:off x="2657164" y="1918527"/>
              <a:ext cx="243245" cy="807049"/>
            </a:xfrm>
            <a:custGeom>
              <a:avLst/>
              <a:gdLst/>
              <a:ahLst/>
              <a:cxnLst/>
              <a:rect l="l" t="t" r="r" b="b"/>
              <a:pathLst>
                <a:path w="6805" h="23118" extrusionOk="0">
                  <a:moveTo>
                    <a:pt x="6505" y="1"/>
                  </a:moveTo>
                  <a:lnTo>
                    <a:pt x="6438" y="34"/>
                  </a:lnTo>
                  <a:cubicBezTo>
                    <a:pt x="3603" y="3303"/>
                    <a:pt x="2368" y="8373"/>
                    <a:pt x="1635" y="12543"/>
                  </a:cubicBezTo>
                  <a:cubicBezTo>
                    <a:pt x="1076" y="15830"/>
                    <a:pt x="96" y="19700"/>
                    <a:pt x="195" y="22908"/>
                  </a:cubicBezTo>
                  <a:lnTo>
                    <a:pt x="195" y="22908"/>
                  </a:lnTo>
                  <a:cubicBezTo>
                    <a:pt x="3028" y="19844"/>
                    <a:pt x="5750" y="16116"/>
                    <a:pt x="6305" y="11909"/>
                  </a:cubicBezTo>
                  <a:cubicBezTo>
                    <a:pt x="6805" y="8040"/>
                    <a:pt x="5804" y="3837"/>
                    <a:pt x="6505" y="1"/>
                  </a:cubicBezTo>
                  <a:close/>
                  <a:moveTo>
                    <a:pt x="195" y="22908"/>
                  </a:moveTo>
                  <a:cubicBezTo>
                    <a:pt x="130" y="22978"/>
                    <a:pt x="65" y="23048"/>
                    <a:pt x="0" y="23117"/>
                  </a:cubicBezTo>
                  <a:lnTo>
                    <a:pt x="200" y="23051"/>
                  </a:lnTo>
                  <a:cubicBezTo>
                    <a:pt x="198" y="23003"/>
                    <a:pt x="197" y="22955"/>
                    <a:pt x="195" y="22908"/>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35"/>
            <p:cNvSpPr/>
            <p:nvPr/>
          </p:nvSpPr>
          <p:spPr>
            <a:xfrm>
              <a:off x="2776374" y="1994106"/>
              <a:ext cx="70382" cy="40915"/>
            </a:xfrm>
            <a:custGeom>
              <a:avLst/>
              <a:gdLst/>
              <a:ahLst/>
              <a:cxnLst/>
              <a:rect l="l" t="t" r="r" b="b"/>
              <a:pathLst>
                <a:path w="1969" h="1172" extrusionOk="0">
                  <a:moveTo>
                    <a:pt x="837" y="90"/>
                  </a:moveTo>
                  <a:lnTo>
                    <a:pt x="837" y="90"/>
                  </a:lnTo>
                  <a:cubicBezTo>
                    <a:pt x="847" y="94"/>
                    <a:pt x="857" y="98"/>
                    <a:pt x="868" y="104"/>
                  </a:cubicBezTo>
                  <a:cubicBezTo>
                    <a:pt x="853" y="104"/>
                    <a:pt x="845" y="97"/>
                    <a:pt x="837" y="90"/>
                  </a:cubicBezTo>
                  <a:close/>
                  <a:moveTo>
                    <a:pt x="554" y="1"/>
                  </a:moveTo>
                  <a:cubicBezTo>
                    <a:pt x="503" y="1"/>
                    <a:pt x="452" y="12"/>
                    <a:pt x="401" y="37"/>
                  </a:cubicBezTo>
                  <a:cubicBezTo>
                    <a:pt x="301" y="71"/>
                    <a:pt x="168" y="137"/>
                    <a:pt x="101" y="271"/>
                  </a:cubicBezTo>
                  <a:cubicBezTo>
                    <a:pt x="34" y="371"/>
                    <a:pt x="1" y="538"/>
                    <a:pt x="34" y="671"/>
                  </a:cubicBezTo>
                  <a:cubicBezTo>
                    <a:pt x="101" y="805"/>
                    <a:pt x="168" y="905"/>
                    <a:pt x="268" y="971"/>
                  </a:cubicBezTo>
                  <a:cubicBezTo>
                    <a:pt x="368" y="1038"/>
                    <a:pt x="501" y="1071"/>
                    <a:pt x="601" y="1105"/>
                  </a:cubicBezTo>
                  <a:cubicBezTo>
                    <a:pt x="701" y="1138"/>
                    <a:pt x="835" y="1138"/>
                    <a:pt x="935" y="1172"/>
                  </a:cubicBezTo>
                  <a:lnTo>
                    <a:pt x="1435" y="1172"/>
                  </a:lnTo>
                  <a:cubicBezTo>
                    <a:pt x="1569" y="1172"/>
                    <a:pt x="1702" y="1105"/>
                    <a:pt x="1802" y="1005"/>
                  </a:cubicBezTo>
                  <a:cubicBezTo>
                    <a:pt x="1902" y="938"/>
                    <a:pt x="1969" y="771"/>
                    <a:pt x="1969" y="638"/>
                  </a:cubicBezTo>
                  <a:cubicBezTo>
                    <a:pt x="1936" y="504"/>
                    <a:pt x="1902" y="371"/>
                    <a:pt x="1802" y="271"/>
                  </a:cubicBezTo>
                  <a:cubicBezTo>
                    <a:pt x="1702" y="204"/>
                    <a:pt x="1569" y="137"/>
                    <a:pt x="1435" y="137"/>
                  </a:cubicBezTo>
                  <a:cubicBezTo>
                    <a:pt x="1280" y="137"/>
                    <a:pt x="1095" y="137"/>
                    <a:pt x="936" y="110"/>
                  </a:cubicBezTo>
                  <a:lnTo>
                    <a:pt x="936" y="110"/>
                  </a:lnTo>
                  <a:cubicBezTo>
                    <a:pt x="941" y="112"/>
                    <a:pt x="946" y="113"/>
                    <a:pt x="951" y="115"/>
                  </a:cubicBezTo>
                  <a:lnTo>
                    <a:pt x="951" y="115"/>
                  </a:lnTo>
                  <a:cubicBezTo>
                    <a:pt x="936" y="112"/>
                    <a:pt x="921" y="108"/>
                    <a:pt x="905" y="105"/>
                  </a:cubicBezTo>
                  <a:lnTo>
                    <a:pt x="905" y="105"/>
                  </a:lnTo>
                  <a:cubicBezTo>
                    <a:pt x="915" y="107"/>
                    <a:pt x="925" y="109"/>
                    <a:pt x="936" y="110"/>
                  </a:cubicBezTo>
                  <a:lnTo>
                    <a:pt x="936" y="110"/>
                  </a:lnTo>
                  <a:cubicBezTo>
                    <a:pt x="923" y="107"/>
                    <a:pt x="911" y="104"/>
                    <a:pt x="902" y="104"/>
                  </a:cubicBezTo>
                  <a:lnTo>
                    <a:pt x="902" y="104"/>
                  </a:lnTo>
                  <a:cubicBezTo>
                    <a:pt x="903" y="104"/>
                    <a:pt x="904" y="105"/>
                    <a:pt x="905" y="105"/>
                  </a:cubicBezTo>
                  <a:lnTo>
                    <a:pt x="905" y="105"/>
                  </a:lnTo>
                  <a:cubicBezTo>
                    <a:pt x="904" y="105"/>
                    <a:pt x="903" y="104"/>
                    <a:pt x="901" y="104"/>
                  </a:cubicBezTo>
                  <a:cubicBezTo>
                    <a:pt x="902" y="104"/>
                    <a:pt x="902" y="104"/>
                    <a:pt x="902" y="104"/>
                  </a:cubicBezTo>
                  <a:lnTo>
                    <a:pt x="902" y="104"/>
                  </a:lnTo>
                  <a:cubicBezTo>
                    <a:pt x="879" y="99"/>
                    <a:pt x="855" y="93"/>
                    <a:pt x="832" y="85"/>
                  </a:cubicBezTo>
                  <a:lnTo>
                    <a:pt x="832" y="85"/>
                  </a:lnTo>
                  <a:cubicBezTo>
                    <a:pt x="824" y="77"/>
                    <a:pt x="816" y="71"/>
                    <a:pt x="801" y="71"/>
                  </a:cubicBezTo>
                  <a:cubicBezTo>
                    <a:pt x="784" y="62"/>
                    <a:pt x="766" y="54"/>
                    <a:pt x="749" y="46"/>
                  </a:cubicBezTo>
                  <a:lnTo>
                    <a:pt x="749" y="46"/>
                  </a:lnTo>
                  <a:cubicBezTo>
                    <a:pt x="744" y="43"/>
                    <a:pt x="739" y="40"/>
                    <a:pt x="735" y="37"/>
                  </a:cubicBezTo>
                  <a:lnTo>
                    <a:pt x="735" y="37"/>
                  </a:lnTo>
                  <a:cubicBezTo>
                    <a:pt x="737" y="39"/>
                    <a:pt x="739" y="41"/>
                    <a:pt x="740" y="43"/>
                  </a:cubicBezTo>
                  <a:lnTo>
                    <a:pt x="740" y="43"/>
                  </a:lnTo>
                  <a:cubicBezTo>
                    <a:pt x="678" y="17"/>
                    <a:pt x="616" y="1"/>
                    <a:pt x="5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35"/>
            <p:cNvSpPr/>
            <p:nvPr/>
          </p:nvSpPr>
          <p:spPr>
            <a:xfrm>
              <a:off x="2852691" y="2050415"/>
              <a:ext cx="65628" cy="40216"/>
            </a:xfrm>
            <a:custGeom>
              <a:avLst/>
              <a:gdLst/>
              <a:ahLst/>
              <a:cxnLst/>
              <a:rect l="l" t="t" r="r" b="b"/>
              <a:pathLst>
                <a:path w="1836" h="1152" extrusionOk="0">
                  <a:moveTo>
                    <a:pt x="735" y="26"/>
                  </a:moveTo>
                  <a:cubicBezTo>
                    <a:pt x="740" y="30"/>
                    <a:pt x="745" y="35"/>
                    <a:pt x="750" y="39"/>
                  </a:cubicBezTo>
                  <a:lnTo>
                    <a:pt x="750" y="39"/>
                  </a:lnTo>
                  <a:cubicBezTo>
                    <a:pt x="750" y="39"/>
                    <a:pt x="751" y="39"/>
                    <a:pt x="751" y="39"/>
                  </a:cubicBezTo>
                  <a:lnTo>
                    <a:pt x="751" y="39"/>
                  </a:lnTo>
                  <a:cubicBezTo>
                    <a:pt x="746" y="36"/>
                    <a:pt x="740" y="31"/>
                    <a:pt x="735" y="26"/>
                  </a:cubicBezTo>
                  <a:close/>
                  <a:moveTo>
                    <a:pt x="751" y="39"/>
                  </a:moveTo>
                  <a:lnTo>
                    <a:pt x="751" y="39"/>
                  </a:lnTo>
                  <a:cubicBezTo>
                    <a:pt x="768" y="52"/>
                    <a:pt x="785" y="58"/>
                    <a:pt x="802" y="68"/>
                  </a:cubicBezTo>
                  <a:lnTo>
                    <a:pt x="802" y="68"/>
                  </a:lnTo>
                  <a:cubicBezTo>
                    <a:pt x="802" y="65"/>
                    <a:pt x="801" y="62"/>
                    <a:pt x="801" y="59"/>
                  </a:cubicBezTo>
                  <a:cubicBezTo>
                    <a:pt x="784" y="50"/>
                    <a:pt x="768" y="44"/>
                    <a:pt x="751" y="39"/>
                  </a:cubicBezTo>
                  <a:close/>
                  <a:moveTo>
                    <a:pt x="872" y="92"/>
                  </a:moveTo>
                  <a:lnTo>
                    <a:pt x="872" y="92"/>
                  </a:lnTo>
                  <a:cubicBezTo>
                    <a:pt x="879" y="94"/>
                    <a:pt x="887" y="96"/>
                    <a:pt x="894" y="98"/>
                  </a:cubicBezTo>
                  <a:lnTo>
                    <a:pt x="894" y="98"/>
                  </a:lnTo>
                  <a:cubicBezTo>
                    <a:pt x="887" y="95"/>
                    <a:pt x="879" y="93"/>
                    <a:pt x="872" y="92"/>
                  </a:cubicBezTo>
                  <a:close/>
                  <a:moveTo>
                    <a:pt x="501" y="0"/>
                  </a:moveTo>
                  <a:cubicBezTo>
                    <a:pt x="468" y="0"/>
                    <a:pt x="434" y="9"/>
                    <a:pt x="401" y="26"/>
                  </a:cubicBezTo>
                  <a:cubicBezTo>
                    <a:pt x="268" y="59"/>
                    <a:pt x="134" y="159"/>
                    <a:pt x="101" y="259"/>
                  </a:cubicBezTo>
                  <a:cubicBezTo>
                    <a:pt x="34" y="392"/>
                    <a:pt x="1" y="526"/>
                    <a:pt x="34" y="659"/>
                  </a:cubicBezTo>
                  <a:cubicBezTo>
                    <a:pt x="67" y="793"/>
                    <a:pt x="134" y="926"/>
                    <a:pt x="268" y="960"/>
                  </a:cubicBezTo>
                  <a:cubicBezTo>
                    <a:pt x="368" y="1026"/>
                    <a:pt x="468" y="1060"/>
                    <a:pt x="601" y="1093"/>
                  </a:cubicBezTo>
                  <a:cubicBezTo>
                    <a:pt x="701" y="1126"/>
                    <a:pt x="801" y="1126"/>
                    <a:pt x="935" y="1126"/>
                  </a:cubicBezTo>
                  <a:cubicBezTo>
                    <a:pt x="968" y="1143"/>
                    <a:pt x="1001" y="1151"/>
                    <a:pt x="1035" y="1151"/>
                  </a:cubicBezTo>
                  <a:cubicBezTo>
                    <a:pt x="1068" y="1151"/>
                    <a:pt x="1101" y="1143"/>
                    <a:pt x="1135" y="1126"/>
                  </a:cubicBezTo>
                  <a:cubicBezTo>
                    <a:pt x="1235" y="1126"/>
                    <a:pt x="1335" y="1126"/>
                    <a:pt x="1435" y="1093"/>
                  </a:cubicBezTo>
                  <a:cubicBezTo>
                    <a:pt x="1568" y="1026"/>
                    <a:pt x="1669" y="960"/>
                    <a:pt x="1735" y="859"/>
                  </a:cubicBezTo>
                  <a:cubicBezTo>
                    <a:pt x="1769" y="793"/>
                    <a:pt x="1802" y="726"/>
                    <a:pt x="1802" y="659"/>
                  </a:cubicBezTo>
                  <a:cubicBezTo>
                    <a:pt x="1835" y="593"/>
                    <a:pt x="1802" y="526"/>
                    <a:pt x="1802" y="459"/>
                  </a:cubicBezTo>
                  <a:cubicBezTo>
                    <a:pt x="1769" y="326"/>
                    <a:pt x="1669" y="192"/>
                    <a:pt x="1568" y="126"/>
                  </a:cubicBezTo>
                  <a:cubicBezTo>
                    <a:pt x="1486" y="84"/>
                    <a:pt x="1404" y="56"/>
                    <a:pt x="1321" y="56"/>
                  </a:cubicBezTo>
                  <a:cubicBezTo>
                    <a:pt x="1270" y="56"/>
                    <a:pt x="1219" y="67"/>
                    <a:pt x="1168" y="92"/>
                  </a:cubicBezTo>
                  <a:cubicBezTo>
                    <a:pt x="1135" y="103"/>
                    <a:pt x="1101" y="111"/>
                    <a:pt x="1068" y="115"/>
                  </a:cubicBezTo>
                  <a:lnTo>
                    <a:pt x="1068" y="115"/>
                  </a:lnTo>
                  <a:cubicBezTo>
                    <a:pt x="1099" y="105"/>
                    <a:pt x="1127" y="92"/>
                    <a:pt x="1168" y="92"/>
                  </a:cubicBezTo>
                  <a:cubicBezTo>
                    <a:pt x="1108" y="92"/>
                    <a:pt x="1075" y="92"/>
                    <a:pt x="1019" y="117"/>
                  </a:cubicBezTo>
                  <a:lnTo>
                    <a:pt x="1019" y="117"/>
                  </a:lnTo>
                  <a:cubicBezTo>
                    <a:pt x="1019" y="117"/>
                    <a:pt x="1018" y="117"/>
                    <a:pt x="1018" y="117"/>
                  </a:cubicBezTo>
                  <a:cubicBezTo>
                    <a:pt x="999" y="117"/>
                    <a:pt x="980" y="116"/>
                    <a:pt x="961" y="114"/>
                  </a:cubicBezTo>
                  <a:lnTo>
                    <a:pt x="961" y="114"/>
                  </a:lnTo>
                  <a:cubicBezTo>
                    <a:pt x="938" y="108"/>
                    <a:pt x="916" y="103"/>
                    <a:pt x="894" y="98"/>
                  </a:cubicBezTo>
                  <a:lnTo>
                    <a:pt x="894" y="98"/>
                  </a:lnTo>
                  <a:cubicBezTo>
                    <a:pt x="900" y="100"/>
                    <a:pt x="906" y="102"/>
                    <a:pt x="912" y="105"/>
                  </a:cubicBezTo>
                  <a:lnTo>
                    <a:pt x="912" y="105"/>
                  </a:lnTo>
                  <a:cubicBezTo>
                    <a:pt x="897" y="101"/>
                    <a:pt x="883" y="97"/>
                    <a:pt x="868" y="92"/>
                  </a:cubicBezTo>
                  <a:cubicBezTo>
                    <a:pt x="869" y="92"/>
                    <a:pt x="871" y="92"/>
                    <a:pt x="872" y="92"/>
                  </a:cubicBezTo>
                  <a:lnTo>
                    <a:pt x="872" y="92"/>
                  </a:lnTo>
                  <a:cubicBezTo>
                    <a:pt x="851" y="87"/>
                    <a:pt x="831" y="81"/>
                    <a:pt x="812" y="74"/>
                  </a:cubicBezTo>
                  <a:lnTo>
                    <a:pt x="812" y="74"/>
                  </a:lnTo>
                  <a:cubicBezTo>
                    <a:pt x="820" y="79"/>
                    <a:pt x="827" y="85"/>
                    <a:pt x="835" y="92"/>
                  </a:cubicBezTo>
                  <a:cubicBezTo>
                    <a:pt x="835" y="92"/>
                    <a:pt x="809" y="92"/>
                    <a:pt x="803" y="70"/>
                  </a:cubicBezTo>
                  <a:lnTo>
                    <a:pt x="803" y="70"/>
                  </a:lnTo>
                  <a:cubicBezTo>
                    <a:pt x="806" y="72"/>
                    <a:pt x="809" y="73"/>
                    <a:pt x="812" y="74"/>
                  </a:cubicBezTo>
                  <a:lnTo>
                    <a:pt x="812" y="74"/>
                  </a:lnTo>
                  <a:cubicBezTo>
                    <a:pt x="809" y="72"/>
                    <a:pt x="806" y="70"/>
                    <a:pt x="802" y="68"/>
                  </a:cubicBezTo>
                  <a:lnTo>
                    <a:pt x="802" y="68"/>
                  </a:lnTo>
                  <a:cubicBezTo>
                    <a:pt x="802" y="69"/>
                    <a:pt x="803" y="70"/>
                    <a:pt x="803" y="70"/>
                  </a:cubicBezTo>
                  <a:lnTo>
                    <a:pt x="803" y="70"/>
                  </a:lnTo>
                  <a:cubicBezTo>
                    <a:pt x="784" y="62"/>
                    <a:pt x="766" y="52"/>
                    <a:pt x="750" y="39"/>
                  </a:cubicBezTo>
                  <a:lnTo>
                    <a:pt x="750" y="39"/>
                  </a:lnTo>
                  <a:cubicBezTo>
                    <a:pt x="700" y="26"/>
                    <a:pt x="651" y="26"/>
                    <a:pt x="601" y="26"/>
                  </a:cubicBezTo>
                  <a:cubicBezTo>
                    <a:pt x="568" y="9"/>
                    <a:pt x="534" y="0"/>
                    <a:pt x="5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35"/>
            <p:cNvSpPr/>
            <p:nvPr/>
          </p:nvSpPr>
          <p:spPr>
            <a:xfrm>
              <a:off x="2746563" y="2071081"/>
              <a:ext cx="76351" cy="45907"/>
            </a:xfrm>
            <a:custGeom>
              <a:avLst/>
              <a:gdLst/>
              <a:ahLst/>
              <a:cxnLst/>
              <a:rect l="l" t="t" r="r" b="b"/>
              <a:pathLst>
                <a:path w="2136" h="1315" extrusionOk="0">
                  <a:moveTo>
                    <a:pt x="535" y="1"/>
                  </a:moveTo>
                  <a:cubicBezTo>
                    <a:pt x="401" y="1"/>
                    <a:pt x="268" y="34"/>
                    <a:pt x="168" y="134"/>
                  </a:cubicBezTo>
                  <a:cubicBezTo>
                    <a:pt x="68" y="234"/>
                    <a:pt x="1" y="368"/>
                    <a:pt x="1" y="501"/>
                  </a:cubicBezTo>
                  <a:cubicBezTo>
                    <a:pt x="34" y="801"/>
                    <a:pt x="234" y="1035"/>
                    <a:pt x="535" y="1035"/>
                  </a:cubicBezTo>
                  <a:lnTo>
                    <a:pt x="635" y="1035"/>
                  </a:lnTo>
                  <a:cubicBezTo>
                    <a:pt x="835" y="1068"/>
                    <a:pt x="1035" y="1135"/>
                    <a:pt x="1235" y="1201"/>
                  </a:cubicBezTo>
                  <a:lnTo>
                    <a:pt x="1235" y="1201"/>
                  </a:lnTo>
                  <a:cubicBezTo>
                    <a:pt x="1257" y="1213"/>
                    <a:pt x="1280" y="1224"/>
                    <a:pt x="1302" y="1235"/>
                  </a:cubicBezTo>
                  <a:cubicBezTo>
                    <a:pt x="1400" y="1284"/>
                    <a:pt x="1497" y="1315"/>
                    <a:pt x="1595" y="1315"/>
                  </a:cubicBezTo>
                  <a:cubicBezTo>
                    <a:pt x="1631" y="1315"/>
                    <a:pt x="1666" y="1310"/>
                    <a:pt x="1702" y="1302"/>
                  </a:cubicBezTo>
                  <a:cubicBezTo>
                    <a:pt x="1836" y="1268"/>
                    <a:pt x="1969" y="1168"/>
                    <a:pt x="2036" y="1068"/>
                  </a:cubicBezTo>
                  <a:cubicBezTo>
                    <a:pt x="2102" y="935"/>
                    <a:pt x="2136" y="801"/>
                    <a:pt x="2069" y="668"/>
                  </a:cubicBezTo>
                  <a:cubicBezTo>
                    <a:pt x="2036" y="534"/>
                    <a:pt x="1969" y="401"/>
                    <a:pt x="1836" y="334"/>
                  </a:cubicBezTo>
                  <a:cubicBezTo>
                    <a:pt x="1435" y="134"/>
                    <a:pt x="1002" y="1"/>
                    <a:pt x="5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35"/>
            <p:cNvSpPr/>
            <p:nvPr/>
          </p:nvSpPr>
          <p:spPr>
            <a:xfrm>
              <a:off x="2806186" y="2135419"/>
              <a:ext cx="65628" cy="39344"/>
            </a:xfrm>
            <a:custGeom>
              <a:avLst/>
              <a:gdLst/>
              <a:ahLst/>
              <a:cxnLst/>
              <a:rect l="l" t="t" r="r" b="b"/>
              <a:pathLst>
                <a:path w="1836" h="1127" extrusionOk="0">
                  <a:moveTo>
                    <a:pt x="568" y="1"/>
                  </a:moveTo>
                  <a:cubicBezTo>
                    <a:pt x="534" y="1"/>
                    <a:pt x="501" y="9"/>
                    <a:pt x="468" y="26"/>
                  </a:cubicBezTo>
                  <a:cubicBezTo>
                    <a:pt x="401" y="26"/>
                    <a:pt x="334" y="59"/>
                    <a:pt x="268" y="92"/>
                  </a:cubicBezTo>
                  <a:cubicBezTo>
                    <a:pt x="168" y="159"/>
                    <a:pt x="67" y="259"/>
                    <a:pt x="34" y="393"/>
                  </a:cubicBezTo>
                  <a:cubicBezTo>
                    <a:pt x="1" y="526"/>
                    <a:pt x="1" y="693"/>
                    <a:pt x="101" y="793"/>
                  </a:cubicBezTo>
                  <a:cubicBezTo>
                    <a:pt x="134" y="826"/>
                    <a:pt x="134" y="860"/>
                    <a:pt x="168" y="893"/>
                  </a:cubicBezTo>
                  <a:cubicBezTo>
                    <a:pt x="234" y="960"/>
                    <a:pt x="334" y="993"/>
                    <a:pt x="401" y="1026"/>
                  </a:cubicBezTo>
                  <a:cubicBezTo>
                    <a:pt x="568" y="1060"/>
                    <a:pt x="735" y="1060"/>
                    <a:pt x="901" y="1093"/>
                  </a:cubicBezTo>
                  <a:cubicBezTo>
                    <a:pt x="1002" y="1093"/>
                    <a:pt x="1102" y="1093"/>
                    <a:pt x="1203" y="1107"/>
                  </a:cubicBezTo>
                  <a:lnTo>
                    <a:pt x="1203" y="1107"/>
                  </a:lnTo>
                  <a:cubicBezTo>
                    <a:pt x="1223" y="1114"/>
                    <a:pt x="1244" y="1118"/>
                    <a:pt x="1265" y="1118"/>
                  </a:cubicBezTo>
                  <a:lnTo>
                    <a:pt x="1265" y="1118"/>
                  </a:lnTo>
                  <a:cubicBezTo>
                    <a:pt x="1277" y="1121"/>
                    <a:pt x="1289" y="1123"/>
                    <a:pt x="1302" y="1126"/>
                  </a:cubicBezTo>
                  <a:cubicBezTo>
                    <a:pt x="1295" y="1123"/>
                    <a:pt x="1289" y="1120"/>
                    <a:pt x="1283" y="1117"/>
                  </a:cubicBezTo>
                  <a:lnTo>
                    <a:pt x="1283" y="1117"/>
                  </a:lnTo>
                  <a:cubicBezTo>
                    <a:pt x="1311" y="1115"/>
                    <a:pt x="1340" y="1107"/>
                    <a:pt x="1368" y="1093"/>
                  </a:cubicBezTo>
                  <a:cubicBezTo>
                    <a:pt x="1435" y="1093"/>
                    <a:pt x="1502" y="1060"/>
                    <a:pt x="1569" y="1026"/>
                  </a:cubicBezTo>
                  <a:cubicBezTo>
                    <a:pt x="1669" y="993"/>
                    <a:pt x="1769" y="860"/>
                    <a:pt x="1802" y="726"/>
                  </a:cubicBezTo>
                  <a:cubicBezTo>
                    <a:pt x="1835" y="593"/>
                    <a:pt x="1835" y="426"/>
                    <a:pt x="1769" y="326"/>
                  </a:cubicBezTo>
                  <a:cubicBezTo>
                    <a:pt x="1735" y="292"/>
                    <a:pt x="1702" y="259"/>
                    <a:pt x="1669" y="226"/>
                  </a:cubicBezTo>
                  <a:cubicBezTo>
                    <a:pt x="1602" y="159"/>
                    <a:pt x="1535" y="126"/>
                    <a:pt x="1435" y="92"/>
                  </a:cubicBezTo>
                  <a:cubicBezTo>
                    <a:pt x="1268" y="59"/>
                    <a:pt x="1102" y="59"/>
                    <a:pt x="935" y="26"/>
                  </a:cubicBezTo>
                  <a:lnTo>
                    <a:pt x="668" y="26"/>
                  </a:lnTo>
                  <a:cubicBezTo>
                    <a:pt x="635" y="9"/>
                    <a:pt x="601" y="1"/>
                    <a:pt x="5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35"/>
            <p:cNvSpPr/>
            <p:nvPr/>
          </p:nvSpPr>
          <p:spPr>
            <a:xfrm>
              <a:off x="2777590" y="2193369"/>
              <a:ext cx="72741" cy="39623"/>
            </a:xfrm>
            <a:custGeom>
              <a:avLst/>
              <a:gdLst/>
              <a:ahLst/>
              <a:cxnLst/>
              <a:rect l="l" t="t" r="r" b="b"/>
              <a:pathLst>
                <a:path w="2035" h="1135" extrusionOk="0">
                  <a:moveTo>
                    <a:pt x="534" y="0"/>
                  </a:moveTo>
                  <a:cubicBezTo>
                    <a:pt x="400" y="0"/>
                    <a:pt x="234" y="67"/>
                    <a:pt x="167" y="134"/>
                  </a:cubicBezTo>
                  <a:cubicBezTo>
                    <a:pt x="67" y="234"/>
                    <a:pt x="0" y="400"/>
                    <a:pt x="0" y="500"/>
                  </a:cubicBezTo>
                  <a:cubicBezTo>
                    <a:pt x="0" y="634"/>
                    <a:pt x="67" y="801"/>
                    <a:pt x="167" y="867"/>
                  </a:cubicBezTo>
                  <a:cubicBezTo>
                    <a:pt x="267" y="967"/>
                    <a:pt x="367" y="1034"/>
                    <a:pt x="534" y="1034"/>
                  </a:cubicBezTo>
                  <a:cubicBezTo>
                    <a:pt x="667" y="1034"/>
                    <a:pt x="767" y="1068"/>
                    <a:pt x="901" y="1068"/>
                  </a:cubicBezTo>
                  <a:lnTo>
                    <a:pt x="767" y="1068"/>
                  </a:lnTo>
                  <a:cubicBezTo>
                    <a:pt x="1001" y="1101"/>
                    <a:pt x="1268" y="1134"/>
                    <a:pt x="1501" y="1134"/>
                  </a:cubicBezTo>
                  <a:cubicBezTo>
                    <a:pt x="1635" y="1134"/>
                    <a:pt x="1768" y="1068"/>
                    <a:pt x="1868" y="967"/>
                  </a:cubicBezTo>
                  <a:cubicBezTo>
                    <a:pt x="1968" y="901"/>
                    <a:pt x="2035" y="734"/>
                    <a:pt x="2035" y="601"/>
                  </a:cubicBezTo>
                  <a:cubicBezTo>
                    <a:pt x="2035" y="467"/>
                    <a:pt x="1968" y="334"/>
                    <a:pt x="1868" y="234"/>
                  </a:cubicBezTo>
                  <a:cubicBezTo>
                    <a:pt x="1768" y="134"/>
                    <a:pt x="1635" y="100"/>
                    <a:pt x="1501" y="100"/>
                  </a:cubicBezTo>
                  <a:cubicBezTo>
                    <a:pt x="1368" y="100"/>
                    <a:pt x="1234" y="67"/>
                    <a:pt x="1134" y="67"/>
                  </a:cubicBezTo>
                  <a:lnTo>
                    <a:pt x="1268" y="67"/>
                  </a:lnTo>
                  <a:cubicBezTo>
                    <a:pt x="1001" y="33"/>
                    <a:pt x="767" y="0"/>
                    <a:pt x="5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35"/>
            <p:cNvSpPr/>
            <p:nvPr/>
          </p:nvSpPr>
          <p:spPr>
            <a:xfrm>
              <a:off x="2847937" y="2255089"/>
              <a:ext cx="79926" cy="38436"/>
            </a:xfrm>
            <a:custGeom>
              <a:avLst/>
              <a:gdLst/>
              <a:ahLst/>
              <a:cxnLst/>
              <a:rect l="l" t="t" r="r" b="b"/>
              <a:pathLst>
                <a:path w="2236" h="1101" extrusionOk="0">
                  <a:moveTo>
                    <a:pt x="467" y="0"/>
                  </a:moveTo>
                  <a:cubicBezTo>
                    <a:pt x="367" y="0"/>
                    <a:pt x="334" y="33"/>
                    <a:pt x="267" y="67"/>
                  </a:cubicBezTo>
                  <a:cubicBezTo>
                    <a:pt x="167" y="133"/>
                    <a:pt x="34" y="267"/>
                    <a:pt x="34" y="367"/>
                  </a:cubicBezTo>
                  <a:cubicBezTo>
                    <a:pt x="0" y="500"/>
                    <a:pt x="0" y="667"/>
                    <a:pt x="67" y="767"/>
                  </a:cubicBezTo>
                  <a:cubicBezTo>
                    <a:pt x="134" y="901"/>
                    <a:pt x="267" y="1001"/>
                    <a:pt x="401" y="1034"/>
                  </a:cubicBezTo>
                  <a:cubicBezTo>
                    <a:pt x="634" y="1034"/>
                    <a:pt x="868" y="1067"/>
                    <a:pt x="1101" y="1101"/>
                  </a:cubicBezTo>
                  <a:cubicBezTo>
                    <a:pt x="1301" y="1101"/>
                    <a:pt x="1501" y="1067"/>
                    <a:pt x="1701" y="1067"/>
                  </a:cubicBezTo>
                  <a:cubicBezTo>
                    <a:pt x="1835" y="1067"/>
                    <a:pt x="1968" y="1001"/>
                    <a:pt x="2068" y="901"/>
                  </a:cubicBezTo>
                  <a:cubicBezTo>
                    <a:pt x="2168" y="801"/>
                    <a:pt x="2235" y="667"/>
                    <a:pt x="2235" y="534"/>
                  </a:cubicBezTo>
                  <a:cubicBezTo>
                    <a:pt x="2202" y="400"/>
                    <a:pt x="2168" y="267"/>
                    <a:pt x="2068" y="167"/>
                  </a:cubicBezTo>
                  <a:cubicBezTo>
                    <a:pt x="1968" y="100"/>
                    <a:pt x="1835" y="33"/>
                    <a:pt x="1701" y="33"/>
                  </a:cubicBezTo>
                  <a:cubicBezTo>
                    <a:pt x="1550" y="47"/>
                    <a:pt x="1392" y="55"/>
                    <a:pt x="1233" y="55"/>
                  </a:cubicBezTo>
                  <a:cubicBezTo>
                    <a:pt x="1050" y="55"/>
                    <a:pt x="865" y="44"/>
                    <a:pt x="687" y="19"/>
                  </a:cubicBezTo>
                  <a:lnTo>
                    <a:pt x="687" y="19"/>
                  </a:lnTo>
                  <a:cubicBezTo>
                    <a:pt x="678" y="10"/>
                    <a:pt x="667" y="0"/>
                    <a:pt x="667" y="0"/>
                  </a:cubicBezTo>
                  <a:lnTo>
                    <a:pt x="567" y="0"/>
                  </a:lnTo>
                  <a:cubicBezTo>
                    <a:pt x="595" y="0"/>
                    <a:pt x="644" y="0"/>
                    <a:pt x="680" y="18"/>
                  </a:cubicBezTo>
                  <a:lnTo>
                    <a:pt x="680" y="18"/>
                  </a:lnTo>
                  <a:cubicBezTo>
                    <a:pt x="642" y="13"/>
                    <a:pt x="604" y="7"/>
                    <a:pt x="5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35"/>
            <p:cNvSpPr/>
            <p:nvPr/>
          </p:nvSpPr>
          <p:spPr>
            <a:xfrm>
              <a:off x="2704848" y="2246047"/>
              <a:ext cx="82321" cy="44510"/>
            </a:xfrm>
            <a:custGeom>
              <a:avLst/>
              <a:gdLst/>
              <a:ahLst/>
              <a:cxnLst/>
              <a:rect l="l" t="t" r="r" b="b"/>
              <a:pathLst>
                <a:path w="2303" h="1275" extrusionOk="0">
                  <a:moveTo>
                    <a:pt x="567" y="1"/>
                  </a:moveTo>
                  <a:cubicBezTo>
                    <a:pt x="534" y="1"/>
                    <a:pt x="501" y="9"/>
                    <a:pt x="467" y="26"/>
                  </a:cubicBezTo>
                  <a:cubicBezTo>
                    <a:pt x="401" y="26"/>
                    <a:pt x="334" y="59"/>
                    <a:pt x="267" y="92"/>
                  </a:cubicBezTo>
                  <a:cubicBezTo>
                    <a:pt x="167" y="159"/>
                    <a:pt x="67" y="259"/>
                    <a:pt x="34" y="392"/>
                  </a:cubicBezTo>
                  <a:cubicBezTo>
                    <a:pt x="0" y="526"/>
                    <a:pt x="0" y="693"/>
                    <a:pt x="100" y="793"/>
                  </a:cubicBezTo>
                  <a:cubicBezTo>
                    <a:pt x="167" y="893"/>
                    <a:pt x="267" y="1026"/>
                    <a:pt x="401" y="1026"/>
                  </a:cubicBezTo>
                  <a:cubicBezTo>
                    <a:pt x="801" y="1093"/>
                    <a:pt x="1235" y="1193"/>
                    <a:pt x="1635" y="1260"/>
                  </a:cubicBezTo>
                  <a:cubicBezTo>
                    <a:pt x="1679" y="1260"/>
                    <a:pt x="1724" y="1275"/>
                    <a:pt x="1768" y="1275"/>
                  </a:cubicBezTo>
                  <a:cubicBezTo>
                    <a:pt x="1791" y="1275"/>
                    <a:pt x="1813" y="1271"/>
                    <a:pt x="1835" y="1260"/>
                  </a:cubicBezTo>
                  <a:cubicBezTo>
                    <a:pt x="1902" y="1260"/>
                    <a:pt x="1968" y="1226"/>
                    <a:pt x="2035" y="1193"/>
                  </a:cubicBezTo>
                  <a:cubicBezTo>
                    <a:pt x="2135" y="1126"/>
                    <a:pt x="2235" y="1026"/>
                    <a:pt x="2269" y="893"/>
                  </a:cubicBezTo>
                  <a:cubicBezTo>
                    <a:pt x="2302" y="759"/>
                    <a:pt x="2302" y="593"/>
                    <a:pt x="2235" y="493"/>
                  </a:cubicBezTo>
                  <a:cubicBezTo>
                    <a:pt x="2169" y="392"/>
                    <a:pt x="2035" y="259"/>
                    <a:pt x="1902" y="259"/>
                  </a:cubicBezTo>
                  <a:cubicBezTo>
                    <a:pt x="1501" y="192"/>
                    <a:pt x="1101" y="92"/>
                    <a:pt x="668" y="26"/>
                  </a:cubicBezTo>
                  <a:cubicBezTo>
                    <a:pt x="634" y="9"/>
                    <a:pt x="601" y="1"/>
                    <a:pt x="5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35"/>
            <p:cNvSpPr/>
            <p:nvPr/>
          </p:nvSpPr>
          <p:spPr>
            <a:xfrm>
              <a:off x="2766830" y="2313283"/>
              <a:ext cx="73992" cy="38471"/>
            </a:xfrm>
            <a:custGeom>
              <a:avLst/>
              <a:gdLst/>
              <a:ahLst/>
              <a:cxnLst/>
              <a:rect l="l" t="t" r="r" b="b"/>
              <a:pathLst>
                <a:path w="2070" h="1102" extrusionOk="0">
                  <a:moveTo>
                    <a:pt x="1569" y="1"/>
                  </a:moveTo>
                  <a:cubicBezTo>
                    <a:pt x="1202" y="1"/>
                    <a:pt x="868" y="34"/>
                    <a:pt x="501" y="34"/>
                  </a:cubicBezTo>
                  <a:cubicBezTo>
                    <a:pt x="368" y="34"/>
                    <a:pt x="234" y="101"/>
                    <a:pt x="134" y="201"/>
                  </a:cubicBezTo>
                  <a:cubicBezTo>
                    <a:pt x="68" y="301"/>
                    <a:pt x="1" y="435"/>
                    <a:pt x="1" y="568"/>
                  </a:cubicBezTo>
                  <a:cubicBezTo>
                    <a:pt x="1" y="701"/>
                    <a:pt x="34" y="835"/>
                    <a:pt x="134" y="935"/>
                  </a:cubicBezTo>
                  <a:cubicBezTo>
                    <a:pt x="234" y="1035"/>
                    <a:pt x="368" y="1102"/>
                    <a:pt x="501" y="1102"/>
                  </a:cubicBezTo>
                  <a:cubicBezTo>
                    <a:pt x="868" y="1102"/>
                    <a:pt x="1202" y="1068"/>
                    <a:pt x="1569" y="1068"/>
                  </a:cubicBezTo>
                  <a:cubicBezTo>
                    <a:pt x="1702" y="1068"/>
                    <a:pt x="1836" y="1002"/>
                    <a:pt x="1936" y="902"/>
                  </a:cubicBezTo>
                  <a:cubicBezTo>
                    <a:pt x="2002" y="801"/>
                    <a:pt x="2069" y="668"/>
                    <a:pt x="2069" y="535"/>
                  </a:cubicBezTo>
                  <a:cubicBezTo>
                    <a:pt x="2069" y="401"/>
                    <a:pt x="2036" y="268"/>
                    <a:pt x="1936" y="168"/>
                  </a:cubicBezTo>
                  <a:cubicBezTo>
                    <a:pt x="1836" y="68"/>
                    <a:pt x="1702" y="1"/>
                    <a:pt x="15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35"/>
            <p:cNvSpPr/>
            <p:nvPr/>
          </p:nvSpPr>
          <p:spPr>
            <a:xfrm>
              <a:off x="2665492" y="2370360"/>
              <a:ext cx="89470" cy="39867"/>
            </a:xfrm>
            <a:custGeom>
              <a:avLst/>
              <a:gdLst/>
              <a:ahLst/>
              <a:cxnLst/>
              <a:rect l="l" t="t" r="r" b="b"/>
              <a:pathLst>
                <a:path w="2503" h="1142" extrusionOk="0">
                  <a:moveTo>
                    <a:pt x="1960" y="1067"/>
                  </a:moveTo>
                  <a:lnTo>
                    <a:pt x="1960" y="1067"/>
                  </a:lnTo>
                  <a:cubicBezTo>
                    <a:pt x="1921" y="1068"/>
                    <a:pt x="1879" y="1068"/>
                    <a:pt x="1835" y="1068"/>
                  </a:cubicBezTo>
                  <a:lnTo>
                    <a:pt x="1969" y="1068"/>
                  </a:lnTo>
                  <a:cubicBezTo>
                    <a:pt x="1966" y="1067"/>
                    <a:pt x="1963" y="1067"/>
                    <a:pt x="1960" y="1067"/>
                  </a:cubicBezTo>
                  <a:close/>
                  <a:moveTo>
                    <a:pt x="1302" y="0"/>
                  </a:moveTo>
                  <a:cubicBezTo>
                    <a:pt x="1035" y="34"/>
                    <a:pt x="801" y="67"/>
                    <a:pt x="534" y="100"/>
                  </a:cubicBezTo>
                  <a:cubicBezTo>
                    <a:pt x="401" y="100"/>
                    <a:pt x="267" y="134"/>
                    <a:pt x="167" y="267"/>
                  </a:cubicBezTo>
                  <a:cubicBezTo>
                    <a:pt x="67" y="334"/>
                    <a:pt x="1" y="501"/>
                    <a:pt x="1" y="634"/>
                  </a:cubicBezTo>
                  <a:cubicBezTo>
                    <a:pt x="1" y="768"/>
                    <a:pt x="67" y="901"/>
                    <a:pt x="167" y="1001"/>
                  </a:cubicBezTo>
                  <a:cubicBezTo>
                    <a:pt x="254" y="1059"/>
                    <a:pt x="365" y="1141"/>
                    <a:pt x="480" y="1141"/>
                  </a:cubicBezTo>
                  <a:cubicBezTo>
                    <a:pt x="498" y="1141"/>
                    <a:pt x="516" y="1139"/>
                    <a:pt x="534" y="1135"/>
                  </a:cubicBezTo>
                  <a:cubicBezTo>
                    <a:pt x="865" y="1087"/>
                    <a:pt x="1211" y="1040"/>
                    <a:pt x="1551" y="1040"/>
                  </a:cubicBezTo>
                  <a:cubicBezTo>
                    <a:pt x="1689" y="1040"/>
                    <a:pt x="1826" y="1048"/>
                    <a:pt x="1960" y="1067"/>
                  </a:cubicBezTo>
                  <a:lnTo>
                    <a:pt x="1960" y="1067"/>
                  </a:lnTo>
                  <a:cubicBezTo>
                    <a:pt x="2070" y="1063"/>
                    <a:pt x="2162" y="1050"/>
                    <a:pt x="2236" y="1001"/>
                  </a:cubicBezTo>
                  <a:cubicBezTo>
                    <a:pt x="2369" y="934"/>
                    <a:pt x="2469" y="801"/>
                    <a:pt x="2502" y="701"/>
                  </a:cubicBezTo>
                  <a:cubicBezTo>
                    <a:pt x="2502" y="567"/>
                    <a:pt x="2502" y="401"/>
                    <a:pt x="2436" y="301"/>
                  </a:cubicBezTo>
                  <a:cubicBezTo>
                    <a:pt x="2369" y="167"/>
                    <a:pt x="2269" y="67"/>
                    <a:pt x="2135" y="34"/>
                  </a:cubicBezTo>
                  <a:cubicBezTo>
                    <a:pt x="1835" y="0"/>
                    <a:pt x="1568" y="0"/>
                    <a:pt x="13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35"/>
            <p:cNvSpPr/>
            <p:nvPr/>
          </p:nvSpPr>
          <p:spPr>
            <a:xfrm>
              <a:off x="2805006" y="2394726"/>
              <a:ext cx="88254" cy="38541"/>
            </a:xfrm>
            <a:custGeom>
              <a:avLst/>
              <a:gdLst/>
              <a:ahLst/>
              <a:cxnLst/>
              <a:rect l="l" t="t" r="r" b="b"/>
              <a:pathLst>
                <a:path w="2469" h="1104" extrusionOk="0">
                  <a:moveTo>
                    <a:pt x="1802" y="1070"/>
                  </a:moveTo>
                  <a:cubicBezTo>
                    <a:pt x="1803" y="1071"/>
                    <a:pt x="1804" y="1071"/>
                    <a:pt x="1805" y="1071"/>
                  </a:cubicBezTo>
                  <a:lnTo>
                    <a:pt x="1805" y="1071"/>
                  </a:lnTo>
                  <a:cubicBezTo>
                    <a:pt x="1791" y="1070"/>
                    <a:pt x="1778" y="1070"/>
                    <a:pt x="1768" y="1070"/>
                  </a:cubicBezTo>
                  <a:close/>
                  <a:moveTo>
                    <a:pt x="488" y="0"/>
                  </a:moveTo>
                  <a:cubicBezTo>
                    <a:pt x="238" y="0"/>
                    <a:pt x="0" y="252"/>
                    <a:pt x="0" y="503"/>
                  </a:cubicBezTo>
                  <a:cubicBezTo>
                    <a:pt x="34" y="803"/>
                    <a:pt x="234" y="1004"/>
                    <a:pt x="534" y="1037"/>
                  </a:cubicBezTo>
                  <a:cubicBezTo>
                    <a:pt x="1001" y="1070"/>
                    <a:pt x="1435" y="1037"/>
                    <a:pt x="1902" y="1104"/>
                  </a:cubicBezTo>
                  <a:cubicBezTo>
                    <a:pt x="1894" y="1095"/>
                    <a:pt x="1883" y="1089"/>
                    <a:pt x="1872" y="1085"/>
                  </a:cubicBezTo>
                  <a:lnTo>
                    <a:pt x="1872" y="1085"/>
                  </a:lnTo>
                  <a:cubicBezTo>
                    <a:pt x="1904" y="1090"/>
                    <a:pt x="1936" y="1092"/>
                    <a:pt x="1968" y="1092"/>
                  </a:cubicBezTo>
                  <a:cubicBezTo>
                    <a:pt x="2046" y="1092"/>
                    <a:pt x="2124" y="1076"/>
                    <a:pt x="2202" y="1037"/>
                  </a:cubicBezTo>
                  <a:cubicBezTo>
                    <a:pt x="2302" y="970"/>
                    <a:pt x="2402" y="837"/>
                    <a:pt x="2435" y="703"/>
                  </a:cubicBezTo>
                  <a:cubicBezTo>
                    <a:pt x="2469" y="570"/>
                    <a:pt x="2435" y="437"/>
                    <a:pt x="2369" y="303"/>
                  </a:cubicBezTo>
                  <a:cubicBezTo>
                    <a:pt x="2302" y="203"/>
                    <a:pt x="2202" y="103"/>
                    <a:pt x="2069" y="70"/>
                  </a:cubicBezTo>
                  <a:cubicBezTo>
                    <a:pt x="1802" y="36"/>
                    <a:pt x="1535" y="3"/>
                    <a:pt x="1268" y="3"/>
                  </a:cubicBezTo>
                  <a:lnTo>
                    <a:pt x="534" y="3"/>
                  </a:lnTo>
                  <a:cubicBezTo>
                    <a:pt x="519" y="1"/>
                    <a:pt x="504" y="0"/>
                    <a:pt x="488"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35"/>
            <p:cNvSpPr/>
            <p:nvPr/>
          </p:nvSpPr>
          <p:spPr>
            <a:xfrm>
              <a:off x="2725116" y="2457249"/>
              <a:ext cx="72777" cy="40077"/>
            </a:xfrm>
            <a:custGeom>
              <a:avLst/>
              <a:gdLst/>
              <a:ahLst/>
              <a:cxnLst/>
              <a:rect l="l" t="t" r="r" b="b"/>
              <a:pathLst>
                <a:path w="2036" h="1148" extrusionOk="0">
                  <a:moveTo>
                    <a:pt x="555" y="0"/>
                  </a:moveTo>
                  <a:cubicBezTo>
                    <a:pt x="450" y="0"/>
                    <a:pt x="341" y="31"/>
                    <a:pt x="267" y="80"/>
                  </a:cubicBezTo>
                  <a:cubicBezTo>
                    <a:pt x="134" y="147"/>
                    <a:pt x="34" y="280"/>
                    <a:pt x="34" y="380"/>
                  </a:cubicBezTo>
                  <a:cubicBezTo>
                    <a:pt x="0" y="514"/>
                    <a:pt x="0" y="680"/>
                    <a:pt x="67" y="780"/>
                  </a:cubicBezTo>
                  <a:cubicBezTo>
                    <a:pt x="134" y="914"/>
                    <a:pt x="267" y="1014"/>
                    <a:pt x="401" y="1047"/>
                  </a:cubicBezTo>
                  <a:cubicBezTo>
                    <a:pt x="768" y="1114"/>
                    <a:pt x="1135" y="1147"/>
                    <a:pt x="1502" y="1147"/>
                  </a:cubicBezTo>
                  <a:cubicBezTo>
                    <a:pt x="1635" y="1147"/>
                    <a:pt x="1768" y="1081"/>
                    <a:pt x="1868" y="981"/>
                  </a:cubicBezTo>
                  <a:cubicBezTo>
                    <a:pt x="1969" y="880"/>
                    <a:pt x="2035" y="747"/>
                    <a:pt x="2035" y="614"/>
                  </a:cubicBezTo>
                  <a:cubicBezTo>
                    <a:pt x="2035" y="480"/>
                    <a:pt x="1969" y="347"/>
                    <a:pt x="1868" y="247"/>
                  </a:cubicBezTo>
                  <a:cubicBezTo>
                    <a:pt x="1768" y="147"/>
                    <a:pt x="1635" y="113"/>
                    <a:pt x="1502" y="113"/>
                  </a:cubicBezTo>
                  <a:cubicBezTo>
                    <a:pt x="1268" y="113"/>
                    <a:pt x="1035" y="113"/>
                    <a:pt x="834" y="80"/>
                  </a:cubicBezTo>
                  <a:lnTo>
                    <a:pt x="968" y="80"/>
                  </a:lnTo>
                  <a:cubicBezTo>
                    <a:pt x="868" y="80"/>
                    <a:pt x="768" y="47"/>
                    <a:pt x="668" y="13"/>
                  </a:cubicBezTo>
                  <a:cubicBezTo>
                    <a:pt x="632" y="4"/>
                    <a:pt x="594" y="0"/>
                    <a:pt x="555"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35"/>
            <p:cNvSpPr/>
            <p:nvPr/>
          </p:nvSpPr>
          <p:spPr>
            <a:xfrm>
              <a:off x="2655948" y="2531885"/>
              <a:ext cx="79926" cy="37633"/>
            </a:xfrm>
            <a:custGeom>
              <a:avLst/>
              <a:gdLst/>
              <a:ahLst/>
              <a:cxnLst/>
              <a:rect l="l" t="t" r="r" b="b"/>
              <a:pathLst>
                <a:path w="2236" h="1078" extrusionOk="0">
                  <a:moveTo>
                    <a:pt x="784" y="0"/>
                  </a:moveTo>
                  <a:cubicBezTo>
                    <a:pt x="702" y="0"/>
                    <a:pt x="619" y="3"/>
                    <a:pt x="534" y="10"/>
                  </a:cubicBezTo>
                  <a:cubicBezTo>
                    <a:pt x="401" y="10"/>
                    <a:pt x="268" y="43"/>
                    <a:pt x="168" y="143"/>
                  </a:cubicBezTo>
                  <a:cubicBezTo>
                    <a:pt x="67" y="244"/>
                    <a:pt x="1" y="377"/>
                    <a:pt x="1" y="510"/>
                  </a:cubicBezTo>
                  <a:cubicBezTo>
                    <a:pt x="1" y="644"/>
                    <a:pt x="67" y="777"/>
                    <a:pt x="168" y="877"/>
                  </a:cubicBezTo>
                  <a:cubicBezTo>
                    <a:pt x="268" y="977"/>
                    <a:pt x="401" y="1044"/>
                    <a:pt x="534" y="1044"/>
                  </a:cubicBezTo>
                  <a:cubicBezTo>
                    <a:pt x="615" y="1037"/>
                    <a:pt x="693" y="1035"/>
                    <a:pt x="771" y="1035"/>
                  </a:cubicBezTo>
                  <a:cubicBezTo>
                    <a:pt x="1083" y="1035"/>
                    <a:pt x="1382" y="1077"/>
                    <a:pt x="1702" y="1077"/>
                  </a:cubicBezTo>
                  <a:cubicBezTo>
                    <a:pt x="1835" y="1044"/>
                    <a:pt x="1969" y="1011"/>
                    <a:pt x="2069" y="911"/>
                  </a:cubicBezTo>
                  <a:cubicBezTo>
                    <a:pt x="2169" y="811"/>
                    <a:pt x="2236" y="677"/>
                    <a:pt x="2236" y="544"/>
                  </a:cubicBezTo>
                  <a:cubicBezTo>
                    <a:pt x="2202" y="410"/>
                    <a:pt x="2169" y="277"/>
                    <a:pt x="2069" y="177"/>
                  </a:cubicBezTo>
                  <a:cubicBezTo>
                    <a:pt x="1969" y="77"/>
                    <a:pt x="1835" y="10"/>
                    <a:pt x="1702" y="10"/>
                  </a:cubicBezTo>
                  <a:cubicBezTo>
                    <a:pt x="1617" y="17"/>
                    <a:pt x="1534" y="20"/>
                    <a:pt x="1452" y="20"/>
                  </a:cubicBezTo>
                  <a:cubicBezTo>
                    <a:pt x="1227" y="20"/>
                    <a:pt x="1009" y="0"/>
                    <a:pt x="784"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35"/>
            <p:cNvSpPr/>
            <p:nvPr/>
          </p:nvSpPr>
          <p:spPr>
            <a:xfrm>
              <a:off x="2747778" y="2545744"/>
              <a:ext cx="72777" cy="38925"/>
            </a:xfrm>
            <a:custGeom>
              <a:avLst/>
              <a:gdLst/>
              <a:ahLst/>
              <a:cxnLst/>
              <a:rect l="l" t="t" r="r" b="b"/>
              <a:pathLst>
                <a:path w="2036" h="1115" extrusionOk="0">
                  <a:moveTo>
                    <a:pt x="555" y="0"/>
                  </a:moveTo>
                  <a:cubicBezTo>
                    <a:pt x="449" y="0"/>
                    <a:pt x="340" y="31"/>
                    <a:pt x="267" y="80"/>
                  </a:cubicBezTo>
                  <a:cubicBezTo>
                    <a:pt x="167" y="147"/>
                    <a:pt x="34" y="280"/>
                    <a:pt x="34" y="380"/>
                  </a:cubicBezTo>
                  <a:cubicBezTo>
                    <a:pt x="0" y="514"/>
                    <a:pt x="0" y="680"/>
                    <a:pt x="67" y="781"/>
                  </a:cubicBezTo>
                  <a:cubicBezTo>
                    <a:pt x="167" y="914"/>
                    <a:pt x="267" y="981"/>
                    <a:pt x="401" y="1014"/>
                  </a:cubicBezTo>
                  <a:cubicBezTo>
                    <a:pt x="601" y="1081"/>
                    <a:pt x="809" y="1114"/>
                    <a:pt x="1013" y="1114"/>
                  </a:cubicBezTo>
                  <a:cubicBezTo>
                    <a:pt x="1218" y="1114"/>
                    <a:pt x="1418" y="1081"/>
                    <a:pt x="1601" y="1014"/>
                  </a:cubicBezTo>
                  <a:cubicBezTo>
                    <a:pt x="1735" y="981"/>
                    <a:pt x="1868" y="914"/>
                    <a:pt x="1935" y="781"/>
                  </a:cubicBezTo>
                  <a:cubicBezTo>
                    <a:pt x="2002" y="680"/>
                    <a:pt x="2035" y="514"/>
                    <a:pt x="1968" y="380"/>
                  </a:cubicBezTo>
                  <a:cubicBezTo>
                    <a:pt x="1935" y="280"/>
                    <a:pt x="1868" y="147"/>
                    <a:pt x="1735" y="80"/>
                  </a:cubicBezTo>
                  <a:cubicBezTo>
                    <a:pt x="1637" y="31"/>
                    <a:pt x="1539" y="0"/>
                    <a:pt x="1442" y="0"/>
                  </a:cubicBezTo>
                  <a:cubicBezTo>
                    <a:pt x="1406" y="0"/>
                    <a:pt x="1370" y="4"/>
                    <a:pt x="1335" y="13"/>
                  </a:cubicBezTo>
                  <a:cubicBezTo>
                    <a:pt x="1243" y="44"/>
                    <a:pt x="1179" y="74"/>
                    <a:pt x="1092" y="79"/>
                  </a:cubicBezTo>
                  <a:lnTo>
                    <a:pt x="1092" y="79"/>
                  </a:lnTo>
                  <a:cubicBezTo>
                    <a:pt x="995" y="78"/>
                    <a:pt x="898" y="71"/>
                    <a:pt x="801" y="47"/>
                  </a:cubicBezTo>
                  <a:lnTo>
                    <a:pt x="801" y="47"/>
                  </a:lnTo>
                  <a:cubicBezTo>
                    <a:pt x="812" y="58"/>
                    <a:pt x="823" y="65"/>
                    <a:pt x="835" y="70"/>
                  </a:cubicBezTo>
                  <a:lnTo>
                    <a:pt x="835" y="70"/>
                  </a:lnTo>
                  <a:cubicBezTo>
                    <a:pt x="771" y="58"/>
                    <a:pt x="712" y="36"/>
                    <a:pt x="667" y="13"/>
                  </a:cubicBezTo>
                  <a:cubicBezTo>
                    <a:pt x="632" y="4"/>
                    <a:pt x="594" y="0"/>
                    <a:pt x="555"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35"/>
            <p:cNvSpPr/>
            <p:nvPr/>
          </p:nvSpPr>
          <p:spPr>
            <a:xfrm>
              <a:off x="2338780" y="1873110"/>
              <a:ext cx="418574" cy="874600"/>
            </a:xfrm>
            <a:custGeom>
              <a:avLst/>
              <a:gdLst/>
              <a:ahLst/>
              <a:cxnLst/>
              <a:rect l="l" t="t" r="r" b="b"/>
              <a:pathLst>
                <a:path w="11710" h="25053" extrusionOk="0">
                  <a:moveTo>
                    <a:pt x="2336" y="1"/>
                  </a:moveTo>
                  <a:cubicBezTo>
                    <a:pt x="901" y="4537"/>
                    <a:pt x="1" y="10575"/>
                    <a:pt x="1068" y="15278"/>
                  </a:cubicBezTo>
                  <a:cubicBezTo>
                    <a:pt x="1869" y="19014"/>
                    <a:pt x="5104" y="23418"/>
                    <a:pt x="8807" y="25052"/>
                  </a:cubicBezTo>
                  <a:lnTo>
                    <a:pt x="9341" y="24919"/>
                  </a:lnTo>
                  <a:cubicBezTo>
                    <a:pt x="11676" y="22517"/>
                    <a:pt x="11709" y="18047"/>
                    <a:pt x="11209" y="14845"/>
                  </a:cubicBezTo>
                  <a:cubicBezTo>
                    <a:pt x="10341" y="8774"/>
                    <a:pt x="6505" y="4204"/>
                    <a:pt x="23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35"/>
            <p:cNvSpPr/>
            <p:nvPr/>
          </p:nvSpPr>
          <p:spPr>
            <a:xfrm>
              <a:off x="2442763" y="2006708"/>
              <a:ext cx="256149" cy="780413"/>
            </a:xfrm>
            <a:custGeom>
              <a:avLst/>
              <a:gdLst/>
              <a:ahLst/>
              <a:cxnLst/>
              <a:rect l="l" t="t" r="r" b="b"/>
              <a:pathLst>
                <a:path w="7166" h="22355" extrusionOk="0">
                  <a:moveTo>
                    <a:pt x="643" y="0"/>
                  </a:moveTo>
                  <a:cubicBezTo>
                    <a:pt x="341" y="0"/>
                    <a:pt x="0" y="261"/>
                    <a:pt x="61" y="644"/>
                  </a:cubicBezTo>
                  <a:cubicBezTo>
                    <a:pt x="327" y="2412"/>
                    <a:pt x="1095" y="4046"/>
                    <a:pt x="1428" y="5781"/>
                  </a:cubicBezTo>
                  <a:cubicBezTo>
                    <a:pt x="1828" y="7682"/>
                    <a:pt x="2095" y="9617"/>
                    <a:pt x="2562" y="11518"/>
                  </a:cubicBezTo>
                  <a:cubicBezTo>
                    <a:pt x="2963" y="13319"/>
                    <a:pt x="3563" y="15087"/>
                    <a:pt x="4230" y="16822"/>
                  </a:cubicBezTo>
                  <a:cubicBezTo>
                    <a:pt x="4897" y="18523"/>
                    <a:pt x="5598" y="20224"/>
                    <a:pt x="6065" y="21992"/>
                  </a:cubicBezTo>
                  <a:cubicBezTo>
                    <a:pt x="6131" y="22245"/>
                    <a:pt x="6331" y="22355"/>
                    <a:pt x="6536" y="22355"/>
                  </a:cubicBezTo>
                  <a:cubicBezTo>
                    <a:pt x="6844" y="22355"/>
                    <a:pt x="7166" y="22106"/>
                    <a:pt x="7066" y="21725"/>
                  </a:cubicBezTo>
                  <a:cubicBezTo>
                    <a:pt x="6599" y="19924"/>
                    <a:pt x="5898" y="18256"/>
                    <a:pt x="5231" y="16555"/>
                  </a:cubicBezTo>
                  <a:cubicBezTo>
                    <a:pt x="4564" y="14821"/>
                    <a:pt x="3963" y="13053"/>
                    <a:pt x="3563" y="11251"/>
                  </a:cubicBezTo>
                  <a:cubicBezTo>
                    <a:pt x="3096" y="9350"/>
                    <a:pt x="2829" y="7415"/>
                    <a:pt x="2429" y="5481"/>
                  </a:cubicBezTo>
                  <a:cubicBezTo>
                    <a:pt x="2095" y="3746"/>
                    <a:pt x="1328" y="2145"/>
                    <a:pt x="1061" y="377"/>
                  </a:cubicBezTo>
                  <a:cubicBezTo>
                    <a:pt x="1022" y="112"/>
                    <a:pt x="841"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35"/>
            <p:cNvSpPr/>
            <p:nvPr/>
          </p:nvSpPr>
          <p:spPr>
            <a:xfrm>
              <a:off x="2401978" y="2101313"/>
              <a:ext cx="188448" cy="129935"/>
            </a:xfrm>
            <a:custGeom>
              <a:avLst/>
              <a:gdLst/>
              <a:ahLst/>
              <a:cxnLst/>
              <a:rect l="l" t="t" r="r" b="b"/>
              <a:pathLst>
                <a:path w="5272" h="3722" extrusionOk="0">
                  <a:moveTo>
                    <a:pt x="3670" y="3204"/>
                  </a:moveTo>
                  <a:cubicBezTo>
                    <a:pt x="3661" y="3223"/>
                    <a:pt x="3651" y="3239"/>
                    <a:pt x="3643" y="3254"/>
                  </a:cubicBezTo>
                  <a:lnTo>
                    <a:pt x="3643" y="3254"/>
                  </a:lnTo>
                  <a:cubicBezTo>
                    <a:pt x="3646" y="3250"/>
                    <a:pt x="3655" y="3235"/>
                    <a:pt x="3670" y="3204"/>
                  </a:cubicBezTo>
                  <a:close/>
                  <a:moveTo>
                    <a:pt x="4698" y="1"/>
                  </a:moveTo>
                  <a:cubicBezTo>
                    <a:pt x="4513" y="1"/>
                    <a:pt x="4325" y="82"/>
                    <a:pt x="4237" y="235"/>
                  </a:cubicBezTo>
                  <a:cubicBezTo>
                    <a:pt x="3901" y="1012"/>
                    <a:pt x="3283" y="1668"/>
                    <a:pt x="2883" y="2406"/>
                  </a:cubicBezTo>
                  <a:lnTo>
                    <a:pt x="2883" y="2406"/>
                  </a:lnTo>
                  <a:cubicBezTo>
                    <a:pt x="2223" y="1971"/>
                    <a:pt x="1506" y="1629"/>
                    <a:pt x="868" y="1169"/>
                  </a:cubicBezTo>
                  <a:cubicBezTo>
                    <a:pt x="794" y="1117"/>
                    <a:pt x="707" y="1094"/>
                    <a:pt x="618" y="1094"/>
                  </a:cubicBezTo>
                  <a:cubicBezTo>
                    <a:pt x="425" y="1094"/>
                    <a:pt x="225" y="1199"/>
                    <a:pt x="134" y="1336"/>
                  </a:cubicBezTo>
                  <a:cubicBezTo>
                    <a:pt x="1" y="1603"/>
                    <a:pt x="101" y="1903"/>
                    <a:pt x="334" y="2070"/>
                  </a:cubicBezTo>
                  <a:cubicBezTo>
                    <a:pt x="1101" y="2637"/>
                    <a:pt x="2002" y="2971"/>
                    <a:pt x="2736" y="3571"/>
                  </a:cubicBezTo>
                  <a:cubicBezTo>
                    <a:pt x="2851" y="3673"/>
                    <a:pt x="2986" y="3722"/>
                    <a:pt x="3116" y="3722"/>
                  </a:cubicBezTo>
                  <a:cubicBezTo>
                    <a:pt x="3325" y="3722"/>
                    <a:pt x="3521" y="3597"/>
                    <a:pt x="3603" y="3371"/>
                  </a:cubicBezTo>
                  <a:cubicBezTo>
                    <a:pt x="3603" y="3323"/>
                    <a:pt x="3621" y="3292"/>
                    <a:pt x="3643" y="3254"/>
                  </a:cubicBezTo>
                  <a:lnTo>
                    <a:pt x="3643" y="3254"/>
                  </a:lnTo>
                  <a:cubicBezTo>
                    <a:pt x="3642" y="3255"/>
                    <a:pt x="3641" y="3255"/>
                    <a:pt x="3641" y="3255"/>
                  </a:cubicBezTo>
                  <a:cubicBezTo>
                    <a:pt x="3635" y="3255"/>
                    <a:pt x="3670" y="3162"/>
                    <a:pt x="3670" y="3137"/>
                  </a:cubicBezTo>
                  <a:cubicBezTo>
                    <a:pt x="3737" y="3037"/>
                    <a:pt x="3803" y="2904"/>
                    <a:pt x="3870" y="2804"/>
                  </a:cubicBezTo>
                  <a:cubicBezTo>
                    <a:pt x="4004" y="2570"/>
                    <a:pt x="4170" y="2337"/>
                    <a:pt x="4337" y="2103"/>
                  </a:cubicBezTo>
                  <a:cubicBezTo>
                    <a:pt x="4604" y="1670"/>
                    <a:pt x="4938" y="1236"/>
                    <a:pt x="5138" y="769"/>
                  </a:cubicBezTo>
                  <a:cubicBezTo>
                    <a:pt x="5271" y="502"/>
                    <a:pt x="5238" y="202"/>
                    <a:pt x="4971" y="69"/>
                  </a:cubicBezTo>
                  <a:cubicBezTo>
                    <a:pt x="4891" y="23"/>
                    <a:pt x="4795" y="1"/>
                    <a:pt x="46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35"/>
            <p:cNvSpPr/>
            <p:nvPr/>
          </p:nvSpPr>
          <p:spPr>
            <a:xfrm>
              <a:off x="2401978" y="2220144"/>
              <a:ext cx="224193" cy="151300"/>
            </a:xfrm>
            <a:custGeom>
              <a:avLst/>
              <a:gdLst/>
              <a:ahLst/>
              <a:cxnLst/>
              <a:rect l="l" t="t" r="r" b="b"/>
              <a:pathLst>
                <a:path w="6272" h="4334" extrusionOk="0">
                  <a:moveTo>
                    <a:pt x="5708" y="0"/>
                  </a:moveTo>
                  <a:cubicBezTo>
                    <a:pt x="5523" y="0"/>
                    <a:pt x="5338" y="89"/>
                    <a:pt x="5271" y="267"/>
                  </a:cubicBezTo>
                  <a:cubicBezTo>
                    <a:pt x="4825" y="1185"/>
                    <a:pt x="4132" y="1980"/>
                    <a:pt x="3694" y="2894"/>
                  </a:cubicBezTo>
                  <a:lnTo>
                    <a:pt x="3694" y="2894"/>
                  </a:lnTo>
                  <a:cubicBezTo>
                    <a:pt x="3379" y="2636"/>
                    <a:pt x="3030" y="2425"/>
                    <a:pt x="2669" y="2235"/>
                  </a:cubicBezTo>
                  <a:cubicBezTo>
                    <a:pt x="2035" y="1968"/>
                    <a:pt x="1402" y="1735"/>
                    <a:pt x="868" y="1368"/>
                  </a:cubicBezTo>
                  <a:cubicBezTo>
                    <a:pt x="796" y="1316"/>
                    <a:pt x="711" y="1293"/>
                    <a:pt x="623" y="1293"/>
                  </a:cubicBezTo>
                  <a:cubicBezTo>
                    <a:pt x="430" y="1293"/>
                    <a:pt x="226" y="1407"/>
                    <a:pt x="134" y="1568"/>
                  </a:cubicBezTo>
                  <a:cubicBezTo>
                    <a:pt x="1" y="1802"/>
                    <a:pt x="101" y="2102"/>
                    <a:pt x="334" y="2269"/>
                  </a:cubicBezTo>
                  <a:cubicBezTo>
                    <a:pt x="835" y="2602"/>
                    <a:pt x="1435" y="2836"/>
                    <a:pt x="2002" y="3103"/>
                  </a:cubicBezTo>
                  <a:cubicBezTo>
                    <a:pt x="2536" y="3336"/>
                    <a:pt x="3103" y="3603"/>
                    <a:pt x="3470" y="4070"/>
                  </a:cubicBezTo>
                  <a:cubicBezTo>
                    <a:pt x="3580" y="4242"/>
                    <a:pt x="3763" y="4334"/>
                    <a:pt x="3940" y="4334"/>
                  </a:cubicBezTo>
                  <a:cubicBezTo>
                    <a:pt x="4141" y="4334"/>
                    <a:pt x="4333" y="4217"/>
                    <a:pt x="4404" y="3970"/>
                  </a:cubicBezTo>
                  <a:cubicBezTo>
                    <a:pt x="4704" y="2769"/>
                    <a:pt x="5638" y="1868"/>
                    <a:pt x="6172" y="768"/>
                  </a:cubicBezTo>
                  <a:cubicBezTo>
                    <a:pt x="6272" y="534"/>
                    <a:pt x="6238" y="200"/>
                    <a:pt x="5972" y="67"/>
                  </a:cubicBezTo>
                  <a:cubicBezTo>
                    <a:pt x="5894" y="23"/>
                    <a:pt x="5801" y="0"/>
                    <a:pt x="5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35"/>
            <p:cNvSpPr/>
            <p:nvPr/>
          </p:nvSpPr>
          <p:spPr>
            <a:xfrm>
              <a:off x="2441333" y="2366938"/>
              <a:ext cx="232021" cy="144353"/>
            </a:xfrm>
            <a:custGeom>
              <a:avLst/>
              <a:gdLst/>
              <a:ahLst/>
              <a:cxnLst/>
              <a:rect l="l" t="t" r="r" b="b"/>
              <a:pathLst>
                <a:path w="6491" h="4135" extrusionOk="0">
                  <a:moveTo>
                    <a:pt x="5782" y="1"/>
                  </a:moveTo>
                  <a:cubicBezTo>
                    <a:pt x="5618" y="1"/>
                    <a:pt x="5452" y="78"/>
                    <a:pt x="5338" y="265"/>
                  </a:cubicBezTo>
                  <a:cubicBezTo>
                    <a:pt x="4821" y="1155"/>
                    <a:pt x="4181" y="1971"/>
                    <a:pt x="3672" y="2903"/>
                  </a:cubicBezTo>
                  <a:lnTo>
                    <a:pt x="3672" y="2903"/>
                  </a:lnTo>
                  <a:cubicBezTo>
                    <a:pt x="2723" y="2413"/>
                    <a:pt x="1747" y="1962"/>
                    <a:pt x="868" y="1366"/>
                  </a:cubicBezTo>
                  <a:cubicBezTo>
                    <a:pt x="795" y="1314"/>
                    <a:pt x="710" y="1291"/>
                    <a:pt x="623" y="1291"/>
                  </a:cubicBezTo>
                  <a:cubicBezTo>
                    <a:pt x="429" y="1291"/>
                    <a:pt x="226" y="1405"/>
                    <a:pt x="134" y="1566"/>
                  </a:cubicBezTo>
                  <a:cubicBezTo>
                    <a:pt x="0" y="1800"/>
                    <a:pt x="101" y="2100"/>
                    <a:pt x="334" y="2267"/>
                  </a:cubicBezTo>
                  <a:cubicBezTo>
                    <a:pt x="1368" y="3000"/>
                    <a:pt x="2536" y="3467"/>
                    <a:pt x="3636" y="4068"/>
                  </a:cubicBezTo>
                  <a:cubicBezTo>
                    <a:pt x="3714" y="4112"/>
                    <a:pt x="3807" y="4135"/>
                    <a:pt x="3900" y="4135"/>
                  </a:cubicBezTo>
                  <a:cubicBezTo>
                    <a:pt x="4085" y="4135"/>
                    <a:pt x="4270" y="4046"/>
                    <a:pt x="4337" y="3868"/>
                  </a:cubicBezTo>
                  <a:cubicBezTo>
                    <a:pt x="4871" y="2767"/>
                    <a:pt x="5638" y="1833"/>
                    <a:pt x="6238" y="766"/>
                  </a:cubicBezTo>
                  <a:cubicBezTo>
                    <a:pt x="6491" y="375"/>
                    <a:pt x="6143" y="1"/>
                    <a:pt x="57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35"/>
            <p:cNvSpPr/>
            <p:nvPr/>
          </p:nvSpPr>
          <p:spPr>
            <a:xfrm>
              <a:off x="2067258" y="2242870"/>
              <a:ext cx="1102626" cy="1111534"/>
            </a:xfrm>
            <a:custGeom>
              <a:avLst/>
              <a:gdLst/>
              <a:ahLst/>
              <a:cxnLst/>
              <a:rect l="l" t="t" r="r" b="b"/>
              <a:pathLst>
                <a:path w="30847" h="31840" extrusionOk="0">
                  <a:moveTo>
                    <a:pt x="25630" y="0"/>
                  </a:moveTo>
                  <a:cubicBezTo>
                    <a:pt x="21926" y="0"/>
                    <a:pt x="16870" y="5216"/>
                    <a:pt x="16870" y="13826"/>
                  </a:cubicBezTo>
                  <a:cubicBezTo>
                    <a:pt x="14910" y="10687"/>
                    <a:pt x="8518" y="6216"/>
                    <a:pt x="4252" y="6216"/>
                  </a:cubicBezTo>
                  <a:cubicBezTo>
                    <a:pt x="1765" y="6216"/>
                    <a:pt x="0" y="7736"/>
                    <a:pt x="258" y="11925"/>
                  </a:cubicBezTo>
                  <a:cubicBezTo>
                    <a:pt x="492" y="16895"/>
                    <a:pt x="5729" y="21632"/>
                    <a:pt x="9498" y="24234"/>
                  </a:cubicBezTo>
                  <a:cubicBezTo>
                    <a:pt x="12834" y="26602"/>
                    <a:pt x="17571" y="29971"/>
                    <a:pt x="22074" y="31839"/>
                  </a:cubicBezTo>
                  <a:cubicBezTo>
                    <a:pt x="25376" y="25435"/>
                    <a:pt x="28712" y="18563"/>
                    <a:pt x="30146" y="11458"/>
                  </a:cubicBezTo>
                  <a:cubicBezTo>
                    <a:pt x="30847" y="8122"/>
                    <a:pt x="30847" y="2685"/>
                    <a:pt x="27511" y="550"/>
                  </a:cubicBezTo>
                  <a:cubicBezTo>
                    <a:pt x="26958" y="180"/>
                    <a:pt x="26317" y="0"/>
                    <a:pt x="2563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35"/>
            <p:cNvSpPr/>
            <p:nvPr/>
          </p:nvSpPr>
          <p:spPr>
            <a:xfrm>
              <a:off x="2130836" y="2287793"/>
              <a:ext cx="992067" cy="1003802"/>
            </a:xfrm>
            <a:custGeom>
              <a:avLst/>
              <a:gdLst/>
              <a:ahLst/>
              <a:cxnLst/>
              <a:rect l="l" t="t" r="r" b="b"/>
              <a:pathLst>
                <a:path w="27754" h="28754" extrusionOk="0">
                  <a:moveTo>
                    <a:pt x="23896" y="1043"/>
                  </a:moveTo>
                  <a:cubicBezTo>
                    <a:pt x="24208" y="1043"/>
                    <a:pt x="24521" y="1116"/>
                    <a:pt x="24818" y="1282"/>
                  </a:cubicBezTo>
                  <a:cubicBezTo>
                    <a:pt x="26219" y="2083"/>
                    <a:pt x="26586" y="4251"/>
                    <a:pt x="26686" y="5685"/>
                  </a:cubicBezTo>
                  <a:cubicBezTo>
                    <a:pt x="26819" y="7720"/>
                    <a:pt x="26452" y="9655"/>
                    <a:pt x="25985" y="11590"/>
                  </a:cubicBezTo>
                  <a:cubicBezTo>
                    <a:pt x="24590" y="17169"/>
                    <a:pt x="22155" y="22433"/>
                    <a:pt x="19568" y="27565"/>
                  </a:cubicBezTo>
                  <a:lnTo>
                    <a:pt x="19568" y="27565"/>
                  </a:lnTo>
                  <a:cubicBezTo>
                    <a:pt x="15887" y="25726"/>
                    <a:pt x="12530" y="23330"/>
                    <a:pt x="9173" y="20996"/>
                  </a:cubicBezTo>
                  <a:cubicBezTo>
                    <a:pt x="7405" y="19729"/>
                    <a:pt x="5737" y="18328"/>
                    <a:pt x="4270" y="16693"/>
                  </a:cubicBezTo>
                  <a:cubicBezTo>
                    <a:pt x="2969" y="15259"/>
                    <a:pt x="1768" y="13558"/>
                    <a:pt x="1268" y="11656"/>
                  </a:cubicBezTo>
                  <a:cubicBezTo>
                    <a:pt x="1034" y="10622"/>
                    <a:pt x="967" y="9421"/>
                    <a:pt x="1268" y="8421"/>
                  </a:cubicBezTo>
                  <a:cubicBezTo>
                    <a:pt x="1465" y="7599"/>
                    <a:pt x="1921" y="7328"/>
                    <a:pt x="2765" y="7288"/>
                  </a:cubicBezTo>
                  <a:lnTo>
                    <a:pt x="2765" y="7288"/>
                  </a:lnTo>
                  <a:cubicBezTo>
                    <a:pt x="2790" y="7292"/>
                    <a:pt x="2816" y="7294"/>
                    <a:pt x="2843" y="7294"/>
                  </a:cubicBezTo>
                  <a:cubicBezTo>
                    <a:pt x="2873" y="7294"/>
                    <a:pt x="2904" y="7291"/>
                    <a:pt x="2935" y="7287"/>
                  </a:cubicBezTo>
                  <a:cubicBezTo>
                    <a:pt x="3111" y="7258"/>
                    <a:pt x="3288" y="7245"/>
                    <a:pt x="3467" y="7245"/>
                  </a:cubicBezTo>
                  <a:cubicBezTo>
                    <a:pt x="4338" y="7245"/>
                    <a:pt x="5229" y="7555"/>
                    <a:pt x="6004" y="7887"/>
                  </a:cubicBezTo>
                  <a:cubicBezTo>
                    <a:pt x="7239" y="8454"/>
                    <a:pt x="8406" y="9221"/>
                    <a:pt x="9507" y="10022"/>
                  </a:cubicBezTo>
                  <a:cubicBezTo>
                    <a:pt x="11508" y="11523"/>
                    <a:pt x="13343" y="13257"/>
                    <a:pt x="15077" y="15059"/>
                  </a:cubicBezTo>
                  <a:cubicBezTo>
                    <a:pt x="15444" y="15426"/>
                    <a:pt x="15811" y="15826"/>
                    <a:pt x="16178" y="16226"/>
                  </a:cubicBezTo>
                  <a:cubicBezTo>
                    <a:pt x="16262" y="16322"/>
                    <a:pt x="16390" y="16367"/>
                    <a:pt x="16522" y="16367"/>
                  </a:cubicBezTo>
                  <a:cubicBezTo>
                    <a:pt x="16756" y="16367"/>
                    <a:pt x="17003" y="16227"/>
                    <a:pt x="17046" y="15993"/>
                  </a:cubicBezTo>
                  <a:cubicBezTo>
                    <a:pt x="17246" y="14592"/>
                    <a:pt x="17546" y="13191"/>
                    <a:pt x="17879" y="11790"/>
                  </a:cubicBezTo>
                  <a:cubicBezTo>
                    <a:pt x="18513" y="9221"/>
                    <a:pt x="19214" y="6619"/>
                    <a:pt x="20448" y="4251"/>
                  </a:cubicBezTo>
                  <a:cubicBezTo>
                    <a:pt x="20915" y="3317"/>
                    <a:pt x="21482" y="2350"/>
                    <a:pt x="22316" y="1649"/>
                  </a:cubicBezTo>
                  <a:cubicBezTo>
                    <a:pt x="22767" y="1284"/>
                    <a:pt x="23330" y="1043"/>
                    <a:pt x="23896" y="1043"/>
                  </a:cubicBezTo>
                  <a:close/>
                  <a:moveTo>
                    <a:pt x="23801" y="0"/>
                  </a:moveTo>
                  <a:cubicBezTo>
                    <a:pt x="23461" y="0"/>
                    <a:pt x="23117" y="58"/>
                    <a:pt x="22783" y="181"/>
                  </a:cubicBezTo>
                  <a:cubicBezTo>
                    <a:pt x="21716" y="582"/>
                    <a:pt x="20948" y="1449"/>
                    <a:pt x="20348" y="2383"/>
                  </a:cubicBezTo>
                  <a:cubicBezTo>
                    <a:pt x="18780" y="4651"/>
                    <a:pt x="17946" y="7453"/>
                    <a:pt x="17246" y="10089"/>
                  </a:cubicBezTo>
                  <a:cubicBezTo>
                    <a:pt x="16833" y="11601"/>
                    <a:pt x="16489" y="13159"/>
                    <a:pt x="16212" y="14724"/>
                  </a:cubicBezTo>
                  <a:lnTo>
                    <a:pt x="16212" y="14724"/>
                  </a:lnTo>
                  <a:cubicBezTo>
                    <a:pt x="15354" y="13804"/>
                    <a:pt x="14459" y="12920"/>
                    <a:pt x="13543" y="12057"/>
                  </a:cubicBezTo>
                  <a:cubicBezTo>
                    <a:pt x="11475" y="10155"/>
                    <a:pt x="9173" y="8221"/>
                    <a:pt x="6571" y="7020"/>
                  </a:cubicBezTo>
                  <a:cubicBezTo>
                    <a:pt x="5557" y="6554"/>
                    <a:pt x="4475" y="6200"/>
                    <a:pt x="3381" y="6200"/>
                  </a:cubicBezTo>
                  <a:cubicBezTo>
                    <a:pt x="3144" y="6200"/>
                    <a:pt x="2906" y="6217"/>
                    <a:pt x="2669" y="6252"/>
                  </a:cubicBezTo>
                  <a:cubicBezTo>
                    <a:pt x="2654" y="6255"/>
                    <a:pt x="2640" y="6259"/>
                    <a:pt x="2626" y="6263"/>
                  </a:cubicBezTo>
                  <a:lnTo>
                    <a:pt x="2626" y="6263"/>
                  </a:lnTo>
                  <a:cubicBezTo>
                    <a:pt x="1948" y="6310"/>
                    <a:pt x="1264" y="6465"/>
                    <a:pt x="834" y="6986"/>
                  </a:cubicBezTo>
                  <a:cubicBezTo>
                    <a:pt x="200" y="7687"/>
                    <a:pt x="100" y="8754"/>
                    <a:pt x="67" y="9655"/>
                  </a:cubicBezTo>
                  <a:cubicBezTo>
                    <a:pt x="0" y="11823"/>
                    <a:pt x="801" y="13791"/>
                    <a:pt x="2035" y="15559"/>
                  </a:cubicBezTo>
                  <a:cubicBezTo>
                    <a:pt x="4637" y="19228"/>
                    <a:pt x="8439" y="21797"/>
                    <a:pt x="12075" y="24265"/>
                  </a:cubicBezTo>
                  <a:cubicBezTo>
                    <a:pt x="14477" y="25900"/>
                    <a:pt x="16912" y="27434"/>
                    <a:pt x="19514" y="28702"/>
                  </a:cubicBezTo>
                  <a:cubicBezTo>
                    <a:pt x="19603" y="28735"/>
                    <a:pt x="19699" y="28754"/>
                    <a:pt x="19793" y="28754"/>
                  </a:cubicBezTo>
                  <a:cubicBezTo>
                    <a:pt x="19981" y="28754"/>
                    <a:pt x="20159" y="28680"/>
                    <a:pt x="20248" y="28502"/>
                  </a:cubicBezTo>
                  <a:cubicBezTo>
                    <a:pt x="22750" y="23598"/>
                    <a:pt x="25151" y="18528"/>
                    <a:pt x="26619" y="13191"/>
                  </a:cubicBezTo>
                  <a:cubicBezTo>
                    <a:pt x="27219" y="11023"/>
                    <a:pt x="27753" y="8821"/>
                    <a:pt x="27753" y="6586"/>
                  </a:cubicBezTo>
                  <a:cubicBezTo>
                    <a:pt x="27753" y="4751"/>
                    <a:pt x="27486" y="2683"/>
                    <a:pt x="26285" y="1216"/>
                  </a:cubicBezTo>
                  <a:cubicBezTo>
                    <a:pt x="25671" y="454"/>
                    <a:pt x="24750" y="0"/>
                    <a:pt x="23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35"/>
            <p:cNvSpPr/>
            <p:nvPr/>
          </p:nvSpPr>
          <p:spPr>
            <a:xfrm>
              <a:off x="2236262" y="2399474"/>
              <a:ext cx="770269" cy="744142"/>
            </a:xfrm>
            <a:custGeom>
              <a:avLst/>
              <a:gdLst/>
              <a:ahLst/>
              <a:cxnLst/>
              <a:rect l="l" t="t" r="r" b="b"/>
              <a:pathLst>
                <a:path w="21549" h="21316" extrusionOk="0">
                  <a:moveTo>
                    <a:pt x="20548" y="0"/>
                  </a:moveTo>
                  <a:cubicBezTo>
                    <a:pt x="20214" y="267"/>
                    <a:pt x="18914" y="1468"/>
                    <a:pt x="17446" y="6405"/>
                  </a:cubicBezTo>
                  <a:cubicBezTo>
                    <a:pt x="16445" y="9741"/>
                    <a:pt x="14344" y="17346"/>
                    <a:pt x="14344" y="17346"/>
                  </a:cubicBezTo>
                  <a:cubicBezTo>
                    <a:pt x="14344" y="17346"/>
                    <a:pt x="3187" y="6158"/>
                    <a:pt x="329" y="6158"/>
                  </a:cubicBezTo>
                  <a:cubicBezTo>
                    <a:pt x="271" y="6158"/>
                    <a:pt x="217" y="6162"/>
                    <a:pt x="167" y="6171"/>
                  </a:cubicBezTo>
                  <a:lnTo>
                    <a:pt x="33" y="6171"/>
                  </a:lnTo>
                  <a:cubicBezTo>
                    <a:pt x="0" y="6405"/>
                    <a:pt x="0" y="6738"/>
                    <a:pt x="33" y="7139"/>
                  </a:cubicBezTo>
                  <a:lnTo>
                    <a:pt x="33" y="7205"/>
                  </a:lnTo>
                  <a:cubicBezTo>
                    <a:pt x="133" y="9540"/>
                    <a:pt x="3136" y="13176"/>
                    <a:pt x="7339" y="16045"/>
                  </a:cubicBezTo>
                  <a:lnTo>
                    <a:pt x="7405" y="16078"/>
                  </a:lnTo>
                  <a:cubicBezTo>
                    <a:pt x="9340" y="17479"/>
                    <a:pt x="12309" y="19581"/>
                    <a:pt x="15344" y="21316"/>
                  </a:cubicBezTo>
                  <a:cubicBezTo>
                    <a:pt x="17646" y="16612"/>
                    <a:pt x="19948" y="11308"/>
                    <a:pt x="20982" y="6071"/>
                  </a:cubicBezTo>
                  <a:lnTo>
                    <a:pt x="20982" y="6038"/>
                  </a:lnTo>
                  <a:cubicBezTo>
                    <a:pt x="21549" y="3436"/>
                    <a:pt x="21215" y="834"/>
                    <a:pt x="20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35"/>
            <p:cNvSpPr/>
            <p:nvPr/>
          </p:nvSpPr>
          <p:spPr>
            <a:xfrm>
              <a:off x="593177" y="1691578"/>
              <a:ext cx="301786" cy="255646"/>
            </a:xfrm>
            <a:custGeom>
              <a:avLst/>
              <a:gdLst/>
              <a:ahLst/>
              <a:cxnLst/>
              <a:rect l="l" t="t" r="r" b="b"/>
              <a:pathLst>
                <a:path w="4937" h="4282" extrusionOk="0">
                  <a:moveTo>
                    <a:pt x="3486" y="1"/>
                  </a:moveTo>
                  <a:cubicBezTo>
                    <a:pt x="3388" y="1"/>
                    <a:pt x="3282" y="18"/>
                    <a:pt x="3169" y="54"/>
                  </a:cubicBezTo>
                  <a:cubicBezTo>
                    <a:pt x="2335" y="288"/>
                    <a:pt x="2602" y="1422"/>
                    <a:pt x="2802" y="2022"/>
                  </a:cubicBezTo>
                  <a:cubicBezTo>
                    <a:pt x="2835" y="2156"/>
                    <a:pt x="2869" y="2289"/>
                    <a:pt x="2902" y="2389"/>
                  </a:cubicBezTo>
                  <a:cubicBezTo>
                    <a:pt x="2769" y="2322"/>
                    <a:pt x="2635" y="2222"/>
                    <a:pt x="2468" y="2122"/>
                  </a:cubicBezTo>
                  <a:cubicBezTo>
                    <a:pt x="2139" y="1937"/>
                    <a:pt x="1618" y="1675"/>
                    <a:pt x="1166" y="1675"/>
                  </a:cubicBezTo>
                  <a:cubicBezTo>
                    <a:pt x="886" y="1675"/>
                    <a:pt x="633" y="1775"/>
                    <a:pt x="467" y="2056"/>
                  </a:cubicBezTo>
                  <a:cubicBezTo>
                    <a:pt x="0" y="2923"/>
                    <a:pt x="901" y="3523"/>
                    <a:pt x="1601" y="3790"/>
                  </a:cubicBezTo>
                  <a:cubicBezTo>
                    <a:pt x="2162" y="4004"/>
                    <a:pt x="3384" y="4281"/>
                    <a:pt x="4072" y="4281"/>
                  </a:cubicBezTo>
                  <a:cubicBezTo>
                    <a:pt x="4244" y="4281"/>
                    <a:pt x="4383" y="4264"/>
                    <a:pt x="4470" y="4224"/>
                  </a:cubicBezTo>
                  <a:cubicBezTo>
                    <a:pt x="4937" y="4024"/>
                    <a:pt x="4737" y="2389"/>
                    <a:pt x="4603" y="1522"/>
                  </a:cubicBezTo>
                  <a:cubicBezTo>
                    <a:pt x="4515" y="877"/>
                    <a:pt x="4196" y="1"/>
                    <a:pt x="34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35"/>
            <p:cNvSpPr/>
            <p:nvPr/>
          </p:nvSpPr>
          <p:spPr>
            <a:xfrm>
              <a:off x="1500675" y="4204177"/>
              <a:ext cx="301798" cy="200829"/>
            </a:xfrm>
            <a:custGeom>
              <a:avLst/>
              <a:gdLst/>
              <a:ahLst/>
              <a:cxnLst/>
              <a:rect l="l" t="t" r="r" b="b"/>
              <a:pathLst>
                <a:path w="4938" h="4576" extrusionOk="0">
                  <a:moveTo>
                    <a:pt x="1067" y="1"/>
                  </a:moveTo>
                  <a:cubicBezTo>
                    <a:pt x="1035" y="1"/>
                    <a:pt x="1002" y="3"/>
                    <a:pt x="968" y="7"/>
                  </a:cubicBezTo>
                  <a:cubicBezTo>
                    <a:pt x="1" y="107"/>
                    <a:pt x="34" y="1208"/>
                    <a:pt x="201" y="1908"/>
                  </a:cubicBezTo>
                  <a:cubicBezTo>
                    <a:pt x="401" y="2642"/>
                    <a:pt x="1102" y="4310"/>
                    <a:pt x="1535" y="4544"/>
                  </a:cubicBezTo>
                  <a:cubicBezTo>
                    <a:pt x="1576" y="4565"/>
                    <a:pt x="1623" y="4576"/>
                    <a:pt x="1676" y="4576"/>
                  </a:cubicBezTo>
                  <a:cubicBezTo>
                    <a:pt x="2189" y="4576"/>
                    <a:pt x="3229" y="3620"/>
                    <a:pt x="3804" y="3076"/>
                  </a:cubicBezTo>
                  <a:cubicBezTo>
                    <a:pt x="4337" y="2576"/>
                    <a:pt x="4938" y="1642"/>
                    <a:pt x="4171" y="1041"/>
                  </a:cubicBezTo>
                  <a:cubicBezTo>
                    <a:pt x="4023" y="923"/>
                    <a:pt x="3869" y="873"/>
                    <a:pt x="3714" y="873"/>
                  </a:cubicBezTo>
                  <a:cubicBezTo>
                    <a:pt x="3170" y="873"/>
                    <a:pt x="2622" y="1485"/>
                    <a:pt x="2336" y="1875"/>
                  </a:cubicBezTo>
                  <a:cubicBezTo>
                    <a:pt x="2269" y="1975"/>
                    <a:pt x="2169" y="2109"/>
                    <a:pt x="2102" y="2209"/>
                  </a:cubicBezTo>
                  <a:cubicBezTo>
                    <a:pt x="2102" y="2042"/>
                    <a:pt x="2069" y="1842"/>
                    <a:pt x="2069" y="1708"/>
                  </a:cubicBezTo>
                  <a:cubicBezTo>
                    <a:pt x="2005" y="1100"/>
                    <a:pt x="1818" y="1"/>
                    <a:pt x="10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35"/>
            <p:cNvSpPr/>
            <p:nvPr/>
          </p:nvSpPr>
          <p:spPr>
            <a:xfrm>
              <a:off x="4099900" y="2065875"/>
              <a:ext cx="198656" cy="132178"/>
            </a:xfrm>
            <a:custGeom>
              <a:avLst/>
              <a:gdLst/>
              <a:ahLst/>
              <a:cxnLst/>
              <a:rect l="l" t="t" r="r" b="b"/>
              <a:pathLst>
                <a:path w="4938" h="4576" extrusionOk="0">
                  <a:moveTo>
                    <a:pt x="1067" y="1"/>
                  </a:moveTo>
                  <a:cubicBezTo>
                    <a:pt x="1035" y="1"/>
                    <a:pt x="1002" y="3"/>
                    <a:pt x="968" y="7"/>
                  </a:cubicBezTo>
                  <a:cubicBezTo>
                    <a:pt x="1" y="107"/>
                    <a:pt x="34" y="1208"/>
                    <a:pt x="201" y="1908"/>
                  </a:cubicBezTo>
                  <a:cubicBezTo>
                    <a:pt x="401" y="2642"/>
                    <a:pt x="1102" y="4310"/>
                    <a:pt x="1535" y="4544"/>
                  </a:cubicBezTo>
                  <a:cubicBezTo>
                    <a:pt x="1576" y="4565"/>
                    <a:pt x="1623" y="4576"/>
                    <a:pt x="1676" y="4576"/>
                  </a:cubicBezTo>
                  <a:cubicBezTo>
                    <a:pt x="2189" y="4576"/>
                    <a:pt x="3229" y="3620"/>
                    <a:pt x="3804" y="3076"/>
                  </a:cubicBezTo>
                  <a:cubicBezTo>
                    <a:pt x="4337" y="2576"/>
                    <a:pt x="4938" y="1642"/>
                    <a:pt x="4171" y="1041"/>
                  </a:cubicBezTo>
                  <a:cubicBezTo>
                    <a:pt x="4023" y="923"/>
                    <a:pt x="3869" y="873"/>
                    <a:pt x="3714" y="873"/>
                  </a:cubicBezTo>
                  <a:cubicBezTo>
                    <a:pt x="3170" y="873"/>
                    <a:pt x="2622" y="1485"/>
                    <a:pt x="2336" y="1875"/>
                  </a:cubicBezTo>
                  <a:cubicBezTo>
                    <a:pt x="2269" y="1975"/>
                    <a:pt x="2169" y="2109"/>
                    <a:pt x="2102" y="2209"/>
                  </a:cubicBezTo>
                  <a:cubicBezTo>
                    <a:pt x="2102" y="2042"/>
                    <a:pt x="2069" y="1842"/>
                    <a:pt x="2069" y="1708"/>
                  </a:cubicBezTo>
                  <a:cubicBezTo>
                    <a:pt x="2005" y="1100"/>
                    <a:pt x="1818" y="1"/>
                    <a:pt x="10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Text Box 3"/>
          <p:cNvSpPr txBox="1"/>
          <p:nvPr/>
        </p:nvSpPr>
        <p:spPr>
          <a:xfrm>
            <a:off x="3728985" y="2799793"/>
            <a:ext cx="5255895" cy="1200329"/>
          </a:xfrm>
          <a:prstGeom prst="rect">
            <a:avLst/>
          </a:prstGeom>
          <a:noFill/>
        </p:spPr>
        <p:txBody>
          <a:bodyPr wrap="square" rtlCol="0" anchor="t">
            <a:spAutoFit/>
          </a:bodyPr>
          <a:lstStyle/>
          <a:p>
            <a:r>
              <a:rPr lang="en-GB" altLang="en-US" sz="7200" b="1">
                <a:latin typeface="iCiel Cadena" panose="02000503000000020004" pitchFamily="2" charset="0"/>
                <a:cs typeface="+mn-lt"/>
              </a:rPr>
              <a:t>Tìm hiểu bài</a:t>
            </a: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par>
                                <p:cTn id="10" presetID="53" presetClass="entr" presetSubtype="16" fill="hold" nodeType="withEffect">
                                  <p:stCondLst>
                                    <p:cond delay="0"/>
                                  </p:stCondLst>
                                  <p:childTnLst>
                                    <p:set>
                                      <p:cBhvr>
                                        <p:cTn id="11" dur="1" fill="hold">
                                          <p:stCondLst>
                                            <p:cond delay="0"/>
                                          </p:stCondLst>
                                        </p:cTn>
                                        <p:tgtEl>
                                          <p:spTgt spid="8151"/>
                                        </p:tgtEl>
                                        <p:attrNameLst>
                                          <p:attrName>style.visibility</p:attrName>
                                        </p:attrNameLst>
                                      </p:cBhvr>
                                      <p:to>
                                        <p:strVal val="visible"/>
                                      </p:to>
                                    </p:set>
                                    <p:anim calcmode="lin" valueType="num">
                                      <p:cBhvr>
                                        <p:cTn id="12" dur="500" fill="hold"/>
                                        <p:tgtEl>
                                          <p:spTgt spid="8151"/>
                                        </p:tgtEl>
                                        <p:attrNameLst>
                                          <p:attrName>ppt_w</p:attrName>
                                        </p:attrNameLst>
                                      </p:cBhvr>
                                      <p:tavLst>
                                        <p:tav tm="0">
                                          <p:val>
                                            <p:fltVal val="0"/>
                                          </p:val>
                                        </p:tav>
                                        <p:tav tm="100000">
                                          <p:val>
                                            <p:strVal val="#ppt_w"/>
                                          </p:val>
                                        </p:tav>
                                      </p:tavLst>
                                    </p:anim>
                                    <p:anim calcmode="lin" valueType="num">
                                      <p:cBhvr>
                                        <p:cTn id="13" dur="500" fill="hold"/>
                                        <p:tgtEl>
                                          <p:spTgt spid="8151"/>
                                        </p:tgtEl>
                                        <p:attrNameLst>
                                          <p:attrName>ppt_h</p:attrName>
                                        </p:attrNameLst>
                                      </p:cBhvr>
                                      <p:tavLst>
                                        <p:tav tm="0">
                                          <p:val>
                                            <p:fltVal val="0"/>
                                          </p:val>
                                        </p:tav>
                                        <p:tav tm="100000">
                                          <p:val>
                                            <p:strVal val="#ppt_h"/>
                                          </p:val>
                                        </p:tav>
                                      </p:tavLst>
                                    </p:anim>
                                    <p:animEffect transition="in" filter="fade">
                                      <p:cBhvr>
                                        <p:cTn id="14" dur="500"/>
                                        <p:tgtEl>
                                          <p:spTgt spid="8151"/>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7957"/>
                                        </p:tgtEl>
                                        <p:attrNameLst>
                                          <p:attrName>style.visibility</p:attrName>
                                        </p:attrNameLst>
                                      </p:cBhvr>
                                      <p:to>
                                        <p:strVal val="visible"/>
                                      </p:to>
                                    </p:set>
                                    <p:anim calcmode="lin" valueType="num">
                                      <p:cBhvr>
                                        <p:cTn id="17" dur="500" fill="hold"/>
                                        <p:tgtEl>
                                          <p:spTgt spid="7957"/>
                                        </p:tgtEl>
                                        <p:attrNameLst>
                                          <p:attrName>ppt_w</p:attrName>
                                        </p:attrNameLst>
                                      </p:cBhvr>
                                      <p:tavLst>
                                        <p:tav tm="0">
                                          <p:val>
                                            <p:fltVal val="0"/>
                                          </p:val>
                                        </p:tav>
                                        <p:tav tm="100000">
                                          <p:val>
                                            <p:strVal val="#ppt_w"/>
                                          </p:val>
                                        </p:tav>
                                      </p:tavLst>
                                    </p:anim>
                                    <p:anim calcmode="lin" valueType="num">
                                      <p:cBhvr>
                                        <p:cTn id="18" dur="500" fill="hold"/>
                                        <p:tgtEl>
                                          <p:spTgt spid="7957"/>
                                        </p:tgtEl>
                                        <p:attrNameLst>
                                          <p:attrName>ppt_h</p:attrName>
                                        </p:attrNameLst>
                                      </p:cBhvr>
                                      <p:tavLst>
                                        <p:tav tm="0">
                                          <p:val>
                                            <p:fltVal val="0"/>
                                          </p:val>
                                        </p:tav>
                                        <p:tav tm="100000">
                                          <p:val>
                                            <p:strVal val="#ppt_h"/>
                                          </p:val>
                                        </p:tav>
                                      </p:tavLst>
                                    </p:anim>
                                    <p:animEffect transition="in" filter="fade">
                                      <p:cBhvr>
                                        <p:cTn id="19" dur="500"/>
                                        <p:tgtEl>
                                          <p:spTgt spid="79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57" grpId="0"/>
      <p:bldP spid="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8148"/>
        <p:cNvGrpSpPr/>
        <p:nvPr/>
      </p:nvGrpSpPr>
      <p:grpSpPr>
        <a:xfrm>
          <a:off x="0" y="0"/>
          <a:ext cx="0" cy="0"/>
          <a:chOff x="0" y="0"/>
          <a:chExt cx="0" cy="0"/>
        </a:xfrm>
      </p:grpSpPr>
      <p:grpSp>
        <p:nvGrpSpPr>
          <p:cNvPr id="8151" name="Google Shape;8151;p36"/>
          <p:cNvGrpSpPr/>
          <p:nvPr/>
        </p:nvGrpSpPr>
        <p:grpSpPr>
          <a:xfrm>
            <a:off x="6985" y="384810"/>
            <a:ext cx="5413375" cy="4982845"/>
            <a:chOff x="1121526" y="1341074"/>
            <a:chExt cx="3065806" cy="2648383"/>
          </a:xfrm>
        </p:grpSpPr>
        <p:sp>
          <p:nvSpPr>
            <p:cNvPr id="8152" name="Google Shape;8152;p36"/>
            <p:cNvSpPr/>
            <p:nvPr/>
          </p:nvSpPr>
          <p:spPr>
            <a:xfrm rot="1213492">
              <a:off x="1546399"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solidFill>
              <a:schemeClr val="dk2">
                <a:alpha val="562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36"/>
            <p:cNvSpPr/>
            <p:nvPr/>
          </p:nvSpPr>
          <p:spPr>
            <a:xfrm rot="1213492">
              <a:off x="1384647"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 name="Text Box 6"/>
          <p:cNvSpPr txBox="1"/>
          <p:nvPr/>
        </p:nvSpPr>
        <p:spPr>
          <a:xfrm>
            <a:off x="1001395" y="1676400"/>
            <a:ext cx="3139440" cy="2399665"/>
          </a:xfrm>
          <a:prstGeom prst="rect">
            <a:avLst/>
          </a:prstGeom>
          <a:noFill/>
        </p:spPr>
        <p:txBody>
          <a:bodyPr wrap="square" rtlCol="0" anchor="t">
            <a:spAutoFit/>
          </a:bodyPr>
          <a:lstStyle/>
          <a:p>
            <a:pPr algn="ctr"/>
            <a:r>
              <a:rPr lang="en-GB" altLang="en-US" sz="3000" b="1"/>
              <a:t>1. Vì sao địa điểm tả trong bài thơ được gọi là “cổng trời”?</a:t>
            </a:r>
          </a:p>
        </p:txBody>
      </p:sp>
      <p:pic>
        <p:nvPicPr>
          <p:cNvPr id="3"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4021455" y="330835"/>
            <a:ext cx="5122545" cy="391858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37"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outVertical)">
                                      <p:cBhvr>
                                        <p:cTn id="7" dur="500"/>
                                        <p:tgtEl>
                                          <p:spTgt spid="7"/>
                                        </p:tgtEl>
                                      </p:cBhvr>
                                    </p:animEffect>
                                  </p:childTnLst>
                                </p:cTn>
                              </p:par>
                              <p:par>
                                <p:cTn id="8" presetID="16" presetClass="entr" presetSubtype="37" fill="hold" nodeType="withEffect">
                                  <p:stCondLst>
                                    <p:cond delay="0"/>
                                  </p:stCondLst>
                                  <p:childTnLst>
                                    <p:set>
                                      <p:cBhvr>
                                        <p:cTn id="9" dur="1" fill="hold">
                                          <p:stCondLst>
                                            <p:cond delay="0"/>
                                          </p:stCondLst>
                                        </p:cTn>
                                        <p:tgtEl>
                                          <p:spTgt spid="8151"/>
                                        </p:tgtEl>
                                        <p:attrNameLst>
                                          <p:attrName>style.visibility</p:attrName>
                                        </p:attrNameLst>
                                      </p:cBhvr>
                                      <p:to>
                                        <p:strVal val="visible"/>
                                      </p:to>
                                    </p:set>
                                    <p:animEffect transition="in" filter="barn(outVertical)">
                                      <p:cBhvr>
                                        <p:cTn id="10" dur="500"/>
                                        <p:tgtEl>
                                          <p:spTgt spid="8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8148"/>
        <p:cNvGrpSpPr/>
        <p:nvPr/>
      </p:nvGrpSpPr>
      <p:grpSpPr>
        <a:xfrm>
          <a:off x="0" y="0"/>
          <a:ext cx="0" cy="0"/>
          <a:chOff x="0" y="0"/>
          <a:chExt cx="0" cy="0"/>
        </a:xfrm>
      </p:grpSpPr>
      <p:sp>
        <p:nvSpPr>
          <p:cNvPr id="986" name="Google Shape;986;p11"/>
          <p:cNvSpPr/>
          <p:nvPr/>
        </p:nvSpPr>
        <p:spPr>
          <a:xfrm rot="1317187">
            <a:off x="5029835" y="1105535"/>
            <a:ext cx="3483610" cy="3544570"/>
          </a:xfrm>
          <a:custGeom>
            <a:avLst/>
            <a:gdLst/>
            <a:ahLst/>
            <a:cxnLst/>
            <a:rect l="l" t="t" r="r" b="b"/>
            <a:pathLst>
              <a:path w="43199" h="42662" extrusionOk="0">
                <a:moveTo>
                  <a:pt x="20782" y="1"/>
                </a:moveTo>
                <a:cubicBezTo>
                  <a:pt x="15645" y="1"/>
                  <a:pt x="9975" y="653"/>
                  <a:pt x="7773" y="3589"/>
                </a:cubicBezTo>
                <a:cubicBezTo>
                  <a:pt x="1102" y="12462"/>
                  <a:pt x="14578" y="15664"/>
                  <a:pt x="8941" y="24137"/>
                </a:cubicBezTo>
                <a:cubicBezTo>
                  <a:pt x="5572" y="28673"/>
                  <a:pt x="1" y="35878"/>
                  <a:pt x="7006" y="39981"/>
                </a:cubicBezTo>
                <a:cubicBezTo>
                  <a:pt x="10665" y="41732"/>
                  <a:pt x="15033" y="42661"/>
                  <a:pt x="19405" y="42661"/>
                </a:cubicBezTo>
                <a:cubicBezTo>
                  <a:pt x="25198" y="42661"/>
                  <a:pt x="30996" y="41030"/>
                  <a:pt x="35159" y="37513"/>
                </a:cubicBezTo>
                <a:cubicBezTo>
                  <a:pt x="43198" y="28840"/>
                  <a:pt x="31190" y="25838"/>
                  <a:pt x="33191" y="18666"/>
                </a:cubicBezTo>
                <a:cubicBezTo>
                  <a:pt x="33925" y="17165"/>
                  <a:pt x="35493" y="16298"/>
                  <a:pt x="36627" y="15030"/>
                </a:cubicBezTo>
                <a:cubicBezTo>
                  <a:pt x="41697" y="8826"/>
                  <a:pt x="34692" y="987"/>
                  <a:pt x="27587" y="286"/>
                </a:cubicBezTo>
                <a:cubicBezTo>
                  <a:pt x="25786" y="164"/>
                  <a:pt x="23351" y="1"/>
                  <a:pt x="20782" y="1"/>
                </a:cubicBezTo>
                <a:close/>
              </a:path>
            </a:pathLst>
          </a:custGeom>
          <a:solidFill>
            <a:schemeClr val="accent6">
              <a:lumMod val="20000"/>
              <a:lumOff val="8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51" name="Google Shape;8151;p36"/>
          <p:cNvGrpSpPr/>
          <p:nvPr/>
        </p:nvGrpSpPr>
        <p:grpSpPr>
          <a:xfrm>
            <a:off x="6085205" y="1068070"/>
            <a:ext cx="1302385" cy="1078230"/>
            <a:chOff x="1121526" y="1341074"/>
            <a:chExt cx="3065806" cy="2648383"/>
          </a:xfrm>
        </p:grpSpPr>
        <p:sp>
          <p:nvSpPr>
            <p:cNvPr id="8152" name="Google Shape;8152;p36"/>
            <p:cNvSpPr/>
            <p:nvPr/>
          </p:nvSpPr>
          <p:spPr>
            <a:xfrm rot="1213492">
              <a:off x="1546399"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solidFill>
              <a:schemeClr val="dk2">
                <a:alpha val="562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36"/>
            <p:cNvSpPr/>
            <p:nvPr/>
          </p:nvSpPr>
          <p:spPr>
            <a:xfrm rot="1213492">
              <a:off x="1384647"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 name="Text Box 4"/>
          <p:cNvSpPr txBox="1"/>
          <p:nvPr/>
        </p:nvSpPr>
        <p:spPr>
          <a:xfrm>
            <a:off x="195580" y="699770"/>
            <a:ext cx="5154930" cy="3744595"/>
          </a:xfrm>
          <a:prstGeom prst="rect">
            <a:avLst/>
          </a:prstGeom>
          <a:noFill/>
        </p:spPr>
        <p:txBody>
          <a:bodyPr wrap="square" rtlCol="0" anchor="t">
            <a:spAutoFit/>
            <a:scene3d>
              <a:camera prst="orthographicFront"/>
              <a:lightRig rig="threePt" dir="t"/>
            </a:scene3d>
          </a:bodyPr>
          <a:lstStyle/>
          <a:p>
            <a:pPr>
              <a:lnSpc>
                <a:spcPct val="90000"/>
              </a:lnSpc>
            </a:pPr>
            <a:r>
              <a:rPr lang="en-GB" altLang="en-US" sz="2400" b="1">
                <a:solidFill>
                  <a:schemeClr val="tx1"/>
                </a:solidFill>
                <a:effectLst>
                  <a:outerShdw blurRad="38100" dist="19050" dir="2700000" algn="tl" rotWithShape="0">
                    <a:schemeClr val="dk1">
                      <a:alpha val="40000"/>
                    </a:schemeClr>
                  </a:outerShdw>
                </a:effectLst>
              </a:rPr>
              <a:t> A. Vì có cổng trời ở tận cuối chân trời, nơi đó có mây bay, gió thổi.</a:t>
            </a:r>
          </a:p>
          <a:p>
            <a:pPr>
              <a:lnSpc>
                <a:spcPct val="90000"/>
              </a:lnSpc>
            </a:pPr>
            <a:endParaRPr lang="en-GB" altLang="en-US" sz="2400" b="1">
              <a:solidFill>
                <a:schemeClr val="tx1"/>
              </a:solidFill>
              <a:effectLst>
                <a:outerShdw blurRad="38100" dist="19050" dir="2700000" algn="tl" rotWithShape="0">
                  <a:schemeClr val="dk1">
                    <a:alpha val="40000"/>
                  </a:schemeClr>
                </a:outerShdw>
              </a:effectLst>
            </a:endParaRPr>
          </a:p>
          <a:p>
            <a:pPr>
              <a:lnSpc>
                <a:spcPct val="90000"/>
              </a:lnSpc>
            </a:pPr>
            <a:r>
              <a:rPr lang="en-GB" altLang="en-US" sz="2400" b="1">
                <a:solidFill>
                  <a:schemeClr val="tx1"/>
                </a:solidFill>
                <a:effectLst>
                  <a:outerShdw blurRad="38100" dist="19050" dir="2700000" algn="tl" rotWithShape="0">
                    <a:schemeClr val="dk1">
                      <a:alpha val="40000"/>
                    </a:schemeClr>
                  </a:outerShdw>
                </a:effectLst>
              </a:rPr>
              <a:t> B. Vì có gió thoảng mây trôi ở tận cuối chân trời.</a:t>
            </a:r>
          </a:p>
          <a:p>
            <a:pPr>
              <a:lnSpc>
                <a:spcPct val="90000"/>
              </a:lnSpc>
            </a:pPr>
            <a:endParaRPr lang="en-GB" altLang="en-US" sz="2400" b="1">
              <a:solidFill>
                <a:schemeClr val="tx1"/>
              </a:solidFill>
              <a:effectLst>
                <a:outerShdw blurRad="38100" dist="19050" dir="2700000" algn="tl" rotWithShape="0">
                  <a:schemeClr val="dk1">
                    <a:alpha val="40000"/>
                  </a:schemeClr>
                </a:outerShdw>
              </a:effectLst>
            </a:endParaRPr>
          </a:p>
          <a:p>
            <a:pPr>
              <a:lnSpc>
                <a:spcPct val="90000"/>
              </a:lnSpc>
            </a:pPr>
            <a:r>
              <a:rPr lang="en-GB" altLang="en-US" sz="2400" b="1">
                <a:solidFill>
                  <a:schemeClr val="tx1"/>
                </a:solidFill>
                <a:effectLst>
                  <a:outerShdw blurRad="38100" dist="19050" dir="2700000" algn="tl" rotWithShape="0">
                    <a:schemeClr val="dk1">
                      <a:alpha val="40000"/>
                    </a:schemeClr>
                  </a:outerShdw>
                </a:effectLst>
              </a:rPr>
              <a:t> C. Vì ở giữa hai bên vách đá có mở ra một khoảng trời, có gió thoảng, mây trôi.</a:t>
            </a:r>
          </a:p>
          <a:p>
            <a:pPr>
              <a:lnSpc>
                <a:spcPct val="90000"/>
              </a:lnSpc>
            </a:pPr>
            <a:endParaRPr lang="en-GB" altLang="en-US" sz="2400" b="1">
              <a:solidFill>
                <a:schemeClr val="tx1"/>
              </a:solidFill>
              <a:effectLst>
                <a:outerShdw blurRad="38100" dist="19050" dir="2700000" algn="tl" rotWithShape="0">
                  <a:schemeClr val="dk1">
                    <a:alpha val="40000"/>
                  </a:schemeClr>
                </a:outerShdw>
              </a:effectLst>
            </a:endParaRPr>
          </a:p>
          <a:p>
            <a:pPr>
              <a:lnSpc>
                <a:spcPct val="90000"/>
              </a:lnSpc>
            </a:pPr>
            <a:r>
              <a:rPr lang="en-GB" altLang="en-US" sz="2400" b="1">
                <a:solidFill>
                  <a:schemeClr val="tx1"/>
                </a:solidFill>
                <a:effectLst>
                  <a:outerShdw blurRad="38100" dist="19050" dir="2700000" algn="tl" rotWithShape="0">
                    <a:schemeClr val="dk1">
                      <a:alpha val="40000"/>
                    </a:schemeClr>
                  </a:outerShdw>
                </a:effectLst>
              </a:rPr>
              <a:t> D. Tất cả các ý trên</a:t>
            </a:r>
          </a:p>
        </p:txBody>
      </p:sp>
      <p:pic>
        <p:nvPicPr>
          <p:cNvPr id="14353" name="Picture 17" descr="Kết quả hình ảnh cho cổng trời"/>
          <p:cNvPicPr>
            <a:picLocks noChangeAspect="1"/>
          </p:cNvPicPr>
          <p:nvPr/>
        </p:nvPicPr>
        <p:blipFill>
          <a:blip r:embed="rId3"/>
          <a:srcRect l="16212" r="16611"/>
          <a:stretch>
            <a:fillRect/>
          </a:stretch>
        </p:blipFill>
        <p:spPr>
          <a:xfrm>
            <a:off x="5350510" y="1061085"/>
            <a:ext cx="3037840" cy="2663190"/>
          </a:xfrm>
          <a:prstGeom prst="rect">
            <a:avLst/>
          </a:prstGeom>
          <a:noFill/>
          <a:ln w="9525">
            <a:noFill/>
          </a:ln>
        </p:spPr>
      </p:pic>
      <p:sp>
        <p:nvSpPr>
          <p:cNvPr id="9" name="Oval 8">
            <a:extLst>
              <a:ext uri="{FF2B5EF4-FFF2-40B4-BE49-F238E27FC236}">
                <a16:creationId xmlns:a16="http://schemas.microsoft.com/office/drawing/2014/main" xmlns="" id="{5A88F3DD-1C87-4D74-BF8C-C00D19FE1C6E}"/>
              </a:ext>
            </a:extLst>
          </p:cNvPr>
          <p:cNvSpPr/>
          <p:nvPr/>
        </p:nvSpPr>
        <p:spPr>
          <a:xfrm>
            <a:off x="195580" y="2571750"/>
            <a:ext cx="552450" cy="552450"/>
          </a:xfrm>
          <a:prstGeom prst="ellipse">
            <a:avLst/>
          </a:prstGeom>
          <a:noFill/>
          <a:ln w="38100">
            <a:solidFill>
              <a:schemeClr val="tx1">
                <a:lumMod val="60000"/>
                <a:lumOff val="40000"/>
              </a:schemeClr>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tLang="en-US"/>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withEffect">
                                  <p:stCondLst>
                                    <p:cond delay="0"/>
                                  </p:stCondLst>
                                  <p:childTnLst>
                                    <p:set>
                                      <p:cBhvr>
                                        <p:cTn id="6" dur="1" fill="hold">
                                          <p:stCondLst>
                                            <p:cond delay="0"/>
                                          </p:stCondLst>
                                        </p:cTn>
                                        <p:tgtEl>
                                          <p:spTgt spid="14353"/>
                                        </p:tgtEl>
                                        <p:attrNameLst>
                                          <p:attrName>style.visibility</p:attrName>
                                        </p:attrNameLst>
                                      </p:cBhvr>
                                      <p:to>
                                        <p:strVal val="visible"/>
                                      </p:to>
                                    </p:set>
                                    <p:animEffect transition="in" filter="circle(in)">
                                      <p:cBhvr>
                                        <p:cTn id="7" dur="2000"/>
                                        <p:tgtEl>
                                          <p:spTgt spid="14353"/>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1000"/>
                                        <p:tgtEl>
                                          <p:spTgt spid="5"/>
                                        </p:tgtEl>
                                      </p:cBhvr>
                                    </p:animEffect>
                                    <p:anim calcmode="lin" valueType="num">
                                      <p:cBhvr>
                                        <p:cTn id="13" dur="1000" fill="hold"/>
                                        <p:tgtEl>
                                          <p:spTgt spid="5"/>
                                        </p:tgtEl>
                                        <p:attrNameLst>
                                          <p:attrName>ppt_x</p:attrName>
                                        </p:attrNameLst>
                                      </p:cBhvr>
                                      <p:tavLst>
                                        <p:tav tm="0">
                                          <p:val>
                                            <p:strVal val="#ppt_x"/>
                                          </p:val>
                                        </p:tav>
                                        <p:tav tm="100000">
                                          <p:val>
                                            <p:strVal val="#ppt_x"/>
                                          </p:val>
                                        </p:tav>
                                      </p:tavLst>
                                    </p:anim>
                                    <p:anim calcmode="lin" valueType="num">
                                      <p:cBhvr>
                                        <p:cTn id="1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1" presetClass="entr" presetSubtype="1"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wheel(1)">
                                      <p:cBhvr>
                                        <p:cTn id="19"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8194"/>
        <p:cNvGrpSpPr/>
        <p:nvPr/>
      </p:nvGrpSpPr>
      <p:grpSpPr>
        <a:xfrm>
          <a:off x="0" y="0"/>
          <a:ext cx="0" cy="0"/>
          <a:chOff x="0" y="0"/>
          <a:chExt cx="0" cy="0"/>
        </a:xfrm>
      </p:grpSpPr>
      <p:sp>
        <p:nvSpPr>
          <p:cNvPr id="8197" name="Google Shape;8197;p39"/>
          <p:cNvSpPr/>
          <p:nvPr/>
        </p:nvSpPr>
        <p:spPr>
          <a:xfrm>
            <a:off x="5193601" y="2833584"/>
            <a:ext cx="994123" cy="832474"/>
          </a:xfrm>
          <a:custGeom>
            <a:avLst/>
            <a:gdLst/>
            <a:ahLst/>
            <a:cxnLst/>
            <a:rect l="l" t="t" r="r" b="b"/>
            <a:pathLst>
              <a:path w="17847" h="14945" extrusionOk="0">
                <a:moveTo>
                  <a:pt x="8907" y="0"/>
                </a:moveTo>
                <a:cubicBezTo>
                  <a:pt x="3970" y="0"/>
                  <a:pt x="1" y="3369"/>
                  <a:pt x="1" y="7472"/>
                </a:cubicBezTo>
                <a:cubicBezTo>
                  <a:pt x="1" y="11609"/>
                  <a:pt x="3970" y="14944"/>
                  <a:pt x="8907" y="14944"/>
                </a:cubicBezTo>
                <a:cubicBezTo>
                  <a:pt x="13844" y="14944"/>
                  <a:pt x="17847" y="11609"/>
                  <a:pt x="17847" y="7472"/>
                </a:cubicBezTo>
                <a:cubicBezTo>
                  <a:pt x="17847" y="3369"/>
                  <a:pt x="13844" y="0"/>
                  <a:pt x="8907" y="0"/>
                </a:cubicBez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39"/>
          <p:cNvSpPr/>
          <p:nvPr/>
        </p:nvSpPr>
        <p:spPr>
          <a:xfrm>
            <a:off x="6241598" y="2670042"/>
            <a:ext cx="994123" cy="830636"/>
          </a:xfrm>
          <a:custGeom>
            <a:avLst/>
            <a:gdLst/>
            <a:ahLst/>
            <a:cxnLst/>
            <a:rect l="l" t="t" r="r" b="b"/>
            <a:pathLst>
              <a:path w="17847" h="14912" extrusionOk="0">
                <a:moveTo>
                  <a:pt x="8940" y="1"/>
                </a:moveTo>
                <a:cubicBezTo>
                  <a:pt x="4003" y="1"/>
                  <a:pt x="0" y="3337"/>
                  <a:pt x="0" y="7473"/>
                </a:cubicBezTo>
                <a:cubicBezTo>
                  <a:pt x="0" y="11576"/>
                  <a:pt x="4003" y="14912"/>
                  <a:pt x="8940" y="14912"/>
                </a:cubicBezTo>
                <a:cubicBezTo>
                  <a:pt x="13844" y="14912"/>
                  <a:pt x="17846" y="11576"/>
                  <a:pt x="17846" y="7473"/>
                </a:cubicBezTo>
                <a:cubicBezTo>
                  <a:pt x="17846" y="3337"/>
                  <a:pt x="13844" y="1"/>
                  <a:pt x="8940" y="1"/>
                </a:cubicBez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39"/>
          <p:cNvSpPr/>
          <p:nvPr/>
        </p:nvSpPr>
        <p:spPr>
          <a:xfrm>
            <a:off x="6704268" y="3726272"/>
            <a:ext cx="2333768" cy="1474557"/>
          </a:xfrm>
          <a:custGeom>
            <a:avLst/>
            <a:gdLst/>
            <a:ahLst/>
            <a:cxnLst/>
            <a:rect l="l" t="t" r="r" b="b"/>
            <a:pathLst>
              <a:path w="41897" h="26472" extrusionOk="0">
                <a:moveTo>
                  <a:pt x="29065" y="0"/>
                </a:moveTo>
                <a:cubicBezTo>
                  <a:pt x="28144" y="0"/>
                  <a:pt x="27203" y="82"/>
                  <a:pt x="26252" y="253"/>
                </a:cubicBezTo>
                <a:cubicBezTo>
                  <a:pt x="20281" y="1320"/>
                  <a:pt x="15845" y="5556"/>
                  <a:pt x="15244" y="10293"/>
                </a:cubicBezTo>
                <a:cubicBezTo>
                  <a:pt x="15096" y="10289"/>
                  <a:pt x="14947" y="10287"/>
                  <a:pt x="14797" y="10287"/>
                </a:cubicBezTo>
                <a:cubicBezTo>
                  <a:pt x="13763" y="10287"/>
                  <a:pt x="12686" y="10385"/>
                  <a:pt x="11609" y="10560"/>
                </a:cubicBezTo>
                <a:cubicBezTo>
                  <a:pt x="4837" y="11794"/>
                  <a:pt x="0" y="16631"/>
                  <a:pt x="868" y="21401"/>
                </a:cubicBezTo>
                <a:cubicBezTo>
                  <a:pt x="1234" y="23536"/>
                  <a:pt x="2669" y="25271"/>
                  <a:pt x="4737" y="26471"/>
                </a:cubicBezTo>
                <a:lnTo>
                  <a:pt x="18980" y="26471"/>
                </a:lnTo>
                <a:cubicBezTo>
                  <a:pt x="21649" y="25170"/>
                  <a:pt x="23717" y="23269"/>
                  <a:pt x="24751" y="21134"/>
                </a:cubicBezTo>
                <a:cubicBezTo>
                  <a:pt x="25497" y="21256"/>
                  <a:pt x="26270" y="21315"/>
                  <a:pt x="27058" y="21315"/>
                </a:cubicBezTo>
                <a:cubicBezTo>
                  <a:pt x="27998" y="21315"/>
                  <a:pt x="28960" y="21231"/>
                  <a:pt x="29922" y="21068"/>
                </a:cubicBezTo>
                <a:cubicBezTo>
                  <a:pt x="36993" y="19800"/>
                  <a:pt x="41897" y="14129"/>
                  <a:pt x="40896" y="8358"/>
                </a:cubicBezTo>
                <a:cubicBezTo>
                  <a:pt x="40030" y="3392"/>
                  <a:pt x="34990" y="0"/>
                  <a:pt x="29065" y="0"/>
                </a:cubicBezTo>
                <a:close/>
              </a:path>
            </a:pathLst>
          </a:custGeom>
          <a:solidFill>
            <a:srgbClr val="2E6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39"/>
          <p:cNvSpPr/>
          <p:nvPr/>
        </p:nvSpPr>
        <p:spPr>
          <a:xfrm>
            <a:off x="7152956" y="3871321"/>
            <a:ext cx="564378" cy="450633"/>
          </a:xfrm>
          <a:custGeom>
            <a:avLst/>
            <a:gdLst/>
            <a:ahLst/>
            <a:cxnLst/>
            <a:rect l="l" t="t" r="r" b="b"/>
            <a:pathLst>
              <a:path w="10132" h="8090" extrusionOk="0">
                <a:moveTo>
                  <a:pt x="2198" y="0"/>
                </a:moveTo>
                <a:cubicBezTo>
                  <a:pt x="2128" y="0"/>
                  <a:pt x="2052" y="50"/>
                  <a:pt x="2019" y="150"/>
                </a:cubicBezTo>
                <a:cubicBezTo>
                  <a:pt x="1986" y="384"/>
                  <a:pt x="1952" y="651"/>
                  <a:pt x="1952" y="884"/>
                </a:cubicBezTo>
                <a:cubicBezTo>
                  <a:pt x="1952" y="984"/>
                  <a:pt x="1919" y="1084"/>
                  <a:pt x="1952" y="1151"/>
                </a:cubicBezTo>
                <a:cubicBezTo>
                  <a:pt x="1719" y="1051"/>
                  <a:pt x="1519" y="918"/>
                  <a:pt x="1285" y="818"/>
                </a:cubicBezTo>
                <a:cubicBezTo>
                  <a:pt x="1319" y="818"/>
                  <a:pt x="1319" y="784"/>
                  <a:pt x="1319" y="751"/>
                </a:cubicBezTo>
                <a:cubicBezTo>
                  <a:pt x="1252" y="517"/>
                  <a:pt x="1085" y="451"/>
                  <a:pt x="918" y="351"/>
                </a:cubicBezTo>
                <a:cubicBezTo>
                  <a:pt x="685" y="250"/>
                  <a:pt x="485" y="117"/>
                  <a:pt x="251" y="50"/>
                </a:cubicBezTo>
                <a:cubicBezTo>
                  <a:pt x="231" y="42"/>
                  <a:pt x="212" y="39"/>
                  <a:pt x="194" y="39"/>
                </a:cubicBezTo>
                <a:cubicBezTo>
                  <a:pt x="64" y="39"/>
                  <a:pt x="0" y="233"/>
                  <a:pt x="118" y="351"/>
                </a:cubicBezTo>
                <a:cubicBezTo>
                  <a:pt x="318" y="484"/>
                  <a:pt x="518" y="617"/>
                  <a:pt x="718" y="717"/>
                </a:cubicBezTo>
                <a:cubicBezTo>
                  <a:pt x="854" y="799"/>
                  <a:pt x="967" y="902"/>
                  <a:pt x="1113" y="902"/>
                </a:cubicBezTo>
                <a:cubicBezTo>
                  <a:pt x="1146" y="902"/>
                  <a:pt x="1181" y="897"/>
                  <a:pt x="1219" y="884"/>
                </a:cubicBezTo>
                <a:cubicBezTo>
                  <a:pt x="1252" y="884"/>
                  <a:pt x="1252" y="884"/>
                  <a:pt x="1252" y="851"/>
                </a:cubicBezTo>
                <a:cubicBezTo>
                  <a:pt x="1352" y="951"/>
                  <a:pt x="1519" y="1051"/>
                  <a:pt x="1686" y="1184"/>
                </a:cubicBezTo>
                <a:cubicBezTo>
                  <a:pt x="1419" y="1218"/>
                  <a:pt x="1185" y="1218"/>
                  <a:pt x="952" y="1285"/>
                </a:cubicBezTo>
                <a:cubicBezTo>
                  <a:pt x="752" y="1351"/>
                  <a:pt x="818" y="1618"/>
                  <a:pt x="985" y="1651"/>
                </a:cubicBezTo>
                <a:cubicBezTo>
                  <a:pt x="1063" y="1663"/>
                  <a:pt x="1144" y="1666"/>
                  <a:pt x="1227" y="1666"/>
                </a:cubicBezTo>
                <a:cubicBezTo>
                  <a:pt x="1393" y="1666"/>
                  <a:pt x="1563" y="1651"/>
                  <a:pt x="1719" y="1651"/>
                </a:cubicBezTo>
                <a:cubicBezTo>
                  <a:pt x="1886" y="1651"/>
                  <a:pt x="2019" y="1618"/>
                  <a:pt x="2153" y="1551"/>
                </a:cubicBezTo>
                <a:cubicBezTo>
                  <a:pt x="2386" y="1718"/>
                  <a:pt x="2620" y="1918"/>
                  <a:pt x="2886" y="2118"/>
                </a:cubicBezTo>
                <a:cubicBezTo>
                  <a:pt x="2586" y="2152"/>
                  <a:pt x="2286" y="2185"/>
                  <a:pt x="1986" y="2252"/>
                </a:cubicBezTo>
                <a:cubicBezTo>
                  <a:pt x="1752" y="2319"/>
                  <a:pt x="1819" y="2652"/>
                  <a:pt x="2052" y="2686"/>
                </a:cubicBezTo>
                <a:cubicBezTo>
                  <a:pt x="2203" y="2702"/>
                  <a:pt x="2353" y="2711"/>
                  <a:pt x="2503" y="2711"/>
                </a:cubicBezTo>
                <a:cubicBezTo>
                  <a:pt x="2653" y="2711"/>
                  <a:pt x="2803" y="2702"/>
                  <a:pt x="2953" y="2686"/>
                </a:cubicBezTo>
                <a:cubicBezTo>
                  <a:pt x="3153" y="2686"/>
                  <a:pt x="3320" y="2686"/>
                  <a:pt x="3453" y="2619"/>
                </a:cubicBezTo>
                <a:cubicBezTo>
                  <a:pt x="3720" y="2852"/>
                  <a:pt x="4021" y="3086"/>
                  <a:pt x="4321" y="3353"/>
                </a:cubicBezTo>
                <a:lnTo>
                  <a:pt x="4154" y="3353"/>
                </a:lnTo>
                <a:cubicBezTo>
                  <a:pt x="3754" y="3386"/>
                  <a:pt x="3387" y="3419"/>
                  <a:pt x="2986" y="3553"/>
                </a:cubicBezTo>
                <a:cubicBezTo>
                  <a:pt x="2686" y="3620"/>
                  <a:pt x="2786" y="4020"/>
                  <a:pt x="3053" y="4053"/>
                </a:cubicBezTo>
                <a:cubicBezTo>
                  <a:pt x="3253" y="4087"/>
                  <a:pt x="3445" y="4095"/>
                  <a:pt x="3637" y="4095"/>
                </a:cubicBezTo>
                <a:cubicBezTo>
                  <a:pt x="3829" y="4095"/>
                  <a:pt x="4021" y="4087"/>
                  <a:pt x="4221" y="4087"/>
                </a:cubicBezTo>
                <a:cubicBezTo>
                  <a:pt x="4488" y="4053"/>
                  <a:pt x="4754" y="4053"/>
                  <a:pt x="4955" y="3886"/>
                </a:cubicBezTo>
                <a:cubicBezTo>
                  <a:pt x="5255" y="4153"/>
                  <a:pt x="5555" y="4420"/>
                  <a:pt x="5855" y="4720"/>
                </a:cubicBezTo>
                <a:lnTo>
                  <a:pt x="5688" y="4720"/>
                </a:lnTo>
                <a:cubicBezTo>
                  <a:pt x="5188" y="4754"/>
                  <a:pt x="4721" y="4820"/>
                  <a:pt x="4221" y="4954"/>
                </a:cubicBezTo>
                <a:cubicBezTo>
                  <a:pt x="3854" y="5054"/>
                  <a:pt x="3954" y="5554"/>
                  <a:pt x="4321" y="5621"/>
                </a:cubicBezTo>
                <a:cubicBezTo>
                  <a:pt x="4518" y="5649"/>
                  <a:pt x="4721" y="5660"/>
                  <a:pt x="4928" y="5660"/>
                </a:cubicBezTo>
                <a:cubicBezTo>
                  <a:pt x="5211" y="5660"/>
                  <a:pt x="5500" y="5640"/>
                  <a:pt x="5788" y="5621"/>
                </a:cubicBezTo>
                <a:cubicBezTo>
                  <a:pt x="6089" y="5621"/>
                  <a:pt x="6389" y="5621"/>
                  <a:pt x="6622" y="5454"/>
                </a:cubicBezTo>
                <a:cubicBezTo>
                  <a:pt x="6956" y="5788"/>
                  <a:pt x="7290" y="6121"/>
                  <a:pt x="7623" y="6455"/>
                </a:cubicBezTo>
                <a:cubicBezTo>
                  <a:pt x="7523" y="6455"/>
                  <a:pt x="7423" y="6455"/>
                  <a:pt x="7323" y="6488"/>
                </a:cubicBezTo>
                <a:cubicBezTo>
                  <a:pt x="6756" y="6522"/>
                  <a:pt x="6155" y="6588"/>
                  <a:pt x="5588" y="6722"/>
                </a:cubicBezTo>
                <a:cubicBezTo>
                  <a:pt x="5121" y="6855"/>
                  <a:pt x="5288" y="7456"/>
                  <a:pt x="5688" y="7522"/>
                </a:cubicBezTo>
                <a:cubicBezTo>
                  <a:pt x="5928" y="7551"/>
                  <a:pt x="6174" y="7561"/>
                  <a:pt x="6420" y="7561"/>
                </a:cubicBezTo>
                <a:cubicBezTo>
                  <a:pt x="6757" y="7561"/>
                  <a:pt x="7096" y="7542"/>
                  <a:pt x="7423" y="7522"/>
                </a:cubicBezTo>
                <a:cubicBezTo>
                  <a:pt x="7790" y="7522"/>
                  <a:pt x="8157" y="7522"/>
                  <a:pt x="8457" y="7322"/>
                </a:cubicBezTo>
                <a:cubicBezTo>
                  <a:pt x="8691" y="7589"/>
                  <a:pt x="8924" y="7823"/>
                  <a:pt x="9158" y="8089"/>
                </a:cubicBezTo>
                <a:cubicBezTo>
                  <a:pt x="9424" y="7956"/>
                  <a:pt x="9725" y="7823"/>
                  <a:pt x="9991" y="7723"/>
                </a:cubicBezTo>
                <a:cubicBezTo>
                  <a:pt x="9725" y="7456"/>
                  <a:pt x="9424" y="7155"/>
                  <a:pt x="9158" y="6855"/>
                </a:cubicBezTo>
                <a:cubicBezTo>
                  <a:pt x="9358" y="6622"/>
                  <a:pt x="9458" y="6322"/>
                  <a:pt x="9591" y="5955"/>
                </a:cubicBezTo>
                <a:cubicBezTo>
                  <a:pt x="9791" y="5421"/>
                  <a:pt x="9991" y="4854"/>
                  <a:pt x="10092" y="4287"/>
                </a:cubicBezTo>
                <a:cubicBezTo>
                  <a:pt x="10131" y="3989"/>
                  <a:pt x="9934" y="3833"/>
                  <a:pt x="9719" y="3833"/>
                </a:cubicBezTo>
                <a:cubicBezTo>
                  <a:pt x="9573" y="3833"/>
                  <a:pt x="9419" y="3905"/>
                  <a:pt x="9324" y="4053"/>
                </a:cubicBezTo>
                <a:cubicBezTo>
                  <a:pt x="9024" y="4554"/>
                  <a:pt x="8791" y="5087"/>
                  <a:pt x="8590" y="5621"/>
                </a:cubicBezTo>
                <a:cubicBezTo>
                  <a:pt x="8524" y="5788"/>
                  <a:pt x="8457" y="5955"/>
                  <a:pt x="8424" y="6155"/>
                </a:cubicBezTo>
                <a:cubicBezTo>
                  <a:pt x="8057" y="5788"/>
                  <a:pt x="7690" y="5454"/>
                  <a:pt x="7323" y="5121"/>
                </a:cubicBezTo>
                <a:cubicBezTo>
                  <a:pt x="7556" y="4887"/>
                  <a:pt x="7623" y="4554"/>
                  <a:pt x="7723" y="4220"/>
                </a:cubicBezTo>
                <a:cubicBezTo>
                  <a:pt x="7823" y="3720"/>
                  <a:pt x="7923" y="3219"/>
                  <a:pt x="7957" y="2719"/>
                </a:cubicBezTo>
                <a:cubicBezTo>
                  <a:pt x="7957" y="2501"/>
                  <a:pt x="7808" y="2391"/>
                  <a:pt x="7645" y="2391"/>
                </a:cubicBezTo>
                <a:cubicBezTo>
                  <a:pt x="7510" y="2391"/>
                  <a:pt x="7365" y="2467"/>
                  <a:pt x="7290" y="2619"/>
                </a:cubicBezTo>
                <a:cubicBezTo>
                  <a:pt x="7089" y="3053"/>
                  <a:pt x="6956" y="3520"/>
                  <a:pt x="6823" y="4020"/>
                </a:cubicBezTo>
                <a:cubicBezTo>
                  <a:pt x="6789" y="4220"/>
                  <a:pt x="6722" y="4387"/>
                  <a:pt x="6722" y="4587"/>
                </a:cubicBezTo>
                <a:cubicBezTo>
                  <a:pt x="6289" y="4220"/>
                  <a:pt x="5822" y="3853"/>
                  <a:pt x="5388" y="3486"/>
                </a:cubicBezTo>
                <a:cubicBezTo>
                  <a:pt x="5522" y="3319"/>
                  <a:pt x="5555" y="3086"/>
                  <a:pt x="5622" y="2852"/>
                </a:cubicBezTo>
                <a:cubicBezTo>
                  <a:pt x="5688" y="2485"/>
                  <a:pt x="5788" y="2085"/>
                  <a:pt x="5788" y="1685"/>
                </a:cubicBezTo>
                <a:cubicBezTo>
                  <a:pt x="5788" y="1503"/>
                  <a:pt x="5670" y="1421"/>
                  <a:pt x="5546" y="1421"/>
                </a:cubicBezTo>
                <a:cubicBezTo>
                  <a:pt x="5442" y="1421"/>
                  <a:pt x="5334" y="1478"/>
                  <a:pt x="5288" y="1585"/>
                </a:cubicBezTo>
                <a:cubicBezTo>
                  <a:pt x="5121" y="1952"/>
                  <a:pt x="5021" y="2319"/>
                  <a:pt x="4921" y="2719"/>
                </a:cubicBezTo>
                <a:cubicBezTo>
                  <a:pt x="4888" y="2819"/>
                  <a:pt x="4854" y="2952"/>
                  <a:pt x="4854" y="3053"/>
                </a:cubicBezTo>
                <a:cubicBezTo>
                  <a:pt x="4521" y="2786"/>
                  <a:pt x="4187" y="2552"/>
                  <a:pt x="3820" y="2319"/>
                </a:cubicBezTo>
                <a:cubicBezTo>
                  <a:pt x="3954" y="2152"/>
                  <a:pt x="3954" y="1952"/>
                  <a:pt x="3954" y="1718"/>
                </a:cubicBezTo>
                <a:cubicBezTo>
                  <a:pt x="3954" y="1418"/>
                  <a:pt x="3987" y="1118"/>
                  <a:pt x="3920" y="784"/>
                </a:cubicBezTo>
                <a:cubicBezTo>
                  <a:pt x="3904" y="672"/>
                  <a:pt x="3819" y="621"/>
                  <a:pt x="3731" y="621"/>
                </a:cubicBezTo>
                <a:cubicBezTo>
                  <a:pt x="3636" y="621"/>
                  <a:pt x="3538" y="680"/>
                  <a:pt x="3520" y="784"/>
                </a:cubicBezTo>
                <a:cubicBezTo>
                  <a:pt x="3420" y="1084"/>
                  <a:pt x="3420" y="1418"/>
                  <a:pt x="3387" y="1718"/>
                </a:cubicBezTo>
                <a:cubicBezTo>
                  <a:pt x="3387" y="1818"/>
                  <a:pt x="3387" y="1918"/>
                  <a:pt x="3387" y="2018"/>
                </a:cubicBezTo>
                <a:cubicBezTo>
                  <a:pt x="3020" y="1785"/>
                  <a:pt x="2686" y="1551"/>
                  <a:pt x="2319" y="1351"/>
                </a:cubicBezTo>
                <a:cubicBezTo>
                  <a:pt x="2353" y="1218"/>
                  <a:pt x="2386" y="951"/>
                  <a:pt x="2386" y="884"/>
                </a:cubicBezTo>
                <a:cubicBezTo>
                  <a:pt x="2419" y="651"/>
                  <a:pt x="2419" y="384"/>
                  <a:pt x="2353" y="150"/>
                </a:cubicBezTo>
                <a:cubicBezTo>
                  <a:pt x="2336" y="50"/>
                  <a:pt x="2269" y="0"/>
                  <a:pt x="2198" y="0"/>
                </a:cubicBezTo>
                <a:close/>
              </a:path>
            </a:pathLst>
          </a:custGeom>
          <a:solidFill>
            <a:srgbClr val="2E6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39"/>
          <p:cNvSpPr/>
          <p:nvPr/>
        </p:nvSpPr>
        <p:spPr>
          <a:xfrm>
            <a:off x="5697157" y="4894185"/>
            <a:ext cx="1213368" cy="304804"/>
          </a:xfrm>
          <a:custGeom>
            <a:avLst/>
            <a:gdLst/>
            <a:ahLst/>
            <a:cxnLst/>
            <a:rect l="l" t="t" r="r" b="b"/>
            <a:pathLst>
              <a:path w="21783" h="5472" extrusionOk="0">
                <a:moveTo>
                  <a:pt x="10875" y="0"/>
                </a:moveTo>
                <a:cubicBezTo>
                  <a:pt x="5304" y="0"/>
                  <a:pt x="735" y="2369"/>
                  <a:pt x="1" y="5471"/>
                </a:cubicBezTo>
                <a:lnTo>
                  <a:pt x="21783" y="5471"/>
                </a:lnTo>
                <a:cubicBezTo>
                  <a:pt x="21049" y="2369"/>
                  <a:pt x="16446" y="0"/>
                  <a:pt x="10875" y="0"/>
                </a:cubicBezTo>
                <a:close/>
              </a:path>
            </a:pathLst>
          </a:custGeom>
          <a:solidFill>
            <a:srgbClr val="2E6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39"/>
          <p:cNvSpPr/>
          <p:nvPr/>
        </p:nvSpPr>
        <p:spPr>
          <a:xfrm>
            <a:off x="5186192" y="2530730"/>
            <a:ext cx="1404761" cy="1046149"/>
          </a:xfrm>
          <a:custGeom>
            <a:avLst/>
            <a:gdLst/>
            <a:ahLst/>
            <a:cxnLst/>
            <a:rect l="l" t="t" r="r" b="b"/>
            <a:pathLst>
              <a:path w="25219" h="18781" extrusionOk="0">
                <a:moveTo>
                  <a:pt x="12609" y="0"/>
                </a:moveTo>
                <a:cubicBezTo>
                  <a:pt x="5638" y="0"/>
                  <a:pt x="0" y="4203"/>
                  <a:pt x="0" y="9373"/>
                </a:cubicBezTo>
                <a:cubicBezTo>
                  <a:pt x="0" y="14577"/>
                  <a:pt x="5638" y="18780"/>
                  <a:pt x="12609" y="18780"/>
                </a:cubicBezTo>
                <a:cubicBezTo>
                  <a:pt x="19548" y="18780"/>
                  <a:pt x="25218" y="14577"/>
                  <a:pt x="25218" y="9373"/>
                </a:cubicBezTo>
                <a:cubicBezTo>
                  <a:pt x="25218" y="4203"/>
                  <a:pt x="19548" y="0"/>
                  <a:pt x="12609" y="0"/>
                </a:cubicBez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39"/>
          <p:cNvSpPr/>
          <p:nvPr/>
        </p:nvSpPr>
        <p:spPr>
          <a:xfrm>
            <a:off x="5230810" y="2586433"/>
            <a:ext cx="1360144" cy="877092"/>
          </a:xfrm>
          <a:custGeom>
            <a:avLst/>
            <a:gdLst/>
            <a:ahLst/>
            <a:cxnLst/>
            <a:rect l="l" t="t" r="r" b="b"/>
            <a:pathLst>
              <a:path w="24418" h="15746" extrusionOk="0">
                <a:moveTo>
                  <a:pt x="12209" y="1"/>
                </a:moveTo>
                <a:cubicBezTo>
                  <a:pt x="5471" y="1"/>
                  <a:pt x="0" y="3503"/>
                  <a:pt x="0" y="7873"/>
                </a:cubicBezTo>
                <a:cubicBezTo>
                  <a:pt x="0" y="12210"/>
                  <a:pt x="5471" y="15745"/>
                  <a:pt x="12209" y="15745"/>
                </a:cubicBezTo>
                <a:cubicBezTo>
                  <a:pt x="18947" y="15745"/>
                  <a:pt x="24417" y="12210"/>
                  <a:pt x="24417" y="7873"/>
                </a:cubicBezTo>
                <a:cubicBezTo>
                  <a:pt x="24417" y="3503"/>
                  <a:pt x="18947" y="1"/>
                  <a:pt x="12209" y="1"/>
                </a:cubicBezTo>
                <a:close/>
              </a:path>
            </a:pathLst>
          </a:custGeom>
          <a:solidFill>
            <a:srgbClr val="4E69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39"/>
          <p:cNvSpPr/>
          <p:nvPr/>
        </p:nvSpPr>
        <p:spPr>
          <a:xfrm>
            <a:off x="5825385" y="2183258"/>
            <a:ext cx="1402867" cy="1046149"/>
          </a:xfrm>
          <a:custGeom>
            <a:avLst/>
            <a:gdLst/>
            <a:ahLst/>
            <a:cxnLst/>
            <a:rect l="l" t="t" r="r" b="b"/>
            <a:pathLst>
              <a:path w="25185" h="18781" extrusionOk="0">
                <a:moveTo>
                  <a:pt x="12609" y="0"/>
                </a:moveTo>
                <a:cubicBezTo>
                  <a:pt x="5638" y="0"/>
                  <a:pt x="0" y="4203"/>
                  <a:pt x="0" y="9374"/>
                </a:cubicBezTo>
                <a:cubicBezTo>
                  <a:pt x="0" y="14577"/>
                  <a:pt x="5638" y="18780"/>
                  <a:pt x="12609" y="18780"/>
                </a:cubicBezTo>
                <a:cubicBezTo>
                  <a:pt x="19548" y="18780"/>
                  <a:pt x="25185" y="14577"/>
                  <a:pt x="25185" y="9374"/>
                </a:cubicBezTo>
                <a:cubicBezTo>
                  <a:pt x="25185" y="4203"/>
                  <a:pt x="19548" y="0"/>
                  <a:pt x="12609" y="0"/>
                </a:cubicBezTo>
                <a:close/>
              </a:path>
            </a:pathLst>
          </a:custGeom>
          <a:solidFill>
            <a:srgbClr val="4E69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39"/>
          <p:cNvSpPr/>
          <p:nvPr/>
        </p:nvSpPr>
        <p:spPr>
          <a:xfrm>
            <a:off x="6689395" y="2670042"/>
            <a:ext cx="538866" cy="544492"/>
          </a:xfrm>
          <a:custGeom>
            <a:avLst/>
            <a:gdLst/>
            <a:ahLst/>
            <a:cxnLst/>
            <a:rect l="l" t="t" r="r" b="b"/>
            <a:pathLst>
              <a:path w="9674" h="9775" extrusionOk="0">
                <a:moveTo>
                  <a:pt x="9641" y="1"/>
                </a:moveTo>
                <a:cubicBezTo>
                  <a:pt x="9641" y="268"/>
                  <a:pt x="9007" y="6405"/>
                  <a:pt x="0" y="9775"/>
                </a:cubicBezTo>
                <a:cubicBezTo>
                  <a:pt x="5538" y="8807"/>
                  <a:pt x="9674" y="5071"/>
                  <a:pt x="9674" y="635"/>
                </a:cubicBezTo>
                <a:cubicBezTo>
                  <a:pt x="9674" y="435"/>
                  <a:pt x="9674" y="234"/>
                  <a:pt x="9641" y="1"/>
                </a:cubicBez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39"/>
          <p:cNvSpPr/>
          <p:nvPr/>
        </p:nvSpPr>
        <p:spPr>
          <a:xfrm>
            <a:off x="5604244" y="4141422"/>
            <a:ext cx="585378" cy="441999"/>
          </a:xfrm>
          <a:custGeom>
            <a:avLst/>
            <a:gdLst/>
            <a:ahLst/>
            <a:cxnLst/>
            <a:rect l="l" t="t" r="r" b="b"/>
            <a:pathLst>
              <a:path w="10509" h="7935" extrusionOk="0">
                <a:moveTo>
                  <a:pt x="5905" y="0"/>
                </a:moveTo>
                <a:cubicBezTo>
                  <a:pt x="5299" y="0"/>
                  <a:pt x="4666" y="98"/>
                  <a:pt x="4037" y="305"/>
                </a:cubicBezTo>
                <a:cubicBezTo>
                  <a:pt x="1502" y="1172"/>
                  <a:pt x="1" y="3507"/>
                  <a:pt x="668" y="5542"/>
                </a:cubicBezTo>
                <a:cubicBezTo>
                  <a:pt x="1166" y="7035"/>
                  <a:pt x="2741" y="7934"/>
                  <a:pt x="4561" y="7934"/>
                </a:cubicBezTo>
                <a:cubicBezTo>
                  <a:pt x="5181" y="7934"/>
                  <a:pt x="5829" y="7830"/>
                  <a:pt x="6472" y="7610"/>
                </a:cubicBezTo>
                <a:cubicBezTo>
                  <a:pt x="9007" y="6743"/>
                  <a:pt x="10508" y="4408"/>
                  <a:pt x="9841" y="2407"/>
                </a:cubicBezTo>
                <a:cubicBezTo>
                  <a:pt x="9340" y="902"/>
                  <a:pt x="7744" y="0"/>
                  <a:pt x="5905" y="0"/>
                </a:cubicBez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39"/>
          <p:cNvSpPr/>
          <p:nvPr/>
        </p:nvSpPr>
        <p:spPr>
          <a:xfrm>
            <a:off x="5604244" y="4147215"/>
            <a:ext cx="520317" cy="392146"/>
          </a:xfrm>
          <a:custGeom>
            <a:avLst/>
            <a:gdLst/>
            <a:ahLst/>
            <a:cxnLst/>
            <a:rect l="l" t="t" r="r" b="b"/>
            <a:pathLst>
              <a:path w="9341" h="7040" extrusionOk="0">
                <a:moveTo>
                  <a:pt x="4804" y="1"/>
                </a:moveTo>
                <a:cubicBezTo>
                  <a:pt x="4537" y="68"/>
                  <a:pt x="4304" y="134"/>
                  <a:pt x="4037" y="234"/>
                </a:cubicBezTo>
                <a:cubicBezTo>
                  <a:pt x="1502" y="1068"/>
                  <a:pt x="1" y="3403"/>
                  <a:pt x="668" y="5438"/>
                </a:cubicBezTo>
                <a:cubicBezTo>
                  <a:pt x="735" y="5538"/>
                  <a:pt x="768" y="5672"/>
                  <a:pt x="835" y="5772"/>
                </a:cubicBezTo>
                <a:cubicBezTo>
                  <a:pt x="1702" y="6539"/>
                  <a:pt x="3036" y="7039"/>
                  <a:pt x="4504" y="7039"/>
                </a:cubicBezTo>
                <a:cubicBezTo>
                  <a:pt x="7206" y="7039"/>
                  <a:pt x="9341" y="5471"/>
                  <a:pt x="9341" y="3503"/>
                </a:cubicBezTo>
                <a:cubicBezTo>
                  <a:pt x="9341" y="1635"/>
                  <a:pt x="7339" y="134"/>
                  <a:pt x="4804" y="1"/>
                </a:cubicBezTo>
                <a:close/>
              </a:path>
            </a:pathLst>
          </a:custGeom>
          <a:solidFill>
            <a:srgbClr val="4E69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39"/>
          <p:cNvSpPr/>
          <p:nvPr/>
        </p:nvSpPr>
        <p:spPr>
          <a:xfrm>
            <a:off x="5782661" y="4223416"/>
            <a:ext cx="637348" cy="572343"/>
          </a:xfrm>
          <a:custGeom>
            <a:avLst/>
            <a:gdLst/>
            <a:ahLst/>
            <a:cxnLst/>
            <a:rect l="l" t="t" r="r" b="b"/>
            <a:pathLst>
              <a:path w="11442" h="10275" extrusionOk="0">
                <a:moveTo>
                  <a:pt x="500" y="1"/>
                </a:moveTo>
                <a:cubicBezTo>
                  <a:pt x="0" y="1"/>
                  <a:pt x="9007" y="5638"/>
                  <a:pt x="11442" y="10275"/>
                </a:cubicBezTo>
                <a:lnTo>
                  <a:pt x="11108" y="4437"/>
                </a:lnTo>
                <a:cubicBezTo>
                  <a:pt x="11108" y="4437"/>
                  <a:pt x="5037" y="67"/>
                  <a:pt x="500" y="1"/>
                </a:cubicBezTo>
                <a:close/>
              </a:path>
            </a:pathLst>
          </a:custGeom>
          <a:solidFill>
            <a:srgbClr val="896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39"/>
          <p:cNvSpPr/>
          <p:nvPr/>
        </p:nvSpPr>
        <p:spPr>
          <a:xfrm>
            <a:off x="5795640" y="4223416"/>
            <a:ext cx="353098" cy="211892"/>
          </a:xfrm>
          <a:custGeom>
            <a:avLst/>
            <a:gdLst/>
            <a:ahLst/>
            <a:cxnLst/>
            <a:rect l="l" t="t" r="r" b="b"/>
            <a:pathLst>
              <a:path w="6339" h="3804" extrusionOk="0">
                <a:moveTo>
                  <a:pt x="267" y="1"/>
                </a:moveTo>
                <a:cubicBezTo>
                  <a:pt x="1" y="1"/>
                  <a:pt x="2436" y="1602"/>
                  <a:pt x="5171" y="3803"/>
                </a:cubicBezTo>
                <a:cubicBezTo>
                  <a:pt x="5771" y="3270"/>
                  <a:pt x="6138" y="2436"/>
                  <a:pt x="6338" y="1768"/>
                </a:cubicBezTo>
                <a:cubicBezTo>
                  <a:pt x="4437" y="834"/>
                  <a:pt x="2202" y="34"/>
                  <a:pt x="267" y="1"/>
                </a:cubicBez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39"/>
          <p:cNvSpPr/>
          <p:nvPr/>
        </p:nvSpPr>
        <p:spPr>
          <a:xfrm>
            <a:off x="5303224" y="3851937"/>
            <a:ext cx="864113" cy="651942"/>
          </a:xfrm>
          <a:custGeom>
            <a:avLst/>
            <a:gdLst/>
            <a:ahLst/>
            <a:cxnLst/>
            <a:rect l="l" t="t" r="r" b="b"/>
            <a:pathLst>
              <a:path w="15513" h="11704" extrusionOk="0">
                <a:moveTo>
                  <a:pt x="8765" y="1"/>
                </a:moveTo>
                <a:cubicBezTo>
                  <a:pt x="7837" y="1"/>
                  <a:pt x="6867" y="161"/>
                  <a:pt x="5905" y="498"/>
                </a:cubicBezTo>
                <a:cubicBezTo>
                  <a:pt x="2169" y="1799"/>
                  <a:pt x="1" y="5269"/>
                  <a:pt x="1035" y="8204"/>
                </a:cubicBezTo>
                <a:cubicBezTo>
                  <a:pt x="1825" y="10402"/>
                  <a:pt x="4133" y="11704"/>
                  <a:pt x="6781" y="11704"/>
                </a:cubicBezTo>
                <a:cubicBezTo>
                  <a:pt x="7710" y="11704"/>
                  <a:pt x="8680" y="11544"/>
                  <a:pt x="9641" y="11206"/>
                </a:cubicBezTo>
                <a:cubicBezTo>
                  <a:pt x="13344" y="9872"/>
                  <a:pt x="15512" y="6436"/>
                  <a:pt x="14478" y="3501"/>
                </a:cubicBezTo>
                <a:cubicBezTo>
                  <a:pt x="13712" y="1303"/>
                  <a:pt x="11411" y="1"/>
                  <a:pt x="8765" y="1"/>
                </a:cubicBezTo>
                <a:close/>
              </a:path>
            </a:pathLst>
          </a:custGeom>
          <a:solidFill>
            <a:srgbClr val="93B5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39"/>
          <p:cNvSpPr/>
          <p:nvPr/>
        </p:nvSpPr>
        <p:spPr>
          <a:xfrm>
            <a:off x="5723170" y="3955877"/>
            <a:ext cx="455312" cy="546330"/>
          </a:xfrm>
          <a:custGeom>
            <a:avLst/>
            <a:gdLst/>
            <a:ahLst/>
            <a:cxnLst/>
            <a:rect l="l" t="t" r="r" b="b"/>
            <a:pathLst>
              <a:path w="8174" h="9808" extrusionOk="0">
                <a:moveTo>
                  <a:pt x="5972" y="0"/>
                </a:moveTo>
                <a:cubicBezTo>
                  <a:pt x="8173" y="6305"/>
                  <a:pt x="67" y="9774"/>
                  <a:pt x="1" y="9807"/>
                </a:cubicBezTo>
                <a:cubicBezTo>
                  <a:pt x="668" y="9740"/>
                  <a:pt x="1368" y="9574"/>
                  <a:pt x="2035" y="9340"/>
                </a:cubicBezTo>
                <a:cubicBezTo>
                  <a:pt x="5771" y="8073"/>
                  <a:pt x="7973" y="4670"/>
                  <a:pt x="6972" y="1701"/>
                </a:cubicBezTo>
                <a:cubicBezTo>
                  <a:pt x="6772" y="1034"/>
                  <a:pt x="6405" y="467"/>
                  <a:pt x="5972" y="0"/>
                </a:cubicBezTo>
                <a:close/>
              </a:path>
            </a:pathLst>
          </a:custGeom>
          <a:solidFill>
            <a:srgbClr val="749C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39"/>
          <p:cNvSpPr/>
          <p:nvPr/>
        </p:nvSpPr>
        <p:spPr>
          <a:xfrm>
            <a:off x="5305118" y="3864804"/>
            <a:ext cx="384681" cy="587216"/>
          </a:xfrm>
          <a:custGeom>
            <a:avLst/>
            <a:gdLst/>
            <a:ahLst/>
            <a:cxnLst/>
            <a:rect l="l" t="t" r="r" b="b"/>
            <a:pathLst>
              <a:path w="6906" h="10542" extrusionOk="0">
                <a:moveTo>
                  <a:pt x="6905" y="1"/>
                </a:moveTo>
                <a:lnTo>
                  <a:pt x="6905" y="1"/>
                </a:lnTo>
                <a:cubicBezTo>
                  <a:pt x="6572" y="67"/>
                  <a:pt x="6271" y="134"/>
                  <a:pt x="5938" y="267"/>
                </a:cubicBezTo>
                <a:cubicBezTo>
                  <a:pt x="2235" y="1535"/>
                  <a:pt x="0" y="4937"/>
                  <a:pt x="1001" y="7906"/>
                </a:cubicBezTo>
                <a:cubicBezTo>
                  <a:pt x="1368" y="9040"/>
                  <a:pt x="2169" y="9941"/>
                  <a:pt x="3169" y="10541"/>
                </a:cubicBezTo>
                <a:cubicBezTo>
                  <a:pt x="2269" y="9641"/>
                  <a:pt x="1435" y="8307"/>
                  <a:pt x="1702" y="6439"/>
                </a:cubicBezTo>
                <a:cubicBezTo>
                  <a:pt x="2269" y="2602"/>
                  <a:pt x="6738" y="101"/>
                  <a:pt x="6905" y="1"/>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39"/>
          <p:cNvSpPr/>
          <p:nvPr/>
        </p:nvSpPr>
        <p:spPr>
          <a:xfrm>
            <a:off x="5507655" y="3911260"/>
            <a:ext cx="243476" cy="187717"/>
          </a:xfrm>
          <a:custGeom>
            <a:avLst/>
            <a:gdLst/>
            <a:ahLst/>
            <a:cxnLst/>
            <a:rect l="l" t="t" r="r" b="b"/>
            <a:pathLst>
              <a:path w="4371" h="3370" extrusionOk="0">
                <a:moveTo>
                  <a:pt x="4370" y="0"/>
                </a:moveTo>
                <a:lnTo>
                  <a:pt x="4370" y="0"/>
                </a:lnTo>
                <a:cubicBezTo>
                  <a:pt x="4370" y="1"/>
                  <a:pt x="1735" y="401"/>
                  <a:pt x="0" y="3370"/>
                </a:cubicBezTo>
                <a:cubicBezTo>
                  <a:pt x="0" y="3370"/>
                  <a:pt x="3002" y="701"/>
                  <a:pt x="4370" y="0"/>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39"/>
          <p:cNvSpPr/>
          <p:nvPr/>
        </p:nvSpPr>
        <p:spPr>
          <a:xfrm>
            <a:off x="5988873" y="3073272"/>
            <a:ext cx="1447485" cy="2125719"/>
          </a:xfrm>
          <a:custGeom>
            <a:avLst/>
            <a:gdLst/>
            <a:ahLst/>
            <a:cxnLst/>
            <a:rect l="l" t="t" r="r" b="b"/>
            <a:pathLst>
              <a:path w="25986" h="38162" extrusionOk="0">
                <a:moveTo>
                  <a:pt x="1" y="0"/>
                </a:moveTo>
                <a:cubicBezTo>
                  <a:pt x="1" y="1"/>
                  <a:pt x="7273" y="14978"/>
                  <a:pt x="6072" y="38161"/>
                </a:cubicBezTo>
                <a:lnTo>
                  <a:pt x="25986" y="38161"/>
                </a:lnTo>
                <a:cubicBezTo>
                  <a:pt x="22917" y="27654"/>
                  <a:pt x="16412" y="7639"/>
                  <a:pt x="9407" y="701"/>
                </a:cubicBezTo>
                <a:lnTo>
                  <a:pt x="1" y="0"/>
                </a:lnTo>
                <a:close/>
              </a:path>
            </a:pathLst>
          </a:custGeom>
          <a:solidFill>
            <a:srgbClr val="896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39"/>
          <p:cNvSpPr/>
          <p:nvPr/>
        </p:nvSpPr>
        <p:spPr>
          <a:xfrm>
            <a:off x="6529583" y="3134600"/>
            <a:ext cx="904943" cy="2064390"/>
          </a:xfrm>
          <a:custGeom>
            <a:avLst/>
            <a:gdLst/>
            <a:ahLst/>
            <a:cxnLst/>
            <a:rect l="l" t="t" r="r" b="b"/>
            <a:pathLst>
              <a:path w="16246" h="37061" extrusionOk="0">
                <a:moveTo>
                  <a:pt x="67" y="0"/>
                </a:moveTo>
                <a:lnTo>
                  <a:pt x="1" y="1234"/>
                </a:lnTo>
                <a:cubicBezTo>
                  <a:pt x="1" y="1234"/>
                  <a:pt x="11275" y="16445"/>
                  <a:pt x="11242" y="36226"/>
                </a:cubicBezTo>
                <a:lnTo>
                  <a:pt x="11576" y="37060"/>
                </a:lnTo>
                <a:lnTo>
                  <a:pt x="16246" y="37060"/>
                </a:lnTo>
                <a:cubicBezTo>
                  <a:pt x="13243" y="26719"/>
                  <a:pt x="6906" y="7239"/>
                  <a:pt x="67" y="0"/>
                </a:cubicBez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39"/>
          <p:cNvSpPr/>
          <p:nvPr/>
        </p:nvSpPr>
        <p:spPr>
          <a:xfrm>
            <a:off x="5988873" y="3073272"/>
            <a:ext cx="752596" cy="464559"/>
          </a:xfrm>
          <a:custGeom>
            <a:avLst/>
            <a:gdLst/>
            <a:ahLst/>
            <a:cxnLst/>
            <a:rect l="l" t="t" r="r" b="b"/>
            <a:pathLst>
              <a:path w="13511" h="8340" extrusionOk="0">
                <a:moveTo>
                  <a:pt x="1" y="0"/>
                </a:moveTo>
                <a:cubicBezTo>
                  <a:pt x="1" y="0"/>
                  <a:pt x="1435" y="2969"/>
                  <a:pt x="2936" y="8340"/>
                </a:cubicBezTo>
                <a:cubicBezTo>
                  <a:pt x="2936" y="8340"/>
                  <a:pt x="10208" y="7606"/>
                  <a:pt x="13510" y="6238"/>
                </a:cubicBezTo>
                <a:cubicBezTo>
                  <a:pt x="12176" y="4003"/>
                  <a:pt x="10808" y="2102"/>
                  <a:pt x="9407" y="701"/>
                </a:cubicBezTo>
                <a:lnTo>
                  <a:pt x="1" y="0"/>
                </a:ln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39"/>
          <p:cNvSpPr/>
          <p:nvPr/>
        </p:nvSpPr>
        <p:spPr>
          <a:xfrm>
            <a:off x="5095118" y="1784596"/>
            <a:ext cx="2050799" cy="1610192"/>
          </a:xfrm>
          <a:custGeom>
            <a:avLst/>
            <a:gdLst/>
            <a:ahLst/>
            <a:cxnLst/>
            <a:rect l="l" t="t" r="r" b="b"/>
            <a:pathLst>
              <a:path w="36817" h="28907" extrusionOk="0">
                <a:moveTo>
                  <a:pt x="19273" y="0"/>
                </a:moveTo>
                <a:cubicBezTo>
                  <a:pt x="13753" y="0"/>
                  <a:pt x="10850" y="3182"/>
                  <a:pt x="9508" y="5323"/>
                </a:cubicBezTo>
                <a:cubicBezTo>
                  <a:pt x="6839" y="6390"/>
                  <a:pt x="4571" y="8025"/>
                  <a:pt x="3337" y="9793"/>
                </a:cubicBezTo>
                <a:cubicBezTo>
                  <a:pt x="568" y="13895"/>
                  <a:pt x="1" y="19233"/>
                  <a:pt x="2503" y="23669"/>
                </a:cubicBezTo>
                <a:cubicBezTo>
                  <a:pt x="5005" y="28106"/>
                  <a:pt x="11376" y="28906"/>
                  <a:pt x="17647" y="28906"/>
                </a:cubicBezTo>
                <a:cubicBezTo>
                  <a:pt x="21683" y="28906"/>
                  <a:pt x="24352" y="26905"/>
                  <a:pt x="25753" y="25470"/>
                </a:cubicBezTo>
                <a:cubicBezTo>
                  <a:pt x="25804" y="25471"/>
                  <a:pt x="25856" y="25472"/>
                  <a:pt x="25907" y="25472"/>
                </a:cubicBezTo>
                <a:cubicBezTo>
                  <a:pt x="32818" y="25472"/>
                  <a:pt x="36817" y="18822"/>
                  <a:pt x="35426" y="12895"/>
                </a:cubicBezTo>
                <a:cubicBezTo>
                  <a:pt x="33825" y="6090"/>
                  <a:pt x="28955" y="452"/>
                  <a:pt x="20015" y="19"/>
                </a:cubicBezTo>
                <a:cubicBezTo>
                  <a:pt x="19763" y="6"/>
                  <a:pt x="19515" y="0"/>
                  <a:pt x="19273" y="0"/>
                </a:cubicBezTo>
                <a:close/>
              </a:path>
            </a:pathLst>
          </a:custGeom>
          <a:solidFill>
            <a:srgbClr val="93B5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39"/>
          <p:cNvSpPr/>
          <p:nvPr/>
        </p:nvSpPr>
        <p:spPr>
          <a:xfrm>
            <a:off x="6817624" y="2493521"/>
            <a:ext cx="102214" cy="371703"/>
          </a:xfrm>
          <a:custGeom>
            <a:avLst/>
            <a:gdLst/>
            <a:ahLst/>
            <a:cxnLst/>
            <a:rect l="l" t="t" r="r" b="b"/>
            <a:pathLst>
              <a:path w="1835" h="6673" extrusionOk="0">
                <a:moveTo>
                  <a:pt x="400" y="1"/>
                </a:moveTo>
                <a:cubicBezTo>
                  <a:pt x="1234" y="2136"/>
                  <a:pt x="0" y="6672"/>
                  <a:pt x="0" y="6672"/>
                </a:cubicBezTo>
                <a:cubicBezTo>
                  <a:pt x="1835" y="3770"/>
                  <a:pt x="1434" y="501"/>
                  <a:pt x="1434" y="501"/>
                </a:cubicBezTo>
                <a:lnTo>
                  <a:pt x="400" y="1"/>
                </a:lnTo>
                <a:close/>
              </a:path>
            </a:pathLst>
          </a:custGeom>
          <a:solidFill>
            <a:srgbClr val="749C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39"/>
          <p:cNvSpPr/>
          <p:nvPr/>
        </p:nvSpPr>
        <p:spPr>
          <a:xfrm>
            <a:off x="5810512" y="2503436"/>
            <a:ext cx="1335412" cy="889458"/>
          </a:xfrm>
          <a:custGeom>
            <a:avLst/>
            <a:gdLst/>
            <a:ahLst/>
            <a:cxnLst/>
            <a:rect l="l" t="t" r="r" b="b"/>
            <a:pathLst>
              <a:path w="23974" h="15968" extrusionOk="0">
                <a:moveTo>
                  <a:pt x="22099" y="0"/>
                </a:moveTo>
                <a:cubicBezTo>
                  <a:pt x="21639" y="0"/>
                  <a:pt x="21282" y="56"/>
                  <a:pt x="21282" y="56"/>
                </a:cubicBezTo>
                <a:cubicBezTo>
                  <a:pt x="21282" y="56"/>
                  <a:pt x="21416" y="4960"/>
                  <a:pt x="18881" y="8496"/>
                </a:cubicBezTo>
                <a:cubicBezTo>
                  <a:pt x="17122" y="10922"/>
                  <a:pt x="14922" y="11308"/>
                  <a:pt x="13734" y="11308"/>
                </a:cubicBezTo>
                <a:cubicBezTo>
                  <a:pt x="13616" y="11308"/>
                  <a:pt x="13507" y="11304"/>
                  <a:pt x="13410" y="11298"/>
                </a:cubicBezTo>
                <a:cubicBezTo>
                  <a:pt x="13877" y="9930"/>
                  <a:pt x="13977" y="8630"/>
                  <a:pt x="13977" y="8629"/>
                </a:cubicBezTo>
                <a:lnTo>
                  <a:pt x="13977" y="8629"/>
                </a:lnTo>
                <a:cubicBezTo>
                  <a:pt x="10931" y="15703"/>
                  <a:pt x="779" y="15768"/>
                  <a:pt x="32" y="15768"/>
                </a:cubicBezTo>
                <a:cubicBezTo>
                  <a:pt x="18" y="15768"/>
                  <a:pt x="8" y="15768"/>
                  <a:pt x="0" y="15768"/>
                </a:cubicBezTo>
                <a:cubicBezTo>
                  <a:pt x="1568" y="15934"/>
                  <a:pt x="3169" y="15968"/>
                  <a:pt x="4804" y="15968"/>
                </a:cubicBezTo>
                <a:cubicBezTo>
                  <a:pt x="8640" y="15968"/>
                  <a:pt x="11242" y="14167"/>
                  <a:pt x="12676" y="12766"/>
                </a:cubicBezTo>
                <a:cubicBezTo>
                  <a:pt x="12743" y="12665"/>
                  <a:pt x="12810" y="12565"/>
                  <a:pt x="12876" y="12465"/>
                </a:cubicBezTo>
                <a:lnTo>
                  <a:pt x="12910" y="12565"/>
                </a:lnTo>
                <a:cubicBezTo>
                  <a:pt x="12961" y="12566"/>
                  <a:pt x="13013" y="12567"/>
                  <a:pt x="13064" y="12567"/>
                </a:cubicBezTo>
                <a:cubicBezTo>
                  <a:pt x="19975" y="12567"/>
                  <a:pt x="23974" y="5917"/>
                  <a:pt x="22583" y="23"/>
                </a:cubicBezTo>
                <a:cubicBezTo>
                  <a:pt x="22416" y="6"/>
                  <a:pt x="22252" y="0"/>
                  <a:pt x="22099" y="0"/>
                </a:cubicBezTo>
                <a:close/>
              </a:path>
            </a:pathLst>
          </a:custGeom>
          <a:solidFill>
            <a:srgbClr val="749C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39"/>
          <p:cNvSpPr/>
          <p:nvPr/>
        </p:nvSpPr>
        <p:spPr>
          <a:xfrm>
            <a:off x="5095118" y="1785598"/>
            <a:ext cx="1064753" cy="1555270"/>
          </a:xfrm>
          <a:custGeom>
            <a:avLst/>
            <a:gdLst/>
            <a:ahLst/>
            <a:cxnLst/>
            <a:rect l="l" t="t" r="r" b="b"/>
            <a:pathLst>
              <a:path w="19115" h="27921" extrusionOk="0">
                <a:moveTo>
                  <a:pt x="19115" y="1"/>
                </a:moveTo>
                <a:lnTo>
                  <a:pt x="19115" y="1"/>
                </a:lnTo>
                <a:cubicBezTo>
                  <a:pt x="13677" y="68"/>
                  <a:pt x="10842" y="3203"/>
                  <a:pt x="9508" y="5305"/>
                </a:cubicBezTo>
                <a:cubicBezTo>
                  <a:pt x="6873" y="6372"/>
                  <a:pt x="4571" y="8007"/>
                  <a:pt x="3337" y="9775"/>
                </a:cubicBezTo>
                <a:cubicBezTo>
                  <a:pt x="568" y="13877"/>
                  <a:pt x="1" y="19215"/>
                  <a:pt x="2503" y="23651"/>
                </a:cubicBezTo>
                <a:cubicBezTo>
                  <a:pt x="3770" y="25886"/>
                  <a:pt x="6005" y="27187"/>
                  <a:pt x="8674" y="27921"/>
                </a:cubicBezTo>
                <a:cubicBezTo>
                  <a:pt x="8340" y="27821"/>
                  <a:pt x="2536" y="25986"/>
                  <a:pt x="2870" y="17980"/>
                </a:cubicBezTo>
                <a:cubicBezTo>
                  <a:pt x="3203" y="9741"/>
                  <a:pt x="11509" y="6839"/>
                  <a:pt x="11509" y="6839"/>
                </a:cubicBezTo>
                <a:cubicBezTo>
                  <a:pt x="12310" y="2436"/>
                  <a:pt x="18714" y="134"/>
                  <a:pt x="19115" y="1"/>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39"/>
          <p:cNvSpPr/>
          <p:nvPr/>
        </p:nvSpPr>
        <p:spPr>
          <a:xfrm>
            <a:off x="6925353" y="3322262"/>
            <a:ext cx="793482" cy="631778"/>
          </a:xfrm>
          <a:custGeom>
            <a:avLst/>
            <a:gdLst/>
            <a:ahLst/>
            <a:cxnLst/>
            <a:rect l="l" t="t" r="r" b="b"/>
            <a:pathLst>
              <a:path w="14245" h="11342" extrusionOk="0">
                <a:moveTo>
                  <a:pt x="7106" y="0"/>
                </a:moveTo>
                <a:cubicBezTo>
                  <a:pt x="3203" y="0"/>
                  <a:pt x="1" y="2535"/>
                  <a:pt x="1" y="5671"/>
                </a:cubicBezTo>
                <a:cubicBezTo>
                  <a:pt x="1" y="8807"/>
                  <a:pt x="3203" y="11342"/>
                  <a:pt x="7106" y="11342"/>
                </a:cubicBezTo>
                <a:cubicBezTo>
                  <a:pt x="11042" y="11342"/>
                  <a:pt x="14244" y="8807"/>
                  <a:pt x="14244" y="5671"/>
                </a:cubicBezTo>
                <a:cubicBezTo>
                  <a:pt x="14244" y="2535"/>
                  <a:pt x="11042" y="0"/>
                  <a:pt x="7106" y="0"/>
                </a:cubicBez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39"/>
          <p:cNvSpPr/>
          <p:nvPr/>
        </p:nvSpPr>
        <p:spPr>
          <a:xfrm>
            <a:off x="6981112" y="3457897"/>
            <a:ext cx="709817" cy="447848"/>
          </a:xfrm>
          <a:custGeom>
            <a:avLst/>
            <a:gdLst/>
            <a:ahLst/>
            <a:cxnLst/>
            <a:rect l="l" t="t" r="r" b="b"/>
            <a:pathLst>
              <a:path w="12743" h="8040" extrusionOk="0">
                <a:moveTo>
                  <a:pt x="6372" y="0"/>
                </a:moveTo>
                <a:cubicBezTo>
                  <a:pt x="2869" y="0"/>
                  <a:pt x="0" y="1802"/>
                  <a:pt x="0" y="4037"/>
                </a:cubicBezTo>
                <a:cubicBezTo>
                  <a:pt x="0" y="6238"/>
                  <a:pt x="2869" y="8039"/>
                  <a:pt x="6372" y="8039"/>
                </a:cubicBezTo>
                <a:cubicBezTo>
                  <a:pt x="9874" y="8039"/>
                  <a:pt x="12743" y="6238"/>
                  <a:pt x="12743" y="4037"/>
                </a:cubicBezTo>
                <a:cubicBezTo>
                  <a:pt x="12743" y="1802"/>
                  <a:pt x="9874" y="0"/>
                  <a:pt x="6372" y="0"/>
                </a:cubicBezTo>
                <a:close/>
              </a:path>
            </a:pathLst>
          </a:custGeom>
          <a:solidFill>
            <a:srgbClr val="4E69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39"/>
          <p:cNvSpPr/>
          <p:nvPr/>
        </p:nvSpPr>
        <p:spPr>
          <a:xfrm>
            <a:off x="7038709" y="3658538"/>
            <a:ext cx="213730" cy="600250"/>
          </a:xfrm>
          <a:custGeom>
            <a:avLst/>
            <a:gdLst/>
            <a:ahLst/>
            <a:cxnLst/>
            <a:rect l="l" t="t" r="r" b="b"/>
            <a:pathLst>
              <a:path w="3837" h="10776" extrusionOk="0">
                <a:moveTo>
                  <a:pt x="3837" y="1"/>
                </a:moveTo>
                <a:cubicBezTo>
                  <a:pt x="3836" y="1"/>
                  <a:pt x="1635" y="3237"/>
                  <a:pt x="1" y="6839"/>
                </a:cubicBezTo>
                <a:cubicBezTo>
                  <a:pt x="534" y="8140"/>
                  <a:pt x="1068" y="9474"/>
                  <a:pt x="1568" y="10775"/>
                </a:cubicBezTo>
                <a:cubicBezTo>
                  <a:pt x="1435" y="8874"/>
                  <a:pt x="1768" y="5505"/>
                  <a:pt x="3837" y="1"/>
                </a:cubicBez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39"/>
          <p:cNvSpPr/>
          <p:nvPr/>
        </p:nvSpPr>
        <p:spPr>
          <a:xfrm>
            <a:off x="6897502" y="3234920"/>
            <a:ext cx="793426" cy="631778"/>
          </a:xfrm>
          <a:custGeom>
            <a:avLst/>
            <a:gdLst/>
            <a:ahLst/>
            <a:cxnLst/>
            <a:rect l="l" t="t" r="r" b="b"/>
            <a:pathLst>
              <a:path w="14244" h="11342" extrusionOk="0">
                <a:moveTo>
                  <a:pt x="7139" y="0"/>
                </a:moveTo>
                <a:cubicBezTo>
                  <a:pt x="3203" y="0"/>
                  <a:pt x="0" y="2536"/>
                  <a:pt x="0" y="5671"/>
                </a:cubicBezTo>
                <a:cubicBezTo>
                  <a:pt x="0" y="8807"/>
                  <a:pt x="3203" y="11342"/>
                  <a:pt x="7139" y="11342"/>
                </a:cubicBezTo>
                <a:cubicBezTo>
                  <a:pt x="11042" y="11342"/>
                  <a:pt x="14244" y="8807"/>
                  <a:pt x="14244" y="5671"/>
                </a:cubicBezTo>
                <a:cubicBezTo>
                  <a:pt x="14244" y="2536"/>
                  <a:pt x="11042" y="0"/>
                  <a:pt x="7139" y="0"/>
                </a:cubicBezTo>
                <a:close/>
              </a:path>
            </a:pathLst>
          </a:custGeom>
          <a:solidFill>
            <a:srgbClr val="93B5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39"/>
          <p:cNvSpPr/>
          <p:nvPr/>
        </p:nvSpPr>
        <p:spPr>
          <a:xfrm>
            <a:off x="6923515" y="3338973"/>
            <a:ext cx="767413" cy="527725"/>
          </a:xfrm>
          <a:custGeom>
            <a:avLst/>
            <a:gdLst/>
            <a:ahLst/>
            <a:cxnLst/>
            <a:rect l="l" t="t" r="r" b="b"/>
            <a:pathLst>
              <a:path w="13777" h="9474" extrusionOk="0">
                <a:moveTo>
                  <a:pt x="11942" y="0"/>
                </a:moveTo>
                <a:cubicBezTo>
                  <a:pt x="11942" y="67"/>
                  <a:pt x="13076" y="4237"/>
                  <a:pt x="10775" y="6739"/>
                </a:cubicBezTo>
                <a:cubicBezTo>
                  <a:pt x="9681" y="7929"/>
                  <a:pt x="7903" y="8375"/>
                  <a:pt x="6102" y="8375"/>
                </a:cubicBezTo>
                <a:cubicBezTo>
                  <a:pt x="6036" y="8375"/>
                  <a:pt x="5971" y="8374"/>
                  <a:pt x="5905" y="8373"/>
                </a:cubicBezTo>
                <a:cubicBezTo>
                  <a:pt x="7139" y="8040"/>
                  <a:pt x="8106" y="7639"/>
                  <a:pt x="8340" y="7339"/>
                </a:cubicBezTo>
                <a:lnTo>
                  <a:pt x="8340" y="7339"/>
                </a:lnTo>
                <a:cubicBezTo>
                  <a:pt x="8340" y="7339"/>
                  <a:pt x="7432" y="7467"/>
                  <a:pt x="6173" y="7467"/>
                </a:cubicBezTo>
                <a:cubicBezTo>
                  <a:pt x="4283" y="7467"/>
                  <a:pt x="1602" y="7179"/>
                  <a:pt x="0" y="5738"/>
                </a:cubicBezTo>
                <a:lnTo>
                  <a:pt x="0" y="5738"/>
                </a:lnTo>
                <a:cubicBezTo>
                  <a:pt x="1001" y="7906"/>
                  <a:pt x="3603" y="9474"/>
                  <a:pt x="6672" y="9474"/>
                </a:cubicBezTo>
                <a:cubicBezTo>
                  <a:pt x="10608" y="9474"/>
                  <a:pt x="13777" y="6939"/>
                  <a:pt x="13777" y="3803"/>
                </a:cubicBezTo>
                <a:cubicBezTo>
                  <a:pt x="13777" y="2335"/>
                  <a:pt x="13076" y="1001"/>
                  <a:pt x="11942" y="0"/>
                </a:cubicBezTo>
                <a:close/>
              </a:path>
            </a:pathLst>
          </a:custGeom>
          <a:solidFill>
            <a:srgbClr val="749C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39"/>
          <p:cNvSpPr/>
          <p:nvPr/>
        </p:nvSpPr>
        <p:spPr>
          <a:xfrm>
            <a:off x="6200712" y="3727330"/>
            <a:ext cx="252722" cy="1471660"/>
          </a:xfrm>
          <a:custGeom>
            <a:avLst/>
            <a:gdLst/>
            <a:ahLst/>
            <a:cxnLst/>
            <a:rect l="l" t="t" r="r" b="b"/>
            <a:pathLst>
              <a:path w="4537" h="26420" extrusionOk="0">
                <a:moveTo>
                  <a:pt x="0" y="0"/>
                </a:moveTo>
                <a:cubicBezTo>
                  <a:pt x="1535" y="6538"/>
                  <a:pt x="2836" y="15578"/>
                  <a:pt x="2269" y="26419"/>
                </a:cubicBezTo>
                <a:lnTo>
                  <a:pt x="3436" y="26419"/>
                </a:lnTo>
                <a:cubicBezTo>
                  <a:pt x="4537" y="8541"/>
                  <a:pt x="1" y="1"/>
                  <a:pt x="0" y="0"/>
                </a:cubicBezTo>
                <a:close/>
              </a:path>
            </a:pathLst>
          </a:custGeom>
          <a:solidFill>
            <a:srgbClr val="A886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39"/>
          <p:cNvSpPr/>
          <p:nvPr/>
        </p:nvSpPr>
        <p:spPr>
          <a:xfrm>
            <a:off x="5927544" y="1531038"/>
            <a:ext cx="1778247" cy="1061021"/>
          </a:xfrm>
          <a:custGeom>
            <a:avLst/>
            <a:gdLst/>
            <a:ahLst/>
            <a:cxnLst/>
            <a:rect l="l" t="t" r="r" b="b"/>
            <a:pathLst>
              <a:path w="31924" h="19048" extrusionOk="0">
                <a:moveTo>
                  <a:pt x="11209" y="1"/>
                </a:moveTo>
                <a:cubicBezTo>
                  <a:pt x="5005" y="1"/>
                  <a:pt x="1" y="4004"/>
                  <a:pt x="1" y="8874"/>
                </a:cubicBezTo>
                <a:cubicBezTo>
                  <a:pt x="1" y="13777"/>
                  <a:pt x="5005" y="17747"/>
                  <a:pt x="11209" y="17747"/>
                </a:cubicBezTo>
                <a:cubicBezTo>
                  <a:pt x="12276" y="17747"/>
                  <a:pt x="13310" y="17647"/>
                  <a:pt x="14278" y="17413"/>
                </a:cubicBezTo>
                <a:cubicBezTo>
                  <a:pt x="16079" y="18447"/>
                  <a:pt x="18314" y="19048"/>
                  <a:pt x="20716" y="19048"/>
                </a:cubicBezTo>
                <a:cubicBezTo>
                  <a:pt x="26920" y="19048"/>
                  <a:pt x="31924" y="15045"/>
                  <a:pt x="31924" y="10175"/>
                </a:cubicBezTo>
                <a:cubicBezTo>
                  <a:pt x="31924" y="5271"/>
                  <a:pt x="26920" y="1302"/>
                  <a:pt x="20716" y="1302"/>
                </a:cubicBezTo>
                <a:cubicBezTo>
                  <a:pt x="19648" y="1302"/>
                  <a:pt x="18614" y="1402"/>
                  <a:pt x="17647" y="1635"/>
                </a:cubicBezTo>
                <a:cubicBezTo>
                  <a:pt x="15846" y="635"/>
                  <a:pt x="13611" y="1"/>
                  <a:pt x="11209" y="1"/>
                </a:cubicBez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39"/>
          <p:cNvSpPr/>
          <p:nvPr/>
        </p:nvSpPr>
        <p:spPr>
          <a:xfrm>
            <a:off x="6241598" y="1670406"/>
            <a:ext cx="1421472" cy="795320"/>
          </a:xfrm>
          <a:custGeom>
            <a:avLst/>
            <a:gdLst/>
            <a:ahLst/>
            <a:cxnLst/>
            <a:rect l="l" t="t" r="r" b="b"/>
            <a:pathLst>
              <a:path w="25519" h="14278" extrusionOk="0">
                <a:moveTo>
                  <a:pt x="15511" y="1"/>
                </a:moveTo>
                <a:cubicBezTo>
                  <a:pt x="9941" y="1"/>
                  <a:pt x="5471" y="3203"/>
                  <a:pt x="5471" y="7139"/>
                </a:cubicBezTo>
                <a:cubicBezTo>
                  <a:pt x="5471" y="7306"/>
                  <a:pt x="5471" y="7439"/>
                  <a:pt x="5504" y="7606"/>
                </a:cubicBezTo>
                <a:cubicBezTo>
                  <a:pt x="2402" y="7806"/>
                  <a:pt x="0" y="9141"/>
                  <a:pt x="0" y="10775"/>
                </a:cubicBezTo>
                <a:cubicBezTo>
                  <a:pt x="0" y="12543"/>
                  <a:pt x="2802" y="13977"/>
                  <a:pt x="6271" y="13977"/>
                </a:cubicBezTo>
                <a:cubicBezTo>
                  <a:pt x="7806" y="13977"/>
                  <a:pt x="9207" y="13677"/>
                  <a:pt x="10274" y="13244"/>
                </a:cubicBezTo>
                <a:cubicBezTo>
                  <a:pt x="11809" y="13877"/>
                  <a:pt x="13577" y="14278"/>
                  <a:pt x="15511" y="14278"/>
                </a:cubicBezTo>
                <a:cubicBezTo>
                  <a:pt x="21049" y="14278"/>
                  <a:pt x="25519" y="11075"/>
                  <a:pt x="25519" y="7139"/>
                </a:cubicBezTo>
                <a:cubicBezTo>
                  <a:pt x="25519" y="3203"/>
                  <a:pt x="21049" y="1"/>
                  <a:pt x="15511" y="1"/>
                </a:cubicBezTo>
                <a:close/>
              </a:path>
            </a:pathLst>
          </a:custGeom>
          <a:solidFill>
            <a:srgbClr val="4E69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39"/>
          <p:cNvSpPr/>
          <p:nvPr/>
        </p:nvSpPr>
        <p:spPr>
          <a:xfrm>
            <a:off x="6689395" y="1885974"/>
            <a:ext cx="1464196" cy="845453"/>
          </a:xfrm>
          <a:custGeom>
            <a:avLst/>
            <a:gdLst/>
            <a:ahLst/>
            <a:cxnLst/>
            <a:rect l="l" t="t" r="r" b="b"/>
            <a:pathLst>
              <a:path w="26286" h="15178" extrusionOk="0">
                <a:moveTo>
                  <a:pt x="0" y="0"/>
                </a:moveTo>
                <a:lnTo>
                  <a:pt x="0" y="0"/>
                </a:lnTo>
                <a:cubicBezTo>
                  <a:pt x="8440" y="3769"/>
                  <a:pt x="22016" y="15178"/>
                  <a:pt x="22016" y="15178"/>
                </a:cubicBezTo>
                <a:cubicBezTo>
                  <a:pt x="22016" y="15178"/>
                  <a:pt x="26286" y="12242"/>
                  <a:pt x="20849" y="7739"/>
                </a:cubicBezTo>
                <a:cubicBezTo>
                  <a:pt x="15412" y="3236"/>
                  <a:pt x="1" y="0"/>
                  <a:pt x="0" y="0"/>
                </a:cubicBezTo>
                <a:close/>
              </a:path>
            </a:pathLst>
          </a:custGeom>
          <a:solidFill>
            <a:srgbClr val="896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39"/>
          <p:cNvSpPr/>
          <p:nvPr/>
        </p:nvSpPr>
        <p:spPr>
          <a:xfrm>
            <a:off x="7335996" y="2283578"/>
            <a:ext cx="628101" cy="447848"/>
          </a:xfrm>
          <a:custGeom>
            <a:avLst/>
            <a:gdLst/>
            <a:ahLst/>
            <a:cxnLst/>
            <a:rect l="l" t="t" r="r" b="b"/>
            <a:pathLst>
              <a:path w="11276" h="8040" extrusionOk="0">
                <a:moveTo>
                  <a:pt x="1" y="1"/>
                </a:moveTo>
                <a:lnTo>
                  <a:pt x="1" y="1"/>
                </a:lnTo>
                <a:cubicBezTo>
                  <a:pt x="5638" y="4070"/>
                  <a:pt x="10408" y="8040"/>
                  <a:pt x="10408" y="8040"/>
                </a:cubicBezTo>
                <a:cubicBezTo>
                  <a:pt x="10408" y="8040"/>
                  <a:pt x="10875" y="7739"/>
                  <a:pt x="11275" y="7172"/>
                </a:cubicBezTo>
                <a:cubicBezTo>
                  <a:pt x="6706" y="2736"/>
                  <a:pt x="67" y="34"/>
                  <a:pt x="1" y="1"/>
                </a:cubicBez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39"/>
          <p:cNvSpPr/>
          <p:nvPr/>
        </p:nvSpPr>
        <p:spPr>
          <a:xfrm>
            <a:off x="7111179" y="2036482"/>
            <a:ext cx="533296" cy="364239"/>
          </a:xfrm>
          <a:custGeom>
            <a:avLst/>
            <a:gdLst/>
            <a:ahLst/>
            <a:cxnLst/>
            <a:rect l="l" t="t" r="r" b="b"/>
            <a:pathLst>
              <a:path w="9574" h="6539" extrusionOk="0">
                <a:moveTo>
                  <a:pt x="2502" y="0"/>
                </a:moveTo>
                <a:lnTo>
                  <a:pt x="0" y="1668"/>
                </a:lnTo>
                <a:cubicBezTo>
                  <a:pt x="2402" y="3236"/>
                  <a:pt x="4771" y="4937"/>
                  <a:pt x="6905" y="6538"/>
                </a:cubicBezTo>
                <a:cubicBezTo>
                  <a:pt x="8306" y="5471"/>
                  <a:pt x="9174" y="3803"/>
                  <a:pt x="9574" y="2769"/>
                </a:cubicBezTo>
                <a:cubicBezTo>
                  <a:pt x="7439" y="1735"/>
                  <a:pt x="4937" y="801"/>
                  <a:pt x="2502" y="0"/>
                </a:cubicBez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39"/>
          <p:cNvSpPr/>
          <p:nvPr/>
        </p:nvSpPr>
        <p:spPr>
          <a:xfrm>
            <a:off x="5119293" y="22281"/>
            <a:ext cx="4024673" cy="2045674"/>
          </a:xfrm>
          <a:custGeom>
            <a:avLst/>
            <a:gdLst/>
            <a:ahLst/>
            <a:cxnLst/>
            <a:rect l="l" t="t" r="r" b="b"/>
            <a:pathLst>
              <a:path w="72253" h="36725" extrusionOk="0">
                <a:moveTo>
                  <a:pt x="51704" y="1"/>
                </a:moveTo>
                <a:cubicBezTo>
                  <a:pt x="49369" y="1869"/>
                  <a:pt x="47401" y="3937"/>
                  <a:pt x="45867" y="6072"/>
                </a:cubicBezTo>
                <a:cubicBezTo>
                  <a:pt x="45500" y="6172"/>
                  <a:pt x="45166" y="6239"/>
                  <a:pt x="44799" y="6339"/>
                </a:cubicBezTo>
                <a:cubicBezTo>
                  <a:pt x="43465" y="6706"/>
                  <a:pt x="42164" y="7139"/>
                  <a:pt x="40930" y="7606"/>
                </a:cubicBezTo>
                <a:cubicBezTo>
                  <a:pt x="38152" y="4962"/>
                  <a:pt x="33451" y="3472"/>
                  <a:pt x="27979" y="3472"/>
                </a:cubicBezTo>
                <a:cubicBezTo>
                  <a:pt x="25236" y="3472"/>
                  <a:pt x="22299" y="3847"/>
                  <a:pt x="19314" y="4638"/>
                </a:cubicBezTo>
                <a:cubicBezTo>
                  <a:pt x="7840" y="7706"/>
                  <a:pt x="1" y="15779"/>
                  <a:pt x="1835" y="22684"/>
                </a:cubicBezTo>
                <a:cubicBezTo>
                  <a:pt x="3155" y="27776"/>
                  <a:pt x="9392" y="30824"/>
                  <a:pt x="17168" y="30824"/>
                </a:cubicBezTo>
                <a:cubicBezTo>
                  <a:pt x="17645" y="30824"/>
                  <a:pt x="18127" y="30813"/>
                  <a:pt x="18614" y="30790"/>
                </a:cubicBezTo>
                <a:cubicBezTo>
                  <a:pt x="21376" y="33507"/>
                  <a:pt x="26131" y="35035"/>
                  <a:pt x="31667" y="35035"/>
                </a:cubicBezTo>
                <a:cubicBezTo>
                  <a:pt x="34422" y="35035"/>
                  <a:pt x="37370" y="34656"/>
                  <a:pt x="40363" y="33858"/>
                </a:cubicBezTo>
                <a:cubicBezTo>
                  <a:pt x="41730" y="33491"/>
                  <a:pt x="42998" y="33058"/>
                  <a:pt x="44232" y="32591"/>
                </a:cubicBezTo>
                <a:cubicBezTo>
                  <a:pt x="47010" y="35235"/>
                  <a:pt x="51711" y="36725"/>
                  <a:pt x="57183" y="36725"/>
                </a:cubicBezTo>
                <a:cubicBezTo>
                  <a:pt x="59926" y="36725"/>
                  <a:pt x="62863" y="36350"/>
                  <a:pt x="65848" y="35560"/>
                </a:cubicBezTo>
                <a:cubicBezTo>
                  <a:pt x="68149" y="34926"/>
                  <a:pt x="70284" y="34125"/>
                  <a:pt x="72252" y="33158"/>
                </a:cubicBezTo>
                <a:lnTo>
                  <a:pt x="72252" y="1"/>
                </a:lnTo>
                <a:close/>
              </a:path>
            </a:pathLst>
          </a:custGeom>
          <a:solidFill>
            <a:srgbClr val="5A78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39"/>
          <p:cNvSpPr/>
          <p:nvPr/>
        </p:nvSpPr>
        <p:spPr>
          <a:xfrm>
            <a:off x="5435185" y="280574"/>
            <a:ext cx="3708784" cy="1506975"/>
          </a:xfrm>
          <a:custGeom>
            <a:avLst/>
            <a:gdLst/>
            <a:ahLst/>
            <a:cxnLst/>
            <a:rect l="l" t="t" r="r" b="b"/>
            <a:pathLst>
              <a:path w="66582" h="27054" extrusionOk="0">
                <a:moveTo>
                  <a:pt x="37560" y="1"/>
                </a:moveTo>
                <a:cubicBezTo>
                  <a:pt x="29755" y="1"/>
                  <a:pt x="22817" y="1768"/>
                  <a:pt x="18447" y="4504"/>
                </a:cubicBezTo>
                <a:cubicBezTo>
                  <a:pt x="17012" y="4170"/>
                  <a:pt x="15445" y="4003"/>
                  <a:pt x="13810" y="4003"/>
                </a:cubicBezTo>
                <a:cubicBezTo>
                  <a:pt x="6171" y="4003"/>
                  <a:pt x="0" y="7773"/>
                  <a:pt x="0" y="12409"/>
                </a:cubicBezTo>
                <a:cubicBezTo>
                  <a:pt x="0" y="17079"/>
                  <a:pt x="6171" y="20849"/>
                  <a:pt x="13810" y="20849"/>
                </a:cubicBezTo>
                <a:cubicBezTo>
                  <a:pt x="16579" y="20849"/>
                  <a:pt x="19147" y="20348"/>
                  <a:pt x="21316" y="19481"/>
                </a:cubicBezTo>
                <a:cubicBezTo>
                  <a:pt x="25585" y="21349"/>
                  <a:pt x="31289" y="22483"/>
                  <a:pt x="37560" y="22483"/>
                </a:cubicBezTo>
                <a:cubicBezTo>
                  <a:pt x="39862" y="22483"/>
                  <a:pt x="42130" y="22316"/>
                  <a:pt x="44265" y="22016"/>
                </a:cubicBezTo>
                <a:cubicBezTo>
                  <a:pt x="47601" y="25085"/>
                  <a:pt x="52838" y="27053"/>
                  <a:pt x="58742" y="27053"/>
                </a:cubicBezTo>
                <a:cubicBezTo>
                  <a:pt x="61544" y="27053"/>
                  <a:pt x="64213" y="26620"/>
                  <a:pt x="66581" y="25819"/>
                </a:cubicBezTo>
                <a:lnTo>
                  <a:pt x="66581" y="2602"/>
                </a:lnTo>
                <a:cubicBezTo>
                  <a:pt x="64213" y="1802"/>
                  <a:pt x="61544" y="1368"/>
                  <a:pt x="58742" y="1368"/>
                </a:cubicBezTo>
                <a:cubicBezTo>
                  <a:pt x="56341" y="1368"/>
                  <a:pt x="54072" y="1702"/>
                  <a:pt x="51971" y="2302"/>
                </a:cubicBezTo>
                <a:cubicBezTo>
                  <a:pt x="47968" y="868"/>
                  <a:pt x="42964" y="1"/>
                  <a:pt x="37560" y="1"/>
                </a:cubicBezTo>
                <a:close/>
              </a:path>
            </a:pathLst>
          </a:custGeom>
          <a:solidFill>
            <a:srgbClr val="4E69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39"/>
          <p:cNvSpPr/>
          <p:nvPr/>
        </p:nvSpPr>
        <p:spPr>
          <a:xfrm>
            <a:off x="8573496" y="785962"/>
            <a:ext cx="570505" cy="1205959"/>
          </a:xfrm>
          <a:custGeom>
            <a:avLst/>
            <a:gdLst/>
            <a:ahLst/>
            <a:cxnLst/>
            <a:rect l="l" t="t" r="r" b="b"/>
            <a:pathLst>
              <a:path w="10242" h="21650" extrusionOk="0">
                <a:moveTo>
                  <a:pt x="10241" y="1"/>
                </a:moveTo>
                <a:lnTo>
                  <a:pt x="1" y="15078"/>
                </a:lnTo>
                <a:lnTo>
                  <a:pt x="4737" y="21649"/>
                </a:lnTo>
                <a:cubicBezTo>
                  <a:pt x="4737" y="21649"/>
                  <a:pt x="7739" y="12810"/>
                  <a:pt x="10241" y="6539"/>
                </a:cubicBezTo>
                <a:lnTo>
                  <a:pt x="10241" y="1"/>
                </a:lnTo>
                <a:close/>
              </a:path>
            </a:pathLst>
          </a:custGeom>
          <a:solidFill>
            <a:srgbClr val="896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39"/>
          <p:cNvSpPr/>
          <p:nvPr/>
        </p:nvSpPr>
        <p:spPr>
          <a:xfrm>
            <a:off x="8573496" y="830580"/>
            <a:ext cx="570505" cy="1040578"/>
          </a:xfrm>
          <a:custGeom>
            <a:avLst/>
            <a:gdLst/>
            <a:ahLst/>
            <a:cxnLst/>
            <a:rect l="l" t="t" r="r" b="b"/>
            <a:pathLst>
              <a:path w="10242" h="18681" extrusionOk="0">
                <a:moveTo>
                  <a:pt x="9708" y="0"/>
                </a:moveTo>
                <a:lnTo>
                  <a:pt x="1" y="14277"/>
                </a:lnTo>
                <a:lnTo>
                  <a:pt x="1368" y="16212"/>
                </a:lnTo>
                <a:lnTo>
                  <a:pt x="4470" y="18680"/>
                </a:lnTo>
                <a:lnTo>
                  <a:pt x="7639" y="9540"/>
                </a:lnTo>
                <a:lnTo>
                  <a:pt x="8673" y="9741"/>
                </a:lnTo>
                <a:cubicBezTo>
                  <a:pt x="9207" y="8373"/>
                  <a:pt x="9741" y="7005"/>
                  <a:pt x="10241" y="5738"/>
                </a:cubicBezTo>
                <a:lnTo>
                  <a:pt x="10241" y="267"/>
                </a:lnTo>
                <a:cubicBezTo>
                  <a:pt x="10074" y="167"/>
                  <a:pt x="9874" y="100"/>
                  <a:pt x="9708" y="0"/>
                </a:cubicBez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39"/>
          <p:cNvSpPr/>
          <p:nvPr/>
        </p:nvSpPr>
        <p:spPr>
          <a:xfrm>
            <a:off x="7512519" y="748809"/>
            <a:ext cx="1631471" cy="4455197"/>
          </a:xfrm>
          <a:custGeom>
            <a:avLst/>
            <a:gdLst/>
            <a:ahLst/>
            <a:cxnLst/>
            <a:rect l="l" t="t" r="r" b="b"/>
            <a:pathLst>
              <a:path w="29289" h="79982" extrusionOk="0">
                <a:moveTo>
                  <a:pt x="10775" y="79924"/>
                </a:moveTo>
                <a:cubicBezTo>
                  <a:pt x="10775" y="79924"/>
                  <a:pt x="10775" y="79924"/>
                  <a:pt x="10775" y="79924"/>
                </a:cubicBezTo>
                <a:cubicBezTo>
                  <a:pt x="10775" y="79924"/>
                  <a:pt x="10775" y="79924"/>
                  <a:pt x="10775" y="79924"/>
                </a:cubicBezTo>
                <a:close/>
                <a:moveTo>
                  <a:pt x="13944" y="1"/>
                </a:moveTo>
                <a:lnTo>
                  <a:pt x="1" y="5838"/>
                </a:lnTo>
                <a:cubicBezTo>
                  <a:pt x="1" y="5838"/>
                  <a:pt x="12510" y="46000"/>
                  <a:pt x="10775" y="79924"/>
                </a:cubicBezTo>
                <a:lnTo>
                  <a:pt x="10775" y="79924"/>
                </a:lnTo>
                <a:cubicBezTo>
                  <a:pt x="10775" y="79922"/>
                  <a:pt x="10891" y="79921"/>
                  <a:pt x="11104" y="79921"/>
                </a:cubicBezTo>
                <a:cubicBezTo>
                  <a:pt x="12640" y="79921"/>
                  <a:pt x="19226" y="79981"/>
                  <a:pt x="24033" y="79981"/>
                </a:cubicBezTo>
                <a:cubicBezTo>
                  <a:pt x="26896" y="79981"/>
                  <a:pt x="29128" y="79960"/>
                  <a:pt x="29288" y="79891"/>
                </a:cubicBezTo>
                <a:lnTo>
                  <a:pt x="29288" y="30856"/>
                </a:lnTo>
                <a:cubicBezTo>
                  <a:pt x="24418" y="19981"/>
                  <a:pt x="18881" y="8907"/>
                  <a:pt x="13944" y="1"/>
                </a:cubicBezTo>
                <a:close/>
              </a:path>
            </a:pathLst>
          </a:custGeom>
          <a:solidFill>
            <a:srgbClr val="896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39"/>
          <p:cNvSpPr/>
          <p:nvPr/>
        </p:nvSpPr>
        <p:spPr>
          <a:xfrm>
            <a:off x="7650050" y="1571924"/>
            <a:ext cx="661523" cy="3628906"/>
          </a:xfrm>
          <a:custGeom>
            <a:avLst/>
            <a:gdLst/>
            <a:ahLst/>
            <a:cxnLst/>
            <a:rect l="l" t="t" r="r" b="b"/>
            <a:pathLst>
              <a:path w="11876" h="65148" extrusionOk="0">
                <a:moveTo>
                  <a:pt x="0" y="1"/>
                </a:moveTo>
                <a:lnTo>
                  <a:pt x="0" y="1"/>
                </a:lnTo>
                <a:cubicBezTo>
                  <a:pt x="3569" y="13744"/>
                  <a:pt x="9540" y="41030"/>
                  <a:pt x="8306" y="65114"/>
                </a:cubicBezTo>
                <a:cubicBezTo>
                  <a:pt x="8306" y="65114"/>
                  <a:pt x="9774" y="65147"/>
                  <a:pt x="11875" y="65147"/>
                </a:cubicBezTo>
                <a:cubicBezTo>
                  <a:pt x="10174" y="32958"/>
                  <a:pt x="1768" y="5505"/>
                  <a:pt x="234" y="735"/>
                </a:cubicBezTo>
                <a:cubicBezTo>
                  <a:pt x="100" y="268"/>
                  <a:pt x="0" y="1"/>
                  <a:pt x="0" y="1"/>
                </a:cubicBezTo>
                <a:close/>
              </a:path>
            </a:pathLst>
          </a:custGeom>
          <a:solidFill>
            <a:srgbClr val="A886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39"/>
          <p:cNvSpPr/>
          <p:nvPr/>
        </p:nvSpPr>
        <p:spPr>
          <a:xfrm>
            <a:off x="7512519" y="748809"/>
            <a:ext cx="1631471" cy="1995653"/>
          </a:xfrm>
          <a:custGeom>
            <a:avLst/>
            <a:gdLst/>
            <a:ahLst/>
            <a:cxnLst/>
            <a:rect l="l" t="t" r="r" b="b"/>
            <a:pathLst>
              <a:path w="29289" h="35827" extrusionOk="0">
                <a:moveTo>
                  <a:pt x="13944" y="1"/>
                </a:moveTo>
                <a:lnTo>
                  <a:pt x="1" y="5838"/>
                </a:lnTo>
                <a:cubicBezTo>
                  <a:pt x="1" y="5838"/>
                  <a:pt x="534" y="7539"/>
                  <a:pt x="1335" y="10541"/>
                </a:cubicBezTo>
                <a:cubicBezTo>
                  <a:pt x="4737" y="10508"/>
                  <a:pt x="10642" y="10208"/>
                  <a:pt x="15578" y="9140"/>
                </a:cubicBezTo>
                <a:cubicBezTo>
                  <a:pt x="18214" y="13343"/>
                  <a:pt x="25519" y="25652"/>
                  <a:pt x="29288" y="35826"/>
                </a:cubicBezTo>
                <a:lnTo>
                  <a:pt x="29288" y="30856"/>
                </a:lnTo>
                <a:cubicBezTo>
                  <a:pt x="25852" y="23184"/>
                  <a:pt x="22083" y="15412"/>
                  <a:pt x="18414" y="8373"/>
                </a:cubicBezTo>
                <a:cubicBezTo>
                  <a:pt x="16879" y="5438"/>
                  <a:pt x="15378" y="2636"/>
                  <a:pt x="13944" y="1"/>
                </a:cubicBezTo>
                <a:close/>
              </a:path>
            </a:pathLst>
          </a:custGeom>
          <a:solidFill>
            <a:srgbClr val="755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39"/>
          <p:cNvSpPr/>
          <p:nvPr/>
        </p:nvSpPr>
        <p:spPr>
          <a:xfrm>
            <a:off x="7765244" y="0"/>
            <a:ext cx="1378748" cy="665255"/>
          </a:xfrm>
          <a:custGeom>
            <a:avLst/>
            <a:gdLst/>
            <a:ahLst/>
            <a:cxnLst/>
            <a:rect l="l" t="t" r="r" b="b"/>
            <a:pathLst>
              <a:path w="24752" h="11943" extrusionOk="0">
                <a:moveTo>
                  <a:pt x="100" y="1"/>
                </a:moveTo>
                <a:cubicBezTo>
                  <a:pt x="34" y="301"/>
                  <a:pt x="0" y="634"/>
                  <a:pt x="0" y="935"/>
                </a:cubicBezTo>
                <a:cubicBezTo>
                  <a:pt x="0" y="7006"/>
                  <a:pt x="8840" y="11942"/>
                  <a:pt x="19714" y="11942"/>
                </a:cubicBezTo>
                <a:cubicBezTo>
                  <a:pt x="21449" y="11942"/>
                  <a:pt x="23150" y="11809"/>
                  <a:pt x="24751" y="11576"/>
                </a:cubicBezTo>
                <a:lnTo>
                  <a:pt x="24751" y="1"/>
                </a:lnTo>
                <a:close/>
              </a:path>
            </a:pathLst>
          </a:custGeom>
          <a:solidFill>
            <a:srgbClr val="93B5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39"/>
          <p:cNvSpPr/>
          <p:nvPr/>
        </p:nvSpPr>
        <p:spPr>
          <a:xfrm>
            <a:off x="4812703" y="0"/>
            <a:ext cx="4039545" cy="1271075"/>
          </a:xfrm>
          <a:custGeom>
            <a:avLst/>
            <a:gdLst/>
            <a:ahLst/>
            <a:cxnLst/>
            <a:rect l="l" t="t" r="r" b="b"/>
            <a:pathLst>
              <a:path w="72520" h="22819" extrusionOk="0">
                <a:moveTo>
                  <a:pt x="1101" y="1"/>
                </a:moveTo>
                <a:cubicBezTo>
                  <a:pt x="167" y="2669"/>
                  <a:pt x="1" y="5438"/>
                  <a:pt x="868" y="8040"/>
                </a:cubicBezTo>
                <a:cubicBezTo>
                  <a:pt x="2771" y="13898"/>
                  <a:pt x="9218" y="17357"/>
                  <a:pt x="16868" y="17357"/>
                </a:cubicBezTo>
                <a:cubicBezTo>
                  <a:pt x="19541" y="17357"/>
                  <a:pt x="22361" y="16935"/>
                  <a:pt x="25185" y="16045"/>
                </a:cubicBezTo>
                <a:cubicBezTo>
                  <a:pt x="28819" y="20375"/>
                  <a:pt x="35094" y="22819"/>
                  <a:pt x="42222" y="22819"/>
                </a:cubicBezTo>
                <a:cubicBezTo>
                  <a:pt x="45694" y="22819"/>
                  <a:pt x="49368" y="22239"/>
                  <a:pt x="53039" y="21016"/>
                </a:cubicBezTo>
                <a:cubicBezTo>
                  <a:pt x="64380" y="17246"/>
                  <a:pt x="72119" y="8507"/>
                  <a:pt x="72519" y="1"/>
                </a:cubicBezTo>
                <a:close/>
              </a:path>
            </a:pathLst>
          </a:custGeom>
          <a:solidFill>
            <a:srgbClr val="93B5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39"/>
          <p:cNvSpPr/>
          <p:nvPr/>
        </p:nvSpPr>
        <p:spPr>
          <a:xfrm>
            <a:off x="8854072" y="564879"/>
            <a:ext cx="289932" cy="700515"/>
          </a:xfrm>
          <a:custGeom>
            <a:avLst/>
            <a:gdLst/>
            <a:ahLst/>
            <a:cxnLst/>
            <a:rect l="l" t="t" r="r" b="b"/>
            <a:pathLst>
              <a:path w="5205" h="12576" extrusionOk="0">
                <a:moveTo>
                  <a:pt x="5204" y="0"/>
                </a:moveTo>
                <a:cubicBezTo>
                  <a:pt x="2035" y="1435"/>
                  <a:pt x="1" y="3736"/>
                  <a:pt x="1" y="6305"/>
                </a:cubicBezTo>
                <a:cubicBezTo>
                  <a:pt x="1" y="8873"/>
                  <a:pt x="2035" y="11141"/>
                  <a:pt x="5204" y="12576"/>
                </a:cubicBezTo>
                <a:lnTo>
                  <a:pt x="5204" y="0"/>
                </a:lnTo>
                <a:close/>
              </a:path>
            </a:pathLst>
          </a:custGeom>
          <a:solidFill>
            <a:srgbClr val="93B5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39"/>
          <p:cNvSpPr/>
          <p:nvPr/>
        </p:nvSpPr>
        <p:spPr>
          <a:xfrm>
            <a:off x="5817921" y="1386156"/>
            <a:ext cx="1787549" cy="1020136"/>
          </a:xfrm>
          <a:custGeom>
            <a:avLst/>
            <a:gdLst/>
            <a:ahLst/>
            <a:cxnLst/>
            <a:rect l="l" t="t" r="r" b="b"/>
            <a:pathLst>
              <a:path w="32091" h="18314" extrusionOk="0">
                <a:moveTo>
                  <a:pt x="16313" y="0"/>
                </a:moveTo>
                <a:cubicBezTo>
                  <a:pt x="14344" y="0"/>
                  <a:pt x="12443" y="234"/>
                  <a:pt x="10709" y="600"/>
                </a:cubicBezTo>
                <a:cubicBezTo>
                  <a:pt x="4738" y="834"/>
                  <a:pt x="1" y="4703"/>
                  <a:pt x="1" y="9440"/>
                </a:cubicBezTo>
                <a:cubicBezTo>
                  <a:pt x="1" y="14344"/>
                  <a:pt x="5038" y="18313"/>
                  <a:pt x="11242" y="18313"/>
                </a:cubicBezTo>
                <a:cubicBezTo>
                  <a:pt x="12643" y="18313"/>
                  <a:pt x="13978" y="18113"/>
                  <a:pt x="15212" y="17746"/>
                </a:cubicBezTo>
                <a:lnTo>
                  <a:pt x="16313" y="17746"/>
                </a:lnTo>
                <a:cubicBezTo>
                  <a:pt x="25019" y="17746"/>
                  <a:pt x="32090" y="13777"/>
                  <a:pt x="32090" y="8873"/>
                </a:cubicBezTo>
                <a:cubicBezTo>
                  <a:pt x="32090" y="4003"/>
                  <a:pt x="25019" y="0"/>
                  <a:pt x="16313" y="0"/>
                </a:cubicBezTo>
                <a:close/>
              </a:path>
            </a:pathLst>
          </a:custGeom>
          <a:solidFill>
            <a:srgbClr val="93B5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39"/>
          <p:cNvSpPr/>
          <p:nvPr/>
        </p:nvSpPr>
        <p:spPr>
          <a:xfrm>
            <a:off x="7414036" y="3610244"/>
            <a:ext cx="1549699" cy="852917"/>
          </a:xfrm>
          <a:custGeom>
            <a:avLst/>
            <a:gdLst/>
            <a:ahLst/>
            <a:cxnLst/>
            <a:rect l="l" t="t" r="r" b="b"/>
            <a:pathLst>
              <a:path w="27821" h="15312" extrusionOk="0">
                <a:moveTo>
                  <a:pt x="6238" y="1"/>
                </a:moveTo>
                <a:lnTo>
                  <a:pt x="1" y="534"/>
                </a:lnTo>
                <a:cubicBezTo>
                  <a:pt x="1" y="534"/>
                  <a:pt x="1602" y="1235"/>
                  <a:pt x="3870" y="2402"/>
                </a:cubicBezTo>
                <a:lnTo>
                  <a:pt x="7639" y="2402"/>
                </a:lnTo>
                <a:lnTo>
                  <a:pt x="5171" y="3103"/>
                </a:lnTo>
                <a:cubicBezTo>
                  <a:pt x="7006" y="4104"/>
                  <a:pt x="9107" y="5338"/>
                  <a:pt x="11175" y="6739"/>
                </a:cubicBezTo>
                <a:lnTo>
                  <a:pt x="15845" y="7306"/>
                </a:lnTo>
                <a:lnTo>
                  <a:pt x="12643" y="7806"/>
                </a:lnTo>
                <a:cubicBezTo>
                  <a:pt x="15712" y="10075"/>
                  <a:pt x="18447" y="12643"/>
                  <a:pt x="19615" y="15312"/>
                </a:cubicBezTo>
                <a:lnTo>
                  <a:pt x="27821" y="11409"/>
                </a:lnTo>
                <a:cubicBezTo>
                  <a:pt x="27787" y="11409"/>
                  <a:pt x="16946" y="835"/>
                  <a:pt x="6238" y="1"/>
                </a:cubicBezTo>
                <a:close/>
              </a:path>
            </a:pathLst>
          </a:custGeom>
          <a:solidFill>
            <a:srgbClr val="6599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39"/>
          <p:cNvSpPr/>
          <p:nvPr/>
        </p:nvSpPr>
        <p:spPr>
          <a:xfrm>
            <a:off x="8458302" y="3864804"/>
            <a:ext cx="503606" cy="564935"/>
          </a:xfrm>
          <a:custGeom>
            <a:avLst/>
            <a:gdLst/>
            <a:ahLst/>
            <a:cxnLst/>
            <a:rect l="l" t="t" r="r" b="b"/>
            <a:pathLst>
              <a:path w="9041" h="10142" extrusionOk="0">
                <a:moveTo>
                  <a:pt x="0" y="1"/>
                </a:moveTo>
                <a:lnTo>
                  <a:pt x="0" y="1"/>
                </a:lnTo>
                <a:cubicBezTo>
                  <a:pt x="534" y="1869"/>
                  <a:pt x="1535" y="5638"/>
                  <a:pt x="2169" y="10141"/>
                </a:cubicBezTo>
                <a:lnTo>
                  <a:pt x="9040" y="6839"/>
                </a:lnTo>
                <a:cubicBezTo>
                  <a:pt x="9040" y="6839"/>
                  <a:pt x="5271" y="3170"/>
                  <a:pt x="0" y="1"/>
                </a:cubicBezTo>
                <a:close/>
              </a:path>
            </a:pathLst>
          </a:custGeom>
          <a:solidFill>
            <a:srgbClr val="5785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39"/>
          <p:cNvSpPr/>
          <p:nvPr/>
        </p:nvSpPr>
        <p:spPr>
          <a:xfrm>
            <a:off x="7783793" y="2909730"/>
            <a:ext cx="1360199" cy="1633309"/>
          </a:xfrm>
          <a:custGeom>
            <a:avLst/>
            <a:gdLst/>
            <a:ahLst/>
            <a:cxnLst/>
            <a:rect l="l" t="t" r="r" b="b"/>
            <a:pathLst>
              <a:path w="24419" h="29322" extrusionOk="0">
                <a:moveTo>
                  <a:pt x="1" y="1"/>
                </a:moveTo>
                <a:cubicBezTo>
                  <a:pt x="1" y="1"/>
                  <a:pt x="1635" y="1469"/>
                  <a:pt x="3904" y="3970"/>
                </a:cubicBezTo>
                <a:lnTo>
                  <a:pt x="8740" y="4738"/>
                </a:lnTo>
                <a:lnTo>
                  <a:pt x="5004" y="5205"/>
                </a:lnTo>
                <a:cubicBezTo>
                  <a:pt x="6939" y="7440"/>
                  <a:pt x="9207" y="10308"/>
                  <a:pt x="11209" y="13577"/>
                </a:cubicBezTo>
                <a:lnTo>
                  <a:pt x="17313" y="15846"/>
                </a:lnTo>
                <a:lnTo>
                  <a:pt x="12310" y="15412"/>
                </a:lnTo>
                <a:lnTo>
                  <a:pt x="12310" y="15412"/>
                </a:lnTo>
                <a:cubicBezTo>
                  <a:pt x="12543" y="15846"/>
                  <a:pt x="12777" y="16246"/>
                  <a:pt x="12977" y="16646"/>
                </a:cubicBezTo>
                <a:lnTo>
                  <a:pt x="16179" y="17847"/>
                </a:lnTo>
                <a:lnTo>
                  <a:pt x="13377" y="17380"/>
                </a:lnTo>
                <a:lnTo>
                  <a:pt x="13377" y="17380"/>
                </a:lnTo>
                <a:cubicBezTo>
                  <a:pt x="15245" y="21083"/>
                  <a:pt x="16646" y="25152"/>
                  <a:pt x="17013" y="29322"/>
                </a:cubicBezTo>
                <a:lnTo>
                  <a:pt x="17580" y="29322"/>
                </a:lnTo>
                <a:lnTo>
                  <a:pt x="24418" y="28421"/>
                </a:lnTo>
                <a:lnTo>
                  <a:pt x="24418" y="16579"/>
                </a:lnTo>
                <a:cubicBezTo>
                  <a:pt x="15779" y="3270"/>
                  <a:pt x="6706" y="168"/>
                  <a:pt x="6706" y="168"/>
                </a:cubicBezTo>
                <a:lnTo>
                  <a:pt x="1" y="1"/>
                </a:lnTo>
                <a:close/>
              </a:path>
            </a:pathLst>
          </a:custGeom>
          <a:solidFill>
            <a:srgbClr val="6599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39"/>
          <p:cNvSpPr/>
          <p:nvPr/>
        </p:nvSpPr>
        <p:spPr>
          <a:xfrm>
            <a:off x="8632987" y="3229350"/>
            <a:ext cx="511015" cy="988552"/>
          </a:xfrm>
          <a:custGeom>
            <a:avLst/>
            <a:gdLst/>
            <a:ahLst/>
            <a:cxnLst/>
            <a:rect l="l" t="t" r="r" b="b"/>
            <a:pathLst>
              <a:path w="9174" h="17747" extrusionOk="0">
                <a:moveTo>
                  <a:pt x="0" y="0"/>
                </a:moveTo>
                <a:cubicBezTo>
                  <a:pt x="67" y="100"/>
                  <a:pt x="5671" y="8039"/>
                  <a:pt x="9173" y="17746"/>
                </a:cubicBezTo>
                <a:lnTo>
                  <a:pt x="9173" y="10841"/>
                </a:lnTo>
                <a:cubicBezTo>
                  <a:pt x="6004" y="5971"/>
                  <a:pt x="2802" y="2502"/>
                  <a:pt x="0" y="0"/>
                </a:cubicBezTo>
                <a:close/>
              </a:path>
            </a:pathLst>
          </a:custGeom>
          <a:solidFill>
            <a:srgbClr val="5785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39"/>
          <p:cNvSpPr/>
          <p:nvPr/>
        </p:nvSpPr>
        <p:spPr>
          <a:xfrm>
            <a:off x="6377235" y="3968912"/>
            <a:ext cx="2766743" cy="1230078"/>
          </a:xfrm>
          <a:custGeom>
            <a:avLst/>
            <a:gdLst/>
            <a:ahLst/>
            <a:cxnLst/>
            <a:rect l="l" t="t" r="r" b="b"/>
            <a:pathLst>
              <a:path w="49670" h="22083" extrusionOk="0">
                <a:moveTo>
                  <a:pt x="47658" y="1"/>
                </a:moveTo>
                <a:cubicBezTo>
                  <a:pt x="46242" y="1"/>
                  <a:pt x="44785" y="97"/>
                  <a:pt x="43298" y="300"/>
                </a:cubicBezTo>
                <a:cubicBezTo>
                  <a:pt x="33157" y="1667"/>
                  <a:pt x="25318" y="7538"/>
                  <a:pt x="24218" y="14110"/>
                </a:cubicBezTo>
                <a:cubicBezTo>
                  <a:pt x="17480" y="14110"/>
                  <a:pt x="11675" y="15944"/>
                  <a:pt x="9107" y="18546"/>
                </a:cubicBezTo>
                <a:cubicBezTo>
                  <a:pt x="8173" y="18146"/>
                  <a:pt x="7105" y="17912"/>
                  <a:pt x="5971" y="17912"/>
                </a:cubicBezTo>
                <a:cubicBezTo>
                  <a:pt x="2702" y="17912"/>
                  <a:pt x="67" y="19780"/>
                  <a:pt x="0" y="22082"/>
                </a:cubicBezTo>
                <a:lnTo>
                  <a:pt x="49669" y="22082"/>
                </a:lnTo>
                <a:lnTo>
                  <a:pt x="49669" y="66"/>
                </a:lnTo>
                <a:cubicBezTo>
                  <a:pt x="49009" y="23"/>
                  <a:pt x="48338" y="1"/>
                  <a:pt x="47658" y="1"/>
                </a:cubicBezTo>
                <a:close/>
              </a:path>
            </a:pathLst>
          </a:custGeom>
          <a:solidFill>
            <a:srgbClr val="7CAD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39"/>
          <p:cNvSpPr/>
          <p:nvPr/>
        </p:nvSpPr>
        <p:spPr>
          <a:xfrm>
            <a:off x="4812703" y="0"/>
            <a:ext cx="3760810" cy="1271075"/>
          </a:xfrm>
          <a:custGeom>
            <a:avLst/>
            <a:gdLst/>
            <a:ahLst/>
            <a:cxnLst/>
            <a:rect l="l" t="t" r="r" b="b"/>
            <a:pathLst>
              <a:path w="67516" h="22819" extrusionOk="0">
                <a:moveTo>
                  <a:pt x="1101" y="1"/>
                </a:moveTo>
                <a:cubicBezTo>
                  <a:pt x="167" y="2669"/>
                  <a:pt x="1" y="5438"/>
                  <a:pt x="868" y="8040"/>
                </a:cubicBezTo>
                <a:cubicBezTo>
                  <a:pt x="2777" y="13905"/>
                  <a:pt x="9206" y="17361"/>
                  <a:pt x="16863" y="17361"/>
                </a:cubicBezTo>
                <a:cubicBezTo>
                  <a:pt x="18438" y="17361"/>
                  <a:pt x="20066" y="17214"/>
                  <a:pt x="21716" y="16913"/>
                </a:cubicBezTo>
                <a:cubicBezTo>
                  <a:pt x="22250" y="16813"/>
                  <a:pt x="22817" y="16679"/>
                  <a:pt x="23417" y="16546"/>
                </a:cubicBezTo>
                <a:cubicBezTo>
                  <a:pt x="23451" y="16546"/>
                  <a:pt x="23484" y="16546"/>
                  <a:pt x="23517" y="16512"/>
                </a:cubicBezTo>
                <a:cubicBezTo>
                  <a:pt x="24085" y="16379"/>
                  <a:pt x="24618" y="16246"/>
                  <a:pt x="25185" y="16045"/>
                </a:cubicBezTo>
                <a:cubicBezTo>
                  <a:pt x="28819" y="20375"/>
                  <a:pt x="35094" y="22819"/>
                  <a:pt x="42222" y="22819"/>
                </a:cubicBezTo>
                <a:cubicBezTo>
                  <a:pt x="45694" y="22819"/>
                  <a:pt x="49368" y="22239"/>
                  <a:pt x="53039" y="21016"/>
                </a:cubicBezTo>
                <a:cubicBezTo>
                  <a:pt x="58676" y="19148"/>
                  <a:pt x="63413" y="16045"/>
                  <a:pt x="66815" y="12376"/>
                </a:cubicBezTo>
                <a:cubicBezTo>
                  <a:pt x="67249" y="11776"/>
                  <a:pt x="67515" y="11409"/>
                  <a:pt x="67516" y="11409"/>
                </a:cubicBezTo>
                <a:lnTo>
                  <a:pt x="67516" y="11409"/>
                </a:lnTo>
                <a:cubicBezTo>
                  <a:pt x="59925" y="17586"/>
                  <a:pt x="52720" y="19555"/>
                  <a:pt x="46619" y="19555"/>
                </a:cubicBezTo>
                <a:cubicBezTo>
                  <a:pt x="37599" y="19555"/>
                  <a:pt x="30992" y="15250"/>
                  <a:pt x="29121" y="13877"/>
                </a:cubicBezTo>
                <a:cubicBezTo>
                  <a:pt x="32424" y="11742"/>
                  <a:pt x="33224" y="10341"/>
                  <a:pt x="33224" y="10341"/>
                </a:cubicBezTo>
                <a:lnTo>
                  <a:pt x="33224" y="10341"/>
                </a:lnTo>
                <a:cubicBezTo>
                  <a:pt x="33224" y="10342"/>
                  <a:pt x="24859" y="14072"/>
                  <a:pt x="17400" y="14072"/>
                </a:cubicBezTo>
                <a:cubicBezTo>
                  <a:pt x="15035" y="14072"/>
                  <a:pt x="12762" y="13697"/>
                  <a:pt x="10875" y="12710"/>
                </a:cubicBezTo>
                <a:cubicBezTo>
                  <a:pt x="3070" y="8573"/>
                  <a:pt x="6705" y="1"/>
                  <a:pt x="6705" y="1"/>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39"/>
          <p:cNvSpPr/>
          <p:nvPr/>
        </p:nvSpPr>
        <p:spPr>
          <a:xfrm>
            <a:off x="8854072" y="564879"/>
            <a:ext cx="289932" cy="700515"/>
          </a:xfrm>
          <a:custGeom>
            <a:avLst/>
            <a:gdLst/>
            <a:ahLst/>
            <a:cxnLst/>
            <a:rect l="l" t="t" r="r" b="b"/>
            <a:pathLst>
              <a:path w="5205" h="12576" extrusionOk="0">
                <a:moveTo>
                  <a:pt x="5204" y="0"/>
                </a:moveTo>
                <a:lnTo>
                  <a:pt x="5204" y="0"/>
                </a:lnTo>
                <a:cubicBezTo>
                  <a:pt x="2035" y="1435"/>
                  <a:pt x="1" y="3736"/>
                  <a:pt x="1" y="6305"/>
                </a:cubicBezTo>
                <a:cubicBezTo>
                  <a:pt x="1" y="8873"/>
                  <a:pt x="2035" y="11141"/>
                  <a:pt x="5204" y="12576"/>
                </a:cubicBezTo>
                <a:lnTo>
                  <a:pt x="5204" y="11041"/>
                </a:lnTo>
                <a:cubicBezTo>
                  <a:pt x="3803" y="10274"/>
                  <a:pt x="2102" y="8973"/>
                  <a:pt x="1802" y="7105"/>
                </a:cubicBezTo>
                <a:cubicBezTo>
                  <a:pt x="1301" y="3870"/>
                  <a:pt x="5204" y="0"/>
                  <a:pt x="5204" y="0"/>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39"/>
          <p:cNvSpPr/>
          <p:nvPr/>
        </p:nvSpPr>
        <p:spPr>
          <a:xfrm>
            <a:off x="5476350" y="215513"/>
            <a:ext cx="674223" cy="335218"/>
          </a:xfrm>
          <a:custGeom>
            <a:avLst/>
            <a:gdLst/>
            <a:ahLst/>
            <a:cxnLst/>
            <a:rect l="l" t="t" r="r" b="b"/>
            <a:pathLst>
              <a:path w="12104" h="6018" extrusionOk="0">
                <a:moveTo>
                  <a:pt x="1396" y="1"/>
                </a:moveTo>
                <a:lnTo>
                  <a:pt x="1396" y="1"/>
                </a:lnTo>
                <a:cubicBezTo>
                  <a:pt x="1" y="4885"/>
                  <a:pt x="3182" y="6018"/>
                  <a:pt x="6433" y="6018"/>
                </a:cubicBezTo>
                <a:cubicBezTo>
                  <a:pt x="9243" y="6018"/>
                  <a:pt x="12104" y="5171"/>
                  <a:pt x="12104" y="5171"/>
                </a:cubicBezTo>
                <a:lnTo>
                  <a:pt x="12104" y="5171"/>
                </a:lnTo>
                <a:cubicBezTo>
                  <a:pt x="11411" y="5214"/>
                  <a:pt x="10763" y="5235"/>
                  <a:pt x="10156" y="5235"/>
                </a:cubicBezTo>
                <a:cubicBezTo>
                  <a:pt x="392" y="5235"/>
                  <a:pt x="1396" y="2"/>
                  <a:pt x="1396" y="1"/>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39"/>
          <p:cNvSpPr/>
          <p:nvPr/>
        </p:nvSpPr>
        <p:spPr>
          <a:xfrm>
            <a:off x="8720273" y="0"/>
            <a:ext cx="132015" cy="432976"/>
          </a:xfrm>
          <a:custGeom>
            <a:avLst/>
            <a:gdLst/>
            <a:ahLst/>
            <a:cxnLst/>
            <a:rect l="l" t="t" r="r" b="b"/>
            <a:pathLst>
              <a:path w="2370" h="7773" extrusionOk="0">
                <a:moveTo>
                  <a:pt x="301" y="1"/>
                </a:moveTo>
                <a:cubicBezTo>
                  <a:pt x="1125" y="3496"/>
                  <a:pt x="59" y="7642"/>
                  <a:pt x="2" y="7770"/>
                </a:cubicBezTo>
                <a:lnTo>
                  <a:pt x="2" y="7770"/>
                </a:lnTo>
                <a:cubicBezTo>
                  <a:pt x="1402" y="5269"/>
                  <a:pt x="2236" y="2635"/>
                  <a:pt x="2369" y="1"/>
                </a:cubicBezTo>
                <a:close/>
                <a:moveTo>
                  <a:pt x="2" y="7770"/>
                </a:moveTo>
                <a:cubicBezTo>
                  <a:pt x="2" y="7771"/>
                  <a:pt x="1" y="7772"/>
                  <a:pt x="1" y="7773"/>
                </a:cubicBezTo>
                <a:cubicBezTo>
                  <a:pt x="1" y="7772"/>
                  <a:pt x="2" y="7771"/>
                  <a:pt x="2" y="7770"/>
                </a:cubicBezTo>
                <a:close/>
              </a:path>
            </a:pathLst>
          </a:custGeom>
          <a:solidFill>
            <a:srgbClr val="749C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39"/>
          <p:cNvSpPr/>
          <p:nvPr/>
        </p:nvSpPr>
        <p:spPr>
          <a:xfrm>
            <a:off x="5817921" y="1386156"/>
            <a:ext cx="1337918" cy="949505"/>
          </a:xfrm>
          <a:custGeom>
            <a:avLst/>
            <a:gdLst/>
            <a:ahLst/>
            <a:cxnLst/>
            <a:rect l="l" t="t" r="r" b="b"/>
            <a:pathLst>
              <a:path w="24019" h="17046" extrusionOk="0">
                <a:moveTo>
                  <a:pt x="16346" y="0"/>
                </a:moveTo>
                <a:cubicBezTo>
                  <a:pt x="14344" y="0"/>
                  <a:pt x="12443" y="234"/>
                  <a:pt x="10709" y="600"/>
                </a:cubicBezTo>
                <a:cubicBezTo>
                  <a:pt x="4738" y="834"/>
                  <a:pt x="1" y="4703"/>
                  <a:pt x="1" y="9440"/>
                </a:cubicBezTo>
                <a:cubicBezTo>
                  <a:pt x="1" y="12676"/>
                  <a:pt x="2202" y="15511"/>
                  <a:pt x="5505" y="17046"/>
                </a:cubicBezTo>
                <a:cubicBezTo>
                  <a:pt x="3670" y="15545"/>
                  <a:pt x="835" y="12776"/>
                  <a:pt x="1969" y="7906"/>
                </a:cubicBezTo>
                <a:cubicBezTo>
                  <a:pt x="2770" y="4437"/>
                  <a:pt x="7239" y="2835"/>
                  <a:pt x="9808" y="2202"/>
                </a:cubicBezTo>
                <a:lnTo>
                  <a:pt x="9808" y="2202"/>
                </a:lnTo>
                <a:cubicBezTo>
                  <a:pt x="8107" y="3769"/>
                  <a:pt x="7907" y="5804"/>
                  <a:pt x="7907" y="5804"/>
                </a:cubicBezTo>
                <a:cubicBezTo>
                  <a:pt x="9174" y="2669"/>
                  <a:pt x="13310" y="1334"/>
                  <a:pt x="13344" y="1301"/>
                </a:cubicBezTo>
                <a:cubicBezTo>
                  <a:pt x="14852" y="1034"/>
                  <a:pt x="16850" y="954"/>
                  <a:pt x="18710" y="954"/>
                </a:cubicBezTo>
                <a:cubicBezTo>
                  <a:pt x="21500" y="954"/>
                  <a:pt x="23978" y="1134"/>
                  <a:pt x="24018" y="1134"/>
                </a:cubicBezTo>
                <a:cubicBezTo>
                  <a:pt x="21750" y="434"/>
                  <a:pt x="19115" y="0"/>
                  <a:pt x="16346" y="0"/>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39"/>
          <p:cNvSpPr/>
          <p:nvPr/>
        </p:nvSpPr>
        <p:spPr>
          <a:xfrm>
            <a:off x="5240057" y="2530730"/>
            <a:ext cx="371703" cy="542598"/>
          </a:xfrm>
          <a:custGeom>
            <a:avLst/>
            <a:gdLst/>
            <a:ahLst/>
            <a:cxnLst/>
            <a:rect l="l" t="t" r="r" b="b"/>
            <a:pathLst>
              <a:path w="6673" h="9741" extrusionOk="0">
                <a:moveTo>
                  <a:pt x="6072" y="0"/>
                </a:moveTo>
                <a:lnTo>
                  <a:pt x="6072" y="0"/>
                </a:lnTo>
                <a:cubicBezTo>
                  <a:pt x="1" y="6338"/>
                  <a:pt x="6672" y="9740"/>
                  <a:pt x="6672" y="9740"/>
                </a:cubicBezTo>
                <a:cubicBezTo>
                  <a:pt x="2636" y="7072"/>
                  <a:pt x="6072" y="1"/>
                  <a:pt x="6072" y="0"/>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39"/>
          <p:cNvSpPr/>
          <p:nvPr/>
        </p:nvSpPr>
        <p:spPr>
          <a:xfrm>
            <a:off x="6665220" y="1746607"/>
            <a:ext cx="940258" cy="628101"/>
          </a:xfrm>
          <a:custGeom>
            <a:avLst/>
            <a:gdLst/>
            <a:ahLst/>
            <a:cxnLst/>
            <a:rect l="l" t="t" r="r" b="b"/>
            <a:pathLst>
              <a:path w="16880" h="11276" extrusionOk="0">
                <a:moveTo>
                  <a:pt x="16279" y="0"/>
                </a:moveTo>
                <a:cubicBezTo>
                  <a:pt x="16279" y="67"/>
                  <a:pt x="16212" y="5237"/>
                  <a:pt x="10542" y="7839"/>
                </a:cubicBezTo>
                <a:cubicBezTo>
                  <a:pt x="4871" y="10441"/>
                  <a:pt x="1" y="11275"/>
                  <a:pt x="1" y="11275"/>
                </a:cubicBezTo>
                <a:lnTo>
                  <a:pt x="1102" y="11275"/>
                </a:lnTo>
                <a:cubicBezTo>
                  <a:pt x="9808" y="11275"/>
                  <a:pt x="16879" y="7306"/>
                  <a:pt x="16879" y="2402"/>
                </a:cubicBezTo>
                <a:cubicBezTo>
                  <a:pt x="16879" y="1568"/>
                  <a:pt x="16679" y="768"/>
                  <a:pt x="16279" y="0"/>
                </a:cubicBezTo>
                <a:close/>
              </a:path>
            </a:pathLst>
          </a:custGeom>
          <a:solidFill>
            <a:srgbClr val="749C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39"/>
          <p:cNvSpPr/>
          <p:nvPr/>
        </p:nvSpPr>
        <p:spPr>
          <a:xfrm>
            <a:off x="6901234" y="3234920"/>
            <a:ext cx="444116" cy="284361"/>
          </a:xfrm>
          <a:custGeom>
            <a:avLst/>
            <a:gdLst/>
            <a:ahLst/>
            <a:cxnLst/>
            <a:rect l="l" t="t" r="r" b="b"/>
            <a:pathLst>
              <a:path w="7973" h="5105" extrusionOk="0">
                <a:moveTo>
                  <a:pt x="7072" y="0"/>
                </a:moveTo>
                <a:cubicBezTo>
                  <a:pt x="3369" y="0"/>
                  <a:pt x="334" y="2235"/>
                  <a:pt x="0" y="5104"/>
                </a:cubicBezTo>
                <a:cubicBezTo>
                  <a:pt x="1935" y="934"/>
                  <a:pt x="7606" y="101"/>
                  <a:pt x="7972" y="34"/>
                </a:cubicBezTo>
                <a:cubicBezTo>
                  <a:pt x="7672" y="34"/>
                  <a:pt x="7372" y="0"/>
                  <a:pt x="7072" y="0"/>
                </a:cubicBezTo>
                <a:close/>
              </a:path>
            </a:pathLst>
          </a:custGeom>
          <a:solidFill>
            <a:srgbClr val="B7C4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39"/>
          <p:cNvSpPr/>
          <p:nvPr/>
        </p:nvSpPr>
        <p:spPr>
          <a:xfrm>
            <a:off x="7508787" y="4583867"/>
            <a:ext cx="1635203" cy="615123"/>
          </a:xfrm>
          <a:custGeom>
            <a:avLst/>
            <a:gdLst/>
            <a:ahLst/>
            <a:cxnLst/>
            <a:rect l="l" t="t" r="r" b="b"/>
            <a:pathLst>
              <a:path w="29356" h="11043" extrusionOk="0">
                <a:moveTo>
                  <a:pt x="26353" y="1"/>
                </a:moveTo>
                <a:cubicBezTo>
                  <a:pt x="20549" y="1"/>
                  <a:pt x="15746" y="2736"/>
                  <a:pt x="14878" y="6339"/>
                </a:cubicBezTo>
                <a:cubicBezTo>
                  <a:pt x="13477" y="6005"/>
                  <a:pt x="11943" y="5805"/>
                  <a:pt x="10308" y="5805"/>
                </a:cubicBezTo>
                <a:cubicBezTo>
                  <a:pt x="4604" y="5805"/>
                  <a:pt x="1" y="8073"/>
                  <a:pt x="1" y="10909"/>
                </a:cubicBezTo>
                <a:cubicBezTo>
                  <a:pt x="1" y="10942"/>
                  <a:pt x="34" y="11009"/>
                  <a:pt x="34" y="11042"/>
                </a:cubicBezTo>
                <a:lnTo>
                  <a:pt x="29355" y="11042"/>
                </a:lnTo>
                <a:lnTo>
                  <a:pt x="29355" y="268"/>
                </a:lnTo>
                <a:cubicBezTo>
                  <a:pt x="28388" y="101"/>
                  <a:pt x="27387" y="1"/>
                  <a:pt x="26353" y="1"/>
                </a:cubicBezTo>
                <a:close/>
              </a:path>
            </a:pathLst>
          </a:custGeom>
          <a:solidFill>
            <a:srgbClr val="6F9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39"/>
          <p:cNvSpPr/>
          <p:nvPr/>
        </p:nvSpPr>
        <p:spPr>
          <a:xfrm>
            <a:off x="7726196" y="3969469"/>
            <a:ext cx="1417796" cy="785405"/>
          </a:xfrm>
          <a:custGeom>
            <a:avLst/>
            <a:gdLst/>
            <a:ahLst/>
            <a:cxnLst/>
            <a:rect l="l" t="t" r="r" b="b"/>
            <a:pathLst>
              <a:path w="25453" h="14100" extrusionOk="0">
                <a:moveTo>
                  <a:pt x="23235" y="0"/>
                </a:moveTo>
                <a:cubicBezTo>
                  <a:pt x="21884" y="0"/>
                  <a:pt x="20496" y="97"/>
                  <a:pt x="19081" y="290"/>
                </a:cubicBezTo>
                <a:cubicBezTo>
                  <a:pt x="8940" y="1657"/>
                  <a:pt x="1101" y="7528"/>
                  <a:pt x="1" y="14100"/>
                </a:cubicBezTo>
                <a:cubicBezTo>
                  <a:pt x="1" y="14100"/>
                  <a:pt x="2236" y="9029"/>
                  <a:pt x="8707" y="6161"/>
                </a:cubicBezTo>
                <a:cubicBezTo>
                  <a:pt x="13644" y="3959"/>
                  <a:pt x="21850" y="2658"/>
                  <a:pt x="25452" y="2191"/>
                </a:cubicBezTo>
                <a:lnTo>
                  <a:pt x="25452" y="90"/>
                </a:lnTo>
                <a:cubicBezTo>
                  <a:pt x="24726" y="30"/>
                  <a:pt x="23986" y="0"/>
                  <a:pt x="23235" y="0"/>
                </a:cubicBezTo>
                <a:close/>
              </a:path>
            </a:pathLst>
          </a:custGeom>
          <a:solidFill>
            <a:srgbClr val="89BF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39"/>
          <p:cNvSpPr/>
          <p:nvPr/>
        </p:nvSpPr>
        <p:spPr>
          <a:xfrm>
            <a:off x="6379073" y="4765958"/>
            <a:ext cx="1131652" cy="433031"/>
          </a:xfrm>
          <a:custGeom>
            <a:avLst/>
            <a:gdLst/>
            <a:ahLst/>
            <a:cxnLst/>
            <a:rect l="l" t="t" r="r" b="b"/>
            <a:pathLst>
              <a:path w="20316" h="7774" extrusionOk="0">
                <a:moveTo>
                  <a:pt x="20315" y="1"/>
                </a:moveTo>
                <a:cubicBezTo>
                  <a:pt x="15278" y="568"/>
                  <a:pt x="11142" y="2136"/>
                  <a:pt x="9074" y="4237"/>
                </a:cubicBezTo>
                <a:cubicBezTo>
                  <a:pt x="8173" y="3837"/>
                  <a:pt x="7072" y="3603"/>
                  <a:pt x="5938" y="3603"/>
                </a:cubicBezTo>
                <a:cubicBezTo>
                  <a:pt x="2669" y="3603"/>
                  <a:pt x="34" y="5471"/>
                  <a:pt x="1" y="7773"/>
                </a:cubicBezTo>
                <a:lnTo>
                  <a:pt x="1368" y="7773"/>
                </a:lnTo>
                <a:cubicBezTo>
                  <a:pt x="2025" y="5848"/>
                  <a:pt x="3726" y="5307"/>
                  <a:pt x="5433" y="5307"/>
                </a:cubicBezTo>
                <a:cubicBezTo>
                  <a:pt x="7632" y="5307"/>
                  <a:pt x="9841" y="6205"/>
                  <a:pt x="9841" y="6205"/>
                </a:cubicBezTo>
                <a:cubicBezTo>
                  <a:pt x="10842" y="2403"/>
                  <a:pt x="19948" y="101"/>
                  <a:pt x="20315" y="1"/>
                </a:cubicBezTo>
                <a:close/>
              </a:path>
            </a:pathLst>
          </a:custGeom>
          <a:solidFill>
            <a:srgbClr val="89BF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 name="Picture 4"/>
          <p:cNvPicPr>
            <a:picLocks noChangeAspect="1"/>
          </p:cNvPicPr>
          <p:nvPr/>
        </p:nvPicPr>
        <p:blipFill>
          <a:blip r:embed="rId3"/>
          <a:stretch>
            <a:fillRect/>
          </a:stretch>
        </p:blipFill>
        <p:spPr>
          <a:xfrm>
            <a:off x="1026160" y="215265"/>
            <a:ext cx="3934460" cy="844550"/>
          </a:xfrm>
          <a:prstGeom prst="rect">
            <a:avLst/>
          </a:prstGeom>
        </p:spPr>
      </p:pic>
      <p:sp>
        <p:nvSpPr>
          <p:cNvPr id="6" name="Rectangles 5"/>
          <p:cNvSpPr/>
          <p:nvPr/>
        </p:nvSpPr>
        <p:spPr>
          <a:xfrm>
            <a:off x="1133475" y="2731135"/>
            <a:ext cx="4342765" cy="2245360"/>
          </a:xfrm>
          <a:prstGeom prst="rect">
            <a:avLst/>
          </a:prstGeom>
          <a:noFill/>
          <a:ln>
            <a:noFill/>
          </a:ln>
        </p:spPr>
        <p:txBody>
          <a:bodyPr wrap="square" rtlCol="0" anchor="t">
            <a:spAutoFit/>
          </a:bodyPr>
          <a:lstStyle/>
          <a:p>
            <a:pPr algn="ctr"/>
            <a:r>
              <a:rPr lang="en-GB" altLang="en-US" sz="2800" b="1">
                <a:ln/>
                <a:solidFill>
                  <a:srgbClr val="002060"/>
                </a:solidFill>
                <a:effectLst>
                  <a:outerShdw blurRad="38100" dist="19050" dir="2700000" algn="tl" rotWithShape="0">
                    <a:schemeClr val="dk1">
                      <a:alpha val="40000"/>
                    </a:schemeClr>
                  </a:outerShdw>
                </a:effectLst>
              </a:rPr>
              <a:t>liên tưởng về một không gian rộng mở, hùng vĩ, tạo ấn tượng sâu sắc trong lòng người đọc.</a:t>
            </a:r>
          </a:p>
        </p:txBody>
      </p:sp>
      <p:pic>
        <p:nvPicPr>
          <p:cNvPr id="11" name="Picture 11"/>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a:off x="771525" y="1161415"/>
            <a:ext cx="2584450" cy="191262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up)">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4" presetClass="entr" presetSubtype="1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randombar(horizontal)">
                                      <p:cBhvr>
                                        <p:cTn id="1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8148"/>
        <p:cNvGrpSpPr/>
        <p:nvPr/>
      </p:nvGrpSpPr>
      <p:grpSpPr>
        <a:xfrm>
          <a:off x="0" y="0"/>
          <a:ext cx="0" cy="0"/>
          <a:chOff x="0" y="0"/>
          <a:chExt cx="0" cy="0"/>
        </a:xfrm>
      </p:grpSpPr>
      <p:grpSp>
        <p:nvGrpSpPr>
          <p:cNvPr id="8151" name="Google Shape;8151;p36"/>
          <p:cNvGrpSpPr/>
          <p:nvPr/>
        </p:nvGrpSpPr>
        <p:grpSpPr>
          <a:xfrm>
            <a:off x="6985" y="384810"/>
            <a:ext cx="5413375" cy="4982845"/>
            <a:chOff x="1121526" y="1341074"/>
            <a:chExt cx="3065806" cy="2648383"/>
          </a:xfrm>
        </p:grpSpPr>
        <p:sp>
          <p:nvSpPr>
            <p:cNvPr id="8152" name="Google Shape;8152;p36"/>
            <p:cNvSpPr/>
            <p:nvPr/>
          </p:nvSpPr>
          <p:spPr>
            <a:xfrm rot="1213492">
              <a:off x="1546399"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solidFill>
              <a:schemeClr val="dk2">
                <a:alpha val="562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36"/>
            <p:cNvSpPr/>
            <p:nvPr/>
          </p:nvSpPr>
          <p:spPr>
            <a:xfrm rot="1213492">
              <a:off x="1384647"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 name="Text Box 6"/>
          <p:cNvSpPr txBox="1"/>
          <p:nvPr/>
        </p:nvSpPr>
        <p:spPr>
          <a:xfrm>
            <a:off x="1118235" y="1739900"/>
            <a:ext cx="2618740" cy="1938020"/>
          </a:xfrm>
          <a:prstGeom prst="rect">
            <a:avLst/>
          </a:prstGeom>
          <a:noFill/>
        </p:spPr>
        <p:txBody>
          <a:bodyPr wrap="square" rtlCol="0" anchor="t">
            <a:spAutoFit/>
          </a:bodyPr>
          <a:lstStyle/>
          <a:p>
            <a:pPr algn="ctr"/>
            <a:r>
              <a:rPr lang="en-GB" altLang="en-US" sz="3000" b="1"/>
              <a:t>2. Em hãy tả lại bức tranh thiên nhiên trong bài thơ?</a:t>
            </a:r>
          </a:p>
        </p:txBody>
      </p:sp>
      <p:pic>
        <p:nvPicPr>
          <p:cNvPr id="3"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4021455" y="330835"/>
            <a:ext cx="5122545" cy="391858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nodeType="withEffect">
                                  <p:stCondLst>
                                    <p:cond delay="0"/>
                                  </p:stCondLst>
                                  <p:childTnLst>
                                    <p:set>
                                      <p:cBhvr>
                                        <p:cTn id="11" dur="1" fill="hold">
                                          <p:stCondLst>
                                            <p:cond delay="0"/>
                                          </p:stCondLst>
                                        </p:cTn>
                                        <p:tgtEl>
                                          <p:spTgt spid="8151"/>
                                        </p:tgtEl>
                                        <p:attrNameLst>
                                          <p:attrName>style.visibility</p:attrName>
                                        </p:attrNameLst>
                                      </p:cBhvr>
                                      <p:to>
                                        <p:strVal val="visible"/>
                                      </p:to>
                                    </p:set>
                                    <p:anim calcmode="lin" valueType="num">
                                      <p:cBhvr>
                                        <p:cTn id="12" dur="500" fill="hold"/>
                                        <p:tgtEl>
                                          <p:spTgt spid="8151"/>
                                        </p:tgtEl>
                                        <p:attrNameLst>
                                          <p:attrName>ppt_w</p:attrName>
                                        </p:attrNameLst>
                                      </p:cBhvr>
                                      <p:tavLst>
                                        <p:tav tm="0">
                                          <p:val>
                                            <p:fltVal val="0"/>
                                          </p:val>
                                        </p:tav>
                                        <p:tav tm="100000">
                                          <p:val>
                                            <p:strVal val="#ppt_w"/>
                                          </p:val>
                                        </p:tav>
                                      </p:tavLst>
                                    </p:anim>
                                    <p:anim calcmode="lin" valueType="num">
                                      <p:cBhvr>
                                        <p:cTn id="13" dur="500" fill="hold"/>
                                        <p:tgtEl>
                                          <p:spTgt spid="8151"/>
                                        </p:tgtEl>
                                        <p:attrNameLst>
                                          <p:attrName>ppt_h</p:attrName>
                                        </p:attrNameLst>
                                      </p:cBhvr>
                                      <p:tavLst>
                                        <p:tav tm="0">
                                          <p:val>
                                            <p:fltVal val="0"/>
                                          </p:val>
                                        </p:tav>
                                        <p:tav tm="100000">
                                          <p:val>
                                            <p:strVal val="#ppt_h"/>
                                          </p:val>
                                        </p:tav>
                                      </p:tavLst>
                                    </p:anim>
                                    <p:animEffect transition="in" filter="fade">
                                      <p:cBhvr>
                                        <p:cTn id="14" dur="500"/>
                                        <p:tgtEl>
                                          <p:spTgt spid="8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8164"/>
        <p:cNvGrpSpPr/>
        <p:nvPr/>
      </p:nvGrpSpPr>
      <p:grpSpPr>
        <a:xfrm>
          <a:off x="0" y="0"/>
          <a:ext cx="0" cy="0"/>
          <a:chOff x="0" y="0"/>
          <a:chExt cx="0" cy="0"/>
        </a:xfrm>
      </p:grpSpPr>
      <p:pic>
        <p:nvPicPr>
          <p:cNvPr id="4" name="Picture 4"/>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a:off x="670560" y="687705"/>
            <a:ext cx="8239760" cy="4243705"/>
          </a:xfrm>
          <a:prstGeom prst="rect">
            <a:avLst/>
          </a:prstGeom>
        </p:spPr>
      </p:pic>
      <p:sp>
        <p:nvSpPr>
          <p:cNvPr id="100" name="Text Box 99"/>
          <p:cNvSpPr txBox="1"/>
          <p:nvPr/>
        </p:nvSpPr>
        <p:spPr>
          <a:xfrm>
            <a:off x="1316990" y="1170305"/>
            <a:ext cx="6824980" cy="2802255"/>
          </a:xfrm>
          <a:prstGeom prst="rect">
            <a:avLst/>
          </a:prstGeom>
          <a:noFill/>
          <a:ln w="9525">
            <a:noFill/>
          </a:ln>
        </p:spPr>
        <p:txBody>
          <a:bodyPr wrap="square">
            <a:spAutoFit/>
          </a:bodyPr>
          <a:lstStyle/>
          <a:p>
            <a:pPr marL="0" indent="0" algn="just">
              <a:lnSpc>
                <a:spcPct val="90000"/>
              </a:lnSpc>
            </a:pPr>
            <a:r>
              <a:rPr lang="en-GB" altLang="en-US" sz="2800">
                <a:solidFill>
                  <a:srgbClr val="000000"/>
                </a:solidFill>
                <a:latin typeface="Times New Roman" panose="02020603050405020304" charset="0"/>
              </a:rPr>
              <a:t>          </a:t>
            </a:r>
            <a:r>
              <a:rPr lang="en-US" sz="2800">
                <a:solidFill>
                  <a:srgbClr val="000000"/>
                </a:solidFill>
                <a:latin typeface="Times New Roman" panose="02020603050405020304" charset="0"/>
              </a:rPr>
              <a:t>Từ cổng trời nhìn ra xa màn sương khói huyền ảo,</a:t>
            </a:r>
            <a:r>
              <a:rPr lang="en-US" sz="2800">
                <a:latin typeface="Times New Roman" panose="02020603050405020304" charset="0"/>
              </a:rPr>
              <a:t> có thể thấy cả một không gian mênh mông, bất tận, những cánh rừng ngút ngàn cây trái và muôn vàn sắc màu cỏ hoa, những vạt nương, những lòng thung lúa đã chín vàng màu mật đọng, khoảng trời bồng bềnh mây trôi, gió thoảng</a:t>
            </a:r>
            <a:r>
              <a:rPr lang="en-GB" altLang="en-US" sz="2800">
                <a:latin typeface="Times New Roman" panose="02020603050405020304" charset="0"/>
              </a:rPr>
              <a:t>,... </a:t>
            </a: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100"/>
                                        </p:tgtEl>
                                        <p:attrNameLst>
                                          <p:attrName>style.visibility</p:attrName>
                                        </p:attrNameLst>
                                      </p:cBhvr>
                                      <p:to>
                                        <p:strVal val="visible"/>
                                      </p:to>
                                    </p:set>
                                    <p:animEffect transition="in" filter="randombar(horizontal)">
                                      <p:cBhvr>
                                        <p:cTn id="7" dur="500"/>
                                        <p:tgtEl>
                                          <p:spTgt spid="100"/>
                                        </p:tgtEl>
                                      </p:cBhvr>
                                    </p:animEffect>
                                  </p:childTnLst>
                                </p:cTn>
                              </p:par>
                              <p:par>
                                <p:cTn id="8" presetID="14" presetClass="entr" presetSubtype="1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randombar(horizontal)">
                                      <p:cBhvr>
                                        <p:cTn id="1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9324"/>
        <p:cNvGrpSpPr/>
        <p:nvPr/>
      </p:nvGrpSpPr>
      <p:grpSpPr>
        <a:xfrm>
          <a:off x="0" y="0"/>
          <a:ext cx="0" cy="0"/>
          <a:chOff x="0" y="0"/>
          <a:chExt cx="0" cy="0"/>
        </a:xfrm>
      </p:grpSpPr>
      <p:pic>
        <p:nvPicPr>
          <p:cNvPr id="9325" name="Google Shape;9325;p50"/>
          <p:cNvPicPr preferRelativeResize="0"/>
          <p:nvPr/>
        </p:nvPicPr>
        <p:blipFill rotWithShape="1">
          <a:blip r:embed="rId3"/>
          <a:srcRect l="15659" r="15659"/>
          <a:stretch>
            <a:fillRect/>
          </a:stretch>
        </p:blipFill>
        <p:spPr>
          <a:xfrm>
            <a:off x="531113" y="752825"/>
            <a:ext cx="3464999" cy="3361101"/>
          </a:xfrm>
          <a:prstGeom prst="rect">
            <a:avLst/>
          </a:prstGeom>
          <a:noFill/>
          <a:ln>
            <a:noFill/>
          </a:ln>
        </p:spPr>
      </p:pic>
      <p:sp>
        <p:nvSpPr>
          <p:cNvPr id="9327" name="Google Shape;9327;p50"/>
          <p:cNvSpPr txBox="1">
            <a:spLocks noGrp="1"/>
          </p:cNvSpPr>
          <p:nvPr>
            <p:ph type="title"/>
          </p:nvPr>
        </p:nvSpPr>
        <p:spPr>
          <a:xfrm>
            <a:off x="3996055" y="938530"/>
            <a:ext cx="3921125" cy="3550920"/>
          </a:xfrm>
          <a:prstGeom prst="rect">
            <a:avLst/>
          </a:prstGeom>
        </p:spPr>
        <p:txBody>
          <a:bodyPr spcFirstLastPara="1" wrap="square" lIns="91425" tIns="91425" rIns="91425" bIns="91425" anchor="t" anchorCtr="0">
            <a:noAutofit/>
            <a:scene3d>
              <a:camera prst="orthographicFront"/>
              <a:lightRig rig="threePt" dir="t"/>
            </a:scene3d>
          </a:bodyPr>
          <a:lstStyle/>
          <a:p>
            <a:pPr marL="0" lvl="0" indent="0" algn="ctr" rtl="0">
              <a:spcBef>
                <a:spcPts val="0"/>
              </a:spcBef>
              <a:spcAft>
                <a:spcPts val="0"/>
              </a:spcAft>
              <a:buNone/>
            </a:pPr>
            <a:r>
              <a:rPr lang="en-GB">
                <a:solidFill>
                  <a:schemeClr val="accent1"/>
                </a:solidFill>
                <a:effectLst>
                  <a:outerShdw blurRad="38100" dist="25400" dir="5400000" algn="ctr" rotWithShape="0">
                    <a:srgbClr val="6E747A">
                      <a:alpha val="43000"/>
                    </a:srgbClr>
                  </a:outerShdw>
                </a:effectLst>
                <a:latin typeface="Arial" panose="020B0604020202020204" pitchFamily="34" charset="0"/>
                <a:cs typeface="Arial" panose="020B0604020202020204" pitchFamily="34" charset="0"/>
              </a:rPr>
              <a:t>Những khu rừng xanh mát rất có ích. Nhưng hiện nay chúng đã bị tàn phá. Các em hãy cùng nhau trồng cây qua trò chơi sau nha !</a:t>
            </a: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9325"/>
                                        </p:tgtEl>
                                        <p:attrNameLst>
                                          <p:attrName>style.visibility</p:attrName>
                                        </p:attrNameLst>
                                      </p:cBhvr>
                                      <p:to>
                                        <p:strVal val="visible"/>
                                      </p:to>
                                    </p:set>
                                    <p:animEffect transition="in" filter="fade">
                                      <p:cBhvr>
                                        <p:cTn id="7" dur="1000"/>
                                        <p:tgtEl>
                                          <p:spTgt spid="9325"/>
                                        </p:tgtEl>
                                      </p:cBhvr>
                                    </p:animEffect>
                                    <p:anim calcmode="lin" valueType="num">
                                      <p:cBhvr>
                                        <p:cTn id="8" dur="1000" fill="hold"/>
                                        <p:tgtEl>
                                          <p:spTgt spid="9325"/>
                                        </p:tgtEl>
                                        <p:attrNameLst>
                                          <p:attrName>ppt_x</p:attrName>
                                        </p:attrNameLst>
                                      </p:cBhvr>
                                      <p:tavLst>
                                        <p:tav tm="0">
                                          <p:val>
                                            <p:strVal val="#ppt_x"/>
                                          </p:val>
                                        </p:tav>
                                        <p:tav tm="100000">
                                          <p:val>
                                            <p:strVal val="#ppt_x"/>
                                          </p:val>
                                        </p:tav>
                                      </p:tavLst>
                                    </p:anim>
                                    <p:anim calcmode="lin" valueType="num">
                                      <p:cBhvr>
                                        <p:cTn id="9" dur="1000" fill="hold"/>
                                        <p:tgtEl>
                                          <p:spTgt spid="9325"/>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9327"/>
                                        </p:tgtEl>
                                        <p:attrNameLst>
                                          <p:attrName>style.visibility</p:attrName>
                                        </p:attrNameLst>
                                      </p:cBhvr>
                                      <p:to>
                                        <p:strVal val="visible"/>
                                      </p:to>
                                    </p:set>
                                    <p:animEffect transition="in" filter="fade">
                                      <p:cBhvr>
                                        <p:cTn id="12" dur="1000"/>
                                        <p:tgtEl>
                                          <p:spTgt spid="9327"/>
                                        </p:tgtEl>
                                      </p:cBhvr>
                                    </p:animEffect>
                                    <p:anim calcmode="lin" valueType="num">
                                      <p:cBhvr>
                                        <p:cTn id="13" dur="1000" fill="hold"/>
                                        <p:tgtEl>
                                          <p:spTgt spid="9327"/>
                                        </p:tgtEl>
                                        <p:attrNameLst>
                                          <p:attrName>ppt_x</p:attrName>
                                        </p:attrNameLst>
                                      </p:cBhvr>
                                      <p:tavLst>
                                        <p:tav tm="0">
                                          <p:val>
                                            <p:strVal val="#ppt_x"/>
                                          </p:val>
                                        </p:tav>
                                        <p:tav tm="100000">
                                          <p:val>
                                            <p:strVal val="#ppt_x"/>
                                          </p:val>
                                        </p:tav>
                                      </p:tavLst>
                                    </p:anim>
                                    <p:anim calcmode="lin" valueType="num">
                                      <p:cBhvr>
                                        <p:cTn id="14" dur="1000" fill="hold"/>
                                        <p:tgtEl>
                                          <p:spTgt spid="932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27"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8148"/>
        <p:cNvGrpSpPr/>
        <p:nvPr/>
      </p:nvGrpSpPr>
      <p:grpSpPr>
        <a:xfrm>
          <a:off x="0" y="0"/>
          <a:ext cx="0" cy="0"/>
          <a:chOff x="0" y="0"/>
          <a:chExt cx="0" cy="0"/>
        </a:xfrm>
      </p:grpSpPr>
      <p:grpSp>
        <p:nvGrpSpPr>
          <p:cNvPr id="8151" name="Google Shape;8151;p36"/>
          <p:cNvGrpSpPr/>
          <p:nvPr/>
        </p:nvGrpSpPr>
        <p:grpSpPr>
          <a:xfrm>
            <a:off x="6985" y="384810"/>
            <a:ext cx="5413375" cy="4982845"/>
            <a:chOff x="1121526" y="1341074"/>
            <a:chExt cx="3065806" cy="2648383"/>
          </a:xfrm>
        </p:grpSpPr>
        <p:sp>
          <p:nvSpPr>
            <p:cNvPr id="8152" name="Google Shape;8152;p36"/>
            <p:cNvSpPr/>
            <p:nvPr/>
          </p:nvSpPr>
          <p:spPr>
            <a:xfrm rot="1213492">
              <a:off x="1546399"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solidFill>
              <a:schemeClr val="dk2">
                <a:alpha val="562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36"/>
            <p:cNvSpPr/>
            <p:nvPr/>
          </p:nvSpPr>
          <p:spPr>
            <a:xfrm rot="1213492">
              <a:off x="1384647"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 name="Text Box 6"/>
          <p:cNvSpPr txBox="1"/>
          <p:nvPr/>
        </p:nvSpPr>
        <p:spPr>
          <a:xfrm>
            <a:off x="809625" y="1676400"/>
            <a:ext cx="3285490" cy="2399665"/>
          </a:xfrm>
          <a:prstGeom prst="rect">
            <a:avLst/>
          </a:prstGeom>
          <a:noFill/>
        </p:spPr>
        <p:txBody>
          <a:bodyPr wrap="square" rtlCol="0" anchor="t">
            <a:spAutoFit/>
          </a:bodyPr>
          <a:lstStyle/>
          <a:p>
            <a:pPr algn="ctr"/>
            <a:r>
              <a:rPr lang="en-GB" altLang="en-US" sz="3000" b="1"/>
              <a:t>3. Trong những cảnh vật được miêu tả, em thích nhất cảnh nào? Vì sao? </a:t>
            </a:r>
          </a:p>
        </p:txBody>
      </p:sp>
      <p:pic>
        <p:nvPicPr>
          <p:cNvPr id="3"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4021455" y="330835"/>
            <a:ext cx="5122545" cy="391858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nodeType="withEffect">
                                  <p:stCondLst>
                                    <p:cond delay="0"/>
                                  </p:stCondLst>
                                  <p:childTnLst>
                                    <p:set>
                                      <p:cBhvr>
                                        <p:cTn id="11" dur="1" fill="hold">
                                          <p:stCondLst>
                                            <p:cond delay="0"/>
                                          </p:stCondLst>
                                        </p:cTn>
                                        <p:tgtEl>
                                          <p:spTgt spid="8151"/>
                                        </p:tgtEl>
                                        <p:attrNameLst>
                                          <p:attrName>style.visibility</p:attrName>
                                        </p:attrNameLst>
                                      </p:cBhvr>
                                      <p:to>
                                        <p:strVal val="visible"/>
                                      </p:to>
                                    </p:set>
                                    <p:anim calcmode="lin" valueType="num">
                                      <p:cBhvr>
                                        <p:cTn id="12" dur="500" fill="hold"/>
                                        <p:tgtEl>
                                          <p:spTgt spid="8151"/>
                                        </p:tgtEl>
                                        <p:attrNameLst>
                                          <p:attrName>ppt_w</p:attrName>
                                        </p:attrNameLst>
                                      </p:cBhvr>
                                      <p:tavLst>
                                        <p:tav tm="0">
                                          <p:val>
                                            <p:fltVal val="0"/>
                                          </p:val>
                                        </p:tav>
                                        <p:tav tm="100000">
                                          <p:val>
                                            <p:strVal val="#ppt_w"/>
                                          </p:val>
                                        </p:tav>
                                      </p:tavLst>
                                    </p:anim>
                                    <p:anim calcmode="lin" valueType="num">
                                      <p:cBhvr>
                                        <p:cTn id="13" dur="500" fill="hold"/>
                                        <p:tgtEl>
                                          <p:spTgt spid="8151"/>
                                        </p:tgtEl>
                                        <p:attrNameLst>
                                          <p:attrName>ppt_h</p:attrName>
                                        </p:attrNameLst>
                                      </p:cBhvr>
                                      <p:tavLst>
                                        <p:tav tm="0">
                                          <p:val>
                                            <p:fltVal val="0"/>
                                          </p:val>
                                        </p:tav>
                                        <p:tav tm="100000">
                                          <p:val>
                                            <p:strVal val="#ppt_h"/>
                                          </p:val>
                                        </p:tav>
                                      </p:tavLst>
                                    </p:anim>
                                    <p:animEffect transition="in" filter="fade">
                                      <p:cBhvr>
                                        <p:cTn id="14" dur="500"/>
                                        <p:tgtEl>
                                          <p:spTgt spid="8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88" name="Text Box 12"/>
          <p:cNvSpPr txBox="1"/>
          <p:nvPr/>
        </p:nvSpPr>
        <p:spPr>
          <a:xfrm>
            <a:off x="0" y="807720"/>
            <a:ext cx="8342630" cy="953135"/>
          </a:xfrm>
          <a:prstGeom prst="rect">
            <a:avLst/>
          </a:prstGeom>
          <a:noFill/>
          <a:ln w="9525">
            <a:noFill/>
          </a:ln>
        </p:spPr>
        <p:txBody>
          <a:bodyPr wrap="square">
            <a:spAutoFit/>
          </a:bodyPr>
          <a:lstStyle/>
          <a:p>
            <a:pPr algn="ctr">
              <a:spcBef>
                <a:spcPct val="50000"/>
              </a:spcBef>
            </a:pPr>
            <a:r>
              <a:rPr sz="2800" b="1" dirty="0">
                <a:ln/>
                <a:solidFill>
                  <a:schemeClr val="tx1"/>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rPr>
              <a:t> Vẻ đẹp hoang sơ, thơ mộng của thiên nhiên vùng núi cao v</a:t>
            </a:r>
            <a:r>
              <a:rPr sz="2800" b="1" dirty="0">
                <a:ln/>
                <a:solidFill>
                  <a:schemeClr val="tx1"/>
                </a:solidFill>
                <a:effectLst>
                  <a:outerShdw blurRad="38100" dist="19050" dir="2700000" algn="tl" rotWithShape="0">
                    <a:schemeClr val="dk1">
                      <a:alpha val="40000"/>
                    </a:schemeClr>
                  </a:outerShdw>
                </a:effectLst>
                <a:latin typeface="Times New Roman" panose="02020603050405020304" charset="0"/>
                <a:ea typeface="Times New Roman" panose="02020603050405020304" charset="0"/>
              </a:rPr>
              <a:t>à</a:t>
            </a:r>
            <a:r>
              <a:rPr sz="2800" b="1" dirty="0">
                <a:ln/>
                <a:solidFill>
                  <a:schemeClr val="tx1"/>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rPr>
              <a:t> cuộc sống của đồng b</a:t>
            </a:r>
            <a:r>
              <a:rPr sz="2800" b="1" dirty="0">
                <a:ln/>
                <a:solidFill>
                  <a:schemeClr val="tx1"/>
                </a:solidFill>
                <a:effectLst>
                  <a:outerShdw blurRad="38100" dist="19050" dir="2700000" algn="tl" rotWithShape="0">
                    <a:schemeClr val="dk1">
                      <a:alpha val="40000"/>
                    </a:schemeClr>
                  </a:outerShdw>
                </a:effectLst>
                <a:latin typeface="Times New Roman" panose="02020603050405020304" charset="0"/>
                <a:ea typeface="Times New Roman" panose="02020603050405020304" charset="0"/>
              </a:rPr>
              <a:t>à</a:t>
            </a:r>
            <a:r>
              <a:rPr sz="2800" b="1" dirty="0">
                <a:ln/>
                <a:solidFill>
                  <a:schemeClr val="tx1"/>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rPr>
              <a:t>o dân tộc nơi đây</a:t>
            </a:r>
            <a:r>
              <a:rPr lang="en-GB" sz="2800" b="1" dirty="0">
                <a:ln/>
                <a:solidFill>
                  <a:schemeClr val="tx1"/>
                </a:solidFill>
                <a:effectLst>
                  <a:outerShdw blurRad="38100" dist="19050" dir="2700000" algn="tl" rotWithShape="0">
                    <a:schemeClr val="dk1">
                      <a:alpha val="40000"/>
                    </a:schemeClr>
                  </a:outerShdw>
                </a:effectLst>
                <a:latin typeface="Times New Roman" panose="02020603050405020304" charset="0"/>
                <a:cs typeface="Times New Roman" panose="02020603050405020304" charset="0"/>
              </a:rPr>
              <a:t>.</a:t>
            </a:r>
            <a:endParaRPr lang="en-GB" sz="2800" b="1" dirty="0">
              <a:ln/>
              <a:solidFill>
                <a:schemeClr val="tx1"/>
              </a:solidFill>
              <a:effectLst>
                <a:outerShdw blurRad="38100" dist="19050" dir="2700000" algn="tl" rotWithShape="0">
                  <a:schemeClr val="dk1">
                    <a:alpha val="40000"/>
                  </a:schemeClr>
                </a:outerShdw>
              </a:effectLst>
              <a:latin typeface="Times New Roman" panose="02020603050405020304" charset="0"/>
              <a:ea typeface="Times New Roman" panose="02020603050405020304" charset="0"/>
              <a:cs typeface="Times New Roman" panose="02020603050405020304" charset="0"/>
            </a:endParaRPr>
          </a:p>
        </p:txBody>
      </p:sp>
      <p:pic>
        <p:nvPicPr>
          <p:cNvPr id="5" name="Picture 4" descr="25a3c390ec"/>
          <p:cNvPicPr>
            <a:picLocks noChangeAspect="1"/>
          </p:cNvPicPr>
          <p:nvPr/>
        </p:nvPicPr>
        <p:blipFill>
          <a:blip r:embed="rId2"/>
          <a:stretch>
            <a:fillRect/>
          </a:stretch>
        </p:blipFill>
        <p:spPr>
          <a:xfrm>
            <a:off x="1781810" y="1760855"/>
            <a:ext cx="4779645" cy="318706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7" presetClass="entr" presetSubtype="0" fill="hold" grpId="0" nodeType="clickEffect">
                                  <p:stCondLst>
                                    <p:cond delay="0"/>
                                  </p:stCondLst>
                                  <p:iterate type="lt">
                                    <p:tmPct val="50000"/>
                                  </p:iterate>
                                  <p:childTnLst>
                                    <p:set>
                                      <p:cBhvr>
                                        <p:cTn id="6" dur="1" fill="hold">
                                          <p:stCondLst>
                                            <p:cond delay="0"/>
                                          </p:stCondLst>
                                        </p:cTn>
                                        <p:tgtEl>
                                          <p:spTgt spid="50188"/>
                                        </p:tgtEl>
                                        <p:attrNameLst>
                                          <p:attrName>style.visibility</p:attrName>
                                        </p:attrNameLst>
                                      </p:cBhvr>
                                      <p:to>
                                        <p:strVal val="visible"/>
                                      </p:to>
                                    </p:set>
                                    <p:anim calcmode="discrete" valueType="clr">
                                      <p:cBhvr override="childStyle">
                                        <p:cTn id="7" dur="80"/>
                                        <p:tgtEl>
                                          <p:spTgt spid="50188"/>
                                        </p:tgtEl>
                                        <p:attrNameLst>
                                          <p:attrName>style.color</p:attrName>
                                        </p:attrNameLst>
                                      </p:cBhvr>
                                      <p:tavLst>
                                        <p:tav tm="0">
                                          <p:val>
                                            <p:clrVal>
                                              <a:schemeClr val="accent2"/>
                                            </p:clrVal>
                                          </p:val>
                                        </p:tav>
                                        <p:tav tm="50000">
                                          <p:val>
                                            <p:clrVal>
                                              <a:schemeClr val="hlink"/>
                                            </p:clrVal>
                                          </p:val>
                                        </p:tav>
                                      </p:tavLst>
                                    </p:anim>
                                    <p:anim calcmode="discrete" valueType="clr">
                                      <p:cBhvr>
                                        <p:cTn id="8" dur="80"/>
                                        <p:tgtEl>
                                          <p:spTgt spid="50188"/>
                                        </p:tgtEl>
                                        <p:attrNameLst>
                                          <p:attrName>fillcolor</p:attrName>
                                        </p:attrNameLst>
                                      </p:cBhvr>
                                      <p:tavLst>
                                        <p:tav tm="0">
                                          <p:val>
                                            <p:clrVal>
                                              <a:schemeClr val="accent2"/>
                                            </p:clrVal>
                                          </p:val>
                                        </p:tav>
                                        <p:tav tm="50000">
                                          <p:val>
                                            <p:clrVal>
                                              <a:schemeClr val="hlink"/>
                                            </p:clrVal>
                                          </p:val>
                                        </p:tav>
                                      </p:tavLst>
                                    </p:anim>
                                    <p:set>
                                      <p:cBhvr>
                                        <p:cTn id="9" dur="80"/>
                                        <p:tgtEl>
                                          <p:spTgt spid="50188"/>
                                        </p:tgtEl>
                                        <p:attrNameLst>
                                          <p:attrName>fill.type</p:attrName>
                                        </p:attrNameLst>
                                      </p:cBhvr>
                                      <p:to>
                                        <p:strVal val="solid"/>
                                      </p:to>
                                    </p:set>
                                  </p:childTnLst>
                                </p:cTn>
                              </p:par>
                              <p:par>
                                <p:cTn id="10" presetID="14" presetClass="entr" presetSubtype="10" fill="hold" nodeType="with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randombar(horizontal)">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88"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8148"/>
        <p:cNvGrpSpPr/>
        <p:nvPr/>
      </p:nvGrpSpPr>
      <p:grpSpPr>
        <a:xfrm>
          <a:off x="0" y="0"/>
          <a:ext cx="0" cy="0"/>
          <a:chOff x="0" y="0"/>
          <a:chExt cx="0" cy="0"/>
        </a:xfrm>
      </p:grpSpPr>
      <p:grpSp>
        <p:nvGrpSpPr>
          <p:cNvPr id="8151" name="Google Shape;8151;p36"/>
          <p:cNvGrpSpPr/>
          <p:nvPr/>
        </p:nvGrpSpPr>
        <p:grpSpPr>
          <a:xfrm>
            <a:off x="6985" y="384810"/>
            <a:ext cx="5413375" cy="4982845"/>
            <a:chOff x="1121526" y="1341074"/>
            <a:chExt cx="3065806" cy="2648383"/>
          </a:xfrm>
        </p:grpSpPr>
        <p:sp>
          <p:nvSpPr>
            <p:cNvPr id="8152" name="Google Shape;8152;p36"/>
            <p:cNvSpPr/>
            <p:nvPr/>
          </p:nvSpPr>
          <p:spPr>
            <a:xfrm rot="1213492">
              <a:off x="1546399"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solidFill>
              <a:schemeClr val="dk2">
                <a:alpha val="562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36"/>
            <p:cNvSpPr/>
            <p:nvPr/>
          </p:nvSpPr>
          <p:spPr>
            <a:xfrm rot="1213492">
              <a:off x="1384647"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 name="Text Box 6"/>
          <p:cNvSpPr txBox="1"/>
          <p:nvPr/>
        </p:nvSpPr>
        <p:spPr>
          <a:xfrm>
            <a:off x="603250" y="2138045"/>
            <a:ext cx="3576955" cy="1476375"/>
          </a:xfrm>
          <a:prstGeom prst="rect">
            <a:avLst/>
          </a:prstGeom>
          <a:noFill/>
        </p:spPr>
        <p:txBody>
          <a:bodyPr wrap="square" rtlCol="0" anchor="t">
            <a:spAutoFit/>
          </a:bodyPr>
          <a:lstStyle/>
          <a:p>
            <a:pPr algn="ctr"/>
            <a:r>
              <a:rPr lang="en-GB" altLang="en-US" sz="3000" b="1"/>
              <a:t>4. Điều gì khiến cho cảnh rừng sương giá ấm lên?</a:t>
            </a:r>
          </a:p>
        </p:txBody>
      </p:sp>
      <p:pic>
        <p:nvPicPr>
          <p:cNvPr id="3"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4021455" y="330835"/>
            <a:ext cx="5122545" cy="391858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par>
                                <p:cTn id="10" presetID="53" presetClass="entr" presetSubtype="16" fill="hold" nodeType="withEffect">
                                  <p:stCondLst>
                                    <p:cond delay="0"/>
                                  </p:stCondLst>
                                  <p:childTnLst>
                                    <p:set>
                                      <p:cBhvr>
                                        <p:cTn id="11" dur="1" fill="hold">
                                          <p:stCondLst>
                                            <p:cond delay="0"/>
                                          </p:stCondLst>
                                        </p:cTn>
                                        <p:tgtEl>
                                          <p:spTgt spid="8151"/>
                                        </p:tgtEl>
                                        <p:attrNameLst>
                                          <p:attrName>style.visibility</p:attrName>
                                        </p:attrNameLst>
                                      </p:cBhvr>
                                      <p:to>
                                        <p:strVal val="visible"/>
                                      </p:to>
                                    </p:set>
                                    <p:anim calcmode="lin" valueType="num">
                                      <p:cBhvr>
                                        <p:cTn id="12" dur="500" fill="hold"/>
                                        <p:tgtEl>
                                          <p:spTgt spid="8151"/>
                                        </p:tgtEl>
                                        <p:attrNameLst>
                                          <p:attrName>ppt_w</p:attrName>
                                        </p:attrNameLst>
                                      </p:cBhvr>
                                      <p:tavLst>
                                        <p:tav tm="0">
                                          <p:val>
                                            <p:fltVal val="0"/>
                                          </p:val>
                                        </p:tav>
                                        <p:tav tm="100000">
                                          <p:val>
                                            <p:strVal val="#ppt_w"/>
                                          </p:val>
                                        </p:tav>
                                      </p:tavLst>
                                    </p:anim>
                                    <p:anim calcmode="lin" valueType="num">
                                      <p:cBhvr>
                                        <p:cTn id="13" dur="500" fill="hold"/>
                                        <p:tgtEl>
                                          <p:spTgt spid="8151"/>
                                        </p:tgtEl>
                                        <p:attrNameLst>
                                          <p:attrName>ppt_h</p:attrName>
                                        </p:attrNameLst>
                                      </p:cBhvr>
                                      <p:tavLst>
                                        <p:tav tm="0">
                                          <p:val>
                                            <p:fltVal val="0"/>
                                          </p:val>
                                        </p:tav>
                                        <p:tav tm="100000">
                                          <p:val>
                                            <p:strVal val="#ppt_h"/>
                                          </p:val>
                                        </p:tav>
                                      </p:tavLst>
                                    </p:anim>
                                    <p:animEffect transition="in" filter="fade">
                                      <p:cBhvr>
                                        <p:cTn id="14" dur="500"/>
                                        <p:tgtEl>
                                          <p:spTgt spid="8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57" name="Rectangle 13"/>
          <p:cNvSpPr/>
          <p:nvPr/>
        </p:nvSpPr>
        <p:spPr>
          <a:xfrm>
            <a:off x="317500" y="929323"/>
            <a:ext cx="8709025" cy="521970"/>
          </a:xfrm>
          <a:prstGeom prst="rect">
            <a:avLst/>
          </a:prstGeom>
          <a:noFill/>
          <a:ln w="31750">
            <a:noFill/>
          </a:ln>
        </p:spPr>
        <p:txBody>
          <a:bodyPr wrap="square" anchor="ctr" anchorCtr="0">
            <a:spAutoFit/>
          </a:bodyPr>
          <a:lstStyle/>
          <a:p>
            <a:pPr algn="just"/>
            <a:r>
              <a:rPr sz="2800" b="1" dirty="0">
                <a:solidFill>
                  <a:srgbClr val="002060"/>
                </a:solidFill>
                <a:latin typeface="Times New Roman" panose="02020603050405020304" charset="0"/>
                <a:cs typeface="Times New Roman" panose="02020603050405020304" charset="0"/>
              </a:rPr>
              <a:t>+ Sắc m</a:t>
            </a:r>
            <a:r>
              <a:rPr sz="2800" b="1" dirty="0">
                <a:solidFill>
                  <a:srgbClr val="002060"/>
                </a:solidFill>
                <a:latin typeface="Times New Roman" panose="02020603050405020304" charset="0"/>
                <a:ea typeface="Times New Roman" panose="02020603050405020304" charset="0"/>
              </a:rPr>
              <a:t>à</a:t>
            </a:r>
            <a:r>
              <a:rPr sz="2800" b="1" dirty="0">
                <a:solidFill>
                  <a:srgbClr val="002060"/>
                </a:solidFill>
                <a:latin typeface="Times New Roman" panose="02020603050405020304" charset="0"/>
                <a:cs typeface="Times New Roman" panose="02020603050405020304" charset="0"/>
              </a:rPr>
              <a:t>u cỏ hoa, thác réo ngân nga</a:t>
            </a:r>
            <a:endParaRPr sz="2800" b="1" dirty="0">
              <a:solidFill>
                <a:srgbClr val="002060"/>
              </a:solidFill>
              <a:latin typeface="Times New Roman" panose="02020603050405020304" charset="0"/>
              <a:ea typeface="Times New Roman" panose="02020603050405020304" charset="0"/>
              <a:cs typeface="Times New Roman" panose="02020603050405020304" charset="0"/>
            </a:endParaRPr>
          </a:p>
        </p:txBody>
      </p:sp>
      <p:sp>
        <p:nvSpPr>
          <p:cNvPr id="57358" name="Rectangle 14"/>
          <p:cNvSpPr/>
          <p:nvPr/>
        </p:nvSpPr>
        <p:spPr>
          <a:xfrm>
            <a:off x="317500" y="1330008"/>
            <a:ext cx="8709025" cy="521970"/>
          </a:xfrm>
          <a:prstGeom prst="rect">
            <a:avLst/>
          </a:prstGeom>
          <a:noFill/>
          <a:ln w="31750">
            <a:noFill/>
          </a:ln>
        </p:spPr>
        <p:txBody>
          <a:bodyPr wrap="square" anchor="ctr" anchorCtr="0">
            <a:spAutoFit/>
          </a:bodyPr>
          <a:lstStyle/>
          <a:p>
            <a:pPr algn="just"/>
            <a:r>
              <a:rPr sz="2800" b="1" dirty="0">
                <a:solidFill>
                  <a:srgbClr val="002060"/>
                </a:solidFill>
                <a:latin typeface="Times New Roman" panose="02020603050405020304" charset="0"/>
                <a:cs typeface="Times New Roman" panose="02020603050405020304" charset="0"/>
              </a:rPr>
              <a:t>+ Đ</a:t>
            </a:r>
            <a:r>
              <a:rPr sz="2800" b="1" dirty="0">
                <a:solidFill>
                  <a:srgbClr val="002060"/>
                </a:solidFill>
                <a:latin typeface="Times New Roman" panose="02020603050405020304" charset="0"/>
                <a:ea typeface="Times New Roman" panose="02020603050405020304" charset="0"/>
              </a:rPr>
              <a:t>à</a:t>
            </a:r>
            <a:r>
              <a:rPr sz="2800" b="1" dirty="0">
                <a:solidFill>
                  <a:srgbClr val="002060"/>
                </a:solidFill>
                <a:latin typeface="Times New Roman" panose="02020603050405020304" charset="0"/>
                <a:cs typeface="Times New Roman" panose="02020603050405020304" charset="0"/>
              </a:rPr>
              <a:t>n dê, cây trái, ráng chiều</a:t>
            </a:r>
            <a:r>
              <a:rPr sz="2800" b="1" dirty="0">
                <a:solidFill>
                  <a:srgbClr val="002060"/>
                </a:solidFill>
                <a:latin typeface="Times New Roman" panose="02020603050405020304" charset="0"/>
                <a:ea typeface="Times New Roman" panose="02020603050405020304" charset="0"/>
              </a:rPr>
              <a:t>…</a:t>
            </a:r>
          </a:p>
        </p:txBody>
      </p:sp>
      <p:sp>
        <p:nvSpPr>
          <p:cNvPr id="57359" name="Rectangle 15"/>
          <p:cNvSpPr>
            <a:spLocks noChangeArrowheads="1"/>
          </p:cNvSpPr>
          <p:nvPr/>
        </p:nvSpPr>
        <p:spPr bwMode="auto">
          <a:xfrm>
            <a:off x="317500" y="1730693"/>
            <a:ext cx="9344025" cy="521970"/>
          </a:xfrm>
          <a:prstGeom prst="rect">
            <a:avLst/>
          </a:prstGeom>
          <a:noFill/>
          <a:ln w="31750" algn="ctr">
            <a:noFill/>
            <a:miter lim="800000"/>
          </a:ln>
          <a:effectLst/>
        </p:spPr>
        <p:txBody>
          <a:bodyPr wrap="square" anchor="ctr">
            <a:spAutoFit/>
          </a:bodyPr>
          <a:lstStyle/>
          <a:p>
            <a:pPr algn="just" eaLnBrk="0" hangingPunct="0">
              <a:buNone/>
            </a:pPr>
            <a:r>
              <a:rPr sz="2800" b="1" dirty="0">
                <a:solidFill>
                  <a:srgbClr val="002060"/>
                </a:solidFill>
                <a:latin typeface="Times New Roman" panose="02020603050405020304" charset="0"/>
                <a:cs typeface="Times New Roman" panose="02020603050405020304" charset="0"/>
              </a:rPr>
              <a:t>+ Người T</a:t>
            </a:r>
            <a:r>
              <a:rPr sz="2800" b="1" dirty="0">
                <a:solidFill>
                  <a:srgbClr val="002060"/>
                </a:solidFill>
                <a:latin typeface="Times New Roman" panose="02020603050405020304" charset="0"/>
                <a:ea typeface="Times New Roman" panose="02020603050405020304" charset="0"/>
              </a:rPr>
              <a:t>à</a:t>
            </a:r>
            <a:r>
              <a:rPr sz="2800" b="1" dirty="0">
                <a:solidFill>
                  <a:srgbClr val="002060"/>
                </a:solidFill>
                <a:latin typeface="Times New Roman" panose="02020603050405020304" charset="0"/>
                <a:cs typeface="Times New Roman" panose="02020603050405020304" charset="0"/>
              </a:rPr>
              <a:t>y, người Giáy, người Dao</a:t>
            </a:r>
            <a:r>
              <a:rPr sz="2800" b="1" dirty="0">
                <a:solidFill>
                  <a:srgbClr val="002060"/>
                </a:solidFill>
                <a:effectLst>
                  <a:outerShdw blurRad="38100" dist="38100" dir="2700000">
                    <a:srgbClr val="C0C0C0"/>
                  </a:outerShdw>
                </a:effectLst>
                <a:latin typeface="Times New Roman" panose="02020603050405020304" charset="0"/>
                <a:cs typeface="Times New Roman" panose="02020603050405020304" charset="0"/>
              </a:rPr>
              <a:t> </a:t>
            </a:r>
            <a:endParaRPr sz="2800" b="1" dirty="0">
              <a:solidFill>
                <a:srgbClr val="002060"/>
              </a:solidFill>
              <a:effectLst>
                <a:outerShdw blurRad="38100" dist="38100" dir="2700000">
                  <a:srgbClr val="C0C0C0"/>
                </a:outerShdw>
              </a:effectLst>
              <a:latin typeface="Times New Roman" panose="02020603050405020304" charset="0"/>
              <a:ea typeface="Times New Roman" panose="02020603050405020304" charset="0"/>
              <a:cs typeface="Times New Roman" panose="02020603050405020304" charset="0"/>
            </a:endParaRPr>
          </a:p>
        </p:txBody>
      </p:sp>
      <p:sp>
        <p:nvSpPr>
          <p:cNvPr id="57360" name="Rectangle 16"/>
          <p:cNvSpPr>
            <a:spLocks noChangeArrowheads="1"/>
          </p:cNvSpPr>
          <p:nvPr/>
        </p:nvSpPr>
        <p:spPr bwMode="auto">
          <a:xfrm>
            <a:off x="317500" y="2131378"/>
            <a:ext cx="5678170" cy="521970"/>
          </a:xfrm>
          <a:prstGeom prst="rect">
            <a:avLst/>
          </a:prstGeom>
          <a:noFill/>
          <a:ln w="31750" algn="ctr">
            <a:noFill/>
            <a:miter lim="800000"/>
          </a:ln>
          <a:effectLst/>
        </p:spPr>
        <p:txBody>
          <a:bodyPr wrap="square" anchor="ctr">
            <a:spAutoFit/>
          </a:bodyPr>
          <a:lstStyle/>
          <a:p>
            <a:pPr algn="just" eaLnBrk="0" hangingPunct="0">
              <a:buNone/>
            </a:pPr>
            <a:r>
              <a:rPr sz="2800" b="1" dirty="0">
                <a:solidFill>
                  <a:srgbClr val="002060"/>
                </a:solidFill>
                <a:latin typeface="Times New Roman" panose="02020603050405020304" charset="0"/>
                <a:cs typeface="Times New Roman" panose="02020603050405020304" charset="0"/>
              </a:rPr>
              <a:t>+ Tìm măng, hái nấm</a:t>
            </a:r>
            <a:r>
              <a:rPr sz="2800" b="1" dirty="0">
                <a:solidFill>
                  <a:srgbClr val="002060"/>
                </a:solidFill>
                <a:effectLst>
                  <a:outerShdw blurRad="38100" dist="38100" dir="2700000">
                    <a:srgbClr val="C0C0C0"/>
                  </a:outerShdw>
                </a:effectLst>
                <a:latin typeface="Times New Roman" panose="02020603050405020304" charset="0"/>
                <a:cs typeface="Times New Roman" panose="02020603050405020304" charset="0"/>
              </a:rPr>
              <a:t> </a:t>
            </a:r>
            <a:endParaRPr sz="2800" b="1" dirty="0">
              <a:solidFill>
                <a:srgbClr val="002060"/>
              </a:solidFill>
              <a:effectLst>
                <a:outerShdw blurRad="38100" dist="38100" dir="2700000">
                  <a:srgbClr val="C0C0C0"/>
                </a:outerShdw>
              </a:effectLst>
              <a:latin typeface="Times New Roman" panose="02020603050405020304" charset="0"/>
              <a:ea typeface="Times New Roman" panose="02020603050405020304" charset="0"/>
              <a:cs typeface="Times New Roman" panose="02020603050405020304" charset="0"/>
            </a:endParaRPr>
          </a:p>
        </p:txBody>
      </p:sp>
      <p:pic>
        <p:nvPicPr>
          <p:cNvPr id="57346" name="Picture 2" descr="mang-dang2"/>
          <p:cNvPicPr>
            <a:picLocks noChangeAspect="1"/>
          </p:cNvPicPr>
          <p:nvPr/>
        </p:nvPicPr>
        <p:blipFill>
          <a:blip r:embed="rId2"/>
          <a:stretch>
            <a:fillRect/>
          </a:stretch>
        </p:blipFill>
        <p:spPr>
          <a:xfrm>
            <a:off x="0" y="3032125"/>
            <a:ext cx="2254250" cy="2111375"/>
          </a:xfrm>
          <a:prstGeom prst="rect">
            <a:avLst/>
          </a:prstGeom>
          <a:noFill/>
          <a:ln w="9525">
            <a:noFill/>
          </a:ln>
        </p:spPr>
      </p:pic>
      <p:pic>
        <p:nvPicPr>
          <p:cNvPr id="100" name="Picture 99"/>
          <p:cNvPicPr/>
          <p:nvPr/>
        </p:nvPicPr>
        <p:blipFill>
          <a:blip r:embed="rId3"/>
          <a:srcRect l="14640" t="21254" r="5333" b="1493"/>
          <a:stretch>
            <a:fillRect/>
          </a:stretch>
        </p:blipFill>
        <p:spPr>
          <a:xfrm>
            <a:off x="2396490" y="3032125"/>
            <a:ext cx="3208655" cy="2111375"/>
          </a:xfrm>
          <a:prstGeom prst="rect">
            <a:avLst/>
          </a:prstGeom>
          <a:noFill/>
          <a:ln w="9525">
            <a:noFill/>
          </a:ln>
        </p:spPr>
      </p:pic>
      <p:pic>
        <p:nvPicPr>
          <p:cNvPr id="8" name="Picture 8"/>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a:off x="5995670" y="929640"/>
            <a:ext cx="3384550" cy="338455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7" presetClass="entr" presetSubtype="0" fill="hold" grpId="0" nodeType="clickEffect">
                                  <p:stCondLst>
                                    <p:cond delay="0"/>
                                  </p:stCondLst>
                                  <p:iterate type="lt">
                                    <p:tmPct val="50000"/>
                                  </p:iterate>
                                  <p:childTnLst>
                                    <p:set>
                                      <p:cBhvr>
                                        <p:cTn id="6" dur="1" fill="hold">
                                          <p:stCondLst>
                                            <p:cond delay="0"/>
                                          </p:stCondLst>
                                        </p:cTn>
                                        <p:tgtEl>
                                          <p:spTgt spid="57357"/>
                                        </p:tgtEl>
                                        <p:attrNameLst>
                                          <p:attrName>style.visibility</p:attrName>
                                        </p:attrNameLst>
                                      </p:cBhvr>
                                      <p:to>
                                        <p:strVal val="visible"/>
                                      </p:to>
                                    </p:set>
                                    <p:anim calcmode="discrete" valueType="clr">
                                      <p:cBhvr override="childStyle">
                                        <p:cTn id="7" dur="80"/>
                                        <p:tgtEl>
                                          <p:spTgt spid="57357"/>
                                        </p:tgtEl>
                                        <p:attrNameLst>
                                          <p:attrName>style.color</p:attrName>
                                        </p:attrNameLst>
                                      </p:cBhvr>
                                      <p:tavLst>
                                        <p:tav tm="0">
                                          <p:val>
                                            <p:clrVal>
                                              <a:schemeClr val="accent2"/>
                                            </p:clrVal>
                                          </p:val>
                                        </p:tav>
                                        <p:tav tm="50000">
                                          <p:val>
                                            <p:clrVal>
                                              <a:schemeClr val="hlink"/>
                                            </p:clrVal>
                                          </p:val>
                                        </p:tav>
                                      </p:tavLst>
                                    </p:anim>
                                    <p:anim calcmode="discrete" valueType="clr">
                                      <p:cBhvr>
                                        <p:cTn id="8" dur="80"/>
                                        <p:tgtEl>
                                          <p:spTgt spid="57357"/>
                                        </p:tgtEl>
                                        <p:attrNameLst>
                                          <p:attrName>fillcolor</p:attrName>
                                        </p:attrNameLst>
                                      </p:cBhvr>
                                      <p:tavLst>
                                        <p:tav tm="0">
                                          <p:val>
                                            <p:clrVal>
                                              <a:schemeClr val="accent2"/>
                                            </p:clrVal>
                                          </p:val>
                                        </p:tav>
                                        <p:tav tm="50000">
                                          <p:val>
                                            <p:clrVal>
                                              <a:schemeClr val="hlink"/>
                                            </p:clrVal>
                                          </p:val>
                                        </p:tav>
                                      </p:tavLst>
                                    </p:anim>
                                    <p:set>
                                      <p:cBhvr>
                                        <p:cTn id="9" dur="80"/>
                                        <p:tgtEl>
                                          <p:spTgt spid="57357"/>
                                        </p:tgtEl>
                                        <p:attrNameLst>
                                          <p:attrName>fill.type</p:attrName>
                                        </p:attrNameLst>
                                      </p:cBhvr>
                                      <p:to>
                                        <p:strVal val="solid"/>
                                      </p:to>
                                    </p:set>
                                  </p:childTnLst>
                                </p:cTn>
                              </p:par>
                            </p:childTnLst>
                          </p:cTn>
                        </p:par>
                      </p:childTnLst>
                    </p:cTn>
                  </p:par>
                  <p:par>
                    <p:cTn id="10" fill="hold">
                      <p:stCondLst>
                        <p:cond delay="indefinite"/>
                      </p:stCondLst>
                      <p:childTnLst>
                        <p:par>
                          <p:cTn id="11" fill="hold">
                            <p:stCondLst>
                              <p:cond delay="0"/>
                            </p:stCondLst>
                            <p:childTnLst>
                              <p:par>
                                <p:cTn id="12" presetID="27" presetClass="entr" presetSubtype="0" fill="hold" grpId="0" nodeType="clickEffect">
                                  <p:stCondLst>
                                    <p:cond delay="0"/>
                                  </p:stCondLst>
                                  <p:iterate type="lt">
                                    <p:tmPct val="50000"/>
                                  </p:iterate>
                                  <p:childTnLst>
                                    <p:set>
                                      <p:cBhvr>
                                        <p:cTn id="13" dur="1" fill="hold">
                                          <p:stCondLst>
                                            <p:cond delay="0"/>
                                          </p:stCondLst>
                                        </p:cTn>
                                        <p:tgtEl>
                                          <p:spTgt spid="57358"/>
                                        </p:tgtEl>
                                        <p:attrNameLst>
                                          <p:attrName>style.visibility</p:attrName>
                                        </p:attrNameLst>
                                      </p:cBhvr>
                                      <p:to>
                                        <p:strVal val="visible"/>
                                      </p:to>
                                    </p:set>
                                    <p:anim calcmode="discrete" valueType="clr">
                                      <p:cBhvr override="childStyle">
                                        <p:cTn id="14" dur="80"/>
                                        <p:tgtEl>
                                          <p:spTgt spid="57358"/>
                                        </p:tgtEl>
                                        <p:attrNameLst>
                                          <p:attrName>style.color</p:attrName>
                                        </p:attrNameLst>
                                      </p:cBhvr>
                                      <p:tavLst>
                                        <p:tav tm="0">
                                          <p:val>
                                            <p:clrVal>
                                              <a:schemeClr val="accent2"/>
                                            </p:clrVal>
                                          </p:val>
                                        </p:tav>
                                        <p:tav tm="50000">
                                          <p:val>
                                            <p:clrVal>
                                              <a:schemeClr val="hlink"/>
                                            </p:clrVal>
                                          </p:val>
                                        </p:tav>
                                      </p:tavLst>
                                    </p:anim>
                                    <p:anim calcmode="discrete" valueType="clr">
                                      <p:cBhvr>
                                        <p:cTn id="15" dur="80"/>
                                        <p:tgtEl>
                                          <p:spTgt spid="57358"/>
                                        </p:tgtEl>
                                        <p:attrNameLst>
                                          <p:attrName>fillcolor</p:attrName>
                                        </p:attrNameLst>
                                      </p:cBhvr>
                                      <p:tavLst>
                                        <p:tav tm="0">
                                          <p:val>
                                            <p:clrVal>
                                              <a:schemeClr val="accent2"/>
                                            </p:clrVal>
                                          </p:val>
                                        </p:tav>
                                        <p:tav tm="50000">
                                          <p:val>
                                            <p:clrVal>
                                              <a:schemeClr val="hlink"/>
                                            </p:clrVal>
                                          </p:val>
                                        </p:tav>
                                      </p:tavLst>
                                    </p:anim>
                                    <p:set>
                                      <p:cBhvr>
                                        <p:cTn id="16" dur="80"/>
                                        <p:tgtEl>
                                          <p:spTgt spid="57358"/>
                                        </p:tgtEl>
                                        <p:attrNameLst>
                                          <p:attrName>fill.type</p:attrName>
                                        </p:attrNameLst>
                                      </p:cBhvr>
                                      <p:to>
                                        <p:strVal val="solid"/>
                                      </p:to>
                                    </p:set>
                                  </p:childTnLst>
                                </p:cTn>
                              </p:par>
                            </p:childTnLst>
                          </p:cTn>
                        </p:par>
                      </p:childTnLst>
                    </p:cTn>
                  </p:par>
                  <p:par>
                    <p:cTn id="17" fill="hold">
                      <p:stCondLst>
                        <p:cond delay="indefinite"/>
                      </p:stCondLst>
                      <p:childTnLst>
                        <p:par>
                          <p:cTn id="18" fill="hold">
                            <p:stCondLst>
                              <p:cond delay="0"/>
                            </p:stCondLst>
                            <p:childTnLst>
                              <p:par>
                                <p:cTn id="19" presetID="27" presetClass="entr" presetSubtype="0" fill="hold" grpId="0" nodeType="clickEffect">
                                  <p:stCondLst>
                                    <p:cond delay="0"/>
                                  </p:stCondLst>
                                  <p:iterate type="lt">
                                    <p:tmPct val="50000"/>
                                  </p:iterate>
                                  <p:childTnLst>
                                    <p:set>
                                      <p:cBhvr>
                                        <p:cTn id="20" dur="1" fill="hold">
                                          <p:stCondLst>
                                            <p:cond delay="0"/>
                                          </p:stCondLst>
                                        </p:cTn>
                                        <p:tgtEl>
                                          <p:spTgt spid="57359"/>
                                        </p:tgtEl>
                                        <p:attrNameLst>
                                          <p:attrName>style.visibility</p:attrName>
                                        </p:attrNameLst>
                                      </p:cBhvr>
                                      <p:to>
                                        <p:strVal val="visible"/>
                                      </p:to>
                                    </p:set>
                                    <p:anim calcmode="discrete" valueType="clr">
                                      <p:cBhvr override="childStyle">
                                        <p:cTn id="21" dur="80"/>
                                        <p:tgtEl>
                                          <p:spTgt spid="57359"/>
                                        </p:tgtEl>
                                        <p:attrNameLst>
                                          <p:attrName>style.color</p:attrName>
                                        </p:attrNameLst>
                                      </p:cBhvr>
                                      <p:tavLst>
                                        <p:tav tm="0">
                                          <p:val>
                                            <p:clrVal>
                                              <a:schemeClr val="accent2"/>
                                            </p:clrVal>
                                          </p:val>
                                        </p:tav>
                                        <p:tav tm="50000">
                                          <p:val>
                                            <p:clrVal>
                                              <a:schemeClr val="hlink"/>
                                            </p:clrVal>
                                          </p:val>
                                        </p:tav>
                                      </p:tavLst>
                                    </p:anim>
                                    <p:anim calcmode="discrete" valueType="clr">
                                      <p:cBhvr>
                                        <p:cTn id="22" dur="80"/>
                                        <p:tgtEl>
                                          <p:spTgt spid="57359"/>
                                        </p:tgtEl>
                                        <p:attrNameLst>
                                          <p:attrName>fillcolor</p:attrName>
                                        </p:attrNameLst>
                                      </p:cBhvr>
                                      <p:tavLst>
                                        <p:tav tm="0">
                                          <p:val>
                                            <p:clrVal>
                                              <a:schemeClr val="accent2"/>
                                            </p:clrVal>
                                          </p:val>
                                        </p:tav>
                                        <p:tav tm="50000">
                                          <p:val>
                                            <p:clrVal>
                                              <a:schemeClr val="hlink"/>
                                            </p:clrVal>
                                          </p:val>
                                        </p:tav>
                                      </p:tavLst>
                                    </p:anim>
                                    <p:set>
                                      <p:cBhvr>
                                        <p:cTn id="23" dur="80"/>
                                        <p:tgtEl>
                                          <p:spTgt spid="57359"/>
                                        </p:tgtEl>
                                        <p:attrNameLst>
                                          <p:attrName>fill.type</p:attrName>
                                        </p:attrNameLst>
                                      </p:cBhvr>
                                      <p:to>
                                        <p:strVal val="solid"/>
                                      </p:to>
                                    </p:set>
                                  </p:childTnLst>
                                </p:cTn>
                              </p:par>
                            </p:childTnLst>
                          </p:cTn>
                        </p:par>
                      </p:childTnLst>
                    </p:cTn>
                  </p:par>
                  <p:par>
                    <p:cTn id="24" fill="hold">
                      <p:stCondLst>
                        <p:cond delay="indefinite"/>
                      </p:stCondLst>
                      <p:childTnLst>
                        <p:par>
                          <p:cTn id="25" fill="hold">
                            <p:stCondLst>
                              <p:cond delay="0"/>
                            </p:stCondLst>
                            <p:childTnLst>
                              <p:par>
                                <p:cTn id="26" presetID="27" presetClass="entr" presetSubtype="0" fill="hold" grpId="0" nodeType="clickEffect">
                                  <p:stCondLst>
                                    <p:cond delay="0"/>
                                  </p:stCondLst>
                                  <p:iterate type="lt">
                                    <p:tmPct val="50000"/>
                                  </p:iterate>
                                  <p:childTnLst>
                                    <p:set>
                                      <p:cBhvr>
                                        <p:cTn id="27" dur="1" fill="hold">
                                          <p:stCondLst>
                                            <p:cond delay="0"/>
                                          </p:stCondLst>
                                        </p:cTn>
                                        <p:tgtEl>
                                          <p:spTgt spid="57360"/>
                                        </p:tgtEl>
                                        <p:attrNameLst>
                                          <p:attrName>style.visibility</p:attrName>
                                        </p:attrNameLst>
                                      </p:cBhvr>
                                      <p:to>
                                        <p:strVal val="visible"/>
                                      </p:to>
                                    </p:set>
                                    <p:anim calcmode="discrete" valueType="clr">
                                      <p:cBhvr override="childStyle">
                                        <p:cTn id="28" dur="80"/>
                                        <p:tgtEl>
                                          <p:spTgt spid="57360"/>
                                        </p:tgtEl>
                                        <p:attrNameLst>
                                          <p:attrName>style.color</p:attrName>
                                        </p:attrNameLst>
                                      </p:cBhvr>
                                      <p:tavLst>
                                        <p:tav tm="0">
                                          <p:val>
                                            <p:clrVal>
                                              <a:schemeClr val="accent2"/>
                                            </p:clrVal>
                                          </p:val>
                                        </p:tav>
                                        <p:tav tm="50000">
                                          <p:val>
                                            <p:clrVal>
                                              <a:schemeClr val="hlink"/>
                                            </p:clrVal>
                                          </p:val>
                                        </p:tav>
                                      </p:tavLst>
                                    </p:anim>
                                    <p:anim calcmode="discrete" valueType="clr">
                                      <p:cBhvr>
                                        <p:cTn id="29" dur="80"/>
                                        <p:tgtEl>
                                          <p:spTgt spid="57360"/>
                                        </p:tgtEl>
                                        <p:attrNameLst>
                                          <p:attrName>fillcolor</p:attrName>
                                        </p:attrNameLst>
                                      </p:cBhvr>
                                      <p:tavLst>
                                        <p:tav tm="0">
                                          <p:val>
                                            <p:clrVal>
                                              <a:schemeClr val="accent2"/>
                                            </p:clrVal>
                                          </p:val>
                                        </p:tav>
                                        <p:tav tm="50000">
                                          <p:val>
                                            <p:clrVal>
                                              <a:schemeClr val="hlink"/>
                                            </p:clrVal>
                                          </p:val>
                                        </p:tav>
                                      </p:tavLst>
                                    </p:anim>
                                    <p:set>
                                      <p:cBhvr>
                                        <p:cTn id="30" dur="80"/>
                                        <p:tgtEl>
                                          <p:spTgt spid="57360"/>
                                        </p:tgtEl>
                                        <p:attrNameLst>
                                          <p:attrName>fill.type</p:attrName>
                                        </p:attrNameLst>
                                      </p:cBhvr>
                                      <p:to>
                                        <p:strVal val="solid"/>
                                      </p:to>
                                    </p:se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57346"/>
                                        </p:tgtEl>
                                        <p:attrNameLst>
                                          <p:attrName>style.visibility</p:attrName>
                                        </p:attrNameLst>
                                      </p:cBhvr>
                                      <p:to>
                                        <p:strVal val="visible"/>
                                      </p:to>
                                    </p:set>
                                    <p:anim calcmode="lin" valueType="num">
                                      <p:cBhvr additive="base">
                                        <p:cTn id="35" dur="500" fill="hold"/>
                                        <p:tgtEl>
                                          <p:spTgt spid="57346"/>
                                        </p:tgtEl>
                                        <p:attrNameLst>
                                          <p:attrName>ppt_x</p:attrName>
                                        </p:attrNameLst>
                                      </p:cBhvr>
                                      <p:tavLst>
                                        <p:tav tm="0">
                                          <p:val>
                                            <p:strVal val="#ppt_x"/>
                                          </p:val>
                                        </p:tav>
                                        <p:tav tm="100000">
                                          <p:val>
                                            <p:strVal val="#ppt_x"/>
                                          </p:val>
                                        </p:tav>
                                      </p:tavLst>
                                    </p:anim>
                                    <p:anim calcmode="lin" valueType="num">
                                      <p:cBhvr additive="base">
                                        <p:cTn id="36" dur="500" fill="hold"/>
                                        <p:tgtEl>
                                          <p:spTgt spid="57346"/>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100"/>
                                        </p:tgtEl>
                                        <p:attrNameLst>
                                          <p:attrName>style.visibility</p:attrName>
                                        </p:attrNameLst>
                                      </p:cBhvr>
                                      <p:to>
                                        <p:strVal val="visible"/>
                                      </p:to>
                                    </p:set>
                                    <p:animEffect transition="in" filter="fade">
                                      <p:cBhvr>
                                        <p:cTn id="41" dur="1000"/>
                                        <p:tgtEl>
                                          <p:spTgt spid="100"/>
                                        </p:tgtEl>
                                      </p:cBhvr>
                                    </p:animEffect>
                                    <p:anim calcmode="lin" valueType="num">
                                      <p:cBhvr>
                                        <p:cTn id="42" dur="1000" fill="hold"/>
                                        <p:tgtEl>
                                          <p:spTgt spid="100"/>
                                        </p:tgtEl>
                                        <p:attrNameLst>
                                          <p:attrName>ppt_x</p:attrName>
                                        </p:attrNameLst>
                                      </p:cBhvr>
                                      <p:tavLst>
                                        <p:tav tm="0">
                                          <p:val>
                                            <p:strVal val="#ppt_x"/>
                                          </p:val>
                                        </p:tav>
                                        <p:tav tm="100000">
                                          <p:val>
                                            <p:strVal val="#ppt_x"/>
                                          </p:val>
                                        </p:tav>
                                      </p:tavLst>
                                    </p:anim>
                                    <p:anim calcmode="lin" valueType="num">
                                      <p:cBhvr>
                                        <p:cTn id="43" dur="1000" fill="hold"/>
                                        <p:tgtEl>
                                          <p:spTgt spid="10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57" grpId="0"/>
      <p:bldP spid="57358" grpId="0"/>
      <p:bldP spid="57359" grpId="0"/>
      <p:bldP spid="57360"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Kết quả hình ảnh cho dân tộc tày ở việt nam"/>
          <p:cNvPicPr>
            <a:picLocks noChangeAspect="1"/>
          </p:cNvPicPr>
          <p:nvPr/>
        </p:nvPicPr>
        <p:blipFill>
          <a:blip r:embed="rId2"/>
          <a:stretch>
            <a:fillRect/>
          </a:stretch>
        </p:blipFill>
        <p:spPr>
          <a:xfrm>
            <a:off x="0" y="1518285"/>
            <a:ext cx="2856230" cy="2223770"/>
          </a:xfrm>
          <a:prstGeom prst="rect">
            <a:avLst/>
          </a:prstGeom>
          <a:noFill/>
          <a:ln w="9525">
            <a:noFill/>
          </a:ln>
        </p:spPr>
      </p:pic>
      <p:pic>
        <p:nvPicPr>
          <p:cNvPr id="27651" name="Picture 3" descr="Hình ảnh có liên quan"/>
          <p:cNvPicPr>
            <a:picLocks noChangeAspect="1"/>
          </p:cNvPicPr>
          <p:nvPr/>
        </p:nvPicPr>
        <p:blipFill>
          <a:blip r:embed="rId3"/>
          <a:srcRect r="24562"/>
          <a:stretch>
            <a:fillRect/>
          </a:stretch>
        </p:blipFill>
        <p:spPr>
          <a:xfrm>
            <a:off x="6087110" y="1518285"/>
            <a:ext cx="2879725" cy="2223770"/>
          </a:xfrm>
          <a:prstGeom prst="rect">
            <a:avLst/>
          </a:prstGeom>
          <a:noFill/>
          <a:ln w="9525">
            <a:noFill/>
          </a:ln>
        </p:spPr>
      </p:pic>
      <p:pic>
        <p:nvPicPr>
          <p:cNvPr id="27652" name="Picture 4" descr="Kết quả hình ảnh cho dân tộc giáy"/>
          <p:cNvPicPr>
            <a:picLocks noChangeAspect="1"/>
          </p:cNvPicPr>
          <p:nvPr/>
        </p:nvPicPr>
        <p:blipFill>
          <a:blip r:embed="rId4"/>
          <a:srcRect r="13252" b="8789"/>
          <a:stretch>
            <a:fillRect/>
          </a:stretch>
        </p:blipFill>
        <p:spPr>
          <a:xfrm>
            <a:off x="3018155" y="1528445"/>
            <a:ext cx="2931795" cy="2213610"/>
          </a:xfrm>
          <a:prstGeom prst="rect">
            <a:avLst/>
          </a:prstGeom>
          <a:noFill/>
          <a:ln w="9525">
            <a:noFill/>
          </a:ln>
        </p:spPr>
      </p:pic>
      <p:sp>
        <p:nvSpPr>
          <p:cNvPr id="57359" name="Rectangle 15"/>
          <p:cNvSpPr>
            <a:spLocks noChangeArrowheads="1"/>
          </p:cNvSpPr>
          <p:nvPr/>
        </p:nvSpPr>
        <p:spPr bwMode="auto">
          <a:xfrm>
            <a:off x="384175" y="3870960"/>
            <a:ext cx="2200275" cy="521970"/>
          </a:xfrm>
          <a:prstGeom prst="rect">
            <a:avLst/>
          </a:prstGeom>
          <a:noFill/>
          <a:ln w="31750" algn="ctr">
            <a:noFill/>
            <a:miter lim="800000"/>
          </a:ln>
          <a:effectLst/>
        </p:spPr>
        <p:txBody>
          <a:bodyPr wrap="square" anchor="ctr">
            <a:spAutoFit/>
          </a:bodyPr>
          <a:lstStyle/>
          <a:p>
            <a:pPr algn="just" eaLnBrk="0" hangingPunct="0">
              <a:buNone/>
            </a:pPr>
            <a:r>
              <a:rPr sz="2800" b="1" dirty="0">
                <a:solidFill>
                  <a:srgbClr val="002060"/>
                </a:solidFill>
                <a:latin typeface="Times New Roman" panose="02020603050405020304" charset="0"/>
                <a:cs typeface="Times New Roman" panose="02020603050405020304" charset="0"/>
              </a:rPr>
              <a:t>Người T</a:t>
            </a:r>
            <a:r>
              <a:rPr sz="2800" b="1" dirty="0">
                <a:solidFill>
                  <a:srgbClr val="002060"/>
                </a:solidFill>
                <a:latin typeface="Times New Roman" panose="02020603050405020304" charset="0"/>
                <a:ea typeface="Times New Roman" panose="02020603050405020304" charset="0"/>
              </a:rPr>
              <a:t>à</a:t>
            </a:r>
            <a:r>
              <a:rPr sz="2800" b="1" dirty="0">
                <a:solidFill>
                  <a:srgbClr val="002060"/>
                </a:solidFill>
                <a:latin typeface="Times New Roman" panose="02020603050405020304" charset="0"/>
                <a:cs typeface="Times New Roman" panose="02020603050405020304" charset="0"/>
              </a:rPr>
              <a:t>y</a:t>
            </a:r>
            <a:r>
              <a:rPr sz="2800" b="1" dirty="0">
                <a:solidFill>
                  <a:srgbClr val="002060"/>
                </a:solidFill>
                <a:effectLst>
                  <a:outerShdw blurRad="38100" dist="38100" dir="2700000">
                    <a:srgbClr val="C0C0C0"/>
                  </a:outerShdw>
                </a:effectLst>
                <a:latin typeface="Times New Roman" panose="02020603050405020304" charset="0"/>
                <a:cs typeface="Times New Roman" panose="02020603050405020304" charset="0"/>
              </a:rPr>
              <a:t> </a:t>
            </a:r>
            <a:endParaRPr sz="2800" b="1" dirty="0">
              <a:solidFill>
                <a:srgbClr val="002060"/>
              </a:solidFill>
              <a:effectLst>
                <a:outerShdw blurRad="38100" dist="38100" dir="2700000">
                  <a:srgbClr val="C0C0C0"/>
                </a:outerShdw>
              </a:effectLst>
              <a:latin typeface="Times New Roman" panose="02020603050405020304" charset="0"/>
              <a:ea typeface="Times New Roman" panose="02020603050405020304" charset="0"/>
              <a:cs typeface="Times New Roman" panose="02020603050405020304" charset="0"/>
            </a:endParaRPr>
          </a:p>
        </p:txBody>
      </p:sp>
      <p:sp>
        <p:nvSpPr>
          <p:cNvPr id="5" name="Text Box 4"/>
          <p:cNvSpPr txBox="1"/>
          <p:nvPr/>
        </p:nvSpPr>
        <p:spPr>
          <a:xfrm>
            <a:off x="3576320" y="3870960"/>
            <a:ext cx="1991360" cy="521970"/>
          </a:xfrm>
          <a:prstGeom prst="rect">
            <a:avLst/>
          </a:prstGeom>
          <a:noFill/>
        </p:spPr>
        <p:txBody>
          <a:bodyPr wrap="none" rtlCol="0" anchor="t">
            <a:spAutoFit/>
          </a:bodyPr>
          <a:lstStyle/>
          <a:p>
            <a:r>
              <a:rPr sz="2800" b="1" dirty="0">
                <a:solidFill>
                  <a:srgbClr val="002060"/>
                </a:solidFill>
                <a:latin typeface="Times New Roman" panose="02020603050405020304" charset="0"/>
                <a:cs typeface="Times New Roman" panose="02020603050405020304" charset="0"/>
                <a:sym typeface="+mn-ea"/>
              </a:rPr>
              <a:t>Người Giá</a:t>
            </a:r>
            <a:r>
              <a:rPr lang="en-GB" sz="2800" b="1" dirty="0">
                <a:solidFill>
                  <a:srgbClr val="002060"/>
                </a:solidFill>
                <a:latin typeface="Times New Roman" panose="02020603050405020304" charset="0"/>
                <a:cs typeface="Times New Roman" panose="02020603050405020304" charset="0"/>
                <a:sym typeface="+mn-ea"/>
              </a:rPr>
              <a:t>y</a:t>
            </a:r>
            <a:r>
              <a:rPr b="1" dirty="0">
                <a:solidFill>
                  <a:srgbClr val="002060"/>
                </a:solidFill>
                <a:latin typeface="Times New Roman" panose="02020603050405020304" charset="0"/>
                <a:cs typeface="Times New Roman" panose="02020603050405020304" charset="0"/>
                <a:sym typeface="+mn-ea"/>
              </a:rPr>
              <a:t> </a:t>
            </a:r>
            <a:endParaRPr lang="en-GB" altLang="en-US"/>
          </a:p>
        </p:txBody>
      </p:sp>
      <p:sp>
        <p:nvSpPr>
          <p:cNvPr id="6" name="Text Box 5"/>
          <p:cNvSpPr txBox="1"/>
          <p:nvPr/>
        </p:nvSpPr>
        <p:spPr>
          <a:xfrm>
            <a:off x="6659245" y="3870960"/>
            <a:ext cx="1827530" cy="521970"/>
          </a:xfrm>
          <a:prstGeom prst="rect">
            <a:avLst/>
          </a:prstGeom>
          <a:noFill/>
        </p:spPr>
        <p:txBody>
          <a:bodyPr wrap="none" rtlCol="0" anchor="t">
            <a:spAutoFit/>
          </a:bodyPr>
          <a:lstStyle/>
          <a:p>
            <a:pPr algn="l">
              <a:buSzTx/>
            </a:pPr>
            <a:r>
              <a:rPr sz="2800" b="1" dirty="0">
                <a:solidFill>
                  <a:srgbClr val="002060"/>
                </a:solidFill>
                <a:latin typeface="Times New Roman" panose="02020603050405020304" charset="0"/>
                <a:cs typeface="Times New Roman" panose="02020603050405020304" charset="0"/>
                <a:sym typeface="+mn-ea"/>
              </a:rPr>
              <a:t>Người Dao</a:t>
            </a:r>
            <a:endParaRPr sz="2800" b="1" dirty="0">
              <a:solidFill>
                <a:srgbClr val="002060"/>
              </a:solidFill>
              <a:latin typeface="Times New Roman" panose="02020603050405020304" charset="0"/>
              <a:cs typeface="Times New Roman" panose="02020603050405020304" charset="0"/>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57359"/>
                                        </p:tgtEl>
                                        <p:attrNameLst>
                                          <p:attrName>style.visibility</p:attrName>
                                        </p:attrNameLst>
                                      </p:cBhvr>
                                      <p:to>
                                        <p:strVal val="visible"/>
                                      </p:to>
                                    </p:set>
                                    <p:animEffect transition="in" filter="randombar(horizontal)">
                                      <p:cBhvr>
                                        <p:cTn id="7" dur="500"/>
                                        <p:tgtEl>
                                          <p:spTgt spid="57359"/>
                                        </p:tgtEl>
                                      </p:cBhvr>
                                    </p:animEffect>
                                  </p:childTnLst>
                                </p:cTn>
                              </p:par>
                              <p:par>
                                <p:cTn id="8" presetID="14" presetClass="entr" presetSubtype="10" fill="hold" nodeType="withEffect">
                                  <p:stCondLst>
                                    <p:cond delay="0"/>
                                  </p:stCondLst>
                                  <p:childTnLst>
                                    <p:set>
                                      <p:cBhvr>
                                        <p:cTn id="9" dur="1" fill="hold">
                                          <p:stCondLst>
                                            <p:cond delay="0"/>
                                          </p:stCondLst>
                                        </p:cTn>
                                        <p:tgtEl>
                                          <p:spTgt spid="27650"/>
                                        </p:tgtEl>
                                        <p:attrNameLst>
                                          <p:attrName>style.visibility</p:attrName>
                                        </p:attrNameLst>
                                      </p:cBhvr>
                                      <p:to>
                                        <p:strVal val="visible"/>
                                      </p:to>
                                    </p:set>
                                    <p:animEffect transition="in" filter="randombar(horizontal)">
                                      <p:cBhvr>
                                        <p:cTn id="10" dur="500"/>
                                        <p:tgtEl>
                                          <p:spTgt spid="27650"/>
                                        </p:tgtEl>
                                      </p:cBhvr>
                                    </p:animEffect>
                                  </p:childTnLst>
                                </p:cTn>
                              </p:par>
                            </p:childTnLst>
                          </p:cTn>
                        </p:par>
                      </p:childTnLst>
                    </p:cTn>
                  </p:par>
                  <p:par>
                    <p:cTn id="11" fill="hold">
                      <p:stCondLst>
                        <p:cond delay="indefinite"/>
                      </p:stCondLst>
                      <p:childTnLst>
                        <p:par>
                          <p:cTn id="12" fill="hold">
                            <p:stCondLst>
                              <p:cond delay="0"/>
                            </p:stCondLst>
                            <p:childTnLst>
                              <p:par>
                                <p:cTn id="13" presetID="14" presetClass="entr" presetSubtype="10" fill="hold" nodeType="clickEffect">
                                  <p:stCondLst>
                                    <p:cond delay="0"/>
                                  </p:stCondLst>
                                  <p:childTnLst>
                                    <p:set>
                                      <p:cBhvr>
                                        <p:cTn id="14" dur="1" fill="hold">
                                          <p:stCondLst>
                                            <p:cond delay="0"/>
                                          </p:stCondLst>
                                        </p:cTn>
                                        <p:tgtEl>
                                          <p:spTgt spid="27652"/>
                                        </p:tgtEl>
                                        <p:attrNameLst>
                                          <p:attrName>style.visibility</p:attrName>
                                        </p:attrNameLst>
                                      </p:cBhvr>
                                      <p:to>
                                        <p:strVal val="visible"/>
                                      </p:to>
                                    </p:set>
                                    <p:animEffect transition="in" filter="randombar(horizontal)">
                                      <p:cBhvr>
                                        <p:cTn id="15" dur="500"/>
                                        <p:tgtEl>
                                          <p:spTgt spid="27652"/>
                                        </p:tgtEl>
                                      </p:cBhvr>
                                    </p:animEffect>
                                  </p:childTnLst>
                                </p:cTn>
                              </p:par>
                              <p:par>
                                <p:cTn id="16" presetID="14" presetClass="entr" presetSubtype="10"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randombar(horizontal)">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4" presetClass="entr" presetSubtype="10" fill="hold" nodeType="clickEffect">
                                  <p:stCondLst>
                                    <p:cond delay="0"/>
                                  </p:stCondLst>
                                  <p:childTnLst>
                                    <p:set>
                                      <p:cBhvr>
                                        <p:cTn id="22" dur="1" fill="hold">
                                          <p:stCondLst>
                                            <p:cond delay="0"/>
                                          </p:stCondLst>
                                        </p:cTn>
                                        <p:tgtEl>
                                          <p:spTgt spid="27651"/>
                                        </p:tgtEl>
                                        <p:attrNameLst>
                                          <p:attrName>style.visibility</p:attrName>
                                        </p:attrNameLst>
                                      </p:cBhvr>
                                      <p:to>
                                        <p:strVal val="visible"/>
                                      </p:to>
                                    </p:set>
                                    <p:animEffect transition="in" filter="randombar(horizontal)">
                                      <p:cBhvr>
                                        <p:cTn id="23" dur="500"/>
                                        <p:tgtEl>
                                          <p:spTgt spid="27651"/>
                                        </p:tgtEl>
                                      </p:cBhvr>
                                    </p:animEffect>
                                  </p:childTnLst>
                                </p:cTn>
                              </p:par>
                              <p:par>
                                <p:cTn id="24" presetID="14" presetClass="entr" presetSubtype="10" fill="hold" grpId="0" nodeType="with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randombar(horizontal)">
                                      <p:cBhvr>
                                        <p:cTn id="2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59" grpId="0"/>
      <p:bldP spid="5" grpId="0"/>
      <p:bldP spid="6"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7"/>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a:off x="3284220" y="1031240"/>
            <a:ext cx="5560695" cy="2670175"/>
          </a:xfrm>
          <a:prstGeom prst="rect">
            <a:avLst/>
          </a:prstGeom>
        </p:spPr>
      </p:pic>
      <p:sp>
        <p:nvSpPr>
          <p:cNvPr id="101" name="Text Box 100"/>
          <p:cNvSpPr txBox="1"/>
          <p:nvPr/>
        </p:nvSpPr>
        <p:spPr>
          <a:xfrm>
            <a:off x="4239259" y="2076450"/>
            <a:ext cx="3982389" cy="521970"/>
          </a:xfrm>
          <a:prstGeom prst="rect">
            <a:avLst/>
          </a:prstGeom>
          <a:noFill/>
          <a:ln w="9525">
            <a:noFill/>
          </a:ln>
        </p:spPr>
        <p:txBody>
          <a:bodyPr wrap="square">
            <a:spAutoFit/>
          </a:bodyPr>
          <a:lstStyle/>
          <a:p>
            <a:pPr marL="0" indent="0"/>
            <a:r>
              <a:rPr lang="en-US" sz="2800" b="1">
                <a:solidFill>
                  <a:srgbClr val="000000"/>
                </a:solidFill>
                <a:latin typeface="Times New Roman" panose="02020603050405020304" charset="0"/>
              </a:rPr>
              <a:t>Bài thơ ca ngợi điều gì?</a:t>
            </a:r>
            <a:endParaRPr lang="en-US" altLang="en-US" sz="2800" b="1">
              <a:solidFill>
                <a:srgbClr val="000000"/>
              </a:solidFill>
              <a:latin typeface="Times New Roman" panose="02020603050405020304" charset="0"/>
            </a:endParaRPr>
          </a:p>
        </p:txBody>
      </p:sp>
      <p:pic>
        <p:nvPicPr>
          <p:cNvPr id="5" name="Picture 2"/>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a:off x="7620" y="-412115"/>
            <a:ext cx="3276600" cy="438404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101"/>
                                        </p:tgtEl>
                                        <p:attrNameLst>
                                          <p:attrName>style.visibility</p:attrName>
                                        </p:attrNameLst>
                                      </p:cBhvr>
                                      <p:to>
                                        <p:strVal val="visible"/>
                                      </p:to>
                                    </p:set>
                                    <p:anim calcmode="lin" valueType="num">
                                      <p:cBhvr>
                                        <p:cTn id="14" dur="500" fill="hold"/>
                                        <p:tgtEl>
                                          <p:spTgt spid="101"/>
                                        </p:tgtEl>
                                        <p:attrNameLst>
                                          <p:attrName>ppt_w</p:attrName>
                                        </p:attrNameLst>
                                      </p:cBhvr>
                                      <p:tavLst>
                                        <p:tav tm="0">
                                          <p:val>
                                            <p:fltVal val="0"/>
                                          </p:val>
                                        </p:tav>
                                        <p:tav tm="100000">
                                          <p:val>
                                            <p:strVal val="#ppt_w"/>
                                          </p:val>
                                        </p:tav>
                                      </p:tavLst>
                                    </p:anim>
                                    <p:anim calcmode="lin" valueType="num">
                                      <p:cBhvr>
                                        <p:cTn id="15" dur="500" fill="hold"/>
                                        <p:tgtEl>
                                          <p:spTgt spid="101"/>
                                        </p:tgtEl>
                                        <p:attrNameLst>
                                          <p:attrName>ppt_h</p:attrName>
                                        </p:attrNameLst>
                                      </p:cBhvr>
                                      <p:tavLst>
                                        <p:tav tm="0">
                                          <p:val>
                                            <p:fltVal val="0"/>
                                          </p:val>
                                        </p:tav>
                                        <p:tav tm="100000">
                                          <p:val>
                                            <p:strVal val="#ppt_h"/>
                                          </p:val>
                                        </p:tav>
                                      </p:tavLst>
                                    </p:anim>
                                    <p:animEffect transition="in" filter="fade">
                                      <p:cBhvr>
                                        <p:cTn id="16" dur="500"/>
                                        <p:tgtEl>
                                          <p:spTgt spid="101"/>
                                        </p:tgtEl>
                                      </p:cBhvr>
                                    </p:animEffect>
                                  </p:childTnLst>
                                </p:cTn>
                              </p:par>
                              <p:par>
                                <p:cTn id="17" presetID="53" presetClass="entr" presetSubtype="16"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500" fill="hold"/>
                                        <p:tgtEl>
                                          <p:spTgt spid="7"/>
                                        </p:tgtEl>
                                        <p:attrNameLst>
                                          <p:attrName>ppt_w</p:attrName>
                                        </p:attrNameLst>
                                      </p:cBhvr>
                                      <p:tavLst>
                                        <p:tav tm="0">
                                          <p:val>
                                            <p:fltVal val="0"/>
                                          </p:val>
                                        </p:tav>
                                        <p:tav tm="100000">
                                          <p:val>
                                            <p:strVal val="#ppt_w"/>
                                          </p:val>
                                        </p:tav>
                                      </p:tavLst>
                                    </p:anim>
                                    <p:anim calcmode="lin" valueType="num">
                                      <p:cBhvr>
                                        <p:cTn id="20" dur="500" fill="hold"/>
                                        <p:tgtEl>
                                          <p:spTgt spid="7"/>
                                        </p:tgtEl>
                                        <p:attrNameLst>
                                          <p:attrName>ppt_h</p:attrName>
                                        </p:attrNameLst>
                                      </p:cBhvr>
                                      <p:tavLst>
                                        <p:tav tm="0">
                                          <p:val>
                                            <p:fltVal val="0"/>
                                          </p:val>
                                        </p:tav>
                                        <p:tav tm="100000">
                                          <p:val>
                                            <p:strVal val="#ppt_h"/>
                                          </p:val>
                                        </p:tav>
                                      </p:tavLst>
                                    </p:anim>
                                    <p:animEffect transition="in" filter="fade">
                                      <p:cBhvr>
                                        <p:cTn id="2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8169"/>
        <p:cNvGrpSpPr/>
        <p:nvPr/>
      </p:nvGrpSpPr>
      <p:grpSpPr>
        <a:xfrm>
          <a:off x="0" y="0"/>
          <a:ext cx="0" cy="0"/>
          <a:chOff x="0" y="0"/>
          <a:chExt cx="0" cy="0"/>
        </a:xfrm>
      </p:grpSpPr>
      <p:pic>
        <p:nvPicPr>
          <p:cNvPr id="9" name="Picture 6"/>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a:off x="1047094" y="774700"/>
            <a:ext cx="7048908" cy="4114800"/>
          </a:xfrm>
          <a:prstGeom prst="rect">
            <a:avLst/>
          </a:prstGeom>
        </p:spPr>
      </p:pic>
      <p:sp>
        <p:nvSpPr>
          <p:cNvPr id="100" name="Text Box 99"/>
          <p:cNvSpPr txBox="1"/>
          <p:nvPr/>
        </p:nvSpPr>
        <p:spPr>
          <a:xfrm>
            <a:off x="1793875" y="1709420"/>
            <a:ext cx="5921375" cy="2245360"/>
          </a:xfrm>
          <a:prstGeom prst="rect">
            <a:avLst/>
          </a:prstGeom>
          <a:noFill/>
          <a:ln w="9525">
            <a:noFill/>
          </a:ln>
        </p:spPr>
        <p:txBody>
          <a:bodyPr wrap="square">
            <a:spAutoFit/>
          </a:bodyPr>
          <a:lstStyle/>
          <a:p>
            <a:pPr marL="0" indent="0" algn="just"/>
            <a:r>
              <a:rPr lang="en-US" sz="2800" b="1">
                <a:solidFill>
                  <a:srgbClr val="000000"/>
                </a:solidFill>
                <a:latin typeface="Times New Roman" panose="02020603050405020304" charset="0"/>
              </a:rPr>
              <a:t>Ca ngợi vẻ đẹp cuộc sống trên miền núi cao, nơi có thiên nhiên thơ mộng, khoáng đạt, trong lành cùng những con người chịu thương, chịu khó, hăng say lao động làm đẹp quê hương</a:t>
            </a:r>
            <a:r>
              <a:rPr lang="en-GB" altLang="en-US" sz="2800" b="1">
                <a:solidFill>
                  <a:srgbClr val="000000"/>
                </a:solidFill>
                <a:latin typeface="Times New Roman" panose="02020603050405020304" charset="0"/>
              </a:rPr>
              <a:t>.</a:t>
            </a:r>
            <a:r>
              <a:rPr lang="en-US" sz="2800" b="1">
                <a:solidFill>
                  <a:srgbClr val="000000"/>
                </a:solidFill>
                <a:latin typeface="Times New Roman" panose="02020603050405020304" charset="0"/>
              </a:rPr>
              <a:t> </a:t>
            </a:r>
            <a:endParaRPr lang="en-US" altLang="en-US" sz="2800" b="1">
              <a:solidFill>
                <a:srgbClr val="000000"/>
              </a:solidFill>
              <a:latin typeface="Times New Roman" panose="02020603050405020304" charset="0"/>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randombar(horizontal)">
                                      <p:cBhvr>
                                        <p:cTn id="7" dur="500"/>
                                        <p:tgtEl>
                                          <p:spTgt spid="9"/>
                                        </p:tgtEl>
                                      </p:cBhvr>
                                    </p:animEffect>
                                  </p:childTnLst>
                                </p:cTn>
                              </p:par>
                              <p:par>
                                <p:cTn id="8" presetID="14" presetClass="entr" presetSubtype="10" fill="hold" grpId="0" nodeType="withEffect">
                                  <p:stCondLst>
                                    <p:cond delay="0"/>
                                  </p:stCondLst>
                                  <p:childTnLst>
                                    <p:set>
                                      <p:cBhvr>
                                        <p:cTn id="9" dur="1" fill="hold">
                                          <p:stCondLst>
                                            <p:cond delay="0"/>
                                          </p:stCondLst>
                                        </p:cTn>
                                        <p:tgtEl>
                                          <p:spTgt spid="100"/>
                                        </p:tgtEl>
                                        <p:attrNameLst>
                                          <p:attrName>style.visibility</p:attrName>
                                        </p:attrNameLst>
                                      </p:cBhvr>
                                      <p:to>
                                        <p:strVal val="visible"/>
                                      </p:to>
                                    </p:set>
                                    <p:animEffect transition="in" filter="randombar(horizontal)">
                                      <p:cBhvr>
                                        <p:cTn id="10"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7954"/>
        <p:cNvGrpSpPr/>
        <p:nvPr/>
      </p:nvGrpSpPr>
      <p:grpSpPr>
        <a:xfrm>
          <a:off x="0" y="0"/>
          <a:ext cx="0" cy="0"/>
          <a:chOff x="0" y="0"/>
          <a:chExt cx="0" cy="0"/>
        </a:xfrm>
      </p:grpSpPr>
      <p:grpSp>
        <p:nvGrpSpPr>
          <p:cNvPr id="8151" name="Google Shape;8151;p36"/>
          <p:cNvGrpSpPr/>
          <p:nvPr/>
        </p:nvGrpSpPr>
        <p:grpSpPr>
          <a:xfrm>
            <a:off x="5100775" y="84869"/>
            <a:ext cx="2983949" cy="2822382"/>
            <a:chOff x="1121526" y="1341074"/>
            <a:chExt cx="3065806" cy="2648383"/>
          </a:xfrm>
        </p:grpSpPr>
        <p:sp>
          <p:nvSpPr>
            <p:cNvPr id="8152" name="Google Shape;8152;p36"/>
            <p:cNvSpPr/>
            <p:nvPr/>
          </p:nvSpPr>
          <p:spPr>
            <a:xfrm rot="1213492">
              <a:off x="1546399"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solidFill>
              <a:schemeClr val="dk2">
                <a:alpha val="5625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36"/>
            <p:cNvSpPr/>
            <p:nvPr/>
          </p:nvSpPr>
          <p:spPr>
            <a:xfrm rot="1213492">
              <a:off x="1384647"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57" name="Google Shape;7957;p35"/>
          <p:cNvSpPr txBox="1">
            <a:spLocks noGrp="1"/>
          </p:cNvSpPr>
          <p:nvPr>
            <p:ph type="title"/>
          </p:nvPr>
        </p:nvSpPr>
        <p:spPr>
          <a:xfrm>
            <a:off x="5227336" y="1743492"/>
            <a:ext cx="2475600" cy="115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sz="8600"/>
              <a:t>03</a:t>
            </a:r>
            <a:br>
              <a:rPr lang="en-GB" sz="8600"/>
            </a:br>
            <a:endParaRPr lang="en-GB" sz="8600"/>
          </a:p>
        </p:txBody>
      </p:sp>
      <p:grpSp>
        <p:nvGrpSpPr>
          <p:cNvPr id="7958" name="Google Shape;7958;p35"/>
          <p:cNvGrpSpPr/>
          <p:nvPr/>
        </p:nvGrpSpPr>
        <p:grpSpPr>
          <a:xfrm>
            <a:off x="-1206571" y="-13199"/>
            <a:ext cx="5200908" cy="5089795"/>
            <a:chOff x="-610306" y="113801"/>
            <a:chExt cx="5200908" cy="5089795"/>
          </a:xfrm>
        </p:grpSpPr>
        <p:sp>
          <p:nvSpPr>
            <p:cNvPr id="7959" name="Google Shape;7959;p35"/>
            <p:cNvSpPr/>
            <p:nvPr/>
          </p:nvSpPr>
          <p:spPr>
            <a:xfrm>
              <a:off x="2854476" y="319381"/>
              <a:ext cx="1488116" cy="636064"/>
            </a:xfrm>
            <a:custGeom>
              <a:avLst/>
              <a:gdLst/>
              <a:ahLst/>
              <a:cxnLst/>
              <a:rect l="l" t="t" r="r" b="b"/>
              <a:pathLst>
                <a:path w="33535" h="14677" extrusionOk="0">
                  <a:moveTo>
                    <a:pt x="22878" y="1"/>
                  </a:moveTo>
                  <a:cubicBezTo>
                    <a:pt x="19339" y="1"/>
                    <a:pt x="17365" y="4637"/>
                    <a:pt x="17146" y="7605"/>
                  </a:cubicBezTo>
                  <a:cubicBezTo>
                    <a:pt x="16282" y="5220"/>
                    <a:pt x="15710" y="172"/>
                    <a:pt x="12623" y="172"/>
                  </a:cubicBezTo>
                  <a:cubicBezTo>
                    <a:pt x="12256" y="172"/>
                    <a:pt x="11852" y="244"/>
                    <a:pt x="11409" y="400"/>
                  </a:cubicBezTo>
                  <a:cubicBezTo>
                    <a:pt x="7706" y="1601"/>
                    <a:pt x="8006" y="5537"/>
                    <a:pt x="8240" y="8606"/>
                  </a:cubicBezTo>
                  <a:cubicBezTo>
                    <a:pt x="7040" y="7338"/>
                    <a:pt x="5363" y="5362"/>
                    <a:pt x="3783" y="5362"/>
                  </a:cubicBezTo>
                  <a:cubicBezTo>
                    <a:pt x="3036" y="5362"/>
                    <a:pt x="2311" y="5804"/>
                    <a:pt x="1668" y="6971"/>
                  </a:cubicBezTo>
                  <a:cubicBezTo>
                    <a:pt x="1" y="10074"/>
                    <a:pt x="3336" y="12475"/>
                    <a:pt x="5905" y="13209"/>
                  </a:cubicBezTo>
                  <a:cubicBezTo>
                    <a:pt x="10441" y="14677"/>
                    <a:pt x="14111" y="14210"/>
                    <a:pt x="21049" y="14377"/>
                  </a:cubicBezTo>
                  <a:cubicBezTo>
                    <a:pt x="21262" y="14371"/>
                    <a:pt x="21480" y="14368"/>
                    <a:pt x="21703" y="14368"/>
                  </a:cubicBezTo>
                  <a:cubicBezTo>
                    <a:pt x="23211" y="14368"/>
                    <a:pt x="24937" y="14486"/>
                    <a:pt x="26595" y="14486"/>
                  </a:cubicBezTo>
                  <a:cubicBezTo>
                    <a:pt x="30230" y="14486"/>
                    <a:pt x="33535" y="13920"/>
                    <a:pt x="33491" y="10307"/>
                  </a:cubicBezTo>
                  <a:cubicBezTo>
                    <a:pt x="33456" y="7424"/>
                    <a:pt x="31812" y="6286"/>
                    <a:pt x="29891" y="6286"/>
                  </a:cubicBezTo>
                  <a:cubicBezTo>
                    <a:pt x="28122" y="6286"/>
                    <a:pt x="26118" y="7251"/>
                    <a:pt x="24918" y="8706"/>
                  </a:cubicBezTo>
                  <a:cubicBezTo>
                    <a:pt x="25819" y="6137"/>
                    <a:pt x="28054" y="934"/>
                    <a:pt x="23618" y="66"/>
                  </a:cubicBezTo>
                  <a:cubicBezTo>
                    <a:pt x="23364" y="22"/>
                    <a:pt x="23117" y="1"/>
                    <a:pt x="228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35"/>
            <p:cNvSpPr/>
            <p:nvPr/>
          </p:nvSpPr>
          <p:spPr>
            <a:xfrm>
              <a:off x="361496" y="2438741"/>
              <a:ext cx="1164991" cy="498756"/>
            </a:xfrm>
            <a:custGeom>
              <a:avLst/>
              <a:gdLst/>
              <a:ahLst/>
              <a:cxnLst/>
              <a:rect l="l" t="t" r="r" b="b"/>
              <a:pathLst>
                <a:path w="24229" h="10622" extrusionOk="0">
                  <a:moveTo>
                    <a:pt x="16516" y="1"/>
                  </a:moveTo>
                  <a:cubicBezTo>
                    <a:pt x="13949" y="1"/>
                    <a:pt x="12532" y="3360"/>
                    <a:pt x="12376" y="5518"/>
                  </a:cubicBezTo>
                  <a:cubicBezTo>
                    <a:pt x="11750" y="3790"/>
                    <a:pt x="11338" y="147"/>
                    <a:pt x="9119" y="147"/>
                  </a:cubicBezTo>
                  <a:cubicBezTo>
                    <a:pt x="8853" y="147"/>
                    <a:pt x="8561" y="200"/>
                    <a:pt x="8240" y="314"/>
                  </a:cubicBezTo>
                  <a:cubicBezTo>
                    <a:pt x="5571" y="1181"/>
                    <a:pt x="5771" y="4017"/>
                    <a:pt x="5938" y="6218"/>
                  </a:cubicBezTo>
                  <a:cubicBezTo>
                    <a:pt x="5077" y="5312"/>
                    <a:pt x="3863" y="3899"/>
                    <a:pt x="2723" y="3899"/>
                  </a:cubicBezTo>
                  <a:cubicBezTo>
                    <a:pt x="2184" y="3899"/>
                    <a:pt x="1662" y="4215"/>
                    <a:pt x="1201" y="5051"/>
                  </a:cubicBezTo>
                  <a:cubicBezTo>
                    <a:pt x="0" y="7286"/>
                    <a:pt x="2402" y="9020"/>
                    <a:pt x="4270" y="9554"/>
                  </a:cubicBezTo>
                  <a:cubicBezTo>
                    <a:pt x="7539" y="10621"/>
                    <a:pt x="10174" y="10255"/>
                    <a:pt x="15211" y="10388"/>
                  </a:cubicBezTo>
                  <a:cubicBezTo>
                    <a:pt x="15319" y="10386"/>
                    <a:pt x="15430" y="10385"/>
                    <a:pt x="15542" y="10385"/>
                  </a:cubicBezTo>
                  <a:cubicBezTo>
                    <a:pt x="16662" y="10385"/>
                    <a:pt x="17964" y="10480"/>
                    <a:pt x="19212" y="10480"/>
                  </a:cubicBezTo>
                  <a:cubicBezTo>
                    <a:pt x="21840" y="10480"/>
                    <a:pt x="24228" y="10060"/>
                    <a:pt x="24184" y="7453"/>
                  </a:cubicBezTo>
                  <a:cubicBezTo>
                    <a:pt x="24167" y="5386"/>
                    <a:pt x="22984" y="4567"/>
                    <a:pt x="21595" y="4567"/>
                  </a:cubicBezTo>
                  <a:cubicBezTo>
                    <a:pt x="20315" y="4567"/>
                    <a:pt x="18860" y="5263"/>
                    <a:pt x="17980" y="6318"/>
                  </a:cubicBezTo>
                  <a:cubicBezTo>
                    <a:pt x="18647" y="4450"/>
                    <a:pt x="20248" y="681"/>
                    <a:pt x="17046" y="47"/>
                  </a:cubicBezTo>
                  <a:cubicBezTo>
                    <a:pt x="16864" y="16"/>
                    <a:pt x="16688" y="1"/>
                    <a:pt x="165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35"/>
            <p:cNvSpPr/>
            <p:nvPr/>
          </p:nvSpPr>
          <p:spPr>
            <a:xfrm>
              <a:off x="3673648" y="3658100"/>
              <a:ext cx="916954" cy="392236"/>
            </a:xfrm>
            <a:custGeom>
              <a:avLst/>
              <a:gdLst/>
              <a:ahLst/>
              <a:cxnLst/>
              <a:rect l="l" t="t" r="r" b="b"/>
              <a:pathLst>
                <a:path w="27464" h="12029" extrusionOk="0">
                  <a:moveTo>
                    <a:pt x="18714" y="1"/>
                  </a:moveTo>
                  <a:cubicBezTo>
                    <a:pt x="15821" y="1"/>
                    <a:pt x="14200" y="3786"/>
                    <a:pt x="14044" y="6225"/>
                  </a:cubicBezTo>
                  <a:cubicBezTo>
                    <a:pt x="13329" y="4258"/>
                    <a:pt x="12853" y="134"/>
                    <a:pt x="10309" y="134"/>
                  </a:cubicBezTo>
                  <a:cubicBezTo>
                    <a:pt x="10006" y="134"/>
                    <a:pt x="9673" y="192"/>
                    <a:pt x="9307" y="320"/>
                  </a:cubicBezTo>
                  <a:cubicBezTo>
                    <a:pt x="6272" y="1321"/>
                    <a:pt x="6538" y="4523"/>
                    <a:pt x="6739" y="7025"/>
                  </a:cubicBezTo>
                  <a:cubicBezTo>
                    <a:pt x="5743" y="6008"/>
                    <a:pt x="4365" y="4407"/>
                    <a:pt x="3071" y="4407"/>
                  </a:cubicBezTo>
                  <a:cubicBezTo>
                    <a:pt x="2457" y="4407"/>
                    <a:pt x="1861" y="4768"/>
                    <a:pt x="1335" y="5724"/>
                  </a:cubicBezTo>
                  <a:cubicBezTo>
                    <a:pt x="0" y="8259"/>
                    <a:pt x="2702" y="10228"/>
                    <a:pt x="4804" y="10828"/>
                  </a:cubicBezTo>
                  <a:cubicBezTo>
                    <a:pt x="8540" y="12029"/>
                    <a:pt x="11542" y="11629"/>
                    <a:pt x="17213" y="11795"/>
                  </a:cubicBezTo>
                  <a:cubicBezTo>
                    <a:pt x="17425" y="11788"/>
                    <a:pt x="17644" y="11785"/>
                    <a:pt x="17868" y="11785"/>
                  </a:cubicBezTo>
                  <a:cubicBezTo>
                    <a:pt x="19064" y="11785"/>
                    <a:pt x="20418" y="11871"/>
                    <a:pt x="21723" y="11871"/>
                  </a:cubicBezTo>
                  <a:cubicBezTo>
                    <a:pt x="24723" y="11871"/>
                    <a:pt x="27464" y="11418"/>
                    <a:pt x="27420" y="8426"/>
                  </a:cubicBezTo>
                  <a:cubicBezTo>
                    <a:pt x="27385" y="6082"/>
                    <a:pt x="26040" y="5157"/>
                    <a:pt x="24466" y="5157"/>
                  </a:cubicBezTo>
                  <a:cubicBezTo>
                    <a:pt x="23017" y="5157"/>
                    <a:pt x="21373" y="5942"/>
                    <a:pt x="20382" y="7125"/>
                  </a:cubicBezTo>
                  <a:cubicBezTo>
                    <a:pt x="21116" y="5057"/>
                    <a:pt x="22950" y="787"/>
                    <a:pt x="19314" y="54"/>
                  </a:cubicBezTo>
                  <a:cubicBezTo>
                    <a:pt x="19109" y="18"/>
                    <a:pt x="18909" y="1"/>
                    <a:pt x="187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62" name="Google Shape;7962;p35"/>
            <p:cNvGrpSpPr/>
            <p:nvPr/>
          </p:nvGrpSpPr>
          <p:grpSpPr>
            <a:xfrm>
              <a:off x="-610306" y="113801"/>
              <a:ext cx="2463328" cy="1386103"/>
              <a:chOff x="-874861" y="124631"/>
              <a:chExt cx="3262686" cy="1835898"/>
            </a:xfrm>
          </p:grpSpPr>
          <p:sp>
            <p:nvSpPr>
              <p:cNvPr id="7965" name="Google Shape;7965;p35"/>
              <p:cNvSpPr/>
              <p:nvPr/>
            </p:nvSpPr>
            <p:spPr>
              <a:xfrm>
                <a:off x="1575862" y="1559131"/>
                <a:ext cx="188171" cy="207928"/>
              </a:xfrm>
              <a:custGeom>
                <a:avLst/>
                <a:gdLst/>
                <a:ahLst/>
                <a:cxnLst/>
                <a:rect l="l" t="t" r="r" b="b"/>
                <a:pathLst>
                  <a:path w="5987" h="6774" extrusionOk="0">
                    <a:moveTo>
                      <a:pt x="1049" y="0"/>
                    </a:moveTo>
                    <a:cubicBezTo>
                      <a:pt x="554" y="1332"/>
                      <a:pt x="1" y="6774"/>
                      <a:pt x="2272" y="6774"/>
                    </a:cubicBezTo>
                    <a:cubicBezTo>
                      <a:pt x="2448" y="6774"/>
                      <a:pt x="2640" y="6741"/>
                      <a:pt x="2850" y="6672"/>
                    </a:cubicBezTo>
                    <a:cubicBezTo>
                      <a:pt x="5986" y="5638"/>
                      <a:pt x="1950" y="1201"/>
                      <a:pt x="1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35"/>
              <p:cNvSpPr/>
              <p:nvPr/>
            </p:nvSpPr>
            <p:spPr>
              <a:xfrm>
                <a:off x="1755610" y="1490527"/>
                <a:ext cx="148884" cy="136255"/>
              </a:xfrm>
              <a:custGeom>
                <a:avLst/>
                <a:gdLst/>
                <a:ahLst/>
                <a:cxnLst/>
                <a:rect l="l" t="t" r="r" b="b"/>
                <a:pathLst>
                  <a:path w="4737" h="4439" extrusionOk="0">
                    <a:moveTo>
                      <a:pt x="0" y="0"/>
                    </a:moveTo>
                    <a:cubicBezTo>
                      <a:pt x="0" y="1005"/>
                      <a:pt x="1121" y="4439"/>
                      <a:pt x="2543" y="4439"/>
                    </a:cubicBezTo>
                    <a:cubicBezTo>
                      <a:pt x="2820" y="4439"/>
                      <a:pt x="3109" y="4308"/>
                      <a:pt x="3403" y="4003"/>
                    </a:cubicBezTo>
                    <a:cubicBezTo>
                      <a:pt x="4737" y="2569"/>
                      <a:pt x="1001" y="401"/>
                      <a:pt x="2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35"/>
              <p:cNvSpPr/>
              <p:nvPr/>
            </p:nvSpPr>
            <p:spPr>
              <a:xfrm>
                <a:off x="1867784" y="1388129"/>
                <a:ext cx="176479" cy="138158"/>
              </a:xfrm>
              <a:custGeom>
                <a:avLst/>
                <a:gdLst/>
                <a:ahLst/>
                <a:cxnLst/>
                <a:rect l="l" t="t" r="r" b="b"/>
                <a:pathLst>
                  <a:path w="5615" h="4501" extrusionOk="0">
                    <a:moveTo>
                      <a:pt x="0" y="1"/>
                    </a:moveTo>
                    <a:lnTo>
                      <a:pt x="0" y="168"/>
                    </a:lnTo>
                    <a:cubicBezTo>
                      <a:pt x="234" y="1268"/>
                      <a:pt x="1368" y="3170"/>
                      <a:pt x="2335" y="3904"/>
                    </a:cubicBezTo>
                    <a:cubicBezTo>
                      <a:pt x="2742" y="4250"/>
                      <a:pt x="3467" y="4501"/>
                      <a:pt x="4122" y="4501"/>
                    </a:cubicBezTo>
                    <a:cubicBezTo>
                      <a:pt x="4920" y="4501"/>
                      <a:pt x="5614" y="4129"/>
                      <a:pt x="5504" y="3103"/>
                    </a:cubicBezTo>
                    <a:cubicBezTo>
                      <a:pt x="5171" y="1135"/>
                      <a:pt x="1501" y="30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35"/>
              <p:cNvSpPr/>
              <p:nvPr/>
            </p:nvSpPr>
            <p:spPr>
              <a:xfrm>
                <a:off x="1795244" y="1680959"/>
                <a:ext cx="162745" cy="157496"/>
              </a:xfrm>
              <a:custGeom>
                <a:avLst/>
                <a:gdLst/>
                <a:ahLst/>
                <a:cxnLst/>
                <a:rect l="l" t="t" r="r" b="b"/>
                <a:pathLst>
                  <a:path w="5178" h="5131" extrusionOk="0">
                    <a:moveTo>
                      <a:pt x="374" y="1"/>
                    </a:moveTo>
                    <a:lnTo>
                      <a:pt x="140" y="168"/>
                    </a:lnTo>
                    <a:cubicBezTo>
                      <a:pt x="0" y="1344"/>
                      <a:pt x="48" y="5130"/>
                      <a:pt x="1745" y="5130"/>
                    </a:cubicBezTo>
                    <a:cubicBezTo>
                      <a:pt x="2070" y="5130"/>
                      <a:pt x="2454" y="4992"/>
                      <a:pt x="2909" y="4671"/>
                    </a:cubicBezTo>
                    <a:cubicBezTo>
                      <a:pt x="5177" y="3003"/>
                      <a:pt x="1875" y="368"/>
                      <a:pt x="3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35"/>
              <p:cNvSpPr/>
              <p:nvPr/>
            </p:nvSpPr>
            <p:spPr>
              <a:xfrm>
                <a:off x="1952708" y="1627734"/>
                <a:ext cx="112928" cy="128090"/>
              </a:xfrm>
              <a:custGeom>
                <a:avLst/>
                <a:gdLst/>
                <a:ahLst/>
                <a:cxnLst/>
                <a:rect l="l" t="t" r="r" b="b"/>
                <a:pathLst>
                  <a:path w="3593" h="4173" extrusionOk="0">
                    <a:moveTo>
                      <a:pt x="0" y="0"/>
                    </a:moveTo>
                    <a:lnTo>
                      <a:pt x="67" y="100"/>
                    </a:lnTo>
                    <a:cubicBezTo>
                      <a:pt x="167" y="1134"/>
                      <a:pt x="301" y="2636"/>
                      <a:pt x="901" y="3469"/>
                    </a:cubicBezTo>
                    <a:cubicBezTo>
                      <a:pt x="1268" y="3951"/>
                      <a:pt x="1771" y="4173"/>
                      <a:pt x="2227" y="4173"/>
                    </a:cubicBezTo>
                    <a:cubicBezTo>
                      <a:pt x="2971" y="4173"/>
                      <a:pt x="3592" y="3582"/>
                      <a:pt x="3303" y="2569"/>
                    </a:cubicBezTo>
                    <a:cubicBezTo>
                      <a:pt x="3069" y="1601"/>
                      <a:pt x="834" y="23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35"/>
              <p:cNvSpPr/>
              <p:nvPr/>
            </p:nvSpPr>
            <p:spPr>
              <a:xfrm>
                <a:off x="-15187" y="1443441"/>
                <a:ext cx="60848" cy="46104"/>
              </a:xfrm>
              <a:custGeom>
                <a:avLst/>
                <a:gdLst/>
                <a:ahLst/>
                <a:cxnLst/>
                <a:rect l="l" t="t" r="r" b="b"/>
                <a:pathLst>
                  <a:path w="1936" h="1502" extrusionOk="0">
                    <a:moveTo>
                      <a:pt x="968" y="0"/>
                    </a:moveTo>
                    <a:cubicBezTo>
                      <a:pt x="1" y="0"/>
                      <a:pt x="1" y="1501"/>
                      <a:pt x="968" y="1501"/>
                    </a:cubicBezTo>
                    <a:cubicBezTo>
                      <a:pt x="1936" y="1501"/>
                      <a:pt x="1936"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35"/>
              <p:cNvSpPr/>
              <p:nvPr/>
            </p:nvSpPr>
            <p:spPr>
              <a:xfrm>
                <a:off x="116913" y="1461858"/>
                <a:ext cx="60848" cy="46104"/>
              </a:xfrm>
              <a:custGeom>
                <a:avLst/>
                <a:gdLst/>
                <a:ahLst/>
                <a:cxnLst/>
                <a:rect l="l" t="t" r="r" b="b"/>
                <a:pathLst>
                  <a:path w="1936" h="1502" extrusionOk="0">
                    <a:moveTo>
                      <a:pt x="968" y="0"/>
                    </a:moveTo>
                    <a:cubicBezTo>
                      <a:pt x="1" y="0"/>
                      <a:pt x="1" y="1502"/>
                      <a:pt x="968" y="1502"/>
                    </a:cubicBezTo>
                    <a:cubicBezTo>
                      <a:pt x="1936" y="1502"/>
                      <a:pt x="1936"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35"/>
              <p:cNvSpPr/>
              <p:nvPr/>
            </p:nvSpPr>
            <p:spPr>
              <a:xfrm>
                <a:off x="79197" y="1351264"/>
                <a:ext cx="60817" cy="46104"/>
              </a:xfrm>
              <a:custGeom>
                <a:avLst/>
                <a:gdLst/>
                <a:ahLst/>
                <a:cxnLst/>
                <a:rect l="l" t="t" r="r" b="b"/>
                <a:pathLst>
                  <a:path w="1935" h="1502" extrusionOk="0">
                    <a:moveTo>
                      <a:pt x="967" y="1"/>
                    </a:moveTo>
                    <a:cubicBezTo>
                      <a:pt x="0" y="1"/>
                      <a:pt x="0" y="1502"/>
                      <a:pt x="967" y="1502"/>
                    </a:cubicBezTo>
                    <a:cubicBezTo>
                      <a:pt x="1935" y="1502"/>
                      <a:pt x="1935" y="1"/>
                      <a:pt x="9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35"/>
              <p:cNvSpPr/>
              <p:nvPr/>
            </p:nvSpPr>
            <p:spPr>
              <a:xfrm>
                <a:off x="513214" y="669344"/>
                <a:ext cx="60848" cy="46135"/>
              </a:xfrm>
              <a:custGeom>
                <a:avLst/>
                <a:gdLst/>
                <a:ahLst/>
                <a:cxnLst/>
                <a:rect l="l" t="t" r="r" b="b"/>
                <a:pathLst>
                  <a:path w="1936" h="1503" extrusionOk="0">
                    <a:moveTo>
                      <a:pt x="968" y="1"/>
                    </a:moveTo>
                    <a:cubicBezTo>
                      <a:pt x="1" y="1"/>
                      <a:pt x="1" y="1502"/>
                      <a:pt x="968" y="1502"/>
                    </a:cubicBezTo>
                    <a:cubicBezTo>
                      <a:pt x="1936" y="1502"/>
                      <a:pt x="1936"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35"/>
              <p:cNvSpPr/>
              <p:nvPr/>
            </p:nvSpPr>
            <p:spPr>
              <a:xfrm>
                <a:off x="626456" y="614062"/>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35"/>
              <p:cNvSpPr/>
              <p:nvPr/>
            </p:nvSpPr>
            <p:spPr>
              <a:xfrm>
                <a:off x="617027" y="715448"/>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35"/>
              <p:cNvSpPr/>
              <p:nvPr/>
            </p:nvSpPr>
            <p:spPr>
              <a:xfrm>
                <a:off x="-260499" y="761521"/>
                <a:ext cx="60848" cy="46104"/>
              </a:xfrm>
              <a:custGeom>
                <a:avLst/>
                <a:gdLst/>
                <a:ahLst/>
                <a:cxnLst/>
                <a:rect l="l" t="t" r="r" b="b"/>
                <a:pathLst>
                  <a:path w="1936" h="1502" extrusionOk="0">
                    <a:moveTo>
                      <a:pt x="968" y="0"/>
                    </a:moveTo>
                    <a:cubicBezTo>
                      <a:pt x="0" y="0"/>
                      <a:pt x="0" y="1501"/>
                      <a:pt x="968" y="1501"/>
                    </a:cubicBezTo>
                    <a:cubicBezTo>
                      <a:pt x="1902"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35"/>
              <p:cNvSpPr/>
              <p:nvPr/>
            </p:nvSpPr>
            <p:spPr>
              <a:xfrm>
                <a:off x="-203893" y="678583"/>
                <a:ext cx="60848" cy="46104"/>
              </a:xfrm>
              <a:custGeom>
                <a:avLst/>
                <a:gdLst/>
                <a:ahLst/>
                <a:cxnLst/>
                <a:rect l="l" t="t" r="r" b="b"/>
                <a:pathLst>
                  <a:path w="1936" h="1502" extrusionOk="0">
                    <a:moveTo>
                      <a:pt x="968" y="0"/>
                    </a:moveTo>
                    <a:cubicBezTo>
                      <a:pt x="1" y="0"/>
                      <a:pt x="1"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35"/>
              <p:cNvSpPr/>
              <p:nvPr/>
            </p:nvSpPr>
            <p:spPr>
              <a:xfrm>
                <a:off x="-156717" y="779938"/>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35"/>
              <p:cNvSpPr/>
              <p:nvPr/>
            </p:nvSpPr>
            <p:spPr>
              <a:xfrm>
                <a:off x="1316313" y="1010304"/>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35"/>
              <p:cNvSpPr/>
              <p:nvPr/>
            </p:nvSpPr>
            <p:spPr>
              <a:xfrm>
                <a:off x="1401237" y="1065616"/>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35"/>
              <p:cNvSpPr/>
              <p:nvPr/>
            </p:nvSpPr>
            <p:spPr>
              <a:xfrm>
                <a:off x="-827684" y="1240701"/>
                <a:ext cx="60817" cy="46104"/>
              </a:xfrm>
              <a:custGeom>
                <a:avLst/>
                <a:gdLst/>
                <a:ahLst/>
                <a:cxnLst/>
                <a:rect l="l" t="t" r="r" b="b"/>
                <a:pathLst>
                  <a:path w="1935"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35"/>
              <p:cNvSpPr/>
              <p:nvPr/>
            </p:nvSpPr>
            <p:spPr>
              <a:xfrm>
                <a:off x="-874861" y="1148554"/>
                <a:ext cx="60817" cy="46104"/>
              </a:xfrm>
              <a:custGeom>
                <a:avLst/>
                <a:gdLst/>
                <a:ahLst/>
                <a:cxnLst/>
                <a:rect l="l" t="t" r="r" b="b"/>
                <a:pathLst>
                  <a:path w="1935" h="1502" extrusionOk="0">
                    <a:moveTo>
                      <a:pt x="967" y="0"/>
                    </a:moveTo>
                    <a:cubicBezTo>
                      <a:pt x="0" y="0"/>
                      <a:pt x="0" y="1501"/>
                      <a:pt x="967" y="1501"/>
                    </a:cubicBezTo>
                    <a:cubicBezTo>
                      <a:pt x="1935" y="1501"/>
                      <a:pt x="1935" y="0"/>
                      <a:pt x="9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35"/>
              <p:cNvSpPr/>
              <p:nvPr/>
            </p:nvSpPr>
            <p:spPr>
              <a:xfrm>
                <a:off x="277332" y="124631"/>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35"/>
              <p:cNvSpPr/>
              <p:nvPr/>
            </p:nvSpPr>
            <p:spPr>
              <a:xfrm>
                <a:off x="343398" y="207568"/>
                <a:ext cx="60817" cy="46104"/>
              </a:xfrm>
              <a:custGeom>
                <a:avLst/>
                <a:gdLst/>
                <a:ahLst/>
                <a:cxnLst/>
                <a:rect l="l" t="t" r="r" b="b"/>
                <a:pathLst>
                  <a:path w="1935" h="1502" extrusionOk="0">
                    <a:moveTo>
                      <a:pt x="967" y="1"/>
                    </a:moveTo>
                    <a:cubicBezTo>
                      <a:pt x="0" y="1"/>
                      <a:pt x="0" y="1502"/>
                      <a:pt x="967" y="1502"/>
                    </a:cubicBezTo>
                    <a:cubicBezTo>
                      <a:pt x="1935" y="1502"/>
                      <a:pt x="1935" y="1"/>
                      <a:pt x="9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35"/>
              <p:cNvSpPr/>
              <p:nvPr/>
            </p:nvSpPr>
            <p:spPr>
              <a:xfrm>
                <a:off x="-213322" y="1914425"/>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35"/>
              <p:cNvSpPr/>
              <p:nvPr/>
            </p:nvSpPr>
            <p:spPr>
              <a:xfrm>
                <a:off x="456608" y="1130107"/>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35"/>
              <p:cNvSpPr/>
              <p:nvPr/>
            </p:nvSpPr>
            <p:spPr>
              <a:xfrm>
                <a:off x="-269928" y="1065616"/>
                <a:ext cx="60817" cy="46104"/>
              </a:xfrm>
              <a:custGeom>
                <a:avLst/>
                <a:gdLst/>
                <a:ahLst/>
                <a:cxnLst/>
                <a:rect l="l" t="t" r="r" b="b"/>
                <a:pathLst>
                  <a:path w="1935"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35"/>
              <p:cNvSpPr/>
              <p:nvPr/>
            </p:nvSpPr>
            <p:spPr>
              <a:xfrm>
                <a:off x="107484" y="632510"/>
                <a:ext cx="60848" cy="46104"/>
              </a:xfrm>
              <a:custGeom>
                <a:avLst/>
                <a:gdLst/>
                <a:ahLst/>
                <a:cxnLst/>
                <a:rect l="l" t="t" r="r" b="b"/>
                <a:pathLst>
                  <a:path w="1936" h="1502" extrusionOk="0">
                    <a:moveTo>
                      <a:pt x="968" y="0"/>
                    </a:moveTo>
                    <a:cubicBezTo>
                      <a:pt x="1" y="0"/>
                      <a:pt x="1"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35"/>
              <p:cNvSpPr/>
              <p:nvPr/>
            </p:nvSpPr>
            <p:spPr>
              <a:xfrm>
                <a:off x="928404" y="945814"/>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35"/>
              <p:cNvSpPr/>
              <p:nvPr/>
            </p:nvSpPr>
            <p:spPr>
              <a:xfrm>
                <a:off x="1571085" y="1342056"/>
                <a:ext cx="60848" cy="46104"/>
              </a:xfrm>
              <a:custGeom>
                <a:avLst/>
                <a:gdLst/>
                <a:ahLst/>
                <a:cxnLst/>
                <a:rect l="l" t="t" r="r" b="b"/>
                <a:pathLst>
                  <a:path w="1936" h="1502" extrusionOk="0">
                    <a:moveTo>
                      <a:pt x="968" y="1"/>
                    </a:moveTo>
                    <a:cubicBezTo>
                      <a:pt x="0" y="1"/>
                      <a:pt x="0" y="1502"/>
                      <a:pt x="968" y="1502"/>
                    </a:cubicBezTo>
                    <a:cubicBezTo>
                      <a:pt x="1935" y="1502"/>
                      <a:pt x="1935" y="1"/>
                      <a:pt x="9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35"/>
              <p:cNvSpPr/>
              <p:nvPr/>
            </p:nvSpPr>
            <p:spPr>
              <a:xfrm>
                <a:off x="1998847" y="782056"/>
                <a:ext cx="388978" cy="256119"/>
              </a:xfrm>
              <a:custGeom>
                <a:avLst/>
                <a:gdLst/>
                <a:ahLst/>
                <a:cxnLst/>
                <a:rect l="l" t="t" r="r" b="b"/>
                <a:pathLst>
                  <a:path w="12376" h="8344" extrusionOk="0">
                    <a:moveTo>
                      <a:pt x="7334" y="0"/>
                    </a:moveTo>
                    <a:cubicBezTo>
                      <a:pt x="5343" y="0"/>
                      <a:pt x="3357" y="1283"/>
                      <a:pt x="3869" y="3601"/>
                    </a:cubicBezTo>
                    <a:cubicBezTo>
                      <a:pt x="4155" y="4871"/>
                      <a:pt x="5165" y="5960"/>
                      <a:pt x="6383" y="5960"/>
                    </a:cubicBezTo>
                    <a:cubicBezTo>
                      <a:pt x="6733" y="5960"/>
                      <a:pt x="7100" y="5870"/>
                      <a:pt x="7472" y="5669"/>
                    </a:cubicBezTo>
                    <a:cubicBezTo>
                      <a:pt x="8006" y="5369"/>
                      <a:pt x="8473" y="4868"/>
                      <a:pt x="8606" y="4235"/>
                    </a:cubicBezTo>
                    <a:cubicBezTo>
                      <a:pt x="8740" y="3467"/>
                      <a:pt x="8273" y="2834"/>
                      <a:pt x="7605" y="2533"/>
                    </a:cubicBezTo>
                    <a:cubicBezTo>
                      <a:pt x="7522" y="2491"/>
                      <a:pt x="7439" y="2473"/>
                      <a:pt x="7361" y="2473"/>
                    </a:cubicBezTo>
                    <a:cubicBezTo>
                      <a:pt x="6878" y="2473"/>
                      <a:pt x="6555" y="3176"/>
                      <a:pt x="7072" y="3434"/>
                    </a:cubicBezTo>
                    <a:cubicBezTo>
                      <a:pt x="7439" y="3601"/>
                      <a:pt x="7672" y="3801"/>
                      <a:pt x="7539" y="4168"/>
                    </a:cubicBezTo>
                    <a:cubicBezTo>
                      <a:pt x="7439" y="4468"/>
                      <a:pt x="7105" y="4735"/>
                      <a:pt x="6772" y="4835"/>
                    </a:cubicBezTo>
                    <a:cubicBezTo>
                      <a:pt x="6617" y="4894"/>
                      <a:pt x="6470" y="4921"/>
                      <a:pt x="6330" y="4921"/>
                    </a:cubicBezTo>
                    <a:cubicBezTo>
                      <a:pt x="5442" y="4921"/>
                      <a:pt x="4866" y="3836"/>
                      <a:pt x="4837" y="3000"/>
                    </a:cubicBezTo>
                    <a:cubicBezTo>
                      <a:pt x="4756" y="1629"/>
                      <a:pt x="5944" y="1050"/>
                      <a:pt x="7176" y="1050"/>
                    </a:cubicBezTo>
                    <a:cubicBezTo>
                      <a:pt x="7981" y="1050"/>
                      <a:pt x="8806" y="1298"/>
                      <a:pt x="9307" y="1733"/>
                    </a:cubicBezTo>
                    <a:cubicBezTo>
                      <a:pt x="10007" y="2333"/>
                      <a:pt x="10508" y="3401"/>
                      <a:pt x="10574" y="4301"/>
                    </a:cubicBezTo>
                    <a:cubicBezTo>
                      <a:pt x="10608" y="5002"/>
                      <a:pt x="10341" y="5636"/>
                      <a:pt x="9840" y="6103"/>
                    </a:cubicBezTo>
                    <a:cubicBezTo>
                      <a:pt x="8902" y="6989"/>
                      <a:pt x="7494" y="7305"/>
                      <a:pt x="6175" y="7305"/>
                    </a:cubicBezTo>
                    <a:cubicBezTo>
                      <a:pt x="5807" y="7305"/>
                      <a:pt x="5446" y="7280"/>
                      <a:pt x="5104" y="7237"/>
                    </a:cubicBezTo>
                    <a:cubicBezTo>
                      <a:pt x="3302" y="7003"/>
                      <a:pt x="1334" y="5936"/>
                      <a:pt x="1101" y="3934"/>
                    </a:cubicBezTo>
                    <a:cubicBezTo>
                      <a:pt x="1050" y="3613"/>
                      <a:pt x="760" y="3446"/>
                      <a:pt x="494" y="3446"/>
                    </a:cubicBezTo>
                    <a:cubicBezTo>
                      <a:pt x="236" y="3446"/>
                      <a:pt x="0" y="3605"/>
                      <a:pt x="33" y="3934"/>
                    </a:cubicBezTo>
                    <a:cubicBezTo>
                      <a:pt x="334" y="6369"/>
                      <a:pt x="2368" y="7837"/>
                      <a:pt x="4670" y="8204"/>
                    </a:cubicBezTo>
                    <a:cubicBezTo>
                      <a:pt x="5169" y="8294"/>
                      <a:pt x="5701" y="8344"/>
                      <a:pt x="6243" y="8344"/>
                    </a:cubicBezTo>
                    <a:cubicBezTo>
                      <a:pt x="7912" y="8344"/>
                      <a:pt x="9666" y="7870"/>
                      <a:pt x="10774" y="6636"/>
                    </a:cubicBezTo>
                    <a:cubicBezTo>
                      <a:pt x="12376" y="4802"/>
                      <a:pt x="11442" y="1699"/>
                      <a:pt x="9407" y="532"/>
                    </a:cubicBezTo>
                    <a:cubicBezTo>
                      <a:pt x="8797" y="174"/>
                      <a:pt x="8065" y="0"/>
                      <a:pt x="7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92" name="Google Shape;7992;p35"/>
            <p:cNvSpPr/>
            <p:nvPr/>
          </p:nvSpPr>
          <p:spPr>
            <a:xfrm>
              <a:off x="797110" y="3367074"/>
              <a:ext cx="389009" cy="256150"/>
            </a:xfrm>
            <a:custGeom>
              <a:avLst/>
              <a:gdLst/>
              <a:ahLst/>
              <a:cxnLst/>
              <a:rect l="l" t="t" r="r" b="b"/>
              <a:pathLst>
                <a:path w="12377" h="8345" extrusionOk="0">
                  <a:moveTo>
                    <a:pt x="7343" y="1"/>
                  </a:moveTo>
                  <a:cubicBezTo>
                    <a:pt x="5349" y="1"/>
                    <a:pt x="3357" y="1266"/>
                    <a:pt x="3870" y="3587"/>
                  </a:cubicBezTo>
                  <a:cubicBezTo>
                    <a:pt x="4155" y="4857"/>
                    <a:pt x="5165" y="5945"/>
                    <a:pt x="6368" y="5945"/>
                  </a:cubicBezTo>
                  <a:cubicBezTo>
                    <a:pt x="6713" y="5945"/>
                    <a:pt x="7075" y="5856"/>
                    <a:pt x="7439" y="5655"/>
                  </a:cubicBezTo>
                  <a:cubicBezTo>
                    <a:pt x="8006" y="5388"/>
                    <a:pt x="8473" y="4854"/>
                    <a:pt x="8573" y="4220"/>
                  </a:cubicBezTo>
                  <a:cubicBezTo>
                    <a:pt x="8740" y="3487"/>
                    <a:pt x="8273" y="2853"/>
                    <a:pt x="7606" y="2519"/>
                  </a:cubicBezTo>
                  <a:cubicBezTo>
                    <a:pt x="7522" y="2477"/>
                    <a:pt x="7440" y="2459"/>
                    <a:pt x="7361" y="2459"/>
                  </a:cubicBezTo>
                  <a:cubicBezTo>
                    <a:pt x="6879" y="2459"/>
                    <a:pt x="6556" y="3162"/>
                    <a:pt x="7072" y="3420"/>
                  </a:cubicBezTo>
                  <a:cubicBezTo>
                    <a:pt x="7439" y="3587"/>
                    <a:pt x="7673" y="3820"/>
                    <a:pt x="7539" y="4154"/>
                  </a:cubicBezTo>
                  <a:cubicBezTo>
                    <a:pt x="7406" y="4454"/>
                    <a:pt x="7106" y="4721"/>
                    <a:pt x="6772" y="4854"/>
                  </a:cubicBezTo>
                  <a:cubicBezTo>
                    <a:pt x="6628" y="4905"/>
                    <a:pt x="6489" y="4929"/>
                    <a:pt x="6357" y="4929"/>
                  </a:cubicBezTo>
                  <a:cubicBezTo>
                    <a:pt x="5454" y="4929"/>
                    <a:pt x="4866" y="3830"/>
                    <a:pt x="4837" y="2986"/>
                  </a:cubicBezTo>
                  <a:cubicBezTo>
                    <a:pt x="4757" y="1615"/>
                    <a:pt x="5944" y="1036"/>
                    <a:pt x="7176" y="1036"/>
                  </a:cubicBezTo>
                  <a:cubicBezTo>
                    <a:pt x="7982" y="1036"/>
                    <a:pt x="8806" y="1283"/>
                    <a:pt x="9307" y="1719"/>
                  </a:cubicBezTo>
                  <a:cubicBezTo>
                    <a:pt x="10008" y="2319"/>
                    <a:pt x="10508" y="3386"/>
                    <a:pt x="10575" y="4287"/>
                  </a:cubicBezTo>
                  <a:cubicBezTo>
                    <a:pt x="10608" y="4988"/>
                    <a:pt x="10341" y="5621"/>
                    <a:pt x="9808" y="6088"/>
                  </a:cubicBezTo>
                  <a:cubicBezTo>
                    <a:pt x="8904" y="6966"/>
                    <a:pt x="7521" y="7304"/>
                    <a:pt x="6216" y="7304"/>
                  </a:cubicBezTo>
                  <a:cubicBezTo>
                    <a:pt x="5834" y="7304"/>
                    <a:pt x="5459" y="7275"/>
                    <a:pt x="5104" y="7223"/>
                  </a:cubicBezTo>
                  <a:cubicBezTo>
                    <a:pt x="3303" y="6989"/>
                    <a:pt x="1335" y="5955"/>
                    <a:pt x="1068" y="3920"/>
                  </a:cubicBezTo>
                  <a:cubicBezTo>
                    <a:pt x="1034" y="3599"/>
                    <a:pt x="752" y="3432"/>
                    <a:pt x="491" y="3432"/>
                  </a:cubicBezTo>
                  <a:cubicBezTo>
                    <a:pt x="236" y="3432"/>
                    <a:pt x="1" y="3591"/>
                    <a:pt x="34" y="3920"/>
                  </a:cubicBezTo>
                  <a:cubicBezTo>
                    <a:pt x="334" y="6355"/>
                    <a:pt x="2369" y="7823"/>
                    <a:pt x="4671" y="8223"/>
                  </a:cubicBezTo>
                  <a:cubicBezTo>
                    <a:pt x="5145" y="8301"/>
                    <a:pt x="5650" y="8344"/>
                    <a:pt x="6164" y="8344"/>
                  </a:cubicBezTo>
                  <a:cubicBezTo>
                    <a:pt x="7857" y="8344"/>
                    <a:pt x="9649" y="7876"/>
                    <a:pt x="10775" y="6622"/>
                  </a:cubicBezTo>
                  <a:cubicBezTo>
                    <a:pt x="12376" y="4821"/>
                    <a:pt x="11442" y="1685"/>
                    <a:pt x="9407" y="518"/>
                  </a:cubicBezTo>
                  <a:cubicBezTo>
                    <a:pt x="8800" y="170"/>
                    <a:pt x="8071" y="1"/>
                    <a:pt x="73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35"/>
            <p:cNvSpPr/>
            <p:nvPr/>
          </p:nvSpPr>
          <p:spPr>
            <a:xfrm>
              <a:off x="3092248" y="4709788"/>
              <a:ext cx="390015" cy="255659"/>
            </a:xfrm>
            <a:custGeom>
              <a:avLst/>
              <a:gdLst/>
              <a:ahLst/>
              <a:cxnLst/>
              <a:rect l="l" t="t" r="r" b="b"/>
              <a:pathLst>
                <a:path w="12409" h="8329" extrusionOk="0">
                  <a:moveTo>
                    <a:pt x="7335" y="0"/>
                  </a:moveTo>
                  <a:cubicBezTo>
                    <a:pt x="5372" y="0"/>
                    <a:pt x="3433" y="1222"/>
                    <a:pt x="3869" y="3499"/>
                  </a:cubicBezTo>
                  <a:cubicBezTo>
                    <a:pt x="4106" y="4784"/>
                    <a:pt x="5125" y="5946"/>
                    <a:pt x="6377" y="5946"/>
                  </a:cubicBezTo>
                  <a:cubicBezTo>
                    <a:pt x="6718" y="5946"/>
                    <a:pt x="7075" y="5860"/>
                    <a:pt x="7439" y="5667"/>
                  </a:cubicBezTo>
                  <a:cubicBezTo>
                    <a:pt x="7972" y="5400"/>
                    <a:pt x="8473" y="4867"/>
                    <a:pt x="8606" y="4233"/>
                  </a:cubicBezTo>
                  <a:cubicBezTo>
                    <a:pt x="8740" y="3466"/>
                    <a:pt x="8273" y="2832"/>
                    <a:pt x="7605" y="2498"/>
                  </a:cubicBezTo>
                  <a:cubicBezTo>
                    <a:pt x="7522" y="2456"/>
                    <a:pt x="7439" y="2438"/>
                    <a:pt x="7361" y="2438"/>
                  </a:cubicBezTo>
                  <a:cubicBezTo>
                    <a:pt x="6878" y="2438"/>
                    <a:pt x="6555" y="3141"/>
                    <a:pt x="7072" y="3399"/>
                  </a:cubicBezTo>
                  <a:cubicBezTo>
                    <a:pt x="7439" y="3566"/>
                    <a:pt x="7672" y="3799"/>
                    <a:pt x="7539" y="4166"/>
                  </a:cubicBezTo>
                  <a:cubicBezTo>
                    <a:pt x="7405" y="4500"/>
                    <a:pt x="7072" y="4733"/>
                    <a:pt x="6738" y="4833"/>
                  </a:cubicBezTo>
                  <a:cubicBezTo>
                    <a:pt x="6598" y="4881"/>
                    <a:pt x="6464" y="4903"/>
                    <a:pt x="6337" y="4903"/>
                  </a:cubicBezTo>
                  <a:cubicBezTo>
                    <a:pt x="5405" y="4903"/>
                    <a:pt x="4837" y="3716"/>
                    <a:pt x="4837" y="2865"/>
                  </a:cubicBezTo>
                  <a:cubicBezTo>
                    <a:pt x="4817" y="1568"/>
                    <a:pt x="5979" y="1023"/>
                    <a:pt x="7180" y="1023"/>
                  </a:cubicBezTo>
                  <a:cubicBezTo>
                    <a:pt x="7987" y="1023"/>
                    <a:pt x="8811" y="1269"/>
                    <a:pt x="9307" y="1698"/>
                  </a:cubicBezTo>
                  <a:cubicBezTo>
                    <a:pt x="10007" y="2298"/>
                    <a:pt x="10541" y="3399"/>
                    <a:pt x="10574" y="4300"/>
                  </a:cubicBezTo>
                  <a:cubicBezTo>
                    <a:pt x="10608" y="5033"/>
                    <a:pt x="10341" y="5634"/>
                    <a:pt x="9807" y="6101"/>
                  </a:cubicBezTo>
                  <a:cubicBezTo>
                    <a:pt x="8905" y="6951"/>
                    <a:pt x="7526" y="7284"/>
                    <a:pt x="6223" y="7284"/>
                  </a:cubicBezTo>
                  <a:cubicBezTo>
                    <a:pt x="5839" y="7284"/>
                    <a:pt x="5461" y="7255"/>
                    <a:pt x="5104" y="7202"/>
                  </a:cubicBezTo>
                  <a:cubicBezTo>
                    <a:pt x="3302" y="6968"/>
                    <a:pt x="1334" y="5934"/>
                    <a:pt x="1101" y="3933"/>
                  </a:cubicBezTo>
                  <a:cubicBezTo>
                    <a:pt x="1051" y="3599"/>
                    <a:pt x="767" y="3432"/>
                    <a:pt x="505" y="3432"/>
                  </a:cubicBezTo>
                  <a:cubicBezTo>
                    <a:pt x="242" y="3432"/>
                    <a:pt x="0" y="3599"/>
                    <a:pt x="33" y="3933"/>
                  </a:cubicBezTo>
                  <a:cubicBezTo>
                    <a:pt x="334" y="6334"/>
                    <a:pt x="2368" y="7802"/>
                    <a:pt x="4637" y="8202"/>
                  </a:cubicBezTo>
                  <a:cubicBezTo>
                    <a:pt x="5127" y="8283"/>
                    <a:pt x="5651" y="8328"/>
                    <a:pt x="6186" y="8328"/>
                  </a:cubicBezTo>
                  <a:cubicBezTo>
                    <a:pt x="7873" y="8328"/>
                    <a:pt x="9660" y="7876"/>
                    <a:pt x="10774" y="6635"/>
                  </a:cubicBezTo>
                  <a:cubicBezTo>
                    <a:pt x="12409" y="4800"/>
                    <a:pt x="11442" y="1664"/>
                    <a:pt x="9440" y="530"/>
                  </a:cubicBezTo>
                  <a:cubicBezTo>
                    <a:pt x="8819" y="174"/>
                    <a:pt x="8076" y="0"/>
                    <a:pt x="7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35"/>
            <p:cNvSpPr/>
            <p:nvPr/>
          </p:nvSpPr>
          <p:spPr>
            <a:xfrm>
              <a:off x="2832599" y="1297886"/>
              <a:ext cx="83918" cy="95492"/>
            </a:xfrm>
            <a:custGeom>
              <a:avLst/>
              <a:gdLst/>
              <a:ahLst/>
              <a:cxnLst/>
              <a:rect l="l" t="t" r="r" b="b"/>
              <a:pathLst>
                <a:path w="2670" h="3111" extrusionOk="0">
                  <a:moveTo>
                    <a:pt x="1584" y="1"/>
                  </a:moveTo>
                  <a:cubicBezTo>
                    <a:pt x="1457" y="1"/>
                    <a:pt x="1331" y="43"/>
                    <a:pt x="1235" y="139"/>
                  </a:cubicBezTo>
                  <a:cubicBezTo>
                    <a:pt x="868" y="572"/>
                    <a:pt x="468" y="1006"/>
                    <a:pt x="134" y="1473"/>
                  </a:cubicBezTo>
                  <a:cubicBezTo>
                    <a:pt x="1" y="1640"/>
                    <a:pt x="34" y="1940"/>
                    <a:pt x="201" y="2107"/>
                  </a:cubicBezTo>
                  <a:cubicBezTo>
                    <a:pt x="668" y="2507"/>
                    <a:pt x="1268" y="2774"/>
                    <a:pt x="1836" y="3041"/>
                  </a:cubicBezTo>
                  <a:cubicBezTo>
                    <a:pt x="1918" y="3082"/>
                    <a:pt x="2000" y="3111"/>
                    <a:pt x="2083" y="3111"/>
                  </a:cubicBezTo>
                  <a:cubicBezTo>
                    <a:pt x="2134" y="3111"/>
                    <a:pt x="2185" y="3100"/>
                    <a:pt x="2236" y="3074"/>
                  </a:cubicBezTo>
                  <a:cubicBezTo>
                    <a:pt x="2369" y="3041"/>
                    <a:pt x="2503" y="2974"/>
                    <a:pt x="2569" y="2841"/>
                  </a:cubicBezTo>
                  <a:cubicBezTo>
                    <a:pt x="2669" y="2607"/>
                    <a:pt x="2636" y="2274"/>
                    <a:pt x="2369" y="2140"/>
                  </a:cubicBezTo>
                  <a:cubicBezTo>
                    <a:pt x="2102" y="2007"/>
                    <a:pt x="1836" y="1907"/>
                    <a:pt x="1569" y="1773"/>
                  </a:cubicBezTo>
                  <a:cubicBezTo>
                    <a:pt x="1498" y="1726"/>
                    <a:pt x="1412" y="1680"/>
                    <a:pt x="1320" y="1621"/>
                  </a:cubicBezTo>
                  <a:lnTo>
                    <a:pt x="1320" y="1621"/>
                  </a:lnTo>
                  <a:cubicBezTo>
                    <a:pt x="1361" y="1572"/>
                    <a:pt x="1402" y="1522"/>
                    <a:pt x="1435" y="1473"/>
                  </a:cubicBezTo>
                  <a:cubicBezTo>
                    <a:pt x="1635" y="1273"/>
                    <a:pt x="1802" y="1073"/>
                    <a:pt x="1969" y="873"/>
                  </a:cubicBezTo>
                  <a:cubicBezTo>
                    <a:pt x="2136" y="672"/>
                    <a:pt x="2202" y="339"/>
                    <a:pt x="1969" y="139"/>
                  </a:cubicBezTo>
                  <a:cubicBezTo>
                    <a:pt x="1864" y="52"/>
                    <a:pt x="1723" y="1"/>
                    <a:pt x="1584" y="1"/>
                  </a:cubicBezTo>
                  <a:close/>
                </a:path>
              </a:pathLst>
            </a:custGeom>
            <a:solidFill>
              <a:srgbClr val="9FB5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35"/>
            <p:cNvSpPr/>
            <p:nvPr/>
          </p:nvSpPr>
          <p:spPr>
            <a:xfrm>
              <a:off x="3316522" y="1353762"/>
              <a:ext cx="746463" cy="372664"/>
            </a:xfrm>
            <a:custGeom>
              <a:avLst/>
              <a:gdLst/>
              <a:ahLst/>
              <a:cxnLst/>
              <a:rect l="l" t="t" r="r" b="b"/>
              <a:pathLst>
                <a:path w="20883" h="10675" extrusionOk="0">
                  <a:moveTo>
                    <a:pt x="20882" y="1"/>
                  </a:moveTo>
                  <a:cubicBezTo>
                    <a:pt x="16546" y="601"/>
                    <a:pt x="11576" y="901"/>
                    <a:pt x="7673" y="2869"/>
                  </a:cubicBezTo>
                  <a:cubicBezTo>
                    <a:pt x="4971" y="4204"/>
                    <a:pt x="601" y="7506"/>
                    <a:pt x="1" y="10675"/>
                  </a:cubicBezTo>
                  <a:lnTo>
                    <a:pt x="301" y="10675"/>
                  </a:lnTo>
                  <a:cubicBezTo>
                    <a:pt x="7373" y="10675"/>
                    <a:pt x="17580" y="8407"/>
                    <a:pt x="208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35"/>
            <p:cNvSpPr/>
            <p:nvPr/>
          </p:nvSpPr>
          <p:spPr>
            <a:xfrm>
              <a:off x="3311768" y="1598547"/>
              <a:ext cx="804870" cy="253656"/>
            </a:xfrm>
            <a:custGeom>
              <a:avLst/>
              <a:gdLst/>
              <a:ahLst/>
              <a:cxnLst/>
              <a:rect l="l" t="t" r="r" b="b"/>
              <a:pathLst>
                <a:path w="22517" h="7266" extrusionOk="0">
                  <a:moveTo>
                    <a:pt x="12454" y="1"/>
                  </a:moveTo>
                  <a:cubicBezTo>
                    <a:pt x="8278" y="1"/>
                    <a:pt x="4235" y="1086"/>
                    <a:pt x="0" y="3796"/>
                  </a:cubicBezTo>
                  <a:lnTo>
                    <a:pt x="300" y="3963"/>
                  </a:lnTo>
                  <a:cubicBezTo>
                    <a:pt x="3736" y="5598"/>
                    <a:pt x="6305" y="7265"/>
                    <a:pt x="10341" y="7265"/>
                  </a:cubicBezTo>
                  <a:cubicBezTo>
                    <a:pt x="14577" y="7265"/>
                    <a:pt x="20415" y="5898"/>
                    <a:pt x="22516" y="1695"/>
                  </a:cubicBezTo>
                  <a:cubicBezTo>
                    <a:pt x="18984" y="648"/>
                    <a:pt x="15680" y="1"/>
                    <a:pt x="124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35"/>
            <p:cNvSpPr/>
            <p:nvPr/>
          </p:nvSpPr>
          <p:spPr>
            <a:xfrm>
              <a:off x="3390444" y="1710083"/>
              <a:ext cx="34637" cy="26846"/>
            </a:xfrm>
            <a:custGeom>
              <a:avLst/>
              <a:gdLst/>
              <a:ahLst/>
              <a:cxnLst/>
              <a:rect l="l" t="t" r="r" b="b"/>
              <a:pathLst>
                <a:path w="969" h="769" extrusionOk="0">
                  <a:moveTo>
                    <a:pt x="501" y="1"/>
                  </a:moveTo>
                  <a:cubicBezTo>
                    <a:pt x="1" y="1"/>
                    <a:pt x="1" y="768"/>
                    <a:pt x="501" y="768"/>
                  </a:cubicBezTo>
                  <a:cubicBezTo>
                    <a:pt x="968" y="768"/>
                    <a:pt x="968" y="1"/>
                    <a:pt x="501" y="1"/>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35"/>
            <p:cNvSpPr/>
            <p:nvPr/>
          </p:nvSpPr>
          <p:spPr>
            <a:xfrm>
              <a:off x="3497751" y="1665852"/>
              <a:ext cx="34637" cy="25659"/>
            </a:xfrm>
            <a:custGeom>
              <a:avLst/>
              <a:gdLst/>
              <a:ahLst/>
              <a:cxnLst/>
              <a:rect l="l" t="t" r="r" b="b"/>
              <a:pathLst>
                <a:path w="969" h="735" extrusionOk="0">
                  <a:moveTo>
                    <a:pt x="501" y="0"/>
                  </a:moveTo>
                  <a:cubicBezTo>
                    <a:pt x="1" y="0"/>
                    <a:pt x="1" y="734"/>
                    <a:pt x="501" y="734"/>
                  </a:cubicBezTo>
                  <a:cubicBezTo>
                    <a:pt x="968" y="734"/>
                    <a:pt x="968" y="0"/>
                    <a:pt x="501"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35"/>
            <p:cNvSpPr/>
            <p:nvPr/>
          </p:nvSpPr>
          <p:spPr>
            <a:xfrm>
              <a:off x="3478699" y="1754348"/>
              <a:ext cx="35781" cy="26811"/>
            </a:xfrm>
            <a:custGeom>
              <a:avLst/>
              <a:gdLst/>
              <a:ahLst/>
              <a:cxnLst/>
              <a:rect l="l" t="t" r="r" b="b"/>
              <a:pathLst>
                <a:path w="1001" h="768" extrusionOk="0">
                  <a:moveTo>
                    <a:pt x="501" y="0"/>
                  </a:moveTo>
                  <a:cubicBezTo>
                    <a:pt x="0" y="0"/>
                    <a:pt x="0" y="768"/>
                    <a:pt x="501" y="768"/>
                  </a:cubicBezTo>
                  <a:cubicBezTo>
                    <a:pt x="1001" y="768"/>
                    <a:pt x="1001" y="0"/>
                    <a:pt x="501"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35"/>
            <p:cNvSpPr/>
            <p:nvPr/>
          </p:nvSpPr>
          <p:spPr>
            <a:xfrm>
              <a:off x="3581216" y="1754348"/>
              <a:ext cx="34637" cy="26811"/>
            </a:xfrm>
            <a:custGeom>
              <a:avLst/>
              <a:gdLst/>
              <a:ahLst/>
              <a:cxnLst/>
              <a:rect l="l" t="t" r="r" b="b"/>
              <a:pathLst>
                <a:path w="969" h="768" extrusionOk="0">
                  <a:moveTo>
                    <a:pt x="501" y="0"/>
                  </a:moveTo>
                  <a:cubicBezTo>
                    <a:pt x="1" y="0"/>
                    <a:pt x="1" y="768"/>
                    <a:pt x="501" y="768"/>
                  </a:cubicBezTo>
                  <a:cubicBezTo>
                    <a:pt x="968" y="768"/>
                    <a:pt x="968" y="0"/>
                    <a:pt x="501"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35"/>
            <p:cNvSpPr/>
            <p:nvPr/>
          </p:nvSpPr>
          <p:spPr>
            <a:xfrm>
              <a:off x="3602699" y="1655380"/>
              <a:ext cx="34601" cy="25624"/>
            </a:xfrm>
            <a:custGeom>
              <a:avLst/>
              <a:gdLst/>
              <a:ahLst/>
              <a:cxnLst/>
              <a:rect l="l" t="t" r="r" b="b"/>
              <a:pathLst>
                <a:path w="968" h="734" extrusionOk="0">
                  <a:moveTo>
                    <a:pt x="501" y="0"/>
                  </a:moveTo>
                  <a:cubicBezTo>
                    <a:pt x="0" y="0"/>
                    <a:pt x="0" y="734"/>
                    <a:pt x="501" y="734"/>
                  </a:cubicBezTo>
                  <a:cubicBezTo>
                    <a:pt x="968" y="734"/>
                    <a:pt x="968" y="0"/>
                    <a:pt x="5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35"/>
            <p:cNvSpPr/>
            <p:nvPr/>
          </p:nvSpPr>
          <p:spPr>
            <a:xfrm>
              <a:off x="3712402" y="1634399"/>
              <a:ext cx="34601" cy="25659"/>
            </a:xfrm>
            <a:custGeom>
              <a:avLst/>
              <a:gdLst/>
              <a:ahLst/>
              <a:cxnLst/>
              <a:rect l="l" t="t" r="r" b="b"/>
              <a:pathLst>
                <a:path w="968" h="735" extrusionOk="0">
                  <a:moveTo>
                    <a:pt x="501" y="1"/>
                  </a:moveTo>
                  <a:cubicBezTo>
                    <a:pt x="0" y="1"/>
                    <a:pt x="0" y="734"/>
                    <a:pt x="501" y="734"/>
                  </a:cubicBezTo>
                  <a:cubicBezTo>
                    <a:pt x="968" y="734"/>
                    <a:pt x="968" y="1"/>
                    <a:pt x="5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35"/>
            <p:cNvSpPr/>
            <p:nvPr/>
          </p:nvSpPr>
          <p:spPr>
            <a:xfrm>
              <a:off x="3683770" y="1710083"/>
              <a:ext cx="34601" cy="26846"/>
            </a:xfrm>
            <a:custGeom>
              <a:avLst/>
              <a:gdLst/>
              <a:ahLst/>
              <a:cxnLst/>
              <a:rect l="l" t="t" r="r" b="b"/>
              <a:pathLst>
                <a:path w="968" h="769" extrusionOk="0">
                  <a:moveTo>
                    <a:pt x="468" y="1"/>
                  </a:moveTo>
                  <a:cubicBezTo>
                    <a:pt x="1" y="1"/>
                    <a:pt x="1" y="768"/>
                    <a:pt x="468" y="768"/>
                  </a:cubicBezTo>
                  <a:cubicBezTo>
                    <a:pt x="968" y="768"/>
                    <a:pt x="968" y="1"/>
                    <a:pt x="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35"/>
            <p:cNvSpPr/>
            <p:nvPr/>
          </p:nvSpPr>
          <p:spPr>
            <a:xfrm>
              <a:off x="3715976" y="1812577"/>
              <a:ext cx="34601" cy="25659"/>
            </a:xfrm>
            <a:custGeom>
              <a:avLst/>
              <a:gdLst/>
              <a:ahLst/>
              <a:cxnLst/>
              <a:rect l="l" t="t" r="r" b="b"/>
              <a:pathLst>
                <a:path w="968" h="735" extrusionOk="0">
                  <a:moveTo>
                    <a:pt x="467" y="0"/>
                  </a:moveTo>
                  <a:cubicBezTo>
                    <a:pt x="0" y="0"/>
                    <a:pt x="0" y="734"/>
                    <a:pt x="467" y="734"/>
                  </a:cubicBezTo>
                  <a:cubicBezTo>
                    <a:pt x="968" y="734"/>
                    <a:pt x="968" y="0"/>
                    <a:pt x="467"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35"/>
            <p:cNvSpPr/>
            <p:nvPr/>
          </p:nvSpPr>
          <p:spPr>
            <a:xfrm>
              <a:off x="3808986" y="1762482"/>
              <a:ext cx="34601" cy="26846"/>
            </a:xfrm>
            <a:custGeom>
              <a:avLst/>
              <a:gdLst/>
              <a:ahLst/>
              <a:cxnLst/>
              <a:rect l="l" t="t" r="r" b="b"/>
              <a:pathLst>
                <a:path w="968" h="769" extrusionOk="0">
                  <a:moveTo>
                    <a:pt x="500" y="1"/>
                  </a:moveTo>
                  <a:cubicBezTo>
                    <a:pt x="0" y="1"/>
                    <a:pt x="0" y="768"/>
                    <a:pt x="500" y="768"/>
                  </a:cubicBezTo>
                  <a:cubicBezTo>
                    <a:pt x="967" y="768"/>
                    <a:pt x="967" y="1"/>
                    <a:pt x="5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35"/>
            <p:cNvSpPr/>
            <p:nvPr/>
          </p:nvSpPr>
          <p:spPr>
            <a:xfrm>
              <a:off x="3769630" y="1697271"/>
              <a:ext cx="34601" cy="25659"/>
            </a:xfrm>
            <a:custGeom>
              <a:avLst/>
              <a:gdLst/>
              <a:ahLst/>
              <a:cxnLst/>
              <a:rect l="l" t="t" r="r" b="b"/>
              <a:pathLst>
                <a:path w="968" h="735" extrusionOk="0">
                  <a:moveTo>
                    <a:pt x="467" y="1"/>
                  </a:moveTo>
                  <a:cubicBezTo>
                    <a:pt x="0" y="1"/>
                    <a:pt x="0" y="735"/>
                    <a:pt x="467" y="735"/>
                  </a:cubicBezTo>
                  <a:cubicBezTo>
                    <a:pt x="968" y="735"/>
                    <a:pt x="968" y="1"/>
                    <a:pt x="4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35"/>
            <p:cNvSpPr/>
            <p:nvPr/>
          </p:nvSpPr>
          <p:spPr>
            <a:xfrm>
              <a:off x="3838797" y="1628569"/>
              <a:ext cx="34601" cy="26846"/>
            </a:xfrm>
            <a:custGeom>
              <a:avLst/>
              <a:gdLst/>
              <a:ahLst/>
              <a:cxnLst/>
              <a:rect l="l" t="t" r="r" b="b"/>
              <a:pathLst>
                <a:path w="968" h="769" extrusionOk="0">
                  <a:moveTo>
                    <a:pt x="500" y="1"/>
                  </a:moveTo>
                  <a:cubicBezTo>
                    <a:pt x="0" y="1"/>
                    <a:pt x="0" y="768"/>
                    <a:pt x="500" y="768"/>
                  </a:cubicBezTo>
                  <a:cubicBezTo>
                    <a:pt x="967" y="768"/>
                    <a:pt x="967" y="1"/>
                    <a:pt x="5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35"/>
            <p:cNvSpPr/>
            <p:nvPr/>
          </p:nvSpPr>
          <p:spPr>
            <a:xfrm>
              <a:off x="3892451" y="1726385"/>
              <a:ext cx="34601" cy="25659"/>
            </a:xfrm>
            <a:custGeom>
              <a:avLst/>
              <a:gdLst/>
              <a:ahLst/>
              <a:cxnLst/>
              <a:rect l="l" t="t" r="r" b="b"/>
              <a:pathLst>
                <a:path w="968" h="735" extrusionOk="0">
                  <a:moveTo>
                    <a:pt x="500" y="1"/>
                  </a:moveTo>
                  <a:cubicBezTo>
                    <a:pt x="0" y="1"/>
                    <a:pt x="0" y="735"/>
                    <a:pt x="500" y="735"/>
                  </a:cubicBezTo>
                  <a:cubicBezTo>
                    <a:pt x="967" y="735"/>
                    <a:pt x="967" y="1"/>
                    <a:pt x="5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35"/>
            <p:cNvSpPr/>
            <p:nvPr/>
          </p:nvSpPr>
          <p:spPr>
            <a:xfrm>
              <a:off x="3941315" y="1657684"/>
              <a:ext cx="34637" cy="26811"/>
            </a:xfrm>
            <a:custGeom>
              <a:avLst/>
              <a:gdLst/>
              <a:ahLst/>
              <a:cxnLst/>
              <a:rect l="l" t="t" r="r" b="b"/>
              <a:pathLst>
                <a:path w="969" h="768" extrusionOk="0">
                  <a:moveTo>
                    <a:pt x="468" y="1"/>
                  </a:moveTo>
                  <a:cubicBezTo>
                    <a:pt x="1" y="1"/>
                    <a:pt x="1" y="768"/>
                    <a:pt x="468" y="768"/>
                  </a:cubicBezTo>
                  <a:cubicBezTo>
                    <a:pt x="968" y="768"/>
                    <a:pt x="968" y="1"/>
                    <a:pt x="4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35"/>
            <p:cNvSpPr/>
            <p:nvPr/>
          </p:nvSpPr>
          <p:spPr>
            <a:xfrm>
              <a:off x="4014057" y="1701949"/>
              <a:ext cx="34601" cy="26811"/>
            </a:xfrm>
            <a:custGeom>
              <a:avLst/>
              <a:gdLst/>
              <a:ahLst/>
              <a:cxnLst/>
              <a:rect l="l" t="t" r="r" b="b"/>
              <a:pathLst>
                <a:path w="968" h="768" extrusionOk="0">
                  <a:moveTo>
                    <a:pt x="468" y="0"/>
                  </a:moveTo>
                  <a:cubicBezTo>
                    <a:pt x="1" y="0"/>
                    <a:pt x="1" y="768"/>
                    <a:pt x="468" y="768"/>
                  </a:cubicBezTo>
                  <a:cubicBezTo>
                    <a:pt x="968" y="768"/>
                    <a:pt x="968" y="0"/>
                    <a:pt x="4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35"/>
            <p:cNvSpPr/>
            <p:nvPr/>
          </p:nvSpPr>
          <p:spPr>
            <a:xfrm>
              <a:off x="4056987" y="1663514"/>
              <a:ext cx="34601" cy="25659"/>
            </a:xfrm>
            <a:custGeom>
              <a:avLst/>
              <a:gdLst/>
              <a:ahLst/>
              <a:cxnLst/>
              <a:rect l="l" t="t" r="r" b="b"/>
              <a:pathLst>
                <a:path w="968" h="735" extrusionOk="0">
                  <a:moveTo>
                    <a:pt x="467" y="1"/>
                  </a:moveTo>
                  <a:cubicBezTo>
                    <a:pt x="0" y="1"/>
                    <a:pt x="0" y="734"/>
                    <a:pt x="467" y="734"/>
                  </a:cubicBezTo>
                  <a:cubicBezTo>
                    <a:pt x="968" y="734"/>
                    <a:pt x="968" y="1"/>
                    <a:pt x="4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35"/>
            <p:cNvSpPr/>
            <p:nvPr/>
          </p:nvSpPr>
          <p:spPr>
            <a:xfrm>
              <a:off x="3569313" y="1487395"/>
              <a:ext cx="87075" cy="99878"/>
            </a:xfrm>
            <a:custGeom>
              <a:avLst/>
              <a:gdLst/>
              <a:ahLst/>
              <a:cxnLst/>
              <a:rect l="l" t="t" r="r" b="b"/>
              <a:pathLst>
                <a:path w="2436" h="2861" extrusionOk="0">
                  <a:moveTo>
                    <a:pt x="571" y="1"/>
                  </a:moveTo>
                  <a:cubicBezTo>
                    <a:pt x="488" y="1"/>
                    <a:pt x="406" y="24"/>
                    <a:pt x="334" y="75"/>
                  </a:cubicBezTo>
                  <a:cubicBezTo>
                    <a:pt x="100" y="209"/>
                    <a:pt x="0" y="542"/>
                    <a:pt x="134" y="776"/>
                  </a:cubicBezTo>
                  <a:cubicBezTo>
                    <a:pt x="567" y="1443"/>
                    <a:pt x="1001" y="2110"/>
                    <a:pt x="1501" y="2711"/>
                  </a:cubicBezTo>
                  <a:cubicBezTo>
                    <a:pt x="1585" y="2811"/>
                    <a:pt x="1727" y="2861"/>
                    <a:pt x="1868" y="2861"/>
                  </a:cubicBezTo>
                  <a:cubicBezTo>
                    <a:pt x="2010" y="2861"/>
                    <a:pt x="2152" y="2811"/>
                    <a:pt x="2235" y="2711"/>
                  </a:cubicBezTo>
                  <a:cubicBezTo>
                    <a:pt x="2435" y="2477"/>
                    <a:pt x="2435" y="2177"/>
                    <a:pt x="2235" y="1977"/>
                  </a:cubicBezTo>
                  <a:cubicBezTo>
                    <a:pt x="2169" y="1877"/>
                    <a:pt x="2102" y="1810"/>
                    <a:pt x="2068" y="1743"/>
                  </a:cubicBezTo>
                  <a:cubicBezTo>
                    <a:pt x="2035" y="1710"/>
                    <a:pt x="2002" y="1676"/>
                    <a:pt x="1968" y="1610"/>
                  </a:cubicBezTo>
                  <a:cubicBezTo>
                    <a:pt x="1941" y="1610"/>
                    <a:pt x="1936" y="1588"/>
                    <a:pt x="1918" y="1580"/>
                  </a:cubicBezTo>
                  <a:lnTo>
                    <a:pt x="1918" y="1580"/>
                  </a:lnTo>
                  <a:cubicBezTo>
                    <a:pt x="1931" y="1596"/>
                    <a:pt x="1944" y="1615"/>
                    <a:pt x="1942" y="1615"/>
                  </a:cubicBezTo>
                  <a:cubicBezTo>
                    <a:pt x="1941" y="1615"/>
                    <a:pt x="1939" y="1614"/>
                    <a:pt x="1935" y="1610"/>
                  </a:cubicBezTo>
                  <a:cubicBezTo>
                    <a:pt x="1929" y="1599"/>
                    <a:pt x="1923" y="1589"/>
                    <a:pt x="1916" y="1579"/>
                  </a:cubicBezTo>
                  <a:lnTo>
                    <a:pt x="1916" y="1579"/>
                  </a:lnTo>
                  <a:cubicBezTo>
                    <a:pt x="1917" y="1579"/>
                    <a:pt x="1917" y="1579"/>
                    <a:pt x="1918" y="1580"/>
                  </a:cubicBezTo>
                  <a:lnTo>
                    <a:pt x="1918" y="1580"/>
                  </a:lnTo>
                  <a:cubicBezTo>
                    <a:pt x="1916" y="1578"/>
                    <a:pt x="1915" y="1577"/>
                    <a:pt x="1914" y="1575"/>
                  </a:cubicBezTo>
                  <a:lnTo>
                    <a:pt x="1914" y="1575"/>
                  </a:lnTo>
                  <a:cubicBezTo>
                    <a:pt x="1915" y="1577"/>
                    <a:pt x="1916" y="1578"/>
                    <a:pt x="1916" y="1579"/>
                  </a:cubicBezTo>
                  <a:lnTo>
                    <a:pt x="1916" y="1579"/>
                  </a:lnTo>
                  <a:cubicBezTo>
                    <a:pt x="1912" y="1577"/>
                    <a:pt x="1908" y="1576"/>
                    <a:pt x="1902" y="1576"/>
                  </a:cubicBezTo>
                  <a:cubicBezTo>
                    <a:pt x="1895" y="1563"/>
                    <a:pt x="1894" y="1557"/>
                    <a:pt x="1896" y="1557"/>
                  </a:cubicBezTo>
                  <a:lnTo>
                    <a:pt x="1896" y="1557"/>
                  </a:lnTo>
                  <a:cubicBezTo>
                    <a:pt x="1898" y="1557"/>
                    <a:pt x="1906" y="1565"/>
                    <a:pt x="1914" y="1575"/>
                  </a:cubicBezTo>
                  <a:lnTo>
                    <a:pt x="1914" y="1575"/>
                  </a:lnTo>
                  <a:cubicBezTo>
                    <a:pt x="1821" y="1424"/>
                    <a:pt x="1728" y="1298"/>
                    <a:pt x="1635" y="1143"/>
                  </a:cubicBezTo>
                  <a:cubicBezTo>
                    <a:pt x="1401" y="876"/>
                    <a:pt x="1235" y="576"/>
                    <a:pt x="1034" y="275"/>
                  </a:cubicBezTo>
                  <a:cubicBezTo>
                    <a:pt x="942" y="114"/>
                    <a:pt x="755" y="1"/>
                    <a:pt x="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35"/>
            <p:cNvSpPr/>
            <p:nvPr/>
          </p:nvSpPr>
          <p:spPr>
            <a:xfrm>
              <a:off x="3668256" y="1442502"/>
              <a:ext cx="103803" cy="128818"/>
            </a:xfrm>
            <a:custGeom>
              <a:avLst/>
              <a:gdLst/>
              <a:ahLst/>
              <a:cxnLst/>
              <a:rect l="l" t="t" r="r" b="b"/>
              <a:pathLst>
                <a:path w="2904" h="3690" extrusionOk="0">
                  <a:moveTo>
                    <a:pt x="1099" y="385"/>
                  </a:moveTo>
                  <a:cubicBezTo>
                    <a:pt x="1100" y="388"/>
                    <a:pt x="1101" y="391"/>
                    <a:pt x="1102" y="394"/>
                  </a:cubicBezTo>
                  <a:cubicBezTo>
                    <a:pt x="1118" y="426"/>
                    <a:pt x="1124" y="437"/>
                    <a:pt x="1125" y="437"/>
                  </a:cubicBezTo>
                  <a:cubicBezTo>
                    <a:pt x="1127" y="437"/>
                    <a:pt x="1107" y="392"/>
                    <a:pt x="1099" y="385"/>
                  </a:cubicBezTo>
                  <a:close/>
                  <a:moveTo>
                    <a:pt x="623" y="1"/>
                  </a:moveTo>
                  <a:cubicBezTo>
                    <a:pt x="573" y="1"/>
                    <a:pt x="522" y="9"/>
                    <a:pt x="468" y="27"/>
                  </a:cubicBezTo>
                  <a:cubicBezTo>
                    <a:pt x="234" y="127"/>
                    <a:pt x="1" y="394"/>
                    <a:pt x="101" y="661"/>
                  </a:cubicBezTo>
                  <a:cubicBezTo>
                    <a:pt x="335" y="1228"/>
                    <a:pt x="668" y="1695"/>
                    <a:pt x="1035" y="2162"/>
                  </a:cubicBezTo>
                  <a:cubicBezTo>
                    <a:pt x="1102" y="2262"/>
                    <a:pt x="1202" y="2395"/>
                    <a:pt x="1269" y="2495"/>
                  </a:cubicBezTo>
                  <a:cubicBezTo>
                    <a:pt x="1302" y="2495"/>
                    <a:pt x="1302" y="2529"/>
                    <a:pt x="1335" y="2562"/>
                  </a:cubicBezTo>
                  <a:cubicBezTo>
                    <a:pt x="1309" y="2523"/>
                    <a:pt x="1303" y="2509"/>
                    <a:pt x="1306" y="2509"/>
                  </a:cubicBezTo>
                  <a:lnTo>
                    <a:pt x="1306" y="2509"/>
                  </a:lnTo>
                  <a:cubicBezTo>
                    <a:pt x="1311" y="2509"/>
                    <a:pt x="1335" y="2542"/>
                    <a:pt x="1335" y="2562"/>
                  </a:cubicBezTo>
                  <a:cubicBezTo>
                    <a:pt x="1369" y="2629"/>
                    <a:pt x="1435" y="2662"/>
                    <a:pt x="1469" y="2729"/>
                  </a:cubicBezTo>
                  <a:cubicBezTo>
                    <a:pt x="1635" y="2962"/>
                    <a:pt x="1769" y="3196"/>
                    <a:pt x="1869" y="3429"/>
                  </a:cubicBezTo>
                  <a:cubicBezTo>
                    <a:pt x="1962" y="3592"/>
                    <a:pt x="2167" y="3689"/>
                    <a:pt x="2362" y="3689"/>
                  </a:cubicBezTo>
                  <a:cubicBezTo>
                    <a:pt x="2448" y="3689"/>
                    <a:pt x="2531" y="3670"/>
                    <a:pt x="2603" y="3630"/>
                  </a:cubicBezTo>
                  <a:cubicBezTo>
                    <a:pt x="2836" y="3463"/>
                    <a:pt x="2903" y="3163"/>
                    <a:pt x="2770" y="2896"/>
                  </a:cubicBezTo>
                  <a:cubicBezTo>
                    <a:pt x="2536" y="2395"/>
                    <a:pt x="2203" y="1962"/>
                    <a:pt x="1836" y="1528"/>
                  </a:cubicBezTo>
                  <a:cubicBezTo>
                    <a:pt x="1802" y="1495"/>
                    <a:pt x="1769" y="1428"/>
                    <a:pt x="1736" y="1395"/>
                  </a:cubicBezTo>
                  <a:cubicBezTo>
                    <a:pt x="1702" y="1361"/>
                    <a:pt x="1702" y="1328"/>
                    <a:pt x="1669" y="1328"/>
                  </a:cubicBezTo>
                  <a:cubicBezTo>
                    <a:pt x="1649" y="1298"/>
                    <a:pt x="1644" y="1289"/>
                    <a:pt x="1646" y="1289"/>
                  </a:cubicBezTo>
                  <a:lnTo>
                    <a:pt x="1646" y="1289"/>
                  </a:lnTo>
                  <a:cubicBezTo>
                    <a:pt x="1648" y="1289"/>
                    <a:pt x="1670" y="1314"/>
                    <a:pt x="1675" y="1314"/>
                  </a:cubicBezTo>
                  <a:cubicBezTo>
                    <a:pt x="1677" y="1314"/>
                    <a:pt x="1676" y="1309"/>
                    <a:pt x="1669" y="1295"/>
                  </a:cubicBezTo>
                  <a:cubicBezTo>
                    <a:pt x="1602" y="1195"/>
                    <a:pt x="1502" y="1094"/>
                    <a:pt x="1435" y="994"/>
                  </a:cubicBezTo>
                  <a:cubicBezTo>
                    <a:pt x="1369" y="894"/>
                    <a:pt x="1302" y="794"/>
                    <a:pt x="1235" y="694"/>
                  </a:cubicBezTo>
                  <a:cubicBezTo>
                    <a:pt x="1202" y="627"/>
                    <a:pt x="1168" y="561"/>
                    <a:pt x="1135" y="494"/>
                  </a:cubicBezTo>
                  <a:cubicBezTo>
                    <a:pt x="1135" y="461"/>
                    <a:pt x="1135" y="461"/>
                    <a:pt x="1102" y="427"/>
                  </a:cubicBezTo>
                  <a:cubicBezTo>
                    <a:pt x="1094" y="395"/>
                    <a:pt x="1093" y="385"/>
                    <a:pt x="1097" y="385"/>
                  </a:cubicBezTo>
                  <a:lnTo>
                    <a:pt x="1097" y="385"/>
                  </a:lnTo>
                  <a:cubicBezTo>
                    <a:pt x="1097" y="385"/>
                    <a:pt x="1098" y="385"/>
                    <a:pt x="1099" y="385"/>
                  </a:cubicBezTo>
                  <a:lnTo>
                    <a:pt x="1099" y="385"/>
                  </a:lnTo>
                  <a:cubicBezTo>
                    <a:pt x="1015" y="170"/>
                    <a:pt x="845" y="1"/>
                    <a:pt x="6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35"/>
            <p:cNvSpPr/>
            <p:nvPr/>
          </p:nvSpPr>
          <p:spPr>
            <a:xfrm>
              <a:off x="3764840" y="1440338"/>
              <a:ext cx="71597" cy="83086"/>
            </a:xfrm>
            <a:custGeom>
              <a:avLst/>
              <a:gdLst/>
              <a:ahLst/>
              <a:cxnLst/>
              <a:rect l="l" t="t" r="r" b="b"/>
              <a:pathLst>
                <a:path w="2003" h="2380" extrusionOk="0">
                  <a:moveTo>
                    <a:pt x="492" y="0"/>
                  </a:moveTo>
                  <a:cubicBezTo>
                    <a:pt x="408" y="0"/>
                    <a:pt x="326" y="17"/>
                    <a:pt x="268" y="56"/>
                  </a:cubicBezTo>
                  <a:cubicBezTo>
                    <a:pt x="168" y="122"/>
                    <a:pt x="68" y="256"/>
                    <a:pt x="34" y="389"/>
                  </a:cubicBezTo>
                  <a:cubicBezTo>
                    <a:pt x="1" y="523"/>
                    <a:pt x="1" y="656"/>
                    <a:pt x="68" y="790"/>
                  </a:cubicBezTo>
                  <a:cubicBezTo>
                    <a:pt x="368" y="1223"/>
                    <a:pt x="735" y="1657"/>
                    <a:pt x="968" y="2124"/>
                  </a:cubicBezTo>
                  <a:cubicBezTo>
                    <a:pt x="1035" y="2257"/>
                    <a:pt x="1168" y="2357"/>
                    <a:pt x="1302" y="2357"/>
                  </a:cubicBezTo>
                  <a:cubicBezTo>
                    <a:pt x="1357" y="2371"/>
                    <a:pt x="1418" y="2379"/>
                    <a:pt x="1478" y="2379"/>
                  </a:cubicBezTo>
                  <a:cubicBezTo>
                    <a:pt x="1562" y="2379"/>
                    <a:pt x="1644" y="2363"/>
                    <a:pt x="1702" y="2324"/>
                  </a:cubicBezTo>
                  <a:cubicBezTo>
                    <a:pt x="1936" y="2157"/>
                    <a:pt x="2002" y="1857"/>
                    <a:pt x="1869" y="1590"/>
                  </a:cubicBezTo>
                  <a:cubicBezTo>
                    <a:pt x="1635" y="1123"/>
                    <a:pt x="1268" y="689"/>
                    <a:pt x="968" y="256"/>
                  </a:cubicBezTo>
                  <a:cubicBezTo>
                    <a:pt x="902" y="122"/>
                    <a:pt x="801" y="56"/>
                    <a:pt x="668" y="22"/>
                  </a:cubicBezTo>
                  <a:cubicBezTo>
                    <a:pt x="613" y="9"/>
                    <a:pt x="552" y="0"/>
                    <a:pt x="4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35"/>
            <p:cNvSpPr/>
            <p:nvPr/>
          </p:nvSpPr>
          <p:spPr>
            <a:xfrm>
              <a:off x="3848306" y="1390347"/>
              <a:ext cx="77567" cy="101623"/>
            </a:xfrm>
            <a:custGeom>
              <a:avLst/>
              <a:gdLst/>
              <a:ahLst/>
              <a:cxnLst/>
              <a:rect l="l" t="t" r="r" b="b"/>
              <a:pathLst>
                <a:path w="2170" h="2911" extrusionOk="0">
                  <a:moveTo>
                    <a:pt x="513" y="0"/>
                  </a:moveTo>
                  <a:cubicBezTo>
                    <a:pt x="421" y="0"/>
                    <a:pt x="331" y="23"/>
                    <a:pt x="268" y="87"/>
                  </a:cubicBezTo>
                  <a:cubicBezTo>
                    <a:pt x="134" y="153"/>
                    <a:pt x="34" y="253"/>
                    <a:pt x="34" y="387"/>
                  </a:cubicBezTo>
                  <a:cubicBezTo>
                    <a:pt x="1" y="520"/>
                    <a:pt x="1" y="654"/>
                    <a:pt x="68" y="787"/>
                  </a:cubicBezTo>
                  <a:cubicBezTo>
                    <a:pt x="368" y="1454"/>
                    <a:pt x="902" y="1988"/>
                    <a:pt x="1202" y="2655"/>
                  </a:cubicBezTo>
                  <a:cubicBezTo>
                    <a:pt x="1235" y="2789"/>
                    <a:pt x="1402" y="2889"/>
                    <a:pt x="1502" y="2889"/>
                  </a:cubicBezTo>
                  <a:cubicBezTo>
                    <a:pt x="1557" y="2903"/>
                    <a:pt x="1618" y="2911"/>
                    <a:pt x="1678" y="2911"/>
                  </a:cubicBezTo>
                  <a:cubicBezTo>
                    <a:pt x="1762" y="2911"/>
                    <a:pt x="1844" y="2894"/>
                    <a:pt x="1902" y="2855"/>
                  </a:cubicBezTo>
                  <a:cubicBezTo>
                    <a:pt x="2036" y="2789"/>
                    <a:pt x="2136" y="2655"/>
                    <a:pt x="2136" y="2522"/>
                  </a:cubicBezTo>
                  <a:cubicBezTo>
                    <a:pt x="2169" y="2388"/>
                    <a:pt x="2169" y="2255"/>
                    <a:pt x="2102" y="2121"/>
                  </a:cubicBezTo>
                  <a:cubicBezTo>
                    <a:pt x="1802" y="1454"/>
                    <a:pt x="1268" y="921"/>
                    <a:pt x="968" y="253"/>
                  </a:cubicBezTo>
                  <a:cubicBezTo>
                    <a:pt x="935" y="153"/>
                    <a:pt x="768" y="53"/>
                    <a:pt x="668" y="20"/>
                  </a:cubicBezTo>
                  <a:cubicBezTo>
                    <a:pt x="619" y="8"/>
                    <a:pt x="566" y="0"/>
                    <a:pt x="5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35"/>
            <p:cNvSpPr/>
            <p:nvPr/>
          </p:nvSpPr>
          <p:spPr>
            <a:xfrm>
              <a:off x="3938956" y="1377047"/>
              <a:ext cx="51294" cy="62908"/>
            </a:xfrm>
            <a:custGeom>
              <a:avLst/>
              <a:gdLst/>
              <a:ahLst/>
              <a:cxnLst/>
              <a:rect l="l" t="t" r="r" b="b"/>
              <a:pathLst>
                <a:path w="1435" h="1802" extrusionOk="0">
                  <a:moveTo>
                    <a:pt x="600" y="1"/>
                  </a:moveTo>
                  <a:cubicBezTo>
                    <a:pt x="534" y="1"/>
                    <a:pt x="467" y="1"/>
                    <a:pt x="400" y="34"/>
                  </a:cubicBezTo>
                  <a:cubicBezTo>
                    <a:pt x="267" y="67"/>
                    <a:pt x="167" y="134"/>
                    <a:pt x="100" y="268"/>
                  </a:cubicBezTo>
                  <a:cubicBezTo>
                    <a:pt x="33" y="401"/>
                    <a:pt x="0" y="534"/>
                    <a:pt x="33" y="668"/>
                  </a:cubicBezTo>
                  <a:cubicBezTo>
                    <a:pt x="133" y="968"/>
                    <a:pt x="334" y="1268"/>
                    <a:pt x="467" y="1535"/>
                  </a:cubicBezTo>
                  <a:cubicBezTo>
                    <a:pt x="500" y="1602"/>
                    <a:pt x="534" y="1635"/>
                    <a:pt x="600" y="1702"/>
                  </a:cubicBezTo>
                  <a:cubicBezTo>
                    <a:pt x="667" y="1735"/>
                    <a:pt x="701" y="1769"/>
                    <a:pt x="767" y="1769"/>
                  </a:cubicBezTo>
                  <a:cubicBezTo>
                    <a:pt x="867" y="1802"/>
                    <a:pt x="934" y="1802"/>
                    <a:pt x="1001" y="1802"/>
                  </a:cubicBezTo>
                  <a:cubicBezTo>
                    <a:pt x="1067" y="1802"/>
                    <a:pt x="1134" y="1769"/>
                    <a:pt x="1168" y="1735"/>
                  </a:cubicBezTo>
                  <a:cubicBezTo>
                    <a:pt x="1301" y="1669"/>
                    <a:pt x="1401" y="1535"/>
                    <a:pt x="1401" y="1402"/>
                  </a:cubicBezTo>
                  <a:cubicBezTo>
                    <a:pt x="1434" y="1368"/>
                    <a:pt x="1434" y="1335"/>
                    <a:pt x="1434" y="1268"/>
                  </a:cubicBezTo>
                  <a:cubicBezTo>
                    <a:pt x="1434" y="1168"/>
                    <a:pt x="1401" y="1101"/>
                    <a:pt x="1368" y="1001"/>
                  </a:cubicBezTo>
                  <a:cubicBezTo>
                    <a:pt x="1268" y="801"/>
                    <a:pt x="1134" y="601"/>
                    <a:pt x="1034" y="368"/>
                  </a:cubicBezTo>
                  <a:lnTo>
                    <a:pt x="1034" y="368"/>
                  </a:lnTo>
                  <a:cubicBezTo>
                    <a:pt x="1034" y="401"/>
                    <a:pt x="1067" y="434"/>
                    <a:pt x="1067" y="501"/>
                  </a:cubicBezTo>
                  <a:lnTo>
                    <a:pt x="1034" y="401"/>
                  </a:lnTo>
                  <a:cubicBezTo>
                    <a:pt x="1001" y="268"/>
                    <a:pt x="934" y="134"/>
                    <a:pt x="801" y="67"/>
                  </a:cubicBezTo>
                  <a:cubicBezTo>
                    <a:pt x="734" y="34"/>
                    <a:pt x="667" y="34"/>
                    <a:pt x="60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35"/>
            <p:cNvSpPr/>
            <p:nvPr/>
          </p:nvSpPr>
          <p:spPr>
            <a:xfrm>
              <a:off x="3507295" y="1537281"/>
              <a:ext cx="53689" cy="73171"/>
            </a:xfrm>
            <a:custGeom>
              <a:avLst/>
              <a:gdLst/>
              <a:ahLst/>
              <a:cxnLst/>
              <a:rect l="l" t="t" r="r" b="b"/>
              <a:pathLst>
                <a:path w="1502" h="2096" extrusionOk="0">
                  <a:moveTo>
                    <a:pt x="1102" y="714"/>
                  </a:moveTo>
                  <a:lnTo>
                    <a:pt x="1102" y="714"/>
                  </a:lnTo>
                  <a:cubicBezTo>
                    <a:pt x="1118" y="731"/>
                    <a:pt x="1127" y="756"/>
                    <a:pt x="1135" y="781"/>
                  </a:cubicBezTo>
                  <a:lnTo>
                    <a:pt x="1135" y="781"/>
                  </a:lnTo>
                  <a:cubicBezTo>
                    <a:pt x="1124" y="759"/>
                    <a:pt x="1113" y="737"/>
                    <a:pt x="1102" y="714"/>
                  </a:cubicBezTo>
                  <a:close/>
                  <a:moveTo>
                    <a:pt x="494" y="1"/>
                  </a:moveTo>
                  <a:cubicBezTo>
                    <a:pt x="459" y="1"/>
                    <a:pt x="428" y="5"/>
                    <a:pt x="401" y="14"/>
                  </a:cubicBezTo>
                  <a:cubicBezTo>
                    <a:pt x="268" y="47"/>
                    <a:pt x="134" y="147"/>
                    <a:pt x="67" y="247"/>
                  </a:cubicBezTo>
                  <a:cubicBezTo>
                    <a:pt x="1" y="381"/>
                    <a:pt x="1" y="514"/>
                    <a:pt x="34" y="648"/>
                  </a:cubicBezTo>
                  <a:cubicBezTo>
                    <a:pt x="101" y="1081"/>
                    <a:pt x="301" y="1482"/>
                    <a:pt x="534" y="1849"/>
                  </a:cubicBezTo>
                  <a:cubicBezTo>
                    <a:pt x="601" y="1949"/>
                    <a:pt x="701" y="2049"/>
                    <a:pt x="835" y="2082"/>
                  </a:cubicBezTo>
                  <a:cubicBezTo>
                    <a:pt x="870" y="2091"/>
                    <a:pt x="909" y="2095"/>
                    <a:pt x="947" y="2095"/>
                  </a:cubicBezTo>
                  <a:cubicBezTo>
                    <a:pt x="1053" y="2095"/>
                    <a:pt x="1162" y="2064"/>
                    <a:pt x="1235" y="2015"/>
                  </a:cubicBezTo>
                  <a:cubicBezTo>
                    <a:pt x="1335" y="1949"/>
                    <a:pt x="1435" y="1849"/>
                    <a:pt x="1468" y="1715"/>
                  </a:cubicBezTo>
                  <a:cubicBezTo>
                    <a:pt x="1502" y="1582"/>
                    <a:pt x="1502" y="1415"/>
                    <a:pt x="1435" y="1315"/>
                  </a:cubicBezTo>
                  <a:cubicBezTo>
                    <a:pt x="1331" y="1158"/>
                    <a:pt x="1247" y="1001"/>
                    <a:pt x="1167" y="845"/>
                  </a:cubicBezTo>
                  <a:lnTo>
                    <a:pt x="1167" y="845"/>
                  </a:lnTo>
                  <a:cubicBezTo>
                    <a:pt x="1101" y="679"/>
                    <a:pt x="1068" y="547"/>
                    <a:pt x="1035" y="381"/>
                  </a:cubicBezTo>
                  <a:cubicBezTo>
                    <a:pt x="1001" y="247"/>
                    <a:pt x="901" y="114"/>
                    <a:pt x="801" y="81"/>
                  </a:cubicBezTo>
                  <a:cubicBezTo>
                    <a:pt x="704" y="32"/>
                    <a:pt x="588" y="1"/>
                    <a:pt x="4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35"/>
            <p:cNvSpPr/>
            <p:nvPr/>
          </p:nvSpPr>
          <p:spPr>
            <a:xfrm>
              <a:off x="1723531" y="1109222"/>
              <a:ext cx="682050" cy="475160"/>
            </a:xfrm>
            <a:custGeom>
              <a:avLst/>
              <a:gdLst/>
              <a:ahLst/>
              <a:cxnLst/>
              <a:rect l="l" t="t" r="r" b="b"/>
              <a:pathLst>
                <a:path w="19081" h="13611" extrusionOk="0">
                  <a:moveTo>
                    <a:pt x="0" y="1"/>
                  </a:moveTo>
                  <a:lnTo>
                    <a:pt x="0" y="1"/>
                  </a:lnTo>
                  <a:cubicBezTo>
                    <a:pt x="2035" y="8807"/>
                    <a:pt x="11809" y="12543"/>
                    <a:pt x="18781" y="13577"/>
                  </a:cubicBezTo>
                  <a:lnTo>
                    <a:pt x="19081" y="13610"/>
                  </a:lnTo>
                  <a:cubicBezTo>
                    <a:pt x="18947" y="10408"/>
                    <a:pt x="15145" y="6505"/>
                    <a:pt x="12676" y="4771"/>
                  </a:cubicBezTo>
                  <a:cubicBezTo>
                    <a:pt x="9107" y="2235"/>
                    <a:pt x="4237" y="1235"/>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35"/>
            <p:cNvSpPr/>
            <p:nvPr/>
          </p:nvSpPr>
          <p:spPr>
            <a:xfrm>
              <a:off x="1624552" y="1385146"/>
              <a:ext cx="785818" cy="276801"/>
            </a:xfrm>
            <a:custGeom>
              <a:avLst/>
              <a:gdLst/>
              <a:ahLst/>
              <a:cxnLst/>
              <a:rect l="l" t="t" r="r" b="b"/>
              <a:pathLst>
                <a:path w="21984" h="7929" extrusionOk="0">
                  <a:moveTo>
                    <a:pt x="6091" y="0"/>
                  </a:moveTo>
                  <a:cubicBezTo>
                    <a:pt x="4143" y="0"/>
                    <a:pt x="2120" y="174"/>
                    <a:pt x="1" y="469"/>
                  </a:cubicBezTo>
                  <a:cubicBezTo>
                    <a:pt x="1469" y="4939"/>
                    <a:pt x="7073" y="7141"/>
                    <a:pt x="11209" y="7774"/>
                  </a:cubicBezTo>
                  <a:cubicBezTo>
                    <a:pt x="11926" y="7881"/>
                    <a:pt x="12602" y="7929"/>
                    <a:pt x="13249" y="7929"/>
                  </a:cubicBezTo>
                  <a:cubicBezTo>
                    <a:pt x="16246" y="7929"/>
                    <a:pt x="18632" y="6906"/>
                    <a:pt x="21650" y="5973"/>
                  </a:cubicBezTo>
                  <a:lnTo>
                    <a:pt x="21983" y="5873"/>
                  </a:lnTo>
                  <a:cubicBezTo>
                    <a:pt x="16950" y="1513"/>
                    <a:pt x="11843" y="0"/>
                    <a:pt x="6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35"/>
            <p:cNvSpPr/>
            <p:nvPr/>
          </p:nvSpPr>
          <p:spPr>
            <a:xfrm>
              <a:off x="2297744" y="1555085"/>
              <a:ext cx="36710" cy="27090"/>
            </a:xfrm>
            <a:custGeom>
              <a:avLst/>
              <a:gdLst/>
              <a:ahLst/>
              <a:cxnLst/>
              <a:rect l="l" t="t" r="r" b="b"/>
              <a:pathLst>
                <a:path w="1027" h="776" extrusionOk="0">
                  <a:moveTo>
                    <a:pt x="492" y="0"/>
                  </a:moveTo>
                  <a:cubicBezTo>
                    <a:pt x="74" y="0"/>
                    <a:pt x="1" y="708"/>
                    <a:pt x="448" y="772"/>
                  </a:cubicBezTo>
                  <a:cubicBezTo>
                    <a:pt x="469" y="774"/>
                    <a:pt x="488" y="776"/>
                    <a:pt x="507" y="776"/>
                  </a:cubicBezTo>
                  <a:cubicBezTo>
                    <a:pt x="926" y="776"/>
                    <a:pt x="1027" y="100"/>
                    <a:pt x="548" y="4"/>
                  </a:cubicBezTo>
                  <a:cubicBezTo>
                    <a:pt x="529" y="2"/>
                    <a:pt x="510" y="0"/>
                    <a:pt x="492"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35"/>
            <p:cNvSpPr/>
            <p:nvPr/>
          </p:nvSpPr>
          <p:spPr>
            <a:xfrm>
              <a:off x="2197657" y="1495669"/>
              <a:ext cx="36746" cy="27125"/>
            </a:xfrm>
            <a:custGeom>
              <a:avLst/>
              <a:gdLst/>
              <a:ahLst/>
              <a:cxnLst/>
              <a:rect l="l" t="t" r="r" b="b"/>
              <a:pathLst>
                <a:path w="1028" h="777" extrusionOk="0">
                  <a:moveTo>
                    <a:pt x="521" y="1"/>
                  </a:moveTo>
                  <a:cubicBezTo>
                    <a:pt x="102" y="1"/>
                    <a:pt x="1" y="677"/>
                    <a:pt x="480" y="772"/>
                  </a:cubicBezTo>
                  <a:cubicBezTo>
                    <a:pt x="499" y="775"/>
                    <a:pt x="518" y="776"/>
                    <a:pt x="536" y="776"/>
                  </a:cubicBezTo>
                  <a:cubicBezTo>
                    <a:pt x="954" y="776"/>
                    <a:pt x="1027" y="69"/>
                    <a:pt x="580" y="5"/>
                  </a:cubicBezTo>
                  <a:cubicBezTo>
                    <a:pt x="559" y="2"/>
                    <a:pt x="540" y="1"/>
                    <a:pt x="521" y="1"/>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35"/>
            <p:cNvSpPr/>
            <p:nvPr/>
          </p:nvSpPr>
          <p:spPr>
            <a:xfrm>
              <a:off x="2203591" y="1586503"/>
              <a:ext cx="36710" cy="27125"/>
            </a:xfrm>
            <a:custGeom>
              <a:avLst/>
              <a:gdLst/>
              <a:ahLst/>
              <a:cxnLst/>
              <a:rect l="l" t="t" r="r" b="b"/>
              <a:pathLst>
                <a:path w="1027" h="777" extrusionOk="0">
                  <a:moveTo>
                    <a:pt x="488" y="1"/>
                  </a:moveTo>
                  <a:cubicBezTo>
                    <a:pt x="73" y="1"/>
                    <a:pt x="0" y="676"/>
                    <a:pt x="447" y="772"/>
                  </a:cubicBezTo>
                  <a:cubicBezTo>
                    <a:pt x="466" y="775"/>
                    <a:pt x="485" y="776"/>
                    <a:pt x="504" y="776"/>
                  </a:cubicBezTo>
                  <a:cubicBezTo>
                    <a:pt x="924" y="776"/>
                    <a:pt x="1027" y="69"/>
                    <a:pt x="547" y="5"/>
                  </a:cubicBezTo>
                  <a:cubicBezTo>
                    <a:pt x="527" y="2"/>
                    <a:pt x="507" y="1"/>
                    <a:pt x="488" y="1"/>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35"/>
            <p:cNvSpPr/>
            <p:nvPr/>
          </p:nvSpPr>
          <p:spPr>
            <a:xfrm>
              <a:off x="2102217" y="1572540"/>
              <a:ext cx="36746" cy="25938"/>
            </a:xfrm>
            <a:custGeom>
              <a:avLst/>
              <a:gdLst/>
              <a:ahLst/>
              <a:cxnLst/>
              <a:rect l="l" t="t" r="r" b="b"/>
              <a:pathLst>
                <a:path w="1028" h="743" extrusionOk="0">
                  <a:moveTo>
                    <a:pt x="518" y="0"/>
                  </a:moveTo>
                  <a:cubicBezTo>
                    <a:pt x="73" y="0"/>
                    <a:pt x="1" y="675"/>
                    <a:pt x="448" y="739"/>
                  </a:cubicBezTo>
                  <a:cubicBezTo>
                    <a:pt x="469" y="741"/>
                    <a:pt x="490" y="743"/>
                    <a:pt x="511" y="743"/>
                  </a:cubicBezTo>
                  <a:cubicBezTo>
                    <a:pt x="956" y="743"/>
                    <a:pt x="1028" y="69"/>
                    <a:pt x="581" y="5"/>
                  </a:cubicBezTo>
                  <a:cubicBezTo>
                    <a:pt x="559" y="2"/>
                    <a:pt x="538" y="0"/>
                    <a:pt x="518" y="0"/>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35"/>
            <p:cNvSpPr/>
            <p:nvPr/>
          </p:nvSpPr>
          <p:spPr>
            <a:xfrm>
              <a:off x="2096248" y="1470080"/>
              <a:ext cx="36782" cy="27090"/>
            </a:xfrm>
            <a:custGeom>
              <a:avLst/>
              <a:gdLst/>
              <a:ahLst/>
              <a:cxnLst/>
              <a:rect l="l" t="t" r="r" b="b"/>
              <a:pathLst>
                <a:path w="1029" h="776" extrusionOk="0">
                  <a:moveTo>
                    <a:pt x="521" y="0"/>
                  </a:moveTo>
                  <a:cubicBezTo>
                    <a:pt x="74" y="0"/>
                    <a:pt x="0" y="708"/>
                    <a:pt x="448" y="771"/>
                  </a:cubicBezTo>
                  <a:cubicBezTo>
                    <a:pt x="470" y="774"/>
                    <a:pt x="491" y="776"/>
                    <a:pt x="511" y="776"/>
                  </a:cubicBezTo>
                  <a:cubicBezTo>
                    <a:pt x="956" y="776"/>
                    <a:pt x="1028" y="100"/>
                    <a:pt x="581" y="4"/>
                  </a:cubicBezTo>
                  <a:cubicBezTo>
                    <a:pt x="561" y="1"/>
                    <a:pt x="540" y="0"/>
                    <a:pt x="5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35"/>
            <p:cNvSpPr/>
            <p:nvPr/>
          </p:nvSpPr>
          <p:spPr>
            <a:xfrm>
              <a:off x="1990191" y="1433949"/>
              <a:ext cx="36710" cy="25973"/>
            </a:xfrm>
            <a:custGeom>
              <a:avLst/>
              <a:gdLst/>
              <a:ahLst/>
              <a:cxnLst/>
              <a:rect l="l" t="t" r="r" b="b"/>
              <a:pathLst>
                <a:path w="1027" h="744" extrusionOk="0">
                  <a:moveTo>
                    <a:pt x="521" y="1"/>
                  </a:moveTo>
                  <a:cubicBezTo>
                    <a:pt x="102" y="1"/>
                    <a:pt x="1" y="675"/>
                    <a:pt x="479" y="739"/>
                  </a:cubicBezTo>
                  <a:cubicBezTo>
                    <a:pt x="500" y="742"/>
                    <a:pt x="519" y="743"/>
                    <a:pt x="538" y="743"/>
                  </a:cubicBezTo>
                  <a:cubicBezTo>
                    <a:pt x="954" y="743"/>
                    <a:pt x="1026" y="69"/>
                    <a:pt x="580" y="5"/>
                  </a:cubicBezTo>
                  <a:cubicBezTo>
                    <a:pt x="559" y="2"/>
                    <a:pt x="540" y="1"/>
                    <a:pt x="5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35"/>
            <p:cNvSpPr/>
            <p:nvPr/>
          </p:nvSpPr>
          <p:spPr>
            <a:xfrm>
              <a:off x="2008028" y="1513159"/>
              <a:ext cx="36460" cy="26113"/>
            </a:xfrm>
            <a:custGeom>
              <a:avLst/>
              <a:gdLst/>
              <a:ahLst/>
              <a:cxnLst/>
              <a:rect l="l" t="t" r="r" b="b"/>
              <a:pathLst>
                <a:path w="1020" h="748" extrusionOk="0">
                  <a:moveTo>
                    <a:pt x="518" y="0"/>
                  </a:moveTo>
                  <a:cubicBezTo>
                    <a:pt x="73" y="0"/>
                    <a:pt x="1" y="675"/>
                    <a:pt x="447" y="738"/>
                  </a:cubicBezTo>
                  <a:cubicBezTo>
                    <a:pt x="478" y="744"/>
                    <a:pt x="507" y="747"/>
                    <a:pt x="535" y="747"/>
                  </a:cubicBezTo>
                  <a:cubicBezTo>
                    <a:pt x="958" y="747"/>
                    <a:pt x="1019" y="67"/>
                    <a:pt x="581" y="4"/>
                  </a:cubicBezTo>
                  <a:cubicBezTo>
                    <a:pt x="559" y="2"/>
                    <a:pt x="538" y="0"/>
                    <a:pt x="5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35"/>
            <p:cNvSpPr/>
            <p:nvPr/>
          </p:nvSpPr>
          <p:spPr>
            <a:xfrm>
              <a:off x="1960380" y="1609788"/>
              <a:ext cx="36710" cy="25973"/>
            </a:xfrm>
            <a:custGeom>
              <a:avLst/>
              <a:gdLst/>
              <a:ahLst/>
              <a:cxnLst/>
              <a:rect l="l" t="t" r="r" b="b"/>
              <a:pathLst>
                <a:path w="1027" h="744" extrusionOk="0">
                  <a:moveTo>
                    <a:pt x="521" y="1"/>
                  </a:moveTo>
                  <a:cubicBezTo>
                    <a:pt x="102" y="1"/>
                    <a:pt x="1" y="675"/>
                    <a:pt x="480" y="739"/>
                  </a:cubicBezTo>
                  <a:cubicBezTo>
                    <a:pt x="500" y="742"/>
                    <a:pt x="519" y="743"/>
                    <a:pt x="538" y="743"/>
                  </a:cubicBezTo>
                  <a:cubicBezTo>
                    <a:pt x="954" y="743"/>
                    <a:pt x="1026" y="69"/>
                    <a:pt x="580" y="5"/>
                  </a:cubicBezTo>
                  <a:cubicBezTo>
                    <a:pt x="559" y="2"/>
                    <a:pt x="540" y="1"/>
                    <a:pt x="521" y="1"/>
                  </a:cubicBezTo>
                  <a:close/>
                </a:path>
              </a:pathLst>
            </a:custGeom>
            <a:solidFill>
              <a:srgbClr val="4F6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35"/>
            <p:cNvSpPr/>
            <p:nvPr/>
          </p:nvSpPr>
          <p:spPr>
            <a:xfrm>
              <a:off x="1875699" y="1546916"/>
              <a:ext cx="36674" cy="25938"/>
            </a:xfrm>
            <a:custGeom>
              <a:avLst/>
              <a:gdLst/>
              <a:ahLst/>
              <a:cxnLst/>
              <a:rect l="l" t="t" r="r" b="b"/>
              <a:pathLst>
                <a:path w="1026" h="743" extrusionOk="0">
                  <a:moveTo>
                    <a:pt x="488" y="1"/>
                  </a:moveTo>
                  <a:cubicBezTo>
                    <a:pt x="72" y="1"/>
                    <a:pt x="0" y="675"/>
                    <a:pt x="447" y="739"/>
                  </a:cubicBezTo>
                  <a:cubicBezTo>
                    <a:pt x="467" y="742"/>
                    <a:pt x="487" y="743"/>
                    <a:pt x="506" y="743"/>
                  </a:cubicBezTo>
                  <a:cubicBezTo>
                    <a:pt x="924" y="743"/>
                    <a:pt x="1026" y="69"/>
                    <a:pt x="547" y="5"/>
                  </a:cubicBezTo>
                  <a:cubicBezTo>
                    <a:pt x="527" y="2"/>
                    <a:pt x="507" y="1"/>
                    <a:pt x="4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35"/>
            <p:cNvSpPr/>
            <p:nvPr/>
          </p:nvSpPr>
          <p:spPr>
            <a:xfrm>
              <a:off x="1924599" y="1487535"/>
              <a:ext cx="36746" cy="27090"/>
            </a:xfrm>
            <a:custGeom>
              <a:avLst/>
              <a:gdLst/>
              <a:ahLst/>
              <a:cxnLst/>
              <a:rect l="l" t="t" r="r" b="b"/>
              <a:pathLst>
                <a:path w="1028" h="776" extrusionOk="0">
                  <a:moveTo>
                    <a:pt x="523" y="1"/>
                  </a:moveTo>
                  <a:cubicBezTo>
                    <a:pt x="103" y="1"/>
                    <a:pt x="0" y="708"/>
                    <a:pt x="480" y="772"/>
                  </a:cubicBezTo>
                  <a:cubicBezTo>
                    <a:pt x="499" y="775"/>
                    <a:pt x="518" y="776"/>
                    <a:pt x="536" y="776"/>
                  </a:cubicBezTo>
                  <a:cubicBezTo>
                    <a:pt x="954" y="776"/>
                    <a:pt x="1027" y="69"/>
                    <a:pt x="580" y="5"/>
                  </a:cubicBezTo>
                  <a:cubicBezTo>
                    <a:pt x="560" y="2"/>
                    <a:pt x="542" y="1"/>
                    <a:pt x="5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35"/>
            <p:cNvSpPr/>
            <p:nvPr/>
          </p:nvSpPr>
          <p:spPr>
            <a:xfrm>
              <a:off x="1866191" y="1410665"/>
              <a:ext cx="36710" cy="25973"/>
            </a:xfrm>
            <a:custGeom>
              <a:avLst/>
              <a:gdLst/>
              <a:ahLst/>
              <a:cxnLst/>
              <a:rect l="l" t="t" r="r" b="b"/>
              <a:pathLst>
                <a:path w="1027" h="744" extrusionOk="0">
                  <a:moveTo>
                    <a:pt x="521" y="1"/>
                  </a:moveTo>
                  <a:cubicBezTo>
                    <a:pt x="102" y="1"/>
                    <a:pt x="1" y="675"/>
                    <a:pt x="479" y="739"/>
                  </a:cubicBezTo>
                  <a:cubicBezTo>
                    <a:pt x="500" y="742"/>
                    <a:pt x="519" y="743"/>
                    <a:pt x="538" y="743"/>
                  </a:cubicBezTo>
                  <a:cubicBezTo>
                    <a:pt x="954" y="743"/>
                    <a:pt x="1026" y="69"/>
                    <a:pt x="579" y="5"/>
                  </a:cubicBezTo>
                  <a:cubicBezTo>
                    <a:pt x="559" y="2"/>
                    <a:pt x="540" y="1"/>
                    <a:pt x="5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35"/>
            <p:cNvSpPr/>
            <p:nvPr/>
          </p:nvSpPr>
          <p:spPr>
            <a:xfrm>
              <a:off x="1798561" y="1499020"/>
              <a:ext cx="36353" cy="26113"/>
            </a:xfrm>
            <a:custGeom>
              <a:avLst/>
              <a:gdLst/>
              <a:ahLst/>
              <a:cxnLst/>
              <a:rect l="l" t="t" r="r" b="b"/>
              <a:pathLst>
                <a:path w="1017" h="748" extrusionOk="0">
                  <a:moveTo>
                    <a:pt x="488" y="0"/>
                  </a:moveTo>
                  <a:cubicBezTo>
                    <a:pt x="89" y="0"/>
                    <a:pt x="0" y="680"/>
                    <a:pt x="470" y="743"/>
                  </a:cubicBezTo>
                  <a:cubicBezTo>
                    <a:pt x="490" y="746"/>
                    <a:pt x="510" y="747"/>
                    <a:pt x="529" y="747"/>
                  </a:cubicBezTo>
                  <a:cubicBezTo>
                    <a:pt x="945" y="747"/>
                    <a:pt x="1017" y="73"/>
                    <a:pt x="570" y="9"/>
                  </a:cubicBezTo>
                  <a:cubicBezTo>
                    <a:pt x="542" y="3"/>
                    <a:pt x="514" y="0"/>
                    <a:pt x="4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35"/>
            <p:cNvSpPr/>
            <p:nvPr/>
          </p:nvSpPr>
          <p:spPr>
            <a:xfrm>
              <a:off x="1761207" y="1424663"/>
              <a:ext cx="36746" cy="25938"/>
            </a:xfrm>
            <a:custGeom>
              <a:avLst/>
              <a:gdLst/>
              <a:ahLst/>
              <a:cxnLst/>
              <a:rect l="l" t="t" r="r" b="b"/>
              <a:pathLst>
                <a:path w="1028" h="743" extrusionOk="0">
                  <a:moveTo>
                    <a:pt x="518" y="0"/>
                  </a:moveTo>
                  <a:cubicBezTo>
                    <a:pt x="73" y="0"/>
                    <a:pt x="1" y="674"/>
                    <a:pt x="448" y="738"/>
                  </a:cubicBezTo>
                  <a:cubicBezTo>
                    <a:pt x="469" y="741"/>
                    <a:pt x="490" y="742"/>
                    <a:pt x="510" y="742"/>
                  </a:cubicBezTo>
                  <a:cubicBezTo>
                    <a:pt x="956" y="742"/>
                    <a:pt x="1028" y="68"/>
                    <a:pt x="581" y="4"/>
                  </a:cubicBezTo>
                  <a:cubicBezTo>
                    <a:pt x="559" y="1"/>
                    <a:pt x="538" y="0"/>
                    <a:pt x="5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35"/>
            <p:cNvSpPr/>
            <p:nvPr/>
          </p:nvSpPr>
          <p:spPr>
            <a:xfrm>
              <a:off x="1682817" y="1458246"/>
              <a:ext cx="36460" cy="26113"/>
            </a:xfrm>
            <a:custGeom>
              <a:avLst/>
              <a:gdLst/>
              <a:ahLst/>
              <a:cxnLst/>
              <a:rect l="l" t="t" r="r" b="b"/>
              <a:pathLst>
                <a:path w="1020" h="748" extrusionOk="0">
                  <a:moveTo>
                    <a:pt x="485" y="1"/>
                  </a:moveTo>
                  <a:cubicBezTo>
                    <a:pt x="62" y="1"/>
                    <a:pt x="0" y="681"/>
                    <a:pt x="439" y="744"/>
                  </a:cubicBezTo>
                  <a:cubicBezTo>
                    <a:pt x="461" y="746"/>
                    <a:pt x="482" y="748"/>
                    <a:pt x="502" y="748"/>
                  </a:cubicBezTo>
                  <a:cubicBezTo>
                    <a:pt x="947" y="748"/>
                    <a:pt x="1019" y="74"/>
                    <a:pt x="572" y="10"/>
                  </a:cubicBezTo>
                  <a:cubicBezTo>
                    <a:pt x="542" y="4"/>
                    <a:pt x="513" y="1"/>
                    <a:pt x="4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35"/>
            <p:cNvSpPr/>
            <p:nvPr/>
          </p:nvSpPr>
          <p:spPr>
            <a:xfrm>
              <a:off x="1646750" y="1413004"/>
              <a:ext cx="36674" cy="25938"/>
            </a:xfrm>
            <a:custGeom>
              <a:avLst/>
              <a:gdLst/>
              <a:ahLst/>
              <a:cxnLst/>
              <a:rect l="l" t="t" r="r" b="b"/>
              <a:pathLst>
                <a:path w="1026" h="743" extrusionOk="0">
                  <a:moveTo>
                    <a:pt x="489" y="0"/>
                  </a:moveTo>
                  <a:cubicBezTo>
                    <a:pt x="73" y="0"/>
                    <a:pt x="1" y="675"/>
                    <a:pt x="447" y="739"/>
                  </a:cubicBezTo>
                  <a:cubicBezTo>
                    <a:pt x="468" y="742"/>
                    <a:pt x="487" y="743"/>
                    <a:pt x="506" y="743"/>
                  </a:cubicBezTo>
                  <a:cubicBezTo>
                    <a:pt x="925" y="743"/>
                    <a:pt x="1026" y="69"/>
                    <a:pt x="547" y="5"/>
                  </a:cubicBezTo>
                  <a:cubicBezTo>
                    <a:pt x="527" y="2"/>
                    <a:pt x="507" y="0"/>
                    <a:pt x="4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35"/>
            <p:cNvSpPr/>
            <p:nvPr/>
          </p:nvSpPr>
          <p:spPr>
            <a:xfrm>
              <a:off x="2094353" y="1308904"/>
              <a:ext cx="91865" cy="91778"/>
            </a:xfrm>
            <a:custGeom>
              <a:avLst/>
              <a:gdLst/>
              <a:ahLst/>
              <a:cxnLst/>
              <a:rect l="l" t="t" r="r" b="b"/>
              <a:pathLst>
                <a:path w="2570" h="2629" extrusionOk="0">
                  <a:moveTo>
                    <a:pt x="2036" y="0"/>
                  </a:moveTo>
                  <a:cubicBezTo>
                    <a:pt x="1914" y="0"/>
                    <a:pt x="1794" y="44"/>
                    <a:pt x="1702" y="151"/>
                  </a:cubicBezTo>
                  <a:cubicBezTo>
                    <a:pt x="1235" y="718"/>
                    <a:pt x="734" y="1252"/>
                    <a:pt x="167" y="1753"/>
                  </a:cubicBezTo>
                  <a:cubicBezTo>
                    <a:pt x="67" y="1819"/>
                    <a:pt x="1" y="1986"/>
                    <a:pt x="1" y="2119"/>
                  </a:cubicBezTo>
                  <a:cubicBezTo>
                    <a:pt x="1" y="2253"/>
                    <a:pt x="67" y="2386"/>
                    <a:pt x="167" y="2486"/>
                  </a:cubicBezTo>
                  <a:cubicBezTo>
                    <a:pt x="250" y="2569"/>
                    <a:pt x="355" y="2629"/>
                    <a:pt x="464" y="2629"/>
                  </a:cubicBezTo>
                  <a:cubicBezTo>
                    <a:pt x="487" y="2629"/>
                    <a:pt x="511" y="2626"/>
                    <a:pt x="534" y="2620"/>
                  </a:cubicBezTo>
                  <a:cubicBezTo>
                    <a:pt x="668" y="2620"/>
                    <a:pt x="801" y="2586"/>
                    <a:pt x="901" y="2486"/>
                  </a:cubicBezTo>
                  <a:cubicBezTo>
                    <a:pt x="1468" y="1986"/>
                    <a:pt x="1935" y="1452"/>
                    <a:pt x="2436" y="885"/>
                  </a:cubicBezTo>
                  <a:cubicBezTo>
                    <a:pt x="2536" y="785"/>
                    <a:pt x="2569" y="652"/>
                    <a:pt x="2569" y="518"/>
                  </a:cubicBezTo>
                  <a:cubicBezTo>
                    <a:pt x="2569" y="385"/>
                    <a:pt x="2536" y="251"/>
                    <a:pt x="2436" y="151"/>
                  </a:cubicBezTo>
                  <a:cubicBezTo>
                    <a:pt x="2327" y="61"/>
                    <a:pt x="2180" y="0"/>
                    <a:pt x="20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35"/>
            <p:cNvSpPr/>
            <p:nvPr/>
          </p:nvSpPr>
          <p:spPr>
            <a:xfrm>
              <a:off x="1979897" y="1250884"/>
              <a:ext cx="118066" cy="117821"/>
            </a:xfrm>
            <a:custGeom>
              <a:avLst/>
              <a:gdLst/>
              <a:ahLst/>
              <a:cxnLst/>
              <a:rect l="l" t="t" r="r" b="b"/>
              <a:pathLst>
                <a:path w="3303" h="3375" extrusionOk="0">
                  <a:moveTo>
                    <a:pt x="2068" y="512"/>
                  </a:moveTo>
                  <a:lnTo>
                    <a:pt x="2035" y="579"/>
                  </a:lnTo>
                  <a:cubicBezTo>
                    <a:pt x="2044" y="561"/>
                    <a:pt x="2055" y="546"/>
                    <a:pt x="2068" y="531"/>
                  </a:cubicBezTo>
                  <a:lnTo>
                    <a:pt x="2068" y="531"/>
                  </a:lnTo>
                  <a:cubicBezTo>
                    <a:pt x="2068" y="526"/>
                    <a:pt x="2068" y="520"/>
                    <a:pt x="2068" y="512"/>
                  </a:cubicBezTo>
                  <a:close/>
                  <a:moveTo>
                    <a:pt x="2740" y="0"/>
                  </a:moveTo>
                  <a:cubicBezTo>
                    <a:pt x="2553" y="0"/>
                    <a:pt x="2362" y="82"/>
                    <a:pt x="2269" y="246"/>
                  </a:cubicBezTo>
                  <a:cubicBezTo>
                    <a:pt x="2235" y="312"/>
                    <a:pt x="2202" y="346"/>
                    <a:pt x="2168" y="412"/>
                  </a:cubicBezTo>
                  <a:cubicBezTo>
                    <a:pt x="2144" y="461"/>
                    <a:pt x="2102" y="492"/>
                    <a:pt x="2068" y="531"/>
                  </a:cubicBezTo>
                  <a:lnTo>
                    <a:pt x="2068" y="531"/>
                  </a:lnTo>
                  <a:cubicBezTo>
                    <a:pt x="2067" y="548"/>
                    <a:pt x="2061" y="554"/>
                    <a:pt x="2035" y="579"/>
                  </a:cubicBezTo>
                  <a:cubicBezTo>
                    <a:pt x="2002" y="613"/>
                    <a:pt x="2002" y="613"/>
                    <a:pt x="1968" y="646"/>
                  </a:cubicBezTo>
                  <a:cubicBezTo>
                    <a:pt x="1935" y="679"/>
                    <a:pt x="1902" y="746"/>
                    <a:pt x="1835" y="779"/>
                  </a:cubicBezTo>
                  <a:cubicBezTo>
                    <a:pt x="1668" y="979"/>
                    <a:pt x="1468" y="1146"/>
                    <a:pt x="1301" y="1346"/>
                  </a:cubicBezTo>
                  <a:cubicBezTo>
                    <a:pt x="868" y="1713"/>
                    <a:pt x="467" y="2114"/>
                    <a:pt x="167" y="2581"/>
                  </a:cubicBezTo>
                  <a:cubicBezTo>
                    <a:pt x="0" y="2814"/>
                    <a:pt x="100" y="3181"/>
                    <a:pt x="367" y="3314"/>
                  </a:cubicBezTo>
                  <a:cubicBezTo>
                    <a:pt x="439" y="3355"/>
                    <a:pt x="516" y="3374"/>
                    <a:pt x="594" y="3374"/>
                  </a:cubicBezTo>
                  <a:cubicBezTo>
                    <a:pt x="772" y="3374"/>
                    <a:pt x="952" y="3276"/>
                    <a:pt x="1068" y="3114"/>
                  </a:cubicBezTo>
                  <a:cubicBezTo>
                    <a:pt x="1101" y="3048"/>
                    <a:pt x="1134" y="3014"/>
                    <a:pt x="1168" y="2948"/>
                  </a:cubicBezTo>
                  <a:cubicBezTo>
                    <a:pt x="1201" y="2914"/>
                    <a:pt x="1234" y="2881"/>
                    <a:pt x="1234" y="2881"/>
                  </a:cubicBezTo>
                  <a:cubicBezTo>
                    <a:pt x="1335" y="2747"/>
                    <a:pt x="1435" y="2681"/>
                    <a:pt x="1501" y="2581"/>
                  </a:cubicBezTo>
                  <a:cubicBezTo>
                    <a:pt x="1701" y="2380"/>
                    <a:pt x="1902" y="2214"/>
                    <a:pt x="2102" y="2014"/>
                  </a:cubicBezTo>
                  <a:cubicBezTo>
                    <a:pt x="2502" y="1647"/>
                    <a:pt x="2869" y="1246"/>
                    <a:pt x="3169" y="779"/>
                  </a:cubicBezTo>
                  <a:cubicBezTo>
                    <a:pt x="3303" y="546"/>
                    <a:pt x="3236" y="179"/>
                    <a:pt x="2969" y="45"/>
                  </a:cubicBezTo>
                  <a:cubicBezTo>
                    <a:pt x="2899" y="15"/>
                    <a:pt x="2820" y="0"/>
                    <a:pt x="27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35"/>
            <p:cNvSpPr/>
            <p:nvPr/>
          </p:nvSpPr>
          <p:spPr>
            <a:xfrm>
              <a:off x="1926243" y="1234686"/>
              <a:ext cx="76351" cy="78478"/>
            </a:xfrm>
            <a:custGeom>
              <a:avLst/>
              <a:gdLst/>
              <a:ahLst/>
              <a:cxnLst/>
              <a:rect l="l" t="t" r="r" b="b"/>
              <a:pathLst>
                <a:path w="2136" h="2248" extrusionOk="0">
                  <a:moveTo>
                    <a:pt x="1684" y="0"/>
                  </a:moveTo>
                  <a:cubicBezTo>
                    <a:pt x="1658" y="0"/>
                    <a:pt x="1631" y="3"/>
                    <a:pt x="1601" y="9"/>
                  </a:cubicBezTo>
                  <a:cubicBezTo>
                    <a:pt x="1501" y="9"/>
                    <a:pt x="1334" y="42"/>
                    <a:pt x="1268" y="143"/>
                  </a:cubicBezTo>
                  <a:cubicBezTo>
                    <a:pt x="867" y="576"/>
                    <a:pt x="434" y="976"/>
                    <a:pt x="67" y="1443"/>
                  </a:cubicBezTo>
                  <a:cubicBezTo>
                    <a:pt x="0" y="1544"/>
                    <a:pt x="0" y="1744"/>
                    <a:pt x="34" y="1844"/>
                  </a:cubicBezTo>
                  <a:cubicBezTo>
                    <a:pt x="67" y="1977"/>
                    <a:pt x="167" y="2111"/>
                    <a:pt x="267" y="2177"/>
                  </a:cubicBezTo>
                  <a:cubicBezTo>
                    <a:pt x="350" y="2219"/>
                    <a:pt x="432" y="2247"/>
                    <a:pt x="514" y="2247"/>
                  </a:cubicBezTo>
                  <a:cubicBezTo>
                    <a:pt x="565" y="2247"/>
                    <a:pt x="616" y="2236"/>
                    <a:pt x="667" y="2211"/>
                  </a:cubicBezTo>
                  <a:cubicBezTo>
                    <a:pt x="801" y="2177"/>
                    <a:pt x="901" y="2077"/>
                    <a:pt x="968" y="1977"/>
                  </a:cubicBezTo>
                  <a:cubicBezTo>
                    <a:pt x="1268" y="1577"/>
                    <a:pt x="1668" y="1243"/>
                    <a:pt x="1968" y="876"/>
                  </a:cubicBezTo>
                  <a:cubicBezTo>
                    <a:pt x="2068" y="776"/>
                    <a:pt x="2135" y="643"/>
                    <a:pt x="2135" y="509"/>
                  </a:cubicBezTo>
                  <a:cubicBezTo>
                    <a:pt x="2135" y="376"/>
                    <a:pt x="2068" y="243"/>
                    <a:pt x="1968" y="143"/>
                  </a:cubicBezTo>
                  <a:cubicBezTo>
                    <a:pt x="1886" y="60"/>
                    <a:pt x="1804" y="0"/>
                    <a:pt x="16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35"/>
            <p:cNvSpPr/>
            <p:nvPr/>
          </p:nvSpPr>
          <p:spPr>
            <a:xfrm>
              <a:off x="1837988" y="1173281"/>
              <a:ext cx="93044" cy="95269"/>
            </a:xfrm>
            <a:custGeom>
              <a:avLst/>
              <a:gdLst/>
              <a:ahLst/>
              <a:cxnLst/>
              <a:rect l="l" t="t" r="r" b="b"/>
              <a:pathLst>
                <a:path w="2603" h="2729" extrusionOk="0">
                  <a:moveTo>
                    <a:pt x="1997" y="0"/>
                  </a:moveTo>
                  <a:cubicBezTo>
                    <a:pt x="1817" y="0"/>
                    <a:pt x="1646" y="89"/>
                    <a:pt x="1535" y="267"/>
                  </a:cubicBezTo>
                  <a:cubicBezTo>
                    <a:pt x="1510" y="317"/>
                    <a:pt x="1467" y="385"/>
                    <a:pt x="1419" y="444"/>
                  </a:cubicBezTo>
                  <a:lnTo>
                    <a:pt x="1419" y="444"/>
                  </a:lnTo>
                  <a:cubicBezTo>
                    <a:pt x="1429" y="430"/>
                    <a:pt x="1435" y="415"/>
                    <a:pt x="1435" y="400"/>
                  </a:cubicBezTo>
                  <a:lnTo>
                    <a:pt x="1435" y="400"/>
                  </a:lnTo>
                  <a:cubicBezTo>
                    <a:pt x="1035" y="934"/>
                    <a:pt x="534" y="1368"/>
                    <a:pt x="168" y="1935"/>
                  </a:cubicBezTo>
                  <a:cubicBezTo>
                    <a:pt x="1" y="2168"/>
                    <a:pt x="101" y="2535"/>
                    <a:pt x="334" y="2669"/>
                  </a:cubicBezTo>
                  <a:cubicBezTo>
                    <a:pt x="416" y="2710"/>
                    <a:pt x="501" y="2729"/>
                    <a:pt x="584" y="2729"/>
                  </a:cubicBezTo>
                  <a:cubicBezTo>
                    <a:pt x="772" y="2729"/>
                    <a:pt x="952" y="2631"/>
                    <a:pt x="1068" y="2469"/>
                  </a:cubicBezTo>
                  <a:cubicBezTo>
                    <a:pt x="1090" y="2402"/>
                    <a:pt x="1127" y="2351"/>
                    <a:pt x="1169" y="2294"/>
                  </a:cubicBezTo>
                  <a:lnTo>
                    <a:pt x="1169" y="2294"/>
                  </a:lnTo>
                  <a:cubicBezTo>
                    <a:pt x="1168" y="2297"/>
                    <a:pt x="1168" y="2299"/>
                    <a:pt x="1168" y="2302"/>
                  </a:cubicBezTo>
                  <a:cubicBezTo>
                    <a:pt x="1569" y="1801"/>
                    <a:pt x="2069" y="1334"/>
                    <a:pt x="2436" y="767"/>
                  </a:cubicBezTo>
                  <a:cubicBezTo>
                    <a:pt x="2603" y="534"/>
                    <a:pt x="2503" y="200"/>
                    <a:pt x="2269" y="67"/>
                  </a:cubicBezTo>
                  <a:cubicBezTo>
                    <a:pt x="2180" y="22"/>
                    <a:pt x="2087" y="0"/>
                    <a:pt x="19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35"/>
            <p:cNvSpPr/>
            <p:nvPr/>
          </p:nvSpPr>
          <p:spPr>
            <a:xfrm>
              <a:off x="1785549" y="1147203"/>
              <a:ext cx="54869" cy="60324"/>
            </a:xfrm>
            <a:custGeom>
              <a:avLst/>
              <a:gdLst/>
              <a:ahLst/>
              <a:cxnLst/>
              <a:rect l="l" t="t" r="r" b="b"/>
              <a:pathLst>
                <a:path w="1535" h="1728" extrusionOk="0">
                  <a:moveTo>
                    <a:pt x="975" y="0"/>
                  </a:moveTo>
                  <a:cubicBezTo>
                    <a:pt x="939" y="0"/>
                    <a:pt x="903" y="4"/>
                    <a:pt x="867" y="13"/>
                  </a:cubicBezTo>
                  <a:cubicBezTo>
                    <a:pt x="734" y="47"/>
                    <a:pt x="600" y="147"/>
                    <a:pt x="534" y="247"/>
                  </a:cubicBezTo>
                  <a:cubicBezTo>
                    <a:pt x="434" y="514"/>
                    <a:pt x="234" y="714"/>
                    <a:pt x="67" y="947"/>
                  </a:cubicBezTo>
                  <a:cubicBezTo>
                    <a:pt x="33" y="1014"/>
                    <a:pt x="0" y="1081"/>
                    <a:pt x="0" y="1147"/>
                  </a:cubicBezTo>
                  <a:cubicBezTo>
                    <a:pt x="0" y="1214"/>
                    <a:pt x="0" y="1281"/>
                    <a:pt x="0" y="1348"/>
                  </a:cubicBezTo>
                  <a:cubicBezTo>
                    <a:pt x="33" y="1414"/>
                    <a:pt x="67" y="1481"/>
                    <a:pt x="100" y="1514"/>
                  </a:cubicBezTo>
                  <a:cubicBezTo>
                    <a:pt x="133" y="1581"/>
                    <a:pt x="200" y="1614"/>
                    <a:pt x="234" y="1648"/>
                  </a:cubicBezTo>
                  <a:cubicBezTo>
                    <a:pt x="331" y="1697"/>
                    <a:pt x="429" y="1728"/>
                    <a:pt x="527" y="1728"/>
                  </a:cubicBezTo>
                  <a:cubicBezTo>
                    <a:pt x="562" y="1728"/>
                    <a:pt x="598" y="1723"/>
                    <a:pt x="634" y="1715"/>
                  </a:cubicBezTo>
                  <a:cubicBezTo>
                    <a:pt x="701" y="1681"/>
                    <a:pt x="734" y="1681"/>
                    <a:pt x="767" y="1648"/>
                  </a:cubicBezTo>
                  <a:cubicBezTo>
                    <a:pt x="867" y="1614"/>
                    <a:pt x="901" y="1548"/>
                    <a:pt x="967" y="1481"/>
                  </a:cubicBezTo>
                  <a:cubicBezTo>
                    <a:pt x="1134" y="1248"/>
                    <a:pt x="1301" y="1014"/>
                    <a:pt x="1434" y="781"/>
                  </a:cubicBezTo>
                  <a:cubicBezTo>
                    <a:pt x="1468" y="714"/>
                    <a:pt x="1501" y="647"/>
                    <a:pt x="1501" y="580"/>
                  </a:cubicBezTo>
                  <a:cubicBezTo>
                    <a:pt x="1534" y="514"/>
                    <a:pt x="1534" y="447"/>
                    <a:pt x="1501" y="380"/>
                  </a:cubicBezTo>
                  <a:cubicBezTo>
                    <a:pt x="1468" y="314"/>
                    <a:pt x="1468" y="247"/>
                    <a:pt x="1401" y="213"/>
                  </a:cubicBezTo>
                  <a:cubicBezTo>
                    <a:pt x="1368" y="147"/>
                    <a:pt x="1334" y="113"/>
                    <a:pt x="1268" y="80"/>
                  </a:cubicBezTo>
                  <a:cubicBezTo>
                    <a:pt x="1170" y="31"/>
                    <a:pt x="1072" y="0"/>
                    <a:pt x="9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35"/>
            <p:cNvSpPr/>
            <p:nvPr/>
          </p:nvSpPr>
          <p:spPr>
            <a:xfrm>
              <a:off x="2183788" y="1367028"/>
              <a:ext cx="59658" cy="70623"/>
            </a:xfrm>
            <a:custGeom>
              <a:avLst/>
              <a:gdLst/>
              <a:ahLst/>
              <a:cxnLst/>
              <a:rect l="l" t="t" r="r" b="b"/>
              <a:pathLst>
                <a:path w="1669" h="2023" extrusionOk="0">
                  <a:moveTo>
                    <a:pt x="1121" y="1"/>
                  </a:moveTo>
                  <a:cubicBezTo>
                    <a:pt x="1037" y="1"/>
                    <a:pt x="952" y="24"/>
                    <a:pt x="868" y="88"/>
                  </a:cubicBezTo>
                  <a:cubicBezTo>
                    <a:pt x="768" y="154"/>
                    <a:pt x="667" y="254"/>
                    <a:pt x="634" y="388"/>
                  </a:cubicBezTo>
                  <a:cubicBezTo>
                    <a:pt x="547" y="591"/>
                    <a:pt x="434" y="795"/>
                    <a:pt x="296" y="977"/>
                  </a:cubicBezTo>
                  <a:lnTo>
                    <a:pt x="296" y="977"/>
                  </a:lnTo>
                  <a:cubicBezTo>
                    <a:pt x="299" y="969"/>
                    <a:pt x="301" y="962"/>
                    <a:pt x="301" y="955"/>
                  </a:cubicBezTo>
                  <a:lnTo>
                    <a:pt x="301" y="955"/>
                  </a:lnTo>
                  <a:cubicBezTo>
                    <a:pt x="293" y="971"/>
                    <a:pt x="285" y="986"/>
                    <a:pt x="276" y="1002"/>
                  </a:cubicBezTo>
                  <a:lnTo>
                    <a:pt x="276" y="1002"/>
                  </a:lnTo>
                  <a:cubicBezTo>
                    <a:pt x="263" y="1020"/>
                    <a:pt x="248" y="1038"/>
                    <a:pt x="234" y="1055"/>
                  </a:cubicBezTo>
                  <a:cubicBezTo>
                    <a:pt x="245" y="1044"/>
                    <a:pt x="256" y="1033"/>
                    <a:pt x="266" y="1022"/>
                  </a:cubicBezTo>
                  <a:lnTo>
                    <a:pt x="266" y="1022"/>
                  </a:lnTo>
                  <a:cubicBezTo>
                    <a:pt x="241" y="1066"/>
                    <a:pt x="212" y="1110"/>
                    <a:pt x="167" y="1155"/>
                  </a:cubicBezTo>
                  <a:cubicBezTo>
                    <a:pt x="134" y="1188"/>
                    <a:pt x="67" y="1255"/>
                    <a:pt x="67" y="1322"/>
                  </a:cubicBezTo>
                  <a:cubicBezTo>
                    <a:pt x="34" y="1355"/>
                    <a:pt x="0" y="1422"/>
                    <a:pt x="0" y="1522"/>
                  </a:cubicBezTo>
                  <a:cubicBezTo>
                    <a:pt x="0" y="1622"/>
                    <a:pt x="67" y="1789"/>
                    <a:pt x="167" y="1855"/>
                  </a:cubicBezTo>
                  <a:cubicBezTo>
                    <a:pt x="267" y="1956"/>
                    <a:pt x="401" y="2022"/>
                    <a:pt x="534" y="2022"/>
                  </a:cubicBezTo>
                  <a:cubicBezTo>
                    <a:pt x="667" y="2022"/>
                    <a:pt x="834" y="1989"/>
                    <a:pt x="901" y="1855"/>
                  </a:cubicBezTo>
                  <a:cubicBezTo>
                    <a:pt x="1068" y="1689"/>
                    <a:pt x="1201" y="1489"/>
                    <a:pt x="1335" y="1288"/>
                  </a:cubicBezTo>
                  <a:cubicBezTo>
                    <a:pt x="1468" y="1088"/>
                    <a:pt x="1568" y="888"/>
                    <a:pt x="1635" y="655"/>
                  </a:cubicBezTo>
                  <a:cubicBezTo>
                    <a:pt x="1668" y="555"/>
                    <a:pt x="1635" y="388"/>
                    <a:pt x="1568" y="254"/>
                  </a:cubicBezTo>
                  <a:cubicBezTo>
                    <a:pt x="1535" y="154"/>
                    <a:pt x="1401" y="54"/>
                    <a:pt x="1268" y="21"/>
                  </a:cubicBezTo>
                  <a:cubicBezTo>
                    <a:pt x="1219" y="9"/>
                    <a:pt x="1170" y="1"/>
                    <a:pt x="11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35"/>
            <p:cNvSpPr/>
            <p:nvPr/>
          </p:nvSpPr>
          <p:spPr>
            <a:xfrm>
              <a:off x="2695304" y="943716"/>
              <a:ext cx="916966" cy="677917"/>
            </a:xfrm>
            <a:custGeom>
              <a:avLst/>
              <a:gdLst/>
              <a:ahLst/>
              <a:cxnLst/>
              <a:rect l="l" t="t" r="r" b="b"/>
              <a:pathLst>
                <a:path w="25653" h="19419" extrusionOk="0">
                  <a:moveTo>
                    <a:pt x="14942" y="1"/>
                  </a:moveTo>
                  <a:cubicBezTo>
                    <a:pt x="12715" y="1"/>
                    <a:pt x="11194" y="4191"/>
                    <a:pt x="10541" y="5776"/>
                  </a:cubicBezTo>
                  <a:cubicBezTo>
                    <a:pt x="9741" y="7877"/>
                    <a:pt x="9641" y="10079"/>
                    <a:pt x="9040" y="12180"/>
                  </a:cubicBezTo>
                  <a:cubicBezTo>
                    <a:pt x="8390" y="10507"/>
                    <a:pt x="6962" y="3138"/>
                    <a:pt x="4331" y="3138"/>
                  </a:cubicBezTo>
                  <a:cubicBezTo>
                    <a:pt x="4129" y="3138"/>
                    <a:pt x="3920" y="3181"/>
                    <a:pt x="3703" y="3274"/>
                  </a:cubicBezTo>
                  <a:cubicBezTo>
                    <a:pt x="1" y="4875"/>
                    <a:pt x="4504" y="13815"/>
                    <a:pt x="5104" y="16316"/>
                  </a:cubicBezTo>
                  <a:lnTo>
                    <a:pt x="14544" y="19419"/>
                  </a:lnTo>
                  <a:cubicBezTo>
                    <a:pt x="16446" y="18485"/>
                    <a:pt x="18247" y="17084"/>
                    <a:pt x="19948" y="15783"/>
                  </a:cubicBezTo>
                  <a:cubicBezTo>
                    <a:pt x="21249" y="14782"/>
                    <a:pt x="25252" y="12180"/>
                    <a:pt x="25452" y="10479"/>
                  </a:cubicBezTo>
                  <a:cubicBezTo>
                    <a:pt x="25652" y="8611"/>
                    <a:pt x="24118" y="8033"/>
                    <a:pt x="22598" y="8033"/>
                  </a:cubicBezTo>
                  <a:cubicBezTo>
                    <a:pt x="21838" y="8033"/>
                    <a:pt x="21082" y="8177"/>
                    <a:pt x="20549" y="8377"/>
                  </a:cubicBezTo>
                  <a:cubicBezTo>
                    <a:pt x="18447" y="9178"/>
                    <a:pt x="16145" y="10679"/>
                    <a:pt x="14945" y="12580"/>
                  </a:cubicBezTo>
                  <a:cubicBezTo>
                    <a:pt x="15245" y="10479"/>
                    <a:pt x="18747" y="972"/>
                    <a:pt x="15445" y="72"/>
                  </a:cubicBezTo>
                  <a:cubicBezTo>
                    <a:pt x="15274" y="24"/>
                    <a:pt x="15106" y="1"/>
                    <a:pt x="149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35"/>
            <p:cNvSpPr/>
            <p:nvPr/>
          </p:nvSpPr>
          <p:spPr>
            <a:xfrm>
              <a:off x="2827669" y="1128003"/>
              <a:ext cx="179368" cy="430510"/>
            </a:xfrm>
            <a:custGeom>
              <a:avLst/>
              <a:gdLst/>
              <a:ahLst/>
              <a:cxnLst/>
              <a:rect l="l" t="t" r="r" b="b"/>
              <a:pathLst>
                <a:path w="5018" h="12332" extrusionOk="0">
                  <a:moveTo>
                    <a:pt x="630" y="1"/>
                  </a:moveTo>
                  <a:cubicBezTo>
                    <a:pt x="321" y="1"/>
                    <a:pt x="0" y="249"/>
                    <a:pt x="100" y="630"/>
                  </a:cubicBezTo>
                  <a:cubicBezTo>
                    <a:pt x="1234" y="4466"/>
                    <a:pt x="3102" y="8035"/>
                    <a:pt x="3903" y="11971"/>
                  </a:cubicBezTo>
                  <a:cubicBezTo>
                    <a:pt x="3969" y="12222"/>
                    <a:pt x="4165" y="12332"/>
                    <a:pt x="4370" y="12332"/>
                  </a:cubicBezTo>
                  <a:cubicBezTo>
                    <a:pt x="4684" y="12332"/>
                    <a:pt x="5018" y="12075"/>
                    <a:pt x="4937" y="11671"/>
                  </a:cubicBezTo>
                  <a:cubicBezTo>
                    <a:pt x="4103" y="7768"/>
                    <a:pt x="2235" y="4199"/>
                    <a:pt x="1101" y="363"/>
                  </a:cubicBezTo>
                  <a:cubicBezTo>
                    <a:pt x="1034" y="110"/>
                    <a:pt x="835" y="1"/>
                    <a:pt x="6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35"/>
            <p:cNvSpPr/>
            <p:nvPr/>
          </p:nvSpPr>
          <p:spPr>
            <a:xfrm>
              <a:off x="3036529" y="1022716"/>
              <a:ext cx="188698" cy="567253"/>
            </a:xfrm>
            <a:custGeom>
              <a:avLst/>
              <a:gdLst/>
              <a:ahLst/>
              <a:cxnLst/>
              <a:rect l="l" t="t" r="r" b="b"/>
              <a:pathLst>
                <a:path w="5279" h="16249" extrusionOk="0">
                  <a:moveTo>
                    <a:pt x="4640" y="0"/>
                  </a:moveTo>
                  <a:cubicBezTo>
                    <a:pt x="4440" y="0"/>
                    <a:pt x="4251" y="113"/>
                    <a:pt x="4198" y="377"/>
                  </a:cubicBezTo>
                  <a:cubicBezTo>
                    <a:pt x="2963" y="5481"/>
                    <a:pt x="1095" y="10418"/>
                    <a:pt x="61" y="15588"/>
                  </a:cubicBezTo>
                  <a:cubicBezTo>
                    <a:pt x="1" y="15991"/>
                    <a:pt x="343" y="16248"/>
                    <a:pt x="652" y="16248"/>
                  </a:cubicBezTo>
                  <a:cubicBezTo>
                    <a:pt x="855" y="16248"/>
                    <a:pt x="1043" y="16139"/>
                    <a:pt x="1095" y="15888"/>
                  </a:cubicBezTo>
                  <a:cubicBezTo>
                    <a:pt x="2096" y="10718"/>
                    <a:pt x="3964" y="5781"/>
                    <a:pt x="5198" y="644"/>
                  </a:cubicBezTo>
                  <a:cubicBezTo>
                    <a:pt x="5279" y="261"/>
                    <a:pt x="4946" y="0"/>
                    <a:pt x="46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35"/>
            <p:cNvSpPr/>
            <p:nvPr/>
          </p:nvSpPr>
          <p:spPr>
            <a:xfrm>
              <a:off x="3122318" y="1287365"/>
              <a:ext cx="393588" cy="327177"/>
            </a:xfrm>
            <a:custGeom>
              <a:avLst/>
              <a:gdLst/>
              <a:ahLst/>
              <a:cxnLst/>
              <a:rect l="l" t="t" r="r" b="b"/>
              <a:pathLst>
                <a:path w="11011" h="9372" extrusionOk="0">
                  <a:moveTo>
                    <a:pt x="10311" y="1"/>
                  </a:moveTo>
                  <a:cubicBezTo>
                    <a:pt x="10224" y="1"/>
                    <a:pt x="10130" y="31"/>
                    <a:pt x="10037" y="101"/>
                  </a:cubicBezTo>
                  <a:cubicBezTo>
                    <a:pt x="6501" y="2536"/>
                    <a:pt x="2532" y="4838"/>
                    <a:pt x="230" y="8607"/>
                  </a:cubicBezTo>
                  <a:cubicBezTo>
                    <a:pt x="0" y="8998"/>
                    <a:pt x="355" y="9372"/>
                    <a:pt x="708" y="9372"/>
                  </a:cubicBezTo>
                  <a:cubicBezTo>
                    <a:pt x="867" y="9372"/>
                    <a:pt x="1027" y="9295"/>
                    <a:pt x="1131" y="9108"/>
                  </a:cubicBezTo>
                  <a:cubicBezTo>
                    <a:pt x="3332" y="5538"/>
                    <a:pt x="7202" y="3337"/>
                    <a:pt x="10571" y="1002"/>
                  </a:cubicBezTo>
                  <a:cubicBezTo>
                    <a:pt x="11011" y="672"/>
                    <a:pt x="10725" y="1"/>
                    <a:pt x="10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35"/>
            <p:cNvSpPr/>
            <p:nvPr/>
          </p:nvSpPr>
          <p:spPr>
            <a:xfrm>
              <a:off x="1982256" y="4047513"/>
              <a:ext cx="686840" cy="296665"/>
            </a:xfrm>
            <a:custGeom>
              <a:avLst/>
              <a:gdLst/>
              <a:ahLst/>
              <a:cxnLst/>
              <a:rect l="l" t="t" r="r" b="b"/>
              <a:pathLst>
                <a:path w="19215" h="8498" extrusionOk="0">
                  <a:moveTo>
                    <a:pt x="9825" y="0"/>
                  </a:moveTo>
                  <a:cubicBezTo>
                    <a:pt x="7494" y="0"/>
                    <a:pt x="5080" y="670"/>
                    <a:pt x="2803" y="1159"/>
                  </a:cubicBezTo>
                  <a:cubicBezTo>
                    <a:pt x="1869" y="1293"/>
                    <a:pt x="935" y="1359"/>
                    <a:pt x="1" y="1593"/>
                  </a:cubicBezTo>
                  <a:cubicBezTo>
                    <a:pt x="935" y="3094"/>
                    <a:pt x="3470" y="4028"/>
                    <a:pt x="4971" y="4762"/>
                  </a:cubicBezTo>
                  <a:cubicBezTo>
                    <a:pt x="6839" y="5696"/>
                    <a:pt x="8774" y="5896"/>
                    <a:pt x="10809" y="6263"/>
                  </a:cubicBezTo>
                  <a:cubicBezTo>
                    <a:pt x="13611" y="6763"/>
                    <a:pt x="16112" y="7931"/>
                    <a:pt x="18781" y="8498"/>
                  </a:cubicBezTo>
                  <a:lnTo>
                    <a:pt x="19081" y="8364"/>
                  </a:lnTo>
                  <a:cubicBezTo>
                    <a:pt x="19215" y="5329"/>
                    <a:pt x="17280" y="3327"/>
                    <a:pt x="14978" y="1593"/>
                  </a:cubicBezTo>
                  <a:cubicBezTo>
                    <a:pt x="13379" y="400"/>
                    <a:pt x="11627" y="0"/>
                    <a:pt x="98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35"/>
            <p:cNvSpPr/>
            <p:nvPr/>
          </p:nvSpPr>
          <p:spPr>
            <a:xfrm>
              <a:off x="1930997" y="4452776"/>
              <a:ext cx="640336" cy="253307"/>
            </a:xfrm>
            <a:custGeom>
              <a:avLst/>
              <a:gdLst/>
              <a:ahLst/>
              <a:cxnLst/>
              <a:rect l="l" t="t" r="r" b="b"/>
              <a:pathLst>
                <a:path w="17914" h="7256" extrusionOk="0">
                  <a:moveTo>
                    <a:pt x="10349" y="1"/>
                  </a:moveTo>
                  <a:cubicBezTo>
                    <a:pt x="6889" y="1"/>
                    <a:pt x="3433" y="2069"/>
                    <a:pt x="1" y="2126"/>
                  </a:cubicBezTo>
                  <a:cubicBezTo>
                    <a:pt x="768" y="3227"/>
                    <a:pt x="2869" y="4294"/>
                    <a:pt x="4003" y="4961"/>
                  </a:cubicBezTo>
                  <a:cubicBezTo>
                    <a:pt x="5671" y="5895"/>
                    <a:pt x="7539" y="6596"/>
                    <a:pt x="9407" y="6829"/>
                  </a:cubicBezTo>
                  <a:cubicBezTo>
                    <a:pt x="10617" y="6974"/>
                    <a:pt x="12356" y="7255"/>
                    <a:pt x="13992" y="7255"/>
                  </a:cubicBezTo>
                  <a:cubicBezTo>
                    <a:pt x="15377" y="7255"/>
                    <a:pt x="16690" y="7053"/>
                    <a:pt x="17546" y="6396"/>
                  </a:cubicBezTo>
                  <a:lnTo>
                    <a:pt x="17913" y="6329"/>
                  </a:lnTo>
                  <a:cubicBezTo>
                    <a:pt x="17613" y="3093"/>
                    <a:pt x="15178" y="858"/>
                    <a:pt x="12076" y="191"/>
                  </a:cubicBezTo>
                  <a:cubicBezTo>
                    <a:pt x="11500" y="58"/>
                    <a:pt x="10925" y="1"/>
                    <a:pt x="10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35"/>
            <p:cNvSpPr/>
            <p:nvPr/>
          </p:nvSpPr>
          <p:spPr>
            <a:xfrm>
              <a:off x="2862235" y="4391894"/>
              <a:ext cx="738099" cy="238575"/>
            </a:xfrm>
            <a:custGeom>
              <a:avLst/>
              <a:gdLst/>
              <a:ahLst/>
              <a:cxnLst/>
              <a:rect l="l" t="t" r="r" b="b"/>
              <a:pathLst>
                <a:path w="20649" h="6834" extrusionOk="0">
                  <a:moveTo>
                    <a:pt x="8073" y="1"/>
                  </a:moveTo>
                  <a:cubicBezTo>
                    <a:pt x="5905" y="1"/>
                    <a:pt x="3670" y="801"/>
                    <a:pt x="2102" y="2302"/>
                  </a:cubicBezTo>
                  <a:cubicBezTo>
                    <a:pt x="1435" y="3036"/>
                    <a:pt x="1" y="4237"/>
                    <a:pt x="1" y="5271"/>
                  </a:cubicBezTo>
                  <a:lnTo>
                    <a:pt x="201" y="5404"/>
                  </a:lnTo>
                  <a:cubicBezTo>
                    <a:pt x="330" y="5367"/>
                    <a:pt x="468" y="5350"/>
                    <a:pt x="613" y="5350"/>
                  </a:cubicBezTo>
                  <a:cubicBezTo>
                    <a:pt x="1633" y="5350"/>
                    <a:pt x="2998" y="6172"/>
                    <a:pt x="3903" y="6405"/>
                  </a:cubicBezTo>
                  <a:cubicBezTo>
                    <a:pt x="5053" y="6710"/>
                    <a:pt x="6285" y="6834"/>
                    <a:pt x="7518" y="6834"/>
                  </a:cubicBezTo>
                  <a:cubicBezTo>
                    <a:pt x="8039" y="6834"/>
                    <a:pt x="8559" y="6812"/>
                    <a:pt x="9074" y="6772"/>
                  </a:cubicBezTo>
                  <a:cubicBezTo>
                    <a:pt x="10942" y="6572"/>
                    <a:pt x="12976" y="5971"/>
                    <a:pt x="14678" y="5271"/>
                  </a:cubicBezTo>
                  <a:cubicBezTo>
                    <a:pt x="16479" y="4604"/>
                    <a:pt x="19581" y="3103"/>
                    <a:pt x="20649" y="1602"/>
                  </a:cubicBezTo>
                  <a:cubicBezTo>
                    <a:pt x="16479" y="1368"/>
                    <a:pt x="12309" y="1"/>
                    <a:pt x="8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35"/>
            <p:cNvSpPr/>
            <p:nvPr/>
          </p:nvSpPr>
          <p:spPr>
            <a:xfrm>
              <a:off x="2900375" y="4009881"/>
              <a:ext cx="626038" cy="232431"/>
            </a:xfrm>
            <a:custGeom>
              <a:avLst/>
              <a:gdLst/>
              <a:ahLst/>
              <a:cxnLst/>
              <a:rect l="l" t="t" r="r" b="b"/>
              <a:pathLst>
                <a:path w="17514" h="6658" extrusionOk="0">
                  <a:moveTo>
                    <a:pt x="9649" y="1"/>
                  </a:moveTo>
                  <a:cubicBezTo>
                    <a:pt x="5158" y="1"/>
                    <a:pt x="750" y="824"/>
                    <a:pt x="1" y="5540"/>
                  </a:cubicBezTo>
                  <a:lnTo>
                    <a:pt x="234" y="5606"/>
                  </a:lnTo>
                  <a:cubicBezTo>
                    <a:pt x="1897" y="6283"/>
                    <a:pt x="3280" y="6657"/>
                    <a:pt x="4747" y="6657"/>
                  </a:cubicBezTo>
                  <a:cubicBezTo>
                    <a:pt x="5810" y="6657"/>
                    <a:pt x="6917" y="6461"/>
                    <a:pt x="8207" y="6040"/>
                  </a:cubicBezTo>
                  <a:cubicBezTo>
                    <a:pt x="10108" y="5473"/>
                    <a:pt x="11976" y="4973"/>
                    <a:pt x="13677" y="4039"/>
                  </a:cubicBezTo>
                  <a:cubicBezTo>
                    <a:pt x="14912" y="3371"/>
                    <a:pt x="17447" y="1637"/>
                    <a:pt x="17513" y="202"/>
                  </a:cubicBezTo>
                  <a:lnTo>
                    <a:pt x="17513" y="202"/>
                  </a:lnTo>
                  <a:cubicBezTo>
                    <a:pt x="17167" y="227"/>
                    <a:pt x="16793" y="238"/>
                    <a:pt x="16395" y="238"/>
                  </a:cubicBezTo>
                  <a:cubicBezTo>
                    <a:pt x="14490" y="238"/>
                    <a:pt x="12058" y="1"/>
                    <a:pt x="96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35"/>
            <p:cNvSpPr/>
            <p:nvPr/>
          </p:nvSpPr>
          <p:spPr>
            <a:xfrm>
              <a:off x="2475899" y="3795676"/>
              <a:ext cx="391122" cy="1407920"/>
            </a:xfrm>
            <a:custGeom>
              <a:avLst/>
              <a:gdLst/>
              <a:ahLst/>
              <a:cxnLst/>
              <a:rect l="l" t="t" r="r" b="b"/>
              <a:pathLst>
                <a:path w="10942" h="40330" extrusionOk="0">
                  <a:moveTo>
                    <a:pt x="10075" y="1"/>
                  </a:moveTo>
                  <a:lnTo>
                    <a:pt x="6639" y="601"/>
                  </a:lnTo>
                  <a:cubicBezTo>
                    <a:pt x="8073" y="13844"/>
                    <a:pt x="5205" y="27654"/>
                    <a:pt x="1" y="39762"/>
                  </a:cubicBezTo>
                  <a:cubicBezTo>
                    <a:pt x="568" y="40029"/>
                    <a:pt x="2302" y="40329"/>
                    <a:pt x="2903" y="40329"/>
                  </a:cubicBezTo>
                  <a:cubicBezTo>
                    <a:pt x="8073" y="27654"/>
                    <a:pt x="10942" y="13544"/>
                    <a:pt x="10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35"/>
            <p:cNvSpPr/>
            <p:nvPr/>
          </p:nvSpPr>
          <p:spPr>
            <a:xfrm>
              <a:off x="2142038" y="1064747"/>
              <a:ext cx="400666" cy="165369"/>
            </a:xfrm>
            <a:custGeom>
              <a:avLst/>
              <a:gdLst/>
              <a:ahLst/>
              <a:cxnLst/>
              <a:rect l="l" t="t" r="r" b="b"/>
              <a:pathLst>
                <a:path w="11209" h="4737" extrusionOk="0">
                  <a:moveTo>
                    <a:pt x="7153" y="0"/>
                  </a:moveTo>
                  <a:cubicBezTo>
                    <a:pt x="7062" y="0"/>
                    <a:pt x="6968" y="2"/>
                    <a:pt x="6872" y="7"/>
                  </a:cubicBezTo>
                  <a:cubicBezTo>
                    <a:pt x="3537" y="174"/>
                    <a:pt x="2536" y="2976"/>
                    <a:pt x="1" y="4510"/>
                  </a:cubicBezTo>
                  <a:cubicBezTo>
                    <a:pt x="114" y="4507"/>
                    <a:pt x="229" y="4505"/>
                    <a:pt x="346" y="4505"/>
                  </a:cubicBezTo>
                  <a:cubicBezTo>
                    <a:pt x="1789" y="4505"/>
                    <a:pt x="3527" y="4736"/>
                    <a:pt x="5214" y="4736"/>
                  </a:cubicBezTo>
                  <a:cubicBezTo>
                    <a:pt x="7552" y="4736"/>
                    <a:pt x="9791" y="4293"/>
                    <a:pt x="11009" y="2175"/>
                  </a:cubicBezTo>
                  <a:lnTo>
                    <a:pt x="11209" y="2075"/>
                  </a:lnTo>
                  <a:cubicBezTo>
                    <a:pt x="9905" y="962"/>
                    <a:pt x="9025" y="0"/>
                    <a:pt x="71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35"/>
            <p:cNvSpPr/>
            <p:nvPr/>
          </p:nvSpPr>
          <p:spPr>
            <a:xfrm>
              <a:off x="2319728" y="678614"/>
              <a:ext cx="389906" cy="349309"/>
            </a:xfrm>
            <a:custGeom>
              <a:avLst/>
              <a:gdLst/>
              <a:ahLst/>
              <a:cxnLst/>
              <a:rect l="l" t="t" r="r" b="b"/>
              <a:pathLst>
                <a:path w="10908" h="10006" extrusionOk="0">
                  <a:moveTo>
                    <a:pt x="3567" y="1"/>
                  </a:moveTo>
                  <a:cubicBezTo>
                    <a:pt x="2327" y="1"/>
                    <a:pt x="1090" y="207"/>
                    <a:pt x="0" y="527"/>
                  </a:cubicBezTo>
                  <a:cubicBezTo>
                    <a:pt x="1901" y="2328"/>
                    <a:pt x="3869" y="3863"/>
                    <a:pt x="4603" y="6465"/>
                  </a:cubicBezTo>
                  <a:cubicBezTo>
                    <a:pt x="4988" y="7973"/>
                    <a:pt x="5189" y="10006"/>
                    <a:pt x="6926" y="10006"/>
                  </a:cubicBezTo>
                  <a:cubicBezTo>
                    <a:pt x="7149" y="10006"/>
                    <a:pt x="7396" y="9972"/>
                    <a:pt x="7672" y="9900"/>
                  </a:cubicBezTo>
                  <a:lnTo>
                    <a:pt x="7839" y="9900"/>
                  </a:lnTo>
                  <a:cubicBezTo>
                    <a:pt x="10641" y="9000"/>
                    <a:pt x="10908" y="4663"/>
                    <a:pt x="9473" y="2595"/>
                  </a:cubicBezTo>
                  <a:cubicBezTo>
                    <a:pt x="8075" y="681"/>
                    <a:pt x="5817" y="1"/>
                    <a:pt x="3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35"/>
            <p:cNvSpPr/>
            <p:nvPr/>
          </p:nvSpPr>
          <p:spPr>
            <a:xfrm>
              <a:off x="2734660" y="768157"/>
              <a:ext cx="441201" cy="206039"/>
            </a:xfrm>
            <a:custGeom>
              <a:avLst/>
              <a:gdLst/>
              <a:ahLst/>
              <a:cxnLst/>
              <a:rect l="l" t="t" r="r" b="b"/>
              <a:pathLst>
                <a:path w="12343" h="5902" extrusionOk="0">
                  <a:moveTo>
                    <a:pt x="6834" y="0"/>
                  </a:moveTo>
                  <a:cubicBezTo>
                    <a:pt x="5337" y="0"/>
                    <a:pt x="3906" y="278"/>
                    <a:pt x="2769" y="1164"/>
                  </a:cubicBezTo>
                  <a:cubicBezTo>
                    <a:pt x="1235" y="2365"/>
                    <a:pt x="467" y="4066"/>
                    <a:pt x="0" y="5901"/>
                  </a:cubicBezTo>
                  <a:lnTo>
                    <a:pt x="167" y="5901"/>
                  </a:lnTo>
                  <a:cubicBezTo>
                    <a:pt x="1735" y="4967"/>
                    <a:pt x="4270" y="5301"/>
                    <a:pt x="6038" y="4800"/>
                  </a:cubicBezTo>
                  <a:cubicBezTo>
                    <a:pt x="8273" y="4167"/>
                    <a:pt x="11042" y="2599"/>
                    <a:pt x="12342" y="664"/>
                  </a:cubicBezTo>
                  <a:cubicBezTo>
                    <a:pt x="10707" y="441"/>
                    <a:pt x="8718" y="0"/>
                    <a:pt x="6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35"/>
            <p:cNvSpPr/>
            <p:nvPr/>
          </p:nvSpPr>
          <p:spPr>
            <a:xfrm>
              <a:off x="2635681" y="822755"/>
              <a:ext cx="413784" cy="719565"/>
            </a:xfrm>
            <a:custGeom>
              <a:avLst/>
              <a:gdLst/>
              <a:ahLst/>
              <a:cxnLst/>
              <a:rect l="l" t="t" r="r" b="b"/>
              <a:pathLst>
                <a:path w="11576" h="20612" extrusionOk="0">
                  <a:moveTo>
                    <a:pt x="10908" y="1"/>
                  </a:moveTo>
                  <a:cubicBezTo>
                    <a:pt x="8106" y="1"/>
                    <a:pt x="5038" y="1068"/>
                    <a:pt x="3103" y="3136"/>
                  </a:cubicBezTo>
                  <a:cubicBezTo>
                    <a:pt x="835" y="5605"/>
                    <a:pt x="1" y="9207"/>
                    <a:pt x="101" y="12476"/>
                  </a:cubicBezTo>
                  <a:cubicBezTo>
                    <a:pt x="167" y="15045"/>
                    <a:pt x="701" y="17547"/>
                    <a:pt x="634" y="20082"/>
                  </a:cubicBezTo>
                  <a:cubicBezTo>
                    <a:pt x="634" y="20436"/>
                    <a:pt x="899" y="20611"/>
                    <a:pt x="1165" y="20611"/>
                  </a:cubicBezTo>
                  <a:cubicBezTo>
                    <a:pt x="1425" y="20611"/>
                    <a:pt x="1685" y="20445"/>
                    <a:pt x="1702" y="20115"/>
                  </a:cubicBezTo>
                  <a:cubicBezTo>
                    <a:pt x="1735" y="17980"/>
                    <a:pt x="1402" y="15912"/>
                    <a:pt x="1235" y="13811"/>
                  </a:cubicBezTo>
                  <a:cubicBezTo>
                    <a:pt x="1068" y="11842"/>
                    <a:pt x="1135" y="9908"/>
                    <a:pt x="1669" y="7973"/>
                  </a:cubicBezTo>
                  <a:cubicBezTo>
                    <a:pt x="2402" y="5405"/>
                    <a:pt x="3903" y="3236"/>
                    <a:pt x="6372" y="2069"/>
                  </a:cubicBezTo>
                  <a:cubicBezTo>
                    <a:pt x="7740" y="1435"/>
                    <a:pt x="9407" y="1068"/>
                    <a:pt x="10908" y="1068"/>
                  </a:cubicBezTo>
                  <a:cubicBezTo>
                    <a:pt x="11576" y="1068"/>
                    <a:pt x="11576" y="1"/>
                    <a:pt x="109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35"/>
            <p:cNvSpPr/>
            <p:nvPr/>
          </p:nvSpPr>
          <p:spPr>
            <a:xfrm>
              <a:off x="2446731" y="735656"/>
              <a:ext cx="195918" cy="784951"/>
            </a:xfrm>
            <a:custGeom>
              <a:avLst/>
              <a:gdLst/>
              <a:ahLst/>
              <a:cxnLst/>
              <a:rect l="l" t="t" r="r" b="b"/>
              <a:pathLst>
                <a:path w="5481" h="22485" extrusionOk="0">
                  <a:moveTo>
                    <a:pt x="806" y="0"/>
                  </a:moveTo>
                  <a:cubicBezTo>
                    <a:pt x="323" y="0"/>
                    <a:pt x="0" y="703"/>
                    <a:pt x="517" y="961"/>
                  </a:cubicBezTo>
                  <a:cubicBezTo>
                    <a:pt x="3786" y="2562"/>
                    <a:pt x="3786" y="6999"/>
                    <a:pt x="3852" y="10168"/>
                  </a:cubicBezTo>
                  <a:cubicBezTo>
                    <a:pt x="3886" y="12036"/>
                    <a:pt x="3952" y="13870"/>
                    <a:pt x="4019" y="15738"/>
                  </a:cubicBezTo>
                  <a:cubicBezTo>
                    <a:pt x="4119" y="17840"/>
                    <a:pt x="4119" y="19975"/>
                    <a:pt x="4419" y="22110"/>
                  </a:cubicBezTo>
                  <a:cubicBezTo>
                    <a:pt x="4459" y="22372"/>
                    <a:pt x="4637" y="22484"/>
                    <a:pt x="4833" y="22484"/>
                  </a:cubicBezTo>
                  <a:cubicBezTo>
                    <a:pt x="5136" y="22484"/>
                    <a:pt x="5481" y="22215"/>
                    <a:pt x="5420" y="21809"/>
                  </a:cubicBezTo>
                  <a:cubicBezTo>
                    <a:pt x="5187" y="20075"/>
                    <a:pt x="5153" y="18307"/>
                    <a:pt x="5087" y="16539"/>
                  </a:cubicBezTo>
                  <a:cubicBezTo>
                    <a:pt x="5053" y="14971"/>
                    <a:pt x="4953" y="13403"/>
                    <a:pt x="4920" y="11836"/>
                  </a:cubicBezTo>
                  <a:cubicBezTo>
                    <a:pt x="4886" y="8934"/>
                    <a:pt x="4953" y="5898"/>
                    <a:pt x="3886" y="3163"/>
                  </a:cubicBezTo>
                  <a:cubicBezTo>
                    <a:pt x="3352" y="1795"/>
                    <a:pt x="2351" y="694"/>
                    <a:pt x="1050" y="61"/>
                  </a:cubicBezTo>
                  <a:cubicBezTo>
                    <a:pt x="967" y="19"/>
                    <a:pt x="884" y="0"/>
                    <a:pt x="8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35"/>
            <p:cNvSpPr/>
            <p:nvPr/>
          </p:nvSpPr>
          <p:spPr>
            <a:xfrm>
              <a:off x="2285090" y="1107825"/>
              <a:ext cx="335860" cy="88183"/>
            </a:xfrm>
            <a:custGeom>
              <a:avLst/>
              <a:gdLst/>
              <a:ahLst/>
              <a:cxnLst/>
              <a:rect l="l" t="t" r="r" b="b"/>
              <a:pathLst>
                <a:path w="9396" h="2526" extrusionOk="0">
                  <a:moveTo>
                    <a:pt x="4657" y="0"/>
                  </a:moveTo>
                  <a:cubicBezTo>
                    <a:pt x="3236" y="0"/>
                    <a:pt x="1874" y="408"/>
                    <a:pt x="569" y="874"/>
                  </a:cubicBezTo>
                  <a:cubicBezTo>
                    <a:pt x="0" y="1084"/>
                    <a:pt x="156" y="1910"/>
                    <a:pt x="652" y="1910"/>
                  </a:cubicBezTo>
                  <a:cubicBezTo>
                    <a:pt x="709" y="1910"/>
                    <a:pt x="770" y="1899"/>
                    <a:pt x="836" y="1875"/>
                  </a:cubicBezTo>
                  <a:cubicBezTo>
                    <a:pt x="2091" y="1434"/>
                    <a:pt x="3451" y="1062"/>
                    <a:pt x="4760" y="1062"/>
                  </a:cubicBezTo>
                  <a:cubicBezTo>
                    <a:pt x="6024" y="1062"/>
                    <a:pt x="7242" y="1409"/>
                    <a:pt x="8274" y="2376"/>
                  </a:cubicBezTo>
                  <a:cubicBezTo>
                    <a:pt x="8380" y="2481"/>
                    <a:pt x="8500" y="2525"/>
                    <a:pt x="8618" y="2525"/>
                  </a:cubicBezTo>
                  <a:cubicBezTo>
                    <a:pt x="9023" y="2525"/>
                    <a:pt x="9396" y="2003"/>
                    <a:pt x="9008" y="1642"/>
                  </a:cubicBezTo>
                  <a:cubicBezTo>
                    <a:pt x="7874" y="608"/>
                    <a:pt x="6473" y="41"/>
                    <a:pt x="4972" y="7"/>
                  </a:cubicBezTo>
                  <a:cubicBezTo>
                    <a:pt x="4866" y="3"/>
                    <a:pt x="4761" y="0"/>
                    <a:pt x="46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35"/>
            <p:cNvSpPr/>
            <p:nvPr/>
          </p:nvSpPr>
          <p:spPr>
            <a:xfrm>
              <a:off x="2506926" y="889711"/>
              <a:ext cx="149057" cy="94397"/>
            </a:xfrm>
            <a:custGeom>
              <a:avLst/>
              <a:gdLst/>
              <a:ahLst/>
              <a:cxnLst/>
              <a:rect l="l" t="t" r="r" b="b"/>
              <a:pathLst>
                <a:path w="4170" h="2704" extrusionOk="0">
                  <a:moveTo>
                    <a:pt x="3557" y="1"/>
                  </a:moveTo>
                  <a:cubicBezTo>
                    <a:pt x="3327" y="1"/>
                    <a:pt x="3152" y="135"/>
                    <a:pt x="3069" y="384"/>
                  </a:cubicBezTo>
                  <a:cubicBezTo>
                    <a:pt x="3069" y="381"/>
                    <a:pt x="3068" y="379"/>
                    <a:pt x="3067" y="379"/>
                  </a:cubicBezTo>
                  <a:cubicBezTo>
                    <a:pt x="3060" y="379"/>
                    <a:pt x="3043" y="410"/>
                    <a:pt x="3033" y="433"/>
                  </a:cubicBezTo>
                  <a:lnTo>
                    <a:pt x="3033" y="433"/>
                  </a:lnTo>
                  <a:cubicBezTo>
                    <a:pt x="3033" y="432"/>
                    <a:pt x="3032" y="432"/>
                    <a:pt x="3032" y="432"/>
                  </a:cubicBezTo>
                  <a:cubicBezTo>
                    <a:pt x="3024" y="432"/>
                    <a:pt x="3002" y="518"/>
                    <a:pt x="3002" y="518"/>
                  </a:cubicBezTo>
                  <a:cubicBezTo>
                    <a:pt x="2969" y="584"/>
                    <a:pt x="2902" y="651"/>
                    <a:pt x="2869" y="718"/>
                  </a:cubicBezTo>
                  <a:cubicBezTo>
                    <a:pt x="2802" y="851"/>
                    <a:pt x="2702" y="985"/>
                    <a:pt x="2602" y="1118"/>
                  </a:cubicBezTo>
                  <a:cubicBezTo>
                    <a:pt x="2512" y="1262"/>
                    <a:pt x="2413" y="1395"/>
                    <a:pt x="2315" y="1535"/>
                  </a:cubicBezTo>
                  <a:lnTo>
                    <a:pt x="2315" y="1535"/>
                  </a:lnTo>
                  <a:cubicBezTo>
                    <a:pt x="2288" y="1517"/>
                    <a:pt x="2262" y="1512"/>
                    <a:pt x="2235" y="1485"/>
                  </a:cubicBezTo>
                  <a:cubicBezTo>
                    <a:pt x="2068" y="1418"/>
                    <a:pt x="1901" y="1352"/>
                    <a:pt x="1768" y="1285"/>
                  </a:cubicBezTo>
                  <a:cubicBezTo>
                    <a:pt x="1434" y="1118"/>
                    <a:pt x="1134" y="951"/>
                    <a:pt x="834" y="751"/>
                  </a:cubicBezTo>
                  <a:cubicBezTo>
                    <a:pt x="766" y="694"/>
                    <a:pt x="678" y="668"/>
                    <a:pt x="586" y="668"/>
                  </a:cubicBezTo>
                  <a:cubicBezTo>
                    <a:pt x="410" y="668"/>
                    <a:pt x="221" y="764"/>
                    <a:pt x="134" y="918"/>
                  </a:cubicBezTo>
                  <a:cubicBezTo>
                    <a:pt x="0" y="1185"/>
                    <a:pt x="67" y="1485"/>
                    <a:pt x="334" y="1652"/>
                  </a:cubicBezTo>
                  <a:cubicBezTo>
                    <a:pt x="967" y="2086"/>
                    <a:pt x="1668" y="2386"/>
                    <a:pt x="2368" y="2686"/>
                  </a:cubicBezTo>
                  <a:cubicBezTo>
                    <a:pt x="2411" y="2698"/>
                    <a:pt x="2454" y="2703"/>
                    <a:pt x="2497" y="2703"/>
                  </a:cubicBezTo>
                  <a:cubicBezTo>
                    <a:pt x="2693" y="2703"/>
                    <a:pt x="2887" y="2589"/>
                    <a:pt x="2969" y="2452"/>
                  </a:cubicBezTo>
                  <a:cubicBezTo>
                    <a:pt x="3136" y="2152"/>
                    <a:pt x="3336" y="1885"/>
                    <a:pt x="3536" y="1619"/>
                  </a:cubicBezTo>
                  <a:cubicBezTo>
                    <a:pt x="3769" y="1318"/>
                    <a:pt x="3936" y="985"/>
                    <a:pt x="4070" y="651"/>
                  </a:cubicBezTo>
                  <a:cubicBezTo>
                    <a:pt x="4170" y="384"/>
                    <a:pt x="3970" y="51"/>
                    <a:pt x="3703" y="17"/>
                  </a:cubicBezTo>
                  <a:cubicBezTo>
                    <a:pt x="3652" y="6"/>
                    <a:pt x="3603" y="1"/>
                    <a:pt x="35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35"/>
            <p:cNvSpPr/>
            <p:nvPr/>
          </p:nvSpPr>
          <p:spPr>
            <a:xfrm>
              <a:off x="2821700" y="812841"/>
              <a:ext cx="88254" cy="117996"/>
            </a:xfrm>
            <a:custGeom>
              <a:avLst/>
              <a:gdLst/>
              <a:ahLst/>
              <a:cxnLst/>
              <a:rect l="l" t="t" r="r" b="b"/>
              <a:pathLst>
                <a:path w="2469" h="3380" extrusionOk="0">
                  <a:moveTo>
                    <a:pt x="1429" y="1"/>
                  </a:moveTo>
                  <a:cubicBezTo>
                    <a:pt x="1205" y="1"/>
                    <a:pt x="990" y="130"/>
                    <a:pt x="934" y="351"/>
                  </a:cubicBezTo>
                  <a:cubicBezTo>
                    <a:pt x="901" y="451"/>
                    <a:pt x="868" y="518"/>
                    <a:pt x="868" y="585"/>
                  </a:cubicBezTo>
                  <a:cubicBezTo>
                    <a:pt x="834" y="618"/>
                    <a:pt x="834" y="652"/>
                    <a:pt x="801" y="685"/>
                  </a:cubicBezTo>
                  <a:cubicBezTo>
                    <a:pt x="801" y="708"/>
                    <a:pt x="785" y="762"/>
                    <a:pt x="786" y="762"/>
                  </a:cubicBezTo>
                  <a:cubicBezTo>
                    <a:pt x="787" y="762"/>
                    <a:pt x="790" y="750"/>
                    <a:pt x="801" y="718"/>
                  </a:cubicBezTo>
                  <a:lnTo>
                    <a:pt x="801" y="718"/>
                  </a:lnTo>
                  <a:cubicBezTo>
                    <a:pt x="801" y="785"/>
                    <a:pt x="734" y="852"/>
                    <a:pt x="701" y="918"/>
                  </a:cubicBezTo>
                  <a:cubicBezTo>
                    <a:pt x="668" y="985"/>
                    <a:pt x="634" y="1052"/>
                    <a:pt x="601" y="1119"/>
                  </a:cubicBezTo>
                  <a:cubicBezTo>
                    <a:pt x="567" y="1185"/>
                    <a:pt x="534" y="1219"/>
                    <a:pt x="501" y="1285"/>
                  </a:cubicBezTo>
                  <a:cubicBezTo>
                    <a:pt x="467" y="1319"/>
                    <a:pt x="434" y="1352"/>
                    <a:pt x="401" y="1385"/>
                  </a:cubicBezTo>
                  <a:cubicBezTo>
                    <a:pt x="392" y="1410"/>
                    <a:pt x="392" y="1419"/>
                    <a:pt x="396" y="1419"/>
                  </a:cubicBezTo>
                  <a:cubicBezTo>
                    <a:pt x="398" y="1419"/>
                    <a:pt x="402" y="1416"/>
                    <a:pt x="406" y="1411"/>
                  </a:cubicBezTo>
                  <a:lnTo>
                    <a:pt x="406" y="1411"/>
                  </a:lnTo>
                  <a:cubicBezTo>
                    <a:pt x="404" y="1414"/>
                    <a:pt x="402" y="1416"/>
                    <a:pt x="401" y="1419"/>
                  </a:cubicBezTo>
                  <a:cubicBezTo>
                    <a:pt x="334" y="1486"/>
                    <a:pt x="267" y="1552"/>
                    <a:pt x="234" y="1619"/>
                  </a:cubicBezTo>
                  <a:cubicBezTo>
                    <a:pt x="201" y="1686"/>
                    <a:pt x="167" y="1752"/>
                    <a:pt x="167" y="1786"/>
                  </a:cubicBezTo>
                  <a:cubicBezTo>
                    <a:pt x="0" y="1986"/>
                    <a:pt x="134" y="2386"/>
                    <a:pt x="334" y="2486"/>
                  </a:cubicBezTo>
                  <a:cubicBezTo>
                    <a:pt x="801" y="2720"/>
                    <a:pt x="1201" y="3020"/>
                    <a:pt x="1602" y="3320"/>
                  </a:cubicBezTo>
                  <a:cubicBezTo>
                    <a:pt x="1673" y="3361"/>
                    <a:pt x="1757" y="3380"/>
                    <a:pt x="1843" y="3380"/>
                  </a:cubicBezTo>
                  <a:cubicBezTo>
                    <a:pt x="2038" y="3380"/>
                    <a:pt x="2243" y="3282"/>
                    <a:pt x="2335" y="3120"/>
                  </a:cubicBezTo>
                  <a:cubicBezTo>
                    <a:pt x="2469" y="2853"/>
                    <a:pt x="2369" y="2553"/>
                    <a:pt x="2135" y="2420"/>
                  </a:cubicBezTo>
                  <a:cubicBezTo>
                    <a:pt x="1860" y="2229"/>
                    <a:pt x="1612" y="2039"/>
                    <a:pt x="1348" y="1865"/>
                  </a:cubicBezTo>
                  <a:lnTo>
                    <a:pt x="1348" y="1865"/>
                  </a:lnTo>
                  <a:cubicBezTo>
                    <a:pt x="1407" y="1783"/>
                    <a:pt x="1460" y="1701"/>
                    <a:pt x="1501" y="1619"/>
                  </a:cubicBezTo>
                  <a:cubicBezTo>
                    <a:pt x="1702" y="1319"/>
                    <a:pt x="1835" y="985"/>
                    <a:pt x="1935" y="652"/>
                  </a:cubicBezTo>
                  <a:cubicBezTo>
                    <a:pt x="2002" y="385"/>
                    <a:pt x="1835" y="85"/>
                    <a:pt x="1568" y="18"/>
                  </a:cubicBezTo>
                  <a:cubicBezTo>
                    <a:pt x="1522" y="6"/>
                    <a:pt x="1476" y="1"/>
                    <a:pt x="14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35"/>
            <p:cNvSpPr/>
            <p:nvPr/>
          </p:nvSpPr>
          <p:spPr>
            <a:xfrm>
              <a:off x="2336421" y="1087752"/>
              <a:ext cx="107342" cy="111747"/>
            </a:xfrm>
            <a:custGeom>
              <a:avLst/>
              <a:gdLst/>
              <a:ahLst/>
              <a:cxnLst/>
              <a:rect l="l" t="t" r="r" b="b"/>
              <a:pathLst>
                <a:path w="3003" h="3201" extrusionOk="0">
                  <a:moveTo>
                    <a:pt x="580" y="0"/>
                  </a:moveTo>
                  <a:cubicBezTo>
                    <a:pt x="349" y="0"/>
                    <a:pt x="124" y="155"/>
                    <a:pt x="67" y="382"/>
                  </a:cubicBezTo>
                  <a:cubicBezTo>
                    <a:pt x="0" y="649"/>
                    <a:pt x="167" y="949"/>
                    <a:pt x="434" y="1016"/>
                  </a:cubicBezTo>
                  <a:cubicBezTo>
                    <a:pt x="806" y="1119"/>
                    <a:pt x="1165" y="1235"/>
                    <a:pt x="1527" y="1348"/>
                  </a:cubicBezTo>
                  <a:lnTo>
                    <a:pt x="1527" y="1348"/>
                  </a:lnTo>
                  <a:cubicBezTo>
                    <a:pt x="1325" y="1716"/>
                    <a:pt x="1142" y="2088"/>
                    <a:pt x="901" y="2417"/>
                  </a:cubicBezTo>
                  <a:cubicBezTo>
                    <a:pt x="734" y="2650"/>
                    <a:pt x="834" y="3017"/>
                    <a:pt x="1067" y="3117"/>
                  </a:cubicBezTo>
                  <a:cubicBezTo>
                    <a:pt x="1159" y="3174"/>
                    <a:pt x="1254" y="3200"/>
                    <a:pt x="1346" y="3200"/>
                  </a:cubicBezTo>
                  <a:cubicBezTo>
                    <a:pt x="1524" y="3200"/>
                    <a:pt x="1692" y="3104"/>
                    <a:pt x="1801" y="2951"/>
                  </a:cubicBezTo>
                  <a:cubicBezTo>
                    <a:pt x="2168" y="2417"/>
                    <a:pt x="2402" y="1850"/>
                    <a:pt x="2769" y="1316"/>
                  </a:cubicBezTo>
                  <a:cubicBezTo>
                    <a:pt x="3002" y="1049"/>
                    <a:pt x="2769" y="649"/>
                    <a:pt x="2468" y="549"/>
                  </a:cubicBezTo>
                  <a:cubicBezTo>
                    <a:pt x="1868" y="382"/>
                    <a:pt x="1301" y="182"/>
                    <a:pt x="701" y="15"/>
                  </a:cubicBezTo>
                  <a:cubicBezTo>
                    <a:pt x="661" y="5"/>
                    <a:pt x="620" y="0"/>
                    <a:pt x="5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35"/>
            <p:cNvSpPr/>
            <p:nvPr/>
          </p:nvSpPr>
          <p:spPr>
            <a:xfrm>
              <a:off x="1265669" y="1416006"/>
              <a:ext cx="2829467" cy="2551362"/>
            </a:xfrm>
            <a:custGeom>
              <a:avLst/>
              <a:gdLst/>
              <a:ahLst/>
              <a:cxnLst/>
              <a:rect l="l" t="t" r="r" b="b"/>
              <a:pathLst>
                <a:path w="79157" h="73084" extrusionOk="0">
                  <a:moveTo>
                    <a:pt x="43606" y="1"/>
                  </a:moveTo>
                  <a:cubicBezTo>
                    <a:pt x="42968" y="1"/>
                    <a:pt x="42320" y="18"/>
                    <a:pt x="41663" y="52"/>
                  </a:cubicBezTo>
                  <a:cubicBezTo>
                    <a:pt x="41048" y="30"/>
                    <a:pt x="40443" y="19"/>
                    <a:pt x="39848" y="19"/>
                  </a:cubicBezTo>
                  <a:cubicBezTo>
                    <a:pt x="29793" y="19"/>
                    <a:pt x="22523" y="3133"/>
                    <a:pt x="15878" y="6724"/>
                  </a:cubicBezTo>
                  <a:cubicBezTo>
                    <a:pt x="8139" y="10860"/>
                    <a:pt x="3069" y="18799"/>
                    <a:pt x="1435" y="27272"/>
                  </a:cubicBezTo>
                  <a:cubicBezTo>
                    <a:pt x="0" y="35011"/>
                    <a:pt x="934" y="44284"/>
                    <a:pt x="2702" y="51789"/>
                  </a:cubicBezTo>
                  <a:cubicBezTo>
                    <a:pt x="6251" y="66717"/>
                    <a:pt x="23161" y="73083"/>
                    <a:pt x="39525" y="73083"/>
                  </a:cubicBezTo>
                  <a:cubicBezTo>
                    <a:pt x="52232" y="73083"/>
                    <a:pt x="64610" y="69245"/>
                    <a:pt x="70150" y="62597"/>
                  </a:cubicBezTo>
                  <a:cubicBezTo>
                    <a:pt x="79157" y="51789"/>
                    <a:pt x="79157" y="24737"/>
                    <a:pt x="72319" y="14296"/>
                  </a:cubicBezTo>
                  <a:cubicBezTo>
                    <a:pt x="69849" y="10511"/>
                    <a:pt x="59605" y="1"/>
                    <a:pt x="436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35"/>
            <p:cNvSpPr/>
            <p:nvPr/>
          </p:nvSpPr>
          <p:spPr>
            <a:xfrm>
              <a:off x="1265669" y="1640683"/>
              <a:ext cx="1114887" cy="2224954"/>
            </a:xfrm>
            <a:custGeom>
              <a:avLst/>
              <a:gdLst/>
              <a:ahLst/>
              <a:cxnLst/>
              <a:rect l="l" t="t" r="r" b="b"/>
              <a:pathLst>
                <a:path w="31190" h="63734" extrusionOk="0">
                  <a:moveTo>
                    <a:pt x="17648" y="1"/>
                  </a:moveTo>
                  <a:cubicBezTo>
                    <a:pt x="17172" y="1"/>
                    <a:pt x="16692" y="31"/>
                    <a:pt x="16212" y="87"/>
                  </a:cubicBezTo>
                  <a:cubicBezTo>
                    <a:pt x="16078" y="154"/>
                    <a:pt x="15978" y="221"/>
                    <a:pt x="15878" y="254"/>
                  </a:cubicBezTo>
                  <a:cubicBezTo>
                    <a:pt x="8139" y="4424"/>
                    <a:pt x="3069" y="12363"/>
                    <a:pt x="1468" y="20836"/>
                  </a:cubicBezTo>
                  <a:cubicBezTo>
                    <a:pt x="0" y="28575"/>
                    <a:pt x="934" y="37848"/>
                    <a:pt x="2702" y="45353"/>
                  </a:cubicBezTo>
                  <a:cubicBezTo>
                    <a:pt x="4904" y="54593"/>
                    <a:pt x="12242" y="60531"/>
                    <a:pt x="21349" y="63733"/>
                  </a:cubicBezTo>
                  <a:cubicBezTo>
                    <a:pt x="21416" y="63566"/>
                    <a:pt x="21449" y="63399"/>
                    <a:pt x="21482" y="63199"/>
                  </a:cubicBezTo>
                  <a:cubicBezTo>
                    <a:pt x="21749" y="61898"/>
                    <a:pt x="21549" y="60531"/>
                    <a:pt x="21249" y="59230"/>
                  </a:cubicBezTo>
                  <a:cubicBezTo>
                    <a:pt x="20582" y="56328"/>
                    <a:pt x="19381" y="53192"/>
                    <a:pt x="19948" y="50190"/>
                  </a:cubicBezTo>
                  <a:cubicBezTo>
                    <a:pt x="20949" y="45120"/>
                    <a:pt x="25952" y="43085"/>
                    <a:pt x="29121" y="39616"/>
                  </a:cubicBezTo>
                  <a:cubicBezTo>
                    <a:pt x="30389" y="38215"/>
                    <a:pt x="31189" y="36480"/>
                    <a:pt x="30756" y="34579"/>
                  </a:cubicBezTo>
                  <a:cubicBezTo>
                    <a:pt x="30222" y="32344"/>
                    <a:pt x="28587" y="31176"/>
                    <a:pt x="26519" y="30443"/>
                  </a:cubicBezTo>
                  <a:cubicBezTo>
                    <a:pt x="22383" y="28941"/>
                    <a:pt x="16746" y="27941"/>
                    <a:pt x="16045" y="22670"/>
                  </a:cubicBezTo>
                  <a:cubicBezTo>
                    <a:pt x="15345" y="17266"/>
                    <a:pt x="21382" y="13931"/>
                    <a:pt x="24284" y="10362"/>
                  </a:cubicBezTo>
                  <a:cubicBezTo>
                    <a:pt x="26419" y="7693"/>
                    <a:pt x="26052" y="4357"/>
                    <a:pt x="23484" y="2122"/>
                  </a:cubicBezTo>
                  <a:cubicBezTo>
                    <a:pt x="21721" y="577"/>
                    <a:pt x="19716" y="1"/>
                    <a:pt x="176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35"/>
            <p:cNvSpPr/>
            <p:nvPr/>
          </p:nvSpPr>
          <p:spPr>
            <a:xfrm>
              <a:off x="2583207" y="1515637"/>
              <a:ext cx="1488100" cy="1598180"/>
            </a:xfrm>
            <a:custGeom>
              <a:avLst/>
              <a:gdLst/>
              <a:ahLst/>
              <a:cxnLst/>
              <a:rect l="l" t="t" r="r" b="b"/>
              <a:pathLst>
                <a:path w="41631" h="45780" extrusionOk="0">
                  <a:moveTo>
                    <a:pt x="20682" y="0"/>
                  </a:moveTo>
                  <a:cubicBezTo>
                    <a:pt x="13110" y="767"/>
                    <a:pt x="4904" y="4270"/>
                    <a:pt x="1802" y="11508"/>
                  </a:cubicBezTo>
                  <a:cubicBezTo>
                    <a:pt x="1102" y="13143"/>
                    <a:pt x="1" y="15645"/>
                    <a:pt x="668" y="17446"/>
                  </a:cubicBezTo>
                  <a:cubicBezTo>
                    <a:pt x="930" y="18137"/>
                    <a:pt x="1486" y="18368"/>
                    <a:pt x="2151" y="18368"/>
                  </a:cubicBezTo>
                  <a:cubicBezTo>
                    <a:pt x="3349" y="18368"/>
                    <a:pt x="4902" y="17618"/>
                    <a:pt x="5738" y="17446"/>
                  </a:cubicBezTo>
                  <a:cubicBezTo>
                    <a:pt x="6133" y="17370"/>
                    <a:pt x="6542" y="17333"/>
                    <a:pt x="6954" y="17333"/>
                  </a:cubicBezTo>
                  <a:cubicBezTo>
                    <a:pt x="10170" y="17333"/>
                    <a:pt x="13626" y="19584"/>
                    <a:pt x="12443" y="23250"/>
                  </a:cubicBezTo>
                  <a:cubicBezTo>
                    <a:pt x="11576" y="25985"/>
                    <a:pt x="9474" y="27920"/>
                    <a:pt x="7940" y="30289"/>
                  </a:cubicBezTo>
                  <a:cubicBezTo>
                    <a:pt x="6606" y="32423"/>
                    <a:pt x="6239" y="35025"/>
                    <a:pt x="8274" y="36927"/>
                  </a:cubicBezTo>
                  <a:cubicBezTo>
                    <a:pt x="9222" y="37808"/>
                    <a:pt x="10451" y="38126"/>
                    <a:pt x="11778" y="38126"/>
                  </a:cubicBezTo>
                  <a:cubicBezTo>
                    <a:pt x="14370" y="38126"/>
                    <a:pt x="17341" y="36911"/>
                    <a:pt x="19348" y="36293"/>
                  </a:cubicBezTo>
                  <a:cubicBezTo>
                    <a:pt x="21788" y="35537"/>
                    <a:pt x="24730" y="34558"/>
                    <a:pt x="27516" y="34558"/>
                  </a:cubicBezTo>
                  <a:cubicBezTo>
                    <a:pt x="29034" y="34558"/>
                    <a:pt x="30506" y="34849"/>
                    <a:pt x="31824" y="35626"/>
                  </a:cubicBezTo>
                  <a:cubicBezTo>
                    <a:pt x="34426" y="37193"/>
                    <a:pt x="34792" y="39528"/>
                    <a:pt x="35426" y="42330"/>
                  </a:cubicBezTo>
                  <a:cubicBezTo>
                    <a:pt x="35760" y="43865"/>
                    <a:pt x="36394" y="45399"/>
                    <a:pt x="38128" y="45700"/>
                  </a:cubicBezTo>
                  <a:cubicBezTo>
                    <a:pt x="38372" y="45748"/>
                    <a:pt x="38634" y="45779"/>
                    <a:pt x="38901" y="45779"/>
                  </a:cubicBezTo>
                  <a:cubicBezTo>
                    <a:pt x="38999" y="45779"/>
                    <a:pt x="39097" y="45775"/>
                    <a:pt x="39196" y="45766"/>
                  </a:cubicBezTo>
                  <a:cubicBezTo>
                    <a:pt x="41631" y="33558"/>
                    <a:pt x="40130" y="18614"/>
                    <a:pt x="35460" y="11442"/>
                  </a:cubicBezTo>
                  <a:cubicBezTo>
                    <a:pt x="33792" y="8907"/>
                    <a:pt x="28688" y="3369"/>
                    <a:pt x="20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35"/>
            <p:cNvSpPr/>
            <p:nvPr/>
          </p:nvSpPr>
          <p:spPr>
            <a:xfrm>
              <a:off x="2428215" y="3168598"/>
              <a:ext cx="1158996" cy="798287"/>
            </a:xfrm>
            <a:custGeom>
              <a:avLst/>
              <a:gdLst/>
              <a:ahLst/>
              <a:cxnLst/>
              <a:rect l="l" t="t" r="r" b="b"/>
              <a:pathLst>
                <a:path w="32424" h="22867" extrusionOk="0">
                  <a:moveTo>
                    <a:pt x="24342" y="1"/>
                  </a:moveTo>
                  <a:cubicBezTo>
                    <a:pt x="23133" y="1"/>
                    <a:pt x="21933" y="219"/>
                    <a:pt x="20882" y="651"/>
                  </a:cubicBezTo>
                  <a:cubicBezTo>
                    <a:pt x="19281" y="1318"/>
                    <a:pt x="17847" y="2486"/>
                    <a:pt x="17146" y="4054"/>
                  </a:cubicBezTo>
                  <a:cubicBezTo>
                    <a:pt x="16646" y="5188"/>
                    <a:pt x="16412" y="6422"/>
                    <a:pt x="15845" y="7523"/>
                  </a:cubicBezTo>
                  <a:cubicBezTo>
                    <a:pt x="15227" y="8775"/>
                    <a:pt x="14189" y="9258"/>
                    <a:pt x="13059" y="9258"/>
                  </a:cubicBezTo>
                  <a:cubicBezTo>
                    <a:pt x="11871" y="9258"/>
                    <a:pt x="10583" y="8725"/>
                    <a:pt x="9574" y="7990"/>
                  </a:cubicBezTo>
                  <a:cubicBezTo>
                    <a:pt x="8100" y="6930"/>
                    <a:pt x="6482" y="5187"/>
                    <a:pt x="4832" y="5187"/>
                  </a:cubicBezTo>
                  <a:cubicBezTo>
                    <a:pt x="4092" y="5187"/>
                    <a:pt x="3346" y="5537"/>
                    <a:pt x="2602" y="6455"/>
                  </a:cubicBezTo>
                  <a:cubicBezTo>
                    <a:pt x="1" y="9658"/>
                    <a:pt x="2769" y="12493"/>
                    <a:pt x="3603" y="15729"/>
                  </a:cubicBezTo>
                  <a:cubicBezTo>
                    <a:pt x="4237" y="18264"/>
                    <a:pt x="3770" y="20499"/>
                    <a:pt x="2969" y="22734"/>
                  </a:cubicBezTo>
                  <a:cubicBezTo>
                    <a:pt x="4324" y="22823"/>
                    <a:pt x="5683" y="22867"/>
                    <a:pt x="7039" y="22867"/>
                  </a:cubicBezTo>
                  <a:cubicBezTo>
                    <a:pt x="15834" y="22867"/>
                    <a:pt x="24489" y="21020"/>
                    <a:pt x="30789" y="17697"/>
                  </a:cubicBezTo>
                  <a:cubicBezTo>
                    <a:pt x="31523" y="15462"/>
                    <a:pt x="31990" y="13160"/>
                    <a:pt x="32157" y="10892"/>
                  </a:cubicBezTo>
                  <a:cubicBezTo>
                    <a:pt x="32424" y="7289"/>
                    <a:pt x="32023" y="2686"/>
                    <a:pt x="28354" y="885"/>
                  </a:cubicBezTo>
                  <a:cubicBezTo>
                    <a:pt x="27154" y="294"/>
                    <a:pt x="25743" y="1"/>
                    <a:pt x="243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35"/>
            <p:cNvSpPr/>
            <p:nvPr/>
          </p:nvSpPr>
          <p:spPr>
            <a:xfrm>
              <a:off x="1484359" y="2842928"/>
              <a:ext cx="270196" cy="174864"/>
            </a:xfrm>
            <a:custGeom>
              <a:avLst/>
              <a:gdLst/>
              <a:ahLst/>
              <a:cxnLst/>
              <a:rect l="l" t="t" r="r" b="b"/>
              <a:pathLst>
                <a:path w="7559" h="5009" extrusionOk="0">
                  <a:moveTo>
                    <a:pt x="3625" y="0"/>
                  </a:moveTo>
                  <a:cubicBezTo>
                    <a:pt x="3592" y="0"/>
                    <a:pt x="3558" y="2"/>
                    <a:pt x="3523" y="6"/>
                  </a:cubicBezTo>
                  <a:cubicBezTo>
                    <a:pt x="2288" y="207"/>
                    <a:pt x="2655" y="2041"/>
                    <a:pt x="2622" y="2842"/>
                  </a:cubicBezTo>
                  <a:cubicBezTo>
                    <a:pt x="2188" y="2375"/>
                    <a:pt x="1588" y="1741"/>
                    <a:pt x="954" y="1674"/>
                  </a:cubicBezTo>
                  <a:cubicBezTo>
                    <a:pt x="913" y="1671"/>
                    <a:pt x="874" y="1669"/>
                    <a:pt x="836" y="1669"/>
                  </a:cubicBezTo>
                  <a:cubicBezTo>
                    <a:pt x="138" y="1669"/>
                    <a:pt x="0" y="2242"/>
                    <a:pt x="254" y="2875"/>
                  </a:cubicBezTo>
                  <a:cubicBezTo>
                    <a:pt x="620" y="3776"/>
                    <a:pt x="1554" y="4309"/>
                    <a:pt x="2288" y="4877"/>
                  </a:cubicBezTo>
                  <a:cubicBezTo>
                    <a:pt x="2656" y="4954"/>
                    <a:pt x="3416" y="5009"/>
                    <a:pt x="4107" y="5009"/>
                  </a:cubicBezTo>
                  <a:cubicBezTo>
                    <a:pt x="4607" y="5009"/>
                    <a:pt x="5072" y="4980"/>
                    <a:pt x="5324" y="4910"/>
                  </a:cubicBezTo>
                  <a:cubicBezTo>
                    <a:pt x="6391" y="3809"/>
                    <a:pt x="6958" y="3476"/>
                    <a:pt x="7259" y="2875"/>
                  </a:cubicBezTo>
                  <a:cubicBezTo>
                    <a:pt x="7559" y="2175"/>
                    <a:pt x="7492" y="1341"/>
                    <a:pt x="6591" y="1307"/>
                  </a:cubicBezTo>
                  <a:cubicBezTo>
                    <a:pt x="6561" y="1305"/>
                    <a:pt x="6531" y="1303"/>
                    <a:pt x="6500" y="1303"/>
                  </a:cubicBezTo>
                  <a:cubicBezTo>
                    <a:pt x="5762" y="1303"/>
                    <a:pt x="5006" y="2062"/>
                    <a:pt x="4590" y="2575"/>
                  </a:cubicBezTo>
                  <a:cubicBezTo>
                    <a:pt x="4590" y="1897"/>
                    <a:pt x="4621" y="0"/>
                    <a:pt x="36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35"/>
            <p:cNvSpPr/>
            <p:nvPr/>
          </p:nvSpPr>
          <p:spPr>
            <a:xfrm>
              <a:off x="2624242" y="3650037"/>
              <a:ext cx="198671" cy="128574"/>
            </a:xfrm>
            <a:custGeom>
              <a:avLst/>
              <a:gdLst/>
              <a:ahLst/>
              <a:cxnLst/>
              <a:rect l="l" t="t" r="r" b="b"/>
              <a:pathLst>
                <a:path w="5558" h="3683" extrusionOk="0">
                  <a:moveTo>
                    <a:pt x="2665" y="0"/>
                  </a:moveTo>
                  <a:cubicBezTo>
                    <a:pt x="2641" y="0"/>
                    <a:pt x="2615" y="2"/>
                    <a:pt x="2589" y="5"/>
                  </a:cubicBezTo>
                  <a:cubicBezTo>
                    <a:pt x="1688" y="139"/>
                    <a:pt x="1955" y="1473"/>
                    <a:pt x="1922" y="2073"/>
                  </a:cubicBezTo>
                  <a:cubicBezTo>
                    <a:pt x="1588" y="1740"/>
                    <a:pt x="1155" y="1273"/>
                    <a:pt x="688" y="1239"/>
                  </a:cubicBezTo>
                  <a:cubicBezTo>
                    <a:pt x="649" y="1235"/>
                    <a:pt x="612" y="1233"/>
                    <a:pt x="577" y="1233"/>
                  </a:cubicBezTo>
                  <a:cubicBezTo>
                    <a:pt x="104" y="1233"/>
                    <a:pt x="1" y="1641"/>
                    <a:pt x="187" y="2107"/>
                  </a:cubicBezTo>
                  <a:cubicBezTo>
                    <a:pt x="454" y="2774"/>
                    <a:pt x="1155" y="3174"/>
                    <a:pt x="1688" y="3574"/>
                  </a:cubicBezTo>
                  <a:cubicBezTo>
                    <a:pt x="1969" y="3634"/>
                    <a:pt x="2549" y="3682"/>
                    <a:pt x="3062" y="3682"/>
                  </a:cubicBezTo>
                  <a:cubicBezTo>
                    <a:pt x="3404" y="3682"/>
                    <a:pt x="3716" y="3661"/>
                    <a:pt x="3890" y="3608"/>
                  </a:cubicBezTo>
                  <a:cubicBezTo>
                    <a:pt x="4657" y="2774"/>
                    <a:pt x="5091" y="2540"/>
                    <a:pt x="5324" y="2107"/>
                  </a:cubicBezTo>
                  <a:cubicBezTo>
                    <a:pt x="5558" y="1573"/>
                    <a:pt x="5491" y="973"/>
                    <a:pt x="4824" y="939"/>
                  </a:cubicBezTo>
                  <a:cubicBezTo>
                    <a:pt x="4808" y="938"/>
                    <a:pt x="4792" y="938"/>
                    <a:pt x="4776" y="938"/>
                  </a:cubicBezTo>
                  <a:cubicBezTo>
                    <a:pt x="4225" y="938"/>
                    <a:pt x="3680" y="1484"/>
                    <a:pt x="3356" y="1873"/>
                  </a:cubicBezTo>
                  <a:cubicBezTo>
                    <a:pt x="3356" y="1389"/>
                    <a:pt x="3387" y="0"/>
                    <a:pt x="26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35"/>
            <p:cNvSpPr/>
            <p:nvPr/>
          </p:nvSpPr>
          <p:spPr>
            <a:xfrm>
              <a:off x="3213290" y="3356589"/>
              <a:ext cx="198671" cy="128574"/>
            </a:xfrm>
            <a:custGeom>
              <a:avLst/>
              <a:gdLst/>
              <a:ahLst/>
              <a:cxnLst/>
              <a:rect l="l" t="t" r="r" b="b"/>
              <a:pathLst>
                <a:path w="5558" h="3683" extrusionOk="0">
                  <a:moveTo>
                    <a:pt x="2664" y="0"/>
                  </a:moveTo>
                  <a:cubicBezTo>
                    <a:pt x="2640" y="0"/>
                    <a:pt x="2615" y="2"/>
                    <a:pt x="2588" y="5"/>
                  </a:cubicBezTo>
                  <a:cubicBezTo>
                    <a:pt x="1688" y="139"/>
                    <a:pt x="1955" y="1506"/>
                    <a:pt x="1921" y="2073"/>
                  </a:cubicBezTo>
                  <a:cubicBezTo>
                    <a:pt x="1588" y="1740"/>
                    <a:pt x="1187" y="1273"/>
                    <a:pt x="687" y="1239"/>
                  </a:cubicBezTo>
                  <a:cubicBezTo>
                    <a:pt x="648" y="1235"/>
                    <a:pt x="611" y="1233"/>
                    <a:pt x="576" y="1233"/>
                  </a:cubicBezTo>
                  <a:cubicBezTo>
                    <a:pt x="103" y="1233"/>
                    <a:pt x="0" y="1641"/>
                    <a:pt x="187" y="2107"/>
                  </a:cubicBezTo>
                  <a:cubicBezTo>
                    <a:pt x="487" y="2774"/>
                    <a:pt x="1154" y="3174"/>
                    <a:pt x="1688" y="3574"/>
                  </a:cubicBezTo>
                  <a:cubicBezTo>
                    <a:pt x="1968" y="3634"/>
                    <a:pt x="2548" y="3682"/>
                    <a:pt x="3069" y="3682"/>
                  </a:cubicBezTo>
                  <a:cubicBezTo>
                    <a:pt x="3416" y="3682"/>
                    <a:pt x="3736" y="3661"/>
                    <a:pt x="3923" y="3608"/>
                  </a:cubicBezTo>
                  <a:cubicBezTo>
                    <a:pt x="4690" y="2774"/>
                    <a:pt x="5090" y="2540"/>
                    <a:pt x="5324" y="2107"/>
                  </a:cubicBezTo>
                  <a:cubicBezTo>
                    <a:pt x="5557" y="1573"/>
                    <a:pt x="5490" y="973"/>
                    <a:pt x="4857" y="939"/>
                  </a:cubicBezTo>
                  <a:cubicBezTo>
                    <a:pt x="4841" y="938"/>
                    <a:pt x="4825" y="938"/>
                    <a:pt x="4808" y="938"/>
                  </a:cubicBezTo>
                  <a:cubicBezTo>
                    <a:pt x="4226" y="938"/>
                    <a:pt x="3680" y="1516"/>
                    <a:pt x="3356" y="1873"/>
                  </a:cubicBezTo>
                  <a:cubicBezTo>
                    <a:pt x="3356" y="1389"/>
                    <a:pt x="3387" y="0"/>
                    <a:pt x="26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35"/>
            <p:cNvSpPr/>
            <p:nvPr/>
          </p:nvSpPr>
          <p:spPr>
            <a:xfrm>
              <a:off x="3766520" y="2550667"/>
              <a:ext cx="198671" cy="128085"/>
            </a:xfrm>
            <a:custGeom>
              <a:avLst/>
              <a:gdLst/>
              <a:ahLst/>
              <a:cxnLst/>
              <a:rect l="l" t="t" r="r" b="b"/>
              <a:pathLst>
                <a:path w="5558" h="3669" extrusionOk="0">
                  <a:moveTo>
                    <a:pt x="2667" y="1"/>
                  </a:moveTo>
                  <a:cubicBezTo>
                    <a:pt x="2642" y="1"/>
                    <a:pt x="2616" y="2"/>
                    <a:pt x="2589" y="6"/>
                  </a:cubicBezTo>
                  <a:cubicBezTo>
                    <a:pt x="1688" y="139"/>
                    <a:pt x="1955" y="1473"/>
                    <a:pt x="1922" y="2074"/>
                  </a:cubicBezTo>
                  <a:cubicBezTo>
                    <a:pt x="1588" y="1740"/>
                    <a:pt x="1188" y="1240"/>
                    <a:pt x="688" y="1207"/>
                  </a:cubicBezTo>
                  <a:cubicBezTo>
                    <a:pt x="651" y="1202"/>
                    <a:pt x="616" y="1200"/>
                    <a:pt x="583" y="1200"/>
                  </a:cubicBezTo>
                  <a:cubicBezTo>
                    <a:pt x="105" y="1200"/>
                    <a:pt x="0" y="1637"/>
                    <a:pt x="187" y="2074"/>
                  </a:cubicBezTo>
                  <a:cubicBezTo>
                    <a:pt x="454" y="2774"/>
                    <a:pt x="1155" y="3141"/>
                    <a:pt x="1688" y="3575"/>
                  </a:cubicBezTo>
                  <a:cubicBezTo>
                    <a:pt x="1960" y="3633"/>
                    <a:pt x="2513" y="3669"/>
                    <a:pt x="3014" y="3669"/>
                  </a:cubicBezTo>
                  <a:cubicBezTo>
                    <a:pt x="3375" y="3669"/>
                    <a:pt x="3708" y="3650"/>
                    <a:pt x="3890" y="3608"/>
                  </a:cubicBezTo>
                  <a:cubicBezTo>
                    <a:pt x="4691" y="2774"/>
                    <a:pt x="5091" y="2541"/>
                    <a:pt x="5324" y="2107"/>
                  </a:cubicBezTo>
                  <a:cubicBezTo>
                    <a:pt x="5558" y="1574"/>
                    <a:pt x="5491" y="973"/>
                    <a:pt x="4824" y="940"/>
                  </a:cubicBezTo>
                  <a:cubicBezTo>
                    <a:pt x="4808" y="939"/>
                    <a:pt x="4792" y="938"/>
                    <a:pt x="4776" y="938"/>
                  </a:cubicBezTo>
                  <a:cubicBezTo>
                    <a:pt x="4225" y="938"/>
                    <a:pt x="3680" y="1485"/>
                    <a:pt x="3356" y="1874"/>
                  </a:cubicBezTo>
                  <a:cubicBezTo>
                    <a:pt x="3356" y="1358"/>
                    <a:pt x="3388" y="1"/>
                    <a:pt x="26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35"/>
            <p:cNvSpPr/>
            <p:nvPr/>
          </p:nvSpPr>
          <p:spPr>
            <a:xfrm>
              <a:off x="3166749" y="2038406"/>
              <a:ext cx="198706" cy="128469"/>
            </a:xfrm>
            <a:custGeom>
              <a:avLst/>
              <a:gdLst/>
              <a:ahLst/>
              <a:cxnLst/>
              <a:rect l="l" t="t" r="r" b="b"/>
              <a:pathLst>
                <a:path w="5559" h="3680" extrusionOk="0">
                  <a:moveTo>
                    <a:pt x="2645" y="0"/>
                  </a:moveTo>
                  <a:cubicBezTo>
                    <a:pt x="2627" y="0"/>
                    <a:pt x="2608" y="1"/>
                    <a:pt x="2589" y="3"/>
                  </a:cubicBezTo>
                  <a:cubicBezTo>
                    <a:pt x="1689" y="136"/>
                    <a:pt x="1956" y="1504"/>
                    <a:pt x="1922" y="2071"/>
                  </a:cubicBezTo>
                  <a:cubicBezTo>
                    <a:pt x="1622" y="1771"/>
                    <a:pt x="1188" y="1270"/>
                    <a:pt x="721" y="1237"/>
                  </a:cubicBezTo>
                  <a:cubicBezTo>
                    <a:pt x="683" y="1232"/>
                    <a:pt x="646" y="1230"/>
                    <a:pt x="611" y="1230"/>
                  </a:cubicBezTo>
                  <a:cubicBezTo>
                    <a:pt x="105" y="1230"/>
                    <a:pt x="1" y="1667"/>
                    <a:pt x="188" y="2104"/>
                  </a:cubicBezTo>
                  <a:cubicBezTo>
                    <a:pt x="488" y="2771"/>
                    <a:pt x="1155" y="3172"/>
                    <a:pt x="1722" y="3572"/>
                  </a:cubicBezTo>
                  <a:cubicBezTo>
                    <a:pt x="1982" y="3632"/>
                    <a:pt x="2567" y="3680"/>
                    <a:pt x="3086" y="3680"/>
                  </a:cubicBezTo>
                  <a:cubicBezTo>
                    <a:pt x="3433" y="3680"/>
                    <a:pt x="3750" y="3659"/>
                    <a:pt x="3924" y="3605"/>
                  </a:cubicBezTo>
                  <a:cubicBezTo>
                    <a:pt x="4691" y="2771"/>
                    <a:pt x="5125" y="2571"/>
                    <a:pt x="5325" y="2104"/>
                  </a:cubicBezTo>
                  <a:cubicBezTo>
                    <a:pt x="5558" y="1604"/>
                    <a:pt x="5492" y="970"/>
                    <a:pt x="4858" y="937"/>
                  </a:cubicBezTo>
                  <a:cubicBezTo>
                    <a:pt x="4843" y="936"/>
                    <a:pt x="4827" y="935"/>
                    <a:pt x="4812" y="935"/>
                  </a:cubicBezTo>
                  <a:cubicBezTo>
                    <a:pt x="4259" y="935"/>
                    <a:pt x="3682" y="1513"/>
                    <a:pt x="3390" y="1871"/>
                  </a:cubicBezTo>
                  <a:cubicBezTo>
                    <a:pt x="3390" y="1382"/>
                    <a:pt x="3422" y="0"/>
                    <a:pt x="26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35"/>
            <p:cNvSpPr/>
            <p:nvPr/>
          </p:nvSpPr>
          <p:spPr>
            <a:xfrm>
              <a:off x="3241886" y="1663339"/>
              <a:ext cx="198671" cy="128574"/>
            </a:xfrm>
            <a:custGeom>
              <a:avLst/>
              <a:gdLst/>
              <a:ahLst/>
              <a:cxnLst/>
              <a:rect l="l" t="t" r="r" b="b"/>
              <a:pathLst>
                <a:path w="5558" h="3683" extrusionOk="0">
                  <a:moveTo>
                    <a:pt x="2665" y="1"/>
                  </a:moveTo>
                  <a:cubicBezTo>
                    <a:pt x="2641" y="1"/>
                    <a:pt x="2615" y="2"/>
                    <a:pt x="2589" y="6"/>
                  </a:cubicBezTo>
                  <a:cubicBezTo>
                    <a:pt x="1688" y="139"/>
                    <a:pt x="1955" y="1507"/>
                    <a:pt x="1922" y="2074"/>
                  </a:cubicBezTo>
                  <a:cubicBezTo>
                    <a:pt x="1588" y="1740"/>
                    <a:pt x="1155" y="1273"/>
                    <a:pt x="688" y="1240"/>
                  </a:cubicBezTo>
                  <a:cubicBezTo>
                    <a:pt x="649" y="1235"/>
                    <a:pt x="612" y="1233"/>
                    <a:pt x="577" y="1233"/>
                  </a:cubicBezTo>
                  <a:cubicBezTo>
                    <a:pt x="104" y="1233"/>
                    <a:pt x="1" y="1641"/>
                    <a:pt x="187" y="2107"/>
                  </a:cubicBezTo>
                  <a:cubicBezTo>
                    <a:pt x="454" y="2774"/>
                    <a:pt x="1155" y="3174"/>
                    <a:pt x="1688" y="3575"/>
                  </a:cubicBezTo>
                  <a:cubicBezTo>
                    <a:pt x="1949" y="3635"/>
                    <a:pt x="2533" y="3683"/>
                    <a:pt x="3053" y="3683"/>
                  </a:cubicBezTo>
                  <a:cubicBezTo>
                    <a:pt x="3399" y="3683"/>
                    <a:pt x="3716" y="3662"/>
                    <a:pt x="3890" y="3608"/>
                  </a:cubicBezTo>
                  <a:cubicBezTo>
                    <a:pt x="4690" y="2774"/>
                    <a:pt x="5091" y="2541"/>
                    <a:pt x="5324" y="2107"/>
                  </a:cubicBezTo>
                  <a:cubicBezTo>
                    <a:pt x="5558" y="1573"/>
                    <a:pt x="5491" y="973"/>
                    <a:pt x="4824" y="940"/>
                  </a:cubicBezTo>
                  <a:cubicBezTo>
                    <a:pt x="4809" y="939"/>
                    <a:pt x="4794" y="938"/>
                    <a:pt x="4778" y="938"/>
                  </a:cubicBezTo>
                  <a:cubicBezTo>
                    <a:pt x="4227" y="938"/>
                    <a:pt x="3681" y="1516"/>
                    <a:pt x="3356" y="1874"/>
                  </a:cubicBezTo>
                  <a:cubicBezTo>
                    <a:pt x="3356" y="1390"/>
                    <a:pt x="3387" y="1"/>
                    <a:pt x="26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35"/>
            <p:cNvSpPr/>
            <p:nvPr/>
          </p:nvSpPr>
          <p:spPr>
            <a:xfrm>
              <a:off x="1643211" y="1882221"/>
              <a:ext cx="309301" cy="199825"/>
            </a:xfrm>
            <a:custGeom>
              <a:avLst/>
              <a:gdLst/>
              <a:ahLst/>
              <a:cxnLst/>
              <a:rect l="l" t="t" r="r" b="b"/>
              <a:pathLst>
                <a:path w="8653" h="5724" extrusionOk="0">
                  <a:moveTo>
                    <a:pt x="4155" y="1"/>
                  </a:moveTo>
                  <a:cubicBezTo>
                    <a:pt x="4121" y="1"/>
                    <a:pt x="4085" y="3"/>
                    <a:pt x="4049" y="7"/>
                  </a:cubicBezTo>
                  <a:cubicBezTo>
                    <a:pt x="2648" y="207"/>
                    <a:pt x="3048" y="2308"/>
                    <a:pt x="3015" y="3209"/>
                  </a:cubicBezTo>
                  <a:cubicBezTo>
                    <a:pt x="2514" y="2709"/>
                    <a:pt x="1847" y="1975"/>
                    <a:pt x="1113" y="1908"/>
                  </a:cubicBezTo>
                  <a:cubicBezTo>
                    <a:pt x="1053" y="1902"/>
                    <a:pt x="996" y="1899"/>
                    <a:pt x="942" y="1899"/>
                  </a:cubicBezTo>
                  <a:cubicBezTo>
                    <a:pt x="156" y="1899"/>
                    <a:pt x="1" y="2558"/>
                    <a:pt x="313" y="3276"/>
                  </a:cubicBezTo>
                  <a:cubicBezTo>
                    <a:pt x="746" y="4310"/>
                    <a:pt x="1780" y="4910"/>
                    <a:pt x="2648" y="5577"/>
                  </a:cubicBezTo>
                  <a:cubicBezTo>
                    <a:pt x="3063" y="5656"/>
                    <a:pt x="3948" y="5724"/>
                    <a:pt x="4745" y="5724"/>
                  </a:cubicBezTo>
                  <a:cubicBezTo>
                    <a:pt x="5292" y="5724"/>
                    <a:pt x="5798" y="5692"/>
                    <a:pt x="6084" y="5611"/>
                  </a:cubicBezTo>
                  <a:cubicBezTo>
                    <a:pt x="7284" y="4310"/>
                    <a:pt x="7952" y="3976"/>
                    <a:pt x="8285" y="3276"/>
                  </a:cubicBezTo>
                  <a:cubicBezTo>
                    <a:pt x="8652" y="2475"/>
                    <a:pt x="8552" y="1508"/>
                    <a:pt x="7551" y="1474"/>
                  </a:cubicBezTo>
                  <a:cubicBezTo>
                    <a:pt x="7519" y="1472"/>
                    <a:pt x="7488" y="1471"/>
                    <a:pt x="7456" y="1471"/>
                  </a:cubicBezTo>
                  <a:cubicBezTo>
                    <a:pt x="6588" y="1471"/>
                    <a:pt x="5732" y="2330"/>
                    <a:pt x="5250" y="2909"/>
                  </a:cubicBezTo>
                  <a:cubicBezTo>
                    <a:pt x="5250" y="2131"/>
                    <a:pt x="5313" y="1"/>
                    <a:pt x="41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35"/>
            <p:cNvSpPr/>
            <p:nvPr/>
          </p:nvSpPr>
          <p:spPr>
            <a:xfrm>
              <a:off x="2044739" y="2930377"/>
              <a:ext cx="154561" cy="100157"/>
            </a:xfrm>
            <a:custGeom>
              <a:avLst/>
              <a:gdLst/>
              <a:ahLst/>
              <a:cxnLst/>
              <a:rect l="l" t="t" r="r" b="b"/>
              <a:pathLst>
                <a:path w="4324" h="2869" extrusionOk="0">
                  <a:moveTo>
                    <a:pt x="2072" y="0"/>
                  </a:moveTo>
                  <a:cubicBezTo>
                    <a:pt x="2056" y="0"/>
                    <a:pt x="2039" y="1"/>
                    <a:pt x="2022" y="3"/>
                  </a:cubicBezTo>
                  <a:cubicBezTo>
                    <a:pt x="1322" y="103"/>
                    <a:pt x="1522" y="1171"/>
                    <a:pt x="1489" y="1604"/>
                  </a:cubicBezTo>
                  <a:cubicBezTo>
                    <a:pt x="1222" y="1371"/>
                    <a:pt x="922" y="1004"/>
                    <a:pt x="521" y="971"/>
                  </a:cubicBezTo>
                  <a:cubicBezTo>
                    <a:pt x="487" y="965"/>
                    <a:pt x="454" y="963"/>
                    <a:pt x="423" y="963"/>
                  </a:cubicBezTo>
                  <a:cubicBezTo>
                    <a:pt x="73" y="963"/>
                    <a:pt x="1" y="1300"/>
                    <a:pt x="154" y="1638"/>
                  </a:cubicBezTo>
                  <a:cubicBezTo>
                    <a:pt x="354" y="2171"/>
                    <a:pt x="888" y="2472"/>
                    <a:pt x="1322" y="2805"/>
                  </a:cubicBezTo>
                  <a:cubicBezTo>
                    <a:pt x="1505" y="2842"/>
                    <a:pt x="1899" y="2868"/>
                    <a:pt x="2272" y="2868"/>
                  </a:cubicBezTo>
                  <a:cubicBezTo>
                    <a:pt x="2579" y="2868"/>
                    <a:pt x="2872" y="2850"/>
                    <a:pt x="3023" y="2805"/>
                  </a:cubicBezTo>
                  <a:cubicBezTo>
                    <a:pt x="3623" y="2171"/>
                    <a:pt x="3957" y="2005"/>
                    <a:pt x="4124" y="1638"/>
                  </a:cubicBezTo>
                  <a:cubicBezTo>
                    <a:pt x="4324" y="1237"/>
                    <a:pt x="4257" y="770"/>
                    <a:pt x="3757" y="737"/>
                  </a:cubicBezTo>
                  <a:cubicBezTo>
                    <a:pt x="3742" y="736"/>
                    <a:pt x="3727" y="735"/>
                    <a:pt x="3712" y="735"/>
                  </a:cubicBezTo>
                  <a:cubicBezTo>
                    <a:pt x="3292" y="735"/>
                    <a:pt x="2848" y="1181"/>
                    <a:pt x="2623" y="1471"/>
                  </a:cubicBezTo>
                  <a:cubicBezTo>
                    <a:pt x="2623" y="1082"/>
                    <a:pt x="2623" y="0"/>
                    <a:pt x="20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35"/>
            <p:cNvSpPr/>
            <p:nvPr/>
          </p:nvSpPr>
          <p:spPr>
            <a:xfrm>
              <a:off x="1679779" y="3445081"/>
              <a:ext cx="153489" cy="100157"/>
            </a:xfrm>
            <a:custGeom>
              <a:avLst/>
              <a:gdLst/>
              <a:ahLst/>
              <a:cxnLst/>
              <a:rect l="l" t="t" r="r" b="b"/>
              <a:pathLst>
                <a:path w="4294" h="2869" extrusionOk="0">
                  <a:moveTo>
                    <a:pt x="2044" y="0"/>
                  </a:moveTo>
                  <a:cubicBezTo>
                    <a:pt x="2027" y="0"/>
                    <a:pt x="2010" y="1"/>
                    <a:pt x="1992" y="3"/>
                  </a:cubicBezTo>
                  <a:cubicBezTo>
                    <a:pt x="1291" y="103"/>
                    <a:pt x="1491" y="1171"/>
                    <a:pt x="1458" y="1604"/>
                  </a:cubicBezTo>
                  <a:cubicBezTo>
                    <a:pt x="1224" y="1371"/>
                    <a:pt x="891" y="1004"/>
                    <a:pt x="524" y="970"/>
                  </a:cubicBezTo>
                  <a:cubicBezTo>
                    <a:pt x="489" y="965"/>
                    <a:pt x="457" y="963"/>
                    <a:pt x="426" y="963"/>
                  </a:cubicBezTo>
                  <a:cubicBezTo>
                    <a:pt x="76" y="963"/>
                    <a:pt x="1" y="1300"/>
                    <a:pt x="124" y="1638"/>
                  </a:cubicBezTo>
                  <a:cubicBezTo>
                    <a:pt x="357" y="2171"/>
                    <a:pt x="891" y="2472"/>
                    <a:pt x="1291" y="2805"/>
                  </a:cubicBezTo>
                  <a:cubicBezTo>
                    <a:pt x="1492" y="2842"/>
                    <a:pt x="1895" y="2868"/>
                    <a:pt x="2272" y="2868"/>
                  </a:cubicBezTo>
                  <a:cubicBezTo>
                    <a:pt x="2582" y="2868"/>
                    <a:pt x="2875" y="2850"/>
                    <a:pt x="3026" y="2805"/>
                  </a:cubicBezTo>
                  <a:cubicBezTo>
                    <a:pt x="3626" y="2171"/>
                    <a:pt x="3960" y="2005"/>
                    <a:pt x="4127" y="1638"/>
                  </a:cubicBezTo>
                  <a:cubicBezTo>
                    <a:pt x="4293" y="1237"/>
                    <a:pt x="4260" y="770"/>
                    <a:pt x="3760" y="737"/>
                  </a:cubicBezTo>
                  <a:cubicBezTo>
                    <a:pt x="3744" y="736"/>
                    <a:pt x="3728" y="735"/>
                    <a:pt x="3712" y="735"/>
                  </a:cubicBezTo>
                  <a:cubicBezTo>
                    <a:pt x="3263" y="735"/>
                    <a:pt x="2850" y="1181"/>
                    <a:pt x="2592" y="1471"/>
                  </a:cubicBezTo>
                  <a:cubicBezTo>
                    <a:pt x="2592" y="1082"/>
                    <a:pt x="2624" y="0"/>
                    <a:pt x="20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35"/>
            <p:cNvSpPr/>
            <p:nvPr/>
          </p:nvSpPr>
          <p:spPr>
            <a:xfrm>
              <a:off x="3018907" y="3724531"/>
              <a:ext cx="154561" cy="100087"/>
            </a:xfrm>
            <a:custGeom>
              <a:avLst/>
              <a:gdLst/>
              <a:ahLst/>
              <a:cxnLst/>
              <a:rect l="l" t="t" r="r" b="b"/>
              <a:pathLst>
                <a:path w="4324" h="2867" extrusionOk="0">
                  <a:moveTo>
                    <a:pt x="2076" y="1"/>
                  </a:moveTo>
                  <a:cubicBezTo>
                    <a:pt x="2059" y="1"/>
                    <a:pt x="2041" y="2"/>
                    <a:pt x="2022" y="4"/>
                  </a:cubicBezTo>
                  <a:cubicBezTo>
                    <a:pt x="1322" y="104"/>
                    <a:pt x="1522" y="1171"/>
                    <a:pt x="1488" y="1605"/>
                  </a:cubicBezTo>
                  <a:cubicBezTo>
                    <a:pt x="1255" y="1371"/>
                    <a:pt x="921" y="971"/>
                    <a:pt x="554" y="971"/>
                  </a:cubicBezTo>
                  <a:cubicBezTo>
                    <a:pt x="517" y="966"/>
                    <a:pt x="482" y="963"/>
                    <a:pt x="449" y="963"/>
                  </a:cubicBezTo>
                  <a:cubicBezTo>
                    <a:pt x="73" y="963"/>
                    <a:pt x="1" y="1301"/>
                    <a:pt x="154" y="1638"/>
                  </a:cubicBezTo>
                  <a:cubicBezTo>
                    <a:pt x="388" y="2172"/>
                    <a:pt x="888" y="2472"/>
                    <a:pt x="1322" y="2772"/>
                  </a:cubicBezTo>
                  <a:cubicBezTo>
                    <a:pt x="1535" y="2831"/>
                    <a:pt x="1962" y="2866"/>
                    <a:pt x="2355" y="2866"/>
                  </a:cubicBezTo>
                  <a:cubicBezTo>
                    <a:pt x="2638" y="2866"/>
                    <a:pt x="2903" y="2848"/>
                    <a:pt x="3056" y="2806"/>
                  </a:cubicBezTo>
                  <a:cubicBezTo>
                    <a:pt x="3657" y="2172"/>
                    <a:pt x="3957" y="1972"/>
                    <a:pt x="4157" y="1638"/>
                  </a:cubicBezTo>
                  <a:cubicBezTo>
                    <a:pt x="4324" y="1238"/>
                    <a:pt x="4257" y="771"/>
                    <a:pt x="3757" y="738"/>
                  </a:cubicBezTo>
                  <a:cubicBezTo>
                    <a:pt x="3742" y="737"/>
                    <a:pt x="3727" y="736"/>
                    <a:pt x="3712" y="736"/>
                  </a:cubicBezTo>
                  <a:cubicBezTo>
                    <a:pt x="3291" y="736"/>
                    <a:pt x="2848" y="1182"/>
                    <a:pt x="2623" y="1472"/>
                  </a:cubicBezTo>
                  <a:cubicBezTo>
                    <a:pt x="2623" y="1051"/>
                    <a:pt x="2654" y="1"/>
                    <a:pt x="207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35"/>
            <p:cNvSpPr/>
            <p:nvPr/>
          </p:nvSpPr>
          <p:spPr>
            <a:xfrm>
              <a:off x="2897480" y="3462396"/>
              <a:ext cx="243817" cy="157444"/>
            </a:xfrm>
            <a:custGeom>
              <a:avLst/>
              <a:gdLst/>
              <a:ahLst/>
              <a:cxnLst/>
              <a:rect l="l" t="t" r="r" b="b"/>
              <a:pathLst>
                <a:path w="6821" h="4510" extrusionOk="0">
                  <a:moveTo>
                    <a:pt x="3287" y="0"/>
                  </a:moveTo>
                  <a:cubicBezTo>
                    <a:pt x="3254" y="0"/>
                    <a:pt x="3220" y="3"/>
                    <a:pt x="3184" y="7"/>
                  </a:cubicBezTo>
                  <a:cubicBezTo>
                    <a:pt x="2083" y="174"/>
                    <a:pt x="2384" y="1809"/>
                    <a:pt x="2350" y="2543"/>
                  </a:cubicBezTo>
                  <a:cubicBezTo>
                    <a:pt x="1950" y="2142"/>
                    <a:pt x="1450" y="1542"/>
                    <a:pt x="849" y="1509"/>
                  </a:cubicBezTo>
                  <a:cubicBezTo>
                    <a:pt x="795" y="1501"/>
                    <a:pt x="743" y="1497"/>
                    <a:pt x="695" y="1497"/>
                  </a:cubicBezTo>
                  <a:cubicBezTo>
                    <a:pt x="125" y="1497"/>
                    <a:pt x="0" y="2022"/>
                    <a:pt x="215" y="2576"/>
                  </a:cubicBezTo>
                  <a:cubicBezTo>
                    <a:pt x="582" y="3410"/>
                    <a:pt x="1416" y="3877"/>
                    <a:pt x="2083" y="4377"/>
                  </a:cubicBezTo>
                  <a:cubicBezTo>
                    <a:pt x="2393" y="4455"/>
                    <a:pt x="3072" y="4510"/>
                    <a:pt x="3693" y="4510"/>
                  </a:cubicBezTo>
                  <a:cubicBezTo>
                    <a:pt x="4142" y="4510"/>
                    <a:pt x="4561" y="4481"/>
                    <a:pt x="4785" y="4411"/>
                  </a:cubicBezTo>
                  <a:cubicBezTo>
                    <a:pt x="5753" y="3377"/>
                    <a:pt x="6253" y="3110"/>
                    <a:pt x="6520" y="2576"/>
                  </a:cubicBezTo>
                  <a:cubicBezTo>
                    <a:pt x="6820" y="1942"/>
                    <a:pt x="6720" y="1175"/>
                    <a:pt x="5953" y="1142"/>
                  </a:cubicBezTo>
                  <a:cubicBezTo>
                    <a:pt x="5936" y="1141"/>
                    <a:pt x="5919" y="1140"/>
                    <a:pt x="5902" y="1140"/>
                  </a:cubicBezTo>
                  <a:cubicBezTo>
                    <a:pt x="5187" y="1140"/>
                    <a:pt x="4509" y="1820"/>
                    <a:pt x="4118" y="2276"/>
                  </a:cubicBezTo>
                  <a:cubicBezTo>
                    <a:pt x="4118" y="1697"/>
                    <a:pt x="4180" y="0"/>
                    <a:pt x="32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35"/>
            <p:cNvSpPr/>
            <p:nvPr/>
          </p:nvSpPr>
          <p:spPr>
            <a:xfrm>
              <a:off x="1443788" y="2471527"/>
              <a:ext cx="242816" cy="157339"/>
            </a:xfrm>
            <a:custGeom>
              <a:avLst/>
              <a:gdLst/>
              <a:ahLst/>
              <a:cxnLst/>
              <a:rect l="l" t="t" r="r" b="b"/>
              <a:pathLst>
                <a:path w="6793" h="4507" extrusionOk="0">
                  <a:moveTo>
                    <a:pt x="3236" y="0"/>
                  </a:moveTo>
                  <a:cubicBezTo>
                    <a:pt x="3211" y="0"/>
                    <a:pt x="3184" y="2"/>
                    <a:pt x="3156" y="4"/>
                  </a:cubicBezTo>
                  <a:cubicBezTo>
                    <a:pt x="2056" y="171"/>
                    <a:pt x="2389" y="1839"/>
                    <a:pt x="2356" y="2540"/>
                  </a:cubicBezTo>
                  <a:cubicBezTo>
                    <a:pt x="1956" y="2139"/>
                    <a:pt x="1455" y="1539"/>
                    <a:pt x="855" y="1506"/>
                  </a:cubicBezTo>
                  <a:cubicBezTo>
                    <a:pt x="815" y="1502"/>
                    <a:pt x="777" y="1500"/>
                    <a:pt x="740" y="1500"/>
                  </a:cubicBezTo>
                  <a:cubicBezTo>
                    <a:pt x="137" y="1500"/>
                    <a:pt x="1" y="2007"/>
                    <a:pt x="221" y="2573"/>
                  </a:cubicBezTo>
                  <a:cubicBezTo>
                    <a:pt x="588" y="3407"/>
                    <a:pt x="1389" y="3874"/>
                    <a:pt x="2056" y="4374"/>
                  </a:cubicBezTo>
                  <a:cubicBezTo>
                    <a:pt x="2384" y="4452"/>
                    <a:pt x="3061" y="4507"/>
                    <a:pt x="3682" y="4507"/>
                  </a:cubicBezTo>
                  <a:cubicBezTo>
                    <a:pt x="4132" y="4507"/>
                    <a:pt x="4553" y="4478"/>
                    <a:pt x="4791" y="4408"/>
                  </a:cubicBezTo>
                  <a:cubicBezTo>
                    <a:pt x="5725" y="3407"/>
                    <a:pt x="6259" y="3107"/>
                    <a:pt x="6526" y="2573"/>
                  </a:cubicBezTo>
                  <a:cubicBezTo>
                    <a:pt x="6792" y="1939"/>
                    <a:pt x="6726" y="1205"/>
                    <a:pt x="5925" y="1139"/>
                  </a:cubicBezTo>
                  <a:cubicBezTo>
                    <a:pt x="5910" y="1138"/>
                    <a:pt x="5894" y="1138"/>
                    <a:pt x="5879" y="1138"/>
                  </a:cubicBezTo>
                  <a:cubicBezTo>
                    <a:pt x="5194" y="1138"/>
                    <a:pt x="4515" y="1849"/>
                    <a:pt x="4124" y="2306"/>
                  </a:cubicBezTo>
                  <a:cubicBezTo>
                    <a:pt x="4124" y="1690"/>
                    <a:pt x="4155" y="0"/>
                    <a:pt x="32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35"/>
            <p:cNvSpPr/>
            <p:nvPr/>
          </p:nvSpPr>
          <p:spPr>
            <a:xfrm>
              <a:off x="3638016" y="2101103"/>
              <a:ext cx="243709" cy="157444"/>
            </a:xfrm>
            <a:custGeom>
              <a:avLst/>
              <a:gdLst/>
              <a:ahLst/>
              <a:cxnLst/>
              <a:rect l="l" t="t" r="r" b="b"/>
              <a:pathLst>
                <a:path w="6818" h="4510" extrusionOk="0">
                  <a:moveTo>
                    <a:pt x="3285" y="1"/>
                  </a:moveTo>
                  <a:cubicBezTo>
                    <a:pt x="3252" y="1"/>
                    <a:pt x="3218" y="3"/>
                    <a:pt x="3182" y="8"/>
                  </a:cubicBezTo>
                  <a:cubicBezTo>
                    <a:pt x="2081" y="175"/>
                    <a:pt x="2415" y="1809"/>
                    <a:pt x="2348" y="2543"/>
                  </a:cubicBezTo>
                  <a:cubicBezTo>
                    <a:pt x="1948" y="2143"/>
                    <a:pt x="1447" y="1542"/>
                    <a:pt x="847" y="1509"/>
                  </a:cubicBezTo>
                  <a:cubicBezTo>
                    <a:pt x="792" y="1501"/>
                    <a:pt x="741" y="1497"/>
                    <a:pt x="693" y="1497"/>
                  </a:cubicBezTo>
                  <a:cubicBezTo>
                    <a:pt x="123" y="1497"/>
                    <a:pt x="0" y="2023"/>
                    <a:pt x="247" y="2576"/>
                  </a:cubicBezTo>
                  <a:cubicBezTo>
                    <a:pt x="580" y="3410"/>
                    <a:pt x="1414" y="3877"/>
                    <a:pt x="2081" y="4378"/>
                  </a:cubicBezTo>
                  <a:cubicBezTo>
                    <a:pt x="2410" y="4455"/>
                    <a:pt x="3086" y="4510"/>
                    <a:pt x="3707" y="4510"/>
                  </a:cubicBezTo>
                  <a:cubicBezTo>
                    <a:pt x="4157" y="4510"/>
                    <a:pt x="4578" y="4481"/>
                    <a:pt x="4816" y="4411"/>
                  </a:cubicBezTo>
                  <a:cubicBezTo>
                    <a:pt x="5750" y="3377"/>
                    <a:pt x="6251" y="3110"/>
                    <a:pt x="6551" y="2576"/>
                  </a:cubicBezTo>
                  <a:cubicBezTo>
                    <a:pt x="6818" y="1943"/>
                    <a:pt x="6718" y="1175"/>
                    <a:pt x="5951" y="1142"/>
                  </a:cubicBezTo>
                  <a:cubicBezTo>
                    <a:pt x="5934" y="1141"/>
                    <a:pt x="5917" y="1141"/>
                    <a:pt x="5900" y="1141"/>
                  </a:cubicBezTo>
                  <a:cubicBezTo>
                    <a:pt x="5185" y="1141"/>
                    <a:pt x="4507" y="1820"/>
                    <a:pt x="4116" y="2276"/>
                  </a:cubicBezTo>
                  <a:cubicBezTo>
                    <a:pt x="4116" y="1697"/>
                    <a:pt x="4178" y="1"/>
                    <a:pt x="32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35"/>
            <p:cNvSpPr/>
            <p:nvPr/>
          </p:nvSpPr>
          <p:spPr>
            <a:xfrm>
              <a:off x="3145052" y="2506367"/>
              <a:ext cx="153632" cy="99354"/>
            </a:xfrm>
            <a:custGeom>
              <a:avLst/>
              <a:gdLst/>
              <a:ahLst/>
              <a:cxnLst/>
              <a:rect l="l" t="t" r="r" b="b"/>
              <a:pathLst>
                <a:path w="4298" h="2846" extrusionOk="0">
                  <a:moveTo>
                    <a:pt x="2072" y="1"/>
                  </a:moveTo>
                  <a:cubicBezTo>
                    <a:pt x="2048" y="1"/>
                    <a:pt x="2022" y="3"/>
                    <a:pt x="1996" y="7"/>
                  </a:cubicBezTo>
                  <a:cubicBezTo>
                    <a:pt x="1295" y="107"/>
                    <a:pt x="1495" y="1141"/>
                    <a:pt x="1462" y="1608"/>
                  </a:cubicBezTo>
                  <a:cubicBezTo>
                    <a:pt x="1228" y="1341"/>
                    <a:pt x="895" y="975"/>
                    <a:pt x="528" y="941"/>
                  </a:cubicBezTo>
                  <a:cubicBezTo>
                    <a:pt x="508" y="940"/>
                    <a:pt x="488" y="939"/>
                    <a:pt x="470" y="939"/>
                  </a:cubicBezTo>
                  <a:cubicBezTo>
                    <a:pt x="86" y="939"/>
                    <a:pt x="0" y="1260"/>
                    <a:pt x="128" y="1642"/>
                  </a:cubicBezTo>
                  <a:cubicBezTo>
                    <a:pt x="361" y="2142"/>
                    <a:pt x="895" y="2442"/>
                    <a:pt x="1295" y="2776"/>
                  </a:cubicBezTo>
                  <a:cubicBezTo>
                    <a:pt x="1522" y="2817"/>
                    <a:pt x="2004" y="2846"/>
                    <a:pt x="2417" y="2846"/>
                  </a:cubicBezTo>
                  <a:cubicBezTo>
                    <a:pt x="2673" y="2846"/>
                    <a:pt x="2902" y="2835"/>
                    <a:pt x="3030" y="2809"/>
                  </a:cubicBezTo>
                  <a:cubicBezTo>
                    <a:pt x="3630" y="2142"/>
                    <a:pt x="3964" y="1975"/>
                    <a:pt x="4130" y="1642"/>
                  </a:cubicBezTo>
                  <a:cubicBezTo>
                    <a:pt x="4297" y="1208"/>
                    <a:pt x="4264" y="741"/>
                    <a:pt x="3764" y="741"/>
                  </a:cubicBezTo>
                  <a:cubicBezTo>
                    <a:pt x="3746" y="740"/>
                    <a:pt x="3729" y="739"/>
                    <a:pt x="3712" y="739"/>
                  </a:cubicBezTo>
                  <a:cubicBezTo>
                    <a:pt x="3265" y="739"/>
                    <a:pt x="2853" y="1152"/>
                    <a:pt x="2596" y="1442"/>
                  </a:cubicBezTo>
                  <a:cubicBezTo>
                    <a:pt x="2596" y="1058"/>
                    <a:pt x="2627" y="1"/>
                    <a:pt x="20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35"/>
            <p:cNvSpPr/>
            <p:nvPr/>
          </p:nvSpPr>
          <p:spPr>
            <a:xfrm>
              <a:off x="2764936" y="1861380"/>
              <a:ext cx="154561" cy="100157"/>
            </a:xfrm>
            <a:custGeom>
              <a:avLst/>
              <a:gdLst/>
              <a:ahLst/>
              <a:cxnLst/>
              <a:rect l="l" t="t" r="r" b="b"/>
              <a:pathLst>
                <a:path w="4324" h="2869" extrusionOk="0">
                  <a:moveTo>
                    <a:pt x="2075" y="0"/>
                  </a:moveTo>
                  <a:cubicBezTo>
                    <a:pt x="2058" y="0"/>
                    <a:pt x="2040" y="1"/>
                    <a:pt x="2022" y="3"/>
                  </a:cubicBezTo>
                  <a:cubicBezTo>
                    <a:pt x="1322" y="103"/>
                    <a:pt x="1522" y="1171"/>
                    <a:pt x="1488" y="1604"/>
                  </a:cubicBezTo>
                  <a:cubicBezTo>
                    <a:pt x="1255" y="1371"/>
                    <a:pt x="921" y="1004"/>
                    <a:pt x="554" y="971"/>
                  </a:cubicBezTo>
                  <a:cubicBezTo>
                    <a:pt x="517" y="965"/>
                    <a:pt x="482" y="963"/>
                    <a:pt x="449" y="963"/>
                  </a:cubicBezTo>
                  <a:cubicBezTo>
                    <a:pt x="73" y="963"/>
                    <a:pt x="1" y="1300"/>
                    <a:pt x="154" y="1638"/>
                  </a:cubicBezTo>
                  <a:cubicBezTo>
                    <a:pt x="388" y="2172"/>
                    <a:pt x="921" y="2472"/>
                    <a:pt x="1322" y="2805"/>
                  </a:cubicBezTo>
                  <a:cubicBezTo>
                    <a:pt x="1523" y="2842"/>
                    <a:pt x="1925" y="2868"/>
                    <a:pt x="2302" y="2868"/>
                  </a:cubicBezTo>
                  <a:cubicBezTo>
                    <a:pt x="2612" y="2868"/>
                    <a:pt x="2906" y="2850"/>
                    <a:pt x="3056" y="2805"/>
                  </a:cubicBezTo>
                  <a:cubicBezTo>
                    <a:pt x="3657" y="2172"/>
                    <a:pt x="3990" y="2005"/>
                    <a:pt x="4157" y="1638"/>
                  </a:cubicBezTo>
                  <a:cubicBezTo>
                    <a:pt x="4324" y="1237"/>
                    <a:pt x="4290" y="770"/>
                    <a:pt x="3790" y="737"/>
                  </a:cubicBezTo>
                  <a:cubicBezTo>
                    <a:pt x="3774" y="736"/>
                    <a:pt x="3758" y="735"/>
                    <a:pt x="3742" y="735"/>
                  </a:cubicBezTo>
                  <a:cubicBezTo>
                    <a:pt x="3294" y="735"/>
                    <a:pt x="2880" y="1181"/>
                    <a:pt x="2622" y="1471"/>
                  </a:cubicBezTo>
                  <a:cubicBezTo>
                    <a:pt x="2622" y="1082"/>
                    <a:pt x="2654" y="0"/>
                    <a:pt x="2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35"/>
            <p:cNvSpPr/>
            <p:nvPr/>
          </p:nvSpPr>
          <p:spPr>
            <a:xfrm>
              <a:off x="2019395" y="2303264"/>
              <a:ext cx="545361" cy="140024"/>
            </a:xfrm>
            <a:custGeom>
              <a:avLst/>
              <a:gdLst/>
              <a:ahLst/>
              <a:cxnLst/>
              <a:rect l="l" t="t" r="r" b="b"/>
              <a:pathLst>
                <a:path w="15257" h="4011" extrusionOk="0">
                  <a:moveTo>
                    <a:pt x="5577" y="0"/>
                  </a:moveTo>
                  <a:cubicBezTo>
                    <a:pt x="5365" y="0"/>
                    <a:pt x="5151" y="134"/>
                    <a:pt x="5066" y="388"/>
                  </a:cubicBezTo>
                  <a:cubicBezTo>
                    <a:pt x="4766" y="1189"/>
                    <a:pt x="4433" y="2156"/>
                    <a:pt x="3732" y="2690"/>
                  </a:cubicBezTo>
                  <a:cubicBezTo>
                    <a:pt x="3474" y="2891"/>
                    <a:pt x="3217" y="2976"/>
                    <a:pt x="2970" y="2976"/>
                  </a:cubicBezTo>
                  <a:cubicBezTo>
                    <a:pt x="2195" y="2976"/>
                    <a:pt x="1509" y="2146"/>
                    <a:pt x="1130" y="1489"/>
                  </a:cubicBezTo>
                  <a:cubicBezTo>
                    <a:pt x="1026" y="1301"/>
                    <a:pt x="867" y="1225"/>
                    <a:pt x="707" y="1225"/>
                  </a:cubicBezTo>
                  <a:cubicBezTo>
                    <a:pt x="355" y="1225"/>
                    <a:pt x="0" y="1599"/>
                    <a:pt x="230" y="1989"/>
                  </a:cubicBezTo>
                  <a:cubicBezTo>
                    <a:pt x="802" y="3030"/>
                    <a:pt x="1801" y="4011"/>
                    <a:pt x="2974" y="4011"/>
                  </a:cubicBezTo>
                  <a:cubicBezTo>
                    <a:pt x="3304" y="4011"/>
                    <a:pt x="3647" y="3933"/>
                    <a:pt x="3999" y="3757"/>
                  </a:cubicBezTo>
                  <a:cubicBezTo>
                    <a:pt x="4742" y="3364"/>
                    <a:pt x="5213" y="2641"/>
                    <a:pt x="5571" y="1871"/>
                  </a:cubicBezTo>
                  <a:lnTo>
                    <a:pt x="5571" y="1871"/>
                  </a:lnTo>
                  <a:cubicBezTo>
                    <a:pt x="6115" y="2904"/>
                    <a:pt x="6950" y="3790"/>
                    <a:pt x="8202" y="3790"/>
                  </a:cubicBezTo>
                  <a:cubicBezTo>
                    <a:pt x="9359" y="3790"/>
                    <a:pt x="10098" y="2954"/>
                    <a:pt x="10574" y="1992"/>
                  </a:cubicBezTo>
                  <a:lnTo>
                    <a:pt x="10574" y="1992"/>
                  </a:lnTo>
                  <a:cubicBezTo>
                    <a:pt x="11085" y="2754"/>
                    <a:pt x="11867" y="3367"/>
                    <a:pt x="12738" y="3590"/>
                  </a:cubicBezTo>
                  <a:cubicBezTo>
                    <a:pt x="12918" y="3632"/>
                    <a:pt x="13101" y="3655"/>
                    <a:pt x="13283" y="3655"/>
                  </a:cubicBezTo>
                  <a:cubicBezTo>
                    <a:pt x="13676" y="3655"/>
                    <a:pt x="14064" y="3551"/>
                    <a:pt x="14406" y="3323"/>
                  </a:cubicBezTo>
                  <a:cubicBezTo>
                    <a:pt x="15007" y="2856"/>
                    <a:pt x="15174" y="2089"/>
                    <a:pt x="15240" y="1389"/>
                  </a:cubicBezTo>
                  <a:cubicBezTo>
                    <a:pt x="15257" y="1043"/>
                    <a:pt x="15013" y="876"/>
                    <a:pt x="14754" y="876"/>
                  </a:cubicBezTo>
                  <a:cubicBezTo>
                    <a:pt x="14488" y="876"/>
                    <a:pt x="14207" y="1051"/>
                    <a:pt x="14173" y="1389"/>
                  </a:cubicBezTo>
                  <a:cubicBezTo>
                    <a:pt x="14146" y="2078"/>
                    <a:pt x="13846" y="2599"/>
                    <a:pt x="13271" y="2599"/>
                  </a:cubicBezTo>
                  <a:cubicBezTo>
                    <a:pt x="13123" y="2599"/>
                    <a:pt x="12956" y="2565"/>
                    <a:pt x="12772" y="2489"/>
                  </a:cubicBezTo>
                  <a:cubicBezTo>
                    <a:pt x="11938" y="2156"/>
                    <a:pt x="11237" y="1389"/>
                    <a:pt x="11037" y="521"/>
                  </a:cubicBezTo>
                  <a:cubicBezTo>
                    <a:pt x="10972" y="276"/>
                    <a:pt x="10761" y="159"/>
                    <a:pt x="10548" y="159"/>
                  </a:cubicBezTo>
                  <a:cubicBezTo>
                    <a:pt x="10328" y="159"/>
                    <a:pt x="10104" y="284"/>
                    <a:pt x="10037" y="521"/>
                  </a:cubicBezTo>
                  <a:cubicBezTo>
                    <a:pt x="9770" y="1355"/>
                    <a:pt x="9303" y="2756"/>
                    <a:pt x="8202" y="2756"/>
                  </a:cubicBezTo>
                  <a:cubicBezTo>
                    <a:pt x="6968" y="2756"/>
                    <a:pt x="6367" y="1355"/>
                    <a:pt x="6067" y="388"/>
                  </a:cubicBezTo>
                  <a:cubicBezTo>
                    <a:pt x="5985" y="125"/>
                    <a:pt x="5782" y="0"/>
                    <a:pt x="5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35"/>
            <p:cNvSpPr/>
            <p:nvPr/>
          </p:nvSpPr>
          <p:spPr>
            <a:xfrm>
              <a:off x="2270971" y="1537909"/>
              <a:ext cx="545397" cy="139151"/>
            </a:xfrm>
            <a:custGeom>
              <a:avLst/>
              <a:gdLst/>
              <a:ahLst/>
              <a:cxnLst/>
              <a:rect l="l" t="t" r="r" b="b"/>
              <a:pathLst>
                <a:path w="15258" h="3986" extrusionOk="0">
                  <a:moveTo>
                    <a:pt x="5578" y="0"/>
                  </a:moveTo>
                  <a:cubicBezTo>
                    <a:pt x="5366" y="0"/>
                    <a:pt x="5152" y="125"/>
                    <a:pt x="5067" y="363"/>
                  </a:cubicBezTo>
                  <a:cubicBezTo>
                    <a:pt x="4766" y="1163"/>
                    <a:pt x="4433" y="2131"/>
                    <a:pt x="3732" y="2665"/>
                  </a:cubicBezTo>
                  <a:cubicBezTo>
                    <a:pt x="3474" y="2866"/>
                    <a:pt x="3218" y="2951"/>
                    <a:pt x="2970" y="2951"/>
                  </a:cubicBezTo>
                  <a:cubicBezTo>
                    <a:pt x="2196" y="2951"/>
                    <a:pt x="1510" y="2121"/>
                    <a:pt x="1131" y="1464"/>
                  </a:cubicBezTo>
                  <a:cubicBezTo>
                    <a:pt x="1027" y="1276"/>
                    <a:pt x="867" y="1199"/>
                    <a:pt x="708" y="1199"/>
                  </a:cubicBezTo>
                  <a:cubicBezTo>
                    <a:pt x="355" y="1199"/>
                    <a:pt x="0" y="1574"/>
                    <a:pt x="230" y="1964"/>
                  </a:cubicBezTo>
                  <a:cubicBezTo>
                    <a:pt x="803" y="3005"/>
                    <a:pt x="1802" y="3986"/>
                    <a:pt x="2974" y="3986"/>
                  </a:cubicBezTo>
                  <a:cubicBezTo>
                    <a:pt x="3304" y="3986"/>
                    <a:pt x="3648" y="3908"/>
                    <a:pt x="3999" y="3732"/>
                  </a:cubicBezTo>
                  <a:cubicBezTo>
                    <a:pt x="4744" y="3360"/>
                    <a:pt x="5215" y="2629"/>
                    <a:pt x="5574" y="1849"/>
                  </a:cubicBezTo>
                  <a:lnTo>
                    <a:pt x="5574" y="1849"/>
                  </a:lnTo>
                  <a:cubicBezTo>
                    <a:pt x="6117" y="2881"/>
                    <a:pt x="6951" y="3765"/>
                    <a:pt x="8202" y="3765"/>
                  </a:cubicBezTo>
                  <a:cubicBezTo>
                    <a:pt x="9360" y="3765"/>
                    <a:pt x="10099" y="2929"/>
                    <a:pt x="10574" y="1967"/>
                  </a:cubicBezTo>
                  <a:lnTo>
                    <a:pt x="10574" y="1967"/>
                  </a:lnTo>
                  <a:cubicBezTo>
                    <a:pt x="11085" y="2729"/>
                    <a:pt x="11867" y="3342"/>
                    <a:pt x="12739" y="3565"/>
                  </a:cubicBezTo>
                  <a:cubicBezTo>
                    <a:pt x="12918" y="3607"/>
                    <a:pt x="13101" y="3630"/>
                    <a:pt x="13283" y="3630"/>
                  </a:cubicBezTo>
                  <a:cubicBezTo>
                    <a:pt x="13676" y="3630"/>
                    <a:pt x="14065" y="3526"/>
                    <a:pt x="14407" y="3298"/>
                  </a:cubicBezTo>
                  <a:cubicBezTo>
                    <a:pt x="15007" y="2831"/>
                    <a:pt x="15174" y="2064"/>
                    <a:pt x="15241" y="1364"/>
                  </a:cubicBezTo>
                  <a:cubicBezTo>
                    <a:pt x="15257" y="1030"/>
                    <a:pt x="15007" y="863"/>
                    <a:pt x="14744" y="863"/>
                  </a:cubicBezTo>
                  <a:cubicBezTo>
                    <a:pt x="14482" y="863"/>
                    <a:pt x="14207" y="1030"/>
                    <a:pt x="14173" y="1364"/>
                  </a:cubicBezTo>
                  <a:cubicBezTo>
                    <a:pt x="14147" y="2053"/>
                    <a:pt x="13846" y="2574"/>
                    <a:pt x="13271" y="2574"/>
                  </a:cubicBezTo>
                  <a:cubicBezTo>
                    <a:pt x="13123" y="2574"/>
                    <a:pt x="12957" y="2540"/>
                    <a:pt x="12772" y="2464"/>
                  </a:cubicBezTo>
                  <a:cubicBezTo>
                    <a:pt x="11938" y="2164"/>
                    <a:pt x="11238" y="1364"/>
                    <a:pt x="11038" y="496"/>
                  </a:cubicBezTo>
                  <a:cubicBezTo>
                    <a:pt x="10972" y="250"/>
                    <a:pt x="10762" y="133"/>
                    <a:pt x="10548" y="133"/>
                  </a:cubicBezTo>
                  <a:cubicBezTo>
                    <a:pt x="10328" y="133"/>
                    <a:pt x="10105" y="259"/>
                    <a:pt x="10037" y="496"/>
                  </a:cubicBezTo>
                  <a:cubicBezTo>
                    <a:pt x="9770" y="1364"/>
                    <a:pt x="9303" y="2731"/>
                    <a:pt x="8202" y="2731"/>
                  </a:cubicBezTo>
                  <a:cubicBezTo>
                    <a:pt x="6968" y="2731"/>
                    <a:pt x="6368" y="1330"/>
                    <a:pt x="6067" y="363"/>
                  </a:cubicBezTo>
                  <a:cubicBezTo>
                    <a:pt x="5985" y="117"/>
                    <a:pt x="5783" y="0"/>
                    <a:pt x="55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35"/>
            <p:cNvSpPr/>
            <p:nvPr/>
          </p:nvSpPr>
          <p:spPr>
            <a:xfrm>
              <a:off x="2492735" y="2978342"/>
              <a:ext cx="545397" cy="139745"/>
            </a:xfrm>
            <a:custGeom>
              <a:avLst/>
              <a:gdLst/>
              <a:ahLst/>
              <a:cxnLst/>
              <a:rect l="l" t="t" r="r" b="b"/>
              <a:pathLst>
                <a:path w="15258" h="4003" extrusionOk="0">
                  <a:moveTo>
                    <a:pt x="5603" y="1"/>
                  </a:moveTo>
                  <a:cubicBezTo>
                    <a:pt x="5392" y="1"/>
                    <a:pt x="5169" y="126"/>
                    <a:pt x="5067" y="364"/>
                  </a:cubicBezTo>
                  <a:cubicBezTo>
                    <a:pt x="4767" y="1164"/>
                    <a:pt x="4467" y="2165"/>
                    <a:pt x="3766" y="2699"/>
                  </a:cubicBezTo>
                  <a:cubicBezTo>
                    <a:pt x="3511" y="2890"/>
                    <a:pt x="3256" y="2971"/>
                    <a:pt x="3009" y="2971"/>
                  </a:cubicBezTo>
                  <a:cubicBezTo>
                    <a:pt x="2221" y="2971"/>
                    <a:pt x="1512" y="2150"/>
                    <a:pt x="1131" y="1465"/>
                  </a:cubicBezTo>
                  <a:cubicBezTo>
                    <a:pt x="1028" y="1278"/>
                    <a:pt x="870" y="1201"/>
                    <a:pt x="711" y="1201"/>
                  </a:cubicBezTo>
                  <a:cubicBezTo>
                    <a:pt x="358" y="1201"/>
                    <a:pt x="0" y="1584"/>
                    <a:pt x="230" y="1998"/>
                  </a:cubicBezTo>
                  <a:cubicBezTo>
                    <a:pt x="834" y="3021"/>
                    <a:pt x="1849" y="4003"/>
                    <a:pt x="3018" y="4003"/>
                  </a:cubicBezTo>
                  <a:cubicBezTo>
                    <a:pt x="3336" y="4003"/>
                    <a:pt x="3665" y="3930"/>
                    <a:pt x="4000" y="3766"/>
                  </a:cubicBezTo>
                  <a:cubicBezTo>
                    <a:pt x="4755" y="3378"/>
                    <a:pt x="5231" y="2654"/>
                    <a:pt x="5582" y="1884"/>
                  </a:cubicBezTo>
                  <a:lnTo>
                    <a:pt x="5582" y="1884"/>
                  </a:lnTo>
                  <a:cubicBezTo>
                    <a:pt x="6120" y="2906"/>
                    <a:pt x="6944" y="3767"/>
                    <a:pt x="8185" y="3767"/>
                  </a:cubicBezTo>
                  <a:cubicBezTo>
                    <a:pt x="8202" y="3767"/>
                    <a:pt x="8219" y="3767"/>
                    <a:pt x="8236" y="3766"/>
                  </a:cubicBezTo>
                  <a:cubicBezTo>
                    <a:pt x="9397" y="3766"/>
                    <a:pt x="10121" y="2941"/>
                    <a:pt x="10586" y="1985"/>
                  </a:cubicBezTo>
                  <a:lnTo>
                    <a:pt x="10586" y="1985"/>
                  </a:lnTo>
                  <a:cubicBezTo>
                    <a:pt x="11105" y="2751"/>
                    <a:pt x="11884" y="3364"/>
                    <a:pt x="12739" y="3566"/>
                  </a:cubicBezTo>
                  <a:cubicBezTo>
                    <a:pt x="12933" y="3612"/>
                    <a:pt x="13135" y="3638"/>
                    <a:pt x="13335" y="3638"/>
                  </a:cubicBezTo>
                  <a:cubicBezTo>
                    <a:pt x="13720" y="3638"/>
                    <a:pt x="14100" y="3541"/>
                    <a:pt x="14407" y="3299"/>
                  </a:cubicBezTo>
                  <a:cubicBezTo>
                    <a:pt x="15008" y="2866"/>
                    <a:pt x="15208" y="2098"/>
                    <a:pt x="15241" y="1364"/>
                  </a:cubicBezTo>
                  <a:cubicBezTo>
                    <a:pt x="15258" y="1031"/>
                    <a:pt x="15008" y="864"/>
                    <a:pt x="14749" y="864"/>
                  </a:cubicBezTo>
                  <a:cubicBezTo>
                    <a:pt x="14491" y="864"/>
                    <a:pt x="14224" y="1031"/>
                    <a:pt x="14207" y="1364"/>
                  </a:cubicBezTo>
                  <a:cubicBezTo>
                    <a:pt x="14153" y="2087"/>
                    <a:pt x="13864" y="2595"/>
                    <a:pt x="13268" y="2595"/>
                  </a:cubicBezTo>
                  <a:cubicBezTo>
                    <a:pt x="13122" y="2595"/>
                    <a:pt x="12957" y="2565"/>
                    <a:pt x="12773" y="2499"/>
                  </a:cubicBezTo>
                  <a:cubicBezTo>
                    <a:pt x="11939" y="2165"/>
                    <a:pt x="11272" y="1398"/>
                    <a:pt x="11038" y="531"/>
                  </a:cubicBezTo>
                  <a:cubicBezTo>
                    <a:pt x="10989" y="268"/>
                    <a:pt x="10778" y="143"/>
                    <a:pt x="10561" y="143"/>
                  </a:cubicBezTo>
                  <a:cubicBezTo>
                    <a:pt x="10337" y="143"/>
                    <a:pt x="10105" y="276"/>
                    <a:pt x="10037" y="531"/>
                  </a:cubicBezTo>
                  <a:cubicBezTo>
                    <a:pt x="9804" y="1364"/>
                    <a:pt x="9303" y="2732"/>
                    <a:pt x="8236" y="2732"/>
                  </a:cubicBezTo>
                  <a:cubicBezTo>
                    <a:pt x="8222" y="2733"/>
                    <a:pt x="8207" y="2733"/>
                    <a:pt x="8193" y="2733"/>
                  </a:cubicBezTo>
                  <a:cubicBezTo>
                    <a:pt x="6988" y="2733"/>
                    <a:pt x="6398" y="1353"/>
                    <a:pt x="6068" y="364"/>
                  </a:cubicBezTo>
                  <a:cubicBezTo>
                    <a:pt x="6002" y="118"/>
                    <a:pt x="5808" y="1"/>
                    <a:pt x="56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35"/>
            <p:cNvSpPr/>
            <p:nvPr/>
          </p:nvSpPr>
          <p:spPr>
            <a:xfrm>
              <a:off x="2027724" y="3535287"/>
              <a:ext cx="387655" cy="140303"/>
            </a:xfrm>
            <a:custGeom>
              <a:avLst/>
              <a:gdLst/>
              <a:ahLst/>
              <a:cxnLst/>
              <a:rect l="l" t="t" r="r" b="b"/>
              <a:pathLst>
                <a:path w="10845" h="4019" extrusionOk="0">
                  <a:moveTo>
                    <a:pt x="5577" y="0"/>
                  </a:moveTo>
                  <a:cubicBezTo>
                    <a:pt x="5365" y="0"/>
                    <a:pt x="5152" y="134"/>
                    <a:pt x="5067" y="388"/>
                  </a:cubicBezTo>
                  <a:cubicBezTo>
                    <a:pt x="4767" y="1222"/>
                    <a:pt x="4433" y="2323"/>
                    <a:pt x="3599" y="2790"/>
                  </a:cubicBezTo>
                  <a:cubicBezTo>
                    <a:pt x="3382" y="2912"/>
                    <a:pt x="3170" y="2965"/>
                    <a:pt x="2966" y="2965"/>
                  </a:cubicBezTo>
                  <a:cubicBezTo>
                    <a:pt x="2171" y="2965"/>
                    <a:pt x="1503" y="2153"/>
                    <a:pt x="1131" y="1489"/>
                  </a:cubicBezTo>
                  <a:cubicBezTo>
                    <a:pt x="1027" y="1301"/>
                    <a:pt x="867" y="1224"/>
                    <a:pt x="708" y="1224"/>
                  </a:cubicBezTo>
                  <a:cubicBezTo>
                    <a:pt x="355" y="1224"/>
                    <a:pt x="1" y="1599"/>
                    <a:pt x="230" y="1989"/>
                  </a:cubicBezTo>
                  <a:cubicBezTo>
                    <a:pt x="787" y="2992"/>
                    <a:pt x="1810" y="4018"/>
                    <a:pt x="3006" y="4018"/>
                  </a:cubicBezTo>
                  <a:cubicBezTo>
                    <a:pt x="3242" y="4018"/>
                    <a:pt x="3485" y="3978"/>
                    <a:pt x="3733" y="3890"/>
                  </a:cubicBezTo>
                  <a:cubicBezTo>
                    <a:pt x="4632" y="3531"/>
                    <a:pt x="5168" y="2746"/>
                    <a:pt x="5565" y="1895"/>
                  </a:cubicBezTo>
                  <a:lnTo>
                    <a:pt x="5565" y="1895"/>
                  </a:lnTo>
                  <a:cubicBezTo>
                    <a:pt x="5972" y="2694"/>
                    <a:pt x="6558" y="3390"/>
                    <a:pt x="7469" y="3657"/>
                  </a:cubicBezTo>
                  <a:cubicBezTo>
                    <a:pt x="7709" y="3735"/>
                    <a:pt x="7942" y="3771"/>
                    <a:pt x="8166" y="3771"/>
                  </a:cubicBezTo>
                  <a:cubicBezTo>
                    <a:pt x="9278" y="3771"/>
                    <a:pt x="10166" y="2883"/>
                    <a:pt x="10637" y="1856"/>
                  </a:cubicBezTo>
                  <a:cubicBezTo>
                    <a:pt x="10845" y="1441"/>
                    <a:pt x="10480" y="1059"/>
                    <a:pt x="10135" y="1059"/>
                  </a:cubicBezTo>
                  <a:cubicBezTo>
                    <a:pt x="9981" y="1059"/>
                    <a:pt x="9830" y="1136"/>
                    <a:pt x="9737" y="1322"/>
                  </a:cubicBezTo>
                  <a:cubicBezTo>
                    <a:pt x="9436" y="2006"/>
                    <a:pt x="8910" y="2735"/>
                    <a:pt x="8160" y="2735"/>
                  </a:cubicBezTo>
                  <a:cubicBezTo>
                    <a:pt x="7996" y="2735"/>
                    <a:pt x="7821" y="2701"/>
                    <a:pt x="7635" y="2623"/>
                  </a:cubicBezTo>
                  <a:cubicBezTo>
                    <a:pt x="6735" y="2256"/>
                    <a:pt x="6334" y="1222"/>
                    <a:pt x="6068" y="388"/>
                  </a:cubicBezTo>
                  <a:cubicBezTo>
                    <a:pt x="5986" y="125"/>
                    <a:pt x="5782" y="0"/>
                    <a:pt x="55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35"/>
            <p:cNvSpPr/>
            <p:nvPr/>
          </p:nvSpPr>
          <p:spPr>
            <a:xfrm>
              <a:off x="3412034" y="2978342"/>
              <a:ext cx="388048" cy="139535"/>
            </a:xfrm>
            <a:custGeom>
              <a:avLst/>
              <a:gdLst/>
              <a:ahLst/>
              <a:cxnLst/>
              <a:rect l="l" t="t" r="r" b="b"/>
              <a:pathLst>
                <a:path w="10856" h="3997" extrusionOk="0">
                  <a:moveTo>
                    <a:pt x="5579" y="1"/>
                  </a:moveTo>
                  <a:cubicBezTo>
                    <a:pt x="5367" y="1"/>
                    <a:pt x="5152" y="126"/>
                    <a:pt x="5067" y="364"/>
                  </a:cubicBezTo>
                  <a:cubicBezTo>
                    <a:pt x="4767" y="1198"/>
                    <a:pt x="4434" y="2298"/>
                    <a:pt x="3600" y="2799"/>
                  </a:cubicBezTo>
                  <a:cubicBezTo>
                    <a:pt x="3391" y="2910"/>
                    <a:pt x="3188" y="2958"/>
                    <a:pt x="2992" y="2958"/>
                  </a:cubicBezTo>
                  <a:cubicBezTo>
                    <a:pt x="2185" y="2958"/>
                    <a:pt x="1507" y="2136"/>
                    <a:pt x="1131" y="1465"/>
                  </a:cubicBezTo>
                  <a:cubicBezTo>
                    <a:pt x="1028" y="1278"/>
                    <a:pt x="870" y="1201"/>
                    <a:pt x="711" y="1201"/>
                  </a:cubicBezTo>
                  <a:cubicBezTo>
                    <a:pt x="358" y="1201"/>
                    <a:pt x="1" y="1584"/>
                    <a:pt x="231" y="1998"/>
                  </a:cubicBezTo>
                  <a:cubicBezTo>
                    <a:pt x="814" y="2997"/>
                    <a:pt x="1812" y="3997"/>
                    <a:pt x="2996" y="3997"/>
                  </a:cubicBezTo>
                  <a:cubicBezTo>
                    <a:pt x="3235" y="3997"/>
                    <a:pt x="3481" y="3956"/>
                    <a:pt x="3733" y="3866"/>
                  </a:cubicBezTo>
                  <a:cubicBezTo>
                    <a:pt x="4651" y="3530"/>
                    <a:pt x="5193" y="2759"/>
                    <a:pt x="5582" y="1904"/>
                  </a:cubicBezTo>
                  <a:lnTo>
                    <a:pt x="5582" y="1904"/>
                  </a:lnTo>
                  <a:cubicBezTo>
                    <a:pt x="5996" y="2699"/>
                    <a:pt x="6587" y="3379"/>
                    <a:pt x="7469" y="3666"/>
                  </a:cubicBezTo>
                  <a:cubicBezTo>
                    <a:pt x="7710" y="3743"/>
                    <a:pt x="7943" y="3778"/>
                    <a:pt x="8167" y="3778"/>
                  </a:cubicBezTo>
                  <a:cubicBezTo>
                    <a:pt x="9304" y="3778"/>
                    <a:pt x="10198" y="2863"/>
                    <a:pt x="10671" y="1831"/>
                  </a:cubicBezTo>
                  <a:cubicBezTo>
                    <a:pt x="10856" y="1417"/>
                    <a:pt x="10484" y="1035"/>
                    <a:pt x="10148" y="1035"/>
                  </a:cubicBezTo>
                  <a:cubicBezTo>
                    <a:pt x="9997" y="1035"/>
                    <a:pt x="9854" y="1112"/>
                    <a:pt x="9771" y="1298"/>
                  </a:cubicBezTo>
                  <a:cubicBezTo>
                    <a:pt x="9442" y="1982"/>
                    <a:pt x="8912" y="2711"/>
                    <a:pt x="8161" y="2711"/>
                  </a:cubicBezTo>
                  <a:cubicBezTo>
                    <a:pt x="7996" y="2711"/>
                    <a:pt x="7822" y="2677"/>
                    <a:pt x="7636" y="2599"/>
                  </a:cubicBezTo>
                  <a:cubicBezTo>
                    <a:pt x="6735" y="2232"/>
                    <a:pt x="6335" y="1198"/>
                    <a:pt x="6068" y="364"/>
                  </a:cubicBezTo>
                  <a:cubicBezTo>
                    <a:pt x="5986" y="118"/>
                    <a:pt x="5783" y="1"/>
                    <a:pt x="55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35"/>
            <p:cNvSpPr/>
            <p:nvPr/>
          </p:nvSpPr>
          <p:spPr>
            <a:xfrm>
              <a:off x="1562570" y="2154413"/>
              <a:ext cx="113312" cy="101344"/>
            </a:xfrm>
            <a:custGeom>
              <a:avLst/>
              <a:gdLst/>
              <a:ahLst/>
              <a:cxnLst/>
              <a:rect l="l" t="t" r="r" b="b"/>
              <a:pathLst>
                <a:path w="3170" h="2903" extrusionOk="0">
                  <a:moveTo>
                    <a:pt x="2597" y="1"/>
                  </a:moveTo>
                  <a:cubicBezTo>
                    <a:pt x="2373" y="1"/>
                    <a:pt x="2157" y="130"/>
                    <a:pt x="2102" y="351"/>
                  </a:cubicBezTo>
                  <a:cubicBezTo>
                    <a:pt x="2068" y="451"/>
                    <a:pt x="2035" y="518"/>
                    <a:pt x="2035" y="585"/>
                  </a:cubicBezTo>
                  <a:cubicBezTo>
                    <a:pt x="2008" y="639"/>
                    <a:pt x="1958" y="716"/>
                    <a:pt x="1941" y="779"/>
                  </a:cubicBezTo>
                  <a:lnTo>
                    <a:pt x="1941" y="779"/>
                  </a:lnTo>
                  <a:cubicBezTo>
                    <a:pt x="1939" y="781"/>
                    <a:pt x="1937" y="783"/>
                    <a:pt x="1935" y="785"/>
                  </a:cubicBezTo>
                  <a:lnTo>
                    <a:pt x="1902" y="851"/>
                  </a:lnTo>
                  <a:cubicBezTo>
                    <a:pt x="1902" y="885"/>
                    <a:pt x="1902" y="918"/>
                    <a:pt x="1868" y="952"/>
                  </a:cubicBezTo>
                  <a:cubicBezTo>
                    <a:pt x="1835" y="1018"/>
                    <a:pt x="1802" y="1118"/>
                    <a:pt x="1768" y="1185"/>
                  </a:cubicBezTo>
                  <a:cubicBezTo>
                    <a:pt x="1739" y="1243"/>
                    <a:pt x="1710" y="1300"/>
                    <a:pt x="1681" y="1357"/>
                  </a:cubicBezTo>
                  <a:lnTo>
                    <a:pt x="1681" y="1357"/>
                  </a:lnTo>
                  <a:cubicBezTo>
                    <a:pt x="1447" y="1046"/>
                    <a:pt x="1204" y="742"/>
                    <a:pt x="1034" y="384"/>
                  </a:cubicBezTo>
                  <a:cubicBezTo>
                    <a:pt x="946" y="231"/>
                    <a:pt x="757" y="135"/>
                    <a:pt x="572" y="135"/>
                  </a:cubicBezTo>
                  <a:cubicBezTo>
                    <a:pt x="476" y="135"/>
                    <a:pt x="380" y="161"/>
                    <a:pt x="300" y="218"/>
                  </a:cubicBezTo>
                  <a:cubicBezTo>
                    <a:pt x="67" y="351"/>
                    <a:pt x="0" y="651"/>
                    <a:pt x="134" y="918"/>
                  </a:cubicBezTo>
                  <a:cubicBezTo>
                    <a:pt x="434" y="1552"/>
                    <a:pt x="968" y="2019"/>
                    <a:pt x="1268" y="2653"/>
                  </a:cubicBezTo>
                  <a:cubicBezTo>
                    <a:pt x="1351" y="2820"/>
                    <a:pt x="1535" y="2903"/>
                    <a:pt x="1718" y="2903"/>
                  </a:cubicBezTo>
                  <a:cubicBezTo>
                    <a:pt x="1902" y="2903"/>
                    <a:pt x="2085" y="2820"/>
                    <a:pt x="2168" y="2653"/>
                  </a:cubicBezTo>
                  <a:cubicBezTo>
                    <a:pt x="2502" y="1986"/>
                    <a:pt x="2902" y="1352"/>
                    <a:pt x="3102" y="651"/>
                  </a:cubicBezTo>
                  <a:cubicBezTo>
                    <a:pt x="3169" y="384"/>
                    <a:pt x="3002" y="51"/>
                    <a:pt x="2736" y="18"/>
                  </a:cubicBezTo>
                  <a:cubicBezTo>
                    <a:pt x="2690" y="6"/>
                    <a:pt x="2643" y="1"/>
                    <a:pt x="25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35"/>
            <p:cNvSpPr/>
            <p:nvPr/>
          </p:nvSpPr>
          <p:spPr>
            <a:xfrm>
              <a:off x="1787909" y="2617870"/>
              <a:ext cx="113312" cy="101379"/>
            </a:xfrm>
            <a:custGeom>
              <a:avLst/>
              <a:gdLst/>
              <a:ahLst/>
              <a:cxnLst/>
              <a:rect l="l" t="t" r="r" b="b"/>
              <a:pathLst>
                <a:path w="3170" h="2904" extrusionOk="0">
                  <a:moveTo>
                    <a:pt x="2597" y="1"/>
                  </a:moveTo>
                  <a:cubicBezTo>
                    <a:pt x="2373" y="1"/>
                    <a:pt x="2158" y="130"/>
                    <a:pt x="2102" y="351"/>
                  </a:cubicBezTo>
                  <a:cubicBezTo>
                    <a:pt x="2102" y="451"/>
                    <a:pt x="2069" y="518"/>
                    <a:pt x="2036" y="585"/>
                  </a:cubicBezTo>
                  <a:cubicBezTo>
                    <a:pt x="2002" y="685"/>
                    <a:pt x="1969" y="752"/>
                    <a:pt x="1935" y="818"/>
                  </a:cubicBezTo>
                  <a:cubicBezTo>
                    <a:pt x="1955" y="779"/>
                    <a:pt x="1963" y="763"/>
                    <a:pt x="1966" y="763"/>
                  </a:cubicBezTo>
                  <a:cubicBezTo>
                    <a:pt x="1969" y="763"/>
                    <a:pt x="1969" y="771"/>
                    <a:pt x="1969" y="785"/>
                  </a:cubicBezTo>
                  <a:lnTo>
                    <a:pt x="1935" y="852"/>
                  </a:lnTo>
                  <a:cubicBezTo>
                    <a:pt x="1935" y="885"/>
                    <a:pt x="1902" y="918"/>
                    <a:pt x="1902" y="952"/>
                  </a:cubicBezTo>
                  <a:cubicBezTo>
                    <a:pt x="1869" y="1052"/>
                    <a:pt x="1802" y="1118"/>
                    <a:pt x="1769" y="1185"/>
                  </a:cubicBezTo>
                  <a:cubicBezTo>
                    <a:pt x="1742" y="1239"/>
                    <a:pt x="1715" y="1292"/>
                    <a:pt x="1688" y="1344"/>
                  </a:cubicBezTo>
                  <a:lnTo>
                    <a:pt x="1688" y="1344"/>
                  </a:lnTo>
                  <a:cubicBezTo>
                    <a:pt x="1457" y="1038"/>
                    <a:pt x="1220" y="737"/>
                    <a:pt x="1035" y="385"/>
                  </a:cubicBezTo>
                  <a:cubicBezTo>
                    <a:pt x="947" y="231"/>
                    <a:pt x="772" y="135"/>
                    <a:pt x="597" y="135"/>
                  </a:cubicBezTo>
                  <a:cubicBezTo>
                    <a:pt x="506" y="135"/>
                    <a:pt x="414" y="161"/>
                    <a:pt x="334" y="218"/>
                  </a:cubicBezTo>
                  <a:cubicBezTo>
                    <a:pt x="67" y="385"/>
                    <a:pt x="1" y="651"/>
                    <a:pt x="134" y="918"/>
                  </a:cubicBezTo>
                  <a:cubicBezTo>
                    <a:pt x="468" y="1552"/>
                    <a:pt x="968" y="2019"/>
                    <a:pt x="1302" y="2653"/>
                  </a:cubicBezTo>
                  <a:cubicBezTo>
                    <a:pt x="1385" y="2820"/>
                    <a:pt x="1569" y="2903"/>
                    <a:pt x="1752" y="2903"/>
                  </a:cubicBezTo>
                  <a:cubicBezTo>
                    <a:pt x="1935" y="2903"/>
                    <a:pt x="2119" y="2820"/>
                    <a:pt x="2202" y="2653"/>
                  </a:cubicBezTo>
                  <a:cubicBezTo>
                    <a:pt x="2536" y="1986"/>
                    <a:pt x="2936" y="1352"/>
                    <a:pt x="3103" y="651"/>
                  </a:cubicBezTo>
                  <a:cubicBezTo>
                    <a:pt x="3170" y="385"/>
                    <a:pt x="3036" y="84"/>
                    <a:pt x="2736" y="18"/>
                  </a:cubicBezTo>
                  <a:cubicBezTo>
                    <a:pt x="2690" y="6"/>
                    <a:pt x="2643" y="1"/>
                    <a:pt x="25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35"/>
            <p:cNvSpPr/>
            <p:nvPr/>
          </p:nvSpPr>
          <p:spPr>
            <a:xfrm>
              <a:off x="3043464" y="1808984"/>
              <a:ext cx="113312" cy="102112"/>
            </a:xfrm>
            <a:custGeom>
              <a:avLst/>
              <a:gdLst/>
              <a:ahLst/>
              <a:cxnLst/>
              <a:rect l="l" t="t" r="r" b="b"/>
              <a:pathLst>
                <a:path w="3170" h="2925" extrusionOk="0">
                  <a:moveTo>
                    <a:pt x="2655" y="0"/>
                  </a:moveTo>
                  <a:cubicBezTo>
                    <a:pt x="2411" y="0"/>
                    <a:pt x="2162" y="132"/>
                    <a:pt x="2102" y="372"/>
                  </a:cubicBezTo>
                  <a:cubicBezTo>
                    <a:pt x="2102" y="472"/>
                    <a:pt x="2069" y="539"/>
                    <a:pt x="2036" y="606"/>
                  </a:cubicBezTo>
                  <a:cubicBezTo>
                    <a:pt x="2002" y="673"/>
                    <a:pt x="1969" y="773"/>
                    <a:pt x="1936" y="839"/>
                  </a:cubicBezTo>
                  <a:cubicBezTo>
                    <a:pt x="1955" y="800"/>
                    <a:pt x="1963" y="784"/>
                    <a:pt x="1967" y="784"/>
                  </a:cubicBezTo>
                  <a:cubicBezTo>
                    <a:pt x="1969" y="784"/>
                    <a:pt x="1969" y="792"/>
                    <a:pt x="1969" y="806"/>
                  </a:cubicBezTo>
                  <a:lnTo>
                    <a:pt x="1936" y="873"/>
                  </a:lnTo>
                  <a:cubicBezTo>
                    <a:pt x="1936" y="906"/>
                    <a:pt x="1902" y="939"/>
                    <a:pt x="1902" y="973"/>
                  </a:cubicBezTo>
                  <a:cubicBezTo>
                    <a:pt x="1869" y="1039"/>
                    <a:pt x="1802" y="1140"/>
                    <a:pt x="1769" y="1206"/>
                  </a:cubicBezTo>
                  <a:cubicBezTo>
                    <a:pt x="1741" y="1257"/>
                    <a:pt x="1713" y="1308"/>
                    <a:pt x="1685" y="1360"/>
                  </a:cubicBezTo>
                  <a:lnTo>
                    <a:pt x="1685" y="1360"/>
                  </a:lnTo>
                  <a:cubicBezTo>
                    <a:pt x="1455" y="1056"/>
                    <a:pt x="1219" y="756"/>
                    <a:pt x="1035" y="406"/>
                  </a:cubicBezTo>
                  <a:cubicBezTo>
                    <a:pt x="942" y="244"/>
                    <a:pt x="753" y="146"/>
                    <a:pt x="568" y="146"/>
                  </a:cubicBezTo>
                  <a:cubicBezTo>
                    <a:pt x="487" y="146"/>
                    <a:pt x="406" y="165"/>
                    <a:pt x="334" y="206"/>
                  </a:cubicBezTo>
                  <a:cubicBezTo>
                    <a:pt x="68" y="372"/>
                    <a:pt x="1" y="673"/>
                    <a:pt x="134" y="939"/>
                  </a:cubicBezTo>
                  <a:cubicBezTo>
                    <a:pt x="468" y="1540"/>
                    <a:pt x="968" y="2040"/>
                    <a:pt x="1302" y="2674"/>
                  </a:cubicBezTo>
                  <a:cubicBezTo>
                    <a:pt x="1385" y="2841"/>
                    <a:pt x="1569" y="2924"/>
                    <a:pt x="1752" y="2924"/>
                  </a:cubicBezTo>
                  <a:cubicBezTo>
                    <a:pt x="1936" y="2924"/>
                    <a:pt x="2119" y="2841"/>
                    <a:pt x="2202" y="2674"/>
                  </a:cubicBezTo>
                  <a:cubicBezTo>
                    <a:pt x="2536" y="2007"/>
                    <a:pt x="2936" y="1373"/>
                    <a:pt x="3103" y="673"/>
                  </a:cubicBezTo>
                  <a:cubicBezTo>
                    <a:pt x="3170" y="406"/>
                    <a:pt x="3036" y="72"/>
                    <a:pt x="2736" y="5"/>
                  </a:cubicBezTo>
                  <a:cubicBezTo>
                    <a:pt x="2709" y="2"/>
                    <a:pt x="2682" y="0"/>
                    <a:pt x="26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35"/>
            <p:cNvSpPr/>
            <p:nvPr/>
          </p:nvSpPr>
          <p:spPr>
            <a:xfrm>
              <a:off x="3482273" y="1912630"/>
              <a:ext cx="113312" cy="102077"/>
            </a:xfrm>
            <a:custGeom>
              <a:avLst/>
              <a:gdLst/>
              <a:ahLst/>
              <a:cxnLst/>
              <a:rect l="l" t="t" r="r" b="b"/>
              <a:pathLst>
                <a:path w="3170" h="2924" extrusionOk="0">
                  <a:moveTo>
                    <a:pt x="2654" y="0"/>
                  </a:moveTo>
                  <a:cubicBezTo>
                    <a:pt x="2410" y="0"/>
                    <a:pt x="2162" y="132"/>
                    <a:pt x="2102" y="372"/>
                  </a:cubicBezTo>
                  <a:cubicBezTo>
                    <a:pt x="2068" y="472"/>
                    <a:pt x="2035" y="539"/>
                    <a:pt x="2035" y="606"/>
                  </a:cubicBezTo>
                  <a:cubicBezTo>
                    <a:pt x="2008" y="660"/>
                    <a:pt x="1958" y="737"/>
                    <a:pt x="1941" y="800"/>
                  </a:cubicBezTo>
                  <a:lnTo>
                    <a:pt x="1941" y="800"/>
                  </a:lnTo>
                  <a:cubicBezTo>
                    <a:pt x="1939" y="802"/>
                    <a:pt x="1937" y="804"/>
                    <a:pt x="1935" y="806"/>
                  </a:cubicBezTo>
                  <a:lnTo>
                    <a:pt x="1935" y="873"/>
                  </a:lnTo>
                  <a:cubicBezTo>
                    <a:pt x="1902" y="906"/>
                    <a:pt x="1902" y="939"/>
                    <a:pt x="1868" y="973"/>
                  </a:cubicBezTo>
                  <a:cubicBezTo>
                    <a:pt x="1835" y="1039"/>
                    <a:pt x="1802" y="1139"/>
                    <a:pt x="1768" y="1206"/>
                  </a:cubicBezTo>
                  <a:cubicBezTo>
                    <a:pt x="1738" y="1261"/>
                    <a:pt x="1707" y="1316"/>
                    <a:pt x="1677" y="1373"/>
                  </a:cubicBezTo>
                  <a:lnTo>
                    <a:pt x="1677" y="1373"/>
                  </a:lnTo>
                  <a:cubicBezTo>
                    <a:pt x="1444" y="1064"/>
                    <a:pt x="1203" y="761"/>
                    <a:pt x="1034" y="406"/>
                  </a:cubicBezTo>
                  <a:cubicBezTo>
                    <a:pt x="942" y="243"/>
                    <a:pt x="737" y="146"/>
                    <a:pt x="542" y="146"/>
                  </a:cubicBezTo>
                  <a:cubicBezTo>
                    <a:pt x="456" y="146"/>
                    <a:pt x="372" y="165"/>
                    <a:pt x="300" y="205"/>
                  </a:cubicBezTo>
                  <a:cubicBezTo>
                    <a:pt x="67" y="372"/>
                    <a:pt x="0" y="672"/>
                    <a:pt x="134" y="939"/>
                  </a:cubicBezTo>
                  <a:cubicBezTo>
                    <a:pt x="434" y="1540"/>
                    <a:pt x="968" y="2040"/>
                    <a:pt x="1268" y="2674"/>
                  </a:cubicBezTo>
                  <a:cubicBezTo>
                    <a:pt x="1368" y="2841"/>
                    <a:pt x="1551" y="2924"/>
                    <a:pt x="1731" y="2924"/>
                  </a:cubicBezTo>
                  <a:cubicBezTo>
                    <a:pt x="1910" y="2924"/>
                    <a:pt x="2085" y="2841"/>
                    <a:pt x="2168" y="2674"/>
                  </a:cubicBezTo>
                  <a:cubicBezTo>
                    <a:pt x="2502" y="2007"/>
                    <a:pt x="2902" y="1373"/>
                    <a:pt x="3102" y="672"/>
                  </a:cubicBezTo>
                  <a:cubicBezTo>
                    <a:pt x="3169" y="406"/>
                    <a:pt x="3002" y="72"/>
                    <a:pt x="2736" y="5"/>
                  </a:cubicBezTo>
                  <a:cubicBezTo>
                    <a:pt x="2709" y="2"/>
                    <a:pt x="2681" y="0"/>
                    <a:pt x="26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35"/>
            <p:cNvSpPr/>
            <p:nvPr/>
          </p:nvSpPr>
          <p:spPr>
            <a:xfrm>
              <a:off x="3466760" y="2374587"/>
              <a:ext cx="113312" cy="102147"/>
            </a:xfrm>
            <a:custGeom>
              <a:avLst/>
              <a:gdLst/>
              <a:ahLst/>
              <a:cxnLst/>
              <a:rect l="l" t="t" r="r" b="b"/>
              <a:pathLst>
                <a:path w="3170" h="2926" extrusionOk="0">
                  <a:moveTo>
                    <a:pt x="2615" y="0"/>
                  </a:moveTo>
                  <a:cubicBezTo>
                    <a:pt x="2385" y="0"/>
                    <a:pt x="2159" y="155"/>
                    <a:pt x="2102" y="382"/>
                  </a:cubicBezTo>
                  <a:cubicBezTo>
                    <a:pt x="2069" y="449"/>
                    <a:pt x="2035" y="549"/>
                    <a:pt x="2035" y="615"/>
                  </a:cubicBezTo>
                  <a:cubicBezTo>
                    <a:pt x="2010" y="666"/>
                    <a:pt x="1965" y="737"/>
                    <a:pt x="1945" y="797"/>
                  </a:cubicBezTo>
                  <a:lnTo>
                    <a:pt x="1945" y="797"/>
                  </a:lnTo>
                  <a:cubicBezTo>
                    <a:pt x="1942" y="802"/>
                    <a:pt x="1939" y="808"/>
                    <a:pt x="1935" y="816"/>
                  </a:cubicBezTo>
                  <a:lnTo>
                    <a:pt x="1902" y="882"/>
                  </a:lnTo>
                  <a:cubicBezTo>
                    <a:pt x="1902" y="916"/>
                    <a:pt x="1902" y="949"/>
                    <a:pt x="1869" y="982"/>
                  </a:cubicBezTo>
                  <a:cubicBezTo>
                    <a:pt x="1835" y="1049"/>
                    <a:pt x="1802" y="1149"/>
                    <a:pt x="1769" y="1216"/>
                  </a:cubicBezTo>
                  <a:cubicBezTo>
                    <a:pt x="1739" y="1269"/>
                    <a:pt x="1710" y="1322"/>
                    <a:pt x="1680" y="1375"/>
                  </a:cubicBezTo>
                  <a:lnTo>
                    <a:pt x="1680" y="1375"/>
                  </a:lnTo>
                  <a:cubicBezTo>
                    <a:pt x="1446" y="1059"/>
                    <a:pt x="1204" y="753"/>
                    <a:pt x="1035" y="415"/>
                  </a:cubicBezTo>
                  <a:cubicBezTo>
                    <a:pt x="942" y="253"/>
                    <a:pt x="737" y="155"/>
                    <a:pt x="542" y="155"/>
                  </a:cubicBezTo>
                  <a:cubicBezTo>
                    <a:pt x="456" y="155"/>
                    <a:pt x="372" y="174"/>
                    <a:pt x="301" y="215"/>
                  </a:cubicBezTo>
                  <a:cubicBezTo>
                    <a:pt x="67" y="382"/>
                    <a:pt x="1" y="682"/>
                    <a:pt x="134" y="949"/>
                  </a:cubicBezTo>
                  <a:cubicBezTo>
                    <a:pt x="434" y="1549"/>
                    <a:pt x="968" y="2050"/>
                    <a:pt x="1268" y="2650"/>
                  </a:cubicBezTo>
                  <a:cubicBezTo>
                    <a:pt x="1352" y="2834"/>
                    <a:pt x="1535" y="2925"/>
                    <a:pt x="1719" y="2925"/>
                  </a:cubicBezTo>
                  <a:cubicBezTo>
                    <a:pt x="1902" y="2925"/>
                    <a:pt x="2085" y="2834"/>
                    <a:pt x="2169" y="2650"/>
                  </a:cubicBezTo>
                  <a:cubicBezTo>
                    <a:pt x="2502" y="2016"/>
                    <a:pt x="2903" y="1383"/>
                    <a:pt x="3103" y="649"/>
                  </a:cubicBezTo>
                  <a:cubicBezTo>
                    <a:pt x="3170" y="415"/>
                    <a:pt x="3003" y="82"/>
                    <a:pt x="2736" y="15"/>
                  </a:cubicBezTo>
                  <a:cubicBezTo>
                    <a:pt x="2696" y="5"/>
                    <a:pt x="2656" y="0"/>
                    <a:pt x="26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35"/>
            <p:cNvSpPr/>
            <p:nvPr/>
          </p:nvSpPr>
          <p:spPr>
            <a:xfrm>
              <a:off x="1735470" y="3119030"/>
              <a:ext cx="113276" cy="102112"/>
            </a:xfrm>
            <a:custGeom>
              <a:avLst/>
              <a:gdLst/>
              <a:ahLst/>
              <a:cxnLst/>
              <a:rect l="l" t="t" r="r" b="b"/>
              <a:pathLst>
                <a:path w="3169" h="2925" extrusionOk="0">
                  <a:moveTo>
                    <a:pt x="2654" y="0"/>
                  </a:moveTo>
                  <a:cubicBezTo>
                    <a:pt x="2410" y="0"/>
                    <a:pt x="2162" y="132"/>
                    <a:pt x="2102" y="372"/>
                  </a:cubicBezTo>
                  <a:cubicBezTo>
                    <a:pt x="2068" y="439"/>
                    <a:pt x="2068" y="539"/>
                    <a:pt x="2035" y="606"/>
                  </a:cubicBezTo>
                  <a:cubicBezTo>
                    <a:pt x="2001" y="672"/>
                    <a:pt x="1968" y="773"/>
                    <a:pt x="1935" y="839"/>
                  </a:cubicBezTo>
                  <a:cubicBezTo>
                    <a:pt x="1954" y="800"/>
                    <a:pt x="1962" y="784"/>
                    <a:pt x="1966" y="784"/>
                  </a:cubicBezTo>
                  <a:cubicBezTo>
                    <a:pt x="1968" y="784"/>
                    <a:pt x="1968" y="792"/>
                    <a:pt x="1968" y="806"/>
                  </a:cubicBezTo>
                  <a:lnTo>
                    <a:pt x="1935" y="873"/>
                  </a:lnTo>
                  <a:cubicBezTo>
                    <a:pt x="1901" y="906"/>
                    <a:pt x="1901" y="939"/>
                    <a:pt x="1901" y="973"/>
                  </a:cubicBezTo>
                  <a:cubicBezTo>
                    <a:pt x="1835" y="1039"/>
                    <a:pt x="1801" y="1139"/>
                    <a:pt x="1768" y="1206"/>
                  </a:cubicBezTo>
                  <a:cubicBezTo>
                    <a:pt x="1740" y="1257"/>
                    <a:pt x="1711" y="1309"/>
                    <a:pt x="1683" y="1362"/>
                  </a:cubicBezTo>
                  <a:lnTo>
                    <a:pt x="1683" y="1362"/>
                  </a:lnTo>
                  <a:cubicBezTo>
                    <a:pt x="1444" y="1047"/>
                    <a:pt x="1202" y="742"/>
                    <a:pt x="1034" y="406"/>
                  </a:cubicBezTo>
                  <a:cubicBezTo>
                    <a:pt x="941" y="243"/>
                    <a:pt x="736" y="146"/>
                    <a:pt x="553" y="146"/>
                  </a:cubicBezTo>
                  <a:cubicBezTo>
                    <a:pt x="472" y="146"/>
                    <a:pt x="395" y="165"/>
                    <a:pt x="334" y="205"/>
                  </a:cubicBezTo>
                  <a:cubicBezTo>
                    <a:pt x="67" y="372"/>
                    <a:pt x="0" y="672"/>
                    <a:pt x="133" y="939"/>
                  </a:cubicBezTo>
                  <a:cubicBezTo>
                    <a:pt x="467" y="1540"/>
                    <a:pt x="967" y="2040"/>
                    <a:pt x="1301" y="2674"/>
                  </a:cubicBezTo>
                  <a:cubicBezTo>
                    <a:pt x="1384" y="2841"/>
                    <a:pt x="1559" y="2924"/>
                    <a:pt x="1739" y="2924"/>
                  </a:cubicBezTo>
                  <a:cubicBezTo>
                    <a:pt x="1918" y="2924"/>
                    <a:pt x="2102" y="2841"/>
                    <a:pt x="2202" y="2674"/>
                  </a:cubicBezTo>
                  <a:cubicBezTo>
                    <a:pt x="2502" y="2007"/>
                    <a:pt x="2935" y="1373"/>
                    <a:pt x="3102" y="672"/>
                  </a:cubicBezTo>
                  <a:cubicBezTo>
                    <a:pt x="3169" y="406"/>
                    <a:pt x="3036" y="72"/>
                    <a:pt x="2735" y="5"/>
                  </a:cubicBezTo>
                  <a:cubicBezTo>
                    <a:pt x="2708" y="2"/>
                    <a:pt x="2681" y="0"/>
                    <a:pt x="26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35"/>
            <p:cNvSpPr/>
            <p:nvPr/>
          </p:nvSpPr>
          <p:spPr>
            <a:xfrm>
              <a:off x="1728285" y="2210370"/>
              <a:ext cx="115707" cy="85948"/>
            </a:xfrm>
            <a:custGeom>
              <a:avLst/>
              <a:gdLst/>
              <a:ahLst/>
              <a:cxnLst/>
              <a:rect l="l" t="t" r="r" b="b"/>
              <a:pathLst>
                <a:path w="3237" h="2462" extrusionOk="0">
                  <a:moveTo>
                    <a:pt x="1572" y="1"/>
                  </a:moveTo>
                  <a:cubicBezTo>
                    <a:pt x="1493" y="1"/>
                    <a:pt x="1416" y="35"/>
                    <a:pt x="1369" y="114"/>
                  </a:cubicBezTo>
                  <a:cubicBezTo>
                    <a:pt x="1202" y="480"/>
                    <a:pt x="1235" y="814"/>
                    <a:pt x="1302" y="1148"/>
                  </a:cubicBezTo>
                  <a:cubicBezTo>
                    <a:pt x="1002" y="914"/>
                    <a:pt x="668" y="714"/>
                    <a:pt x="301" y="681"/>
                  </a:cubicBezTo>
                  <a:cubicBezTo>
                    <a:pt x="68" y="681"/>
                    <a:pt x="1" y="914"/>
                    <a:pt x="68" y="1081"/>
                  </a:cubicBezTo>
                  <a:cubicBezTo>
                    <a:pt x="401" y="1715"/>
                    <a:pt x="1035" y="2148"/>
                    <a:pt x="1669" y="2449"/>
                  </a:cubicBezTo>
                  <a:cubicBezTo>
                    <a:pt x="1705" y="2457"/>
                    <a:pt x="1738" y="2462"/>
                    <a:pt x="1769" y="2462"/>
                  </a:cubicBezTo>
                  <a:cubicBezTo>
                    <a:pt x="1853" y="2462"/>
                    <a:pt x="1920" y="2431"/>
                    <a:pt x="1969" y="2382"/>
                  </a:cubicBezTo>
                  <a:cubicBezTo>
                    <a:pt x="2002" y="2382"/>
                    <a:pt x="2036" y="2348"/>
                    <a:pt x="2036" y="2315"/>
                  </a:cubicBezTo>
                  <a:cubicBezTo>
                    <a:pt x="2503" y="1881"/>
                    <a:pt x="3203" y="1314"/>
                    <a:pt x="3237" y="614"/>
                  </a:cubicBezTo>
                  <a:cubicBezTo>
                    <a:pt x="3237" y="469"/>
                    <a:pt x="3110" y="374"/>
                    <a:pt x="2967" y="374"/>
                  </a:cubicBezTo>
                  <a:cubicBezTo>
                    <a:pt x="2946" y="374"/>
                    <a:pt x="2925" y="376"/>
                    <a:pt x="2903" y="380"/>
                  </a:cubicBezTo>
                  <a:cubicBezTo>
                    <a:pt x="2536" y="480"/>
                    <a:pt x="2269" y="714"/>
                    <a:pt x="2102" y="1014"/>
                  </a:cubicBezTo>
                  <a:cubicBezTo>
                    <a:pt x="2069" y="714"/>
                    <a:pt x="2002" y="414"/>
                    <a:pt x="1802" y="114"/>
                  </a:cubicBezTo>
                  <a:cubicBezTo>
                    <a:pt x="1749" y="43"/>
                    <a:pt x="1659" y="1"/>
                    <a:pt x="15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35"/>
            <p:cNvSpPr/>
            <p:nvPr/>
          </p:nvSpPr>
          <p:spPr>
            <a:xfrm>
              <a:off x="1464949" y="3165247"/>
              <a:ext cx="115528" cy="86472"/>
            </a:xfrm>
            <a:custGeom>
              <a:avLst/>
              <a:gdLst/>
              <a:ahLst/>
              <a:cxnLst/>
              <a:rect l="l" t="t" r="r" b="b"/>
              <a:pathLst>
                <a:path w="3232" h="2477" extrusionOk="0">
                  <a:moveTo>
                    <a:pt x="1582" y="1"/>
                  </a:moveTo>
                  <a:cubicBezTo>
                    <a:pt x="1495" y="1"/>
                    <a:pt x="1411" y="35"/>
                    <a:pt x="1364" y="113"/>
                  </a:cubicBezTo>
                  <a:cubicBezTo>
                    <a:pt x="1197" y="480"/>
                    <a:pt x="1230" y="814"/>
                    <a:pt x="1297" y="1181"/>
                  </a:cubicBezTo>
                  <a:cubicBezTo>
                    <a:pt x="997" y="914"/>
                    <a:pt x="696" y="714"/>
                    <a:pt x="296" y="714"/>
                  </a:cubicBezTo>
                  <a:cubicBezTo>
                    <a:pt x="283" y="712"/>
                    <a:pt x="271" y="711"/>
                    <a:pt x="258" y="711"/>
                  </a:cubicBezTo>
                  <a:cubicBezTo>
                    <a:pt x="84" y="711"/>
                    <a:pt x="0" y="925"/>
                    <a:pt x="63" y="1081"/>
                  </a:cubicBezTo>
                  <a:cubicBezTo>
                    <a:pt x="396" y="1715"/>
                    <a:pt x="1030" y="2148"/>
                    <a:pt x="1664" y="2448"/>
                  </a:cubicBezTo>
                  <a:cubicBezTo>
                    <a:pt x="1703" y="2468"/>
                    <a:pt x="1739" y="2476"/>
                    <a:pt x="1772" y="2476"/>
                  </a:cubicBezTo>
                  <a:cubicBezTo>
                    <a:pt x="1853" y="2476"/>
                    <a:pt x="1917" y="2429"/>
                    <a:pt x="1964" y="2382"/>
                  </a:cubicBezTo>
                  <a:cubicBezTo>
                    <a:pt x="1997" y="2382"/>
                    <a:pt x="2031" y="2348"/>
                    <a:pt x="2031" y="2348"/>
                  </a:cubicBezTo>
                  <a:cubicBezTo>
                    <a:pt x="2531" y="1881"/>
                    <a:pt x="3198" y="1314"/>
                    <a:pt x="3232" y="614"/>
                  </a:cubicBezTo>
                  <a:cubicBezTo>
                    <a:pt x="3232" y="469"/>
                    <a:pt x="3105" y="374"/>
                    <a:pt x="2962" y="374"/>
                  </a:cubicBezTo>
                  <a:cubicBezTo>
                    <a:pt x="2941" y="374"/>
                    <a:pt x="2920" y="376"/>
                    <a:pt x="2898" y="380"/>
                  </a:cubicBezTo>
                  <a:cubicBezTo>
                    <a:pt x="2531" y="480"/>
                    <a:pt x="2298" y="714"/>
                    <a:pt x="2097" y="1047"/>
                  </a:cubicBezTo>
                  <a:cubicBezTo>
                    <a:pt x="2064" y="714"/>
                    <a:pt x="1997" y="414"/>
                    <a:pt x="1831" y="113"/>
                  </a:cubicBezTo>
                  <a:cubicBezTo>
                    <a:pt x="1778" y="43"/>
                    <a:pt x="1679" y="1"/>
                    <a:pt x="15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35"/>
            <p:cNvSpPr/>
            <p:nvPr/>
          </p:nvSpPr>
          <p:spPr>
            <a:xfrm>
              <a:off x="3341580" y="3575154"/>
              <a:ext cx="115671" cy="85948"/>
            </a:xfrm>
            <a:custGeom>
              <a:avLst/>
              <a:gdLst/>
              <a:ahLst/>
              <a:cxnLst/>
              <a:rect l="l" t="t" r="r" b="b"/>
              <a:pathLst>
                <a:path w="3236" h="2462" extrusionOk="0">
                  <a:moveTo>
                    <a:pt x="1591" y="0"/>
                  </a:moveTo>
                  <a:cubicBezTo>
                    <a:pt x="1509" y="0"/>
                    <a:pt x="1433" y="34"/>
                    <a:pt x="1401" y="113"/>
                  </a:cubicBezTo>
                  <a:cubicBezTo>
                    <a:pt x="1201" y="480"/>
                    <a:pt x="1234" y="814"/>
                    <a:pt x="1334" y="1147"/>
                  </a:cubicBezTo>
                  <a:cubicBezTo>
                    <a:pt x="1034" y="914"/>
                    <a:pt x="701" y="714"/>
                    <a:pt x="300" y="680"/>
                  </a:cubicBezTo>
                  <a:cubicBezTo>
                    <a:pt x="100" y="680"/>
                    <a:pt x="0" y="914"/>
                    <a:pt x="100" y="1081"/>
                  </a:cubicBezTo>
                  <a:cubicBezTo>
                    <a:pt x="400" y="1714"/>
                    <a:pt x="1034" y="2148"/>
                    <a:pt x="1668" y="2448"/>
                  </a:cubicBezTo>
                  <a:cubicBezTo>
                    <a:pt x="1704" y="2457"/>
                    <a:pt x="1737" y="2461"/>
                    <a:pt x="1769" y="2461"/>
                  </a:cubicBezTo>
                  <a:cubicBezTo>
                    <a:pt x="1855" y="2461"/>
                    <a:pt x="1928" y="2430"/>
                    <a:pt x="2002" y="2381"/>
                  </a:cubicBezTo>
                  <a:cubicBezTo>
                    <a:pt x="2002" y="2381"/>
                    <a:pt x="2035" y="2348"/>
                    <a:pt x="2068" y="2315"/>
                  </a:cubicBezTo>
                  <a:cubicBezTo>
                    <a:pt x="2535" y="1881"/>
                    <a:pt x="3202" y="1314"/>
                    <a:pt x="3236" y="614"/>
                  </a:cubicBezTo>
                  <a:cubicBezTo>
                    <a:pt x="3236" y="477"/>
                    <a:pt x="3124" y="362"/>
                    <a:pt x="3010" y="362"/>
                  </a:cubicBezTo>
                  <a:cubicBezTo>
                    <a:pt x="2985" y="362"/>
                    <a:pt x="2960" y="368"/>
                    <a:pt x="2936" y="380"/>
                  </a:cubicBezTo>
                  <a:cubicBezTo>
                    <a:pt x="2535" y="480"/>
                    <a:pt x="2302" y="714"/>
                    <a:pt x="2102" y="1014"/>
                  </a:cubicBezTo>
                  <a:cubicBezTo>
                    <a:pt x="2068" y="714"/>
                    <a:pt x="2035" y="413"/>
                    <a:pt x="1835" y="113"/>
                  </a:cubicBezTo>
                  <a:cubicBezTo>
                    <a:pt x="1782" y="43"/>
                    <a:pt x="1683" y="0"/>
                    <a:pt x="159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35"/>
            <p:cNvSpPr/>
            <p:nvPr/>
          </p:nvSpPr>
          <p:spPr>
            <a:xfrm>
              <a:off x="3590760" y="2535551"/>
              <a:ext cx="115707" cy="86472"/>
            </a:xfrm>
            <a:custGeom>
              <a:avLst/>
              <a:gdLst/>
              <a:ahLst/>
              <a:cxnLst/>
              <a:rect l="l" t="t" r="r" b="b"/>
              <a:pathLst>
                <a:path w="3237" h="2477" extrusionOk="0">
                  <a:moveTo>
                    <a:pt x="1594" y="1"/>
                  </a:moveTo>
                  <a:cubicBezTo>
                    <a:pt x="1511" y="1"/>
                    <a:pt x="1434" y="43"/>
                    <a:pt x="1402" y="139"/>
                  </a:cubicBezTo>
                  <a:cubicBezTo>
                    <a:pt x="1202" y="505"/>
                    <a:pt x="1235" y="839"/>
                    <a:pt x="1335" y="1173"/>
                  </a:cubicBezTo>
                  <a:cubicBezTo>
                    <a:pt x="1035" y="906"/>
                    <a:pt x="701" y="739"/>
                    <a:pt x="301" y="706"/>
                  </a:cubicBezTo>
                  <a:cubicBezTo>
                    <a:pt x="101" y="706"/>
                    <a:pt x="1" y="939"/>
                    <a:pt x="101" y="1106"/>
                  </a:cubicBezTo>
                  <a:cubicBezTo>
                    <a:pt x="401" y="1740"/>
                    <a:pt x="1035" y="2173"/>
                    <a:pt x="1702" y="2440"/>
                  </a:cubicBezTo>
                  <a:cubicBezTo>
                    <a:pt x="1740" y="2466"/>
                    <a:pt x="1778" y="2477"/>
                    <a:pt x="1817" y="2477"/>
                  </a:cubicBezTo>
                  <a:cubicBezTo>
                    <a:pt x="1879" y="2477"/>
                    <a:pt x="1940" y="2448"/>
                    <a:pt x="2002" y="2407"/>
                  </a:cubicBezTo>
                  <a:cubicBezTo>
                    <a:pt x="2002" y="2373"/>
                    <a:pt x="2036" y="2373"/>
                    <a:pt x="2069" y="2340"/>
                  </a:cubicBezTo>
                  <a:cubicBezTo>
                    <a:pt x="2536" y="1873"/>
                    <a:pt x="3203" y="1339"/>
                    <a:pt x="3236" y="606"/>
                  </a:cubicBezTo>
                  <a:cubicBezTo>
                    <a:pt x="3236" y="486"/>
                    <a:pt x="3103" y="367"/>
                    <a:pt x="2979" y="367"/>
                  </a:cubicBezTo>
                  <a:cubicBezTo>
                    <a:pt x="2965" y="367"/>
                    <a:pt x="2950" y="369"/>
                    <a:pt x="2936" y="372"/>
                  </a:cubicBezTo>
                  <a:cubicBezTo>
                    <a:pt x="2536" y="472"/>
                    <a:pt x="2302" y="739"/>
                    <a:pt x="2102" y="1039"/>
                  </a:cubicBezTo>
                  <a:cubicBezTo>
                    <a:pt x="2069" y="739"/>
                    <a:pt x="2036" y="405"/>
                    <a:pt x="1835" y="139"/>
                  </a:cubicBezTo>
                  <a:cubicBezTo>
                    <a:pt x="1783" y="51"/>
                    <a:pt x="1685" y="1"/>
                    <a:pt x="159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35"/>
            <p:cNvSpPr/>
            <p:nvPr/>
          </p:nvSpPr>
          <p:spPr>
            <a:xfrm>
              <a:off x="3060407" y="1657230"/>
              <a:ext cx="115456" cy="86716"/>
            </a:xfrm>
            <a:custGeom>
              <a:avLst/>
              <a:gdLst/>
              <a:ahLst/>
              <a:cxnLst/>
              <a:rect l="l" t="t" r="r" b="b"/>
              <a:pathLst>
                <a:path w="3230" h="2484" extrusionOk="0">
                  <a:moveTo>
                    <a:pt x="1585" y="1"/>
                  </a:moveTo>
                  <a:cubicBezTo>
                    <a:pt x="1503" y="1"/>
                    <a:pt x="1426" y="35"/>
                    <a:pt x="1395" y="114"/>
                  </a:cubicBezTo>
                  <a:cubicBezTo>
                    <a:pt x="1195" y="481"/>
                    <a:pt x="1228" y="814"/>
                    <a:pt x="1328" y="1181"/>
                  </a:cubicBezTo>
                  <a:cubicBezTo>
                    <a:pt x="1028" y="914"/>
                    <a:pt x="694" y="714"/>
                    <a:pt x="294" y="714"/>
                  </a:cubicBezTo>
                  <a:cubicBezTo>
                    <a:pt x="281" y="712"/>
                    <a:pt x="268" y="711"/>
                    <a:pt x="256" y="711"/>
                  </a:cubicBezTo>
                  <a:cubicBezTo>
                    <a:pt x="82" y="711"/>
                    <a:pt x="0" y="925"/>
                    <a:pt x="94" y="1081"/>
                  </a:cubicBezTo>
                  <a:cubicBezTo>
                    <a:pt x="394" y="1748"/>
                    <a:pt x="1028" y="2149"/>
                    <a:pt x="1695" y="2449"/>
                  </a:cubicBezTo>
                  <a:cubicBezTo>
                    <a:pt x="1731" y="2472"/>
                    <a:pt x="1766" y="2484"/>
                    <a:pt x="1801" y="2484"/>
                  </a:cubicBezTo>
                  <a:cubicBezTo>
                    <a:pt x="1866" y="2484"/>
                    <a:pt x="1931" y="2447"/>
                    <a:pt x="1995" y="2382"/>
                  </a:cubicBezTo>
                  <a:cubicBezTo>
                    <a:pt x="1995" y="2382"/>
                    <a:pt x="2029" y="2349"/>
                    <a:pt x="2062" y="2349"/>
                  </a:cubicBezTo>
                  <a:cubicBezTo>
                    <a:pt x="2529" y="1882"/>
                    <a:pt x="3196" y="1348"/>
                    <a:pt x="3229" y="614"/>
                  </a:cubicBezTo>
                  <a:cubicBezTo>
                    <a:pt x="3229" y="469"/>
                    <a:pt x="3103" y="374"/>
                    <a:pt x="2982" y="374"/>
                  </a:cubicBezTo>
                  <a:cubicBezTo>
                    <a:pt x="2964" y="374"/>
                    <a:pt x="2947" y="376"/>
                    <a:pt x="2929" y="381"/>
                  </a:cubicBezTo>
                  <a:cubicBezTo>
                    <a:pt x="2529" y="481"/>
                    <a:pt x="2295" y="748"/>
                    <a:pt x="2095" y="1048"/>
                  </a:cubicBezTo>
                  <a:cubicBezTo>
                    <a:pt x="2062" y="714"/>
                    <a:pt x="2029" y="414"/>
                    <a:pt x="1828" y="114"/>
                  </a:cubicBezTo>
                  <a:cubicBezTo>
                    <a:pt x="1776" y="43"/>
                    <a:pt x="1676" y="1"/>
                    <a:pt x="158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35"/>
            <p:cNvSpPr/>
            <p:nvPr/>
          </p:nvSpPr>
          <p:spPr>
            <a:xfrm>
              <a:off x="2701273" y="4056415"/>
              <a:ext cx="698743" cy="531854"/>
            </a:xfrm>
            <a:custGeom>
              <a:avLst/>
              <a:gdLst/>
              <a:ahLst/>
              <a:cxnLst/>
              <a:rect l="l" t="t" r="r" b="b"/>
              <a:pathLst>
                <a:path w="19548" h="15235" extrusionOk="0">
                  <a:moveTo>
                    <a:pt x="18971" y="1"/>
                  </a:moveTo>
                  <a:cubicBezTo>
                    <a:pt x="18953" y="1"/>
                    <a:pt x="18934" y="2"/>
                    <a:pt x="18914" y="4"/>
                  </a:cubicBezTo>
                  <a:cubicBezTo>
                    <a:pt x="15578" y="437"/>
                    <a:pt x="12076" y="371"/>
                    <a:pt x="8907" y="1671"/>
                  </a:cubicBezTo>
                  <a:cubicBezTo>
                    <a:pt x="7272" y="2339"/>
                    <a:pt x="5871" y="3339"/>
                    <a:pt x="4737" y="4707"/>
                  </a:cubicBezTo>
                  <a:cubicBezTo>
                    <a:pt x="3503" y="6141"/>
                    <a:pt x="2736" y="7809"/>
                    <a:pt x="2068" y="9577"/>
                  </a:cubicBezTo>
                  <a:cubicBezTo>
                    <a:pt x="1401" y="11245"/>
                    <a:pt x="0" y="12946"/>
                    <a:pt x="401" y="14848"/>
                  </a:cubicBezTo>
                  <a:cubicBezTo>
                    <a:pt x="454" y="15117"/>
                    <a:pt x="650" y="15234"/>
                    <a:pt x="855" y="15234"/>
                  </a:cubicBezTo>
                  <a:cubicBezTo>
                    <a:pt x="1157" y="15234"/>
                    <a:pt x="1481" y="14979"/>
                    <a:pt x="1401" y="14581"/>
                  </a:cubicBezTo>
                  <a:cubicBezTo>
                    <a:pt x="1101" y="13113"/>
                    <a:pt x="2335" y="11612"/>
                    <a:pt x="2902" y="10311"/>
                  </a:cubicBezTo>
                  <a:cubicBezTo>
                    <a:pt x="3570" y="8677"/>
                    <a:pt x="4170" y="7042"/>
                    <a:pt x="5271" y="5641"/>
                  </a:cubicBezTo>
                  <a:cubicBezTo>
                    <a:pt x="6305" y="4373"/>
                    <a:pt x="7572" y="3373"/>
                    <a:pt x="9040" y="2739"/>
                  </a:cubicBezTo>
                  <a:cubicBezTo>
                    <a:pt x="10441" y="2105"/>
                    <a:pt x="12009" y="1805"/>
                    <a:pt x="13510" y="1605"/>
                  </a:cubicBezTo>
                  <a:cubicBezTo>
                    <a:pt x="15311" y="1371"/>
                    <a:pt x="17113" y="1271"/>
                    <a:pt x="18914" y="1071"/>
                  </a:cubicBezTo>
                  <a:cubicBezTo>
                    <a:pt x="19528" y="974"/>
                    <a:pt x="19547" y="1"/>
                    <a:pt x="189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35"/>
            <p:cNvSpPr/>
            <p:nvPr/>
          </p:nvSpPr>
          <p:spPr>
            <a:xfrm>
              <a:off x="2183788" y="4119391"/>
              <a:ext cx="529419" cy="491463"/>
            </a:xfrm>
            <a:custGeom>
              <a:avLst/>
              <a:gdLst/>
              <a:ahLst/>
              <a:cxnLst/>
              <a:rect l="l" t="t" r="r" b="b"/>
              <a:pathLst>
                <a:path w="14811" h="14078" extrusionOk="0">
                  <a:moveTo>
                    <a:pt x="701" y="1"/>
                  </a:moveTo>
                  <a:cubicBezTo>
                    <a:pt x="0" y="1"/>
                    <a:pt x="0" y="1068"/>
                    <a:pt x="701" y="1068"/>
                  </a:cubicBezTo>
                  <a:cubicBezTo>
                    <a:pt x="3269" y="1068"/>
                    <a:pt x="5938" y="1302"/>
                    <a:pt x="8273" y="2469"/>
                  </a:cubicBezTo>
                  <a:cubicBezTo>
                    <a:pt x="10741" y="3704"/>
                    <a:pt x="12809" y="5939"/>
                    <a:pt x="13410" y="8674"/>
                  </a:cubicBezTo>
                  <a:cubicBezTo>
                    <a:pt x="13777" y="10275"/>
                    <a:pt x="13710" y="11943"/>
                    <a:pt x="13710" y="13577"/>
                  </a:cubicBezTo>
                  <a:cubicBezTo>
                    <a:pt x="13710" y="13911"/>
                    <a:pt x="13969" y="14078"/>
                    <a:pt x="14227" y="14078"/>
                  </a:cubicBezTo>
                  <a:cubicBezTo>
                    <a:pt x="14486" y="14078"/>
                    <a:pt x="14744" y="13911"/>
                    <a:pt x="14744" y="13577"/>
                  </a:cubicBezTo>
                  <a:cubicBezTo>
                    <a:pt x="14744" y="12010"/>
                    <a:pt x="14811" y="10442"/>
                    <a:pt x="14511" y="8874"/>
                  </a:cubicBezTo>
                  <a:cubicBezTo>
                    <a:pt x="14244" y="7306"/>
                    <a:pt x="13577" y="5905"/>
                    <a:pt x="12609" y="4671"/>
                  </a:cubicBezTo>
                  <a:cubicBezTo>
                    <a:pt x="10841" y="2436"/>
                    <a:pt x="8340" y="1068"/>
                    <a:pt x="5571" y="468"/>
                  </a:cubicBezTo>
                  <a:cubicBezTo>
                    <a:pt x="3970" y="134"/>
                    <a:pt x="2335" y="1"/>
                    <a:pt x="7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35"/>
            <p:cNvSpPr/>
            <p:nvPr/>
          </p:nvSpPr>
          <p:spPr>
            <a:xfrm>
              <a:off x="2654161" y="4454312"/>
              <a:ext cx="717331" cy="350880"/>
            </a:xfrm>
            <a:custGeom>
              <a:avLst/>
              <a:gdLst/>
              <a:ahLst/>
              <a:cxnLst/>
              <a:rect l="l" t="t" r="r" b="b"/>
              <a:pathLst>
                <a:path w="20068" h="10051" extrusionOk="0">
                  <a:moveTo>
                    <a:pt x="14849" y="1"/>
                  </a:moveTo>
                  <a:cubicBezTo>
                    <a:pt x="13445" y="1"/>
                    <a:pt x="12053" y="147"/>
                    <a:pt x="10692" y="548"/>
                  </a:cubicBezTo>
                  <a:cubicBezTo>
                    <a:pt x="7856" y="1381"/>
                    <a:pt x="5188" y="3149"/>
                    <a:pt x="3120" y="5218"/>
                  </a:cubicBezTo>
                  <a:cubicBezTo>
                    <a:pt x="1919" y="6385"/>
                    <a:pt x="885" y="7719"/>
                    <a:pt x="184" y="9254"/>
                  </a:cubicBezTo>
                  <a:cubicBezTo>
                    <a:pt x="0" y="9668"/>
                    <a:pt x="372" y="10051"/>
                    <a:pt x="708" y="10051"/>
                  </a:cubicBezTo>
                  <a:cubicBezTo>
                    <a:pt x="859" y="10051"/>
                    <a:pt x="1002" y="9974"/>
                    <a:pt x="1085" y="9787"/>
                  </a:cubicBezTo>
                  <a:cubicBezTo>
                    <a:pt x="2586" y="6552"/>
                    <a:pt x="5521" y="4117"/>
                    <a:pt x="8624" y="2516"/>
                  </a:cubicBezTo>
                  <a:cubicBezTo>
                    <a:pt x="10690" y="1430"/>
                    <a:pt x="12875" y="1063"/>
                    <a:pt x="15103" y="1063"/>
                  </a:cubicBezTo>
                  <a:cubicBezTo>
                    <a:pt x="16435" y="1063"/>
                    <a:pt x="17783" y="1194"/>
                    <a:pt x="19131" y="1381"/>
                  </a:cubicBezTo>
                  <a:cubicBezTo>
                    <a:pt x="19162" y="1386"/>
                    <a:pt x="19192" y="1388"/>
                    <a:pt x="19221" y="1388"/>
                  </a:cubicBezTo>
                  <a:cubicBezTo>
                    <a:pt x="19824" y="1388"/>
                    <a:pt x="20068" y="444"/>
                    <a:pt x="19431" y="381"/>
                  </a:cubicBezTo>
                  <a:cubicBezTo>
                    <a:pt x="17905" y="173"/>
                    <a:pt x="16370" y="1"/>
                    <a:pt x="148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35"/>
            <p:cNvSpPr/>
            <p:nvPr/>
          </p:nvSpPr>
          <p:spPr>
            <a:xfrm>
              <a:off x="2171849" y="4540958"/>
              <a:ext cx="468402" cy="351230"/>
            </a:xfrm>
            <a:custGeom>
              <a:avLst/>
              <a:gdLst/>
              <a:ahLst/>
              <a:cxnLst/>
              <a:rect l="l" t="t" r="r" b="b"/>
              <a:pathLst>
                <a:path w="13104" h="10061" extrusionOk="0">
                  <a:moveTo>
                    <a:pt x="668" y="34"/>
                  </a:moveTo>
                  <a:cubicBezTo>
                    <a:pt x="1" y="34"/>
                    <a:pt x="1" y="1068"/>
                    <a:pt x="668" y="1068"/>
                  </a:cubicBezTo>
                  <a:cubicBezTo>
                    <a:pt x="3437" y="1134"/>
                    <a:pt x="6439" y="1001"/>
                    <a:pt x="8874" y="2569"/>
                  </a:cubicBezTo>
                  <a:cubicBezTo>
                    <a:pt x="10075" y="3303"/>
                    <a:pt x="11209" y="4437"/>
                    <a:pt x="11609" y="5838"/>
                  </a:cubicBezTo>
                  <a:cubicBezTo>
                    <a:pt x="11943" y="7072"/>
                    <a:pt x="11876" y="8406"/>
                    <a:pt x="12043" y="9674"/>
                  </a:cubicBezTo>
                  <a:cubicBezTo>
                    <a:pt x="12083" y="9943"/>
                    <a:pt x="12270" y="10060"/>
                    <a:pt x="12473" y="10060"/>
                  </a:cubicBezTo>
                  <a:cubicBezTo>
                    <a:pt x="12771" y="10060"/>
                    <a:pt x="13103" y="9805"/>
                    <a:pt x="13043" y="9407"/>
                  </a:cubicBezTo>
                  <a:cubicBezTo>
                    <a:pt x="12843" y="8039"/>
                    <a:pt x="12977" y="6572"/>
                    <a:pt x="12510" y="5237"/>
                  </a:cubicBezTo>
                  <a:cubicBezTo>
                    <a:pt x="11976" y="3770"/>
                    <a:pt x="10808" y="2602"/>
                    <a:pt x="9541" y="1735"/>
                  </a:cubicBezTo>
                  <a:cubicBezTo>
                    <a:pt x="6939" y="0"/>
                    <a:pt x="3670" y="100"/>
                    <a:pt x="668" y="3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35"/>
            <p:cNvSpPr/>
            <p:nvPr/>
          </p:nvSpPr>
          <p:spPr>
            <a:xfrm>
              <a:off x="2272008" y="4077186"/>
              <a:ext cx="130005" cy="139116"/>
            </a:xfrm>
            <a:custGeom>
              <a:avLst/>
              <a:gdLst/>
              <a:ahLst/>
              <a:cxnLst/>
              <a:rect l="l" t="t" r="r" b="b"/>
              <a:pathLst>
                <a:path w="3637" h="3985" extrusionOk="0">
                  <a:moveTo>
                    <a:pt x="2171" y="0"/>
                  </a:moveTo>
                  <a:cubicBezTo>
                    <a:pt x="2090" y="0"/>
                    <a:pt x="2009" y="23"/>
                    <a:pt x="1935" y="76"/>
                  </a:cubicBezTo>
                  <a:cubicBezTo>
                    <a:pt x="1702" y="209"/>
                    <a:pt x="1569" y="543"/>
                    <a:pt x="1735" y="776"/>
                  </a:cubicBezTo>
                  <a:cubicBezTo>
                    <a:pt x="2036" y="1202"/>
                    <a:pt x="2205" y="1685"/>
                    <a:pt x="2426" y="2139"/>
                  </a:cubicBezTo>
                  <a:lnTo>
                    <a:pt x="2426" y="2139"/>
                  </a:lnTo>
                  <a:cubicBezTo>
                    <a:pt x="2156" y="2270"/>
                    <a:pt x="1896" y="2414"/>
                    <a:pt x="1635" y="2544"/>
                  </a:cubicBezTo>
                  <a:cubicBezTo>
                    <a:pt x="1535" y="2611"/>
                    <a:pt x="1468" y="2644"/>
                    <a:pt x="1368" y="2678"/>
                  </a:cubicBezTo>
                  <a:cubicBezTo>
                    <a:pt x="1344" y="2678"/>
                    <a:pt x="1249" y="2731"/>
                    <a:pt x="1238" y="2747"/>
                  </a:cubicBezTo>
                  <a:lnTo>
                    <a:pt x="1238" y="2747"/>
                  </a:lnTo>
                  <a:cubicBezTo>
                    <a:pt x="1191" y="2754"/>
                    <a:pt x="1163" y="2778"/>
                    <a:pt x="1135" y="2778"/>
                  </a:cubicBezTo>
                  <a:cubicBezTo>
                    <a:pt x="901" y="2878"/>
                    <a:pt x="701" y="2911"/>
                    <a:pt x="468" y="2978"/>
                  </a:cubicBezTo>
                  <a:cubicBezTo>
                    <a:pt x="201" y="3011"/>
                    <a:pt x="1" y="3345"/>
                    <a:pt x="101" y="3612"/>
                  </a:cubicBezTo>
                  <a:cubicBezTo>
                    <a:pt x="189" y="3875"/>
                    <a:pt x="380" y="3985"/>
                    <a:pt x="628" y="3985"/>
                  </a:cubicBezTo>
                  <a:cubicBezTo>
                    <a:pt x="663" y="3985"/>
                    <a:pt x="698" y="3983"/>
                    <a:pt x="735" y="3979"/>
                  </a:cubicBezTo>
                  <a:cubicBezTo>
                    <a:pt x="1702" y="3812"/>
                    <a:pt x="2503" y="3211"/>
                    <a:pt x="3370" y="2844"/>
                  </a:cubicBezTo>
                  <a:cubicBezTo>
                    <a:pt x="3537" y="2778"/>
                    <a:pt x="3637" y="2544"/>
                    <a:pt x="3637" y="2377"/>
                  </a:cubicBezTo>
                  <a:cubicBezTo>
                    <a:pt x="3637" y="2277"/>
                    <a:pt x="3637" y="2144"/>
                    <a:pt x="3570" y="2044"/>
                  </a:cubicBezTo>
                  <a:cubicBezTo>
                    <a:pt x="3537" y="1977"/>
                    <a:pt x="3470" y="1877"/>
                    <a:pt x="3403" y="1777"/>
                  </a:cubicBezTo>
                  <a:cubicBezTo>
                    <a:pt x="3336" y="1610"/>
                    <a:pt x="3236" y="1443"/>
                    <a:pt x="3170" y="1277"/>
                  </a:cubicBezTo>
                  <a:cubicBezTo>
                    <a:pt x="3003" y="910"/>
                    <a:pt x="2836" y="576"/>
                    <a:pt x="2636" y="243"/>
                  </a:cubicBezTo>
                  <a:cubicBezTo>
                    <a:pt x="2522" y="106"/>
                    <a:pt x="2346" y="0"/>
                    <a:pt x="21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35"/>
            <p:cNvSpPr/>
            <p:nvPr/>
          </p:nvSpPr>
          <p:spPr>
            <a:xfrm>
              <a:off x="2380531" y="4107208"/>
              <a:ext cx="149057" cy="146727"/>
            </a:xfrm>
            <a:custGeom>
              <a:avLst/>
              <a:gdLst/>
              <a:ahLst/>
              <a:cxnLst/>
              <a:rect l="l" t="t" r="r" b="b"/>
              <a:pathLst>
                <a:path w="4170" h="4203" extrusionOk="0">
                  <a:moveTo>
                    <a:pt x="2824" y="0"/>
                  </a:moveTo>
                  <a:cubicBezTo>
                    <a:pt x="2736" y="0"/>
                    <a:pt x="2649" y="26"/>
                    <a:pt x="2569" y="83"/>
                  </a:cubicBezTo>
                  <a:cubicBezTo>
                    <a:pt x="2335" y="216"/>
                    <a:pt x="2202" y="550"/>
                    <a:pt x="2369" y="784"/>
                  </a:cubicBezTo>
                  <a:cubicBezTo>
                    <a:pt x="2435" y="850"/>
                    <a:pt x="2469" y="950"/>
                    <a:pt x="2502" y="1050"/>
                  </a:cubicBezTo>
                  <a:cubicBezTo>
                    <a:pt x="2535" y="1084"/>
                    <a:pt x="2569" y="1117"/>
                    <a:pt x="2569" y="1184"/>
                  </a:cubicBezTo>
                  <a:cubicBezTo>
                    <a:pt x="2585" y="1216"/>
                    <a:pt x="2591" y="1227"/>
                    <a:pt x="2593" y="1227"/>
                  </a:cubicBezTo>
                  <a:cubicBezTo>
                    <a:pt x="2596" y="1227"/>
                    <a:pt x="2575" y="1174"/>
                    <a:pt x="2578" y="1174"/>
                  </a:cubicBezTo>
                  <a:lnTo>
                    <a:pt x="2578" y="1174"/>
                  </a:lnTo>
                  <a:cubicBezTo>
                    <a:pt x="2580" y="1174"/>
                    <a:pt x="2586" y="1185"/>
                    <a:pt x="2602" y="1217"/>
                  </a:cubicBezTo>
                  <a:cubicBezTo>
                    <a:pt x="2669" y="1417"/>
                    <a:pt x="2736" y="1617"/>
                    <a:pt x="2802" y="1818"/>
                  </a:cubicBezTo>
                  <a:cubicBezTo>
                    <a:pt x="2864" y="2045"/>
                    <a:pt x="2926" y="2285"/>
                    <a:pt x="2988" y="2522"/>
                  </a:cubicBezTo>
                  <a:lnTo>
                    <a:pt x="2988" y="2522"/>
                  </a:lnTo>
                  <a:cubicBezTo>
                    <a:pt x="2883" y="2565"/>
                    <a:pt x="2782" y="2592"/>
                    <a:pt x="2702" y="2618"/>
                  </a:cubicBezTo>
                  <a:cubicBezTo>
                    <a:pt x="2435" y="2718"/>
                    <a:pt x="2202" y="2785"/>
                    <a:pt x="1968" y="2852"/>
                  </a:cubicBezTo>
                  <a:cubicBezTo>
                    <a:pt x="1468" y="2985"/>
                    <a:pt x="968" y="3085"/>
                    <a:pt x="434" y="3185"/>
                  </a:cubicBezTo>
                  <a:cubicBezTo>
                    <a:pt x="167" y="3252"/>
                    <a:pt x="0" y="3586"/>
                    <a:pt x="100" y="3819"/>
                  </a:cubicBezTo>
                  <a:cubicBezTo>
                    <a:pt x="156" y="4069"/>
                    <a:pt x="349" y="4203"/>
                    <a:pt x="586" y="4203"/>
                  </a:cubicBezTo>
                  <a:cubicBezTo>
                    <a:pt x="634" y="4203"/>
                    <a:pt x="683" y="4197"/>
                    <a:pt x="734" y="4186"/>
                  </a:cubicBezTo>
                  <a:cubicBezTo>
                    <a:pt x="1802" y="3952"/>
                    <a:pt x="2869" y="3719"/>
                    <a:pt x="3870" y="3285"/>
                  </a:cubicBezTo>
                  <a:cubicBezTo>
                    <a:pt x="4070" y="3185"/>
                    <a:pt x="4170" y="2885"/>
                    <a:pt x="4103" y="2685"/>
                  </a:cubicBezTo>
                  <a:cubicBezTo>
                    <a:pt x="3870" y="1884"/>
                    <a:pt x="3736" y="984"/>
                    <a:pt x="3269" y="250"/>
                  </a:cubicBezTo>
                  <a:cubicBezTo>
                    <a:pt x="3159" y="96"/>
                    <a:pt x="2992" y="0"/>
                    <a:pt x="28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35"/>
            <p:cNvSpPr/>
            <p:nvPr/>
          </p:nvSpPr>
          <p:spPr>
            <a:xfrm>
              <a:off x="2220749" y="4484474"/>
              <a:ext cx="127610" cy="151754"/>
            </a:xfrm>
            <a:custGeom>
              <a:avLst/>
              <a:gdLst/>
              <a:ahLst/>
              <a:cxnLst/>
              <a:rect l="l" t="t" r="r" b="b"/>
              <a:pathLst>
                <a:path w="3570" h="4347" extrusionOk="0">
                  <a:moveTo>
                    <a:pt x="1020" y="1"/>
                  </a:moveTo>
                  <a:cubicBezTo>
                    <a:pt x="844" y="1"/>
                    <a:pt x="655" y="97"/>
                    <a:pt x="567" y="251"/>
                  </a:cubicBezTo>
                  <a:cubicBezTo>
                    <a:pt x="434" y="517"/>
                    <a:pt x="534" y="818"/>
                    <a:pt x="768" y="951"/>
                  </a:cubicBezTo>
                  <a:cubicBezTo>
                    <a:pt x="1135" y="1218"/>
                    <a:pt x="1368" y="1385"/>
                    <a:pt x="1702" y="1685"/>
                  </a:cubicBezTo>
                  <a:cubicBezTo>
                    <a:pt x="1880" y="1845"/>
                    <a:pt x="2048" y="2005"/>
                    <a:pt x="2207" y="2171"/>
                  </a:cubicBezTo>
                  <a:lnTo>
                    <a:pt x="2207" y="2171"/>
                  </a:lnTo>
                  <a:cubicBezTo>
                    <a:pt x="2171" y="2198"/>
                    <a:pt x="2136" y="2225"/>
                    <a:pt x="2102" y="2252"/>
                  </a:cubicBezTo>
                  <a:cubicBezTo>
                    <a:pt x="1902" y="2385"/>
                    <a:pt x="1702" y="2519"/>
                    <a:pt x="1501" y="2619"/>
                  </a:cubicBezTo>
                  <a:cubicBezTo>
                    <a:pt x="1135" y="2886"/>
                    <a:pt x="734" y="3119"/>
                    <a:pt x="334" y="3386"/>
                  </a:cubicBezTo>
                  <a:cubicBezTo>
                    <a:pt x="100" y="3520"/>
                    <a:pt x="0" y="3853"/>
                    <a:pt x="134" y="4087"/>
                  </a:cubicBezTo>
                  <a:cubicBezTo>
                    <a:pt x="250" y="4249"/>
                    <a:pt x="430" y="4347"/>
                    <a:pt x="618" y="4347"/>
                  </a:cubicBezTo>
                  <a:cubicBezTo>
                    <a:pt x="701" y="4347"/>
                    <a:pt x="786" y="4328"/>
                    <a:pt x="868" y="4287"/>
                  </a:cubicBezTo>
                  <a:cubicBezTo>
                    <a:pt x="1702" y="3753"/>
                    <a:pt x="2536" y="3253"/>
                    <a:pt x="3336" y="2619"/>
                  </a:cubicBezTo>
                  <a:cubicBezTo>
                    <a:pt x="3570" y="2419"/>
                    <a:pt x="3503" y="2085"/>
                    <a:pt x="3336" y="1885"/>
                  </a:cubicBezTo>
                  <a:cubicBezTo>
                    <a:pt x="2769" y="1151"/>
                    <a:pt x="2035" y="584"/>
                    <a:pt x="1268" y="84"/>
                  </a:cubicBezTo>
                  <a:cubicBezTo>
                    <a:pt x="1200" y="27"/>
                    <a:pt x="1112" y="1"/>
                    <a:pt x="10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35"/>
            <p:cNvSpPr/>
            <p:nvPr/>
          </p:nvSpPr>
          <p:spPr>
            <a:xfrm>
              <a:off x="2316117" y="4489431"/>
              <a:ext cx="138369" cy="171548"/>
            </a:xfrm>
            <a:custGeom>
              <a:avLst/>
              <a:gdLst/>
              <a:ahLst/>
              <a:cxnLst/>
              <a:rect l="l" t="t" r="r" b="b"/>
              <a:pathLst>
                <a:path w="3871" h="4914" extrusionOk="0">
                  <a:moveTo>
                    <a:pt x="1862" y="0"/>
                  </a:moveTo>
                  <a:cubicBezTo>
                    <a:pt x="1505" y="0"/>
                    <a:pt x="1136" y="380"/>
                    <a:pt x="1369" y="776"/>
                  </a:cubicBezTo>
                  <a:cubicBezTo>
                    <a:pt x="1723" y="1358"/>
                    <a:pt x="2001" y="2036"/>
                    <a:pt x="2420" y="2577"/>
                  </a:cubicBezTo>
                  <a:lnTo>
                    <a:pt x="2420" y="2577"/>
                  </a:lnTo>
                  <a:cubicBezTo>
                    <a:pt x="1731" y="3026"/>
                    <a:pt x="1075" y="3548"/>
                    <a:pt x="335" y="3945"/>
                  </a:cubicBezTo>
                  <a:cubicBezTo>
                    <a:pt x="68" y="4078"/>
                    <a:pt x="1" y="4445"/>
                    <a:pt x="134" y="4679"/>
                  </a:cubicBezTo>
                  <a:cubicBezTo>
                    <a:pt x="244" y="4832"/>
                    <a:pt x="411" y="4913"/>
                    <a:pt x="589" y="4913"/>
                  </a:cubicBezTo>
                  <a:cubicBezTo>
                    <a:pt x="681" y="4913"/>
                    <a:pt x="777" y="4891"/>
                    <a:pt x="868" y="4845"/>
                  </a:cubicBezTo>
                  <a:cubicBezTo>
                    <a:pt x="1769" y="4345"/>
                    <a:pt x="2569" y="3644"/>
                    <a:pt x="3503" y="3144"/>
                  </a:cubicBezTo>
                  <a:cubicBezTo>
                    <a:pt x="3804" y="2977"/>
                    <a:pt x="3870" y="2510"/>
                    <a:pt x="3637" y="2310"/>
                  </a:cubicBezTo>
                  <a:cubicBezTo>
                    <a:pt x="2970" y="1810"/>
                    <a:pt x="2703" y="976"/>
                    <a:pt x="2269" y="242"/>
                  </a:cubicBezTo>
                  <a:cubicBezTo>
                    <a:pt x="2169" y="71"/>
                    <a:pt x="2016" y="0"/>
                    <a:pt x="18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35"/>
            <p:cNvSpPr/>
            <p:nvPr/>
          </p:nvSpPr>
          <p:spPr>
            <a:xfrm>
              <a:off x="3025591" y="4411653"/>
              <a:ext cx="127610" cy="141525"/>
            </a:xfrm>
            <a:custGeom>
              <a:avLst/>
              <a:gdLst/>
              <a:ahLst/>
              <a:cxnLst/>
              <a:rect l="l" t="t" r="r" b="b"/>
              <a:pathLst>
                <a:path w="3570" h="4054" extrusionOk="0">
                  <a:moveTo>
                    <a:pt x="2189" y="0"/>
                  </a:moveTo>
                  <a:cubicBezTo>
                    <a:pt x="2012" y="0"/>
                    <a:pt x="1845" y="82"/>
                    <a:pt x="1735" y="235"/>
                  </a:cubicBezTo>
                  <a:cubicBezTo>
                    <a:pt x="1668" y="402"/>
                    <a:pt x="1535" y="569"/>
                    <a:pt x="1435" y="735"/>
                  </a:cubicBezTo>
                  <a:cubicBezTo>
                    <a:pt x="1435" y="735"/>
                    <a:pt x="1401" y="735"/>
                    <a:pt x="1401" y="769"/>
                  </a:cubicBezTo>
                  <a:cubicBezTo>
                    <a:pt x="1368" y="802"/>
                    <a:pt x="1368" y="836"/>
                    <a:pt x="1335" y="869"/>
                  </a:cubicBezTo>
                  <a:cubicBezTo>
                    <a:pt x="1268" y="936"/>
                    <a:pt x="1201" y="1002"/>
                    <a:pt x="1135" y="1069"/>
                  </a:cubicBezTo>
                  <a:cubicBezTo>
                    <a:pt x="868" y="1369"/>
                    <a:pt x="601" y="1603"/>
                    <a:pt x="301" y="1870"/>
                  </a:cubicBezTo>
                  <a:cubicBezTo>
                    <a:pt x="0" y="2136"/>
                    <a:pt x="201" y="2637"/>
                    <a:pt x="534" y="2737"/>
                  </a:cubicBezTo>
                  <a:cubicBezTo>
                    <a:pt x="601" y="2770"/>
                    <a:pt x="668" y="2770"/>
                    <a:pt x="701" y="2804"/>
                  </a:cubicBezTo>
                  <a:cubicBezTo>
                    <a:pt x="734" y="2804"/>
                    <a:pt x="768" y="2804"/>
                    <a:pt x="801" y="2837"/>
                  </a:cubicBezTo>
                  <a:cubicBezTo>
                    <a:pt x="768" y="2820"/>
                    <a:pt x="751" y="2812"/>
                    <a:pt x="747" y="2812"/>
                  </a:cubicBezTo>
                  <a:cubicBezTo>
                    <a:pt x="743" y="2812"/>
                    <a:pt x="751" y="2820"/>
                    <a:pt x="768" y="2837"/>
                  </a:cubicBezTo>
                  <a:cubicBezTo>
                    <a:pt x="901" y="2870"/>
                    <a:pt x="1001" y="2937"/>
                    <a:pt x="1101" y="2970"/>
                  </a:cubicBezTo>
                  <a:cubicBezTo>
                    <a:pt x="1268" y="3070"/>
                    <a:pt x="1468" y="3171"/>
                    <a:pt x="1635" y="3304"/>
                  </a:cubicBezTo>
                  <a:cubicBezTo>
                    <a:pt x="2002" y="3504"/>
                    <a:pt x="2369" y="3771"/>
                    <a:pt x="2736" y="3971"/>
                  </a:cubicBezTo>
                  <a:cubicBezTo>
                    <a:pt x="2816" y="4028"/>
                    <a:pt x="2907" y="4054"/>
                    <a:pt x="2998" y="4054"/>
                  </a:cubicBezTo>
                  <a:cubicBezTo>
                    <a:pt x="3174" y="4054"/>
                    <a:pt x="3348" y="3958"/>
                    <a:pt x="3436" y="3804"/>
                  </a:cubicBezTo>
                  <a:cubicBezTo>
                    <a:pt x="3570" y="3537"/>
                    <a:pt x="3503" y="3237"/>
                    <a:pt x="3236" y="3070"/>
                  </a:cubicBezTo>
                  <a:cubicBezTo>
                    <a:pt x="2683" y="2748"/>
                    <a:pt x="2163" y="2378"/>
                    <a:pt x="1608" y="2081"/>
                  </a:cubicBezTo>
                  <a:lnTo>
                    <a:pt x="1608" y="2081"/>
                  </a:lnTo>
                  <a:cubicBezTo>
                    <a:pt x="2007" y="1684"/>
                    <a:pt x="2361" y="1250"/>
                    <a:pt x="2636" y="769"/>
                  </a:cubicBezTo>
                  <a:cubicBezTo>
                    <a:pt x="2769" y="535"/>
                    <a:pt x="2702" y="202"/>
                    <a:pt x="2469" y="68"/>
                  </a:cubicBezTo>
                  <a:cubicBezTo>
                    <a:pt x="2377" y="23"/>
                    <a:pt x="2282" y="0"/>
                    <a:pt x="21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35"/>
            <p:cNvSpPr/>
            <p:nvPr/>
          </p:nvSpPr>
          <p:spPr>
            <a:xfrm>
              <a:off x="3162710" y="4411374"/>
              <a:ext cx="116886" cy="139081"/>
            </a:xfrm>
            <a:custGeom>
              <a:avLst/>
              <a:gdLst/>
              <a:ahLst/>
              <a:cxnLst/>
              <a:rect l="l" t="t" r="r" b="b"/>
              <a:pathLst>
                <a:path w="3270" h="3984" extrusionOk="0">
                  <a:moveTo>
                    <a:pt x="2311" y="1"/>
                  </a:moveTo>
                  <a:cubicBezTo>
                    <a:pt x="2227" y="1"/>
                    <a:pt x="2143" y="23"/>
                    <a:pt x="2069" y="76"/>
                  </a:cubicBezTo>
                  <a:cubicBezTo>
                    <a:pt x="1468" y="510"/>
                    <a:pt x="834" y="877"/>
                    <a:pt x="267" y="1311"/>
                  </a:cubicBezTo>
                  <a:cubicBezTo>
                    <a:pt x="101" y="1411"/>
                    <a:pt x="1" y="1544"/>
                    <a:pt x="1" y="1744"/>
                  </a:cubicBezTo>
                  <a:cubicBezTo>
                    <a:pt x="1" y="1944"/>
                    <a:pt x="101" y="2078"/>
                    <a:pt x="267" y="2211"/>
                  </a:cubicBezTo>
                  <a:cubicBezTo>
                    <a:pt x="468" y="2311"/>
                    <a:pt x="634" y="2445"/>
                    <a:pt x="834" y="2578"/>
                  </a:cubicBezTo>
                  <a:lnTo>
                    <a:pt x="901" y="2645"/>
                  </a:lnTo>
                  <a:lnTo>
                    <a:pt x="1001" y="2745"/>
                  </a:lnTo>
                  <a:cubicBezTo>
                    <a:pt x="1101" y="2812"/>
                    <a:pt x="1201" y="2878"/>
                    <a:pt x="1268" y="2978"/>
                  </a:cubicBezTo>
                  <a:cubicBezTo>
                    <a:pt x="1635" y="3245"/>
                    <a:pt x="1969" y="3545"/>
                    <a:pt x="2302" y="3846"/>
                  </a:cubicBezTo>
                  <a:cubicBezTo>
                    <a:pt x="2424" y="3933"/>
                    <a:pt x="2564" y="3984"/>
                    <a:pt x="2704" y="3984"/>
                  </a:cubicBezTo>
                  <a:cubicBezTo>
                    <a:pt x="2831" y="3984"/>
                    <a:pt x="2958" y="3941"/>
                    <a:pt x="3069" y="3846"/>
                  </a:cubicBezTo>
                  <a:cubicBezTo>
                    <a:pt x="3236" y="3646"/>
                    <a:pt x="3270" y="3279"/>
                    <a:pt x="3069" y="3112"/>
                  </a:cubicBezTo>
                  <a:cubicBezTo>
                    <a:pt x="2512" y="2676"/>
                    <a:pt x="1990" y="2187"/>
                    <a:pt x="1439" y="1760"/>
                  </a:cubicBezTo>
                  <a:lnTo>
                    <a:pt x="1439" y="1760"/>
                  </a:lnTo>
                  <a:cubicBezTo>
                    <a:pt x="1823" y="1503"/>
                    <a:pt x="2220" y="1253"/>
                    <a:pt x="2602" y="977"/>
                  </a:cubicBezTo>
                  <a:cubicBezTo>
                    <a:pt x="2803" y="810"/>
                    <a:pt x="2936" y="510"/>
                    <a:pt x="2769" y="243"/>
                  </a:cubicBezTo>
                  <a:cubicBezTo>
                    <a:pt x="2678" y="106"/>
                    <a:pt x="2493" y="1"/>
                    <a:pt x="23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35"/>
            <p:cNvSpPr/>
            <p:nvPr/>
          </p:nvSpPr>
          <p:spPr>
            <a:xfrm>
              <a:off x="3002928" y="4039309"/>
              <a:ext cx="140728" cy="144458"/>
            </a:xfrm>
            <a:custGeom>
              <a:avLst/>
              <a:gdLst/>
              <a:ahLst/>
              <a:cxnLst/>
              <a:rect l="l" t="t" r="r" b="b"/>
              <a:pathLst>
                <a:path w="3937" h="4138" extrusionOk="0">
                  <a:moveTo>
                    <a:pt x="2054" y="0"/>
                  </a:moveTo>
                  <a:cubicBezTo>
                    <a:pt x="1868" y="0"/>
                    <a:pt x="1694" y="98"/>
                    <a:pt x="1602" y="260"/>
                  </a:cubicBezTo>
                  <a:cubicBezTo>
                    <a:pt x="1168" y="994"/>
                    <a:pt x="568" y="1528"/>
                    <a:pt x="167" y="2262"/>
                  </a:cubicBezTo>
                  <a:cubicBezTo>
                    <a:pt x="1" y="2528"/>
                    <a:pt x="101" y="2862"/>
                    <a:pt x="334" y="2995"/>
                  </a:cubicBezTo>
                  <a:cubicBezTo>
                    <a:pt x="801" y="3262"/>
                    <a:pt x="1302" y="3396"/>
                    <a:pt x="1802" y="3529"/>
                  </a:cubicBezTo>
                  <a:cubicBezTo>
                    <a:pt x="2035" y="3596"/>
                    <a:pt x="2302" y="3663"/>
                    <a:pt x="2502" y="3763"/>
                  </a:cubicBezTo>
                  <a:cubicBezTo>
                    <a:pt x="2525" y="3763"/>
                    <a:pt x="2591" y="3792"/>
                    <a:pt x="2604" y="3792"/>
                  </a:cubicBezTo>
                  <a:cubicBezTo>
                    <a:pt x="2610" y="3792"/>
                    <a:pt x="2603" y="3785"/>
                    <a:pt x="2569" y="3763"/>
                  </a:cubicBezTo>
                  <a:lnTo>
                    <a:pt x="2569" y="3763"/>
                  </a:lnTo>
                  <a:cubicBezTo>
                    <a:pt x="2636" y="3796"/>
                    <a:pt x="2703" y="3829"/>
                    <a:pt x="2736" y="3863"/>
                  </a:cubicBezTo>
                  <a:cubicBezTo>
                    <a:pt x="2869" y="3929"/>
                    <a:pt x="2969" y="3996"/>
                    <a:pt x="3070" y="4063"/>
                  </a:cubicBezTo>
                  <a:cubicBezTo>
                    <a:pt x="3142" y="4115"/>
                    <a:pt x="3227" y="4137"/>
                    <a:pt x="3314" y="4137"/>
                  </a:cubicBezTo>
                  <a:cubicBezTo>
                    <a:pt x="3508" y="4137"/>
                    <a:pt x="3711" y="4024"/>
                    <a:pt x="3803" y="3863"/>
                  </a:cubicBezTo>
                  <a:cubicBezTo>
                    <a:pt x="3937" y="3596"/>
                    <a:pt x="3837" y="3329"/>
                    <a:pt x="3603" y="3162"/>
                  </a:cubicBezTo>
                  <a:cubicBezTo>
                    <a:pt x="3170" y="2862"/>
                    <a:pt x="2669" y="2695"/>
                    <a:pt x="2169" y="2562"/>
                  </a:cubicBezTo>
                  <a:cubicBezTo>
                    <a:pt x="1935" y="2495"/>
                    <a:pt x="1702" y="2428"/>
                    <a:pt x="1468" y="2362"/>
                  </a:cubicBezTo>
                  <a:cubicBezTo>
                    <a:pt x="1434" y="2350"/>
                    <a:pt x="1395" y="2334"/>
                    <a:pt x="1355" y="2318"/>
                  </a:cubicBezTo>
                  <a:lnTo>
                    <a:pt x="1355" y="2318"/>
                  </a:lnTo>
                  <a:cubicBezTo>
                    <a:pt x="1359" y="2310"/>
                    <a:pt x="1364" y="2302"/>
                    <a:pt x="1368" y="2295"/>
                  </a:cubicBezTo>
                  <a:cubicBezTo>
                    <a:pt x="1535" y="2095"/>
                    <a:pt x="1568" y="2061"/>
                    <a:pt x="1702" y="1861"/>
                  </a:cubicBezTo>
                  <a:cubicBezTo>
                    <a:pt x="1969" y="1528"/>
                    <a:pt x="2269" y="1161"/>
                    <a:pt x="2502" y="794"/>
                  </a:cubicBezTo>
                  <a:cubicBezTo>
                    <a:pt x="2636" y="560"/>
                    <a:pt x="2569" y="193"/>
                    <a:pt x="2302" y="60"/>
                  </a:cubicBezTo>
                  <a:cubicBezTo>
                    <a:pt x="2221" y="19"/>
                    <a:pt x="2136" y="0"/>
                    <a:pt x="20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35"/>
            <p:cNvSpPr/>
            <p:nvPr/>
          </p:nvSpPr>
          <p:spPr>
            <a:xfrm>
              <a:off x="3149592" y="4016793"/>
              <a:ext cx="126430" cy="133635"/>
            </a:xfrm>
            <a:custGeom>
              <a:avLst/>
              <a:gdLst/>
              <a:ahLst/>
              <a:cxnLst/>
              <a:rect l="l" t="t" r="r" b="b"/>
              <a:pathLst>
                <a:path w="3537" h="3828" extrusionOk="0">
                  <a:moveTo>
                    <a:pt x="2530" y="0"/>
                  </a:moveTo>
                  <a:cubicBezTo>
                    <a:pt x="2398" y="0"/>
                    <a:pt x="2264" y="42"/>
                    <a:pt x="2169" y="138"/>
                  </a:cubicBezTo>
                  <a:cubicBezTo>
                    <a:pt x="1602" y="838"/>
                    <a:pt x="835" y="1305"/>
                    <a:pt x="234" y="1939"/>
                  </a:cubicBezTo>
                  <a:cubicBezTo>
                    <a:pt x="34" y="2173"/>
                    <a:pt x="1" y="2640"/>
                    <a:pt x="334" y="2773"/>
                  </a:cubicBezTo>
                  <a:cubicBezTo>
                    <a:pt x="734" y="2940"/>
                    <a:pt x="1168" y="3140"/>
                    <a:pt x="1602" y="3307"/>
                  </a:cubicBezTo>
                  <a:cubicBezTo>
                    <a:pt x="1802" y="3374"/>
                    <a:pt x="1969" y="3474"/>
                    <a:pt x="2169" y="3540"/>
                  </a:cubicBezTo>
                  <a:cubicBezTo>
                    <a:pt x="2215" y="3559"/>
                    <a:pt x="2230" y="3564"/>
                    <a:pt x="2232" y="3564"/>
                  </a:cubicBezTo>
                  <a:cubicBezTo>
                    <a:pt x="2235" y="3564"/>
                    <a:pt x="2202" y="3550"/>
                    <a:pt x="2205" y="3550"/>
                  </a:cubicBezTo>
                  <a:lnTo>
                    <a:pt x="2205" y="3550"/>
                  </a:lnTo>
                  <a:cubicBezTo>
                    <a:pt x="2207" y="3550"/>
                    <a:pt x="2223" y="3555"/>
                    <a:pt x="2269" y="3574"/>
                  </a:cubicBezTo>
                  <a:cubicBezTo>
                    <a:pt x="2302" y="3607"/>
                    <a:pt x="2369" y="3607"/>
                    <a:pt x="2402" y="3640"/>
                  </a:cubicBezTo>
                  <a:cubicBezTo>
                    <a:pt x="2502" y="3707"/>
                    <a:pt x="2602" y="3740"/>
                    <a:pt x="2703" y="3774"/>
                  </a:cubicBezTo>
                  <a:cubicBezTo>
                    <a:pt x="2795" y="3808"/>
                    <a:pt x="2891" y="3827"/>
                    <a:pt x="2984" y="3827"/>
                  </a:cubicBezTo>
                  <a:cubicBezTo>
                    <a:pt x="3161" y="3827"/>
                    <a:pt x="3327" y="3760"/>
                    <a:pt x="3436" y="3607"/>
                  </a:cubicBezTo>
                  <a:cubicBezTo>
                    <a:pt x="3536" y="3374"/>
                    <a:pt x="3503" y="3007"/>
                    <a:pt x="3236" y="2873"/>
                  </a:cubicBezTo>
                  <a:cubicBezTo>
                    <a:pt x="2803" y="2706"/>
                    <a:pt x="2402" y="2506"/>
                    <a:pt x="1969" y="2339"/>
                  </a:cubicBezTo>
                  <a:cubicBezTo>
                    <a:pt x="1814" y="2288"/>
                    <a:pt x="1660" y="2217"/>
                    <a:pt x="1521" y="2156"/>
                  </a:cubicBezTo>
                  <a:lnTo>
                    <a:pt x="1521" y="2156"/>
                  </a:lnTo>
                  <a:cubicBezTo>
                    <a:pt x="1995" y="1750"/>
                    <a:pt x="2499" y="1370"/>
                    <a:pt x="2903" y="872"/>
                  </a:cubicBezTo>
                  <a:cubicBezTo>
                    <a:pt x="3069" y="672"/>
                    <a:pt x="3136" y="338"/>
                    <a:pt x="2903" y="138"/>
                  </a:cubicBezTo>
                  <a:cubicBezTo>
                    <a:pt x="2816" y="51"/>
                    <a:pt x="2674" y="0"/>
                    <a:pt x="25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35"/>
            <p:cNvSpPr/>
            <p:nvPr/>
          </p:nvSpPr>
          <p:spPr>
            <a:xfrm>
              <a:off x="1940541" y="2257393"/>
              <a:ext cx="708287" cy="471669"/>
            </a:xfrm>
            <a:custGeom>
              <a:avLst/>
              <a:gdLst/>
              <a:ahLst/>
              <a:cxnLst/>
              <a:rect l="l" t="t" r="r" b="b"/>
              <a:pathLst>
                <a:path w="19815" h="13511" extrusionOk="0">
                  <a:moveTo>
                    <a:pt x="0" y="1"/>
                  </a:moveTo>
                  <a:lnTo>
                    <a:pt x="0" y="101"/>
                  </a:lnTo>
                  <a:cubicBezTo>
                    <a:pt x="2202" y="3803"/>
                    <a:pt x="6605" y="6605"/>
                    <a:pt x="10308" y="8607"/>
                  </a:cubicBezTo>
                  <a:cubicBezTo>
                    <a:pt x="13268" y="10186"/>
                    <a:pt x="16618" y="12348"/>
                    <a:pt x="19685" y="13272"/>
                  </a:cubicBezTo>
                  <a:lnTo>
                    <a:pt x="19685" y="13272"/>
                  </a:lnTo>
                  <a:cubicBezTo>
                    <a:pt x="17697" y="9641"/>
                    <a:pt x="15028" y="5864"/>
                    <a:pt x="11208" y="4004"/>
                  </a:cubicBezTo>
                  <a:cubicBezTo>
                    <a:pt x="7706" y="2302"/>
                    <a:pt x="3403" y="1902"/>
                    <a:pt x="0" y="1"/>
                  </a:cubicBezTo>
                  <a:close/>
                  <a:moveTo>
                    <a:pt x="19685" y="13272"/>
                  </a:moveTo>
                  <a:cubicBezTo>
                    <a:pt x="19728" y="13351"/>
                    <a:pt x="19772" y="13431"/>
                    <a:pt x="19815" y="13510"/>
                  </a:cubicBezTo>
                  <a:lnTo>
                    <a:pt x="19815" y="13310"/>
                  </a:lnTo>
                  <a:cubicBezTo>
                    <a:pt x="19771" y="13298"/>
                    <a:pt x="19728" y="13285"/>
                    <a:pt x="19685" y="13272"/>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35"/>
            <p:cNvSpPr/>
            <p:nvPr/>
          </p:nvSpPr>
          <p:spPr>
            <a:xfrm>
              <a:off x="1982256" y="2336446"/>
              <a:ext cx="51330" cy="64095"/>
            </a:xfrm>
            <a:custGeom>
              <a:avLst/>
              <a:gdLst/>
              <a:ahLst/>
              <a:cxnLst/>
              <a:rect l="l" t="t" r="r" b="b"/>
              <a:pathLst>
                <a:path w="1436" h="1836" extrusionOk="0">
                  <a:moveTo>
                    <a:pt x="318" y="655"/>
                  </a:moveTo>
                  <a:cubicBezTo>
                    <a:pt x="300" y="683"/>
                    <a:pt x="294" y="715"/>
                    <a:pt x="268" y="768"/>
                  </a:cubicBezTo>
                  <a:cubicBezTo>
                    <a:pt x="287" y="730"/>
                    <a:pt x="303" y="693"/>
                    <a:pt x="318" y="655"/>
                  </a:cubicBezTo>
                  <a:close/>
                  <a:moveTo>
                    <a:pt x="1068" y="1"/>
                  </a:moveTo>
                  <a:cubicBezTo>
                    <a:pt x="935" y="1"/>
                    <a:pt x="768" y="1"/>
                    <a:pt x="668" y="67"/>
                  </a:cubicBezTo>
                  <a:cubicBezTo>
                    <a:pt x="535" y="134"/>
                    <a:pt x="468" y="234"/>
                    <a:pt x="435" y="367"/>
                  </a:cubicBezTo>
                  <a:cubicBezTo>
                    <a:pt x="387" y="463"/>
                    <a:pt x="356" y="559"/>
                    <a:pt x="318" y="655"/>
                  </a:cubicBezTo>
                  <a:lnTo>
                    <a:pt x="318" y="655"/>
                  </a:lnTo>
                  <a:cubicBezTo>
                    <a:pt x="322" y="648"/>
                    <a:pt x="328" y="641"/>
                    <a:pt x="335" y="634"/>
                  </a:cubicBezTo>
                  <a:lnTo>
                    <a:pt x="335" y="634"/>
                  </a:lnTo>
                  <a:cubicBezTo>
                    <a:pt x="301" y="768"/>
                    <a:pt x="234" y="868"/>
                    <a:pt x="134" y="968"/>
                  </a:cubicBezTo>
                  <a:cubicBezTo>
                    <a:pt x="167" y="935"/>
                    <a:pt x="201" y="902"/>
                    <a:pt x="234" y="869"/>
                  </a:cubicBezTo>
                  <a:lnTo>
                    <a:pt x="234" y="869"/>
                  </a:lnTo>
                  <a:cubicBezTo>
                    <a:pt x="201" y="902"/>
                    <a:pt x="168" y="935"/>
                    <a:pt x="168" y="968"/>
                  </a:cubicBezTo>
                  <a:cubicBezTo>
                    <a:pt x="68" y="1035"/>
                    <a:pt x="1" y="1201"/>
                    <a:pt x="1" y="1335"/>
                  </a:cubicBezTo>
                  <a:cubicBezTo>
                    <a:pt x="1" y="1435"/>
                    <a:pt x="68" y="1602"/>
                    <a:pt x="168" y="1702"/>
                  </a:cubicBezTo>
                  <a:cubicBezTo>
                    <a:pt x="268" y="1768"/>
                    <a:pt x="368" y="1835"/>
                    <a:pt x="535" y="1835"/>
                  </a:cubicBezTo>
                  <a:cubicBezTo>
                    <a:pt x="668" y="1835"/>
                    <a:pt x="802" y="1802"/>
                    <a:pt x="902" y="1668"/>
                  </a:cubicBezTo>
                  <a:cubicBezTo>
                    <a:pt x="1168" y="1402"/>
                    <a:pt x="1302" y="1035"/>
                    <a:pt x="1435" y="668"/>
                  </a:cubicBezTo>
                  <a:cubicBezTo>
                    <a:pt x="1435" y="568"/>
                    <a:pt x="1435" y="501"/>
                    <a:pt x="1435" y="434"/>
                  </a:cubicBezTo>
                  <a:cubicBezTo>
                    <a:pt x="1435" y="367"/>
                    <a:pt x="1402" y="301"/>
                    <a:pt x="1369" y="267"/>
                  </a:cubicBezTo>
                  <a:cubicBezTo>
                    <a:pt x="1302" y="134"/>
                    <a:pt x="1168" y="34"/>
                    <a:pt x="10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35"/>
            <p:cNvSpPr/>
            <p:nvPr/>
          </p:nvSpPr>
          <p:spPr>
            <a:xfrm>
              <a:off x="2060967" y="2287538"/>
              <a:ext cx="47720" cy="60604"/>
            </a:xfrm>
            <a:custGeom>
              <a:avLst/>
              <a:gdLst/>
              <a:ahLst/>
              <a:cxnLst/>
              <a:rect l="l" t="t" r="r" b="b"/>
              <a:pathLst>
                <a:path w="1335" h="1736" extrusionOk="0">
                  <a:moveTo>
                    <a:pt x="208" y="794"/>
                  </a:moveTo>
                  <a:cubicBezTo>
                    <a:pt x="186" y="819"/>
                    <a:pt x="167" y="843"/>
                    <a:pt x="167" y="868"/>
                  </a:cubicBezTo>
                  <a:cubicBezTo>
                    <a:pt x="178" y="846"/>
                    <a:pt x="193" y="821"/>
                    <a:pt x="208" y="794"/>
                  </a:cubicBezTo>
                  <a:close/>
                  <a:moveTo>
                    <a:pt x="834" y="1"/>
                  </a:moveTo>
                  <a:cubicBezTo>
                    <a:pt x="701" y="1"/>
                    <a:pt x="534" y="34"/>
                    <a:pt x="468" y="167"/>
                  </a:cubicBezTo>
                  <a:cubicBezTo>
                    <a:pt x="367" y="267"/>
                    <a:pt x="301" y="367"/>
                    <a:pt x="301" y="501"/>
                  </a:cubicBezTo>
                  <a:cubicBezTo>
                    <a:pt x="301" y="491"/>
                    <a:pt x="301" y="480"/>
                    <a:pt x="301" y="468"/>
                  </a:cubicBezTo>
                  <a:cubicBezTo>
                    <a:pt x="301" y="568"/>
                    <a:pt x="267" y="668"/>
                    <a:pt x="234" y="734"/>
                  </a:cubicBezTo>
                  <a:cubicBezTo>
                    <a:pt x="267" y="701"/>
                    <a:pt x="267" y="668"/>
                    <a:pt x="301" y="634"/>
                  </a:cubicBezTo>
                  <a:lnTo>
                    <a:pt x="301" y="634"/>
                  </a:lnTo>
                  <a:cubicBezTo>
                    <a:pt x="278" y="679"/>
                    <a:pt x="241" y="739"/>
                    <a:pt x="208" y="794"/>
                  </a:cubicBezTo>
                  <a:lnTo>
                    <a:pt x="208" y="794"/>
                  </a:lnTo>
                  <a:cubicBezTo>
                    <a:pt x="217" y="785"/>
                    <a:pt x="225" y="776"/>
                    <a:pt x="234" y="768"/>
                  </a:cubicBezTo>
                  <a:lnTo>
                    <a:pt x="234" y="768"/>
                  </a:lnTo>
                  <a:cubicBezTo>
                    <a:pt x="201" y="801"/>
                    <a:pt x="201" y="834"/>
                    <a:pt x="167" y="868"/>
                  </a:cubicBezTo>
                  <a:cubicBezTo>
                    <a:pt x="67" y="935"/>
                    <a:pt x="1" y="1101"/>
                    <a:pt x="1" y="1235"/>
                  </a:cubicBezTo>
                  <a:cubicBezTo>
                    <a:pt x="1" y="1301"/>
                    <a:pt x="1" y="1368"/>
                    <a:pt x="34" y="1435"/>
                  </a:cubicBezTo>
                  <a:cubicBezTo>
                    <a:pt x="67" y="1468"/>
                    <a:pt x="101" y="1535"/>
                    <a:pt x="167" y="1602"/>
                  </a:cubicBezTo>
                  <a:cubicBezTo>
                    <a:pt x="267" y="1668"/>
                    <a:pt x="401" y="1735"/>
                    <a:pt x="534" y="1735"/>
                  </a:cubicBezTo>
                  <a:cubicBezTo>
                    <a:pt x="668" y="1735"/>
                    <a:pt x="801" y="1702"/>
                    <a:pt x="901" y="1602"/>
                  </a:cubicBezTo>
                  <a:cubicBezTo>
                    <a:pt x="968" y="1502"/>
                    <a:pt x="1035" y="1402"/>
                    <a:pt x="1101" y="1335"/>
                  </a:cubicBezTo>
                  <a:cubicBezTo>
                    <a:pt x="1168" y="1235"/>
                    <a:pt x="1201" y="1101"/>
                    <a:pt x="1235" y="1001"/>
                  </a:cubicBezTo>
                  <a:cubicBezTo>
                    <a:pt x="1268" y="935"/>
                    <a:pt x="1301" y="901"/>
                    <a:pt x="1301" y="834"/>
                  </a:cubicBezTo>
                  <a:cubicBezTo>
                    <a:pt x="1335" y="734"/>
                    <a:pt x="1335" y="634"/>
                    <a:pt x="1335" y="534"/>
                  </a:cubicBezTo>
                  <a:cubicBezTo>
                    <a:pt x="1335" y="401"/>
                    <a:pt x="1268" y="234"/>
                    <a:pt x="1201" y="167"/>
                  </a:cubicBezTo>
                  <a:cubicBezTo>
                    <a:pt x="1135" y="101"/>
                    <a:pt x="1068" y="67"/>
                    <a:pt x="1035" y="34"/>
                  </a:cubicBezTo>
                  <a:cubicBezTo>
                    <a:pt x="968" y="1"/>
                    <a:pt x="901" y="1"/>
                    <a:pt x="8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35"/>
            <p:cNvSpPr/>
            <p:nvPr/>
          </p:nvSpPr>
          <p:spPr>
            <a:xfrm>
              <a:off x="2045454" y="2385354"/>
              <a:ext cx="59658" cy="67167"/>
            </a:xfrm>
            <a:custGeom>
              <a:avLst/>
              <a:gdLst/>
              <a:ahLst/>
              <a:cxnLst/>
              <a:rect l="l" t="t" r="r" b="b"/>
              <a:pathLst>
                <a:path w="1669" h="1924" extrusionOk="0">
                  <a:moveTo>
                    <a:pt x="1073" y="1503"/>
                  </a:moveTo>
                  <a:cubicBezTo>
                    <a:pt x="1063" y="1529"/>
                    <a:pt x="1054" y="1549"/>
                    <a:pt x="1035" y="1568"/>
                  </a:cubicBezTo>
                  <a:cubicBezTo>
                    <a:pt x="1048" y="1547"/>
                    <a:pt x="1060" y="1525"/>
                    <a:pt x="1073" y="1503"/>
                  </a:cubicBezTo>
                  <a:close/>
                  <a:moveTo>
                    <a:pt x="1168" y="1"/>
                  </a:moveTo>
                  <a:cubicBezTo>
                    <a:pt x="1002" y="1"/>
                    <a:pt x="868" y="34"/>
                    <a:pt x="801" y="134"/>
                  </a:cubicBezTo>
                  <a:cubicBezTo>
                    <a:pt x="468" y="468"/>
                    <a:pt x="201" y="834"/>
                    <a:pt x="68" y="1268"/>
                  </a:cubicBezTo>
                  <a:cubicBezTo>
                    <a:pt x="1" y="1402"/>
                    <a:pt x="34" y="1568"/>
                    <a:pt x="101" y="1668"/>
                  </a:cubicBezTo>
                  <a:cubicBezTo>
                    <a:pt x="168" y="1802"/>
                    <a:pt x="301" y="1902"/>
                    <a:pt x="435" y="1902"/>
                  </a:cubicBezTo>
                  <a:cubicBezTo>
                    <a:pt x="490" y="1916"/>
                    <a:pt x="545" y="1924"/>
                    <a:pt x="600" y="1924"/>
                  </a:cubicBezTo>
                  <a:cubicBezTo>
                    <a:pt x="679" y="1924"/>
                    <a:pt x="757" y="1908"/>
                    <a:pt x="835" y="1869"/>
                  </a:cubicBezTo>
                  <a:cubicBezTo>
                    <a:pt x="935" y="1802"/>
                    <a:pt x="1002" y="1702"/>
                    <a:pt x="1068" y="1568"/>
                  </a:cubicBezTo>
                  <a:cubicBezTo>
                    <a:pt x="1068" y="1541"/>
                    <a:pt x="1091" y="1491"/>
                    <a:pt x="1099" y="1456"/>
                  </a:cubicBezTo>
                  <a:lnTo>
                    <a:pt x="1099" y="1456"/>
                  </a:lnTo>
                  <a:cubicBezTo>
                    <a:pt x="1169" y="1328"/>
                    <a:pt x="1232" y="1205"/>
                    <a:pt x="1335" y="1101"/>
                  </a:cubicBezTo>
                  <a:cubicBezTo>
                    <a:pt x="1302" y="1101"/>
                    <a:pt x="1268" y="1168"/>
                    <a:pt x="1235" y="1201"/>
                  </a:cubicBezTo>
                  <a:cubicBezTo>
                    <a:pt x="1335" y="1068"/>
                    <a:pt x="1435" y="968"/>
                    <a:pt x="1535" y="868"/>
                  </a:cubicBezTo>
                  <a:cubicBezTo>
                    <a:pt x="1602" y="801"/>
                    <a:pt x="1669" y="634"/>
                    <a:pt x="1669" y="501"/>
                  </a:cubicBezTo>
                  <a:cubicBezTo>
                    <a:pt x="1669" y="401"/>
                    <a:pt x="1602" y="234"/>
                    <a:pt x="1535" y="134"/>
                  </a:cubicBezTo>
                  <a:cubicBezTo>
                    <a:pt x="1435" y="67"/>
                    <a:pt x="1302" y="1"/>
                    <a:pt x="11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35"/>
            <p:cNvSpPr/>
            <p:nvPr/>
          </p:nvSpPr>
          <p:spPr>
            <a:xfrm>
              <a:off x="2128919" y="2357287"/>
              <a:ext cx="47755" cy="61162"/>
            </a:xfrm>
            <a:custGeom>
              <a:avLst/>
              <a:gdLst/>
              <a:ahLst/>
              <a:cxnLst/>
              <a:rect l="l" t="t" r="r" b="b"/>
              <a:pathLst>
                <a:path w="1336" h="1752" extrusionOk="0">
                  <a:moveTo>
                    <a:pt x="1235" y="838"/>
                  </a:moveTo>
                  <a:cubicBezTo>
                    <a:pt x="1235" y="856"/>
                    <a:pt x="1226" y="873"/>
                    <a:pt x="1217" y="891"/>
                  </a:cubicBezTo>
                  <a:lnTo>
                    <a:pt x="1217" y="891"/>
                  </a:lnTo>
                  <a:cubicBezTo>
                    <a:pt x="1223" y="873"/>
                    <a:pt x="1229" y="855"/>
                    <a:pt x="1235" y="838"/>
                  </a:cubicBezTo>
                  <a:close/>
                  <a:moveTo>
                    <a:pt x="134" y="805"/>
                  </a:moveTo>
                  <a:lnTo>
                    <a:pt x="134" y="805"/>
                  </a:lnTo>
                  <a:cubicBezTo>
                    <a:pt x="134" y="838"/>
                    <a:pt x="102" y="870"/>
                    <a:pt x="101" y="903"/>
                  </a:cubicBezTo>
                  <a:lnTo>
                    <a:pt x="101" y="903"/>
                  </a:lnTo>
                  <a:cubicBezTo>
                    <a:pt x="120" y="863"/>
                    <a:pt x="134" y="827"/>
                    <a:pt x="134" y="805"/>
                  </a:cubicBezTo>
                  <a:close/>
                  <a:moveTo>
                    <a:pt x="854" y="1"/>
                  </a:moveTo>
                  <a:cubicBezTo>
                    <a:pt x="803" y="1"/>
                    <a:pt x="752" y="12"/>
                    <a:pt x="701" y="37"/>
                  </a:cubicBezTo>
                  <a:cubicBezTo>
                    <a:pt x="568" y="71"/>
                    <a:pt x="435" y="137"/>
                    <a:pt x="368" y="271"/>
                  </a:cubicBezTo>
                  <a:cubicBezTo>
                    <a:pt x="268" y="471"/>
                    <a:pt x="201" y="704"/>
                    <a:pt x="101" y="905"/>
                  </a:cubicBezTo>
                  <a:cubicBezTo>
                    <a:pt x="101" y="904"/>
                    <a:pt x="101" y="904"/>
                    <a:pt x="101" y="903"/>
                  </a:cubicBezTo>
                  <a:lnTo>
                    <a:pt x="101" y="903"/>
                  </a:lnTo>
                  <a:cubicBezTo>
                    <a:pt x="91" y="925"/>
                    <a:pt x="79" y="948"/>
                    <a:pt x="68" y="971"/>
                  </a:cubicBezTo>
                  <a:cubicBezTo>
                    <a:pt x="34" y="1005"/>
                    <a:pt x="1" y="1071"/>
                    <a:pt x="1" y="1138"/>
                  </a:cubicBezTo>
                  <a:cubicBezTo>
                    <a:pt x="1" y="1205"/>
                    <a:pt x="1" y="1272"/>
                    <a:pt x="34" y="1372"/>
                  </a:cubicBezTo>
                  <a:cubicBezTo>
                    <a:pt x="34" y="1438"/>
                    <a:pt x="68" y="1472"/>
                    <a:pt x="101" y="1538"/>
                  </a:cubicBezTo>
                  <a:cubicBezTo>
                    <a:pt x="134" y="1605"/>
                    <a:pt x="201" y="1638"/>
                    <a:pt x="268" y="1672"/>
                  </a:cubicBezTo>
                  <a:cubicBezTo>
                    <a:pt x="341" y="1721"/>
                    <a:pt x="450" y="1752"/>
                    <a:pt x="556" y="1752"/>
                  </a:cubicBezTo>
                  <a:cubicBezTo>
                    <a:pt x="594" y="1752"/>
                    <a:pt x="632" y="1747"/>
                    <a:pt x="668" y="1739"/>
                  </a:cubicBezTo>
                  <a:cubicBezTo>
                    <a:pt x="768" y="1672"/>
                    <a:pt x="902" y="1605"/>
                    <a:pt x="968" y="1472"/>
                  </a:cubicBezTo>
                  <a:cubicBezTo>
                    <a:pt x="1053" y="1302"/>
                    <a:pt x="1138" y="1109"/>
                    <a:pt x="1202" y="932"/>
                  </a:cubicBezTo>
                  <a:lnTo>
                    <a:pt x="1202" y="932"/>
                  </a:lnTo>
                  <a:cubicBezTo>
                    <a:pt x="1202" y="934"/>
                    <a:pt x="1202" y="936"/>
                    <a:pt x="1202" y="938"/>
                  </a:cubicBezTo>
                  <a:cubicBezTo>
                    <a:pt x="1235" y="905"/>
                    <a:pt x="1235" y="838"/>
                    <a:pt x="1268" y="805"/>
                  </a:cubicBezTo>
                  <a:cubicBezTo>
                    <a:pt x="1302" y="738"/>
                    <a:pt x="1335" y="671"/>
                    <a:pt x="1335" y="604"/>
                  </a:cubicBezTo>
                  <a:cubicBezTo>
                    <a:pt x="1335" y="538"/>
                    <a:pt x="1335" y="471"/>
                    <a:pt x="1335" y="404"/>
                  </a:cubicBezTo>
                  <a:cubicBezTo>
                    <a:pt x="1302" y="338"/>
                    <a:pt x="1268" y="271"/>
                    <a:pt x="1235" y="204"/>
                  </a:cubicBezTo>
                  <a:cubicBezTo>
                    <a:pt x="1202" y="137"/>
                    <a:pt x="1135" y="104"/>
                    <a:pt x="1102" y="71"/>
                  </a:cubicBezTo>
                  <a:cubicBezTo>
                    <a:pt x="1019" y="29"/>
                    <a:pt x="937" y="1"/>
                    <a:pt x="8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35"/>
            <p:cNvSpPr/>
            <p:nvPr/>
          </p:nvSpPr>
          <p:spPr>
            <a:xfrm>
              <a:off x="2189757" y="2410264"/>
              <a:ext cx="53689" cy="67586"/>
            </a:xfrm>
            <a:custGeom>
              <a:avLst/>
              <a:gdLst/>
              <a:ahLst/>
              <a:cxnLst/>
              <a:rect l="l" t="t" r="r" b="b"/>
              <a:pathLst>
                <a:path w="1502" h="1936" extrusionOk="0">
                  <a:moveTo>
                    <a:pt x="438" y="438"/>
                  </a:moveTo>
                  <a:lnTo>
                    <a:pt x="438" y="438"/>
                  </a:lnTo>
                  <a:cubicBezTo>
                    <a:pt x="417" y="471"/>
                    <a:pt x="401" y="511"/>
                    <a:pt x="401" y="534"/>
                  </a:cubicBezTo>
                  <a:cubicBezTo>
                    <a:pt x="420" y="495"/>
                    <a:pt x="428" y="468"/>
                    <a:pt x="438" y="438"/>
                  </a:cubicBezTo>
                  <a:close/>
                  <a:moveTo>
                    <a:pt x="1101" y="1"/>
                  </a:moveTo>
                  <a:cubicBezTo>
                    <a:pt x="968" y="1"/>
                    <a:pt x="801" y="1"/>
                    <a:pt x="701" y="67"/>
                  </a:cubicBezTo>
                  <a:cubicBezTo>
                    <a:pt x="568" y="134"/>
                    <a:pt x="501" y="234"/>
                    <a:pt x="467" y="368"/>
                  </a:cubicBezTo>
                  <a:cubicBezTo>
                    <a:pt x="454" y="395"/>
                    <a:pt x="446" y="417"/>
                    <a:pt x="438" y="438"/>
                  </a:cubicBezTo>
                  <a:lnTo>
                    <a:pt x="438" y="438"/>
                  </a:lnTo>
                  <a:cubicBezTo>
                    <a:pt x="448" y="424"/>
                    <a:pt x="458" y="411"/>
                    <a:pt x="467" y="401"/>
                  </a:cubicBezTo>
                  <a:lnTo>
                    <a:pt x="467" y="401"/>
                  </a:lnTo>
                  <a:cubicBezTo>
                    <a:pt x="334" y="701"/>
                    <a:pt x="167" y="968"/>
                    <a:pt x="67" y="1268"/>
                  </a:cubicBezTo>
                  <a:cubicBezTo>
                    <a:pt x="0" y="1402"/>
                    <a:pt x="34" y="1569"/>
                    <a:pt x="101" y="1669"/>
                  </a:cubicBezTo>
                  <a:cubicBezTo>
                    <a:pt x="167" y="1802"/>
                    <a:pt x="301" y="1902"/>
                    <a:pt x="434" y="1935"/>
                  </a:cubicBezTo>
                  <a:cubicBezTo>
                    <a:pt x="568" y="1935"/>
                    <a:pt x="701" y="1935"/>
                    <a:pt x="834" y="1869"/>
                  </a:cubicBezTo>
                  <a:cubicBezTo>
                    <a:pt x="934" y="1802"/>
                    <a:pt x="1035" y="1702"/>
                    <a:pt x="1068" y="1569"/>
                  </a:cubicBezTo>
                  <a:cubicBezTo>
                    <a:pt x="1068" y="1552"/>
                    <a:pt x="1070" y="1537"/>
                    <a:pt x="1073" y="1523"/>
                  </a:cubicBezTo>
                  <a:lnTo>
                    <a:pt x="1073" y="1523"/>
                  </a:lnTo>
                  <a:cubicBezTo>
                    <a:pt x="1206" y="1228"/>
                    <a:pt x="1369" y="964"/>
                    <a:pt x="1468" y="668"/>
                  </a:cubicBezTo>
                  <a:cubicBezTo>
                    <a:pt x="1502" y="534"/>
                    <a:pt x="1468" y="368"/>
                    <a:pt x="1401" y="268"/>
                  </a:cubicBezTo>
                  <a:cubicBezTo>
                    <a:pt x="1335" y="134"/>
                    <a:pt x="1201" y="34"/>
                    <a:pt x="1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35"/>
            <p:cNvSpPr/>
            <p:nvPr/>
          </p:nvSpPr>
          <p:spPr>
            <a:xfrm>
              <a:off x="2256530" y="2335834"/>
              <a:ext cx="53689" cy="74254"/>
            </a:xfrm>
            <a:custGeom>
              <a:avLst/>
              <a:gdLst/>
              <a:ahLst/>
              <a:cxnLst/>
              <a:rect l="l" t="t" r="r" b="b"/>
              <a:pathLst>
                <a:path w="1502" h="2127" extrusionOk="0">
                  <a:moveTo>
                    <a:pt x="267" y="1023"/>
                  </a:moveTo>
                  <a:lnTo>
                    <a:pt x="267" y="1023"/>
                  </a:lnTo>
                  <a:cubicBezTo>
                    <a:pt x="255" y="1041"/>
                    <a:pt x="244" y="1059"/>
                    <a:pt x="233" y="1077"/>
                  </a:cubicBezTo>
                  <a:lnTo>
                    <a:pt x="233" y="1077"/>
                  </a:lnTo>
                  <a:cubicBezTo>
                    <a:pt x="242" y="1056"/>
                    <a:pt x="250" y="1040"/>
                    <a:pt x="267" y="1023"/>
                  </a:cubicBezTo>
                  <a:close/>
                  <a:moveTo>
                    <a:pt x="925" y="0"/>
                  </a:moveTo>
                  <a:cubicBezTo>
                    <a:pt x="841" y="0"/>
                    <a:pt x="759" y="16"/>
                    <a:pt x="701" y="55"/>
                  </a:cubicBezTo>
                  <a:cubicBezTo>
                    <a:pt x="601" y="122"/>
                    <a:pt x="500" y="222"/>
                    <a:pt x="467" y="356"/>
                  </a:cubicBezTo>
                  <a:cubicBezTo>
                    <a:pt x="405" y="603"/>
                    <a:pt x="315" y="850"/>
                    <a:pt x="222" y="1098"/>
                  </a:cubicBezTo>
                  <a:lnTo>
                    <a:pt x="222" y="1098"/>
                  </a:lnTo>
                  <a:cubicBezTo>
                    <a:pt x="181" y="1173"/>
                    <a:pt x="150" y="1248"/>
                    <a:pt x="100" y="1323"/>
                  </a:cubicBezTo>
                  <a:cubicBezTo>
                    <a:pt x="33" y="1456"/>
                    <a:pt x="0" y="1590"/>
                    <a:pt x="67" y="1723"/>
                  </a:cubicBezTo>
                  <a:cubicBezTo>
                    <a:pt x="100" y="1857"/>
                    <a:pt x="167" y="1990"/>
                    <a:pt x="300" y="2057"/>
                  </a:cubicBezTo>
                  <a:cubicBezTo>
                    <a:pt x="362" y="2098"/>
                    <a:pt x="450" y="2127"/>
                    <a:pt x="539" y="2127"/>
                  </a:cubicBezTo>
                  <a:cubicBezTo>
                    <a:pt x="594" y="2127"/>
                    <a:pt x="650" y="2116"/>
                    <a:pt x="701" y="2090"/>
                  </a:cubicBezTo>
                  <a:cubicBezTo>
                    <a:pt x="801" y="2057"/>
                    <a:pt x="934" y="1990"/>
                    <a:pt x="1001" y="1857"/>
                  </a:cubicBezTo>
                  <a:cubicBezTo>
                    <a:pt x="1201" y="1490"/>
                    <a:pt x="1334" y="1056"/>
                    <a:pt x="1468" y="656"/>
                  </a:cubicBezTo>
                  <a:cubicBezTo>
                    <a:pt x="1501" y="522"/>
                    <a:pt x="1468" y="356"/>
                    <a:pt x="1401" y="256"/>
                  </a:cubicBezTo>
                  <a:cubicBezTo>
                    <a:pt x="1334" y="122"/>
                    <a:pt x="1201" y="22"/>
                    <a:pt x="1101" y="22"/>
                  </a:cubicBezTo>
                  <a:cubicBezTo>
                    <a:pt x="1046" y="8"/>
                    <a:pt x="985" y="0"/>
                    <a:pt x="9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35"/>
            <p:cNvSpPr/>
            <p:nvPr/>
          </p:nvSpPr>
          <p:spPr>
            <a:xfrm>
              <a:off x="2204056" y="2464580"/>
              <a:ext cx="59658" cy="75126"/>
            </a:xfrm>
            <a:custGeom>
              <a:avLst/>
              <a:gdLst/>
              <a:ahLst/>
              <a:cxnLst/>
              <a:rect l="l" t="t" r="r" b="b"/>
              <a:pathLst>
                <a:path w="1669" h="2152" extrusionOk="0">
                  <a:moveTo>
                    <a:pt x="1154" y="0"/>
                  </a:moveTo>
                  <a:cubicBezTo>
                    <a:pt x="1103" y="0"/>
                    <a:pt x="1052" y="11"/>
                    <a:pt x="1001" y="37"/>
                  </a:cubicBezTo>
                  <a:cubicBezTo>
                    <a:pt x="868" y="70"/>
                    <a:pt x="734" y="137"/>
                    <a:pt x="668" y="270"/>
                  </a:cubicBezTo>
                  <a:cubicBezTo>
                    <a:pt x="501" y="637"/>
                    <a:pt x="267" y="971"/>
                    <a:pt x="67" y="1371"/>
                  </a:cubicBezTo>
                  <a:cubicBezTo>
                    <a:pt x="0" y="1471"/>
                    <a:pt x="0" y="1604"/>
                    <a:pt x="34" y="1771"/>
                  </a:cubicBezTo>
                  <a:cubicBezTo>
                    <a:pt x="67" y="1871"/>
                    <a:pt x="134" y="2005"/>
                    <a:pt x="267" y="2071"/>
                  </a:cubicBezTo>
                  <a:cubicBezTo>
                    <a:pt x="341" y="2120"/>
                    <a:pt x="450" y="2151"/>
                    <a:pt x="555" y="2151"/>
                  </a:cubicBezTo>
                  <a:cubicBezTo>
                    <a:pt x="594" y="2151"/>
                    <a:pt x="632" y="2147"/>
                    <a:pt x="668" y="2138"/>
                  </a:cubicBezTo>
                  <a:cubicBezTo>
                    <a:pt x="801" y="2071"/>
                    <a:pt x="901" y="2005"/>
                    <a:pt x="968" y="1871"/>
                  </a:cubicBezTo>
                  <a:cubicBezTo>
                    <a:pt x="1168" y="1504"/>
                    <a:pt x="1401" y="1171"/>
                    <a:pt x="1568" y="771"/>
                  </a:cubicBezTo>
                  <a:cubicBezTo>
                    <a:pt x="1635" y="670"/>
                    <a:pt x="1668" y="537"/>
                    <a:pt x="1635" y="404"/>
                  </a:cubicBezTo>
                  <a:cubicBezTo>
                    <a:pt x="1602" y="270"/>
                    <a:pt x="1501" y="137"/>
                    <a:pt x="1401" y="70"/>
                  </a:cubicBezTo>
                  <a:cubicBezTo>
                    <a:pt x="1319" y="29"/>
                    <a:pt x="1236" y="0"/>
                    <a:pt x="1154"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35"/>
            <p:cNvSpPr/>
            <p:nvPr/>
          </p:nvSpPr>
          <p:spPr>
            <a:xfrm>
              <a:off x="2288701" y="2433231"/>
              <a:ext cx="50114" cy="70693"/>
            </a:xfrm>
            <a:custGeom>
              <a:avLst/>
              <a:gdLst/>
              <a:ahLst/>
              <a:cxnLst/>
              <a:rect l="l" t="t" r="r" b="b"/>
              <a:pathLst>
                <a:path w="1402" h="2025" extrusionOk="0">
                  <a:moveTo>
                    <a:pt x="1001" y="1"/>
                  </a:moveTo>
                  <a:cubicBezTo>
                    <a:pt x="868" y="1"/>
                    <a:pt x="701" y="1"/>
                    <a:pt x="601" y="67"/>
                  </a:cubicBezTo>
                  <a:cubicBezTo>
                    <a:pt x="468" y="134"/>
                    <a:pt x="401" y="234"/>
                    <a:pt x="368" y="368"/>
                  </a:cubicBezTo>
                  <a:cubicBezTo>
                    <a:pt x="268" y="701"/>
                    <a:pt x="168" y="1068"/>
                    <a:pt x="67" y="1368"/>
                  </a:cubicBezTo>
                  <a:cubicBezTo>
                    <a:pt x="1" y="1502"/>
                    <a:pt x="34" y="1669"/>
                    <a:pt x="101" y="1769"/>
                  </a:cubicBezTo>
                  <a:cubicBezTo>
                    <a:pt x="168" y="1902"/>
                    <a:pt x="301" y="2002"/>
                    <a:pt x="434" y="2002"/>
                  </a:cubicBezTo>
                  <a:cubicBezTo>
                    <a:pt x="490" y="2016"/>
                    <a:pt x="545" y="2024"/>
                    <a:pt x="600" y="2024"/>
                  </a:cubicBezTo>
                  <a:cubicBezTo>
                    <a:pt x="678" y="2024"/>
                    <a:pt x="757" y="2008"/>
                    <a:pt x="835" y="1969"/>
                  </a:cubicBezTo>
                  <a:cubicBezTo>
                    <a:pt x="935" y="1902"/>
                    <a:pt x="1035" y="1769"/>
                    <a:pt x="1068" y="1635"/>
                  </a:cubicBezTo>
                  <a:cubicBezTo>
                    <a:pt x="1168" y="1335"/>
                    <a:pt x="1268" y="968"/>
                    <a:pt x="1368" y="668"/>
                  </a:cubicBezTo>
                  <a:cubicBezTo>
                    <a:pt x="1402" y="534"/>
                    <a:pt x="1368" y="368"/>
                    <a:pt x="1302" y="268"/>
                  </a:cubicBezTo>
                  <a:cubicBezTo>
                    <a:pt x="1235" y="134"/>
                    <a:pt x="1135" y="34"/>
                    <a:pt x="10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35"/>
            <p:cNvSpPr/>
            <p:nvPr/>
          </p:nvSpPr>
          <p:spPr>
            <a:xfrm>
              <a:off x="2314938" y="2530594"/>
              <a:ext cx="52509" cy="85495"/>
            </a:xfrm>
            <a:custGeom>
              <a:avLst/>
              <a:gdLst/>
              <a:ahLst/>
              <a:cxnLst/>
              <a:rect l="l" t="t" r="r" b="b"/>
              <a:pathLst>
                <a:path w="1469" h="2449" extrusionOk="0">
                  <a:moveTo>
                    <a:pt x="1329" y="897"/>
                  </a:moveTo>
                  <a:cubicBezTo>
                    <a:pt x="1323" y="916"/>
                    <a:pt x="1315" y="935"/>
                    <a:pt x="1302" y="948"/>
                  </a:cubicBezTo>
                  <a:cubicBezTo>
                    <a:pt x="1311" y="929"/>
                    <a:pt x="1321" y="912"/>
                    <a:pt x="1329" y="897"/>
                  </a:cubicBezTo>
                  <a:close/>
                  <a:moveTo>
                    <a:pt x="908" y="1"/>
                  </a:moveTo>
                  <a:cubicBezTo>
                    <a:pt x="873" y="1"/>
                    <a:pt x="837" y="5"/>
                    <a:pt x="801" y="14"/>
                  </a:cubicBezTo>
                  <a:cubicBezTo>
                    <a:pt x="668" y="80"/>
                    <a:pt x="534" y="147"/>
                    <a:pt x="468" y="281"/>
                  </a:cubicBezTo>
                  <a:cubicBezTo>
                    <a:pt x="234" y="748"/>
                    <a:pt x="134" y="1281"/>
                    <a:pt x="34" y="1815"/>
                  </a:cubicBezTo>
                  <a:cubicBezTo>
                    <a:pt x="1" y="1948"/>
                    <a:pt x="1" y="2082"/>
                    <a:pt x="67" y="2182"/>
                  </a:cubicBezTo>
                  <a:cubicBezTo>
                    <a:pt x="134" y="2315"/>
                    <a:pt x="267" y="2415"/>
                    <a:pt x="401" y="2449"/>
                  </a:cubicBezTo>
                  <a:cubicBezTo>
                    <a:pt x="534" y="2449"/>
                    <a:pt x="668" y="2449"/>
                    <a:pt x="801" y="2382"/>
                  </a:cubicBezTo>
                  <a:cubicBezTo>
                    <a:pt x="901" y="2315"/>
                    <a:pt x="1001" y="2215"/>
                    <a:pt x="1035" y="2082"/>
                  </a:cubicBezTo>
                  <a:cubicBezTo>
                    <a:pt x="1099" y="1665"/>
                    <a:pt x="1194" y="1247"/>
                    <a:pt x="1350" y="860"/>
                  </a:cubicBezTo>
                  <a:lnTo>
                    <a:pt x="1350" y="860"/>
                  </a:lnTo>
                  <a:cubicBezTo>
                    <a:pt x="1354" y="851"/>
                    <a:pt x="1357" y="843"/>
                    <a:pt x="1360" y="834"/>
                  </a:cubicBezTo>
                  <a:lnTo>
                    <a:pt x="1360" y="834"/>
                  </a:lnTo>
                  <a:cubicBezTo>
                    <a:pt x="1363" y="828"/>
                    <a:pt x="1365" y="821"/>
                    <a:pt x="1368" y="814"/>
                  </a:cubicBezTo>
                  <a:lnTo>
                    <a:pt x="1368" y="814"/>
                  </a:lnTo>
                  <a:cubicBezTo>
                    <a:pt x="1367" y="816"/>
                    <a:pt x="1366" y="817"/>
                    <a:pt x="1364" y="819"/>
                  </a:cubicBezTo>
                  <a:lnTo>
                    <a:pt x="1364" y="819"/>
                  </a:lnTo>
                  <a:cubicBezTo>
                    <a:pt x="1367" y="807"/>
                    <a:pt x="1368" y="795"/>
                    <a:pt x="1368" y="781"/>
                  </a:cubicBezTo>
                  <a:cubicBezTo>
                    <a:pt x="1435" y="681"/>
                    <a:pt x="1468" y="514"/>
                    <a:pt x="1435" y="381"/>
                  </a:cubicBezTo>
                  <a:cubicBezTo>
                    <a:pt x="1402" y="281"/>
                    <a:pt x="1302" y="147"/>
                    <a:pt x="1201" y="80"/>
                  </a:cubicBezTo>
                  <a:cubicBezTo>
                    <a:pt x="1104" y="32"/>
                    <a:pt x="1006" y="1"/>
                    <a:pt x="908" y="1"/>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35"/>
            <p:cNvSpPr/>
            <p:nvPr/>
          </p:nvSpPr>
          <p:spPr>
            <a:xfrm>
              <a:off x="2378136" y="2411832"/>
              <a:ext cx="57263" cy="82004"/>
            </a:xfrm>
            <a:custGeom>
              <a:avLst/>
              <a:gdLst/>
              <a:ahLst/>
              <a:cxnLst/>
              <a:rect l="l" t="t" r="r" b="b"/>
              <a:pathLst>
                <a:path w="1602" h="2349" extrusionOk="0">
                  <a:moveTo>
                    <a:pt x="1468" y="881"/>
                  </a:moveTo>
                  <a:cubicBezTo>
                    <a:pt x="1460" y="897"/>
                    <a:pt x="1454" y="912"/>
                    <a:pt x="1449" y="924"/>
                  </a:cubicBezTo>
                  <a:lnTo>
                    <a:pt x="1449" y="924"/>
                  </a:lnTo>
                  <a:cubicBezTo>
                    <a:pt x="1455" y="910"/>
                    <a:pt x="1462" y="895"/>
                    <a:pt x="1468" y="881"/>
                  </a:cubicBezTo>
                  <a:close/>
                  <a:moveTo>
                    <a:pt x="1449" y="924"/>
                  </a:moveTo>
                  <a:lnTo>
                    <a:pt x="1449" y="924"/>
                  </a:lnTo>
                  <a:cubicBezTo>
                    <a:pt x="1439" y="946"/>
                    <a:pt x="1430" y="968"/>
                    <a:pt x="1420" y="990"/>
                  </a:cubicBezTo>
                  <a:lnTo>
                    <a:pt x="1420" y="990"/>
                  </a:lnTo>
                  <a:cubicBezTo>
                    <a:pt x="1431" y="972"/>
                    <a:pt x="1438" y="952"/>
                    <a:pt x="1449" y="924"/>
                  </a:cubicBezTo>
                  <a:close/>
                  <a:moveTo>
                    <a:pt x="1042" y="0"/>
                  </a:moveTo>
                  <a:cubicBezTo>
                    <a:pt x="1006" y="0"/>
                    <a:pt x="970" y="4"/>
                    <a:pt x="935" y="13"/>
                  </a:cubicBezTo>
                  <a:cubicBezTo>
                    <a:pt x="801" y="80"/>
                    <a:pt x="668" y="147"/>
                    <a:pt x="601" y="280"/>
                  </a:cubicBezTo>
                  <a:cubicBezTo>
                    <a:pt x="367" y="714"/>
                    <a:pt x="234" y="1214"/>
                    <a:pt x="67" y="1681"/>
                  </a:cubicBezTo>
                  <a:cubicBezTo>
                    <a:pt x="1" y="1815"/>
                    <a:pt x="67" y="1981"/>
                    <a:pt x="101" y="2081"/>
                  </a:cubicBezTo>
                  <a:cubicBezTo>
                    <a:pt x="167" y="2215"/>
                    <a:pt x="301" y="2315"/>
                    <a:pt x="434" y="2348"/>
                  </a:cubicBezTo>
                  <a:cubicBezTo>
                    <a:pt x="568" y="2348"/>
                    <a:pt x="701" y="2348"/>
                    <a:pt x="834" y="2282"/>
                  </a:cubicBezTo>
                  <a:cubicBezTo>
                    <a:pt x="868" y="2248"/>
                    <a:pt x="901" y="2215"/>
                    <a:pt x="935" y="2181"/>
                  </a:cubicBezTo>
                  <a:cubicBezTo>
                    <a:pt x="1001" y="2115"/>
                    <a:pt x="1035" y="2048"/>
                    <a:pt x="1068" y="1981"/>
                  </a:cubicBezTo>
                  <a:cubicBezTo>
                    <a:pt x="1188" y="1651"/>
                    <a:pt x="1281" y="1321"/>
                    <a:pt x="1420" y="990"/>
                  </a:cubicBezTo>
                  <a:lnTo>
                    <a:pt x="1420" y="990"/>
                  </a:lnTo>
                  <a:cubicBezTo>
                    <a:pt x="1415" y="998"/>
                    <a:pt x="1409" y="1006"/>
                    <a:pt x="1402" y="1014"/>
                  </a:cubicBezTo>
                  <a:cubicBezTo>
                    <a:pt x="1435" y="947"/>
                    <a:pt x="1468" y="881"/>
                    <a:pt x="1502" y="780"/>
                  </a:cubicBezTo>
                  <a:cubicBezTo>
                    <a:pt x="1568" y="680"/>
                    <a:pt x="1602" y="514"/>
                    <a:pt x="1568" y="380"/>
                  </a:cubicBezTo>
                  <a:cubicBezTo>
                    <a:pt x="1535" y="280"/>
                    <a:pt x="1435" y="147"/>
                    <a:pt x="1335" y="80"/>
                  </a:cubicBezTo>
                  <a:cubicBezTo>
                    <a:pt x="1237" y="31"/>
                    <a:pt x="1139" y="0"/>
                    <a:pt x="10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35"/>
            <p:cNvSpPr/>
            <p:nvPr/>
          </p:nvSpPr>
          <p:spPr>
            <a:xfrm>
              <a:off x="2415096" y="2520959"/>
              <a:ext cx="52509" cy="67656"/>
            </a:xfrm>
            <a:custGeom>
              <a:avLst/>
              <a:gdLst/>
              <a:ahLst/>
              <a:cxnLst/>
              <a:rect l="l" t="t" r="r" b="b"/>
              <a:pathLst>
                <a:path w="1469" h="1938" extrusionOk="0">
                  <a:moveTo>
                    <a:pt x="892" y="1"/>
                  </a:moveTo>
                  <a:cubicBezTo>
                    <a:pt x="808" y="1"/>
                    <a:pt x="726" y="17"/>
                    <a:pt x="668" y="56"/>
                  </a:cubicBezTo>
                  <a:cubicBezTo>
                    <a:pt x="534" y="123"/>
                    <a:pt x="468" y="223"/>
                    <a:pt x="434" y="356"/>
                  </a:cubicBezTo>
                  <a:cubicBezTo>
                    <a:pt x="368" y="523"/>
                    <a:pt x="334" y="690"/>
                    <a:pt x="267" y="823"/>
                  </a:cubicBezTo>
                  <a:cubicBezTo>
                    <a:pt x="267" y="790"/>
                    <a:pt x="301" y="757"/>
                    <a:pt x="301" y="690"/>
                  </a:cubicBezTo>
                  <a:lnTo>
                    <a:pt x="301" y="690"/>
                  </a:lnTo>
                  <a:cubicBezTo>
                    <a:pt x="234" y="857"/>
                    <a:pt x="167" y="1024"/>
                    <a:pt x="67" y="1157"/>
                  </a:cubicBezTo>
                  <a:cubicBezTo>
                    <a:pt x="1" y="1257"/>
                    <a:pt x="1" y="1424"/>
                    <a:pt x="34" y="1557"/>
                  </a:cubicBezTo>
                  <a:cubicBezTo>
                    <a:pt x="67" y="1657"/>
                    <a:pt x="167" y="1791"/>
                    <a:pt x="267" y="1857"/>
                  </a:cubicBezTo>
                  <a:cubicBezTo>
                    <a:pt x="365" y="1906"/>
                    <a:pt x="463" y="1937"/>
                    <a:pt x="561" y="1937"/>
                  </a:cubicBezTo>
                  <a:cubicBezTo>
                    <a:pt x="596" y="1937"/>
                    <a:pt x="632" y="1933"/>
                    <a:pt x="668" y="1924"/>
                  </a:cubicBezTo>
                  <a:cubicBezTo>
                    <a:pt x="801" y="1857"/>
                    <a:pt x="901" y="1791"/>
                    <a:pt x="968" y="1691"/>
                  </a:cubicBezTo>
                  <a:cubicBezTo>
                    <a:pt x="1201" y="1357"/>
                    <a:pt x="1302" y="990"/>
                    <a:pt x="1435" y="657"/>
                  </a:cubicBezTo>
                  <a:cubicBezTo>
                    <a:pt x="1468" y="523"/>
                    <a:pt x="1435" y="356"/>
                    <a:pt x="1368" y="256"/>
                  </a:cubicBezTo>
                  <a:cubicBezTo>
                    <a:pt x="1302" y="156"/>
                    <a:pt x="1201" y="23"/>
                    <a:pt x="1068" y="23"/>
                  </a:cubicBezTo>
                  <a:cubicBezTo>
                    <a:pt x="1013" y="9"/>
                    <a:pt x="952" y="1"/>
                    <a:pt x="892" y="1"/>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35"/>
            <p:cNvSpPr/>
            <p:nvPr/>
          </p:nvSpPr>
          <p:spPr>
            <a:xfrm>
              <a:off x="2465176" y="2601320"/>
              <a:ext cx="52509" cy="74149"/>
            </a:xfrm>
            <a:custGeom>
              <a:avLst/>
              <a:gdLst/>
              <a:ahLst/>
              <a:cxnLst/>
              <a:rect l="l" t="t" r="r" b="b"/>
              <a:pathLst>
                <a:path w="1469" h="2124" extrusionOk="0">
                  <a:moveTo>
                    <a:pt x="892" y="1"/>
                  </a:moveTo>
                  <a:cubicBezTo>
                    <a:pt x="808" y="1"/>
                    <a:pt x="726" y="17"/>
                    <a:pt x="668" y="56"/>
                  </a:cubicBezTo>
                  <a:cubicBezTo>
                    <a:pt x="568" y="123"/>
                    <a:pt x="468" y="256"/>
                    <a:pt x="434" y="389"/>
                  </a:cubicBezTo>
                  <a:cubicBezTo>
                    <a:pt x="401" y="523"/>
                    <a:pt x="334" y="690"/>
                    <a:pt x="267" y="823"/>
                  </a:cubicBezTo>
                  <a:cubicBezTo>
                    <a:pt x="269" y="822"/>
                    <a:pt x="270" y="821"/>
                    <a:pt x="271" y="820"/>
                  </a:cubicBezTo>
                  <a:lnTo>
                    <a:pt x="271" y="820"/>
                  </a:lnTo>
                  <a:cubicBezTo>
                    <a:pt x="169" y="1035"/>
                    <a:pt x="90" y="1240"/>
                    <a:pt x="34" y="1490"/>
                  </a:cubicBezTo>
                  <a:cubicBezTo>
                    <a:pt x="1" y="1590"/>
                    <a:pt x="1" y="1757"/>
                    <a:pt x="101" y="1857"/>
                  </a:cubicBezTo>
                  <a:cubicBezTo>
                    <a:pt x="134" y="1991"/>
                    <a:pt x="267" y="2091"/>
                    <a:pt x="401" y="2124"/>
                  </a:cubicBezTo>
                  <a:cubicBezTo>
                    <a:pt x="534" y="2124"/>
                    <a:pt x="668" y="2124"/>
                    <a:pt x="801" y="2057"/>
                  </a:cubicBezTo>
                  <a:cubicBezTo>
                    <a:pt x="901" y="1991"/>
                    <a:pt x="1001" y="1890"/>
                    <a:pt x="1035" y="1757"/>
                  </a:cubicBezTo>
                  <a:cubicBezTo>
                    <a:pt x="1068" y="1590"/>
                    <a:pt x="1135" y="1423"/>
                    <a:pt x="1201" y="1290"/>
                  </a:cubicBezTo>
                  <a:lnTo>
                    <a:pt x="1201" y="1290"/>
                  </a:lnTo>
                  <a:cubicBezTo>
                    <a:pt x="1168" y="1323"/>
                    <a:pt x="1168" y="1357"/>
                    <a:pt x="1135" y="1423"/>
                  </a:cubicBezTo>
                  <a:cubicBezTo>
                    <a:pt x="1235" y="1157"/>
                    <a:pt x="1368" y="923"/>
                    <a:pt x="1435" y="656"/>
                  </a:cubicBezTo>
                  <a:cubicBezTo>
                    <a:pt x="1468" y="523"/>
                    <a:pt x="1435" y="356"/>
                    <a:pt x="1368" y="256"/>
                  </a:cubicBezTo>
                  <a:cubicBezTo>
                    <a:pt x="1302" y="123"/>
                    <a:pt x="1201" y="22"/>
                    <a:pt x="1068" y="22"/>
                  </a:cubicBezTo>
                  <a:cubicBezTo>
                    <a:pt x="1013" y="9"/>
                    <a:pt x="952" y="1"/>
                    <a:pt x="892" y="1"/>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35"/>
            <p:cNvSpPr/>
            <p:nvPr/>
          </p:nvSpPr>
          <p:spPr>
            <a:xfrm>
              <a:off x="2508106" y="2527557"/>
              <a:ext cx="47720" cy="68040"/>
            </a:xfrm>
            <a:custGeom>
              <a:avLst/>
              <a:gdLst/>
              <a:ahLst/>
              <a:cxnLst/>
              <a:rect l="l" t="t" r="r" b="b"/>
              <a:pathLst>
                <a:path w="1335" h="1949" extrusionOk="0">
                  <a:moveTo>
                    <a:pt x="267" y="835"/>
                  </a:moveTo>
                  <a:lnTo>
                    <a:pt x="267" y="835"/>
                  </a:lnTo>
                  <a:cubicBezTo>
                    <a:pt x="257" y="855"/>
                    <a:pt x="247" y="875"/>
                    <a:pt x="236" y="894"/>
                  </a:cubicBezTo>
                  <a:lnTo>
                    <a:pt x="236" y="894"/>
                  </a:lnTo>
                  <a:cubicBezTo>
                    <a:pt x="244" y="872"/>
                    <a:pt x="252" y="850"/>
                    <a:pt x="267" y="835"/>
                  </a:cubicBezTo>
                  <a:close/>
                  <a:moveTo>
                    <a:pt x="834" y="1"/>
                  </a:moveTo>
                  <a:cubicBezTo>
                    <a:pt x="701" y="1"/>
                    <a:pt x="534" y="67"/>
                    <a:pt x="467" y="167"/>
                  </a:cubicBezTo>
                  <a:cubicBezTo>
                    <a:pt x="367" y="267"/>
                    <a:pt x="301" y="368"/>
                    <a:pt x="301" y="534"/>
                  </a:cubicBezTo>
                  <a:cubicBezTo>
                    <a:pt x="301" y="543"/>
                    <a:pt x="301" y="555"/>
                    <a:pt x="301" y="568"/>
                  </a:cubicBezTo>
                  <a:cubicBezTo>
                    <a:pt x="301" y="683"/>
                    <a:pt x="276" y="797"/>
                    <a:pt x="227" y="912"/>
                  </a:cubicBezTo>
                  <a:lnTo>
                    <a:pt x="227" y="912"/>
                  </a:lnTo>
                  <a:cubicBezTo>
                    <a:pt x="173" y="1009"/>
                    <a:pt x="120" y="1088"/>
                    <a:pt x="67" y="1168"/>
                  </a:cubicBezTo>
                  <a:cubicBezTo>
                    <a:pt x="0" y="1268"/>
                    <a:pt x="0" y="1435"/>
                    <a:pt x="34" y="1568"/>
                  </a:cubicBezTo>
                  <a:cubicBezTo>
                    <a:pt x="67" y="1668"/>
                    <a:pt x="134" y="1802"/>
                    <a:pt x="267" y="1869"/>
                  </a:cubicBezTo>
                  <a:cubicBezTo>
                    <a:pt x="341" y="1917"/>
                    <a:pt x="450" y="1948"/>
                    <a:pt x="555" y="1948"/>
                  </a:cubicBezTo>
                  <a:cubicBezTo>
                    <a:pt x="594" y="1948"/>
                    <a:pt x="632" y="1944"/>
                    <a:pt x="668" y="1935"/>
                  </a:cubicBezTo>
                  <a:cubicBezTo>
                    <a:pt x="801" y="1902"/>
                    <a:pt x="901" y="1802"/>
                    <a:pt x="968" y="1702"/>
                  </a:cubicBezTo>
                  <a:cubicBezTo>
                    <a:pt x="1201" y="1335"/>
                    <a:pt x="1335" y="935"/>
                    <a:pt x="1335" y="534"/>
                  </a:cubicBezTo>
                  <a:cubicBezTo>
                    <a:pt x="1335" y="401"/>
                    <a:pt x="1301" y="267"/>
                    <a:pt x="1201" y="167"/>
                  </a:cubicBezTo>
                  <a:cubicBezTo>
                    <a:pt x="1101" y="67"/>
                    <a:pt x="968" y="1"/>
                    <a:pt x="834" y="1"/>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35"/>
            <p:cNvSpPr/>
            <p:nvPr/>
          </p:nvSpPr>
          <p:spPr>
            <a:xfrm>
              <a:off x="2657164" y="1918527"/>
              <a:ext cx="243245" cy="807049"/>
            </a:xfrm>
            <a:custGeom>
              <a:avLst/>
              <a:gdLst/>
              <a:ahLst/>
              <a:cxnLst/>
              <a:rect l="l" t="t" r="r" b="b"/>
              <a:pathLst>
                <a:path w="6805" h="23118" extrusionOk="0">
                  <a:moveTo>
                    <a:pt x="6505" y="1"/>
                  </a:moveTo>
                  <a:lnTo>
                    <a:pt x="6438" y="34"/>
                  </a:lnTo>
                  <a:cubicBezTo>
                    <a:pt x="3603" y="3303"/>
                    <a:pt x="2368" y="8373"/>
                    <a:pt x="1635" y="12543"/>
                  </a:cubicBezTo>
                  <a:cubicBezTo>
                    <a:pt x="1076" y="15830"/>
                    <a:pt x="96" y="19700"/>
                    <a:pt x="195" y="22908"/>
                  </a:cubicBezTo>
                  <a:lnTo>
                    <a:pt x="195" y="22908"/>
                  </a:lnTo>
                  <a:cubicBezTo>
                    <a:pt x="3028" y="19844"/>
                    <a:pt x="5750" y="16116"/>
                    <a:pt x="6305" y="11909"/>
                  </a:cubicBezTo>
                  <a:cubicBezTo>
                    <a:pt x="6805" y="8040"/>
                    <a:pt x="5804" y="3837"/>
                    <a:pt x="6505" y="1"/>
                  </a:cubicBezTo>
                  <a:close/>
                  <a:moveTo>
                    <a:pt x="195" y="22908"/>
                  </a:moveTo>
                  <a:cubicBezTo>
                    <a:pt x="130" y="22978"/>
                    <a:pt x="65" y="23048"/>
                    <a:pt x="0" y="23117"/>
                  </a:cubicBezTo>
                  <a:lnTo>
                    <a:pt x="200" y="23051"/>
                  </a:lnTo>
                  <a:cubicBezTo>
                    <a:pt x="198" y="23003"/>
                    <a:pt x="197" y="22955"/>
                    <a:pt x="195" y="22908"/>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35"/>
            <p:cNvSpPr/>
            <p:nvPr/>
          </p:nvSpPr>
          <p:spPr>
            <a:xfrm>
              <a:off x="2776374" y="1994106"/>
              <a:ext cx="70382" cy="40915"/>
            </a:xfrm>
            <a:custGeom>
              <a:avLst/>
              <a:gdLst/>
              <a:ahLst/>
              <a:cxnLst/>
              <a:rect l="l" t="t" r="r" b="b"/>
              <a:pathLst>
                <a:path w="1969" h="1172" extrusionOk="0">
                  <a:moveTo>
                    <a:pt x="837" y="90"/>
                  </a:moveTo>
                  <a:lnTo>
                    <a:pt x="837" y="90"/>
                  </a:lnTo>
                  <a:cubicBezTo>
                    <a:pt x="847" y="94"/>
                    <a:pt x="857" y="98"/>
                    <a:pt x="868" y="104"/>
                  </a:cubicBezTo>
                  <a:cubicBezTo>
                    <a:pt x="853" y="104"/>
                    <a:pt x="845" y="97"/>
                    <a:pt x="837" y="90"/>
                  </a:cubicBezTo>
                  <a:close/>
                  <a:moveTo>
                    <a:pt x="554" y="1"/>
                  </a:moveTo>
                  <a:cubicBezTo>
                    <a:pt x="503" y="1"/>
                    <a:pt x="452" y="12"/>
                    <a:pt x="401" y="37"/>
                  </a:cubicBezTo>
                  <a:cubicBezTo>
                    <a:pt x="301" y="71"/>
                    <a:pt x="168" y="137"/>
                    <a:pt x="101" y="271"/>
                  </a:cubicBezTo>
                  <a:cubicBezTo>
                    <a:pt x="34" y="371"/>
                    <a:pt x="1" y="538"/>
                    <a:pt x="34" y="671"/>
                  </a:cubicBezTo>
                  <a:cubicBezTo>
                    <a:pt x="101" y="805"/>
                    <a:pt x="168" y="905"/>
                    <a:pt x="268" y="971"/>
                  </a:cubicBezTo>
                  <a:cubicBezTo>
                    <a:pt x="368" y="1038"/>
                    <a:pt x="501" y="1071"/>
                    <a:pt x="601" y="1105"/>
                  </a:cubicBezTo>
                  <a:cubicBezTo>
                    <a:pt x="701" y="1138"/>
                    <a:pt x="835" y="1138"/>
                    <a:pt x="935" y="1172"/>
                  </a:cubicBezTo>
                  <a:lnTo>
                    <a:pt x="1435" y="1172"/>
                  </a:lnTo>
                  <a:cubicBezTo>
                    <a:pt x="1569" y="1172"/>
                    <a:pt x="1702" y="1105"/>
                    <a:pt x="1802" y="1005"/>
                  </a:cubicBezTo>
                  <a:cubicBezTo>
                    <a:pt x="1902" y="938"/>
                    <a:pt x="1969" y="771"/>
                    <a:pt x="1969" y="638"/>
                  </a:cubicBezTo>
                  <a:cubicBezTo>
                    <a:pt x="1936" y="504"/>
                    <a:pt x="1902" y="371"/>
                    <a:pt x="1802" y="271"/>
                  </a:cubicBezTo>
                  <a:cubicBezTo>
                    <a:pt x="1702" y="204"/>
                    <a:pt x="1569" y="137"/>
                    <a:pt x="1435" y="137"/>
                  </a:cubicBezTo>
                  <a:cubicBezTo>
                    <a:pt x="1280" y="137"/>
                    <a:pt x="1095" y="137"/>
                    <a:pt x="936" y="110"/>
                  </a:cubicBezTo>
                  <a:lnTo>
                    <a:pt x="936" y="110"/>
                  </a:lnTo>
                  <a:cubicBezTo>
                    <a:pt x="941" y="112"/>
                    <a:pt x="946" y="113"/>
                    <a:pt x="951" y="115"/>
                  </a:cubicBezTo>
                  <a:lnTo>
                    <a:pt x="951" y="115"/>
                  </a:lnTo>
                  <a:cubicBezTo>
                    <a:pt x="936" y="112"/>
                    <a:pt x="921" y="108"/>
                    <a:pt x="905" y="105"/>
                  </a:cubicBezTo>
                  <a:lnTo>
                    <a:pt x="905" y="105"/>
                  </a:lnTo>
                  <a:cubicBezTo>
                    <a:pt x="915" y="107"/>
                    <a:pt x="925" y="109"/>
                    <a:pt x="936" y="110"/>
                  </a:cubicBezTo>
                  <a:lnTo>
                    <a:pt x="936" y="110"/>
                  </a:lnTo>
                  <a:cubicBezTo>
                    <a:pt x="923" y="107"/>
                    <a:pt x="911" y="104"/>
                    <a:pt x="902" y="104"/>
                  </a:cubicBezTo>
                  <a:lnTo>
                    <a:pt x="902" y="104"/>
                  </a:lnTo>
                  <a:cubicBezTo>
                    <a:pt x="903" y="104"/>
                    <a:pt x="904" y="105"/>
                    <a:pt x="905" y="105"/>
                  </a:cubicBezTo>
                  <a:lnTo>
                    <a:pt x="905" y="105"/>
                  </a:lnTo>
                  <a:cubicBezTo>
                    <a:pt x="904" y="105"/>
                    <a:pt x="903" y="104"/>
                    <a:pt x="901" y="104"/>
                  </a:cubicBezTo>
                  <a:cubicBezTo>
                    <a:pt x="902" y="104"/>
                    <a:pt x="902" y="104"/>
                    <a:pt x="902" y="104"/>
                  </a:cubicBezTo>
                  <a:lnTo>
                    <a:pt x="902" y="104"/>
                  </a:lnTo>
                  <a:cubicBezTo>
                    <a:pt x="879" y="99"/>
                    <a:pt x="855" y="93"/>
                    <a:pt x="832" y="85"/>
                  </a:cubicBezTo>
                  <a:lnTo>
                    <a:pt x="832" y="85"/>
                  </a:lnTo>
                  <a:cubicBezTo>
                    <a:pt x="824" y="77"/>
                    <a:pt x="816" y="71"/>
                    <a:pt x="801" y="71"/>
                  </a:cubicBezTo>
                  <a:cubicBezTo>
                    <a:pt x="784" y="62"/>
                    <a:pt x="766" y="54"/>
                    <a:pt x="749" y="46"/>
                  </a:cubicBezTo>
                  <a:lnTo>
                    <a:pt x="749" y="46"/>
                  </a:lnTo>
                  <a:cubicBezTo>
                    <a:pt x="744" y="43"/>
                    <a:pt x="739" y="40"/>
                    <a:pt x="735" y="37"/>
                  </a:cubicBezTo>
                  <a:lnTo>
                    <a:pt x="735" y="37"/>
                  </a:lnTo>
                  <a:cubicBezTo>
                    <a:pt x="737" y="39"/>
                    <a:pt x="739" y="41"/>
                    <a:pt x="740" y="43"/>
                  </a:cubicBezTo>
                  <a:lnTo>
                    <a:pt x="740" y="43"/>
                  </a:lnTo>
                  <a:cubicBezTo>
                    <a:pt x="678" y="17"/>
                    <a:pt x="616" y="1"/>
                    <a:pt x="5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35"/>
            <p:cNvSpPr/>
            <p:nvPr/>
          </p:nvSpPr>
          <p:spPr>
            <a:xfrm>
              <a:off x="2852691" y="2050415"/>
              <a:ext cx="65628" cy="40216"/>
            </a:xfrm>
            <a:custGeom>
              <a:avLst/>
              <a:gdLst/>
              <a:ahLst/>
              <a:cxnLst/>
              <a:rect l="l" t="t" r="r" b="b"/>
              <a:pathLst>
                <a:path w="1836" h="1152" extrusionOk="0">
                  <a:moveTo>
                    <a:pt x="735" y="26"/>
                  </a:moveTo>
                  <a:cubicBezTo>
                    <a:pt x="740" y="30"/>
                    <a:pt x="745" y="35"/>
                    <a:pt x="750" y="39"/>
                  </a:cubicBezTo>
                  <a:lnTo>
                    <a:pt x="750" y="39"/>
                  </a:lnTo>
                  <a:cubicBezTo>
                    <a:pt x="750" y="39"/>
                    <a:pt x="751" y="39"/>
                    <a:pt x="751" y="39"/>
                  </a:cubicBezTo>
                  <a:lnTo>
                    <a:pt x="751" y="39"/>
                  </a:lnTo>
                  <a:cubicBezTo>
                    <a:pt x="746" y="36"/>
                    <a:pt x="740" y="31"/>
                    <a:pt x="735" y="26"/>
                  </a:cubicBezTo>
                  <a:close/>
                  <a:moveTo>
                    <a:pt x="751" y="39"/>
                  </a:moveTo>
                  <a:lnTo>
                    <a:pt x="751" y="39"/>
                  </a:lnTo>
                  <a:cubicBezTo>
                    <a:pt x="768" y="52"/>
                    <a:pt x="785" y="58"/>
                    <a:pt x="802" y="68"/>
                  </a:cubicBezTo>
                  <a:lnTo>
                    <a:pt x="802" y="68"/>
                  </a:lnTo>
                  <a:cubicBezTo>
                    <a:pt x="802" y="65"/>
                    <a:pt x="801" y="62"/>
                    <a:pt x="801" y="59"/>
                  </a:cubicBezTo>
                  <a:cubicBezTo>
                    <a:pt x="784" y="50"/>
                    <a:pt x="768" y="44"/>
                    <a:pt x="751" y="39"/>
                  </a:cubicBezTo>
                  <a:close/>
                  <a:moveTo>
                    <a:pt x="872" y="92"/>
                  </a:moveTo>
                  <a:lnTo>
                    <a:pt x="872" y="92"/>
                  </a:lnTo>
                  <a:cubicBezTo>
                    <a:pt x="879" y="94"/>
                    <a:pt x="887" y="96"/>
                    <a:pt x="894" y="98"/>
                  </a:cubicBezTo>
                  <a:lnTo>
                    <a:pt x="894" y="98"/>
                  </a:lnTo>
                  <a:cubicBezTo>
                    <a:pt x="887" y="95"/>
                    <a:pt x="879" y="93"/>
                    <a:pt x="872" y="92"/>
                  </a:cubicBezTo>
                  <a:close/>
                  <a:moveTo>
                    <a:pt x="501" y="0"/>
                  </a:moveTo>
                  <a:cubicBezTo>
                    <a:pt x="468" y="0"/>
                    <a:pt x="434" y="9"/>
                    <a:pt x="401" y="26"/>
                  </a:cubicBezTo>
                  <a:cubicBezTo>
                    <a:pt x="268" y="59"/>
                    <a:pt x="134" y="159"/>
                    <a:pt x="101" y="259"/>
                  </a:cubicBezTo>
                  <a:cubicBezTo>
                    <a:pt x="34" y="392"/>
                    <a:pt x="1" y="526"/>
                    <a:pt x="34" y="659"/>
                  </a:cubicBezTo>
                  <a:cubicBezTo>
                    <a:pt x="67" y="793"/>
                    <a:pt x="134" y="926"/>
                    <a:pt x="268" y="960"/>
                  </a:cubicBezTo>
                  <a:cubicBezTo>
                    <a:pt x="368" y="1026"/>
                    <a:pt x="468" y="1060"/>
                    <a:pt x="601" y="1093"/>
                  </a:cubicBezTo>
                  <a:cubicBezTo>
                    <a:pt x="701" y="1126"/>
                    <a:pt x="801" y="1126"/>
                    <a:pt x="935" y="1126"/>
                  </a:cubicBezTo>
                  <a:cubicBezTo>
                    <a:pt x="968" y="1143"/>
                    <a:pt x="1001" y="1151"/>
                    <a:pt x="1035" y="1151"/>
                  </a:cubicBezTo>
                  <a:cubicBezTo>
                    <a:pt x="1068" y="1151"/>
                    <a:pt x="1101" y="1143"/>
                    <a:pt x="1135" y="1126"/>
                  </a:cubicBezTo>
                  <a:cubicBezTo>
                    <a:pt x="1235" y="1126"/>
                    <a:pt x="1335" y="1126"/>
                    <a:pt x="1435" y="1093"/>
                  </a:cubicBezTo>
                  <a:cubicBezTo>
                    <a:pt x="1568" y="1026"/>
                    <a:pt x="1669" y="960"/>
                    <a:pt x="1735" y="859"/>
                  </a:cubicBezTo>
                  <a:cubicBezTo>
                    <a:pt x="1769" y="793"/>
                    <a:pt x="1802" y="726"/>
                    <a:pt x="1802" y="659"/>
                  </a:cubicBezTo>
                  <a:cubicBezTo>
                    <a:pt x="1835" y="593"/>
                    <a:pt x="1802" y="526"/>
                    <a:pt x="1802" y="459"/>
                  </a:cubicBezTo>
                  <a:cubicBezTo>
                    <a:pt x="1769" y="326"/>
                    <a:pt x="1669" y="192"/>
                    <a:pt x="1568" y="126"/>
                  </a:cubicBezTo>
                  <a:cubicBezTo>
                    <a:pt x="1486" y="84"/>
                    <a:pt x="1404" y="56"/>
                    <a:pt x="1321" y="56"/>
                  </a:cubicBezTo>
                  <a:cubicBezTo>
                    <a:pt x="1270" y="56"/>
                    <a:pt x="1219" y="67"/>
                    <a:pt x="1168" y="92"/>
                  </a:cubicBezTo>
                  <a:cubicBezTo>
                    <a:pt x="1135" y="103"/>
                    <a:pt x="1101" y="111"/>
                    <a:pt x="1068" y="115"/>
                  </a:cubicBezTo>
                  <a:lnTo>
                    <a:pt x="1068" y="115"/>
                  </a:lnTo>
                  <a:cubicBezTo>
                    <a:pt x="1099" y="105"/>
                    <a:pt x="1127" y="92"/>
                    <a:pt x="1168" y="92"/>
                  </a:cubicBezTo>
                  <a:cubicBezTo>
                    <a:pt x="1108" y="92"/>
                    <a:pt x="1075" y="92"/>
                    <a:pt x="1019" y="117"/>
                  </a:cubicBezTo>
                  <a:lnTo>
                    <a:pt x="1019" y="117"/>
                  </a:lnTo>
                  <a:cubicBezTo>
                    <a:pt x="1019" y="117"/>
                    <a:pt x="1018" y="117"/>
                    <a:pt x="1018" y="117"/>
                  </a:cubicBezTo>
                  <a:cubicBezTo>
                    <a:pt x="999" y="117"/>
                    <a:pt x="980" y="116"/>
                    <a:pt x="961" y="114"/>
                  </a:cubicBezTo>
                  <a:lnTo>
                    <a:pt x="961" y="114"/>
                  </a:lnTo>
                  <a:cubicBezTo>
                    <a:pt x="938" y="108"/>
                    <a:pt x="916" y="103"/>
                    <a:pt x="894" y="98"/>
                  </a:cubicBezTo>
                  <a:lnTo>
                    <a:pt x="894" y="98"/>
                  </a:lnTo>
                  <a:cubicBezTo>
                    <a:pt x="900" y="100"/>
                    <a:pt x="906" y="102"/>
                    <a:pt x="912" y="105"/>
                  </a:cubicBezTo>
                  <a:lnTo>
                    <a:pt x="912" y="105"/>
                  </a:lnTo>
                  <a:cubicBezTo>
                    <a:pt x="897" y="101"/>
                    <a:pt x="883" y="97"/>
                    <a:pt x="868" y="92"/>
                  </a:cubicBezTo>
                  <a:cubicBezTo>
                    <a:pt x="869" y="92"/>
                    <a:pt x="871" y="92"/>
                    <a:pt x="872" y="92"/>
                  </a:cubicBezTo>
                  <a:lnTo>
                    <a:pt x="872" y="92"/>
                  </a:lnTo>
                  <a:cubicBezTo>
                    <a:pt x="851" y="87"/>
                    <a:pt x="831" y="81"/>
                    <a:pt x="812" y="74"/>
                  </a:cubicBezTo>
                  <a:lnTo>
                    <a:pt x="812" y="74"/>
                  </a:lnTo>
                  <a:cubicBezTo>
                    <a:pt x="820" y="79"/>
                    <a:pt x="827" y="85"/>
                    <a:pt x="835" y="92"/>
                  </a:cubicBezTo>
                  <a:cubicBezTo>
                    <a:pt x="835" y="92"/>
                    <a:pt x="809" y="92"/>
                    <a:pt x="803" y="70"/>
                  </a:cubicBezTo>
                  <a:lnTo>
                    <a:pt x="803" y="70"/>
                  </a:lnTo>
                  <a:cubicBezTo>
                    <a:pt x="806" y="72"/>
                    <a:pt x="809" y="73"/>
                    <a:pt x="812" y="74"/>
                  </a:cubicBezTo>
                  <a:lnTo>
                    <a:pt x="812" y="74"/>
                  </a:lnTo>
                  <a:cubicBezTo>
                    <a:pt x="809" y="72"/>
                    <a:pt x="806" y="70"/>
                    <a:pt x="802" y="68"/>
                  </a:cubicBezTo>
                  <a:lnTo>
                    <a:pt x="802" y="68"/>
                  </a:lnTo>
                  <a:cubicBezTo>
                    <a:pt x="802" y="69"/>
                    <a:pt x="803" y="70"/>
                    <a:pt x="803" y="70"/>
                  </a:cubicBezTo>
                  <a:lnTo>
                    <a:pt x="803" y="70"/>
                  </a:lnTo>
                  <a:cubicBezTo>
                    <a:pt x="784" y="62"/>
                    <a:pt x="766" y="52"/>
                    <a:pt x="750" y="39"/>
                  </a:cubicBezTo>
                  <a:lnTo>
                    <a:pt x="750" y="39"/>
                  </a:lnTo>
                  <a:cubicBezTo>
                    <a:pt x="700" y="26"/>
                    <a:pt x="651" y="26"/>
                    <a:pt x="601" y="26"/>
                  </a:cubicBezTo>
                  <a:cubicBezTo>
                    <a:pt x="568" y="9"/>
                    <a:pt x="534" y="0"/>
                    <a:pt x="5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35"/>
            <p:cNvSpPr/>
            <p:nvPr/>
          </p:nvSpPr>
          <p:spPr>
            <a:xfrm>
              <a:off x="2746563" y="2071081"/>
              <a:ext cx="76351" cy="45907"/>
            </a:xfrm>
            <a:custGeom>
              <a:avLst/>
              <a:gdLst/>
              <a:ahLst/>
              <a:cxnLst/>
              <a:rect l="l" t="t" r="r" b="b"/>
              <a:pathLst>
                <a:path w="2136" h="1315" extrusionOk="0">
                  <a:moveTo>
                    <a:pt x="535" y="1"/>
                  </a:moveTo>
                  <a:cubicBezTo>
                    <a:pt x="401" y="1"/>
                    <a:pt x="268" y="34"/>
                    <a:pt x="168" y="134"/>
                  </a:cubicBezTo>
                  <a:cubicBezTo>
                    <a:pt x="68" y="234"/>
                    <a:pt x="1" y="368"/>
                    <a:pt x="1" y="501"/>
                  </a:cubicBezTo>
                  <a:cubicBezTo>
                    <a:pt x="34" y="801"/>
                    <a:pt x="234" y="1035"/>
                    <a:pt x="535" y="1035"/>
                  </a:cubicBezTo>
                  <a:lnTo>
                    <a:pt x="635" y="1035"/>
                  </a:lnTo>
                  <a:cubicBezTo>
                    <a:pt x="835" y="1068"/>
                    <a:pt x="1035" y="1135"/>
                    <a:pt x="1235" y="1201"/>
                  </a:cubicBezTo>
                  <a:lnTo>
                    <a:pt x="1235" y="1201"/>
                  </a:lnTo>
                  <a:cubicBezTo>
                    <a:pt x="1257" y="1213"/>
                    <a:pt x="1280" y="1224"/>
                    <a:pt x="1302" y="1235"/>
                  </a:cubicBezTo>
                  <a:cubicBezTo>
                    <a:pt x="1400" y="1284"/>
                    <a:pt x="1497" y="1315"/>
                    <a:pt x="1595" y="1315"/>
                  </a:cubicBezTo>
                  <a:cubicBezTo>
                    <a:pt x="1631" y="1315"/>
                    <a:pt x="1666" y="1310"/>
                    <a:pt x="1702" y="1302"/>
                  </a:cubicBezTo>
                  <a:cubicBezTo>
                    <a:pt x="1836" y="1268"/>
                    <a:pt x="1969" y="1168"/>
                    <a:pt x="2036" y="1068"/>
                  </a:cubicBezTo>
                  <a:cubicBezTo>
                    <a:pt x="2102" y="935"/>
                    <a:pt x="2136" y="801"/>
                    <a:pt x="2069" y="668"/>
                  </a:cubicBezTo>
                  <a:cubicBezTo>
                    <a:pt x="2036" y="534"/>
                    <a:pt x="1969" y="401"/>
                    <a:pt x="1836" y="334"/>
                  </a:cubicBezTo>
                  <a:cubicBezTo>
                    <a:pt x="1435" y="134"/>
                    <a:pt x="1002" y="1"/>
                    <a:pt x="5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35"/>
            <p:cNvSpPr/>
            <p:nvPr/>
          </p:nvSpPr>
          <p:spPr>
            <a:xfrm>
              <a:off x="2806186" y="2135419"/>
              <a:ext cx="65628" cy="39344"/>
            </a:xfrm>
            <a:custGeom>
              <a:avLst/>
              <a:gdLst/>
              <a:ahLst/>
              <a:cxnLst/>
              <a:rect l="l" t="t" r="r" b="b"/>
              <a:pathLst>
                <a:path w="1836" h="1127" extrusionOk="0">
                  <a:moveTo>
                    <a:pt x="568" y="1"/>
                  </a:moveTo>
                  <a:cubicBezTo>
                    <a:pt x="534" y="1"/>
                    <a:pt x="501" y="9"/>
                    <a:pt x="468" y="26"/>
                  </a:cubicBezTo>
                  <a:cubicBezTo>
                    <a:pt x="401" y="26"/>
                    <a:pt x="334" y="59"/>
                    <a:pt x="268" y="92"/>
                  </a:cubicBezTo>
                  <a:cubicBezTo>
                    <a:pt x="168" y="159"/>
                    <a:pt x="67" y="259"/>
                    <a:pt x="34" y="393"/>
                  </a:cubicBezTo>
                  <a:cubicBezTo>
                    <a:pt x="1" y="526"/>
                    <a:pt x="1" y="693"/>
                    <a:pt x="101" y="793"/>
                  </a:cubicBezTo>
                  <a:cubicBezTo>
                    <a:pt x="134" y="826"/>
                    <a:pt x="134" y="860"/>
                    <a:pt x="168" y="893"/>
                  </a:cubicBezTo>
                  <a:cubicBezTo>
                    <a:pt x="234" y="960"/>
                    <a:pt x="334" y="993"/>
                    <a:pt x="401" y="1026"/>
                  </a:cubicBezTo>
                  <a:cubicBezTo>
                    <a:pt x="568" y="1060"/>
                    <a:pt x="735" y="1060"/>
                    <a:pt x="901" y="1093"/>
                  </a:cubicBezTo>
                  <a:cubicBezTo>
                    <a:pt x="1002" y="1093"/>
                    <a:pt x="1102" y="1093"/>
                    <a:pt x="1203" y="1107"/>
                  </a:cubicBezTo>
                  <a:lnTo>
                    <a:pt x="1203" y="1107"/>
                  </a:lnTo>
                  <a:cubicBezTo>
                    <a:pt x="1223" y="1114"/>
                    <a:pt x="1244" y="1118"/>
                    <a:pt x="1265" y="1118"/>
                  </a:cubicBezTo>
                  <a:lnTo>
                    <a:pt x="1265" y="1118"/>
                  </a:lnTo>
                  <a:cubicBezTo>
                    <a:pt x="1277" y="1121"/>
                    <a:pt x="1289" y="1123"/>
                    <a:pt x="1302" y="1126"/>
                  </a:cubicBezTo>
                  <a:cubicBezTo>
                    <a:pt x="1295" y="1123"/>
                    <a:pt x="1289" y="1120"/>
                    <a:pt x="1283" y="1117"/>
                  </a:cubicBezTo>
                  <a:lnTo>
                    <a:pt x="1283" y="1117"/>
                  </a:lnTo>
                  <a:cubicBezTo>
                    <a:pt x="1311" y="1115"/>
                    <a:pt x="1340" y="1107"/>
                    <a:pt x="1368" y="1093"/>
                  </a:cubicBezTo>
                  <a:cubicBezTo>
                    <a:pt x="1435" y="1093"/>
                    <a:pt x="1502" y="1060"/>
                    <a:pt x="1569" y="1026"/>
                  </a:cubicBezTo>
                  <a:cubicBezTo>
                    <a:pt x="1669" y="993"/>
                    <a:pt x="1769" y="860"/>
                    <a:pt x="1802" y="726"/>
                  </a:cubicBezTo>
                  <a:cubicBezTo>
                    <a:pt x="1835" y="593"/>
                    <a:pt x="1835" y="426"/>
                    <a:pt x="1769" y="326"/>
                  </a:cubicBezTo>
                  <a:cubicBezTo>
                    <a:pt x="1735" y="292"/>
                    <a:pt x="1702" y="259"/>
                    <a:pt x="1669" y="226"/>
                  </a:cubicBezTo>
                  <a:cubicBezTo>
                    <a:pt x="1602" y="159"/>
                    <a:pt x="1535" y="126"/>
                    <a:pt x="1435" y="92"/>
                  </a:cubicBezTo>
                  <a:cubicBezTo>
                    <a:pt x="1268" y="59"/>
                    <a:pt x="1102" y="59"/>
                    <a:pt x="935" y="26"/>
                  </a:cubicBezTo>
                  <a:lnTo>
                    <a:pt x="668" y="26"/>
                  </a:lnTo>
                  <a:cubicBezTo>
                    <a:pt x="635" y="9"/>
                    <a:pt x="601" y="1"/>
                    <a:pt x="5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35"/>
            <p:cNvSpPr/>
            <p:nvPr/>
          </p:nvSpPr>
          <p:spPr>
            <a:xfrm>
              <a:off x="2777590" y="2193369"/>
              <a:ext cx="72741" cy="39623"/>
            </a:xfrm>
            <a:custGeom>
              <a:avLst/>
              <a:gdLst/>
              <a:ahLst/>
              <a:cxnLst/>
              <a:rect l="l" t="t" r="r" b="b"/>
              <a:pathLst>
                <a:path w="2035" h="1135" extrusionOk="0">
                  <a:moveTo>
                    <a:pt x="534" y="0"/>
                  </a:moveTo>
                  <a:cubicBezTo>
                    <a:pt x="400" y="0"/>
                    <a:pt x="234" y="67"/>
                    <a:pt x="167" y="134"/>
                  </a:cubicBezTo>
                  <a:cubicBezTo>
                    <a:pt x="67" y="234"/>
                    <a:pt x="0" y="400"/>
                    <a:pt x="0" y="500"/>
                  </a:cubicBezTo>
                  <a:cubicBezTo>
                    <a:pt x="0" y="634"/>
                    <a:pt x="67" y="801"/>
                    <a:pt x="167" y="867"/>
                  </a:cubicBezTo>
                  <a:cubicBezTo>
                    <a:pt x="267" y="967"/>
                    <a:pt x="367" y="1034"/>
                    <a:pt x="534" y="1034"/>
                  </a:cubicBezTo>
                  <a:cubicBezTo>
                    <a:pt x="667" y="1034"/>
                    <a:pt x="767" y="1068"/>
                    <a:pt x="901" y="1068"/>
                  </a:cubicBezTo>
                  <a:lnTo>
                    <a:pt x="767" y="1068"/>
                  </a:lnTo>
                  <a:cubicBezTo>
                    <a:pt x="1001" y="1101"/>
                    <a:pt x="1268" y="1134"/>
                    <a:pt x="1501" y="1134"/>
                  </a:cubicBezTo>
                  <a:cubicBezTo>
                    <a:pt x="1635" y="1134"/>
                    <a:pt x="1768" y="1068"/>
                    <a:pt x="1868" y="967"/>
                  </a:cubicBezTo>
                  <a:cubicBezTo>
                    <a:pt x="1968" y="901"/>
                    <a:pt x="2035" y="734"/>
                    <a:pt x="2035" y="601"/>
                  </a:cubicBezTo>
                  <a:cubicBezTo>
                    <a:pt x="2035" y="467"/>
                    <a:pt x="1968" y="334"/>
                    <a:pt x="1868" y="234"/>
                  </a:cubicBezTo>
                  <a:cubicBezTo>
                    <a:pt x="1768" y="134"/>
                    <a:pt x="1635" y="100"/>
                    <a:pt x="1501" y="100"/>
                  </a:cubicBezTo>
                  <a:cubicBezTo>
                    <a:pt x="1368" y="100"/>
                    <a:pt x="1234" y="67"/>
                    <a:pt x="1134" y="67"/>
                  </a:cubicBezTo>
                  <a:lnTo>
                    <a:pt x="1268" y="67"/>
                  </a:lnTo>
                  <a:cubicBezTo>
                    <a:pt x="1001" y="33"/>
                    <a:pt x="767" y="0"/>
                    <a:pt x="5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35"/>
            <p:cNvSpPr/>
            <p:nvPr/>
          </p:nvSpPr>
          <p:spPr>
            <a:xfrm>
              <a:off x="2847937" y="2255089"/>
              <a:ext cx="79926" cy="38436"/>
            </a:xfrm>
            <a:custGeom>
              <a:avLst/>
              <a:gdLst/>
              <a:ahLst/>
              <a:cxnLst/>
              <a:rect l="l" t="t" r="r" b="b"/>
              <a:pathLst>
                <a:path w="2236" h="1101" extrusionOk="0">
                  <a:moveTo>
                    <a:pt x="467" y="0"/>
                  </a:moveTo>
                  <a:cubicBezTo>
                    <a:pt x="367" y="0"/>
                    <a:pt x="334" y="33"/>
                    <a:pt x="267" y="67"/>
                  </a:cubicBezTo>
                  <a:cubicBezTo>
                    <a:pt x="167" y="133"/>
                    <a:pt x="34" y="267"/>
                    <a:pt x="34" y="367"/>
                  </a:cubicBezTo>
                  <a:cubicBezTo>
                    <a:pt x="0" y="500"/>
                    <a:pt x="0" y="667"/>
                    <a:pt x="67" y="767"/>
                  </a:cubicBezTo>
                  <a:cubicBezTo>
                    <a:pt x="134" y="901"/>
                    <a:pt x="267" y="1001"/>
                    <a:pt x="401" y="1034"/>
                  </a:cubicBezTo>
                  <a:cubicBezTo>
                    <a:pt x="634" y="1034"/>
                    <a:pt x="868" y="1067"/>
                    <a:pt x="1101" y="1101"/>
                  </a:cubicBezTo>
                  <a:cubicBezTo>
                    <a:pt x="1301" y="1101"/>
                    <a:pt x="1501" y="1067"/>
                    <a:pt x="1701" y="1067"/>
                  </a:cubicBezTo>
                  <a:cubicBezTo>
                    <a:pt x="1835" y="1067"/>
                    <a:pt x="1968" y="1001"/>
                    <a:pt x="2068" y="901"/>
                  </a:cubicBezTo>
                  <a:cubicBezTo>
                    <a:pt x="2168" y="801"/>
                    <a:pt x="2235" y="667"/>
                    <a:pt x="2235" y="534"/>
                  </a:cubicBezTo>
                  <a:cubicBezTo>
                    <a:pt x="2202" y="400"/>
                    <a:pt x="2168" y="267"/>
                    <a:pt x="2068" y="167"/>
                  </a:cubicBezTo>
                  <a:cubicBezTo>
                    <a:pt x="1968" y="100"/>
                    <a:pt x="1835" y="33"/>
                    <a:pt x="1701" y="33"/>
                  </a:cubicBezTo>
                  <a:cubicBezTo>
                    <a:pt x="1550" y="47"/>
                    <a:pt x="1392" y="55"/>
                    <a:pt x="1233" y="55"/>
                  </a:cubicBezTo>
                  <a:cubicBezTo>
                    <a:pt x="1050" y="55"/>
                    <a:pt x="865" y="44"/>
                    <a:pt x="687" y="19"/>
                  </a:cubicBezTo>
                  <a:lnTo>
                    <a:pt x="687" y="19"/>
                  </a:lnTo>
                  <a:cubicBezTo>
                    <a:pt x="678" y="10"/>
                    <a:pt x="667" y="0"/>
                    <a:pt x="667" y="0"/>
                  </a:cubicBezTo>
                  <a:lnTo>
                    <a:pt x="567" y="0"/>
                  </a:lnTo>
                  <a:cubicBezTo>
                    <a:pt x="595" y="0"/>
                    <a:pt x="644" y="0"/>
                    <a:pt x="680" y="18"/>
                  </a:cubicBezTo>
                  <a:lnTo>
                    <a:pt x="680" y="18"/>
                  </a:lnTo>
                  <a:cubicBezTo>
                    <a:pt x="642" y="13"/>
                    <a:pt x="604" y="7"/>
                    <a:pt x="5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35"/>
            <p:cNvSpPr/>
            <p:nvPr/>
          </p:nvSpPr>
          <p:spPr>
            <a:xfrm>
              <a:off x="2704848" y="2246047"/>
              <a:ext cx="82321" cy="44510"/>
            </a:xfrm>
            <a:custGeom>
              <a:avLst/>
              <a:gdLst/>
              <a:ahLst/>
              <a:cxnLst/>
              <a:rect l="l" t="t" r="r" b="b"/>
              <a:pathLst>
                <a:path w="2303" h="1275" extrusionOk="0">
                  <a:moveTo>
                    <a:pt x="567" y="1"/>
                  </a:moveTo>
                  <a:cubicBezTo>
                    <a:pt x="534" y="1"/>
                    <a:pt x="501" y="9"/>
                    <a:pt x="467" y="26"/>
                  </a:cubicBezTo>
                  <a:cubicBezTo>
                    <a:pt x="401" y="26"/>
                    <a:pt x="334" y="59"/>
                    <a:pt x="267" y="92"/>
                  </a:cubicBezTo>
                  <a:cubicBezTo>
                    <a:pt x="167" y="159"/>
                    <a:pt x="67" y="259"/>
                    <a:pt x="34" y="392"/>
                  </a:cubicBezTo>
                  <a:cubicBezTo>
                    <a:pt x="0" y="526"/>
                    <a:pt x="0" y="693"/>
                    <a:pt x="100" y="793"/>
                  </a:cubicBezTo>
                  <a:cubicBezTo>
                    <a:pt x="167" y="893"/>
                    <a:pt x="267" y="1026"/>
                    <a:pt x="401" y="1026"/>
                  </a:cubicBezTo>
                  <a:cubicBezTo>
                    <a:pt x="801" y="1093"/>
                    <a:pt x="1235" y="1193"/>
                    <a:pt x="1635" y="1260"/>
                  </a:cubicBezTo>
                  <a:cubicBezTo>
                    <a:pt x="1679" y="1260"/>
                    <a:pt x="1724" y="1275"/>
                    <a:pt x="1768" y="1275"/>
                  </a:cubicBezTo>
                  <a:cubicBezTo>
                    <a:pt x="1791" y="1275"/>
                    <a:pt x="1813" y="1271"/>
                    <a:pt x="1835" y="1260"/>
                  </a:cubicBezTo>
                  <a:cubicBezTo>
                    <a:pt x="1902" y="1260"/>
                    <a:pt x="1968" y="1226"/>
                    <a:pt x="2035" y="1193"/>
                  </a:cubicBezTo>
                  <a:cubicBezTo>
                    <a:pt x="2135" y="1126"/>
                    <a:pt x="2235" y="1026"/>
                    <a:pt x="2269" y="893"/>
                  </a:cubicBezTo>
                  <a:cubicBezTo>
                    <a:pt x="2302" y="759"/>
                    <a:pt x="2302" y="593"/>
                    <a:pt x="2235" y="493"/>
                  </a:cubicBezTo>
                  <a:cubicBezTo>
                    <a:pt x="2169" y="392"/>
                    <a:pt x="2035" y="259"/>
                    <a:pt x="1902" y="259"/>
                  </a:cubicBezTo>
                  <a:cubicBezTo>
                    <a:pt x="1501" y="192"/>
                    <a:pt x="1101" y="92"/>
                    <a:pt x="668" y="26"/>
                  </a:cubicBezTo>
                  <a:cubicBezTo>
                    <a:pt x="634" y="9"/>
                    <a:pt x="601" y="1"/>
                    <a:pt x="5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35"/>
            <p:cNvSpPr/>
            <p:nvPr/>
          </p:nvSpPr>
          <p:spPr>
            <a:xfrm>
              <a:off x="2766830" y="2313283"/>
              <a:ext cx="73992" cy="38471"/>
            </a:xfrm>
            <a:custGeom>
              <a:avLst/>
              <a:gdLst/>
              <a:ahLst/>
              <a:cxnLst/>
              <a:rect l="l" t="t" r="r" b="b"/>
              <a:pathLst>
                <a:path w="2070" h="1102" extrusionOk="0">
                  <a:moveTo>
                    <a:pt x="1569" y="1"/>
                  </a:moveTo>
                  <a:cubicBezTo>
                    <a:pt x="1202" y="1"/>
                    <a:pt x="868" y="34"/>
                    <a:pt x="501" y="34"/>
                  </a:cubicBezTo>
                  <a:cubicBezTo>
                    <a:pt x="368" y="34"/>
                    <a:pt x="234" y="101"/>
                    <a:pt x="134" y="201"/>
                  </a:cubicBezTo>
                  <a:cubicBezTo>
                    <a:pt x="68" y="301"/>
                    <a:pt x="1" y="435"/>
                    <a:pt x="1" y="568"/>
                  </a:cubicBezTo>
                  <a:cubicBezTo>
                    <a:pt x="1" y="701"/>
                    <a:pt x="34" y="835"/>
                    <a:pt x="134" y="935"/>
                  </a:cubicBezTo>
                  <a:cubicBezTo>
                    <a:pt x="234" y="1035"/>
                    <a:pt x="368" y="1102"/>
                    <a:pt x="501" y="1102"/>
                  </a:cubicBezTo>
                  <a:cubicBezTo>
                    <a:pt x="868" y="1102"/>
                    <a:pt x="1202" y="1068"/>
                    <a:pt x="1569" y="1068"/>
                  </a:cubicBezTo>
                  <a:cubicBezTo>
                    <a:pt x="1702" y="1068"/>
                    <a:pt x="1836" y="1002"/>
                    <a:pt x="1936" y="902"/>
                  </a:cubicBezTo>
                  <a:cubicBezTo>
                    <a:pt x="2002" y="801"/>
                    <a:pt x="2069" y="668"/>
                    <a:pt x="2069" y="535"/>
                  </a:cubicBezTo>
                  <a:cubicBezTo>
                    <a:pt x="2069" y="401"/>
                    <a:pt x="2036" y="268"/>
                    <a:pt x="1936" y="168"/>
                  </a:cubicBezTo>
                  <a:cubicBezTo>
                    <a:pt x="1836" y="68"/>
                    <a:pt x="1702" y="1"/>
                    <a:pt x="15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35"/>
            <p:cNvSpPr/>
            <p:nvPr/>
          </p:nvSpPr>
          <p:spPr>
            <a:xfrm>
              <a:off x="2665492" y="2370360"/>
              <a:ext cx="89470" cy="39867"/>
            </a:xfrm>
            <a:custGeom>
              <a:avLst/>
              <a:gdLst/>
              <a:ahLst/>
              <a:cxnLst/>
              <a:rect l="l" t="t" r="r" b="b"/>
              <a:pathLst>
                <a:path w="2503" h="1142" extrusionOk="0">
                  <a:moveTo>
                    <a:pt x="1960" y="1067"/>
                  </a:moveTo>
                  <a:lnTo>
                    <a:pt x="1960" y="1067"/>
                  </a:lnTo>
                  <a:cubicBezTo>
                    <a:pt x="1921" y="1068"/>
                    <a:pt x="1879" y="1068"/>
                    <a:pt x="1835" y="1068"/>
                  </a:cubicBezTo>
                  <a:lnTo>
                    <a:pt x="1969" y="1068"/>
                  </a:lnTo>
                  <a:cubicBezTo>
                    <a:pt x="1966" y="1067"/>
                    <a:pt x="1963" y="1067"/>
                    <a:pt x="1960" y="1067"/>
                  </a:cubicBezTo>
                  <a:close/>
                  <a:moveTo>
                    <a:pt x="1302" y="0"/>
                  </a:moveTo>
                  <a:cubicBezTo>
                    <a:pt x="1035" y="34"/>
                    <a:pt x="801" y="67"/>
                    <a:pt x="534" y="100"/>
                  </a:cubicBezTo>
                  <a:cubicBezTo>
                    <a:pt x="401" y="100"/>
                    <a:pt x="267" y="134"/>
                    <a:pt x="167" y="267"/>
                  </a:cubicBezTo>
                  <a:cubicBezTo>
                    <a:pt x="67" y="334"/>
                    <a:pt x="1" y="501"/>
                    <a:pt x="1" y="634"/>
                  </a:cubicBezTo>
                  <a:cubicBezTo>
                    <a:pt x="1" y="768"/>
                    <a:pt x="67" y="901"/>
                    <a:pt x="167" y="1001"/>
                  </a:cubicBezTo>
                  <a:cubicBezTo>
                    <a:pt x="254" y="1059"/>
                    <a:pt x="365" y="1141"/>
                    <a:pt x="480" y="1141"/>
                  </a:cubicBezTo>
                  <a:cubicBezTo>
                    <a:pt x="498" y="1141"/>
                    <a:pt x="516" y="1139"/>
                    <a:pt x="534" y="1135"/>
                  </a:cubicBezTo>
                  <a:cubicBezTo>
                    <a:pt x="865" y="1087"/>
                    <a:pt x="1211" y="1040"/>
                    <a:pt x="1551" y="1040"/>
                  </a:cubicBezTo>
                  <a:cubicBezTo>
                    <a:pt x="1689" y="1040"/>
                    <a:pt x="1826" y="1048"/>
                    <a:pt x="1960" y="1067"/>
                  </a:cubicBezTo>
                  <a:lnTo>
                    <a:pt x="1960" y="1067"/>
                  </a:lnTo>
                  <a:cubicBezTo>
                    <a:pt x="2070" y="1063"/>
                    <a:pt x="2162" y="1050"/>
                    <a:pt x="2236" y="1001"/>
                  </a:cubicBezTo>
                  <a:cubicBezTo>
                    <a:pt x="2369" y="934"/>
                    <a:pt x="2469" y="801"/>
                    <a:pt x="2502" y="701"/>
                  </a:cubicBezTo>
                  <a:cubicBezTo>
                    <a:pt x="2502" y="567"/>
                    <a:pt x="2502" y="401"/>
                    <a:pt x="2436" y="301"/>
                  </a:cubicBezTo>
                  <a:cubicBezTo>
                    <a:pt x="2369" y="167"/>
                    <a:pt x="2269" y="67"/>
                    <a:pt x="2135" y="34"/>
                  </a:cubicBezTo>
                  <a:cubicBezTo>
                    <a:pt x="1835" y="0"/>
                    <a:pt x="1568" y="0"/>
                    <a:pt x="13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35"/>
            <p:cNvSpPr/>
            <p:nvPr/>
          </p:nvSpPr>
          <p:spPr>
            <a:xfrm>
              <a:off x="2805006" y="2394726"/>
              <a:ext cx="88254" cy="38541"/>
            </a:xfrm>
            <a:custGeom>
              <a:avLst/>
              <a:gdLst/>
              <a:ahLst/>
              <a:cxnLst/>
              <a:rect l="l" t="t" r="r" b="b"/>
              <a:pathLst>
                <a:path w="2469" h="1104" extrusionOk="0">
                  <a:moveTo>
                    <a:pt x="1802" y="1070"/>
                  </a:moveTo>
                  <a:cubicBezTo>
                    <a:pt x="1803" y="1071"/>
                    <a:pt x="1804" y="1071"/>
                    <a:pt x="1805" y="1071"/>
                  </a:cubicBezTo>
                  <a:lnTo>
                    <a:pt x="1805" y="1071"/>
                  </a:lnTo>
                  <a:cubicBezTo>
                    <a:pt x="1791" y="1070"/>
                    <a:pt x="1778" y="1070"/>
                    <a:pt x="1768" y="1070"/>
                  </a:cubicBezTo>
                  <a:close/>
                  <a:moveTo>
                    <a:pt x="488" y="0"/>
                  </a:moveTo>
                  <a:cubicBezTo>
                    <a:pt x="238" y="0"/>
                    <a:pt x="0" y="252"/>
                    <a:pt x="0" y="503"/>
                  </a:cubicBezTo>
                  <a:cubicBezTo>
                    <a:pt x="34" y="803"/>
                    <a:pt x="234" y="1004"/>
                    <a:pt x="534" y="1037"/>
                  </a:cubicBezTo>
                  <a:cubicBezTo>
                    <a:pt x="1001" y="1070"/>
                    <a:pt x="1435" y="1037"/>
                    <a:pt x="1902" y="1104"/>
                  </a:cubicBezTo>
                  <a:cubicBezTo>
                    <a:pt x="1894" y="1095"/>
                    <a:pt x="1883" y="1089"/>
                    <a:pt x="1872" y="1085"/>
                  </a:cubicBezTo>
                  <a:lnTo>
                    <a:pt x="1872" y="1085"/>
                  </a:lnTo>
                  <a:cubicBezTo>
                    <a:pt x="1904" y="1090"/>
                    <a:pt x="1936" y="1092"/>
                    <a:pt x="1968" y="1092"/>
                  </a:cubicBezTo>
                  <a:cubicBezTo>
                    <a:pt x="2046" y="1092"/>
                    <a:pt x="2124" y="1076"/>
                    <a:pt x="2202" y="1037"/>
                  </a:cubicBezTo>
                  <a:cubicBezTo>
                    <a:pt x="2302" y="970"/>
                    <a:pt x="2402" y="837"/>
                    <a:pt x="2435" y="703"/>
                  </a:cubicBezTo>
                  <a:cubicBezTo>
                    <a:pt x="2469" y="570"/>
                    <a:pt x="2435" y="437"/>
                    <a:pt x="2369" y="303"/>
                  </a:cubicBezTo>
                  <a:cubicBezTo>
                    <a:pt x="2302" y="203"/>
                    <a:pt x="2202" y="103"/>
                    <a:pt x="2069" y="70"/>
                  </a:cubicBezTo>
                  <a:cubicBezTo>
                    <a:pt x="1802" y="36"/>
                    <a:pt x="1535" y="3"/>
                    <a:pt x="1268" y="3"/>
                  </a:cubicBezTo>
                  <a:lnTo>
                    <a:pt x="534" y="3"/>
                  </a:lnTo>
                  <a:cubicBezTo>
                    <a:pt x="519" y="1"/>
                    <a:pt x="504" y="0"/>
                    <a:pt x="488"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35"/>
            <p:cNvSpPr/>
            <p:nvPr/>
          </p:nvSpPr>
          <p:spPr>
            <a:xfrm>
              <a:off x="2725116" y="2457249"/>
              <a:ext cx="72777" cy="40077"/>
            </a:xfrm>
            <a:custGeom>
              <a:avLst/>
              <a:gdLst/>
              <a:ahLst/>
              <a:cxnLst/>
              <a:rect l="l" t="t" r="r" b="b"/>
              <a:pathLst>
                <a:path w="2036" h="1148" extrusionOk="0">
                  <a:moveTo>
                    <a:pt x="555" y="0"/>
                  </a:moveTo>
                  <a:cubicBezTo>
                    <a:pt x="450" y="0"/>
                    <a:pt x="341" y="31"/>
                    <a:pt x="267" y="80"/>
                  </a:cubicBezTo>
                  <a:cubicBezTo>
                    <a:pt x="134" y="147"/>
                    <a:pt x="34" y="280"/>
                    <a:pt x="34" y="380"/>
                  </a:cubicBezTo>
                  <a:cubicBezTo>
                    <a:pt x="0" y="514"/>
                    <a:pt x="0" y="680"/>
                    <a:pt x="67" y="780"/>
                  </a:cubicBezTo>
                  <a:cubicBezTo>
                    <a:pt x="134" y="914"/>
                    <a:pt x="267" y="1014"/>
                    <a:pt x="401" y="1047"/>
                  </a:cubicBezTo>
                  <a:cubicBezTo>
                    <a:pt x="768" y="1114"/>
                    <a:pt x="1135" y="1147"/>
                    <a:pt x="1502" y="1147"/>
                  </a:cubicBezTo>
                  <a:cubicBezTo>
                    <a:pt x="1635" y="1147"/>
                    <a:pt x="1768" y="1081"/>
                    <a:pt x="1868" y="981"/>
                  </a:cubicBezTo>
                  <a:cubicBezTo>
                    <a:pt x="1969" y="880"/>
                    <a:pt x="2035" y="747"/>
                    <a:pt x="2035" y="614"/>
                  </a:cubicBezTo>
                  <a:cubicBezTo>
                    <a:pt x="2035" y="480"/>
                    <a:pt x="1969" y="347"/>
                    <a:pt x="1868" y="247"/>
                  </a:cubicBezTo>
                  <a:cubicBezTo>
                    <a:pt x="1768" y="147"/>
                    <a:pt x="1635" y="113"/>
                    <a:pt x="1502" y="113"/>
                  </a:cubicBezTo>
                  <a:cubicBezTo>
                    <a:pt x="1268" y="113"/>
                    <a:pt x="1035" y="113"/>
                    <a:pt x="834" y="80"/>
                  </a:cubicBezTo>
                  <a:lnTo>
                    <a:pt x="968" y="80"/>
                  </a:lnTo>
                  <a:cubicBezTo>
                    <a:pt x="868" y="80"/>
                    <a:pt x="768" y="47"/>
                    <a:pt x="668" y="13"/>
                  </a:cubicBezTo>
                  <a:cubicBezTo>
                    <a:pt x="632" y="4"/>
                    <a:pt x="594" y="0"/>
                    <a:pt x="555"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35"/>
            <p:cNvSpPr/>
            <p:nvPr/>
          </p:nvSpPr>
          <p:spPr>
            <a:xfrm>
              <a:off x="2655948" y="2531885"/>
              <a:ext cx="79926" cy="37633"/>
            </a:xfrm>
            <a:custGeom>
              <a:avLst/>
              <a:gdLst/>
              <a:ahLst/>
              <a:cxnLst/>
              <a:rect l="l" t="t" r="r" b="b"/>
              <a:pathLst>
                <a:path w="2236" h="1078" extrusionOk="0">
                  <a:moveTo>
                    <a:pt x="784" y="0"/>
                  </a:moveTo>
                  <a:cubicBezTo>
                    <a:pt x="702" y="0"/>
                    <a:pt x="619" y="3"/>
                    <a:pt x="534" y="10"/>
                  </a:cubicBezTo>
                  <a:cubicBezTo>
                    <a:pt x="401" y="10"/>
                    <a:pt x="268" y="43"/>
                    <a:pt x="168" y="143"/>
                  </a:cubicBezTo>
                  <a:cubicBezTo>
                    <a:pt x="67" y="244"/>
                    <a:pt x="1" y="377"/>
                    <a:pt x="1" y="510"/>
                  </a:cubicBezTo>
                  <a:cubicBezTo>
                    <a:pt x="1" y="644"/>
                    <a:pt x="67" y="777"/>
                    <a:pt x="168" y="877"/>
                  </a:cubicBezTo>
                  <a:cubicBezTo>
                    <a:pt x="268" y="977"/>
                    <a:pt x="401" y="1044"/>
                    <a:pt x="534" y="1044"/>
                  </a:cubicBezTo>
                  <a:cubicBezTo>
                    <a:pt x="615" y="1037"/>
                    <a:pt x="693" y="1035"/>
                    <a:pt x="771" y="1035"/>
                  </a:cubicBezTo>
                  <a:cubicBezTo>
                    <a:pt x="1083" y="1035"/>
                    <a:pt x="1382" y="1077"/>
                    <a:pt x="1702" y="1077"/>
                  </a:cubicBezTo>
                  <a:cubicBezTo>
                    <a:pt x="1835" y="1044"/>
                    <a:pt x="1969" y="1011"/>
                    <a:pt x="2069" y="911"/>
                  </a:cubicBezTo>
                  <a:cubicBezTo>
                    <a:pt x="2169" y="811"/>
                    <a:pt x="2236" y="677"/>
                    <a:pt x="2236" y="544"/>
                  </a:cubicBezTo>
                  <a:cubicBezTo>
                    <a:pt x="2202" y="410"/>
                    <a:pt x="2169" y="277"/>
                    <a:pt x="2069" y="177"/>
                  </a:cubicBezTo>
                  <a:cubicBezTo>
                    <a:pt x="1969" y="77"/>
                    <a:pt x="1835" y="10"/>
                    <a:pt x="1702" y="10"/>
                  </a:cubicBezTo>
                  <a:cubicBezTo>
                    <a:pt x="1617" y="17"/>
                    <a:pt x="1534" y="20"/>
                    <a:pt x="1452" y="20"/>
                  </a:cubicBezTo>
                  <a:cubicBezTo>
                    <a:pt x="1227" y="20"/>
                    <a:pt x="1009" y="0"/>
                    <a:pt x="784"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35"/>
            <p:cNvSpPr/>
            <p:nvPr/>
          </p:nvSpPr>
          <p:spPr>
            <a:xfrm>
              <a:off x="2747778" y="2545744"/>
              <a:ext cx="72777" cy="38925"/>
            </a:xfrm>
            <a:custGeom>
              <a:avLst/>
              <a:gdLst/>
              <a:ahLst/>
              <a:cxnLst/>
              <a:rect l="l" t="t" r="r" b="b"/>
              <a:pathLst>
                <a:path w="2036" h="1115" extrusionOk="0">
                  <a:moveTo>
                    <a:pt x="555" y="0"/>
                  </a:moveTo>
                  <a:cubicBezTo>
                    <a:pt x="449" y="0"/>
                    <a:pt x="340" y="31"/>
                    <a:pt x="267" y="80"/>
                  </a:cubicBezTo>
                  <a:cubicBezTo>
                    <a:pt x="167" y="147"/>
                    <a:pt x="34" y="280"/>
                    <a:pt x="34" y="380"/>
                  </a:cubicBezTo>
                  <a:cubicBezTo>
                    <a:pt x="0" y="514"/>
                    <a:pt x="0" y="680"/>
                    <a:pt x="67" y="781"/>
                  </a:cubicBezTo>
                  <a:cubicBezTo>
                    <a:pt x="167" y="914"/>
                    <a:pt x="267" y="981"/>
                    <a:pt x="401" y="1014"/>
                  </a:cubicBezTo>
                  <a:cubicBezTo>
                    <a:pt x="601" y="1081"/>
                    <a:pt x="809" y="1114"/>
                    <a:pt x="1013" y="1114"/>
                  </a:cubicBezTo>
                  <a:cubicBezTo>
                    <a:pt x="1218" y="1114"/>
                    <a:pt x="1418" y="1081"/>
                    <a:pt x="1601" y="1014"/>
                  </a:cubicBezTo>
                  <a:cubicBezTo>
                    <a:pt x="1735" y="981"/>
                    <a:pt x="1868" y="914"/>
                    <a:pt x="1935" y="781"/>
                  </a:cubicBezTo>
                  <a:cubicBezTo>
                    <a:pt x="2002" y="680"/>
                    <a:pt x="2035" y="514"/>
                    <a:pt x="1968" y="380"/>
                  </a:cubicBezTo>
                  <a:cubicBezTo>
                    <a:pt x="1935" y="280"/>
                    <a:pt x="1868" y="147"/>
                    <a:pt x="1735" y="80"/>
                  </a:cubicBezTo>
                  <a:cubicBezTo>
                    <a:pt x="1637" y="31"/>
                    <a:pt x="1539" y="0"/>
                    <a:pt x="1442" y="0"/>
                  </a:cubicBezTo>
                  <a:cubicBezTo>
                    <a:pt x="1406" y="0"/>
                    <a:pt x="1370" y="4"/>
                    <a:pt x="1335" y="13"/>
                  </a:cubicBezTo>
                  <a:cubicBezTo>
                    <a:pt x="1243" y="44"/>
                    <a:pt x="1179" y="74"/>
                    <a:pt x="1092" y="79"/>
                  </a:cubicBezTo>
                  <a:lnTo>
                    <a:pt x="1092" y="79"/>
                  </a:lnTo>
                  <a:cubicBezTo>
                    <a:pt x="995" y="78"/>
                    <a:pt x="898" y="71"/>
                    <a:pt x="801" y="47"/>
                  </a:cubicBezTo>
                  <a:lnTo>
                    <a:pt x="801" y="47"/>
                  </a:lnTo>
                  <a:cubicBezTo>
                    <a:pt x="812" y="58"/>
                    <a:pt x="823" y="65"/>
                    <a:pt x="835" y="70"/>
                  </a:cubicBezTo>
                  <a:lnTo>
                    <a:pt x="835" y="70"/>
                  </a:lnTo>
                  <a:cubicBezTo>
                    <a:pt x="771" y="58"/>
                    <a:pt x="712" y="36"/>
                    <a:pt x="667" y="13"/>
                  </a:cubicBezTo>
                  <a:cubicBezTo>
                    <a:pt x="632" y="4"/>
                    <a:pt x="594" y="0"/>
                    <a:pt x="555" y="0"/>
                  </a:cubicBezTo>
                  <a:close/>
                </a:path>
              </a:pathLst>
            </a:custGeom>
            <a:solidFill>
              <a:srgbClr val="333D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35"/>
            <p:cNvSpPr/>
            <p:nvPr/>
          </p:nvSpPr>
          <p:spPr>
            <a:xfrm>
              <a:off x="2338780" y="1873110"/>
              <a:ext cx="418574" cy="874600"/>
            </a:xfrm>
            <a:custGeom>
              <a:avLst/>
              <a:gdLst/>
              <a:ahLst/>
              <a:cxnLst/>
              <a:rect l="l" t="t" r="r" b="b"/>
              <a:pathLst>
                <a:path w="11710" h="25053" extrusionOk="0">
                  <a:moveTo>
                    <a:pt x="2336" y="1"/>
                  </a:moveTo>
                  <a:cubicBezTo>
                    <a:pt x="901" y="4537"/>
                    <a:pt x="1" y="10575"/>
                    <a:pt x="1068" y="15278"/>
                  </a:cubicBezTo>
                  <a:cubicBezTo>
                    <a:pt x="1869" y="19014"/>
                    <a:pt x="5104" y="23418"/>
                    <a:pt x="8807" y="25052"/>
                  </a:cubicBezTo>
                  <a:lnTo>
                    <a:pt x="9341" y="24919"/>
                  </a:lnTo>
                  <a:cubicBezTo>
                    <a:pt x="11676" y="22517"/>
                    <a:pt x="11709" y="18047"/>
                    <a:pt x="11209" y="14845"/>
                  </a:cubicBezTo>
                  <a:cubicBezTo>
                    <a:pt x="10341" y="8774"/>
                    <a:pt x="6505" y="4204"/>
                    <a:pt x="23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35"/>
            <p:cNvSpPr/>
            <p:nvPr/>
          </p:nvSpPr>
          <p:spPr>
            <a:xfrm>
              <a:off x="2442763" y="2006708"/>
              <a:ext cx="256149" cy="780413"/>
            </a:xfrm>
            <a:custGeom>
              <a:avLst/>
              <a:gdLst/>
              <a:ahLst/>
              <a:cxnLst/>
              <a:rect l="l" t="t" r="r" b="b"/>
              <a:pathLst>
                <a:path w="7166" h="22355" extrusionOk="0">
                  <a:moveTo>
                    <a:pt x="643" y="0"/>
                  </a:moveTo>
                  <a:cubicBezTo>
                    <a:pt x="341" y="0"/>
                    <a:pt x="0" y="261"/>
                    <a:pt x="61" y="644"/>
                  </a:cubicBezTo>
                  <a:cubicBezTo>
                    <a:pt x="327" y="2412"/>
                    <a:pt x="1095" y="4046"/>
                    <a:pt x="1428" y="5781"/>
                  </a:cubicBezTo>
                  <a:cubicBezTo>
                    <a:pt x="1828" y="7682"/>
                    <a:pt x="2095" y="9617"/>
                    <a:pt x="2562" y="11518"/>
                  </a:cubicBezTo>
                  <a:cubicBezTo>
                    <a:pt x="2963" y="13319"/>
                    <a:pt x="3563" y="15087"/>
                    <a:pt x="4230" y="16822"/>
                  </a:cubicBezTo>
                  <a:cubicBezTo>
                    <a:pt x="4897" y="18523"/>
                    <a:pt x="5598" y="20224"/>
                    <a:pt x="6065" y="21992"/>
                  </a:cubicBezTo>
                  <a:cubicBezTo>
                    <a:pt x="6131" y="22245"/>
                    <a:pt x="6331" y="22355"/>
                    <a:pt x="6536" y="22355"/>
                  </a:cubicBezTo>
                  <a:cubicBezTo>
                    <a:pt x="6844" y="22355"/>
                    <a:pt x="7166" y="22106"/>
                    <a:pt x="7066" y="21725"/>
                  </a:cubicBezTo>
                  <a:cubicBezTo>
                    <a:pt x="6599" y="19924"/>
                    <a:pt x="5898" y="18256"/>
                    <a:pt x="5231" y="16555"/>
                  </a:cubicBezTo>
                  <a:cubicBezTo>
                    <a:pt x="4564" y="14821"/>
                    <a:pt x="3963" y="13053"/>
                    <a:pt x="3563" y="11251"/>
                  </a:cubicBezTo>
                  <a:cubicBezTo>
                    <a:pt x="3096" y="9350"/>
                    <a:pt x="2829" y="7415"/>
                    <a:pt x="2429" y="5481"/>
                  </a:cubicBezTo>
                  <a:cubicBezTo>
                    <a:pt x="2095" y="3746"/>
                    <a:pt x="1328" y="2145"/>
                    <a:pt x="1061" y="377"/>
                  </a:cubicBezTo>
                  <a:cubicBezTo>
                    <a:pt x="1022" y="112"/>
                    <a:pt x="841"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35"/>
            <p:cNvSpPr/>
            <p:nvPr/>
          </p:nvSpPr>
          <p:spPr>
            <a:xfrm>
              <a:off x="2401978" y="2101313"/>
              <a:ext cx="188448" cy="129935"/>
            </a:xfrm>
            <a:custGeom>
              <a:avLst/>
              <a:gdLst/>
              <a:ahLst/>
              <a:cxnLst/>
              <a:rect l="l" t="t" r="r" b="b"/>
              <a:pathLst>
                <a:path w="5272" h="3722" extrusionOk="0">
                  <a:moveTo>
                    <a:pt x="3670" y="3204"/>
                  </a:moveTo>
                  <a:cubicBezTo>
                    <a:pt x="3661" y="3223"/>
                    <a:pt x="3651" y="3239"/>
                    <a:pt x="3643" y="3254"/>
                  </a:cubicBezTo>
                  <a:lnTo>
                    <a:pt x="3643" y="3254"/>
                  </a:lnTo>
                  <a:cubicBezTo>
                    <a:pt x="3646" y="3250"/>
                    <a:pt x="3655" y="3235"/>
                    <a:pt x="3670" y="3204"/>
                  </a:cubicBezTo>
                  <a:close/>
                  <a:moveTo>
                    <a:pt x="4698" y="1"/>
                  </a:moveTo>
                  <a:cubicBezTo>
                    <a:pt x="4513" y="1"/>
                    <a:pt x="4325" y="82"/>
                    <a:pt x="4237" y="235"/>
                  </a:cubicBezTo>
                  <a:cubicBezTo>
                    <a:pt x="3901" y="1012"/>
                    <a:pt x="3283" y="1668"/>
                    <a:pt x="2883" y="2406"/>
                  </a:cubicBezTo>
                  <a:lnTo>
                    <a:pt x="2883" y="2406"/>
                  </a:lnTo>
                  <a:cubicBezTo>
                    <a:pt x="2223" y="1971"/>
                    <a:pt x="1506" y="1629"/>
                    <a:pt x="868" y="1169"/>
                  </a:cubicBezTo>
                  <a:cubicBezTo>
                    <a:pt x="794" y="1117"/>
                    <a:pt x="707" y="1094"/>
                    <a:pt x="618" y="1094"/>
                  </a:cubicBezTo>
                  <a:cubicBezTo>
                    <a:pt x="425" y="1094"/>
                    <a:pt x="225" y="1199"/>
                    <a:pt x="134" y="1336"/>
                  </a:cubicBezTo>
                  <a:cubicBezTo>
                    <a:pt x="1" y="1603"/>
                    <a:pt x="101" y="1903"/>
                    <a:pt x="334" y="2070"/>
                  </a:cubicBezTo>
                  <a:cubicBezTo>
                    <a:pt x="1101" y="2637"/>
                    <a:pt x="2002" y="2971"/>
                    <a:pt x="2736" y="3571"/>
                  </a:cubicBezTo>
                  <a:cubicBezTo>
                    <a:pt x="2851" y="3673"/>
                    <a:pt x="2986" y="3722"/>
                    <a:pt x="3116" y="3722"/>
                  </a:cubicBezTo>
                  <a:cubicBezTo>
                    <a:pt x="3325" y="3722"/>
                    <a:pt x="3521" y="3597"/>
                    <a:pt x="3603" y="3371"/>
                  </a:cubicBezTo>
                  <a:cubicBezTo>
                    <a:pt x="3603" y="3323"/>
                    <a:pt x="3621" y="3292"/>
                    <a:pt x="3643" y="3254"/>
                  </a:cubicBezTo>
                  <a:lnTo>
                    <a:pt x="3643" y="3254"/>
                  </a:lnTo>
                  <a:cubicBezTo>
                    <a:pt x="3642" y="3255"/>
                    <a:pt x="3641" y="3255"/>
                    <a:pt x="3641" y="3255"/>
                  </a:cubicBezTo>
                  <a:cubicBezTo>
                    <a:pt x="3635" y="3255"/>
                    <a:pt x="3670" y="3162"/>
                    <a:pt x="3670" y="3137"/>
                  </a:cubicBezTo>
                  <a:cubicBezTo>
                    <a:pt x="3737" y="3037"/>
                    <a:pt x="3803" y="2904"/>
                    <a:pt x="3870" y="2804"/>
                  </a:cubicBezTo>
                  <a:cubicBezTo>
                    <a:pt x="4004" y="2570"/>
                    <a:pt x="4170" y="2337"/>
                    <a:pt x="4337" y="2103"/>
                  </a:cubicBezTo>
                  <a:cubicBezTo>
                    <a:pt x="4604" y="1670"/>
                    <a:pt x="4938" y="1236"/>
                    <a:pt x="5138" y="769"/>
                  </a:cubicBezTo>
                  <a:cubicBezTo>
                    <a:pt x="5271" y="502"/>
                    <a:pt x="5238" y="202"/>
                    <a:pt x="4971" y="69"/>
                  </a:cubicBezTo>
                  <a:cubicBezTo>
                    <a:pt x="4891" y="23"/>
                    <a:pt x="4795" y="1"/>
                    <a:pt x="46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35"/>
            <p:cNvSpPr/>
            <p:nvPr/>
          </p:nvSpPr>
          <p:spPr>
            <a:xfrm>
              <a:off x="2401978" y="2220144"/>
              <a:ext cx="224193" cy="151300"/>
            </a:xfrm>
            <a:custGeom>
              <a:avLst/>
              <a:gdLst/>
              <a:ahLst/>
              <a:cxnLst/>
              <a:rect l="l" t="t" r="r" b="b"/>
              <a:pathLst>
                <a:path w="6272" h="4334" extrusionOk="0">
                  <a:moveTo>
                    <a:pt x="5708" y="0"/>
                  </a:moveTo>
                  <a:cubicBezTo>
                    <a:pt x="5523" y="0"/>
                    <a:pt x="5338" y="89"/>
                    <a:pt x="5271" y="267"/>
                  </a:cubicBezTo>
                  <a:cubicBezTo>
                    <a:pt x="4825" y="1185"/>
                    <a:pt x="4132" y="1980"/>
                    <a:pt x="3694" y="2894"/>
                  </a:cubicBezTo>
                  <a:lnTo>
                    <a:pt x="3694" y="2894"/>
                  </a:lnTo>
                  <a:cubicBezTo>
                    <a:pt x="3379" y="2636"/>
                    <a:pt x="3030" y="2425"/>
                    <a:pt x="2669" y="2235"/>
                  </a:cubicBezTo>
                  <a:cubicBezTo>
                    <a:pt x="2035" y="1968"/>
                    <a:pt x="1402" y="1735"/>
                    <a:pt x="868" y="1368"/>
                  </a:cubicBezTo>
                  <a:cubicBezTo>
                    <a:pt x="796" y="1316"/>
                    <a:pt x="711" y="1293"/>
                    <a:pt x="623" y="1293"/>
                  </a:cubicBezTo>
                  <a:cubicBezTo>
                    <a:pt x="430" y="1293"/>
                    <a:pt x="226" y="1407"/>
                    <a:pt x="134" y="1568"/>
                  </a:cubicBezTo>
                  <a:cubicBezTo>
                    <a:pt x="1" y="1802"/>
                    <a:pt x="101" y="2102"/>
                    <a:pt x="334" y="2269"/>
                  </a:cubicBezTo>
                  <a:cubicBezTo>
                    <a:pt x="835" y="2602"/>
                    <a:pt x="1435" y="2836"/>
                    <a:pt x="2002" y="3103"/>
                  </a:cubicBezTo>
                  <a:cubicBezTo>
                    <a:pt x="2536" y="3336"/>
                    <a:pt x="3103" y="3603"/>
                    <a:pt x="3470" y="4070"/>
                  </a:cubicBezTo>
                  <a:cubicBezTo>
                    <a:pt x="3580" y="4242"/>
                    <a:pt x="3763" y="4334"/>
                    <a:pt x="3940" y="4334"/>
                  </a:cubicBezTo>
                  <a:cubicBezTo>
                    <a:pt x="4141" y="4334"/>
                    <a:pt x="4333" y="4217"/>
                    <a:pt x="4404" y="3970"/>
                  </a:cubicBezTo>
                  <a:cubicBezTo>
                    <a:pt x="4704" y="2769"/>
                    <a:pt x="5638" y="1868"/>
                    <a:pt x="6172" y="768"/>
                  </a:cubicBezTo>
                  <a:cubicBezTo>
                    <a:pt x="6272" y="534"/>
                    <a:pt x="6238" y="200"/>
                    <a:pt x="5972" y="67"/>
                  </a:cubicBezTo>
                  <a:cubicBezTo>
                    <a:pt x="5894" y="23"/>
                    <a:pt x="5801" y="0"/>
                    <a:pt x="5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35"/>
            <p:cNvSpPr/>
            <p:nvPr/>
          </p:nvSpPr>
          <p:spPr>
            <a:xfrm>
              <a:off x="2441333" y="2366938"/>
              <a:ext cx="232021" cy="144353"/>
            </a:xfrm>
            <a:custGeom>
              <a:avLst/>
              <a:gdLst/>
              <a:ahLst/>
              <a:cxnLst/>
              <a:rect l="l" t="t" r="r" b="b"/>
              <a:pathLst>
                <a:path w="6491" h="4135" extrusionOk="0">
                  <a:moveTo>
                    <a:pt x="5782" y="1"/>
                  </a:moveTo>
                  <a:cubicBezTo>
                    <a:pt x="5618" y="1"/>
                    <a:pt x="5452" y="78"/>
                    <a:pt x="5338" y="265"/>
                  </a:cubicBezTo>
                  <a:cubicBezTo>
                    <a:pt x="4821" y="1155"/>
                    <a:pt x="4181" y="1971"/>
                    <a:pt x="3672" y="2903"/>
                  </a:cubicBezTo>
                  <a:lnTo>
                    <a:pt x="3672" y="2903"/>
                  </a:lnTo>
                  <a:cubicBezTo>
                    <a:pt x="2723" y="2413"/>
                    <a:pt x="1747" y="1962"/>
                    <a:pt x="868" y="1366"/>
                  </a:cubicBezTo>
                  <a:cubicBezTo>
                    <a:pt x="795" y="1314"/>
                    <a:pt x="710" y="1291"/>
                    <a:pt x="623" y="1291"/>
                  </a:cubicBezTo>
                  <a:cubicBezTo>
                    <a:pt x="429" y="1291"/>
                    <a:pt x="226" y="1405"/>
                    <a:pt x="134" y="1566"/>
                  </a:cubicBezTo>
                  <a:cubicBezTo>
                    <a:pt x="0" y="1800"/>
                    <a:pt x="101" y="2100"/>
                    <a:pt x="334" y="2267"/>
                  </a:cubicBezTo>
                  <a:cubicBezTo>
                    <a:pt x="1368" y="3000"/>
                    <a:pt x="2536" y="3467"/>
                    <a:pt x="3636" y="4068"/>
                  </a:cubicBezTo>
                  <a:cubicBezTo>
                    <a:pt x="3714" y="4112"/>
                    <a:pt x="3807" y="4135"/>
                    <a:pt x="3900" y="4135"/>
                  </a:cubicBezTo>
                  <a:cubicBezTo>
                    <a:pt x="4085" y="4135"/>
                    <a:pt x="4270" y="4046"/>
                    <a:pt x="4337" y="3868"/>
                  </a:cubicBezTo>
                  <a:cubicBezTo>
                    <a:pt x="4871" y="2767"/>
                    <a:pt x="5638" y="1833"/>
                    <a:pt x="6238" y="766"/>
                  </a:cubicBezTo>
                  <a:cubicBezTo>
                    <a:pt x="6491" y="375"/>
                    <a:pt x="6143" y="1"/>
                    <a:pt x="57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35"/>
            <p:cNvSpPr/>
            <p:nvPr/>
          </p:nvSpPr>
          <p:spPr>
            <a:xfrm>
              <a:off x="2067258" y="2242870"/>
              <a:ext cx="1102626" cy="1111534"/>
            </a:xfrm>
            <a:custGeom>
              <a:avLst/>
              <a:gdLst/>
              <a:ahLst/>
              <a:cxnLst/>
              <a:rect l="l" t="t" r="r" b="b"/>
              <a:pathLst>
                <a:path w="30847" h="31840" extrusionOk="0">
                  <a:moveTo>
                    <a:pt x="25630" y="0"/>
                  </a:moveTo>
                  <a:cubicBezTo>
                    <a:pt x="21926" y="0"/>
                    <a:pt x="16870" y="5216"/>
                    <a:pt x="16870" y="13826"/>
                  </a:cubicBezTo>
                  <a:cubicBezTo>
                    <a:pt x="14910" y="10687"/>
                    <a:pt x="8518" y="6216"/>
                    <a:pt x="4252" y="6216"/>
                  </a:cubicBezTo>
                  <a:cubicBezTo>
                    <a:pt x="1765" y="6216"/>
                    <a:pt x="0" y="7736"/>
                    <a:pt x="258" y="11925"/>
                  </a:cubicBezTo>
                  <a:cubicBezTo>
                    <a:pt x="492" y="16895"/>
                    <a:pt x="5729" y="21632"/>
                    <a:pt x="9498" y="24234"/>
                  </a:cubicBezTo>
                  <a:cubicBezTo>
                    <a:pt x="12834" y="26602"/>
                    <a:pt x="17571" y="29971"/>
                    <a:pt x="22074" y="31839"/>
                  </a:cubicBezTo>
                  <a:cubicBezTo>
                    <a:pt x="25376" y="25435"/>
                    <a:pt x="28712" y="18563"/>
                    <a:pt x="30146" y="11458"/>
                  </a:cubicBezTo>
                  <a:cubicBezTo>
                    <a:pt x="30847" y="8122"/>
                    <a:pt x="30847" y="2685"/>
                    <a:pt x="27511" y="550"/>
                  </a:cubicBezTo>
                  <a:cubicBezTo>
                    <a:pt x="26958" y="180"/>
                    <a:pt x="26317" y="0"/>
                    <a:pt x="2563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35"/>
            <p:cNvSpPr/>
            <p:nvPr/>
          </p:nvSpPr>
          <p:spPr>
            <a:xfrm>
              <a:off x="2130836" y="2287793"/>
              <a:ext cx="992067" cy="1003802"/>
            </a:xfrm>
            <a:custGeom>
              <a:avLst/>
              <a:gdLst/>
              <a:ahLst/>
              <a:cxnLst/>
              <a:rect l="l" t="t" r="r" b="b"/>
              <a:pathLst>
                <a:path w="27754" h="28754" extrusionOk="0">
                  <a:moveTo>
                    <a:pt x="23896" y="1043"/>
                  </a:moveTo>
                  <a:cubicBezTo>
                    <a:pt x="24208" y="1043"/>
                    <a:pt x="24521" y="1116"/>
                    <a:pt x="24818" y="1282"/>
                  </a:cubicBezTo>
                  <a:cubicBezTo>
                    <a:pt x="26219" y="2083"/>
                    <a:pt x="26586" y="4251"/>
                    <a:pt x="26686" y="5685"/>
                  </a:cubicBezTo>
                  <a:cubicBezTo>
                    <a:pt x="26819" y="7720"/>
                    <a:pt x="26452" y="9655"/>
                    <a:pt x="25985" y="11590"/>
                  </a:cubicBezTo>
                  <a:cubicBezTo>
                    <a:pt x="24590" y="17169"/>
                    <a:pt x="22155" y="22433"/>
                    <a:pt x="19568" y="27565"/>
                  </a:cubicBezTo>
                  <a:lnTo>
                    <a:pt x="19568" y="27565"/>
                  </a:lnTo>
                  <a:cubicBezTo>
                    <a:pt x="15887" y="25726"/>
                    <a:pt x="12530" y="23330"/>
                    <a:pt x="9173" y="20996"/>
                  </a:cubicBezTo>
                  <a:cubicBezTo>
                    <a:pt x="7405" y="19729"/>
                    <a:pt x="5737" y="18328"/>
                    <a:pt x="4270" y="16693"/>
                  </a:cubicBezTo>
                  <a:cubicBezTo>
                    <a:pt x="2969" y="15259"/>
                    <a:pt x="1768" y="13558"/>
                    <a:pt x="1268" y="11656"/>
                  </a:cubicBezTo>
                  <a:cubicBezTo>
                    <a:pt x="1034" y="10622"/>
                    <a:pt x="967" y="9421"/>
                    <a:pt x="1268" y="8421"/>
                  </a:cubicBezTo>
                  <a:cubicBezTo>
                    <a:pt x="1465" y="7599"/>
                    <a:pt x="1921" y="7328"/>
                    <a:pt x="2765" y="7288"/>
                  </a:cubicBezTo>
                  <a:lnTo>
                    <a:pt x="2765" y="7288"/>
                  </a:lnTo>
                  <a:cubicBezTo>
                    <a:pt x="2790" y="7292"/>
                    <a:pt x="2816" y="7294"/>
                    <a:pt x="2843" y="7294"/>
                  </a:cubicBezTo>
                  <a:cubicBezTo>
                    <a:pt x="2873" y="7294"/>
                    <a:pt x="2904" y="7291"/>
                    <a:pt x="2935" y="7287"/>
                  </a:cubicBezTo>
                  <a:cubicBezTo>
                    <a:pt x="3111" y="7258"/>
                    <a:pt x="3288" y="7245"/>
                    <a:pt x="3467" y="7245"/>
                  </a:cubicBezTo>
                  <a:cubicBezTo>
                    <a:pt x="4338" y="7245"/>
                    <a:pt x="5229" y="7555"/>
                    <a:pt x="6004" y="7887"/>
                  </a:cubicBezTo>
                  <a:cubicBezTo>
                    <a:pt x="7239" y="8454"/>
                    <a:pt x="8406" y="9221"/>
                    <a:pt x="9507" y="10022"/>
                  </a:cubicBezTo>
                  <a:cubicBezTo>
                    <a:pt x="11508" y="11523"/>
                    <a:pt x="13343" y="13257"/>
                    <a:pt x="15077" y="15059"/>
                  </a:cubicBezTo>
                  <a:cubicBezTo>
                    <a:pt x="15444" y="15426"/>
                    <a:pt x="15811" y="15826"/>
                    <a:pt x="16178" y="16226"/>
                  </a:cubicBezTo>
                  <a:cubicBezTo>
                    <a:pt x="16262" y="16322"/>
                    <a:pt x="16390" y="16367"/>
                    <a:pt x="16522" y="16367"/>
                  </a:cubicBezTo>
                  <a:cubicBezTo>
                    <a:pt x="16756" y="16367"/>
                    <a:pt x="17003" y="16227"/>
                    <a:pt x="17046" y="15993"/>
                  </a:cubicBezTo>
                  <a:cubicBezTo>
                    <a:pt x="17246" y="14592"/>
                    <a:pt x="17546" y="13191"/>
                    <a:pt x="17879" y="11790"/>
                  </a:cubicBezTo>
                  <a:cubicBezTo>
                    <a:pt x="18513" y="9221"/>
                    <a:pt x="19214" y="6619"/>
                    <a:pt x="20448" y="4251"/>
                  </a:cubicBezTo>
                  <a:cubicBezTo>
                    <a:pt x="20915" y="3317"/>
                    <a:pt x="21482" y="2350"/>
                    <a:pt x="22316" y="1649"/>
                  </a:cubicBezTo>
                  <a:cubicBezTo>
                    <a:pt x="22767" y="1284"/>
                    <a:pt x="23330" y="1043"/>
                    <a:pt x="23896" y="1043"/>
                  </a:cubicBezTo>
                  <a:close/>
                  <a:moveTo>
                    <a:pt x="23801" y="0"/>
                  </a:moveTo>
                  <a:cubicBezTo>
                    <a:pt x="23461" y="0"/>
                    <a:pt x="23117" y="58"/>
                    <a:pt x="22783" y="181"/>
                  </a:cubicBezTo>
                  <a:cubicBezTo>
                    <a:pt x="21716" y="582"/>
                    <a:pt x="20948" y="1449"/>
                    <a:pt x="20348" y="2383"/>
                  </a:cubicBezTo>
                  <a:cubicBezTo>
                    <a:pt x="18780" y="4651"/>
                    <a:pt x="17946" y="7453"/>
                    <a:pt x="17246" y="10089"/>
                  </a:cubicBezTo>
                  <a:cubicBezTo>
                    <a:pt x="16833" y="11601"/>
                    <a:pt x="16489" y="13159"/>
                    <a:pt x="16212" y="14724"/>
                  </a:cubicBezTo>
                  <a:lnTo>
                    <a:pt x="16212" y="14724"/>
                  </a:lnTo>
                  <a:cubicBezTo>
                    <a:pt x="15354" y="13804"/>
                    <a:pt x="14459" y="12920"/>
                    <a:pt x="13543" y="12057"/>
                  </a:cubicBezTo>
                  <a:cubicBezTo>
                    <a:pt x="11475" y="10155"/>
                    <a:pt x="9173" y="8221"/>
                    <a:pt x="6571" y="7020"/>
                  </a:cubicBezTo>
                  <a:cubicBezTo>
                    <a:pt x="5557" y="6554"/>
                    <a:pt x="4475" y="6200"/>
                    <a:pt x="3381" y="6200"/>
                  </a:cubicBezTo>
                  <a:cubicBezTo>
                    <a:pt x="3144" y="6200"/>
                    <a:pt x="2906" y="6217"/>
                    <a:pt x="2669" y="6252"/>
                  </a:cubicBezTo>
                  <a:cubicBezTo>
                    <a:pt x="2654" y="6255"/>
                    <a:pt x="2640" y="6259"/>
                    <a:pt x="2626" y="6263"/>
                  </a:cubicBezTo>
                  <a:lnTo>
                    <a:pt x="2626" y="6263"/>
                  </a:lnTo>
                  <a:cubicBezTo>
                    <a:pt x="1948" y="6310"/>
                    <a:pt x="1264" y="6465"/>
                    <a:pt x="834" y="6986"/>
                  </a:cubicBezTo>
                  <a:cubicBezTo>
                    <a:pt x="200" y="7687"/>
                    <a:pt x="100" y="8754"/>
                    <a:pt x="67" y="9655"/>
                  </a:cubicBezTo>
                  <a:cubicBezTo>
                    <a:pt x="0" y="11823"/>
                    <a:pt x="801" y="13791"/>
                    <a:pt x="2035" y="15559"/>
                  </a:cubicBezTo>
                  <a:cubicBezTo>
                    <a:pt x="4637" y="19228"/>
                    <a:pt x="8439" y="21797"/>
                    <a:pt x="12075" y="24265"/>
                  </a:cubicBezTo>
                  <a:cubicBezTo>
                    <a:pt x="14477" y="25900"/>
                    <a:pt x="16912" y="27434"/>
                    <a:pt x="19514" y="28702"/>
                  </a:cubicBezTo>
                  <a:cubicBezTo>
                    <a:pt x="19603" y="28735"/>
                    <a:pt x="19699" y="28754"/>
                    <a:pt x="19793" y="28754"/>
                  </a:cubicBezTo>
                  <a:cubicBezTo>
                    <a:pt x="19981" y="28754"/>
                    <a:pt x="20159" y="28680"/>
                    <a:pt x="20248" y="28502"/>
                  </a:cubicBezTo>
                  <a:cubicBezTo>
                    <a:pt x="22750" y="23598"/>
                    <a:pt x="25151" y="18528"/>
                    <a:pt x="26619" y="13191"/>
                  </a:cubicBezTo>
                  <a:cubicBezTo>
                    <a:pt x="27219" y="11023"/>
                    <a:pt x="27753" y="8821"/>
                    <a:pt x="27753" y="6586"/>
                  </a:cubicBezTo>
                  <a:cubicBezTo>
                    <a:pt x="27753" y="4751"/>
                    <a:pt x="27486" y="2683"/>
                    <a:pt x="26285" y="1216"/>
                  </a:cubicBezTo>
                  <a:cubicBezTo>
                    <a:pt x="25671" y="454"/>
                    <a:pt x="24750" y="0"/>
                    <a:pt x="23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35"/>
            <p:cNvSpPr/>
            <p:nvPr/>
          </p:nvSpPr>
          <p:spPr>
            <a:xfrm>
              <a:off x="2236262" y="2399474"/>
              <a:ext cx="770269" cy="744142"/>
            </a:xfrm>
            <a:custGeom>
              <a:avLst/>
              <a:gdLst/>
              <a:ahLst/>
              <a:cxnLst/>
              <a:rect l="l" t="t" r="r" b="b"/>
              <a:pathLst>
                <a:path w="21549" h="21316" extrusionOk="0">
                  <a:moveTo>
                    <a:pt x="20548" y="0"/>
                  </a:moveTo>
                  <a:cubicBezTo>
                    <a:pt x="20214" y="267"/>
                    <a:pt x="18914" y="1468"/>
                    <a:pt x="17446" y="6405"/>
                  </a:cubicBezTo>
                  <a:cubicBezTo>
                    <a:pt x="16445" y="9741"/>
                    <a:pt x="14344" y="17346"/>
                    <a:pt x="14344" y="17346"/>
                  </a:cubicBezTo>
                  <a:cubicBezTo>
                    <a:pt x="14344" y="17346"/>
                    <a:pt x="3187" y="6158"/>
                    <a:pt x="329" y="6158"/>
                  </a:cubicBezTo>
                  <a:cubicBezTo>
                    <a:pt x="271" y="6158"/>
                    <a:pt x="217" y="6162"/>
                    <a:pt x="167" y="6171"/>
                  </a:cubicBezTo>
                  <a:lnTo>
                    <a:pt x="33" y="6171"/>
                  </a:lnTo>
                  <a:cubicBezTo>
                    <a:pt x="0" y="6405"/>
                    <a:pt x="0" y="6738"/>
                    <a:pt x="33" y="7139"/>
                  </a:cubicBezTo>
                  <a:lnTo>
                    <a:pt x="33" y="7205"/>
                  </a:lnTo>
                  <a:cubicBezTo>
                    <a:pt x="133" y="9540"/>
                    <a:pt x="3136" y="13176"/>
                    <a:pt x="7339" y="16045"/>
                  </a:cubicBezTo>
                  <a:lnTo>
                    <a:pt x="7405" y="16078"/>
                  </a:lnTo>
                  <a:cubicBezTo>
                    <a:pt x="9340" y="17479"/>
                    <a:pt x="12309" y="19581"/>
                    <a:pt x="15344" y="21316"/>
                  </a:cubicBezTo>
                  <a:cubicBezTo>
                    <a:pt x="17646" y="16612"/>
                    <a:pt x="19948" y="11308"/>
                    <a:pt x="20982" y="6071"/>
                  </a:cubicBezTo>
                  <a:lnTo>
                    <a:pt x="20982" y="6038"/>
                  </a:lnTo>
                  <a:cubicBezTo>
                    <a:pt x="21549" y="3436"/>
                    <a:pt x="21215" y="834"/>
                    <a:pt x="20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35"/>
            <p:cNvSpPr/>
            <p:nvPr/>
          </p:nvSpPr>
          <p:spPr>
            <a:xfrm>
              <a:off x="593177" y="1691578"/>
              <a:ext cx="301786" cy="255646"/>
            </a:xfrm>
            <a:custGeom>
              <a:avLst/>
              <a:gdLst/>
              <a:ahLst/>
              <a:cxnLst/>
              <a:rect l="l" t="t" r="r" b="b"/>
              <a:pathLst>
                <a:path w="4937" h="4282" extrusionOk="0">
                  <a:moveTo>
                    <a:pt x="3486" y="1"/>
                  </a:moveTo>
                  <a:cubicBezTo>
                    <a:pt x="3388" y="1"/>
                    <a:pt x="3282" y="18"/>
                    <a:pt x="3169" y="54"/>
                  </a:cubicBezTo>
                  <a:cubicBezTo>
                    <a:pt x="2335" y="288"/>
                    <a:pt x="2602" y="1422"/>
                    <a:pt x="2802" y="2022"/>
                  </a:cubicBezTo>
                  <a:cubicBezTo>
                    <a:pt x="2835" y="2156"/>
                    <a:pt x="2869" y="2289"/>
                    <a:pt x="2902" y="2389"/>
                  </a:cubicBezTo>
                  <a:cubicBezTo>
                    <a:pt x="2769" y="2322"/>
                    <a:pt x="2635" y="2222"/>
                    <a:pt x="2468" y="2122"/>
                  </a:cubicBezTo>
                  <a:cubicBezTo>
                    <a:pt x="2139" y="1937"/>
                    <a:pt x="1618" y="1675"/>
                    <a:pt x="1166" y="1675"/>
                  </a:cubicBezTo>
                  <a:cubicBezTo>
                    <a:pt x="886" y="1675"/>
                    <a:pt x="633" y="1775"/>
                    <a:pt x="467" y="2056"/>
                  </a:cubicBezTo>
                  <a:cubicBezTo>
                    <a:pt x="0" y="2923"/>
                    <a:pt x="901" y="3523"/>
                    <a:pt x="1601" y="3790"/>
                  </a:cubicBezTo>
                  <a:cubicBezTo>
                    <a:pt x="2162" y="4004"/>
                    <a:pt x="3384" y="4281"/>
                    <a:pt x="4072" y="4281"/>
                  </a:cubicBezTo>
                  <a:cubicBezTo>
                    <a:pt x="4244" y="4281"/>
                    <a:pt x="4383" y="4264"/>
                    <a:pt x="4470" y="4224"/>
                  </a:cubicBezTo>
                  <a:cubicBezTo>
                    <a:pt x="4937" y="4024"/>
                    <a:pt x="4737" y="2389"/>
                    <a:pt x="4603" y="1522"/>
                  </a:cubicBezTo>
                  <a:cubicBezTo>
                    <a:pt x="4515" y="877"/>
                    <a:pt x="4196" y="1"/>
                    <a:pt x="34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35"/>
            <p:cNvSpPr/>
            <p:nvPr/>
          </p:nvSpPr>
          <p:spPr>
            <a:xfrm>
              <a:off x="1500675" y="4204177"/>
              <a:ext cx="301798" cy="200829"/>
            </a:xfrm>
            <a:custGeom>
              <a:avLst/>
              <a:gdLst/>
              <a:ahLst/>
              <a:cxnLst/>
              <a:rect l="l" t="t" r="r" b="b"/>
              <a:pathLst>
                <a:path w="4938" h="4576" extrusionOk="0">
                  <a:moveTo>
                    <a:pt x="1067" y="1"/>
                  </a:moveTo>
                  <a:cubicBezTo>
                    <a:pt x="1035" y="1"/>
                    <a:pt x="1002" y="3"/>
                    <a:pt x="968" y="7"/>
                  </a:cubicBezTo>
                  <a:cubicBezTo>
                    <a:pt x="1" y="107"/>
                    <a:pt x="34" y="1208"/>
                    <a:pt x="201" y="1908"/>
                  </a:cubicBezTo>
                  <a:cubicBezTo>
                    <a:pt x="401" y="2642"/>
                    <a:pt x="1102" y="4310"/>
                    <a:pt x="1535" y="4544"/>
                  </a:cubicBezTo>
                  <a:cubicBezTo>
                    <a:pt x="1576" y="4565"/>
                    <a:pt x="1623" y="4576"/>
                    <a:pt x="1676" y="4576"/>
                  </a:cubicBezTo>
                  <a:cubicBezTo>
                    <a:pt x="2189" y="4576"/>
                    <a:pt x="3229" y="3620"/>
                    <a:pt x="3804" y="3076"/>
                  </a:cubicBezTo>
                  <a:cubicBezTo>
                    <a:pt x="4337" y="2576"/>
                    <a:pt x="4938" y="1642"/>
                    <a:pt x="4171" y="1041"/>
                  </a:cubicBezTo>
                  <a:cubicBezTo>
                    <a:pt x="4023" y="923"/>
                    <a:pt x="3869" y="873"/>
                    <a:pt x="3714" y="873"/>
                  </a:cubicBezTo>
                  <a:cubicBezTo>
                    <a:pt x="3170" y="873"/>
                    <a:pt x="2622" y="1485"/>
                    <a:pt x="2336" y="1875"/>
                  </a:cubicBezTo>
                  <a:cubicBezTo>
                    <a:pt x="2269" y="1975"/>
                    <a:pt x="2169" y="2109"/>
                    <a:pt x="2102" y="2209"/>
                  </a:cubicBezTo>
                  <a:cubicBezTo>
                    <a:pt x="2102" y="2042"/>
                    <a:pt x="2069" y="1842"/>
                    <a:pt x="2069" y="1708"/>
                  </a:cubicBezTo>
                  <a:cubicBezTo>
                    <a:pt x="2005" y="1100"/>
                    <a:pt x="1818" y="1"/>
                    <a:pt x="10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35"/>
            <p:cNvSpPr/>
            <p:nvPr/>
          </p:nvSpPr>
          <p:spPr>
            <a:xfrm>
              <a:off x="4099900" y="2065875"/>
              <a:ext cx="198656" cy="132178"/>
            </a:xfrm>
            <a:custGeom>
              <a:avLst/>
              <a:gdLst/>
              <a:ahLst/>
              <a:cxnLst/>
              <a:rect l="l" t="t" r="r" b="b"/>
              <a:pathLst>
                <a:path w="4938" h="4576" extrusionOk="0">
                  <a:moveTo>
                    <a:pt x="1067" y="1"/>
                  </a:moveTo>
                  <a:cubicBezTo>
                    <a:pt x="1035" y="1"/>
                    <a:pt x="1002" y="3"/>
                    <a:pt x="968" y="7"/>
                  </a:cubicBezTo>
                  <a:cubicBezTo>
                    <a:pt x="1" y="107"/>
                    <a:pt x="34" y="1208"/>
                    <a:pt x="201" y="1908"/>
                  </a:cubicBezTo>
                  <a:cubicBezTo>
                    <a:pt x="401" y="2642"/>
                    <a:pt x="1102" y="4310"/>
                    <a:pt x="1535" y="4544"/>
                  </a:cubicBezTo>
                  <a:cubicBezTo>
                    <a:pt x="1576" y="4565"/>
                    <a:pt x="1623" y="4576"/>
                    <a:pt x="1676" y="4576"/>
                  </a:cubicBezTo>
                  <a:cubicBezTo>
                    <a:pt x="2189" y="4576"/>
                    <a:pt x="3229" y="3620"/>
                    <a:pt x="3804" y="3076"/>
                  </a:cubicBezTo>
                  <a:cubicBezTo>
                    <a:pt x="4337" y="2576"/>
                    <a:pt x="4938" y="1642"/>
                    <a:pt x="4171" y="1041"/>
                  </a:cubicBezTo>
                  <a:cubicBezTo>
                    <a:pt x="4023" y="923"/>
                    <a:pt x="3869" y="873"/>
                    <a:pt x="3714" y="873"/>
                  </a:cubicBezTo>
                  <a:cubicBezTo>
                    <a:pt x="3170" y="873"/>
                    <a:pt x="2622" y="1485"/>
                    <a:pt x="2336" y="1875"/>
                  </a:cubicBezTo>
                  <a:cubicBezTo>
                    <a:pt x="2269" y="1975"/>
                    <a:pt x="2169" y="2109"/>
                    <a:pt x="2102" y="2209"/>
                  </a:cubicBezTo>
                  <a:cubicBezTo>
                    <a:pt x="2102" y="2042"/>
                    <a:pt x="2069" y="1842"/>
                    <a:pt x="2069" y="1708"/>
                  </a:cubicBezTo>
                  <a:cubicBezTo>
                    <a:pt x="2005" y="1100"/>
                    <a:pt x="1818" y="1"/>
                    <a:pt x="10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Text Box 3"/>
          <p:cNvSpPr txBox="1"/>
          <p:nvPr/>
        </p:nvSpPr>
        <p:spPr>
          <a:xfrm>
            <a:off x="3520440" y="2337435"/>
            <a:ext cx="5624195" cy="2123658"/>
          </a:xfrm>
          <a:prstGeom prst="rect">
            <a:avLst/>
          </a:prstGeom>
          <a:noFill/>
        </p:spPr>
        <p:txBody>
          <a:bodyPr wrap="square" rtlCol="0" anchor="t">
            <a:spAutoFit/>
          </a:bodyPr>
          <a:lstStyle/>
          <a:p>
            <a:pPr algn="ctr"/>
            <a:r>
              <a:rPr lang="en-GB" altLang="en-US" sz="6600" b="1">
                <a:latin typeface="iCiel Cadena" panose="02000503000000020004" pitchFamily="2" charset="0"/>
                <a:cs typeface="+mn-lt"/>
              </a:rPr>
              <a:t>Luyện đọc diễn cảm</a:t>
            </a: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7957"/>
                                        </p:tgtEl>
                                        <p:attrNameLst>
                                          <p:attrName>style.visibility</p:attrName>
                                        </p:attrNameLst>
                                      </p:cBhvr>
                                      <p:to>
                                        <p:strVal val="visible"/>
                                      </p:to>
                                    </p:set>
                                    <p:anim calcmode="lin" valueType="num">
                                      <p:cBhvr>
                                        <p:cTn id="12" dur="500" fill="hold"/>
                                        <p:tgtEl>
                                          <p:spTgt spid="7957"/>
                                        </p:tgtEl>
                                        <p:attrNameLst>
                                          <p:attrName>ppt_w</p:attrName>
                                        </p:attrNameLst>
                                      </p:cBhvr>
                                      <p:tavLst>
                                        <p:tav tm="0">
                                          <p:val>
                                            <p:fltVal val="0"/>
                                          </p:val>
                                        </p:tav>
                                        <p:tav tm="100000">
                                          <p:val>
                                            <p:strVal val="#ppt_w"/>
                                          </p:val>
                                        </p:tav>
                                      </p:tavLst>
                                    </p:anim>
                                    <p:anim calcmode="lin" valueType="num">
                                      <p:cBhvr>
                                        <p:cTn id="13" dur="500" fill="hold"/>
                                        <p:tgtEl>
                                          <p:spTgt spid="7957"/>
                                        </p:tgtEl>
                                        <p:attrNameLst>
                                          <p:attrName>ppt_h</p:attrName>
                                        </p:attrNameLst>
                                      </p:cBhvr>
                                      <p:tavLst>
                                        <p:tav tm="0">
                                          <p:val>
                                            <p:fltVal val="0"/>
                                          </p:val>
                                        </p:tav>
                                        <p:tav tm="100000">
                                          <p:val>
                                            <p:strVal val="#ppt_h"/>
                                          </p:val>
                                        </p:tav>
                                      </p:tavLst>
                                    </p:anim>
                                    <p:animEffect transition="in" filter="fade">
                                      <p:cBhvr>
                                        <p:cTn id="14" dur="500"/>
                                        <p:tgtEl>
                                          <p:spTgt spid="7957"/>
                                        </p:tgtEl>
                                      </p:cBhvr>
                                    </p:animEffect>
                                  </p:childTnLst>
                                </p:cTn>
                              </p:par>
                              <p:par>
                                <p:cTn id="15" presetID="53" presetClass="entr" presetSubtype="16" fill="hold" nodeType="withEffect">
                                  <p:stCondLst>
                                    <p:cond delay="0"/>
                                  </p:stCondLst>
                                  <p:childTnLst>
                                    <p:set>
                                      <p:cBhvr>
                                        <p:cTn id="16" dur="1" fill="hold">
                                          <p:stCondLst>
                                            <p:cond delay="0"/>
                                          </p:stCondLst>
                                        </p:cTn>
                                        <p:tgtEl>
                                          <p:spTgt spid="8151"/>
                                        </p:tgtEl>
                                        <p:attrNameLst>
                                          <p:attrName>style.visibility</p:attrName>
                                        </p:attrNameLst>
                                      </p:cBhvr>
                                      <p:to>
                                        <p:strVal val="visible"/>
                                      </p:to>
                                    </p:set>
                                    <p:anim calcmode="lin" valueType="num">
                                      <p:cBhvr>
                                        <p:cTn id="17" dur="500" fill="hold"/>
                                        <p:tgtEl>
                                          <p:spTgt spid="8151"/>
                                        </p:tgtEl>
                                        <p:attrNameLst>
                                          <p:attrName>ppt_w</p:attrName>
                                        </p:attrNameLst>
                                      </p:cBhvr>
                                      <p:tavLst>
                                        <p:tav tm="0">
                                          <p:val>
                                            <p:fltVal val="0"/>
                                          </p:val>
                                        </p:tav>
                                        <p:tav tm="100000">
                                          <p:val>
                                            <p:strVal val="#ppt_w"/>
                                          </p:val>
                                        </p:tav>
                                      </p:tavLst>
                                    </p:anim>
                                    <p:anim calcmode="lin" valueType="num">
                                      <p:cBhvr>
                                        <p:cTn id="18" dur="500" fill="hold"/>
                                        <p:tgtEl>
                                          <p:spTgt spid="8151"/>
                                        </p:tgtEl>
                                        <p:attrNameLst>
                                          <p:attrName>ppt_h</p:attrName>
                                        </p:attrNameLst>
                                      </p:cBhvr>
                                      <p:tavLst>
                                        <p:tav tm="0">
                                          <p:val>
                                            <p:fltVal val="0"/>
                                          </p:val>
                                        </p:tav>
                                        <p:tav tm="100000">
                                          <p:val>
                                            <p:strVal val="#ppt_h"/>
                                          </p:val>
                                        </p:tav>
                                      </p:tavLst>
                                    </p:anim>
                                    <p:animEffect transition="in" filter="fade">
                                      <p:cBhvr>
                                        <p:cTn id="19" dur="500"/>
                                        <p:tgtEl>
                                          <p:spTgt spid="8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57" grpId="0"/>
      <p:bldP spid="4"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8262"/>
        <p:cNvGrpSpPr/>
        <p:nvPr/>
      </p:nvGrpSpPr>
      <p:grpSpPr>
        <a:xfrm>
          <a:off x="0" y="0"/>
          <a:ext cx="0" cy="0"/>
          <a:chOff x="0" y="0"/>
          <a:chExt cx="0" cy="0"/>
        </a:xfrm>
      </p:grpSpPr>
      <p:sp>
        <p:nvSpPr>
          <p:cNvPr id="61442" name="Text Box 2"/>
          <p:cNvSpPr txBox="1"/>
          <p:nvPr/>
        </p:nvSpPr>
        <p:spPr>
          <a:xfrm>
            <a:off x="1278255" y="545783"/>
            <a:ext cx="4724400" cy="4051300"/>
          </a:xfrm>
          <a:prstGeom prst="rect">
            <a:avLst/>
          </a:prstGeom>
          <a:noFill/>
          <a:ln w="57150">
            <a:noFill/>
          </a:ln>
        </p:spPr>
        <p:txBody>
          <a:bodyPr>
            <a:spAutoFit/>
          </a:bodyPr>
          <a:lstStyle/>
          <a:p>
            <a:pPr>
              <a:lnSpc>
                <a:spcPct val="80000"/>
              </a:lnSpc>
              <a:spcBef>
                <a:spcPct val="50000"/>
              </a:spcBef>
            </a:pPr>
            <a:r>
              <a:rPr sz="2600" b="1" dirty="0">
                <a:solidFill>
                  <a:srgbClr val="000099"/>
                </a:solidFill>
                <a:latin typeface="Arial" panose="020B0604020202020204" pitchFamily="34" charset="0"/>
              </a:rPr>
              <a:t>Nhìn ra xa ngút ngát </a:t>
            </a:r>
          </a:p>
          <a:p>
            <a:pPr>
              <a:lnSpc>
                <a:spcPct val="80000"/>
              </a:lnSpc>
              <a:spcBef>
                <a:spcPct val="50000"/>
              </a:spcBef>
            </a:pPr>
            <a:r>
              <a:rPr sz="2600" b="1" dirty="0">
                <a:solidFill>
                  <a:srgbClr val="000099"/>
                </a:solidFill>
                <a:latin typeface="Arial" panose="020B0604020202020204" pitchFamily="34" charset="0"/>
              </a:rPr>
              <a:t>Bao sắc màu</a:t>
            </a:r>
            <a:r>
              <a:rPr dirty="0">
                <a:solidFill>
                  <a:srgbClr val="FF0000"/>
                </a:solidFill>
                <a:latin typeface="Arial" panose="020B0604020202020204" pitchFamily="34" charset="0"/>
              </a:rPr>
              <a:t> </a:t>
            </a:r>
            <a:r>
              <a:rPr sz="2600" b="1" dirty="0">
                <a:solidFill>
                  <a:srgbClr val="000099"/>
                </a:solidFill>
                <a:latin typeface="Arial" panose="020B0604020202020204" pitchFamily="34" charset="0"/>
              </a:rPr>
              <a:t>cỏ hoa </a:t>
            </a:r>
          </a:p>
          <a:p>
            <a:pPr>
              <a:lnSpc>
                <a:spcPct val="80000"/>
              </a:lnSpc>
              <a:spcBef>
                <a:spcPct val="50000"/>
              </a:spcBef>
            </a:pPr>
            <a:r>
              <a:rPr sz="2600" b="1" dirty="0">
                <a:solidFill>
                  <a:srgbClr val="000099"/>
                </a:solidFill>
                <a:latin typeface="Arial" panose="020B0604020202020204" pitchFamily="34" charset="0"/>
              </a:rPr>
              <a:t>Con thác réo ngân nga </a:t>
            </a:r>
          </a:p>
          <a:p>
            <a:pPr>
              <a:lnSpc>
                <a:spcPct val="80000"/>
              </a:lnSpc>
              <a:spcBef>
                <a:spcPct val="50000"/>
              </a:spcBef>
            </a:pPr>
            <a:r>
              <a:rPr sz="2600" b="1" dirty="0">
                <a:solidFill>
                  <a:srgbClr val="000099"/>
                </a:solidFill>
                <a:latin typeface="Arial" panose="020B0604020202020204" pitchFamily="34" charset="0"/>
              </a:rPr>
              <a:t>Đàn dê soi đáy suối </a:t>
            </a:r>
          </a:p>
          <a:p>
            <a:pPr>
              <a:lnSpc>
                <a:spcPct val="80000"/>
              </a:lnSpc>
              <a:spcBef>
                <a:spcPct val="50000"/>
              </a:spcBef>
            </a:pPr>
            <a:r>
              <a:rPr sz="2600" b="1" dirty="0">
                <a:solidFill>
                  <a:srgbClr val="000099"/>
                </a:solidFill>
                <a:latin typeface="Arial" panose="020B0604020202020204" pitchFamily="34" charset="0"/>
              </a:rPr>
              <a:t>Giữa ngút ngàn cây trái</a:t>
            </a:r>
          </a:p>
          <a:p>
            <a:pPr>
              <a:lnSpc>
                <a:spcPct val="80000"/>
              </a:lnSpc>
              <a:spcBef>
                <a:spcPct val="50000"/>
              </a:spcBef>
            </a:pPr>
            <a:r>
              <a:rPr sz="2600" b="1" dirty="0">
                <a:solidFill>
                  <a:srgbClr val="000099"/>
                </a:solidFill>
                <a:latin typeface="Arial" panose="020B0604020202020204" pitchFamily="34" charset="0"/>
              </a:rPr>
              <a:t>Dọc vùng rừng</a:t>
            </a:r>
            <a:r>
              <a:rPr b="1" dirty="0">
                <a:latin typeface="Arial" panose="020B0604020202020204" pitchFamily="34" charset="0"/>
              </a:rPr>
              <a:t> </a:t>
            </a:r>
            <a:r>
              <a:rPr lang="en-GB" b="1" dirty="0">
                <a:latin typeface="Arial" panose="020B0604020202020204" pitchFamily="34" charset="0"/>
              </a:rPr>
              <a:t> </a:t>
            </a:r>
            <a:r>
              <a:rPr sz="2600" b="1" dirty="0">
                <a:solidFill>
                  <a:srgbClr val="000099"/>
                </a:solidFill>
                <a:latin typeface="Arial" panose="020B0604020202020204" pitchFamily="34" charset="0"/>
              </a:rPr>
              <a:t>nguyên sơ </a:t>
            </a:r>
          </a:p>
          <a:p>
            <a:pPr>
              <a:lnSpc>
                <a:spcPct val="80000"/>
              </a:lnSpc>
              <a:spcBef>
                <a:spcPct val="50000"/>
              </a:spcBef>
            </a:pPr>
            <a:r>
              <a:rPr sz="2600" b="1" dirty="0">
                <a:solidFill>
                  <a:srgbClr val="000099"/>
                </a:solidFill>
                <a:latin typeface="Arial" panose="020B0604020202020204" pitchFamily="34" charset="0"/>
              </a:rPr>
              <a:t>Không biết thực hay mơ</a:t>
            </a:r>
          </a:p>
          <a:p>
            <a:pPr>
              <a:lnSpc>
                <a:spcPct val="80000"/>
              </a:lnSpc>
              <a:spcBef>
                <a:spcPct val="50000"/>
              </a:spcBef>
            </a:pPr>
            <a:r>
              <a:rPr sz="2600" b="1" dirty="0">
                <a:solidFill>
                  <a:srgbClr val="000099"/>
                </a:solidFill>
                <a:latin typeface="Arial" panose="020B0604020202020204" pitchFamily="34" charset="0"/>
              </a:rPr>
              <a:t>Ráng chiều như hơi khói… </a:t>
            </a:r>
            <a:endParaRPr dirty="0">
              <a:solidFill>
                <a:srgbClr val="FF0000"/>
              </a:solidFill>
              <a:latin typeface="Arial" panose="020B0604020202020204" pitchFamily="34" charset="0"/>
            </a:endParaRPr>
          </a:p>
        </p:txBody>
      </p:sp>
      <p:sp>
        <p:nvSpPr>
          <p:cNvPr id="61446" name="Line 6"/>
          <p:cNvSpPr/>
          <p:nvPr/>
        </p:nvSpPr>
        <p:spPr>
          <a:xfrm>
            <a:off x="3094355" y="945198"/>
            <a:ext cx="1447800" cy="0"/>
          </a:xfrm>
          <a:prstGeom prst="line">
            <a:avLst/>
          </a:prstGeom>
          <a:ln w="28575" cap="flat" cmpd="sng">
            <a:solidFill>
              <a:srgbClr val="FF3300"/>
            </a:solidFill>
            <a:prstDash val="solid"/>
            <a:headEnd type="none" w="med" len="med"/>
            <a:tailEnd type="none" w="med" len="med"/>
          </a:ln>
        </p:spPr>
      </p:sp>
      <p:sp>
        <p:nvSpPr>
          <p:cNvPr id="61459" name="Line 19"/>
          <p:cNvSpPr/>
          <p:nvPr/>
        </p:nvSpPr>
        <p:spPr>
          <a:xfrm flipH="1">
            <a:off x="2994660" y="488950"/>
            <a:ext cx="99695" cy="372745"/>
          </a:xfrm>
          <a:prstGeom prst="line">
            <a:avLst/>
          </a:prstGeom>
          <a:ln w="28575" cap="flat" cmpd="sng">
            <a:solidFill>
              <a:srgbClr val="FF0000"/>
            </a:solidFill>
            <a:prstDash val="solid"/>
            <a:headEnd type="none" w="med" len="med"/>
            <a:tailEnd type="none" w="med" len="med"/>
          </a:ln>
        </p:spPr>
      </p:sp>
      <p:grpSp>
        <p:nvGrpSpPr>
          <p:cNvPr id="14" name="Group 13"/>
          <p:cNvGrpSpPr/>
          <p:nvPr/>
        </p:nvGrpSpPr>
        <p:grpSpPr>
          <a:xfrm>
            <a:off x="4690745" y="488950"/>
            <a:ext cx="198755" cy="372110"/>
            <a:chOff x="7909" y="627"/>
            <a:chExt cx="313" cy="586"/>
          </a:xfrm>
        </p:grpSpPr>
        <p:sp>
          <p:nvSpPr>
            <p:cNvPr id="12" name="Line 19"/>
            <p:cNvSpPr/>
            <p:nvPr/>
          </p:nvSpPr>
          <p:spPr>
            <a:xfrm flipH="1">
              <a:off x="8066" y="627"/>
              <a:ext cx="157" cy="587"/>
            </a:xfrm>
            <a:prstGeom prst="line">
              <a:avLst/>
            </a:prstGeom>
            <a:ln w="28575" cap="flat" cmpd="sng">
              <a:solidFill>
                <a:srgbClr val="FF0000"/>
              </a:solidFill>
              <a:prstDash val="solid"/>
              <a:headEnd type="none" w="med" len="med"/>
              <a:tailEnd type="none" w="med" len="med"/>
            </a:ln>
          </p:spPr>
        </p:sp>
        <p:sp>
          <p:nvSpPr>
            <p:cNvPr id="13" name="Line 19"/>
            <p:cNvSpPr/>
            <p:nvPr/>
          </p:nvSpPr>
          <p:spPr>
            <a:xfrm flipH="1">
              <a:off x="7909" y="627"/>
              <a:ext cx="157" cy="587"/>
            </a:xfrm>
            <a:prstGeom prst="line">
              <a:avLst/>
            </a:prstGeom>
            <a:ln w="28575" cap="flat" cmpd="sng">
              <a:solidFill>
                <a:srgbClr val="FF0000"/>
              </a:solidFill>
              <a:prstDash val="solid"/>
              <a:headEnd type="none" w="med" len="med"/>
              <a:tailEnd type="none" w="med" len="med"/>
            </a:ln>
          </p:spPr>
        </p:sp>
      </p:grpSp>
      <p:sp>
        <p:nvSpPr>
          <p:cNvPr id="15" name="Line 19"/>
          <p:cNvSpPr/>
          <p:nvPr/>
        </p:nvSpPr>
        <p:spPr>
          <a:xfrm flipH="1">
            <a:off x="3404870" y="1029335"/>
            <a:ext cx="99695" cy="372745"/>
          </a:xfrm>
          <a:prstGeom prst="line">
            <a:avLst/>
          </a:prstGeom>
          <a:ln w="28575" cap="flat" cmpd="sng">
            <a:solidFill>
              <a:srgbClr val="FF0000"/>
            </a:solidFill>
            <a:prstDash val="solid"/>
            <a:headEnd type="none" w="med" len="med"/>
            <a:tailEnd type="none" w="med" len="med"/>
          </a:ln>
        </p:spPr>
      </p:sp>
      <p:sp>
        <p:nvSpPr>
          <p:cNvPr id="16" name="Line 19"/>
          <p:cNvSpPr/>
          <p:nvPr/>
        </p:nvSpPr>
        <p:spPr>
          <a:xfrm flipH="1">
            <a:off x="3404870" y="1543050"/>
            <a:ext cx="99695" cy="372745"/>
          </a:xfrm>
          <a:prstGeom prst="line">
            <a:avLst/>
          </a:prstGeom>
          <a:ln w="28575" cap="flat" cmpd="sng">
            <a:solidFill>
              <a:srgbClr val="FF0000"/>
            </a:solidFill>
            <a:prstDash val="solid"/>
            <a:headEnd type="none" w="med" len="med"/>
            <a:tailEnd type="none" w="med" len="med"/>
          </a:ln>
        </p:spPr>
      </p:sp>
      <p:sp>
        <p:nvSpPr>
          <p:cNvPr id="17" name="Line 19"/>
          <p:cNvSpPr/>
          <p:nvPr/>
        </p:nvSpPr>
        <p:spPr>
          <a:xfrm flipH="1">
            <a:off x="2458085" y="2063750"/>
            <a:ext cx="99695" cy="372745"/>
          </a:xfrm>
          <a:prstGeom prst="line">
            <a:avLst/>
          </a:prstGeom>
          <a:ln w="28575" cap="flat" cmpd="sng">
            <a:solidFill>
              <a:srgbClr val="FF0000"/>
            </a:solidFill>
            <a:prstDash val="solid"/>
            <a:headEnd type="none" w="med" len="med"/>
            <a:tailEnd type="none" w="med" len="med"/>
          </a:ln>
        </p:spPr>
      </p:sp>
      <p:sp>
        <p:nvSpPr>
          <p:cNvPr id="18" name="Line 19"/>
          <p:cNvSpPr/>
          <p:nvPr/>
        </p:nvSpPr>
        <p:spPr>
          <a:xfrm flipH="1">
            <a:off x="3768725" y="3053080"/>
            <a:ext cx="99695" cy="372745"/>
          </a:xfrm>
          <a:prstGeom prst="line">
            <a:avLst/>
          </a:prstGeom>
          <a:ln w="28575" cap="flat" cmpd="sng">
            <a:solidFill>
              <a:srgbClr val="FF0000"/>
            </a:solidFill>
            <a:prstDash val="solid"/>
            <a:headEnd type="none" w="med" len="med"/>
            <a:tailEnd type="none" w="med" len="med"/>
          </a:ln>
        </p:spPr>
      </p:sp>
      <p:sp>
        <p:nvSpPr>
          <p:cNvPr id="19" name="Line 19"/>
          <p:cNvSpPr/>
          <p:nvPr/>
        </p:nvSpPr>
        <p:spPr>
          <a:xfrm flipH="1">
            <a:off x="3930015" y="3607435"/>
            <a:ext cx="99695" cy="372745"/>
          </a:xfrm>
          <a:prstGeom prst="line">
            <a:avLst/>
          </a:prstGeom>
          <a:ln w="28575" cap="flat" cmpd="sng">
            <a:solidFill>
              <a:srgbClr val="FF0000"/>
            </a:solidFill>
            <a:prstDash val="solid"/>
            <a:headEnd type="none" w="med" len="med"/>
            <a:tailEnd type="none" w="med" len="med"/>
          </a:ln>
        </p:spPr>
      </p:sp>
      <p:sp>
        <p:nvSpPr>
          <p:cNvPr id="20" name="Line 19"/>
          <p:cNvSpPr/>
          <p:nvPr/>
        </p:nvSpPr>
        <p:spPr>
          <a:xfrm flipH="1">
            <a:off x="3923665" y="4121150"/>
            <a:ext cx="99695" cy="372745"/>
          </a:xfrm>
          <a:prstGeom prst="line">
            <a:avLst/>
          </a:prstGeom>
          <a:ln w="28575" cap="flat" cmpd="sng">
            <a:solidFill>
              <a:srgbClr val="FF0000"/>
            </a:solidFill>
            <a:prstDash val="solid"/>
            <a:headEnd type="none" w="med" len="med"/>
            <a:tailEnd type="none" w="med" len="med"/>
          </a:ln>
        </p:spPr>
      </p:sp>
      <p:sp>
        <p:nvSpPr>
          <p:cNvPr id="21" name="Line 6"/>
          <p:cNvSpPr/>
          <p:nvPr/>
        </p:nvSpPr>
        <p:spPr>
          <a:xfrm>
            <a:off x="3504565" y="1998663"/>
            <a:ext cx="1447800" cy="0"/>
          </a:xfrm>
          <a:prstGeom prst="line">
            <a:avLst/>
          </a:prstGeom>
          <a:ln w="28575" cap="flat" cmpd="sng">
            <a:solidFill>
              <a:srgbClr val="FF3300"/>
            </a:solidFill>
            <a:prstDash val="solid"/>
            <a:headEnd type="none" w="med" len="med"/>
            <a:tailEnd type="none" w="med" len="med"/>
          </a:ln>
        </p:spPr>
      </p:sp>
      <p:sp>
        <p:nvSpPr>
          <p:cNvPr id="22" name="Line 6"/>
          <p:cNvSpPr/>
          <p:nvPr/>
        </p:nvSpPr>
        <p:spPr>
          <a:xfrm>
            <a:off x="2320925" y="2981643"/>
            <a:ext cx="1447800" cy="0"/>
          </a:xfrm>
          <a:prstGeom prst="line">
            <a:avLst/>
          </a:prstGeom>
          <a:ln w="28575" cap="flat" cmpd="sng">
            <a:solidFill>
              <a:srgbClr val="FF3300"/>
            </a:solidFill>
            <a:prstDash val="solid"/>
            <a:headEnd type="none" w="med" len="med"/>
            <a:tailEnd type="none" w="med" len="med"/>
          </a:ln>
        </p:spPr>
      </p:sp>
      <p:sp>
        <p:nvSpPr>
          <p:cNvPr id="26" name="Line 6"/>
          <p:cNvSpPr/>
          <p:nvPr/>
        </p:nvSpPr>
        <p:spPr>
          <a:xfrm>
            <a:off x="3152775" y="4003675"/>
            <a:ext cx="715645" cy="635"/>
          </a:xfrm>
          <a:prstGeom prst="line">
            <a:avLst/>
          </a:prstGeom>
          <a:ln w="28575" cap="flat" cmpd="sng">
            <a:solidFill>
              <a:srgbClr val="FF3300"/>
            </a:solidFill>
            <a:prstDash val="solid"/>
            <a:headEnd type="none" w="med" len="med"/>
            <a:tailEnd type="none" w="med" len="med"/>
          </a:ln>
        </p:spPr>
      </p:sp>
      <p:sp>
        <p:nvSpPr>
          <p:cNvPr id="27" name="Line 6"/>
          <p:cNvSpPr/>
          <p:nvPr/>
        </p:nvSpPr>
        <p:spPr>
          <a:xfrm>
            <a:off x="4605020" y="4004310"/>
            <a:ext cx="715645" cy="635"/>
          </a:xfrm>
          <a:prstGeom prst="line">
            <a:avLst/>
          </a:prstGeom>
          <a:ln w="28575" cap="flat" cmpd="sng">
            <a:solidFill>
              <a:srgbClr val="FF3300"/>
            </a:solidFill>
            <a:prstDash val="solid"/>
            <a:headEnd type="none" w="med" len="med"/>
            <a:tailEnd type="none" w="med" len="med"/>
          </a:ln>
        </p:spPr>
      </p:sp>
      <p:sp>
        <p:nvSpPr>
          <p:cNvPr id="28" name="Line 6"/>
          <p:cNvSpPr/>
          <p:nvPr/>
        </p:nvSpPr>
        <p:spPr>
          <a:xfrm>
            <a:off x="3848100" y="3543300"/>
            <a:ext cx="1619250" cy="635"/>
          </a:xfrm>
          <a:prstGeom prst="line">
            <a:avLst/>
          </a:prstGeom>
          <a:ln w="28575" cap="flat" cmpd="sng">
            <a:solidFill>
              <a:srgbClr val="FF3300"/>
            </a:solidFill>
            <a:prstDash val="solid"/>
            <a:headEnd type="none" w="med" len="med"/>
            <a:tailEnd type="none" w="med" len="med"/>
          </a:ln>
        </p:spPr>
      </p:sp>
      <p:grpSp>
        <p:nvGrpSpPr>
          <p:cNvPr id="29" name="Group 28"/>
          <p:cNvGrpSpPr/>
          <p:nvPr/>
        </p:nvGrpSpPr>
        <p:grpSpPr>
          <a:xfrm>
            <a:off x="4591050" y="1029335"/>
            <a:ext cx="198755" cy="372110"/>
            <a:chOff x="7909" y="627"/>
            <a:chExt cx="313" cy="586"/>
          </a:xfrm>
        </p:grpSpPr>
        <p:sp>
          <p:nvSpPr>
            <p:cNvPr id="30" name="Line 19"/>
            <p:cNvSpPr/>
            <p:nvPr/>
          </p:nvSpPr>
          <p:spPr>
            <a:xfrm flipH="1">
              <a:off x="8066" y="627"/>
              <a:ext cx="157" cy="587"/>
            </a:xfrm>
            <a:prstGeom prst="line">
              <a:avLst/>
            </a:prstGeom>
            <a:ln w="28575" cap="flat" cmpd="sng">
              <a:solidFill>
                <a:srgbClr val="FF0000"/>
              </a:solidFill>
              <a:prstDash val="solid"/>
              <a:headEnd type="none" w="med" len="med"/>
              <a:tailEnd type="none" w="med" len="med"/>
            </a:ln>
          </p:spPr>
        </p:sp>
        <p:sp>
          <p:nvSpPr>
            <p:cNvPr id="31" name="Line 19"/>
            <p:cNvSpPr/>
            <p:nvPr/>
          </p:nvSpPr>
          <p:spPr>
            <a:xfrm flipH="1">
              <a:off x="7909" y="627"/>
              <a:ext cx="157" cy="587"/>
            </a:xfrm>
            <a:prstGeom prst="line">
              <a:avLst/>
            </a:prstGeom>
            <a:ln w="28575" cap="flat" cmpd="sng">
              <a:solidFill>
                <a:srgbClr val="FF0000"/>
              </a:solidFill>
              <a:prstDash val="solid"/>
              <a:headEnd type="none" w="med" len="med"/>
              <a:tailEnd type="none" w="med" len="med"/>
            </a:ln>
          </p:spPr>
        </p:sp>
      </p:grpSp>
      <p:grpSp>
        <p:nvGrpSpPr>
          <p:cNvPr id="32" name="Group 31"/>
          <p:cNvGrpSpPr/>
          <p:nvPr/>
        </p:nvGrpSpPr>
        <p:grpSpPr>
          <a:xfrm>
            <a:off x="4508500" y="2082165"/>
            <a:ext cx="198755" cy="372110"/>
            <a:chOff x="7909" y="627"/>
            <a:chExt cx="313" cy="586"/>
          </a:xfrm>
        </p:grpSpPr>
        <p:sp>
          <p:nvSpPr>
            <p:cNvPr id="33" name="Line 19"/>
            <p:cNvSpPr/>
            <p:nvPr/>
          </p:nvSpPr>
          <p:spPr>
            <a:xfrm flipH="1">
              <a:off x="8066" y="627"/>
              <a:ext cx="157" cy="587"/>
            </a:xfrm>
            <a:prstGeom prst="line">
              <a:avLst/>
            </a:prstGeom>
            <a:ln w="28575" cap="flat" cmpd="sng">
              <a:solidFill>
                <a:srgbClr val="FF0000"/>
              </a:solidFill>
              <a:prstDash val="solid"/>
              <a:headEnd type="none" w="med" len="med"/>
              <a:tailEnd type="none" w="med" len="med"/>
            </a:ln>
          </p:spPr>
        </p:sp>
        <p:sp>
          <p:nvSpPr>
            <p:cNvPr id="34" name="Line 19"/>
            <p:cNvSpPr/>
            <p:nvPr/>
          </p:nvSpPr>
          <p:spPr>
            <a:xfrm flipH="1">
              <a:off x="7909" y="627"/>
              <a:ext cx="157" cy="587"/>
            </a:xfrm>
            <a:prstGeom prst="line">
              <a:avLst/>
            </a:prstGeom>
            <a:ln w="28575" cap="flat" cmpd="sng">
              <a:solidFill>
                <a:srgbClr val="FF0000"/>
              </a:solidFill>
              <a:prstDash val="solid"/>
              <a:headEnd type="none" w="med" len="med"/>
              <a:tailEnd type="none" w="med" len="med"/>
            </a:ln>
          </p:spPr>
        </p:sp>
      </p:grpSp>
      <p:grpSp>
        <p:nvGrpSpPr>
          <p:cNvPr id="35" name="Group 34"/>
          <p:cNvGrpSpPr/>
          <p:nvPr/>
        </p:nvGrpSpPr>
        <p:grpSpPr>
          <a:xfrm>
            <a:off x="5070475" y="1543050"/>
            <a:ext cx="198755" cy="372110"/>
            <a:chOff x="7909" y="627"/>
            <a:chExt cx="313" cy="586"/>
          </a:xfrm>
        </p:grpSpPr>
        <p:sp>
          <p:nvSpPr>
            <p:cNvPr id="36" name="Line 19"/>
            <p:cNvSpPr/>
            <p:nvPr/>
          </p:nvSpPr>
          <p:spPr>
            <a:xfrm flipH="1">
              <a:off x="8066" y="627"/>
              <a:ext cx="157" cy="587"/>
            </a:xfrm>
            <a:prstGeom prst="line">
              <a:avLst/>
            </a:prstGeom>
            <a:ln w="28575" cap="flat" cmpd="sng">
              <a:solidFill>
                <a:srgbClr val="FF0000"/>
              </a:solidFill>
              <a:prstDash val="solid"/>
              <a:headEnd type="none" w="med" len="med"/>
              <a:tailEnd type="none" w="med" len="med"/>
            </a:ln>
          </p:spPr>
        </p:sp>
        <p:sp>
          <p:nvSpPr>
            <p:cNvPr id="37" name="Line 19"/>
            <p:cNvSpPr/>
            <p:nvPr/>
          </p:nvSpPr>
          <p:spPr>
            <a:xfrm flipH="1">
              <a:off x="7909" y="627"/>
              <a:ext cx="157" cy="587"/>
            </a:xfrm>
            <a:prstGeom prst="line">
              <a:avLst/>
            </a:prstGeom>
            <a:ln w="28575" cap="flat" cmpd="sng">
              <a:solidFill>
                <a:srgbClr val="FF0000"/>
              </a:solidFill>
              <a:prstDash val="solid"/>
              <a:headEnd type="none" w="med" len="med"/>
              <a:tailEnd type="none" w="med" len="med"/>
            </a:ln>
          </p:spPr>
        </p:sp>
      </p:grpSp>
      <p:grpSp>
        <p:nvGrpSpPr>
          <p:cNvPr id="38" name="Group 37"/>
          <p:cNvGrpSpPr/>
          <p:nvPr/>
        </p:nvGrpSpPr>
        <p:grpSpPr>
          <a:xfrm>
            <a:off x="5170170" y="2647950"/>
            <a:ext cx="198755" cy="372110"/>
            <a:chOff x="7909" y="627"/>
            <a:chExt cx="313" cy="586"/>
          </a:xfrm>
        </p:grpSpPr>
        <p:sp>
          <p:nvSpPr>
            <p:cNvPr id="39" name="Line 19"/>
            <p:cNvSpPr/>
            <p:nvPr/>
          </p:nvSpPr>
          <p:spPr>
            <a:xfrm flipH="1">
              <a:off x="8066" y="627"/>
              <a:ext cx="157" cy="587"/>
            </a:xfrm>
            <a:prstGeom prst="line">
              <a:avLst/>
            </a:prstGeom>
            <a:ln w="28575" cap="flat" cmpd="sng">
              <a:solidFill>
                <a:srgbClr val="FF0000"/>
              </a:solidFill>
              <a:prstDash val="solid"/>
              <a:headEnd type="none" w="med" len="med"/>
              <a:tailEnd type="none" w="med" len="med"/>
            </a:ln>
          </p:spPr>
        </p:sp>
        <p:sp>
          <p:nvSpPr>
            <p:cNvPr id="40" name="Line 19"/>
            <p:cNvSpPr/>
            <p:nvPr/>
          </p:nvSpPr>
          <p:spPr>
            <a:xfrm flipH="1">
              <a:off x="7909" y="627"/>
              <a:ext cx="157" cy="587"/>
            </a:xfrm>
            <a:prstGeom prst="line">
              <a:avLst/>
            </a:prstGeom>
            <a:ln w="28575" cap="flat" cmpd="sng">
              <a:solidFill>
                <a:srgbClr val="FF0000"/>
              </a:solidFill>
              <a:prstDash val="solid"/>
              <a:headEnd type="none" w="med" len="med"/>
              <a:tailEnd type="none" w="med" len="med"/>
            </a:ln>
          </p:spPr>
        </p:sp>
      </p:grpSp>
      <p:grpSp>
        <p:nvGrpSpPr>
          <p:cNvPr id="41" name="Group 40"/>
          <p:cNvGrpSpPr/>
          <p:nvPr/>
        </p:nvGrpSpPr>
        <p:grpSpPr>
          <a:xfrm>
            <a:off x="5585460" y="3170555"/>
            <a:ext cx="198755" cy="372110"/>
            <a:chOff x="7909" y="627"/>
            <a:chExt cx="313" cy="586"/>
          </a:xfrm>
        </p:grpSpPr>
        <p:sp>
          <p:nvSpPr>
            <p:cNvPr id="42" name="Line 19"/>
            <p:cNvSpPr/>
            <p:nvPr/>
          </p:nvSpPr>
          <p:spPr>
            <a:xfrm flipH="1">
              <a:off x="8066" y="627"/>
              <a:ext cx="157" cy="587"/>
            </a:xfrm>
            <a:prstGeom prst="line">
              <a:avLst/>
            </a:prstGeom>
            <a:ln w="28575" cap="flat" cmpd="sng">
              <a:solidFill>
                <a:srgbClr val="FF0000"/>
              </a:solidFill>
              <a:prstDash val="solid"/>
              <a:headEnd type="none" w="med" len="med"/>
              <a:tailEnd type="none" w="med" len="med"/>
            </a:ln>
          </p:spPr>
        </p:sp>
        <p:sp>
          <p:nvSpPr>
            <p:cNvPr id="43" name="Line 19"/>
            <p:cNvSpPr/>
            <p:nvPr/>
          </p:nvSpPr>
          <p:spPr>
            <a:xfrm flipH="1">
              <a:off x="7909" y="627"/>
              <a:ext cx="157" cy="587"/>
            </a:xfrm>
            <a:prstGeom prst="line">
              <a:avLst/>
            </a:prstGeom>
            <a:ln w="28575" cap="flat" cmpd="sng">
              <a:solidFill>
                <a:srgbClr val="FF0000"/>
              </a:solidFill>
              <a:prstDash val="solid"/>
              <a:headEnd type="none" w="med" len="med"/>
              <a:tailEnd type="none" w="med" len="med"/>
            </a:ln>
          </p:spPr>
        </p:sp>
      </p:grpSp>
      <p:grpSp>
        <p:nvGrpSpPr>
          <p:cNvPr id="44" name="Group 43"/>
          <p:cNvGrpSpPr/>
          <p:nvPr/>
        </p:nvGrpSpPr>
        <p:grpSpPr>
          <a:xfrm>
            <a:off x="5369560" y="3607435"/>
            <a:ext cx="198755" cy="372110"/>
            <a:chOff x="7909" y="627"/>
            <a:chExt cx="313" cy="586"/>
          </a:xfrm>
        </p:grpSpPr>
        <p:sp>
          <p:nvSpPr>
            <p:cNvPr id="45" name="Line 19"/>
            <p:cNvSpPr/>
            <p:nvPr/>
          </p:nvSpPr>
          <p:spPr>
            <a:xfrm flipH="1">
              <a:off x="8066" y="627"/>
              <a:ext cx="157" cy="587"/>
            </a:xfrm>
            <a:prstGeom prst="line">
              <a:avLst/>
            </a:prstGeom>
            <a:ln w="28575" cap="flat" cmpd="sng">
              <a:solidFill>
                <a:srgbClr val="FF0000"/>
              </a:solidFill>
              <a:prstDash val="solid"/>
              <a:headEnd type="none" w="med" len="med"/>
              <a:tailEnd type="none" w="med" len="med"/>
            </a:ln>
          </p:spPr>
        </p:sp>
        <p:sp>
          <p:nvSpPr>
            <p:cNvPr id="46" name="Line 19"/>
            <p:cNvSpPr/>
            <p:nvPr/>
          </p:nvSpPr>
          <p:spPr>
            <a:xfrm flipH="1">
              <a:off x="7909" y="627"/>
              <a:ext cx="157" cy="587"/>
            </a:xfrm>
            <a:prstGeom prst="line">
              <a:avLst/>
            </a:prstGeom>
            <a:ln w="28575" cap="flat" cmpd="sng">
              <a:solidFill>
                <a:srgbClr val="FF0000"/>
              </a:solidFill>
              <a:prstDash val="solid"/>
              <a:headEnd type="none" w="med" len="med"/>
              <a:tailEnd type="none" w="med" len="med"/>
            </a:ln>
          </p:spPr>
        </p:sp>
      </p:grpSp>
      <p:grpSp>
        <p:nvGrpSpPr>
          <p:cNvPr id="47" name="Group 46"/>
          <p:cNvGrpSpPr/>
          <p:nvPr/>
        </p:nvGrpSpPr>
        <p:grpSpPr>
          <a:xfrm>
            <a:off x="5685155" y="4121150"/>
            <a:ext cx="198755" cy="372110"/>
            <a:chOff x="7909" y="627"/>
            <a:chExt cx="313" cy="586"/>
          </a:xfrm>
        </p:grpSpPr>
        <p:sp>
          <p:nvSpPr>
            <p:cNvPr id="48" name="Line 19"/>
            <p:cNvSpPr/>
            <p:nvPr/>
          </p:nvSpPr>
          <p:spPr>
            <a:xfrm flipH="1">
              <a:off x="8066" y="627"/>
              <a:ext cx="157" cy="587"/>
            </a:xfrm>
            <a:prstGeom prst="line">
              <a:avLst/>
            </a:prstGeom>
            <a:ln w="28575" cap="flat" cmpd="sng">
              <a:solidFill>
                <a:srgbClr val="FF0000"/>
              </a:solidFill>
              <a:prstDash val="solid"/>
              <a:headEnd type="none" w="med" len="med"/>
              <a:tailEnd type="none" w="med" len="med"/>
            </a:ln>
          </p:spPr>
        </p:sp>
        <p:sp>
          <p:nvSpPr>
            <p:cNvPr id="49" name="Line 19"/>
            <p:cNvSpPr/>
            <p:nvPr/>
          </p:nvSpPr>
          <p:spPr>
            <a:xfrm flipH="1">
              <a:off x="7909" y="627"/>
              <a:ext cx="157" cy="587"/>
            </a:xfrm>
            <a:prstGeom prst="line">
              <a:avLst/>
            </a:prstGeom>
            <a:ln w="28575" cap="flat" cmpd="sng">
              <a:solidFill>
                <a:srgbClr val="FF0000"/>
              </a:solidFill>
              <a:prstDash val="solid"/>
              <a:headEnd type="none" w="med" len="med"/>
              <a:tailEnd type="none" w="med" len="med"/>
            </a:ln>
          </p:spPr>
        </p:sp>
      </p:gr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61442">
                                            <p:txEl>
                                              <p:pRg st="0" end="0"/>
                                            </p:txEl>
                                          </p:spTgt>
                                        </p:tgtEl>
                                        <p:attrNameLst>
                                          <p:attrName>style.visibility</p:attrName>
                                        </p:attrNameLst>
                                      </p:cBhvr>
                                      <p:to>
                                        <p:strVal val="visible"/>
                                      </p:to>
                                    </p:set>
                                    <p:animEffect transition="in" filter="wipe(down)">
                                      <p:cBhvr>
                                        <p:cTn id="7" dur="580">
                                          <p:stCondLst>
                                            <p:cond delay="0"/>
                                          </p:stCondLst>
                                        </p:cTn>
                                        <p:tgtEl>
                                          <p:spTgt spid="61442">
                                            <p:txEl>
                                              <p:pRg st="0" end="0"/>
                                            </p:txEl>
                                          </p:spTgt>
                                        </p:tgtEl>
                                      </p:cBhvr>
                                    </p:animEffect>
                                    <p:anim calcmode="lin" valueType="num">
                                      <p:cBhvr>
                                        <p:cTn id="8" dur="1822" tmFilter="0,0; 0.14,0.36; 0.43,0.73; 0.71,0.91; 1.0,1.0">
                                          <p:stCondLst>
                                            <p:cond delay="0"/>
                                          </p:stCondLst>
                                        </p:cTn>
                                        <p:tgtEl>
                                          <p:spTgt spid="61442">
                                            <p:txEl>
                                              <p:pRg st="0" end="0"/>
                                            </p:txEl>
                                          </p:spTgt>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61442">
                                            <p:txEl>
                                              <p:pRg st="0" end="0"/>
                                            </p:txEl>
                                          </p:spTgt>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61442">
                                            <p:txEl>
                                              <p:pRg st="0" end="0"/>
                                            </p:txEl>
                                          </p:spTgt>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61442">
                                            <p:txEl>
                                              <p:pRg st="0" end="0"/>
                                            </p:txEl>
                                          </p:spTgt>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61442">
                                            <p:txEl>
                                              <p:pRg st="0" end="0"/>
                                            </p:txEl>
                                          </p:spTgt>
                                        </p:tgtEl>
                                        <p:attrNameLst>
                                          <p:attrName>ppt_y</p:attrName>
                                        </p:attrNameLst>
                                      </p:cBhvr>
                                      <p:tavLst>
                                        <p:tav tm="0" fmla="#ppt_y-sin(pi*$)/81">
                                          <p:val>
                                            <p:fltVal val="0"/>
                                          </p:val>
                                        </p:tav>
                                        <p:tav tm="100000">
                                          <p:val>
                                            <p:fltVal val="1"/>
                                          </p:val>
                                        </p:tav>
                                      </p:tavLst>
                                    </p:anim>
                                    <p:animScale>
                                      <p:cBhvr>
                                        <p:cTn id="13" dur="26">
                                          <p:stCondLst>
                                            <p:cond delay="650"/>
                                          </p:stCondLst>
                                        </p:cTn>
                                        <p:tgtEl>
                                          <p:spTgt spid="61442">
                                            <p:txEl>
                                              <p:pRg st="0" end="0"/>
                                            </p:txEl>
                                          </p:spTgt>
                                        </p:tgtEl>
                                      </p:cBhvr>
                                      <p:to x="100000" y="60000"/>
                                    </p:animScale>
                                    <p:animScale>
                                      <p:cBhvr>
                                        <p:cTn id="14" dur="166" decel="50000">
                                          <p:stCondLst>
                                            <p:cond delay="676"/>
                                          </p:stCondLst>
                                        </p:cTn>
                                        <p:tgtEl>
                                          <p:spTgt spid="61442">
                                            <p:txEl>
                                              <p:pRg st="0" end="0"/>
                                            </p:txEl>
                                          </p:spTgt>
                                        </p:tgtEl>
                                      </p:cBhvr>
                                      <p:to x="100000" y="100000"/>
                                    </p:animScale>
                                    <p:animScale>
                                      <p:cBhvr>
                                        <p:cTn id="15" dur="26">
                                          <p:stCondLst>
                                            <p:cond delay="1312"/>
                                          </p:stCondLst>
                                        </p:cTn>
                                        <p:tgtEl>
                                          <p:spTgt spid="61442">
                                            <p:txEl>
                                              <p:pRg st="0" end="0"/>
                                            </p:txEl>
                                          </p:spTgt>
                                        </p:tgtEl>
                                      </p:cBhvr>
                                      <p:to x="100000" y="80000"/>
                                    </p:animScale>
                                    <p:animScale>
                                      <p:cBhvr>
                                        <p:cTn id="16" dur="166" decel="50000">
                                          <p:stCondLst>
                                            <p:cond delay="1338"/>
                                          </p:stCondLst>
                                        </p:cTn>
                                        <p:tgtEl>
                                          <p:spTgt spid="61442">
                                            <p:txEl>
                                              <p:pRg st="0" end="0"/>
                                            </p:txEl>
                                          </p:spTgt>
                                        </p:tgtEl>
                                      </p:cBhvr>
                                      <p:to x="100000" y="100000"/>
                                    </p:animScale>
                                    <p:animScale>
                                      <p:cBhvr>
                                        <p:cTn id="17" dur="26">
                                          <p:stCondLst>
                                            <p:cond delay="1642"/>
                                          </p:stCondLst>
                                        </p:cTn>
                                        <p:tgtEl>
                                          <p:spTgt spid="61442">
                                            <p:txEl>
                                              <p:pRg st="0" end="0"/>
                                            </p:txEl>
                                          </p:spTgt>
                                        </p:tgtEl>
                                      </p:cBhvr>
                                      <p:to x="100000" y="90000"/>
                                    </p:animScale>
                                    <p:animScale>
                                      <p:cBhvr>
                                        <p:cTn id="18" dur="166" decel="50000">
                                          <p:stCondLst>
                                            <p:cond delay="1668"/>
                                          </p:stCondLst>
                                        </p:cTn>
                                        <p:tgtEl>
                                          <p:spTgt spid="61442">
                                            <p:txEl>
                                              <p:pRg st="0" end="0"/>
                                            </p:txEl>
                                          </p:spTgt>
                                        </p:tgtEl>
                                      </p:cBhvr>
                                      <p:to x="100000" y="100000"/>
                                    </p:animScale>
                                    <p:animScale>
                                      <p:cBhvr>
                                        <p:cTn id="19" dur="26">
                                          <p:stCondLst>
                                            <p:cond delay="1808"/>
                                          </p:stCondLst>
                                        </p:cTn>
                                        <p:tgtEl>
                                          <p:spTgt spid="61442">
                                            <p:txEl>
                                              <p:pRg st="0" end="0"/>
                                            </p:txEl>
                                          </p:spTgt>
                                        </p:tgtEl>
                                      </p:cBhvr>
                                      <p:to x="100000" y="95000"/>
                                    </p:animScale>
                                    <p:animScale>
                                      <p:cBhvr>
                                        <p:cTn id="20" dur="166" decel="50000">
                                          <p:stCondLst>
                                            <p:cond delay="1834"/>
                                          </p:stCondLst>
                                        </p:cTn>
                                        <p:tgtEl>
                                          <p:spTgt spid="61442">
                                            <p:txEl>
                                              <p:pRg st="0" end="0"/>
                                            </p:txEl>
                                          </p:spTgt>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26" presetClass="entr" presetSubtype="0" fill="hold" grpId="0" nodeType="clickEffect">
                                  <p:stCondLst>
                                    <p:cond delay="0"/>
                                  </p:stCondLst>
                                  <p:childTnLst>
                                    <p:set>
                                      <p:cBhvr>
                                        <p:cTn id="24" dur="1" fill="hold">
                                          <p:stCondLst>
                                            <p:cond delay="0"/>
                                          </p:stCondLst>
                                        </p:cTn>
                                        <p:tgtEl>
                                          <p:spTgt spid="61442">
                                            <p:txEl>
                                              <p:pRg st="1" end="1"/>
                                            </p:txEl>
                                          </p:spTgt>
                                        </p:tgtEl>
                                        <p:attrNameLst>
                                          <p:attrName>style.visibility</p:attrName>
                                        </p:attrNameLst>
                                      </p:cBhvr>
                                      <p:to>
                                        <p:strVal val="visible"/>
                                      </p:to>
                                    </p:set>
                                    <p:animEffect transition="in" filter="wipe(down)">
                                      <p:cBhvr>
                                        <p:cTn id="25" dur="580">
                                          <p:stCondLst>
                                            <p:cond delay="0"/>
                                          </p:stCondLst>
                                        </p:cTn>
                                        <p:tgtEl>
                                          <p:spTgt spid="61442">
                                            <p:txEl>
                                              <p:pRg st="1" end="1"/>
                                            </p:txEl>
                                          </p:spTgt>
                                        </p:tgtEl>
                                      </p:cBhvr>
                                    </p:animEffect>
                                    <p:anim calcmode="lin" valueType="num">
                                      <p:cBhvr>
                                        <p:cTn id="26" dur="1822" tmFilter="0,0; 0.14,0.36; 0.43,0.73; 0.71,0.91; 1.0,1.0">
                                          <p:stCondLst>
                                            <p:cond delay="0"/>
                                          </p:stCondLst>
                                        </p:cTn>
                                        <p:tgtEl>
                                          <p:spTgt spid="61442">
                                            <p:txEl>
                                              <p:pRg st="1" end="1"/>
                                            </p:txEl>
                                          </p:spTgt>
                                        </p:tgtEl>
                                        <p:attrNameLst>
                                          <p:attrName>ppt_x</p:attrName>
                                        </p:attrNameLst>
                                      </p:cBhvr>
                                      <p:tavLst>
                                        <p:tav tm="0">
                                          <p:val>
                                            <p:strVal val="#ppt_x-0.25"/>
                                          </p:val>
                                        </p:tav>
                                        <p:tav tm="100000">
                                          <p:val>
                                            <p:strVal val="#ppt_x"/>
                                          </p:val>
                                        </p:tav>
                                      </p:tavLst>
                                    </p:anim>
                                    <p:anim calcmode="lin" valueType="num">
                                      <p:cBhvr>
                                        <p:cTn id="27" dur="664" tmFilter="0.0,0.0; 0.25,0.07; 0.50,0.2; 0.75,0.467; 1.0,1.0">
                                          <p:stCondLst>
                                            <p:cond delay="0"/>
                                          </p:stCondLst>
                                        </p:cTn>
                                        <p:tgtEl>
                                          <p:spTgt spid="61442">
                                            <p:txEl>
                                              <p:pRg st="1" end="1"/>
                                            </p:txEl>
                                          </p:spTgt>
                                        </p:tgtEl>
                                        <p:attrNameLst>
                                          <p:attrName>ppt_y</p:attrName>
                                        </p:attrNameLst>
                                      </p:cBhvr>
                                      <p:tavLst>
                                        <p:tav tm="0" fmla="#ppt_y-sin(pi*$)/3">
                                          <p:val>
                                            <p:fltVal val="0.5"/>
                                          </p:val>
                                        </p:tav>
                                        <p:tav tm="100000">
                                          <p:val>
                                            <p:fltVal val="1"/>
                                          </p:val>
                                        </p:tav>
                                      </p:tavLst>
                                    </p:anim>
                                    <p:anim calcmode="lin" valueType="num">
                                      <p:cBhvr>
                                        <p:cTn id="28" dur="664" tmFilter="0, 0; 0.125,0.2665; 0.25,0.4; 0.375,0.465; 0.5,0.5;  0.625,0.535; 0.75,0.6; 0.875,0.7335; 1,1">
                                          <p:stCondLst>
                                            <p:cond delay="664"/>
                                          </p:stCondLst>
                                        </p:cTn>
                                        <p:tgtEl>
                                          <p:spTgt spid="61442">
                                            <p:txEl>
                                              <p:pRg st="1" end="1"/>
                                            </p:txEl>
                                          </p:spTgt>
                                        </p:tgtEl>
                                        <p:attrNameLst>
                                          <p:attrName>ppt_y</p:attrName>
                                        </p:attrNameLst>
                                      </p:cBhvr>
                                      <p:tavLst>
                                        <p:tav tm="0" fmla="#ppt_y-sin(pi*$)/9">
                                          <p:val>
                                            <p:fltVal val="0"/>
                                          </p:val>
                                        </p:tav>
                                        <p:tav tm="100000">
                                          <p:val>
                                            <p:fltVal val="1"/>
                                          </p:val>
                                        </p:tav>
                                      </p:tavLst>
                                    </p:anim>
                                    <p:anim calcmode="lin" valueType="num">
                                      <p:cBhvr>
                                        <p:cTn id="29" dur="332" tmFilter="0, 0; 0.125,0.2665; 0.25,0.4; 0.375,0.465; 0.5,0.5;  0.625,0.535; 0.75,0.6; 0.875,0.7335; 1,1">
                                          <p:stCondLst>
                                            <p:cond delay="1324"/>
                                          </p:stCondLst>
                                        </p:cTn>
                                        <p:tgtEl>
                                          <p:spTgt spid="61442">
                                            <p:txEl>
                                              <p:pRg st="1" end="1"/>
                                            </p:txEl>
                                          </p:spTgt>
                                        </p:tgtEl>
                                        <p:attrNameLst>
                                          <p:attrName>ppt_y</p:attrName>
                                        </p:attrNameLst>
                                      </p:cBhvr>
                                      <p:tavLst>
                                        <p:tav tm="0" fmla="#ppt_y-sin(pi*$)/27">
                                          <p:val>
                                            <p:fltVal val="0"/>
                                          </p:val>
                                        </p:tav>
                                        <p:tav tm="100000">
                                          <p:val>
                                            <p:fltVal val="1"/>
                                          </p:val>
                                        </p:tav>
                                      </p:tavLst>
                                    </p:anim>
                                    <p:anim calcmode="lin" valueType="num">
                                      <p:cBhvr>
                                        <p:cTn id="30" dur="164" tmFilter="0, 0; 0.125,0.2665; 0.25,0.4; 0.375,0.465; 0.5,0.5;  0.625,0.535; 0.75,0.6; 0.875,0.7335; 1,1">
                                          <p:stCondLst>
                                            <p:cond delay="1656"/>
                                          </p:stCondLst>
                                        </p:cTn>
                                        <p:tgtEl>
                                          <p:spTgt spid="61442">
                                            <p:txEl>
                                              <p:pRg st="1" end="1"/>
                                            </p:txEl>
                                          </p:spTgt>
                                        </p:tgtEl>
                                        <p:attrNameLst>
                                          <p:attrName>ppt_y</p:attrName>
                                        </p:attrNameLst>
                                      </p:cBhvr>
                                      <p:tavLst>
                                        <p:tav tm="0" fmla="#ppt_y-sin(pi*$)/81">
                                          <p:val>
                                            <p:fltVal val="0"/>
                                          </p:val>
                                        </p:tav>
                                        <p:tav tm="100000">
                                          <p:val>
                                            <p:fltVal val="1"/>
                                          </p:val>
                                        </p:tav>
                                      </p:tavLst>
                                    </p:anim>
                                    <p:animScale>
                                      <p:cBhvr>
                                        <p:cTn id="31" dur="26">
                                          <p:stCondLst>
                                            <p:cond delay="650"/>
                                          </p:stCondLst>
                                        </p:cTn>
                                        <p:tgtEl>
                                          <p:spTgt spid="61442">
                                            <p:txEl>
                                              <p:pRg st="1" end="1"/>
                                            </p:txEl>
                                          </p:spTgt>
                                        </p:tgtEl>
                                      </p:cBhvr>
                                      <p:to x="100000" y="60000"/>
                                    </p:animScale>
                                    <p:animScale>
                                      <p:cBhvr>
                                        <p:cTn id="32" dur="166" decel="50000">
                                          <p:stCondLst>
                                            <p:cond delay="676"/>
                                          </p:stCondLst>
                                        </p:cTn>
                                        <p:tgtEl>
                                          <p:spTgt spid="61442">
                                            <p:txEl>
                                              <p:pRg st="1" end="1"/>
                                            </p:txEl>
                                          </p:spTgt>
                                        </p:tgtEl>
                                      </p:cBhvr>
                                      <p:to x="100000" y="100000"/>
                                    </p:animScale>
                                    <p:animScale>
                                      <p:cBhvr>
                                        <p:cTn id="33" dur="26">
                                          <p:stCondLst>
                                            <p:cond delay="1312"/>
                                          </p:stCondLst>
                                        </p:cTn>
                                        <p:tgtEl>
                                          <p:spTgt spid="61442">
                                            <p:txEl>
                                              <p:pRg st="1" end="1"/>
                                            </p:txEl>
                                          </p:spTgt>
                                        </p:tgtEl>
                                      </p:cBhvr>
                                      <p:to x="100000" y="80000"/>
                                    </p:animScale>
                                    <p:animScale>
                                      <p:cBhvr>
                                        <p:cTn id="34" dur="166" decel="50000">
                                          <p:stCondLst>
                                            <p:cond delay="1338"/>
                                          </p:stCondLst>
                                        </p:cTn>
                                        <p:tgtEl>
                                          <p:spTgt spid="61442">
                                            <p:txEl>
                                              <p:pRg st="1" end="1"/>
                                            </p:txEl>
                                          </p:spTgt>
                                        </p:tgtEl>
                                      </p:cBhvr>
                                      <p:to x="100000" y="100000"/>
                                    </p:animScale>
                                    <p:animScale>
                                      <p:cBhvr>
                                        <p:cTn id="35" dur="26">
                                          <p:stCondLst>
                                            <p:cond delay="1642"/>
                                          </p:stCondLst>
                                        </p:cTn>
                                        <p:tgtEl>
                                          <p:spTgt spid="61442">
                                            <p:txEl>
                                              <p:pRg st="1" end="1"/>
                                            </p:txEl>
                                          </p:spTgt>
                                        </p:tgtEl>
                                      </p:cBhvr>
                                      <p:to x="100000" y="90000"/>
                                    </p:animScale>
                                    <p:animScale>
                                      <p:cBhvr>
                                        <p:cTn id="36" dur="166" decel="50000">
                                          <p:stCondLst>
                                            <p:cond delay="1668"/>
                                          </p:stCondLst>
                                        </p:cTn>
                                        <p:tgtEl>
                                          <p:spTgt spid="61442">
                                            <p:txEl>
                                              <p:pRg st="1" end="1"/>
                                            </p:txEl>
                                          </p:spTgt>
                                        </p:tgtEl>
                                      </p:cBhvr>
                                      <p:to x="100000" y="100000"/>
                                    </p:animScale>
                                    <p:animScale>
                                      <p:cBhvr>
                                        <p:cTn id="37" dur="26">
                                          <p:stCondLst>
                                            <p:cond delay="1808"/>
                                          </p:stCondLst>
                                        </p:cTn>
                                        <p:tgtEl>
                                          <p:spTgt spid="61442">
                                            <p:txEl>
                                              <p:pRg st="1" end="1"/>
                                            </p:txEl>
                                          </p:spTgt>
                                        </p:tgtEl>
                                      </p:cBhvr>
                                      <p:to x="100000" y="95000"/>
                                    </p:animScale>
                                    <p:animScale>
                                      <p:cBhvr>
                                        <p:cTn id="38" dur="166" decel="50000">
                                          <p:stCondLst>
                                            <p:cond delay="1834"/>
                                          </p:stCondLst>
                                        </p:cTn>
                                        <p:tgtEl>
                                          <p:spTgt spid="61442">
                                            <p:txEl>
                                              <p:pRg st="1" end="1"/>
                                            </p:txEl>
                                          </p:spTgt>
                                        </p:tgtEl>
                                      </p:cBhvr>
                                      <p:to x="100000" y="100000"/>
                                    </p:animScale>
                                  </p:childTnLst>
                                </p:cTn>
                              </p:par>
                            </p:childTnLst>
                          </p:cTn>
                        </p:par>
                      </p:childTnLst>
                    </p:cTn>
                  </p:par>
                  <p:par>
                    <p:cTn id="39" fill="hold">
                      <p:stCondLst>
                        <p:cond delay="indefinite"/>
                      </p:stCondLst>
                      <p:childTnLst>
                        <p:par>
                          <p:cTn id="40" fill="hold">
                            <p:stCondLst>
                              <p:cond delay="0"/>
                            </p:stCondLst>
                            <p:childTnLst>
                              <p:par>
                                <p:cTn id="41" presetID="26" presetClass="entr" presetSubtype="0" fill="hold" grpId="0" nodeType="clickEffect">
                                  <p:stCondLst>
                                    <p:cond delay="0"/>
                                  </p:stCondLst>
                                  <p:childTnLst>
                                    <p:set>
                                      <p:cBhvr>
                                        <p:cTn id="42" dur="1" fill="hold">
                                          <p:stCondLst>
                                            <p:cond delay="0"/>
                                          </p:stCondLst>
                                        </p:cTn>
                                        <p:tgtEl>
                                          <p:spTgt spid="61442">
                                            <p:txEl>
                                              <p:pRg st="2" end="2"/>
                                            </p:txEl>
                                          </p:spTgt>
                                        </p:tgtEl>
                                        <p:attrNameLst>
                                          <p:attrName>style.visibility</p:attrName>
                                        </p:attrNameLst>
                                      </p:cBhvr>
                                      <p:to>
                                        <p:strVal val="visible"/>
                                      </p:to>
                                    </p:set>
                                    <p:animEffect transition="in" filter="wipe(down)">
                                      <p:cBhvr>
                                        <p:cTn id="43" dur="580">
                                          <p:stCondLst>
                                            <p:cond delay="0"/>
                                          </p:stCondLst>
                                        </p:cTn>
                                        <p:tgtEl>
                                          <p:spTgt spid="61442">
                                            <p:txEl>
                                              <p:pRg st="2" end="2"/>
                                            </p:txEl>
                                          </p:spTgt>
                                        </p:tgtEl>
                                      </p:cBhvr>
                                    </p:animEffect>
                                    <p:anim calcmode="lin" valueType="num">
                                      <p:cBhvr>
                                        <p:cTn id="44" dur="1822" tmFilter="0,0; 0.14,0.36; 0.43,0.73; 0.71,0.91; 1.0,1.0">
                                          <p:stCondLst>
                                            <p:cond delay="0"/>
                                          </p:stCondLst>
                                        </p:cTn>
                                        <p:tgtEl>
                                          <p:spTgt spid="61442">
                                            <p:txEl>
                                              <p:pRg st="2" end="2"/>
                                            </p:txEl>
                                          </p:spTgt>
                                        </p:tgtEl>
                                        <p:attrNameLst>
                                          <p:attrName>ppt_x</p:attrName>
                                        </p:attrNameLst>
                                      </p:cBhvr>
                                      <p:tavLst>
                                        <p:tav tm="0">
                                          <p:val>
                                            <p:strVal val="#ppt_x-0.25"/>
                                          </p:val>
                                        </p:tav>
                                        <p:tav tm="100000">
                                          <p:val>
                                            <p:strVal val="#ppt_x"/>
                                          </p:val>
                                        </p:tav>
                                      </p:tavLst>
                                    </p:anim>
                                    <p:anim calcmode="lin" valueType="num">
                                      <p:cBhvr>
                                        <p:cTn id="45" dur="664" tmFilter="0.0,0.0; 0.25,0.07; 0.50,0.2; 0.75,0.467; 1.0,1.0">
                                          <p:stCondLst>
                                            <p:cond delay="0"/>
                                          </p:stCondLst>
                                        </p:cTn>
                                        <p:tgtEl>
                                          <p:spTgt spid="61442">
                                            <p:txEl>
                                              <p:pRg st="2" end="2"/>
                                            </p:txEl>
                                          </p:spTgt>
                                        </p:tgtEl>
                                        <p:attrNameLst>
                                          <p:attrName>ppt_y</p:attrName>
                                        </p:attrNameLst>
                                      </p:cBhvr>
                                      <p:tavLst>
                                        <p:tav tm="0" fmla="#ppt_y-sin(pi*$)/3">
                                          <p:val>
                                            <p:fltVal val="0.5"/>
                                          </p:val>
                                        </p:tav>
                                        <p:tav tm="100000">
                                          <p:val>
                                            <p:fltVal val="1"/>
                                          </p:val>
                                        </p:tav>
                                      </p:tavLst>
                                    </p:anim>
                                    <p:anim calcmode="lin" valueType="num">
                                      <p:cBhvr>
                                        <p:cTn id="46" dur="664" tmFilter="0, 0; 0.125,0.2665; 0.25,0.4; 0.375,0.465; 0.5,0.5;  0.625,0.535; 0.75,0.6; 0.875,0.7335; 1,1">
                                          <p:stCondLst>
                                            <p:cond delay="664"/>
                                          </p:stCondLst>
                                        </p:cTn>
                                        <p:tgtEl>
                                          <p:spTgt spid="61442">
                                            <p:txEl>
                                              <p:pRg st="2" end="2"/>
                                            </p:txEl>
                                          </p:spTgt>
                                        </p:tgtEl>
                                        <p:attrNameLst>
                                          <p:attrName>ppt_y</p:attrName>
                                        </p:attrNameLst>
                                      </p:cBhvr>
                                      <p:tavLst>
                                        <p:tav tm="0" fmla="#ppt_y-sin(pi*$)/9">
                                          <p:val>
                                            <p:fltVal val="0"/>
                                          </p:val>
                                        </p:tav>
                                        <p:tav tm="100000">
                                          <p:val>
                                            <p:fltVal val="1"/>
                                          </p:val>
                                        </p:tav>
                                      </p:tavLst>
                                    </p:anim>
                                    <p:anim calcmode="lin" valueType="num">
                                      <p:cBhvr>
                                        <p:cTn id="47" dur="332" tmFilter="0, 0; 0.125,0.2665; 0.25,0.4; 0.375,0.465; 0.5,0.5;  0.625,0.535; 0.75,0.6; 0.875,0.7335; 1,1">
                                          <p:stCondLst>
                                            <p:cond delay="1324"/>
                                          </p:stCondLst>
                                        </p:cTn>
                                        <p:tgtEl>
                                          <p:spTgt spid="61442">
                                            <p:txEl>
                                              <p:pRg st="2" end="2"/>
                                            </p:txEl>
                                          </p:spTgt>
                                        </p:tgtEl>
                                        <p:attrNameLst>
                                          <p:attrName>ppt_y</p:attrName>
                                        </p:attrNameLst>
                                      </p:cBhvr>
                                      <p:tavLst>
                                        <p:tav tm="0" fmla="#ppt_y-sin(pi*$)/27">
                                          <p:val>
                                            <p:fltVal val="0"/>
                                          </p:val>
                                        </p:tav>
                                        <p:tav tm="100000">
                                          <p:val>
                                            <p:fltVal val="1"/>
                                          </p:val>
                                        </p:tav>
                                      </p:tavLst>
                                    </p:anim>
                                    <p:anim calcmode="lin" valueType="num">
                                      <p:cBhvr>
                                        <p:cTn id="48" dur="164" tmFilter="0, 0; 0.125,0.2665; 0.25,0.4; 0.375,0.465; 0.5,0.5;  0.625,0.535; 0.75,0.6; 0.875,0.7335; 1,1">
                                          <p:stCondLst>
                                            <p:cond delay="1656"/>
                                          </p:stCondLst>
                                        </p:cTn>
                                        <p:tgtEl>
                                          <p:spTgt spid="61442">
                                            <p:txEl>
                                              <p:pRg st="2" end="2"/>
                                            </p:txEl>
                                          </p:spTgt>
                                        </p:tgtEl>
                                        <p:attrNameLst>
                                          <p:attrName>ppt_y</p:attrName>
                                        </p:attrNameLst>
                                      </p:cBhvr>
                                      <p:tavLst>
                                        <p:tav tm="0" fmla="#ppt_y-sin(pi*$)/81">
                                          <p:val>
                                            <p:fltVal val="0"/>
                                          </p:val>
                                        </p:tav>
                                        <p:tav tm="100000">
                                          <p:val>
                                            <p:fltVal val="1"/>
                                          </p:val>
                                        </p:tav>
                                      </p:tavLst>
                                    </p:anim>
                                    <p:animScale>
                                      <p:cBhvr>
                                        <p:cTn id="49" dur="26">
                                          <p:stCondLst>
                                            <p:cond delay="650"/>
                                          </p:stCondLst>
                                        </p:cTn>
                                        <p:tgtEl>
                                          <p:spTgt spid="61442">
                                            <p:txEl>
                                              <p:pRg st="2" end="2"/>
                                            </p:txEl>
                                          </p:spTgt>
                                        </p:tgtEl>
                                      </p:cBhvr>
                                      <p:to x="100000" y="60000"/>
                                    </p:animScale>
                                    <p:animScale>
                                      <p:cBhvr>
                                        <p:cTn id="50" dur="166" decel="50000">
                                          <p:stCondLst>
                                            <p:cond delay="676"/>
                                          </p:stCondLst>
                                        </p:cTn>
                                        <p:tgtEl>
                                          <p:spTgt spid="61442">
                                            <p:txEl>
                                              <p:pRg st="2" end="2"/>
                                            </p:txEl>
                                          </p:spTgt>
                                        </p:tgtEl>
                                      </p:cBhvr>
                                      <p:to x="100000" y="100000"/>
                                    </p:animScale>
                                    <p:animScale>
                                      <p:cBhvr>
                                        <p:cTn id="51" dur="26">
                                          <p:stCondLst>
                                            <p:cond delay="1312"/>
                                          </p:stCondLst>
                                        </p:cTn>
                                        <p:tgtEl>
                                          <p:spTgt spid="61442">
                                            <p:txEl>
                                              <p:pRg st="2" end="2"/>
                                            </p:txEl>
                                          </p:spTgt>
                                        </p:tgtEl>
                                      </p:cBhvr>
                                      <p:to x="100000" y="80000"/>
                                    </p:animScale>
                                    <p:animScale>
                                      <p:cBhvr>
                                        <p:cTn id="52" dur="166" decel="50000">
                                          <p:stCondLst>
                                            <p:cond delay="1338"/>
                                          </p:stCondLst>
                                        </p:cTn>
                                        <p:tgtEl>
                                          <p:spTgt spid="61442">
                                            <p:txEl>
                                              <p:pRg st="2" end="2"/>
                                            </p:txEl>
                                          </p:spTgt>
                                        </p:tgtEl>
                                      </p:cBhvr>
                                      <p:to x="100000" y="100000"/>
                                    </p:animScale>
                                    <p:animScale>
                                      <p:cBhvr>
                                        <p:cTn id="53" dur="26">
                                          <p:stCondLst>
                                            <p:cond delay="1642"/>
                                          </p:stCondLst>
                                        </p:cTn>
                                        <p:tgtEl>
                                          <p:spTgt spid="61442">
                                            <p:txEl>
                                              <p:pRg st="2" end="2"/>
                                            </p:txEl>
                                          </p:spTgt>
                                        </p:tgtEl>
                                      </p:cBhvr>
                                      <p:to x="100000" y="90000"/>
                                    </p:animScale>
                                    <p:animScale>
                                      <p:cBhvr>
                                        <p:cTn id="54" dur="166" decel="50000">
                                          <p:stCondLst>
                                            <p:cond delay="1668"/>
                                          </p:stCondLst>
                                        </p:cTn>
                                        <p:tgtEl>
                                          <p:spTgt spid="61442">
                                            <p:txEl>
                                              <p:pRg st="2" end="2"/>
                                            </p:txEl>
                                          </p:spTgt>
                                        </p:tgtEl>
                                      </p:cBhvr>
                                      <p:to x="100000" y="100000"/>
                                    </p:animScale>
                                    <p:animScale>
                                      <p:cBhvr>
                                        <p:cTn id="55" dur="26">
                                          <p:stCondLst>
                                            <p:cond delay="1808"/>
                                          </p:stCondLst>
                                        </p:cTn>
                                        <p:tgtEl>
                                          <p:spTgt spid="61442">
                                            <p:txEl>
                                              <p:pRg st="2" end="2"/>
                                            </p:txEl>
                                          </p:spTgt>
                                        </p:tgtEl>
                                      </p:cBhvr>
                                      <p:to x="100000" y="95000"/>
                                    </p:animScale>
                                    <p:animScale>
                                      <p:cBhvr>
                                        <p:cTn id="56" dur="166" decel="50000">
                                          <p:stCondLst>
                                            <p:cond delay="1834"/>
                                          </p:stCondLst>
                                        </p:cTn>
                                        <p:tgtEl>
                                          <p:spTgt spid="61442">
                                            <p:txEl>
                                              <p:pRg st="2" end="2"/>
                                            </p:txEl>
                                          </p:spTgt>
                                        </p:tgtEl>
                                      </p:cBhvr>
                                      <p:to x="100000" y="100000"/>
                                    </p:animScale>
                                  </p:childTnLst>
                                </p:cTn>
                              </p:par>
                            </p:childTnLst>
                          </p:cTn>
                        </p:par>
                      </p:childTnLst>
                    </p:cTn>
                  </p:par>
                  <p:par>
                    <p:cTn id="57" fill="hold">
                      <p:stCondLst>
                        <p:cond delay="indefinite"/>
                      </p:stCondLst>
                      <p:childTnLst>
                        <p:par>
                          <p:cTn id="58" fill="hold">
                            <p:stCondLst>
                              <p:cond delay="0"/>
                            </p:stCondLst>
                            <p:childTnLst>
                              <p:par>
                                <p:cTn id="59" presetID="26" presetClass="entr" presetSubtype="0" fill="hold" grpId="0" nodeType="clickEffect">
                                  <p:stCondLst>
                                    <p:cond delay="0"/>
                                  </p:stCondLst>
                                  <p:childTnLst>
                                    <p:set>
                                      <p:cBhvr>
                                        <p:cTn id="60" dur="1" fill="hold">
                                          <p:stCondLst>
                                            <p:cond delay="0"/>
                                          </p:stCondLst>
                                        </p:cTn>
                                        <p:tgtEl>
                                          <p:spTgt spid="61442">
                                            <p:txEl>
                                              <p:pRg st="3" end="3"/>
                                            </p:txEl>
                                          </p:spTgt>
                                        </p:tgtEl>
                                        <p:attrNameLst>
                                          <p:attrName>style.visibility</p:attrName>
                                        </p:attrNameLst>
                                      </p:cBhvr>
                                      <p:to>
                                        <p:strVal val="visible"/>
                                      </p:to>
                                    </p:set>
                                    <p:animEffect transition="in" filter="wipe(down)">
                                      <p:cBhvr>
                                        <p:cTn id="61" dur="580">
                                          <p:stCondLst>
                                            <p:cond delay="0"/>
                                          </p:stCondLst>
                                        </p:cTn>
                                        <p:tgtEl>
                                          <p:spTgt spid="61442">
                                            <p:txEl>
                                              <p:pRg st="3" end="3"/>
                                            </p:txEl>
                                          </p:spTgt>
                                        </p:tgtEl>
                                      </p:cBhvr>
                                    </p:animEffect>
                                    <p:anim calcmode="lin" valueType="num">
                                      <p:cBhvr>
                                        <p:cTn id="62" dur="1822" tmFilter="0,0; 0.14,0.36; 0.43,0.73; 0.71,0.91; 1.0,1.0">
                                          <p:stCondLst>
                                            <p:cond delay="0"/>
                                          </p:stCondLst>
                                        </p:cTn>
                                        <p:tgtEl>
                                          <p:spTgt spid="61442">
                                            <p:txEl>
                                              <p:pRg st="3" end="3"/>
                                            </p:txEl>
                                          </p:spTgt>
                                        </p:tgtEl>
                                        <p:attrNameLst>
                                          <p:attrName>ppt_x</p:attrName>
                                        </p:attrNameLst>
                                      </p:cBhvr>
                                      <p:tavLst>
                                        <p:tav tm="0">
                                          <p:val>
                                            <p:strVal val="#ppt_x-0.25"/>
                                          </p:val>
                                        </p:tav>
                                        <p:tav tm="100000">
                                          <p:val>
                                            <p:strVal val="#ppt_x"/>
                                          </p:val>
                                        </p:tav>
                                      </p:tavLst>
                                    </p:anim>
                                    <p:anim calcmode="lin" valueType="num">
                                      <p:cBhvr>
                                        <p:cTn id="63" dur="664" tmFilter="0.0,0.0; 0.25,0.07; 0.50,0.2; 0.75,0.467; 1.0,1.0">
                                          <p:stCondLst>
                                            <p:cond delay="0"/>
                                          </p:stCondLst>
                                        </p:cTn>
                                        <p:tgtEl>
                                          <p:spTgt spid="61442">
                                            <p:txEl>
                                              <p:pRg st="3" end="3"/>
                                            </p:txEl>
                                          </p:spTgt>
                                        </p:tgtEl>
                                        <p:attrNameLst>
                                          <p:attrName>ppt_y</p:attrName>
                                        </p:attrNameLst>
                                      </p:cBhvr>
                                      <p:tavLst>
                                        <p:tav tm="0" fmla="#ppt_y-sin(pi*$)/3">
                                          <p:val>
                                            <p:fltVal val="0.5"/>
                                          </p:val>
                                        </p:tav>
                                        <p:tav tm="100000">
                                          <p:val>
                                            <p:fltVal val="1"/>
                                          </p:val>
                                        </p:tav>
                                      </p:tavLst>
                                    </p:anim>
                                    <p:anim calcmode="lin" valueType="num">
                                      <p:cBhvr>
                                        <p:cTn id="64" dur="664" tmFilter="0, 0; 0.125,0.2665; 0.25,0.4; 0.375,0.465; 0.5,0.5;  0.625,0.535; 0.75,0.6; 0.875,0.7335; 1,1">
                                          <p:stCondLst>
                                            <p:cond delay="664"/>
                                          </p:stCondLst>
                                        </p:cTn>
                                        <p:tgtEl>
                                          <p:spTgt spid="61442">
                                            <p:txEl>
                                              <p:pRg st="3" end="3"/>
                                            </p:txEl>
                                          </p:spTgt>
                                        </p:tgtEl>
                                        <p:attrNameLst>
                                          <p:attrName>ppt_y</p:attrName>
                                        </p:attrNameLst>
                                      </p:cBhvr>
                                      <p:tavLst>
                                        <p:tav tm="0" fmla="#ppt_y-sin(pi*$)/9">
                                          <p:val>
                                            <p:fltVal val="0"/>
                                          </p:val>
                                        </p:tav>
                                        <p:tav tm="100000">
                                          <p:val>
                                            <p:fltVal val="1"/>
                                          </p:val>
                                        </p:tav>
                                      </p:tavLst>
                                    </p:anim>
                                    <p:anim calcmode="lin" valueType="num">
                                      <p:cBhvr>
                                        <p:cTn id="65" dur="332" tmFilter="0, 0; 0.125,0.2665; 0.25,0.4; 0.375,0.465; 0.5,0.5;  0.625,0.535; 0.75,0.6; 0.875,0.7335; 1,1">
                                          <p:stCondLst>
                                            <p:cond delay="1324"/>
                                          </p:stCondLst>
                                        </p:cTn>
                                        <p:tgtEl>
                                          <p:spTgt spid="61442">
                                            <p:txEl>
                                              <p:pRg st="3" end="3"/>
                                            </p:txEl>
                                          </p:spTgt>
                                        </p:tgtEl>
                                        <p:attrNameLst>
                                          <p:attrName>ppt_y</p:attrName>
                                        </p:attrNameLst>
                                      </p:cBhvr>
                                      <p:tavLst>
                                        <p:tav tm="0" fmla="#ppt_y-sin(pi*$)/27">
                                          <p:val>
                                            <p:fltVal val="0"/>
                                          </p:val>
                                        </p:tav>
                                        <p:tav tm="100000">
                                          <p:val>
                                            <p:fltVal val="1"/>
                                          </p:val>
                                        </p:tav>
                                      </p:tavLst>
                                    </p:anim>
                                    <p:anim calcmode="lin" valueType="num">
                                      <p:cBhvr>
                                        <p:cTn id="66" dur="164" tmFilter="0, 0; 0.125,0.2665; 0.25,0.4; 0.375,0.465; 0.5,0.5;  0.625,0.535; 0.75,0.6; 0.875,0.7335; 1,1">
                                          <p:stCondLst>
                                            <p:cond delay="1656"/>
                                          </p:stCondLst>
                                        </p:cTn>
                                        <p:tgtEl>
                                          <p:spTgt spid="61442">
                                            <p:txEl>
                                              <p:pRg st="3" end="3"/>
                                            </p:txEl>
                                          </p:spTgt>
                                        </p:tgtEl>
                                        <p:attrNameLst>
                                          <p:attrName>ppt_y</p:attrName>
                                        </p:attrNameLst>
                                      </p:cBhvr>
                                      <p:tavLst>
                                        <p:tav tm="0" fmla="#ppt_y-sin(pi*$)/81">
                                          <p:val>
                                            <p:fltVal val="0"/>
                                          </p:val>
                                        </p:tav>
                                        <p:tav tm="100000">
                                          <p:val>
                                            <p:fltVal val="1"/>
                                          </p:val>
                                        </p:tav>
                                      </p:tavLst>
                                    </p:anim>
                                    <p:animScale>
                                      <p:cBhvr>
                                        <p:cTn id="67" dur="26">
                                          <p:stCondLst>
                                            <p:cond delay="650"/>
                                          </p:stCondLst>
                                        </p:cTn>
                                        <p:tgtEl>
                                          <p:spTgt spid="61442">
                                            <p:txEl>
                                              <p:pRg st="3" end="3"/>
                                            </p:txEl>
                                          </p:spTgt>
                                        </p:tgtEl>
                                      </p:cBhvr>
                                      <p:to x="100000" y="60000"/>
                                    </p:animScale>
                                    <p:animScale>
                                      <p:cBhvr>
                                        <p:cTn id="68" dur="166" decel="50000">
                                          <p:stCondLst>
                                            <p:cond delay="676"/>
                                          </p:stCondLst>
                                        </p:cTn>
                                        <p:tgtEl>
                                          <p:spTgt spid="61442">
                                            <p:txEl>
                                              <p:pRg st="3" end="3"/>
                                            </p:txEl>
                                          </p:spTgt>
                                        </p:tgtEl>
                                      </p:cBhvr>
                                      <p:to x="100000" y="100000"/>
                                    </p:animScale>
                                    <p:animScale>
                                      <p:cBhvr>
                                        <p:cTn id="69" dur="26">
                                          <p:stCondLst>
                                            <p:cond delay="1312"/>
                                          </p:stCondLst>
                                        </p:cTn>
                                        <p:tgtEl>
                                          <p:spTgt spid="61442">
                                            <p:txEl>
                                              <p:pRg st="3" end="3"/>
                                            </p:txEl>
                                          </p:spTgt>
                                        </p:tgtEl>
                                      </p:cBhvr>
                                      <p:to x="100000" y="80000"/>
                                    </p:animScale>
                                    <p:animScale>
                                      <p:cBhvr>
                                        <p:cTn id="70" dur="166" decel="50000">
                                          <p:stCondLst>
                                            <p:cond delay="1338"/>
                                          </p:stCondLst>
                                        </p:cTn>
                                        <p:tgtEl>
                                          <p:spTgt spid="61442">
                                            <p:txEl>
                                              <p:pRg st="3" end="3"/>
                                            </p:txEl>
                                          </p:spTgt>
                                        </p:tgtEl>
                                      </p:cBhvr>
                                      <p:to x="100000" y="100000"/>
                                    </p:animScale>
                                    <p:animScale>
                                      <p:cBhvr>
                                        <p:cTn id="71" dur="26">
                                          <p:stCondLst>
                                            <p:cond delay="1642"/>
                                          </p:stCondLst>
                                        </p:cTn>
                                        <p:tgtEl>
                                          <p:spTgt spid="61442">
                                            <p:txEl>
                                              <p:pRg st="3" end="3"/>
                                            </p:txEl>
                                          </p:spTgt>
                                        </p:tgtEl>
                                      </p:cBhvr>
                                      <p:to x="100000" y="90000"/>
                                    </p:animScale>
                                    <p:animScale>
                                      <p:cBhvr>
                                        <p:cTn id="72" dur="166" decel="50000">
                                          <p:stCondLst>
                                            <p:cond delay="1668"/>
                                          </p:stCondLst>
                                        </p:cTn>
                                        <p:tgtEl>
                                          <p:spTgt spid="61442">
                                            <p:txEl>
                                              <p:pRg st="3" end="3"/>
                                            </p:txEl>
                                          </p:spTgt>
                                        </p:tgtEl>
                                      </p:cBhvr>
                                      <p:to x="100000" y="100000"/>
                                    </p:animScale>
                                    <p:animScale>
                                      <p:cBhvr>
                                        <p:cTn id="73" dur="26">
                                          <p:stCondLst>
                                            <p:cond delay="1808"/>
                                          </p:stCondLst>
                                        </p:cTn>
                                        <p:tgtEl>
                                          <p:spTgt spid="61442">
                                            <p:txEl>
                                              <p:pRg st="3" end="3"/>
                                            </p:txEl>
                                          </p:spTgt>
                                        </p:tgtEl>
                                      </p:cBhvr>
                                      <p:to x="100000" y="95000"/>
                                    </p:animScale>
                                    <p:animScale>
                                      <p:cBhvr>
                                        <p:cTn id="74" dur="166" decel="50000">
                                          <p:stCondLst>
                                            <p:cond delay="1834"/>
                                          </p:stCondLst>
                                        </p:cTn>
                                        <p:tgtEl>
                                          <p:spTgt spid="61442">
                                            <p:txEl>
                                              <p:pRg st="3" end="3"/>
                                            </p:txEl>
                                          </p:spTgt>
                                        </p:tgtEl>
                                      </p:cBhvr>
                                      <p:to x="100000" y="100000"/>
                                    </p:animScale>
                                  </p:childTnLst>
                                </p:cTn>
                              </p:par>
                            </p:childTnLst>
                          </p:cTn>
                        </p:par>
                      </p:childTnLst>
                    </p:cTn>
                  </p:par>
                  <p:par>
                    <p:cTn id="75" fill="hold">
                      <p:stCondLst>
                        <p:cond delay="indefinite"/>
                      </p:stCondLst>
                      <p:childTnLst>
                        <p:par>
                          <p:cTn id="76" fill="hold">
                            <p:stCondLst>
                              <p:cond delay="0"/>
                            </p:stCondLst>
                            <p:childTnLst>
                              <p:par>
                                <p:cTn id="77" presetID="26" presetClass="entr" presetSubtype="0" fill="hold" grpId="0" nodeType="clickEffect">
                                  <p:stCondLst>
                                    <p:cond delay="0"/>
                                  </p:stCondLst>
                                  <p:childTnLst>
                                    <p:set>
                                      <p:cBhvr>
                                        <p:cTn id="78" dur="1" fill="hold">
                                          <p:stCondLst>
                                            <p:cond delay="0"/>
                                          </p:stCondLst>
                                        </p:cTn>
                                        <p:tgtEl>
                                          <p:spTgt spid="61442">
                                            <p:txEl>
                                              <p:pRg st="4" end="4"/>
                                            </p:txEl>
                                          </p:spTgt>
                                        </p:tgtEl>
                                        <p:attrNameLst>
                                          <p:attrName>style.visibility</p:attrName>
                                        </p:attrNameLst>
                                      </p:cBhvr>
                                      <p:to>
                                        <p:strVal val="visible"/>
                                      </p:to>
                                    </p:set>
                                    <p:animEffect transition="in" filter="wipe(down)">
                                      <p:cBhvr>
                                        <p:cTn id="79" dur="580">
                                          <p:stCondLst>
                                            <p:cond delay="0"/>
                                          </p:stCondLst>
                                        </p:cTn>
                                        <p:tgtEl>
                                          <p:spTgt spid="61442">
                                            <p:txEl>
                                              <p:pRg st="4" end="4"/>
                                            </p:txEl>
                                          </p:spTgt>
                                        </p:tgtEl>
                                      </p:cBhvr>
                                    </p:animEffect>
                                    <p:anim calcmode="lin" valueType="num">
                                      <p:cBhvr>
                                        <p:cTn id="80" dur="1822" tmFilter="0,0; 0.14,0.36; 0.43,0.73; 0.71,0.91; 1.0,1.0">
                                          <p:stCondLst>
                                            <p:cond delay="0"/>
                                          </p:stCondLst>
                                        </p:cTn>
                                        <p:tgtEl>
                                          <p:spTgt spid="61442">
                                            <p:txEl>
                                              <p:pRg st="4" end="4"/>
                                            </p:txEl>
                                          </p:spTgt>
                                        </p:tgtEl>
                                        <p:attrNameLst>
                                          <p:attrName>ppt_x</p:attrName>
                                        </p:attrNameLst>
                                      </p:cBhvr>
                                      <p:tavLst>
                                        <p:tav tm="0">
                                          <p:val>
                                            <p:strVal val="#ppt_x-0.25"/>
                                          </p:val>
                                        </p:tav>
                                        <p:tav tm="100000">
                                          <p:val>
                                            <p:strVal val="#ppt_x"/>
                                          </p:val>
                                        </p:tav>
                                      </p:tavLst>
                                    </p:anim>
                                    <p:anim calcmode="lin" valueType="num">
                                      <p:cBhvr>
                                        <p:cTn id="81" dur="664" tmFilter="0.0,0.0; 0.25,0.07; 0.50,0.2; 0.75,0.467; 1.0,1.0">
                                          <p:stCondLst>
                                            <p:cond delay="0"/>
                                          </p:stCondLst>
                                        </p:cTn>
                                        <p:tgtEl>
                                          <p:spTgt spid="61442">
                                            <p:txEl>
                                              <p:pRg st="4" end="4"/>
                                            </p:txEl>
                                          </p:spTgt>
                                        </p:tgtEl>
                                        <p:attrNameLst>
                                          <p:attrName>ppt_y</p:attrName>
                                        </p:attrNameLst>
                                      </p:cBhvr>
                                      <p:tavLst>
                                        <p:tav tm="0" fmla="#ppt_y-sin(pi*$)/3">
                                          <p:val>
                                            <p:fltVal val="0.5"/>
                                          </p:val>
                                        </p:tav>
                                        <p:tav tm="100000">
                                          <p:val>
                                            <p:fltVal val="1"/>
                                          </p:val>
                                        </p:tav>
                                      </p:tavLst>
                                    </p:anim>
                                    <p:anim calcmode="lin" valueType="num">
                                      <p:cBhvr>
                                        <p:cTn id="82" dur="664" tmFilter="0, 0; 0.125,0.2665; 0.25,0.4; 0.375,0.465; 0.5,0.5;  0.625,0.535; 0.75,0.6; 0.875,0.7335; 1,1">
                                          <p:stCondLst>
                                            <p:cond delay="664"/>
                                          </p:stCondLst>
                                        </p:cTn>
                                        <p:tgtEl>
                                          <p:spTgt spid="61442">
                                            <p:txEl>
                                              <p:pRg st="4" end="4"/>
                                            </p:txEl>
                                          </p:spTgt>
                                        </p:tgtEl>
                                        <p:attrNameLst>
                                          <p:attrName>ppt_y</p:attrName>
                                        </p:attrNameLst>
                                      </p:cBhvr>
                                      <p:tavLst>
                                        <p:tav tm="0" fmla="#ppt_y-sin(pi*$)/9">
                                          <p:val>
                                            <p:fltVal val="0"/>
                                          </p:val>
                                        </p:tav>
                                        <p:tav tm="100000">
                                          <p:val>
                                            <p:fltVal val="1"/>
                                          </p:val>
                                        </p:tav>
                                      </p:tavLst>
                                    </p:anim>
                                    <p:anim calcmode="lin" valueType="num">
                                      <p:cBhvr>
                                        <p:cTn id="83" dur="332" tmFilter="0, 0; 0.125,0.2665; 0.25,0.4; 0.375,0.465; 0.5,0.5;  0.625,0.535; 0.75,0.6; 0.875,0.7335; 1,1">
                                          <p:stCondLst>
                                            <p:cond delay="1324"/>
                                          </p:stCondLst>
                                        </p:cTn>
                                        <p:tgtEl>
                                          <p:spTgt spid="61442">
                                            <p:txEl>
                                              <p:pRg st="4" end="4"/>
                                            </p:txEl>
                                          </p:spTgt>
                                        </p:tgtEl>
                                        <p:attrNameLst>
                                          <p:attrName>ppt_y</p:attrName>
                                        </p:attrNameLst>
                                      </p:cBhvr>
                                      <p:tavLst>
                                        <p:tav tm="0" fmla="#ppt_y-sin(pi*$)/27">
                                          <p:val>
                                            <p:fltVal val="0"/>
                                          </p:val>
                                        </p:tav>
                                        <p:tav tm="100000">
                                          <p:val>
                                            <p:fltVal val="1"/>
                                          </p:val>
                                        </p:tav>
                                      </p:tavLst>
                                    </p:anim>
                                    <p:anim calcmode="lin" valueType="num">
                                      <p:cBhvr>
                                        <p:cTn id="84" dur="164" tmFilter="0, 0; 0.125,0.2665; 0.25,0.4; 0.375,0.465; 0.5,0.5;  0.625,0.535; 0.75,0.6; 0.875,0.7335; 1,1">
                                          <p:stCondLst>
                                            <p:cond delay="1656"/>
                                          </p:stCondLst>
                                        </p:cTn>
                                        <p:tgtEl>
                                          <p:spTgt spid="61442">
                                            <p:txEl>
                                              <p:pRg st="4" end="4"/>
                                            </p:txEl>
                                          </p:spTgt>
                                        </p:tgtEl>
                                        <p:attrNameLst>
                                          <p:attrName>ppt_y</p:attrName>
                                        </p:attrNameLst>
                                      </p:cBhvr>
                                      <p:tavLst>
                                        <p:tav tm="0" fmla="#ppt_y-sin(pi*$)/81">
                                          <p:val>
                                            <p:fltVal val="0"/>
                                          </p:val>
                                        </p:tav>
                                        <p:tav tm="100000">
                                          <p:val>
                                            <p:fltVal val="1"/>
                                          </p:val>
                                        </p:tav>
                                      </p:tavLst>
                                    </p:anim>
                                    <p:animScale>
                                      <p:cBhvr>
                                        <p:cTn id="85" dur="26">
                                          <p:stCondLst>
                                            <p:cond delay="650"/>
                                          </p:stCondLst>
                                        </p:cTn>
                                        <p:tgtEl>
                                          <p:spTgt spid="61442">
                                            <p:txEl>
                                              <p:pRg st="4" end="4"/>
                                            </p:txEl>
                                          </p:spTgt>
                                        </p:tgtEl>
                                      </p:cBhvr>
                                      <p:to x="100000" y="60000"/>
                                    </p:animScale>
                                    <p:animScale>
                                      <p:cBhvr>
                                        <p:cTn id="86" dur="166" decel="50000">
                                          <p:stCondLst>
                                            <p:cond delay="676"/>
                                          </p:stCondLst>
                                        </p:cTn>
                                        <p:tgtEl>
                                          <p:spTgt spid="61442">
                                            <p:txEl>
                                              <p:pRg st="4" end="4"/>
                                            </p:txEl>
                                          </p:spTgt>
                                        </p:tgtEl>
                                      </p:cBhvr>
                                      <p:to x="100000" y="100000"/>
                                    </p:animScale>
                                    <p:animScale>
                                      <p:cBhvr>
                                        <p:cTn id="87" dur="26">
                                          <p:stCondLst>
                                            <p:cond delay="1312"/>
                                          </p:stCondLst>
                                        </p:cTn>
                                        <p:tgtEl>
                                          <p:spTgt spid="61442">
                                            <p:txEl>
                                              <p:pRg st="4" end="4"/>
                                            </p:txEl>
                                          </p:spTgt>
                                        </p:tgtEl>
                                      </p:cBhvr>
                                      <p:to x="100000" y="80000"/>
                                    </p:animScale>
                                    <p:animScale>
                                      <p:cBhvr>
                                        <p:cTn id="88" dur="166" decel="50000">
                                          <p:stCondLst>
                                            <p:cond delay="1338"/>
                                          </p:stCondLst>
                                        </p:cTn>
                                        <p:tgtEl>
                                          <p:spTgt spid="61442">
                                            <p:txEl>
                                              <p:pRg st="4" end="4"/>
                                            </p:txEl>
                                          </p:spTgt>
                                        </p:tgtEl>
                                      </p:cBhvr>
                                      <p:to x="100000" y="100000"/>
                                    </p:animScale>
                                    <p:animScale>
                                      <p:cBhvr>
                                        <p:cTn id="89" dur="26">
                                          <p:stCondLst>
                                            <p:cond delay="1642"/>
                                          </p:stCondLst>
                                        </p:cTn>
                                        <p:tgtEl>
                                          <p:spTgt spid="61442">
                                            <p:txEl>
                                              <p:pRg st="4" end="4"/>
                                            </p:txEl>
                                          </p:spTgt>
                                        </p:tgtEl>
                                      </p:cBhvr>
                                      <p:to x="100000" y="90000"/>
                                    </p:animScale>
                                    <p:animScale>
                                      <p:cBhvr>
                                        <p:cTn id="90" dur="166" decel="50000">
                                          <p:stCondLst>
                                            <p:cond delay="1668"/>
                                          </p:stCondLst>
                                        </p:cTn>
                                        <p:tgtEl>
                                          <p:spTgt spid="61442">
                                            <p:txEl>
                                              <p:pRg st="4" end="4"/>
                                            </p:txEl>
                                          </p:spTgt>
                                        </p:tgtEl>
                                      </p:cBhvr>
                                      <p:to x="100000" y="100000"/>
                                    </p:animScale>
                                    <p:animScale>
                                      <p:cBhvr>
                                        <p:cTn id="91" dur="26">
                                          <p:stCondLst>
                                            <p:cond delay="1808"/>
                                          </p:stCondLst>
                                        </p:cTn>
                                        <p:tgtEl>
                                          <p:spTgt spid="61442">
                                            <p:txEl>
                                              <p:pRg st="4" end="4"/>
                                            </p:txEl>
                                          </p:spTgt>
                                        </p:tgtEl>
                                      </p:cBhvr>
                                      <p:to x="100000" y="95000"/>
                                    </p:animScale>
                                    <p:animScale>
                                      <p:cBhvr>
                                        <p:cTn id="92" dur="166" decel="50000">
                                          <p:stCondLst>
                                            <p:cond delay="1834"/>
                                          </p:stCondLst>
                                        </p:cTn>
                                        <p:tgtEl>
                                          <p:spTgt spid="61442">
                                            <p:txEl>
                                              <p:pRg st="4" end="4"/>
                                            </p:txEl>
                                          </p:spTgt>
                                        </p:tgtEl>
                                      </p:cBhvr>
                                      <p:to x="100000" y="100000"/>
                                    </p:animScale>
                                  </p:childTnLst>
                                </p:cTn>
                              </p:par>
                            </p:childTnLst>
                          </p:cTn>
                        </p:par>
                      </p:childTnLst>
                    </p:cTn>
                  </p:par>
                  <p:par>
                    <p:cTn id="93" fill="hold">
                      <p:stCondLst>
                        <p:cond delay="indefinite"/>
                      </p:stCondLst>
                      <p:childTnLst>
                        <p:par>
                          <p:cTn id="94" fill="hold">
                            <p:stCondLst>
                              <p:cond delay="0"/>
                            </p:stCondLst>
                            <p:childTnLst>
                              <p:par>
                                <p:cTn id="95" presetID="26" presetClass="entr" presetSubtype="0" fill="hold" grpId="0" nodeType="clickEffect">
                                  <p:stCondLst>
                                    <p:cond delay="0"/>
                                  </p:stCondLst>
                                  <p:childTnLst>
                                    <p:set>
                                      <p:cBhvr>
                                        <p:cTn id="96" dur="1" fill="hold">
                                          <p:stCondLst>
                                            <p:cond delay="0"/>
                                          </p:stCondLst>
                                        </p:cTn>
                                        <p:tgtEl>
                                          <p:spTgt spid="61442">
                                            <p:txEl>
                                              <p:pRg st="5" end="5"/>
                                            </p:txEl>
                                          </p:spTgt>
                                        </p:tgtEl>
                                        <p:attrNameLst>
                                          <p:attrName>style.visibility</p:attrName>
                                        </p:attrNameLst>
                                      </p:cBhvr>
                                      <p:to>
                                        <p:strVal val="visible"/>
                                      </p:to>
                                    </p:set>
                                    <p:animEffect transition="in" filter="wipe(down)">
                                      <p:cBhvr>
                                        <p:cTn id="97" dur="580">
                                          <p:stCondLst>
                                            <p:cond delay="0"/>
                                          </p:stCondLst>
                                        </p:cTn>
                                        <p:tgtEl>
                                          <p:spTgt spid="61442">
                                            <p:txEl>
                                              <p:pRg st="5" end="5"/>
                                            </p:txEl>
                                          </p:spTgt>
                                        </p:tgtEl>
                                      </p:cBhvr>
                                    </p:animEffect>
                                    <p:anim calcmode="lin" valueType="num">
                                      <p:cBhvr>
                                        <p:cTn id="98" dur="1822" tmFilter="0,0; 0.14,0.36; 0.43,0.73; 0.71,0.91; 1.0,1.0">
                                          <p:stCondLst>
                                            <p:cond delay="0"/>
                                          </p:stCondLst>
                                        </p:cTn>
                                        <p:tgtEl>
                                          <p:spTgt spid="61442">
                                            <p:txEl>
                                              <p:pRg st="5" end="5"/>
                                            </p:txEl>
                                          </p:spTgt>
                                        </p:tgtEl>
                                        <p:attrNameLst>
                                          <p:attrName>ppt_x</p:attrName>
                                        </p:attrNameLst>
                                      </p:cBhvr>
                                      <p:tavLst>
                                        <p:tav tm="0">
                                          <p:val>
                                            <p:strVal val="#ppt_x-0.25"/>
                                          </p:val>
                                        </p:tav>
                                        <p:tav tm="100000">
                                          <p:val>
                                            <p:strVal val="#ppt_x"/>
                                          </p:val>
                                        </p:tav>
                                      </p:tavLst>
                                    </p:anim>
                                    <p:anim calcmode="lin" valueType="num">
                                      <p:cBhvr>
                                        <p:cTn id="99" dur="664" tmFilter="0.0,0.0; 0.25,0.07; 0.50,0.2; 0.75,0.467; 1.0,1.0">
                                          <p:stCondLst>
                                            <p:cond delay="0"/>
                                          </p:stCondLst>
                                        </p:cTn>
                                        <p:tgtEl>
                                          <p:spTgt spid="61442">
                                            <p:txEl>
                                              <p:pRg st="5" end="5"/>
                                            </p:txEl>
                                          </p:spTgt>
                                        </p:tgtEl>
                                        <p:attrNameLst>
                                          <p:attrName>ppt_y</p:attrName>
                                        </p:attrNameLst>
                                      </p:cBhvr>
                                      <p:tavLst>
                                        <p:tav tm="0" fmla="#ppt_y-sin(pi*$)/3">
                                          <p:val>
                                            <p:fltVal val="0.5"/>
                                          </p:val>
                                        </p:tav>
                                        <p:tav tm="100000">
                                          <p:val>
                                            <p:fltVal val="1"/>
                                          </p:val>
                                        </p:tav>
                                      </p:tavLst>
                                    </p:anim>
                                    <p:anim calcmode="lin" valueType="num">
                                      <p:cBhvr>
                                        <p:cTn id="100" dur="664" tmFilter="0, 0; 0.125,0.2665; 0.25,0.4; 0.375,0.465; 0.5,0.5;  0.625,0.535; 0.75,0.6; 0.875,0.7335; 1,1">
                                          <p:stCondLst>
                                            <p:cond delay="664"/>
                                          </p:stCondLst>
                                        </p:cTn>
                                        <p:tgtEl>
                                          <p:spTgt spid="61442">
                                            <p:txEl>
                                              <p:pRg st="5" end="5"/>
                                            </p:txEl>
                                          </p:spTgt>
                                        </p:tgtEl>
                                        <p:attrNameLst>
                                          <p:attrName>ppt_y</p:attrName>
                                        </p:attrNameLst>
                                      </p:cBhvr>
                                      <p:tavLst>
                                        <p:tav tm="0" fmla="#ppt_y-sin(pi*$)/9">
                                          <p:val>
                                            <p:fltVal val="0"/>
                                          </p:val>
                                        </p:tav>
                                        <p:tav tm="100000">
                                          <p:val>
                                            <p:fltVal val="1"/>
                                          </p:val>
                                        </p:tav>
                                      </p:tavLst>
                                    </p:anim>
                                    <p:anim calcmode="lin" valueType="num">
                                      <p:cBhvr>
                                        <p:cTn id="101" dur="332" tmFilter="0, 0; 0.125,0.2665; 0.25,0.4; 0.375,0.465; 0.5,0.5;  0.625,0.535; 0.75,0.6; 0.875,0.7335; 1,1">
                                          <p:stCondLst>
                                            <p:cond delay="1324"/>
                                          </p:stCondLst>
                                        </p:cTn>
                                        <p:tgtEl>
                                          <p:spTgt spid="61442">
                                            <p:txEl>
                                              <p:pRg st="5" end="5"/>
                                            </p:txEl>
                                          </p:spTgt>
                                        </p:tgtEl>
                                        <p:attrNameLst>
                                          <p:attrName>ppt_y</p:attrName>
                                        </p:attrNameLst>
                                      </p:cBhvr>
                                      <p:tavLst>
                                        <p:tav tm="0" fmla="#ppt_y-sin(pi*$)/27">
                                          <p:val>
                                            <p:fltVal val="0"/>
                                          </p:val>
                                        </p:tav>
                                        <p:tav tm="100000">
                                          <p:val>
                                            <p:fltVal val="1"/>
                                          </p:val>
                                        </p:tav>
                                      </p:tavLst>
                                    </p:anim>
                                    <p:anim calcmode="lin" valueType="num">
                                      <p:cBhvr>
                                        <p:cTn id="102" dur="164" tmFilter="0, 0; 0.125,0.2665; 0.25,0.4; 0.375,0.465; 0.5,0.5;  0.625,0.535; 0.75,0.6; 0.875,0.7335; 1,1">
                                          <p:stCondLst>
                                            <p:cond delay="1656"/>
                                          </p:stCondLst>
                                        </p:cTn>
                                        <p:tgtEl>
                                          <p:spTgt spid="61442">
                                            <p:txEl>
                                              <p:pRg st="5" end="5"/>
                                            </p:txEl>
                                          </p:spTgt>
                                        </p:tgtEl>
                                        <p:attrNameLst>
                                          <p:attrName>ppt_y</p:attrName>
                                        </p:attrNameLst>
                                      </p:cBhvr>
                                      <p:tavLst>
                                        <p:tav tm="0" fmla="#ppt_y-sin(pi*$)/81">
                                          <p:val>
                                            <p:fltVal val="0"/>
                                          </p:val>
                                        </p:tav>
                                        <p:tav tm="100000">
                                          <p:val>
                                            <p:fltVal val="1"/>
                                          </p:val>
                                        </p:tav>
                                      </p:tavLst>
                                    </p:anim>
                                    <p:animScale>
                                      <p:cBhvr>
                                        <p:cTn id="103" dur="26">
                                          <p:stCondLst>
                                            <p:cond delay="650"/>
                                          </p:stCondLst>
                                        </p:cTn>
                                        <p:tgtEl>
                                          <p:spTgt spid="61442">
                                            <p:txEl>
                                              <p:pRg st="5" end="5"/>
                                            </p:txEl>
                                          </p:spTgt>
                                        </p:tgtEl>
                                      </p:cBhvr>
                                      <p:to x="100000" y="60000"/>
                                    </p:animScale>
                                    <p:animScale>
                                      <p:cBhvr>
                                        <p:cTn id="104" dur="166" decel="50000">
                                          <p:stCondLst>
                                            <p:cond delay="676"/>
                                          </p:stCondLst>
                                        </p:cTn>
                                        <p:tgtEl>
                                          <p:spTgt spid="61442">
                                            <p:txEl>
                                              <p:pRg st="5" end="5"/>
                                            </p:txEl>
                                          </p:spTgt>
                                        </p:tgtEl>
                                      </p:cBhvr>
                                      <p:to x="100000" y="100000"/>
                                    </p:animScale>
                                    <p:animScale>
                                      <p:cBhvr>
                                        <p:cTn id="105" dur="26">
                                          <p:stCondLst>
                                            <p:cond delay="1312"/>
                                          </p:stCondLst>
                                        </p:cTn>
                                        <p:tgtEl>
                                          <p:spTgt spid="61442">
                                            <p:txEl>
                                              <p:pRg st="5" end="5"/>
                                            </p:txEl>
                                          </p:spTgt>
                                        </p:tgtEl>
                                      </p:cBhvr>
                                      <p:to x="100000" y="80000"/>
                                    </p:animScale>
                                    <p:animScale>
                                      <p:cBhvr>
                                        <p:cTn id="106" dur="166" decel="50000">
                                          <p:stCondLst>
                                            <p:cond delay="1338"/>
                                          </p:stCondLst>
                                        </p:cTn>
                                        <p:tgtEl>
                                          <p:spTgt spid="61442">
                                            <p:txEl>
                                              <p:pRg st="5" end="5"/>
                                            </p:txEl>
                                          </p:spTgt>
                                        </p:tgtEl>
                                      </p:cBhvr>
                                      <p:to x="100000" y="100000"/>
                                    </p:animScale>
                                    <p:animScale>
                                      <p:cBhvr>
                                        <p:cTn id="107" dur="26">
                                          <p:stCondLst>
                                            <p:cond delay="1642"/>
                                          </p:stCondLst>
                                        </p:cTn>
                                        <p:tgtEl>
                                          <p:spTgt spid="61442">
                                            <p:txEl>
                                              <p:pRg st="5" end="5"/>
                                            </p:txEl>
                                          </p:spTgt>
                                        </p:tgtEl>
                                      </p:cBhvr>
                                      <p:to x="100000" y="90000"/>
                                    </p:animScale>
                                    <p:animScale>
                                      <p:cBhvr>
                                        <p:cTn id="108" dur="166" decel="50000">
                                          <p:stCondLst>
                                            <p:cond delay="1668"/>
                                          </p:stCondLst>
                                        </p:cTn>
                                        <p:tgtEl>
                                          <p:spTgt spid="61442">
                                            <p:txEl>
                                              <p:pRg st="5" end="5"/>
                                            </p:txEl>
                                          </p:spTgt>
                                        </p:tgtEl>
                                      </p:cBhvr>
                                      <p:to x="100000" y="100000"/>
                                    </p:animScale>
                                    <p:animScale>
                                      <p:cBhvr>
                                        <p:cTn id="109" dur="26">
                                          <p:stCondLst>
                                            <p:cond delay="1808"/>
                                          </p:stCondLst>
                                        </p:cTn>
                                        <p:tgtEl>
                                          <p:spTgt spid="61442">
                                            <p:txEl>
                                              <p:pRg st="5" end="5"/>
                                            </p:txEl>
                                          </p:spTgt>
                                        </p:tgtEl>
                                      </p:cBhvr>
                                      <p:to x="100000" y="95000"/>
                                    </p:animScale>
                                    <p:animScale>
                                      <p:cBhvr>
                                        <p:cTn id="110" dur="166" decel="50000">
                                          <p:stCondLst>
                                            <p:cond delay="1834"/>
                                          </p:stCondLst>
                                        </p:cTn>
                                        <p:tgtEl>
                                          <p:spTgt spid="61442">
                                            <p:txEl>
                                              <p:pRg st="5" end="5"/>
                                            </p:txEl>
                                          </p:spTgt>
                                        </p:tgtEl>
                                      </p:cBhvr>
                                      <p:to x="100000" y="100000"/>
                                    </p:animScale>
                                  </p:childTnLst>
                                </p:cTn>
                              </p:par>
                            </p:childTnLst>
                          </p:cTn>
                        </p:par>
                      </p:childTnLst>
                    </p:cTn>
                  </p:par>
                  <p:par>
                    <p:cTn id="111" fill="hold">
                      <p:stCondLst>
                        <p:cond delay="indefinite"/>
                      </p:stCondLst>
                      <p:childTnLst>
                        <p:par>
                          <p:cTn id="112" fill="hold">
                            <p:stCondLst>
                              <p:cond delay="0"/>
                            </p:stCondLst>
                            <p:childTnLst>
                              <p:par>
                                <p:cTn id="113" presetID="26" presetClass="entr" presetSubtype="0" fill="hold" grpId="0" nodeType="clickEffect">
                                  <p:stCondLst>
                                    <p:cond delay="0"/>
                                  </p:stCondLst>
                                  <p:childTnLst>
                                    <p:set>
                                      <p:cBhvr>
                                        <p:cTn id="114" dur="1" fill="hold">
                                          <p:stCondLst>
                                            <p:cond delay="0"/>
                                          </p:stCondLst>
                                        </p:cTn>
                                        <p:tgtEl>
                                          <p:spTgt spid="61442">
                                            <p:txEl>
                                              <p:pRg st="6" end="6"/>
                                            </p:txEl>
                                          </p:spTgt>
                                        </p:tgtEl>
                                        <p:attrNameLst>
                                          <p:attrName>style.visibility</p:attrName>
                                        </p:attrNameLst>
                                      </p:cBhvr>
                                      <p:to>
                                        <p:strVal val="visible"/>
                                      </p:to>
                                    </p:set>
                                    <p:animEffect transition="in" filter="wipe(down)">
                                      <p:cBhvr>
                                        <p:cTn id="115" dur="580">
                                          <p:stCondLst>
                                            <p:cond delay="0"/>
                                          </p:stCondLst>
                                        </p:cTn>
                                        <p:tgtEl>
                                          <p:spTgt spid="61442">
                                            <p:txEl>
                                              <p:pRg st="6" end="6"/>
                                            </p:txEl>
                                          </p:spTgt>
                                        </p:tgtEl>
                                      </p:cBhvr>
                                    </p:animEffect>
                                    <p:anim calcmode="lin" valueType="num">
                                      <p:cBhvr>
                                        <p:cTn id="116" dur="1822" tmFilter="0,0; 0.14,0.36; 0.43,0.73; 0.71,0.91; 1.0,1.0">
                                          <p:stCondLst>
                                            <p:cond delay="0"/>
                                          </p:stCondLst>
                                        </p:cTn>
                                        <p:tgtEl>
                                          <p:spTgt spid="61442">
                                            <p:txEl>
                                              <p:pRg st="6" end="6"/>
                                            </p:txEl>
                                          </p:spTgt>
                                        </p:tgtEl>
                                        <p:attrNameLst>
                                          <p:attrName>ppt_x</p:attrName>
                                        </p:attrNameLst>
                                      </p:cBhvr>
                                      <p:tavLst>
                                        <p:tav tm="0">
                                          <p:val>
                                            <p:strVal val="#ppt_x-0.25"/>
                                          </p:val>
                                        </p:tav>
                                        <p:tav tm="100000">
                                          <p:val>
                                            <p:strVal val="#ppt_x"/>
                                          </p:val>
                                        </p:tav>
                                      </p:tavLst>
                                    </p:anim>
                                    <p:anim calcmode="lin" valueType="num">
                                      <p:cBhvr>
                                        <p:cTn id="117" dur="664" tmFilter="0.0,0.0; 0.25,0.07; 0.50,0.2; 0.75,0.467; 1.0,1.0">
                                          <p:stCondLst>
                                            <p:cond delay="0"/>
                                          </p:stCondLst>
                                        </p:cTn>
                                        <p:tgtEl>
                                          <p:spTgt spid="61442">
                                            <p:txEl>
                                              <p:pRg st="6" end="6"/>
                                            </p:txEl>
                                          </p:spTgt>
                                        </p:tgtEl>
                                        <p:attrNameLst>
                                          <p:attrName>ppt_y</p:attrName>
                                        </p:attrNameLst>
                                      </p:cBhvr>
                                      <p:tavLst>
                                        <p:tav tm="0" fmla="#ppt_y-sin(pi*$)/3">
                                          <p:val>
                                            <p:fltVal val="0.5"/>
                                          </p:val>
                                        </p:tav>
                                        <p:tav tm="100000">
                                          <p:val>
                                            <p:fltVal val="1"/>
                                          </p:val>
                                        </p:tav>
                                      </p:tavLst>
                                    </p:anim>
                                    <p:anim calcmode="lin" valueType="num">
                                      <p:cBhvr>
                                        <p:cTn id="118" dur="664" tmFilter="0, 0; 0.125,0.2665; 0.25,0.4; 0.375,0.465; 0.5,0.5;  0.625,0.535; 0.75,0.6; 0.875,0.7335; 1,1">
                                          <p:stCondLst>
                                            <p:cond delay="664"/>
                                          </p:stCondLst>
                                        </p:cTn>
                                        <p:tgtEl>
                                          <p:spTgt spid="61442">
                                            <p:txEl>
                                              <p:pRg st="6" end="6"/>
                                            </p:txEl>
                                          </p:spTgt>
                                        </p:tgtEl>
                                        <p:attrNameLst>
                                          <p:attrName>ppt_y</p:attrName>
                                        </p:attrNameLst>
                                      </p:cBhvr>
                                      <p:tavLst>
                                        <p:tav tm="0" fmla="#ppt_y-sin(pi*$)/9">
                                          <p:val>
                                            <p:fltVal val="0"/>
                                          </p:val>
                                        </p:tav>
                                        <p:tav tm="100000">
                                          <p:val>
                                            <p:fltVal val="1"/>
                                          </p:val>
                                        </p:tav>
                                      </p:tavLst>
                                    </p:anim>
                                    <p:anim calcmode="lin" valueType="num">
                                      <p:cBhvr>
                                        <p:cTn id="119" dur="332" tmFilter="0, 0; 0.125,0.2665; 0.25,0.4; 0.375,0.465; 0.5,0.5;  0.625,0.535; 0.75,0.6; 0.875,0.7335; 1,1">
                                          <p:stCondLst>
                                            <p:cond delay="1324"/>
                                          </p:stCondLst>
                                        </p:cTn>
                                        <p:tgtEl>
                                          <p:spTgt spid="61442">
                                            <p:txEl>
                                              <p:pRg st="6" end="6"/>
                                            </p:txEl>
                                          </p:spTgt>
                                        </p:tgtEl>
                                        <p:attrNameLst>
                                          <p:attrName>ppt_y</p:attrName>
                                        </p:attrNameLst>
                                      </p:cBhvr>
                                      <p:tavLst>
                                        <p:tav tm="0" fmla="#ppt_y-sin(pi*$)/27">
                                          <p:val>
                                            <p:fltVal val="0"/>
                                          </p:val>
                                        </p:tav>
                                        <p:tav tm="100000">
                                          <p:val>
                                            <p:fltVal val="1"/>
                                          </p:val>
                                        </p:tav>
                                      </p:tavLst>
                                    </p:anim>
                                    <p:anim calcmode="lin" valueType="num">
                                      <p:cBhvr>
                                        <p:cTn id="120" dur="164" tmFilter="0, 0; 0.125,0.2665; 0.25,0.4; 0.375,0.465; 0.5,0.5;  0.625,0.535; 0.75,0.6; 0.875,0.7335; 1,1">
                                          <p:stCondLst>
                                            <p:cond delay="1656"/>
                                          </p:stCondLst>
                                        </p:cTn>
                                        <p:tgtEl>
                                          <p:spTgt spid="61442">
                                            <p:txEl>
                                              <p:pRg st="6" end="6"/>
                                            </p:txEl>
                                          </p:spTgt>
                                        </p:tgtEl>
                                        <p:attrNameLst>
                                          <p:attrName>ppt_y</p:attrName>
                                        </p:attrNameLst>
                                      </p:cBhvr>
                                      <p:tavLst>
                                        <p:tav tm="0" fmla="#ppt_y-sin(pi*$)/81">
                                          <p:val>
                                            <p:fltVal val="0"/>
                                          </p:val>
                                        </p:tav>
                                        <p:tav tm="100000">
                                          <p:val>
                                            <p:fltVal val="1"/>
                                          </p:val>
                                        </p:tav>
                                      </p:tavLst>
                                    </p:anim>
                                    <p:animScale>
                                      <p:cBhvr>
                                        <p:cTn id="121" dur="26">
                                          <p:stCondLst>
                                            <p:cond delay="650"/>
                                          </p:stCondLst>
                                        </p:cTn>
                                        <p:tgtEl>
                                          <p:spTgt spid="61442">
                                            <p:txEl>
                                              <p:pRg st="6" end="6"/>
                                            </p:txEl>
                                          </p:spTgt>
                                        </p:tgtEl>
                                      </p:cBhvr>
                                      <p:to x="100000" y="60000"/>
                                    </p:animScale>
                                    <p:animScale>
                                      <p:cBhvr>
                                        <p:cTn id="122" dur="166" decel="50000">
                                          <p:stCondLst>
                                            <p:cond delay="676"/>
                                          </p:stCondLst>
                                        </p:cTn>
                                        <p:tgtEl>
                                          <p:spTgt spid="61442">
                                            <p:txEl>
                                              <p:pRg st="6" end="6"/>
                                            </p:txEl>
                                          </p:spTgt>
                                        </p:tgtEl>
                                      </p:cBhvr>
                                      <p:to x="100000" y="100000"/>
                                    </p:animScale>
                                    <p:animScale>
                                      <p:cBhvr>
                                        <p:cTn id="123" dur="26">
                                          <p:stCondLst>
                                            <p:cond delay="1312"/>
                                          </p:stCondLst>
                                        </p:cTn>
                                        <p:tgtEl>
                                          <p:spTgt spid="61442">
                                            <p:txEl>
                                              <p:pRg st="6" end="6"/>
                                            </p:txEl>
                                          </p:spTgt>
                                        </p:tgtEl>
                                      </p:cBhvr>
                                      <p:to x="100000" y="80000"/>
                                    </p:animScale>
                                    <p:animScale>
                                      <p:cBhvr>
                                        <p:cTn id="124" dur="166" decel="50000">
                                          <p:stCondLst>
                                            <p:cond delay="1338"/>
                                          </p:stCondLst>
                                        </p:cTn>
                                        <p:tgtEl>
                                          <p:spTgt spid="61442">
                                            <p:txEl>
                                              <p:pRg st="6" end="6"/>
                                            </p:txEl>
                                          </p:spTgt>
                                        </p:tgtEl>
                                      </p:cBhvr>
                                      <p:to x="100000" y="100000"/>
                                    </p:animScale>
                                    <p:animScale>
                                      <p:cBhvr>
                                        <p:cTn id="125" dur="26">
                                          <p:stCondLst>
                                            <p:cond delay="1642"/>
                                          </p:stCondLst>
                                        </p:cTn>
                                        <p:tgtEl>
                                          <p:spTgt spid="61442">
                                            <p:txEl>
                                              <p:pRg st="6" end="6"/>
                                            </p:txEl>
                                          </p:spTgt>
                                        </p:tgtEl>
                                      </p:cBhvr>
                                      <p:to x="100000" y="90000"/>
                                    </p:animScale>
                                    <p:animScale>
                                      <p:cBhvr>
                                        <p:cTn id="126" dur="166" decel="50000">
                                          <p:stCondLst>
                                            <p:cond delay="1668"/>
                                          </p:stCondLst>
                                        </p:cTn>
                                        <p:tgtEl>
                                          <p:spTgt spid="61442">
                                            <p:txEl>
                                              <p:pRg st="6" end="6"/>
                                            </p:txEl>
                                          </p:spTgt>
                                        </p:tgtEl>
                                      </p:cBhvr>
                                      <p:to x="100000" y="100000"/>
                                    </p:animScale>
                                    <p:animScale>
                                      <p:cBhvr>
                                        <p:cTn id="127" dur="26">
                                          <p:stCondLst>
                                            <p:cond delay="1808"/>
                                          </p:stCondLst>
                                        </p:cTn>
                                        <p:tgtEl>
                                          <p:spTgt spid="61442">
                                            <p:txEl>
                                              <p:pRg st="6" end="6"/>
                                            </p:txEl>
                                          </p:spTgt>
                                        </p:tgtEl>
                                      </p:cBhvr>
                                      <p:to x="100000" y="95000"/>
                                    </p:animScale>
                                    <p:animScale>
                                      <p:cBhvr>
                                        <p:cTn id="128" dur="166" decel="50000">
                                          <p:stCondLst>
                                            <p:cond delay="1834"/>
                                          </p:stCondLst>
                                        </p:cTn>
                                        <p:tgtEl>
                                          <p:spTgt spid="61442">
                                            <p:txEl>
                                              <p:pRg st="6" end="6"/>
                                            </p:txEl>
                                          </p:spTgt>
                                        </p:tgtEl>
                                      </p:cBhvr>
                                      <p:to x="100000" y="100000"/>
                                    </p:animScale>
                                  </p:childTnLst>
                                </p:cTn>
                              </p:par>
                            </p:childTnLst>
                          </p:cTn>
                        </p:par>
                      </p:childTnLst>
                    </p:cTn>
                  </p:par>
                  <p:par>
                    <p:cTn id="129" fill="hold">
                      <p:stCondLst>
                        <p:cond delay="indefinite"/>
                      </p:stCondLst>
                      <p:childTnLst>
                        <p:par>
                          <p:cTn id="130" fill="hold">
                            <p:stCondLst>
                              <p:cond delay="0"/>
                            </p:stCondLst>
                            <p:childTnLst>
                              <p:par>
                                <p:cTn id="131" presetID="26" presetClass="entr" presetSubtype="0" fill="hold" grpId="0" nodeType="clickEffect">
                                  <p:stCondLst>
                                    <p:cond delay="0"/>
                                  </p:stCondLst>
                                  <p:childTnLst>
                                    <p:set>
                                      <p:cBhvr>
                                        <p:cTn id="132" dur="1" fill="hold">
                                          <p:stCondLst>
                                            <p:cond delay="0"/>
                                          </p:stCondLst>
                                        </p:cTn>
                                        <p:tgtEl>
                                          <p:spTgt spid="61442">
                                            <p:txEl>
                                              <p:pRg st="7" end="7"/>
                                            </p:txEl>
                                          </p:spTgt>
                                        </p:tgtEl>
                                        <p:attrNameLst>
                                          <p:attrName>style.visibility</p:attrName>
                                        </p:attrNameLst>
                                      </p:cBhvr>
                                      <p:to>
                                        <p:strVal val="visible"/>
                                      </p:to>
                                    </p:set>
                                    <p:animEffect transition="in" filter="wipe(down)">
                                      <p:cBhvr>
                                        <p:cTn id="133" dur="580">
                                          <p:stCondLst>
                                            <p:cond delay="0"/>
                                          </p:stCondLst>
                                        </p:cTn>
                                        <p:tgtEl>
                                          <p:spTgt spid="61442">
                                            <p:txEl>
                                              <p:pRg st="7" end="7"/>
                                            </p:txEl>
                                          </p:spTgt>
                                        </p:tgtEl>
                                      </p:cBhvr>
                                    </p:animEffect>
                                    <p:anim calcmode="lin" valueType="num">
                                      <p:cBhvr>
                                        <p:cTn id="134" dur="1822" tmFilter="0,0; 0.14,0.36; 0.43,0.73; 0.71,0.91; 1.0,1.0">
                                          <p:stCondLst>
                                            <p:cond delay="0"/>
                                          </p:stCondLst>
                                        </p:cTn>
                                        <p:tgtEl>
                                          <p:spTgt spid="61442">
                                            <p:txEl>
                                              <p:pRg st="7" end="7"/>
                                            </p:txEl>
                                          </p:spTgt>
                                        </p:tgtEl>
                                        <p:attrNameLst>
                                          <p:attrName>ppt_x</p:attrName>
                                        </p:attrNameLst>
                                      </p:cBhvr>
                                      <p:tavLst>
                                        <p:tav tm="0">
                                          <p:val>
                                            <p:strVal val="#ppt_x-0.25"/>
                                          </p:val>
                                        </p:tav>
                                        <p:tav tm="100000">
                                          <p:val>
                                            <p:strVal val="#ppt_x"/>
                                          </p:val>
                                        </p:tav>
                                      </p:tavLst>
                                    </p:anim>
                                    <p:anim calcmode="lin" valueType="num">
                                      <p:cBhvr>
                                        <p:cTn id="135" dur="664" tmFilter="0.0,0.0; 0.25,0.07; 0.50,0.2; 0.75,0.467; 1.0,1.0">
                                          <p:stCondLst>
                                            <p:cond delay="0"/>
                                          </p:stCondLst>
                                        </p:cTn>
                                        <p:tgtEl>
                                          <p:spTgt spid="61442">
                                            <p:txEl>
                                              <p:pRg st="7" end="7"/>
                                            </p:txEl>
                                          </p:spTgt>
                                        </p:tgtEl>
                                        <p:attrNameLst>
                                          <p:attrName>ppt_y</p:attrName>
                                        </p:attrNameLst>
                                      </p:cBhvr>
                                      <p:tavLst>
                                        <p:tav tm="0" fmla="#ppt_y-sin(pi*$)/3">
                                          <p:val>
                                            <p:fltVal val="0.5"/>
                                          </p:val>
                                        </p:tav>
                                        <p:tav tm="100000">
                                          <p:val>
                                            <p:fltVal val="1"/>
                                          </p:val>
                                        </p:tav>
                                      </p:tavLst>
                                    </p:anim>
                                    <p:anim calcmode="lin" valueType="num">
                                      <p:cBhvr>
                                        <p:cTn id="136" dur="664" tmFilter="0, 0; 0.125,0.2665; 0.25,0.4; 0.375,0.465; 0.5,0.5;  0.625,0.535; 0.75,0.6; 0.875,0.7335; 1,1">
                                          <p:stCondLst>
                                            <p:cond delay="664"/>
                                          </p:stCondLst>
                                        </p:cTn>
                                        <p:tgtEl>
                                          <p:spTgt spid="61442">
                                            <p:txEl>
                                              <p:pRg st="7" end="7"/>
                                            </p:txEl>
                                          </p:spTgt>
                                        </p:tgtEl>
                                        <p:attrNameLst>
                                          <p:attrName>ppt_y</p:attrName>
                                        </p:attrNameLst>
                                      </p:cBhvr>
                                      <p:tavLst>
                                        <p:tav tm="0" fmla="#ppt_y-sin(pi*$)/9">
                                          <p:val>
                                            <p:fltVal val="0"/>
                                          </p:val>
                                        </p:tav>
                                        <p:tav tm="100000">
                                          <p:val>
                                            <p:fltVal val="1"/>
                                          </p:val>
                                        </p:tav>
                                      </p:tavLst>
                                    </p:anim>
                                    <p:anim calcmode="lin" valueType="num">
                                      <p:cBhvr>
                                        <p:cTn id="137" dur="332" tmFilter="0, 0; 0.125,0.2665; 0.25,0.4; 0.375,0.465; 0.5,0.5;  0.625,0.535; 0.75,0.6; 0.875,0.7335; 1,1">
                                          <p:stCondLst>
                                            <p:cond delay="1324"/>
                                          </p:stCondLst>
                                        </p:cTn>
                                        <p:tgtEl>
                                          <p:spTgt spid="61442">
                                            <p:txEl>
                                              <p:pRg st="7" end="7"/>
                                            </p:txEl>
                                          </p:spTgt>
                                        </p:tgtEl>
                                        <p:attrNameLst>
                                          <p:attrName>ppt_y</p:attrName>
                                        </p:attrNameLst>
                                      </p:cBhvr>
                                      <p:tavLst>
                                        <p:tav tm="0" fmla="#ppt_y-sin(pi*$)/27">
                                          <p:val>
                                            <p:fltVal val="0"/>
                                          </p:val>
                                        </p:tav>
                                        <p:tav tm="100000">
                                          <p:val>
                                            <p:fltVal val="1"/>
                                          </p:val>
                                        </p:tav>
                                      </p:tavLst>
                                    </p:anim>
                                    <p:anim calcmode="lin" valueType="num">
                                      <p:cBhvr>
                                        <p:cTn id="138" dur="164" tmFilter="0, 0; 0.125,0.2665; 0.25,0.4; 0.375,0.465; 0.5,0.5;  0.625,0.535; 0.75,0.6; 0.875,0.7335; 1,1">
                                          <p:stCondLst>
                                            <p:cond delay="1656"/>
                                          </p:stCondLst>
                                        </p:cTn>
                                        <p:tgtEl>
                                          <p:spTgt spid="61442">
                                            <p:txEl>
                                              <p:pRg st="7" end="7"/>
                                            </p:txEl>
                                          </p:spTgt>
                                        </p:tgtEl>
                                        <p:attrNameLst>
                                          <p:attrName>ppt_y</p:attrName>
                                        </p:attrNameLst>
                                      </p:cBhvr>
                                      <p:tavLst>
                                        <p:tav tm="0" fmla="#ppt_y-sin(pi*$)/81">
                                          <p:val>
                                            <p:fltVal val="0"/>
                                          </p:val>
                                        </p:tav>
                                        <p:tav tm="100000">
                                          <p:val>
                                            <p:fltVal val="1"/>
                                          </p:val>
                                        </p:tav>
                                      </p:tavLst>
                                    </p:anim>
                                    <p:animScale>
                                      <p:cBhvr>
                                        <p:cTn id="139" dur="26">
                                          <p:stCondLst>
                                            <p:cond delay="650"/>
                                          </p:stCondLst>
                                        </p:cTn>
                                        <p:tgtEl>
                                          <p:spTgt spid="61442">
                                            <p:txEl>
                                              <p:pRg st="7" end="7"/>
                                            </p:txEl>
                                          </p:spTgt>
                                        </p:tgtEl>
                                      </p:cBhvr>
                                      <p:to x="100000" y="60000"/>
                                    </p:animScale>
                                    <p:animScale>
                                      <p:cBhvr>
                                        <p:cTn id="140" dur="166" decel="50000">
                                          <p:stCondLst>
                                            <p:cond delay="676"/>
                                          </p:stCondLst>
                                        </p:cTn>
                                        <p:tgtEl>
                                          <p:spTgt spid="61442">
                                            <p:txEl>
                                              <p:pRg st="7" end="7"/>
                                            </p:txEl>
                                          </p:spTgt>
                                        </p:tgtEl>
                                      </p:cBhvr>
                                      <p:to x="100000" y="100000"/>
                                    </p:animScale>
                                    <p:animScale>
                                      <p:cBhvr>
                                        <p:cTn id="141" dur="26">
                                          <p:stCondLst>
                                            <p:cond delay="1312"/>
                                          </p:stCondLst>
                                        </p:cTn>
                                        <p:tgtEl>
                                          <p:spTgt spid="61442">
                                            <p:txEl>
                                              <p:pRg st="7" end="7"/>
                                            </p:txEl>
                                          </p:spTgt>
                                        </p:tgtEl>
                                      </p:cBhvr>
                                      <p:to x="100000" y="80000"/>
                                    </p:animScale>
                                    <p:animScale>
                                      <p:cBhvr>
                                        <p:cTn id="142" dur="166" decel="50000">
                                          <p:stCondLst>
                                            <p:cond delay="1338"/>
                                          </p:stCondLst>
                                        </p:cTn>
                                        <p:tgtEl>
                                          <p:spTgt spid="61442">
                                            <p:txEl>
                                              <p:pRg st="7" end="7"/>
                                            </p:txEl>
                                          </p:spTgt>
                                        </p:tgtEl>
                                      </p:cBhvr>
                                      <p:to x="100000" y="100000"/>
                                    </p:animScale>
                                    <p:animScale>
                                      <p:cBhvr>
                                        <p:cTn id="143" dur="26">
                                          <p:stCondLst>
                                            <p:cond delay="1642"/>
                                          </p:stCondLst>
                                        </p:cTn>
                                        <p:tgtEl>
                                          <p:spTgt spid="61442">
                                            <p:txEl>
                                              <p:pRg st="7" end="7"/>
                                            </p:txEl>
                                          </p:spTgt>
                                        </p:tgtEl>
                                      </p:cBhvr>
                                      <p:to x="100000" y="90000"/>
                                    </p:animScale>
                                    <p:animScale>
                                      <p:cBhvr>
                                        <p:cTn id="144" dur="166" decel="50000">
                                          <p:stCondLst>
                                            <p:cond delay="1668"/>
                                          </p:stCondLst>
                                        </p:cTn>
                                        <p:tgtEl>
                                          <p:spTgt spid="61442">
                                            <p:txEl>
                                              <p:pRg st="7" end="7"/>
                                            </p:txEl>
                                          </p:spTgt>
                                        </p:tgtEl>
                                      </p:cBhvr>
                                      <p:to x="100000" y="100000"/>
                                    </p:animScale>
                                    <p:animScale>
                                      <p:cBhvr>
                                        <p:cTn id="145" dur="26">
                                          <p:stCondLst>
                                            <p:cond delay="1808"/>
                                          </p:stCondLst>
                                        </p:cTn>
                                        <p:tgtEl>
                                          <p:spTgt spid="61442">
                                            <p:txEl>
                                              <p:pRg st="7" end="7"/>
                                            </p:txEl>
                                          </p:spTgt>
                                        </p:tgtEl>
                                      </p:cBhvr>
                                      <p:to x="100000" y="95000"/>
                                    </p:animScale>
                                    <p:animScale>
                                      <p:cBhvr>
                                        <p:cTn id="146" dur="166" decel="50000">
                                          <p:stCondLst>
                                            <p:cond delay="1834"/>
                                          </p:stCondLst>
                                        </p:cTn>
                                        <p:tgtEl>
                                          <p:spTgt spid="61442">
                                            <p:txEl>
                                              <p:pRg st="7" end="7"/>
                                            </p:txEl>
                                          </p:spTgt>
                                        </p:tgtEl>
                                      </p:cBhvr>
                                      <p:to x="100000" y="100000"/>
                                    </p:animScale>
                                  </p:childTnLst>
                                </p:cTn>
                              </p:par>
                            </p:childTnLst>
                          </p:cTn>
                        </p:par>
                      </p:childTnLst>
                    </p:cTn>
                  </p:par>
                  <p:par>
                    <p:cTn id="147" fill="hold">
                      <p:stCondLst>
                        <p:cond delay="indefinite"/>
                      </p:stCondLst>
                      <p:childTnLst>
                        <p:par>
                          <p:cTn id="148" fill="hold">
                            <p:stCondLst>
                              <p:cond delay="0"/>
                            </p:stCondLst>
                            <p:childTnLst>
                              <p:par>
                                <p:cTn id="149" presetID="42" presetClass="entr" presetSubtype="0" fill="hold" nodeType="clickEffect">
                                  <p:stCondLst>
                                    <p:cond delay="0"/>
                                  </p:stCondLst>
                                  <p:childTnLst>
                                    <p:set>
                                      <p:cBhvr>
                                        <p:cTn id="150" dur="1" fill="hold">
                                          <p:stCondLst>
                                            <p:cond delay="0"/>
                                          </p:stCondLst>
                                        </p:cTn>
                                        <p:tgtEl>
                                          <p:spTgt spid="61446"/>
                                        </p:tgtEl>
                                        <p:attrNameLst>
                                          <p:attrName>style.visibility</p:attrName>
                                        </p:attrNameLst>
                                      </p:cBhvr>
                                      <p:to>
                                        <p:strVal val="visible"/>
                                      </p:to>
                                    </p:set>
                                    <p:animEffect transition="in" filter="fade">
                                      <p:cBhvr>
                                        <p:cTn id="151" dur="1000"/>
                                        <p:tgtEl>
                                          <p:spTgt spid="61446"/>
                                        </p:tgtEl>
                                      </p:cBhvr>
                                    </p:animEffect>
                                    <p:anim calcmode="lin" valueType="num">
                                      <p:cBhvr>
                                        <p:cTn id="152" dur="1000" fill="hold"/>
                                        <p:tgtEl>
                                          <p:spTgt spid="61446"/>
                                        </p:tgtEl>
                                        <p:attrNameLst>
                                          <p:attrName>ppt_x</p:attrName>
                                        </p:attrNameLst>
                                      </p:cBhvr>
                                      <p:tavLst>
                                        <p:tav tm="0">
                                          <p:val>
                                            <p:strVal val="#ppt_x"/>
                                          </p:val>
                                        </p:tav>
                                        <p:tav tm="100000">
                                          <p:val>
                                            <p:strVal val="#ppt_x"/>
                                          </p:val>
                                        </p:tav>
                                      </p:tavLst>
                                    </p:anim>
                                    <p:anim calcmode="lin" valueType="num">
                                      <p:cBhvr>
                                        <p:cTn id="153" dur="1000" fill="hold"/>
                                        <p:tgtEl>
                                          <p:spTgt spid="61446"/>
                                        </p:tgtEl>
                                        <p:attrNameLst>
                                          <p:attrName>ppt_y</p:attrName>
                                        </p:attrNameLst>
                                      </p:cBhvr>
                                      <p:tavLst>
                                        <p:tav tm="0">
                                          <p:val>
                                            <p:strVal val="#ppt_y+.1"/>
                                          </p:val>
                                        </p:tav>
                                        <p:tav tm="100000">
                                          <p:val>
                                            <p:strVal val="#ppt_y"/>
                                          </p:val>
                                        </p:tav>
                                      </p:tavLst>
                                    </p:anim>
                                  </p:childTnLst>
                                </p:cTn>
                              </p:par>
                              <p:par>
                                <p:cTn id="154" presetID="42" presetClass="entr" presetSubtype="0" fill="hold" nodeType="withEffect">
                                  <p:stCondLst>
                                    <p:cond delay="0"/>
                                  </p:stCondLst>
                                  <p:childTnLst>
                                    <p:set>
                                      <p:cBhvr>
                                        <p:cTn id="155" dur="1" fill="hold">
                                          <p:stCondLst>
                                            <p:cond delay="0"/>
                                          </p:stCondLst>
                                        </p:cTn>
                                        <p:tgtEl>
                                          <p:spTgt spid="61459"/>
                                        </p:tgtEl>
                                        <p:attrNameLst>
                                          <p:attrName>style.visibility</p:attrName>
                                        </p:attrNameLst>
                                      </p:cBhvr>
                                      <p:to>
                                        <p:strVal val="visible"/>
                                      </p:to>
                                    </p:set>
                                    <p:animEffect transition="in" filter="fade">
                                      <p:cBhvr>
                                        <p:cTn id="156" dur="1000"/>
                                        <p:tgtEl>
                                          <p:spTgt spid="61459"/>
                                        </p:tgtEl>
                                      </p:cBhvr>
                                    </p:animEffect>
                                    <p:anim calcmode="lin" valueType="num">
                                      <p:cBhvr>
                                        <p:cTn id="157" dur="1000" fill="hold"/>
                                        <p:tgtEl>
                                          <p:spTgt spid="61459"/>
                                        </p:tgtEl>
                                        <p:attrNameLst>
                                          <p:attrName>ppt_x</p:attrName>
                                        </p:attrNameLst>
                                      </p:cBhvr>
                                      <p:tavLst>
                                        <p:tav tm="0">
                                          <p:val>
                                            <p:strVal val="#ppt_x"/>
                                          </p:val>
                                        </p:tav>
                                        <p:tav tm="100000">
                                          <p:val>
                                            <p:strVal val="#ppt_x"/>
                                          </p:val>
                                        </p:tav>
                                      </p:tavLst>
                                    </p:anim>
                                    <p:anim calcmode="lin" valueType="num">
                                      <p:cBhvr>
                                        <p:cTn id="158" dur="1000" fill="hold"/>
                                        <p:tgtEl>
                                          <p:spTgt spid="61459"/>
                                        </p:tgtEl>
                                        <p:attrNameLst>
                                          <p:attrName>ppt_y</p:attrName>
                                        </p:attrNameLst>
                                      </p:cBhvr>
                                      <p:tavLst>
                                        <p:tav tm="0">
                                          <p:val>
                                            <p:strVal val="#ppt_y+.1"/>
                                          </p:val>
                                        </p:tav>
                                        <p:tav tm="100000">
                                          <p:val>
                                            <p:strVal val="#ppt_y"/>
                                          </p:val>
                                        </p:tav>
                                      </p:tavLst>
                                    </p:anim>
                                  </p:childTnLst>
                                </p:cTn>
                              </p:par>
                              <p:par>
                                <p:cTn id="159" presetID="42" presetClass="entr" presetSubtype="0" fill="hold" nodeType="withEffect">
                                  <p:stCondLst>
                                    <p:cond delay="0"/>
                                  </p:stCondLst>
                                  <p:childTnLst>
                                    <p:set>
                                      <p:cBhvr>
                                        <p:cTn id="160" dur="1" fill="hold">
                                          <p:stCondLst>
                                            <p:cond delay="0"/>
                                          </p:stCondLst>
                                        </p:cTn>
                                        <p:tgtEl>
                                          <p:spTgt spid="14"/>
                                        </p:tgtEl>
                                        <p:attrNameLst>
                                          <p:attrName>style.visibility</p:attrName>
                                        </p:attrNameLst>
                                      </p:cBhvr>
                                      <p:to>
                                        <p:strVal val="visible"/>
                                      </p:to>
                                    </p:set>
                                    <p:animEffect transition="in" filter="fade">
                                      <p:cBhvr>
                                        <p:cTn id="161" dur="1000"/>
                                        <p:tgtEl>
                                          <p:spTgt spid="14"/>
                                        </p:tgtEl>
                                      </p:cBhvr>
                                    </p:animEffect>
                                    <p:anim calcmode="lin" valueType="num">
                                      <p:cBhvr>
                                        <p:cTn id="162" dur="1000" fill="hold"/>
                                        <p:tgtEl>
                                          <p:spTgt spid="14"/>
                                        </p:tgtEl>
                                        <p:attrNameLst>
                                          <p:attrName>ppt_x</p:attrName>
                                        </p:attrNameLst>
                                      </p:cBhvr>
                                      <p:tavLst>
                                        <p:tav tm="0">
                                          <p:val>
                                            <p:strVal val="#ppt_x"/>
                                          </p:val>
                                        </p:tav>
                                        <p:tav tm="100000">
                                          <p:val>
                                            <p:strVal val="#ppt_x"/>
                                          </p:val>
                                        </p:tav>
                                      </p:tavLst>
                                    </p:anim>
                                    <p:anim calcmode="lin" valueType="num">
                                      <p:cBhvr>
                                        <p:cTn id="163" dur="1000" fill="hold"/>
                                        <p:tgtEl>
                                          <p:spTgt spid="14"/>
                                        </p:tgtEl>
                                        <p:attrNameLst>
                                          <p:attrName>ppt_y</p:attrName>
                                        </p:attrNameLst>
                                      </p:cBhvr>
                                      <p:tavLst>
                                        <p:tav tm="0">
                                          <p:val>
                                            <p:strVal val="#ppt_y+.1"/>
                                          </p:val>
                                        </p:tav>
                                        <p:tav tm="100000">
                                          <p:val>
                                            <p:strVal val="#ppt_y"/>
                                          </p:val>
                                        </p:tav>
                                      </p:tavLst>
                                    </p:anim>
                                  </p:childTnLst>
                                </p:cTn>
                              </p:par>
                              <p:par>
                                <p:cTn id="164" presetID="42" presetClass="entr" presetSubtype="0" fill="hold" nodeType="withEffect">
                                  <p:stCondLst>
                                    <p:cond delay="0"/>
                                  </p:stCondLst>
                                  <p:childTnLst>
                                    <p:set>
                                      <p:cBhvr>
                                        <p:cTn id="165" dur="1" fill="hold">
                                          <p:stCondLst>
                                            <p:cond delay="0"/>
                                          </p:stCondLst>
                                        </p:cTn>
                                        <p:tgtEl>
                                          <p:spTgt spid="15"/>
                                        </p:tgtEl>
                                        <p:attrNameLst>
                                          <p:attrName>style.visibility</p:attrName>
                                        </p:attrNameLst>
                                      </p:cBhvr>
                                      <p:to>
                                        <p:strVal val="visible"/>
                                      </p:to>
                                    </p:set>
                                    <p:animEffect transition="in" filter="fade">
                                      <p:cBhvr>
                                        <p:cTn id="166" dur="1000"/>
                                        <p:tgtEl>
                                          <p:spTgt spid="15"/>
                                        </p:tgtEl>
                                      </p:cBhvr>
                                    </p:animEffect>
                                    <p:anim calcmode="lin" valueType="num">
                                      <p:cBhvr>
                                        <p:cTn id="167" dur="1000" fill="hold"/>
                                        <p:tgtEl>
                                          <p:spTgt spid="15"/>
                                        </p:tgtEl>
                                        <p:attrNameLst>
                                          <p:attrName>ppt_x</p:attrName>
                                        </p:attrNameLst>
                                      </p:cBhvr>
                                      <p:tavLst>
                                        <p:tav tm="0">
                                          <p:val>
                                            <p:strVal val="#ppt_x"/>
                                          </p:val>
                                        </p:tav>
                                        <p:tav tm="100000">
                                          <p:val>
                                            <p:strVal val="#ppt_x"/>
                                          </p:val>
                                        </p:tav>
                                      </p:tavLst>
                                    </p:anim>
                                    <p:anim calcmode="lin" valueType="num">
                                      <p:cBhvr>
                                        <p:cTn id="168" dur="1000" fill="hold"/>
                                        <p:tgtEl>
                                          <p:spTgt spid="15"/>
                                        </p:tgtEl>
                                        <p:attrNameLst>
                                          <p:attrName>ppt_y</p:attrName>
                                        </p:attrNameLst>
                                      </p:cBhvr>
                                      <p:tavLst>
                                        <p:tav tm="0">
                                          <p:val>
                                            <p:strVal val="#ppt_y+.1"/>
                                          </p:val>
                                        </p:tav>
                                        <p:tav tm="100000">
                                          <p:val>
                                            <p:strVal val="#ppt_y"/>
                                          </p:val>
                                        </p:tav>
                                      </p:tavLst>
                                    </p:anim>
                                  </p:childTnLst>
                                </p:cTn>
                              </p:par>
                              <p:par>
                                <p:cTn id="169" presetID="42" presetClass="entr" presetSubtype="0" fill="hold" nodeType="withEffect">
                                  <p:stCondLst>
                                    <p:cond delay="0"/>
                                  </p:stCondLst>
                                  <p:childTnLst>
                                    <p:set>
                                      <p:cBhvr>
                                        <p:cTn id="170" dur="1" fill="hold">
                                          <p:stCondLst>
                                            <p:cond delay="0"/>
                                          </p:stCondLst>
                                        </p:cTn>
                                        <p:tgtEl>
                                          <p:spTgt spid="16"/>
                                        </p:tgtEl>
                                        <p:attrNameLst>
                                          <p:attrName>style.visibility</p:attrName>
                                        </p:attrNameLst>
                                      </p:cBhvr>
                                      <p:to>
                                        <p:strVal val="visible"/>
                                      </p:to>
                                    </p:set>
                                    <p:animEffect transition="in" filter="fade">
                                      <p:cBhvr>
                                        <p:cTn id="171" dur="1000"/>
                                        <p:tgtEl>
                                          <p:spTgt spid="16"/>
                                        </p:tgtEl>
                                      </p:cBhvr>
                                    </p:animEffect>
                                    <p:anim calcmode="lin" valueType="num">
                                      <p:cBhvr>
                                        <p:cTn id="172" dur="1000" fill="hold"/>
                                        <p:tgtEl>
                                          <p:spTgt spid="16"/>
                                        </p:tgtEl>
                                        <p:attrNameLst>
                                          <p:attrName>ppt_x</p:attrName>
                                        </p:attrNameLst>
                                      </p:cBhvr>
                                      <p:tavLst>
                                        <p:tav tm="0">
                                          <p:val>
                                            <p:strVal val="#ppt_x"/>
                                          </p:val>
                                        </p:tav>
                                        <p:tav tm="100000">
                                          <p:val>
                                            <p:strVal val="#ppt_x"/>
                                          </p:val>
                                        </p:tav>
                                      </p:tavLst>
                                    </p:anim>
                                    <p:anim calcmode="lin" valueType="num">
                                      <p:cBhvr>
                                        <p:cTn id="173" dur="1000" fill="hold"/>
                                        <p:tgtEl>
                                          <p:spTgt spid="16"/>
                                        </p:tgtEl>
                                        <p:attrNameLst>
                                          <p:attrName>ppt_y</p:attrName>
                                        </p:attrNameLst>
                                      </p:cBhvr>
                                      <p:tavLst>
                                        <p:tav tm="0">
                                          <p:val>
                                            <p:strVal val="#ppt_y+.1"/>
                                          </p:val>
                                        </p:tav>
                                        <p:tav tm="100000">
                                          <p:val>
                                            <p:strVal val="#ppt_y"/>
                                          </p:val>
                                        </p:tav>
                                      </p:tavLst>
                                    </p:anim>
                                  </p:childTnLst>
                                </p:cTn>
                              </p:par>
                              <p:par>
                                <p:cTn id="174" presetID="42" presetClass="entr" presetSubtype="0" fill="hold" nodeType="withEffect">
                                  <p:stCondLst>
                                    <p:cond delay="0"/>
                                  </p:stCondLst>
                                  <p:childTnLst>
                                    <p:set>
                                      <p:cBhvr>
                                        <p:cTn id="175" dur="1" fill="hold">
                                          <p:stCondLst>
                                            <p:cond delay="0"/>
                                          </p:stCondLst>
                                        </p:cTn>
                                        <p:tgtEl>
                                          <p:spTgt spid="17"/>
                                        </p:tgtEl>
                                        <p:attrNameLst>
                                          <p:attrName>style.visibility</p:attrName>
                                        </p:attrNameLst>
                                      </p:cBhvr>
                                      <p:to>
                                        <p:strVal val="visible"/>
                                      </p:to>
                                    </p:set>
                                    <p:animEffect transition="in" filter="fade">
                                      <p:cBhvr>
                                        <p:cTn id="176" dur="1000"/>
                                        <p:tgtEl>
                                          <p:spTgt spid="17"/>
                                        </p:tgtEl>
                                      </p:cBhvr>
                                    </p:animEffect>
                                    <p:anim calcmode="lin" valueType="num">
                                      <p:cBhvr>
                                        <p:cTn id="177" dur="1000" fill="hold"/>
                                        <p:tgtEl>
                                          <p:spTgt spid="17"/>
                                        </p:tgtEl>
                                        <p:attrNameLst>
                                          <p:attrName>ppt_x</p:attrName>
                                        </p:attrNameLst>
                                      </p:cBhvr>
                                      <p:tavLst>
                                        <p:tav tm="0">
                                          <p:val>
                                            <p:strVal val="#ppt_x"/>
                                          </p:val>
                                        </p:tav>
                                        <p:tav tm="100000">
                                          <p:val>
                                            <p:strVal val="#ppt_x"/>
                                          </p:val>
                                        </p:tav>
                                      </p:tavLst>
                                    </p:anim>
                                    <p:anim calcmode="lin" valueType="num">
                                      <p:cBhvr>
                                        <p:cTn id="178" dur="1000" fill="hold"/>
                                        <p:tgtEl>
                                          <p:spTgt spid="17"/>
                                        </p:tgtEl>
                                        <p:attrNameLst>
                                          <p:attrName>ppt_y</p:attrName>
                                        </p:attrNameLst>
                                      </p:cBhvr>
                                      <p:tavLst>
                                        <p:tav tm="0">
                                          <p:val>
                                            <p:strVal val="#ppt_y+.1"/>
                                          </p:val>
                                        </p:tav>
                                        <p:tav tm="100000">
                                          <p:val>
                                            <p:strVal val="#ppt_y"/>
                                          </p:val>
                                        </p:tav>
                                      </p:tavLst>
                                    </p:anim>
                                  </p:childTnLst>
                                </p:cTn>
                              </p:par>
                              <p:par>
                                <p:cTn id="179" presetID="42" presetClass="entr" presetSubtype="0" fill="hold" nodeType="withEffect">
                                  <p:stCondLst>
                                    <p:cond delay="0"/>
                                  </p:stCondLst>
                                  <p:childTnLst>
                                    <p:set>
                                      <p:cBhvr>
                                        <p:cTn id="180" dur="1" fill="hold">
                                          <p:stCondLst>
                                            <p:cond delay="0"/>
                                          </p:stCondLst>
                                        </p:cTn>
                                        <p:tgtEl>
                                          <p:spTgt spid="18"/>
                                        </p:tgtEl>
                                        <p:attrNameLst>
                                          <p:attrName>style.visibility</p:attrName>
                                        </p:attrNameLst>
                                      </p:cBhvr>
                                      <p:to>
                                        <p:strVal val="visible"/>
                                      </p:to>
                                    </p:set>
                                    <p:animEffect transition="in" filter="fade">
                                      <p:cBhvr>
                                        <p:cTn id="181" dur="1000"/>
                                        <p:tgtEl>
                                          <p:spTgt spid="18"/>
                                        </p:tgtEl>
                                      </p:cBhvr>
                                    </p:animEffect>
                                    <p:anim calcmode="lin" valueType="num">
                                      <p:cBhvr>
                                        <p:cTn id="182" dur="1000" fill="hold"/>
                                        <p:tgtEl>
                                          <p:spTgt spid="18"/>
                                        </p:tgtEl>
                                        <p:attrNameLst>
                                          <p:attrName>ppt_x</p:attrName>
                                        </p:attrNameLst>
                                      </p:cBhvr>
                                      <p:tavLst>
                                        <p:tav tm="0">
                                          <p:val>
                                            <p:strVal val="#ppt_x"/>
                                          </p:val>
                                        </p:tav>
                                        <p:tav tm="100000">
                                          <p:val>
                                            <p:strVal val="#ppt_x"/>
                                          </p:val>
                                        </p:tav>
                                      </p:tavLst>
                                    </p:anim>
                                    <p:anim calcmode="lin" valueType="num">
                                      <p:cBhvr>
                                        <p:cTn id="183" dur="1000" fill="hold"/>
                                        <p:tgtEl>
                                          <p:spTgt spid="18"/>
                                        </p:tgtEl>
                                        <p:attrNameLst>
                                          <p:attrName>ppt_y</p:attrName>
                                        </p:attrNameLst>
                                      </p:cBhvr>
                                      <p:tavLst>
                                        <p:tav tm="0">
                                          <p:val>
                                            <p:strVal val="#ppt_y+.1"/>
                                          </p:val>
                                        </p:tav>
                                        <p:tav tm="100000">
                                          <p:val>
                                            <p:strVal val="#ppt_y"/>
                                          </p:val>
                                        </p:tav>
                                      </p:tavLst>
                                    </p:anim>
                                  </p:childTnLst>
                                </p:cTn>
                              </p:par>
                              <p:par>
                                <p:cTn id="184" presetID="42" presetClass="entr" presetSubtype="0" fill="hold" nodeType="withEffect">
                                  <p:stCondLst>
                                    <p:cond delay="0"/>
                                  </p:stCondLst>
                                  <p:childTnLst>
                                    <p:set>
                                      <p:cBhvr>
                                        <p:cTn id="185" dur="1" fill="hold">
                                          <p:stCondLst>
                                            <p:cond delay="0"/>
                                          </p:stCondLst>
                                        </p:cTn>
                                        <p:tgtEl>
                                          <p:spTgt spid="19"/>
                                        </p:tgtEl>
                                        <p:attrNameLst>
                                          <p:attrName>style.visibility</p:attrName>
                                        </p:attrNameLst>
                                      </p:cBhvr>
                                      <p:to>
                                        <p:strVal val="visible"/>
                                      </p:to>
                                    </p:set>
                                    <p:animEffect transition="in" filter="fade">
                                      <p:cBhvr>
                                        <p:cTn id="186" dur="1000"/>
                                        <p:tgtEl>
                                          <p:spTgt spid="19"/>
                                        </p:tgtEl>
                                      </p:cBhvr>
                                    </p:animEffect>
                                    <p:anim calcmode="lin" valueType="num">
                                      <p:cBhvr>
                                        <p:cTn id="187" dur="1000" fill="hold"/>
                                        <p:tgtEl>
                                          <p:spTgt spid="19"/>
                                        </p:tgtEl>
                                        <p:attrNameLst>
                                          <p:attrName>ppt_x</p:attrName>
                                        </p:attrNameLst>
                                      </p:cBhvr>
                                      <p:tavLst>
                                        <p:tav tm="0">
                                          <p:val>
                                            <p:strVal val="#ppt_x"/>
                                          </p:val>
                                        </p:tav>
                                        <p:tav tm="100000">
                                          <p:val>
                                            <p:strVal val="#ppt_x"/>
                                          </p:val>
                                        </p:tav>
                                      </p:tavLst>
                                    </p:anim>
                                    <p:anim calcmode="lin" valueType="num">
                                      <p:cBhvr>
                                        <p:cTn id="188" dur="1000" fill="hold"/>
                                        <p:tgtEl>
                                          <p:spTgt spid="19"/>
                                        </p:tgtEl>
                                        <p:attrNameLst>
                                          <p:attrName>ppt_y</p:attrName>
                                        </p:attrNameLst>
                                      </p:cBhvr>
                                      <p:tavLst>
                                        <p:tav tm="0">
                                          <p:val>
                                            <p:strVal val="#ppt_y+.1"/>
                                          </p:val>
                                        </p:tav>
                                        <p:tav tm="100000">
                                          <p:val>
                                            <p:strVal val="#ppt_y"/>
                                          </p:val>
                                        </p:tav>
                                      </p:tavLst>
                                    </p:anim>
                                  </p:childTnLst>
                                </p:cTn>
                              </p:par>
                              <p:par>
                                <p:cTn id="189" presetID="42" presetClass="entr" presetSubtype="0" fill="hold" nodeType="withEffect">
                                  <p:stCondLst>
                                    <p:cond delay="0"/>
                                  </p:stCondLst>
                                  <p:childTnLst>
                                    <p:set>
                                      <p:cBhvr>
                                        <p:cTn id="190" dur="1" fill="hold">
                                          <p:stCondLst>
                                            <p:cond delay="0"/>
                                          </p:stCondLst>
                                        </p:cTn>
                                        <p:tgtEl>
                                          <p:spTgt spid="20"/>
                                        </p:tgtEl>
                                        <p:attrNameLst>
                                          <p:attrName>style.visibility</p:attrName>
                                        </p:attrNameLst>
                                      </p:cBhvr>
                                      <p:to>
                                        <p:strVal val="visible"/>
                                      </p:to>
                                    </p:set>
                                    <p:animEffect transition="in" filter="fade">
                                      <p:cBhvr>
                                        <p:cTn id="191" dur="1000"/>
                                        <p:tgtEl>
                                          <p:spTgt spid="20"/>
                                        </p:tgtEl>
                                      </p:cBhvr>
                                    </p:animEffect>
                                    <p:anim calcmode="lin" valueType="num">
                                      <p:cBhvr>
                                        <p:cTn id="192" dur="1000" fill="hold"/>
                                        <p:tgtEl>
                                          <p:spTgt spid="20"/>
                                        </p:tgtEl>
                                        <p:attrNameLst>
                                          <p:attrName>ppt_x</p:attrName>
                                        </p:attrNameLst>
                                      </p:cBhvr>
                                      <p:tavLst>
                                        <p:tav tm="0">
                                          <p:val>
                                            <p:strVal val="#ppt_x"/>
                                          </p:val>
                                        </p:tav>
                                        <p:tav tm="100000">
                                          <p:val>
                                            <p:strVal val="#ppt_x"/>
                                          </p:val>
                                        </p:tav>
                                      </p:tavLst>
                                    </p:anim>
                                    <p:anim calcmode="lin" valueType="num">
                                      <p:cBhvr>
                                        <p:cTn id="193" dur="1000" fill="hold"/>
                                        <p:tgtEl>
                                          <p:spTgt spid="20"/>
                                        </p:tgtEl>
                                        <p:attrNameLst>
                                          <p:attrName>ppt_y</p:attrName>
                                        </p:attrNameLst>
                                      </p:cBhvr>
                                      <p:tavLst>
                                        <p:tav tm="0">
                                          <p:val>
                                            <p:strVal val="#ppt_y+.1"/>
                                          </p:val>
                                        </p:tav>
                                        <p:tav tm="100000">
                                          <p:val>
                                            <p:strVal val="#ppt_y"/>
                                          </p:val>
                                        </p:tav>
                                      </p:tavLst>
                                    </p:anim>
                                  </p:childTnLst>
                                </p:cTn>
                              </p:par>
                              <p:par>
                                <p:cTn id="194" presetID="42" presetClass="entr" presetSubtype="0" fill="hold" nodeType="withEffect">
                                  <p:stCondLst>
                                    <p:cond delay="0"/>
                                  </p:stCondLst>
                                  <p:childTnLst>
                                    <p:set>
                                      <p:cBhvr>
                                        <p:cTn id="195" dur="1" fill="hold">
                                          <p:stCondLst>
                                            <p:cond delay="0"/>
                                          </p:stCondLst>
                                        </p:cTn>
                                        <p:tgtEl>
                                          <p:spTgt spid="21"/>
                                        </p:tgtEl>
                                        <p:attrNameLst>
                                          <p:attrName>style.visibility</p:attrName>
                                        </p:attrNameLst>
                                      </p:cBhvr>
                                      <p:to>
                                        <p:strVal val="visible"/>
                                      </p:to>
                                    </p:set>
                                    <p:animEffect transition="in" filter="fade">
                                      <p:cBhvr>
                                        <p:cTn id="196" dur="1000"/>
                                        <p:tgtEl>
                                          <p:spTgt spid="21"/>
                                        </p:tgtEl>
                                      </p:cBhvr>
                                    </p:animEffect>
                                    <p:anim calcmode="lin" valueType="num">
                                      <p:cBhvr>
                                        <p:cTn id="197" dur="1000" fill="hold"/>
                                        <p:tgtEl>
                                          <p:spTgt spid="21"/>
                                        </p:tgtEl>
                                        <p:attrNameLst>
                                          <p:attrName>ppt_x</p:attrName>
                                        </p:attrNameLst>
                                      </p:cBhvr>
                                      <p:tavLst>
                                        <p:tav tm="0">
                                          <p:val>
                                            <p:strVal val="#ppt_x"/>
                                          </p:val>
                                        </p:tav>
                                        <p:tav tm="100000">
                                          <p:val>
                                            <p:strVal val="#ppt_x"/>
                                          </p:val>
                                        </p:tav>
                                      </p:tavLst>
                                    </p:anim>
                                    <p:anim calcmode="lin" valueType="num">
                                      <p:cBhvr>
                                        <p:cTn id="198" dur="1000" fill="hold"/>
                                        <p:tgtEl>
                                          <p:spTgt spid="21"/>
                                        </p:tgtEl>
                                        <p:attrNameLst>
                                          <p:attrName>ppt_y</p:attrName>
                                        </p:attrNameLst>
                                      </p:cBhvr>
                                      <p:tavLst>
                                        <p:tav tm="0">
                                          <p:val>
                                            <p:strVal val="#ppt_y+.1"/>
                                          </p:val>
                                        </p:tav>
                                        <p:tav tm="100000">
                                          <p:val>
                                            <p:strVal val="#ppt_y"/>
                                          </p:val>
                                        </p:tav>
                                      </p:tavLst>
                                    </p:anim>
                                  </p:childTnLst>
                                </p:cTn>
                              </p:par>
                              <p:par>
                                <p:cTn id="199" presetID="42" presetClass="entr" presetSubtype="0" fill="hold" nodeType="withEffect">
                                  <p:stCondLst>
                                    <p:cond delay="0"/>
                                  </p:stCondLst>
                                  <p:childTnLst>
                                    <p:set>
                                      <p:cBhvr>
                                        <p:cTn id="200" dur="1" fill="hold">
                                          <p:stCondLst>
                                            <p:cond delay="0"/>
                                          </p:stCondLst>
                                        </p:cTn>
                                        <p:tgtEl>
                                          <p:spTgt spid="26"/>
                                        </p:tgtEl>
                                        <p:attrNameLst>
                                          <p:attrName>style.visibility</p:attrName>
                                        </p:attrNameLst>
                                      </p:cBhvr>
                                      <p:to>
                                        <p:strVal val="visible"/>
                                      </p:to>
                                    </p:set>
                                    <p:animEffect transition="in" filter="fade">
                                      <p:cBhvr>
                                        <p:cTn id="201" dur="1000"/>
                                        <p:tgtEl>
                                          <p:spTgt spid="26"/>
                                        </p:tgtEl>
                                      </p:cBhvr>
                                    </p:animEffect>
                                    <p:anim calcmode="lin" valueType="num">
                                      <p:cBhvr>
                                        <p:cTn id="202" dur="1000" fill="hold"/>
                                        <p:tgtEl>
                                          <p:spTgt spid="26"/>
                                        </p:tgtEl>
                                        <p:attrNameLst>
                                          <p:attrName>ppt_x</p:attrName>
                                        </p:attrNameLst>
                                      </p:cBhvr>
                                      <p:tavLst>
                                        <p:tav tm="0">
                                          <p:val>
                                            <p:strVal val="#ppt_x"/>
                                          </p:val>
                                        </p:tav>
                                        <p:tav tm="100000">
                                          <p:val>
                                            <p:strVal val="#ppt_x"/>
                                          </p:val>
                                        </p:tav>
                                      </p:tavLst>
                                    </p:anim>
                                    <p:anim calcmode="lin" valueType="num">
                                      <p:cBhvr>
                                        <p:cTn id="203" dur="1000" fill="hold"/>
                                        <p:tgtEl>
                                          <p:spTgt spid="26"/>
                                        </p:tgtEl>
                                        <p:attrNameLst>
                                          <p:attrName>ppt_y</p:attrName>
                                        </p:attrNameLst>
                                      </p:cBhvr>
                                      <p:tavLst>
                                        <p:tav tm="0">
                                          <p:val>
                                            <p:strVal val="#ppt_y+.1"/>
                                          </p:val>
                                        </p:tav>
                                        <p:tav tm="100000">
                                          <p:val>
                                            <p:strVal val="#ppt_y"/>
                                          </p:val>
                                        </p:tav>
                                      </p:tavLst>
                                    </p:anim>
                                  </p:childTnLst>
                                </p:cTn>
                              </p:par>
                              <p:par>
                                <p:cTn id="204" presetID="42" presetClass="entr" presetSubtype="0" fill="hold" nodeType="withEffect">
                                  <p:stCondLst>
                                    <p:cond delay="0"/>
                                  </p:stCondLst>
                                  <p:childTnLst>
                                    <p:set>
                                      <p:cBhvr>
                                        <p:cTn id="205" dur="1" fill="hold">
                                          <p:stCondLst>
                                            <p:cond delay="0"/>
                                          </p:stCondLst>
                                        </p:cTn>
                                        <p:tgtEl>
                                          <p:spTgt spid="27"/>
                                        </p:tgtEl>
                                        <p:attrNameLst>
                                          <p:attrName>style.visibility</p:attrName>
                                        </p:attrNameLst>
                                      </p:cBhvr>
                                      <p:to>
                                        <p:strVal val="visible"/>
                                      </p:to>
                                    </p:set>
                                    <p:animEffect transition="in" filter="fade">
                                      <p:cBhvr>
                                        <p:cTn id="206" dur="1000"/>
                                        <p:tgtEl>
                                          <p:spTgt spid="27"/>
                                        </p:tgtEl>
                                      </p:cBhvr>
                                    </p:animEffect>
                                    <p:anim calcmode="lin" valueType="num">
                                      <p:cBhvr>
                                        <p:cTn id="207" dur="1000" fill="hold"/>
                                        <p:tgtEl>
                                          <p:spTgt spid="27"/>
                                        </p:tgtEl>
                                        <p:attrNameLst>
                                          <p:attrName>ppt_x</p:attrName>
                                        </p:attrNameLst>
                                      </p:cBhvr>
                                      <p:tavLst>
                                        <p:tav tm="0">
                                          <p:val>
                                            <p:strVal val="#ppt_x"/>
                                          </p:val>
                                        </p:tav>
                                        <p:tav tm="100000">
                                          <p:val>
                                            <p:strVal val="#ppt_x"/>
                                          </p:val>
                                        </p:tav>
                                      </p:tavLst>
                                    </p:anim>
                                    <p:anim calcmode="lin" valueType="num">
                                      <p:cBhvr>
                                        <p:cTn id="208" dur="1000" fill="hold"/>
                                        <p:tgtEl>
                                          <p:spTgt spid="27"/>
                                        </p:tgtEl>
                                        <p:attrNameLst>
                                          <p:attrName>ppt_y</p:attrName>
                                        </p:attrNameLst>
                                      </p:cBhvr>
                                      <p:tavLst>
                                        <p:tav tm="0">
                                          <p:val>
                                            <p:strVal val="#ppt_y+.1"/>
                                          </p:val>
                                        </p:tav>
                                        <p:tav tm="100000">
                                          <p:val>
                                            <p:strVal val="#ppt_y"/>
                                          </p:val>
                                        </p:tav>
                                      </p:tavLst>
                                    </p:anim>
                                  </p:childTnLst>
                                </p:cTn>
                              </p:par>
                              <p:par>
                                <p:cTn id="209" presetID="42" presetClass="entr" presetSubtype="0" fill="hold" nodeType="withEffect">
                                  <p:stCondLst>
                                    <p:cond delay="0"/>
                                  </p:stCondLst>
                                  <p:childTnLst>
                                    <p:set>
                                      <p:cBhvr>
                                        <p:cTn id="210" dur="1" fill="hold">
                                          <p:stCondLst>
                                            <p:cond delay="0"/>
                                          </p:stCondLst>
                                        </p:cTn>
                                        <p:tgtEl>
                                          <p:spTgt spid="28"/>
                                        </p:tgtEl>
                                        <p:attrNameLst>
                                          <p:attrName>style.visibility</p:attrName>
                                        </p:attrNameLst>
                                      </p:cBhvr>
                                      <p:to>
                                        <p:strVal val="visible"/>
                                      </p:to>
                                    </p:set>
                                    <p:animEffect transition="in" filter="fade">
                                      <p:cBhvr>
                                        <p:cTn id="211" dur="1000"/>
                                        <p:tgtEl>
                                          <p:spTgt spid="28"/>
                                        </p:tgtEl>
                                      </p:cBhvr>
                                    </p:animEffect>
                                    <p:anim calcmode="lin" valueType="num">
                                      <p:cBhvr>
                                        <p:cTn id="212" dur="1000" fill="hold"/>
                                        <p:tgtEl>
                                          <p:spTgt spid="28"/>
                                        </p:tgtEl>
                                        <p:attrNameLst>
                                          <p:attrName>ppt_x</p:attrName>
                                        </p:attrNameLst>
                                      </p:cBhvr>
                                      <p:tavLst>
                                        <p:tav tm="0">
                                          <p:val>
                                            <p:strVal val="#ppt_x"/>
                                          </p:val>
                                        </p:tav>
                                        <p:tav tm="100000">
                                          <p:val>
                                            <p:strVal val="#ppt_x"/>
                                          </p:val>
                                        </p:tav>
                                      </p:tavLst>
                                    </p:anim>
                                    <p:anim calcmode="lin" valueType="num">
                                      <p:cBhvr>
                                        <p:cTn id="213" dur="1000" fill="hold"/>
                                        <p:tgtEl>
                                          <p:spTgt spid="28"/>
                                        </p:tgtEl>
                                        <p:attrNameLst>
                                          <p:attrName>ppt_y</p:attrName>
                                        </p:attrNameLst>
                                      </p:cBhvr>
                                      <p:tavLst>
                                        <p:tav tm="0">
                                          <p:val>
                                            <p:strVal val="#ppt_y+.1"/>
                                          </p:val>
                                        </p:tav>
                                        <p:tav tm="100000">
                                          <p:val>
                                            <p:strVal val="#ppt_y"/>
                                          </p:val>
                                        </p:tav>
                                      </p:tavLst>
                                    </p:anim>
                                  </p:childTnLst>
                                </p:cTn>
                              </p:par>
                              <p:par>
                                <p:cTn id="214" presetID="42" presetClass="entr" presetSubtype="0" fill="hold" nodeType="withEffect">
                                  <p:stCondLst>
                                    <p:cond delay="0"/>
                                  </p:stCondLst>
                                  <p:childTnLst>
                                    <p:set>
                                      <p:cBhvr>
                                        <p:cTn id="215" dur="1" fill="hold">
                                          <p:stCondLst>
                                            <p:cond delay="0"/>
                                          </p:stCondLst>
                                        </p:cTn>
                                        <p:tgtEl>
                                          <p:spTgt spid="29"/>
                                        </p:tgtEl>
                                        <p:attrNameLst>
                                          <p:attrName>style.visibility</p:attrName>
                                        </p:attrNameLst>
                                      </p:cBhvr>
                                      <p:to>
                                        <p:strVal val="visible"/>
                                      </p:to>
                                    </p:set>
                                    <p:animEffect transition="in" filter="fade">
                                      <p:cBhvr>
                                        <p:cTn id="216" dur="1000"/>
                                        <p:tgtEl>
                                          <p:spTgt spid="29"/>
                                        </p:tgtEl>
                                      </p:cBhvr>
                                    </p:animEffect>
                                    <p:anim calcmode="lin" valueType="num">
                                      <p:cBhvr>
                                        <p:cTn id="217" dur="1000" fill="hold"/>
                                        <p:tgtEl>
                                          <p:spTgt spid="29"/>
                                        </p:tgtEl>
                                        <p:attrNameLst>
                                          <p:attrName>ppt_x</p:attrName>
                                        </p:attrNameLst>
                                      </p:cBhvr>
                                      <p:tavLst>
                                        <p:tav tm="0">
                                          <p:val>
                                            <p:strVal val="#ppt_x"/>
                                          </p:val>
                                        </p:tav>
                                        <p:tav tm="100000">
                                          <p:val>
                                            <p:strVal val="#ppt_x"/>
                                          </p:val>
                                        </p:tav>
                                      </p:tavLst>
                                    </p:anim>
                                    <p:anim calcmode="lin" valueType="num">
                                      <p:cBhvr>
                                        <p:cTn id="218" dur="1000" fill="hold"/>
                                        <p:tgtEl>
                                          <p:spTgt spid="29"/>
                                        </p:tgtEl>
                                        <p:attrNameLst>
                                          <p:attrName>ppt_y</p:attrName>
                                        </p:attrNameLst>
                                      </p:cBhvr>
                                      <p:tavLst>
                                        <p:tav tm="0">
                                          <p:val>
                                            <p:strVal val="#ppt_y+.1"/>
                                          </p:val>
                                        </p:tav>
                                        <p:tav tm="100000">
                                          <p:val>
                                            <p:strVal val="#ppt_y"/>
                                          </p:val>
                                        </p:tav>
                                      </p:tavLst>
                                    </p:anim>
                                  </p:childTnLst>
                                </p:cTn>
                              </p:par>
                              <p:par>
                                <p:cTn id="219" presetID="42" presetClass="entr" presetSubtype="0" fill="hold" nodeType="withEffect">
                                  <p:stCondLst>
                                    <p:cond delay="0"/>
                                  </p:stCondLst>
                                  <p:childTnLst>
                                    <p:set>
                                      <p:cBhvr>
                                        <p:cTn id="220" dur="1" fill="hold">
                                          <p:stCondLst>
                                            <p:cond delay="0"/>
                                          </p:stCondLst>
                                        </p:cTn>
                                        <p:tgtEl>
                                          <p:spTgt spid="32"/>
                                        </p:tgtEl>
                                        <p:attrNameLst>
                                          <p:attrName>style.visibility</p:attrName>
                                        </p:attrNameLst>
                                      </p:cBhvr>
                                      <p:to>
                                        <p:strVal val="visible"/>
                                      </p:to>
                                    </p:set>
                                    <p:animEffect transition="in" filter="fade">
                                      <p:cBhvr>
                                        <p:cTn id="221" dur="1000"/>
                                        <p:tgtEl>
                                          <p:spTgt spid="32"/>
                                        </p:tgtEl>
                                      </p:cBhvr>
                                    </p:animEffect>
                                    <p:anim calcmode="lin" valueType="num">
                                      <p:cBhvr>
                                        <p:cTn id="222" dur="1000" fill="hold"/>
                                        <p:tgtEl>
                                          <p:spTgt spid="32"/>
                                        </p:tgtEl>
                                        <p:attrNameLst>
                                          <p:attrName>ppt_x</p:attrName>
                                        </p:attrNameLst>
                                      </p:cBhvr>
                                      <p:tavLst>
                                        <p:tav tm="0">
                                          <p:val>
                                            <p:strVal val="#ppt_x"/>
                                          </p:val>
                                        </p:tav>
                                        <p:tav tm="100000">
                                          <p:val>
                                            <p:strVal val="#ppt_x"/>
                                          </p:val>
                                        </p:tav>
                                      </p:tavLst>
                                    </p:anim>
                                    <p:anim calcmode="lin" valueType="num">
                                      <p:cBhvr>
                                        <p:cTn id="223" dur="1000" fill="hold"/>
                                        <p:tgtEl>
                                          <p:spTgt spid="32"/>
                                        </p:tgtEl>
                                        <p:attrNameLst>
                                          <p:attrName>ppt_y</p:attrName>
                                        </p:attrNameLst>
                                      </p:cBhvr>
                                      <p:tavLst>
                                        <p:tav tm="0">
                                          <p:val>
                                            <p:strVal val="#ppt_y+.1"/>
                                          </p:val>
                                        </p:tav>
                                        <p:tav tm="100000">
                                          <p:val>
                                            <p:strVal val="#ppt_y"/>
                                          </p:val>
                                        </p:tav>
                                      </p:tavLst>
                                    </p:anim>
                                  </p:childTnLst>
                                </p:cTn>
                              </p:par>
                              <p:par>
                                <p:cTn id="224" presetID="42" presetClass="entr" presetSubtype="0" fill="hold" nodeType="withEffect">
                                  <p:stCondLst>
                                    <p:cond delay="0"/>
                                  </p:stCondLst>
                                  <p:childTnLst>
                                    <p:set>
                                      <p:cBhvr>
                                        <p:cTn id="225" dur="1" fill="hold">
                                          <p:stCondLst>
                                            <p:cond delay="0"/>
                                          </p:stCondLst>
                                        </p:cTn>
                                        <p:tgtEl>
                                          <p:spTgt spid="35"/>
                                        </p:tgtEl>
                                        <p:attrNameLst>
                                          <p:attrName>style.visibility</p:attrName>
                                        </p:attrNameLst>
                                      </p:cBhvr>
                                      <p:to>
                                        <p:strVal val="visible"/>
                                      </p:to>
                                    </p:set>
                                    <p:animEffect transition="in" filter="fade">
                                      <p:cBhvr>
                                        <p:cTn id="226" dur="1000"/>
                                        <p:tgtEl>
                                          <p:spTgt spid="35"/>
                                        </p:tgtEl>
                                      </p:cBhvr>
                                    </p:animEffect>
                                    <p:anim calcmode="lin" valueType="num">
                                      <p:cBhvr>
                                        <p:cTn id="227" dur="1000" fill="hold"/>
                                        <p:tgtEl>
                                          <p:spTgt spid="35"/>
                                        </p:tgtEl>
                                        <p:attrNameLst>
                                          <p:attrName>ppt_x</p:attrName>
                                        </p:attrNameLst>
                                      </p:cBhvr>
                                      <p:tavLst>
                                        <p:tav tm="0">
                                          <p:val>
                                            <p:strVal val="#ppt_x"/>
                                          </p:val>
                                        </p:tav>
                                        <p:tav tm="100000">
                                          <p:val>
                                            <p:strVal val="#ppt_x"/>
                                          </p:val>
                                        </p:tav>
                                      </p:tavLst>
                                    </p:anim>
                                    <p:anim calcmode="lin" valueType="num">
                                      <p:cBhvr>
                                        <p:cTn id="228" dur="1000" fill="hold"/>
                                        <p:tgtEl>
                                          <p:spTgt spid="35"/>
                                        </p:tgtEl>
                                        <p:attrNameLst>
                                          <p:attrName>ppt_y</p:attrName>
                                        </p:attrNameLst>
                                      </p:cBhvr>
                                      <p:tavLst>
                                        <p:tav tm="0">
                                          <p:val>
                                            <p:strVal val="#ppt_y+.1"/>
                                          </p:val>
                                        </p:tav>
                                        <p:tav tm="100000">
                                          <p:val>
                                            <p:strVal val="#ppt_y"/>
                                          </p:val>
                                        </p:tav>
                                      </p:tavLst>
                                    </p:anim>
                                  </p:childTnLst>
                                </p:cTn>
                              </p:par>
                              <p:par>
                                <p:cTn id="229" presetID="42" presetClass="entr" presetSubtype="0" fill="hold" nodeType="withEffect">
                                  <p:stCondLst>
                                    <p:cond delay="0"/>
                                  </p:stCondLst>
                                  <p:childTnLst>
                                    <p:set>
                                      <p:cBhvr>
                                        <p:cTn id="230" dur="1" fill="hold">
                                          <p:stCondLst>
                                            <p:cond delay="0"/>
                                          </p:stCondLst>
                                        </p:cTn>
                                        <p:tgtEl>
                                          <p:spTgt spid="38"/>
                                        </p:tgtEl>
                                        <p:attrNameLst>
                                          <p:attrName>style.visibility</p:attrName>
                                        </p:attrNameLst>
                                      </p:cBhvr>
                                      <p:to>
                                        <p:strVal val="visible"/>
                                      </p:to>
                                    </p:set>
                                    <p:animEffect transition="in" filter="fade">
                                      <p:cBhvr>
                                        <p:cTn id="231" dur="1000"/>
                                        <p:tgtEl>
                                          <p:spTgt spid="38"/>
                                        </p:tgtEl>
                                      </p:cBhvr>
                                    </p:animEffect>
                                    <p:anim calcmode="lin" valueType="num">
                                      <p:cBhvr>
                                        <p:cTn id="232" dur="1000" fill="hold"/>
                                        <p:tgtEl>
                                          <p:spTgt spid="38"/>
                                        </p:tgtEl>
                                        <p:attrNameLst>
                                          <p:attrName>ppt_x</p:attrName>
                                        </p:attrNameLst>
                                      </p:cBhvr>
                                      <p:tavLst>
                                        <p:tav tm="0">
                                          <p:val>
                                            <p:strVal val="#ppt_x"/>
                                          </p:val>
                                        </p:tav>
                                        <p:tav tm="100000">
                                          <p:val>
                                            <p:strVal val="#ppt_x"/>
                                          </p:val>
                                        </p:tav>
                                      </p:tavLst>
                                    </p:anim>
                                    <p:anim calcmode="lin" valueType="num">
                                      <p:cBhvr>
                                        <p:cTn id="233" dur="1000" fill="hold"/>
                                        <p:tgtEl>
                                          <p:spTgt spid="38"/>
                                        </p:tgtEl>
                                        <p:attrNameLst>
                                          <p:attrName>ppt_y</p:attrName>
                                        </p:attrNameLst>
                                      </p:cBhvr>
                                      <p:tavLst>
                                        <p:tav tm="0">
                                          <p:val>
                                            <p:strVal val="#ppt_y+.1"/>
                                          </p:val>
                                        </p:tav>
                                        <p:tav tm="100000">
                                          <p:val>
                                            <p:strVal val="#ppt_y"/>
                                          </p:val>
                                        </p:tav>
                                      </p:tavLst>
                                    </p:anim>
                                  </p:childTnLst>
                                </p:cTn>
                              </p:par>
                              <p:par>
                                <p:cTn id="234" presetID="42" presetClass="entr" presetSubtype="0" fill="hold" nodeType="withEffect">
                                  <p:stCondLst>
                                    <p:cond delay="0"/>
                                  </p:stCondLst>
                                  <p:childTnLst>
                                    <p:set>
                                      <p:cBhvr>
                                        <p:cTn id="235" dur="1" fill="hold">
                                          <p:stCondLst>
                                            <p:cond delay="0"/>
                                          </p:stCondLst>
                                        </p:cTn>
                                        <p:tgtEl>
                                          <p:spTgt spid="41"/>
                                        </p:tgtEl>
                                        <p:attrNameLst>
                                          <p:attrName>style.visibility</p:attrName>
                                        </p:attrNameLst>
                                      </p:cBhvr>
                                      <p:to>
                                        <p:strVal val="visible"/>
                                      </p:to>
                                    </p:set>
                                    <p:animEffect transition="in" filter="fade">
                                      <p:cBhvr>
                                        <p:cTn id="236" dur="1000"/>
                                        <p:tgtEl>
                                          <p:spTgt spid="41"/>
                                        </p:tgtEl>
                                      </p:cBhvr>
                                    </p:animEffect>
                                    <p:anim calcmode="lin" valueType="num">
                                      <p:cBhvr>
                                        <p:cTn id="237" dur="1000" fill="hold"/>
                                        <p:tgtEl>
                                          <p:spTgt spid="41"/>
                                        </p:tgtEl>
                                        <p:attrNameLst>
                                          <p:attrName>ppt_x</p:attrName>
                                        </p:attrNameLst>
                                      </p:cBhvr>
                                      <p:tavLst>
                                        <p:tav tm="0">
                                          <p:val>
                                            <p:strVal val="#ppt_x"/>
                                          </p:val>
                                        </p:tav>
                                        <p:tav tm="100000">
                                          <p:val>
                                            <p:strVal val="#ppt_x"/>
                                          </p:val>
                                        </p:tav>
                                      </p:tavLst>
                                    </p:anim>
                                    <p:anim calcmode="lin" valueType="num">
                                      <p:cBhvr>
                                        <p:cTn id="238" dur="1000" fill="hold"/>
                                        <p:tgtEl>
                                          <p:spTgt spid="41"/>
                                        </p:tgtEl>
                                        <p:attrNameLst>
                                          <p:attrName>ppt_y</p:attrName>
                                        </p:attrNameLst>
                                      </p:cBhvr>
                                      <p:tavLst>
                                        <p:tav tm="0">
                                          <p:val>
                                            <p:strVal val="#ppt_y+.1"/>
                                          </p:val>
                                        </p:tav>
                                        <p:tav tm="100000">
                                          <p:val>
                                            <p:strVal val="#ppt_y"/>
                                          </p:val>
                                        </p:tav>
                                      </p:tavLst>
                                    </p:anim>
                                  </p:childTnLst>
                                </p:cTn>
                              </p:par>
                              <p:par>
                                <p:cTn id="239" presetID="42" presetClass="entr" presetSubtype="0" fill="hold" nodeType="withEffect">
                                  <p:stCondLst>
                                    <p:cond delay="0"/>
                                  </p:stCondLst>
                                  <p:childTnLst>
                                    <p:set>
                                      <p:cBhvr>
                                        <p:cTn id="240" dur="1" fill="hold">
                                          <p:stCondLst>
                                            <p:cond delay="0"/>
                                          </p:stCondLst>
                                        </p:cTn>
                                        <p:tgtEl>
                                          <p:spTgt spid="44"/>
                                        </p:tgtEl>
                                        <p:attrNameLst>
                                          <p:attrName>style.visibility</p:attrName>
                                        </p:attrNameLst>
                                      </p:cBhvr>
                                      <p:to>
                                        <p:strVal val="visible"/>
                                      </p:to>
                                    </p:set>
                                    <p:animEffect transition="in" filter="fade">
                                      <p:cBhvr>
                                        <p:cTn id="241" dur="1000"/>
                                        <p:tgtEl>
                                          <p:spTgt spid="44"/>
                                        </p:tgtEl>
                                      </p:cBhvr>
                                    </p:animEffect>
                                    <p:anim calcmode="lin" valueType="num">
                                      <p:cBhvr>
                                        <p:cTn id="242" dur="1000" fill="hold"/>
                                        <p:tgtEl>
                                          <p:spTgt spid="44"/>
                                        </p:tgtEl>
                                        <p:attrNameLst>
                                          <p:attrName>ppt_x</p:attrName>
                                        </p:attrNameLst>
                                      </p:cBhvr>
                                      <p:tavLst>
                                        <p:tav tm="0">
                                          <p:val>
                                            <p:strVal val="#ppt_x"/>
                                          </p:val>
                                        </p:tav>
                                        <p:tav tm="100000">
                                          <p:val>
                                            <p:strVal val="#ppt_x"/>
                                          </p:val>
                                        </p:tav>
                                      </p:tavLst>
                                    </p:anim>
                                    <p:anim calcmode="lin" valueType="num">
                                      <p:cBhvr>
                                        <p:cTn id="243" dur="1000" fill="hold"/>
                                        <p:tgtEl>
                                          <p:spTgt spid="44"/>
                                        </p:tgtEl>
                                        <p:attrNameLst>
                                          <p:attrName>ppt_y</p:attrName>
                                        </p:attrNameLst>
                                      </p:cBhvr>
                                      <p:tavLst>
                                        <p:tav tm="0">
                                          <p:val>
                                            <p:strVal val="#ppt_y+.1"/>
                                          </p:val>
                                        </p:tav>
                                        <p:tav tm="100000">
                                          <p:val>
                                            <p:strVal val="#ppt_y"/>
                                          </p:val>
                                        </p:tav>
                                      </p:tavLst>
                                    </p:anim>
                                  </p:childTnLst>
                                </p:cTn>
                              </p:par>
                              <p:par>
                                <p:cTn id="244" presetID="42" presetClass="entr" presetSubtype="0" fill="hold" nodeType="withEffect">
                                  <p:stCondLst>
                                    <p:cond delay="0"/>
                                  </p:stCondLst>
                                  <p:childTnLst>
                                    <p:set>
                                      <p:cBhvr>
                                        <p:cTn id="245" dur="1" fill="hold">
                                          <p:stCondLst>
                                            <p:cond delay="0"/>
                                          </p:stCondLst>
                                        </p:cTn>
                                        <p:tgtEl>
                                          <p:spTgt spid="47"/>
                                        </p:tgtEl>
                                        <p:attrNameLst>
                                          <p:attrName>style.visibility</p:attrName>
                                        </p:attrNameLst>
                                      </p:cBhvr>
                                      <p:to>
                                        <p:strVal val="visible"/>
                                      </p:to>
                                    </p:set>
                                    <p:animEffect transition="in" filter="fade">
                                      <p:cBhvr>
                                        <p:cTn id="246" dur="1000"/>
                                        <p:tgtEl>
                                          <p:spTgt spid="47"/>
                                        </p:tgtEl>
                                      </p:cBhvr>
                                    </p:animEffect>
                                    <p:anim calcmode="lin" valueType="num">
                                      <p:cBhvr>
                                        <p:cTn id="247" dur="1000" fill="hold"/>
                                        <p:tgtEl>
                                          <p:spTgt spid="47"/>
                                        </p:tgtEl>
                                        <p:attrNameLst>
                                          <p:attrName>ppt_x</p:attrName>
                                        </p:attrNameLst>
                                      </p:cBhvr>
                                      <p:tavLst>
                                        <p:tav tm="0">
                                          <p:val>
                                            <p:strVal val="#ppt_x"/>
                                          </p:val>
                                        </p:tav>
                                        <p:tav tm="100000">
                                          <p:val>
                                            <p:strVal val="#ppt_x"/>
                                          </p:val>
                                        </p:tav>
                                      </p:tavLst>
                                    </p:anim>
                                    <p:anim calcmode="lin" valueType="num">
                                      <p:cBhvr>
                                        <p:cTn id="248" dur="1000" fill="hold"/>
                                        <p:tgtEl>
                                          <p:spTgt spid="47"/>
                                        </p:tgtEl>
                                        <p:attrNameLst>
                                          <p:attrName>ppt_y</p:attrName>
                                        </p:attrNameLst>
                                      </p:cBhvr>
                                      <p:tavLst>
                                        <p:tav tm="0">
                                          <p:val>
                                            <p:strVal val="#ppt_y+.1"/>
                                          </p:val>
                                        </p:tav>
                                        <p:tav tm="100000">
                                          <p:val>
                                            <p:strVal val="#ppt_y"/>
                                          </p:val>
                                        </p:tav>
                                      </p:tavLst>
                                    </p:anim>
                                  </p:childTnLst>
                                </p:cTn>
                              </p:par>
                              <p:par>
                                <p:cTn id="249" presetID="42" presetClass="entr" presetSubtype="0" fill="hold" nodeType="withEffect">
                                  <p:stCondLst>
                                    <p:cond delay="0"/>
                                  </p:stCondLst>
                                  <p:childTnLst>
                                    <p:set>
                                      <p:cBhvr>
                                        <p:cTn id="250" dur="1" fill="hold">
                                          <p:stCondLst>
                                            <p:cond delay="0"/>
                                          </p:stCondLst>
                                        </p:cTn>
                                        <p:tgtEl>
                                          <p:spTgt spid="22"/>
                                        </p:tgtEl>
                                        <p:attrNameLst>
                                          <p:attrName>style.visibility</p:attrName>
                                        </p:attrNameLst>
                                      </p:cBhvr>
                                      <p:to>
                                        <p:strVal val="visible"/>
                                      </p:to>
                                    </p:set>
                                    <p:animEffect transition="in" filter="fade">
                                      <p:cBhvr>
                                        <p:cTn id="251" dur="1000"/>
                                        <p:tgtEl>
                                          <p:spTgt spid="22"/>
                                        </p:tgtEl>
                                      </p:cBhvr>
                                    </p:animEffect>
                                    <p:anim calcmode="lin" valueType="num">
                                      <p:cBhvr>
                                        <p:cTn id="252" dur="1000" fill="hold"/>
                                        <p:tgtEl>
                                          <p:spTgt spid="22"/>
                                        </p:tgtEl>
                                        <p:attrNameLst>
                                          <p:attrName>ppt_x</p:attrName>
                                        </p:attrNameLst>
                                      </p:cBhvr>
                                      <p:tavLst>
                                        <p:tav tm="0">
                                          <p:val>
                                            <p:strVal val="#ppt_x"/>
                                          </p:val>
                                        </p:tav>
                                        <p:tav tm="100000">
                                          <p:val>
                                            <p:strVal val="#ppt_x"/>
                                          </p:val>
                                        </p:tav>
                                      </p:tavLst>
                                    </p:anim>
                                    <p:anim calcmode="lin" valueType="num">
                                      <p:cBhvr>
                                        <p:cTn id="253"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2" grpId="0" build="p"/>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8164"/>
        <p:cNvGrpSpPr/>
        <p:nvPr/>
      </p:nvGrpSpPr>
      <p:grpSpPr>
        <a:xfrm>
          <a:off x="0" y="0"/>
          <a:ext cx="0" cy="0"/>
          <a:chOff x="0" y="0"/>
          <a:chExt cx="0" cy="0"/>
        </a:xfrm>
      </p:grpSpPr>
      <p:pic>
        <p:nvPicPr>
          <p:cNvPr id="11" name="Picture 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a:xfrm>
            <a:off x="4613910" y="216535"/>
            <a:ext cx="4530090" cy="2548255"/>
          </a:xfrm>
          <a:prstGeom prst="rect">
            <a:avLst/>
          </a:prstGeom>
        </p:spPr>
      </p:pic>
      <p:pic>
        <p:nvPicPr>
          <p:cNvPr id="14" name="Picture 10"/>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a:off x="268605" y="708660"/>
            <a:ext cx="4135120" cy="1939925"/>
          </a:xfrm>
          <a:prstGeom prst="rect">
            <a:avLst/>
          </a:prstGeom>
        </p:spPr>
      </p:pic>
      <p:pic>
        <p:nvPicPr>
          <p:cNvPr id="16" name="Picture 15"/>
          <p:cNvPicPr>
            <a:picLocks noChangeAspect="1"/>
          </p:cNvPicPr>
          <p:nvPr/>
        </p:nvPicPr>
        <p:blipFill>
          <a:blip r:embed="rId6"/>
          <a:stretch>
            <a:fillRect/>
          </a:stretch>
        </p:blipFill>
        <p:spPr>
          <a:xfrm>
            <a:off x="1356995" y="2954655"/>
            <a:ext cx="6429375" cy="92392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37"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arn(outVertical)">
                                      <p:cBhvr>
                                        <p:cTn id="7" dur="500"/>
                                        <p:tgtEl>
                                          <p:spTgt spid="14"/>
                                        </p:tgtEl>
                                      </p:cBhvr>
                                    </p:animEffect>
                                  </p:childTnLst>
                                </p:cTn>
                              </p:par>
                              <p:par>
                                <p:cTn id="8" presetID="16" presetClass="entr" presetSubtype="37"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barn(outVertical)">
                                      <p:cBhvr>
                                        <p:cTn id="10"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9080"/>
        <p:cNvGrpSpPr/>
        <p:nvPr/>
      </p:nvGrpSpPr>
      <p:grpSpPr>
        <a:xfrm>
          <a:off x="0" y="0"/>
          <a:ext cx="0" cy="0"/>
          <a:chOff x="0" y="0"/>
          <a:chExt cx="0" cy="0"/>
        </a:xfrm>
      </p:grpSpPr>
      <p:grpSp>
        <p:nvGrpSpPr>
          <p:cNvPr id="9083" name="Google Shape;9083;p49"/>
          <p:cNvGrpSpPr/>
          <p:nvPr/>
        </p:nvGrpSpPr>
        <p:grpSpPr>
          <a:xfrm>
            <a:off x="633095" y="797560"/>
            <a:ext cx="3597910" cy="2903220"/>
            <a:chOff x="1404498" y="1596175"/>
            <a:chExt cx="3480850" cy="3046761"/>
          </a:xfrm>
        </p:grpSpPr>
        <p:sp>
          <p:nvSpPr>
            <p:cNvPr id="9084" name="Google Shape;9084;p49"/>
            <p:cNvSpPr/>
            <p:nvPr/>
          </p:nvSpPr>
          <p:spPr>
            <a:xfrm>
              <a:off x="1621967" y="1596175"/>
              <a:ext cx="3036628" cy="3036628"/>
            </a:xfrm>
            <a:custGeom>
              <a:avLst/>
              <a:gdLst/>
              <a:ahLst/>
              <a:cxnLst/>
              <a:rect l="l" t="t" r="r" b="b"/>
              <a:pathLst>
                <a:path w="204728" h="204728" extrusionOk="0">
                  <a:moveTo>
                    <a:pt x="102388" y="0"/>
                  </a:moveTo>
                  <a:cubicBezTo>
                    <a:pt x="45866" y="0"/>
                    <a:pt x="1" y="45816"/>
                    <a:pt x="1" y="102388"/>
                  </a:cubicBezTo>
                  <a:cubicBezTo>
                    <a:pt x="1" y="158911"/>
                    <a:pt x="45866" y="204727"/>
                    <a:pt x="102388" y="204727"/>
                  </a:cubicBezTo>
                  <a:cubicBezTo>
                    <a:pt x="158911" y="204727"/>
                    <a:pt x="204728" y="158911"/>
                    <a:pt x="204728" y="102388"/>
                  </a:cubicBezTo>
                  <a:cubicBezTo>
                    <a:pt x="204728" y="45816"/>
                    <a:pt x="158911" y="0"/>
                    <a:pt x="1023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49"/>
            <p:cNvSpPr/>
            <p:nvPr/>
          </p:nvSpPr>
          <p:spPr>
            <a:xfrm>
              <a:off x="1643430" y="2943791"/>
              <a:ext cx="3219038" cy="1248956"/>
            </a:xfrm>
            <a:custGeom>
              <a:avLst/>
              <a:gdLst/>
              <a:ahLst/>
              <a:cxnLst/>
              <a:rect l="l" t="t" r="r" b="b"/>
              <a:pathLst>
                <a:path w="217026" h="84204" extrusionOk="0">
                  <a:moveTo>
                    <a:pt x="96155" y="0"/>
                  </a:moveTo>
                  <a:cubicBezTo>
                    <a:pt x="94497" y="0"/>
                    <a:pt x="92720" y="197"/>
                    <a:pt x="90862" y="684"/>
                  </a:cubicBezTo>
                  <a:cubicBezTo>
                    <a:pt x="81265" y="3144"/>
                    <a:pt x="77262" y="11391"/>
                    <a:pt x="76731" y="12500"/>
                  </a:cubicBezTo>
                  <a:cubicBezTo>
                    <a:pt x="74657" y="7774"/>
                    <a:pt x="70317" y="4494"/>
                    <a:pt x="65446" y="4109"/>
                  </a:cubicBezTo>
                  <a:cubicBezTo>
                    <a:pt x="65122" y="4083"/>
                    <a:pt x="64798" y="4070"/>
                    <a:pt x="64475" y="4070"/>
                  </a:cubicBezTo>
                  <a:cubicBezTo>
                    <a:pt x="58738" y="4070"/>
                    <a:pt x="53235" y="8070"/>
                    <a:pt x="51363" y="14188"/>
                  </a:cubicBezTo>
                  <a:cubicBezTo>
                    <a:pt x="48631" y="12050"/>
                    <a:pt x="45314" y="10936"/>
                    <a:pt x="41963" y="10936"/>
                  </a:cubicBezTo>
                  <a:cubicBezTo>
                    <a:pt x="39872" y="10936"/>
                    <a:pt x="37769" y="11370"/>
                    <a:pt x="35786" y="12259"/>
                  </a:cubicBezTo>
                  <a:cubicBezTo>
                    <a:pt x="28262" y="15635"/>
                    <a:pt x="27105" y="23689"/>
                    <a:pt x="27057" y="24171"/>
                  </a:cubicBezTo>
                  <a:cubicBezTo>
                    <a:pt x="26847" y="24156"/>
                    <a:pt x="26539" y="24140"/>
                    <a:pt x="26154" y="24140"/>
                  </a:cubicBezTo>
                  <a:cubicBezTo>
                    <a:pt x="24147" y="24140"/>
                    <a:pt x="20030" y="24561"/>
                    <a:pt x="16591" y="27596"/>
                  </a:cubicBezTo>
                  <a:cubicBezTo>
                    <a:pt x="12202" y="31406"/>
                    <a:pt x="10611" y="37868"/>
                    <a:pt x="12588" y="43993"/>
                  </a:cubicBezTo>
                  <a:cubicBezTo>
                    <a:pt x="11768" y="44186"/>
                    <a:pt x="5643" y="45778"/>
                    <a:pt x="2846" y="51854"/>
                  </a:cubicBezTo>
                  <a:cubicBezTo>
                    <a:pt x="676" y="56725"/>
                    <a:pt x="1399" y="62416"/>
                    <a:pt x="4679" y="66660"/>
                  </a:cubicBezTo>
                  <a:cubicBezTo>
                    <a:pt x="4727" y="66708"/>
                    <a:pt x="4727" y="66757"/>
                    <a:pt x="4679" y="66805"/>
                  </a:cubicBezTo>
                  <a:cubicBezTo>
                    <a:pt x="49" y="72158"/>
                    <a:pt x="1" y="75341"/>
                    <a:pt x="580" y="77077"/>
                  </a:cubicBezTo>
                  <a:cubicBezTo>
                    <a:pt x="2450" y="82950"/>
                    <a:pt x="14800" y="84203"/>
                    <a:pt x="25006" y="84203"/>
                  </a:cubicBezTo>
                  <a:cubicBezTo>
                    <a:pt x="31646" y="84203"/>
                    <a:pt x="37378" y="83673"/>
                    <a:pt x="38728" y="83540"/>
                  </a:cubicBezTo>
                  <a:cubicBezTo>
                    <a:pt x="58742" y="83347"/>
                    <a:pt x="78708" y="83058"/>
                    <a:pt x="98675" y="82768"/>
                  </a:cubicBezTo>
                  <a:cubicBezTo>
                    <a:pt x="132097" y="82334"/>
                    <a:pt x="165518" y="81804"/>
                    <a:pt x="198940" y="81273"/>
                  </a:cubicBezTo>
                  <a:cubicBezTo>
                    <a:pt x="198940" y="81273"/>
                    <a:pt x="199256" y="81286"/>
                    <a:pt x="199804" y="81286"/>
                  </a:cubicBezTo>
                  <a:cubicBezTo>
                    <a:pt x="203405" y="81286"/>
                    <a:pt x="217026" y="80741"/>
                    <a:pt x="217026" y="72496"/>
                  </a:cubicBezTo>
                  <a:cubicBezTo>
                    <a:pt x="217026" y="64972"/>
                    <a:pt x="214470" y="61452"/>
                    <a:pt x="212685" y="59908"/>
                  </a:cubicBezTo>
                  <a:cubicBezTo>
                    <a:pt x="213071" y="58076"/>
                    <a:pt x="213216" y="56195"/>
                    <a:pt x="213071" y="54362"/>
                  </a:cubicBezTo>
                  <a:cubicBezTo>
                    <a:pt x="212155" y="39170"/>
                    <a:pt x="205258" y="38254"/>
                    <a:pt x="205258" y="38254"/>
                  </a:cubicBezTo>
                  <a:cubicBezTo>
                    <a:pt x="201979" y="33142"/>
                    <a:pt x="194262" y="32177"/>
                    <a:pt x="188427" y="32177"/>
                  </a:cubicBezTo>
                  <a:cubicBezTo>
                    <a:pt x="185225" y="26739"/>
                    <a:pt x="179472" y="23495"/>
                    <a:pt x="173306" y="23495"/>
                  </a:cubicBezTo>
                  <a:cubicBezTo>
                    <a:pt x="172691" y="23495"/>
                    <a:pt x="172072" y="23527"/>
                    <a:pt x="171450" y="23593"/>
                  </a:cubicBezTo>
                  <a:cubicBezTo>
                    <a:pt x="162625" y="24605"/>
                    <a:pt x="158429" y="32274"/>
                    <a:pt x="158043" y="32949"/>
                  </a:cubicBezTo>
                  <a:cubicBezTo>
                    <a:pt x="155535" y="24316"/>
                    <a:pt x="148301" y="17854"/>
                    <a:pt x="139475" y="16262"/>
                  </a:cubicBezTo>
                  <a:cubicBezTo>
                    <a:pt x="139041" y="13127"/>
                    <a:pt x="137739" y="10185"/>
                    <a:pt x="135714" y="7726"/>
                  </a:cubicBezTo>
                  <a:cubicBezTo>
                    <a:pt x="132128" y="3430"/>
                    <a:pt x="126265" y="1174"/>
                    <a:pt x="119584" y="1174"/>
                  </a:cubicBezTo>
                  <a:cubicBezTo>
                    <a:pt x="115840" y="1174"/>
                    <a:pt x="111839" y="1882"/>
                    <a:pt x="107838" y="3337"/>
                  </a:cubicBezTo>
                  <a:cubicBezTo>
                    <a:pt x="106924" y="2766"/>
                    <a:pt x="102373" y="0"/>
                    <a:pt x="96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49"/>
            <p:cNvSpPr/>
            <p:nvPr/>
          </p:nvSpPr>
          <p:spPr>
            <a:xfrm>
              <a:off x="1773636" y="3240142"/>
              <a:ext cx="2333449" cy="928188"/>
            </a:xfrm>
            <a:custGeom>
              <a:avLst/>
              <a:gdLst/>
              <a:ahLst/>
              <a:cxnLst/>
              <a:rect l="l" t="t" r="r" b="b"/>
              <a:pathLst>
                <a:path w="157320" h="62578" extrusionOk="0">
                  <a:moveTo>
                    <a:pt x="71450" y="1"/>
                  </a:moveTo>
                  <a:cubicBezTo>
                    <a:pt x="70136" y="1"/>
                    <a:pt x="68816" y="158"/>
                    <a:pt x="67519" y="479"/>
                  </a:cubicBezTo>
                  <a:cubicBezTo>
                    <a:pt x="60912" y="2215"/>
                    <a:pt x="57874" y="7568"/>
                    <a:pt x="57150" y="9015"/>
                  </a:cubicBezTo>
                  <a:cubicBezTo>
                    <a:pt x="57126" y="9063"/>
                    <a:pt x="57078" y="9088"/>
                    <a:pt x="57030" y="9088"/>
                  </a:cubicBezTo>
                  <a:cubicBezTo>
                    <a:pt x="56981" y="9088"/>
                    <a:pt x="56933" y="9063"/>
                    <a:pt x="56909" y="9015"/>
                  </a:cubicBezTo>
                  <a:cubicBezTo>
                    <a:pt x="55414" y="5687"/>
                    <a:pt x="52279" y="3421"/>
                    <a:pt x="48662" y="3035"/>
                  </a:cubicBezTo>
                  <a:cubicBezTo>
                    <a:pt x="48436" y="3018"/>
                    <a:pt x="48210" y="3010"/>
                    <a:pt x="47984" y="3010"/>
                  </a:cubicBezTo>
                  <a:cubicBezTo>
                    <a:pt x="43693" y="3010"/>
                    <a:pt x="39617" y="6022"/>
                    <a:pt x="38197" y="10558"/>
                  </a:cubicBezTo>
                  <a:cubicBezTo>
                    <a:pt x="36177" y="8955"/>
                    <a:pt x="33701" y="8119"/>
                    <a:pt x="31206" y="8119"/>
                  </a:cubicBezTo>
                  <a:cubicBezTo>
                    <a:pt x="29649" y="8119"/>
                    <a:pt x="28086" y="8445"/>
                    <a:pt x="26622" y="9112"/>
                  </a:cubicBezTo>
                  <a:cubicBezTo>
                    <a:pt x="21365" y="11475"/>
                    <a:pt x="20256" y="16876"/>
                    <a:pt x="20111" y="17841"/>
                  </a:cubicBezTo>
                  <a:cubicBezTo>
                    <a:pt x="20111" y="17937"/>
                    <a:pt x="20063" y="17986"/>
                    <a:pt x="19967" y="17986"/>
                  </a:cubicBezTo>
                  <a:cubicBezTo>
                    <a:pt x="19725" y="17969"/>
                    <a:pt x="19484" y="17960"/>
                    <a:pt x="19243" y="17960"/>
                  </a:cubicBezTo>
                  <a:cubicBezTo>
                    <a:pt x="16740" y="17960"/>
                    <a:pt x="14282" y="18866"/>
                    <a:pt x="12347" y="20493"/>
                  </a:cubicBezTo>
                  <a:cubicBezTo>
                    <a:pt x="9067" y="23339"/>
                    <a:pt x="7910" y="28162"/>
                    <a:pt x="9356" y="32695"/>
                  </a:cubicBezTo>
                  <a:cubicBezTo>
                    <a:pt x="8778" y="32840"/>
                    <a:pt x="4196" y="33997"/>
                    <a:pt x="2122" y="38531"/>
                  </a:cubicBezTo>
                  <a:cubicBezTo>
                    <a:pt x="482" y="42196"/>
                    <a:pt x="1013" y="46440"/>
                    <a:pt x="3521" y="49623"/>
                  </a:cubicBezTo>
                  <a:cubicBezTo>
                    <a:pt x="48" y="53626"/>
                    <a:pt x="0" y="55989"/>
                    <a:pt x="434" y="57243"/>
                  </a:cubicBezTo>
                  <a:cubicBezTo>
                    <a:pt x="1809" y="61632"/>
                    <a:pt x="11012" y="62577"/>
                    <a:pt x="18610" y="62577"/>
                  </a:cubicBezTo>
                  <a:cubicBezTo>
                    <a:pt x="23536" y="62577"/>
                    <a:pt x="27787" y="62180"/>
                    <a:pt x="28792" y="62066"/>
                  </a:cubicBezTo>
                  <a:cubicBezTo>
                    <a:pt x="43695" y="61873"/>
                    <a:pt x="58549" y="61728"/>
                    <a:pt x="73355" y="61487"/>
                  </a:cubicBezTo>
                  <a:cubicBezTo>
                    <a:pt x="98192" y="61150"/>
                    <a:pt x="123029" y="60764"/>
                    <a:pt x="147867" y="60378"/>
                  </a:cubicBezTo>
                  <a:cubicBezTo>
                    <a:pt x="152014" y="59896"/>
                    <a:pt x="153799" y="58352"/>
                    <a:pt x="154667" y="57098"/>
                  </a:cubicBezTo>
                  <a:cubicBezTo>
                    <a:pt x="157319" y="53337"/>
                    <a:pt x="153557" y="49285"/>
                    <a:pt x="153220" y="38627"/>
                  </a:cubicBezTo>
                  <a:cubicBezTo>
                    <a:pt x="152979" y="32550"/>
                    <a:pt x="154136" y="30911"/>
                    <a:pt x="152545" y="28451"/>
                  </a:cubicBezTo>
                  <a:cubicBezTo>
                    <a:pt x="150133" y="24641"/>
                    <a:pt x="144394" y="23918"/>
                    <a:pt x="140054" y="23918"/>
                  </a:cubicBezTo>
                  <a:cubicBezTo>
                    <a:pt x="137680" y="19874"/>
                    <a:pt x="133385" y="17433"/>
                    <a:pt x="128773" y="17433"/>
                  </a:cubicBezTo>
                  <a:cubicBezTo>
                    <a:pt x="128324" y="17433"/>
                    <a:pt x="127872" y="17456"/>
                    <a:pt x="127418" y="17503"/>
                  </a:cubicBezTo>
                  <a:cubicBezTo>
                    <a:pt x="120859" y="18275"/>
                    <a:pt x="117772" y="23966"/>
                    <a:pt x="117483" y="24448"/>
                  </a:cubicBezTo>
                  <a:cubicBezTo>
                    <a:pt x="115554" y="18082"/>
                    <a:pt x="110249" y="13307"/>
                    <a:pt x="103690" y="12102"/>
                  </a:cubicBezTo>
                  <a:cubicBezTo>
                    <a:pt x="103690" y="12102"/>
                    <a:pt x="103642" y="12054"/>
                    <a:pt x="103642" y="12054"/>
                  </a:cubicBezTo>
                  <a:cubicBezTo>
                    <a:pt x="103304" y="9739"/>
                    <a:pt x="102340" y="7520"/>
                    <a:pt x="100893" y="5736"/>
                  </a:cubicBezTo>
                  <a:cubicBezTo>
                    <a:pt x="98198" y="2545"/>
                    <a:pt x="93831" y="866"/>
                    <a:pt x="88854" y="866"/>
                  </a:cubicBezTo>
                  <a:cubicBezTo>
                    <a:pt x="86082" y="866"/>
                    <a:pt x="83122" y="1387"/>
                    <a:pt x="80155" y="2456"/>
                  </a:cubicBezTo>
                  <a:cubicBezTo>
                    <a:pt x="77496" y="841"/>
                    <a:pt x="74486" y="1"/>
                    <a:pt x="714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49"/>
            <p:cNvSpPr/>
            <p:nvPr/>
          </p:nvSpPr>
          <p:spPr>
            <a:xfrm>
              <a:off x="3079903" y="3607943"/>
              <a:ext cx="1760455" cy="634490"/>
            </a:xfrm>
            <a:custGeom>
              <a:avLst/>
              <a:gdLst/>
              <a:ahLst/>
              <a:cxnLst/>
              <a:rect l="l" t="t" r="r" b="b"/>
              <a:pathLst>
                <a:path w="118689" h="42777" extrusionOk="0">
                  <a:moveTo>
                    <a:pt x="69800" y="0"/>
                  </a:moveTo>
                  <a:cubicBezTo>
                    <a:pt x="67725" y="0"/>
                    <a:pt x="65672" y="581"/>
                    <a:pt x="63854" y="1726"/>
                  </a:cubicBezTo>
                  <a:cubicBezTo>
                    <a:pt x="61817" y="977"/>
                    <a:pt x="59780" y="612"/>
                    <a:pt x="57872" y="612"/>
                  </a:cubicBezTo>
                  <a:cubicBezTo>
                    <a:pt x="54495" y="612"/>
                    <a:pt x="51524" y="1756"/>
                    <a:pt x="49675" y="3944"/>
                  </a:cubicBezTo>
                  <a:cubicBezTo>
                    <a:pt x="48662" y="5198"/>
                    <a:pt x="47987" y="6693"/>
                    <a:pt x="47794" y="8285"/>
                  </a:cubicBezTo>
                  <a:cubicBezTo>
                    <a:pt x="43309" y="9105"/>
                    <a:pt x="39643" y="12336"/>
                    <a:pt x="38341" y="16725"/>
                  </a:cubicBezTo>
                  <a:cubicBezTo>
                    <a:pt x="38148" y="16387"/>
                    <a:pt x="36026" y="12529"/>
                    <a:pt x="31541" y="11950"/>
                  </a:cubicBezTo>
                  <a:cubicBezTo>
                    <a:pt x="31248" y="11922"/>
                    <a:pt x="30955" y="11908"/>
                    <a:pt x="30664" y="11908"/>
                  </a:cubicBezTo>
                  <a:cubicBezTo>
                    <a:pt x="27509" y="11908"/>
                    <a:pt x="24542" y="13557"/>
                    <a:pt x="22908" y="16339"/>
                  </a:cubicBezTo>
                  <a:cubicBezTo>
                    <a:pt x="22707" y="16331"/>
                    <a:pt x="22508" y="16327"/>
                    <a:pt x="22309" y="16327"/>
                  </a:cubicBezTo>
                  <a:cubicBezTo>
                    <a:pt x="21317" y="16327"/>
                    <a:pt x="20352" y="16427"/>
                    <a:pt x="19388" y="16628"/>
                  </a:cubicBezTo>
                  <a:cubicBezTo>
                    <a:pt x="18761" y="16725"/>
                    <a:pt x="18134" y="16918"/>
                    <a:pt x="17507" y="17111"/>
                  </a:cubicBezTo>
                  <a:cubicBezTo>
                    <a:pt x="13649" y="18365"/>
                    <a:pt x="8778" y="21644"/>
                    <a:pt x="6993" y="29939"/>
                  </a:cubicBezTo>
                  <a:cubicBezTo>
                    <a:pt x="6993" y="29939"/>
                    <a:pt x="916" y="33460"/>
                    <a:pt x="1399" y="39006"/>
                  </a:cubicBezTo>
                  <a:cubicBezTo>
                    <a:pt x="1399" y="39006"/>
                    <a:pt x="0" y="41321"/>
                    <a:pt x="18857" y="41321"/>
                  </a:cubicBezTo>
                  <a:lnTo>
                    <a:pt x="18905" y="41321"/>
                  </a:lnTo>
                  <a:cubicBezTo>
                    <a:pt x="35448" y="41562"/>
                    <a:pt x="51990" y="41851"/>
                    <a:pt x="68532" y="42044"/>
                  </a:cubicBezTo>
                  <a:cubicBezTo>
                    <a:pt x="78708" y="42189"/>
                    <a:pt x="88884" y="42334"/>
                    <a:pt x="99012" y="42430"/>
                  </a:cubicBezTo>
                  <a:cubicBezTo>
                    <a:pt x="99714" y="42506"/>
                    <a:pt x="102626" y="42776"/>
                    <a:pt x="105997" y="42776"/>
                  </a:cubicBezTo>
                  <a:cubicBezTo>
                    <a:pt x="111194" y="42776"/>
                    <a:pt x="117482" y="42134"/>
                    <a:pt x="118448" y="39151"/>
                  </a:cubicBezTo>
                  <a:cubicBezTo>
                    <a:pt x="118689" y="38283"/>
                    <a:pt x="118689" y="36691"/>
                    <a:pt x="116277" y="33942"/>
                  </a:cubicBezTo>
                  <a:cubicBezTo>
                    <a:pt x="117965" y="31772"/>
                    <a:pt x="118351" y="28878"/>
                    <a:pt x="117242" y="26370"/>
                  </a:cubicBezTo>
                  <a:cubicBezTo>
                    <a:pt x="116277" y="24345"/>
                    <a:pt x="114445" y="22898"/>
                    <a:pt x="112274" y="22367"/>
                  </a:cubicBezTo>
                  <a:cubicBezTo>
                    <a:pt x="113287" y="19233"/>
                    <a:pt x="112467" y="15953"/>
                    <a:pt x="110249" y="14024"/>
                  </a:cubicBezTo>
                  <a:cubicBezTo>
                    <a:pt x="108939" y="12889"/>
                    <a:pt x="107233" y="12267"/>
                    <a:pt x="105491" y="12267"/>
                  </a:cubicBezTo>
                  <a:cubicBezTo>
                    <a:pt x="105309" y="12267"/>
                    <a:pt x="105126" y="12274"/>
                    <a:pt x="104944" y="12288"/>
                  </a:cubicBezTo>
                  <a:cubicBezTo>
                    <a:pt x="104896" y="12047"/>
                    <a:pt x="104365" y="7947"/>
                    <a:pt x="100507" y="6211"/>
                  </a:cubicBezTo>
                  <a:cubicBezTo>
                    <a:pt x="99494" y="5769"/>
                    <a:pt x="98425" y="5552"/>
                    <a:pt x="97367" y="5552"/>
                  </a:cubicBezTo>
                  <a:cubicBezTo>
                    <a:pt x="95653" y="5552"/>
                    <a:pt x="93969" y="6121"/>
                    <a:pt x="92597" y="7224"/>
                  </a:cubicBezTo>
                  <a:cubicBezTo>
                    <a:pt x="91711" y="4143"/>
                    <a:pt x="88881" y="2057"/>
                    <a:pt x="85727" y="2057"/>
                  </a:cubicBezTo>
                  <a:cubicBezTo>
                    <a:pt x="85622" y="2057"/>
                    <a:pt x="85517" y="2059"/>
                    <a:pt x="85411" y="2064"/>
                  </a:cubicBezTo>
                  <a:cubicBezTo>
                    <a:pt x="82855" y="2353"/>
                    <a:pt x="80637" y="3993"/>
                    <a:pt x="79672" y="6356"/>
                  </a:cubicBezTo>
                  <a:cubicBezTo>
                    <a:pt x="78274" y="3414"/>
                    <a:pt x="75669" y="1195"/>
                    <a:pt x="72486" y="327"/>
                  </a:cubicBezTo>
                  <a:cubicBezTo>
                    <a:pt x="71599" y="109"/>
                    <a:pt x="70697" y="0"/>
                    <a:pt x="698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49"/>
            <p:cNvSpPr/>
            <p:nvPr/>
          </p:nvSpPr>
          <p:spPr>
            <a:xfrm>
              <a:off x="1485339" y="4023062"/>
              <a:ext cx="3400009" cy="603653"/>
            </a:xfrm>
            <a:custGeom>
              <a:avLst/>
              <a:gdLst/>
              <a:ahLst/>
              <a:cxnLst/>
              <a:rect l="l" t="t" r="r" b="b"/>
              <a:pathLst>
                <a:path w="229227" h="40698" extrusionOk="0">
                  <a:moveTo>
                    <a:pt x="164269" y="1"/>
                  </a:moveTo>
                  <a:cubicBezTo>
                    <a:pt x="139697" y="1"/>
                    <a:pt x="118872" y="6487"/>
                    <a:pt x="90489" y="6487"/>
                  </a:cubicBezTo>
                  <a:cubicBezTo>
                    <a:pt x="81334" y="6487"/>
                    <a:pt x="71392" y="5812"/>
                    <a:pt x="60285" y="4027"/>
                  </a:cubicBezTo>
                  <a:cubicBezTo>
                    <a:pt x="53775" y="2968"/>
                    <a:pt x="44345" y="1140"/>
                    <a:pt x="35679" y="1140"/>
                  </a:cubicBezTo>
                  <a:cubicBezTo>
                    <a:pt x="28552" y="1140"/>
                    <a:pt x="21941" y="2376"/>
                    <a:pt x="17893" y="6294"/>
                  </a:cubicBezTo>
                  <a:cubicBezTo>
                    <a:pt x="16928" y="7162"/>
                    <a:pt x="16157" y="8223"/>
                    <a:pt x="15578" y="9332"/>
                  </a:cubicBezTo>
                  <a:cubicBezTo>
                    <a:pt x="13215" y="13817"/>
                    <a:pt x="9453" y="17338"/>
                    <a:pt x="4871" y="19460"/>
                  </a:cubicBezTo>
                  <a:cubicBezTo>
                    <a:pt x="1061" y="21148"/>
                    <a:pt x="0" y="22595"/>
                    <a:pt x="0" y="23752"/>
                  </a:cubicBezTo>
                  <a:cubicBezTo>
                    <a:pt x="46" y="31991"/>
                    <a:pt x="54439" y="40698"/>
                    <a:pt x="106543" y="40698"/>
                  </a:cubicBezTo>
                  <a:cubicBezTo>
                    <a:pt x="109947" y="40698"/>
                    <a:pt x="113342" y="40661"/>
                    <a:pt x="116712" y="40584"/>
                  </a:cubicBezTo>
                  <a:cubicBezTo>
                    <a:pt x="139282" y="40053"/>
                    <a:pt x="161805" y="37738"/>
                    <a:pt x="183989" y="33639"/>
                  </a:cubicBezTo>
                  <a:cubicBezTo>
                    <a:pt x="188089" y="32915"/>
                    <a:pt x="190741" y="31710"/>
                    <a:pt x="190693" y="30697"/>
                  </a:cubicBezTo>
                  <a:cubicBezTo>
                    <a:pt x="190693" y="30649"/>
                    <a:pt x="190693" y="30601"/>
                    <a:pt x="190693" y="30552"/>
                  </a:cubicBezTo>
                  <a:cubicBezTo>
                    <a:pt x="190259" y="29395"/>
                    <a:pt x="190982" y="28141"/>
                    <a:pt x="192188" y="27900"/>
                  </a:cubicBezTo>
                  <a:cubicBezTo>
                    <a:pt x="198024" y="26983"/>
                    <a:pt x="205113" y="25730"/>
                    <a:pt x="213167" y="23945"/>
                  </a:cubicBezTo>
                  <a:cubicBezTo>
                    <a:pt x="225948" y="21148"/>
                    <a:pt x="227973" y="19990"/>
                    <a:pt x="228262" y="18640"/>
                  </a:cubicBezTo>
                  <a:cubicBezTo>
                    <a:pt x="229227" y="13817"/>
                    <a:pt x="207525" y="7162"/>
                    <a:pt x="203618" y="5956"/>
                  </a:cubicBezTo>
                  <a:cubicBezTo>
                    <a:pt x="188793" y="1503"/>
                    <a:pt x="176097" y="1"/>
                    <a:pt x="164269" y="1"/>
                  </a:cubicBezTo>
                  <a:close/>
                </a:path>
              </a:pathLst>
            </a:custGeom>
            <a:solidFill>
              <a:srgbClr val="BF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49"/>
            <p:cNvSpPr/>
            <p:nvPr/>
          </p:nvSpPr>
          <p:spPr>
            <a:xfrm>
              <a:off x="4846414" y="4228010"/>
              <a:ext cx="11199" cy="14254"/>
            </a:xfrm>
            <a:custGeom>
              <a:avLst/>
              <a:gdLst/>
              <a:ahLst/>
              <a:cxnLst/>
              <a:rect l="l" t="t" r="r" b="b"/>
              <a:pathLst>
                <a:path w="755" h="961" extrusionOk="0">
                  <a:moveTo>
                    <a:pt x="465" y="0"/>
                  </a:moveTo>
                  <a:cubicBezTo>
                    <a:pt x="1" y="296"/>
                    <a:pt x="349" y="960"/>
                    <a:pt x="378" y="960"/>
                  </a:cubicBezTo>
                  <a:cubicBezTo>
                    <a:pt x="383" y="960"/>
                    <a:pt x="380" y="947"/>
                    <a:pt x="368" y="917"/>
                  </a:cubicBezTo>
                  <a:cubicBezTo>
                    <a:pt x="754" y="917"/>
                    <a:pt x="465" y="193"/>
                    <a:pt x="465"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49"/>
            <p:cNvSpPr/>
            <p:nvPr/>
          </p:nvSpPr>
          <p:spPr>
            <a:xfrm>
              <a:off x="4761019" y="4283086"/>
              <a:ext cx="10027" cy="14328"/>
            </a:xfrm>
            <a:custGeom>
              <a:avLst/>
              <a:gdLst/>
              <a:ahLst/>
              <a:cxnLst/>
              <a:rect l="l" t="t" r="r" b="b"/>
              <a:pathLst>
                <a:path w="676" h="966" extrusionOk="0">
                  <a:moveTo>
                    <a:pt x="676" y="1"/>
                  </a:moveTo>
                  <a:lnTo>
                    <a:pt x="0" y="965"/>
                  </a:lnTo>
                  <a:lnTo>
                    <a:pt x="676" y="338"/>
                  </a:lnTo>
                  <a:lnTo>
                    <a:pt x="676"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49"/>
            <p:cNvSpPr/>
            <p:nvPr/>
          </p:nvSpPr>
          <p:spPr>
            <a:xfrm>
              <a:off x="4688767" y="4286660"/>
              <a:ext cx="51513" cy="25378"/>
            </a:xfrm>
            <a:custGeom>
              <a:avLst/>
              <a:gdLst/>
              <a:ahLst/>
              <a:cxnLst/>
              <a:rect l="l" t="t" r="r" b="b"/>
              <a:pathLst>
                <a:path w="3473" h="1711" extrusionOk="0">
                  <a:moveTo>
                    <a:pt x="3473" y="1"/>
                  </a:moveTo>
                  <a:lnTo>
                    <a:pt x="3473" y="1"/>
                  </a:lnTo>
                  <a:cubicBezTo>
                    <a:pt x="2410" y="399"/>
                    <a:pt x="1144" y="1326"/>
                    <a:pt x="235" y="1326"/>
                  </a:cubicBezTo>
                  <a:cubicBezTo>
                    <a:pt x="154" y="1326"/>
                    <a:pt x="75" y="1319"/>
                    <a:pt x="0" y="1303"/>
                  </a:cubicBezTo>
                  <a:lnTo>
                    <a:pt x="0" y="1303"/>
                  </a:lnTo>
                  <a:cubicBezTo>
                    <a:pt x="203" y="1600"/>
                    <a:pt x="425" y="1710"/>
                    <a:pt x="662" y="1710"/>
                  </a:cubicBezTo>
                  <a:cubicBezTo>
                    <a:pt x="1326" y="1710"/>
                    <a:pt x="2101" y="847"/>
                    <a:pt x="2842" y="847"/>
                  </a:cubicBezTo>
                  <a:cubicBezTo>
                    <a:pt x="2908" y="847"/>
                    <a:pt x="2974" y="854"/>
                    <a:pt x="3039" y="869"/>
                  </a:cubicBezTo>
                  <a:lnTo>
                    <a:pt x="3232" y="1158"/>
                  </a:lnTo>
                  <a:lnTo>
                    <a:pt x="3473"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49"/>
            <p:cNvSpPr/>
            <p:nvPr/>
          </p:nvSpPr>
          <p:spPr>
            <a:xfrm>
              <a:off x="4635738" y="4270923"/>
              <a:ext cx="10828" cy="7654"/>
            </a:xfrm>
            <a:custGeom>
              <a:avLst/>
              <a:gdLst/>
              <a:ahLst/>
              <a:cxnLst/>
              <a:rect l="l" t="t" r="r" b="b"/>
              <a:pathLst>
                <a:path w="730" h="516" extrusionOk="0">
                  <a:moveTo>
                    <a:pt x="585" y="1"/>
                  </a:moveTo>
                  <a:cubicBezTo>
                    <a:pt x="392" y="49"/>
                    <a:pt x="199" y="97"/>
                    <a:pt x="7" y="97"/>
                  </a:cubicBezTo>
                  <a:cubicBezTo>
                    <a:pt x="161" y="354"/>
                    <a:pt x="0" y="515"/>
                    <a:pt x="6" y="515"/>
                  </a:cubicBezTo>
                  <a:cubicBezTo>
                    <a:pt x="11" y="515"/>
                    <a:pt x="143" y="391"/>
                    <a:pt x="730" y="97"/>
                  </a:cubicBezTo>
                  <a:cubicBezTo>
                    <a:pt x="682" y="97"/>
                    <a:pt x="633" y="49"/>
                    <a:pt x="585"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49"/>
            <p:cNvSpPr/>
            <p:nvPr/>
          </p:nvSpPr>
          <p:spPr>
            <a:xfrm>
              <a:off x="4641479" y="4268149"/>
              <a:ext cx="7594" cy="2789"/>
            </a:xfrm>
            <a:custGeom>
              <a:avLst/>
              <a:gdLst/>
              <a:ahLst/>
              <a:cxnLst/>
              <a:rect l="l" t="t" r="r" b="b"/>
              <a:pathLst>
                <a:path w="512" h="188" extrusionOk="0">
                  <a:moveTo>
                    <a:pt x="149" y="0"/>
                  </a:moveTo>
                  <a:cubicBezTo>
                    <a:pt x="54" y="0"/>
                    <a:pt x="1" y="50"/>
                    <a:pt x="198" y="188"/>
                  </a:cubicBezTo>
                  <a:cubicBezTo>
                    <a:pt x="511" y="103"/>
                    <a:pt x="287" y="0"/>
                    <a:pt x="149"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49"/>
            <p:cNvSpPr/>
            <p:nvPr/>
          </p:nvSpPr>
          <p:spPr>
            <a:xfrm>
              <a:off x="4593627" y="4268075"/>
              <a:ext cx="21463" cy="16464"/>
            </a:xfrm>
            <a:custGeom>
              <a:avLst/>
              <a:gdLst/>
              <a:ahLst/>
              <a:cxnLst/>
              <a:rect l="l" t="t" r="r" b="b"/>
              <a:pathLst>
                <a:path w="1447" h="1110" extrusionOk="0">
                  <a:moveTo>
                    <a:pt x="723" y="0"/>
                  </a:moveTo>
                  <a:cubicBezTo>
                    <a:pt x="0" y="434"/>
                    <a:pt x="241" y="675"/>
                    <a:pt x="820" y="1109"/>
                  </a:cubicBezTo>
                  <a:lnTo>
                    <a:pt x="1447" y="482"/>
                  </a:lnTo>
                  <a:cubicBezTo>
                    <a:pt x="1254" y="193"/>
                    <a:pt x="531" y="289"/>
                    <a:pt x="723"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49"/>
            <p:cNvSpPr/>
            <p:nvPr/>
          </p:nvSpPr>
          <p:spPr>
            <a:xfrm>
              <a:off x="4597914" y="4296109"/>
              <a:ext cx="5740" cy="5592"/>
            </a:xfrm>
            <a:custGeom>
              <a:avLst/>
              <a:gdLst/>
              <a:ahLst/>
              <a:cxnLst/>
              <a:rect l="l" t="t" r="r" b="b"/>
              <a:pathLst>
                <a:path w="387" h="377" extrusionOk="0">
                  <a:moveTo>
                    <a:pt x="242" y="1"/>
                  </a:moveTo>
                  <a:cubicBezTo>
                    <a:pt x="165" y="1"/>
                    <a:pt x="92" y="102"/>
                    <a:pt x="0" y="377"/>
                  </a:cubicBezTo>
                  <a:lnTo>
                    <a:pt x="386" y="87"/>
                  </a:lnTo>
                  <a:cubicBezTo>
                    <a:pt x="333" y="34"/>
                    <a:pt x="287" y="1"/>
                    <a:pt x="242"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49"/>
            <p:cNvSpPr/>
            <p:nvPr/>
          </p:nvSpPr>
          <p:spPr>
            <a:xfrm>
              <a:off x="4602927" y="4288099"/>
              <a:ext cx="11451" cy="13186"/>
            </a:xfrm>
            <a:custGeom>
              <a:avLst/>
              <a:gdLst/>
              <a:ahLst/>
              <a:cxnLst/>
              <a:rect l="l" t="t" r="r" b="b"/>
              <a:pathLst>
                <a:path w="772" h="889" extrusionOk="0">
                  <a:moveTo>
                    <a:pt x="772" y="0"/>
                  </a:moveTo>
                  <a:lnTo>
                    <a:pt x="0" y="627"/>
                  </a:lnTo>
                  <a:cubicBezTo>
                    <a:pt x="103" y="730"/>
                    <a:pt x="179" y="888"/>
                    <a:pt x="241" y="888"/>
                  </a:cubicBezTo>
                  <a:cubicBezTo>
                    <a:pt x="296" y="888"/>
                    <a:pt x="341" y="768"/>
                    <a:pt x="386" y="386"/>
                  </a:cubicBezTo>
                  <a:cubicBezTo>
                    <a:pt x="386" y="499"/>
                    <a:pt x="394" y="546"/>
                    <a:pt x="413" y="546"/>
                  </a:cubicBezTo>
                  <a:cubicBezTo>
                    <a:pt x="459" y="546"/>
                    <a:pt x="567" y="273"/>
                    <a:pt x="772"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49"/>
            <p:cNvSpPr/>
            <p:nvPr/>
          </p:nvSpPr>
          <p:spPr>
            <a:xfrm>
              <a:off x="4622240" y="4287432"/>
              <a:ext cx="22798" cy="15708"/>
            </a:xfrm>
            <a:custGeom>
              <a:avLst/>
              <a:gdLst/>
              <a:ahLst/>
              <a:cxnLst/>
              <a:rect l="l" t="t" r="r" b="b"/>
              <a:pathLst>
                <a:path w="1537" h="1059" extrusionOk="0">
                  <a:moveTo>
                    <a:pt x="730" y="1"/>
                  </a:moveTo>
                  <a:cubicBezTo>
                    <a:pt x="533" y="1"/>
                    <a:pt x="287" y="43"/>
                    <a:pt x="0" y="142"/>
                  </a:cubicBezTo>
                  <a:cubicBezTo>
                    <a:pt x="482" y="335"/>
                    <a:pt x="1061" y="383"/>
                    <a:pt x="386" y="1058"/>
                  </a:cubicBezTo>
                  <a:cubicBezTo>
                    <a:pt x="1537" y="636"/>
                    <a:pt x="1498" y="1"/>
                    <a:pt x="730"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49"/>
            <p:cNvSpPr/>
            <p:nvPr/>
          </p:nvSpPr>
          <p:spPr>
            <a:xfrm>
              <a:off x="4688574" y="4323150"/>
              <a:ext cx="16657" cy="7891"/>
            </a:xfrm>
            <a:custGeom>
              <a:avLst/>
              <a:gdLst/>
              <a:ahLst/>
              <a:cxnLst/>
              <a:rect l="l" t="t" r="r" b="b"/>
              <a:pathLst>
                <a:path w="1123" h="532" extrusionOk="0">
                  <a:moveTo>
                    <a:pt x="1123" y="1"/>
                  </a:moveTo>
                  <a:lnTo>
                    <a:pt x="1121" y="3"/>
                  </a:lnTo>
                  <a:lnTo>
                    <a:pt x="1121" y="3"/>
                  </a:lnTo>
                  <a:cubicBezTo>
                    <a:pt x="1121" y="2"/>
                    <a:pt x="1122" y="1"/>
                    <a:pt x="1123" y="1"/>
                  </a:cubicBezTo>
                  <a:close/>
                  <a:moveTo>
                    <a:pt x="1121" y="3"/>
                  </a:moveTo>
                  <a:lnTo>
                    <a:pt x="1121" y="3"/>
                  </a:lnTo>
                  <a:cubicBezTo>
                    <a:pt x="1064" y="70"/>
                    <a:pt x="942" y="87"/>
                    <a:pt x="799" y="87"/>
                  </a:cubicBezTo>
                  <a:cubicBezTo>
                    <a:pt x="653" y="87"/>
                    <a:pt x="487" y="70"/>
                    <a:pt x="347" y="70"/>
                  </a:cubicBezTo>
                  <a:cubicBezTo>
                    <a:pt x="145" y="70"/>
                    <a:pt x="1" y="107"/>
                    <a:pt x="62" y="290"/>
                  </a:cubicBezTo>
                  <a:lnTo>
                    <a:pt x="689" y="531"/>
                  </a:lnTo>
                  <a:lnTo>
                    <a:pt x="1121" y="3"/>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49"/>
            <p:cNvSpPr/>
            <p:nvPr/>
          </p:nvSpPr>
          <p:spPr>
            <a:xfrm>
              <a:off x="4532811" y="4290250"/>
              <a:ext cx="15752" cy="15025"/>
            </a:xfrm>
            <a:custGeom>
              <a:avLst/>
              <a:gdLst/>
              <a:ahLst/>
              <a:cxnLst/>
              <a:rect l="l" t="t" r="r" b="b"/>
              <a:pathLst>
                <a:path w="1062" h="1013" extrusionOk="0">
                  <a:moveTo>
                    <a:pt x="1" y="0"/>
                  </a:moveTo>
                  <a:lnTo>
                    <a:pt x="1" y="0"/>
                  </a:lnTo>
                  <a:cubicBezTo>
                    <a:pt x="1" y="289"/>
                    <a:pt x="435" y="675"/>
                    <a:pt x="531" y="1013"/>
                  </a:cubicBezTo>
                  <a:lnTo>
                    <a:pt x="1062" y="579"/>
                  </a:lnTo>
                  <a:cubicBezTo>
                    <a:pt x="724" y="434"/>
                    <a:pt x="97" y="386"/>
                    <a:pt x="1"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49"/>
            <p:cNvSpPr/>
            <p:nvPr/>
          </p:nvSpPr>
          <p:spPr>
            <a:xfrm>
              <a:off x="4529948" y="4305261"/>
              <a:ext cx="12889" cy="10042"/>
            </a:xfrm>
            <a:custGeom>
              <a:avLst/>
              <a:gdLst/>
              <a:ahLst/>
              <a:cxnLst/>
              <a:rect l="l" t="t" r="r" b="b"/>
              <a:pathLst>
                <a:path w="869" h="677" extrusionOk="0">
                  <a:moveTo>
                    <a:pt x="724" y="1"/>
                  </a:moveTo>
                  <a:lnTo>
                    <a:pt x="1" y="676"/>
                  </a:lnTo>
                  <a:cubicBezTo>
                    <a:pt x="772" y="580"/>
                    <a:pt x="869" y="338"/>
                    <a:pt x="724"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49"/>
            <p:cNvSpPr/>
            <p:nvPr/>
          </p:nvSpPr>
          <p:spPr>
            <a:xfrm>
              <a:off x="4597202" y="4303837"/>
              <a:ext cx="20751" cy="21477"/>
            </a:xfrm>
            <a:custGeom>
              <a:avLst/>
              <a:gdLst/>
              <a:ahLst/>
              <a:cxnLst/>
              <a:rect l="l" t="t" r="r" b="b"/>
              <a:pathLst>
                <a:path w="1399" h="1448" extrusionOk="0">
                  <a:moveTo>
                    <a:pt x="1399" y="0"/>
                  </a:moveTo>
                  <a:lnTo>
                    <a:pt x="0" y="1447"/>
                  </a:lnTo>
                  <a:lnTo>
                    <a:pt x="241" y="1351"/>
                  </a:lnTo>
                  <a:lnTo>
                    <a:pt x="1399" y="0"/>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49"/>
            <p:cNvSpPr/>
            <p:nvPr/>
          </p:nvSpPr>
          <p:spPr>
            <a:xfrm>
              <a:off x="4480598" y="4288811"/>
              <a:ext cx="9315" cy="17191"/>
            </a:xfrm>
            <a:custGeom>
              <a:avLst/>
              <a:gdLst/>
              <a:ahLst/>
              <a:cxnLst/>
              <a:rect l="l" t="t" r="r" b="b"/>
              <a:pathLst>
                <a:path w="628" h="1159" extrusionOk="0">
                  <a:moveTo>
                    <a:pt x="627" y="1"/>
                  </a:moveTo>
                  <a:lnTo>
                    <a:pt x="0" y="1158"/>
                  </a:lnTo>
                  <a:lnTo>
                    <a:pt x="289" y="772"/>
                  </a:lnTo>
                  <a:lnTo>
                    <a:pt x="627"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49"/>
            <p:cNvSpPr/>
            <p:nvPr/>
          </p:nvSpPr>
          <p:spPr>
            <a:xfrm>
              <a:off x="4428371" y="4290250"/>
              <a:ext cx="28627" cy="20039"/>
            </a:xfrm>
            <a:custGeom>
              <a:avLst/>
              <a:gdLst/>
              <a:ahLst/>
              <a:cxnLst/>
              <a:rect l="l" t="t" r="r" b="b"/>
              <a:pathLst>
                <a:path w="1930" h="1351" extrusionOk="0">
                  <a:moveTo>
                    <a:pt x="1303" y="0"/>
                  </a:moveTo>
                  <a:lnTo>
                    <a:pt x="1303" y="0"/>
                  </a:lnTo>
                  <a:cubicBezTo>
                    <a:pt x="724" y="338"/>
                    <a:pt x="290" y="772"/>
                    <a:pt x="0" y="1350"/>
                  </a:cubicBezTo>
                  <a:cubicBezTo>
                    <a:pt x="259" y="1144"/>
                    <a:pt x="573" y="1048"/>
                    <a:pt x="890" y="1048"/>
                  </a:cubicBezTo>
                  <a:cubicBezTo>
                    <a:pt x="1165" y="1048"/>
                    <a:pt x="1442" y="1120"/>
                    <a:pt x="1688" y="1254"/>
                  </a:cubicBezTo>
                  <a:cubicBezTo>
                    <a:pt x="1930" y="675"/>
                    <a:pt x="1013" y="434"/>
                    <a:pt x="1303"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49"/>
            <p:cNvSpPr/>
            <p:nvPr/>
          </p:nvSpPr>
          <p:spPr>
            <a:xfrm>
              <a:off x="4419070" y="4310275"/>
              <a:ext cx="9315" cy="11466"/>
            </a:xfrm>
            <a:custGeom>
              <a:avLst/>
              <a:gdLst/>
              <a:ahLst/>
              <a:cxnLst/>
              <a:rect l="l" t="t" r="r" b="b"/>
              <a:pathLst>
                <a:path w="628" h="773" extrusionOk="0">
                  <a:moveTo>
                    <a:pt x="627" y="0"/>
                  </a:moveTo>
                  <a:cubicBezTo>
                    <a:pt x="386" y="193"/>
                    <a:pt x="145" y="483"/>
                    <a:pt x="0" y="772"/>
                  </a:cubicBezTo>
                  <a:cubicBezTo>
                    <a:pt x="242" y="531"/>
                    <a:pt x="435" y="290"/>
                    <a:pt x="627"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49"/>
            <p:cNvSpPr/>
            <p:nvPr/>
          </p:nvSpPr>
          <p:spPr>
            <a:xfrm>
              <a:off x="4495609" y="4308124"/>
              <a:ext cx="12889" cy="10754"/>
            </a:xfrm>
            <a:custGeom>
              <a:avLst/>
              <a:gdLst/>
              <a:ahLst/>
              <a:cxnLst/>
              <a:rect l="l" t="t" r="r" b="b"/>
              <a:pathLst>
                <a:path w="869" h="725" extrusionOk="0">
                  <a:moveTo>
                    <a:pt x="1" y="1"/>
                  </a:moveTo>
                  <a:lnTo>
                    <a:pt x="531" y="724"/>
                  </a:lnTo>
                  <a:lnTo>
                    <a:pt x="869" y="676"/>
                  </a:lnTo>
                  <a:cubicBezTo>
                    <a:pt x="676" y="338"/>
                    <a:pt x="387" y="97"/>
                    <a:pt x="1"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49"/>
            <p:cNvSpPr/>
            <p:nvPr/>
          </p:nvSpPr>
          <p:spPr>
            <a:xfrm>
              <a:off x="4492747" y="4319575"/>
              <a:ext cx="10754" cy="1439"/>
            </a:xfrm>
            <a:custGeom>
              <a:avLst/>
              <a:gdLst/>
              <a:ahLst/>
              <a:cxnLst/>
              <a:rect l="l" t="t" r="r" b="b"/>
              <a:pathLst>
                <a:path w="725" h="97" extrusionOk="0">
                  <a:moveTo>
                    <a:pt x="724" y="0"/>
                  </a:moveTo>
                  <a:cubicBezTo>
                    <a:pt x="669" y="7"/>
                    <a:pt x="618" y="14"/>
                    <a:pt x="570" y="21"/>
                  </a:cubicBezTo>
                  <a:lnTo>
                    <a:pt x="570" y="21"/>
                  </a:lnTo>
                  <a:lnTo>
                    <a:pt x="724" y="0"/>
                  </a:lnTo>
                  <a:close/>
                  <a:moveTo>
                    <a:pt x="570" y="21"/>
                  </a:moveTo>
                  <a:lnTo>
                    <a:pt x="1" y="97"/>
                  </a:lnTo>
                  <a:cubicBezTo>
                    <a:pt x="125" y="97"/>
                    <a:pt x="284" y="61"/>
                    <a:pt x="570" y="2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49"/>
            <p:cNvSpPr/>
            <p:nvPr/>
          </p:nvSpPr>
          <p:spPr>
            <a:xfrm>
              <a:off x="4508485" y="4318136"/>
              <a:ext cx="742" cy="1098"/>
            </a:xfrm>
            <a:custGeom>
              <a:avLst/>
              <a:gdLst/>
              <a:ahLst/>
              <a:cxnLst/>
              <a:rect l="l" t="t" r="r" b="b"/>
              <a:pathLst>
                <a:path w="50" h="74" extrusionOk="0">
                  <a:moveTo>
                    <a:pt x="1" y="1"/>
                  </a:moveTo>
                  <a:cubicBezTo>
                    <a:pt x="1" y="49"/>
                    <a:pt x="13" y="73"/>
                    <a:pt x="25" y="73"/>
                  </a:cubicBezTo>
                  <a:cubicBezTo>
                    <a:pt x="37" y="73"/>
                    <a:pt x="49" y="49"/>
                    <a:pt x="49"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49"/>
            <p:cNvSpPr/>
            <p:nvPr/>
          </p:nvSpPr>
          <p:spPr>
            <a:xfrm>
              <a:off x="4545686" y="4320287"/>
              <a:ext cx="20765" cy="25764"/>
            </a:xfrm>
            <a:custGeom>
              <a:avLst/>
              <a:gdLst/>
              <a:ahLst/>
              <a:cxnLst/>
              <a:rect l="l" t="t" r="r" b="b"/>
              <a:pathLst>
                <a:path w="1400" h="1737" extrusionOk="0">
                  <a:moveTo>
                    <a:pt x="1351" y="1"/>
                  </a:moveTo>
                  <a:cubicBezTo>
                    <a:pt x="965" y="580"/>
                    <a:pt x="1" y="1255"/>
                    <a:pt x="1158" y="1737"/>
                  </a:cubicBezTo>
                  <a:cubicBezTo>
                    <a:pt x="1399" y="1110"/>
                    <a:pt x="773" y="869"/>
                    <a:pt x="1351"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49"/>
            <p:cNvSpPr/>
            <p:nvPr/>
          </p:nvSpPr>
          <p:spPr>
            <a:xfrm>
              <a:off x="4519224" y="4320287"/>
              <a:ext cx="13601" cy="11466"/>
            </a:xfrm>
            <a:custGeom>
              <a:avLst/>
              <a:gdLst/>
              <a:ahLst/>
              <a:cxnLst/>
              <a:rect l="l" t="t" r="r" b="b"/>
              <a:pathLst>
                <a:path w="917" h="773" extrusionOk="0">
                  <a:moveTo>
                    <a:pt x="820" y="1"/>
                  </a:moveTo>
                  <a:lnTo>
                    <a:pt x="0" y="772"/>
                  </a:lnTo>
                  <a:lnTo>
                    <a:pt x="917" y="772"/>
                  </a:lnTo>
                  <a:cubicBezTo>
                    <a:pt x="868" y="531"/>
                    <a:pt x="627" y="290"/>
                    <a:pt x="820"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49"/>
            <p:cNvSpPr/>
            <p:nvPr/>
          </p:nvSpPr>
          <p:spPr>
            <a:xfrm>
              <a:off x="4513498" y="4331738"/>
              <a:ext cx="5740" cy="5013"/>
            </a:xfrm>
            <a:custGeom>
              <a:avLst/>
              <a:gdLst/>
              <a:ahLst/>
              <a:cxnLst/>
              <a:rect l="l" t="t" r="r" b="b"/>
              <a:pathLst>
                <a:path w="387" h="338" extrusionOk="0">
                  <a:moveTo>
                    <a:pt x="1" y="0"/>
                  </a:moveTo>
                  <a:lnTo>
                    <a:pt x="1" y="338"/>
                  </a:lnTo>
                  <a:lnTo>
                    <a:pt x="386" y="0"/>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49"/>
            <p:cNvSpPr/>
            <p:nvPr/>
          </p:nvSpPr>
          <p:spPr>
            <a:xfrm>
              <a:off x="4426220" y="4327540"/>
              <a:ext cx="25898" cy="11362"/>
            </a:xfrm>
            <a:custGeom>
              <a:avLst/>
              <a:gdLst/>
              <a:ahLst/>
              <a:cxnLst/>
              <a:rect l="l" t="t" r="r" b="b"/>
              <a:pathLst>
                <a:path w="1746" h="766" extrusionOk="0">
                  <a:moveTo>
                    <a:pt x="1420" y="1"/>
                  </a:moveTo>
                  <a:cubicBezTo>
                    <a:pt x="1363" y="1"/>
                    <a:pt x="1293" y="13"/>
                    <a:pt x="1206" y="42"/>
                  </a:cubicBezTo>
                  <a:cubicBezTo>
                    <a:pt x="917" y="380"/>
                    <a:pt x="483" y="669"/>
                    <a:pt x="1" y="766"/>
                  </a:cubicBezTo>
                  <a:cubicBezTo>
                    <a:pt x="531" y="766"/>
                    <a:pt x="1110" y="766"/>
                    <a:pt x="1641" y="621"/>
                  </a:cubicBezTo>
                  <a:cubicBezTo>
                    <a:pt x="1641" y="416"/>
                    <a:pt x="1745" y="1"/>
                    <a:pt x="1420"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49"/>
            <p:cNvSpPr/>
            <p:nvPr/>
          </p:nvSpPr>
          <p:spPr>
            <a:xfrm>
              <a:off x="4472010" y="4324589"/>
              <a:ext cx="1632" cy="1869"/>
            </a:xfrm>
            <a:custGeom>
              <a:avLst/>
              <a:gdLst/>
              <a:ahLst/>
              <a:cxnLst/>
              <a:rect l="l" t="t" r="r" b="b"/>
              <a:pathLst>
                <a:path w="110" h="126" extrusionOk="0">
                  <a:moveTo>
                    <a:pt x="49" y="0"/>
                  </a:moveTo>
                  <a:lnTo>
                    <a:pt x="0" y="96"/>
                  </a:lnTo>
                  <a:cubicBezTo>
                    <a:pt x="18" y="114"/>
                    <a:pt x="42" y="125"/>
                    <a:pt x="61" y="125"/>
                  </a:cubicBezTo>
                  <a:cubicBezTo>
                    <a:pt x="93" y="125"/>
                    <a:pt x="110" y="92"/>
                    <a:pt x="49"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49"/>
            <p:cNvSpPr/>
            <p:nvPr/>
          </p:nvSpPr>
          <p:spPr>
            <a:xfrm>
              <a:off x="4356830" y="4353914"/>
              <a:ext cx="1454" cy="2166"/>
            </a:xfrm>
            <a:custGeom>
              <a:avLst/>
              <a:gdLst/>
              <a:ahLst/>
              <a:cxnLst/>
              <a:rect l="l" t="t" r="r" b="b"/>
              <a:pathLst>
                <a:path w="98" h="146" extrusionOk="0">
                  <a:moveTo>
                    <a:pt x="1" y="0"/>
                  </a:moveTo>
                  <a:lnTo>
                    <a:pt x="97" y="145"/>
                  </a:lnTo>
                  <a:lnTo>
                    <a:pt x="97" y="0"/>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49"/>
            <p:cNvSpPr/>
            <p:nvPr/>
          </p:nvSpPr>
          <p:spPr>
            <a:xfrm>
              <a:off x="4450546" y="4331738"/>
              <a:ext cx="12889" cy="7431"/>
            </a:xfrm>
            <a:custGeom>
              <a:avLst/>
              <a:gdLst/>
              <a:ahLst/>
              <a:cxnLst/>
              <a:rect l="l" t="t" r="r" b="b"/>
              <a:pathLst>
                <a:path w="869" h="501" extrusionOk="0">
                  <a:moveTo>
                    <a:pt x="869" y="0"/>
                  </a:moveTo>
                  <a:cubicBezTo>
                    <a:pt x="579" y="145"/>
                    <a:pt x="290" y="290"/>
                    <a:pt x="1" y="338"/>
                  </a:cubicBezTo>
                  <a:cubicBezTo>
                    <a:pt x="1" y="446"/>
                    <a:pt x="1" y="501"/>
                    <a:pt x="41" y="501"/>
                  </a:cubicBezTo>
                  <a:cubicBezTo>
                    <a:pt x="55" y="501"/>
                    <a:pt x="73" y="495"/>
                    <a:pt x="97" y="483"/>
                  </a:cubicBezTo>
                  <a:cubicBezTo>
                    <a:pt x="134" y="487"/>
                    <a:pt x="170" y="489"/>
                    <a:pt x="204" y="489"/>
                  </a:cubicBezTo>
                  <a:cubicBezTo>
                    <a:pt x="564" y="489"/>
                    <a:pt x="736" y="265"/>
                    <a:pt x="869"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49"/>
            <p:cNvSpPr/>
            <p:nvPr/>
          </p:nvSpPr>
          <p:spPr>
            <a:xfrm>
              <a:off x="4400470" y="4330492"/>
              <a:ext cx="11466" cy="5547"/>
            </a:xfrm>
            <a:custGeom>
              <a:avLst/>
              <a:gdLst/>
              <a:ahLst/>
              <a:cxnLst/>
              <a:rect l="l" t="t" r="r" b="b"/>
              <a:pathLst>
                <a:path w="773" h="374" extrusionOk="0">
                  <a:moveTo>
                    <a:pt x="105" y="1"/>
                  </a:moveTo>
                  <a:cubicBezTo>
                    <a:pt x="51" y="1"/>
                    <a:pt x="12" y="25"/>
                    <a:pt x="1" y="84"/>
                  </a:cubicBezTo>
                  <a:cubicBezTo>
                    <a:pt x="242" y="181"/>
                    <a:pt x="531" y="277"/>
                    <a:pt x="772" y="374"/>
                  </a:cubicBezTo>
                  <a:cubicBezTo>
                    <a:pt x="590" y="228"/>
                    <a:pt x="272" y="1"/>
                    <a:pt x="105"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49"/>
            <p:cNvSpPr/>
            <p:nvPr/>
          </p:nvSpPr>
          <p:spPr>
            <a:xfrm>
              <a:off x="4468435" y="4321133"/>
              <a:ext cx="2151" cy="2032"/>
            </a:xfrm>
            <a:custGeom>
              <a:avLst/>
              <a:gdLst/>
              <a:ahLst/>
              <a:cxnLst/>
              <a:rect l="l" t="t" r="r" b="b"/>
              <a:pathLst>
                <a:path w="145" h="137" extrusionOk="0">
                  <a:moveTo>
                    <a:pt x="15" y="1"/>
                  </a:moveTo>
                  <a:cubicBezTo>
                    <a:pt x="1" y="1"/>
                    <a:pt x="41" y="52"/>
                    <a:pt x="97" y="137"/>
                  </a:cubicBezTo>
                  <a:cubicBezTo>
                    <a:pt x="97" y="88"/>
                    <a:pt x="97" y="88"/>
                    <a:pt x="145" y="88"/>
                  </a:cubicBezTo>
                  <a:cubicBezTo>
                    <a:pt x="64" y="28"/>
                    <a:pt x="26" y="1"/>
                    <a:pt x="15"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49"/>
            <p:cNvSpPr/>
            <p:nvPr/>
          </p:nvSpPr>
          <p:spPr>
            <a:xfrm>
              <a:off x="4463421" y="4323150"/>
              <a:ext cx="9315" cy="8603"/>
            </a:xfrm>
            <a:custGeom>
              <a:avLst/>
              <a:gdLst/>
              <a:ahLst/>
              <a:cxnLst/>
              <a:rect l="l" t="t" r="r" b="b"/>
              <a:pathLst>
                <a:path w="628" h="580" extrusionOk="0">
                  <a:moveTo>
                    <a:pt x="435" y="1"/>
                  </a:moveTo>
                  <a:cubicBezTo>
                    <a:pt x="242" y="145"/>
                    <a:pt x="97" y="386"/>
                    <a:pt x="1" y="579"/>
                  </a:cubicBezTo>
                  <a:cubicBezTo>
                    <a:pt x="242" y="483"/>
                    <a:pt x="435" y="338"/>
                    <a:pt x="628" y="193"/>
                  </a:cubicBezTo>
                  <a:cubicBezTo>
                    <a:pt x="531" y="145"/>
                    <a:pt x="483" y="49"/>
                    <a:pt x="435"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49"/>
            <p:cNvSpPr/>
            <p:nvPr/>
          </p:nvSpPr>
          <p:spPr>
            <a:xfrm>
              <a:off x="4328929" y="4356065"/>
              <a:ext cx="61540" cy="78701"/>
            </a:xfrm>
            <a:custGeom>
              <a:avLst/>
              <a:gdLst/>
              <a:ahLst/>
              <a:cxnLst/>
              <a:rect l="l" t="t" r="r" b="b"/>
              <a:pathLst>
                <a:path w="4149" h="5306" extrusionOk="0">
                  <a:moveTo>
                    <a:pt x="1978" y="0"/>
                  </a:moveTo>
                  <a:lnTo>
                    <a:pt x="1978" y="0"/>
                  </a:lnTo>
                  <a:cubicBezTo>
                    <a:pt x="2026" y="338"/>
                    <a:pt x="2075" y="627"/>
                    <a:pt x="1303" y="1254"/>
                  </a:cubicBezTo>
                  <a:cubicBezTo>
                    <a:pt x="1689" y="1592"/>
                    <a:pt x="3473" y="1784"/>
                    <a:pt x="2894" y="2604"/>
                  </a:cubicBezTo>
                  <a:cubicBezTo>
                    <a:pt x="2560" y="2793"/>
                    <a:pt x="2331" y="2864"/>
                    <a:pt x="2157" y="2864"/>
                  </a:cubicBezTo>
                  <a:cubicBezTo>
                    <a:pt x="1753" y="2864"/>
                    <a:pt x="1645" y="2483"/>
                    <a:pt x="1206" y="2315"/>
                  </a:cubicBezTo>
                  <a:lnTo>
                    <a:pt x="1206" y="2315"/>
                  </a:lnTo>
                  <a:cubicBezTo>
                    <a:pt x="1882" y="3087"/>
                    <a:pt x="1" y="3955"/>
                    <a:pt x="580" y="5257"/>
                  </a:cubicBezTo>
                  <a:lnTo>
                    <a:pt x="1496" y="4582"/>
                  </a:lnTo>
                  <a:lnTo>
                    <a:pt x="1496" y="4582"/>
                  </a:lnTo>
                  <a:cubicBezTo>
                    <a:pt x="1544" y="4775"/>
                    <a:pt x="1255" y="5209"/>
                    <a:pt x="1592" y="5305"/>
                  </a:cubicBezTo>
                  <a:cubicBezTo>
                    <a:pt x="1520" y="4583"/>
                    <a:pt x="2123" y="4050"/>
                    <a:pt x="2755" y="4050"/>
                  </a:cubicBezTo>
                  <a:cubicBezTo>
                    <a:pt x="2967" y="4050"/>
                    <a:pt x="3183" y="4111"/>
                    <a:pt x="3377" y="4244"/>
                  </a:cubicBezTo>
                  <a:cubicBezTo>
                    <a:pt x="4148" y="3521"/>
                    <a:pt x="3039" y="1206"/>
                    <a:pt x="1978"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49"/>
            <p:cNvSpPr/>
            <p:nvPr/>
          </p:nvSpPr>
          <p:spPr>
            <a:xfrm>
              <a:off x="4357542" y="4338176"/>
              <a:ext cx="31489" cy="15752"/>
            </a:xfrm>
            <a:custGeom>
              <a:avLst/>
              <a:gdLst/>
              <a:ahLst/>
              <a:cxnLst/>
              <a:rect l="l" t="t" r="r" b="b"/>
              <a:pathLst>
                <a:path w="2123" h="1062" extrusionOk="0">
                  <a:moveTo>
                    <a:pt x="628" y="0"/>
                  </a:moveTo>
                  <a:cubicBezTo>
                    <a:pt x="97" y="483"/>
                    <a:pt x="1" y="820"/>
                    <a:pt x="1" y="1061"/>
                  </a:cubicBezTo>
                  <a:lnTo>
                    <a:pt x="1834" y="772"/>
                  </a:lnTo>
                  <a:lnTo>
                    <a:pt x="1737" y="917"/>
                  </a:lnTo>
                  <a:lnTo>
                    <a:pt x="1737" y="917"/>
                  </a:lnTo>
                  <a:lnTo>
                    <a:pt x="2123" y="724"/>
                  </a:lnTo>
                  <a:cubicBezTo>
                    <a:pt x="1544" y="627"/>
                    <a:pt x="1062" y="338"/>
                    <a:pt x="628"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49"/>
            <p:cNvSpPr/>
            <p:nvPr/>
          </p:nvSpPr>
          <p:spPr>
            <a:xfrm>
              <a:off x="4389018" y="4336025"/>
              <a:ext cx="40181" cy="39365"/>
            </a:xfrm>
            <a:custGeom>
              <a:avLst/>
              <a:gdLst/>
              <a:ahLst/>
              <a:cxnLst/>
              <a:rect l="l" t="t" r="r" b="b"/>
              <a:pathLst>
                <a:path w="2709" h="2654" extrusionOk="0">
                  <a:moveTo>
                    <a:pt x="1641" y="80"/>
                  </a:moveTo>
                  <a:lnTo>
                    <a:pt x="1641" y="80"/>
                  </a:lnTo>
                  <a:cubicBezTo>
                    <a:pt x="1687" y="117"/>
                    <a:pt x="1709" y="158"/>
                    <a:pt x="1681" y="158"/>
                  </a:cubicBezTo>
                  <a:cubicBezTo>
                    <a:pt x="1672" y="158"/>
                    <a:pt x="1659" y="155"/>
                    <a:pt x="1641" y="145"/>
                  </a:cubicBezTo>
                  <a:cubicBezTo>
                    <a:pt x="1641" y="242"/>
                    <a:pt x="1641" y="338"/>
                    <a:pt x="1641" y="435"/>
                  </a:cubicBezTo>
                  <a:cubicBezTo>
                    <a:pt x="1062" y="386"/>
                    <a:pt x="1496" y="242"/>
                    <a:pt x="1641" y="145"/>
                  </a:cubicBezTo>
                  <a:cubicBezTo>
                    <a:pt x="1641" y="123"/>
                    <a:pt x="1641" y="102"/>
                    <a:pt x="1641" y="80"/>
                  </a:cubicBezTo>
                  <a:close/>
                  <a:moveTo>
                    <a:pt x="1641" y="1"/>
                  </a:moveTo>
                  <a:lnTo>
                    <a:pt x="1608" y="18"/>
                  </a:lnTo>
                  <a:lnTo>
                    <a:pt x="1608" y="18"/>
                  </a:lnTo>
                  <a:cubicBezTo>
                    <a:pt x="1586" y="13"/>
                    <a:pt x="1565" y="7"/>
                    <a:pt x="1544" y="1"/>
                  </a:cubicBezTo>
                  <a:lnTo>
                    <a:pt x="1544" y="1"/>
                  </a:lnTo>
                  <a:lnTo>
                    <a:pt x="1578" y="34"/>
                  </a:lnTo>
                  <a:lnTo>
                    <a:pt x="1578" y="34"/>
                  </a:lnTo>
                  <a:lnTo>
                    <a:pt x="1" y="869"/>
                  </a:lnTo>
                  <a:cubicBezTo>
                    <a:pt x="531" y="821"/>
                    <a:pt x="1110" y="724"/>
                    <a:pt x="1641" y="483"/>
                  </a:cubicBezTo>
                  <a:lnTo>
                    <a:pt x="1641" y="483"/>
                  </a:lnTo>
                  <a:cubicBezTo>
                    <a:pt x="1496" y="1351"/>
                    <a:pt x="724" y="1930"/>
                    <a:pt x="1448" y="2653"/>
                  </a:cubicBezTo>
                  <a:cubicBezTo>
                    <a:pt x="2509" y="2364"/>
                    <a:pt x="2026" y="1833"/>
                    <a:pt x="2605" y="1303"/>
                  </a:cubicBezTo>
                  <a:lnTo>
                    <a:pt x="2605" y="1303"/>
                  </a:lnTo>
                  <a:cubicBezTo>
                    <a:pt x="2252" y="1434"/>
                    <a:pt x="2063" y="1487"/>
                    <a:pt x="1974" y="1487"/>
                  </a:cubicBezTo>
                  <a:cubicBezTo>
                    <a:pt x="1636" y="1487"/>
                    <a:pt x="2708" y="732"/>
                    <a:pt x="1641" y="579"/>
                  </a:cubicBezTo>
                  <a:cubicBezTo>
                    <a:pt x="1930" y="386"/>
                    <a:pt x="2219" y="290"/>
                    <a:pt x="2557" y="145"/>
                  </a:cubicBezTo>
                  <a:cubicBezTo>
                    <a:pt x="2252" y="145"/>
                    <a:pt x="1946" y="106"/>
                    <a:pt x="1641" y="27"/>
                  </a:cubicBezTo>
                  <a:lnTo>
                    <a:pt x="1641" y="27"/>
                  </a:lnTo>
                  <a:cubicBezTo>
                    <a:pt x="1641" y="18"/>
                    <a:pt x="1641" y="9"/>
                    <a:pt x="1641"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49"/>
            <p:cNvSpPr/>
            <p:nvPr/>
          </p:nvSpPr>
          <p:spPr>
            <a:xfrm>
              <a:off x="4552183" y="4372514"/>
              <a:ext cx="2818" cy="2344"/>
            </a:xfrm>
            <a:custGeom>
              <a:avLst/>
              <a:gdLst/>
              <a:ahLst/>
              <a:cxnLst/>
              <a:rect l="l" t="t" r="r" b="b"/>
              <a:pathLst>
                <a:path w="190" h="158" extrusionOk="0">
                  <a:moveTo>
                    <a:pt x="93" y="0"/>
                  </a:moveTo>
                  <a:cubicBezTo>
                    <a:pt x="15" y="79"/>
                    <a:pt x="0" y="158"/>
                    <a:pt x="102" y="158"/>
                  </a:cubicBezTo>
                  <a:cubicBezTo>
                    <a:pt x="125" y="158"/>
                    <a:pt x="154" y="154"/>
                    <a:pt x="190" y="145"/>
                  </a:cubicBezTo>
                  <a:cubicBezTo>
                    <a:pt x="142" y="97"/>
                    <a:pt x="93" y="49"/>
                    <a:pt x="93"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49"/>
            <p:cNvSpPr/>
            <p:nvPr/>
          </p:nvSpPr>
          <p:spPr>
            <a:xfrm>
              <a:off x="4523941" y="4343901"/>
              <a:ext cx="40359" cy="28627"/>
            </a:xfrm>
            <a:custGeom>
              <a:avLst/>
              <a:gdLst/>
              <a:ahLst/>
              <a:cxnLst/>
              <a:rect l="l" t="t" r="r" b="b"/>
              <a:pathLst>
                <a:path w="2721" h="1930" extrusionOk="0">
                  <a:moveTo>
                    <a:pt x="20" y="0"/>
                  </a:moveTo>
                  <a:lnTo>
                    <a:pt x="20" y="0"/>
                  </a:lnTo>
                  <a:cubicBezTo>
                    <a:pt x="1" y="29"/>
                    <a:pt x="29" y="82"/>
                    <a:pt x="92" y="150"/>
                  </a:cubicBezTo>
                  <a:lnTo>
                    <a:pt x="92" y="150"/>
                  </a:lnTo>
                  <a:cubicBezTo>
                    <a:pt x="67" y="100"/>
                    <a:pt x="43" y="50"/>
                    <a:pt x="20" y="0"/>
                  </a:cubicBezTo>
                  <a:close/>
                  <a:moveTo>
                    <a:pt x="92" y="150"/>
                  </a:moveTo>
                  <a:cubicBezTo>
                    <a:pt x="379" y="726"/>
                    <a:pt x="786" y="1292"/>
                    <a:pt x="1274" y="1736"/>
                  </a:cubicBezTo>
                  <a:cubicBezTo>
                    <a:pt x="1370" y="1592"/>
                    <a:pt x="1419" y="1254"/>
                    <a:pt x="1853" y="1254"/>
                  </a:cubicBezTo>
                  <a:cubicBezTo>
                    <a:pt x="2238" y="1447"/>
                    <a:pt x="1949" y="1640"/>
                    <a:pt x="1997" y="1929"/>
                  </a:cubicBezTo>
                  <a:cubicBezTo>
                    <a:pt x="2190" y="1640"/>
                    <a:pt x="2721" y="1158"/>
                    <a:pt x="1901" y="917"/>
                  </a:cubicBezTo>
                  <a:lnTo>
                    <a:pt x="1756" y="1061"/>
                  </a:lnTo>
                  <a:cubicBezTo>
                    <a:pt x="1176" y="945"/>
                    <a:pt x="347" y="425"/>
                    <a:pt x="92" y="15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49"/>
            <p:cNvSpPr/>
            <p:nvPr/>
          </p:nvSpPr>
          <p:spPr>
            <a:xfrm>
              <a:off x="4457696" y="4359639"/>
              <a:ext cx="24340" cy="18615"/>
            </a:xfrm>
            <a:custGeom>
              <a:avLst/>
              <a:gdLst/>
              <a:ahLst/>
              <a:cxnLst/>
              <a:rect l="l" t="t" r="r" b="b"/>
              <a:pathLst>
                <a:path w="1641" h="1255" extrusionOk="0">
                  <a:moveTo>
                    <a:pt x="1351" y="0"/>
                  </a:moveTo>
                  <a:lnTo>
                    <a:pt x="1" y="724"/>
                  </a:lnTo>
                  <a:lnTo>
                    <a:pt x="917" y="1254"/>
                  </a:lnTo>
                  <a:lnTo>
                    <a:pt x="772" y="868"/>
                  </a:lnTo>
                  <a:cubicBezTo>
                    <a:pt x="1641" y="868"/>
                    <a:pt x="1351" y="386"/>
                    <a:pt x="1351"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49"/>
            <p:cNvSpPr/>
            <p:nvPr/>
          </p:nvSpPr>
          <p:spPr>
            <a:xfrm>
              <a:off x="4344667" y="4335313"/>
              <a:ext cx="8603" cy="20765"/>
            </a:xfrm>
            <a:custGeom>
              <a:avLst/>
              <a:gdLst/>
              <a:ahLst/>
              <a:cxnLst/>
              <a:rect l="l" t="t" r="r" b="b"/>
              <a:pathLst>
                <a:path w="580" h="1400" extrusionOk="0">
                  <a:moveTo>
                    <a:pt x="580" y="0"/>
                  </a:moveTo>
                  <a:lnTo>
                    <a:pt x="1" y="1399"/>
                  </a:lnTo>
                  <a:lnTo>
                    <a:pt x="580" y="917"/>
                  </a:lnTo>
                  <a:lnTo>
                    <a:pt x="580" y="0"/>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49"/>
            <p:cNvSpPr/>
            <p:nvPr/>
          </p:nvSpPr>
          <p:spPr>
            <a:xfrm>
              <a:off x="4318205" y="4345325"/>
              <a:ext cx="7164" cy="10754"/>
            </a:xfrm>
            <a:custGeom>
              <a:avLst/>
              <a:gdLst/>
              <a:ahLst/>
              <a:cxnLst/>
              <a:rect l="l" t="t" r="r" b="b"/>
              <a:pathLst>
                <a:path w="483" h="725" extrusionOk="0">
                  <a:moveTo>
                    <a:pt x="386" y="1"/>
                  </a:moveTo>
                  <a:lnTo>
                    <a:pt x="0" y="531"/>
                  </a:lnTo>
                  <a:lnTo>
                    <a:pt x="483" y="724"/>
                  </a:lnTo>
                  <a:lnTo>
                    <a:pt x="483" y="724"/>
                  </a:lnTo>
                  <a:lnTo>
                    <a:pt x="386"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49"/>
            <p:cNvSpPr/>
            <p:nvPr/>
          </p:nvSpPr>
          <p:spPr>
            <a:xfrm>
              <a:off x="3758401" y="4493582"/>
              <a:ext cx="19000" cy="18437"/>
            </a:xfrm>
            <a:custGeom>
              <a:avLst/>
              <a:gdLst/>
              <a:ahLst/>
              <a:cxnLst/>
              <a:rect l="l" t="t" r="r" b="b"/>
              <a:pathLst>
                <a:path w="1281" h="1243" extrusionOk="0">
                  <a:moveTo>
                    <a:pt x="107" y="0"/>
                  </a:moveTo>
                  <a:cubicBezTo>
                    <a:pt x="33" y="0"/>
                    <a:pt x="1" y="95"/>
                    <a:pt x="26" y="326"/>
                  </a:cubicBezTo>
                  <a:lnTo>
                    <a:pt x="219" y="1146"/>
                  </a:lnTo>
                  <a:cubicBezTo>
                    <a:pt x="352" y="1089"/>
                    <a:pt x="501" y="1062"/>
                    <a:pt x="649" y="1062"/>
                  </a:cubicBezTo>
                  <a:cubicBezTo>
                    <a:pt x="877" y="1062"/>
                    <a:pt x="1105" y="1126"/>
                    <a:pt x="1280" y="1243"/>
                  </a:cubicBezTo>
                  <a:cubicBezTo>
                    <a:pt x="821" y="712"/>
                    <a:pt x="309" y="0"/>
                    <a:pt x="107"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49"/>
            <p:cNvSpPr/>
            <p:nvPr/>
          </p:nvSpPr>
          <p:spPr>
            <a:xfrm>
              <a:off x="3300947" y="4580682"/>
              <a:ext cx="9315" cy="12177"/>
            </a:xfrm>
            <a:custGeom>
              <a:avLst/>
              <a:gdLst/>
              <a:ahLst/>
              <a:cxnLst/>
              <a:rect l="l" t="t" r="r" b="b"/>
              <a:pathLst>
                <a:path w="628" h="821" extrusionOk="0">
                  <a:moveTo>
                    <a:pt x="627" y="1"/>
                  </a:moveTo>
                  <a:lnTo>
                    <a:pt x="1" y="531"/>
                  </a:lnTo>
                  <a:cubicBezTo>
                    <a:pt x="49" y="628"/>
                    <a:pt x="97" y="724"/>
                    <a:pt x="193" y="820"/>
                  </a:cubicBezTo>
                  <a:lnTo>
                    <a:pt x="627"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49"/>
            <p:cNvSpPr/>
            <p:nvPr/>
          </p:nvSpPr>
          <p:spPr>
            <a:xfrm>
              <a:off x="3281634" y="4631470"/>
              <a:ext cx="12177" cy="8603"/>
            </a:xfrm>
            <a:custGeom>
              <a:avLst/>
              <a:gdLst/>
              <a:ahLst/>
              <a:cxnLst/>
              <a:rect l="l" t="t" r="r" b="b"/>
              <a:pathLst>
                <a:path w="821" h="580" extrusionOk="0">
                  <a:moveTo>
                    <a:pt x="0" y="1"/>
                  </a:moveTo>
                  <a:lnTo>
                    <a:pt x="0" y="1"/>
                  </a:lnTo>
                  <a:cubicBezTo>
                    <a:pt x="193" y="242"/>
                    <a:pt x="483" y="435"/>
                    <a:pt x="820" y="580"/>
                  </a:cubicBezTo>
                  <a:lnTo>
                    <a:pt x="0"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49"/>
            <p:cNvSpPr/>
            <p:nvPr/>
          </p:nvSpPr>
          <p:spPr>
            <a:xfrm>
              <a:off x="4157250" y="4492692"/>
              <a:ext cx="15263" cy="10145"/>
            </a:xfrm>
            <a:custGeom>
              <a:avLst/>
              <a:gdLst/>
              <a:ahLst/>
              <a:cxnLst/>
              <a:rect l="l" t="t" r="r" b="b"/>
              <a:pathLst>
                <a:path w="1029" h="684" extrusionOk="0">
                  <a:moveTo>
                    <a:pt x="0" y="1"/>
                  </a:moveTo>
                  <a:lnTo>
                    <a:pt x="0" y="1"/>
                  </a:lnTo>
                  <a:cubicBezTo>
                    <a:pt x="363" y="297"/>
                    <a:pt x="725" y="684"/>
                    <a:pt x="903" y="684"/>
                  </a:cubicBezTo>
                  <a:cubicBezTo>
                    <a:pt x="985" y="684"/>
                    <a:pt x="1028" y="600"/>
                    <a:pt x="1013" y="386"/>
                  </a:cubicBezTo>
                  <a:cubicBezTo>
                    <a:pt x="724" y="145"/>
                    <a:pt x="338" y="49"/>
                    <a:pt x="0"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49"/>
            <p:cNvSpPr/>
            <p:nvPr/>
          </p:nvSpPr>
          <p:spPr>
            <a:xfrm>
              <a:off x="2888185" y="4512005"/>
              <a:ext cx="6452" cy="7164"/>
            </a:xfrm>
            <a:custGeom>
              <a:avLst/>
              <a:gdLst/>
              <a:ahLst/>
              <a:cxnLst/>
              <a:rect l="l" t="t" r="r" b="b"/>
              <a:pathLst>
                <a:path w="435" h="483" extrusionOk="0">
                  <a:moveTo>
                    <a:pt x="386" y="1"/>
                  </a:moveTo>
                  <a:lnTo>
                    <a:pt x="386" y="1"/>
                  </a:lnTo>
                  <a:cubicBezTo>
                    <a:pt x="97" y="145"/>
                    <a:pt x="0" y="338"/>
                    <a:pt x="0" y="483"/>
                  </a:cubicBezTo>
                  <a:cubicBezTo>
                    <a:pt x="241" y="387"/>
                    <a:pt x="434" y="242"/>
                    <a:pt x="386"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49"/>
            <p:cNvSpPr/>
            <p:nvPr/>
          </p:nvSpPr>
          <p:spPr>
            <a:xfrm>
              <a:off x="4137923" y="4488672"/>
              <a:ext cx="19342" cy="8321"/>
            </a:xfrm>
            <a:custGeom>
              <a:avLst/>
              <a:gdLst/>
              <a:ahLst/>
              <a:cxnLst/>
              <a:rect l="l" t="t" r="r" b="b"/>
              <a:pathLst>
                <a:path w="1304" h="561" extrusionOk="0">
                  <a:moveTo>
                    <a:pt x="635" y="0"/>
                  </a:moveTo>
                  <a:cubicBezTo>
                    <a:pt x="424" y="0"/>
                    <a:pt x="212" y="111"/>
                    <a:pt x="1" y="416"/>
                  </a:cubicBezTo>
                  <a:cubicBezTo>
                    <a:pt x="97" y="464"/>
                    <a:pt x="194" y="513"/>
                    <a:pt x="290" y="561"/>
                  </a:cubicBezTo>
                  <a:cubicBezTo>
                    <a:pt x="580" y="416"/>
                    <a:pt x="917" y="320"/>
                    <a:pt x="1303" y="272"/>
                  </a:cubicBezTo>
                  <a:cubicBezTo>
                    <a:pt x="1080" y="123"/>
                    <a:pt x="858" y="0"/>
                    <a:pt x="635"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49"/>
            <p:cNvSpPr/>
            <p:nvPr/>
          </p:nvSpPr>
          <p:spPr>
            <a:xfrm>
              <a:off x="1682783" y="4492692"/>
              <a:ext cx="2151" cy="2166"/>
            </a:xfrm>
            <a:custGeom>
              <a:avLst/>
              <a:gdLst/>
              <a:ahLst/>
              <a:cxnLst/>
              <a:rect l="l" t="t" r="r" b="b"/>
              <a:pathLst>
                <a:path w="145" h="146" extrusionOk="0">
                  <a:moveTo>
                    <a:pt x="49" y="1"/>
                  </a:moveTo>
                  <a:lnTo>
                    <a:pt x="49" y="1"/>
                  </a:lnTo>
                  <a:cubicBezTo>
                    <a:pt x="0" y="97"/>
                    <a:pt x="0" y="145"/>
                    <a:pt x="145" y="145"/>
                  </a:cubicBezTo>
                  <a:cubicBezTo>
                    <a:pt x="145" y="97"/>
                    <a:pt x="49" y="49"/>
                    <a:pt x="49"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49"/>
            <p:cNvSpPr/>
            <p:nvPr/>
          </p:nvSpPr>
          <p:spPr>
            <a:xfrm>
              <a:off x="4212326" y="4374739"/>
              <a:ext cx="2996" cy="1365"/>
            </a:xfrm>
            <a:custGeom>
              <a:avLst/>
              <a:gdLst/>
              <a:ahLst/>
              <a:cxnLst/>
              <a:rect l="l" t="t" r="r" b="b"/>
              <a:pathLst>
                <a:path w="202" h="92" extrusionOk="0">
                  <a:moveTo>
                    <a:pt x="174" y="0"/>
                  </a:moveTo>
                  <a:cubicBezTo>
                    <a:pt x="141" y="0"/>
                    <a:pt x="27" y="39"/>
                    <a:pt x="1" y="91"/>
                  </a:cubicBezTo>
                  <a:cubicBezTo>
                    <a:pt x="175" y="26"/>
                    <a:pt x="202" y="0"/>
                    <a:pt x="174"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49"/>
            <p:cNvSpPr/>
            <p:nvPr/>
          </p:nvSpPr>
          <p:spPr>
            <a:xfrm>
              <a:off x="4250239" y="4417577"/>
              <a:ext cx="1454" cy="6452"/>
            </a:xfrm>
            <a:custGeom>
              <a:avLst/>
              <a:gdLst/>
              <a:ahLst/>
              <a:cxnLst/>
              <a:rect l="l" t="t" r="r" b="b"/>
              <a:pathLst>
                <a:path w="98" h="435" extrusionOk="0">
                  <a:moveTo>
                    <a:pt x="97" y="1"/>
                  </a:moveTo>
                  <a:cubicBezTo>
                    <a:pt x="49" y="97"/>
                    <a:pt x="1" y="242"/>
                    <a:pt x="49" y="435"/>
                  </a:cubicBezTo>
                  <a:cubicBezTo>
                    <a:pt x="1" y="242"/>
                    <a:pt x="49" y="97"/>
                    <a:pt x="97"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49"/>
            <p:cNvSpPr/>
            <p:nvPr/>
          </p:nvSpPr>
          <p:spPr>
            <a:xfrm>
              <a:off x="4082135" y="4574244"/>
              <a:ext cx="1439" cy="1632"/>
            </a:xfrm>
            <a:custGeom>
              <a:avLst/>
              <a:gdLst/>
              <a:ahLst/>
              <a:cxnLst/>
              <a:rect l="l" t="t" r="r" b="b"/>
              <a:pathLst>
                <a:path w="97" h="110" extrusionOk="0">
                  <a:moveTo>
                    <a:pt x="0" y="1"/>
                  </a:moveTo>
                  <a:cubicBezTo>
                    <a:pt x="73" y="73"/>
                    <a:pt x="97" y="109"/>
                    <a:pt x="97" y="109"/>
                  </a:cubicBezTo>
                  <a:cubicBezTo>
                    <a:pt x="97" y="109"/>
                    <a:pt x="73" y="73"/>
                    <a:pt x="48"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49"/>
            <p:cNvSpPr/>
            <p:nvPr/>
          </p:nvSpPr>
          <p:spPr>
            <a:xfrm>
              <a:off x="4214477" y="4377513"/>
              <a:ext cx="7876" cy="2166"/>
            </a:xfrm>
            <a:custGeom>
              <a:avLst/>
              <a:gdLst/>
              <a:ahLst/>
              <a:cxnLst/>
              <a:rect l="l" t="t" r="r" b="b"/>
              <a:pathLst>
                <a:path w="531" h="146" extrusionOk="0">
                  <a:moveTo>
                    <a:pt x="0" y="1"/>
                  </a:moveTo>
                  <a:cubicBezTo>
                    <a:pt x="145" y="49"/>
                    <a:pt x="338" y="97"/>
                    <a:pt x="531" y="146"/>
                  </a:cubicBezTo>
                  <a:cubicBezTo>
                    <a:pt x="386" y="49"/>
                    <a:pt x="193" y="1"/>
                    <a:pt x="0"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49"/>
            <p:cNvSpPr/>
            <p:nvPr/>
          </p:nvSpPr>
          <p:spPr>
            <a:xfrm>
              <a:off x="4220202" y="4372055"/>
              <a:ext cx="5725" cy="1899"/>
            </a:xfrm>
            <a:custGeom>
              <a:avLst/>
              <a:gdLst/>
              <a:ahLst/>
              <a:cxnLst/>
              <a:rect l="l" t="t" r="r" b="b"/>
              <a:pathLst>
                <a:path w="386" h="128" extrusionOk="0">
                  <a:moveTo>
                    <a:pt x="308" y="1"/>
                  </a:moveTo>
                  <a:cubicBezTo>
                    <a:pt x="251" y="1"/>
                    <a:pt x="157" y="38"/>
                    <a:pt x="0" y="128"/>
                  </a:cubicBezTo>
                  <a:lnTo>
                    <a:pt x="386" y="128"/>
                  </a:lnTo>
                  <a:cubicBezTo>
                    <a:pt x="386" y="50"/>
                    <a:pt x="372" y="1"/>
                    <a:pt x="308"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49"/>
            <p:cNvSpPr/>
            <p:nvPr/>
          </p:nvSpPr>
          <p:spPr>
            <a:xfrm>
              <a:off x="4204464" y="4376089"/>
              <a:ext cx="10027" cy="2166"/>
            </a:xfrm>
            <a:custGeom>
              <a:avLst/>
              <a:gdLst/>
              <a:ahLst/>
              <a:cxnLst/>
              <a:rect l="l" t="t" r="r" b="b"/>
              <a:pathLst>
                <a:path w="676" h="146" extrusionOk="0">
                  <a:moveTo>
                    <a:pt x="579" y="0"/>
                  </a:moveTo>
                  <a:cubicBezTo>
                    <a:pt x="570" y="0"/>
                    <a:pt x="565" y="2"/>
                    <a:pt x="562" y="5"/>
                  </a:cubicBezTo>
                  <a:lnTo>
                    <a:pt x="562" y="5"/>
                  </a:lnTo>
                  <a:lnTo>
                    <a:pt x="579" y="0"/>
                  </a:lnTo>
                  <a:close/>
                  <a:moveTo>
                    <a:pt x="562" y="5"/>
                  </a:moveTo>
                  <a:lnTo>
                    <a:pt x="0" y="145"/>
                  </a:lnTo>
                  <a:cubicBezTo>
                    <a:pt x="241" y="97"/>
                    <a:pt x="482" y="97"/>
                    <a:pt x="675" y="97"/>
                  </a:cubicBezTo>
                  <a:cubicBezTo>
                    <a:pt x="596" y="57"/>
                    <a:pt x="549" y="17"/>
                    <a:pt x="562" y="5"/>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49"/>
            <p:cNvSpPr/>
            <p:nvPr/>
          </p:nvSpPr>
          <p:spPr>
            <a:xfrm>
              <a:off x="2182275" y="4564944"/>
              <a:ext cx="5577" cy="3441"/>
            </a:xfrm>
            <a:custGeom>
              <a:avLst/>
              <a:gdLst/>
              <a:ahLst/>
              <a:cxnLst/>
              <a:rect l="l" t="t" r="r" b="b"/>
              <a:pathLst>
                <a:path w="376" h="232" extrusionOk="0">
                  <a:moveTo>
                    <a:pt x="327" y="1"/>
                  </a:moveTo>
                  <a:cubicBezTo>
                    <a:pt x="61" y="160"/>
                    <a:pt x="0" y="231"/>
                    <a:pt x="56" y="231"/>
                  </a:cubicBezTo>
                  <a:cubicBezTo>
                    <a:pt x="101" y="231"/>
                    <a:pt x="223" y="184"/>
                    <a:pt x="375" y="97"/>
                  </a:cubicBezTo>
                  <a:cubicBezTo>
                    <a:pt x="375" y="49"/>
                    <a:pt x="327" y="49"/>
                    <a:pt x="327"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49"/>
            <p:cNvSpPr/>
            <p:nvPr/>
          </p:nvSpPr>
          <p:spPr>
            <a:xfrm>
              <a:off x="3622856" y="4642210"/>
              <a:ext cx="742" cy="727"/>
            </a:xfrm>
            <a:custGeom>
              <a:avLst/>
              <a:gdLst/>
              <a:ahLst/>
              <a:cxnLst/>
              <a:rect l="l" t="t" r="r" b="b"/>
              <a:pathLst>
                <a:path w="50" h="49" extrusionOk="0">
                  <a:moveTo>
                    <a:pt x="1" y="0"/>
                  </a:moveTo>
                  <a:lnTo>
                    <a:pt x="1" y="48"/>
                  </a:lnTo>
                  <a:cubicBezTo>
                    <a:pt x="1" y="48"/>
                    <a:pt x="1" y="48"/>
                    <a:pt x="49"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49"/>
            <p:cNvSpPr/>
            <p:nvPr/>
          </p:nvSpPr>
          <p:spPr>
            <a:xfrm>
              <a:off x="3290934" y="4626472"/>
              <a:ext cx="3589" cy="7876"/>
            </a:xfrm>
            <a:custGeom>
              <a:avLst/>
              <a:gdLst/>
              <a:ahLst/>
              <a:cxnLst/>
              <a:rect l="l" t="t" r="r" b="b"/>
              <a:pathLst>
                <a:path w="242" h="531" extrusionOk="0">
                  <a:moveTo>
                    <a:pt x="145" y="0"/>
                  </a:moveTo>
                  <a:lnTo>
                    <a:pt x="145" y="0"/>
                  </a:lnTo>
                  <a:cubicBezTo>
                    <a:pt x="0" y="145"/>
                    <a:pt x="0" y="338"/>
                    <a:pt x="241" y="531"/>
                  </a:cubicBezTo>
                  <a:cubicBezTo>
                    <a:pt x="145" y="338"/>
                    <a:pt x="145" y="193"/>
                    <a:pt x="145"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49"/>
            <p:cNvSpPr/>
            <p:nvPr/>
          </p:nvSpPr>
          <p:spPr>
            <a:xfrm>
              <a:off x="4260252" y="4356065"/>
              <a:ext cx="12177" cy="8588"/>
            </a:xfrm>
            <a:custGeom>
              <a:avLst/>
              <a:gdLst/>
              <a:ahLst/>
              <a:cxnLst/>
              <a:rect l="l" t="t" r="r" b="b"/>
              <a:pathLst>
                <a:path w="821" h="579" extrusionOk="0">
                  <a:moveTo>
                    <a:pt x="821" y="0"/>
                  </a:moveTo>
                  <a:cubicBezTo>
                    <a:pt x="780" y="14"/>
                    <a:pt x="749" y="30"/>
                    <a:pt x="728" y="49"/>
                  </a:cubicBezTo>
                  <a:lnTo>
                    <a:pt x="728" y="49"/>
                  </a:lnTo>
                  <a:lnTo>
                    <a:pt x="821" y="0"/>
                  </a:lnTo>
                  <a:close/>
                  <a:moveTo>
                    <a:pt x="728" y="49"/>
                  </a:moveTo>
                  <a:lnTo>
                    <a:pt x="1" y="434"/>
                  </a:lnTo>
                  <a:cubicBezTo>
                    <a:pt x="97" y="402"/>
                    <a:pt x="194" y="386"/>
                    <a:pt x="289" y="386"/>
                  </a:cubicBezTo>
                  <a:cubicBezTo>
                    <a:pt x="478" y="386"/>
                    <a:pt x="660" y="450"/>
                    <a:pt x="821" y="579"/>
                  </a:cubicBezTo>
                  <a:cubicBezTo>
                    <a:pt x="779" y="372"/>
                    <a:pt x="596" y="165"/>
                    <a:pt x="728" y="49"/>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49"/>
            <p:cNvSpPr/>
            <p:nvPr/>
          </p:nvSpPr>
          <p:spPr>
            <a:xfrm>
              <a:off x="4392608" y="4405414"/>
              <a:ext cx="14313" cy="9315"/>
            </a:xfrm>
            <a:custGeom>
              <a:avLst/>
              <a:gdLst/>
              <a:ahLst/>
              <a:cxnLst/>
              <a:rect l="l" t="t" r="r" b="b"/>
              <a:pathLst>
                <a:path w="965" h="628" extrusionOk="0">
                  <a:moveTo>
                    <a:pt x="820" y="1"/>
                  </a:moveTo>
                  <a:cubicBezTo>
                    <a:pt x="289" y="145"/>
                    <a:pt x="0" y="580"/>
                    <a:pt x="579" y="628"/>
                  </a:cubicBezTo>
                  <a:cubicBezTo>
                    <a:pt x="723" y="483"/>
                    <a:pt x="868" y="531"/>
                    <a:pt x="965" y="387"/>
                  </a:cubicBezTo>
                  <a:lnTo>
                    <a:pt x="820"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49"/>
            <p:cNvSpPr/>
            <p:nvPr/>
          </p:nvSpPr>
          <p:spPr>
            <a:xfrm>
              <a:off x="4293878" y="4389973"/>
              <a:ext cx="19327" cy="14729"/>
            </a:xfrm>
            <a:custGeom>
              <a:avLst/>
              <a:gdLst/>
              <a:ahLst/>
              <a:cxnLst/>
              <a:rect l="l" t="t" r="r" b="b"/>
              <a:pathLst>
                <a:path w="1303" h="993" extrusionOk="0">
                  <a:moveTo>
                    <a:pt x="864" y="0"/>
                  </a:moveTo>
                  <a:cubicBezTo>
                    <a:pt x="638" y="0"/>
                    <a:pt x="327" y="288"/>
                    <a:pt x="1" y="559"/>
                  </a:cubicBezTo>
                  <a:cubicBezTo>
                    <a:pt x="108" y="881"/>
                    <a:pt x="262" y="993"/>
                    <a:pt x="452" y="993"/>
                  </a:cubicBezTo>
                  <a:cubicBezTo>
                    <a:pt x="689" y="993"/>
                    <a:pt x="981" y="817"/>
                    <a:pt x="1303" y="656"/>
                  </a:cubicBezTo>
                  <a:lnTo>
                    <a:pt x="1206" y="656"/>
                  </a:lnTo>
                  <a:cubicBezTo>
                    <a:pt x="1164" y="172"/>
                    <a:pt x="1040" y="0"/>
                    <a:pt x="864"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49"/>
            <p:cNvSpPr/>
            <p:nvPr/>
          </p:nvSpPr>
          <p:spPr>
            <a:xfrm>
              <a:off x="4315342" y="4393889"/>
              <a:ext cx="7876" cy="5102"/>
            </a:xfrm>
            <a:custGeom>
              <a:avLst/>
              <a:gdLst/>
              <a:ahLst/>
              <a:cxnLst/>
              <a:rect l="l" t="t" r="r" b="b"/>
              <a:pathLst>
                <a:path w="531" h="344" extrusionOk="0">
                  <a:moveTo>
                    <a:pt x="458" y="1"/>
                  </a:moveTo>
                  <a:cubicBezTo>
                    <a:pt x="365" y="1"/>
                    <a:pt x="193" y="215"/>
                    <a:pt x="0" y="344"/>
                  </a:cubicBezTo>
                  <a:cubicBezTo>
                    <a:pt x="145" y="247"/>
                    <a:pt x="338" y="199"/>
                    <a:pt x="531" y="199"/>
                  </a:cubicBezTo>
                  <a:cubicBezTo>
                    <a:pt x="531" y="54"/>
                    <a:pt x="504" y="1"/>
                    <a:pt x="458"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49"/>
            <p:cNvSpPr/>
            <p:nvPr/>
          </p:nvSpPr>
          <p:spPr>
            <a:xfrm>
              <a:off x="4215901" y="4489117"/>
              <a:ext cx="1068" cy="2447"/>
            </a:xfrm>
            <a:custGeom>
              <a:avLst/>
              <a:gdLst/>
              <a:ahLst/>
              <a:cxnLst/>
              <a:rect l="l" t="t" r="r" b="b"/>
              <a:pathLst>
                <a:path w="72" h="165" extrusionOk="0">
                  <a:moveTo>
                    <a:pt x="49" y="0"/>
                  </a:moveTo>
                  <a:lnTo>
                    <a:pt x="1" y="145"/>
                  </a:lnTo>
                  <a:cubicBezTo>
                    <a:pt x="1" y="158"/>
                    <a:pt x="1" y="164"/>
                    <a:pt x="2" y="164"/>
                  </a:cubicBezTo>
                  <a:cubicBezTo>
                    <a:pt x="4" y="164"/>
                    <a:pt x="14" y="119"/>
                    <a:pt x="49" y="49"/>
                  </a:cubicBezTo>
                  <a:cubicBezTo>
                    <a:pt x="67" y="13"/>
                    <a:pt x="72" y="4"/>
                    <a:pt x="70" y="4"/>
                  </a:cubicBezTo>
                  <a:lnTo>
                    <a:pt x="70" y="4"/>
                  </a:lnTo>
                  <a:cubicBezTo>
                    <a:pt x="69" y="4"/>
                    <a:pt x="61" y="15"/>
                    <a:pt x="55" y="15"/>
                  </a:cubicBezTo>
                  <a:cubicBezTo>
                    <a:pt x="52" y="15"/>
                    <a:pt x="49" y="11"/>
                    <a:pt x="49"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49"/>
            <p:cNvSpPr/>
            <p:nvPr/>
          </p:nvSpPr>
          <p:spPr>
            <a:xfrm>
              <a:off x="4301028" y="4420440"/>
              <a:ext cx="8603" cy="13601"/>
            </a:xfrm>
            <a:custGeom>
              <a:avLst/>
              <a:gdLst/>
              <a:ahLst/>
              <a:cxnLst/>
              <a:rect l="l" t="t" r="r" b="b"/>
              <a:pathLst>
                <a:path w="580" h="917" extrusionOk="0">
                  <a:moveTo>
                    <a:pt x="146" y="1"/>
                  </a:moveTo>
                  <a:lnTo>
                    <a:pt x="1" y="869"/>
                  </a:lnTo>
                  <a:lnTo>
                    <a:pt x="580" y="917"/>
                  </a:lnTo>
                  <a:lnTo>
                    <a:pt x="580" y="917"/>
                  </a:lnTo>
                  <a:lnTo>
                    <a:pt x="146"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49"/>
            <p:cNvSpPr/>
            <p:nvPr/>
          </p:nvSpPr>
          <p:spPr>
            <a:xfrm>
              <a:off x="4235213" y="4434027"/>
              <a:ext cx="19342" cy="5740"/>
            </a:xfrm>
            <a:custGeom>
              <a:avLst/>
              <a:gdLst/>
              <a:ahLst/>
              <a:cxnLst/>
              <a:rect l="l" t="t" r="r" b="b"/>
              <a:pathLst>
                <a:path w="1304" h="387" extrusionOk="0">
                  <a:moveTo>
                    <a:pt x="1303" y="1"/>
                  </a:moveTo>
                  <a:cubicBezTo>
                    <a:pt x="676" y="146"/>
                    <a:pt x="1" y="97"/>
                    <a:pt x="97" y="338"/>
                  </a:cubicBezTo>
                  <a:lnTo>
                    <a:pt x="1110" y="387"/>
                  </a:lnTo>
                  <a:cubicBezTo>
                    <a:pt x="1062" y="242"/>
                    <a:pt x="1158" y="146"/>
                    <a:pt x="1303"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49"/>
            <p:cNvSpPr/>
            <p:nvPr/>
          </p:nvSpPr>
          <p:spPr>
            <a:xfrm>
              <a:off x="4254541" y="4429740"/>
              <a:ext cx="10739" cy="4301"/>
            </a:xfrm>
            <a:custGeom>
              <a:avLst/>
              <a:gdLst/>
              <a:ahLst/>
              <a:cxnLst/>
              <a:rect l="l" t="t" r="r" b="b"/>
              <a:pathLst>
                <a:path w="724" h="290" extrusionOk="0">
                  <a:moveTo>
                    <a:pt x="724" y="1"/>
                  </a:moveTo>
                  <a:lnTo>
                    <a:pt x="724" y="1"/>
                  </a:lnTo>
                  <a:cubicBezTo>
                    <a:pt x="482" y="49"/>
                    <a:pt x="241" y="145"/>
                    <a:pt x="0" y="290"/>
                  </a:cubicBezTo>
                  <a:cubicBezTo>
                    <a:pt x="289" y="290"/>
                    <a:pt x="531" y="193"/>
                    <a:pt x="724"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49"/>
            <p:cNvSpPr/>
            <p:nvPr/>
          </p:nvSpPr>
          <p:spPr>
            <a:xfrm>
              <a:off x="4275990" y="4440465"/>
              <a:ext cx="15040" cy="2166"/>
            </a:xfrm>
            <a:custGeom>
              <a:avLst/>
              <a:gdLst/>
              <a:ahLst/>
              <a:cxnLst/>
              <a:rect l="l" t="t" r="r" b="b"/>
              <a:pathLst>
                <a:path w="1014" h="146" extrusionOk="0">
                  <a:moveTo>
                    <a:pt x="676" y="1"/>
                  </a:moveTo>
                  <a:lnTo>
                    <a:pt x="1" y="97"/>
                  </a:lnTo>
                  <a:lnTo>
                    <a:pt x="1014" y="146"/>
                  </a:lnTo>
                  <a:lnTo>
                    <a:pt x="1014" y="146"/>
                  </a:lnTo>
                  <a:lnTo>
                    <a:pt x="676"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49"/>
            <p:cNvSpPr/>
            <p:nvPr/>
          </p:nvSpPr>
          <p:spPr>
            <a:xfrm>
              <a:off x="3778100" y="4632909"/>
              <a:ext cx="5740" cy="5013"/>
            </a:xfrm>
            <a:custGeom>
              <a:avLst/>
              <a:gdLst/>
              <a:ahLst/>
              <a:cxnLst/>
              <a:rect l="l" t="t" r="r" b="b"/>
              <a:pathLst>
                <a:path w="387" h="338" extrusionOk="0">
                  <a:moveTo>
                    <a:pt x="386" y="0"/>
                  </a:moveTo>
                  <a:lnTo>
                    <a:pt x="386" y="0"/>
                  </a:lnTo>
                  <a:cubicBezTo>
                    <a:pt x="242" y="97"/>
                    <a:pt x="97" y="193"/>
                    <a:pt x="0" y="338"/>
                  </a:cubicBezTo>
                  <a:cubicBezTo>
                    <a:pt x="145" y="241"/>
                    <a:pt x="290" y="145"/>
                    <a:pt x="386"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49"/>
            <p:cNvSpPr/>
            <p:nvPr/>
          </p:nvSpPr>
          <p:spPr>
            <a:xfrm>
              <a:off x="4846414" y="4228010"/>
              <a:ext cx="11199" cy="14254"/>
            </a:xfrm>
            <a:custGeom>
              <a:avLst/>
              <a:gdLst/>
              <a:ahLst/>
              <a:cxnLst/>
              <a:rect l="l" t="t" r="r" b="b"/>
              <a:pathLst>
                <a:path w="755" h="961" extrusionOk="0">
                  <a:moveTo>
                    <a:pt x="465" y="0"/>
                  </a:moveTo>
                  <a:cubicBezTo>
                    <a:pt x="1" y="296"/>
                    <a:pt x="349" y="960"/>
                    <a:pt x="378" y="960"/>
                  </a:cubicBezTo>
                  <a:cubicBezTo>
                    <a:pt x="383" y="960"/>
                    <a:pt x="380" y="947"/>
                    <a:pt x="368" y="917"/>
                  </a:cubicBezTo>
                  <a:cubicBezTo>
                    <a:pt x="754" y="917"/>
                    <a:pt x="465" y="193"/>
                    <a:pt x="465"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49"/>
            <p:cNvSpPr/>
            <p:nvPr/>
          </p:nvSpPr>
          <p:spPr>
            <a:xfrm>
              <a:off x="4761019" y="4283086"/>
              <a:ext cx="10027" cy="14328"/>
            </a:xfrm>
            <a:custGeom>
              <a:avLst/>
              <a:gdLst/>
              <a:ahLst/>
              <a:cxnLst/>
              <a:rect l="l" t="t" r="r" b="b"/>
              <a:pathLst>
                <a:path w="676" h="966" extrusionOk="0">
                  <a:moveTo>
                    <a:pt x="676" y="1"/>
                  </a:moveTo>
                  <a:lnTo>
                    <a:pt x="0" y="965"/>
                  </a:lnTo>
                  <a:lnTo>
                    <a:pt x="676" y="338"/>
                  </a:lnTo>
                  <a:lnTo>
                    <a:pt x="676"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49"/>
            <p:cNvSpPr/>
            <p:nvPr/>
          </p:nvSpPr>
          <p:spPr>
            <a:xfrm>
              <a:off x="4688767" y="4286660"/>
              <a:ext cx="51513" cy="25378"/>
            </a:xfrm>
            <a:custGeom>
              <a:avLst/>
              <a:gdLst/>
              <a:ahLst/>
              <a:cxnLst/>
              <a:rect l="l" t="t" r="r" b="b"/>
              <a:pathLst>
                <a:path w="3473" h="1711" extrusionOk="0">
                  <a:moveTo>
                    <a:pt x="3473" y="1"/>
                  </a:moveTo>
                  <a:lnTo>
                    <a:pt x="3473" y="1"/>
                  </a:lnTo>
                  <a:cubicBezTo>
                    <a:pt x="2410" y="399"/>
                    <a:pt x="1144" y="1326"/>
                    <a:pt x="235" y="1326"/>
                  </a:cubicBezTo>
                  <a:cubicBezTo>
                    <a:pt x="154" y="1326"/>
                    <a:pt x="75" y="1319"/>
                    <a:pt x="0" y="1303"/>
                  </a:cubicBezTo>
                  <a:lnTo>
                    <a:pt x="0" y="1303"/>
                  </a:lnTo>
                  <a:cubicBezTo>
                    <a:pt x="203" y="1600"/>
                    <a:pt x="425" y="1710"/>
                    <a:pt x="662" y="1710"/>
                  </a:cubicBezTo>
                  <a:cubicBezTo>
                    <a:pt x="1326" y="1710"/>
                    <a:pt x="2101" y="847"/>
                    <a:pt x="2842" y="847"/>
                  </a:cubicBezTo>
                  <a:cubicBezTo>
                    <a:pt x="2908" y="847"/>
                    <a:pt x="2974" y="854"/>
                    <a:pt x="3039" y="869"/>
                  </a:cubicBezTo>
                  <a:lnTo>
                    <a:pt x="3232" y="1158"/>
                  </a:lnTo>
                  <a:lnTo>
                    <a:pt x="3473"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49"/>
            <p:cNvSpPr/>
            <p:nvPr/>
          </p:nvSpPr>
          <p:spPr>
            <a:xfrm>
              <a:off x="4635738" y="4270923"/>
              <a:ext cx="10828" cy="7654"/>
            </a:xfrm>
            <a:custGeom>
              <a:avLst/>
              <a:gdLst/>
              <a:ahLst/>
              <a:cxnLst/>
              <a:rect l="l" t="t" r="r" b="b"/>
              <a:pathLst>
                <a:path w="730" h="516" extrusionOk="0">
                  <a:moveTo>
                    <a:pt x="585" y="1"/>
                  </a:moveTo>
                  <a:cubicBezTo>
                    <a:pt x="392" y="49"/>
                    <a:pt x="199" y="97"/>
                    <a:pt x="7" y="97"/>
                  </a:cubicBezTo>
                  <a:cubicBezTo>
                    <a:pt x="161" y="354"/>
                    <a:pt x="0" y="515"/>
                    <a:pt x="6" y="515"/>
                  </a:cubicBezTo>
                  <a:cubicBezTo>
                    <a:pt x="11" y="515"/>
                    <a:pt x="143" y="391"/>
                    <a:pt x="730" y="97"/>
                  </a:cubicBezTo>
                  <a:cubicBezTo>
                    <a:pt x="682" y="97"/>
                    <a:pt x="633" y="49"/>
                    <a:pt x="585"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49"/>
            <p:cNvSpPr/>
            <p:nvPr/>
          </p:nvSpPr>
          <p:spPr>
            <a:xfrm>
              <a:off x="4641479" y="4268149"/>
              <a:ext cx="7594" cy="2789"/>
            </a:xfrm>
            <a:custGeom>
              <a:avLst/>
              <a:gdLst/>
              <a:ahLst/>
              <a:cxnLst/>
              <a:rect l="l" t="t" r="r" b="b"/>
              <a:pathLst>
                <a:path w="512" h="188" extrusionOk="0">
                  <a:moveTo>
                    <a:pt x="149" y="0"/>
                  </a:moveTo>
                  <a:cubicBezTo>
                    <a:pt x="54" y="0"/>
                    <a:pt x="1" y="50"/>
                    <a:pt x="198" y="188"/>
                  </a:cubicBezTo>
                  <a:cubicBezTo>
                    <a:pt x="511" y="103"/>
                    <a:pt x="287" y="0"/>
                    <a:pt x="149"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49"/>
            <p:cNvSpPr/>
            <p:nvPr/>
          </p:nvSpPr>
          <p:spPr>
            <a:xfrm>
              <a:off x="4593627" y="4268075"/>
              <a:ext cx="21463" cy="16464"/>
            </a:xfrm>
            <a:custGeom>
              <a:avLst/>
              <a:gdLst/>
              <a:ahLst/>
              <a:cxnLst/>
              <a:rect l="l" t="t" r="r" b="b"/>
              <a:pathLst>
                <a:path w="1447" h="1110" extrusionOk="0">
                  <a:moveTo>
                    <a:pt x="723" y="0"/>
                  </a:moveTo>
                  <a:cubicBezTo>
                    <a:pt x="0" y="434"/>
                    <a:pt x="241" y="675"/>
                    <a:pt x="820" y="1109"/>
                  </a:cubicBezTo>
                  <a:lnTo>
                    <a:pt x="1447" y="482"/>
                  </a:lnTo>
                  <a:cubicBezTo>
                    <a:pt x="1254" y="193"/>
                    <a:pt x="531" y="289"/>
                    <a:pt x="723"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49"/>
            <p:cNvSpPr/>
            <p:nvPr/>
          </p:nvSpPr>
          <p:spPr>
            <a:xfrm>
              <a:off x="4597914" y="4296109"/>
              <a:ext cx="5740" cy="5592"/>
            </a:xfrm>
            <a:custGeom>
              <a:avLst/>
              <a:gdLst/>
              <a:ahLst/>
              <a:cxnLst/>
              <a:rect l="l" t="t" r="r" b="b"/>
              <a:pathLst>
                <a:path w="387" h="377" extrusionOk="0">
                  <a:moveTo>
                    <a:pt x="242" y="1"/>
                  </a:moveTo>
                  <a:cubicBezTo>
                    <a:pt x="165" y="1"/>
                    <a:pt x="92" y="102"/>
                    <a:pt x="0" y="377"/>
                  </a:cubicBezTo>
                  <a:lnTo>
                    <a:pt x="386" y="87"/>
                  </a:lnTo>
                  <a:cubicBezTo>
                    <a:pt x="333" y="34"/>
                    <a:pt x="287" y="1"/>
                    <a:pt x="242"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49"/>
            <p:cNvSpPr/>
            <p:nvPr/>
          </p:nvSpPr>
          <p:spPr>
            <a:xfrm>
              <a:off x="4602927" y="4288099"/>
              <a:ext cx="11451" cy="13186"/>
            </a:xfrm>
            <a:custGeom>
              <a:avLst/>
              <a:gdLst/>
              <a:ahLst/>
              <a:cxnLst/>
              <a:rect l="l" t="t" r="r" b="b"/>
              <a:pathLst>
                <a:path w="772" h="889" extrusionOk="0">
                  <a:moveTo>
                    <a:pt x="772" y="0"/>
                  </a:moveTo>
                  <a:lnTo>
                    <a:pt x="0" y="627"/>
                  </a:lnTo>
                  <a:cubicBezTo>
                    <a:pt x="103" y="730"/>
                    <a:pt x="179" y="888"/>
                    <a:pt x="241" y="888"/>
                  </a:cubicBezTo>
                  <a:cubicBezTo>
                    <a:pt x="296" y="888"/>
                    <a:pt x="341" y="768"/>
                    <a:pt x="386" y="386"/>
                  </a:cubicBezTo>
                  <a:cubicBezTo>
                    <a:pt x="386" y="499"/>
                    <a:pt x="394" y="546"/>
                    <a:pt x="413" y="546"/>
                  </a:cubicBezTo>
                  <a:cubicBezTo>
                    <a:pt x="459" y="546"/>
                    <a:pt x="567" y="273"/>
                    <a:pt x="772"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49"/>
            <p:cNvSpPr/>
            <p:nvPr/>
          </p:nvSpPr>
          <p:spPr>
            <a:xfrm>
              <a:off x="4622240" y="4287432"/>
              <a:ext cx="22798" cy="15708"/>
            </a:xfrm>
            <a:custGeom>
              <a:avLst/>
              <a:gdLst/>
              <a:ahLst/>
              <a:cxnLst/>
              <a:rect l="l" t="t" r="r" b="b"/>
              <a:pathLst>
                <a:path w="1537" h="1059" extrusionOk="0">
                  <a:moveTo>
                    <a:pt x="730" y="1"/>
                  </a:moveTo>
                  <a:cubicBezTo>
                    <a:pt x="533" y="1"/>
                    <a:pt x="287" y="43"/>
                    <a:pt x="0" y="142"/>
                  </a:cubicBezTo>
                  <a:cubicBezTo>
                    <a:pt x="482" y="335"/>
                    <a:pt x="1061" y="383"/>
                    <a:pt x="386" y="1058"/>
                  </a:cubicBezTo>
                  <a:cubicBezTo>
                    <a:pt x="1537" y="636"/>
                    <a:pt x="1498" y="1"/>
                    <a:pt x="730"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49"/>
            <p:cNvSpPr/>
            <p:nvPr/>
          </p:nvSpPr>
          <p:spPr>
            <a:xfrm>
              <a:off x="4688574" y="4323150"/>
              <a:ext cx="16657" cy="7891"/>
            </a:xfrm>
            <a:custGeom>
              <a:avLst/>
              <a:gdLst/>
              <a:ahLst/>
              <a:cxnLst/>
              <a:rect l="l" t="t" r="r" b="b"/>
              <a:pathLst>
                <a:path w="1123" h="532" extrusionOk="0">
                  <a:moveTo>
                    <a:pt x="1123" y="1"/>
                  </a:moveTo>
                  <a:lnTo>
                    <a:pt x="1121" y="3"/>
                  </a:lnTo>
                  <a:lnTo>
                    <a:pt x="1121" y="3"/>
                  </a:lnTo>
                  <a:cubicBezTo>
                    <a:pt x="1121" y="2"/>
                    <a:pt x="1122" y="1"/>
                    <a:pt x="1123" y="1"/>
                  </a:cubicBezTo>
                  <a:close/>
                  <a:moveTo>
                    <a:pt x="1121" y="3"/>
                  </a:moveTo>
                  <a:lnTo>
                    <a:pt x="1121" y="3"/>
                  </a:lnTo>
                  <a:cubicBezTo>
                    <a:pt x="1064" y="70"/>
                    <a:pt x="942" y="87"/>
                    <a:pt x="799" y="87"/>
                  </a:cubicBezTo>
                  <a:cubicBezTo>
                    <a:pt x="653" y="87"/>
                    <a:pt x="487" y="70"/>
                    <a:pt x="347" y="70"/>
                  </a:cubicBezTo>
                  <a:cubicBezTo>
                    <a:pt x="145" y="70"/>
                    <a:pt x="1" y="107"/>
                    <a:pt x="62" y="290"/>
                  </a:cubicBezTo>
                  <a:lnTo>
                    <a:pt x="689" y="531"/>
                  </a:lnTo>
                  <a:lnTo>
                    <a:pt x="1121" y="3"/>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49"/>
            <p:cNvSpPr/>
            <p:nvPr/>
          </p:nvSpPr>
          <p:spPr>
            <a:xfrm>
              <a:off x="4532811" y="4290250"/>
              <a:ext cx="15752" cy="15025"/>
            </a:xfrm>
            <a:custGeom>
              <a:avLst/>
              <a:gdLst/>
              <a:ahLst/>
              <a:cxnLst/>
              <a:rect l="l" t="t" r="r" b="b"/>
              <a:pathLst>
                <a:path w="1062" h="1013" extrusionOk="0">
                  <a:moveTo>
                    <a:pt x="1" y="0"/>
                  </a:moveTo>
                  <a:lnTo>
                    <a:pt x="1" y="0"/>
                  </a:lnTo>
                  <a:cubicBezTo>
                    <a:pt x="1" y="289"/>
                    <a:pt x="435" y="675"/>
                    <a:pt x="531" y="1013"/>
                  </a:cubicBezTo>
                  <a:lnTo>
                    <a:pt x="1062" y="579"/>
                  </a:lnTo>
                  <a:cubicBezTo>
                    <a:pt x="724" y="434"/>
                    <a:pt x="97" y="386"/>
                    <a:pt x="1"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49"/>
            <p:cNvSpPr/>
            <p:nvPr/>
          </p:nvSpPr>
          <p:spPr>
            <a:xfrm>
              <a:off x="4529948" y="4305261"/>
              <a:ext cx="12889" cy="10042"/>
            </a:xfrm>
            <a:custGeom>
              <a:avLst/>
              <a:gdLst/>
              <a:ahLst/>
              <a:cxnLst/>
              <a:rect l="l" t="t" r="r" b="b"/>
              <a:pathLst>
                <a:path w="869" h="677" extrusionOk="0">
                  <a:moveTo>
                    <a:pt x="724" y="1"/>
                  </a:moveTo>
                  <a:lnTo>
                    <a:pt x="1" y="676"/>
                  </a:lnTo>
                  <a:cubicBezTo>
                    <a:pt x="772" y="580"/>
                    <a:pt x="869" y="338"/>
                    <a:pt x="724"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49"/>
            <p:cNvSpPr/>
            <p:nvPr/>
          </p:nvSpPr>
          <p:spPr>
            <a:xfrm>
              <a:off x="4597202" y="4303837"/>
              <a:ext cx="20751" cy="21477"/>
            </a:xfrm>
            <a:custGeom>
              <a:avLst/>
              <a:gdLst/>
              <a:ahLst/>
              <a:cxnLst/>
              <a:rect l="l" t="t" r="r" b="b"/>
              <a:pathLst>
                <a:path w="1399" h="1448" extrusionOk="0">
                  <a:moveTo>
                    <a:pt x="1399" y="0"/>
                  </a:moveTo>
                  <a:lnTo>
                    <a:pt x="0" y="1447"/>
                  </a:lnTo>
                  <a:lnTo>
                    <a:pt x="241" y="1351"/>
                  </a:lnTo>
                  <a:lnTo>
                    <a:pt x="1399" y="0"/>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49"/>
            <p:cNvSpPr/>
            <p:nvPr/>
          </p:nvSpPr>
          <p:spPr>
            <a:xfrm>
              <a:off x="4480598" y="4288811"/>
              <a:ext cx="9315" cy="17191"/>
            </a:xfrm>
            <a:custGeom>
              <a:avLst/>
              <a:gdLst/>
              <a:ahLst/>
              <a:cxnLst/>
              <a:rect l="l" t="t" r="r" b="b"/>
              <a:pathLst>
                <a:path w="628" h="1159" extrusionOk="0">
                  <a:moveTo>
                    <a:pt x="627" y="1"/>
                  </a:moveTo>
                  <a:lnTo>
                    <a:pt x="0" y="1158"/>
                  </a:lnTo>
                  <a:lnTo>
                    <a:pt x="289" y="772"/>
                  </a:lnTo>
                  <a:lnTo>
                    <a:pt x="627"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49"/>
            <p:cNvSpPr/>
            <p:nvPr/>
          </p:nvSpPr>
          <p:spPr>
            <a:xfrm>
              <a:off x="4428371" y="4290250"/>
              <a:ext cx="28627" cy="20039"/>
            </a:xfrm>
            <a:custGeom>
              <a:avLst/>
              <a:gdLst/>
              <a:ahLst/>
              <a:cxnLst/>
              <a:rect l="l" t="t" r="r" b="b"/>
              <a:pathLst>
                <a:path w="1930" h="1351" extrusionOk="0">
                  <a:moveTo>
                    <a:pt x="1303" y="0"/>
                  </a:moveTo>
                  <a:lnTo>
                    <a:pt x="1303" y="0"/>
                  </a:lnTo>
                  <a:cubicBezTo>
                    <a:pt x="724" y="338"/>
                    <a:pt x="290" y="772"/>
                    <a:pt x="0" y="1350"/>
                  </a:cubicBezTo>
                  <a:cubicBezTo>
                    <a:pt x="259" y="1144"/>
                    <a:pt x="573" y="1048"/>
                    <a:pt x="890" y="1048"/>
                  </a:cubicBezTo>
                  <a:cubicBezTo>
                    <a:pt x="1165" y="1048"/>
                    <a:pt x="1442" y="1120"/>
                    <a:pt x="1688" y="1254"/>
                  </a:cubicBezTo>
                  <a:cubicBezTo>
                    <a:pt x="1930" y="675"/>
                    <a:pt x="1013" y="434"/>
                    <a:pt x="1303"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49"/>
            <p:cNvSpPr/>
            <p:nvPr/>
          </p:nvSpPr>
          <p:spPr>
            <a:xfrm>
              <a:off x="4419070" y="4310275"/>
              <a:ext cx="9315" cy="11466"/>
            </a:xfrm>
            <a:custGeom>
              <a:avLst/>
              <a:gdLst/>
              <a:ahLst/>
              <a:cxnLst/>
              <a:rect l="l" t="t" r="r" b="b"/>
              <a:pathLst>
                <a:path w="628" h="773" extrusionOk="0">
                  <a:moveTo>
                    <a:pt x="627" y="0"/>
                  </a:moveTo>
                  <a:cubicBezTo>
                    <a:pt x="386" y="193"/>
                    <a:pt x="145" y="483"/>
                    <a:pt x="0" y="772"/>
                  </a:cubicBezTo>
                  <a:cubicBezTo>
                    <a:pt x="242" y="531"/>
                    <a:pt x="435" y="290"/>
                    <a:pt x="627"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49"/>
            <p:cNvSpPr/>
            <p:nvPr/>
          </p:nvSpPr>
          <p:spPr>
            <a:xfrm>
              <a:off x="4495609" y="4308124"/>
              <a:ext cx="12889" cy="10754"/>
            </a:xfrm>
            <a:custGeom>
              <a:avLst/>
              <a:gdLst/>
              <a:ahLst/>
              <a:cxnLst/>
              <a:rect l="l" t="t" r="r" b="b"/>
              <a:pathLst>
                <a:path w="869" h="725" extrusionOk="0">
                  <a:moveTo>
                    <a:pt x="1" y="1"/>
                  </a:moveTo>
                  <a:lnTo>
                    <a:pt x="531" y="724"/>
                  </a:lnTo>
                  <a:lnTo>
                    <a:pt x="869" y="676"/>
                  </a:lnTo>
                  <a:cubicBezTo>
                    <a:pt x="676" y="338"/>
                    <a:pt x="387" y="97"/>
                    <a:pt x="1"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49"/>
            <p:cNvSpPr/>
            <p:nvPr/>
          </p:nvSpPr>
          <p:spPr>
            <a:xfrm>
              <a:off x="4492747" y="4319575"/>
              <a:ext cx="10754" cy="1439"/>
            </a:xfrm>
            <a:custGeom>
              <a:avLst/>
              <a:gdLst/>
              <a:ahLst/>
              <a:cxnLst/>
              <a:rect l="l" t="t" r="r" b="b"/>
              <a:pathLst>
                <a:path w="725" h="97" extrusionOk="0">
                  <a:moveTo>
                    <a:pt x="724" y="0"/>
                  </a:moveTo>
                  <a:cubicBezTo>
                    <a:pt x="669" y="7"/>
                    <a:pt x="618" y="14"/>
                    <a:pt x="570" y="21"/>
                  </a:cubicBezTo>
                  <a:lnTo>
                    <a:pt x="570" y="21"/>
                  </a:lnTo>
                  <a:lnTo>
                    <a:pt x="724" y="0"/>
                  </a:lnTo>
                  <a:close/>
                  <a:moveTo>
                    <a:pt x="570" y="21"/>
                  </a:moveTo>
                  <a:lnTo>
                    <a:pt x="1" y="97"/>
                  </a:lnTo>
                  <a:cubicBezTo>
                    <a:pt x="125" y="97"/>
                    <a:pt x="284" y="61"/>
                    <a:pt x="570" y="2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49"/>
            <p:cNvSpPr/>
            <p:nvPr/>
          </p:nvSpPr>
          <p:spPr>
            <a:xfrm>
              <a:off x="4508485" y="4318136"/>
              <a:ext cx="742" cy="1098"/>
            </a:xfrm>
            <a:custGeom>
              <a:avLst/>
              <a:gdLst/>
              <a:ahLst/>
              <a:cxnLst/>
              <a:rect l="l" t="t" r="r" b="b"/>
              <a:pathLst>
                <a:path w="50" h="74" extrusionOk="0">
                  <a:moveTo>
                    <a:pt x="1" y="1"/>
                  </a:moveTo>
                  <a:cubicBezTo>
                    <a:pt x="1" y="49"/>
                    <a:pt x="13" y="73"/>
                    <a:pt x="25" y="73"/>
                  </a:cubicBezTo>
                  <a:cubicBezTo>
                    <a:pt x="37" y="73"/>
                    <a:pt x="49" y="49"/>
                    <a:pt x="49"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49"/>
            <p:cNvSpPr/>
            <p:nvPr/>
          </p:nvSpPr>
          <p:spPr>
            <a:xfrm>
              <a:off x="4545686" y="4320287"/>
              <a:ext cx="20765" cy="25764"/>
            </a:xfrm>
            <a:custGeom>
              <a:avLst/>
              <a:gdLst/>
              <a:ahLst/>
              <a:cxnLst/>
              <a:rect l="l" t="t" r="r" b="b"/>
              <a:pathLst>
                <a:path w="1400" h="1737" extrusionOk="0">
                  <a:moveTo>
                    <a:pt x="1351" y="1"/>
                  </a:moveTo>
                  <a:cubicBezTo>
                    <a:pt x="965" y="580"/>
                    <a:pt x="1" y="1255"/>
                    <a:pt x="1158" y="1737"/>
                  </a:cubicBezTo>
                  <a:cubicBezTo>
                    <a:pt x="1399" y="1110"/>
                    <a:pt x="773" y="869"/>
                    <a:pt x="1351"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49"/>
            <p:cNvSpPr/>
            <p:nvPr/>
          </p:nvSpPr>
          <p:spPr>
            <a:xfrm>
              <a:off x="4519224" y="4320287"/>
              <a:ext cx="13601" cy="11466"/>
            </a:xfrm>
            <a:custGeom>
              <a:avLst/>
              <a:gdLst/>
              <a:ahLst/>
              <a:cxnLst/>
              <a:rect l="l" t="t" r="r" b="b"/>
              <a:pathLst>
                <a:path w="917" h="773" extrusionOk="0">
                  <a:moveTo>
                    <a:pt x="820" y="1"/>
                  </a:moveTo>
                  <a:lnTo>
                    <a:pt x="0" y="772"/>
                  </a:lnTo>
                  <a:lnTo>
                    <a:pt x="917" y="772"/>
                  </a:lnTo>
                  <a:cubicBezTo>
                    <a:pt x="868" y="531"/>
                    <a:pt x="627" y="290"/>
                    <a:pt x="820"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49"/>
            <p:cNvSpPr/>
            <p:nvPr/>
          </p:nvSpPr>
          <p:spPr>
            <a:xfrm>
              <a:off x="4513498" y="4331738"/>
              <a:ext cx="5740" cy="5013"/>
            </a:xfrm>
            <a:custGeom>
              <a:avLst/>
              <a:gdLst/>
              <a:ahLst/>
              <a:cxnLst/>
              <a:rect l="l" t="t" r="r" b="b"/>
              <a:pathLst>
                <a:path w="387" h="338" extrusionOk="0">
                  <a:moveTo>
                    <a:pt x="1" y="0"/>
                  </a:moveTo>
                  <a:lnTo>
                    <a:pt x="1" y="338"/>
                  </a:lnTo>
                  <a:lnTo>
                    <a:pt x="386" y="0"/>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49"/>
            <p:cNvSpPr/>
            <p:nvPr/>
          </p:nvSpPr>
          <p:spPr>
            <a:xfrm>
              <a:off x="4426220" y="4327540"/>
              <a:ext cx="25898" cy="11362"/>
            </a:xfrm>
            <a:custGeom>
              <a:avLst/>
              <a:gdLst/>
              <a:ahLst/>
              <a:cxnLst/>
              <a:rect l="l" t="t" r="r" b="b"/>
              <a:pathLst>
                <a:path w="1746" h="766" extrusionOk="0">
                  <a:moveTo>
                    <a:pt x="1420" y="1"/>
                  </a:moveTo>
                  <a:cubicBezTo>
                    <a:pt x="1363" y="1"/>
                    <a:pt x="1293" y="13"/>
                    <a:pt x="1206" y="42"/>
                  </a:cubicBezTo>
                  <a:cubicBezTo>
                    <a:pt x="917" y="380"/>
                    <a:pt x="483" y="669"/>
                    <a:pt x="1" y="766"/>
                  </a:cubicBezTo>
                  <a:cubicBezTo>
                    <a:pt x="531" y="766"/>
                    <a:pt x="1110" y="766"/>
                    <a:pt x="1641" y="621"/>
                  </a:cubicBezTo>
                  <a:cubicBezTo>
                    <a:pt x="1641" y="416"/>
                    <a:pt x="1745" y="1"/>
                    <a:pt x="1420"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49"/>
            <p:cNvSpPr/>
            <p:nvPr/>
          </p:nvSpPr>
          <p:spPr>
            <a:xfrm>
              <a:off x="4472010" y="4324589"/>
              <a:ext cx="1632" cy="1869"/>
            </a:xfrm>
            <a:custGeom>
              <a:avLst/>
              <a:gdLst/>
              <a:ahLst/>
              <a:cxnLst/>
              <a:rect l="l" t="t" r="r" b="b"/>
              <a:pathLst>
                <a:path w="110" h="126" extrusionOk="0">
                  <a:moveTo>
                    <a:pt x="49" y="0"/>
                  </a:moveTo>
                  <a:lnTo>
                    <a:pt x="0" y="96"/>
                  </a:lnTo>
                  <a:cubicBezTo>
                    <a:pt x="18" y="114"/>
                    <a:pt x="42" y="125"/>
                    <a:pt x="61" y="125"/>
                  </a:cubicBezTo>
                  <a:cubicBezTo>
                    <a:pt x="93" y="125"/>
                    <a:pt x="110" y="92"/>
                    <a:pt x="49"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49"/>
            <p:cNvSpPr/>
            <p:nvPr/>
          </p:nvSpPr>
          <p:spPr>
            <a:xfrm>
              <a:off x="4356830" y="4353914"/>
              <a:ext cx="1454" cy="2166"/>
            </a:xfrm>
            <a:custGeom>
              <a:avLst/>
              <a:gdLst/>
              <a:ahLst/>
              <a:cxnLst/>
              <a:rect l="l" t="t" r="r" b="b"/>
              <a:pathLst>
                <a:path w="98" h="146" extrusionOk="0">
                  <a:moveTo>
                    <a:pt x="1" y="0"/>
                  </a:moveTo>
                  <a:lnTo>
                    <a:pt x="97" y="145"/>
                  </a:lnTo>
                  <a:lnTo>
                    <a:pt x="97" y="0"/>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49"/>
            <p:cNvSpPr/>
            <p:nvPr/>
          </p:nvSpPr>
          <p:spPr>
            <a:xfrm>
              <a:off x="4450546" y="4331738"/>
              <a:ext cx="12889" cy="7431"/>
            </a:xfrm>
            <a:custGeom>
              <a:avLst/>
              <a:gdLst/>
              <a:ahLst/>
              <a:cxnLst/>
              <a:rect l="l" t="t" r="r" b="b"/>
              <a:pathLst>
                <a:path w="869" h="501" extrusionOk="0">
                  <a:moveTo>
                    <a:pt x="869" y="0"/>
                  </a:moveTo>
                  <a:cubicBezTo>
                    <a:pt x="579" y="145"/>
                    <a:pt x="290" y="290"/>
                    <a:pt x="1" y="338"/>
                  </a:cubicBezTo>
                  <a:cubicBezTo>
                    <a:pt x="1" y="446"/>
                    <a:pt x="1" y="501"/>
                    <a:pt x="41" y="501"/>
                  </a:cubicBezTo>
                  <a:cubicBezTo>
                    <a:pt x="55" y="501"/>
                    <a:pt x="73" y="495"/>
                    <a:pt x="97" y="483"/>
                  </a:cubicBezTo>
                  <a:cubicBezTo>
                    <a:pt x="134" y="487"/>
                    <a:pt x="170" y="489"/>
                    <a:pt x="204" y="489"/>
                  </a:cubicBezTo>
                  <a:cubicBezTo>
                    <a:pt x="564" y="489"/>
                    <a:pt x="736" y="265"/>
                    <a:pt x="869"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49"/>
            <p:cNvSpPr/>
            <p:nvPr/>
          </p:nvSpPr>
          <p:spPr>
            <a:xfrm>
              <a:off x="4400470" y="4330492"/>
              <a:ext cx="11466" cy="5547"/>
            </a:xfrm>
            <a:custGeom>
              <a:avLst/>
              <a:gdLst/>
              <a:ahLst/>
              <a:cxnLst/>
              <a:rect l="l" t="t" r="r" b="b"/>
              <a:pathLst>
                <a:path w="773" h="374" extrusionOk="0">
                  <a:moveTo>
                    <a:pt x="105" y="1"/>
                  </a:moveTo>
                  <a:cubicBezTo>
                    <a:pt x="51" y="1"/>
                    <a:pt x="12" y="25"/>
                    <a:pt x="1" y="84"/>
                  </a:cubicBezTo>
                  <a:cubicBezTo>
                    <a:pt x="242" y="181"/>
                    <a:pt x="531" y="277"/>
                    <a:pt x="772" y="374"/>
                  </a:cubicBezTo>
                  <a:cubicBezTo>
                    <a:pt x="590" y="228"/>
                    <a:pt x="272" y="1"/>
                    <a:pt x="105"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49"/>
            <p:cNvSpPr/>
            <p:nvPr/>
          </p:nvSpPr>
          <p:spPr>
            <a:xfrm>
              <a:off x="4468435" y="4321133"/>
              <a:ext cx="2151" cy="2032"/>
            </a:xfrm>
            <a:custGeom>
              <a:avLst/>
              <a:gdLst/>
              <a:ahLst/>
              <a:cxnLst/>
              <a:rect l="l" t="t" r="r" b="b"/>
              <a:pathLst>
                <a:path w="145" h="137" extrusionOk="0">
                  <a:moveTo>
                    <a:pt x="15" y="1"/>
                  </a:moveTo>
                  <a:cubicBezTo>
                    <a:pt x="1" y="1"/>
                    <a:pt x="41" y="52"/>
                    <a:pt x="97" y="137"/>
                  </a:cubicBezTo>
                  <a:cubicBezTo>
                    <a:pt x="97" y="88"/>
                    <a:pt x="97" y="88"/>
                    <a:pt x="145" y="88"/>
                  </a:cubicBezTo>
                  <a:cubicBezTo>
                    <a:pt x="64" y="28"/>
                    <a:pt x="26" y="1"/>
                    <a:pt x="15"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49"/>
            <p:cNvSpPr/>
            <p:nvPr/>
          </p:nvSpPr>
          <p:spPr>
            <a:xfrm>
              <a:off x="4463421" y="4323150"/>
              <a:ext cx="9315" cy="8603"/>
            </a:xfrm>
            <a:custGeom>
              <a:avLst/>
              <a:gdLst/>
              <a:ahLst/>
              <a:cxnLst/>
              <a:rect l="l" t="t" r="r" b="b"/>
              <a:pathLst>
                <a:path w="628" h="580" extrusionOk="0">
                  <a:moveTo>
                    <a:pt x="435" y="1"/>
                  </a:moveTo>
                  <a:cubicBezTo>
                    <a:pt x="242" y="145"/>
                    <a:pt x="97" y="386"/>
                    <a:pt x="1" y="579"/>
                  </a:cubicBezTo>
                  <a:cubicBezTo>
                    <a:pt x="242" y="483"/>
                    <a:pt x="435" y="338"/>
                    <a:pt x="628" y="193"/>
                  </a:cubicBezTo>
                  <a:cubicBezTo>
                    <a:pt x="531" y="145"/>
                    <a:pt x="483" y="49"/>
                    <a:pt x="435"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49"/>
            <p:cNvSpPr/>
            <p:nvPr/>
          </p:nvSpPr>
          <p:spPr>
            <a:xfrm>
              <a:off x="4328929" y="4356065"/>
              <a:ext cx="61540" cy="78701"/>
            </a:xfrm>
            <a:custGeom>
              <a:avLst/>
              <a:gdLst/>
              <a:ahLst/>
              <a:cxnLst/>
              <a:rect l="l" t="t" r="r" b="b"/>
              <a:pathLst>
                <a:path w="4149" h="5306" extrusionOk="0">
                  <a:moveTo>
                    <a:pt x="1978" y="0"/>
                  </a:moveTo>
                  <a:lnTo>
                    <a:pt x="1978" y="0"/>
                  </a:lnTo>
                  <a:cubicBezTo>
                    <a:pt x="2026" y="338"/>
                    <a:pt x="2075" y="627"/>
                    <a:pt x="1303" y="1254"/>
                  </a:cubicBezTo>
                  <a:cubicBezTo>
                    <a:pt x="1689" y="1592"/>
                    <a:pt x="3473" y="1784"/>
                    <a:pt x="2894" y="2604"/>
                  </a:cubicBezTo>
                  <a:cubicBezTo>
                    <a:pt x="2560" y="2793"/>
                    <a:pt x="2331" y="2864"/>
                    <a:pt x="2157" y="2864"/>
                  </a:cubicBezTo>
                  <a:cubicBezTo>
                    <a:pt x="1753" y="2864"/>
                    <a:pt x="1645" y="2483"/>
                    <a:pt x="1206" y="2315"/>
                  </a:cubicBezTo>
                  <a:lnTo>
                    <a:pt x="1206" y="2315"/>
                  </a:lnTo>
                  <a:cubicBezTo>
                    <a:pt x="1882" y="3087"/>
                    <a:pt x="1" y="3955"/>
                    <a:pt x="580" y="5257"/>
                  </a:cubicBezTo>
                  <a:lnTo>
                    <a:pt x="1496" y="4582"/>
                  </a:lnTo>
                  <a:lnTo>
                    <a:pt x="1496" y="4582"/>
                  </a:lnTo>
                  <a:cubicBezTo>
                    <a:pt x="1544" y="4775"/>
                    <a:pt x="1255" y="5209"/>
                    <a:pt x="1592" y="5305"/>
                  </a:cubicBezTo>
                  <a:cubicBezTo>
                    <a:pt x="1520" y="4583"/>
                    <a:pt x="2123" y="4050"/>
                    <a:pt x="2755" y="4050"/>
                  </a:cubicBezTo>
                  <a:cubicBezTo>
                    <a:pt x="2967" y="4050"/>
                    <a:pt x="3183" y="4111"/>
                    <a:pt x="3377" y="4244"/>
                  </a:cubicBezTo>
                  <a:cubicBezTo>
                    <a:pt x="4148" y="3521"/>
                    <a:pt x="3039" y="1206"/>
                    <a:pt x="1978"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49"/>
            <p:cNvSpPr/>
            <p:nvPr/>
          </p:nvSpPr>
          <p:spPr>
            <a:xfrm>
              <a:off x="4357542" y="4338176"/>
              <a:ext cx="31489" cy="15752"/>
            </a:xfrm>
            <a:custGeom>
              <a:avLst/>
              <a:gdLst/>
              <a:ahLst/>
              <a:cxnLst/>
              <a:rect l="l" t="t" r="r" b="b"/>
              <a:pathLst>
                <a:path w="2123" h="1062" extrusionOk="0">
                  <a:moveTo>
                    <a:pt x="628" y="0"/>
                  </a:moveTo>
                  <a:cubicBezTo>
                    <a:pt x="97" y="483"/>
                    <a:pt x="1" y="820"/>
                    <a:pt x="1" y="1061"/>
                  </a:cubicBezTo>
                  <a:lnTo>
                    <a:pt x="1834" y="772"/>
                  </a:lnTo>
                  <a:lnTo>
                    <a:pt x="1737" y="917"/>
                  </a:lnTo>
                  <a:lnTo>
                    <a:pt x="1737" y="917"/>
                  </a:lnTo>
                  <a:lnTo>
                    <a:pt x="2123" y="724"/>
                  </a:lnTo>
                  <a:cubicBezTo>
                    <a:pt x="1544" y="627"/>
                    <a:pt x="1062" y="338"/>
                    <a:pt x="628"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49"/>
            <p:cNvSpPr/>
            <p:nvPr/>
          </p:nvSpPr>
          <p:spPr>
            <a:xfrm>
              <a:off x="4389018" y="4336025"/>
              <a:ext cx="40181" cy="39365"/>
            </a:xfrm>
            <a:custGeom>
              <a:avLst/>
              <a:gdLst/>
              <a:ahLst/>
              <a:cxnLst/>
              <a:rect l="l" t="t" r="r" b="b"/>
              <a:pathLst>
                <a:path w="2709" h="2654" extrusionOk="0">
                  <a:moveTo>
                    <a:pt x="1641" y="80"/>
                  </a:moveTo>
                  <a:lnTo>
                    <a:pt x="1641" y="80"/>
                  </a:lnTo>
                  <a:cubicBezTo>
                    <a:pt x="1687" y="117"/>
                    <a:pt x="1709" y="158"/>
                    <a:pt x="1681" y="158"/>
                  </a:cubicBezTo>
                  <a:cubicBezTo>
                    <a:pt x="1672" y="158"/>
                    <a:pt x="1659" y="155"/>
                    <a:pt x="1641" y="145"/>
                  </a:cubicBezTo>
                  <a:cubicBezTo>
                    <a:pt x="1641" y="242"/>
                    <a:pt x="1641" y="338"/>
                    <a:pt x="1641" y="435"/>
                  </a:cubicBezTo>
                  <a:cubicBezTo>
                    <a:pt x="1062" y="386"/>
                    <a:pt x="1496" y="242"/>
                    <a:pt x="1641" y="145"/>
                  </a:cubicBezTo>
                  <a:cubicBezTo>
                    <a:pt x="1641" y="123"/>
                    <a:pt x="1641" y="102"/>
                    <a:pt x="1641" y="80"/>
                  </a:cubicBezTo>
                  <a:close/>
                  <a:moveTo>
                    <a:pt x="1641" y="1"/>
                  </a:moveTo>
                  <a:lnTo>
                    <a:pt x="1608" y="18"/>
                  </a:lnTo>
                  <a:lnTo>
                    <a:pt x="1608" y="18"/>
                  </a:lnTo>
                  <a:cubicBezTo>
                    <a:pt x="1586" y="13"/>
                    <a:pt x="1565" y="7"/>
                    <a:pt x="1544" y="1"/>
                  </a:cubicBezTo>
                  <a:lnTo>
                    <a:pt x="1544" y="1"/>
                  </a:lnTo>
                  <a:lnTo>
                    <a:pt x="1578" y="34"/>
                  </a:lnTo>
                  <a:lnTo>
                    <a:pt x="1578" y="34"/>
                  </a:lnTo>
                  <a:lnTo>
                    <a:pt x="1" y="869"/>
                  </a:lnTo>
                  <a:cubicBezTo>
                    <a:pt x="531" y="821"/>
                    <a:pt x="1110" y="724"/>
                    <a:pt x="1641" y="483"/>
                  </a:cubicBezTo>
                  <a:lnTo>
                    <a:pt x="1641" y="483"/>
                  </a:lnTo>
                  <a:cubicBezTo>
                    <a:pt x="1496" y="1351"/>
                    <a:pt x="724" y="1930"/>
                    <a:pt x="1448" y="2653"/>
                  </a:cubicBezTo>
                  <a:cubicBezTo>
                    <a:pt x="2509" y="2364"/>
                    <a:pt x="2026" y="1833"/>
                    <a:pt x="2605" y="1303"/>
                  </a:cubicBezTo>
                  <a:lnTo>
                    <a:pt x="2605" y="1303"/>
                  </a:lnTo>
                  <a:cubicBezTo>
                    <a:pt x="2252" y="1434"/>
                    <a:pt x="2063" y="1487"/>
                    <a:pt x="1974" y="1487"/>
                  </a:cubicBezTo>
                  <a:cubicBezTo>
                    <a:pt x="1636" y="1487"/>
                    <a:pt x="2708" y="732"/>
                    <a:pt x="1641" y="579"/>
                  </a:cubicBezTo>
                  <a:cubicBezTo>
                    <a:pt x="1930" y="386"/>
                    <a:pt x="2219" y="290"/>
                    <a:pt x="2557" y="145"/>
                  </a:cubicBezTo>
                  <a:cubicBezTo>
                    <a:pt x="2252" y="145"/>
                    <a:pt x="1946" y="106"/>
                    <a:pt x="1641" y="27"/>
                  </a:cubicBezTo>
                  <a:lnTo>
                    <a:pt x="1641" y="27"/>
                  </a:lnTo>
                  <a:cubicBezTo>
                    <a:pt x="1641" y="18"/>
                    <a:pt x="1641" y="9"/>
                    <a:pt x="1641"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49"/>
            <p:cNvSpPr/>
            <p:nvPr/>
          </p:nvSpPr>
          <p:spPr>
            <a:xfrm>
              <a:off x="4552183" y="4372514"/>
              <a:ext cx="2818" cy="2344"/>
            </a:xfrm>
            <a:custGeom>
              <a:avLst/>
              <a:gdLst/>
              <a:ahLst/>
              <a:cxnLst/>
              <a:rect l="l" t="t" r="r" b="b"/>
              <a:pathLst>
                <a:path w="190" h="158" extrusionOk="0">
                  <a:moveTo>
                    <a:pt x="93" y="0"/>
                  </a:moveTo>
                  <a:cubicBezTo>
                    <a:pt x="15" y="79"/>
                    <a:pt x="0" y="158"/>
                    <a:pt x="102" y="158"/>
                  </a:cubicBezTo>
                  <a:cubicBezTo>
                    <a:pt x="125" y="158"/>
                    <a:pt x="154" y="154"/>
                    <a:pt x="190" y="145"/>
                  </a:cubicBezTo>
                  <a:cubicBezTo>
                    <a:pt x="142" y="97"/>
                    <a:pt x="93" y="49"/>
                    <a:pt x="93"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49"/>
            <p:cNvSpPr/>
            <p:nvPr/>
          </p:nvSpPr>
          <p:spPr>
            <a:xfrm>
              <a:off x="4523941" y="4343901"/>
              <a:ext cx="40359" cy="28627"/>
            </a:xfrm>
            <a:custGeom>
              <a:avLst/>
              <a:gdLst/>
              <a:ahLst/>
              <a:cxnLst/>
              <a:rect l="l" t="t" r="r" b="b"/>
              <a:pathLst>
                <a:path w="2721" h="1930" extrusionOk="0">
                  <a:moveTo>
                    <a:pt x="20" y="0"/>
                  </a:moveTo>
                  <a:lnTo>
                    <a:pt x="20" y="0"/>
                  </a:lnTo>
                  <a:cubicBezTo>
                    <a:pt x="1" y="29"/>
                    <a:pt x="29" y="82"/>
                    <a:pt x="92" y="150"/>
                  </a:cubicBezTo>
                  <a:lnTo>
                    <a:pt x="92" y="150"/>
                  </a:lnTo>
                  <a:cubicBezTo>
                    <a:pt x="67" y="100"/>
                    <a:pt x="43" y="50"/>
                    <a:pt x="20" y="0"/>
                  </a:cubicBezTo>
                  <a:close/>
                  <a:moveTo>
                    <a:pt x="92" y="150"/>
                  </a:moveTo>
                  <a:cubicBezTo>
                    <a:pt x="379" y="726"/>
                    <a:pt x="786" y="1292"/>
                    <a:pt x="1274" y="1736"/>
                  </a:cubicBezTo>
                  <a:cubicBezTo>
                    <a:pt x="1370" y="1592"/>
                    <a:pt x="1419" y="1254"/>
                    <a:pt x="1853" y="1254"/>
                  </a:cubicBezTo>
                  <a:cubicBezTo>
                    <a:pt x="2238" y="1447"/>
                    <a:pt x="1949" y="1640"/>
                    <a:pt x="1997" y="1929"/>
                  </a:cubicBezTo>
                  <a:cubicBezTo>
                    <a:pt x="2190" y="1640"/>
                    <a:pt x="2721" y="1158"/>
                    <a:pt x="1901" y="917"/>
                  </a:cubicBezTo>
                  <a:lnTo>
                    <a:pt x="1756" y="1061"/>
                  </a:lnTo>
                  <a:cubicBezTo>
                    <a:pt x="1176" y="945"/>
                    <a:pt x="347" y="425"/>
                    <a:pt x="92" y="15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49"/>
            <p:cNvSpPr/>
            <p:nvPr/>
          </p:nvSpPr>
          <p:spPr>
            <a:xfrm>
              <a:off x="4457696" y="4359639"/>
              <a:ext cx="24340" cy="18615"/>
            </a:xfrm>
            <a:custGeom>
              <a:avLst/>
              <a:gdLst/>
              <a:ahLst/>
              <a:cxnLst/>
              <a:rect l="l" t="t" r="r" b="b"/>
              <a:pathLst>
                <a:path w="1641" h="1255" extrusionOk="0">
                  <a:moveTo>
                    <a:pt x="1351" y="0"/>
                  </a:moveTo>
                  <a:lnTo>
                    <a:pt x="1" y="724"/>
                  </a:lnTo>
                  <a:lnTo>
                    <a:pt x="917" y="1254"/>
                  </a:lnTo>
                  <a:lnTo>
                    <a:pt x="772" y="868"/>
                  </a:lnTo>
                  <a:cubicBezTo>
                    <a:pt x="1641" y="868"/>
                    <a:pt x="1351" y="386"/>
                    <a:pt x="1351"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49"/>
            <p:cNvSpPr/>
            <p:nvPr/>
          </p:nvSpPr>
          <p:spPr>
            <a:xfrm>
              <a:off x="4344667" y="4335313"/>
              <a:ext cx="8603" cy="20765"/>
            </a:xfrm>
            <a:custGeom>
              <a:avLst/>
              <a:gdLst/>
              <a:ahLst/>
              <a:cxnLst/>
              <a:rect l="l" t="t" r="r" b="b"/>
              <a:pathLst>
                <a:path w="580" h="1400" extrusionOk="0">
                  <a:moveTo>
                    <a:pt x="580" y="0"/>
                  </a:moveTo>
                  <a:lnTo>
                    <a:pt x="1" y="1399"/>
                  </a:lnTo>
                  <a:lnTo>
                    <a:pt x="580" y="917"/>
                  </a:lnTo>
                  <a:lnTo>
                    <a:pt x="580" y="0"/>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49"/>
            <p:cNvSpPr/>
            <p:nvPr/>
          </p:nvSpPr>
          <p:spPr>
            <a:xfrm>
              <a:off x="4318205" y="4345325"/>
              <a:ext cx="7164" cy="10754"/>
            </a:xfrm>
            <a:custGeom>
              <a:avLst/>
              <a:gdLst/>
              <a:ahLst/>
              <a:cxnLst/>
              <a:rect l="l" t="t" r="r" b="b"/>
              <a:pathLst>
                <a:path w="483" h="725" extrusionOk="0">
                  <a:moveTo>
                    <a:pt x="386" y="1"/>
                  </a:moveTo>
                  <a:lnTo>
                    <a:pt x="0" y="531"/>
                  </a:lnTo>
                  <a:lnTo>
                    <a:pt x="483" y="724"/>
                  </a:lnTo>
                  <a:lnTo>
                    <a:pt x="483" y="724"/>
                  </a:lnTo>
                  <a:lnTo>
                    <a:pt x="386"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49"/>
            <p:cNvSpPr/>
            <p:nvPr/>
          </p:nvSpPr>
          <p:spPr>
            <a:xfrm>
              <a:off x="3758401" y="4493582"/>
              <a:ext cx="19000" cy="18437"/>
            </a:xfrm>
            <a:custGeom>
              <a:avLst/>
              <a:gdLst/>
              <a:ahLst/>
              <a:cxnLst/>
              <a:rect l="l" t="t" r="r" b="b"/>
              <a:pathLst>
                <a:path w="1281" h="1243" extrusionOk="0">
                  <a:moveTo>
                    <a:pt x="107" y="0"/>
                  </a:moveTo>
                  <a:cubicBezTo>
                    <a:pt x="33" y="0"/>
                    <a:pt x="1" y="95"/>
                    <a:pt x="26" y="326"/>
                  </a:cubicBezTo>
                  <a:lnTo>
                    <a:pt x="219" y="1146"/>
                  </a:lnTo>
                  <a:cubicBezTo>
                    <a:pt x="352" y="1089"/>
                    <a:pt x="501" y="1062"/>
                    <a:pt x="649" y="1062"/>
                  </a:cubicBezTo>
                  <a:cubicBezTo>
                    <a:pt x="877" y="1062"/>
                    <a:pt x="1105" y="1126"/>
                    <a:pt x="1280" y="1243"/>
                  </a:cubicBezTo>
                  <a:cubicBezTo>
                    <a:pt x="821" y="712"/>
                    <a:pt x="309" y="0"/>
                    <a:pt x="107"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49"/>
            <p:cNvSpPr/>
            <p:nvPr/>
          </p:nvSpPr>
          <p:spPr>
            <a:xfrm>
              <a:off x="3300947" y="4580682"/>
              <a:ext cx="9315" cy="12177"/>
            </a:xfrm>
            <a:custGeom>
              <a:avLst/>
              <a:gdLst/>
              <a:ahLst/>
              <a:cxnLst/>
              <a:rect l="l" t="t" r="r" b="b"/>
              <a:pathLst>
                <a:path w="628" h="821" extrusionOk="0">
                  <a:moveTo>
                    <a:pt x="627" y="1"/>
                  </a:moveTo>
                  <a:lnTo>
                    <a:pt x="1" y="531"/>
                  </a:lnTo>
                  <a:cubicBezTo>
                    <a:pt x="49" y="628"/>
                    <a:pt x="97" y="724"/>
                    <a:pt x="193" y="820"/>
                  </a:cubicBezTo>
                  <a:lnTo>
                    <a:pt x="627"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49"/>
            <p:cNvSpPr/>
            <p:nvPr/>
          </p:nvSpPr>
          <p:spPr>
            <a:xfrm>
              <a:off x="3281634" y="4631470"/>
              <a:ext cx="12177" cy="8603"/>
            </a:xfrm>
            <a:custGeom>
              <a:avLst/>
              <a:gdLst/>
              <a:ahLst/>
              <a:cxnLst/>
              <a:rect l="l" t="t" r="r" b="b"/>
              <a:pathLst>
                <a:path w="821" h="580" extrusionOk="0">
                  <a:moveTo>
                    <a:pt x="0" y="1"/>
                  </a:moveTo>
                  <a:lnTo>
                    <a:pt x="0" y="1"/>
                  </a:lnTo>
                  <a:cubicBezTo>
                    <a:pt x="193" y="242"/>
                    <a:pt x="483" y="435"/>
                    <a:pt x="820" y="580"/>
                  </a:cubicBezTo>
                  <a:lnTo>
                    <a:pt x="0"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49"/>
            <p:cNvSpPr/>
            <p:nvPr/>
          </p:nvSpPr>
          <p:spPr>
            <a:xfrm>
              <a:off x="4157250" y="4492692"/>
              <a:ext cx="15263" cy="10145"/>
            </a:xfrm>
            <a:custGeom>
              <a:avLst/>
              <a:gdLst/>
              <a:ahLst/>
              <a:cxnLst/>
              <a:rect l="l" t="t" r="r" b="b"/>
              <a:pathLst>
                <a:path w="1029" h="684" extrusionOk="0">
                  <a:moveTo>
                    <a:pt x="0" y="1"/>
                  </a:moveTo>
                  <a:lnTo>
                    <a:pt x="0" y="1"/>
                  </a:lnTo>
                  <a:cubicBezTo>
                    <a:pt x="363" y="297"/>
                    <a:pt x="725" y="684"/>
                    <a:pt x="903" y="684"/>
                  </a:cubicBezTo>
                  <a:cubicBezTo>
                    <a:pt x="985" y="684"/>
                    <a:pt x="1028" y="600"/>
                    <a:pt x="1013" y="386"/>
                  </a:cubicBezTo>
                  <a:cubicBezTo>
                    <a:pt x="724" y="145"/>
                    <a:pt x="338" y="49"/>
                    <a:pt x="0"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49"/>
            <p:cNvSpPr/>
            <p:nvPr/>
          </p:nvSpPr>
          <p:spPr>
            <a:xfrm>
              <a:off x="2888185" y="4512005"/>
              <a:ext cx="6452" cy="7164"/>
            </a:xfrm>
            <a:custGeom>
              <a:avLst/>
              <a:gdLst/>
              <a:ahLst/>
              <a:cxnLst/>
              <a:rect l="l" t="t" r="r" b="b"/>
              <a:pathLst>
                <a:path w="435" h="483" extrusionOk="0">
                  <a:moveTo>
                    <a:pt x="386" y="1"/>
                  </a:moveTo>
                  <a:lnTo>
                    <a:pt x="386" y="1"/>
                  </a:lnTo>
                  <a:cubicBezTo>
                    <a:pt x="97" y="145"/>
                    <a:pt x="0" y="338"/>
                    <a:pt x="0" y="483"/>
                  </a:cubicBezTo>
                  <a:cubicBezTo>
                    <a:pt x="241" y="387"/>
                    <a:pt x="434" y="242"/>
                    <a:pt x="386"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49"/>
            <p:cNvSpPr/>
            <p:nvPr/>
          </p:nvSpPr>
          <p:spPr>
            <a:xfrm>
              <a:off x="4137923" y="4488672"/>
              <a:ext cx="19342" cy="8321"/>
            </a:xfrm>
            <a:custGeom>
              <a:avLst/>
              <a:gdLst/>
              <a:ahLst/>
              <a:cxnLst/>
              <a:rect l="l" t="t" r="r" b="b"/>
              <a:pathLst>
                <a:path w="1304" h="561" extrusionOk="0">
                  <a:moveTo>
                    <a:pt x="635" y="0"/>
                  </a:moveTo>
                  <a:cubicBezTo>
                    <a:pt x="424" y="0"/>
                    <a:pt x="212" y="111"/>
                    <a:pt x="1" y="416"/>
                  </a:cubicBezTo>
                  <a:cubicBezTo>
                    <a:pt x="97" y="464"/>
                    <a:pt x="194" y="513"/>
                    <a:pt x="290" y="561"/>
                  </a:cubicBezTo>
                  <a:cubicBezTo>
                    <a:pt x="580" y="416"/>
                    <a:pt x="917" y="320"/>
                    <a:pt x="1303" y="272"/>
                  </a:cubicBezTo>
                  <a:cubicBezTo>
                    <a:pt x="1080" y="123"/>
                    <a:pt x="858" y="0"/>
                    <a:pt x="635"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49"/>
            <p:cNvSpPr/>
            <p:nvPr/>
          </p:nvSpPr>
          <p:spPr>
            <a:xfrm>
              <a:off x="1682783" y="4492692"/>
              <a:ext cx="2151" cy="2166"/>
            </a:xfrm>
            <a:custGeom>
              <a:avLst/>
              <a:gdLst/>
              <a:ahLst/>
              <a:cxnLst/>
              <a:rect l="l" t="t" r="r" b="b"/>
              <a:pathLst>
                <a:path w="145" h="146" extrusionOk="0">
                  <a:moveTo>
                    <a:pt x="49" y="1"/>
                  </a:moveTo>
                  <a:lnTo>
                    <a:pt x="49" y="1"/>
                  </a:lnTo>
                  <a:cubicBezTo>
                    <a:pt x="0" y="97"/>
                    <a:pt x="0" y="145"/>
                    <a:pt x="145" y="145"/>
                  </a:cubicBezTo>
                  <a:cubicBezTo>
                    <a:pt x="145" y="97"/>
                    <a:pt x="49" y="49"/>
                    <a:pt x="49"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49"/>
            <p:cNvSpPr/>
            <p:nvPr/>
          </p:nvSpPr>
          <p:spPr>
            <a:xfrm>
              <a:off x="4212326" y="4374739"/>
              <a:ext cx="2996" cy="1365"/>
            </a:xfrm>
            <a:custGeom>
              <a:avLst/>
              <a:gdLst/>
              <a:ahLst/>
              <a:cxnLst/>
              <a:rect l="l" t="t" r="r" b="b"/>
              <a:pathLst>
                <a:path w="202" h="92" extrusionOk="0">
                  <a:moveTo>
                    <a:pt x="174" y="0"/>
                  </a:moveTo>
                  <a:cubicBezTo>
                    <a:pt x="141" y="0"/>
                    <a:pt x="27" y="39"/>
                    <a:pt x="1" y="91"/>
                  </a:cubicBezTo>
                  <a:cubicBezTo>
                    <a:pt x="175" y="26"/>
                    <a:pt x="202" y="0"/>
                    <a:pt x="174"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49"/>
            <p:cNvSpPr/>
            <p:nvPr/>
          </p:nvSpPr>
          <p:spPr>
            <a:xfrm>
              <a:off x="4250239" y="4417577"/>
              <a:ext cx="1454" cy="6452"/>
            </a:xfrm>
            <a:custGeom>
              <a:avLst/>
              <a:gdLst/>
              <a:ahLst/>
              <a:cxnLst/>
              <a:rect l="l" t="t" r="r" b="b"/>
              <a:pathLst>
                <a:path w="98" h="435" extrusionOk="0">
                  <a:moveTo>
                    <a:pt x="97" y="1"/>
                  </a:moveTo>
                  <a:cubicBezTo>
                    <a:pt x="49" y="97"/>
                    <a:pt x="1" y="242"/>
                    <a:pt x="49" y="435"/>
                  </a:cubicBezTo>
                  <a:cubicBezTo>
                    <a:pt x="1" y="242"/>
                    <a:pt x="49" y="97"/>
                    <a:pt x="97"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49"/>
            <p:cNvSpPr/>
            <p:nvPr/>
          </p:nvSpPr>
          <p:spPr>
            <a:xfrm>
              <a:off x="4082135" y="4574244"/>
              <a:ext cx="1439" cy="1632"/>
            </a:xfrm>
            <a:custGeom>
              <a:avLst/>
              <a:gdLst/>
              <a:ahLst/>
              <a:cxnLst/>
              <a:rect l="l" t="t" r="r" b="b"/>
              <a:pathLst>
                <a:path w="97" h="110" extrusionOk="0">
                  <a:moveTo>
                    <a:pt x="0" y="1"/>
                  </a:moveTo>
                  <a:cubicBezTo>
                    <a:pt x="73" y="73"/>
                    <a:pt x="97" y="109"/>
                    <a:pt x="97" y="109"/>
                  </a:cubicBezTo>
                  <a:cubicBezTo>
                    <a:pt x="97" y="109"/>
                    <a:pt x="73" y="73"/>
                    <a:pt x="48"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49"/>
            <p:cNvSpPr/>
            <p:nvPr/>
          </p:nvSpPr>
          <p:spPr>
            <a:xfrm>
              <a:off x="4214477" y="4377513"/>
              <a:ext cx="7876" cy="2166"/>
            </a:xfrm>
            <a:custGeom>
              <a:avLst/>
              <a:gdLst/>
              <a:ahLst/>
              <a:cxnLst/>
              <a:rect l="l" t="t" r="r" b="b"/>
              <a:pathLst>
                <a:path w="531" h="146" extrusionOk="0">
                  <a:moveTo>
                    <a:pt x="0" y="1"/>
                  </a:moveTo>
                  <a:cubicBezTo>
                    <a:pt x="145" y="49"/>
                    <a:pt x="338" y="97"/>
                    <a:pt x="531" y="146"/>
                  </a:cubicBezTo>
                  <a:cubicBezTo>
                    <a:pt x="386" y="49"/>
                    <a:pt x="193" y="1"/>
                    <a:pt x="0"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49"/>
            <p:cNvSpPr/>
            <p:nvPr/>
          </p:nvSpPr>
          <p:spPr>
            <a:xfrm>
              <a:off x="4220202" y="4372055"/>
              <a:ext cx="5725" cy="1899"/>
            </a:xfrm>
            <a:custGeom>
              <a:avLst/>
              <a:gdLst/>
              <a:ahLst/>
              <a:cxnLst/>
              <a:rect l="l" t="t" r="r" b="b"/>
              <a:pathLst>
                <a:path w="386" h="128" extrusionOk="0">
                  <a:moveTo>
                    <a:pt x="308" y="1"/>
                  </a:moveTo>
                  <a:cubicBezTo>
                    <a:pt x="251" y="1"/>
                    <a:pt x="157" y="38"/>
                    <a:pt x="0" y="128"/>
                  </a:cubicBezTo>
                  <a:lnTo>
                    <a:pt x="386" y="128"/>
                  </a:lnTo>
                  <a:cubicBezTo>
                    <a:pt x="386" y="50"/>
                    <a:pt x="372" y="1"/>
                    <a:pt x="308"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49"/>
            <p:cNvSpPr/>
            <p:nvPr/>
          </p:nvSpPr>
          <p:spPr>
            <a:xfrm>
              <a:off x="4204464" y="4376089"/>
              <a:ext cx="10027" cy="2166"/>
            </a:xfrm>
            <a:custGeom>
              <a:avLst/>
              <a:gdLst/>
              <a:ahLst/>
              <a:cxnLst/>
              <a:rect l="l" t="t" r="r" b="b"/>
              <a:pathLst>
                <a:path w="676" h="146" extrusionOk="0">
                  <a:moveTo>
                    <a:pt x="579" y="0"/>
                  </a:moveTo>
                  <a:cubicBezTo>
                    <a:pt x="570" y="0"/>
                    <a:pt x="565" y="2"/>
                    <a:pt x="562" y="5"/>
                  </a:cubicBezTo>
                  <a:lnTo>
                    <a:pt x="562" y="5"/>
                  </a:lnTo>
                  <a:lnTo>
                    <a:pt x="579" y="0"/>
                  </a:lnTo>
                  <a:close/>
                  <a:moveTo>
                    <a:pt x="562" y="5"/>
                  </a:moveTo>
                  <a:lnTo>
                    <a:pt x="0" y="145"/>
                  </a:lnTo>
                  <a:cubicBezTo>
                    <a:pt x="241" y="97"/>
                    <a:pt x="482" y="97"/>
                    <a:pt x="675" y="97"/>
                  </a:cubicBezTo>
                  <a:cubicBezTo>
                    <a:pt x="596" y="57"/>
                    <a:pt x="549" y="17"/>
                    <a:pt x="562" y="5"/>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49"/>
            <p:cNvSpPr/>
            <p:nvPr/>
          </p:nvSpPr>
          <p:spPr>
            <a:xfrm>
              <a:off x="2182275" y="4564944"/>
              <a:ext cx="5577" cy="3441"/>
            </a:xfrm>
            <a:custGeom>
              <a:avLst/>
              <a:gdLst/>
              <a:ahLst/>
              <a:cxnLst/>
              <a:rect l="l" t="t" r="r" b="b"/>
              <a:pathLst>
                <a:path w="376" h="232" extrusionOk="0">
                  <a:moveTo>
                    <a:pt x="327" y="1"/>
                  </a:moveTo>
                  <a:cubicBezTo>
                    <a:pt x="61" y="160"/>
                    <a:pt x="0" y="231"/>
                    <a:pt x="56" y="231"/>
                  </a:cubicBezTo>
                  <a:cubicBezTo>
                    <a:pt x="101" y="231"/>
                    <a:pt x="223" y="184"/>
                    <a:pt x="375" y="97"/>
                  </a:cubicBezTo>
                  <a:cubicBezTo>
                    <a:pt x="375" y="49"/>
                    <a:pt x="327" y="49"/>
                    <a:pt x="327"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49"/>
            <p:cNvSpPr/>
            <p:nvPr/>
          </p:nvSpPr>
          <p:spPr>
            <a:xfrm>
              <a:off x="3622856" y="4642210"/>
              <a:ext cx="742" cy="727"/>
            </a:xfrm>
            <a:custGeom>
              <a:avLst/>
              <a:gdLst/>
              <a:ahLst/>
              <a:cxnLst/>
              <a:rect l="l" t="t" r="r" b="b"/>
              <a:pathLst>
                <a:path w="50" h="49" extrusionOk="0">
                  <a:moveTo>
                    <a:pt x="1" y="0"/>
                  </a:moveTo>
                  <a:lnTo>
                    <a:pt x="1" y="48"/>
                  </a:lnTo>
                  <a:cubicBezTo>
                    <a:pt x="1" y="48"/>
                    <a:pt x="1" y="48"/>
                    <a:pt x="49"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49"/>
            <p:cNvSpPr/>
            <p:nvPr/>
          </p:nvSpPr>
          <p:spPr>
            <a:xfrm>
              <a:off x="3290934" y="4626472"/>
              <a:ext cx="3589" cy="7876"/>
            </a:xfrm>
            <a:custGeom>
              <a:avLst/>
              <a:gdLst/>
              <a:ahLst/>
              <a:cxnLst/>
              <a:rect l="l" t="t" r="r" b="b"/>
              <a:pathLst>
                <a:path w="242" h="531" extrusionOk="0">
                  <a:moveTo>
                    <a:pt x="145" y="0"/>
                  </a:moveTo>
                  <a:lnTo>
                    <a:pt x="145" y="0"/>
                  </a:lnTo>
                  <a:cubicBezTo>
                    <a:pt x="0" y="145"/>
                    <a:pt x="0" y="338"/>
                    <a:pt x="241" y="531"/>
                  </a:cubicBezTo>
                  <a:cubicBezTo>
                    <a:pt x="145" y="338"/>
                    <a:pt x="145" y="193"/>
                    <a:pt x="145"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49"/>
            <p:cNvSpPr/>
            <p:nvPr/>
          </p:nvSpPr>
          <p:spPr>
            <a:xfrm>
              <a:off x="4260252" y="4356065"/>
              <a:ext cx="12177" cy="8588"/>
            </a:xfrm>
            <a:custGeom>
              <a:avLst/>
              <a:gdLst/>
              <a:ahLst/>
              <a:cxnLst/>
              <a:rect l="l" t="t" r="r" b="b"/>
              <a:pathLst>
                <a:path w="821" h="579" extrusionOk="0">
                  <a:moveTo>
                    <a:pt x="821" y="0"/>
                  </a:moveTo>
                  <a:cubicBezTo>
                    <a:pt x="780" y="14"/>
                    <a:pt x="749" y="30"/>
                    <a:pt x="728" y="49"/>
                  </a:cubicBezTo>
                  <a:lnTo>
                    <a:pt x="728" y="49"/>
                  </a:lnTo>
                  <a:lnTo>
                    <a:pt x="821" y="0"/>
                  </a:lnTo>
                  <a:close/>
                  <a:moveTo>
                    <a:pt x="728" y="49"/>
                  </a:moveTo>
                  <a:lnTo>
                    <a:pt x="1" y="434"/>
                  </a:lnTo>
                  <a:cubicBezTo>
                    <a:pt x="97" y="402"/>
                    <a:pt x="194" y="386"/>
                    <a:pt x="289" y="386"/>
                  </a:cubicBezTo>
                  <a:cubicBezTo>
                    <a:pt x="478" y="386"/>
                    <a:pt x="660" y="450"/>
                    <a:pt x="821" y="579"/>
                  </a:cubicBezTo>
                  <a:cubicBezTo>
                    <a:pt x="779" y="372"/>
                    <a:pt x="596" y="165"/>
                    <a:pt x="728" y="49"/>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49"/>
            <p:cNvSpPr/>
            <p:nvPr/>
          </p:nvSpPr>
          <p:spPr>
            <a:xfrm>
              <a:off x="4392608" y="4405414"/>
              <a:ext cx="14313" cy="9315"/>
            </a:xfrm>
            <a:custGeom>
              <a:avLst/>
              <a:gdLst/>
              <a:ahLst/>
              <a:cxnLst/>
              <a:rect l="l" t="t" r="r" b="b"/>
              <a:pathLst>
                <a:path w="965" h="628" extrusionOk="0">
                  <a:moveTo>
                    <a:pt x="820" y="1"/>
                  </a:moveTo>
                  <a:cubicBezTo>
                    <a:pt x="289" y="145"/>
                    <a:pt x="0" y="580"/>
                    <a:pt x="579" y="628"/>
                  </a:cubicBezTo>
                  <a:cubicBezTo>
                    <a:pt x="723" y="483"/>
                    <a:pt x="868" y="531"/>
                    <a:pt x="965" y="387"/>
                  </a:cubicBezTo>
                  <a:lnTo>
                    <a:pt x="820"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49"/>
            <p:cNvSpPr/>
            <p:nvPr/>
          </p:nvSpPr>
          <p:spPr>
            <a:xfrm>
              <a:off x="4293878" y="4389973"/>
              <a:ext cx="19327" cy="14729"/>
            </a:xfrm>
            <a:custGeom>
              <a:avLst/>
              <a:gdLst/>
              <a:ahLst/>
              <a:cxnLst/>
              <a:rect l="l" t="t" r="r" b="b"/>
              <a:pathLst>
                <a:path w="1303" h="993" extrusionOk="0">
                  <a:moveTo>
                    <a:pt x="864" y="0"/>
                  </a:moveTo>
                  <a:cubicBezTo>
                    <a:pt x="638" y="0"/>
                    <a:pt x="327" y="288"/>
                    <a:pt x="1" y="559"/>
                  </a:cubicBezTo>
                  <a:cubicBezTo>
                    <a:pt x="108" y="881"/>
                    <a:pt x="262" y="993"/>
                    <a:pt x="452" y="993"/>
                  </a:cubicBezTo>
                  <a:cubicBezTo>
                    <a:pt x="689" y="993"/>
                    <a:pt x="981" y="817"/>
                    <a:pt x="1303" y="656"/>
                  </a:cubicBezTo>
                  <a:lnTo>
                    <a:pt x="1206" y="656"/>
                  </a:lnTo>
                  <a:cubicBezTo>
                    <a:pt x="1164" y="172"/>
                    <a:pt x="1040" y="0"/>
                    <a:pt x="864"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49"/>
            <p:cNvSpPr/>
            <p:nvPr/>
          </p:nvSpPr>
          <p:spPr>
            <a:xfrm>
              <a:off x="4315342" y="4393889"/>
              <a:ext cx="7876" cy="5102"/>
            </a:xfrm>
            <a:custGeom>
              <a:avLst/>
              <a:gdLst/>
              <a:ahLst/>
              <a:cxnLst/>
              <a:rect l="l" t="t" r="r" b="b"/>
              <a:pathLst>
                <a:path w="531" h="344" extrusionOk="0">
                  <a:moveTo>
                    <a:pt x="458" y="1"/>
                  </a:moveTo>
                  <a:cubicBezTo>
                    <a:pt x="365" y="1"/>
                    <a:pt x="193" y="215"/>
                    <a:pt x="0" y="344"/>
                  </a:cubicBezTo>
                  <a:cubicBezTo>
                    <a:pt x="145" y="247"/>
                    <a:pt x="338" y="199"/>
                    <a:pt x="531" y="199"/>
                  </a:cubicBezTo>
                  <a:cubicBezTo>
                    <a:pt x="531" y="54"/>
                    <a:pt x="504" y="1"/>
                    <a:pt x="458"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49"/>
            <p:cNvSpPr/>
            <p:nvPr/>
          </p:nvSpPr>
          <p:spPr>
            <a:xfrm>
              <a:off x="4215901" y="4489117"/>
              <a:ext cx="1068" cy="2447"/>
            </a:xfrm>
            <a:custGeom>
              <a:avLst/>
              <a:gdLst/>
              <a:ahLst/>
              <a:cxnLst/>
              <a:rect l="l" t="t" r="r" b="b"/>
              <a:pathLst>
                <a:path w="72" h="165" extrusionOk="0">
                  <a:moveTo>
                    <a:pt x="49" y="0"/>
                  </a:moveTo>
                  <a:lnTo>
                    <a:pt x="1" y="145"/>
                  </a:lnTo>
                  <a:cubicBezTo>
                    <a:pt x="1" y="158"/>
                    <a:pt x="1" y="164"/>
                    <a:pt x="2" y="164"/>
                  </a:cubicBezTo>
                  <a:cubicBezTo>
                    <a:pt x="4" y="164"/>
                    <a:pt x="14" y="119"/>
                    <a:pt x="49" y="49"/>
                  </a:cubicBezTo>
                  <a:cubicBezTo>
                    <a:pt x="67" y="13"/>
                    <a:pt x="72" y="4"/>
                    <a:pt x="70" y="4"/>
                  </a:cubicBezTo>
                  <a:lnTo>
                    <a:pt x="70" y="4"/>
                  </a:lnTo>
                  <a:cubicBezTo>
                    <a:pt x="69" y="4"/>
                    <a:pt x="61" y="15"/>
                    <a:pt x="55" y="15"/>
                  </a:cubicBezTo>
                  <a:cubicBezTo>
                    <a:pt x="52" y="15"/>
                    <a:pt x="49" y="11"/>
                    <a:pt x="49"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49"/>
            <p:cNvSpPr/>
            <p:nvPr/>
          </p:nvSpPr>
          <p:spPr>
            <a:xfrm>
              <a:off x="4301028" y="4420440"/>
              <a:ext cx="8603" cy="13601"/>
            </a:xfrm>
            <a:custGeom>
              <a:avLst/>
              <a:gdLst/>
              <a:ahLst/>
              <a:cxnLst/>
              <a:rect l="l" t="t" r="r" b="b"/>
              <a:pathLst>
                <a:path w="580" h="917" extrusionOk="0">
                  <a:moveTo>
                    <a:pt x="146" y="1"/>
                  </a:moveTo>
                  <a:lnTo>
                    <a:pt x="1" y="869"/>
                  </a:lnTo>
                  <a:lnTo>
                    <a:pt x="580" y="917"/>
                  </a:lnTo>
                  <a:lnTo>
                    <a:pt x="580" y="917"/>
                  </a:lnTo>
                  <a:lnTo>
                    <a:pt x="146"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49"/>
            <p:cNvSpPr/>
            <p:nvPr/>
          </p:nvSpPr>
          <p:spPr>
            <a:xfrm>
              <a:off x="4235213" y="4434027"/>
              <a:ext cx="19342" cy="5740"/>
            </a:xfrm>
            <a:custGeom>
              <a:avLst/>
              <a:gdLst/>
              <a:ahLst/>
              <a:cxnLst/>
              <a:rect l="l" t="t" r="r" b="b"/>
              <a:pathLst>
                <a:path w="1304" h="387" extrusionOk="0">
                  <a:moveTo>
                    <a:pt x="1303" y="1"/>
                  </a:moveTo>
                  <a:cubicBezTo>
                    <a:pt x="676" y="146"/>
                    <a:pt x="1" y="97"/>
                    <a:pt x="97" y="338"/>
                  </a:cubicBezTo>
                  <a:lnTo>
                    <a:pt x="1110" y="387"/>
                  </a:lnTo>
                  <a:cubicBezTo>
                    <a:pt x="1062" y="242"/>
                    <a:pt x="1158" y="146"/>
                    <a:pt x="1303"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49"/>
            <p:cNvSpPr/>
            <p:nvPr/>
          </p:nvSpPr>
          <p:spPr>
            <a:xfrm>
              <a:off x="4254541" y="4429740"/>
              <a:ext cx="10739" cy="4301"/>
            </a:xfrm>
            <a:custGeom>
              <a:avLst/>
              <a:gdLst/>
              <a:ahLst/>
              <a:cxnLst/>
              <a:rect l="l" t="t" r="r" b="b"/>
              <a:pathLst>
                <a:path w="724" h="290" extrusionOk="0">
                  <a:moveTo>
                    <a:pt x="724" y="1"/>
                  </a:moveTo>
                  <a:lnTo>
                    <a:pt x="724" y="1"/>
                  </a:lnTo>
                  <a:cubicBezTo>
                    <a:pt x="482" y="49"/>
                    <a:pt x="241" y="145"/>
                    <a:pt x="0" y="290"/>
                  </a:cubicBezTo>
                  <a:cubicBezTo>
                    <a:pt x="289" y="290"/>
                    <a:pt x="531" y="193"/>
                    <a:pt x="724" y="1"/>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49"/>
            <p:cNvSpPr/>
            <p:nvPr/>
          </p:nvSpPr>
          <p:spPr>
            <a:xfrm>
              <a:off x="4275990" y="4440465"/>
              <a:ext cx="15040" cy="2166"/>
            </a:xfrm>
            <a:custGeom>
              <a:avLst/>
              <a:gdLst/>
              <a:ahLst/>
              <a:cxnLst/>
              <a:rect l="l" t="t" r="r" b="b"/>
              <a:pathLst>
                <a:path w="1014" h="146" extrusionOk="0">
                  <a:moveTo>
                    <a:pt x="676" y="1"/>
                  </a:moveTo>
                  <a:lnTo>
                    <a:pt x="1" y="97"/>
                  </a:lnTo>
                  <a:lnTo>
                    <a:pt x="1014" y="146"/>
                  </a:lnTo>
                  <a:lnTo>
                    <a:pt x="1014" y="146"/>
                  </a:lnTo>
                  <a:lnTo>
                    <a:pt x="676" y="1"/>
                  </a:ln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49"/>
            <p:cNvSpPr/>
            <p:nvPr/>
          </p:nvSpPr>
          <p:spPr>
            <a:xfrm>
              <a:off x="3778100" y="4632909"/>
              <a:ext cx="5740" cy="5013"/>
            </a:xfrm>
            <a:custGeom>
              <a:avLst/>
              <a:gdLst/>
              <a:ahLst/>
              <a:cxnLst/>
              <a:rect l="l" t="t" r="r" b="b"/>
              <a:pathLst>
                <a:path w="387" h="338" extrusionOk="0">
                  <a:moveTo>
                    <a:pt x="386" y="0"/>
                  </a:moveTo>
                  <a:lnTo>
                    <a:pt x="386" y="0"/>
                  </a:lnTo>
                  <a:cubicBezTo>
                    <a:pt x="242" y="97"/>
                    <a:pt x="97" y="193"/>
                    <a:pt x="0" y="338"/>
                  </a:cubicBezTo>
                  <a:cubicBezTo>
                    <a:pt x="145" y="241"/>
                    <a:pt x="290" y="145"/>
                    <a:pt x="386" y="0"/>
                  </a:cubicBezTo>
                  <a:close/>
                </a:path>
              </a:pathLst>
            </a:custGeom>
            <a:solidFill>
              <a:srgbClr val="AF7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49"/>
            <p:cNvSpPr/>
            <p:nvPr/>
          </p:nvSpPr>
          <p:spPr>
            <a:xfrm>
              <a:off x="4120049" y="3921826"/>
              <a:ext cx="570132" cy="349098"/>
            </a:xfrm>
            <a:custGeom>
              <a:avLst/>
              <a:gdLst/>
              <a:ahLst/>
              <a:cxnLst/>
              <a:rect l="l" t="t" r="r" b="b"/>
              <a:pathLst>
                <a:path w="38438" h="23536" extrusionOk="0">
                  <a:moveTo>
                    <a:pt x="1881" y="1"/>
                  </a:moveTo>
                  <a:cubicBezTo>
                    <a:pt x="820" y="97"/>
                    <a:pt x="0" y="965"/>
                    <a:pt x="0" y="2026"/>
                  </a:cubicBezTo>
                  <a:lnTo>
                    <a:pt x="0" y="11383"/>
                  </a:lnTo>
                  <a:cubicBezTo>
                    <a:pt x="0" y="18086"/>
                    <a:pt x="5450" y="23536"/>
                    <a:pt x="12154" y="23536"/>
                  </a:cubicBezTo>
                  <a:lnTo>
                    <a:pt x="26236" y="23536"/>
                  </a:lnTo>
                  <a:cubicBezTo>
                    <a:pt x="32988" y="23536"/>
                    <a:pt x="38438" y="18086"/>
                    <a:pt x="38438" y="11383"/>
                  </a:cubicBezTo>
                  <a:lnTo>
                    <a:pt x="38438" y="2026"/>
                  </a:lnTo>
                  <a:cubicBezTo>
                    <a:pt x="38390" y="965"/>
                    <a:pt x="37618" y="97"/>
                    <a:pt x="36557" y="1"/>
                  </a:cubicBezTo>
                  <a:close/>
                </a:path>
              </a:pathLst>
            </a:custGeom>
            <a:solidFill>
              <a:srgbClr val="E89B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49"/>
            <p:cNvSpPr/>
            <p:nvPr/>
          </p:nvSpPr>
          <p:spPr>
            <a:xfrm>
              <a:off x="4147223" y="3542677"/>
              <a:ext cx="515059" cy="379148"/>
            </a:xfrm>
            <a:custGeom>
              <a:avLst/>
              <a:gdLst/>
              <a:ahLst/>
              <a:cxnLst/>
              <a:rect l="l" t="t" r="r" b="b"/>
              <a:pathLst>
                <a:path w="34725" h="25562" extrusionOk="0">
                  <a:moveTo>
                    <a:pt x="15241" y="1"/>
                  </a:moveTo>
                  <a:cubicBezTo>
                    <a:pt x="6849" y="1"/>
                    <a:pt x="49" y="6801"/>
                    <a:pt x="1" y="15241"/>
                  </a:cubicBezTo>
                  <a:lnTo>
                    <a:pt x="1" y="25562"/>
                  </a:lnTo>
                  <a:lnTo>
                    <a:pt x="3280" y="25562"/>
                  </a:lnTo>
                  <a:lnTo>
                    <a:pt x="3280" y="15241"/>
                  </a:lnTo>
                  <a:cubicBezTo>
                    <a:pt x="3280" y="8634"/>
                    <a:pt x="8634" y="3280"/>
                    <a:pt x="15241" y="3232"/>
                  </a:cubicBezTo>
                  <a:lnTo>
                    <a:pt x="19485" y="3232"/>
                  </a:lnTo>
                  <a:cubicBezTo>
                    <a:pt x="26092" y="3280"/>
                    <a:pt x="31445" y="8634"/>
                    <a:pt x="31494" y="15241"/>
                  </a:cubicBezTo>
                  <a:lnTo>
                    <a:pt x="31494" y="25562"/>
                  </a:lnTo>
                  <a:lnTo>
                    <a:pt x="34725" y="25562"/>
                  </a:lnTo>
                  <a:lnTo>
                    <a:pt x="34725" y="15241"/>
                  </a:lnTo>
                  <a:cubicBezTo>
                    <a:pt x="34725" y="6801"/>
                    <a:pt x="27925" y="1"/>
                    <a:pt x="19485" y="1"/>
                  </a:cubicBezTo>
                  <a:close/>
                </a:path>
              </a:pathLst>
            </a:custGeom>
            <a:solidFill>
              <a:srgbClr val="F2B4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49"/>
            <p:cNvSpPr/>
            <p:nvPr/>
          </p:nvSpPr>
          <p:spPr>
            <a:xfrm>
              <a:off x="4141512" y="3955452"/>
              <a:ext cx="527206" cy="7164"/>
            </a:xfrm>
            <a:custGeom>
              <a:avLst/>
              <a:gdLst/>
              <a:ahLst/>
              <a:cxnLst/>
              <a:rect l="l" t="t" r="r" b="b"/>
              <a:pathLst>
                <a:path w="35544" h="483" extrusionOk="0">
                  <a:moveTo>
                    <a:pt x="241" y="0"/>
                  </a:moveTo>
                  <a:cubicBezTo>
                    <a:pt x="0" y="49"/>
                    <a:pt x="0" y="435"/>
                    <a:pt x="241" y="483"/>
                  </a:cubicBezTo>
                  <a:lnTo>
                    <a:pt x="35303" y="483"/>
                  </a:lnTo>
                  <a:cubicBezTo>
                    <a:pt x="35544" y="435"/>
                    <a:pt x="35544" y="49"/>
                    <a:pt x="35303" y="0"/>
                  </a:cubicBezTo>
                  <a:close/>
                </a:path>
              </a:pathLst>
            </a:custGeom>
            <a:solidFill>
              <a:srgbClr val="F4D8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49"/>
            <p:cNvSpPr/>
            <p:nvPr/>
          </p:nvSpPr>
          <p:spPr>
            <a:xfrm>
              <a:off x="4141512" y="4011966"/>
              <a:ext cx="527206" cy="6452"/>
            </a:xfrm>
            <a:custGeom>
              <a:avLst/>
              <a:gdLst/>
              <a:ahLst/>
              <a:cxnLst/>
              <a:rect l="l" t="t" r="r" b="b"/>
              <a:pathLst>
                <a:path w="35544" h="435" extrusionOk="0">
                  <a:moveTo>
                    <a:pt x="241" y="0"/>
                  </a:moveTo>
                  <a:cubicBezTo>
                    <a:pt x="0" y="0"/>
                    <a:pt x="0" y="386"/>
                    <a:pt x="241" y="435"/>
                  </a:cubicBezTo>
                  <a:lnTo>
                    <a:pt x="35303" y="435"/>
                  </a:lnTo>
                  <a:cubicBezTo>
                    <a:pt x="35544" y="386"/>
                    <a:pt x="35544" y="0"/>
                    <a:pt x="35303" y="0"/>
                  </a:cubicBezTo>
                  <a:close/>
                </a:path>
              </a:pathLst>
            </a:custGeom>
            <a:solidFill>
              <a:srgbClr val="F4D8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49"/>
            <p:cNvSpPr/>
            <p:nvPr/>
          </p:nvSpPr>
          <p:spPr>
            <a:xfrm>
              <a:off x="4140785" y="4067769"/>
              <a:ext cx="528660" cy="7164"/>
            </a:xfrm>
            <a:custGeom>
              <a:avLst/>
              <a:gdLst/>
              <a:ahLst/>
              <a:cxnLst/>
              <a:rect l="l" t="t" r="r" b="b"/>
              <a:pathLst>
                <a:path w="35642" h="483" extrusionOk="0">
                  <a:moveTo>
                    <a:pt x="290" y="0"/>
                  </a:moveTo>
                  <a:cubicBezTo>
                    <a:pt x="1" y="0"/>
                    <a:pt x="1" y="434"/>
                    <a:pt x="290" y="483"/>
                  </a:cubicBezTo>
                  <a:lnTo>
                    <a:pt x="35352" y="483"/>
                  </a:lnTo>
                  <a:cubicBezTo>
                    <a:pt x="35641" y="483"/>
                    <a:pt x="35641" y="0"/>
                    <a:pt x="35352" y="0"/>
                  </a:cubicBezTo>
                  <a:close/>
                </a:path>
              </a:pathLst>
            </a:custGeom>
            <a:solidFill>
              <a:srgbClr val="F4D8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49"/>
            <p:cNvSpPr/>
            <p:nvPr/>
          </p:nvSpPr>
          <p:spPr>
            <a:xfrm>
              <a:off x="4141512" y="4123556"/>
              <a:ext cx="527206" cy="7179"/>
            </a:xfrm>
            <a:custGeom>
              <a:avLst/>
              <a:gdLst/>
              <a:ahLst/>
              <a:cxnLst/>
              <a:rect l="l" t="t" r="r" b="b"/>
              <a:pathLst>
                <a:path w="35544" h="484" extrusionOk="0">
                  <a:moveTo>
                    <a:pt x="241" y="1"/>
                  </a:moveTo>
                  <a:cubicBezTo>
                    <a:pt x="0" y="49"/>
                    <a:pt x="0" y="435"/>
                    <a:pt x="241" y="483"/>
                  </a:cubicBezTo>
                  <a:lnTo>
                    <a:pt x="35303" y="483"/>
                  </a:lnTo>
                  <a:cubicBezTo>
                    <a:pt x="35544" y="435"/>
                    <a:pt x="35544" y="49"/>
                    <a:pt x="35303" y="1"/>
                  </a:cubicBezTo>
                  <a:close/>
                </a:path>
              </a:pathLst>
            </a:custGeom>
            <a:solidFill>
              <a:srgbClr val="F4D8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49"/>
            <p:cNvSpPr/>
            <p:nvPr/>
          </p:nvSpPr>
          <p:spPr>
            <a:xfrm>
              <a:off x="4187287" y="4179313"/>
              <a:ext cx="435527" cy="7253"/>
            </a:xfrm>
            <a:custGeom>
              <a:avLst/>
              <a:gdLst/>
              <a:ahLst/>
              <a:cxnLst/>
              <a:rect l="l" t="t" r="r" b="b"/>
              <a:pathLst>
                <a:path w="29363" h="489" extrusionOk="0">
                  <a:moveTo>
                    <a:pt x="29158" y="1"/>
                  </a:moveTo>
                  <a:cubicBezTo>
                    <a:pt x="29149" y="1"/>
                    <a:pt x="29140" y="2"/>
                    <a:pt x="29130" y="4"/>
                  </a:cubicBezTo>
                  <a:lnTo>
                    <a:pt x="242" y="4"/>
                  </a:lnTo>
                  <a:cubicBezTo>
                    <a:pt x="1" y="52"/>
                    <a:pt x="1" y="438"/>
                    <a:pt x="242" y="486"/>
                  </a:cubicBezTo>
                  <a:lnTo>
                    <a:pt x="29130" y="486"/>
                  </a:lnTo>
                  <a:cubicBezTo>
                    <a:pt x="29140" y="488"/>
                    <a:pt x="29149" y="489"/>
                    <a:pt x="29158" y="489"/>
                  </a:cubicBezTo>
                  <a:cubicBezTo>
                    <a:pt x="29362" y="489"/>
                    <a:pt x="29362" y="1"/>
                    <a:pt x="29158" y="1"/>
                  </a:cubicBezTo>
                  <a:close/>
                </a:path>
              </a:pathLst>
            </a:custGeom>
            <a:solidFill>
              <a:srgbClr val="F4D8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49"/>
            <p:cNvSpPr/>
            <p:nvPr/>
          </p:nvSpPr>
          <p:spPr>
            <a:xfrm>
              <a:off x="4232365" y="4235872"/>
              <a:ext cx="345523" cy="6452"/>
            </a:xfrm>
            <a:custGeom>
              <a:avLst/>
              <a:gdLst/>
              <a:ahLst/>
              <a:cxnLst/>
              <a:rect l="l" t="t" r="r" b="b"/>
              <a:pathLst>
                <a:path w="23295" h="435" extrusionOk="0">
                  <a:moveTo>
                    <a:pt x="289" y="1"/>
                  </a:moveTo>
                  <a:cubicBezTo>
                    <a:pt x="0" y="1"/>
                    <a:pt x="0" y="435"/>
                    <a:pt x="289" y="435"/>
                  </a:cubicBezTo>
                  <a:lnTo>
                    <a:pt x="22956" y="435"/>
                  </a:lnTo>
                  <a:cubicBezTo>
                    <a:pt x="23294" y="435"/>
                    <a:pt x="23294" y="1"/>
                    <a:pt x="22956" y="1"/>
                  </a:cubicBezTo>
                  <a:close/>
                </a:path>
              </a:pathLst>
            </a:custGeom>
            <a:solidFill>
              <a:srgbClr val="F4D8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49"/>
            <p:cNvSpPr/>
            <p:nvPr/>
          </p:nvSpPr>
          <p:spPr>
            <a:xfrm>
              <a:off x="4186931" y="3956342"/>
              <a:ext cx="7891" cy="262372"/>
            </a:xfrm>
            <a:custGeom>
              <a:avLst/>
              <a:gdLst/>
              <a:ahLst/>
              <a:cxnLst/>
              <a:rect l="l" t="t" r="r" b="b"/>
              <a:pathLst>
                <a:path w="532" h="17689" extrusionOk="0">
                  <a:moveTo>
                    <a:pt x="266" y="1"/>
                  </a:moveTo>
                  <a:cubicBezTo>
                    <a:pt x="133" y="1"/>
                    <a:pt x="1" y="61"/>
                    <a:pt x="25" y="182"/>
                  </a:cubicBezTo>
                  <a:lnTo>
                    <a:pt x="25" y="17447"/>
                  </a:lnTo>
                  <a:cubicBezTo>
                    <a:pt x="25" y="17592"/>
                    <a:pt x="121" y="17688"/>
                    <a:pt x="266" y="17688"/>
                  </a:cubicBezTo>
                  <a:cubicBezTo>
                    <a:pt x="411" y="17688"/>
                    <a:pt x="507" y="17592"/>
                    <a:pt x="507" y="17447"/>
                  </a:cubicBezTo>
                  <a:lnTo>
                    <a:pt x="507" y="182"/>
                  </a:lnTo>
                  <a:cubicBezTo>
                    <a:pt x="531" y="61"/>
                    <a:pt x="398" y="1"/>
                    <a:pt x="266" y="1"/>
                  </a:cubicBezTo>
                  <a:close/>
                </a:path>
              </a:pathLst>
            </a:custGeom>
            <a:solidFill>
              <a:srgbClr val="F4D8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49"/>
            <p:cNvSpPr/>
            <p:nvPr/>
          </p:nvSpPr>
          <p:spPr>
            <a:xfrm>
              <a:off x="4245953" y="3972080"/>
              <a:ext cx="7164" cy="270233"/>
            </a:xfrm>
            <a:custGeom>
              <a:avLst/>
              <a:gdLst/>
              <a:ahLst/>
              <a:cxnLst/>
              <a:rect l="l" t="t" r="r" b="b"/>
              <a:pathLst>
                <a:path w="483" h="18219" extrusionOk="0">
                  <a:moveTo>
                    <a:pt x="242" y="1"/>
                  </a:moveTo>
                  <a:cubicBezTo>
                    <a:pt x="133" y="1"/>
                    <a:pt x="24" y="61"/>
                    <a:pt x="0" y="182"/>
                  </a:cubicBezTo>
                  <a:lnTo>
                    <a:pt x="0" y="18026"/>
                  </a:lnTo>
                  <a:cubicBezTo>
                    <a:pt x="0" y="18122"/>
                    <a:pt x="97" y="18219"/>
                    <a:pt x="242" y="18219"/>
                  </a:cubicBezTo>
                  <a:cubicBezTo>
                    <a:pt x="386" y="18219"/>
                    <a:pt x="483" y="18122"/>
                    <a:pt x="483" y="18026"/>
                  </a:cubicBezTo>
                  <a:lnTo>
                    <a:pt x="483" y="182"/>
                  </a:lnTo>
                  <a:cubicBezTo>
                    <a:pt x="459" y="61"/>
                    <a:pt x="350" y="1"/>
                    <a:pt x="242" y="1"/>
                  </a:cubicBezTo>
                  <a:close/>
                </a:path>
              </a:pathLst>
            </a:custGeom>
            <a:solidFill>
              <a:srgbClr val="F4D8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49"/>
            <p:cNvSpPr/>
            <p:nvPr/>
          </p:nvSpPr>
          <p:spPr>
            <a:xfrm>
              <a:off x="4311411" y="3956342"/>
              <a:ext cx="7876" cy="285971"/>
            </a:xfrm>
            <a:custGeom>
              <a:avLst/>
              <a:gdLst/>
              <a:ahLst/>
              <a:cxnLst/>
              <a:rect l="l" t="t" r="r" b="b"/>
              <a:pathLst>
                <a:path w="531" h="19280" extrusionOk="0">
                  <a:moveTo>
                    <a:pt x="265" y="1"/>
                  </a:moveTo>
                  <a:cubicBezTo>
                    <a:pt x="133" y="1"/>
                    <a:pt x="0" y="61"/>
                    <a:pt x="24" y="182"/>
                  </a:cubicBezTo>
                  <a:lnTo>
                    <a:pt x="24" y="19087"/>
                  </a:lnTo>
                  <a:cubicBezTo>
                    <a:pt x="24" y="19183"/>
                    <a:pt x="121" y="19280"/>
                    <a:pt x="265" y="19280"/>
                  </a:cubicBezTo>
                  <a:cubicBezTo>
                    <a:pt x="410" y="19280"/>
                    <a:pt x="507" y="19183"/>
                    <a:pt x="507" y="19087"/>
                  </a:cubicBezTo>
                  <a:lnTo>
                    <a:pt x="507" y="182"/>
                  </a:lnTo>
                  <a:cubicBezTo>
                    <a:pt x="531" y="61"/>
                    <a:pt x="398" y="1"/>
                    <a:pt x="265" y="1"/>
                  </a:cubicBezTo>
                  <a:close/>
                </a:path>
              </a:pathLst>
            </a:custGeom>
            <a:solidFill>
              <a:srgbClr val="F4D8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49"/>
            <p:cNvSpPr/>
            <p:nvPr/>
          </p:nvSpPr>
          <p:spPr>
            <a:xfrm>
              <a:off x="4378294" y="3979779"/>
              <a:ext cx="7164" cy="262535"/>
            </a:xfrm>
            <a:custGeom>
              <a:avLst/>
              <a:gdLst/>
              <a:ahLst/>
              <a:cxnLst/>
              <a:rect l="l" t="t" r="r" b="b"/>
              <a:pathLst>
                <a:path w="483" h="17700" extrusionOk="0">
                  <a:moveTo>
                    <a:pt x="242" y="0"/>
                  </a:moveTo>
                  <a:cubicBezTo>
                    <a:pt x="97" y="0"/>
                    <a:pt x="1" y="97"/>
                    <a:pt x="1" y="241"/>
                  </a:cubicBezTo>
                  <a:lnTo>
                    <a:pt x="1" y="17507"/>
                  </a:lnTo>
                  <a:cubicBezTo>
                    <a:pt x="1" y="17603"/>
                    <a:pt x="97" y="17700"/>
                    <a:pt x="242" y="17700"/>
                  </a:cubicBezTo>
                  <a:cubicBezTo>
                    <a:pt x="338" y="17700"/>
                    <a:pt x="483" y="17603"/>
                    <a:pt x="483" y="17507"/>
                  </a:cubicBezTo>
                  <a:lnTo>
                    <a:pt x="483" y="241"/>
                  </a:lnTo>
                  <a:cubicBezTo>
                    <a:pt x="483" y="97"/>
                    <a:pt x="338" y="0"/>
                    <a:pt x="242" y="0"/>
                  </a:cubicBezTo>
                  <a:close/>
                </a:path>
              </a:pathLst>
            </a:custGeom>
            <a:solidFill>
              <a:srgbClr val="F4D8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49"/>
            <p:cNvSpPr/>
            <p:nvPr/>
          </p:nvSpPr>
          <p:spPr>
            <a:xfrm>
              <a:off x="4444465" y="3955808"/>
              <a:ext cx="7164" cy="257181"/>
            </a:xfrm>
            <a:custGeom>
              <a:avLst/>
              <a:gdLst/>
              <a:ahLst/>
              <a:cxnLst/>
              <a:rect l="l" t="t" r="r" b="b"/>
              <a:pathLst>
                <a:path w="483" h="17339" extrusionOk="0">
                  <a:moveTo>
                    <a:pt x="242" y="1"/>
                  </a:moveTo>
                  <a:cubicBezTo>
                    <a:pt x="121" y="1"/>
                    <a:pt x="1" y="73"/>
                    <a:pt x="25" y="218"/>
                  </a:cubicBezTo>
                  <a:lnTo>
                    <a:pt x="25" y="17097"/>
                  </a:lnTo>
                  <a:cubicBezTo>
                    <a:pt x="25" y="17242"/>
                    <a:pt x="121" y="17338"/>
                    <a:pt x="218" y="17338"/>
                  </a:cubicBezTo>
                  <a:cubicBezTo>
                    <a:pt x="362" y="17338"/>
                    <a:pt x="459" y="17242"/>
                    <a:pt x="459" y="17097"/>
                  </a:cubicBezTo>
                  <a:lnTo>
                    <a:pt x="459" y="218"/>
                  </a:lnTo>
                  <a:cubicBezTo>
                    <a:pt x="483" y="73"/>
                    <a:pt x="362" y="1"/>
                    <a:pt x="242" y="1"/>
                  </a:cubicBezTo>
                  <a:close/>
                </a:path>
              </a:pathLst>
            </a:custGeom>
            <a:solidFill>
              <a:srgbClr val="F4D8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49"/>
            <p:cNvSpPr/>
            <p:nvPr/>
          </p:nvSpPr>
          <p:spPr>
            <a:xfrm>
              <a:off x="4510279" y="3956342"/>
              <a:ext cx="7891" cy="285971"/>
            </a:xfrm>
            <a:custGeom>
              <a:avLst/>
              <a:gdLst/>
              <a:ahLst/>
              <a:cxnLst/>
              <a:rect l="l" t="t" r="r" b="b"/>
              <a:pathLst>
                <a:path w="532" h="19280" extrusionOk="0">
                  <a:moveTo>
                    <a:pt x="266" y="1"/>
                  </a:moveTo>
                  <a:cubicBezTo>
                    <a:pt x="133" y="1"/>
                    <a:pt x="1" y="61"/>
                    <a:pt x="25" y="182"/>
                  </a:cubicBezTo>
                  <a:lnTo>
                    <a:pt x="25" y="19087"/>
                  </a:lnTo>
                  <a:cubicBezTo>
                    <a:pt x="25" y="19183"/>
                    <a:pt x="121" y="19280"/>
                    <a:pt x="266" y="19280"/>
                  </a:cubicBezTo>
                  <a:cubicBezTo>
                    <a:pt x="410" y="19280"/>
                    <a:pt x="507" y="19183"/>
                    <a:pt x="507" y="19087"/>
                  </a:cubicBezTo>
                  <a:lnTo>
                    <a:pt x="507" y="182"/>
                  </a:lnTo>
                  <a:cubicBezTo>
                    <a:pt x="531" y="61"/>
                    <a:pt x="398" y="1"/>
                    <a:pt x="266" y="1"/>
                  </a:cubicBezTo>
                  <a:close/>
                </a:path>
              </a:pathLst>
            </a:custGeom>
            <a:solidFill>
              <a:srgbClr val="F4D8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49"/>
            <p:cNvSpPr/>
            <p:nvPr/>
          </p:nvSpPr>
          <p:spPr>
            <a:xfrm>
              <a:off x="4577162" y="3955452"/>
              <a:ext cx="6452" cy="286861"/>
            </a:xfrm>
            <a:custGeom>
              <a:avLst/>
              <a:gdLst/>
              <a:ahLst/>
              <a:cxnLst/>
              <a:rect l="l" t="t" r="r" b="b"/>
              <a:pathLst>
                <a:path w="435" h="19340" extrusionOk="0">
                  <a:moveTo>
                    <a:pt x="194" y="0"/>
                  </a:moveTo>
                  <a:cubicBezTo>
                    <a:pt x="97" y="0"/>
                    <a:pt x="1" y="97"/>
                    <a:pt x="1" y="242"/>
                  </a:cubicBezTo>
                  <a:lnTo>
                    <a:pt x="1" y="19147"/>
                  </a:lnTo>
                  <a:cubicBezTo>
                    <a:pt x="1" y="19243"/>
                    <a:pt x="97" y="19340"/>
                    <a:pt x="194" y="19340"/>
                  </a:cubicBezTo>
                  <a:cubicBezTo>
                    <a:pt x="338" y="19340"/>
                    <a:pt x="435" y="19243"/>
                    <a:pt x="435" y="19147"/>
                  </a:cubicBezTo>
                  <a:lnTo>
                    <a:pt x="435" y="242"/>
                  </a:lnTo>
                  <a:cubicBezTo>
                    <a:pt x="435" y="97"/>
                    <a:pt x="338" y="0"/>
                    <a:pt x="194" y="0"/>
                  </a:cubicBezTo>
                  <a:close/>
                </a:path>
              </a:pathLst>
            </a:custGeom>
            <a:solidFill>
              <a:srgbClr val="F4D8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49"/>
            <p:cNvSpPr/>
            <p:nvPr/>
          </p:nvSpPr>
          <p:spPr>
            <a:xfrm>
              <a:off x="4643704" y="3972080"/>
              <a:ext cx="6452" cy="192259"/>
            </a:xfrm>
            <a:custGeom>
              <a:avLst/>
              <a:gdLst/>
              <a:ahLst/>
              <a:cxnLst/>
              <a:rect l="l" t="t" r="r" b="b"/>
              <a:pathLst>
                <a:path w="435" h="12962" extrusionOk="0">
                  <a:moveTo>
                    <a:pt x="217" y="1"/>
                  </a:moveTo>
                  <a:cubicBezTo>
                    <a:pt x="121" y="1"/>
                    <a:pt x="24" y="61"/>
                    <a:pt x="0" y="182"/>
                  </a:cubicBezTo>
                  <a:lnTo>
                    <a:pt x="0" y="12721"/>
                  </a:lnTo>
                  <a:cubicBezTo>
                    <a:pt x="0" y="12866"/>
                    <a:pt x="96" y="12962"/>
                    <a:pt x="193" y="12962"/>
                  </a:cubicBezTo>
                  <a:cubicBezTo>
                    <a:pt x="338" y="12962"/>
                    <a:pt x="434" y="12866"/>
                    <a:pt x="434" y="12721"/>
                  </a:cubicBezTo>
                  <a:lnTo>
                    <a:pt x="434" y="182"/>
                  </a:lnTo>
                  <a:cubicBezTo>
                    <a:pt x="410" y="61"/>
                    <a:pt x="313" y="1"/>
                    <a:pt x="217" y="1"/>
                  </a:cubicBezTo>
                  <a:close/>
                </a:path>
              </a:pathLst>
            </a:custGeom>
            <a:solidFill>
              <a:srgbClr val="F4D8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49"/>
            <p:cNvSpPr/>
            <p:nvPr/>
          </p:nvSpPr>
          <p:spPr>
            <a:xfrm>
              <a:off x="4171549" y="3578455"/>
              <a:ext cx="466423" cy="343372"/>
            </a:xfrm>
            <a:custGeom>
              <a:avLst/>
              <a:gdLst/>
              <a:ahLst/>
              <a:cxnLst/>
              <a:rect l="l" t="t" r="r" b="b"/>
              <a:pathLst>
                <a:path w="31446" h="23150" extrusionOk="0">
                  <a:moveTo>
                    <a:pt x="13794" y="0"/>
                  </a:moveTo>
                  <a:cubicBezTo>
                    <a:pt x="6222" y="0"/>
                    <a:pt x="49" y="6174"/>
                    <a:pt x="1" y="13794"/>
                  </a:cubicBezTo>
                  <a:lnTo>
                    <a:pt x="1" y="23150"/>
                  </a:lnTo>
                  <a:lnTo>
                    <a:pt x="1640" y="23150"/>
                  </a:lnTo>
                  <a:lnTo>
                    <a:pt x="1640" y="12829"/>
                  </a:lnTo>
                  <a:cubicBezTo>
                    <a:pt x="1640" y="6222"/>
                    <a:pt x="6994" y="868"/>
                    <a:pt x="13601" y="820"/>
                  </a:cubicBezTo>
                  <a:lnTo>
                    <a:pt x="17845" y="820"/>
                  </a:lnTo>
                  <a:cubicBezTo>
                    <a:pt x="24452" y="868"/>
                    <a:pt x="29805" y="6222"/>
                    <a:pt x="29854" y="12829"/>
                  </a:cubicBezTo>
                  <a:lnTo>
                    <a:pt x="29854" y="23150"/>
                  </a:lnTo>
                  <a:lnTo>
                    <a:pt x="31445" y="23150"/>
                  </a:lnTo>
                  <a:lnTo>
                    <a:pt x="31445" y="13794"/>
                  </a:lnTo>
                  <a:cubicBezTo>
                    <a:pt x="31445" y="6174"/>
                    <a:pt x="25272" y="0"/>
                    <a:pt x="17652" y="0"/>
                  </a:cubicBezTo>
                  <a:close/>
                </a:path>
              </a:pathLst>
            </a:custGeom>
            <a:solidFill>
              <a:srgbClr val="CC8E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49"/>
            <p:cNvSpPr/>
            <p:nvPr/>
          </p:nvSpPr>
          <p:spPr>
            <a:xfrm>
              <a:off x="3651484" y="2488905"/>
              <a:ext cx="321821" cy="430350"/>
            </a:xfrm>
            <a:custGeom>
              <a:avLst/>
              <a:gdLst/>
              <a:ahLst/>
              <a:cxnLst/>
              <a:rect l="l" t="t" r="r" b="b"/>
              <a:pathLst>
                <a:path w="21697" h="29014" extrusionOk="0">
                  <a:moveTo>
                    <a:pt x="15401" y="1"/>
                  </a:moveTo>
                  <a:cubicBezTo>
                    <a:pt x="13828" y="1"/>
                    <a:pt x="12353" y="622"/>
                    <a:pt x="11237" y="1691"/>
                  </a:cubicBezTo>
                  <a:cubicBezTo>
                    <a:pt x="10579" y="1572"/>
                    <a:pt x="9823" y="1484"/>
                    <a:pt x="9019" y="1484"/>
                  </a:cubicBezTo>
                  <a:cubicBezTo>
                    <a:pt x="7231" y="1484"/>
                    <a:pt x="5202" y="1916"/>
                    <a:pt x="3473" y="3379"/>
                  </a:cubicBezTo>
                  <a:cubicBezTo>
                    <a:pt x="675" y="5791"/>
                    <a:pt x="0" y="12880"/>
                    <a:pt x="3183" y="17510"/>
                  </a:cubicBezTo>
                  <a:cubicBezTo>
                    <a:pt x="4485" y="19439"/>
                    <a:pt x="5064" y="21754"/>
                    <a:pt x="4823" y="24117"/>
                  </a:cubicBezTo>
                  <a:lnTo>
                    <a:pt x="4823" y="24166"/>
                  </a:lnTo>
                  <a:cubicBezTo>
                    <a:pt x="4614" y="26716"/>
                    <a:pt x="7885" y="29013"/>
                    <a:pt x="10865" y="29013"/>
                  </a:cubicBezTo>
                  <a:cubicBezTo>
                    <a:pt x="11322" y="29013"/>
                    <a:pt x="11772" y="28959"/>
                    <a:pt x="12202" y="28844"/>
                  </a:cubicBezTo>
                  <a:cubicBezTo>
                    <a:pt x="12202" y="28844"/>
                    <a:pt x="16349" y="27445"/>
                    <a:pt x="15819" y="23153"/>
                  </a:cubicBezTo>
                  <a:cubicBezTo>
                    <a:pt x="15819" y="23056"/>
                    <a:pt x="15771" y="22960"/>
                    <a:pt x="15771" y="22815"/>
                  </a:cubicBezTo>
                  <a:cubicBezTo>
                    <a:pt x="15433" y="21465"/>
                    <a:pt x="15915" y="20066"/>
                    <a:pt x="16976" y="19150"/>
                  </a:cubicBezTo>
                  <a:cubicBezTo>
                    <a:pt x="17603" y="18668"/>
                    <a:pt x="18086" y="18041"/>
                    <a:pt x="18375" y="17269"/>
                  </a:cubicBezTo>
                  <a:cubicBezTo>
                    <a:pt x="19291" y="14472"/>
                    <a:pt x="19098" y="12880"/>
                    <a:pt x="19870" y="10228"/>
                  </a:cubicBezTo>
                  <a:cubicBezTo>
                    <a:pt x="20687" y="7632"/>
                    <a:pt x="21696" y="3"/>
                    <a:pt x="15635" y="3"/>
                  </a:cubicBezTo>
                  <a:cubicBezTo>
                    <a:pt x="15616" y="3"/>
                    <a:pt x="15597" y="3"/>
                    <a:pt x="15578" y="3"/>
                  </a:cubicBezTo>
                  <a:cubicBezTo>
                    <a:pt x="15519" y="2"/>
                    <a:pt x="15460" y="1"/>
                    <a:pt x="154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49"/>
            <p:cNvSpPr/>
            <p:nvPr/>
          </p:nvSpPr>
          <p:spPr>
            <a:xfrm>
              <a:off x="3733037" y="2554052"/>
              <a:ext cx="153813" cy="336223"/>
            </a:xfrm>
            <a:custGeom>
              <a:avLst/>
              <a:gdLst/>
              <a:ahLst/>
              <a:cxnLst/>
              <a:rect l="l" t="t" r="r" b="b"/>
              <a:pathLst>
                <a:path w="10370" h="22668" extrusionOk="0">
                  <a:moveTo>
                    <a:pt x="5691" y="0"/>
                  </a:moveTo>
                  <a:cubicBezTo>
                    <a:pt x="5546" y="0"/>
                    <a:pt x="5450" y="48"/>
                    <a:pt x="5402" y="193"/>
                  </a:cubicBezTo>
                  <a:cubicBezTo>
                    <a:pt x="5016" y="2701"/>
                    <a:pt x="4775" y="5209"/>
                    <a:pt x="4726" y="7717"/>
                  </a:cubicBezTo>
                  <a:cubicBezTo>
                    <a:pt x="3231" y="6897"/>
                    <a:pt x="1784" y="5884"/>
                    <a:pt x="482" y="4726"/>
                  </a:cubicBezTo>
                  <a:cubicBezTo>
                    <a:pt x="434" y="4678"/>
                    <a:pt x="374" y="4654"/>
                    <a:pt x="314" y="4654"/>
                  </a:cubicBezTo>
                  <a:cubicBezTo>
                    <a:pt x="253" y="4654"/>
                    <a:pt x="193" y="4678"/>
                    <a:pt x="145" y="4726"/>
                  </a:cubicBezTo>
                  <a:cubicBezTo>
                    <a:pt x="48" y="4823"/>
                    <a:pt x="48" y="4968"/>
                    <a:pt x="145" y="5064"/>
                  </a:cubicBezTo>
                  <a:cubicBezTo>
                    <a:pt x="241" y="5160"/>
                    <a:pt x="2894" y="7475"/>
                    <a:pt x="4726" y="8247"/>
                  </a:cubicBezTo>
                  <a:cubicBezTo>
                    <a:pt x="4630" y="10562"/>
                    <a:pt x="4630" y="12973"/>
                    <a:pt x="4630" y="15144"/>
                  </a:cubicBezTo>
                  <a:cubicBezTo>
                    <a:pt x="3135" y="14276"/>
                    <a:pt x="1688" y="13263"/>
                    <a:pt x="386" y="12154"/>
                  </a:cubicBezTo>
                  <a:cubicBezTo>
                    <a:pt x="338" y="12105"/>
                    <a:pt x="277" y="12081"/>
                    <a:pt x="223" y="12081"/>
                  </a:cubicBezTo>
                  <a:cubicBezTo>
                    <a:pt x="169" y="12081"/>
                    <a:pt x="121" y="12105"/>
                    <a:pt x="97" y="12154"/>
                  </a:cubicBezTo>
                  <a:cubicBezTo>
                    <a:pt x="0" y="12202"/>
                    <a:pt x="0" y="12346"/>
                    <a:pt x="97" y="12443"/>
                  </a:cubicBezTo>
                  <a:cubicBezTo>
                    <a:pt x="193" y="12539"/>
                    <a:pt x="2797" y="14854"/>
                    <a:pt x="4630" y="15674"/>
                  </a:cubicBezTo>
                  <a:cubicBezTo>
                    <a:pt x="4630" y="19484"/>
                    <a:pt x="4775" y="22378"/>
                    <a:pt x="4775" y="22474"/>
                  </a:cubicBezTo>
                  <a:cubicBezTo>
                    <a:pt x="4775" y="22571"/>
                    <a:pt x="4823" y="22667"/>
                    <a:pt x="4919" y="22667"/>
                  </a:cubicBezTo>
                  <a:lnTo>
                    <a:pt x="5016" y="22667"/>
                  </a:lnTo>
                  <a:cubicBezTo>
                    <a:pt x="5112" y="22667"/>
                    <a:pt x="5209" y="22571"/>
                    <a:pt x="5209" y="22426"/>
                  </a:cubicBezTo>
                  <a:cubicBezTo>
                    <a:pt x="5209" y="22378"/>
                    <a:pt x="5160" y="20642"/>
                    <a:pt x="5112" y="18134"/>
                  </a:cubicBezTo>
                  <a:cubicBezTo>
                    <a:pt x="6800" y="17217"/>
                    <a:pt x="8343" y="16060"/>
                    <a:pt x="9646" y="14661"/>
                  </a:cubicBezTo>
                  <a:cubicBezTo>
                    <a:pt x="9694" y="14565"/>
                    <a:pt x="9742" y="14420"/>
                    <a:pt x="9646" y="14324"/>
                  </a:cubicBezTo>
                  <a:cubicBezTo>
                    <a:pt x="9609" y="14287"/>
                    <a:pt x="9565" y="14271"/>
                    <a:pt x="9519" y="14271"/>
                  </a:cubicBezTo>
                  <a:cubicBezTo>
                    <a:pt x="9446" y="14271"/>
                    <a:pt x="9368" y="14312"/>
                    <a:pt x="9308" y="14372"/>
                  </a:cubicBezTo>
                  <a:cubicBezTo>
                    <a:pt x="8102" y="15674"/>
                    <a:pt x="6704" y="16783"/>
                    <a:pt x="5160" y="17603"/>
                  </a:cubicBezTo>
                  <a:cubicBezTo>
                    <a:pt x="5160" y="15819"/>
                    <a:pt x="5112" y="13697"/>
                    <a:pt x="5160" y="11527"/>
                  </a:cubicBezTo>
                  <a:cubicBezTo>
                    <a:pt x="5305" y="11430"/>
                    <a:pt x="8633" y="9212"/>
                    <a:pt x="10224" y="7090"/>
                  </a:cubicBezTo>
                  <a:cubicBezTo>
                    <a:pt x="10370" y="6944"/>
                    <a:pt x="10159" y="6717"/>
                    <a:pt x="10005" y="6717"/>
                  </a:cubicBezTo>
                  <a:cubicBezTo>
                    <a:pt x="9955" y="6717"/>
                    <a:pt x="9911" y="6741"/>
                    <a:pt x="9887" y="6800"/>
                  </a:cubicBezTo>
                  <a:cubicBezTo>
                    <a:pt x="8536" y="8536"/>
                    <a:pt x="5932" y="10417"/>
                    <a:pt x="5112" y="10948"/>
                  </a:cubicBezTo>
                  <a:cubicBezTo>
                    <a:pt x="5209" y="6945"/>
                    <a:pt x="5402" y="2846"/>
                    <a:pt x="5884" y="289"/>
                  </a:cubicBezTo>
                  <a:cubicBezTo>
                    <a:pt x="5884" y="145"/>
                    <a:pt x="5787" y="48"/>
                    <a:pt x="5691" y="0"/>
                  </a:cubicBezTo>
                  <a:close/>
                </a:path>
              </a:pathLst>
            </a:custGeom>
            <a:solidFill>
              <a:srgbClr val="A1E2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49"/>
            <p:cNvSpPr/>
            <p:nvPr/>
          </p:nvSpPr>
          <p:spPr>
            <a:xfrm>
              <a:off x="2871008" y="3103306"/>
              <a:ext cx="400611" cy="470843"/>
            </a:xfrm>
            <a:custGeom>
              <a:avLst/>
              <a:gdLst/>
              <a:ahLst/>
              <a:cxnLst/>
              <a:rect l="l" t="t" r="r" b="b"/>
              <a:pathLst>
                <a:path w="27009" h="31744" extrusionOk="0">
                  <a:moveTo>
                    <a:pt x="18860" y="1"/>
                  </a:moveTo>
                  <a:cubicBezTo>
                    <a:pt x="18268" y="1"/>
                    <a:pt x="17893" y="58"/>
                    <a:pt x="17893" y="58"/>
                  </a:cubicBezTo>
                  <a:lnTo>
                    <a:pt x="11672" y="782"/>
                  </a:lnTo>
                  <a:lnTo>
                    <a:pt x="1" y="31744"/>
                  </a:lnTo>
                  <a:lnTo>
                    <a:pt x="16784" y="31744"/>
                  </a:lnTo>
                  <a:cubicBezTo>
                    <a:pt x="16784" y="31744"/>
                    <a:pt x="27008" y="16118"/>
                    <a:pt x="26381" y="7485"/>
                  </a:cubicBezTo>
                  <a:cubicBezTo>
                    <a:pt x="25891" y="737"/>
                    <a:pt x="20981" y="1"/>
                    <a:pt x="18860" y="1"/>
                  </a:cubicBezTo>
                  <a:close/>
                </a:path>
              </a:pathLst>
            </a:custGeom>
            <a:solidFill>
              <a:srgbClr val="EAA1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49"/>
            <p:cNvSpPr/>
            <p:nvPr/>
          </p:nvSpPr>
          <p:spPr>
            <a:xfrm>
              <a:off x="3250158" y="3964753"/>
              <a:ext cx="79413" cy="124489"/>
            </a:xfrm>
            <a:custGeom>
              <a:avLst/>
              <a:gdLst/>
              <a:ahLst/>
              <a:cxnLst/>
              <a:rect l="l" t="t" r="r" b="b"/>
              <a:pathLst>
                <a:path w="5354" h="8393" extrusionOk="0">
                  <a:moveTo>
                    <a:pt x="3521" y="0"/>
                  </a:moveTo>
                  <a:cubicBezTo>
                    <a:pt x="2363" y="145"/>
                    <a:pt x="1206" y="290"/>
                    <a:pt x="0" y="434"/>
                  </a:cubicBezTo>
                  <a:cubicBezTo>
                    <a:pt x="724" y="3039"/>
                    <a:pt x="965" y="5740"/>
                    <a:pt x="724" y="8392"/>
                  </a:cubicBezTo>
                  <a:lnTo>
                    <a:pt x="3955" y="7620"/>
                  </a:lnTo>
                  <a:cubicBezTo>
                    <a:pt x="3955" y="7620"/>
                    <a:pt x="5354" y="4727"/>
                    <a:pt x="3521" y="0"/>
                  </a:cubicBezTo>
                  <a:close/>
                </a:path>
              </a:pathLst>
            </a:custGeom>
            <a:solidFill>
              <a:srgbClr val="5B39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49"/>
            <p:cNvSpPr/>
            <p:nvPr/>
          </p:nvSpPr>
          <p:spPr>
            <a:xfrm>
              <a:off x="2844545" y="4171333"/>
              <a:ext cx="104450" cy="153650"/>
            </a:xfrm>
            <a:custGeom>
              <a:avLst/>
              <a:gdLst/>
              <a:ahLst/>
              <a:cxnLst/>
              <a:rect l="l" t="t" r="r" b="b"/>
              <a:pathLst>
                <a:path w="7042" h="10359" extrusionOk="0">
                  <a:moveTo>
                    <a:pt x="1128" y="0"/>
                  </a:moveTo>
                  <a:cubicBezTo>
                    <a:pt x="746" y="0"/>
                    <a:pt x="362" y="81"/>
                    <a:pt x="0" y="252"/>
                  </a:cubicBezTo>
                  <a:cubicBezTo>
                    <a:pt x="627" y="2182"/>
                    <a:pt x="1158" y="4159"/>
                    <a:pt x="1543" y="6184"/>
                  </a:cubicBezTo>
                  <a:lnTo>
                    <a:pt x="2604" y="10332"/>
                  </a:lnTo>
                  <a:cubicBezTo>
                    <a:pt x="2757" y="10350"/>
                    <a:pt x="2908" y="10359"/>
                    <a:pt x="3058" y="10359"/>
                  </a:cubicBezTo>
                  <a:cubicBezTo>
                    <a:pt x="4524" y="10359"/>
                    <a:pt x="5859" y="9522"/>
                    <a:pt x="6559" y="8210"/>
                  </a:cubicBezTo>
                  <a:cubicBezTo>
                    <a:pt x="6559" y="8162"/>
                    <a:pt x="6607" y="8065"/>
                    <a:pt x="6656" y="8017"/>
                  </a:cubicBezTo>
                  <a:lnTo>
                    <a:pt x="6029" y="5461"/>
                  </a:lnTo>
                  <a:cubicBezTo>
                    <a:pt x="5836" y="4786"/>
                    <a:pt x="5884" y="4014"/>
                    <a:pt x="6270" y="3387"/>
                  </a:cubicBezTo>
                  <a:lnTo>
                    <a:pt x="7041" y="2037"/>
                  </a:lnTo>
                  <a:cubicBezTo>
                    <a:pt x="6897" y="1796"/>
                    <a:pt x="6752" y="1651"/>
                    <a:pt x="6607" y="1458"/>
                  </a:cubicBezTo>
                  <a:cubicBezTo>
                    <a:pt x="6108" y="1030"/>
                    <a:pt x="5450" y="787"/>
                    <a:pt x="4790" y="787"/>
                  </a:cubicBezTo>
                  <a:cubicBezTo>
                    <a:pt x="4558" y="787"/>
                    <a:pt x="4325" y="817"/>
                    <a:pt x="4100" y="879"/>
                  </a:cubicBezTo>
                  <a:cubicBezTo>
                    <a:pt x="3907" y="928"/>
                    <a:pt x="3714" y="976"/>
                    <a:pt x="3521" y="976"/>
                  </a:cubicBezTo>
                  <a:cubicBezTo>
                    <a:pt x="3231" y="879"/>
                    <a:pt x="2990" y="735"/>
                    <a:pt x="2797" y="542"/>
                  </a:cubicBezTo>
                  <a:cubicBezTo>
                    <a:pt x="2301" y="191"/>
                    <a:pt x="1716" y="0"/>
                    <a:pt x="1128" y="0"/>
                  </a:cubicBezTo>
                  <a:close/>
                </a:path>
              </a:pathLst>
            </a:custGeom>
            <a:solidFill>
              <a:srgbClr val="995F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49"/>
            <p:cNvSpPr/>
            <p:nvPr/>
          </p:nvSpPr>
          <p:spPr>
            <a:xfrm>
              <a:off x="2883171" y="4290250"/>
              <a:ext cx="145937" cy="99541"/>
            </a:xfrm>
            <a:custGeom>
              <a:avLst/>
              <a:gdLst/>
              <a:ahLst/>
              <a:cxnLst/>
              <a:rect l="l" t="t" r="r" b="b"/>
              <a:pathLst>
                <a:path w="9839" h="6711" extrusionOk="0">
                  <a:moveTo>
                    <a:pt x="4052" y="0"/>
                  </a:moveTo>
                  <a:cubicBezTo>
                    <a:pt x="4003" y="48"/>
                    <a:pt x="3955" y="145"/>
                    <a:pt x="3955" y="193"/>
                  </a:cubicBezTo>
                  <a:cubicBezTo>
                    <a:pt x="3255" y="1505"/>
                    <a:pt x="1920" y="2342"/>
                    <a:pt x="454" y="2342"/>
                  </a:cubicBezTo>
                  <a:cubicBezTo>
                    <a:pt x="304" y="2342"/>
                    <a:pt x="153" y="2333"/>
                    <a:pt x="0" y="2315"/>
                  </a:cubicBezTo>
                  <a:lnTo>
                    <a:pt x="0" y="2315"/>
                  </a:lnTo>
                  <a:lnTo>
                    <a:pt x="145" y="2846"/>
                  </a:lnTo>
                  <a:cubicBezTo>
                    <a:pt x="386" y="3858"/>
                    <a:pt x="1110" y="4678"/>
                    <a:pt x="2123" y="5064"/>
                  </a:cubicBezTo>
                  <a:cubicBezTo>
                    <a:pt x="3873" y="5755"/>
                    <a:pt x="6812" y="6710"/>
                    <a:pt x="9426" y="6710"/>
                  </a:cubicBezTo>
                  <a:cubicBezTo>
                    <a:pt x="9548" y="6710"/>
                    <a:pt x="9670" y="6708"/>
                    <a:pt x="9791" y="6704"/>
                  </a:cubicBezTo>
                  <a:cubicBezTo>
                    <a:pt x="9839" y="6559"/>
                    <a:pt x="9839" y="6414"/>
                    <a:pt x="9791" y="6270"/>
                  </a:cubicBezTo>
                  <a:cubicBezTo>
                    <a:pt x="9405" y="3955"/>
                    <a:pt x="7138" y="2604"/>
                    <a:pt x="5691" y="2026"/>
                  </a:cubicBezTo>
                  <a:cubicBezTo>
                    <a:pt x="4920" y="1688"/>
                    <a:pt x="4293" y="965"/>
                    <a:pt x="4100" y="145"/>
                  </a:cubicBezTo>
                  <a:lnTo>
                    <a:pt x="4052" y="0"/>
                  </a:lnTo>
                  <a:close/>
                </a:path>
              </a:pathLst>
            </a:custGeom>
            <a:solidFill>
              <a:srgbClr val="A66D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49"/>
            <p:cNvSpPr/>
            <p:nvPr/>
          </p:nvSpPr>
          <p:spPr>
            <a:xfrm>
              <a:off x="2717203" y="3973341"/>
              <a:ext cx="547972" cy="228198"/>
            </a:xfrm>
            <a:custGeom>
              <a:avLst/>
              <a:gdLst/>
              <a:ahLst/>
              <a:cxnLst/>
              <a:rect l="l" t="t" r="r" b="b"/>
              <a:pathLst>
                <a:path w="36944" h="15385" extrusionOk="0">
                  <a:moveTo>
                    <a:pt x="35979" y="0"/>
                  </a:moveTo>
                  <a:lnTo>
                    <a:pt x="34435" y="193"/>
                  </a:lnTo>
                  <a:lnTo>
                    <a:pt x="32988" y="338"/>
                  </a:lnTo>
                  <a:lnTo>
                    <a:pt x="32892" y="338"/>
                  </a:lnTo>
                  <a:lnTo>
                    <a:pt x="30625" y="579"/>
                  </a:lnTo>
                  <a:lnTo>
                    <a:pt x="29661" y="675"/>
                  </a:lnTo>
                  <a:cubicBezTo>
                    <a:pt x="29661" y="1254"/>
                    <a:pt x="29468" y="1833"/>
                    <a:pt x="29178" y="2315"/>
                  </a:cubicBezTo>
                  <a:cubicBezTo>
                    <a:pt x="28894" y="2803"/>
                    <a:pt x="28368" y="3120"/>
                    <a:pt x="27805" y="3120"/>
                  </a:cubicBezTo>
                  <a:cubicBezTo>
                    <a:pt x="27701" y="3120"/>
                    <a:pt x="27596" y="3109"/>
                    <a:pt x="27490" y="3087"/>
                  </a:cubicBezTo>
                  <a:lnTo>
                    <a:pt x="27490" y="3087"/>
                  </a:lnTo>
                  <a:cubicBezTo>
                    <a:pt x="27635" y="3714"/>
                    <a:pt x="27346" y="4389"/>
                    <a:pt x="26767" y="4678"/>
                  </a:cubicBezTo>
                  <a:cubicBezTo>
                    <a:pt x="26304" y="4931"/>
                    <a:pt x="25767" y="5073"/>
                    <a:pt x="25221" y="5073"/>
                  </a:cubicBezTo>
                  <a:cubicBezTo>
                    <a:pt x="25142" y="5073"/>
                    <a:pt x="25062" y="5070"/>
                    <a:pt x="24983" y="5064"/>
                  </a:cubicBezTo>
                  <a:cubicBezTo>
                    <a:pt x="24880" y="5069"/>
                    <a:pt x="24775" y="5072"/>
                    <a:pt x="24671" y="5072"/>
                  </a:cubicBezTo>
                  <a:cubicBezTo>
                    <a:pt x="23845" y="5072"/>
                    <a:pt x="22999" y="4886"/>
                    <a:pt x="22571" y="4244"/>
                  </a:cubicBezTo>
                  <a:lnTo>
                    <a:pt x="22571" y="4244"/>
                  </a:lnTo>
                  <a:cubicBezTo>
                    <a:pt x="22619" y="4678"/>
                    <a:pt x="22378" y="5112"/>
                    <a:pt x="21944" y="5353"/>
                  </a:cubicBezTo>
                  <a:cubicBezTo>
                    <a:pt x="21623" y="5554"/>
                    <a:pt x="21268" y="5655"/>
                    <a:pt x="20879" y="5655"/>
                  </a:cubicBezTo>
                  <a:cubicBezTo>
                    <a:pt x="20802" y="5655"/>
                    <a:pt x="20723" y="5651"/>
                    <a:pt x="20642" y="5643"/>
                  </a:cubicBezTo>
                  <a:cubicBezTo>
                    <a:pt x="19919" y="5643"/>
                    <a:pt x="19195" y="5353"/>
                    <a:pt x="18617" y="4871"/>
                  </a:cubicBezTo>
                  <a:cubicBezTo>
                    <a:pt x="18086" y="4341"/>
                    <a:pt x="17845" y="3569"/>
                    <a:pt x="18086" y="2846"/>
                  </a:cubicBezTo>
                  <a:lnTo>
                    <a:pt x="18086" y="2846"/>
                  </a:lnTo>
                  <a:cubicBezTo>
                    <a:pt x="17990" y="2873"/>
                    <a:pt x="17895" y="2886"/>
                    <a:pt x="17802" y="2886"/>
                  </a:cubicBezTo>
                  <a:cubicBezTo>
                    <a:pt x="17239" y="2886"/>
                    <a:pt x="16736" y="2419"/>
                    <a:pt x="16446" y="1881"/>
                  </a:cubicBezTo>
                  <a:cubicBezTo>
                    <a:pt x="16398" y="1881"/>
                    <a:pt x="16398" y="1833"/>
                    <a:pt x="16350" y="1833"/>
                  </a:cubicBezTo>
                  <a:lnTo>
                    <a:pt x="16109" y="1833"/>
                  </a:lnTo>
                  <a:lnTo>
                    <a:pt x="14228" y="1929"/>
                  </a:lnTo>
                  <a:lnTo>
                    <a:pt x="13119" y="2026"/>
                  </a:lnTo>
                  <a:lnTo>
                    <a:pt x="12395" y="2074"/>
                  </a:lnTo>
                  <a:lnTo>
                    <a:pt x="11238" y="2122"/>
                  </a:lnTo>
                  <a:cubicBezTo>
                    <a:pt x="9743" y="2219"/>
                    <a:pt x="8392" y="2267"/>
                    <a:pt x="7235" y="2363"/>
                  </a:cubicBezTo>
                  <a:lnTo>
                    <a:pt x="6367" y="2412"/>
                  </a:lnTo>
                  <a:lnTo>
                    <a:pt x="4872" y="2412"/>
                  </a:lnTo>
                  <a:lnTo>
                    <a:pt x="4004" y="2460"/>
                  </a:lnTo>
                  <a:lnTo>
                    <a:pt x="2267" y="2460"/>
                  </a:lnTo>
                  <a:cubicBezTo>
                    <a:pt x="1496" y="2701"/>
                    <a:pt x="724" y="2990"/>
                    <a:pt x="1" y="3280"/>
                  </a:cubicBezTo>
                  <a:cubicBezTo>
                    <a:pt x="2026" y="3473"/>
                    <a:pt x="3859" y="4485"/>
                    <a:pt x="5065" y="6125"/>
                  </a:cubicBezTo>
                  <a:cubicBezTo>
                    <a:pt x="5595" y="6752"/>
                    <a:pt x="6029" y="7475"/>
                    <a:pt x="6415" y="8199"/>
                  </a:cubicBezTo>
                  <a:cubicBezTo>
                    <a:pt x="7331" y="9935"/>
                    <a:pt x="8055" y="11768"/>
                    <a:pt x="8633" y="13649"/>
                  </a:cubicBezTo>
                  <a:cubicBezTo>
                    <a:pt x="9016" y="13468"/>
                    <a:pt x="9423" y="13379"/>
                    <a:pt x="9824" y="13379"/>
                  </a:cubicBezTo>
                  <a:cubicBezTo>
                    <a:pt x="10384" y="13379"/>
                    <a:pt x="10933" y="13552"/>
                    <a:pt x="11382" y="13890"/>
                  </a:cubicBezTo>
                  <a:cubicBezTo>
                    <a:pt x="11575" y="14131"/>
                    <a:pt x="11865" y="14276"/>
                    <a:pt x="12106" y="14372"/>
                  </a:cubicBezTo>
                  <a:cubicBezTo>
                    <a:pt x="12299" y="14372"/>
                    <a:pt x="12540" y="14324"/>
                    <a:pt x="12733" y="14227"/>
                  </a:cubicBezTo>
                  <a:cubicBezTo>
                    <a:pt x="12947" y="14180"/>
                    <a:pt x="13163" y="14156"/>
                    <a:pt x="13378" y="14156"/>
                  </a:cubicBezTo>
                  <a:cubicBezTo>
                    <a:pt x="14037" y="14156"/>
                    <a:pt x="14683" y="14382"/>
                    <a:pt x="15192" y="14854"/>
                  </a:cubicBezTo>
                  <a:cubicBezTo>
                    <a:pt x="15385" y="14999"/>
                    <a:pt x="15530" y="15192"/>
                    <a:pt x="15626" y="15385"/>
                  </a:cubicBezTo>
                  <a:lnTo>
                    <a:pt x="17363" y="12395"/>
                  </a:lnTo>
                  <a:lnTo>
                    <a:pt x="36654" y="7813"/>
                  </a:lnTo>
                  <a:cubicBezTo>
                    <a:pt x="36943" y="5209"/>
                    <a:pt x="36702" y="2508"/>
                    <a:pt x="35979" y="0"/>
                  </a:cubicBezTo>
                  <a:close/>
                </a:path>
              </a:pathLst>
            </a:custGeom>
            <a:solidFill>
              <a:srgbClr val="A66D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49"/>
            <p:cNvSpPr/>
            <p:nvPr/>
          </p:nvSpPr>
          <p:spPr>
            <a:xfrm>
              <a:off x="2665702" y="4021979"/>
              <a:ext cx="362684" cy="399172"/>
            </a:xfrm>
            <a:custGeom>
              <a:avLst/>
              <a:gdLst/>
              <a:ahLst/>
              <a:cxnLst/>
              <a:rect l="l" t="t" r="r" b="b"/>
              <a:pathLst>
                <a:path w="24452" h="26912" extrusionOk="0">
                  <a:moveTo>
                    <a:pt x="3424" y="1"/>
                  </a:moveTo>
                  <a:cubicBezTo>
                    <a:pt x="2556" y="338"/>
                    <a:pt x="1785" y="724"/>
                    <a:pt x="1013" y="1206"/>
                  </a:cubicBezTo>
                  <a:cubicBezTo>
                    <a:pt x="531" y="1737"/>
                    <a:pt x="193" y="2316"/>
                    <a:pt x="0" y="2991"/>
                  </a:cubicBezTo>
                  <a:cubicBezTo>
                    <a:pt x="527" y="2847"/>
                    <a:pt x="1159" y="2730"/>
                    <a:pt x="1832" y="2730"/>
                  </a:cubicBezTo>
                  <a:cubicBezTo>
                    <a:pt x="3193" y="2730"/>
                    <a:pt x="4722" y="3209"/>
                    <a:pt x="5884" y="4920"/>
                  </a:cubicBezTo>
                  <a:cubicBezTo>
                    <a:pt x="5932" y="5016"/>
                    <a:pt x="6029" y="5161"/>
                    <a:pt x="6125" y="5306"/>
                  </a:cubicBezTo>
                  <a:cubicBezTo>
                    <a:pt x="6704" y="6367"/>
                    <a:pt x="7234" y="7476"/>
                    <a:pt x="7668" y="8585"/>
                  </a:cubicBezTo>
                  <a:cubicBezTo>
                    <a:pt x="9694" y="13697"/>
                    <a:pt x="11575" y="21173"/>
                    <a:pt x="12491" y="23054"/>
                  </a:cubicBezTo>
                  <a:cubicBezTo>
                    <a:pt x="13311" y="24983"/>
                    <a:pt x="14951" y="26381"/>
                    <a:pt x="16976" y="26912"/>
                  </a:cubicBezTo>
                  <a:cubicBezTo>
                    <a:pt x="20786" y="26767"/>
                    <a:pt x="24066" y="26092"/>
                    <a:pt x="24452" y="24790"/>
                  </a:cubicBezTo>
                  <a:lnTo>
                    <a:pt x="24452" y="24790"/>
                  </a:lnTo>
                  <a:cubicBezTo>
                    <a:pt x="24336" y="24794"/>
                    <a:pt x="24219" y="24796"/>
                    <a:pt x="24102" y="24796"/>
                  </a:cubicBezTo>
                  <a:cubicBezTo>
                    <a:pt x="21484" y="24796"/>
                    <a:pt x="18535" y="23796"/>
                    <a:pt x="16735" y="23150"/>
                  </a:cubicBezTo>
                  <a:cubicBezTo>
                    <a:pt x="15771" y="22764"/>
                    <a:pt x="15047" y="21944"/>
                    <a:pt x="14758" y="20932"/>
                  </a:cubicBezTo>
                  <a:lnTo>
                    <a:pt x="13552" y="16253"/>
                  </a:lnTo>
                  <a:cubicBezTo>
                    <a:pt x="13552" y="16253"/>
                    <a:pt x="12347" y="9550"/>
                    <a:pt x="9839" y="4920"/>
                  </a:cubicBezTo>
                  <a:cubicBezTo>
                    <a:pt x="9453" y="4196"/>
                    <a:pt x="9019" y="3473"/>
                    <a:pt x="8488" y="2798"/>
                  </a:cubicBezTo>
                  <a:cubicBezTo>
                    <a:pt x="7283" y="1206"/>
                    <a:pt x="5450" y="194"/>
                    <a:pt x="3424" y="1"/>
                  </a:cubicBezTo>
                  <a:close/>
                </a:path>
              </a:pathLst>
            </a:custGeom>
            <a:solidFill>
              <a:srgbClr val="5B39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49"/>
            <p:cNvSpPr/>
            <p:nvPr/>
          </p:nvSpPr>
          <p:spPr>
            <a:xfrm>
              <a:off x="2662127" y="4062621"/>
              <a:ext cx="255386" cy="358769"/>
            </a:xfrm>
            <a:custGeom>
              <a:avLst/>
              <a:gdLst/>
              <a:ahLst/>
              <a:cxnLst/>
              <a:rect l="l" t="t" r="r" b="b"/>
              <a:pathLst>
                <a:path w="17218" h="24188" extrusionOk="0">
                  <a:moveTo>
                    <a:pt x="2037" y="0"/>
                  </a:moveTo>
                  <a:cubicBezTo>
                    <a:pt x="1376" y="0"/>
                    <a:pt x="756" y="110"/>
                    <a:pt x="241" y="251"/>
                  </a:cubicBezTo>
                  <a:cubicBezTo>
                    <a:pt x="0" y="1360"/>
                    <a:pt x="0" y="2517"/>
                    <a:pt x="241" y="3627"/>
                  </a:cubicBezTo>
                  <a:cubicBezTo>
                    <a:pt x="531" y="4784"/>
                    <a:pt x="916" y="5845"/>
                    <a:pt x="1447" y="6906"/>
                  </a:cubicBezTo>
                  <a:cubicBezTo>
                    <a:pt x="1688" y="7388"/>
                    <a:pt x="1929" y="7871"/>
                    <a:pt x="2122" y="8257"/>
                  </a:cubicBezTo>
                  <a:cubicBezTo>
                    <a:pt x="2556" y="8980"/>
                    <a:pt x="2797" y="9848"/>
                    <a:pt x="2797" y="10716"/>
                  </a:cubicBezTo>
                  <a:cubicBezTo>
                    <a:pt x="2797" y="13369"/>
                    <a:pt x="2942" y="19108"/>
                    <a:pt x="4871" y="21616"/>
                  </a:cubicBezTo>
                  <a:cubicBezTo>
                    <a:pt x="6125" y="23317"/>
                    <a:pt x="11370" y="24187"/>
                    <a:pt x="16128" y="24187"/>
                  </a:cubicBezTo>
                  <a:cubicBezTo>
                    <a:pt x="16495" y="24187"/>
                    <a:pt x="16859" y="24182"/>
                    <a:pt x="17217" y="24172"/>
                  </a:cubicBezTo>
                  <a:cubicBezTo>
                    <a:pt x="15192" y="23641"/>
                    <a:pt x="13552" y="22243"/>
                    <a:pt x="12732" y="20314"/>
                  </a:cubicBezTo>
                  <a:cubicBezTo>
                    <a:pt x="11864" y="18433"/>
                    <a:pt x="9983" y="10957"/>
                    <a:pt x="7958" y="5845"/>
                  </a:cubicBezTo>
                  <a:cubicBezTo>
                    <a:pt x="7524" y="4736"/>
                    <a:pt x="6993" y="3627"/>
                    <a:pt x="6366" y="2566"/>
                  </a:cubicBezTo>
                  <a:cubicBezTo>
                    <a:pt x="6318" y="2421"/>
                    <a:pt x="6221" y="2276"/>
                    <a:pt x="6125" y="2180"/>
                  </a:cubicBezTo>
                  <a:cubicBezTo>
                    <a:pt x="4983" y="483"/>
                    <a:pt x="3421" y="0"/>
                    <a:pt x="2037" y="0"/>
                  </a:cubicBezTo>
                  <a:close/>
                </a:path>
              </a:pathLst>
            </a:custGeom>
            <a:solidFill>
              <a:srgbClr val="1711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49"/>
            <p:cNvSpPr/>
            <p:nvPr/>
          </p:nvSpPr>
          <p:spPr>
            <a:xfrm>
              <a:off x="2339491" y="3257971"/>
              <a:ext cx="635231" cy="172042"/>
            </a:xfrm>
            <a:custGeom>
              <a:avLst/>
              <a:gdLst/>
              <a:ahLst/>
              <a:cxnLst/>
              <a:rect l="l" t="t" r="r" b="b"/>
              <a:pathLst>
                <a:path w="42827" h="11599" extrusionOk="0">
                  <a:moveTo>
                    <a:pt x="3183" y="0"/>
                  </a:moveTo>
                  <a:cubicBezTo>
                    <a:pt x="1978" y="1978"/>
                    <a:pt x="965" y="4051"/>
                    <a:pt x="0" y="6173"/>
                  </a:cubicBezTo>
                  <a:cubicBezTo>
                    <a:pt x="4268" y="8365"/>
                    <a:pt x="16871" y="11598"/>
                    <a:pt x="31019" y="11598"/>
                  </a:cubicBezTo>
                  <a:cubicBezTo>
                    <a:pt x="34619" y="11598"/>
                    <a:pt x="38319" y="11389"/>
                    <a:pt x="42007" y="10900"/>
                  </a:cubicBezTo>
                  <a:lnTo>
                    <a:pt x="42007" y="10755"/>
                  </a:lnTo>
                  <a:lnTo>
                    <a:pt x="42827" y="5354"/>
                  </a:lnTo>
                  <a:lnTo>
                    <a:pt x="3183" y="0"/>
                  </a:lnTo>
                  <a:close/>
                </a:path>
              </a:pathLst>
            </a:custGeom>
            <a:solidFill>
              <a:srgbClr val="D893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49"/>
            <p:cNvSpPr/>
            <p:nvPr/>
          </p:nvSpPr>
          <p:spPr>
            <a:xfrm>
              <a:off x="2226463" y="3348824"/>
              <a:ext cx="1547297" cy="747691"/>
            </a:xfrm>
            <a:custGeom>
              <a:avLst/>
              <a:gdLst/>
              <a:ahLst/>
              <a:cxnLst/>
              <a:rect l="l" t="t" r="r" b="b"/>
              <a:pathLst>
                <a:path w="104318" h="50409" extrusionOk="0">
                  <a:moveTo>
                    <a:pt x="34195" y="31475"/>
                  </a:moveTo>
                  <a:cubicBezTo>
                    <a:pt x="34565" y="31475"/>
                    <a:pt x="34929" y="31559"/>
                    <a:pt x="35255" y="31734"/>
                  </a:cubicBezTo>
                  <a:cubicBezTo>
                    <a:pt x="35882" y="32072"/>
                    <a:pt x="36557" y="32409"/>
                    <a:pt x="37232" y="32699"/>
                  </a:cubicBezTo>
                  <a:lnTo>
                    <a:pt x="38004" y="32409"/>
                  </a:lnTo>
                  <a:lnTo>
                    <a:pt x="40994" y="32168"/>
                  </a:lnTo>
                  <a:cubicBezTo>
                    <a:pt x="41375" y="32102"/>
                    <a:pt x="41755" y="32070"/>
                    <a:pt x="42134" y="32070"/>
                  </a:cubicBezTo>
                  <a:cubicBezTo>
                    <a:pt x="42859" y="32070"/>
                    <a:pt x="43577" y="32188"/>
                    <a:pt x="44273" y="32409"/>
                  </a:cubicBezTo>
                  <a:cubicBezTo>
                    <a:pt x="45334" y="32892"/>
                    <a:pt x="46154" y="34001"/>
                    <a:pt x="45817" y="35062"/>
                  </a:cubicBezTo>
                  <a:cubicBezTo>
                    <a:pt x="45624" y="35641"/>
                    <a:pt x="45238" y="36171"/>
                    <a:pt x="44708" y="36509"/>
                  </a:cubicBezTo>
                  <a:cubicBezTo>
                    <a:pt x="44515" y="36702"/>
                    <a:pt x="44273" y="36798"/>
                    <a:pt x="44032" y="36846"/>
                  </a:cubicBezTo>
                  <a:cubicBezTo>
                    <a:pt x="43936" y="36846"/>
                    <a:pt x="43791" y="36798"/>
                    <a:pt x="43695" y="36750"/>
                  </a:cubicBezTo>
                  <a:lnTo>
                    <a:pt x="43695" y="36750"/>
                  </a:lnTo>
                  <a:cubicBezTo>
                    <a:pt x="44032" y="37714"/>
                    <a:pt x="43598" y="38824"/>
                    <a:pt x="42730" y="39354"/>
                  </a:cubicBezTo>
                  <a:cubicBezTo>
                    <a:pt x="42089" y="39690"/>
                    <a:pt x="41370" y="39852"/>
                    <a:pt x="40647" y="39852"/>
                  </a:cubicBezTo>
                  <a:cubicBezTo>
                    <a:pt x="40229" y="39852"/>
                    <a:pt x="39809" y="39798"/>
                    <a:pt x="39402" y="39692"/>
                  </a:cubicBezTo>
                  <a:cubicBezTo>
                    <a:pt x="38679" y="39547"/>
                    <a:pt x="38004" y="39354"/>
                    <a:pt x="37329" y="39065"/>
                  </a:cubicBezTo>
                  <a:cubicBezTo>
                    <a:pt x="36702" y="38872"/>
                    <a:pt x="36123" y="38438"/>
                    <a:pt x="36219" y="37811"/>
                  </a:cubicBezTo>
                  <a:lnTo>
                    <a:pt x="36219" y="37811"/>
                  </a:lnTo>
                  <a:cubicBezTo>
                    <a:pt x="35821" y="37897"/>
                    <a:pt x="35422" y="37938"/>
                    <a:pt x="35030" y="37938"/>
                  </a:cubicBezTo>
                  <a:cubicBezTo>
                    <a:pt x="32998" y="37938"/>
                    <a:pt x="31120" y="36824"/>
                    <a:pt x="30191" y="34965"/>
                  </a:cubicBezTo>
                  <a:cubicBezTo>
                    <a:pt x="29998" y="34628"/>
                    <a:pt x="29950" y="34290"/>
                    <a:pt x="29998" y="33904"/>
                  </a:cubicBezTo>
                  <a:cubicBezTo>
                    <a:pt x="30143" y="33519"/>
                    <a:pt x="30529" y="33229"/>
                    <a:pt x="30914" y="33133"/>
                  </a:cubicBezTo>
                  <a:cubicBezTo>
                    <a:pt x="31130" y="33075"/>
                    <a:pt x="31346" y="33048"/>
                    <a:pt x="31560" y="33048"/>
                  </a:cubicBezTo>
                  <a:cubicBezTo>
                    <a:pt x="32061" y="33048"/>
                    <a:pt x="32548" y="33200"/>
                    <a:pt x="32988" y="33470"/>
                  </a:cubicBezTo>
                  <a:cubicBezTo>
                    <a:pt x="32361" y="33085"/>
                    <a:pt x="32554" y="32072"/>
                    <a:pt x="33181" y="31686"/>
                  </a:cubicBezTo>
                  <a:cubicBezTo>
                    <a:pt x="33506" y="31547"/>
                    <a:pt x="33853" y="31475"/>
                    <a:pt x="34195" y="31475"/>
                  </a:cubicBezTo>
                  <a:close/>
                  <a:moveTo>
                    <a:pt x="7620" y="0"/>
                  </a:moveTo>
                  <a:cubicBezTo>
                    <a:pt x="4341" y="7234"/>
                    <a:pt x="0" y="19725"/>
                    <a:pt x="2267" y="31638"/>
                  </a:cubicBezTo>
                  <a:cubicBezTo>
                    <a:pt x="3666" y="38872"/>
                    <a:pt x="9067" y="42393"/>
                    <a:pt x="15192" y="44032"/>
                  </a:cubicBezTo>
                  <a:cubicBezTo>
                    <a:pt x="15482" y="44080"/>
                    <a:pt x="15771" y="44177"/>
                    <a:pt x="16108" y="44225"/>
                  </a:cubicBezTo>
                  <a:cubicBezTo>
                    <a:pt x="19475" y="45026"/>
                    <a:pt x="22979" y="45277"/>
                    <a:pt x="26058" y="45277"/>
                  </a:cubicBezTo>
                  <a:cubicBezTo>
                    <a:pt x="31139" y="45277"/>
                    <a:pt x="35063" y="44593"/>
                    <a:pt x="35303" y="44563"/>
                  </a:cubicBezTo>
                  <a:lnTo>
                    <a:pt x="37088" y="44563"/>
                  </a:lnTo>
                  <a:lnTo>
                    <a:pt x="37956" y="44515"/>
                  </a:lnTo>
                  <a:lnTo>
                    <a:pt x="38341" y="44515"/>
                  </a:lnTo>
                  <a:lnTo>
                    <a:pt x="39065" y="44466"/>
                  </a:lnTo>
                  <a:lnTo>
                    <a:pt x="39451" y="44466"/>
                  </a:lnTo>
                  <a:lnTo>
                    <a:pt x="40319" y="44418"/>
                  </a:lnTo>
                  <a:cubicBezTo>
                    <a:pt x="41476" y="44370"/>
                    <a:pt x="42827" y="44322"/>
                    <a:pt x="44322" y="44225"/>
                  </a:cubicBezTo>
                  <a:lnTo>
                    <a:pt x="45479" y="44129"/>
                  </a:lnTo>
                  <a:lnTo>
                    <a:pt x="46203" y="44080"/>
                  </a:lnTo>
                  <a:lnTo>
                    <a:pt x="47312" y="44032"/>
                  </a:lnTo>
                  <a:lnTo>
                    <a:pt x="49193" y="43888"/>
                  </a:lnTo>
                  <a:lnTo>
                    <a:pt x="50302" y="43839"/>
                  </a:lnTo>
                  <a:lnTo>
                    <a:pt x="51218" y="43743"/>
                  </a:lnTo>
                  <a:lnTo>
                    <a:pt x="52472" y="43646"/>
                  </a:lnTo>
                  <a:cubicBezTo>
                    <a:pt x="55993" y="43405"/>
                    <a:pt x="59803" y="43068"/>
                    <a:pt x="63661" y="42634"/>
                  </a:cubicBezTo>
                  <a:lnTo>
                    <a:pt x="65928" y="42393"/>
                  </a:lnTo>
                  <a:lnTo>
                    <a:pt x="66024" y="42393"/>
                  </a:lnTo>
                  <a:lnTo>
                    <a:pt x="67471" y="42248"/>
                  </a:lnTo>
                  <a:lnTo>
                    <a:pt x="69014" y="42055"/>
                  </a:lnTo>
                  <a:cubicBezTo>
                    <a:pt x="70220" y="41910"/>
                    <a:pt x="71377" y="41766"/>
                    <a:pt x="72583" y="41573"/>
                  </a:cubicBezTo>
                  <a:cubicBezTo>
                    <a:pt x="74368" y="46395"/>
                    <a:pt x="72969" y="49241"/>
                    <a:pt x="72969" y="49241"/>
                  </a:cubicBezTo>
                  <a:cubicBezTo>
                    <a:pt x="73508" y="49995"/>
                    <a:pt x="74936" y="50408"/>
                    <a:pt x="76987" y="50408"/>
                  </a:cubicBezTo>
                  <a:cubicBezTo>
                    <a:pt x="80444" y="50408"/>
                    <a:pt x="85671" y="49234"/>
                    <a:pt x="91392" y="46540"/>
                  </a:cubicBezTo>
                  <a:cubicBezTo>
                    <a:pt x="100507" y="42296"/>
                    <a:pt x="104317" y="34628"/>
                    <a:pt x="97179" y="24741"/>
                  </a:cubicBezTo>
                  <a:cubicBezTo>
                    <a:pt x="95009" y="21655"/>
                    <a:pt x="89559" y="18713"/>
                    <a:pt x="83145" y="16157"/>
                  </a:cubicBezTo>
                  <a:lnTo>
                    <a:pt x="83049" y="16205"/>
                  </a:lnTo>
                  <a:cubicBezTo>
                    <a:pt x="83579" y="16976"/>
                    <a:pt x="83193" y="18134"/>
                    <a:pt x="82470" y="18713"/>
                  </a:cubicBezTo>
                  <a:cubicBezTo>
                    <a:pt x="81698" y="19195"/>
                    <a:pt x="80782" y="19533"/>
                    <a:pt x="79866" y="19581"/>
                  </a:cubicBezTo>
                  <a:cubicBezTo>
                    <a:pt x="79473" y="19665"/>
                    <a:pt x="79081" y="19716"/>
                    <a:pt x="78698" y="19716"/>
                  </a:cubicBezTo>
                  <a:cubicBezTo>
                    <a:pt x="78422" y="19716"/>
                    <a:pt x="78151" y="19690"/>
                    <a:pt x="77888" y="19629"/>
                  </a:cubicBezTo>
                  <a:cubicBezTo>
                    <a:pt x="77213" y="19533"/>
                    <a:pt x="76634" y="19098"/>
                    <a:pt x="76393" y="18472"/>
                  </a:cubicBezTo>
                  <a:cubicBezTo>
                    <a:pt x="76210" y="19067"/>
                    <a:pt x="75723" y="19488"/>
                    <a:pt x="75096" y="19488"/>
                  </a:cubicBezTo>
                  <a:cubicBezTo>
                    <a:pt x="75063" y="19488"/>
                    <a:pt x="75029" y="19487"/>
                    <a:pt x="74995" y="19484"/>
                  </a:cubicBezTo>
                  <a:cubicBezTo>
                    <a:pt x="74368" y="19484"/>
                    <a:pt x="73789" y="19147"/>
                    <a:pt x="73403" y="18664"/>
                  </a:cubicBezTo>
                  <a:cubicBezTo>
                    <a:pt x="73065" y="18327"/>
                    <a:pt x="72873" y="17845"/>
                    <a:pt x="72824" y="17362"/>
                  </a:cubicBezTo>
                  <a:cubicBezTo>
                    <a:pt x="72824" y="16880"/>
                    <a:pt x="73065" y="16398"/>
                    <a:pt x="73500" y="16157"/>
                  </a:cubicBezTo>
                  <a:cubicBezTo>
                    <a:pt x="72776" y="16108"/>
                    <a:pt x="72439" y="15288"/>
                    <a:pt x="72294" y="14662"/>
                  </a:cubicBezTo>
                  <a:cubicBezTo>
                    <a:pt x="72004" y="13890"/>
                    <a:pt x="71956" y="13070"/>
                    <a:pt x="72101" y="12347"/>
                  </a:cubicBezTo>
                  <a:cubicBezTo>
                    <a:pt x="63275" y="9598"/>
                    <a:pt x="54739" y="7620"/>
                    <a:pt x="51122" y="6849"/>
                  </a:cubicBezTo>
                  <a:cubicBezTo>
                    <a:pt x="50157" y="6607"/>
                    <a:pt x="49530" y="5739"/>
                    <a:pt x="49627" y="4727"/>
                  </a:cubicBezTo>
                  <a:lnTo>
                    <a:pt x="49627" y="4727"/>
                  </a:lnTo>
                  <a:cubicBezTo>
                    <a:pt x="46153" y="5147"/>
                    <a:pt x="42517" y="5339"/>
                    <a:pt x="38880" y="5339"/>
                  </a:cubicBezTo>
                  <a:cubicBezTo>
                    <a:pt x="26257" y="5339"/>
                    <a:pt x="13611" y="3033"/>
                    <a:pt x="76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49"/>
            <p:cNvSpPr/>
            <p:nvPr/>
          </p:nvSpPr>
          <p:spPr>
            <a:xfrm>
              <a:off x="3550604" y="3913964"/>
              <a:ext cx="88001" cy="17176"/>
            </a:xfrm>
            <a:custGeom>
              <a:avLst/>
              <a:gdLst/>
              <a:ahLst/>
              <a:cxnLst/>
              <a:rect l="l" t="t" r="r" b="b"/>
              <a:pathLst>
                <a:path w="5933" h="1158" fill="none" extrusionOk="0">
                  <a:moveTo>
                    <a:pt x="1" y="0"/>
                  </a:moveTo>
                  <a:cubicBezTo>
                    <a:pt x="1" y="0"/>
                    <a:pt x="4438" y="1158"/>
                    <a:pt x="5933" y="627"/>
                  </a:cubicBezTo>
                </a:path>
              </a:pathLst>
            </a:custGeom>
            <a:noFill/>
            <a:ln w="10850" cap="flat" cmpd="sng">
              <a:solidFill>
                <a:schemeClr val="hlink"/>
              </a:solidFill>
              <a:prstDash val="solid"/>
              <a:miter lim="48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49"/>
            <p:cNvSpPr/>
            <p:nvPr/>
          </p:nvSpPr>
          <p:spPr>
            <a:xfrm>
              <a:off x="2435343" y="4115694"/>
              <a:ext cx="248237" cy="76669"/>
            </a:xfrm>
            <a:custGeom>
              <a:avLst/>
              <a:gdLst/>
              <a:ahLst/>
              <a:cxnLst/>
              <a:rect l="l" t="t" r="r" b="b"/>
              <a:pathLst>
                <a:path w="16736" h="5169" extrusionOk="0">
                  <a:moveTo>
                    <a:pt x="242" y="0"/>
                  </a:moveTo>
                  <a:cubicBezTo>
                    <a:pt x="49" y="1110"/>
                    <a:pt x="1" y="2267"/>
                    <a:pt x="49" y="3376"/>
                  </a:cubicBezTo>
                  <a:cubicBezTo>
                    <a:pt x="49" y="3376"/>
                    <a:pt x="2210" y="5168"/>
                    <a:pt x="6706" y="5168"/>
                  </a:cubicBezTo>
                  <a:cubicBezTo>
                    <a:pt x="8293" y="5168"/>
                    <a:pt x="10171" y="4945"/>
                    <a:pt x="12347" y="4341"/>
                  </a:cubicBezTo>
                  <a:cubicBezTo>
                    <a:pt x="13891" y="3955"/>
                    <a:pt x="15337" y="3618"/>
                    <a:pt x="16736" y="3328"/>
                  </a:cubicBezTo>
                  <a:cubicBezTo>
                    <a:pt x="16205" y="2267"/>
                    <a:pt x="15820" y="1206"/>
                    <a:pt x="15530" y="49"/>
                  </a:cubicBezTo>
                  <a:cubicBezTo>
                    <a:pt x="14517" y="290"/>
                    <a:pt x="13456" y="579"/>
                    <a:pt x="12347" y="869"/>
                  </a:cubicBezTo>
                  <a:cubicBezTo>
                    <a:pt x="10185" y="1470"/>
                    <a:pt x="8317" y="1693"/>
                    <a:pt x="6735" y="1693"/>
                  </a:cubicBezTo>
                  <a:cubicBezTo>
                    <a:pt x="2989" y="1693"/>
                    <a:pt x="852" y="441"/>
                    <a:pt x="242" y="0"/>
                  </a:cubicBezTo>
                  <a:close/>
                </a:path>
              </a:pathLst>
            </a:custGeom>
            <a:solidFill>
              <a:srgbClr val="4F3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49"/>
            <p:cNvSpPr/>
            <p:nvPr/>
          </p:nvSpPr>
          <p:spPr>
            <a:xfrm>
              <a:off x="2458245" y="4004817"/>
              <a:ext cx="292586" cy="134486"/>
            </a:xfrm>
            <a:custGeom>
              <a:avLst/>
              <a:gdLst/>
              <a:ahLst/>
              <a:cxnLst/>
              <a:rect l="l" t="t" r="r" b="b"/>
              <a:pathLst>
                <a:path w="19726" h="9067" extrusionOk="0">
                  <a:moveTo>
                    <a:pt x="482" y="0"/>
                  </a:moveTo>
                  <a:cubicBezTo>
                    <a:pt x="338" y="482"/>
                    <a:pt x="193" y="1013"/>
                    <a:pt x="0" y="1543"/>
                  </a:cubicBezTo>
                  <a:cubicBezTo>
                    <a:pt x="290" y="1447"/>
                    <a:pt x="579" y="1399"/>
                    <a:pt x="868" y="1302"/>
                  </a:cubicBezTo>
                  <a:cubicBezTo>
                    <a:pt x="1061" y="1254"/>
                    <a:pt x="1302" y="1254"/>
                    <a:pt x="1495" y="1254"/>
                  </a:cubicBezTo>
                  <a:cubicBezTo>
                    <a:pt x="1736" y="1351"/>
                    <a:pt x="1929" y="1495"/>
                    <a:pt x="2074" y="1688"/>
                  </a:cubicBezTo>
                  <a:cubicBezTo>
                    <a:pt x="2556" y="2170"/>
                    <a:pt x="3039" y="2701"/>
                    <a:pt x="3424" y="3183"/>
                  </a:cubicBezTo>
                  <a:cubicBezTo>
                    <a:pt x="3810" y="3665"/>
                    <a:pt x="4148" y="4485"/>
                    <a:pt x="3617" y="4823"/>
                  </a:cubicBezTo>
                  <a:cubicBezTo>
                    <a:pt x="4678" y="4871"/>
                    <a:pt x="5643" y="5209"/>
                    <a:pt x="6559" y="5691"/>
                  </a:cubicBezTo>
                  <a:cubicBezTo>
                    <a:pt x="7427" y="6270"/>
                    <a:pt x="8006" y="7379"/>
                    <a:pt x="7620" y="8344"/>
                  </a:cubicBezTo>
                  <a:cubicBezTo>
                    <a:pt x="7524" y="8633"/>
                    <a:pt x="7379" y="8874"/>
                    <a:pt x="7138" y="9067"/>
                  </a:cubicBezTo>
                  <a:cubicBezTo>
                    <a:pt x="8392" y="8922"/>
                    <a:pt x="9598" y="8681"/>
                    <a:pt x="10803" y="8344"/>
                  </a:cubicBezTo>
                  <a:cubicBezTo>
                    <a:pt x="11912" y="8054"/>
                    <a:pt x="12973" y="7765"/>
                    <a:pt x="14034" y="7524"/>
                  </a:cubicBezTo>
                  <a:cubicBezTo>
                    <a:pt x="13745" y="6414"/>
                    <a:pt x="13745" y="5257"/>
                    <a:pt x="14034" y="4148"/>
                  </a:cubicBezTo>
                  <a:cubicBezTo>
                    <a:pt x="14179" y="3473"/>
                    <a:pt x="14565" y="2894"/>
                    <a:pt x="14999" y="2363"/>
                  </a:cubicBezTo>
                  <a:cubicBezTo>
                    <a:pt x="15771" y="1881"/>
                    <a:pt x="16591" y="1495"/>
                    <a:pt x="17410" y="1158"/>
                  </a:cubicBezTo>
                  <a:cubicBezTo>
                    <a:pt x="18182" y="820"/>
                    <a:pt x="18954" y="579"/>
                    <a:pt x="19725" y="338"/>
                  </a:cubicBezTo>
                  <a:lnTo>
                    <a:pt x="19725" y="338"/>
                  </a:lnTo>
                  <a:cubicBezTo>
                    <a:pt x="19487" y="397"/>
                    <a:pt x="15599" y="1065"/>
                    <a:pt x="10558" y="1065"/>
                  </a:cubicBezTo>
                  <a:cubicBezTo>
                    <a:pt x="7444" y="1065"/>
                    <a:pt x="3889" y="810"/>
                    <a:pt x="482" y="0"/>
                  </a:cubicBezTo>
                  <a:close/>
                </a:path>
              </a:pathLst>
            </a:custGeom>
            <a:solidFill>
              <a:srgbClr val="844F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49"/>
            <p:cNvSpPr/>
            <p:nvPr/>
          </p:nvSpPr>
          <p:spPr>
            <a:xfrm>
              <a:off x="3292002" y="3879908"/>
              <a:ext cx="344351" cy="87897"/>
            </a:xfrm>
            <a:custGeom>
              <a:avLst/>
              <a:gdLst/>
              <a:ahLst/>
              <a:cxnLst/>
              <a:rect l="l" t="t" r="r" b="b"/>
              <a:pathLst>
                <a:path w="23216" h="5926" extrusionOk="0">
                  <a:moveTo>
                    <a:pt x="22646" y="1"/>
                  </a:moveTo>
                  <a:cubicBezTo>
                    <a:pt x="22484" y="1"/>
                    <a:pt x="22309" y="28"/>
                    <a:pt x="22210" y="78"/>
                  </a:cubicBezTo>
                  <a:cubicBezTo>
                    <a:pt x="19509" y="1669"/>
                    <a:pt x="16374" y="2441"/>
                    <a:pt x="13384" y="3164"/>
                  </a:cubicBezTo>
                  <a:cubicBezTo>
                    <a:pt x="9236" y="4177"/>
                    <a:pt x="5040" y="4852"/>
                    <a:pt x="796" y="5431"/>
                  </a:cubicBezTo>
                  <a:cubicBezTo>
                    <a:pt x="398" y="5475"/>
                    <a:pt x="0" y="5925"/>
                    <a:pt x="495" y="5925"/>
                  </a:cubicBezTo>
                  <a:cubicBezTo>
                    <a:pt x="540" y="5925"/>
                    <a:pt x="592" y="5921"/>
                    <a:pt x="652" y="5913"/>
                  </a:cubicBezTo>
                  <a:cubicBezTo>
                    <a:pt x="5040" y="5335"/>
                    <a:pt x="9429" y="4611"/>
                    <a:pt x="13721" y="3550"/>
                  </a:cubicBezTo>
                  <a:cubicBezTo>
                    <a:pt x="16808" y="2827"/>
                    <a:pt x="20039" y="1959"/>
                    <a:pt x="22837" y="319"/>
                  </a:cubicBezTo>
                  <a:cubicBezTo>
                    <a:pt x="23215" y="98"/>
                    <a:pt x="22953" y="1"/>
                    <a:pt x="22646" y="1"/>
                  </a:cubicBezTo>
                  <a:close/>
                </a:path>
              </a:pathLst>
            </a:custGeom>
            <a:solidFill>
              <a:srgbClr val="D893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49"/>
            <p:cNvSpPr/>
            <p:nvPr/>
          </p:nvSpPr>
          <p:spPr>
            <a:xfrm>
              <a:off x="2820219" y="3437422"/>
              <a:ext cx="864853" cy="576450"/>
            </a:xfrm>
            <a:custGeom>
              <a:avLst/>
              <a:gdLst/>
              <a:ahLst/>
              <a:cxnLst/>
              <a:rect l="l" t="t" r="r" b="b"/>
              <a:pathLst>
                <a:path w="58308" h="38864" extrusionOk="0">
                  <a:moveTo>
                    <a:pt x="746" y="0"/>
                  </a:moveTo>
                  <a:cubicBezTo>
                    <a:pt x="449" y="0"/>
                    <a:pt x="49" y="163"/>
                    <a:pt x="49" y="345"/>
                  </a:cubicBezTo>
                  <a:cubicBezTo>
                    <a:pt x="0" y="2419"/>
                    <a:pt x="676" y="4396"/>
                    <a:pt x="1833" y="6084"/>
                  </a:cubicBezTo>
                  <a:cubicBezTo>
                    <a:pt x="3039" y="7820"/>
                    <a:pt x="4871" y="8689"/>
                    <a:pt x="6752" y="9460"/>
                  </a:cubicBezTo>
                  <a:cubicBezTo>
                    <a:pt x="12106" y="11486"/>
                    <a:pt x="17604" y="12981"/>
                    <a:pt x="23246" y="13849"/>
                  </a:cubicBezTo>
                  <a:cubicBezTo>
                    <a:pt x="25465" y="14235"/>
                    <a:pt x="27731" y="14428"/>
                    <a:pt x="29998" y="14621"/>
                  </a:cubicBezTo>
                  <a:cubicBezTo>
                    <a:pt x="32313" y="14862"/>
                    <a:pt x="34676" y="15247"/>
                    <a:pt x="36943" y="15682"/>
                  </a:cubicBezTo>
                  <a:cubicBezTo>
                    <a:pt x="42103" y="16694"/>
                    <a:pt x="47360" y="17852"/>
                    <a:pt x="52183" y="19974"/>
                  </a:cubicBezTo>
                  <a:cubicBezTo>
                    <a:pt x="53678" y="20601"/>
                    <a:pt x="55896" y="21517"/>
                    <a:pt x="56620" y="23109"/>
                  </a:cubicBezTo>
                  <a:cubicBezTo>
                    <a:pt x="57488" y="25182"/>
                    <a:pt x="57295" y="28317"/>
                    <a:pt x="55752" y="30053"/>
                  </a:cubicBezTo>
                  <a:cubicBezTo>
                    <a:pt x="55704" y="30053"/>
                    <a:pt x="55704" y="30102"/>
                    <a:pt x="55704" y="30150"/>
                  </a:cubicBezTo>
                  <a:cubicBezTo>
                    <a:pt x="56330" y="31549"/>
                    <a:pt x="55077" y="32947"/>
                    <a:pt x="54064" y="33671"/>
                  </a:cubicBezTo>
                  <a:cubicBezTo>
                    <a:pt x="52135" y="35069"/>
                    <a:pt x="49627" y="35600"/>
                    <a:pt x="47408" y="36227"/>
                  </a:cubicBezTo>
                  <a:cubicBezTo>
                    <a:pt x="45190" y="36950"/>
                    <a:pt x="42923" y="37529"/>
                    <a:pt x="40608" y="37963"/>
                  </a:cubicBezTo>
                  <a:cubicBezTo>
                    <a:pt x="39548" y="38158"/>
                    <a:pt x="38439" y="38321"/>
                    <a:pt x="37338" y="38321"/>
                  </a:cubicBezTo>
                  <a:cubicBezTo>
                    <a:pt x="36536" y="38321"/>
                    <a:pt x="35738" y="38235"/>
                    <a:pt x="34966" y="38011"/>
                  </a:cubicBezTo>
                  <a:cubicBezTo>
                    <a:pt x="34950" y="38009"/>
                    <a:pt x="34934" y="38007"/>
                    <a:pt x="34915" y="38007"/>
                  </a:cubicBezTo>
                  <a:cubicBezTo>
                    <a:pt x="34585" y="38007"/>
                    <a:pt x="33790" y="38404"/>
                    <a:pt x="34339" y="38542"/>
                  </a:cubicBezTo>
                  <a:cubicBezTo>
                    <a:pt x="35240" y="38754"/>
                    <a:pt x="36171" y="38864"/>
                    <a:pt x="37107" y="38864"/>
                  </a:cubicBezTo>
                  <a:cubicBezTo>
                    <a:pt x="37873" y="38864"/>
                    <a:pt x="38643" y="38790"/>
                    <a:pt x="39403" y="38638"/>
                  </a:cubicBezTo>
                  <a:cubicBezTo>
                    <a:pt x="41766" y="38252"/>
                    <a:pt x="44081" y="37722"/>
                    <a:pt x="46347" y="37046"/>
                  </a:cubicBezTo>
                  <a:cubicBezTo>
                    <a:pt x="48807" y="36371"/>
                    <a:pt x="51411" y="35744"/>
                    <a:pt x="53678" y="34539"/>
                  </a:cubicBezTo>
                  <a:cubicBezTo>
                    <a:pt x="54932" y="34008"/>
                    <a:pt x="55945" y="33044"/>
                    <a:pt x="56620" y="31838"/>
                  </a:cubicBezTo>
                  <a:cubicBezTo>
                    <a:pt x="56861" y="31307"/>
                    <a:pt x="56957" y="30632"/>
                    <a:pt x="56765" y="30053"/>
                  </a:cubicBezTo>
                  <a:cubicBezTo>
                    <a:pt x="56754" y="30010"/>
                    <a:pt x="56741" y="29989"/>
                    <a:pt x="56729" y="29979"/>
                  </a:cubicBezTo>
                  <a:lnTo>
                    <a:pt x="56729" y="29979"/>
                  </a:lnTo>
                  <a:cubicBezTo>
                    <a:pt x="56747" y="29969"/>
                    <a:pt x="56774" y="29948"/>
                    <a:pt x="56813" y="29909"/>
                  </a:cubicBezTo>
                  <a:cubicBezTo>
                    <a:pt x="57102" y="29523"/>
                    <a:pt x="57343" y="29089"/>
                    <a:pt x="57536" y="28655"/>
                  </a:cubicBezTo>
                  <a:cubicBezTo>
                    <a:pt x="58260" y="26870"/>
                    <a:pt x="58308" y="24845"/>
                    <a:pt x="57681" y="23012"/>
                  </a:cubicBezTo>
                  <a:cubicBezTo>
                    <a:pt x="57295" y="22192"/>
                    <a:pt x="56716" y="21517"/>
                    <a:pt x="55945" y="21083"/>
                  </a:cubicBezTo>
                  <a:cubicBezTo>
                    <a:pt x="53485" y="19395"/>
                    <a:pt x="50495" y="18479"/>
                    <a:pt x="47698" y="17611"/>
                  </a:cubicBezTo>
                  <a:cubicBezTo>
                    <a:pt x="44177" y="16550"/>
                    <a:pt x="40608" y="15730"/>
                    <a:pt x="36991" y="15055"/>
                  </a:cubicBezTo>
                  <a:cubicBezTo>
                    <a:pt x="34049" y="14524"/>
                    <a:pt x="31156" y="14235"/>
                    <a:pt x="28165" y="13945"/>
                  </a:cubicBezTo>
                  <a:cubicBezTo>
                    <a:pt x="24404" y="13511"/>
                    <a:pt x="20690" y="12836"/>
                    <a:pt x="17025" y="11920"/>
                  </a:cubicBezTo>
                  <a:cubicBezTo>
                    <a:pt x="13408" y="11100"/>
                    <a:pt x="9887" y="9991"/>
                    <a:pt x="6511" y="8544"/>
                  </a:cubicBezTo>
                  <a:cubicBezTo>
                    <a:pt x="5305" y="8062"/>
                    <a:pt x="4244" y="7338"/>
                    <a:pt x="3376" y="6422"/>
                  </a:cubicBezTo>
                  <a:cubicBezTo>
                    <a:pt x="2122" y="4975"/>
                    <a:pt x="1303" y="3142"/>
                    <a:pt x="1110" y="1213"/>
                  </a:cubicBezTo>
                  <a:cubicBezTo>
                    <a:pt x="1061" y="876"/>
                    <a:pt x="1061" y="538"/>
                    <a:pt x="1061" y="200"/>
                  </a:cubicBezTo>
                  <a:cubicBezTo>
                    <a:pt x="1061" y="57"/>
                    <a:pt x="922" y="0"/>
                    <a:pt x="746" y="0"/>
                  </a:cubicBezTo>
                  <a:close/>
                </a:path>
              </a:pathLst>
            </a:custGeom>
            <a:solidFill>
              <a:srgbClr val="D893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49"/>
            <p:cNvSpPr/>
            <p:nvPr/>
          </p:nvSpPr>
          <p:spPr>
            <a:xfrm>
              <a:off x="2966874" y="3470396"/>
              <a:ext cx="54376" cy="125231"/>
            </a:xfrm>
            <a:custGeom>
              <a:avLst/>
              <a:gdLst/>
              <a:ahLst/>
              <a:cxnLst/>
              <a:rect l="l" t="t" r="r" b="b"/>
              <a:pathLst>
                <a:path w="3666" h="8443" extrusionOk="0">
                  <a:moveTo>
                    <a:pt x="3358" y="1"/>
                  </a:moveTo>
                  <a:cubicBezTo>
                    <a:pt x="3051" y="1"/>
                    <a:pt x="2522" y="182"/>
                    <a:pt x="2556" y="389"/>
                  </a:cubicBezTo>
                  <a:cubicBezTo>
                    <a:pt x="2653" y="1353"/>
                    <a:pt x="2604" y="2366"/>
                    <a:pt x="2460" y="3331"/>
                  </a:cubicBezTo>
                  <a:cubicBezTo>
                    <a:pt x="2219" y="5163"/>
                    <a:pt x="1592" y="6996"/>
                    <a:pt x="145" y="8153"/>
                  </a:cubicBezTo>
                  <a:cubicBezTo>
                    <a:pt x="0" y="8298"/>
                    <a:pt x="0" y="8395"/>
                    <a:pt x="193" y="8443"/>
                  </a:cubicBezTo>
                  <a:cubicBezTo>
                    <a:pt x="482" y="8443"/>
                    <a:pt x="724" y="8395"/>
                    <a:pt x="916" y="8250"/>
                  </a:cubicBezTo>
                  <a:cubicBezTo>
                    <a:pt x="2363" y="6948"/>
                    <a:pt x="3280" y="5212"/>
                    <a:pt x="3473" y="3282"/>
                  </a:cubicBezTo>
                  <a:cubicBezTo>
                    <a:pt x="3617" y="2221"/>
                    <a:pt x="3665" y="1160"/>
                    <a:pt x="3569" y="99"/>
                  </a:cubicBezTo>
                  <a:cubicBezTo>
                    <a:pt x="3569" y="30"/>
                    <a:pt x="3482" y="1"/>
                    <a:pt x="3358" y="1"/>
                  </a:cubicBezTo>
                  <a:close/>
                </a:path>
              </a:pathLst>
            </a:custGeom>
            <a:solidFill>
              <a:srgbClr val="D893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49"/>
            <p:cNvSpPr/>
            <p:nvPr/>
          </p:nvSpPr>
          <p:spPr>
            <a:xfrm>
              <a:off x="3016224" y="3483790"/>
              <a:ext cx="57965" cy="126328"/>
            </a:xfrm>
            <a:custGeom>
              <a:avLst/>
              <a:gdLst/>
              <a:ahLst/>
              <a:cxnLst/>
              <a:rect l="l" t="t" r="r" b="b"/>
              <a:pathLst>
                <a:path w="3908" h="8517" extrusionOk="0">
                  <a:moveTo>
                    <a:pt x="3323" y="0"/>
                  </a:moveTo>
                  <a:cubicBezTo>
                    <a:pt x="3012" y="0"/>
                    <a:pt x="2573" y="193"/>
                    <a:pt x="2605" y="450"/>
                  </a:cubicBezTo>
                  <a:cubicBezTo>
                    <a:pt x="2702" y="1415"/>
                    <a:pt x="2653" y="2428"/>
                    <a:pt x="2509" y="3392"/>
                  </a:cubicBezTo>
                  <a:cubicBezTo>
                    <a:pt x="2268" y="5177"/>
                    <a:pt x="1641" y="7009"/>
                    <a:pt x="194" y="8167"/>
                  </a:cubicBezTo>
                  <a:cubicBezTo>
                    <a:pt x="1" y="8311"/>
                    <a:pt x="97" y="8456"/>
                    <a:pt x="290" y="8504"/>
                  </a:cubicBezTo>
                  <a:cubicBezTo>
                    <a:pt x="333" y="8513"/>
                    <a:pt x="376" y="8517"/>
                    <a:pt x="418" y="8517"/>
                  </a:cubicBezTo>
                  <a:cubicBezTo>
                    <a:pt x="615" y="8517"/>
                    <a:pt x="807" y="8431"/>
                    <a:pt x="965" y="8311"/>
                  </a:cubicBezTo>
                  <a:cubicBezTo>
                    <a:pt x="3329" y="6527"/>
                    <a:pt x="3907" y="2958"/>
                    <a:pt x="3618" y="161"/>
                  </a:cubicBezTo>
                  <a:cubicBezTo>
                    <a:pt x="3602" y="48"/>
                    <a:pt x="3479" y="0"/>
                    <a:pt x="3323" y="0"/>
                  </a:cubicBezTo>
                  <a:close/>
                </a:path>
              </a:pathLst>
            </a:custGeom>
            <a:solidFill>
              <a:srgbClr val="D893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49"/>
            <p:cNvSpPr/>
            <p:nvPr/>
          </p:nvSpPr>
          <p:spPr>
            <a:xfrm>
              <a:off x="2473257" y="3516793"/>
              <a:ext cx="215338" cy="176121"/>
            </a:xfrm>
            <a:custGeom>
              <a:avLst/>
              <a:gdLst/>
              <a:ahLst/>
              <a:cxnLst/>
              <a:rect l="l" t="t" r="r" b="b"/>
              <a:pathLst>
                <a:path w="14518" h="11874" extrusionOk="0">
                  <a:moveTo>
                    <a:pt x="3380" y="1"/>
                  </a:moveTo>
                  <a:cubicBezTo>
                    <a:pt x="3172" y="1"/>
                    <a:pt x="2979" y="137"/>
                    <a:pt x="2895" y="347"/>
                  </a:cubicBezTo>
                  <a:cubicBezTo>
                    <a:pt x="2316" y="2325"/>
                    <a:pt x="1" y="11874"/>
                    <a:pt x="6801" y="11874"/>
                  </a:cubicBezTo>
                  <a:cubicBezTo>
                    <a:pt x="12588" y="11874"/>
                    <a:pt x="14228" y="3675"/>
                    <a:pt x="14518" y="1939"/>
                  </a:cubicBezTo>
                  <a:cubicBezTo>
                    <a:pt x="14518" y="1746"/>
                    <a:pt x="14373" y="1553"/>
                    <a:pt x="14180" y="1553"/>
                  </a:cubicBezTo>
                  <a:lnTo>
                    <a:pt x="3473" y="10"/>
                  </a:lnTo>
                  <a:cubicBezTo>
                    <a:pt x="3442" y="4"/>
                    <a:pt x="3411" y="1"/>
                    <a:pt x="3380" y="1"/>
                  </a:cubicBezTo>
                  <a:close/>
                </a:path>
              </a:pathLst>
            </a:custGeom>
            <a:solidFill>
              <a:srgbClr val="D893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49"/>
            <p:cNvSpPr/>
            <p:nvPr/>
          </p:nvSpPr>
          <p:spPr>
            <a:xfrm>
              <a:off x="3292358" y="2819445"/>
              <a:ext cx="691743" cy="569420"/>
            </a:xfrm>
            <a:custGeom>
              <a:avLst/>
              <a:gdLst/>
              <a:ahLst/>
              <a:cxnLst/>
              <a:rect l="l" t="t" r="r" b="b"/>
              <a:pathLst>
                <a:path w="46637" h="38390" extrusionOk="0">
                  <a:moveTo>
                    <a:pt x="35786" y="1"/>
                  </a:moveTo>
                  <a:cubicBezTo>
                    <a:pt x="33278" y="290"/>
                    <a:pt x="30529" y="10080"/>
                    <a:pt x="30529" y="10080"/>
                  </a:cubicBezTo>
                  <a:lnTo>
                    <a:pt x="18665" y="19195"/>
                  </a:lnTo>
                  <a:lnTo>
                    <a:pt x="12636" y="4341"/>
                  </a:lnTo>
                  <a:lnTo>
                    <a:pt x="1" y="12733"/>
                  </a:lnTo>
                  <a:cubicBezTo>
                    <a:pt x="1" y="12733"/>
                    <a:pt x="7717" y="36461"/>
                    <a:pt x="14614" y="38294"/>
                  </a:cubicBezTo>
                  <a:cubicBezTo>
                    <a:pt x="14859" y="38358"/>
                    <a:pt x="15110" y="38389"/>
                    <a:pt x="15366" y="38389"/>
                  </a:cubicBezTo>
                  <a:cubicBezTo>
                    <a:pt x="22390" y="38389"/>
                    <a:pt x="33567" y="15048"/>
                    <a:pt x="33567" y="15048"/>
                  </a:cubicBezTo>
                  <a:cubicBezTo>
                    <a:pt x="33567" y="15048"/>
                    <a:pt x="33648" y="15057"/>
                    <a:pt x="33800" y="15057"/>
                  </a:cubicBezTo>
                  <a:cubicBezTo>
                    <a:pt x="34734" y="15057"/>
                    <a:pt x="38342" y="14700"/>
                    <a:pt x="42200" y="9598"/>
                  </a:cubicBezTo>
                  <a:cubicBezTo>
                    <a:pt x="46637" y="3666"/>
                    <a:pt x="42200" y="1"/>
                    <a:pt x="42200" y="1"/>
                  </a:cubicBezTo>
                  <a:cubicBezTo>
                    <a:pt x="40609" y="3425"/>
                    <a:pt x="35786" y="4341"/>
                    <a:pt x="35786" y="4341"/>
                  </a:cubicBezTo>
                  <a:cubicBezTo>
                    <a:pt x="36847" y="290"/>
                    <a:pt x="35786" y="1"/>
                    <a:pt x="35786" y="1"/>
                  </a:cubicBezTo>
                  <a:close/>
                </a:path>
              </a:pathLst>
            </a:custGeom>
            <a:solidFill>
              <a:srgbClr val="EFA3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49"/>
            <p:cNvSpPr/>
            <p:nvPr/>
          </p:nvSpPr>
          <p:spPr>
            <a:xfrm>
              <a:off x="2974736" y="2938199"/>
              <a:ext cx="290450" cy="419923"/>
            </a:xfrm>
            <a:custGeom>
              <a:avLst/>
              <a:gdLst/>
              <a:ahLst/>
              <a:cxnLst/>
              <a:rect l="l" t="t" r="r" b="b"/>
              <a:pathLst>
                <a:path w="19582" h="28311" extrusionOk="0">
                  <a:moveTo>
                    <a:pt x="11189" y="0"/>
                  </a:moveTo>
                  <a:lnTo>
                    <a:pt x="1" y="24018"/>
                  </a:lnTo>
                  <a:lnTo>
                    <a:pt x="3473" y="28310"/>
                  </a:lnTo>
                  <a:cubicBezTo>
                    <a:pt x="13746" y="23777"/>
                    <a:pt x="19581" y="2460"/>
                    <a:pt x="19581" y="2460"/>
                  </a:cubicBezTo>
                  <a:lnTo>
                    <a:pt x="11189" y="0"/>
                  </a:lnTo>
                  <a:close/>
                </a:path>
              </a:pathLst>
            </a:custGeom>
            <a:solidFill>
              <a:srgbClr val="D893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49"/>
            <p:cNvSpPr/>
            <p:nvPr/>
          </p:nvSpPr>
          <p:spPr>
            <a:xfrm>
              <a:off x="2352366" y="2472633"/>
              <a:ext cx="912792" cy="895483"/>
            </a:xfrm>
            <a:custGeom>
              <a:avLst/>
              <a:gdLst/>
              <a:ahLst/>
              <a:cxnLst/>
              <a:rect l="l" t="t" r="r" b="b"/>
              <a:pathLst>
                <a:path w="61540" h="60373" extrusionOk="0">
                  <a:moveTo>
                    <a:pt x="53766" y="1"/>
                  </a:moveTo>
                  <a:cubicBezTo>
                    <a:pt x="53351" y="1"/>
                    <a:pt x="52936" y="13"/>
                    <a:pt x="52521" y="39"/>
                  </a:cubicBezTo>
                  <a:lnTo>
                    <a:pt x="7813" y="19282"/>
                  </a:lnTo>
                  <a:cubicBezTo>
                    <a:pt x="7813" y="19282"/>
                    <a:pt x="2653" y="36789"/>
                    <a:pt x="0" y="45711"/>
                  </a:cubicBezTo>
                  <a:cubicBezTo>
                    <a:pt x="85" y="45705"/>
                    <a:pt x="169" y="45702"/>
                    <a:pt x="253" y="45702"/>
                  </a:cubicBezTo>
                  <a:cubicBezTo>
                    <a:pt x="843" y="45702"/>
                    <a:pt x="1423" y="45850"/>
                    <a:pt x="1930" y="46145"/>
                  </a:cubicBezTo>
                  <a:cubicBezTo>
                    <a:pt x="2557" y="46483"/>
                    <a:pt x="2942" y="47158"/>
                    <a:pt x="2991" y="47833"/>
                  </a:cubicBezTo>
                  <a:cubicBezTo>
                    <a:pt x="2942" y="48267"/>
                    <a:pt x="2798" y="48701"/>
                    <a:pt x="3039" y="48991"/>
                  </a:cubicBezTo>
                  <a:cubicBezTo>
                    <a:pt x="3232" y="49184"/>
                    <a:pt x="3521" y="49232"/>
                    <a:pt x="3762" y="49376"/>
                  </a:cubicBezTo>
                  <a:cubicBezTo>
                    <a:pt x="4389" y="49666"/>
                    <a:pt x="4534" y="50486"/>
                    <a:pt x="4630" y="51161"/>
                  </a:cubicBezTo>
                  <a:cubicBezTo>
                    <a:pt x="4775" y="52656"/>
                    <a:pt x="4920" y="54247"/>
                    <a:pt x="4148" y="55501"/>
                  </a:cubicBezTo>
                  <a:cubicBezTo>
                    <a:pt x="3810" y="55935"/>
                    <a:pt x="3473" y="56321"/>
                    <a:pt x="3135" y="56707"/>
                  </a:cubicBezTo>
                  <a:cubicBezTo>
                    <a:pt x="3087" y="56804"/>
                    <a:pt x="3039" y="56852"/>
                    <a:pt x="2991" y="56900"/>
                  </a:cubicBezTo>
                  <a:lnTo>
                    <a:pt x="33808" y="60372"/>
                  </a:lnTo>
                  <a:lnTo>
                    <a:pt x="34146" y="60372"/>
                  </a:lnTo>
                  <a:cubicBezTo>
                    <a:pt x="31107" y="56755"/>
                    <a:pt x="32072" y="50341"/>
                    <a:pt x="33037" y="46965"/>
                  </a:cubicBezTo>
                  <a:cubicBezTo>
                    <a:pt x="34194" y="43010"/>
                    <a:pt x="33953" y="42239"/>
                    <a:pt x="43840" y="21115"/>
                  </a:cubicBezTo>
                  <a:cubicBezTo>
                    <a:pt x="50254" y="7515"/>
                    <a:pt x="57343" y="3029"/>
                    <a:pt x="61539" y="1534"/>
                  </a:cubicBezTo>
                  <a:cubicBezTo>
                    <a:pt x="59077" y="533"/>
                    <a:pt x="56433" y="1"/>
                    <a:pt x="537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49"/>
            <p:cNvSpPr/>
            <p:nvPr/>
          </p:nvSpPr>
          <p:spPr>
            <a:xfrm>
              <a:off x="2813781" y="2495387"/>
              <a:ext cx="706057" cy="876319"/>
            </a:xfrm>
            <a:custGeom>
              <a:avLst/>
              <a:gdLst/>
              <a:ahLst/>
              <a:cxnLst/>
              <a:rect l="l" t="t" r="r" b="b"/>
              <a:pathLst>
                <a:path w="47602" h="59081" extrusionOk="0">
                  <a:moveTo>
                    <a:pt x="30432" y="0"/>
                  </a:moveTo>
                  <a:cubicBezTo>
                    <a:pt x="26236" y="1495"/>
                    <a:pt x="19147" y="5981"/>
                    <a:pt x="12733" y="19581"/>
                  </a:cubicBezTo>
                  <a:cubicBezTo>
                    <a:pt x="2846" y="40705"/>
                    <a:pt x="3087" y="41476"/>
                    <a:pt x="1930" y="45431"/>
                  </a:cubicBezTo>
                  <a:cubicBezTo>
                    <a:pt x="965" y="48807"/>
                    <a:pt x="0" y="55221"/>
                    <a:pt x="3039" y="58838"/>
                  </a:cubicBezTo>
                  <a:cubicBezTo>
                    <a:pt x="3879" y="58908"/>
                    <a:pt x="6131" y="59080"/>
                    <a:pt x="8434" y="59080"/>
                  </a:cubicBezTo>
                  <a:cubicBezTo>
                    <a:pt x="10890" y="59080"/>
                    <a:pt x="13403" y="58885"/>
                    <a:pt x="14324" y="58163"/>
                  </a:cubicBezTo>
                  <a:cubicBezTo>
                    <a:pt x="16398" y="56620"/>
                    <a:pt x="12106" y="49337"/>
                    <a:pt x="19822" y="45286"/>
                  </a:cubicBezTo>
                  <a:cubicBezTo>
                    <a:pt x="27538" y="41187"/>
                    <a:pt x="29419" y="34580"/>
                    <a:pt x="29419" y="34580"/>
                  </a:cubicBezTo>
                  <a:lnTo>
                    <a:pt x="30625" y="37184"/>
                  </a:lnTo>
                  <a:cubicBezTo>
                    <a:pt x="30865" y="37664"/>
                    <a:pt x="31369" y="37944"/>
                    <a:pt x="31892" y="37944"/>
                  </a:cubicBezTo>
                  <a:cubicBezTo>
                    <a:pt x="32000" y="37944"/>
                    <a:pt x="32109" y="37932"/>
                    <a:pt x="32217" y="37907"/>
                  </a:cubicBezTo>
                  <a:cubicBezTo>
                    <a:pt x="40801" y="35496"/>
                    <a:pt x="45865" y="28696"/>
                    <a:pt x="47312" y="26526"/>
                  </a:cubicBezTo>
                  <a:cubicBezTo>
                    <a:pt x="47553" y="26140"/>
                    <a:pt x="47601" y="25658"/>
                    <a:pt x="47408" y="25224"/>
                  </a:cubicBezTo>
                  <a:cubicBezTo>
                    <a:pt x="45913" y="22041"/>
                    <a:pt x="39258" y="8103"/>
                    <a:pt x="34966" y="3232"/>
                  </a:cubicBezTo>
                  <a:cubicBezTo>
                    <a:pt x="33712" y="1833"/>
                    <a:pt x="32168" y="724"/>
                    <a:pt x="30432" y="0"/>
                  </a:cubicBezTo>
                  <a:close/>
                </a:path>
              </a:pathLst>
            </a:custGeom>
            <a:solidFill>
              <a:srgbClr val="CDDD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49"/>
            <p:cNvSpPr/>
            <p:nvPr/>
          </p:nvSpPr>
          <p:spPr>
            <a:xfrm>
              <a:off x="3177906" y="2868098"/>
              <a:ext cx="72264" cy="140212"/>
            </a:xfrm>
            <a:custGeom>
              <a:avLst/>
              <a:gdLst/>
              <a:ahLst/>
              <a:cxnLst/>
              <a:rect l="l" t="t" r="r" b="b"/>
              <a:pathLst>
                <a:path w="4872" h="9453" extrusionOk="0">
                  <a:moveTo>
                    <a:pt x="0" y="0"/>
                  </a:moveTo>
                  <a:lnTo>
                    <a:pt x="0" y="0"/>
                  </a:lnTo>
                  <a:cubicBezTo>
                    <a:pt x="676" y="1640"/>
                    <a:pt x="1447" y="3231"/>
                    <a:pt x="2267" y="4823"/>
                  </a:cubicBezTo>
                  <a:cubicBezTo>
                    <a:pt x="3087" y="6366"/>
                    <a:pt x="3907" y="7958"/>
                    <a:pt x="4871" y="9453"/>
                  </a:cubicBezTo>
                  <a:cubicBezTo>
                    <a:pt x="4244" y="7765"/>
                    <a:pt x="3473" y="6173"/>
                    <a:pt x="2653" y="4630"/>
                  </a:cubicBezTo>
                  <a:cubicBezTo>
                    <a:pt x="1833" y="3038"/>
                    <a:pt x="965" y="1495"/>
                    <a:pt x="0" y="0"/>
                  </a:cubicBezTo>
                  <a:close/>
                </a:path>
              </a:pathLst>
            </a:custGeom>
            <a:solidFill>
              <a:srgbClr val="9FBC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49"/>
            <p:cNvSpPr/>
            <p:nvPr/>
          </p:nvSpPr>
          <p:spPr>
            <a:xfrm>
              <a:off x="2797331" y="2492865"/>
              <a:ext cx="432323" cy="861412"/>
            </a:xfrm>
            <a:custGeom>
              <a:avLst/>
              <a:gdLst/>
              <a:ahLst/>
              <a:cxnLst/>
              <a:rect l="l" t="t" r="r" b="b"/>
              <a:pathLst>
                <a:path w="29147" h="58076" extrusionOk="0">
                  <a:moveTo>
                    <a:pt x="28688" y="0"/>
                  </a:moveTo>
                  <a:cubicBezTo>
                    <a:pt x="28628" y="0"/>
                    <a:pt x="28565" y="8"/>
                    <a:pt x="28503" y="26"/>
                  </a:cubicBezTo>
                  <a:cubicBezTo>
                    <a:pt x="27249" y="604"/>
                    <a:pt x="26043" y="1280"/>
                    <a:pt x="24886" y="2051"/>
                  </a:cubicBezTo>
                  <a:cubicBezTo>
                    <a:pt x="24596" y="2292"/>
                    <a:pt x="24307" y="2485"/>
                    <a:pt x="23969" y="2726"/>
                  </a:cubicBezTo>
                  <a:lnTo>
                    <a:pt x="23680" y="2968"/>
                  </a:lnTo>
                  <a:cubicBezTo>
                    <a:pt x="23294" y="3257"/>
                    <a:pt x="22957" y="3595"/>
                    <a:pt x="22619" y="3884"/>
                  </a:cubicBezTo>
                  <a:cubicBezTo>
                    <a:pt x="20111" y="6344"/>
                    <a:pt x="17989" y="9141"/>
                    <a:pt x="16253" y="12179"/>
                  </a:cubicBezTo>
                  <a:cubicBezTo>
                    <a:pt x="14661" y="14928"/>
                    <a:pt x="13166" y="17774"/>
                    <a:pt x="11864" y="20715"/>
                  </a:cubicBezTo>
                  <a:cubicBezTo>
                    <a:pt x="10514" y="23609"/>
                    <a:pt x="9067" y="26503"/>
                    <a:pt x="7668" y="29445"/>
                  </a:cubicBezTo>
                  <a:cubicBezTo>
                    <a:pt x="5498" y="33833"/>
                    <a:pt x="3231" y="38222"/>
                    <a:pt x="1640" y="42900"/>
                  </a:cubicBezTo>
                  <a:cubicBezTo>
                    <a:pt x="820" y="45360"/>
                    <a:pt x="338" y="47868"/>
                    <a:pt x="145" y="50472"/>
                  </a:cubicBezTo>
                  <a:cubicBezTo>
                    <a:pt x="0" y="53076"/>
                    <a:pt x="531" y="55681"/>
                    <a:pt x="1785" y="57996"/>
                  </a:cubicBezTo>
                  <a:cubicBezTo>
                    <a:pt x="1813" y="58052"/>
                    <a:pt x="1891" y="58076"/>
                    <a:pt x="1984" y="58076"/>
                  </a:cubicBezTo>
                  <a:cubicBezTo>
                    <a:pt x="2210" y="58076"/>
                    <a:pt x="2528" y="57939"/>
                    <a:pt x="2460" y="57803"/>
                  </a:cubicBezTo>
                  <a:lnTo>
                    <a:pt x="2412" y="57803"/>
                  </a:lnTo>
                  <a:cubicBezTo>
                    <a:pt x="1302" y="55729"/>
                    <a:pt x="772" y="53462"/>
                    <a:pt x="772" y="51147"/>
                  </a:cubicBezTo>
                  <a:cubicBezTo>
                    <a:pt x="868" y="48784"/>
                    <a:pt x="1206" y="46469"/>
                    <a:pt x="1881" y="44202"/>
                  </a:cubicBezTo>
                  <a:cubicBezTo>
                    <a:pt x="3183" y="39765"/>
                    <a:pt x="5305" y="35521"/>
                    <a:pt x="7331" y="31374"/>
                  </a:cubicBezTo>
                  <a:cubicBezTo>
                    <a:pt x="8633" y="28673"/>
                    <a:pt x="9935" y="26021"/>
                    <a:pt x="11237" y="23320"/>
                  </a:cubicBezTo>
                  <a:cubicBezTo>
                    <a:pt x="12684" y="20281"/>
                    <a:pt x="14034" y="17291"/>
                    <a:pt x="15626" y="14349"/>
                  </a:cubicBezTo>
                  <a:cubicBezTo>
                    <a:pt x="17459" y="10829"/>
                    <a:pt x="19774" y="7549"/>
                    <a:pt x="22474" y="4607"/>
                  </a:cubicBezTo>
                  <a:cubicBezTo>
                    <a:pt x="24307" y="2823"/>
                    <a:pt x="26429" y="1328"/>
                    <a:pt x="28792" y="315"/>
                  </a:cubicBezTo>
                  <a:cubicBezTo>
                    <a:pt x="29147" y="158"/>
                    <a:pt x="28954" y="0"/>
                    <a:pt x="28688" y="0"/>
                  </a:cubicBezTo>
                  <a:close/>
                </a:path>
              </a:pathLst>
            </a:custGeom>
            <a:solidFill>
              <a:srgbClr val="D893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49"/>
            <p:cNvSpPr/>
            <p:nvPr/>
          </p:nvSpPr>
          <p:spPr>
            <a:xfrm>
              <a:off x="2344490" y="3065912"/>
              <a:ext cx="58559" cy="226299"/>
            </a:xfrm>
            <a:custGeom>
              <a:avLst/>
              <a:gdLst/>
              <a:ahLst/>
              <a:cxnLst/>
              <a:rect l="l" t="t" r="r" b="b"/>
              <a:pathLst>
                <a:path w="3948" h="15257" extrusionOk="0">
                  <a:moveTo>
                    <a:pt x="3708" y="1"/>
                  </a:moveTo>
                  <a:cubicBezTo>
                    <a:pt x="3518" y="1"/>
                    <a:pt x="3260" y="76"/>
                    <a:pt x="3232" y="216"/>
                  </a:cubicBezTo>
                  <a:cubicBezTo>
                    <a:pt x="2075" y="2724"/>
                    <a:pt x="1207" y="5377"/>
                    <a:pt x="676" y="8126"/>
                  </a:cubicBezTo>
                  <a:cubicBezTo>
                    <a:pt x="146" y="10392"/>
                    <a:pt x="1" y="12804"/>
                    <a:pt x="290" y="15167"/>
                  </a:cubicBezTo>
                  <a:cubicBezTo>
                    <a:pt x="306" y="15229"/>
                    <a:pt x="387" y="15256"/>
                    <a:pt x="488" y="15256"/>
                  </a:cubicBezTo>
                  <a:cubicBezTo>
                    <a:pt x="699" y="15256"/>
                    <a:pt x="998" y="15137"/>
                    <a:pt x="966" y="14974"/>
                  </a:cubicBezTo>
                  <a:cubicBezTo>
                    <a:pt x="676" y="12562"/>
                    <a:pt x="821" y="10151"/>
                    <a:pt x="1351" y="7788"/>
                  </a:cubicBezTo>
                  <a:cubicBezTo>
                    <a:pt x="1930" y="5135"/>
                    <a:pt x="2798" y="2579"/>
                    <a:pt x="3907" y="120"/>
                  </a:cubicBezTo>
                  <a:cubicBezTo>
                    <a:pt x="3948" y="39"/>
                    <a:pt x="3845" y="1"/>
                    <a:pt x="3708" y="1"/>
                  </a:cubicBezTo>
                  <a:close/>
                </a:path>
              </a:pathLst>
            </a:custGeom>
            <a:solidFill>
              <a:srgbClr val="D893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49"/>
            <p:cNvSpPr/>
            <p:nvPr/>
          </p:nvSpPr>
          <p:spPr>
            <a:xfrm>
              <a:off x="3137841" y="1883033"/>
              <a:ext cx="359110" cy="490125"/>
            </a:xfrm>
            <a:custGeom>
              <a:avLst/>
              <a:gdLst/>
              <a:ahLst/>
              <a:cxnLst/>
              <a:rect l="l" t="t" r="r" b="b"/>
              <a:pathLst>
                <a:path w="24211" h="33044" extrusionOk="0">
                  <a:moveTo>
                    <a:pt x="20304" y="0"/>
                  </a:moveTo>
                  <a:lnTo>
                    <a:pt x="18182" y="965"/>
                  </a:lnTo>
                  <a:cubicBezTo>
                    <a:pt x="6849" y="6222"/>
                    <a:pt x="1" y="18038"/>
                    <a:pt x="1013" y="30529"/>
                  </a:cubicBezTo>
                  <a:cubicBezTo>
                    <a:pt x="1013" y="30529"/>
                    <a:pt x="9260" y="32795"/>
                    <a:pt x="11286" y="33036"/>
                  </a:cubicBezTo>
                  <a:cubicBezTo>
                    <a:pt x="11317" y="33041"/>
                    <a:pt x="11348" y="33043"/>
                    <a:pt x="11380" y="33043"/>
                  </a:cubicBezTo>
                  <a:cubicBezTo>
                    <a:pt x="13030" y="33043"/>
                    <a:pt x="15738" y="26972"/>
                    <a:pt x="16543" y="25079"/>
                  </a:cubicBezTo>
                  <a:cubicBezTo>
                    <a:pt x="16687" y="24741"/>
                    <a:pt x="17025" y="24500"/>
                    <a:pt x="17411" y="24500"/>
                  </a:cubicBezTo>
                  <a:lnTo>
                    <a:pt x="19436" y="24500"/>
                  </a:lnTo>
                  <a:cubicBezTo>
                    <a:pt x="19919" y="24500"/>
                    <a:pt x="20304" y="24114"/>
                    <a:pt x="20304" y="23632"/>
                  </a:cubicBezTo>
                  <a:lnTo>
                    <a:pt x="20304" y="15723"/>
                  </a:lnTo>
                  <a:cubicBezTo>
                    <a:pt x="20304" y="15578"/>
                    <a:pt x="20353" y="15433"/>
                    <a:pt x="20401" y="15289"/>
                  </a:cubicBezTo>
                  <a:cubicBezTo>
                    <a:pt x="24211" y="8344"/>
                    <a:pt x="20304" y="0"/>
                    <a:pt x="20304" y="0"/>
                  </a:cubicBezTo>
                  <a:close/>
                </a:path>
              </a:pathLst>
            </a:custGeom>
            <a:solidFill>
              <a:srgbClr val="EFA3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49"/>
            <p:cNvSpPr/>
            <p:nvPr/>
          </p:nvSpPr>
          <p:spPr>
            <a:xfrm>
              <a:off x="2306576" y="1823656"/>
              <a:ext cx="1229688" cy="1322703"/>
            </a:xfrm>
            <a:custGeom>
              <a:avLst/>
              <a:gdLst/>
              <a:ahLst/>
              <a:cxnLst/>
              <a:rect l="l" t="t" r="r" b="b"/>
              <a:pathLst>
                <a:path w="82905" h="89176" extrusionOk="0">
                  <a:moveTo>
                    <a:pt x="77358" y="0"/>
                  </a:moveTo>
                  <a:lnTo>
                    <a:pt x="33423" y="20111"/>
                  </a:lnTo>
                  <a:cubicBezTo>
                    <a:pt x="33375" y="23632"/>
                    <a:pt x="32748" y="28455"/>
                    <a:pt x="29372" y="31831"/>
                  </a:cubicBezTo>
                  <a:cubicBezTo>
                    <a:pt x="25128" y="36027"/>
                    <a:pt x="20884" y="33808"/>
                    <a:pt x="14421" y="38004"/>
                  </a:cubicBezTo>
                  <a:cubicBezTo>
                    <a:pt x="13505" y="38631"/>
                    <a:pt x="5451" y="44081"/>
                    <a:pt x="4775" y="53292"/>
                  </a:cubicBezTo>
                  <a:cubicBezTo>
                    <a:pt x="4534" y="56475"/>
                    <a:pt x="5161" y="59658"/>
                    <a:pt x="6560" y="62552"/>
                  </a:cubicBezTo>
                  <a:cubicBezTo>
                    <a:pt x="1882" y="66700"/>
                    <a:pt x="1" y="73066"/>
                    <a:pt x="1785" y="78708"/>
                  </a:cubicBezTo>
                  <a:cubicBezTo>
                    <a:pt x="4021" y="85795"/>
                    <a:pt x="11133" y="89176"/>
                    <a:pt x="16926" y="89176"/>
                  </a:cubicBezTo>
                  <a:cubicBezTo>
                    <a:pt x="17008" y="89176"/>
                    <a:pt x="17089" y="89175"/>
                    <a:pt x="17170" y="89174"/>
                  </a:cubicBezTo>
                  <a:cubicBezTo>
                    <a:pt x="24983" y="89126"/>
                    <a:pt x="29999" y="82759"/>
                    <a:pt x="30674" y="81843"/>
                  </a:cubicBezTo>
                  <a:cubicBezTo>
                    <a:pt x="36124" y="74802"/>
                    <a:pt x="31879" y="69256"/>
                    <a:pt x="37570" y="63951"/>
                  </a:cubicBezTo>
                  <a:cubicBezTo>
                    <a:pt x="40560" y="61202"/>
                    <a:pt x="43695" y="60912"/>
                    <a:pt x="46541" y="56427"/>
                  </a:cubicBezTo>
                  <a:cubicBezTo>
                    <a:pt x="47023" y="55704"/>
                    <a:pt x="47409" y="54980"/>
                    <a:pt x="47746" y="54209"/>
                  </a:cubicBezTo>
                  <a:cubicBezTo>
                    <a:pt x="49772" y="50736"/>
                    <a:pt x="50833" y="50447"/>
                    <a:pt x="59707" y="44032"/>
                  </a:cubicBezTo>
                  <a:cubicBezTo>
                    <a:pt x="65494" y="39788"/>
                    <a:pt x="68436" y="30963"/>
                    <a:pt x="69738" y="25417"/>
                  </a:cubicBezTo>
                  <a:cubicBezTo>
                    <a:pt x="70510" y="22233"/>
                    <a:pt x="72680" y="19581"/>
                    <a:pt x="75622" y="18231"/>
                  </a:cubicBezTo>
                  <a:cubicBezTo>
                    <a:pt x="77648" y="17314"/>
                    <a:pt x="79384" y="16012"/>
                    <a:pt x="80782" y="14324"/>
                  </a:cubicBezTo>
                  <a:cubicBezTo>
                    <a:pt x="82133" y="12781"/>
                    <a:pt x="82856" y="10852"/>
                    <a:pt x="82904" y="8826"/>
                  </a:cubicBezTo>
                  <a:cubicBezTo>
                    <a:pt x="82663" y="3859"/>
                    <a:pt x="77358" y="0"/>
                    <a:pt x="773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49"/>
            <p:cNvSpPr/>
            <p:nvPr/>
          </p:nvSpPr>
          <p:spPr>
            <a:xfrm>
              <a:off x="2760842" y="1613560"/>
              <a:ext cx="796194" cy="628587"/>
            </a:xfrm>
            <a:custGeom>
              <a:avLst/>
              <a:gdLst/>
              <a:ahLst/>
              <a:cxnLst/>
              <a:rect l="l" t="t" r="r" b="b"/>
              <a:pathLst>
                <a:path w="53679" h="42379" extrusionOk="0">
                  <a:moveTo>
                    <a:pt x="37649" y="0"/>
                  </a:moveTo>
                  <a:cubicBezTo>
                    <a:pt x="35668" y="0"/>
                    <a:pt x="33545" y="271"/>
                    <a:pt x="31349" y="805"/>
                  </a:cubicBezTo>
                  <a:cubicBezTo>
                    <a:pt x="32072" y="1288"/>
                    <a:pt x="32699" y="1915"/>
                    <a:pt x="33229" y="2590"/>
                  </a:cubicBezTo>
                  <a:cubicBezTo>
                    <a:pt x="33567" y="3072"/>
                    <a:pt x="33808" y="3554"/>
                    <a:pt x="34049" y="4037"/>
                  </a:cubicBezTo>
                  <a:cubicBezTo>
                    <a:pt x="36171" y="9004"/>
                    <a:pt x="32844" y="16576"/>
                    <a:pt x="25899" y="21688"/>
                  </a:cubicBezTo>
                  <a:cubicBezTo>
                    <a:pt x="21722" y="24762"/>
                    <a:pt x="17104" y="26332"/>
                    <a:pt x="13186" y="26332"/>
                  </a:cubicBezTo>
                  <a:cubicBezTo>
                    <a:pt x="11450" y="26332"/>
                    <a:pt x="9851" y="26024"/>
                    <a:pt x="8489" y="25402"/>
                  </a:cubicBezTo>
                  <a:cubicBezTo>
                    <a:pt x="7958" y="25160"/>
                    <a:pt x="7476" y="24871"/>
                    <a:pt x="7042" y="24533"/>
                  </a:cubicBezTo>
                  <a:lnTo>
                    <a:pt x="5499" y="22990"/>
                  </a:lnTo>
                  <a:cubicBezTo>
                    <a:pt x="5016" y="22363"/>
                    <a:pt x="4679" y="21640"/>
                    <a:pt x="4437" y="20868"/>
                  </a:cubicBezTo>
                  <a:cubicBezTo>
                    <a:pt x="724" y="27234"/>
                    <a:pt x="1" y="33649"/>
                    <a:pt x="3135" y="37844"/>
                  </a:cubicBezTo>
                  <a:cubicBezTo>
                    <a:pt x="5374" y="40897"/>
                    <a:pt x="9245" y="42378"/>
                    <a:pt x="13910" y="42378"/>
                  </a:cubicBezTo>
                  <a:cubicBezTo>
                    <a:pt x="20300" y="42378"/>
                    <a:pt x="28180" y="39600"/>
                    <a:pt x="35400" y="34275"/>
                  </a:cubicBezTo>
                  <a:cubicBezTo>
                    <a:pt x="47891" y="25064"/>
                    <a:pt x="53678" y="11801"/>
                    <a:pt x="48373" y="4519"/>
                  </a:cubicBezTo>
                  <a:cubicBezTo>
                    <a:pt x="46144" y="1479"/>
                    <a:pt x="42282" y="0"/>
                    <a:pt x="37649" y="0"/>
                  </a:cubicBezTo>
                  <a:close/>
                </a:path>
              </a:pathLst>
            </a:custGeom>
            <a:solidFill>
              <a:srgbClr val="A56B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49"/>
            <p:cNvSpPr/>
            <p:nvPr/>
          </p:nvSpPr>
          <p:spPr>
            <a:xfrm>
              <a:off x="2865282" y="1651963"/>
              <a:ext cx="498609" cy="408784"/>
            </a:xfrm>
            <a:custGeom>
              <a:avLst/>
              <a:gdLst/>
              <a:ahLst/>
              <a:cxnLst/>
              <a:rect l="l" t="t" r="r" b="b"/>
              <a:pathLst>
                <a:path w="33616" h="27560" extrusionOk="0">
                  <a:moveTo>
                    <a:pt x="26188" y="1"/>
                  </a:moveTo>
                  <a:lnTo>
                    <a:pt x="26188" y="1"/>
                  </a:lnTo>
                  <a:cubicBezTo>
                    <a:pt x="26526" y="435"/>
                    <a:pt x="26767" y="917"/>
                    <a:pt x="27008" y="1448"/>
                  </a:cubicBezTo>
                  <a:cubicBezTo>
                    <a:pt x="29179" y="6415"/>
                    <a:pt x="25803" y="13987"/>
                    <a:pt x="18858" y="19099"/>
                  </a:cubicBezTo>
                  <a:cubicBezTo>
                    <a:pt x="14681" y="22173"/>
                    <a:pt x="10063" y="23743"/>
                    <a:pt x="6145" y="23743"/>
                  </a:cubicBezTo>
                  <a:cubicBezTo>
                    <a:pt x="4409" y="23743"/>
                    <a:pt x="2810" y="23435"/>
                    <a:pt x="1448" y="22813"/>
                  </a:cubicBezTo>
                  <a:cubicBezTo>
                    <a:pt x="965" y="22571"/>
                    <a:pt x="435" y="22282"/>
                    <a:pt x="1" y="21944"/>
                  </a:cubicBezTo>
                  <a:lnTo>
                    <a:pt x="1" y="21944"/>
                  </a:lnTo>
                  <a:lnTo>
                    <a:pt x="2267" y="24259"/>
                  </a:lnTo>
                  <a:cubicBezTo>
                    <a:pt x="3910" y="26472"/>
                    <a:pt x="6697" y="27560"/>
                    <a:pt x="9964" y="27560"/>
                  </a:cubicBezTo>
                  <a:cubicBezTo>
                    <a:pt x="13890" y="27560"/>
                    <a:pt x="18509" y="25989"/>
                    <a:pt x="22668" y="22909"/>
                  </a:cubicBezTo>
                  <a:cubicBezTo>
                    <a:pt x="30336" y="17266"/>
                    <a:pt x="33616" y="8730"/>
                    <a:pt x="29998" y="3859"/>
                  </a:cubicBezTo>
                  <a:cubicBezTo>
                    <a:pt x="29613" y="3232"/>
                    <a:pt x="29082" y="2750"/>
                    <a:pt x="28503" y="2316"/>
                  </a:cubicBezTo>
                  <a:lnTo>
                    <a:pt x="26188" y="1"/>
                  </a:lnTo>
                  <a:close/>
                </a:path>
              </a:pathLst>
            </a:custGeom>
            <a:solidFill>
              <a:srgbClr val="753D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49"/>
            <p:cNvSpPr/>
            <p:nvPr/>
          </p:nvSpPr>
          <p:spPr>
            <a:xfrm>
              <a:off x="2803042" y="1602910"/>
              <a:ext cx="495035" cy="401219"/>
            </a:xfrm>
            <a:custGeom>
              <a:avLst/>
              <a:gdLst/>
              <a:ahLst/>
              <a:cxnLst/>
              <a:rect l="l" t="t" r="r" b="b"/>
              <a:pathLst>
                <a:path w="33375" h="27050" extrusionOk="0">
                  <a:moveTo>
                    <a:pt x="22742" y="0"/>
                  </a:moveTo>
                  <a:cubicBezTo>
                    <a:pt x="18837" y="0"/>
                    <a:pt x="14239" y="1557"/>
                    <a:pt x="10032" y="4658"/>
                  </a:cubicBezTo>
                  <a:cubicBezTo>
                    <a:pt x="3377" y="9529"/>
                    <a:pt x="1" y="16570"/>
                    <a:pt x="1592" y="21586"/>
                  </a:cubicBezTo>
                  <a:cubicBezTo>
                    <a:pt x="1834" y="22358"/>
                    <a:pt x="2171" y="23081"/>
                    <a:pt x="2654" y="23708"/>
                  </a:cubicBezTo>
                  <a:lnTo>
                    <a:pt x="4197" y="25251"/>
                  </a:lnTo>
                  <a:cubicBezTo>
                    <a:pt x="4631" y="25589"/>
                    <a:pt x="5161" y="25878"/>
                    <a:pt x="5644" y="26120"/>
                  </a:cubicBezTo>
                  <a:cubicBezTo>
                    <a:pt x="7006" y="26742"/>
                    <a:pt x="8605" y="27050"/>
                    <a:pt x="10341" y="27050"/>
                  </a:cubicBezTo>
                  <a:cubicBezTo>
                    <a:pt x="14259" y="27050"/>
                    <a:pt x="18877" y="25480"/>
                    <a:pt x="23054" y="22406"/>
                  </a:cubicBezTo>
                  <a:cubicBezTo>
                    <a:pt x="29999" y="17294"/>
                    <a:pt x="33375" y="9770"/>
                    <a:pt x="31204" y="4755"/>
                  </a:cubicBezTo>
                  <a:cubicBezTo>
                    <a:pt x="31011" y="4272"/>
                    <a:pt x="30722" y="3790"/>
                    <a:pt x="30433" y="3356"/>
                  </a:cubicBezTo>
                  <a:cubicBezTo>
                    <a:pt x="29902" y="2633"/>
                    <a:pt x="29275" y="2006"/>
                    <a:pt x="28552" y="1523"/>
                  </a:cubicBezTo>
                  <a:cubicBezTo>
                    <a:pt x="26975" y="507"/>
                    <a:pt x="24971" y="0"/>
                    <a:pt x="22742" y="0"/>
                  </a:cubicBezTo>
                  <a:close/>
                </a:path>
              </a:pathLst>
            </a:custGeom>
            <a:solidFill>
              <a:srgbClr val="C487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49"/>
            <p:cNvSpPr/>
            <p:nvPr/>
          </p:nvSpPr>
          <p:spPr>
            <a:xfrm>
              <a:off x="2344490" y="3365718"/>
              <a:ext cx="110947" cy="597661"/>
            </a:xfrm>
            <a:custGeom>
              <a:avLst/>
              <a:gdLst/>
              <a:ahLst/>
              <a:cxnLst/>
              <a:rect l="l" t="t" r="r" b="b"/>
              <a:pathLst>
                <a:path w="7480" h="40294" extrusionOk="0">
                  <a:moveTo>
                    <a:pt x="6866" y="0"/>
                  </a:moveTo>
                  <a:cubicBezTo>
                    <a:pt x="6545" y="0"/>
                    <a:pt x="6172" y="145"/>
                    <a:pt x="6078" y="405"/>
                  </a:cubicBezTo>
                  <a:lnTo>
                    <a:pt x="6078" y="356"/>
                  </a:lnTo>
                  <a:cubicBezTo>
                    <a:pt x="4727" y="3298"/>
                    <a:pt x="3618" y="6337"/>
                    <a:pt x="2798" y="9423"/>
                  </a:cubicBezTo>
                  <a:cubicBezTo>
                    <a:pt x="966" y="15741"/>
                    <a:pt x="1" y="22396"/>
                    <a:pt x="724" y="28955"/>
                  </a:cubicBezTo>
                  <a:cubicBezTo>
                    <a:pt x="1158" y="32910"/>
                    <a:pt x="2461" y="36720"/>
                    <a:pt x="4534" y="40096"/>
                  </a:cubicBezTo>
                  <a:cubicBezTo>
                    <a:pt x="4604" y="40235"/>
                    <a:pt x="4760" y="40293"/>
                    <a:pt x="4941" y="40293"/>
                  </a:cubicBezTo>
                  <a:cubicBezTo>
                    <a:pt x="5388" y="40293"/>
                    <a:pt x="5981" y="39930"/>
                    <a:pt x="5740" y="39517"/>
                  </a:cubicBezTo>
                  <a:cubicBezTo>
                    <a:pt x="2075" y="33585"/>
                    <a:pt x="1400" y="26351"/>
                    <a:pt x="2123" y="19503"/>
                  </a:cubicBezTo>
                  <a:cubicBezTo>
                    <a:pt x="2750" y="14053"/>
                    <a:pt x="4052" y="8700"/>
                    <a:pt x="6029" y="3588"/>
                  </a:cubicBezTo>
                  <a:cubicBezTo>
                    <a:pt x="6463" y="2527"/>
                    <a:pt x="6849" y="1514"/>
                    <a:pt x="7332" y="501"/>
                  </a:cubicBezTo>
                  <a:cubicBezTo>
                    <a:pt x="7479" y="157"/>
                    <a:pt x="7200" y="0"/>
                    <a:pt x="6866" y="0"/>
                  </a:cubicBezTo>
                  <a:close/>
                </a:path>
              </a:pathLst>
            </a:custGeom>
            <a:solidFill>
              <a:srgbClr val="D893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49"/>
            <p:cNvSpPr/>
            <p:nvPr/>
          </p:nvSpPr>
          <p:spPr>
            <a:xfrm>
              <a:off x="3881116" y="3707829"/>
              <a:ext cx="365547" cy="547482"/>
            </a:xfrm>
            <a:custGeom>
              <a:avLst/>
              <a:gdLst/>
              <a:ahLst/>
              <a:cxnLst/>
              <a:rect l="l" t="t" r="r" b="b"/>
              <a:pathLst>
                <a:path w="24645" h="36911" extrusionOk="0">
                  <a:moveTo>
                    <a:pt x="18888" y="0"/>
                  </a:moveTo>
                  <a:cubicBezTo>
                    <a:pt x="15666" y="0"/>
                    <a:pt x="11173" y="4010"/>
                    <a:pt x="8006" y="10907"/>
                  </a:cubicBezTo>
                  <a:cubicBezTo>
                    <a:pt x="6029" y="12595"/>
                    <a:pt x="4582" y="14862"/>
                    <a:pt x="3955" y="17370"/>
                  </a:cubicBezTo>
                  <a:cubicBezTo>
                    <a:pt x="3473" y="19443"/>
                    <a:pt x="3521" y="21614"/>
                    <a:pt x="4148" y="23687"/>
                  </a:cubicBezTo>
                  <a:cubicBezTo>
                    <a:pt x="1640" y="24893"/>
                    <a:pt x="48" y="27401"/>
                    <a:pt x="0" y="30150"/>
                  </a:cubicBezTo>
                  <a:cubicBezTo>
                    <a:pt x="48" y="33767"/>
                    <a:pt x="3280" y="36468"/>
                    <a:pt x="6077" y="36854"/>
                  </a:cubicBezTo>
                  <a:cubicBezTo>
                    <a:pt x="6339" y="36892"/>
                    <a:pt x="6598" y="36911"/>
                    <a:pt x="6854" y="36911"/>
                  </a:cubicBezTo>
                  <a:cubicBezTo>
                    <a:pt x="11395" y="36911"/>
                    <a:pt x="14873" y="31103"/>
                    <a:pt x="16060" y="29185"/>
                  </a:cubicBezTo>
                  <a:cubicBezTo>
                    <a:pt x="17459" y="26822"/>
                    <a:pt x="18423" y="24218"/>
                    <a:pt x="18809" y="21517"/>
                  </a:cubicBezTo>
                  <a:cubicBezTo>
                    <a:pt x="19774" y="20553"/>
                    <a:pt x="24645" y="15537"/>
                    <a:pt x="24066" y="8544"/>
                  </a:cubicBezTo>
                  <a:cubicBezTo>
                    <a:pt x="24018" y="8013"/>
                    <a:pt x="23391" y="1213"/>
                    <a:pt x="19918" y="152"/>
                  </a:cubicBezTo>
                  <a:cubicBezTo>
                    <a:pt x="19593" y="50"/>
                    <a:pt x="19249" y="0"/>
                    <a:pt x="188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49"/>
            <p:cNvSpPr/>
            <p:nvPr/>
          </p:nvSpPr>
          <p:spPr>
            <a:xfrm>
              <a:off x="3710861" y="3686469"/>
              <a:ext cx="329059" cy="533347"/>
            </a:xfrm>
            <a:custGeom>
              <a:avLst/>
              <a:gdLst/>
              <a:ahLst/>
              <a:cxnLst/>
              <a:rect l="l" t="t" r="r" b="b"/>
              <a:pathLst>
                <a:path w="22185" h="35958" extrusionOk="0">
                  <a:moveTo>
                    <a:pt x="14806" y="1"/>
                  </a:moveTo>
                  <a:cubicBezTo>
                    <a:pt x="11719" y="1"/>
                    <a:pt x="8392" y="3377"/>
                    <a:pt x="7861" y="8248"/>
                  </a:cubicBezTo>
                  <a:cubicBezTo>
                    <a:pt x="4775" y="11334"/>
                    <a:pt x="2701" y="15241"/>
                    <a:pt x="1881" y="19533"/>
                  </a:cubicBezTo>
                  <a:cubicBezTo>
                    <a:pt x="1736" y="20449"/>
                    <a:pt x="0" y="30770"/>
                    <a:pt x="5691" y="34628"/>
                  </a:cubicBezTo>
                  <a:cubicBezTo>
                    <a:pt x="6999" y="35515"/>
                    <a:pt x="8529" y="35958"/>
                    <a:pt x="10119" y="35958"/>
                  </a:cubicBezTo>
                  <a:cubicBezTo>
                    <a:pt x="10346" y="35958"/>
                    <a:pt x="10574" y="35949"/>
                    <a:pt x="10803" y="35931"/>
                  </a:cubicBezTo>
                  <a:cubicBezTo>
                    <a:pt x="15336" y="35304"/>
                    <a:pt x="17603" y="29950"/>
                    <a:pt x="17941" y="29082"/>
                  </a:cubicBezTo>
                  <a:cubicBezTo>
                    <a:pt x="19339" y="25754"/>
                    <a:pt x="18134" y="24935"/>
                    <a:pt x="18954" y="19533"/>
                  </a:cubicBezTo>
                  <a:cubicBezTo>
                    <a:pt x="19918" y="12733"/>
                    <a:pt x="22185" y="11817"/>
                    <a:pt x="21558" y="7910"/>
                  </a:cubicBezTo>
                  <a:cubicBezTo>
                    <a:pt x="20979" y="4582"/>
                    <a:pt x="18423" y="1"/>
                    <a:pt x="14806" y="1"/>
                  </a:cubicBezTo>
                  <a:close/>
                </a:path>
              </a:pathLst>
            </a:custGeom>
            <a:solidFill>
              <a:srgbClr val="79B7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49"/>
            <p:cNvSpPr/>
            <p:nvPr/>
          </p:nvSpPr>
          <p:spPr>
            <a:xfrm>
              <a:off x="3843203" y="3767310"/>
              <a:ext cx="79413" cy="429223"/>
            </a:xfrm>
            <a:custGeom>
              <a:avLst/>
              <a:gdLst/>
              <a:ahLst/>
              <a:cxnLst/>
              <a:rect l="l" t="t" r="r" b="b"/>
              <a:pathLst>
                <a:path w="5354" h="28938" extrusionOk="0">
                  <a:moveTo>
                    <a:pt x="5112" y="1"/>
                  </a:moveTo>
                  <a:cubicBezTo>
                    <a:pt x="4968" y="1"/>
                    <a:pt x="4871" y="49"/>
                    <a:pt x="4871" y="193"/>
                  </a:cubicBezTo>
                  <a:cubicBezTo>
                    <a:pt x="4823" y="386"/>
                    <a:pt x="2363" y="20304"/>
                    <a:pt x="48" y="28648"/>
                  </a:cubicBezTo>
                  <a:cubicBezTo>
                    <a:pt x="0" y="28793"/>
                    <a:pt x="97" y="28889"/>
                    <a:pt x="193" y="28937"/>
                  </a:cubicBezTo>
                  <a:lnTo>
                    <a:pt x="241" y="28937"/>
                  </a:lnTo>
                  <a:cubicBezTo>
                    <a:pt x="386" y="28937"/>
                    <a:pt x="482" y="28889"/>
                    <a:pt x="482" y="28793"/>
                  </a:cubicBezTo>
                  <a:cubicBezTo>
                    <a:pt x="2846" y="20401"/>
                    <a:pt x="5305" y="435"/>
                    <a:pt x="5305" y="242"/>
                  </a:cubicBezTo>
                  <a:cubicBezTo>
                    <a:pt x="5353" y="145"/>
                    <a:pt x="5257" y="1"/>
                    <a:pt x="5112" y="1"/>
                  </a:cubicBezTo>
                  <a:close/>
                </a:path>
              </a:pathLst>
            </a:custGeom>
            <a:solidFill>
              <a:srgbClr val="A1E2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49"/>
            <p:cNvSpPr/>
            <p:nvPr/>
          </p:nvSpPr>
          <p:spPr>
            <a:xfrm>
              <a:off x="3893991" y="3830039"/>
              <a:ext cx="80348" cy="93237"/>
            </a:xfrm>
            <a:custGeom>
              <a:avLst/>
              <a:gdLst/>
              <a:ahLst/>
              <a:cxnLst/>
              <a:rect l="l" t="t" r="r" b="b"/>
              <a:pathLst>
                <a:path w="5417" h="6286" extrusionOk="0">
                  <a:moveTo>
                    <a:pt x="5109" y="1"/>
                  </a:moveTo>
                  <a:cubicBezTo>
                    <a:pt x="5061" y="1"/>
                    <a:pt x="5012" y="20"/>
                    <a:pt x="4968" y="64"/>
                  </a:cubicBezTo>
                  <a:lnTo>
                    <a:pt x="97" y="5899"/>
                  </a:lnTo>
                  <a:cubicBezTo>
                    <a:pt x="0" y="5996"/>
                    <a:pt x="49" y="6141"/>
                    <a:pt x="97" y="6237"/>
                  </a:cubicBezTo>
                  <a:cubicBezTo>
                    <a:pt x="145" y="6285"/>
                    <a:pt x="193" y="6285"/>
                    <a:pt x="290" y="6285"/>
                  </a:cubicBezTo>
                  <a:cubicBezTo>
                    <a:pt x="338" y="6285"/>
                    <a:pt x="386" y="6285"/>
                    <a:pt x="434" y="6237"/>
                  </a:cubicBezTo>
                  <a:lnTo>
                    <a:pt x="5305" y="401"/>
                  </a:lnTo>
                  <a:cubicBezTo>
                    <a:pt x="5417" y="215"/>
                    <a:pt x="5270" y="1"/>
                    <a:pt x="5109" y="1"/>
                  </a:cubicBezTo>
                  <a:close/>
                </a:path>
              </a:pathLst>
            </a:custGeom>
            <a:solidFill>
              <a:srgbClr val="A1E2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49"/>
            <p:cNvSpPr/>
            <p:nvPr/>
          </p:nvSpPr>
          <p:spPr>
            <a:xfrm>
              <a:off x="3813907" y="3950469"/>
              <a:ext cx="62919" cy="125883"/>
            </a:xfrm>
            <a:custGeom>
              <a:avLst/>
              <a:gdLst/>
              <a:ahLst/>
              <a:cxnLst/>
              <a:rect l="l" t="t" r="r" b="b"/>
              <a:pathLst>
                <a:path w="4242" h="8487" extrusionOk="0">
                  <a:moveTo>
                    <a:pt x="308" y="0"/>
                  </a:moveTo>
                  <a:cubicBezTo>
                    <a:pt x="151" y="0"/>
                    <a:pt x="0" y="148"/>
                    <a:pt x="94" y="336"/>
                  </a:cubicBezTo>
                  <a:lnTo>
                    <a:pt x="3760" y="8342"/>
                  </a:lnTo>
                  <a:cubicBezTo>
                    <a:pt x="3808" y="8391"/>
                    <a:pt x="3904" y="8439"/>
                    <a:pt x="4001" y="8439"/>
                  </a:cubicBezTo>
                  <a:cubicBezTo>
                    <a:pt x="4049" y="8487"/>
                    <a:pt x="4049" y="8487"/>
                    <a:pt x="4097" y="8487"/>
                  </a:cubicBezTo>
                  <a:cubicBezTo>
                    <a:pt x="4194" y="8391"/>
                    <a:pt x="4242" y="8294"/>
                    <a:pt x="4194" y="8149"/>
                  </a:cubicBezTo>
                  <a:lnTo>
                    <a:pt x="528" y="144"/>
                  </a:lnTo>
                  <a:cubicBezTo>
                    <a:pt x="478" y="43"/>
                    <a:pt x="392" y="0"/>
                    <a:pt x="308" y="0"/>
                  </a:cubicBezTo>
                  <a:close/>
                </a:path>
              </a:pathLst>
            </a:custGeom>
            <a:solidFill>
              <a:srgbClr val="A1E2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49"/>
            <p:cNvSpPr/>
            <p:nvPr/>
          </p:nvSpPr>
          <p:spPr>
            <a:xfrm>
              <a:off x="3968394" y="3796427"/>
              <a:ext cx="177664" cy="427280"/>
            </a:xfrm>
            <a:custGeom>
              <a:avLst/>
              <a:gdLst/>
              <a:ahLst/>
              <a:cxnLst/>
              <a:rect l="l" t="t" r="r" b="b"/>
              <a:pathLst>
                <a:path w="11978" h="28807" extrusionOk="0">
                  <a:moveTo>
                    <a:pt x="11692" y="1"/>
                  </a:moveTo>
                  <a:cubicBezTo>
                    <a:pt x="11619" y="1"/>
                    <a:pt x="11541" y="33"/>
                    <a:pt x="11478" y="111"/>
                  </a:cubicBezTo>
                  <a:cubicBezTo>
                    <a:pt x="6993" y="7635"/>
                    <a:pt x="96" y="28325"/>
                    <a:pt x="48" y="28518"/>
                  </a:cubicBezTo>
                  <a:cubicBezTo>
                    <a:pt x="0" y="28662"/>
                    <a:pt x="48" y="28807"/>
                    <a:pt x="193" y="28807"/>
                  </a:cubicBezTo>
                  <a:lnTo>
                    <a:pt x="241" y="28807"/>
                  </a:lnTo>
                  <a:cubicBezTo>
                    <a:pt x="338" y="28807"/>
                    <a:pt x="434" y="28759"/>
                    <a:pt x="434" y="28662"/>
                  </a:cubicBezTo>
                  <a:cubicBezTo>
                    <a:pt x="531" y="28469"/>
                    <a:pt x="7427" y="7828"/>
                    <a:pt x="11912" y="304"/>
                  </a:cubicBezTo>
                  <a:cubicBezTo>
                    <a:pt x="11977" y="141"/>
                    <a:pt x="11845" y="1"/>
                    <a:pt x="11692" y="1"/>
                  </a:cubicBezTo>
                  <a:close/>
                </a:path>
              </a:pathLst>
            </a:custGeom>
            <a:solidFill>
              <a:srgbClr val="4A93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49"/>
            <p:cNvSpPr/>
            <p:nvPr/>
          </p:nvSpPr>
          <p:spPr>
            <a:xfrm>
              <a:off x="4002718" y="3935873"/>
              <a:ext cx="42940" cy="94706"/>
            </a:xfrm>
            <a:custGeom>
              <a:avLst/>
              <a:gdLst/>
              <a:ahLst/>
              <a:cxnLst/>
              <a:rect l="l" t="t" r="r" b="b"/>
              <a:pathLst>
                <a:path w="2895" h="6385" extrusionOk="0">
                  <a:moveTo>
                    <a:pt x="293" y="0"/>
                  </a:moveTo>
                  <a:cubicBezTo>
                    <a:pt x="263" y="0"/>
                    <a:pt x="230" y="6"/>
                    <a:pt x="194" y="18"/>
                  </a:cubicBezTo>
                  <a:cubicBezTo>
                    <a:pt x="97" y="67"/>
                    <a:pt x="1" y="211"/>
                    <a:pt x="49" y="308"/>
                  </a:cubicBezTo>
                  <a:lnTo>
                    <a:pt x="2412" y="6240"/>
                  </a:lnTo>
                  <a:cubicBezTo>
                    <a:pt x="2461" y="6336"/>
                    <a:pt x="2557" y="6384"/>
                    <a:pt x="2653" y="6384"/>
                  </a:cubicBezTo>
                  <a:lnTo>
                    <a:pt x="2702" y="6384"/>
                  </a:lnTo>
                  <a:cubicBezTo>
                    <a:pt x="2846" y="6336"/>
                    <a:pt x="2895" y="6191"/>
                    <a:pt x="2846" y="6047"/>
                  </a:cubicBezTo>
                  <a:lnTo>
                    <a:pt x="483" y="163"/>
                  </a:lnTo>
                  <a:cubicBezTo>
                    <a:pt x="447" y="54"/>
                    <a:pt x="384" y="0"/>
                    <a:pt x="293" y="0"/>
                  </a:cubicBezTo>
                  <a:close/>
                </a:path>
              </a:pathLst>
            </a:custGeom>
            <a:solidFill>
              <a:srgbClr val="4A93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49"/>
            <p:cNvSpPr/>
            <p:nvPr/>
          </p:nvSpPr>
          <p:spPr>
            <a:xfrm>
              <a:off x="4004869" y="4051556"/>
              <a:ext cx="96589" cy="67725"/>
            </a:xfrm>
            <a:custGeom>
              <a:avLst/>
              <a:gdLst/>
              <a:ahLst/>
              <a:cxnLst/>
              <a:rect l="l" t="t" r="r" b="b"/>
              <a:pathLst>
                <a:path w="6512" h="4566" extrusionOk="0">
                  <a:moveTo>
                    <a:pt x="6298" y="1"/>
                  </a:moveTo>
                  <a:cubicBezTo>
                    <a:pt x="6245" y="1"/>
                    <a:pt x="6185" y="12"/>
                    <a:pt x="6126" y="32"/>
                  </a:cubicBezTo>
                  <a:lnTo>
                    <a:pt x="145" y="4132"/>
                  </a:lnTo>
                  <a:cubicBezTo>
                    <a:pt x="49" y="4228"/>
                    <a:pt x="1" y="4373"/>
                    <a:pt x="97" y="4469"/>
                  </a:cubicBezTo>
                  <a:cubicBezTo>
                    <a:pt x="145" y="4517"/>
                    <a:pt x="194" y="4566"/>
                    <a:pt x="290" y="4566"/>
                  </a:cubicBezTo>
                  <a:cubicBezTo>
                    <a:pt x="338" y="4566"/>
                    <a:pt x="386" y="4566"/>
                    <a:pt x="435" y="4517"/>
                  </a:cubicBezTo>
                  <a:lnTo>
                    <a:pt x="6415" y="418"/>
                  </a:lnTo>
                  <a:cubicBezTo>
                    <a:pt x="6511" y="370"/>
                    <a:pt x="6511" y="225"/>
                    <a:pt x="6463" y="80"/>
                  </a:cubicBezTo>
                  <a:cubicBezTo>
                    <a:pt x="6435" y="24"/>
                    <a:pt x="6374" y="1"/>
                    <a:pt x="6298" y="1"/>
                  </a:cubicBezTo>
                  <a:close/>
                </a:path>
              </a:pathLst>
            </a:custGeom>
            <a:solidFill>
              <a:srgbClr val="4A93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49"/>
            <p:cNvSpPr/>
            <p:nvPr/>
          </p:nvSpPr>
          <p:spPr>
            <a:xfrm>
              <a:off x="4082847" y="3851205"/>
              <a:ext cx="97539" cy="67770"/>
            </a:xfrm>
            <a:custGeom>
              <a:avLst/>
              <a:gdLst/>
              <a:ahLst/>
              <a:cxnLst/>
              <a:rect l="l" t="t" r="r" b="b"/>
              <a:pathLst>
                <a:path w="6576" h="4569" extrusionOk="0">
                  <a:moveTo>
                    <a:pt x="6245" y="0"/>
                  </a:moveTo>
                  <a:cubicBezTo>
                    <a:pt x="6207" y="0"/>
                    <a:pt x="6166" y="11"/>
                    <a:pt x="6125" y="35"/>
                  </a:cubicBezTo>
                  <a:lnTo>
                    <a:pt x="145" y="4135"/>
                  </a:lnTo>
                  <a:cubicBezTo>
                    <a:pt x="49" y="4231"/>
                    <a:pt x="0" y="4376"/>
                    <a:pt x="97" y="4472"/>
                  </a:cubicBezTo>
                  <a:cubicBezTo>
                    <a:pt x="145" y="4521"/>
                    <a:pt x="193" y="4569"/>
                    <a:pt x="290" y="4569"/>
                  </a:cubicBezTo>
                  <a:cubicBezTo>
                    <a:pt x="338" y="4569"/>
                    <a:pt x="386" y="4521"/>
                    <a:pt x="434" y="4521"/>
                  </a:cubicBezTo>
                  <a:lnTo>
                    <a:pt x="6415" y="421"/>
                  </a:lnTo>
                  <a:cubicBezTo>
                    <a:pt x="6575" y="261"/>
                    <a:pt x="6435" y="0"/>
                    <a:pt x="6245" y="0"/>
                  </a:cubicBezTo>
                  <a:close/>
                </a:path>
              </a:pathLst>
            </a:custGeom>
            <a:solidFill>
              <a:srgbClr val="4A93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49"/>
            <p:cNvSpPr/>
            <p:nvPr/>
          </p:nvSpPr>
          <p:spPr>
            <a:xfrm>
              <a:off x="3441877" y="3747166"/>
              <a:ext cx="302598" cy="572490"/>
            </a:xfrm>
            <a:custGeom>
              <a:avLst/>
              <a:gdLst/>
              <a:ahLst/>
              <a:cxnLst/>
              <a:rect l="l" t="t" r="r" b="b"/>
              <a:pathLst>
                <a:path w="20401" h="38597" extrusionOk="0">
                  <a:moveTo>
                    <a:pt x="5948" y="0"/>
                  </a:moveTo>
                  <a:cubicBezTo>
                    <a:pt x="5547" y="0"/>
                    <a:pt x="5154" y="62"/>
                    <a:pt x="4775" y="201"/>
                  </a:cubicBezTo>
                  <a:cubicBezTo>
                    <a:pt x="1592" y="1359"/>
                    <a:pt x="0" y="7773"/>
                    <a:pt x="1881" y="16020"/>
                  </a:cubicBezTo>
                  <a:cubicBezTo>
                    <a:pt x="1303" y="18528"/>
                    <a:pt x="1544" y="21180"/>
                    <a:pt x="2605" y="23592"/>
                  </a:cubicBezTo>
                  <a:cubicBezTo>
                    <a:pt x="3473" y="25521"/>
                    <a:pt x="4823" y="27209"/>
                    <a:pt x="6559" y="28463"/>
                  </a:cubicBezTo>
                  <a:cubicBezTo>
                    <a:pt x="5305" y="30922"/>
                    <a:pt x="5547" y="33912"/>
                    <a:pt x="7235" y="36131"/>
                  </a:cubicBezTo>
                  <a:cubicBezTo>
                    <a:pt x="8587" y="37866"/>
                    <a:pt x="10657" y="38597"/>
                    <a:pt x="12625" y="38597"/>
                  </a:cubicBezTo>
                  <a:cubicBezTo>
                    <a:pt x="13884" y="38597"/>
                    <a:pt x="15100" y="38297"/>
                    <a:pt x="16060" y="37771"/>
                  </a:cubicBezTo>
                  <a:cubicBezTo>
                    <a:pt x="20401" y="35359"/>
                    <a:pt x="19629" y="27980"/>
                    <a:pt x="19340" y="25617"/>
                  </a:cubicBezTo>
                  <a:cubicBezTo>
                    <a:pt x="19050" y="22868"/>
                    <a:pt x="18230" y="20216"/>
                    <a:pt x="16880" y="17852"/>
                  </a:cubicBezTo>
                  <a:cubicBezTo>
                    <a:pt x="17073" y="16502"/>
                    <a:pt x="17845" y="9557"/>
                    <a:pt x="13167" y="4349"/>
                  </a:cubicBezTo>
                  <a:cubicBezTo>
                    <a:pt x="12866" y="4006"/>
                    <a:pt x="9171" y="0"/>
                    <a:pt x="59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49"/>
            <p:cNvSpPr/>
            <p:nvPr/>
          </p:nvSpPr>
          <p:spPr>
            <a:xfrm>
              <a:off x="3536305" y="3838138"/>
              <a:ext cx="128776" cy="444945"/>
            </a:xfrm>
            <a:custGeom>
              <a:avLst/>
              <a:gdLst/>
              <a:ahLst/>
              <a:cxnLst/>
              <a:rect l="l" t="t" r="r" b="b"/>
              <a:pathLst>
                <a:path w="8682" h="29998" extrusionOk="0">
                  <a:moveTo>
                    <a:pt x="193" y="0"/>
                  </a:moveTo>
                  <a:cubicBezTo>
                    <a:pt x="97" y="48"/>
                    <a:pt x="0" y="145"/>
                    <a:pt x="0" y="289"/>
                  </a:cubicBezTo>
                  <a:cubicBezTo>
                    <a:pt x="1013" y="8970"/>
                    <a:pt x="8103" y="29612"/>
                    <a:pt x="8199" y="29805"/>
                  </a:cubicBezTo>
                  <a:cubicBezTo>
                    <a:pt x="8199" y="29901"/>
                    <a:pt x="8296" y="29998"/>
                    <a:pt x="8392" y="29998"/>
                  </a:cubicBezTo>
                  <a:lnTo>
                    <a:pt x="8489" y="29998"/>
                  </a:lnTo>
                  <a:cubicBezTo>
                    <a:pt x="8585" y="29950"/>
                    <a:pt x="8681" y="29805"/>
                    <a:pt x="8633" y="29660"/>
                  </a:cubicBezTo>
                  <a:cubicBezTo>
                    <a:pt x="8537" y="29467"/>
                    <a:pt x="1495" y="8874"/>
                    <a:pt x="483" y="241"/>
                  </a:cubicBezTo>
                  <a:cubicBezTo>
                    <a:pt x="434" y="97"/>
                    <a:pt x="338" y="0"/>
                    <a:pt x="193" y="0"/>
                  </a:cubicBezTo>
                  <a:close/>
                </a:path>
              </a:pathLst>
            </a:custGeom>
            <a:solidFill>
              <a:srgbClr val="79B7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49"/>
            <p:cNvSpPr/>
            <p:nvPr/>
          </p:nvSpPr>
          <p:spPr>
            <a:xfrm>
              <a:off x="3513417" y="4031561"/>
              <a:ext cx="88713" cy="55533"/>
            </a:xfrm>
            <a:custGeom>
              <a:avLst/>
              <a:gdLst/>
              <a:ahLst/>
              <a:cxnLst/>
              <a:rect l="l" t="t" r="r" b="b"/>
              <a:pathLst>
                <a:path w="5981" h="3744" extrusionOk="0">
                  <a:moveTo>
                    <a:pt x="268" y="1"/>
                  </a:moveTo>
                  <a:cubicBezTo>
                    <a:pt x="197" y="1"/>
                    <a:pt x="127" y="35"/>
                    <a:pt x="97" y="126"/>
                  </a:cubicBezTo>
                  <a:cubicBezTo>
                    <a:pt x="0" y="223"/>
                    <a:pt x="48" y="367"/>
                    <a:pt x="145" y="416"/>
                  </a:cubicBezTo>
                  <a:lnTo>
                    <a:pt x="5595" y="3695"/>
                  </a:lnTo>
                  <a:cubicBezTo>
                    <a:pt x="5643" y="3743"/>
                    <a:pt x="5691" y="3743"/>
                    <a:pt x="5739" y="3743"/>
                  </a:cubicBezTo>
                  <a:cubicBezTo>
                    <a:pt x="5787" y="3743"/>
                    <a:pt x="5884" y="3695"/>
                    <a:pt x="5932" y="3647"/>
                  </a:cubicBezTo>
                  <a:cubicBezTo>
                    <a:pt x="5980" y="3502"/>
                    <a:pt x="5980" y="3358"/>
                    <a:pt x="5836" y="3309"/>
                  </a:cubicBezTo>
                  <a:lnTo>
                    <a:pt x="386" y="30"/>
                  </a:lnTo>
                  <a:cubicBezTo>
                    <a:pt x="351" y="12"/>
                    <a:pt x="309" y="1"/>
                    <a:pt x="268" y="1"/>
                  </a:cubicBezTo>
                  <a:close/>
                </a:path>
              </a:pathLst>
            </a:custGeom>
            <a:solidFill>
              <a:srgbClr val="79B7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49"/>
            <p:cNvSpPr/>
            <p:nvPr/>
          </p:nvSpPr>
          <p:spPr>
            <a:xfrm>
              <a:off x="3622144" y="4068288"/>
              <a:ext cx="41946" cy="108945"/>
            </a:xfrm>
            <a:custGeom>
              <a:avLst/>
              <a:gdLst/>
              <a:ahLst/>
              <a:cxnLst/>
              <a:rect l="l" t="t" r="r" b="b"/>
              <a:pathLst>
                <a:path w="2828" h="7345" extrusionOk="0">
                  <a:moveTo>
                    <a:pt x="2528" y="0"/>
                  </a:moveTo>
                  <a:cubicBezTo>
                    <a:pt x="2439" y="0"/>
                    <a:pt x="2353" y="48"/>
                    <a:pt x="2316" y="158"/>
                  </a:cubicBezTo>
                  <a:lnTo>
                    <a:pt x="49" y="7055"/>
                  </a:lnTo>
                  <a:cubicBezTo>
                    <a:pt x="1" y="7199"/>
                    <a:pt x="97" y="7296"/>
                    <a:pt x="194" y="7344"/>
                  </a:cubicBezTo>
                  <a:lnTo>
                    <a:pt x="290" y="7344"/>
                  </a:lnTo>
                  <a:cubicBezTo>
                    <a:pt x="387" y="7344"/>
                    <a:pt x="483" y="7296"/>
                    <a:pt x="483" y="7199"/>
                  </a:cubicBezTo>
                  <a:lnTo>
                    <a:pt x="2798" y="303"/>
                  </a:lnTo>
                  <a:cubicBezTo>
                    <a:pt x="2828" y="124"/>
                    <a:pt x="2673" y="0"/>
                    <a:pt x="2528" y="0"/>
                  </a:cubicBezTo>
                  <a:close/>
                </a:path>
              </a:pathLst>
            </a:custGeom>
            <a:solidFill>
              <a:srgbClr val="79B7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49"/>
            <p:cNvSpPr/>
            <p:nvPr/>
          </p:nvSpPr>
          <p:spPr>
            <a:xfrm>
              <a:off x="3562767" y="3861544"/>
              <a:ext cx="40789" cy="109657"/>
            </a:xfrm>
            <a:custGeom>
              <a:avLst/>
              <a:gdLst/>
              <a:ahLst/>
              <a:cxnLst/>
              <a:rect l="l" t="t" r="r" b="b"/>
              <a:pathLst>
                <a:path w="2750" h="7393" extrusionOk="0">
                  <a:moveTo>
                    <a:pt x="2526" y="1"/>
                  </a:moveTo>
                  <a:cubicBezTo>
                    <a:pt x="2411" y="1"/>
                    <a:pt x="2307" y="80"/>
                    <a:pt x="2268" y="158"/>
                  </a:cubicBezTo>
                  <a:lnTo>
                    <a:pt x="49" y="7055"/>
                  </a:lnTo>
                  <a:cubicBezTo>
                    <a:pt x="1" y="7200"/>
                    <a:pt x="49" y="7344"/>
                    <a:pt x="194" y="7392"/>
                  </a:cubicBezTo>
                  <a:lnTo>
                    <a:pt x="242" y="7392"/>
                  </a:lnTo>
                  <a:cubicBezTo>
                    <a:pt x="338" y="7392"/>
                    <a:pt x="435" y="7296"/>
                    <a:pt x="483" y="7200"/>
                  </a:cubicBezTo>
                  <a:lnTo>
                    <a:pt x="2750" y="303"/>
                  </a:lnTo>
                  <a:cubicBezTo>
                    <a:pt x="2750" y="207"/>
                    <a:pt x="2702" y="62"/>
                    <a:pt x="2605" y="14"/>
                  </a:cubicBezTo>
                  <a:cubicBezTo>
                    <a:pt x="2579" y="5"/>
                    <a:pt x="2552" y="1"/>
                    <a:pt x="2526" y="1"/>
                  </a:cubicBezTo>
                  <a:close/>
                </a:path>
              </a:pathLst>
            </a:custGeom>
            <a:solidFill>
              <a:srgbClr val="79B7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49"/>
            <p:cNvSpPr/>
            <p:nvPr/>
          </p:nvSpPr>
          <p:spPr>
            <a:xfrm>
              <a:off x="4002006" y="3746573"/>
              <a:ext cx="328362" cy="513620"/>
            </a:xfrm>
            <a:custGeom>
              <a:avLst/>
              <a:gdLst/>
              <a:ahLst/>
              <a:cxnLst/>
              <a:rect l="l" t="t" r="r" b="b"/>
              <a:pathLst>
                <a:path w="22138" h="34628" extrusionOk="0">
                  <a:moveTo>
                    <a:pt x="16189" y="0"/>
                  </a:moveTo>
                  <a:cubicBezTo>
                    <a:pt x="15433" y="0"/>
                    <a:pt x="14678" y="174"/>
                    <a:pt x="13987" y="530"/>
                  </a:cubicBezTo>
                  <a:cubicBezTo>
                    <a:pt x="11865" y="1591"/>
                    <a:pt x="12106" y="3713"/>
                    <a:pt x="10177" y="6897"/>
                  </a:cubicBezTo>
                  <a:cubicBezTo>
                    <a:pt x="7958" y="10658"/>
                    <a:pt x="6367" y="9838"/>
                    <a:pt x="3762" y="13455"/>
                  </a:cubicBezTo>
                  <a:cubicBezTo>
                    <a:pt x="3039" y="14468"/>
                    <a:pt x="1" y="18664"/>
                    <a:pt x="483" y="24259"/>
                  </a:cubicBezTo>
                  <a:cubicBezTo>
                    <a:pt x="579" y="25657"/>
                    <a:pt x="1013" y="30383"/>
                    <a:pt x="4775" y="32988"/>
                  </a:cubicBezTo>
                  <a:cubicBezTo>
                    <a:pt x="6270" y="34049"/>
                    <a:pt x="8055" y="34628"/>
                    <a:pt x="9887" y="34628"/>
                  </a:cubicBezTo>
                  <a:cubicBezTo>
                    <a:pt x="15916" y="34579"/>
                    <a:pt x="22041" y="27442"/>
                    <a:pt x="22137" y="20159"/>
                  </a:cubicBezTo>
                  <a:cubicBezTo>
                    <a:pt x="22137" y="16928"/>
                    <a:pt x="21076" y="13793"/>
                    <a:pt x="19147" y="11237"/>
                  </a:cubicBezTo>
                  <a:cubicBezTo>
                    <a:pt x="21944" y="7089"/>
                    <a:pt x="21366" y="2556"/>
                    <a:pt x="19002" y="868"/>
                  </a:cubicBezTo>
                  <a:cubicBezTo>
                    <a:pt x="18157" y="295"/>
                    <a:pt x="17173" y="0"/>
                    <a:pt x="16189" y="0"/>
                  </a:cubicBezTo>
                  <a:close/>
                </a:path>
              </a:pathLst>
            </a:custGeom>
            <a:solidFill>
              <a:srgbClr val="4A93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49"/>
            <p:cNvSpPr/>
            <p:nvPr/>
          </p:nvSpPr>
          <p:spPr>
            <a:xfrm>
              <a:off x="4094298" y="3839369"/>
              <a:ext cx="153086" cy="378629"/>
            </a:xfrm>
            <a:custGeom>
              <a:avLst/>
              <a:gdLst/>
              <a:ahLst/>
              <a:cxnLst/>
              <a:rect l="l" t="t" r="r" b="b"/>
              <a:pathLst>
                <a:path w="10321" h="25527" extrusionOk="0">
                  <a:moveTo>
                    <a:pt x="10056" y="1"/>
                  </a:moveTo>
                  <a:cubicBezTo>
                    <a:pt x="9951" y="1"/>
                    <a:pt x="9878" y="87"/>
                    <a:pt x="9839" y="206"/>
                  </a:cubicBezTo>
                  <a:cubicBezTo>
                    <a:pt x="9839" y="351"/>
                    <a:pt x="7138" y="16700"/>
                    <a:pt x="97" y="25140"/>
                  </a:cubicBezTo>
                  <a:cubicBezTo>
                    <a:pt x="0" y="25237"/>
                    <a:pt x="0" y="25381"/>
                    <a:pt x="145" y="25478"/>
                  </a:cubicBezTo>
                  <a:cubicBezTo>
                    <a:pt x="145" y="25526"/>
                    <a:pt x="193" y="25526"/>
                    <a:pt x="289" y="25526"/>
                  </a:cubicBezTo>
                  <a:cubicBezTo>
                    <a:pt x="338" y="25526"/>
                    <a:pt x="386" y="25478"/>
                    <a:pt x="434" y="25430"/>
                  </a:cubicBezTo>
                  <a:cubicBezTo>
                    <a:pt x="7572" y="16893"/>
                    <a:pt x="10321" y="448"/>
                    <a:pt x="10321" y="303"/>
                  </a:cubicBezTo>
                  <a:cubicBezTo>
                    <a:pt x="10321" y="158"/>
                    <a:pt x="10224" y="14"/>
                    <a:pt x="10128" y="14"/>
                  </a:cubicBezTo>
                  <a:cubicBezTo>
                    <a:pt x="10102" y="5"/>
                    <a:pt x="10078" y="1"/>
                    <a:pt x="10056" y="1"/>
                  </a:cubicBezTo>
                  <a:close/>
                </a:path>
              </a:pathLst>
            </a:custGeom>
            <a:solidFill>
              <a:srgbClr val="63A5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49"/>
            <p:cNvSpPr/>
            <p:nvPr/>
          </p:nvSpPr>
          <p:spPr>
            <a:xfrm>
              <a:off x="4127910" y="4029855"/>
              <a:ext cx="16479" cy="129488"/>
            </a:xfrm>
            <a:custGeom>
              <a:avLst/>
              <a:gdLst/>
              <a:ahLst/>
              <a:cxnLst/>
              <a:rect l="l" t="t" r="r" b="b"/>
              <a:pathLst>
                <a:path w="1111" h="8730" extrusionOk="0">
                  <a:moveTo>
                    <a:pt x="194" y="0"/>
                  </a:moveTo>
                  <a:cubicBezTo>
                    <a:pt x="97" y="48"/>
                    <a:pt x="1" y="145"/>
                    <a:pt x="1" y="290"/>
                  </a:cubicBezTo>
                  <a:cubicBezTo>
                    <a:pt x="483" y="2990"/>
                    <a:pt x="676" y="5739"/>
                    <a:pt x="483" y="8488"/>
                  </a:cubicBezTo>
                  <a:cubicBezTo>
                    <a:pt x="483" y="8633"/>
                    <a:pt x="580" y="8729"/>
                    <a:pt x="724" y="8729"/>
                  </a:cubicBezTo>
                  <a:cubicBezTo>
                    <a:pt x="869" y="8729"/>
                    <a:pt x="965" y="8633"/>
                    <a:pt x="965" y="8536"/>
                  </a:cubicBezTo>
                  <a:cubicBezTo>
                    <a:pt x="1110" y="5739"/>
                    <a:pt x="965" y="2942"/>
                    <a:pt x="483" y="193"/>
                  </a:cubicBezTo>
                  <a:cubicBezTo>
                    <a:pt x="435" y="97"/>
                    <a:pt x="338" y="0"/>
                    <a:pt x="194" y="0"/>
                  </a:cubicBezTo>
                  <a:close/>
                </a:path>
              </a:pathLst>
            </a:custGeom>
            <a:solidFill>
              <a:srgbClr val="63A5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49"/>
            <p:cNvSpPr/>
            <p:nvPr/>
          </p:nvSpPr>
          <p:spPr>
            <a:xfrm>
              <a:off x="4195876" y="3959457"/>
              <a:ext cx="53664" cy="61110"/>
            </a:xfrm>
            <a:custGeom>
              <a:avLst/>
              <a:gdLst/>
              <a:ahLst/>
              <a:cxnLst/>
              <a:rect l="l" t="t" r="r" b="b"/>
              <a:pathLst>
                <a:path w="3618" h="4120" extrusionOk="0">
                  <a:moveTo>
                    <a:pt x="3371" y="1"/>
                  </a:moveTo>
                  <a:cubicBezTo>
                    <a:pt x="3304" y="1"/>
                    <a:pt x="3237" y="37"/>
                    <a:pt x="3183" y="116"/>
                  </a:cubicBezTo>
                  <a:cubicBezTo>
                    <a:pt x="3183" y="116"/>
                    <a:pt x="1351" y="2287"/>
                    <a:pt x="97" y="3733"/>
                  </a:cubicBezTo>
                  <a:cubicBezTo>
                    <a:pt x="0" y="3782"/>
                    <a:pt x="0" y="3926"/>
                    <a:pt x="97" y="4023"/>
                  </a:cubicBezTo>
                  <a:cubicBezTo>
                    <a:pt x="145" y="4071"/>
                    <a:pt x="193" y="4119"/>
                    <a:pt x="242" y="4119"/>
                  </a:cubicBezTo>
                  <a:cubicBezTo>
                    <a:pt x="338" y="4119"/>
                    <a:pt x="386" y="4071"/>
                    <a:pt x="434" y="4023"/>
                  </a:cubicBezTo>
                  <a:cubicBezTo>
                    <a:pt x="1688" y="2576"/>
                    <a:pt x="3521" y="406"/>
                    <a:pt x="3521" y="406"/>
                  </a:cubicBezTo>
                  <a:cubicBezTo>
                    <a:pt x="3618" y="309"/>
                    <a:pt x="3618" y="165"/>
                    <a:pt x="3521" y="68"/>
                  </a:cubicBezTo>
                  <a:cubicBezTo>
                    <a:pt x="3478" y="25"/>
                    <a:pt x="3425" y="1"/>
                    <a:pt x="3371" y="1"/>
                  </a:cubicBezTo>
                  <a:close/>
                </a:path>
              </a:pathLst>
            </a:custGeom>
            <a:solidFill>
              <a:srgbClr val="63A5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49"/>
            <p:cNvSpPr/>
            <p:nvPr/>
          </p:nvSpPr>
          <p:spPr>
            <a:xfrm>
              <a:off x="4209745" y="3825782"/>
              <a:ext cx="27633" cy="71730"/>
            </a:xfrm>
            <a:custGeom>
              <a:avLst/>
              <a:gdLst/>
              <a:ahLst/>
              <a:cxnLst/>
              <a:rect l="l" t="t" r="r" b="b"/>
              <a:pathLst>
                <a:path w="1863" h="4836" extrusionOk="0">
                  <a:moveTo>
                    <a:pt x="279" y="0"/>
                  </a:moveTo>
                  <a:cubicBezTo>
                    <a:pt x="136" y="0"/>
                    <a:pt x="0" y="124"/>
                    <a:pt x="30" y="303"/>
                  </a:cubicBezTo>
                  <a:lnTo>
                    <a:pt x="1380" y="4643"/>
                  </a:lnTo>
                  <a:cubicBezTo>
                    <a:pt x="1429" y="4740"/>
                    <a:pt x="1525" y="4788"/>
                    <a:pt x="1622" y="4836"/>
                  </a:cubicBezTo>
                  <a:lnTo>
                    <a:pt x="1718" y="4836"/>
                  </a:lnTo>
                  <a:cubicBezTo>
                    <a:pt x="1814" y="4788"/>
                    <a:pt x="1863" y="4643"/>
                    <a:pt x="1863" y="4547"/>
                  </a:cubicBezTo>
                  <a:lnTo>
                    <a:pt x="512" y="158"/>
                  </a:lnTo>
                  <a:cubicBezTo>
                    <a:pt x="457" y="47"/>
                    <a:pt x="367" y="0"/>
                    <a:pt x="279" y="0"/>
                  </a:cubicBezTo>
                  <a:close/>
                </a:path>
              </a:pathLst>
            </a:custGeom>
            <a:solidFill>
              <a:srgbClr val="63A5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49"/>
            <p:cNvSpPr/>
            <p:nvPr/>
          </p:nvSpPr>
          <p:spPr>
            <a:xfrm>
              <a:off x="3556329" y="3713317"/>
              <a:ext cx="349098" cy="527488"/>
            </a:xfrm>
            <a:custGeom>
              <a:avLst/>
              <a:gdLst/>
              <a:ahLst/>
              <a:cxnLst/>
              <a:rect l="l" t="t" r="r" b="b"/>
              <a:pathLst>
                <a:path w="23536" h="35563" extrusionOk="0">
                  <a:moveTo>
                    <a:pt x="11391" y="0"/>
                  </a:moveTo>
                  <a:cubicBezTo>
                    <a:pt x="10850" y="0"/>
                    <a:pt x="10309" y="87"/>
                    <a:pt x="9791" y="265"/>
                  </a:cubicBezTo>
                  <a:cubicBezTo>
                    <a:pt x="7090" y="1326"/>
                    <a:pt x="5354" y="5570"/>
                    <a:pt x="6994" y="10248"/>
                  </a:cubicBezTo>
                  <a:cubicBezTo>
                    <a:pt x="4486" y="12273"/>
                    <a:pt x="2653" y="15022"/>
                    <a:pt x="1785" y="18109"/>
                  </a:cubicBezTo>
                  <a:cubicBezTo>
                    <a:pt x="1" y="25150"/>
                    <a:pt x="4100" y="33638"/>
                    <a:pt x="9888" y="35278"/>
                  </a:cubicBezTo>
                  <a:cubicBezTo>
                    <a:pt x="10636" y="35465"/>
                    <a:pt x="11412" y="35563"/>
                    <a:pt x="12192" y="35563"/>
                  </a:cubicBezTo>
                  <a:cubicBezTo>
                    <a:pt x="13220" y="35563"/>
                    <a:pt x="14254" y="35393"/>
                    <a:pt x="15241" y="35037"/>
                  </a:cubicBezTo>
                  <a:cubicBezTo>
                    <a:pt x="19581" y="33494"/>
                    <a:pt x="21173" y="29008"/>
                    <a:pt x="21655" y="27706"/>
                  </a:cubicBezTo>
                  <a:cubicBezTo>
                    <a:pt x="23536" y="22401"/>
                    <a:pt x="21703" y="17530"/>
                    <a:pt x="21269" y="16421"/>
                  </a:cubicBezTo>
                  <a:cubicBezTo>
                    <a:pt x="19678" y="12273"/>
                    <a:pt x="17942" y="12611"/>
                    <a:pt x="16736" y="8415"/>
                  </a:cubicBezTo>
                  <a:cubicBezTo>
                    <a:pt x="15723" y="4846"/>
                    <a:pt x="16495" y="2869"/>
                    <a:pt x="14759" y="1277"/>
                  </a:cubicBezTo>
                  <a:cubicBezTo>
                    <a:pt x="13823" y="442"/>
                    <a:pt x="12609" y="0"/>
                    <a:pt x="11391" y="0"/>
                  </a:cubicBezTo>
                  <a:close/>
                </a:path>
              </a:pathLst>
            </a:custGeom>
            <a:solidFill>
              <a:srgbClr val="4A93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49"/>
            <p:cNvSpPr/>
            <p:nvPr/>
          </p:nvSpPr>
          <p:spPr>
            <a:xfrm>
              <a:off x="3690822" y="3805223"/>
              <a:ext cx="77277" cy="403785"/>
            </a:xfrm>
            <a:custGeom>
              <a:avLst/>
              <a:gdLst/>
              <a:ahLst/>
              <a:cxnLst/>
              <a:rect l="l" t="t" r="r" b="b"/>
              <a:pathLst>
                <a:path w="5210" h="27223" extrusionOk="0">
                  <a:moveTo>
                    <a:pt x="1930" y="1"/>
                  </a:moveTo>
                  <a:cubicBezTo>
                    <a:pt x="1785" y="1"/>
                    <a:pt x="1689" y="97"/>
                    <a:pt x="1640" y="242"/>
                  </a:cubicBezTo>
                  <a:cubicBezTo>
                    <a:pt x="1640" y="386"/>
                    <a:pt x="1" y="16977"/>
                    <a:pt x="4679" y="27105"/>
                  </a:cubicBezTo>
                  <a:cubicBezTo>
                    <a:pt x="4727" y="27153"/>
                    <a:pt x="4775" y="27201"/>
                    <a:pt x="4872" y="27201"/>
                  </a:cubicBezTo>
                  <a:cubicBezTo>
                    <a:pt x="4888" y="27217"/>
                    <a:pt x="4904" y="27223"/>
                    <a:pt x="4920" y="27223"/>
                  </a:cubicBezTo>
                  <a:cubicBezTo>
                    <a:pt x="4952" y="27223"/>
                    <a:pt x="4984" y="27201"/>
                    <a:pt x="5016" y="27201"/>
                  </a:cubicBezTo>
                  <a:cubicBezTo>
                    <a:pt x="5161" y="27153"/>
                    <a:pt x="5209" y="27008"/>
                    <a:pt x="5113" y="26864"/>
                  </a:cubicBezTo>
                  <a:cubicBezTo>
                    <a:pt x="483" y="16880"/>
                    <a:pt x="2123" y="435"/>
                    <a:pt x="2123" y="242"/>
                  </a:cubicBezTo>
                  <a:cubicBezTo>
                    <a:pt x="2123" y="145"/>
                    <a:pt x="2026" y="49"/>
                    <a:pt x="1930" y="1"/>
                  </a:cubicBezTo>
                  <a:close/>
                </a:path>
              </a:pathLst>
            </a:custGeom>
            <a:solidFill>
              <a:srgbClr val="63A5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49"/>
            <p:cNvSpPr/>
            <p:nvPr/>
          </p:nvSpPr>
          <p:spPr>
            <a:xfrm>
              <a:off x="3735885" y="4018374"/>
              <a:ext cx="46515" cy="123792"/>
            </a:xfrm>
            <a:custGeom>
              <a:avLst/>
              <a:gdLst/>
              <a:ahLst/>
              <a:cxnLst/>
              <a:rect l="l" t="t" r="r" b="b"/>
              <a:pathLst>
                <a:path w="3136" h="8346" extrusionOk="0">
                  <a:moveTo>
                    <a:pt x="2829" y="1"/>
                  </a:moveTo>
                  <a:cubicBezTo>
                    <a:pt x="2756" y="1"/>
                    <a:pt x="2685" y="54"/>
                    <a:pt x="2654" y="147"/>
                  </a:cubicBezTo>
                  <a:cubicBezTo>
                    <a:pt x="1496" y="2655"/>
                    <a:pt x="580" y="5308"/>
                    <a:pt x="49" y="8057"/>
                  </a:cubicBezTo>
                  <a:cubicBezTo>
                    <a:pt x="1" y="8153"/>
                    <a:pt x="97" y="8298"/>
                    <a:pt x="242" y="8346"/>
                  </a:cubicBezTo>
                  <a:cubicBezTo>
                    <a:pt x="387" y="8298"/>
                    <a:pt x="483" y="8249"/>
                    <a:pt x="483" y="8153"/>
                  </a:cubicBezTo>
                  <a:cubicBezTo>
                    <a:pt x="1062" y="5452"/>
                    <a:pt x="1930" y="2848"/>
                    <a:pt x="3088" y="340"/>
                  </a:cubicBezTo>
                  <a:cubicBezTo>
                    <a:pt x="3136" y="195"/>
                    <a:pt x="3088" y="99"/>
                    <a:pt x="2943" y="51"/>
                  </a:cubicBezTo>
                  <a:cubicBezTo>
                    <a:pt x="2909" y="17"/>
                    <a:pt x="2868" y="1"/>
                    <a:pt x="2829" y="1"/>
                  </a:cubicBezTo>
                  <a:close/>
                </a:path>
              </a:pathLst>
            </a:custGeom>
            <a:solidFill>
              <a:srgbClr val="63A5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49"/>
            <p:cNvSpPr/>
            <p:nvPr/>
          </p:nvSpPr>
          <p:spPr>
            <a:xfrm>
              <a:off x="3681551" y="3921143"/>
              <a:ext cx="38609" cy="70810"/>
            </a:xfrm>
            <a:custGeom>
              <a:avLst/>
              <a:gdLst/>
              <a:ahLst/>
              <a:cxnLst/>
              <a:rect l="l" t="t" r="r" b="b"/>
              <a:pathLst>
                <a:path w="2603" h="4774" extrusionOk="0">
                  <a:moveTo>
                    <a:pt x="309" y="0"/>
                  </a:moveTo>
                  <a:cubicBezTo>
                    <a:pt x="152" y="0"/>
                    <a:pt x="1" y="148"/>
                    <a:pt x="95" y="336"/>
                  </a:cubicBezTo>
                  <a:cubicBezTo>
                    <a:pt x="95" y="384"/>
                    <a:pt x="1301" y="2940"/>
                    <a:pt x="2169" y="4628"/>
                  </a:cubicBezTo>
                  <a:cubicBezTo>
                    <a:pt x="2169" y="4725"/>
                    <a:pt x="2265" y="4773"/>
                    <a:pt x="2362" y="4773"/>
                  </a:cubicBezTo>
                  <a:cubicBezTo>
                    <a:pt x="2410" y="4773"/>
                    <a:pt x="2410" y="4773"/>
                    <a:pt x="2458" y="4725"/>
                  </a:cubicBezTo>
                  <a:cubicBezTo>
                    <a:pt x="2555" y="4677"/>
                    <a:pt x="2603" y="4532"/>
                    <a:pt x="2555" y="4435"/>
                  </a:cubicBezTo>
                  <a:cubicBezTo>
                    <a:pt x="1735" y="2748"/>
                    <a:pt x="529" y="143"/>
                    <a:pt x="529" y="143"/>
                  </a:cubicBezTo>
                  <a:cubicBezTo>
                    <a:pt x="479" y="42"/>
                    <a:pt x="393" y="0"/>
                    <a:pt x="309" y="0"/>
                  </a:cubicBezTo>
                  <a:close/>
                </a:path>
              </a:pathLst>
            </a:custGeom>
            <a:solidFill>
              <a:srgbClr val="63A5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49"/>
            <p:cNvSpPr/>
            <p:nvPr/>
          </p:nvSpPr>
          <p:spPr>
            <a:xfrm>
              <a:off x="3711573" y="3799453"/>
              <a:ext cx="44453" cy="64447"/>
            </a:xfrm>
            <a:custGeom>
              <a:avLst/>
              <a:gdLst/>
              <a:ahLst/>
              <a:cxnLst/>
              <a:rect l="l" t="t" r="r" b="b"/>
              <a:pathLst>
                <a:path w="2997" h="4345" extrusionOk="0">
                  <a:moveTo>
                    <a:pt x="2678" y="0"/>
                  </a:moveTo>
                  <a:cubicBezTo>
                    <a:pt x="2614" y="0"/>
                    <a:pt x="2550" y="30"/>
                    <a:pt x="2508" y="100"/>
                  </a:cubicBezTo>
                  <a:lnTo>
                    <a:pt x="48" y="4007"/>
                  </a:lnTo>
                  <a:cubicBezTo>
                    <a:pt x="0" y="4103"/>
                    <a:pt x="0" y="4248"/>
                    <a:pt x="145" y="4296"/>
                  </a:cubicBezTo>
                  <a:cubicBezTo>
                    <a:pt x="145" y="4344"/>
                    <a:pt x="193" y="4344"/>
                    <a:pt x="241" y="4344"/>
                  </a:cubicBezTo>
                  <a:cubicBezTo>
                    <a:pt x="338" y="4344"/>
                    <a:pt x="434" y="4296"/>
                    <a:pt x="483" y="4248"/>
                  </a:cubicBezTo>
                  <a:lnTo>
                    <a:pt x="2894" y="341"/>
                  </a:lnTo>
                  <a:cubicBezTo>
                    <a:pt x="2996" y="171"/>
                    <a:pt x="2833" y="0"/>
                    <a:pt x="2678" y="0"/>
                  </a:cubicBezTo>
                  <a:close/>
                </a:path>
              </a:pathLst>
            </a:custGeom>
            <a:solidFill>
              <a:srgbClr val="63A5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49"/>
            <p:cNvSpPr/>
            <p:nvPr/>
          </p:nvSpPr>
          <p:spPr>
            <a:xfrm>
              <a:off x="3500542" y="4134295"/>
              <a:ext cx="812628" cy="262550"/>
            </a:xfrm>
            <a:custGeom>
              <a:avLst/>
              <a:gdLst/>
              <a:ahLst/>
              <a:cxnLst/>
              <a:rect l="l" t="t" r="r" b="b"/>
              <a:pathLst>
                <a:path w="54787" h="17701" extrusionOk="0">
                  <a:moveTo>
                    <a:pt x="1350" y="0"/>
                  </a:moveTo>
                  <a:cubicBezTo>
                    <a:pt x="627" y="0"/>
                    <a:pt x="48" y="579"/>
                    <a:pt x="48" y="1303"/>
                  </a:cubicBezTo>
                  <a:lnTo>
                    <a:pt x="48" y="16350"/>
                  </a:lnTo>
                  <a:cubicBezTo>
                    <a:pt x="0" y="17073"/>
                    <a:pt x="627" y="17700"/>
                    <a:pt x="1350" y="17700"/>
                  </a:cubicBezTo>
                  <a:lnTo>
                    <a:pt x="53485" y="17700"/>
                  </a:lnTo>
                  <a:cubicBezTo>
                    <a:pt x="54208" y="17700"/>
                    <a:pt x="54787" y="17073"/>
                    <a:pt x="54787" y="16350"/>
                  </a:cubicBezTo>
                  <a:lnTo>
                    <a:pt x="54787" y="1303"/>
                  </a:lnTo>
                  <a:cubicBezTo>
                    <a:pt x="54787" y="579"/>
                    <a:pt x="54208" y="0"/>
                    <a:pt x="53485" y="0"/>
                  </a:cubicBezTo>
                  <a:close/>
                </a:path>
              </a:pathLst>
            </a:custGeom>
            <a:solidFill>
              <a:srgbClr val="B97C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49"/>
            <p:cNvSpPr/>
            <p:nvPr/>
          </p:nvSpPr>
          <p:spPr>
            <a:xfrm>
              <a:off x="3723010" y="4134295"/>
              <a:ext cx="590170" cy="262550"/>
            </a:xfrm>
            <a:custGeom>
              <a:avLst/>
              <a:gdLst/>
              <a:ahLst/>
              <a:cxnLst/>
              <a:rect l="l" t="t" r="r" b="b"/>
              <a:pathLst>
                <a:path w="39789" h="17701" extrusionOk="0">
                  <a:moveTo>
                    <a:pt x="1303" y="0"/>
                  </a:moveTo>
                  <a:cubicBezTo>
                    <a:pt x="580" y="0"/>
                    <a:pt x="1" y="579"/>
                    <a:pt x="1" y="1303"/>
                  </a:cubicBezTo>
                  <a:lnTo>
                    <a:pt x="1" y="16350"/>
                  </a:lnTo>
                  <a:cubicBezTo>
                    <a:pt x="1" y="17073"/>
                    <a:pt x="580" y="17700"/>
                    <a:pt x="1303" y="17700"/>
                  </a:cubicBezTo>
                  <a:lnTo>
                    <a:pt x="38487" y="17700"/>
                  </a:lnTo>
                  <a:cubicBezTo>
                    <a:pt x="39210" y="17700"/>
                    <a:pt x="39789" y="17073"/>
                    <a:pt x="39789" y="16350"/>
                  </a:cubicBezTo>
                  <a:lnTo>
                    <a:pt x="39789" y="1303"/>
                  </a:lnTo>
                  <a:cubicBezTo>
                    <a:pt x="39789" y="579"/>
                    <a:pt x="39210" y="0"/>
                    <a:pt x="38487" y="0"/>
                  </a:cubicBezTo>
                  <a:close/>
                </a:path>
              </a:pathLst>
            </a:custGeom>
            <a:solidFill>
              <a:srgbClr val="9966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49"/>
            <p:cNvSpPr/>
            <p:nvPr/>
          </p:nvSpPr>
          <p:spPr>
            <a:xfrm>
              <a:off x="3738748" y="4165059"/>
              <a:ext cx="557272" cy="6452"/>
            </a:xfrm>
            <a:custGeom>
              <a:avLst/>
              <a:gdLst/>
              <a:ahLst/>
              <a:cxnLst/>
              <a:rect l="l" t="t" r="r" b="b"/>
              <a:pathLst>
                <a:path w="37571" h="435" extrusionOk="0">
                  <a:moveTo>
                    <a:pt x="28166" y="0"/>
                  </a:moveTo>
                  <a:cubicBezTo>
                    <a:pt x="25031" y="0"/>
                    <a:pt x="21896" y="0"/>
                    <a:pt x="18810" y="97"/>
                  </a:cubicBezTo>
                  <a:cubicBezTo>
                    <a:pt x="17218" y="145"/>
                    <a:pt x="15675" y="145"/>
                    <a:pt x="14083" y="145"/>
                  </a:cubicBezTo>
                  <a:cubicBezTo>
                    <a:pt x="12540" y="145"/>
                    <a:pt x="10949" y="48"/>
                    <a:pt x="9405" y="48"/>
                  </a:cubicBezTo>
                  <a:cubicBezTo>
                    <a:pt x="8622" y="36"/>
                    <a:pt x="7838" y="30"/>
                    <a:pt x="7054" y="30"/>
                  </a:cubicBezTo>
                  <a:cubicBezTo>
                    <a:pt x="4703" y="30"/>
                    <a:pt x="2352" y="85"/>
                    <a:pt x="1" y="193"/>
                  </a:cubicBezTo>
                  <a:cubicBezTo>
                    <a:pt x="2396" y="340"/>
                    <a:pt x="4790" y="403"/>
                    <a:pt x="7185" y="403"/>
                  </a:cubicBezTo>
                  <a:cubicBezTo>
                    <a:pt x="7925" y="403"/>
                    <a:pt x="8665" y="397"/>
                    <a:pt x="9405" y="386"/>
                  </a:cubicBezTo>
                  <a:cubicBezTo>
                    <a:pt x="10949" y="338"/>
                    <a:pt x="12540" y="290"/>
                    <a:pt x="14083" y="290"/>
                  </a:cubicBezTo>
                  <a:cubicBezTo>
                    <a:pt x="14550" y="275"/>
                    <a:pt x="15012" y="270"/>
                    <a:pt x="15472" y="270"/>
                  </a:cubicBezTo>
                  <a:cubicBezTo>
                    <a:pt x="16583" y="270"/>
                    <a:pt x="17684" y="304"/>
                    <a:pt x="18810" y="338"/>
                  </a:cubicBezTo>
                  <a:cubicBezTo>
                    <a:pt x="21896" y="434"/>
                    <a:pt x="25031" y="434"/>
                    <a:pt x="28166" y="434"/>
                  </a:cubicBezTo>
                  <a:cubicBezTo>
                    <a:pt x="31301" y="434"/>
                    <a:pt x="34436" y="338"/>
                    <a:pt x="37570" y="193"/>
                  </a:cubicBezTo>
                  <a:cubicBezTo>
                    <a:pt x="34436" y="48"/>
                    <a:pt x="31301" y="0"/>
                    <a:pt x="28166" y="0"/>
                  </a:cubicBezTo>
                  <a:close/>
                </a:path>
              </a:pathLst>
            </a:custGeom>
            <a:solidFill>
              <a:srgbClr val="7C4C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49"/>
            <p:cNvSpPr/>
            <p:nvPr/>
          </p:nvSpPr>
          <p:spPr>
            <a:xfrm>
              <a:off x="3738748" y="4203684"/>
              <a:ext cx="557272" cy="6452"/>
            </a:xfrm>
            <a:custGeom>
              <a:avLst/>
              <a:gdLst/>
              <a:ahLst/>
              <a:cxnLst/>
              <a:rect l="l" t="t" r="r" b="b"/>
              <a:pathLst>
                <a:path w="37571" h="435" extrusionOk="0">
                  <a:moveTo>
                    <a:pt x="9405" y="1"/>
                  </a:moveTo>
                  <a:cubicBezTo>
                    <a:pt x="6271" y="1"/>
                    <a:pt x="3136" y="49"/>
                    <a:pt x="1" y="193"/>
                  </a:cubicBezTo>
                  <a:cubicBezTo>
                    <a:pt x="3136" y="338"/>
                    <a:pt x="6271" y="386"/>
                    <a:pt x="9405" y="435"/>
                  </a:cubicBezTo>
                  <a:cubicBezTo>
                    <a:pt x="12540" y="435"/>
                    <a:pt x="15675" y="386"/>
                    <a:pt x="18810" y="290"/>
                  </a:cubicBezTo>
                  <a:cubicBezTo>
                    <a:pt x="20353" y="242"/>
                    <a:pt x="21945" y="242"/>
                    <a:pt x="23488" y="242"/>
                  </a:cubicBezTo>
                  <a:cubicBezTo>
                    <a:pt x="25031" y="242"/>
                    <a:pt x="26623" y="338"/>
                    <a:pt x="28166" y="386"/>
                  </a:cubicBezTo>
                  <a:cubicBezTo>
                    <a:pt x="31301" y="386"/>
                    <a:pt x="34436" y="338"/>
                    <a:pt x="37570" y="193"/>
                  </a:cubicBezTo>
                  <a:cubicBezTo>
                    <a:pt x="35219" y="85"/>
                    <a:pt x="32868" y="31"/>
                    <a:pt x="30517" y="31"/>
                  </a:cubicBezTo>
                  <a:cubicBezTo>
                    <a:pt x="29733" y="31"/>
                    <a:pt x="28950" y="37"/>
                    <a:pt x="28166" y="49"/>
                  </a:cubicBezTo>
                  <a:cubicBezTo>
                    <a:pt x="26623" y="49"/>
                    <a:pt x="25031" y="97"/>
                    <a:pt x="23488" y="145"/>
                  </a:cubicBezTo>
                  <a:cubicBezTo>
                    <a:pt x="21896" y="145"/>
                    <a:pt x="20353" y="145"/>
                    <a:pt x="18810" y="97"/>
                  </a:cubicBezTo>
                  <a:cubicBezTo>
                    <a:pt x="15675" y="1"/>
                    <a:pt x="12540" y="1"/>
                    <a:pt x="9405" y="1"/>
                  </a:cubicBezTo>
                  <a:close/>
                </a:path>
              </a:pathLst>
            </a:custGeom>
            <a:solidFill>
              <a:srgbClr val="7C4C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49"/>
            <p:cNvSpPr/>
            <p:nvPr/>
          </p:nvSpPr>
          <p:spPr>
            <a:xfrm>
              <a:off x="3738748" y="4241598"/>
              <a:ext cx="557272" cy="7446"/>
            </a:xfrm>
            <a:custGeom>
              <a:avLst/>
              <a:gdLst/>
              <a:ahLst/>
              <a:cxnLst/>
              <a:rect l="l" t="t" r="r" b="b"/>
              <a:pathLst>
                <a:path w="37571" h="502" extrusionOk="0">
                  <a:moveTo>
                    <a:pt x="28166" y="1"/>
                  </a:moveTo>
                  <a:cubicBezTo>
                    <a:pt x="25031" y="1"/>
                    <a:pt x="21896" y="49"/>
                    <a:pt x="18810" y="145"/>
                  </a:cubicBezTo>
                  <a:cubicBezTo>
                    <a:pt x="17218" y="194"/>
                    <a:pt x="15675" y="194"/>
                    <a:pt x="14083" y="194"/>
                  </a:cubicBezTo>
                  <a:cubicBezTo>
                    <a:pt x="12540" y="194"/>
                    <a:pt x="10949" y="97"/>
                    <a:pt x="9405" y="49"/>
                  </a:cubicBezTo>
                  <a:cubicBezTo>
                    <a:pt x="6271" y="49"/>
                    <a:pt x="3136" y="97"/>
                    <a:pt x="1" y="242"/>
                  </a:cubicBezTo>
                  <a:cubicBezTo>
                    <a:pt x="1" y="242"/>
                    <a:pt x="1" y="290"/>
                    <a:pt x="1" y="290"/>
                  </a:cubicBezTo>
                  <a:cubicBezTo>
                    <a:pt x="2352" y="398"/>
                    <a:pt x="4703" y="453"/>
                    <a:pt x="7054" y="453"/>
                  </a:cubicBezTo>
                  <a:cubicBezTo>
                    <a:pt x="7838" y="453"/>
                    <a:pt x="8622" y="447"/>
                    <a:pt x="9405" y="435"/>
                  </a:cubicBezTo>
                  <a:cubicBezTo>
                    <a:pt x="10949" y="435"/>
                    <a:pt x="12540" y="386"/>
                    <a:pt x="14083" y="338"/>
                  </a:cubicBezTo>
                  <a:cubicBezTo>
                    <a:pt x="15675" y="338"/>
                    <a:pt x="17218" y="338"/>
                    <a:pt x="18810" y="386"/>
                  </a:cubicBezTo>
                  <a:cubicBezTo>
                    <a:pt x="21069" y="457"/>
                    <a:pt x="23355" y="502"/>
                    <a:pt x="25647" y="502"/>
                  </a:cubicBezTo>
                  <a:cubicBezTo>
                    <a:pt x="26486" y="502"/>
                    <a:pt x="27326" y="496"/>
                    <a:pt x="28166" y="483"/>
                  </a:cubicBezTo>
                  <a:cubicBezTo>
                    <a:pt x="31301" y="483"/>
                    <a:pt x="34436" y="435"/>
                    <a:pt x="37570" y="290"/>
                  </a:cubicBezTo>
                  <a:lnTo>
                    <a:pt x="37570" y="242"/>
                  </a:lnTo>
                  <a:cubicBezTo>
                    <a:pt x="34436" y="97"/>
                    <a:pt x="31301" y="49"/>
                    <a:pt x="28166" y="1"/>
                  </a:cubicBezTo>
                  <a:close/>
                </a:path>
              </a:pathLst>
            </a:custGeom>
            <a:solidFill>
              <a:srgbClr val="7C4C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49"/>
            <p:cNvSpPr/>
            <p:nvPr/>
          </p:nvSpPr>
          <p:spPr>
            <a:xfrm>
              <a:off x="3738748" y="4280223"/>
              <a:ext cx="557272" cy="7179"/>
            </a:xfrm>
            <a:custGeom>
              <a:avLst/>
              <a:gdLst/>
              <a:ahLst/>
              <a:cxnLst/>
              <a:rect l="l" t="t" r="r" b="b"/>
              <a:pathLst>
                <a:path w="37571" h="484" extrusionOk="0">
                  <a:moveTo>
                    <a:pt x="9405" y="1"/>
                  </a:moveTo>
                  <a:cubicBezTo>
                    <a:pt x="6271" y="1"/>
                    <a:pt x="3136" y="97"/>
                    <a:pt x="1" y="242"/>
                  </a:cubicBezTo>
                  <a:cubicBezTo>
                    <a:pt x="1" y="242"/>
                    <a:pt x="1" y="290"/>
                    <a:pt x="1" y="290"/>
                  </a:cubicBezTo>
                  <a:cubicBezTo>
                    <a:pt x="3136" y="435"/>
                    <a:pt x="6271" y="483"/>
                    <a:pt x="9405" y="483"/>
                  </a:cubicBezTo>
                  <a:cubicBezTo>
                    <a:pt x="12540" y="483"/>
                    <a:pt x="15675" y="435"/>
                    <a:pt x="18810" y="387"/>
                  </a:cubicBezTo>
                  <a:cubicBezTo>
                    <a:pt x="20353" y="338"/>
                    <a:pt x="21945" y="338"/>
                    <a:pt x="23488" y="338"/>
                  </a:cubicBezTo>
                  <a:cubicBezTo>
                    <a:pt x="25031" y="338"/>
                    <a:pt x="26623" y="387"/>
                    <a:pt x="28166" y="435"/>
                  </a:cubicBezTo>
                  <a:cubicBezTo>
                    <a:pt x="28950" y="447"/>
                    <a:pt x="29733" y="453"/>
                    <a:pt x="30517" y="453"/>
                  </a:cubicBezTo>
                  <a:cubicBezTo>
                    <a:pt x="32868" y="453"/>
                    <a:pt x="35219" y="399"/>
                    <a:pt x="37570" y="290"/>
                  </a:cubicBezTo>
                  <a:lnTo>
                    <a:pt x="37570" y="242"/>
                  </a:lnTo>
                  <a:cubicBezTo>
                    <a:pt x="35176" y="95"/>
                    <a:pt x="32781" y="32"/>
                    <a:pt x="30386" y="32"/>
                  </a:cubicBezTo>
                  <a:cubicBezTo>
                    <a:pt x="29646" y="32"/>
                    <a:pt x="28906" y="38"/>
                    <a:pt x="28166" y="49"/>
                  </a:cubicBezTo>
                  <a:cubicBezTo>
                    <a:pt x="26623" y="97"/>
                    <a:pt x="25031" y="146"/>
                    <a:pt x="23488" y="194"/>
                  </a:cubicBezTo>
                  <a:cubicBezTo>
                    <a:pt x="21896" y="194"/>
                    <a:pt x="20353" y="146"/>
                    <a:pt x="18810" y="146"/>
                  </a:cubicBezTo>
                  <a:cubicBezTo>
                    <a:pt x="15675" y="49"/>
                    <a:pt x="12540" y="1"/>
                    <a:pt x="9405" y="1"/>
                  </a:cubicBezTo>
                  <a:close/>
                </a:path>
              </a:pathLst>
            </a:custGeom>
            <a:solidFill>
              <a:srgbClr val="7C4C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49"/>
            <p:cNvSpPr/>
            <p:nvPr/>
          </p:nvSpPr>
          <p:spPr>
            <a:xfrm>
              <a:off x="3738748" y="4318581"/>
              <a:ext cx="557272" cy="7446"/>
            </a:xfrm>
            <a:custGeom>
              <a:avLst/>
              <a:gdLst/>
              <a:ahLst/>
              <a:cxnLst/>
              <a:rect l="l" t="t" r="r" b="b"/>
              <a:pathLst>
                <a:path w="37571" h="502" extrusionOk="0">
                  <a:moveTo>
                    <a:pt x="25655" y="0"/>
                  </a:moveTo>
                  <a:cubicBezTo>
                    <a:pt x="23374" y="0"/>
                    <a:pt x="21105" y="45"/>
                    <a:pt x="18810" y="116"/>
                  </a:cubicBezTo>
                  <a:cubicBezTo>
                    <a:pt x="17218" y="164"/>
                    <a:pt x="15675" y="164"/>
                    <a:pt x="14083" y="164"/>
                  </a:cubicBezTo>
                  <a:cubicBezTo>
                    <a:pt x="12540" y="164"/>
                    <a:pt x="10949" y="67"/>
                    <a:pt x="9405" y="67"/>
                  </a:cubicBezTo>
                  <a:cubicBezTo>
                    <a:pt x="8622" y="55"/>
                    <a:pt x="7838" y="49"/>
                    <a:pt x="7054" y="49"/>
                  </a:cubicBezTo>
                  <a:cubicBezTo>
                    <a:pt x="4703" y="49"/>
                    <a:pt x="2352" y="104"/>
                    <a:pt x="1" y="212"/>
                  </a:cubicBezTo>
                  <a:cubicBezTo>
                    <a:pt x="1" y="212"/>
                    <a:pt x="1" y="260"/>
                    <a:pt x="1" y="260"/>
                  </a:cubicBezTo>
                  <a:cubicBezTo>
                    <a:pt x="3136" y="453"/>
                    <a:pt x="6271" y="453"/>
                    <a:pt x="9405" y="453"/>
                  </a:cubicBezTo>
                  <a:cubicBezTo>
                    <a:pt x="10949" y="405"/>
                    <a:pt x="12540" y="357"/>
                    <a:pt x="14083" y="309"/>
                  </a:cubicBezTo>
                  <a:cubicBezTo>
                    <a:pt x="15675" y="309"/>
                    <a:pt x="17218" y="357"/>
                    <a:pt x="18810" y="357"/>
                  </a:cubicBezTo>
                  <a:cubicBezTo>
                    <a:pt x="21896" y="501"/>
                    <a:pt x="25031" y="501"/>
                    <a:pt x="28166" y="501"/>
                  </a:cubicBezTo>
                  <a:cubicBezTo>
                    <a:pt x="31301" y="501"/>
                    <a:pt x="34436" y="405"/>
                    <a:pt x="37570" y="260"/>
                  </a:cubicBezTo>
                  <a:lnTo>
                    <a:pt x="37570" y="212"/>
                  </a:lnTo>
                  <a:cubicBezTo>
                    <a:pt x="34436" y="67"/>
                    <a:pt x="31301" y="19"/>
                    <a:pt x="28166" y="19"/>
                  </a:cubicBezTo>
                  <a:cubicBezTo>
                    <a:pt x="27326" y="6"/>
                    <a:pt x="26489" y="0"/>
                    <a:pt x="25655" y="0"/>
                  </a:cubicBezTo>
                  <a:close/>
                </a:path>
              </a:pathLst>
            </a:custGeom>
            <a:solidFill>
              <a:srgbClr val="7C4C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49"/>
            <p:cNvSpPr/>
            <p:nvPr/>
          </p:nvSpPr>
          <p:spPr>
            <a:xfrm>
              <a:off x="3738748" y="4357207"/>
              <a:ext cx="557272" cy="7446"/>
            </a:xfrm>
            <a:custGeom>
              <a:avLst/>
              <a:gdLst/>
              <a:ahLst/>
              <a:cxnLst/>
              <a:rect l="l" t="t" r="r" b="b"/>
              <a:pathLst>
                <a:path w="37571" h="502" extrusionOk="0">
                  <a:moveTo>
                    <a:pt x="11925" y="1"/>
                  </a:moveTo>
                  <a:cubicBezTo>
                    <a:pt x="11085" y="1"/>
                    <a:pt x="10245" y="7"/>
                    <a:pt x="9405" y="20"/>
                  </a:cubicBezTo>
                  <a:cubicBezTo>
                    <a:pt x="6271" y="20"/>
                    <a:pt x="3136" y="68"/>
                    <a:pt x="1" y="212"/>
                  </a:cubicBezTo>
                  <a:cubicBezTo>
                    <a:pt x="1" y="212"/>
                    <a:pt x="1" y="261"/>
                    <a:pt x="1" y="261"/>
                  </a:cubicBezTo>
                  <a:cubicBezTo>
                    <a:pt x="3136" y="405"/>
                    <a:pt x="6271" y="454"/>
                    <a:pt x="9405" y="502"/>
                  </a:cubicBezTo>
                  <a:cubicBezTo>
                    <a:pt x="12540" y="502"/>
                    <a:pt x="15675" y="454"/>
                    <a:pt x="18810" y="357"/>
                  </a:cubicBezTo>
                  <a:cubicBezTo>
                    <a:pt x="20353" y="309"/>
                    <a:pt x="21945" y="309"/>
                    <a:pt x="23488" y="309"/>
                  </a:cubicBezTo>
                  <a:cubicBezTo>
                    <a:pt x="25031" y="309"/>
                    <a:pt x="26623" y="405"/>
                    <a:pt x="28166" y="454"/>
                  </a:cubicBezTo>
                  <a:cubicBezTo>
                    <a:pt x="31301" y="454"/>
                    <a:pt x="34436" y="405"/>
                    <a:pt x="37570" y="261"/>
                  </a:cubicBezTo>
                  <a:lnTo>
                    <a:pt x="37570" y="212"/>
                  </a:lnTo>
                  <a:cubicBezTo>
                    <a:pt x="35219" y="104"/>
                    <a:pt x="32868" y="50"/>
                    <a:pt x="30517" y="50"/>
                  </a:cubicBezTo>
                  <a:cubicBezTo>
                    <a:pt x="29733" y="50"/>
                    <a:pt x="28950" y="56"/>
                    <a:pt x="28166" y="68"/>
                  </a:cubicBezTo>
                  <a:cubicBezTo>
                    <a:pt x="26623" y="68"/>
                    <a:pt x="25031" y="116"/>
                    <a:pt x="23488" y="164"/>
                  </a:cubicBezTo>
                  <a:cubicBezTo>
                    <a:pt x="23022" y="178"/>
                    <a:pt x="22560" y="184"/>
                    <a:pt x="22101" y="184"/>
                  </a:cubicBezTo>
                  <a:cubicBezTo>
                    <a:pt x="20992" y="184"/>
                    <a:pt x="19901" y="150"/>
                    <a:pt x="18810" y="116"/>
                  </a:cubicBezTo>
                  <a:cubicBezTo>
                    <a:pt x="16515" y="45"/>
                    <a:pt x="14220" y="1"/>
                    <a:pt x="11925" y="1"/>
                  </a:cubicBezTo>
                  <a:close/>
                </a:path>
              </a:pathLst>
            </a:custGeom>
            <a:solidFill>
              <a:srgbClr val="7C4C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49"/>
            <p:cNvSpPr/>
            <p:nvPr/>
          </p:nvSpPr>
          <p:spPr>
            <a:xfrm>
              <a:off x="3519855" y="4166483"/>
              <a:ext cx="183137" cy="3589"/>
            </a:xfrm>
            <a:custGeom>
              <a:avLst/>
              <a:gdLst/>
              <a:ahLst/>
              <a:cxnLst/>
              <a:rect l="l" t="t" r="r" b="b"/>
              <a:pathLst>
                <a:path w="12347" h="242" extrusionOk="0">
                  <a:moveTo>
                    <a:pt x="3087" y="1"/>
                  </a:moveTo>
                  <a:cubicBezTo>
                    <a:pt x="2118" y="1"/>
                    <a:pt x="1190" y="41"/>
                    <a:pt x="265" y="121"/>
                  </a:cubicBezTo>
                  <a:lnTo>
                    <a:pt x="265" y="121"/>
                  </a:lnTo>
                  <a:cubicBezTo>
                    <a:pt x="177" y="114"/>
                    <a:pt x="89" y="106"/>
                    <a:pt x="0" y="97"/>
                  </a:cubicBezTo>
                  <a:lnTo>
                    <a:pt x="0" y="145"/>
                  </a:lnTo>
                  <a:cubicBezTo>
                    <a:pt x="89" y="137"/>
                    <a:pt x="177" y="129"/>
                    <a:pt x="265" y="121"/>
                  </a:cubicBezTo>
                  <a:lnTo>
                    <a:pt x="265" y="121"/>
                  </a:lnTo>
                  <a:cubicBezTo>
                    <a:pt x="918" y="178"/>
                    <a:pt x="1574" y="212"/>
                    <a:pt x="2243" y="212"/>
                  </a:cubicBezTo>
                  <a:cubicBezTo>
                    <a:pt x="2522" y="212"/>
                    <a:pt x="2802" y="207"/>
                    <a:pt x="3087" y="194"/>
                  </a:cubicBezTo>
                  <a:cubicBezTo>
                    <a:pt x="3593" y="169"/>
                    <a:pt x="4100" y="157"/>
                    <a:pt x="4612" y="157"/>
                  </a:cubicBezTo>
                  <a:cubicBezTo>
                    <a:pt x="5124" y="157"/>
                    <a:pt x="5643" y="169"/>
                    <a:pt x="6173" y="194"/>
                  </a:cubicBezTo>
                  <a:cubicBezTo>
                    <a:pt x="7186" y="242"/>
                    <a:pt x="8199" y="242"/>
                    <a:pt x="9260" y="242"/>
                  </a:cubicBezTo>
                  <a:cubicBezTo>
                    <a:pt x="10273" y="242"/>
                    <a:pt x="11285" y="194"/>
                    <a:pt x="12347" y="97"/>
                  </a:cubicBezTo>
                  <a:cubicBezTo>
                    <a:pt x="11285" y="49"/>
                    <a:pt x="10273" y="1"/>
                    <a:pt x="9260" y="1"/>
                  </a:cubicBezTo>
                  <a:cubicBezTo>
                    <a:pt x="8199" y="1"/>
                    <a:pt x="7186" y="1"/>
                    <a:pt x="6173" y="49"/>
                  </a:cubicBezTo>
                  <a:cubicBezTo>
                    <a:pt x="5734" y="69"/>
                    <a:pt x="5303" y="81"/>
                    <a:pt x="4876" y="81"/>
                  </a:cubicBezTo>
                  <a:cubicBezTo>
                    <a:pt x="4273" y="81"/>
                    <a:pt x="3680" y="57"/>
                    <a:pt x="3087" y="1"/>
                  </a:cubicBezTo>
                  <a:close/>
                </a:path>
              </a:pathLst>
            </a:custGeom>
            <a:solidFill>
              <a:srgbClr val="9966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49"/>
            <p:cNvSpPr/>
            <p:nvPr/>
          </p:nvSpPr>
          <p:spPr>
            <a:xfrm>
              <a:off x="3519855" y="4205108"/>
              <a:ext cx="183137" cy="3604"/>
            </a:xfrm>
            <a:custGeom>
              <a:avLst/>
              <a:gdLst/>
              <a:ahLst/>
              <a:cxnLst/>
              <a:rect l="l" t="t" r="r" b="b"/>
              <a:pathLst>
                <a:path w="12347" h="243" extrusionOk="0">
                  <a:moveTo>
                    <a:pt x="3087" y="1"/>
                  </a:moveTo>
                  <a:cubicBezTo>
                    <a:pt x="2026" y="1"/>
                    <a:pt x="1013" y="49"/>
                    <a:pt x="0" y="97"/>
                  </a:cubicBezTo>
                  <a:cubicBezTo>
                    <a:pt x="1013" y="194"/>
                    <a:pt x="2026" y="242"/>
                    <a:pt x="3087" y="242"/>
                  </a:cubicBezTo>
                  <a:cubicBezTo>
                    <a:pt x="4100" y="242"/>
                    <a:pt x="5112" y="242"/>
                    <a:pt x="6173" y="194"/>
                  </a:cubicBezTo>
                  <a:cubicBezTo>
                    <a:pt x="6680" y="170"/>
                    <a:pt x="7186" y="158"/>
                    <a:pt x="7699" y="158"/>
                  </a:cubicBezTo>
                  <a:cubicBezTo>
                    <a:pt x="8211" y="158"/>
                    <a:pt x="8729" y="170"/>
                    <a:pt x="9260" y="194"/>
                  </a:cubicBezTo>
                  <a:cubicBezTo>
                    <a:pt x="9531" y="207"/>
                    <a:pt x="9803" y="213"/>
                    <a:pt x="10075" y="213"/>
                  </a:cubicBezTo>
                  <a:cubicBezTo>
                    <a:pt x="10819" y="213"/>
                    <a:pt x="11570" y="168"/>
                    <a:pt x="12347" y="97"/>
                  </a:cubicBezTo>
                  <a:cubicBezTo>
                    <a:pt x="11285" y="1"/>
                    <a:pt x="10273" y="1"/>
                    <a:pt x="9260" y="1"/>
                  </a:cubicBezTo>
                  <a:cubicBezTo>
                    <a:pt x="8638" y="57"/>
                    <a:pt x="8033" y="81"/>
                    <a:pt x="7435" y="81"/>
                  </a:cubicBezTo>
                  <a:cubicBezTo>
                    <a:pt x="7012" y="81"/>
                    <a:pt x="6593" y="69"/>
                    <a:pt x="6173" y="49"/>
                  </a:cubicBezTo>
                  <a:cubicBezTo>
                    <a:pt x="5112" y="1"/>
                    <a:pt x="4100" y="1"/>
                    <a:pt x="3087" y="1"/>
                  </a:cubicBezTo>
                  <a:close/>
                </a:path>
              </a:pathLst>
            </a:custGeom>
            <a:solidFill>
              <a:srgbClr val="9966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49"/>
            <p:cNvSpPr/>
            <p:nvPr/>
          </p:nvSpPr>
          <p:spPr>
            <a:xfrm>
              <a:off x="3519855" y="4243036"/>
              <a:ext cx="183137" cy="4301"/>
            </a:xfrm>
            <a:custGeom>
              <a:avLst/>
              <a:gdLst/>
              <a:ahLst/>
              <a:cxnLst/>
              <a:rect l="l" t="t" r="r" b="b"/>
              <a:pathLst>
                <a:path w="12347" h="290" extrusionOk="0">
                  <a:moveTo>
                    <a:pt x="9260" y="0"/>
                  </a:moveTo>
                  <a:cubicBezTo>
                    <a:pt x="8199" y="0"/>
                    <a:pt x="7186" y="48"/>
                    <a:pt x="6173" y="97"/>
                  </a:cubicBezTo>
                  <a:cubicBezTo>
                    <a:pt x="5734" y="116"/>
                    <a:pt x="5303" y="128"/>
                    <a:pt x="4876" y="128"/>
                  </a:cubicBezTo>
                  <a:cubicBezTo>
                    <a:pt x="4273" y="128"/>
                    <a:pt x="3680" y="105"/>
                    <a:pt x="3087" y="48"/>
                  </a:cubicBezTo>
                  <a:cubicBezTo>
                    <a:pt x="2026" y="48"/>
                    <a:pt x="1013" y="48"/>
                    <a:pt x="0" y="145"/>
                  </a:cubicBezTo>
                  <a:cubicBezTo>
                    <a:pt x="742" y="215"/>
                    <a:pt x="1483" y="260"/>
                    <a:pt x="2243" y="260"/>
                  </a:cubicBezTo>
                  <a:cubicBezTo>
                    <a:pt x="2522" y="260"/>
                    <a:pt x="2802" y="254"/>
                    <a:pt x="3087" y="241"/>
                  </a:cubicBezTo>
                  <a:cubicBezTo>
                    <a:pt x="3803" y="207"/>
                    <a:pt x="4519" y="173"/>
                    <a:pt x="5252" y="173"/>
                  </a:cubicBezTo>
                  <a:cubicBezTo>
                    <a:pt x="5556" y="173"/>
                    <a:pt x="5863" y="179"/>
                    <a:pt x="6173" y="193"/>
                  </a:cubicBezTo>
                  <a:cubicBezTo>
                    <a:pt x="7186" y="289"/>
                    <a:pt x="8199" y="289"/>
                    <a:pt x="9260" y="289"/>
                  </a:cubicBezTo>
                  <a:cubicBezTo>
                    <a:pt x="10273" y="289"/>
                    <a:pt x="11285" y="241"/>
                    <a:pt x="12347" y="145"/>
                  </a:cubicBezTo>
                  <a:cubicBezTo>
                    <a:pt x="11285" y="48"/>
                    <a:pt x="10273" y="48"/>
                    <a:pt x="9260" y="0"/>
                  </a:cubicBezTo>
                  <a:close/>
                </a:path>
              </a:pathLst>
            </a:custGeom>
            <a:solidFill>
              <a:srgbClr val="9966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49"/>
            <p:cNvSpPr/>
            <p:nvPr/>
          </p:nvSpPr>
          <p:spPr>
            <a:xfrm>
              <a:off x="3519855" y="4281662"/>
              <a:ext cx="183137" cy="4301"/>
            </a:xfrm>
            <a:custGeom>
              <a:avLst/>
              <a:gdLst/>
              <a:ahLst/>
              <a:cxnLst/>
              <a:rect l="l" t="t" r="r" b="b"/>
              <a:pathLst>
                <a:path w="12347" h="290" extrusionOk="0">
                  <a:moveTo>
                    <a:pt x="3087" y="0"/>
                  </a:moveTo>
                  <a:cubicBezTo>
                    <a:pt x="2026" y="0"/>
                    <a:pt x="1013" y="49"/>
                    <a:pt x="0" y="145"/>
                  </a:cubicBezTo>
                  <a:cubicBezTo>
                    <a:pt x="1013" y="241"/>
                    <a:pt x="2026" y="241"/>
                    <a:pt x="3087" y="290"/>
                  </a:cubicBezTo>
                  <a:cubicBezTo>
                    <a:pt x="4100" y="290"/>
                    <a:pt x="5112" y="241"/>
                    <a:pt x="6173" y="193"/>
                  </a:cubicBezTo>
                  <a:cubicBezTo>
                    <a:pt x="6593" y="173"/>
                    <a:pt x="7012" y="162"/>
                    <a:pt x="7435" y="162"/>
                  </a:cubicBezTo>
                  <a:cubicBezTo>
                    <a:pt x="8033" y="162"/>
                    <a:pt x="8638" y="185"/>
                    <a:pt x="9260" y="241"/>
                  </a:cubicBezTo>
                  <a:cubicBezTo>
                    <a:pt x="10273" y="241"/>
                    <a:pt x="11285" y="241"/>
                    <a:pt x="12347" y="145"/>
                  </a:cubicBezTo>
                  <a:cubicBezTo>
                    <a:pt x="11570" y="74"/>
                    <a:pt x="10819" y="30"/>
                    <a:pt x="10075" y="30"/>
                  </a:cubicBezTo>
                  <a:cubicBezTo>
                    <a:pt x="9803" y="30"/>
                    <a:pt x="9531" y="36"/>
                    <a:pt x="9260" y="49"/>
                  </a:cubicBezTo>
                  <a:cubicBezTo>
                    <a:pt x="8510" y="83"/>
                    <a:pt x="7784" y="117"/>
                    <a:pt x="7064" y="117"/>
                  </a:cubicBezTo>
                  <a:cubicBezTo>
                    <a:pt x="6767" y="117"/>
                    <a:pt x="6470" y="111"/>
                    <a:pt x="6173" y="97"/>
                  </a:cubicBezTo>
                  <a:cubicBezTo>
                    <a:pt x="5112" y="0"/>
                    <a:pt x="4100" y="0"/>
                    <a:pt x="3087" y="0"/>
                  </a:cubicBezTo>
                  <a:close/>
                </a:path>
              </a:pathLst>
            </a:custGeom>
            <a:solidFill>
              <a:srgbClr val="9966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49"/>
            <p:cNvSpPr/>
            <p:nvPr/>
          </p:nvSpPr>
          <p:spPr>
            <a:xfrm>
              <a:off x="3519128" y="4320717"/>
              <a:ext cx="39365" cy="3159"/>
            </a:xfrm>
            <a:custGeom>
              <a:avLst/>
              <a:gdLst/>
              <a:ahLst/>
              <a:cxnLst/>
              <a:rect l="l" t="t" r="r" b="b"/>
              <a:pathLst>
                <a:path w="2654" h="213" extrusionOk="0">
                  <a:moveTo>
                    <a:pt x="1955" y="1"/>
                  </a:moveTo>
                  <a:cubicBezTo>
                    <a:pt x="1317" y="1"/>
                    <a:pt x="672" y="46"/>
                    <a:pt x="1" y="116"/>
                  </a:cubicBezTo>
                  <a:cubicBezTo>
                    <a:pt x="869" y="213"/>
                    <a:pt x="1785" y="213"/>
                    <a:pt x="2653" y="213"/>
                  </a:cubicBezTo>
                  <a:cubicBezTo>
                    <a:pt x="2653" y="165"/>
                    <a:pt x="2653" y="68"/>
                    <a:pt x="2653" y="20"/>
                  </a:cubicBezTo>
                  <a:cubicBezTo>
                    <a:pt x="2421" y="7"/>
                    <a:pt x="2188" y="1"/>
                    <a:pt x="1955" y="1"/>
                  </a:cubicBezTo>
                  <a:close/>
                </a:path>
              </a:pathLst>
            </a:custGeom>
            <a:solidFill>
              <a:srgbClr val="9966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49"/>
            <p:cNvSpPr/>
            <p:nvPr/>
          </p:nvSpPr>
          <p:spPr>
            <a:xfrm>
              <a:off x="3662920" y="4320287"/>
              <a:ext cx="40077" cy="4316"/>
            </a:xfrm>
            <a:custGeom>
              <a:avLst/>
              <a:gdLst/>
              <a:ahLst/>
              <a:cxnLst/>
              <a:rect l="l" t="t" r="r" b="b"/>
              <a:pathLst>
                <a:path w="2702" h="291" extrusionOk="0">
                  <a:moveTo>
                    <a:pt x="1" y="1"/>
                  </a:moveTo>
                  <a:cubicBezTo>
                    <a:pt x="49" y="97"/>
                    <a:pt x="49" y="194"/>
                    <a:pt x="1" y="290"/>
                  </a:cubicBezTo>
                  <a:cubicBezTo>
                    <a:pt x="917" y="242"/>
                    <a:pt x="1785" y="242"/>
                    <a:pt x="2702" y="145"/>
                  </a:cubicBezTo>
                  <a:cubicBezTo>
                    <a:pt x="2702" y="145"/>
                    <a:pt x="2702" y="97"/>
                    <a:pt x="2653" y="97"/>
                  </a:cubicBezTo>
                  <a:cubicBezTo>
                    <a:pt x="1785" y="49"/>
                    <a:pt x="917" y="1"/>
                    <a:pt x="1" y="1"/>
                  </a:cubicBezTo>
                  <a:close/>
                </a:path>
              </a:pathLst>
            </a:custGeom>
            <a:solidFill>
              <a:srgbClr val="9966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49"/>
            <p:cNvSpPr/>
            <p:nvPr/>
          </p:nvSpPr>
          <p:spPr>
            <a:xfrm>
              <a:off x="3519855" y="4358912"/>
              <a:ext cx="183137" cy="3604"/>
            </a:xfrm>
            <a:custGeom>
              <a:avLst/>
              <a:gdLst/>
              <a:ahLst/>
              <a:cxnLst/>
              <a:rect l="l" t="t" r="r" b="b"/>
              <a:pathLst>
                <a:path w="12347" h="243" extrusionOk="0">
                  <a:moveTo>
                    <a:pt x="3087" y="1"/>
                  </a:moveTo>
                  <a:cubicBezTo>
                    <a:pt x="2026" y="1"/>
                    <a:pt x="1013" y="49"/>
                    <a:pt x="0" y="97"/>
                  </a:cubicBezTo>
                  <a:cubicBezTo>
                    <a:pt x="1013" y="194"/>
                    <a:pt x="2026" y="242"/>
                    <a:pt x="3087" y="242"/>
                  </a:cubicBezTo>
                  <a:cubicBezTo>
                    <a:pt x="4100" y="242"/>
                    <a:pt x="5112" y="242"/>
                    <a:pt x="6173" y="194"/>
                  </a:cubicBezTo>
                  <a:cubicBezTo>
                    <a:pt x="6593" y="174"/>
                    <a:pt x="7012" y="162"/>
                    <a:pt x="7435" y="162"/>
                  </a:cubicBezTo>
                  <a:cubicBezTo>
                    <a:pt x="8033" y="162"/>
                    <a:pt x="8638" y="186"/>
                    <a:pt x="9260" y="242"/>
                  </a:cubicBezTo>
                  <a:cubicBezTo>
                    <a:pt x="10273" y="242"/>
                    <a:pt x="11285" y="194"/>
                    <a:pt x="12347" y="97"/>
                  </a:cubicBezTo>
                  <a:cubicBezTo>
                    <a:pt x="11285" y="49"/>
                    <a:pt x="10273" y="1"/>
                    <a:pt x="9260" y="1"/>
                  </a:cubicBezTo>
                  <a:cubicBezTo>
                    <a:pt x="8638" y="57"/>
                    <a:pt x="8033" y="81"/>
                    <a:pt x="7435" y="81"/>
                  </a:cubicBezTo>
                  <a:cubicBezTo>
                    <a:pt x="7012" y="81"/>
                    <a:pt x="6593" y="69"/>
                    <a:pt x="6173" y="49"/>
                  </a:cubicBezTo>
                  <a:cubicBezTo>
                    <a:pt x="5112" y="1"/>
                    <a:pt x="4100" y="1"/>
                    <a:pt x="3087" y="1"/>
                  </a:cubicBezTo>
                  <a:close/>
                </a:path>
              </a:pathLst>
            </a:custGeom>
            <a:solidFill>
              <a:srgbClr val="9966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49"/>
            <p:cNvSpPr/>
            <p:nvPr/>
          </p:nvSpPr>
          <p:spPr>
            <a:xfrm>
              <a:off x="3564206" y="4318136"/>
              <a:ext cx="93727" cy="38653"/>
            </a:xfrm>
            <a:custGeom>
              <a:avLst/>
              <a:gdLst/>
              <a:ahLst/>
              <a:cxnLst/>
              <a:rect l="l" t="t" r="r" b="b"/>
              <a:pathLst>
                <a:path w="6319" h="2606" extrusionOk="0">
                  <a:moveTo>
                    <a:pt x="0" y="1"/>
                  </a:moveTo>
                  <a:cubicBezTo>
                    <a:pt x="0" y="1448"/>
                    <a:pt x="1158" y="2605"/>
                    <a:pt x="2605" y="2605"/>
                  </a:cubicBezTo>
                  <a:lnTo>
                    <a:pt x="3714" y="2605"/>
                  </a:lnTo>
                  <a:cubicBezTo>
                    <a:pt x="5161" y="2605"/>
                    <a:pt x="6318" y="1448"/>
                    <a:pt x="6318" y="1"/>
                  </a:cubicBezTo>
                  <a:close/>
                </a:path>
              </a:pathLst>
            </a:custGeom>
            <a:solidFill>
              <a:srgbClr val="5B39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49"/>
            <p:cNvSpPr/>
            <p:nvPr/>
          </p:nvSpPr>
          <p:spPr>
            <a:xfrm>
              <a:off x="2314572" y="3407132"/>
              <a:ext cx="528259" cy="106868"/>
            </a:xfrm>
            <a:custGeom>
              <a:avLst/>
              <a:gdLst/>
              <a:ahLst/>
              <a:cxnLst/>
              <a:rect l="l" t="t" r="r" b="b"/>
              <a:pathLst>
                <a:path w="35615" h="7205" extrusionOk="0">
                  <a:moveTo>
                    <a:pt x="1100" y="0"/>
                  </a:moveTo>
                  <a:cubicBezTo>
                    <a:pt x="615" y="0"/>
                    <a:pt x="1" y="361"/>
                    <a:pt x="282" y="747"/>
                  </a:cubicBezTo>
                  <a:lnTo>
                    <a:pt x="282" y="796"/>
                  </a:lnTo>
                  <a:lnTo>
                    <a:pt x="4863" y="7065"/>
                  </a:lnTo>
                  <a:cubicBezTo>
                    <a:pt x="4970" y="7172"/>
                    <a:pt x="5121" y="7205"/>
                    <a:pt x="5267" y="7205"/>
                  </a:cubicBezTo>
                  <a:cubicBezTo>
                    <a:pt x="5385" y="7205"/>
                    <a:pt x="5501" y="7183"/>
                    <a:pt x="5587" y="7162"/>
                  </a:cubicBezTo>
                  <a:cubicBezTo>
                    <a:pt x="12773" y="5715"/>
                    <a:pt x="20007" y="4413"/>
                    <a:pt x="27289" y="3496"/>
                  </a:cubicBezTo>
                  <a:cubicBezTo>
                    <a:pt x="29701" y="3159"/>
                    <a:pt x="32112" y="2869"/>
                    <a:pt x="34572" y="2773"/>
                  </a:cubicBezTo>
                  <a:cubicBezTo>
                    <a:pt x="35276" y="2726"/>
                    <a:pt x="35614" y="1903"/>
                    <a:pt x="34788" y="1903"/>
                  </a:cubicBezTo>
                  <a:cubicBezTo>
                    <a:pt x="34765" y="1903"/>
                    <a:pt x="34741" y="1904"/>
                    <a:pt x="34716" y="1905"/>
                  </a:cubicBezTo>
                  <a:cubicBezTo>
                    <a:pt x="30038" y="2194"/>
                    <a:pt x="25408" y="2725"/>
                    <a:pt x="20827" y="3545"/>
                  </a:cubicBezTo>
                  <a:cubicBezTo>
                    <a:pt x="16535" y="4268"/>
                    <a:pt x="12290" y="4991"/>
                    <a:pt x="7998" y="5859"/>
                  </a:cubicBezTo>
                  <a:lnTo>
                    <a:pt x="5980" y="6233"/>
                  </a:lnTo>
                  <a:lnTo>
                    <a:pt x="5980" y="6233"/>
                  </a:lnTo>
                  <a:lnTo>
                    <a:pt x="1536" y="169"/>
                  </a:lnTo>
                  <a:cubicBezTo>
                    <a:pt x="1444" y="51"/>
                    <a:pt x="1281" y="0"/>
                    <a:pt x="1100" y="0"/>
                  </a:cubicBezTo>
                  <a:close/>
                </a:path>
              </a:pathLst>
            </a:custGeom>
            <a:solidFill>
              <a:srgbClr val="D893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49"/>
            <p:cNvSpPr/>
            <p:nvPr/>
          </p:nvSpPr>
          <p:spPr>
            <a:xfrm>
              <a:off x="1689932" y="3754212"/>
              <a:ext cx="689607" cy="601117"/>
            </a:xfrm>
            <a:custGeom>
              <a:avLst/>
              <a:gdLst/>
              <a:ahLst/>
              <a:cxnLst/>
              <a:rect l="l" t="t" r="r" b="b"/>
              <a:pathLst>
                <a:path w="46493" h="40527" extrusionOk="0">
                  <a:moveTo>
                    <a:pt x="29486" y="1"/>
                  </a:moveTo>
                  <a:cubicBezTo>
                    <a:pt x="27828" y="1"/>
                    <a:pt x="26135" y="343"/>
                    <a:pt x="24500" y="1076"/>
                  </a:cubicBezTo>
                  <a:lnTo>
                    <a:pt x="9453" y="7780"/>
                  </a:lnTo>
                  <a:cubicBezTo>
                    <a:pt x="2460" y="10867"/>
                    <a:pt x="1" y="19596"/>
                    <a:pt x="4389" y="25866"/>
                  </a:cubicBezTo>
                  <a:lnTo>
                    <a:pt x="14517" y="40527"/>
                  </a:lnTo>
                  <a:cubicBezTo>
                    <a:pt x="16639" y="40093"/>
                    <a:pt x="18906" y="40382"/>
                    <a:pt x="21028" y="39948"/>
                  </a:cubicBezTo>
                  <a:cubicBezTo>
                    <a:pt x="23277" y="38315"/>
                    <a:pt x="27259" y="36505"/>
                    <a:pt x="30810" y="36505"/>
                  </a:cubicBezTo>
                  <a:cubicBezTo>
                    <a:pt x="32817" y="36505"/>
                    <a:pt x="34686" y="37083"/>
                    <a:pt x="36027" y="38598"/>
                  </a:cubicBezTo>
                  <a:cubicBezTo>
                    <a:pt x="37966" y="37243"/>
                    <a:pt x="39520" y="36782"/>
                    <a:pt x="40898" y="36782"/>
                  </a:cubicBezTo>
                  <a:cubicBezTo>
                    <a:pt x="42364" y="36782"/>
                    <a:pt x="43631" y="37304"/>
                    <a:pt x="44949" y="37826"/>
                  </a:cubicBezTo>
                  <a:cubicBezTo>
                    <a:pt x="46203" y="34547"/>
                    <a:pt x="46492" y="31026"/>
                    <a:pt x="45672" y="27602"/>
                  </a:cubicBezTo>
                  <a:lnTo>
                    <a:pt x="41332" y="9372"/>
                  </a:lnTo>
                  <a:cubicBezTo>
                    <a:pt x="39965" y="3681"/>
                    <a:pt x="34917" y="1"/>
                    <a:pt x="29486" y="1"/>
                  </a:cubicBezTo>
                  <a:close/>
                </a:path>
              </a:pathLst>
            </a:custGeom>
            <a:solidFill>
              <a:srgbClr val="B6B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49"/>
            <p:cNvSpPr/>
            <p:nvPr/>
          </p:nvSpPr>
          <p:spPr>
            <a:xfrm>
              <a:off x="1404498" y="2812548"/>
              <a:ext cx="560846" cy="1018399"/>
            </a:xfrm>
            <a:custGeom>
              <a:avLst/>
              <a:gdLst/>
              <a:ahLst/>
              <a:cxnLst/>
              <a:rect l="l" t="t" r="r" b="b"/>
              <a:pathLst>
                <a:path w="37812" h="68660" extrusionOk="0">
                  <a:moveTo>
                    <a:pt x="13360" y="2588"/>
                  </a:moveTo>
                  <a:lnTo>
                    <a:pt x="14758" y="5819"/>
                  </a:lnTo>
                  <a:cubicBezTo>
                    <a:pt x="16109" y="8664"/>
                    <a:pt x="14855" y="12089"/>
                    <a:pt x="11913" y="13391"/>
                  </a:cubicBezTo>
                  <a:cubicBezTo>
                    <a:pt x="11162" y="13729"/>
                    <a:pt x="10375" y="13888"/>
                    <a:pt x="9600" y="13888"/>
                  </a:cubicBezTo>
                  <a:cubicBezTo>
                    <a:pt x="7388" y="13888"/>
                    <a:pt x="5270" y="12591"/>
                    <a:pt x="4341" y="10449"/>
                  </a:cubicBezTo>
                  <a:lnTo>
                    <a:pt x="2943" y="7266"/>
                  </a:lnTo>
                  <a:lnTo>
                    <a:pt x="13360" y="2588"/>
                  </a:lnTo>
                  <a:close/>
                  <a:moveTo>
                    <a:pt x="13365" y="0"/>
                  </a:moveTo>
                  <a:cubicBezTo>
                    <a:pt x="13023" y="0"/>
                    <a:pt x="12677" y="72"/>
                    <a:pt x="12347" y="224"/>
                  </a:cubicBezTo>
                  <a:lnTo>
                    <a:pt x="1882" y="4903"/>
                  </a:lnTo>
                  <a:cubicBezTo>
                    <a:pt x="579" y="5481"/>
                    <a:pt x="1" y="6976"/>
                    <a:pt x="579" y="8279"/>
                  </a:cubicBezTo>
                  <a:lnTo>
                    <a:pt x="2026" y="11462"/>
                  </a:lnTo>
                  <a:cubicBezTo>
                    <a:pt x="3377" y="14490"/>
                    <a:pt x="6359" y="16372"/>
                    <a:pt x="9559" y="16372"/>
                  </a:cubicBezTo>
                  <a:cubicBezTo>
                    <a:pt x="10130" y="16372"/>
                    <a:pt x="10709" y="16312"/>
                    <a:pt x="11286" y="16188"/>
                  </a:cubicBezTo>
                  <a:lnTo>
                    <a:pt x="34628" y="68660"/>
                  </a:lnTo>
                  <a:lnTo>
                    <a:pt x="37811" y="67261"/>
                  </a:lnTo>
                  <a:lnTo>
                    <a:pt x="14469" y="14789"/>
                  </a:lnTo>
                  <a:cubicBezTo>
                    <a:pt x="17604" y="12474"/>
                    <a:pt x="18713" y="8327"/>
                    <a:pt x="17122" y="4758"/>
                  </a:cubicBezTo>
                  <a:lnTo>
                    <a:pt x="15675" y="1527"/>
                  </a:lnTo>
                  <a:cubicBezTo>
                    <a:pt x="15248" y="567"/>
                    <a:pt x="14324" y="0"/>
                    <a:pt x="13365" y="0"/>
                  </a:cubicBezTo>
                  <a:close/>
                </a:path>
              </a:pathLst>
            </a:custGeom>
            <a:solidFill>
              <a:srgbClr val="6D41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49"/>
            <p:cNvSpPr/>
            <p:nvPr/>
          </p:nvSpPr>
          <p:spPr>
            <a:xfrm>
              <a:off x="1780073" y="3820976"/>
              <a:ext cx="529357" cy="498594"/>
            </a:xfrm>
            <a:custGeom>
              <a:avLst/>
              <a:gdLst/>
              <a:ahLst/>
              <a:cxnLst/>
              <a:rect l="l" t="t" r="r" b="b"/>
              <a:pathLst>
                <a:path w="35689" h="33615" extrusionOk="0">
                  <a:moveTo>
                    <a:pt x="22735" y="1"/>
                  </a:moveTo>
                  <a:cubicBezTo>
                    <a:pt x="22408" y="1"/>
                    <a:pt x="22080" y="16"/>
                    <a:pt x="21751" y="48"/>
                  </a:cubicBezTo>
                  <a:cubicBezTo>
                    <a:pt x="21317" y="96"/>
                    <a:pt x="20883" y="144"/>
                    <a:pt x="20497" y="241"/>
                  </a:cubicBezTo>
                  <a:cubicBezTo>
                    <a:pt x="20063" y="337"/>
                    <a:pt x="19629" y="482"/>
                    <a:pt x="19243" y="627"/>
                  </a:cubicBezTo>
                  <a:lnTo>
                    <a:pt x="18616" y="868"/>
                  </a:lnTo>
                  <a:lnTo>
                    <a:pt x="18086" y="1109"/>
                  </a:lnTo>
                  <a:lnTo>
                    <a:pt x="16976" y="1591"/>
                  </a:lnTo>
                  <a:lnTo>
                    <a:pt x="12539" y="3520"/>
                  </a:lnTo>
                  <a:lnTo>
                    <a:pt x="8151" y="5498"/>
                  </a:lnTo>
                  <a:lnTo>
                    <a:pt x="7042" y="6028"/>
                  </a:lnTo>
                  <a:lnTo>
                    <a:pt x="6511" y="6269"/>
                  </a:lnTo>
                  <a:lnTo>
                    <a:pt x="5884" y="6559"/>
                  </a:lnTo>
                  <a:cubicBezTo>
                    <a:pt x="5498" y="6752"/>
                    <a:pt x="5161" y="6993"/>
                    <a:pt x="4775" y="7234"/>
                  </a:cubicBezTo>
                  <a:cubicBezTo>
                    <a:pt x="4437" y="7475"/>
                    <a:pt x="4100" y="7764"/>
                    <a:pt x="3762" y="8054"/>
                  </a:cubicBezTo>
                  <a:cubicBezTo>
                    <a:pt x="1206" y="10417"/>
                    <a:pt x="0" y="13937"/>
                    <a:pt x="579" y="17410"/>
                  </a:cubicBezTo>
                  <a:cubicBezTo>
                    <a:pt x="675" y="17844"/>
                    <a:pt x="772" y="18278"/>
                    <a:pt x="917" y="18664"/>
                  </a:cubicBezTo>
                  <a:lnTo>
                    <a:pt x="1110" y="19291"/>
                  </a:lnTo>
                  <a:cubicBezTo>
                    <a:pt x="1158" y="19484"/>
                    <a:pt x="1254" y="19677"/>
                    <a:pt x="1351" y="19869"/>
                  </a:cubicBezTo>
                  <a:cubicBezTo>
                    <a:pt x="1688" y="20641"/>
                    <a:pt x="2122" y="21365"/>
                    <a:pt x="2653" y="22040"/>
                  </a:cubicBezTo>
                  <a:lnTo>
                    <a:pt x="5498" y="25898"/>
                  </a:lnTo>
                  <a:cubicBezTo>
                    <a:pt x="7427" y="28502"/>
                    <a:pt x="9356" y="31107"/>
                    <a:pt x="11334" y="33614"/>
                  </a:cubicBezTo>
                  <a:cubicBezTo>
                    <a:pt x="9598" y="30914"/>
                    <a:pt x="7861" y="28213"/>
                    <a:pt x="6125" y="25512"/>
                  </a:cubicBezTo>
                  <a:lnTo>
                    <a:pt x="3521" y="21461"/>
                  </a:lnTo>
                  <a:cubicBezTo>
                    <a:pt x="3280" y="21123"/>
                    <a:pt x="3087" y="20786"/>
                    <a:pt x="2894" y="20496"/>
                  </a:cubicBezTo>
                  <a:cubicBezTo>
                    <a:pt x="2701" y="20159"/>
                    <a:pt x="2556" y="19821"/>
                    <a:pt x="2412" y="19484"/>
                  </a:cubicBezTo>
                  <a:cubicBezTo>
                    <a:pt x="2315" y="19291"/>
                    <a:pt x="2267" y="19098"/>
                    <a:pt x="2219" y="18905"/>
                  </a:cubicBezTo>
                  <a:lnTo>
                    <a:pt x="2026" y="18374"/>
                  </a:lnTo>
                  <a:cubicBezTo>
                    <a:pt x="1929" y="18037"/>
                    <a:pt x="1881" y="17651"/>
                    <a:pt x="1785" y="17265"/>
                  </a:cubicBezTo>
                  <a:cubicBezTo>
                    <a:pt x="1399" y="14275"/>
                    <a:pt x="2508" y="11237"/>
                    <a:pt x="4775" y="9211"/>
                  </a:cubicBezTo>
                  <a:cubicBezTo>
                    <a:pt x="5064" y="8922"/>
                    <a:pt x="5354" y="8729"/>
                    <a:pt x="5643" y="8488"/>
                  </a:cubicBezTo>
                  <a:cubicBezTo>
                    <a:pt x="5932" y="8295"/>
                    <a:pt x="6270" y="8102"/>
                    <a:pt x="6607" y="7957"/>
                  </a:cubicBezTo>
                  <a:lnTo>
                    <a:pt x="7090" y="7668"/>
                  </a:lnTo>
                  <a:lnTo>
                    <a:pt x="7668" y="7427"/>
                  </a:lnTo>
                  <a:lnTo>
                    <a:pt x="8778" y="6944"/>
                  </a:lnTo>
                  <a:lnTo>
                    <a:pt x="13166" y="5015"/>
                  </a:lnTo>
                  <a:lnTo>
                    <a:pt x="17555" y="3038"/>
                  </a:lnTo>
                  <a:lnTo>
                    <a:pt x="18664" y="2507"/>
                  </a:lnTo>
                  <a:lnTo>
                    <a:pt x="19195" y="2218"/>
                  </a:lnTo>
                  <a:lnTo>
                    <a:pt x="19725" y="2025"/>
                  </a:lnTo>
                  <a:cubicBezTo>
                    <a:pt x="20063" y="1881"/>
                    <a:pt x="20401" y="1784"/>
                    <a:pt x="20786" y="1736"/>
                  </a:cubicBezTo>
                  <a:cubicBezTo>
                    <a:pt x="21124" y="1639"/>
                    <a:pt x="21510" y="1543"/>
                    <a:pt x="21896" y="1495"/>
                  </a:cubicBezTo>
                  <a:cubicBezTo>
                    <a:pt x="22202" y="1465"/>
                    <a:pt x="22508" y="1451"/>
                    <a:pt x="22812" y="1451"/>
                  </a:cubicBezTo>
                  <a:cubicBezTo>
                    <a:pt x="25527" y="1451"/>
                    <a:pt x="28124" y="2601"/>
                    <a:pt x="29901" y="4726"/>
                  </a:cubicBezTo>
                  <a:cubicBezTo>
                    <a:pt x="30094" y="5015"/>
                    <a:pt x="30336" y="5305"/>
                    <a:pt x="30577" y="5642"/>
                  </a:cubicBezTo>
                  <a:lnTo>
                    <a:pt x="30866" y="6125"/>
                  </a:lnTo>
                  <a:cubicBezTo>
                    <a:pt x="30962" y="6269"/>
                    <a:pt x="31059" y="6414"/>
                    <a:pt x="31107" y="6607"/>
                  </a:cubicBezTo>
                  <a:cubicBezTo>
                    <a:pt x="31300" y="6944"/>
                    <a:pt x="31445" y="7282"/>
                    <a:pt x="31541" y="7668"/>
                  </a:cubicBezTo>
                  <a:cubicBezTo>
                    <a:pt x="31638" y="8005"/>
                    <a:pt x="31782" y="8391"/>
                    <a:pt x="31879" y="8777"/>
                  </a:cubicBezTo>
                  <a:lnTo>
                    <a:pt x="33133" y="13455"/>
                  </a:lnTo>
                  <a:cubicBezTo>
                    <a:pt x="33953" y="16542"/>
                    <a:pt x="34821" y="19677"/>
                    <a:pt x="35689" y="22763"/>
                  </a:cubicBezTo>
                  <a:cubicBezTo>
                    <a:pt x="35158" y="19580"/>
                    <a:pt x="34483" y="16445"/>
                    <a:pt x="33856" y="13262"/>
                  </a:cubicBezTo>
                  <a:lnTo>
                    <a:pt x="32892" y="8536"/>
                  </a:lnTo>
                  <a:cubicBezTo>
                    <a:pt x="32795" y="8150"/>
                    <a:pt x="32699" y="7764"/>
                    <a:pt x="32602" y="7330"/>
                  </a:cubicBezTo>
                  <a:cubicBezTo>
                    <a:pt x="32458" y="6944"/>
                    <a:pt x="32313" y="6510"/>
                    <a:pt x="32168" y="6125"/>
                  </a:cubicBezTo>
                  <a:cubicBezTo>
                    <a:pt x="32072" y="5932"/>
                    <a:pt x="31975" y="5739"/>
                    <a:pt x="31879" y="5546"/>
                  </a:cubicBezTo>
                  <a:lnTo>
                    <a:pt x="31589" y="5015"/>
                  </a:lnTo>
                  <a:cubicBezTo>
                    <a:pt x="31348" y="4629"/>
                    <a:pt x="31107" y="4292"/>
                    <a:pt x="30866" y="3954"/>
                  </a:cubicBezTo>
                  <a:cubicBezTo>
                    <a:pt x="28899" y="1462"/>
                    <a:pt x="25901" y="1"/>
                    <a:pt x="22735" y="1"/>
                  </a:cubicBezTo>
                  <a:close/>
                </a:path>
              </a:pathLst>
            </a:custGeom>
            <a:solidFill>
              <a:srgbClr val="D6D8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49"/>
            <p:cNvSpPr/>
            <p:nvPr/>
          </p:nvSpPr>
          <p:spPr>
            <a:xfrm>
              <a:off x="2958998" y="3981203"/>
              <a:ext cx="197450" cy="73881"/>
            </a:xfrm>
            <a:custGeom>
              <a:avLst/>
              <a:gdLst/>
              <a:ahLst/>
              <a:cxnLst/>
              <a:rect l="l" t="t" r="r" b="b"/>
              <a:pathLst>
                <a:path w="13312" h="4981" extrusionOk="0">
                  <a:moveTo>
                    <a:pt x="13311" y="1"/>
                  </a:moveTo>
                  <a:lnTo>
                    <a:pt x="13311" y="1"/>
                  </a:lnTo>
                  <a:cubicBezTo>
                    <a:pt x="9743" y="386"/>
                    <a:pt x="6318" y="676"/>
                    <a:pt x="3039" y="917"/>
                  </a:cubicBezTo>
                  <a:lnTo>
                    <a:pt x="1785" y="1013"/>
                  </a:lnTo>
                  <a:lnTo>
                    <a:pt x="869" y="1062"/>
                  </a:lnTo>
                  <a:lnTo>
                    <a:pt x="1" y="1158"/>
                  </a:lnTo>
                  <a:cubicBezTo>
                    <a:pt x="49" y="1158"/>
                    <a:pt x="49" y="1206"/>
                    <a:pt x="49" y="1206"/>
                  </a:cubicBezTo>
                  <a:cubicBezTo>
                    <a:pt x="383" y="1708"/>
                    <a:pt x="898" y="2209"/>
                    <a:pt x="1469" y="2209"/>
                  </a:cubicBezTo>
                  <a:cubicBezTo>
                    <a:pt x="1557" y="2209"/>
                    <a:pt x="1646" y="2197"/>
                    <a:pt x="1737" y="2171"/>
                  </a:cubicBezTo>
                  <a:lnTo>
                    <a:pt x="1737" y="2171"/>
                  </a:lnTo>
                  <a:cubicBezTo>
                    <a:pt x="1496" y="2894"/>
                    <a:pt x="1737" y="3666"/>
                    <a:pt x="2267" y="4196"/>
                  </a:cubicBezTo>
                  <a:cubicBezTo>
                    <a:pt x="2846" y="4679"/>
                    <a:pt x="3569" y="4968"/>
                    <a:pt x="4293" y="4968"/>
                  </a:cubicBezTo>
                  <a:cubicBezTo>
                    <a:pt x="4365" y="4976"/>
                    <a:pt x="4439" y="4980"/>
                    <a:pt x="4513" y="4980"/>
                  </a:cubicBezTo>
                  <a:cubicBezTo>
                    <a:pt x="4885" y="4980"/>
                    <a:pt x="5274" y="4880"/>
                    <a:pt x="5595" y="4679"/>
                  </a:cubicBezTo>
                  <a:cubicBezTo>
                    <a:pt x="6029" y="4486"/>
                    <a:pt x="6222" y="4052"/>
                    <a:pt x="6222" y="3570"/>
                  </a:cubicBezTo>
                  <a:cubicBezTo>
                    <a:pt x="6753" y="4293"/>
                    <a:pt x="7717" y="4389"/>
                    <a:pt x="8633" y="4389"/>
                  </a:cubicBezTo>
                  <a:cubicBezTo>
                    <a:pt x="8733" y="4397"/>
                    <a:pt x="8832" y="4401"/>
                    <a:pt x="8931" y="4401"/>
                  </a:cubicBezTo>
                  <a:cubicBezTo>
                    <a:pt x="9456" y="4401"/>
                    <a:pt x="9971" y="4288"/>
                    <a:pt x="10418" y="4004"/>
                  </a:cubicBezTo>
                  <a:cubicBezTo>
                    <a:pt x="10997" y="3714"/>
                    <a:pt x="11286" y="3039"/>
                    <a:pt x="11093" y="2412"/>
                  </a:cubicBezTo>
                  <a:lnTo>
                    <a:pt x="11093" y="2412"/>
                  </a:lnTo>
                  <a:cubicBezTo>
                    <a:pt x="11206" y="2435"/>
                    <a:pt x="11318" y="2445"/>
                    <a:pt x="11427" y="2445"/>
                  </a:cubicBezTo>
                  <a:cubicBezTo>
                    <a:pt x="12019" y="2445"/>
                    <a:pt x="12544" y="2129"/>
                    <a:pt x="12829" y="1640"/>
                  </a:cubicBezTo>
                  <a:cubicBezTo>
                    <a:pt x="13119" y="1158"/>
                    <a:pt x="13311" y="579"/>
                    <a:pt x="13311" y="1"/>
                  </a:cubicBezTo>
                  <a:close/>
                </a:path>
              </a:pathLst>
            </a:custGeom>
            <a:solidFill>
              <a:srgbClr val="995F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49"/>
            <p:cNvSpPr/>
            <p:nvPr/>
          </p:nvSpPr>
          <p:spPr>
            <a:xfrm>
              <a:off x="2438933" y="4023418"/>
              <a:ext cx="138061" cy="117473"/>
            </a:xfrm>
            <a:custGeom>
              <a:avLst/>
              <a:gdLst/>
              <a:ahLst/>
              <a:cxnLst/>
              <a:rect l="l" t="t" r="r" b="b"/>
              <a:pathLst>
                <a:path w="9308" h="7920" extrusionOk="0">
                  <a:moveTo>
                    <a:pt x="2845" y="0"/>
                  </a:moveTo>
                  <a:cubicBezTo>
                    <a:pt x="2604" y="0"/>
                    <a:pt x="2411" y="0"/>
                    <a:pt x="2170" y="48"/>
                  </a:cubicBezTo>
                  <a:cubicBezTo>
                    <a:pt x="1929" y="145"/>
                    <a:pt x="1640" y="193"/>
                    <a:pt x="1350" y="289"/>
                  </a:cubicBezTo>
                  <a:cubicBezTo>
                    <a:pt x="772" y="2219"/>
                    <a:pt x="338" y="4244"/>
                    <a:pt x="0" y="6221"/>
                  </a:cubicBezTo>
                  <a:cubicBezTo>
                    <a:pt x="581" y="6678"/>
                    <a:pt x="2733" y="7920"/>
                    <a:pt x="6486" y="7920"/>
                  </a:cubicBezTo>
                  <a:cubicBezTo>
                    <a:pt x="7095" y="7920"/>
                    <a:pt x="7746" y="7887"/>
                    <a:pt x="8440" y="7813"/>
                  </a:cubicBezTo>
                  <a:cubicBezTo>
                    <a:pt x="8681" y="7620"/>
                    <a:pt x="8826" y="7379"/>
                    <a:pt x="8922" y="7090"/>
                  </a:cubicBezTo>
                  <a:cubicBezTo>
                    <a:pt x="9308" y="6125"/>
                    <a:pt x="8729" y="5064"/>
                    <a:pt x="7909" y="4437"/>
                  </a:cubicBezTo>
                  <a:cubicBezTo>
                    <a:pt x="6993" y="3955"/>
                    <a:pt x="5980" y="3617"/>
                    <a:pt x="4968" y="3569"/>
                  </a:cubicBezTo>
                  <a:cubicBezTo>
                    <a:pt x="5498" y="3231"/>
                    <a:pt x="5209" y="2460"/>
                    <a:pt x="4775" y="1929"/>
                  </a:cubicBezTo>
                  <a:cubicBezTo>
                    <a:pt x="4341" y="1447"/>
                    <a:pt x="3906" y="916"/>
                    <a:pt x="3424" y="434"/>
                  </a:cubicBezTo>
                  <a:cubicBezTo>
                    <a:pt x="3280" y="241"/>
                    <a:pt x="3038" y="97"/>
                    <a:pt x="2845" y="0"/>
                  </a:cubicBezTo>
                  <a:close/>
                </a:path>
              </a:pathLst>
            </a:custGeom>
            <a:solidFill>
              <a:srgbClr val="703E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49"/>
            <p:cNvSpPr/>
            <p:nvPr/>
          </p:nvSpPr>
          <p:spPr>
            <a:xfrm>
              <a:off x="3293797" y="3531953"/>
              <a:ext cx="172413" cy="109330"/>
            </a:xfrm>
            <a:custGeom>
              <a:avLst/>
              <a:gdLst/>
              <a:ahLst/>
              <a:cxnLst/>
              <a:rect l="l" t="t" r="r" b="b"/>
              <a:pathLst>
                <a:path w="11624" h="7371" extrusionOk="0">
                  <a:moveTo>
                    <a:pt x="193" y="1"/>
                  </a:moveTo>
                  <a:lnTo>
                    <a:pt x="193" y="1"/>
                  </a:lnTo>
                  <a:cubicBezTo>
                    <a:pt x="0" y="724"/>
                    <a:pt x="48" y="1544"/>
                    <a:pt x="338" y="2267"/>
                  </a:cubicBezTo>
                  <a:cubicBezTo>
                    <a:pt x="483" y="2942"/>
                    <a:pt x="820" y="3762"/>
                    <a:pt x="1544" y="3811"/>
                  </a:cubicBezTo>
                  <a:cubicBezTo>
                    <a:pt x="1109" y="4052"/>
                    <a:pt x="868" y="4534"/>
                    <a:pt x="868" y="5016"/>
                  </a:cubicBezTo>
                  <a:cubicBezTo>
                    <a:pt x="917" y="5499"/>
                    <a:pt x="1109" y="5981"/>
                    <a:pt x="1447" y="6318"/>
                  </a:cubicBezTo>
                  <a:cubicBezTo>
                    <a:pt x="1833" y="6801"/>
                    <a:pt x="2412" y="7138"/>
                    <a:pt x="3087" y="7138"/>
                  </a:cubicBezTo>
                  <a:cubicBezTo>
                    <a:pt x="3119" y="7141"/>
                    <a:pt x="3150" y="7142"/>
                    <a:pt x="3182" y="7142"/>
                  </a:cubicBezTo>
                  <a:cubicBezTo>
                    <a:pt x="3771" y="7142"/>
                    <a:pt x="4300" y="6721"/>
                    <a:pt x="4437" y="6126"/>
                  </a:cubicBezTo>
                  <a:cubicBezTo>
                    <a:pt x="4727" y="6752"/>
                    <a:pt x="5257" y="7187"/>
                    <a:pt x="5932" y="7283"/>
                  </a:cubicBezTo>
                  <a:cubicBezTo>
                    <a:pt x="6215" y="7344"/>
                    <a:pt x="6489" y="7370"/>
                    <a:pt x="6762" y="7370"/>
                  </a:cubicBezTo>
                  <a:cubicBezTo>
                    <a:pt x="7141" y="7370"/>
                    <a:pt x="7517" y="7319"/>
                    <a:pt x="7910" y="7235"/>
                  </a:cubicBezTo>
                  <a:cubicBezTo>
                    <a:pt x="8826" y="7187"/>
                    <a:pt x="9742" y="6849"/>
                    <a:pt x="10514" y="6367"/>
                  </a:cubicBezTo>
                  <a:cubicBezTo>
                    <a:pt x="11237" y="5788"/>
                    <a:pt x="11623" y="4630"/>
                    <a:pt x="11141" y="3859"/>
                  </a:cubicBezTo>
                  <a:lnTo>
                    <a:pt x="11189" y="3811"/>
                  </a:lnTo>
                  <a:cubicBezTo>
                    <a:pt x="7717" y="2412"/>
                    <a:pt x="3907" y="1110"/>
                    <a:pt x="193" y="1"/>
                  </a:cubicBezTo>
                  <a:close/>
                </a:path>
              </a:pathLst>
            </a:custGeom>
            <a:solidFill>
              <a:srgbClr val="CE7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49"/>
            <p:cNvSpPr/>
            <p:nvPr/>
          </p:nvSpPr>
          <p:spPr>
            <a:xfrm>
              <a:off x="2670701" y="3815680"/>
              <a:ext cx="240375" cy="124282"/>
            </a:xfrm>
            <a:custGeom>
              <a:avLst/>
              <a:gdLst/>
              <a:ahLst/>
              <a:cxnLst/>
              <a:rect l="l" t="t" r="r" b="b"/>
              <a:pathLst>
                <a:path w="16206" h="8379" extrusionOk="0">
                  <a:moveTo>
                    <a:pt x="4246" y="1"/>
                  </a:moveTo>
                  <a:cubicBezTo>
                    <a:pt x="3904" y="1"/>
                    <a:pt x="3557" y="73"/>
                    <a:pt x="3232" y="212"/>
                  </a:cubicBezTo>
                  <a:cubicBezTo>
                    <a:pt x="2605" y="598"/>
                    <a:pt x="2412" y="1611"/>
                    <a:pt x="3039" y="1996"/>
                  </a:cubicBezTo>
                  <a:cubicBezTo>
                    <a:pt x="2599" y="1726"/>
                    <a:pt x="2112" y="1574"/>
                    <a:pt x="1611" y="1574"/>
                  </a:cubicBezTo>
                  <a:cubicBezTo>
                    <a:pt x="1397" y="1574"/>
                    <a:pt x="1181" y="1601"/>
                    <a:pt x="965" y="1659"/>
                  </a:cubicBezTo>
                  <a:cubicBezTo>
                    <a:pt x="580" y="1755"/>
                    <a:pt x="194" y="2045"/>
                    <a:pt x="49" y="2430"/>
                  </a:cubicBezTo>
                  <a:cubicBezTo>
                    <a:pt x="1" y="2816"/>
                    <a:pt x="49" y="3154"/>
                    <a:pt x="242" y="3491"/>
                  </a:cubicBezTo>
                  <a:cubicBezTo>
                    <a:pt x="1171" y="5350"/>
                    <a:pt x="3049" y="6464"/>
                    <a:pt x="5081" y="6464"/>
                  </a:cubicBezTo>
                  <a:cubicBezTo>
                    <a:pt x="5473" y="6464"/>
                    <a:pt x="5872" y="6423"/>
                    <a:pt x="6270" y="6337"/>
                  </a:cubicBezTo>
                  <a:lnTo>
                    <a:pt x="6270" y="6337"/>
                  </a:lnTo>
                  <a:cubicBezTo>
                    <a:pt x="6174" y="6964"/>
                    <a:pt x="6753" y="7398"/>
                    <a:pt x="7380" y="7591"/>
                  </a:cubicBezTo>
                  <a:cubicBezTo>
                    <a:pt x="8055" y="7880"/>
                    <a:pt x="8730" y="8073"/>
                    <a:pt x="9453" y="8218"/>
                  </a:cubicBezTo>
                  <a:cubicBezTo>
                    <a:pt x="9860" y="8324"/>
                    <a:pt x="10280" y="8378"/>
                    <a:pt x="10698" y="8378"/>
                  </a:cubicBezTo>
                  <a:cubicBezTo>
                    <a:pt x="11421" y="8378"/>
                    <a:pt x="12140" y="8216"/>
                    <a:pt x="12781" y="7880"/>
                  </a:cubicBezTo>
                  <a:cubicBezTo>
                    <a:pt x="13649" y="7350"/>
                    <a:pt x="14083" y="6240"/>
                    <a:pt x="13746" y="5276"/>
                  </a:cubicBezTo>
                  <a:lnTo>
                    <a:pt x="13746" y="5276"/>
                  </a:lnTo>
                  <a:cubicBezTo>
                    <a:pt x="13842" y="5324"/>
                    <a:pt x="13987" y="5372"/>
                    <a:pt x="14083" y="5372"/>
                  </a:cubicBezTo>
                  <a:cubicBezTo>
                    <a:pt x="14324" y="5324"/>
                    <a:pt x="14566" y="5228"/>
                    <a:pt x="14759" y="5035"/>
                  </a:cubicBezTo>
                  <a:cubicBezTo>
                    <a:pt x="15289" y="4697"/>
                    <a:pt x="15675" y="4167"/>
                    <a:pt x="15868" y="3588"/>
                  </a:cubicBezTo>
                  <a:cubicBezTo>
                    <a:pt x="16205" y="2527"/>
                    <a:pt x="15385" y="1418"/>
                    <a:pt x="14324" y="935"/>
                  </a:cubicBezTo>
                  <a:cubicBezTo>
                    <a:pt x="13628" y="714"/>
                    <a:pt x="12910" y="596"/>
                    <a:pt x="12185" y="596"/>
                  </a:cubicBezTo>
                  <a:cubicBezTo>
                    <a:pt x="11806" y="596"/>
                    <a:pt x="11426" y="628"/>
                    <a:pt x="11045" y="694"/>
                  </a:cubicBezTo>
                  <a:lnTo>
                    <a:pt x="8055" y="935"/>
                  </a:lnTo>
                  <a:lnTo>
                    <a:pt x="7283" y="1225"/>
                  </a:lnTo>
                  <a:cubicBezTo>
                    <a:pt x="6608" y="935"/>
                    <a:pt x="5933" y="598"/>
                    <a:pt x="5306" y="260"/>
                  </a:cubicBezTo>
                  <a:cubicBezTo>
                    <a:pt x="4980" y="85"/>
                    <a:pt x="4616" y="1"/>
                    <a:pt x="4246" y="1"/>
                  </a:cubicBezTo>
                  <a:close/>
                </a:path>
              </a:pathLst>
            </a:custGeom>
            <a:solidFill>
              <a:srgbClr val="CE7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49"/>
            <p:cNvSpPr/>
            <p:nvPr/>
          </p:nvSpPr>
          <p:spPr>
            <a:xfrm>
              <a:off x="2308727" y="3149586"/>
              <a:ext cx="116613" cy="167044"/>
            </a:xfrm>
            <a:custGeom>
              <a:avLst/>
              <a:gdLst/>
              <a:ahLst/>
              <a:cxnLst/>
              <a:rect l="l" t="t" r="r" b="b"/>
              <a:pathLst>
                <a:path w="7862" h="11262" extrusionOk="0">
                  <a:moveTo>
                    <a:pt x="3295" y="0"/>
                  </a:moveTo>
                  <a:cubicBezTo>
                    <a:pt x="3178" y="0"/>
                    <a:pt x="3060" y="8"/>
                    <a:pt x="2942" y="25"/>
                  </a:cubicBezTo>
                  <a:cubicBezTo>
                    <a:pt x="2557" y="1423"/>
                    <a:pt x="2171" y="2629"/>
                    <a:pt x="1930" y="3497"/>
                  </a:cubicBezTo>
                  <a:cubicBezTo>
                    <a:pt x="1" y="9960"/>
                    <a:pt x="3039" y="10924"/>
                    <a:pt x="3039" y="10924"/>
                  </a:cubicBezTo>
                  <a:lnTo>
                    <a:pt x="5933" y="11262"/>
                  </a:lnTo>
                  <a:cubicBezTo>
                    <a:pt x="5981" y="11166"/>
                    <a:pt x="6029" y="11117"/>
                    <a:pt x="6077" y="11069"/>
                  </a:cubicBezTo>
                  <a:cubicBezTo>
                    <a:pt x="6415" y="10635"/>
                    <a:pt x="6752" y="10249"/>
                    <a:pt x="7090" y="9815"/>
                  </a:cubicBezTo>
                  <a:cubicBezTo>
                    <a:pt x="7862" y="8561"/>
                    <a:pt x="7717" y="6970"/>
                    <a:pt x="7572" y="5475"/>
                  </a:cubicBezTo>
                  <a:cubicBezTo>
                    <a:pt x="7476" y="4799"/>
                    <a:pt x="7283" y="3980"/>
                    <a:pt x="6704" y="3690"/>
                  </a:cubicBezTo>
                  <a:cubicBezTo>
                    <a:pt x="6463" y="3546"/>
                    <a:pt x="6174" y="3497"/>
                    <a:pt x="5981" y="3304"/>
                  </a:cubicBezTo>
                  <a:cubicBezTo>
                    <a:pt x="5740" y="3015"/>
                    <a:pt x="5933" y="2533"/>
                    <a:pt x="5933" y="2147"/>
                  </a:cubicBezTo>
                  <a:cubicBezTo>
                    <a:pt x="5884" y="1423"/>
                    <a:pt x="5499" y="797"/>
                    <a:pt x="4872" y="459"/>
                  </a:cubicBezTo>
                  <a:cubicBezTo>
                    <a:pt x="4394" y="180"/>
                    <a:pt x="3850" y="0"/>
                    <a:pt x="3295" y="0"/>
                  </a:cubicBezTo>
                  <a:close/>
                </a:path>
              </a:pathLst>
            </a:custGeom>
            <a:solidFill>
              <a:srgbClr val="CE7C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49"/>
            <p:cNvSpPr/>
            <p:nvPr/>
          </p:nvSpPr>
          <p:spPr>
            <a:xfrm>
              <a:off x="3273758" y="4378240"/>
              <a:ext cx="277575" cy="35776"/>
            </a:xfrm>
            <a:custGeom>
              <a:avLst/>
              <a:gdLst/>
              <a:ahLst/>
              <a:cxnLst/>
              <a:rect l="l" t="t" r="r" b="b"/>
              <a:pathLst>
                <a:path w="18714" h="2412" extrusionOk="0">
                  <a:moveTo>
                    <a:pt x="13746" y="0"/>
                  </a:moveTo>
                  <a:cubicBezTo>
                    <a:pt x="12781" y="0"/>
                    <a:pt x="11865" y="193"/>
                    <a:pt x="10949" y="579"/>
                  </a:cubicBezTo>
                  <a:cubicBezTo>
                    <a:pt x="10152" y="907"/>
                    <a:pt x="9402" y="1416"/>
                    <a:pt x="8741" y="2020"/>
                  </a:cubicBezTo>
                  <a:lnTo>
                    <a:pt x="8741" y="2020"/>
                  </a:lnTo>
                  <a:cubicBezTo>
                    <a:pt x="8090" y="1611"/>
                    <a:pt x="7397" y="1290"/>
                    <a:pt x="6705" y="1013"/>
                  </a:cubicBezTo>
                  <a:cubicBezTo>
                    <a:pt x="5933" y="724"/>
                    <a:pt x="5161" y="531"/>
                    <a:pt x="4341" y="531"/>
                  </a:cubicBezTo>
                  <a:cubicBezTo>
                    <a:pt x="2702" y="531"/>
                    <a:pt x="1158" y="1206"/>
                    <a:pt x="1" y="2363"/>
                  </a:cubicBezTo>
                  <a:cubicBezTo>
                    <a:pt x="1" y="2363"/>
                    <a:pt x="1" y="2412"/>
                    <a:pt x="49" y="2412"/>
                  </a:cubicBezTo>
                  <a:cubicBezTo>
                    <a:pt x="724" y="1977"/>
                    <a:pt x="1399" y="1640"/>
                    <a:pt x="2171" y="1399"/>
                  </a:cubicBezTo>
                  <a:cubicBezTo>
                    <a:pt x="2846" y="1158"/>
                    <a:pt x="3618" y="1061"/>
                    <a:pt x="4341" y="1013"/>
                  </a:cubicBezTo>
                  <a:cubicBezTo>
                    <a:pt x="4478" y="1004"/>
                    <a:pt x="4615" y="1000"/>
                    <a:pt x="4751" y="1000"/>
                  </a:cubicBezTo>
                  <a:cubicBezTo>
                    <a:pt x="5385" y="1000"/>
                    <a:pt x="6013" y="1087"/>
                    <a:pt x="6608" y="1206"/>
                  </a:cubicBezTo>
                  <a:cubicBezTo>
                    <a:pt x="7380" y="1399"/>
                    <a:pt x="8055" y="1785"/>
                    <a:pt x="8682" y="2267"/>
                  </a:cubicBezTo>
                  <a:lnTo>
                    <a:pt x="8827" y="2267"/>
                  </a:lnTo>
                  <a:cubicBezTo>
                    <a:pt x="9502" y="1736"/>
                    <a:pt x="10322" y="1302"/>
                    <a:pt x="11141" y="1061"/>
                  </a:cubicBezTo>
                  <a:cubicBezTo>
                    <a:pt x="11961" y="772"/>
                    <a:pt x="12829" y="627"/>
                    <a:pt x="13698" y="627"/>
                  </a:cubicBezTo>
                  <a:cubicBezTo>
                    <a:pt x="14566" y="627"/>
                    <a:pt x="15434" y="772"/>
                    <a:pt x="16254" y="1013"/>
                  </a:cubicBezTo>
                  <a:cubicBezTo>
                    <a:pt x="17122" y="1302"/>
                    <a:pt x="17942" y="1688"/>
                    <a:pt x="18665" y="2170"/>
                  </a:cubicBezTo>
                  <a:lnTo>
                    <a:pt x="18713" y="2170"/>
                  </a:lnTo>
                  <a:cubicBezTo>
                    <a:pt x="17411" y="820"/>
                    <a:pt x="15627" y="48"/>
                    <a:pt x="13746" y="0"/>
                  </a:cubicBezTo>
                  <a:close/>
                </a:path>
              </a:pathLst>
            </a:custGeom>
            <a:solidFill>
              <a:srgbClr val="4F3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49"/>
            <p:cNvSpPr/>
            <p:nvPr/>
          </p:nvSpPr>
          <p:spPr>
            <a:xfrm>
              <a:off x="3410401" y="4538897"/>
              <a:ext cx="187438" cy="27499"/>
            </a:xfrm>
            <a:custGeom>
              <a:avLst/>
              <a:gdLst/>
              <a:ahLst/>
              <a:cxnLst/>
              <a:rect l="l" t="t" r="r" b="b"/>
              <a:pathLst>
                <a:path w="12637" h="1854" extrusionOk="0">
                  <a:moveTo>
                    <a:pt x="3338" y="0"/>
                  </a:moveTo>
                  <a:cubicBezTo>
                    <a:pt x="3082" y="0"/>
                    <a:pt x="2843" y="35"/>
                    <a:pt x="2605" y="69"/>
                  </a:cubicBezTo>
                  <a:cubicBezTo>
                    <a:pt x="2219" y="165"/>
                    <a:pt x="1929" y="262"/>
                    <a:pt x="1592" y="454"/>
                  </a:cubicBezTo>
                  <a:cubicBezTo>
                    <a:pt x="965" y="744"/>
                    <a:pt x="434" y="1226"/>
                    <a:pt x="49" y="1805"/>
                  </a:cubicBezTo>
                  <a:cubicBezTo>
                    <a:pt x="0" y="1805"/>
                    <a:pt x="0" y="1853"/>
                    <a:pt x="0" y="1853"/>
                  </a:cubicBezTo>
                  <a:lnTo>
                    <a:pt x="49" y="1853"/>
                  </a:lnTo>
                  <a:cubicBezTo>
                    <a:pt x="579" y="1467"/>
                    <a:pt x="1158" y="1130"/>
                    <a:pt x="1785" y="888"/>
                  </a:cubicBezTo>
                  <a:cubicBezTo>
                    <a:pt x="2364" y="647"/>
                    <a:pt x="2990" y="503"/>
                    <a:pt x="3666" y="358"/>
                  </a:cubicBezTo>
                  <a:cubicBezTo>
                    <a:pt x="3855" y="329"/>
                    <a:pt x="4050" y="313"/>
                    <a:pt x="4246" y="313"/>
                  </a:cubicBezTo>
                  <a:cubicBezTo>
                    <a:pt x="4697" y="313"/>
                    <a:pt x="5158" y="397"/>
                    <a:pt x="5595" y="599"/>
                  </a:cubicBezTo>
                  <a:cubicBezTo>
                    <a:pt x="6174" y="840"/>
                    <a:pt x="6752" y="1226"/>
                    <a:pt x="7186" y="1708"/>
                  </a:cubicBezTo>
                  <a:cubicBezTo>
                    <a:pt x="7235" y="1732"/>
                    <a:pt x="7295" y="1745"/>
                    <a:pt x="7355" y="1745"/>
                  </a:cubicBezTo>
                  <a:cubicBezTo>
                    <a:pt x="7415" y="1745"/>
                    <a:pt x="7476" y="1732"/>
                    <a:pt x="7524" y="1708"/>
                  </a:cubicBezTo>
                  <a:cubicBezTo>
                    <a:pt x="7861" y="1419"/>
                    <a:pt x="8247" y="1226"/>
                    <a:pt x="8681" y="1081"/>
                  </a:cubicBezTo>
                  <a:cubicBezTo>
                    <a:pt x="9067" y="937"/>
                    <a:pt x="9501" y="792"/>
                    <a:pt x="9935" y="744"/>
                  </a:cubicBezTo>
                  <a:cubicBezTo>
                    <a:pt x="10253" y="673"/>
                    <a:pt x="10571" y="628"/>
                    <a:pt x="10889" y="628"/>
                  </a:cubicBezTo>
                  <a:cubicBezTo>
                    <a:pt x="11005" y="628"/>
                    <a:pt x="11121" y="634"/>
                    <a:pt x="11237" y="647"/>
                  </a:cubicBezTo>
                  <a:cubicBezTo>
                    <a:pt x="11671" y="647"/>
                    <a:pt x="12154" y="696"/>
                    <a:pt x="12588" y="792"/>
                  </a:cubicBezTo>
                  <a:cubicBezTo>
                    <a:pt x="12636" y="792"/>
                    <a:pt x="12636" y="792"/>
                    <a:pt x="12588" y="744"/>
                  </a:cubicBezTo>
                  <a:cubicBezTo>
                    <a:pt x="12202" y="503"/>
                    <a:pt x="11768" y="358"/>
                    <a:pt x="11286" y="213"/>
                  </a:cubicBezTo>
                  <a:cubicBezTo>
                    <a:pt x="11003" y="157"/>
                    <a:pt x="10721" y="133"/>
                    <a:pt x="10438" y="133"/>
                  </a:cubicBezTo>
                  <a:cubicBezTo>
                    <a:pt x="10238" y="133"/>
                    <a:pt x="10039" y="145"/>
                    <a:pt x="9839" y="165"/>
                  </a:cubicBezTo>
                  <a:cubicBezTo>
                    <a:pt x="9357" y="213"/>
                    <a:pt x="8874" y="310"/>
                    <a:pt x="8440" y="503"/>
                  </a:cubicBezTo>
                  <a:cubicBezTo>
                    <a:pt x="8068" y="668"/>
                    <a:pt x="7732" y="904"/>
                    <a:pt x="7400" y="1151"/>
                  </a:cubicBezTo>
                  <a:lnTo>
                    <a:pt x="7400" y="1151"/>
                  </a:lnTo>
                  <a:cubicBezTo>
                    <a:pt x="6870" y="785"/>
                    <a:pt x="6300" y="537"/>
                    <a:pt x="5691" y="406"/>
                  </a:cubicBezTo>
                  <a:cubicBezTo>
                    <a:pt x="5354" y="262"/>
                    <a:pt x="5016" y="213"/>
                    <a:pt x="4678" y="165"/>
                  </a:cubicBezTo>
                  <a:cubicBezTo>
                    <a:pt x="4341" y="69"/>
                    <a:pt x="4003" y="20"/>
                    <a:pt x="3666" y="20"/>
                  </a:cubicBezTo>
                  <a:cubicBezTo>
                    <a:pt x="3553" y="6"/>
                    <a:pt x="3444" y="0"/>
                    <a:pt x="3338" y="0"/>
                  </a:cubicBezTo>
                  <a:close/>
                </a:path>
              </a:pathLst>
            </a:custGeom>
            <a:solidFill>
              <a:srgbClr val="4F3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49"/>
            <p:cNvSpPr/>
            <p:nvPr/>
          </p:nvSpPr>
          <p:spPr>
            <a:xfrm>
              <a:off x="3828889" y="4462596"/>
              <a:ext cx="210325" cy="34397"/>
            </a:xfrm>
            <a:custGeom>
              <a:avLst/>
              <a:gdLst/>
              <a:ahLst/>
              <a:cxnLst/>
              <a:rect l="l" t="t" r="r" b="b"/>
              <a:pathLst>
                <a:path w="14180" h="2319" extrusionOk="0">
                  <a:moveTo>
                    <a:pt x="10560" y="1"/>
                  </a:moveTo>
                  <a:cubicBezTo>
                    <a:pt x="10497" y="1"/>
                    <a:pt x="10433" y="2"/>
                    <a:pt x="10370" y="4"/>
                  </a:cubicBezTo>
                  <a:cubicBezTo>
                    <a:pt x="9646" y="4"/>
                    <a:pt x="8971" y="197"/>
                    <a:pt x="8296" y="438"/>
                  </a:cubicBezTo>
                  <a:cubicBezTo>
                    <a:pt x="7692" y="717"/>
                    <a:pt x="7132" y="1085"/>
                    <a:pt x="6661" y="1586"/>
                  </a:cubicBezTo>
                  <a:lnTo>
                    <a:pt x="6661" y="1586"/>
                  </a:lnTo>
                  <a:cubicBezTo>
                    <a:pt x="6156" y="1273"/>
                    <a:pt x="5610" y="1006"/>
                    <a:pt x="5065" y="824"/>
                  </a:cubicBezTo>
                  <a:cubicBezTo>
                    <a:pt x="4486" y="583"/>
                    <a:pt x="3859" y="486"/>
                    <a:pt x="3232" y="486"/>
                  </a:cubicBezTo>
                  <a:cubicBezTo>
                    <a:pt x="1930" y="583"/>
                    <a:pt x="772" y="1258"/>
                    <a:pt x="1" y="2319"/>
                  </a:cubicBezTo>
                  <a:lnTo>
                    <a:pt x="97" y="2319"/>
                  </a:lnTo>
                  <a:cubicBezTo>
                    <a:pt x="531" y="1933"/>
                    <a:pt x="1062" y="1644"/>
                    <a:pt x="1592" y="1403"/>
                  </a:cubicBezTo>
                  <a:cubicBezTo>
                    <a:pt x="2171" y="1161"/>
                    <a:pt x="2701" y="1065"/>
                    <a:pt x="3280" y="969"/>
                  </a:cubicBezTo>
                  <a:cubicBezTo>
                    <a:pt x="3501" y="932"/>
                    <a:pt x="3722" y="916"/>
                    <a:pt x="3943" y="916"/>
                  </a:cubicBezTo>
                  <a:cubicBezTo>
                    <a:pt x="4301" y="916"/>
                    <a:pt x="4659" y="957"/>
                    <a:pt x="5016" y="1017"/>
                  </a:cubicBezTo>
                  <a:cubicBezTo>
                    <a:pt x="5595" y="1161"/>
                    <a:pt x="6174" y="1451"/>
                    <a:pt x="6608" y="1837"/>
                  </a:cubicBezTo>
                  <a:lnTo>
                    <a:pt x="6752" y="1837"/>
                  </a:lnTo>
                  <a:cubicBezTo>
                    <a:pt x="7283" y="1451"/>
                    <a:pt x="7910" y="1161"/>
                    <a:pt x="8489" y="969"/>
                  </a:cubicBezTo>
                  <a:cubicBezTo>
                    <a:pt x="9116" y="727"/>
                    <a:pt x="9743" y="631"/>
                    <a:pt x="10370" y="631"/>
                  </a:cubicBezTo>
                  <a:cubicBezTo>
                    <a:pt x="10538" y="619"/>
                    <a:pt x="10704" y="613"/>
                    <a:pt x="10868" y="613"/>
                  </a:cubicBezTo>
                  <a:cubicBezTo>
                    <a:pt x="11358" y="613"/>
                    <a:pt x="11828" y="667"/>
                    <a:pt x="12299" y="776"/>
                  </a:cubicBezTo>
                  <a:cubicBezTo>
                    <a:pt x="12926" y="920"/>
                    <a:pt x="13553" y="1161"/>
                    <a:pt x="14131" y="1451"/>
                  </a:cubicBezTo>
                  <a:lnTo>
                    <a:pt x="14180" y="1451"/>
                  </a:lnTo>
                  <a:lnTo>
                    <a:pt x="14180" y="1403"/>
                  </a:lnTo>
                  <a:cubicBezTo>
                    <a:pt x="13167" y="482"/>
                    <a:pt x="11891" y="1"/>
                    <a:pt x="10560" y="1"/>
                  </a:cubicBezTo>
                  <a:close/>
                </a:path>
              </a:pathLst>
            </a:custGeom>
            <a:solidFill>
              <a:srgbClr val="4F3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49"/>
            <p:cNvSpPr/>
            <p:nvPr/>
          </p:nvSpPr>
          <p:spPr>
            <a:xfrm>
              <a:off x="4368282" y="4308791"/>
              <a:ext cx="209613" cy="34397"/>
            </a:xfrm>
            <a:custGeom>
              <a:avLst/>
              <a:gdLst/>
              <a:ahLst/>
              <a:cxnLst/>
              <a:rect l="l" t="t" r="r" b="b"/>
              <a:pathLst>
                <a:path w="14132" h="2319" extrusionOk="0">
                  <a:moveTo>
                    <a:pt x="10497" y="1"/>
                  </a:moveTo>
                  <a:cubicBezTo>
                    <a:pt x="10438" y="1"/>
                    <a:pt x="10380" y="2"/>
                    <a:pt x="10321" y="4"/>
                  </a:cubicBezTo>
                  <a:cubicBezTo>
                    <a:pt x="9598" y="4"/>
                    <a:pt x="8922" y="197"/>
                    <a:pt x="8295" y="438"/>
                  </a:cubicBezTo>
                  <a:cubicBezTo>
                    <a:pt x="7645" y="717"/>
                    <a:pt x="7084" y="1085"/>
                    <a:pt x="6613" y="1586"/>
                  </a:cubicBezTo>
                  <a:lnTo>
                    <a:pt x="6613" y="1586"/>
                  </a:lnTo>
                  <a:cubicBezTo>
                    <a:pt x="6112" y="1273"/>
                    <a:pt x="5610" y="1006"/>
                    <a:pt x="5064" y="824"/>
                  </a:cubicBezTo>
                  <a:cubicBezTo>
                    <a:pt x="4437" y="583"/>
                    <a:pt x="3810" y="486"/>
                    <a:pt x="3183" y="486"/>
                  </a:cubicBezTo>
                  <a:cubicBezTo>
                    <a:pt x="2556" y="535"/>
                    <a:pt x="1929" y="727"/>
                    <a:pt x="1399" y="1017"/>
                  </a:cubicBezTo>
                  <a:cubicBezTo>
                    <a:pt x="820" y="1306"/>
                    <a:pt x="338" y="1740"/>
                    <a:pt x="0" y="2271"/>
                  </a:cubicBezTo>
                  <a:lnTo>
                    <a:pt x="0" y="2319"/>
                  </a:lnTo>
                  <a:lnTo>
                    <a:pt x="49" y="2319"/>
                  </a:lnTo>
                  <a:cubicBezTo>
                    <a:pt x="531" y="1933"/>
                    <a:pt x="1013" y="1644"/>
                    <a:pt x="1592" y="1403"/>
                  </a:cubicBezTo>
                  <a:cubicBezTo>
                    <a:pt x="2122" y="1210"/>
                    <a:pt x="2653" y="1065"/>
                    <a:pt x="3232" y="969"/>
                  </a:cubicBezTo>
                  <a:cubicBezTo>
                    <a:pt x="3453" y="932"/>
                    <a:pt x="3681" y="916"/>
                    <a:pt x="3910" y="916"/>
                  </a:cubicBezTo>
                  <a:cubicBezTo>
                    <a:pt x="4282" y="916"/>
                    <a:pt x="4658" y="957"/>
                    <a:pt x="5016" y="1017"/>
                  </a:cubicBezTo>
                  <a:cubicBezTo>
                    <a:pt x="5595" y="1161"/>
                    <a:pt x="6125" y="1451"/>
                    <a:pt x="6559" y="1837"/>
                  </a:cubicBezTo>
                  <a:lnTo>
                    <a:pt x="6752" y="1837"/>
                  </a:lnTo>
                  <a:cubicBezTo>
                    <a:pt x="7283" y="1451"/>
                    <a:pt x="7861" y="1161"/>
                    <a:pt x="8488" y="969"/>
                  </a:cubicBezTo>
                  <a:cubicBezTo>
                    <a:pt x="9067" y="727"/>
                    <a:pt x="9694" y="631"/>
                    <a:pt x="10369" y="631"/>
                  </a:cubicBezTo>
                  <a:cubicBezTo>
                    <a:pt x="10526" y="619"/>
                    <a:pt x="10683" y="613"/>
                    <a:pt x="10840" y="613"/>
                  </a:cubicBezTo>
                  <a:cubicBezTo>
                    <a:pt x="11310" y="613"/>
                    <a:pt x="11780" y="667"/>
                    <a:pt x="12250" y="776"/>
                  </a:cubicBezTo>
                  <a:cubicBezTo>
                    <a:pt x="12877" y="920"/>
                    <a:pt x="13504" y="1161"/>
                    <a:pt x="14131" y="1451"/>
                  </a:cubicBezTo>
                  <a:lnTo>
                    <a:pt x="14131" y="1403"/>
                  </a:lnTo>
                  <a:cubicBezTo>
                    <a:pt x="13161" y="525"/>
                    <a:pt x="11836" y="1"/>
                    <a:pt x="10497" y="1"/>
                  </a:cubicBezTo>
                  <a:close/>
                </a:path>
              </a:pathLst>
            </a:custGeom>
            <a:solidFill>
              <a:srgbClr val="4F3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49"/>
            <p:cNvSpPr/>
            <p:nvPr/>
          </p:nvSpPr>
          <p:spPr>
            <a:xfrm>
              <a:off x="3012650" y="4206502"/>
              <a:ext cx="210325" cy="34397"/>
            </a:xfrm>
            <a:custGeom>
              <a:avLst/>
              <a:gdLst/>
              <a:ahLst/>
              <a:cxnLst/>
              <a:rect l="l" t="t" r="r" b="b"/>
              <a:pathLst>
                <a:path w="14180" h="2319" extrusionOk="0">
                  <a:moveTo>
                    <a:pt x="10503" y="0"/>
                  </a:moveTo>
                  <a:cubicBezTo>
                    <a:pt x="10442" y="0"/>
                    <a:pt x="10382" y="1"/>
                    <a:pt x="10321" y="3"/>
                  </a:cubicBezTo>
                  <a:cubicBezTo>
                    <a:pt x="9646" y="52"/>
                    <a:pt x="8923" y="196"/>
                    <a:pt x="8296" y="486"/>
                  </a:cubicBezTo>
                  <a:cubicBezTo>
                    <a:pt x="7700" y="761"/>
                    <a:pt x="7147" y="1123"/>
                    <a:pt x="6639" y="1573"/>
                  </a:cubicBezTo>
                  <a:lnTo>
                    <a:pt x="6639" y="1573"/>
                  </a:lnTo>
                  <a:cubicBezTo>
                    <a:pt x="6140" y="1271"/>
                    <a:pt x="5602" y="1051"/>
                    <a:pt x="5065" y="872"/>
                  </a:cubicBezTo>
                  <a:cubicBezTo>
                    <a:pt x="4561" y="662"/>
                    <a:pt x="4020" y="525"/>
                    <a:pt x="3475" y="525"/>
                  </a:cubicBezTo>
                  <a:cubicBezTo>
                    <a:pt x="3394" y="525"/>
                    <a:pt x="3313" y="528"/>
                    <a:pt x="3232" y="534"/>
                  </a:cubicBezTo>
                  <a:cubicBezTo>
                    <a:pt x="2557" y="534"/>
                    <a:pt x="1978" y="727"/>
                    <a:pt x="1399" y="1064"/>
                  </a:cubicBezTo>
                  <a:cubicBezTo>
                    <a:pt x="869" y="1354"/>
                    <a:pt x="387" y="1788"/>
                    <a:pt x="1" y="2318"/>
                  </a:cubicBezTo>
                  <a:lnTo>
                    <a:pt x="49" y="2318"/>
                  </a:lnTo>
                  <a:cubicBezTo>
                    <a:pt x="531" y="1981"/>
                    <a:pt x="1062" y="1643"/>
                    <a:pt x="1592" y="1450"/>
                  </a:cubicBezTo>
                  <a:cubicBezTo>
                    <a:pt x="2123" y="1209"/>
                    <a:pt x="2701" y="1064"/>
                    <a:pt x="3280" y="1016"/>
                  </a:cubicBezTo>
                  <a:cubicBezTo>
                    <a:pt x="3540" y="973"/>
                    <a:pt x="3800" y="949"/>
                    <a:pt x="4061" y="949"/>
                  </a:cubicBezTo>
                  <a:cubicBezTo>
                    <a:pt x="4379" y="949"/>
                    <a:pt x="4698" y="985"/>
                    <a:pt x="5016" y="1064"/>
                  </a:cubicBezTo>
                  <a:cubicBezTo>
                    <a:pt x="5595" y="1209"/>
                    <a:pt x="6126" y="1450"/>
                    <a:pt x="6608" y="1836"/>
                  </a:cubicBezTo>
                  <a:cubicBezTo>
                    <a:pt x="6632" y="1860"/>
                    <a:pt x="6656" y="1872"/>
                    <a:pt x="6680" y="1872"/>
                  </a:cubicBezTo>
                  <a:cubicBezTo>
                    <a:pt x="6704" y="1872"/>
                    <a:pt x="6728" y="1860"/>
                    <a:pt x="6753" y="1836"/>
                  </a:cubicBezTo>
                  <a:cubicBezTo>
                    <a:pt x="7283" y="1498"/>
                    <a:pt x="7862" y="1209"/>
                    <a:pt x="8489" y="968"/>
                  </a:cubicBezTo>
                  <a:cubicBezTo>
                    <a:pt x="9116" y="775"/>
                    <a:pt x="9743" y="679"/>
                    <a:pt x="10370" y="630"/>
                  </a:cubicBezTo>
                  <a:cubicBezTo>
                    <a:pt x="10481" y="622"/>
                    <a:pt x="10593" y="618"/>
                    <a:pt x="10707" y="618"/>
                  </a:cubicBezTo>
                  <a:cubicBezTo>
                    <a:pt x="11234" y="618"/>
                    <a:pt x="11783" y="704"/>
                    <a:pt x="12299" y="823"/>
                  </a:cubicBezTo>
                  <a:cubicBezTo>
                    <a:pt x="12926" y="968"/>
                    <a:pt x="13553" y="1209"/>
                    <a:pt x="14131" y="1498"/>
                  </a:cubicBezTo>
                  <a:lnTo>
                    <a:pt x="14180" y="1498"/>
                  </a:lnTo>
                  <a:lnTo>
                    <a:pt x="14180" y="1450"/>
                  </a:lnTo>
                  <a:cubicBezTo>
                    <a:pt x="13163" y="526"/>
                    <a:pt x="11881" y="0"/>
                    <a:pt x="10503" y="0"/>
                  </a:cubicBezTo>
                  <a:close/>
                </a:path>
              </a:pathLst>
            </a:custGeom>
            <a:solidFill>
              <a:srgbClr val="4F3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49"/>
            <p:cNvSpPr/>
            <p:nvPr/>
          </p:nvSpPr>
          <p:spPr>
            <a:xfrm>
              <a:off x="2529771" y="4391278"/>
              <a:ext cx="244662" cy="29176"/>
            </a:xfrm>
            <a:custGeom>
              <a:avLst/>
              <a:gdLst/>
              <a:ahLst/>
              <a:cxnLst/>
              <a:rect l="l" t="t" r="r" b="b"/>
              <a:pathLst>
                <a:path w="16495" h="1967" extrusionOk="0">
                  <a:moveTo>
                    <a:pt x="12039" y="0"/>
                  </a:moveTo>
                  <a:cubicBezTo>
                    <a:pt x="11470" y="0"/>
                    <a:pt x="10906" y="100"/>
                    <a:pt x="10370" y="279"/>
                  </a:cubicBezTo>
                  <a:cubicBezTo>
                    <a:pt x="9714" y="513"/>
                    <a:pt x="9058" y="838"/>
                    <a:pt x="8490" y="1299"/>
                  </a:cubicBezTo>
                  <a:lnTo>
                    <a:pt x="8490" y="1299"/>
                  </a:lnTo>
                  <a:cubicBezTo>
                    <a:pt x="7842" y="1028"/>
                    <a:pt x="7153" y="802"/>
                    <a:pt x="6463" y="664"/>
                  </a:cubicBezTo>
                  <a:cubicBezTo>
                    <a:pt x="5740" y="423"/>
                    <a:pt x="4968" y="327"/>
                    <a:pt x="4245" y="279"/>
                  </a:cubicBezTo>
                  <a:cubicBezTo>
                    <a:pt x="2702" y="279"/>
                    <a:pt x="1207" y="761"/>
                    <a:pt x="1" y="1725"/>
                  </a:cubicBezTo>
                  <a:cubicBezTo>
                    <a:pt x="1" y="1725"/>
                    <a:pt x="1" y="1725"/>
                    <a:pt x="49" y="1774"/>
                  </a:cubicBezTo>
                  <a:cubicBezTo>
                    <a:pt x="724" y="1484"/>
                    <a:pt x="1448" y="1243"/>
                    <a:pt x="2123" y="1050"/>
                  </a:cubicBezTo>
                  <a:cubicBezTo>
                    <a:pt x="2846" y="906"/>
                    <a:pt x="3570" y="809"/>
                    <a:pt x="4245" y="761"/>
                  </a:cubicBezTo>
                  <a:cubicBezTo>
                    <a:pt x="4570" y="718"/>
                    <a:pt x="4905" y="694"/>
                    <a:pt x="5237" y="694"/>
                  </a:cubicBezTo>
                  <a:cubicBezTo>
                    <a:pt x="5643" y="694"/>
                    <a:pt x="6044" y="729"/>
                    <a:pt x="6415" y="809"/>
                  </a:cubicBezTo>
                  <a:cubicBezTo>
                    <a:pt x="7139" y="954"/>
                    <a:pt x="7814" y="1243"/>
                    <a:pt x="8441" y="1629"/>
                  </a:cubicBezTo>
                  <a:lnTo>
                    <a:pt x="8586" y="1629"/>
                  </a:lnTo>
                  <a:cubicBezTo>
                    <a:pt x="9212" y="1243"/>
                    <a:pt x="9839" y="1002"/>
                    <a:pt x="10515" y="809"/>
                  </a:cubicBezTo>
                  <a:cubicBezTo>
                    <a:pt x="11021" y="701"/>
                    <a:pt x="11527" y="646"/>
                    <a:pt x="12034" y="646"/>
                  </a:cubicBezTo>
                  <a:cubicBezTo>
                    <a:pt x="12203" y="646"/>
                    <a:pt x="12371" y="652"/>
                    <a:pt x="12540" y="664"/>
                  </a:cubicBezTo>
                  <a:cubicBezTo>
                    <a:pt x="13939" y="761"/>
                    <a:pt x="15289" y="1195"/>
                    <a:pt x="16447" y="1967"/>
                  </a:cubicBezTo>
                  <a:lnTo>
                    <a:pt x="16495" y="1967"/>
                  </a:lnTo>
                  <a:lnTo>
                    <a:pt x="16495" y="1918"/>
                  </a:lnTo>
                  <a:cubicBezTo>
                    <a:pt x="15482" y="857"/>
                    <a:pt x="14083" y="134"/>
                    <a:pt x="12637" y="37"/>
                  </a:cubicBezTo>
                  <a:cubicBezTo>
                    <a:pt x="12437" y="13"/>
                    <a:pt x="12238" y="0"/>
                    <a:pt x="12039" y="0"/>
                  </a:cubicBezTo>
                  <a:close/>
                </a:path>
              </a:pathLst>
            </a:custGeom>
            <a:solidFill>
              <a:srgbClr val="4F3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49"/>
            <p:cNvSpPr/>
            <p:nvPr/>
          </p:nvSpPr>
          <p:spPr>
            <a:xfrm>
              <a:off x="1883802" y="4362458"/>
              <a:ext cx="229637" cy="27944"/>
            </a:xfrm>
            <a:custGeom>
              <a:avLst/>
              <a:gdLst/>
              <a:ahLst/>
              <a:cxnLst/>
              <a:rect l="l" t="t" r="r" b="b"/>
              <a:pathLst>
                <a:path w="15482" h="1884" extrusionOk="0">
                  <a:moveTo>
                    <a:pt x="11300" y="0"/>
                  </a:moveTo>
                  <a:cubicBezTo>
                    <a:pt x="9857" y="0"/>
                    <a:pt x="8467" y="547"/>
                    <a:pt x="7410" y="1520"/>
                  </a:cubicBezTo>
                  <a:lnTo>
                    <a:pt x="7410" y="1520"/>
                  </a:lnTo>
                  <a:cubicBezTo>
                    <a:pt x="6869" y="1171"/>
                    <a:pt x="6325" y="904"/>
                    <a:pt x="5739" y="678"/>
                  </a:cubicBezTo>
                  <a:cubicBezTo>
                    <a:pt x="5064" y="389"/>
                    <a:pt x="4389" y="244"/>
                    <a:pt x="3714" y="196"/>
                  </a:cubicBezTo>
                  <a:cubicBezTo>
                    <a:pt x="2990" y="196"/>
                    <a:pt x="2315" y="341"/>
                    <a:pt x="1688" y="582"/>
                  </a:cubicBezTo>
                  <a:cubicBezTo>
                    <a:pt x="1061" y="871"/>
                    <a:pt x="483" y="1257"/>
                    <a:pt x="0" y="1788"/>
                  </a:cubicBezTo>
                  <a:lnTo>
                    <a:pt x="49" y="1788"/>
                  </a:lnTo>
                  <a:cubicBezTo>
                    <a:pt x="49" y="1812"/>
                    <a:pt x="49" y="1824"/>
                    <a:pt x="55" y="1824"/>
                  </a:cubicBezTo>
                  <a:cubicBezTo>
                    <a:pt x="61" y="1824"/>
                    <a:pt x="73" y="1812"/>
                    <a:pt x="97" y="1788"/>
                  </a:cubicBezTo>
                  <a:cubicBezTo>
                    <a:pt x="675" y="1498"/>
                    <a:pt x="1254" y="1209"/>
                    <a:pt x="1881" y="1016"/>
                  </a:cubicBezTo>
                  <a:cubicBezTo>
                    <a:pt x="2508" y="823"/>
                    <a:pt x="3135" y="727"/>
                    <a:pt x="3762" y="678"/>
                  </a:cubicBezTo>
                  <a:cubicBezTo>
                    <a:pt x="3921" y="667"/>
                    <a:pt x="4078" y="661"/>
                    <a:pt x="4233" y="661"/>
                  </a:cubicBezTo>
                  <a:cubicBezTo>
                    <a:pt x="4733" y="661"/>
                    <a:pt x="5212" y="724"/>
                    <a:pt x="5691" y="871"/>
                  </a:cubicBezTo>
                  <a:cubicBezTo>
                    <a:pt x="6318" y="1064"/>
                    <a:pt x="6897" y="1402"/>
                    <a:pt x="7427" y="1836"/>
                  </a:cubicBezTo>
                  <a:cubicBezTo>
                    <a:pt x="7427" y="1860"/>
                    <a:pt x="7451" y="1872"/>
                    <a:pt x="7482" y="1872"/>
                  </a:cubicBezTo>
                  <a:cubicBezTo>
                    <a:pt x="7512" y="1872"/>
                    <a:pt x="7548" y="1860"/>
                    <a:pt x="7572" y="1836"/>
                  </a:cubicBezTo>
                  <a:cubicBezTo>
                    <a:pt x="8151" y="1402"/>
                    <a:pt x="8778" y="1112"/>
                    <a:pt x="9453" y="919"/>
                  </a:cubicBezTo>
                  <a:cubicBezTo>
                    <a:pt x="10016" y="718"/>
                    <a:pt x="10578" y="618"/>
                    <a:pt x="11141" y="618"/>
                  </a:cubicBezTo>
                  <a:cubicBezTo>
                    <a:pt x="11253" y="618"/>
                    <a:pt x="11366" y="622"/>
                    <a:pt x="11479" y="630"/>
                  </a:cubicBezTo>
                  <a:cubicBezTo>
                    <a:pt x="12877" y="630"/>
                    <a:pt x="14276" y="1064"/>
                    <a:pt x="15433" y="1884"/>
                  </a:cubicBezTo>
                  <a:lnTo>
                    <a:pt x="15481" y="1884"/>
                  </a:lnTo>
                  <a:cubicBezTo>
                    <a:pt x="15481" y="1884"/>
                    <a:pt x="15481" y="1836"/>
                    <a:pt x="15481" y="1836"/>
                  </a:cubicBezTo>
                  <a:cubicBezTo>
                    <a:pt x="14951" y="1257"/>
                    <a:pt x="14372" y="823"/>
                    <a:pt x="13649" y="485"/>
                  </a:cubicBezTo>
                  <a:cubicBezTo>
                    <a:pt x="12974" y="196"/>
                    <a:pt x="12202" y="3"/>
                    <a:pt x="11479" y="3"/>
                  </a:cubicBezTo>
                  <a:cubicBezTo>
                    <a:pt x="11419" y="1"/>
                    <a:pt x="11359" y="0"/>
                    <a:pt x="11300" y="0"/>
                  </a:cubicBezTo>
                  <a:close/>
                </a:path>
              </a:pathLst>
            </a:custGeom>
            <a:solidFill>
              <a:srgbClr val="4F3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49"/>
            <p:cNvSpPr/>
            <p:nvPr/>
          </p:nvSpPr>
          <p:spPr>
            <a:xfrm>
              <a:off x="2260801" y="4324396"/>
              <a:ext cx="201737" cy="28093"/>
            </a:xfrm>
            <a:custGeom>
              <a:avLst/>
              <a:gdLst/>
              <a:ahLst/>
              <a:cxnLst/>
              <a:rect l="l" t="t" r="r" b="b"/>
              <a:pathLst>
                <a:path w="13601" h="1894" extrusionOk="0">
                  <a:moveTo>
                    <a:pt x="10499" y="1"/>
                  </a:moveTo>
                  <a:cubicBezTo>
                    <a:pt x="10392" y="1"/>
                    <a:pt x="10284" y="5"/>
                    <a:pt x="10176" y="13"/>
                  </a:cubicBezTo>
                  <a:cubicBezTo>
                    <a:pt x="9018" y="106"/>
                    <a:pt x="7903" y="599"/>
                    <a:pt x="7005" y="1366"/>
                  </a:cubicBezTo>
                  <a:lnTo>
                    <a:pt x="7005" y="1366"/>
                  </a:lnTo>
                  <a:cubicBezTo>
                    <a:pt x="6511" y="1026"/>
                    <a:pt x="5977" y="765"/>
                    <a:pt x="5402" y="544"/>
                  </a:cubicBezTo>
                  <a:cubicBezTo>
                    <a:pt x="4775" y="302"/>
                    <a:pt x="4148" y="158"/>
                    <a:pt x="3473" y="109"/>
                  </a:cubicBezTo>
                  <a:cubicBezTo>
                    <a:pt x="2798" y="109"/>
                    <a:pt x="2122" y="254"/>
                    <a:pt x="1495" y="592"/>
                  </a:cubicBezTo>
                  <a:cubicBezTo>
                    <a:pt x="917" y="881"/>
                    <a:pt x="386" y="1315"/>
                    <a:pt x="0" y="1894"/>
                  </a:cubicBezTo>
                  <a:lnTo>
                    <a:pt x="49" y="1894"/>
                  </a:lnTo>
                  <a:cubicBezTo>
                    <a:pt x="579" y="1508"/>
                    <a:pt x="1110" y="1219"/>
                    <a:pt x="1688" y="978"/>
                  </a:cubicBezTo>
                  <a:cubicBezTo>
                    <a:pt x="2267" y="785"/>
                    <a:pt x="2846" y="640"/>
                    <a:pt x="3473" y="544"/>
                  </a:cubicBezTo>
                  <a:cubicBezTo>
                    <a:pt x="3682" y="511"/>
                    <a:pt x="3891" y="495"/>
                    <a:pt x="4100" y="495"/>
                  </a:cubicBezTo>
                  <a:cubicBezTo>
                    <a:pt x="4518" y="495"/>
                    <a:pt x="4936" y="560"/>
                    <a:pt x="5354" y="688"/>
                  </a:cubicBezTo>
                  <a:cubicBezTo>
                    <a:pt x="5932" y="929"/>
                    <a:pt x="6463" y="1267"/>
                    <a:pt x="6897" y="1749"/>
                  </a:cubicBezTo>
                  <a:cubicBezTo>
                    <a:pt x="6921" y="1773"/>
                    <a:pt x="6957" y="1785"/>
                    <a:pt x="6993" y="1785"/>
                  </a:cubicBezTo>
                  <a:cubicBezTo>
                    <a:pt x="7030" y="1785"/>
                    <a:pt x="7066" y="1773"/>
                    <a:pt x="7090" y="1749"/>
                  </a:cubicBezTo>
                  <a:lnTo>
                    <a:pt x="7138" y="1749"/>
                  </a:lnTo>
                  <a:cubicBezTo>
                    <a:pt x="7620" y="1460"/>
                    <a:pt x="8103" y="1219"/>
                    <a:pt x="8633" y="1026"/>
                  </a:cubicBezTo>
                  <a:cubicBezTo>
                    <a:pt x="9164" y="833"/>
                    <a:pt x="9694" y="688"/>
                    <a:pt x="10225" y="640"/>
                  </a:cubicBezTo>
                  <a:cubicBezTo>
                    <a:pt x="10514" y="616"/>
                    <a:pt x="10791" y="604"/>
                    <a:pt x="11069" y="604"/>
                  </a:cubicBezTo>
                  <a:cubicBezTo>
                    <a:pt x="11346" y="604"/>
                    <a:pt x="11623" y="616"/>
                    <a:pt x="11913" y="640"/>
                  </a:cubicBezTo>
                  <a:cubicBezTo>
                    <a:pt x="12491" y="736"/>
                    <a:pt x="13022" y="881"/>
                    <a:pt x="13552" y="1074"/>
                  </a:cubicBezTo>
                  <a:lnTo>
                    <a:pt x="13601" y="1074"/>
                  </a:lnTo>
                  <a:lnTo>
                    <a:pt x="13601" y="1026"/>
                  </a:lnTo>
                  <a:cubicBezTo>
                    <a:pt x="13118" y="688"/>
                    <a:pt x="12588" y="399"/>
                    <a:pt x="12009" y="254"/>
                  </a:cubicBezTo>
                  <a:cubicBezTo>
                    <a:pt x="11530" y="94"/>
                    <a:pt x="11017" y="1"/>
                    <a:pt x="10499" y="1"/>
                  </a:cubicBezTo>
                  <a:close/>
                </a:path>
              </a:pathLst>
            </a:custGeom>
            <a:solidFill>
              <a:srgbClr val="4F3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 name="Picture 3"/>
          <p:cNvPicPr>
            <a:picLocks noChangeAspect="1"/>
          </p:cNvPicPr>
          <p:nvPr/>
        </p:nvPicPr>
        <p:blipFill>
          <a:blip r:embed="rId3"/>
          <a:stretch>
            <a:fillRect/>
          </a:stretch>
        </p:blipFill>
        <p:spPr>
          <a:xfrm>
            <a:off x="4124325" y="914400"/>
            <a:ext cx="5019675" cy="2314575"/>
          </a:xfrm>
          <a:prstGeom prst="rect">
            <a:avLst/>
          </a:prstGeom>
        </p:spPr>
      </p:pic>
      <p:sp>
        <p:nvSpPr>
          <p:cNvPr id="5" name="Text Box 4"/>
          <p:cNvSpPr txBox="1"/>
          <p:nvPr/>
        </p:nvSpPr>
        <p:spPr>
          <a:xfrm>
            <a:off x="703580" y="3816985"/>
            <a:ext cx="7336790" cy="953135"/>
          </a:xfrm>
          <a:prstGeom prst="rect">
            <a:avLst/>
          </a:prstGeom>
          <a:noFill/>
        </p:spPr>
        <p:txBody>
          <a:bodyPr wrap="square" rtlCol="0" anchor="t">
            <a:spAutoFit/>
            <a:scene3d>
              <a:camera prst="orthographicFront"/>
              <a:lightRig rig="threePt" dir="t"/>
            </a:scene3d>
          </a:bodyPr>
          <a:lstStyle/>
          <a:p>
            <a:pPr marL="0" lvl="0" indent="0" algn="ctr" rtl="0">
              <a:spcBef>
                <a:spcPts val="0"/>
              </a:spcBef>
              <a:spcAft>
                <a:spcPts val="0"/>
              </a:spcAft>
              <a:buNone/>
            </a:pPr>
            <a:r>
              <a:rPr lang="en-GB" sz="2800" b="1">
                <a:solidFill>
                  <a:schemeClr val="accent2"/>
                </a:solidFill>
                <a:effectLst>
                  <a:glow rad="101600">
                    <a:schemeClr val="accent3">
                      <a:satMod val="175000"/>
                      <a:alpha val="40000"/>
                    </a:schemeClr>
                  </a:glow>
                </a:effectLst>
                <a:sym typeface="+mn-ea"/>
              </a:rPr>
              <a:t>Với mỗi 1 đáp án đúng là em sẽ </a:t>
            </a:r>
          </a:p>
          <a:p>
            <a:pPr marL="0" lvl="0" indent="0" algn="ctr" rtl="0">
              <a:spcBef>
                <a:spcPts val="0"/>
              </a:spcBef>
              <a:spcAft>
                <a:spcPts val="0"/>
              </a:spcAft>
              <a:buNone/>
            </a:pPr>
            <a:r>
              <a:rPr lang="en-GB" sz="2800" b="1">
                <a:solidFill>
                  <a:schemeClr val="accent2"/>
                </a:solidFill>
                <a:effectLst>
                  <a:glow rad="101600">
                    <a:schemeClr val="accent3">
                      <a:satMod val="175000"/>
                      <a:alpha val="40000"/>
                    </a:schemeClr>
                  </a:glow>
                </a:effectLst>
                <a:sym typeface="+mn-ea"/>
              </a:rPr>
              <a:t>góp phần phủ xanh đồi trọc rồi đấy!</a:t>
            </a:r>
            <a:endParaRPr lang="en-GB" altLang="en-US" sz="2800" b="1">
              <a:solidFill>
                <a:schemeClr val="accent2"/>
              </a:solidFill>
              <a:effectLst>
                <a:glow rad="101600">
                  <a:schemeClr val="accent3">
                    <a:satMod val="175000"/>
                    <a:alpha val="40000"/>
                  </a:schemeClr>
                </a:glow>
              </a:effectLst>
              <a:sym typeface="+mn-ea"/>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9083"/>
                                        </p:tgtEl>
                                        <p:attrNameLst>
                                          <p:attrName>style.visibility</p:attrName>
                                        </p:attrNameLst>
                                      </p:cBhvr>
                                      <p:to>
                                        <p:strVal val="visible"/>
                                      </p:to>
                                    </p:set>
                                    <p:anim calcmode="lin" valueType="num">
                                      <p:cBhvr>
                                        <p:cTn id="7" dur="1000" fill="hold"/>
                                        <p:tgtEl>
                                          <p:spTgt spid="9083"/>
                                        </p:tgtEl>
                                        <p:attrNameLst>
                                          <p:attrName>ppt_w</p:attrName>
                                        </p:attrNameLst>
                                      </p:cBhvr>
                                      <p:tavLst>
                                        <p:tav tm="0">
                                          <p:val>
                                            <p:fltVal val="0"/>
                                          </p:val>
                                        </p:tav>
                                        <p:tav tm="100000">
                                          <p:val>
                                            <p:strVal val="#ppt_w"/>
                                          </p:val>
                                        </p:tav>
                                      </p:tavLst>
                                    </p:anim>
                                    <p:anim calcmode="lin" valueType="num">
                                      <p:cBhvr>
                                        <p:cTn id="8" dur="1000" fill="hold"/>
                                        <p:tgtEl>
                                          <p:spTgt spid="9083"/>
                                        </p:tgtEl>
                                        <p:attrNameLst>
                                          <p:attrName>ppt_h</p:attrName>
                                        </p:attrNameLst>
                                      </p:cBhvr>
                                      <p:tavLst>
                                        <p:tav tm="0">
                                          <p:val>
                                            <p:fltVal val="0"/>
                                          </p:val>
                                        </p:tav>
                                        <p:tav tm="100000">
                                          <p:val>
                                            <p:strVal val="#ppt_h"/>
                                          </p:val>
                                        </p:tav>
                                      </p:tavLst>
                                    </p:anim>
                                    <p:anim calcmode="lin" valueType="num">
                                      <p:cBhvr>
                                        <p:cTn id="9" dur="1000" fill="hold"/>
                                        <p:tgtEl>
                                          <p:spTgt spid="9083"/>
                                        </p:tgtEl>
                                        <p:attrNameLst>
                                          <p:attrName>style.rotation</p:attrName>
                                        </p:attrNameLst>
                                      </p:cBhvr>
                                      <p:tavLst>
                                        <p:tav tm="0">
                                          <p:val>
                                            <p:fltVal val="90"/>
                                          </p:val>
                                        </p:tav>
                                        <p:tav tm="100000">
                                          <p:val>
                                            <p:fltVal val="0"/>
                                          </p:val>
                                        </p:tav>
                                      </p:tavLst>
                                    </p:anim>
                                    <p:animEffect transition="in" filter="fade">
                                      <p:cBhvr>
                                        <p:cTn id="10" dur="1000"/>
                                        <p:tgtEl>
                                          <p:spTgt spid="9083"/>
                                        </p:tgtEl>
                                      </p:cBhvr>
                                    </p:animEffect>
                                  </p:childTnLst>
                                </p:cTn>
                              </p:par>
                              <p:par>
                                <p:cTn id="11" presetID="31" presetClass="entr" presetSubtype="0" fill="hold"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1000" fill="hold"/>
                                        <p:tgtEl>
                                          <p:spTgt spid="4"/>
                                        </p:tgtEl>
                                        <p:attrNameLst>
                                          <p:attrName>ppt_w</p:attrName>
                                        </p:attrNameLst>
                                      </p:cBhvr>
                                      <p:tavLst>
                                        <p:tav tm="0">
                                          <p:val>
                                            <p:fltVal val="0"/>
                                          </p:val>
                                        </p:tav>
                                        <p:tav tm="100000">
                                          <p:val>
                                            <p:strVal val="#ppt_w"/>
                                          </p:val>
                                        </p:tav>
                                      </p:tavLst>
                                    </p:anim>
                                    <p:anim calcmode="lin" valueType="num">
                                      <p:cBhvr>
                                        <p:cTn id="14" dur="1000" fill="hold"/>
                                        <p:tgtEl>
                                          <p:spTgt spid="4"/>
                                        </p:tgtEl>
                                        <p:attrNameLst>
                                          <p:attrName>ppt_h</p:attrName>
                                        </p:attrNameLst>
                                      </p:cBhvr>
                                      <p:tavLst>
                                        <p:tav tm="0">
                                          <p:val>
                                            <p:fltVal val="0"/>
                                          </p:val>
                                        </p:tav>
                                        <p:tav tm="100000">
                                          <p:val>
                                            <p:strVal val="#ppt_h"/>
                                          </p:val>
                                        </p:tav>
                                      </p:tavLst>
                                    </p:anim>
                                    <p:anim calcmode="lin" valueType="num">
                                      <p:cBhvr>
                                        <p:cTn id="15" dur="1000" fill="hold"/>
                                        <p:tgtEl>
                                          <p:spTgt spid="4"/>
                                        </p:tgtEl>
                                        <p:attrNameLst>
                                          <p:attrName>style.rotation</p:attrName>
                                        </p:attrNameLst>
                                      </p:cBhvr>
                                      <p:tavLst>
                                        <p:tav tm="0">
                                          <p:val>
                                            <p:fltVal val="90"/>
                                          </p:val>
                                        </p:tav>
                                        <p:tav tm="100000">
                                          <p:val>
                                            <p:fltVal val="0"/>
                                          </p:val>
                                        </p:tav>
                                      </p:tavLst>
                                    </p:anim>
                                    <p:animEffect transition="in" filter="fade">
                                      <p:cBhvr>
                                        <p:cTn id="16" dur="10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1000"/>
                                        <p:tgtEl>
                                          <p:spTgt spid="5"/>
                                        </p:tgtEl>
                                      </p:cBhvr>
                                    </p:animEffect>
                                    <p:anim calcmode="lin" valueType="num">
                                      <p:cBhvr>
                                        <p:cTn id="22" dur="1000" fill="hold"/>
                                        <p:tgtEl>
                                          <p:spTgt spid="5"/>
                                        </p:tgtEl>
                                        <p:attrNameLst>
                                          <p:attrName>ppt_x</p:attrName>
                                        </p:attrNameLst>
                                      </p:cBhvr>
                                      <p:tavLst>
                                        <p:tav tm="0">
                                          <p:val>
                                            <p:strVal val="#ppt_x"/>
                                          </p:val>
                                        </p:tav>
                                        <p:tav tm="100000">
                                          <p:val>
                                            <p:strVal val="#ppt_x"/>
                                          </p:val>
                                        </p:tav>
                                      </p:tavLst>
                                    </p:anim>
                                    <p:anim calcmode="lin" valueType="num">
                                      <p:cBhvr>
                                        <p:cTn id="23"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Text Box 2"/>
          <p:cNvSpPr txBox="1"/>
          <p:nvPr/>
        </p:nvSpPr>
        <p:spPr>
          <a:xfrm>
            <a:off x="2400300" y="685800"/>
            <a:ext cx="2857500" cy="1360805"/>
          </a:xfrm>
          <a:prstGeom prst="rect">
            <a:avLst/>
          </a:prstGeom>
          <a:noFill/>
          <a:ln w="9525">
            <a:noFill/>
          </a:ln>
        </p:spPr>
        <p:txBody>
          <a:bodyPr>
            <a:spAutoFit/>
          </a:bodyPr>
          <a:lstStyle/>
          <a:p>
            <a:pPr>
              <a:spcBef>
                <a:spcPct val="50000"/>
              </a:spcBef>
            </a:pPr>
            <a:r>
              <a:rPr sz="1500" b="1" dirty="0">
                <a:solidFill>
                  <a:srgbClr val="000099"/>
                </a:solidFill>
                <a:latin typeface="Arial" panose="020B0604020202020204" pitchFamily="34" charset="0"/>
              </a:rPr>
              <a:t>Giữa ba bên …</a:t>
            </a:r>
          </a:p>
          <a:p>
            <a:pPr>
              <a:spcBef>
                <a:spcPct val="50000"/>
              </a:spcBef>
            </a:pPr>
            <a:r>
              <a:rPr sz="1500" b="1" dirty="0">
                <a:solidFill>
                  <a:srgbClr val="000099"/>
                </a:solidFill>
                <a:latin typeface="Arial" panose="020B0604020202020204" pitchFamily="34" charset="0"/>
              </a:rPr>
              <a:t>Mở ra …</a:t>
            </a:r>
          </a:p>
          <a:p>
            <a:pPr>
              <a:spcBef>
                <a:spcPct val="50000"/>
              </a:spcBef>
            </a:pPr>
            <a:r>
              <a:rPr sz="1500" b="1" dirty="0">
                <a:solidFill>
                  <a:srgbClr val="000099"/>
                </a:solidFill>
                <a:latin typeface="Arial" panose="020B0604020202020204" pitchFamily="34" charset="0"/>
              </a:rPr>
              <a:t>Có gió thoảng, …</a:t>
            </a:r>
          </a:p>
          <a:p>
            <a:pPr>
              <a:spcBef>
                <a:spcPct val="50000"/>
              </a:spcBef>
            </a:pPr>
            <a:r>
              <a:rPr sz="1500" b="1" dirty="0">
                <a:solidFill>
                  <a:srgbClr val="000099"/>
                </a:solidFill>
                <a:latin typeface="Arial" panose="020B0604020202020204" pitchFamily="34" charset="0"/>
              </a:rPr>
              <a:t>Cổng trời trên ….</a:t>
            </a:r>
          </a:p>
        </p:txBody>
      </p:sp>
      <p:sp>
        <p:nvSpPr>
          <p:cNvPr id="58371" name="Text Box 3"/>
          <p:cNvSpPr txBox="1"/>
          <p:nvPr/>
        </p:nvSpPr>
        <p:spPr>
          <a:xfrm>
            <a:off x="2343150" y="2286000"/>
            <a:ext cx="2743200" cy="2745740"/>
          </a:xfrm>
          <a:prstGeom prst="rect">
            <a:avLst/>
          </a:prstGeom>
          <a:noFill/>
          <a:ln w="9525">
            <a:noFill/>
          </a:ln>
        </p:spPr>
        <p:txBody>
          <a:bodyPr>
            <a:spAutoFit/>
          </a:bodyPr>
          <a:lstStyle/>
          <a:p>
            <a:pPr>
              <a:spcBef>
                <a:spcPct val="50000"/>
              </a:spcBef>
            </a:pPr>
            <a:r>
              <a:rPr sz="1500" b="1" dirty="0">
                <a:solidFill>
                  <a:srgbClr val="000099"/>
                </a:solidFill>
                <a:latin typeface="Arial" panose="020B0604020202020204" pitchFamily="34" charset="0"/>
              </a:rPr>
              <a:t>Nhìn ra xa ….</a:t>
            </a:r>
          </a:p>
          <a:p>
            <a:pPr>
              <a:spcBef>
                <a:spcPct val="50000"/>
              </a:spcBef>
            </a:pPr>
            <a:r>
              <a:rPr sz="1500" b="1" dirty="0">
                <a:solidFill>
                  <a:srgbClr val="000099"/>
                </a:solidFill>
                <a:latin typeface="Arial" panose="020B0604020202020204" pitchFamily="34" charset="0"/>
              </a:rPr>
              <a:t>Bao sắc màu …</a:t>
            </a:r>
          </a:p>
          <a:p>
            <a:pPr>
              <a:spcBef>
                <a:spcPct val="50000"/>
              </a:spcBef>
            </a:pPr>
            <a:r>
              <a:rPr sz="1500" b="1" dirty="0">
                <a:solidFill>
                  <a:srgbClr val="000099"/>
                </a:solidFill>
                <a:latin typeface="Arial" panose="020B0604020202020204" pitchFamily="34" charset="0"/>
              </a:rPr>
              <a:t>Con thác réo …</a:t>
            </a:r>
          </a:p>
          <a:p>
            <a:pPr>
              <a:spcBef>
                <a:spcPct val="50000"/>
              </a:spcBef>
            </a:pPr>
            <a:r>
              <a:rPr sz="1500" b="1" dirty="0">
                <a:solidFill>
                  <a:srgbClr val="000099"/>
                </a:solidFill>
                <a:latin typeface="Arial" panose="020B0604020202020204" pitchFamily="34" charset="0"/>
              </a:rPr>
              <a:t>Đàn dê soi …</a:t>
            </a:r>
          </a:p>
          <a:p>
            <a:pPr>
              <a:spcBef>
                <a:spcPct val="50000"/>
              </a:spcBef>
            </a:pPr>
            <a:r>
              <a:rPr sz="1500" b="1" dirty="0">
                <a:solidFill>
                  <a:srgbClr val="000099"/>
                </a:solidFill>
                <a:latin typeface="Arial" panose="020B0604020202020204" pitchFamily="34" charset="0"/>
              </a:rPr>
              <a:t>Giữa ngút ngàn …</a:t>
            </a:r>
          </a:p>
          <a:p>
            <a:pPr>
              <a:spcBef>
                <a:spcPct val="50000"/>
              </a:spcBef>
            </a:pPr>
            <a:r>
              <a:rPr sz="1500" b="1" dirty="0">
                <a:solidFill>
                  <a:srgbClr val="000099"/>
                </a:solidFill>
                <a:latin typeface="Arial" panose="020B0604020202020204" pitchFamily="34" charset="0"/>
              </a:rPr>
              <a:t>Dọc vùng rừng …</a:t>
            </a:r>
          </a:p>
          <a:p>
            <a:pPr>
              <a:spcBef>
                <a:spcPct val="50000"/>
              </a:spcBef>
            </a:pPr>
            <a:r>
              <a:rPr sz="1500" b="1" dirty="0">
                <a:solidFill>
                  <a:srgbClr val="000099"/>
                </a:solidFill>
                <a:latin typeface="Arial" panose="020B0604020202020204" pitchFamily="34" charset="0"/>
              </a:rPr>
              <a:t>Không biết thực …</a:t>
            </a:r>
          </a:p>
          <a:p>
            <a:pPr>
              <a:spcBef>
                <a:spcPct val="50000"/>
              </a:spcBef>
            </a:pPr>
            <a:r>
              <a:rPr sz="1500" b="1" dirty="0">
                <a:solidFill>
                  <a:srgbClr val="000099"/>
                </a:solidFill>
                <a:latin typeface="Arial" panose="020B0604020202020204" pitchFamily="34" charset="0"/>
              </a:rPr>
              <a:t>Ráng chiều như …</a:t>
            </a:r>
          </a:p>
        </p:txBody>
      </p:sp>
      <p:sp>
        <p:nvSpPr>
          <p:cNvPr id="58372" name="Text Box 4"/>
          <p:cNvSpPr txBox="1"/>
          <p:nvPr/>
        </p:nvSpPr>
        <p:spPr>
          <a:xfrm>
            <a:off x="5029200" y="914400"/>
            <a:ext cx="2343150" cy="4027170"/>
          </a:xfrm>
          <a:prstGeom prst="rect">
            <a:avLst/>
          </a:prstGeom>
          <a:noFill/>
          <a:ln w="9525">
            <a:noFill/>
          </a:ln>
        </p:spPr>
        <p:txBody>
          <a:bodyPr>
            <a:spAutoFit/>
          </a:bodyPr>
          <a:lstStyle/>
          <a:p>
            <a:pPr>
              <a:spcBef>
                <a:spcPct val="50000"/>
              </a:spcBef>
            </a:pPr>
            <a:r>
              <a:rPr sz="1500" b="1" dirty="0">
                <a:solidFill>
                  <a:srgbClr val="000099"/>
                </a:solidFill>
                <a:latin typeface="Arial" panose="020B0604020202020204" pitchFamily="34" charset="0"/>
              </a:rPr>
              <a:t>Lúa chín ngập …</a:t>
            </a:r>
          </a:p>
          <a:p>
            <a:pPr>
              <a:spcBef>
                <a:spcPct val="50000"/>
              </a:spcBef>
            </a:pPr>
            <a:r>
              <a:rPr sz="1500" b="1" dirty="0">
                <a:solidFill>
                  <a:srgbClr val="000099"/>
                </a:solidFill>
                <a:latin typeface="Arial" panose="020B0604020202020204" pitchFamily="34" charset="0"/>
              </a:rPr>
              <a:t>Và tiếng nhạc  …</a:t>
            </a:r>
          </a:p>
          <a:p>
            <a:pPr>
              <a:spcBef>
                <a:spcPct val="50000"/>
              </a:spcBef>
            </a:pPr>
            <a:r>
              <a:rPr sz="1500" b="1" dirty="0">
                <a:solidFill>
                  <a:srgbClr val="000099"/>
                </a:solidFill>
                <a:latin typeface="Arial" panose="020B0604020202020204" pitchFamily="34" charset="0"/>
              </a:rPr>
              <a:t>Suốt triền rừng …</a:t>
            </a:r>
          </a:p>
          <a:p>
            <a:pPr>
              <a:spcBef>
                <a:spcPct val="50000"/>
              </a:spcBef>
            </a:pPr>
            <a:r>
              <a:rPr sz="1500" b="1" dirty="0">
                <a:solidFill>
                  <a:srgbClr val="000099"/>
                </a:solidFill>
                <a:latin typeface="Arial" panose="020B0604020202020204" pitchFamily="34" charset="0"/>
              </a:rPr>
              <a:t>Người Tày từ …</a:t>
            </a:r>
          </a:p>
          <a:p>
            <a:pPr>
              <a:spcBef>
                <a:spcPct val="50000"/>
              </a:spcBef>
            </a:pPr>
            <a:r>
              <a:rPr sz="1500" b="1" dirty="0">
                <a:solidFill>
                  <a:srgbClr val="000099"/>
                </a:solidFill>
                <a:latin typeface="Arial" panose="020B0604020202020204" pitchFamily="34" charset="0"/>
              </a:rPr>
              <a:t>Đi gặt lúa, …</a:t>
            </a:r>
          </a:p>
          <a:p>
            <a:pPr>
              <a:spcBef>
                <a:spcPct val="50000"/>
              </a:spcBef>
            </a:pPr>
            <a:r>
              <a:rPr sz="1500" b="1" dirty="0">
                <a:solidFill>
                  <a:srgbClr val="000099"/>
                </a:solidFill>
                <a:latin typeface="Arial" panose="020B0604020202020204" pitchFamily="34" charset="0"/>
              </a:rPr>
              <a:t>Những người Giáy, …</a:t>
            </a:r>
          </a:p>
          <a:p>
            <a:pPr>
              <a:spcBef>
                <a:spcPct val="50000"/>
              </a:spcBef>
            </a:pPr>
            <a:r>
              <a:rPr sz="1500" b="1" dirty="0">
                <a:solidFill>
                  <a:srgbClr val="000099"/>
                </a:solidFill>
                <a:latin typeface="Arial" panose="020B0604020202020204" pitchFamily="34" charset="0"/>
              </a:rPr>
              <a:t>Đi tìm măng …</a:t>
            </a:r>
          </a:p>
          <a:p>
            <a:pPr>
              <a:spcBef>
                <a:spcPct val="50000"/>
              </a:spcBef>
            </a:pPr>
            <a:r>
              <a:rPr sz="1500" b="1" dirty="0">
                <a:solidFill>
                  <a:srgbClr val="000099"/>
                </a:solidFill>
                <a:latin typeface="Arial" panose="020B0604020202020204" pitchFamily="34" charset="0"/>
              </a:rPr>
              <a:t>Vạt áo choàng …</a:t>
            </a:r>
          </a:p>
          <a:p>
            <a:pPr>
              <a:spcBef>
                <a:spcPct val="50000"/>
              </a:spcBef>
            </a:pPr>
            <a:r>
              <a:rPr sz="1500" b="1" dirty="0">
                <a:solidFill>
                  <a:srgbClr val="000099"/>
                </a:solidFill>
                <a:latin typeface="Arial" panose="020B0604020202020204" pitchFamily="34" charset="0"/>
              </a:rPr>
              <a:t>Nhuộm xanh cả …</a:t>
            </a:r>
          </a:p>
          <a:p>
            <a:pPr>
              <a:spcBef>
                <a:spcPct val="50000"/>
              </a:spcBef>
            </a:pPr>
            <a:r>
              <a:rPr sz="1500" b="1" dirty="0">
                <a:solidFill>
                  <a:srgbClr val="000099"/>
                </a:solidFill>
                <a:latin typeface="Arial" panose="020B0604020202020204" pitchFamily="34" charset="0"/>
              </a:rPr>
              <a:t>Và gió thổi, …</a:t>
            </a:r>
          </a:p>
          <a:p>
            <a:pPr>
              <a:spcBef>
                <a:spcPct val="50000"/>
              </a:spcBef>
            </a:pPr>
            <a:r>
              <a:rPr lang="en-GB" sz="1500" b="1" dirty="0">
                <a:solidFill>
                  <a:srgbClr val="000099"/>
                </a:solidFill>
                <a:latin typeface="Arial" panose="020B0604020202020204" pitchFamily="34" charset="0"/>
              </a:rPr>
              <a:t>Ấ</a:t>
            </a:r>
            <a:r>
              <a:rPr sz="1500" b="1" dirty="0">
                <a:solidFill>
                  <a:srgbClr val="000099"/>
                </a:solidFill>
                <a:latin typeface="Arial" panose="020B0604020202020204" pitchFamily="34" charset="0"/>
              </a:rPr>
              <a:t>m giữa rừng …</a:t>
            </a:r>
          </a:p>
          <a:p>
            <a:pPr>
              <a:spcBef>
                <a:spcPct val="50000"/>
              </a:spcBef>
            </a:pPr>
            <a:r>
              <a:rPr sz="1050" b="1" dirty="0">
                <a:solidFill>
                  <a:srgbClr val="000099"/>
                </a:solidFill>
                <a:latin typeface="Arial" panose="020B0604020202020204" pitchFamily="34" charset="0"/>
              </a:rPr>
              <a:t>                        </a:t>
            </a:r>
            <a:r>
              <a:rPr sz="1050" b="1" dirty="0">
                <a:solidFill>
                  <a:srgbClr val="FF0000"/>
                </a:solidFill>
                <a:latin typeface="Arial" panose="020B0604020202020204" pitchFamily="34" charset="0"/>
              </a:rPr>
              <a:t>NGUYỄN ĐÌNH ẢNH</a:t>
            </a:r>
          </a:p>
        </p:txBody>
      </p:sp>
      <p:pic>
        <p:nvPicPr>
          <p:cNvPr id="5" name="Picture 4"/>
          <p:cNvPicPr>
            <a:picLocks noChangeAspect="1"/>
          </p:cNvPicPr>
          <p:nvPr/>
        </p:nvPicPr>
        <p:blipFill>
          <a:blip r:embed="rId2"/>
          <a:stretch>
            <a:fillRect/>
          </a:stretch>
        </p:blipFill>
        <p:spPr>
          <a:xfrm>
            <a:off x="2812415" y="-29845"/>
            <a:ext cx="3518535" cy="71564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1" presetClass="entr" presetSubtype="4" fill="hold" grpId="0" nodeType="clickEffect">
                                  <p:stCondLst>
                                    <p:cond delay="0"/>
                                  </p:stCondLst>
                                  <p:childTnLst>
                                    <p:set>
                                      <p:cBhvr>
                                        <p:cTn id="13" dur="1" fill="hold">
                                          <p:stCondLst>
                                            <p:cond delay="0"/>
                                          </p:stCondLst>
                                        </p:cTn>
                                        <p:tgtEl>
                                          <p:spTgt spid="58370"/>
                                        </p:tgtEl>
                                        <p:attrNameLst>
                                          <p:attrName>style.visibility</p:attrName>
                                        </p:attrNameLst>
                                      </p:cBhvr>
                                      <p:to>
                                        <p:strVal val="visible"/>
                                      </p:to>
                                    </p:set>
                                    <p:animEffect transition="in" filter="wheel(4)">
                                      <p:cBhvr>
                                        <p:cTn id="14" dur="2000"/>
                                        <p:tgtEl>
                                          <p:spTgt spid="58370"/>
                                        </p:tgtEl>
                                      </p:cBhvr>
                                    </p:animEffect>
                                  </p:childTnLst>
                                </p:cTn>
                              </p:par>
                            </p:childTnLst>
                          </p:cTn>
                        </p:par>
                        <p:par>
                          <p:cTn id="15" fill="hold">
                            <p:stCondLst>
                              <p:cond delay="2000"/>
                            </p:stCondLst>
                            <p:childTnLst>
                              <p:par>
                                <p:cTn id="16" presetID="21" presetClass="entr" presetSubtype="4" fill="hold" grpId="0" nodeType="afterEffect">
                                  <p:stCondLst>
                                    <p:cond delay="0"/>
                                  </p:stCondLst>
                                  <p:childTnLst>
                                    <p:set>
                                      <p:cBhvr>
                                        <p:cTn id="17" dur="1" fill="hold">
                                          <p:stCondLst>
                                            <p:cond delay="0"/>
                                          </p:stCondLst>
                                        </p:cTn>
                                        <p:tgtEl>
                                          <p:spTgt spid="58371"/>
                                        </p:tgtEl>
                                        <p:attrNameLst>
                                          <p:attrName>style.visibility</p:attrName>
                                        </p:attrNameLst>
                                      </p:cBhvr>
                                      <p:to>
                                        <p:strVal val="visible"/>
                                      </p:to>
                                    </p:set>
                                    <p:animEffect transition="in" filter="wheel(4)">
                                      <p:cBhvr>
                                        <p:cTn id="18" dur="2000"/>
                                        <p:tgtEl>
                                          <p:spTgt spid="58371"/>
                                        </p:tgtEl>
                                      </p:cBhvr>
                                    </p:animEffect>
                                  </p:childTnLst>
                                </p:cTn>
                              </p:par>
                            </p:childTnLst>
                          </p:cTn>
                        </p:par>
                        <p:par>
                          <p:cTn id="19" fill="hold">
                            <p:stCondLst>
                              <p:cond delay="4000"/>
                            </p:stCondLst>
                            <p:childTnLst>
                              <p:par>
                                <p:cTn id="20" presetID="21" presetClass="entr" presetSubtype="4" fill="hold" grpId="0" nodeType="afterEffect">
                                  <p:stCondLst>
                                    <p:cond delay="0"/>
                                  </p:stCondLst>
                                  <p:childTnLst>
                                    <p:set>
                                      <p:cBhvr>
                                        <p:cTn id="21" dur="1" fill="hold">
                                          <p:stCondLst>
                                            <p:cond delay="0"/>
                                          </p:stCondLst>
                                        </p:cTn>
                                        <p:tgtEl>
                                          <p:spTgt spid="58372"/>
                                        </p:tgtEl>
                                        <p:attrNameLst>
                                          <p:attrName>style.visibility</p:attrName>
                                        </p:attrNameLst>
                                      </p:cBhvr>
                                      <p:to>
                                        <p:strVal val="visible"/>
                                      </p:to>
                                    </p:set>
                                    <p:animEffect transition="in" filter="wheel(4)">
                                      <p:cBhvr>
                                        <p:cTn id="22" dur="2000"/>
                                        <p:tgtEl>
                                          <p:spTgt spid="58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370" grpId="0"/>
      <p:bldP spid="58371" grpId="0"/>
      <p:bldP spid="58372"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2"/>
          <p:cNvSpPr txBox="1"/>
          <p:nvPr/>
        </p:nvSpPr>
        <p:spPr>
          <a:xfrm>
            <a:off x="1600200" y="685800"/>
            <a:ext cx="2857500" cy="1360805"/>
          </a:xfrm>
          <a:prstGeom prst="rect">
            <a:avLst/>
          </a:prstGeom>
          <a:noFill/>
          <a:ln w="9525">
            <a:noFill/>
          </a:ln>
        </p:spPr>
        <p:txBody>
          <a:bodyPr>
            <a:spAutoFit/>
          </a:bodyPr>
          <a:lstStyle/>
          <a:p>
            <a:pPr>
              <a:spcBef>
                <a:spcPct val="50000"/>
              </a:spcBef>
            </a:pPr>
            <a:r>
              <a:rPr sz="1500" b="1" dirty="0">
                <a:solidFill>
                  <a:srgbClr val="000099"/>
                </a:solidFill>
                <a:latin typeface="Arial" panose="020B0604020202020204" pitchFamily="34" charset="0"/>
              </a:rPr>
              <a:t>Giữa ba bên vách đá</a:t>
            </a:r>
          </a:p>
          <a:p>
            <a:pPr>
              <a:spcBef>
                <a:spcPct val="50000"/>
              </a:spcBef>
            </a:pPr>
            <a:r>
              <a:rPr sz="1500" b="1" dirty="0">
                <a:solidFill>
                  <a:srgbClr val="000099"/>
                </a:solidFill>
                <a:latin typeface="Arial" panose="020B0604020202020204" pitchFamily="34" charset="0"/>
              </a:rPr>
              <a:t>…</a:t>
            </a:r>
          </a:p>
          <a:p>
            <a:pPr>
              <a:spcBef>
                <a:spcPct val="50000"/>
              </a:spcBef>
            </a:pPr>
            <a:r>
              <a:rPr sz="1500" b="1" dirty="0">
                <a:solidFill>
                  <a:srgbClr val="000099"/>
                </a:solidFill>
                <a:latin typeface="Arial" panose="020B0604020202020204" pitchFamily="34" charset="0"/>
              </a:rPr>
              <a:t>Có gió thoảng, mây trôi</a:t>
            </a:r>
          </a:p>
          <a:p>
            <a:pPr>
              <a:spcBef>
                <a:spcPct val="50000"/>
              </a:spcBef>
            </a:pPr>
            <a:r>
              <a:rPr sz="1500" b="1" dirty="0">
                <a:solidFill>
                  <a:srgbClr val="000099"/>
                </a:solidFill>
                <a:latin typeface="Arial" panose="020B0604020202020204" pitchFamily="34" charset="0"/>
              </a:rPr>
              <a:t>…</a:t>
            </a:r>
          </a:p>
        </p:txBody>
      </p:sp>
      <p:sp>
        <p:nvSpPr>
          <p:cNvPr id="6" name="Text Box 3"/>
          <p:cNvSpPr txBox="1"/>
          <p:nvPr/>
        </p:nvSpPr>
        <p:spPr>
          <a:xfrm>
            <a:off x="1600200" y="2286000"/>
            <a:ext cx="2743200" cy="2745740"/>
          </a:xfrm>
          <a:prstGeom prst="rect">
            <a:avLst/>
          </a:prstGeom>
          <a:noFill/>
          <a:ln w="9525">
            <a:noFill/>
          </a:ln>
        </p:spPr>
        <p:txBody>
          <a:bodyPr>
            <a:spAutoFit/>
          </a:bodyPr>
          <a:lstStyle/>
          <a:p>
            <a:pPr>
              <a:spcBef>
                <a:spcPct val="50000"/>
              </a:spcBef>
            </a:pPr>
            <a:r>
              <a:rPr sz="1500" b="1" dirty="0">
                <a:solidFill>
                  <a:srgbClr val="000099"/>
                </a:solidFill>
                <a:latin typeface="Arial" panose="020B0604020202020204" pitchFamily="34" charset="0"/>
              </a:rPr>
              <a:t>Nhìn ra xa ngút ngát</a:t>
            </a:r>
          </a:p>
          <a:p>
            <a:pPr>
              <a:spcBef>
                <a:spcPct val="50000"/>
              </a:spcBef>
            </a:pPr>
            <a:r>
              <a:rPr sz="1500" b="1" dirty="0">
                <a:solidFill>
                  <a:srgbClr val="000099"/>
                </a:solidFill>
                <a:latin typeface="Arial" panose="020B0604020202020204" pitchFamily="34" charset="0"/>
              </a:rPr>
              <a:t>…</a:t>
            </a:r>
          </a:p>
          <a:p>
            <a:pPr>
              <a:spcBef>
                <a:spcPct val="50000"/>
              </a:spcBef>
            </a:pPr>
            <a:r>
              <a:rPr sz="1500" b="1" dirty="0">
                <a:solidFill>
                  <a:srgbClr val="000099"/>
                </a:solidFill>
                <a:latin typeface="Arial" panose="020B0604020202020204" pitchFamily="34" charset="0"/>
              </a:rPr>
              <a:t>Con thác réo ngân nga</a:t>
            </a:r>
          </a:p>
          <a:p>
            <a:pPr>
              <a:spcBef>
                <a:spcPct val="50000"/>
              </a:spcBef>
            </a:pPr>
            <a:r>
              <a:rPr sz="1500" b="1" dirty="0">
                <a:solidFill>
                  <a:srgbClr val="000099"/>
                </a:solidFill>
                <a:latin typeface="Arial" panose="020B0604020202020204" pitchFamily="34" charset="0"/>
              </a:rPr>
              <a:t>…</a:t>
            </a:r>
          </a:p>
          <a:p>
            <a:pPr>
              <a:spcBef>
                <a:spcPct val="50000"/>
              </a:spcBef>
            </a:pPr>
            <a:r>
              <a:rPr sz="1500" b="1" dirty="0">
                <a:solidFill>
                  <a:srgbClr val="000099"/>
                </a:solidFill>
                <a:latin typeface="Arial" panose="020B0604020202020204" pitchFamily="34" charset="0"/>
              </a:rPr>
              <a:t>Giữa ngút ngàn cây trái</a:t>
            </a:r>
          </a:p>
          <a:p>
            <a:pPr>
              <a:spcBef>
                <a:spcPct val="50000"/>
              </a:spcBef>
            </a:pPr>
            <a:r>
              <a:rPr sz="1500" b="1" dirty="0">
                <a:solidFill>
                  <a:srgbClr val="000099"/>
                </a:solidFill>
                <a:latin typeface="Arial" panose="020B0604020202020204" pitchFamily="34" charset="0"/>
              </a:rPr>
              <a:t>…</a:t>
            </a:r>
          </a:p>
          <a:p>
            <a:pPr>
              <a:spcBef>
                <a:spcPct val="50000"/>
              </a:spcBef>
            </a:pPr>
            <a:r>
              <a:rPr sz="1500" b="1" dirty="0">
                <a:solidFill>
                  <a:srgbClr val="000099"/>
                </a:solidFill>
                <a:latin typeface="Arial" panose="020B0604020202020204" pitchFamily="34" charset="0"/>
              </a:rPr>
              <a:t>Không biết thực hay mơ</a:t>
            </a:r>
          </a:p>
          <a:p>
            <a:pPr>
              <a:spcBef>
                <a:spcPct val="50000"/>
              </a:spcBef>
            </a:pPr>
            <a:r>
              <a:rPr sz="1500" b="1" dirty="0">
                <a:solidFill>
                  <a:srgbClr val="000099"/>
                </a:solidFill>
                <a:latin typeface="Arial" panose="020B0604020202020204" pitchFamily="34" charset="0"/>
              </a:rPr>
              <a:t>…</a:t>
            </a:r>
          </a:p>
        </p:txBody>
      </p:sp>
      <p:sp>
        <p:nvSpPr>
          <p:cNvPr id="7" name="Text Box 4"/>
          <p:cNvSpPr txBox="1"/>
          <p:nvPr/>
        </p:nvSpPr>
        <p:spPr>
          <a:xfrm>
            <a:off x="4343400" y="685800"/>
            <a:ext cx="3543300" cy="4027170"/>
          </a:xfrm>
          <a:prstGeom prst="rect">
            <a:avLst/>
          </a:prstGeom>
          <a:noFill/>
          <a:ln w="9525">
            <a:noFill/>
          </a:ln>
        </p:spPr>
        <p:txBody>
          <a:bodyPr>
            <a:spAutoFit/>
          </a:bodyPr>
          <a:lstStyle/>
          <a:p>
            <a:pPr>
              <a:spcBef>
                <a:spcPct val="50000"/>
              </a:spcBef>
            </a:pPr>
            <a:r>
              <a:rPr sz="1500" b="1" dirty="0">
                <a:solidFill>
                  <a:srgbClr val="000099"/>
                </a:solidFill>
                <a:latin typeface="Arial" panose="020B0604020202020204" pitchFamily="34" charset="0"/>
              </a:rPr>
              <a:t>Lúa chín ngập lòng thung</a:t>
            </a:r>
          </a:p>
          <a:p>
            <a:pPr>
              <a:spcBef>
                <a:spcPct val="50000"/>
              </a:spcBef>
            </a:pPr>
            <a:r>
              <a:rPr sz="1500" b="1" dirty="0">
                <a:solidFill>
                  <a:srgbClr val="000099"/>
                </a:solidFill>
                <a:latin typeface="Arial" panose="020B0604020202020204" pitchFamily="34" charset="0"/>
              </a:rPr>
              <a:t>…</a:t>
            </a:r>
          </a:p>
          <a:p>
            <a:pPr>
              <a:spcBef>
                <a:spcPct val="50000"/>
              </a:spcBef>
            </a:pPr>
            <a:r>
              <a:rPr sz="1500" b="1" dirty="0">
                <a:solidFill>
                  <a:srgbClr val="000099"/>
                </a:solidFill>
                <a:latin typeface="Arial" panose="020B0604020202020204" pitchFamily="34" charset="0"/>
              </a:rPr>
              <a:t>Suốt triền rừng hoang dã</a:t>
            </a:r>
          </a:p>
          <a:p>
            <a:pPr>
              <a:spcBef>
                <a:spcPct val="50000"/>
              </a:spcBef>
            </a:pPr>
            <a:r>
              <a:rPr sz="1500" b="1" dirty="0">
                <a:solidFill>
                  <a:srgbClr val="000099"/>
                </a:solidFill>
                <a:latin typeface="Arial" panose="020B0604020202020204" pitchFamily="34" charset="0"/>
              </a:rPr>
              <a:t>…</a:t>
            </a:r>
          </a:p>
          <a:p>
            <a:pPr>
              <a:spcBef>
                <a:spcPct val="50000"/>
              </a:spcBef>
            </a:pPr>
            <a:r>
              <a:rPr sz="1500" b="1" dirty="0">
                <a:solidFill>
                  <a:srgbClr val="000099"/>
                </a:solidFill>
                <a:latin typeface="Arial" panose="020B0604020202020204" pitchFamily="34" charset="0"/>
              </a:rPr>
              <a:t>Đi gặt lúa, trồng rau</a:t>
            </a:r>
          </a:p>
          <a:p>
            <a:pPr>
              <a:spcBef>
                <a:spcPct val="50000"/>
              </a:spcBef>
            </a:pPr>
            <a:r>
              <a:rPr sz="1500" b="1" dirty="0">
                <a:solidFill>
                  <a:srgbClr val="000099"/>
                </a:solidFill>
                <a:latin typeface="Arial" panose="020B0604020202020204" pitchFamily="34" charset="0"/>
              </a:rPr>
              <a:t>…</a:t>
            </a:r>
          </a:p>
          <a:p>
            <a:pPr>
              <a:spcBef>
                <a:spcPct val="50000"/>
              </a:spcBef>
            </a:pPr>
            <a:r>
              <a:rPr sz="1500" b="1" dirty="0">
                <a:solidFill>
                  <a:srgbClr val="000099"/>
                </a:solidFill>
                <a:latin typeface="Arial" panose="020B0604020202020204" pitchFamily="34" charset="0"/>
              </a:rPr>
              <a:t>Đi tìm măng hái nấm</a:t>
            </a:r>
          </a:p>
          <a:p>
            <a:pPr>
              <a:spcBef>
                <a:spcPct val="50000"/>
              </a:spcBef>
            </a:pPr>
            <a:r>
              <a:rPr sz="1500" b="1" dirty="0">
                <a:solidFill>
                  <a:srgbClr val="000099"/>
                </a:solidFill>
                <a:latin typeface="Arial" panose="020B0604020202020204" pitchFamily="34" charset="0"/>
              </a:rPr>
              <a:t>…</a:t>
            </a:r>
          </a:p>
          <a:p>
            <a:pPr>
              <a:spcBef>
                <a:spcPct val="50000"/>
              </a:spcBef>
            </a:pPr>
            <a:r>
              <a:rPr sz="1500" b="1" dirty="0">
                <a:solidFill>
                  <a:srgbClr val="000099"/>
                </a:solidFill>
                <a:latin typeface="Arial" panose="020B0604020202020204" pitchFamily="34" charset="0"/>
              </a:rPr>
              <a:t>Nhuộm xanh cả ráng chiều</a:t>
            </a:r>
          </a:p>
          <a:p>
            <a:pPr>
              <a:spcBef>
                <a:spcPct val="50000"/>
              </a:spcBef>
            </a:pPr>
            <a:r>
              <a:rPr sz="1500" b="1" dirty="0">
                <a:solidFill>
                  <a:srgbClr val="000099"/>
                </a:solidFill>
                <a:latin typeface="Arial" panose="020B0604020202020204" pitchFamily="34" charset="0"/>
              </a:rPr>
              <a:t>…</a:t>
            </a:r>
          </a:p>
          <a:p>
            <a:pPr>
              <a:spcBef>
                <a:spcPct val="50000"/>
              </a:spcBef>
            </a:pPr>
            <a:r>
              <a:rPr sz="1500" b="1" dirty="0">
                <a:solidFill>
                  <a:srgbClr val="000099"/>
                </a:solidFill>
                <a:latin typeface="Arial" panose="020B0604020202020204" pitchFamily="34" charset="0"/>
              </a:rPr>
              <a:t>ấm giữa rừng hoang giá.</a:t>
            </a:r>
          </a:p>
          <a:p>
            <a:pPr>
              <a:spcBef>
                <a:spcPct val="50000"/>
              </a:spcBef>
            </a:pPr>
            <a:r>
              <a:rPr sz="1050" b="1" dirty="0">
                <a:solidFill>
                  <a:srgbClr val="000099"/>
                </a:solidFill>
                <a:latin typeface="Arial" panose="020B0604020202020204" pitchFamily="34" charset="0"/>
              </a:rPr>
              <a:t>                                                   </a:t>
            </a:r>
            <a:r>
              <a:rPr sz="1050" b="1" dirty="0">
                <a:solidFill>
                  <a:srgbClr val="FF0000"/>
                </a:solidFill>
                <a:latin typeface="Arial" panose="020B0604020202020204" pitchFamily="34" charset="0"/>
              </a:rPr>
              <a:t>NGUYỄN ĐÌNH ẢNH</a:t>
            </a:r>
          </a:p>
        </p:txBody>
      </p:sp>
      <p:pic>
        <p:nvPicPr>
          <p:cNvPr id="12" name="Picture 11"/>
          <p:cNvPicPr>
            <a:picLocks noChangeAspect="1"/>
          </p:cNvPicPr>
          <p:nvPr/>
        </p:nvPicPr>
        <p:blipFill>
          <a:blip r:embed="rId2"/>
          <a:stretch>
            <a:fillRect/>
          </a:stretch>
        </p:blipFill>
        <p:spPr>
          <a:xfrm>
            <a:off x="2812415" y="-29845"/>
            <a:ext cx="3518535" cy="71564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anim calcmode="lin" valueType="num">
                                      <p:cBhvr>
                                        <p:cTn id="8" dur="1000" fill="hold"/>
                                        <p:tgtEl>
                                          <p:spTgt spid="12"/>
                                        </p:tgtEl>
                                        <p:attrNameLst>
                                          <p:attrName>ppt_x</p:attrName>
                                        </p:attrNameLst>
                                      </p:cBhvr>
                                      <p:tavLst>
                                        <p:tav tm="0">
                                          <p:val>
                                            <p:strVal val="#ppt_x"/>
                                          </p:val>
                                        </p:tav>
                                        <p:tav tm="100000">
                                          <p:val>
                                            <p:strVal val="#ppt_x"/>
                                          </p:val>
                                        </p:tav>
                                      </p:tavLst>
                                    </p:anim>
                                    <p:anim calcmode="lin" valueType="num">
                                      <p:cBhvr>
                                        <p:cTn id="9"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1" presetClass="entr" presetSubtype="4"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wheel(4)">
                                      <p:cBhvr>
                                        <p:cTn id="14" dur="2000"/>
                                        <p:tgtEl>
                                          <p:spTgt spid="5"/>
                                        </p:tgtEl>
                                      </p:cBhvr>
                                    </p:animEffect>
                                  </p:childTnLst>
                                </p:cTn>
                              </p:par>
                            </p:childTnLst>
                          </p:cTn>
                        </p:par>
                        <p:par>
                          <p:cTn id="15" fill="hold">
                            <p:stCondLst>
                              <p:cond delay="2000"/>
                            </p:stCondLst>
                            <p:childTnLst>
                              <p:par>
                                <p:cTn id="16" presetID="21" presetClass="entr" presetSubtype="4" fill="hold" grpId="0" nodeType="after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wheel(4)">
                                      <p:cBhvr>
                                        <p:cTn id="18" dur="2000"/>
                                        <p:tgtEl>
                                          <p:spTgt spid="6"/>
                                        </p:tgtEl>
                                      </p:cBhvr>
                                    </p:animEffect>
                                  </p:childTnLst>
                                </p:cTn>
                              </p:par>
                            </p:childTnLst>
                          </p:cTn>
                        </p:par>
                        <p:par>
                          <p:cTn id="19" fill="hold">
                            <p:stCondLst>
                              <p:cond delay="4000"/>
                            </p:stCondLst>
                            <p:childTnLst>
                              <p:par>
                                <p:cTn id="20" presetID="21" presetClass="entr" presetSubtype="4" fill="hold" grpId="0"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wheel(4)">
                                      <p:cBhvr>
                                        <p:cTn id="22"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9"/>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a:off x="0" y="514350"/>
            <a:ext cx="4139565" cy="4114800"/>
          </a:xfrm>
          <a:prstGeom prst="rect">
            <a:avLst/>
          </a:prstGeom>
        </p:spPr>
      </p:pic>
      <p:pic>
        <p:nvPicPr>
          <p:cNvPr id="6" name="Picture 4"/>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xmlns="" r:embed="rId5"/>
              </a:ext>
            </a:extLst>
          </a:blip>
          <a:srcRect/>
          <a:stretch>
            <a:fillRect/>
          </a:stretch>
        </p:blipFill>
        <p:spPr>
          <a:xfrm rot="10800000" flipV="1">
            <a:off x="4300220" y="2383155"/>
            <a:ext cx="3046095" cy="2760345"/>
          </a:xfrm>
          <a:prstGeom prst="rect">
            <a:avLst/>
          </a:prstGeom>
        </p:spPr>
      </p:pic>
      <p:pic>
        <p:nvPicPr>
          <p:cNvPr id="10" name="Picture 9"/>
          <p:cNvPicPr>
            <a:picLocks noChangeAspect="1"/>
          </p:cNvPicPr>
          <p:nvPr/>
        </p:nvPicPr>
        <p:blipFill>
          <a:blip r:embed="rId6"/>
          <a:stretch>
            <a:fillRect/>
          </a:stretch>
        </p:blipFill>
        <p:spPr>
          <a:xfrm>
            <a:off x="1783715" y="300990"/>
            <a:ext cx="5972175" cy="195262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2" presetClass="emph" presetSubtype="0" fill="hold" nodeType="clickEffect">
                                  <p:stCondLst>
                                    <p:cond delay="0"/>
                                  </p:stCondLst>
                                  <p:childTnLst>
                                    <p:animRot by="120000">
                                      <p:cBhvr>
                                        <p:cTn id="6" dur="100" fill="hold">
                                          <p:stCondLst>
                                            <p:cond delay="0"/>
                                          </p:stCondLst>
                                        </p:cTn>
                                        <p:tgtEl>
                                          <p:spTgt spid="6"/>
                                        </p:tgtEl>
                                        <p:attrNameLst>
                                          <p:attrName>r</p:attrName>
                                        </p:attrNameLst>
                                      </p:cBhvr>
                                    </p:animRot>
                                    <p:animRot by="-240000">
                                      <p:cBhvr>
                                        <p:cTn id="7" dur="200" fill="hold">
                                          <p:stCondLst>
                                            <p:cond delay="200"/>
                                          </p:stCondLst>
                                        </p:cTn>
                                        <p:tgtEl>
                                          <p:spTgt spid="6"/>
                                        </p:tgtEl>
                                        <p:attrNameLst>
                                          <p:attrName>r</p:attrName>
                                        </p:attrNameLst>
                                      </p:cBhvr>
                                    </p:animRot>
                                    <p:animRot by="240000">
                                      <p:cBhvr>
                                        <p:cTn id="8" dur="200" fill="hold">
                                          <p:stCondLst>
                                            <p:cond delay="400"/>
                                          </p:stCondLst>
                                        </p:cTn>
                                        <p:tgtEl>
                                          <p:spTgt spid="6"/>
                                        </p:tgtEl>
                                        <p:attrNameLst>
                                          <p:attrName>r</p:attrName>
                                        </p:attrNameLst>
                                      </p:cBhvr>
                                    </p:animRot>
                                    <p:animRot by="-240000">
                                      <p:cBhvr>
                                        <p:cTn id="9" dur="200" fill="hold">
                                          <p:stCondLst>
                                            <p:cond delay="600"/>
                                          </p:stCondLst>
                                        </p:cTn>
                                        <p:tgtEl>
                                          <p:spTgt spid="6"/>
                                        </p:tgtEl>
                                        <p:attrNameLst>
                                          <p:attrName>r</p:attrName>
                                        </p:attrNameLst>
                                      </p:cBhvr>
                                    </p:animRot>
                                    <p:animRot by="120000">
                                      <p:cBhvr>
                                        <p:cTn id="10" dur="200" fill="hold">
                                          <p:stCondLst>
                                            <p:cond delay="800"/>
                                          </p:stCondLst>
                                        </p:cTn>
                                        <p:tgtEl>
                                          <p:spTgt spid="6"/>
                                        </p:tgtEl>
                                        <p:attrNameLst>
                                          <p:attrName>r</p:attrName>
                                        </p:attrNameLst>
                                      </p:cBhvr>
                                    </p:animRot>
                                  </p:childTnLst>
                                </p:cTn>
                              </p:par>
                              <p:par>
                                <p:cTn id="11" presetID="32" presetClass="emph" presetSubtype="0" fill="hold" nodeType="withEffect">
                                  <p:stCondLst>
                                    <p:cond delay="0"/>
                                  </p:stCondLst>
                                  <p:childTnLst>
                                    <p:animRot by="120000">
                                      <p:cBhvr>
                                        <p:cTn id="12" dur="100" fill="hold">
                                          <p:stCondLst>
                                            <p:cond delay="0"/>
                                          </p:stCondLst>
                                        </p:cTn>
                                        <p:tgtEl>
                                          <p:spTgt spid="10"/>
                                        </p:tgtEl>
                                        <p:attrNameLst>
                                          <p:attrName>r</p:attrName>
                                        </p:attrNameLst>
                                      </p:cBhvr>
                                    </p:animRot>
                                    <p:animRot by="-240000">
                                      <p:cBhvr>
                                        <p:cTn id="13" dur="200" fill="hold">
                                          <p:stCondLst>
                                            <p:cond delay="200"/>
                                          </p:stCondLst>
                                        </p:cTn>
                                        <p:tgtEl>
                                          <p:spTgt spid="10"/>
                                        </p:tgtEl>
                                        <p:attrNameLst>
                                          <p:attrName>r</p:attrName>
                                        </p:attrNameLst>
                                      </p:cBhvr>
                                    </p:animRot>
                                    <p:animRot by="240000">
                                      <p:cBhvr>
                                        <p:cTn id="14" dur="200" fill="hold">
                                          <p:stCondLst>
                                            <p:cond delay="400"/>
                                          </p:stCondLst>
                                        </p:cTn>
                                        <p:tgtEl>
                                          <p:spTgt spid="10"/>
                                        </p:tgtEl>
                                        <p:attrNameLst>
                                          <p:attrName>r</p:attrName>
                                        </p:attrNameLst>
                                      </p:cBhvr>
                                    </p:animRot>
                                    <p:animRot by="-240000">
                                      <p:cBhvr>
                                        <p:cTn id="15" dur="200" fill="hold">
                                          <p:stCondLst>
                                            <p:cond delay="600"/>
                                          </p:stCondLst>
                                        </p:cTn>
                                        <p:tgtEl>
                                          <p:spTgt spid="10"/>
                                        </p:tgtEl>
                                        <p:attrNameLst>
                                          <p:attrName>r</p:attrName>
                                        </p:attrNameLst>
                                      </p:cBhvr>
                                    </p:animRot>
                                    <p:animRot by="120000">
                                      <p:cBhvr>
                                        <p:cTn id="16" dur="200" fill="hold">
                                          <p:stCondLst>
                                            <p:cond delay="800"/>
                                          </p:stCondLst>
                                        </p:cTn>
                                        <p:tgtEl>
                                          <p:spTgt spid="10"/>
                                        </p:tgtEl>
                                        <p:attrNameLst>
                                          <p:attrName>r</p:attrName>
                                        </p:attrNameLst>
                                      </p:cBhvr>
                                    </p:animRot>
                                  </p:childTnLst>
                                </p:cTn>
                              </p:par>
                              <p:par>
                                <p:cTn id="17" presetID="32" presetClass="emph" presetSubtype="0" fill="hold" nodeType="withEffect">
                                  <p:stCondLst>
                                    <p:cond delay="0"/>
                                  </p:stCondLst>
                                  <p:childTnLst>
                                    <p:animRot by="120000">
                                      <p:cBhvr>
                                        <p:cTn id="18" dur="100" fill="hold">
                                          <p:stCondLst>
                                            <p:cond delay="0"/>
                                          </p:stCondLst>
                                        </p:cTn>
                                        <p:tgtEl>
                                          <p:spTgt spid="9"/>
                                        </p:tgtEl>
                                        <p:attrNameLst>
                                          <p:attrName>r</p:attrName>
                                        </p:attrNameLst>
                                      </p:cBhvr>
                                    </p:animRot>
                                    <p:animRot by="-240000">
                                      <p:cBhvr>
                                        <p:cTn id="19" dur="200" fill="hold">
                                          <p:stCondLst>
                                            <p:cond delay="200"/>
                                          </p:stCondLst>
                                        </p:cTn>
                                        <p:tgtEl>
                                          <p:spTgt spid="9"/>
                                        </p:tgtEl>
                                        <p:attrNameLst>
                                          <p:attrName>r</p:attrName>
                                        </p:attrNameLst>
                                      </p:cBhvr>
                                    </p:animRot>
                                    <p:animRot by="240000">
                                      <p:cBhvr>
                                        <p:cTn id="20" dur="200" fill="hold">
                                          <p:stCondLst>
                                            <p:cond delay="400"/>
                                          </p:stCondLst>
                                        </p:cTn>
                                        <p:tgtEl>
                                          <p:spTgt spid="9"/>
                                        </p:tgtEl>
                                        <p:attrNameLst>
                                          <p:attrName>r</p:attrName>
                                        </p:attrNameLst>
                                      </p:cBhvr>
                                    </p:animRot>
                                    <p:animRot by="-240000">
                                      <p:cBhvr>
                                        <p:cTn id="21" dur="200" fill="hold">
                                          <p:stCondLst>
                                            <p:cond delay="600"/>
                                          </p:stCondLst>
                                        </p:cTn>
                                        <p:tgtEl>
                                          <p:spTgt spid="9"/>
                                        </p:tgtEl>
                                        <p:attrNameLst>
                                          <p:attrName>r</p:attrName>
                                        </p:attrNameLst>
                                      </p:cBhvr>
                                    </p:animRot>
                                    <p:animRot by="120000">
                                      <p:cBhvr>
                                        <p:cTn id="22" dur="200" fill="hold">
                                          <p:stCondLst>
                                            <p:cond delay="800"/>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8164"/>
        <p:cNvGrpSpPr/>
        <p:nvPr/>
      </p:nvGrpSpPr>
      <p:grpSpPr>
        <a:xfrm>
          <a:off x="0" y="0"/>
          <a:ext cx="0" cy="0"/>
          <a:chOff x="0" y="0"/>
          <a:chExt cx="0" cy="0"/>
        </a:xfrm>
      </p:grpSpPr>
      <p:grpSp>
        <p:nvGrpSpPr>
          <p:cNvPr id="9" name="Group 8">
            <a:extLst>
              <a:ext uri="{FF2B5EF4-FFF2-40B4-BE49-F238E27FC236}">
                <a16:creationId xmlns:a16="http://schemas.microsoft.com/office/drawing/2014/main" xmlns="" id="{0B3C1B6A-8DCD-46E6-B8A4-5D585B878DC3}"/>
              </a:ext>
            </a:extLst>
          </p:cNvPr>
          <p:cNvGrpSpPr/>
          <p:nvPr/>
        </p:nvGrpSpPr>
        <p:grpSpPr>
          <a:xfrm>
            <a:off x="606790" y="147478"/>
            <a:ext cx="7930419" cy="4543444"/>
            <a:chOff x="606790" y="147478"/>
            <a:chExt cx="7930419" cy="4543444"/>
          </a:xfrm>
        </p:grpSpPr>
        <p:grpSp>
          <p:nvGrpSpPr>
            <p:cNvPr id="3" name="Group 2">
              <a:extLst>
                <a:ext uri="{FF2B5EF4-FFF2-40B4-BE49-F238E27FC236}">
                  <a16:creationId xmlns:a16="http://schemas.microsoft.com/office/drawing/2014/main" xmlns="" id="{33E0C91F-9C9F-460F-A50B-D9B32EC56D8A}"/>
                </a:ext>
              </a:extLst>
            </p:cNvPr>
            <p:cNvGrpSpPr/>
            <p:nvPr/>
          </p:nvGrpSpPr>
          <p:grpSpPr>
            <a:xfrm>
              <a:off x="606790" y="147479"/>
              <a:ext cx="7930419" cy="4543443"/>
              <a:chOff x="606790" y="147479"/>
              <a:chExt cx="7930419" cy="4543443"/>
            </a:xfrm>
          </p:grpSpPr>
          <p:pic>
            <p:nvPicPr>
              <p:cNvPr id="5" name="Picture 2">
                <a:extLst>
                  <a:ext uri="{FF2B5EF4-FFF2-40B4-BE49-F238E27FC236}">
                    <a16:creationId xmlns:a16="http://schemas.microsoft.com/office/drawing/2014/main" xmlns="" id="{B6077AD9-4EBA-4454-8FF9-2F4D34531DE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rot="11437421">
                <a:off x="606790" y="147479"/>
                <a:ext cx="6119486" cy="4054160"/>
              </a:xfrm>
              <a:prstGeom prst="rect">
                <a:avLst/>
              </a:prstGeom>
            </p:spPr>
          </p:pic>
          <p:pic>
            <p:nvPicPr>
              <p:cNvPr id="7" name="Picture 2">
                <a:extLst>
                  <a:ext uri="{FF2B5EF4-FFF2-40B4-BE49-F238E27FC236}">
                    <a16:creationId xmlns:a16="http://schemas.microsoft.com/office/drawing/2014/main" xmlns="" id="{83F0BFEF-DB2B-4E31-857A-51BC42B01D06}"/>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rot="10162579" flipV="1">
                <a:off x="1512257" y="636762"/>
                <a:ext cx="6119486" cy="4054160"/>
              </a:xfrm>
              <a:prstGeom prst="rect">
                <a:avLst/>
              </a:prstGeom>
            </p:spPr>
          </p:pic>
          <p:pic>
            <p:nvPicPr>
              <p:cNvPr id="8" name="Picture 2">
                <a:extLst>
                  <a:ext uri="{FF2B5EF4-FFF2-40B4-BE49-F238E27FC236}">
                    <a16:creationId xmlns:a16="http://schemas.microsoft.com/office/drawing/2014/main" xmlns="" id="{7AB23553-A340-4B9D-89C6-45E0F2444BC9}"/>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rot="11437421" flipH="1" flipV="1">
                <a:off x="2417723" y="636761"/>
                <a:ext cx="6119486" cy="4054160"/>
              </a:xfrm>
              <a:prstGeom prst="rect">
                <a:avLst/>
              </a:prstGeom>
            </p:spPr>
          </p:pic>
        </p:grpSp>
        <p:pic>
          <p:nvPicPr>
            <p:cNvPr id="6" name="Picture 2">
              <a:extLst>
                <a:ext uri="{FF2B5EF4-FFF2-40B4-BE49-F238E27FC236}">
                  <a16:creationId xmlns:a16="http://schemas.microsoft.com/office/drawing/2014/main" xmlns="" id="{19709B70-E2FA-4296-A503-D30529F924E7}"/>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4"/>
                </a:ext>
              </a:extLst>
            </a:blip>
            <a:srcRect/>
            <a:stretch>
              <a:fillRect/>
            </a:stretch>
          </p:blipFill>
          <p:spPr>
            <a:xfrm rot="10162579" flipH="1">
              <a:off x="1512256" y="147478"/>
              <a:ext cx="6119486" cy="4054160"/>
            </a:xfrm>
            <a:prstGeom prst="rect">
              <a:avLst/>
            </a:prstGeom>
          </p:spPr>
        </p:pic>
      </p:grpSp>
      <p:sp>
        <p:nvSpPr>
          <p:cNvPr id="4" name="TextBox 3">
            <a:extLst>
              <a:ext uri="{FF2B5EF4-FFF2-40B4-BE49-F238E27FC236}">
                <a16:creationId xmlns:a16="http://schemas.microsoft.com/office/drawing/2014/main" xmlns="" id="{AE25DF89-AF18-4BB2-90D7-259BBC67DD4B}"/>
              </a:ext>
            </a:extLst>
          </p:cNvPr>
          <p:cNvSpPr txBox="1"/>
          <p:nvPr/>
        </p:nvSpPr>
        <p:spPr>
          <a:xfrm>
            <a:off x="1277621" y="1360827"/>
            <a:ext cx="6874977" cy="2246769"/>
          </a:xfrm>
          <a:prstGeom prst="rect">
            <a:avLst/>
          </a:prstGeom>
          <a:noFill/>
        </p:spPr>
        <p:txBody>
          <a:bodyPr wrap="square">
            <a:spAutoFit/>
          </a:bodyPr>
          <a:lstStyle/>
          <a:p>
            <a:pPr algn="just"/>
            <a:r>
              <a:rPr lang="en-GB" altLang="x-none" sz="2800" b="1">
                <a:solidFill>
                  <a:schemeClr val="accent2"/>
                </a:solidFill>
                <a:latin typeface="Times New Roman" panose="02020603050405020304" charset="0"/>
                <a:cs typeface="Times New Roman" panose="02020603050405020304" charset="0"/>
              </a:rPr>
              <a:t>Ca ngợi vẻ đẹp của cuộc sống trên vùng miền núi cao nơi có thiên nhiên thơ mộng, khoáng </a:t>
            </a:r>
            <a:r>
              <a:rPr lang="vi-VN" altLang="x-none" sz="2800" b="1">
                <a:solidFill>
                  <a:schemeClr val="accent2"/>
                </a:solidFill>
                <a:latin typeface="Times New Roman" panose="02020603050405020304" charset="0"/>
                <a:cs typeface="Times New Roman" panose="02020603050405020304" charset="0"/>
              </a:rPr>
              <a:t>đãng</a:t>
            </a:r>
            <a:r>
              <a:rPr lang="en-GB" altLang="x-none" sz="2800" b="1">
                <a:solidFill>
                  <a:schemeClr val="accent2"/>
                </a:solidFill>
                <a:latin typeface="Times New Roman" panose="02020603050405020304" charset="0"/>
                <a:cs typeface="Times New Roman" panose="02020603050405020304" charset="0"/>
              </a:rPr>
              <a:t> trong l</a:t>
            </a:r>
            <a:r>
              <a:rPr lang="en-GB" altLang="x-none" sz="2800" b="1">
                <a:solidFill>
                  <a:schemeClr val="accent2"/>
                </a:solidFill>
                <a:latin typeface="Times New Roman" panose="02020603050405020304" charset="0"/>
                <a:ea typeface="Times New Roman" panose="02020603050405020304" charset="0"/>
              </a:rPr>
              <a:t>à</a:t>
            </a:r>
            <a:r>
              <a:rPr lang="en-GB" altLang="x-none" sz="2800" b="1">
                <a:solidFill>
                  <a:schemeClr val="accent2"/>
                </a:solidFill>
                <a:latin typeface="Times New Roman" panose="02020603050405020304" charset="0"/>
                <a:cs typeface="Times New Roman" panose="02020603050405020304" charset="0"/>
              </a:rPr>
              <a:t>nh cùng những con người chịu thương chịu khó hăng say lao động l</a:t>
            </a:r>
            <a:r>
              <a:rPr lang="en-GB" altLang="x-none" sz="2800" b="1">
                <a:solidFill>
                  <a:schemeClr val="accent2"/>
                </a:solidFill>
                <a:latin typeface="Times New Roman" panose="02020603050405020304" charset="0"/>
                <a:ea typeface="Times New Roman" panose="02020603050405020304" charset="0"/>
              </a:rPr>
              <a:t>à</a:t>
            </a:r>
            <a:r>
              <a:rPr lang="en-GB" altLang="x-none" sz="2800" b="1">
                <a:solidFill>
                  <a:schemeClr val="accent2"/>
                </a:solidFill>
                <a:latin typeface="Times New Roman" panose="02020603050405020304" charset="0"/>
                <a:cs typeface="Times New Roman" panose="02020603050405020304" charset="0"/>
              </a:rPr>
              <a:t>m đẹp cho quê hương.</a:t>
            </a:r>
            <a:endParaRPr lang="en-GB" altLang="x-none" sz="2800" b="1" dirty="0">
              <a:solidFill>
                <a:schemeClr val="accent2"/>
              </a:solidFill>
              <a:latin typeface="Times New Roman" panose="02020603050405020304" charset="0"/>
              <a:ea typeface="Times New Roman" panose="02020603050405020304" charset="0"/>
              <a:cs typeface="Times New Roman" panose="02020603050405020304" charset="0"/>
            </a:endParaRP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randombar(horizontal)">
                                      <p:cBhvr>
                                        <p:cTn id="7" dur="500"/>
                                        <p:tgtEl>
                                          <p:spTgt spid="4"/>
                                        </p:tgtEl>
                                      </p:cBhvr>
                                    </p:animEffect>
                                  </p:childTnLst>
                                </p:cTn>
                              </p:par>
                              <p:par>
                                <p:cTn id="8" presetID="14" presetClass="entr" presetSubtype="1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randombar(horizontal)">
                                      <p:cBhvr>
                                        <p:cTn id="1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9862"/>
        <p:cNvGrpSpPr/>
        <p:nvPr/>
      </p:nvGrpSpPr>
      <p:grpSpPr>
        <a:xfrm>
          <a:off x="0" y="0"/>
          <a:ext cx="0" cy="0"/>
          <a:chOff x="0" y="0"/>
          <a:chExt cx="0" cy="0"/>
        </a:xfrm>
      </p:grpSpPr>
      <p:sp>
        <p:nvSpPr>
          <p:cNvPr id="9863" name="Google Shape;9863;p62"/>
          <p:cNvSpPr/>
          <p:nvPr/>
        </p:nvSpPr>
        <p:spPr>
          <a:xfrm>
            <a:off x="9659401" y="2247806"/>
            <a:ext cx="23960" cy="23960"/>
          </a:xfrm>
          <a:custGeom>
            <a:avLst/>
            <a:gdLst/>
            <a:ahLst/>
            <a:cxnLst/>
            <a:rect l="l" t="t" r="r" b="b"/>
            <a:pathLst>
              <a:path w="1302" h="1302" extrusionOk="0">
                <a:moveTo>
                  <a:pt x="667" y="0"/>
                </a:moveTo>
                <a:cubicBezTo>
                  <a:pt x="300" y="0"/>
                  <a:pt x="0" y="267"/>
                  <a:pt x="0" y="634"/>
                </a:cubicBezTo>
                <a:cubicBezTo>
                  <a:pt x="0" y="1001"/>
                  <a:pt x="300" y="1301"/>
                  <a:pt x="667" y="1301"/>
                </a:cubicBezTo>
                <a:cubicBezTo>
                  <a:pt x="1001" y="1301"/>
                  <a:pt x="1301" y="1001"/>
                  <a:pt x="1301" y="634"/>
                </a:cubicBezTo>
                <a:cubicBezTo>
                  <a:pt x="1301" y="267"/>
                  <a:pt x="1001" y="0"/>
                  <a:pt x="6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62"/>
          <p:cNvSpPr/>
          <p:nvPr/>
        </p:nvSpPr>
        <p:spPr>
          <a:xfrm>
            <a:off x="9690096" y="2471249"/>
            <a:ext cx="28855" cy="28874"/>
          </a:xfrm>
          <a:custGeom>
            <a:avLst/>
            <a:gdLst/>
            <a:ahLst/>
            <a:cxnLst/>
            <a:rect l="l" t="t" r="r" b="b"/>
            <a:pathLst>
              <a:path w="1568" h="1569" extrusionOk="0">
                <a:moveTo>
                  <a:pt x="801" y="0"/>
                </a:moveTo>
                <a:cubicBezTo>
                  <a:pt x="367" y="0"/>
                  <a:pt x="0" y="334"/>
                  <a:pt x="0" y="768"/>
                </a:cubicBezTo>
                <a:cubicBezTo>
                  <a:pt x="0" y="1201"/>
                  <a:pt x="367" y="1568"/>
                  <a:pt x="801" y="1568"/>
                </a:cubicBezTo>
                <a:cubicBezTo>
                  <a:pt x="1234" y="1568"/>
                  <a:pt x="1568" y="1201"/>
                  <a:pt x="1568" y="768"/>
                </a:cubicBezTo>
                <a:cubicBezTo>
                  <a:pt x="1568" y="334"/>
                  <a:pt x="1234" y="0"/>
                  <a:pt x="8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2"/>
          <p:cNvSpPr/>
          <p:nvPr/>
        </p:nvSpPr>
        <p:spPr>
          <a:xfrm>
            <a:off x="9588183" y="2385309"/>
            <a:ext cx="10453" cy="9845"/>
          </a:xfrm>
          <a:custGeom>
            <a:avLst/>
            <a:gdLst/>
            <a:ahLst/>
            <a:cxnLst/>
            <a:rect l="l" t="t" r="r" b="b"/>
            <a:pathLst>
              <a:path w="568" h="535" extrusionOk="0">
                <a:moveTo>
                  <a:pt x="301" y="0"/>
                </a:moveTo>
                <a:cubicBezTo>
                  <a:pt x="134" y="0"/>
                  <a:pt x="1" y="101"/>
                  <a:pt x="1" y="267"/>
                </a:cubicBezTo>
                <a:cubicBezTo>
                  <a:pt x="1" y="434"/>
                  <a:pt x="134" y="534"/>
                  <a:pt x="301" y="534"/>
                </a:cubicBezTo>
                <a:cubicBezTo>
                  <a:pt x="434" y="534"/>
                  <a:pt x="568" y="434"/>
                  <a:pt x="568" y="267"/>
                </a:cubicBezTo>
                <a:cubicBezTo>
                  <a:pt x="568" y="101"/>
                  <a:pt x="434" y="0"/>
                  <a:pt x="3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2"/>
          <p:cNvSpPr/>
          <p:nvPr/>
        </p:nvSpPr>
        <p:spPr>
          <a:xfrm>
            <a:off x="9229077" y="2280342"/>
            <a:ext cx="37467" cy="37467"/>
          </a:xfrm>
          <a:custGeom>
            <a:avLst/>
            <a:gdLst/>
            <a:ahLst/>
            <a:cxnLst/>
            <a:rect l="l" t="t" r="r" b="b"/>
            <a:pathLst>
              <a:path w="2036" h="2036" extrusionOk="0">
                <a:moveTo>
                  <a:pt x="1035" y="0"/>
                </a:moveTo>
                <a:cubicBezTo>
                  <a:pt x="468" y="0"/>
                  <a:pt x="1" y="467"/>
                  <a:pt x="1" y="1034"/>
                </a:cubicBezTo>
                <a:cubicBezTo>
                  <a:pt x="1" y="1602"/>
                  <a:pt x="468" y="2035"/>
                  <a:pt x="1035" y="2035"/>
                </a:cubicBezTo>
                <a:cubicBezTo>
                  <a:pt x="1602" y="2035"/>
                  <a:pt x="2036" y="1602"/>
                  <a:pt x="2036" y="1034"/>
                </a:cubicBezTo>
                <a:cubicBezTo>
                  <a:pt x="2036" y="467"/>
                  <a:pt x="1602" y="0"/>
                  <a:pt x="1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78" name="Google Shape;10578;p62"/>
          <p:cNvGrpSpPr/>
          <p:nvPr/>
        </p:nvGrpSpPr>
        <p:grpSpPr>
          <a:xfrm>
            <a:off x="5205730" y="1274445"/>
            <a:ext cx="3649980" cy="3843020"/>
            <a:chOff x="1213550" y="581275"/>
            <a:chExt cx="4956050" cy="4582900"/>
          </a:xfrm>
        </p:grpSpPr>
        <p:sp>
          <p:nvSpPr>
            <p:cNvPr id="10579" name="Google Shape;10579;p62"/>
            <p:cNvSpPr/>
            <p:nvPr/>
          </p:nvSpPr>
          <p:spPr>
            <a:xfrm>
              <a:off x="3974675" y="2452200"/>
              <a:ext cx="600925" cy="1370175"/>
            </a:xfrm>
            <a:custGeom>
              <a:avLst/>
              <a:gdLst/>
              <a:ahLst/>
              <a:cxnLst/>
              <a:rect l="l" t="t" r="r" b="b"/>
              <a:pathLst>
                <a:path w="24037" h="54807" extrusionOk="0">
                  <a:moveTo>
                    <a:pt x="13708" y="0"/>
                  </a:moveTo>
                  <a:cubicBezTo>
                    <a:pt x="12883" y="0"/>
                    <a:pt x="11995" y="237"/>
                    <a:pt x="11042" y="734"/>
                  </a:cubicBezTo>
                  <a:cubicBezTo>
                    <a:pt x="1" y="6472"/>
                    <a:pt x="13310" y="54806"/>
                    <a:pt x="13310" y="54806"/>
                  </a:cubicBezTo>
                  <a:lnTo>
                    <a:pt x="20015" y="52805"/>
                  </a:lnTo>
                  <a:cubicBezTo>
                    <a:pt x="24037" y="26389"/>
                    <a:pt x="22409" y="0"/>
                    <a:pt x="137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2"/>
            <p:cNvSpPr/>
            <p:nvPr/>
          </p:nvSpPr>
          <p:spPr>
            <a:xfrm>
              <a:off x="4306575" y="2707375"/>
              <a:ext cx="130125" cy="1046600"/>
            </a:xfrm>
            <a:custGeom>
              <a:avLst/>
              <a:gdLst/>
              <a:ahLst/>
              <a:cxnLst/>
              <a:rect l="l" t="t" r="r" b="b"/>
              <a:pathLst>
                <a:path w="5205" h="41864" extrusionOk="0">
                  <a:moveTo>
                    <a:pt x="1" y="1"/>
                  </a:moveTo>
                  <a:lnTo>
                    <a:pt x="3270" y="41864"/>
                  </a:lnTo>
                  <a:lnTo>
                    <a:pt x="5204" y="41864"/>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2"/>
            <p:cNvSpPr/>
            <p:nvPr/>
          </p:nvSpPr>
          <p:spPr>
            <a:xfrm>
              <a:off x="1213550" y="2139625"/>
              <a:ext cx="1140500" cy="2036325"/>
            </a:xfrm>
            <a:custGeom>
              <a:avLst/>
              <a:gdLst/>
              <a:ahLst/>
              <a:cxnLst/>
              <a:rect l="l" t="t" r="r" b="b"/>
              <a:pathLst>
                <a:path w="45620" h="81453" extrusionOk="0">
                  <a:moveTo>
                    <a:pt x="16679" y="1"/>
                  </a:moveTo>
                  <a:cubicBezTo>
                    <a:pt x="15750" y="1"/>
                    <a:pt x="14752" y="441"/>
                    <a:pt x="13676" y="1395"/>
                  </a:cubicBezTo>
                  <a:cubicBezTo>
                    <a:pt x="0" y="13504"/>
                    <a:pt x="36092" y="81453"/>
                    <a:pt x="36092" y="81453"/>
                  </a:cubicBezTo>
                  <a:lnTo>
                    <a:pt x="44932" y="80852"/>
                  </a:lnTo>
                  <a:cubicBezTo>
                    <a:pt x="44932" y="80852"/>
                    <a:pt x="45619" y="24989"/>
                    <a:pt x="37076" y="24989"/>
                  </a:cubicBezTo>
                  <a:cubicBezTo>
                    <a:pt x="36792" y="24989"/>
                    <a:pt x="36498" y="25051"/>
                    <a:pt x="36193" y="25179"/>
                  </a:cubicBezTo>
                  <a:cubicBezTo>
                    <a:pt x="26892" y="29095"/>
                    <a:pt x="40355" y="61554"/>
                    <a:pt x="35102" y="61554"/>
                  </a:cubicBezTo>
                  <a:cubicBezTo>
                    <a:pt x="34986" y="61554"/>
                    <a:pt x="34860" y="61538"/>
                    <a:pt x="34725" y="61505"/>
                  </a:cubicBezTo>
                  <a:cubicBezTo>
                    <a:pt x="28979" y="60092"/>
                    <a:pt x="27535" y="1"/>
                    <a:pt x="166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2"/>
            <p:cNvSpPr/>
            <p:nvPr/>
          </p:nvSpPr>
          <p:spPr>
            <a:xfrm>
              <a:off x="1716400" y="2738225"/>
              <a:ext cx="532075" cy="1483600"/>
            </a:xfrm>
            <a:custGeom>
              <a:avLst/>
              <a:gdLst/>
              <a:ahLst/>
              <a:cxnLst/>
              <a:rect l="l" t="t" r="r" b="b"/>
              <a:pathLst>
                <a:path w="21283" h="59344" extrusionOk="0">
                  <a:moveTo>
                    <a:pt x="0" y="1"/>
                  </a:moveTo>
                  <a:lnTo>
                    <a:pt x="0" y="1"/>
                  </a:lnTo>
                  <a:cubicBezTo>
                    <a:pt x="467" y="2503"/>
                    <a:pt x="1001" y="5005"/>
                    <a:pt x="1568" y="7506"/>
                  </a:cubicBezTo>
                  <a:cubicBezTo>
                    <a:pt x="2102" y="10008"/>
                    <a:pt x="2669" y="12510"/>
                    <a:pt x="3303" y="15012"/>
                  </a:cubicBezTo>
                  <a:cubicBezTo>
                    <a:pt x="3937" y="17513"/>
                    <a:pt x="4604" y="19982"/>
                    <a:pt x="5271" y="22450"/>
                  </a:cubicBezTo>
                  <a:lnTo>
                    <a:pt x="6338" y="26153"/>
                  </a:lnTo>
                  <a:cubicBezTo>
                    <a:pt x="6705" y="27387"/>
                    <a:pt x="7072" y="28621"/>
                    <a:pt x="7439" y="29856"/>
                  </a:cubicBezTo>
                  <a:cubicBezTo>
                    <a:pt x="7839" y="31090"/>
                    <a:pt x="8206" y="32291"/>
                    <a:pt x="8640" y="33525"/>
                  </a:cubicBezTo>
                  <a:cubicBezTo>
                    <a:pt x="9040" y="34726"/>
                    <a:pt x="9474" y="35960"/>
                    <a:pt x="9874" y="37161"/>
                  </a:cubicBezTo>
                  <a:cubicBezTo>
                    <a:pt x="10308" y="38395"/>
                    <a:pt x="10741" y="39596"/>
                    <a:pt x="11208" y="40797"/>
                  </a:cubicBezTo>
                  <a:cubicBezTo>
                    <a:pt x="11709" y="41998"/>
                    <a:pt x="12176" y="43199"/>
                    <a:pt x="12676" y="44366"/>
                  </a:cubicBezTo>
                  <a:cubicBezTo>
                    <a:pt x="12910" y="44966"/>
                    <a:pt x="13176" y="45567"/>
                    <a:pt x="13443" y="46134"/>
                  </a:cubicBezTo>
                  <a:cubicBezTo>
                    <a:pt x="13710" y="46734"/>
                    <a:pt x="13977" y="47335"/>
                    <a:pt x="14244" y="47902"/>
                  </a:cubicBezTo>
                  <a:cubicBezTo>
                    <a:pt x="14511" y="48502"/>
                    <a:pt x="14778" y="49069"/>
                    <a:pt x="15078" y="49636"/>
                  </a:cubicBezTo>
                  <a:lnTo>
                    <a:pt x="15978" y="51371"/>
                  </a:lnTo>
                  <a:lnTo>
                    <a:pt x="16912" y="53072"/>
                  </a:lnTo>
                  <a:cubicBezTo>
                    <a:pt x="17246" y="53639"/>
                    <a:pt x="17580" y="54173"/>
                    <a:pt x="17947" y="54740"/>
                  </a:cubicBezTo>
                  <a:cubicBezTo>
                    <a:pt x="18280" y="55274"/>
                    <a:pt x="18680" y="55841"/>
                    <a:pt x="19047" y="56341"/>
                  </a:cubicBezTo>
                  <a:cubicBezTo>
                    <a:pt x="19414" y="56875"/>
                    <a:pt x="19848" y="57409"/>
                    <a:pt x="20248" y="57909"/>
                  </a:cubicBezTo>
                  <a:lnTo>
                    <a:pt x="21282" y="59343"/>
                  </a:lnTo>
                  <a:lnTo>
                    <a:pt x="21282" y="57542"/>
                  </a:lnTo>
                  <a:cubicBezTo>
                    <a:pt x="21282" y="55707"/>
                    <a:pt x="21249" y="53940"/>
                    <a:pt x="21182" y="52105"/>
                  </a:cubicBezTo>
                  <a:cubicBezTo>
                    <a:pt x="21115" y="50304"/>
                    <a:pt x="21082" y="48502"/>
                    <a:pt x="20982" y="46701"/>
                  </a:cubicBezTo>
                  <a:cubicBezTo>
                    <a:pt x="20915" y="44900"/>
                    <a:pt x="20849" y="43098"/>
                    <a:pt x="20715" y="41297"/>
                  </a:cubicBezTo>
                  <a:lnTo>
                    <a:pt x="20348" y="35927"/>
                  </a:lnTo>
                  <a:cubicBezTo>
                    <a:pt x="20248" y="34125"/>
                    <a:pt x="20048" y="32324"/>
                    <a:pt x="19915" y="30523"/>
                  </a:cubicBezTo>
                  <a:lnTo>
                    <a:pt x="19681" y="27821"/>
                  </a:lnTo>
                  <a:lnTo>
                    <a:pt x="19314" y="25152"/>
                  </a:lnTo>
                  <a:lnTo>
                    <a:pt x="18981" y="22484"/>
                  </a:lnTo>
                  <a:cubicBezTo>
                    <a:pt x="18881" y="21583"/>
                    <a:pt x="18780" y="20682"/>
                    <a:pt x="18580" y="19782"/>
                  </a:cubicBezTo>
                  <a:cubicBezTo>
                    <a:pt x="18280" y="18014"/>
                    <a:pt x="17947" y="16246"/>
                    <a:pt x="17646" y="14478"/>
                  </a:cubicBezTo>
                  <a:lnTo>
                    <a:pt x="17646" y="14478"/>
                  </a:lnTo>
                  <a:cubicBezTo>
                    <a:pt x="17846" y="16279"/>
                    <a:pt x="18080" y="18047"/>
                    <a:pt x="18313" y="19815"/>
                  </a:cubicBezTo>
                  <a:cubicBezTo>
                    <a:pt x="18447" y="20716"/>
                    <a:pt x="18514" y="21616"/>
                    <a:pt x="18580" y="22517"/>
                  </a:cubicBezTo>
                  <a:lnTo>
                    <a:pt x="18814" y="25186"/>
                  </a:lnTo>
                  <a:lnTo>
                    <a:pt x="19047" y="27888"/>
                  </a:lnTo>
                  <a:lnTo>
                    <a:pt x="19214" y="30589"/>
                  </a:lnTo>
                  <a:cubicBezTo>
                    <a:pt x="19314" y="32357"/>
                    <a:pt x="19448" y="34159"/>
                    <a:pt x="19514" y="35960"/>
                  </a:cubicBezTo>
                  <a:lnTo>
                    <a:pt x="19748" y="41364"/>
                  </a:lnTo>
                  <a:lnTo>
                    <a:pt x="19915" y="46734"/>
                  </a:lnTo>
                  <a:cubicBezTo>
                    <a:pt x="19981" y="48536"/>
                    <a:pt x="19981" y="50337"/>
                    <a:pt x="20015" y="52138"/>
                  </a:cubicBezTo>
                  <a:lnTo>
                    <a:pt x="20059" y="55704"/>
                  </a:lnTo>
                  <a:lnTo>
                    <a:pt x="20059" y="55704"/>
                  </a:lnTo>
                  <a:cubicBezTo>
                    <a:pt x="20044" y="55683"/>
                    <a:pt x="20029" y="55662"/>
                    <a:pt x="20015" y="55641"/>
                  </a:cubicBezTo>
                  <a:cubicBezTo>
                    <a:pt x="19681" y="55107"/>
                    <a:pt x="19281" y="54607"/>
                    <a:pt x="18947" y="54073"/>
                  </a:cubicBezTo>
                  <a:cubicBezTo>
                    <a:pt x="18647" y="53539"/>
                    <a:pt x="18280" y="53006"/>
                    <a:pt x="17980" y="52472"/>
                  </a:cubicBezTo>
                  <a:lnTo>
                    <a:pt x="17046" y="50804"/>
                  </a:lnTo>
                  <a:lnTo>
                    <a:pt x="16179" y="49103"/>
                  </a:lnTo>
                  <a:cubicBezTo>
                    <a:pt x="15912" y="48536"/>
                    <a:pt x="15645" y="47969"/>
                    <a:pt x="15345" y="47368"/>
                  </a:cubicBezTo>
                  <a:cubicBezTo>
                    <a:pt x="15078" y="46801"/>
                    <a:pt x="14811" y="46201"/>
                    <a:pt x="14544" y="45634"/>
                  </a:cubicBezTo>
                  <a:cubicBezTo>
                    <a:pt x="14277" y="45067"/>
                    <a:pt x="14044" y="44499"/>
                    <a:pt x="13777" y="43899"/>
                  </a:cubicBezTo>
                  <a:cubicBezTo>
                    <a:pt x="13277" y="42732"/>
                    <a:pt x="12776" y="41531"/>
                    <a:pt x="12343" y="40363"/>
                  </a:cubicBezTo>
                  <a:cubicBezTo>
                    <a:pt x="11876" y="39162"/>
                    <a:pt x="11442" y="37961"/>
                    <a:pt x="10975" y="36761"/>
                  </a:cubicBezTo>
                  <a:cubicBezTo>
                    <a:pt x="10508" y="35593"/>
                    <a:pt x="10074" y="34359"/>
                    <a:pt x="9674" y="33158"/>
                  </a:cubicBezTo>
                  <a:cubicBezTo>
                    <a:pt x="9274" y="31957"/>
                    <a:pt x="8840" y="30756"/>
                    <a:pt x="8440" y="29522"/>
                  </a:cubicBezTo>
                  <a:cubicBezTo>
                    <a:pt x="7639" y="27120"/>
                    <a:pt x="6839" y="24685"/>
                    <a:pt x="6105" y="22217"/>
                  </a:cubicBezTo>
                  <a:cubicBezTo>
                    <a:pt x="5371" y="19782"/>
                    <a:pt x="4637" y="17313"/>
                    <a:pt x="3937" y="14845"/>
                  </a:cubicBezTo>
                  <a:cubicBezTo>
                    <a:pt x="3269" y="12376"/>
                    <a:pt x="2569" y="9908"/>
                    <a:pt x="1902" y="7440"/>
                  </a:cubicBezTo>
                  <a:lnTo>
                    <a:pt x="934" y="3704"/>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2"/>
            <p:cNvSpPr/>
            <p:nvPr/>
          </p:nvSpPr>
          <p:spPr>
            <a:xfrm>
              <a:off x="4936750" y="1384500"/>
              <a:ext cx="1113600" cy="2073450"/>
            </a:xfrm>
            <a:custGeom>
              <a:avLst/>
              <a:gdLst/>
              <a:ahLst/>
              <a:cxnLst/>
              <a:rect l="l" t="t" r="r" b="b"/>
              <a:pathLst>
                <a:path w="44544" h="82938" extrusionOk="0">
                  <a:moveTo>
                    <a:pt x="27071" y="0"/>
                  </a:moveTo>
                  <a:cubicBezTo>
                    <a:pt x="15908" y="0"/>
                    <a:pt x="19557" y="60931"/>
                    <a:pt x="13922" y="62789"/>
                  </a:cubicBezTo>
                  <a:cubicBezTo>
                    <a:pt x="13750" y="62847"/>
                    <a:pt x="13592" y="62875"/>
                    <a:pt x="13447" y="62875"/>
                  </a:cubicBezTo>
                  <a:cubicBezTo>
                    <a:pt x="8479" y="62875"/>
                    <a:pt x="18982" y="29842"/>
                    <a:pt x="9485" y="26730"/>
                  </a:cubicBezTo>
                  <a:cubicBezTo>
                    <a:pt x="9231" y="26648"/>
                    <a:pt x="8987" y="26608"/>
                    <a:pt x="8754" y="26608"/>
                  </a:cubicBezTo>
                  <a:cubicBezTo>
                    <a:pt x="1" y="26608"/>
                    <a:pt x="5349" y="82937"/>
                    <a:pt x="5349" y="82937"/>
                  </a:cubicBezTo>
                  <a:lnTo>
                    <a:pt x="14222" y="82804"/>
                  </a:lnTo>
                  <a:cubicBezTo>
                    <a:pt x="14222" y="82804"/>
                    <a:pt x="44544" y="12086"/>
                    <a:pt x="29933" y="1145"/>
                  </a:cubicBezTo>
                  <a:cubicBezTo>
                    <a:pt x="28883" y="363"/>
                    <a:pt x="27933" y="0"/>
                    <a:pt x="270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2"/>
            <p:cNvSpPr/>
            <p:nvPr/>
          </p:nvSpPr>
          <p:spPr>
            <a:xfrm>
              <a:off x="5138000" y="1988525"/>
              <a:ext cx="433675" cy="1523625"/>
            </a:xfrm>
            <a:custGeom>
              <a:avLst/>
              <a:gdLst/>
              <a:ahLst/>
              <a:cxnLst/>
              <a:rect l="l" t="t" r="r" b="b"/>
              <a:pathLst>
                <a:path w="17347" h="60945" extrusionOk="0">
                  <a:moveTo>
                    <a:pt x="17346" y="1"/>
                  </a:moveTo>
                  <a:lnTo>
                    <a:pt x="16713" y="3770"/>
                  </a:lnTo>
                  <a:lnTo>
                    <a:pt x="16046" y="7573"/>
                  </a:lnTo>
                  <a:cubicBezTo>
                    <a:pt x="15579" y="10108"/>
                    <a:pt x="15078" y="12610"/>
                    <a:pt x="14611" y="15112"/>
                  </a:cubicBezTo>
                  <a:cubicBezTo>
                    <a:pt x="14144" y="17647"/>
                    <a:pt x="13610" y="20149"/>
                    <a:pt x="13077" y="22650"/>
                  </a:cubicBezTo>
                  <a:cubicBezTo>
                    <a:pt x="12543" y="25152"/>
                    <a:pt x="11943" y="27654"/>
                    <a:pt x="11342" y="30122"/>
                  </a:cubicBezTo>
                  <a:cubicBezTo>
                    <a:pt x="11075" y="31390"/>
                    <a:pt x="10742" y="32624"/>
                    <a:pt x="10442" y="33858"/>
                  </a:cubicBezTo>
                  <a:cubicBezTo>
                    <a:pt x="10141" y="35093"/>
                    <a:pt x="9774" y="36327"/>
                    <a:pt x="9441" y="37561"/>
                  </a:cubicBezTo>
                  <a:cubicBezTo>
                    <a:pt x="9074" y="38795"/>
                    <a:pt x="8740" y="40029"/>
                    <a:pt x="8373" y="41230"/>
                  </a:cubicBezTo>
                  <a:cubicBezTo>
                    <a:pt x="8040" y="42465"/>
                    <a:pt x="7640" y="43699"/>
                    <a:pt x="7239" y="44900"/>
                  </a:cubicBezTo>
                  <a:cubicBezTo>
                    <a:pt x="7039" y="45500"/>
                    <a:pt x="6806" y="46100"/>
                    <a:pt x="6605" y="46701"/>
                  </a:cubicBezTo>
                  <a:cubicBezTo>
                    <a:pt x="6405" y="47301"/>
                    <a:pt x="6172" y="47902"/>
                    <a:pt x="5938" y="48502"/>
                  </a:cubicBezTo>
                  <a:cubicBezTo>
                    <a:pt x="5705" y="49103"/>
                    <a:pt x="5505" y="49703"/>
                    <a:pt x="5271" y="50270"/>
                  </a:cubicBezTo>
                  <a:lnTo>
                    <a:pt x="4537" y="52038"/>
                  </a:lnTo>
                  <a:lnTo>
                    <a:pt x="3770" y="53773"/>
                  </a:lnTo>
                  <a:cubicBezTo>
                    <a:pt x="3470" y="54340"/>
                    <a:pt x="3203" y="54907"/>
                    <a:pt x="2936" y="55474"/>
                  </a:cubicBezTo>
                  <a:cubicBezTo>
                    <a:pt x="2636" y="56041"/>
                    <a:pt x="2302" y="56575"/>
                    <a:pt x="2002" y="57142"/>
                  </a:cubicBezTo>
                  <a:cubicBezTo>
                    <a:pt x="1991" y="57163"/>
                    <a:pt x="1979" y="57185"/>
                    <a:pt x="1968" y="57206"/>
                  </a:cubicBezTo>
                  <a:lnTo>
                    <a:pt x="1968" y="57206"/>
                  </a:lnTo>
                  <a:lnTo>
                    <a:pt x="1702" y="53639"/>
                  </a:lnTo>
                  <a:cubicBezTo>
                    <a:pt x="1602" y="51838"/>
                    <a:pt x="1468" y="50070"/>
                    <a:pt x="1368" y="48269"/>
                  </a:cubicBezTo>
                  <a:lnTo>
                    <a:pt x="1102" y="42865"/>
                  </a:lnTo>
                  <a:lnTo>
                    <a:pt x="868" y="37494"/>
                  </a:lnTo>
                  <a:cubicBezTo>
                    <a:pt x="768" y="35693"/>
                    <a:pt x="768" y="33892"/>
                    <a:pt x="735" y="32090"/>
                  </a:cubicBezTo>
                  <a:lnTo>
                    <a:pt x="668" y="29422"/>
                  </a:lnTo>
                  <a:lnTo>
                    <a:pt x="668" y="23985"/>
                  </a:lnTo>
                  <a:cubicBezTo>
                    <a:pt x="668" y="23084"/>
                    <a:pt x="668" y="22217"/>
                    <a:pt x="735" y="21316"/>
                  </a:cubicBezTo>
                  <a:cubicBezTo>
                    <a:pt x="801" y="19515"/>
                    <a:pt x="901" y="17713"/>
                    <a:pt x="968" y="15912"/>
                  </a:cubicBezTo>
                  <a:lnTo>
                    <a:pt x="968" y="15912"/>
                  </a:lnTo>
                  <a:cubicBezTo>
                    <a:pt x="768" y="17713"/>
                    <a:pt x="601" y="19481"/>
                    <a:pt x="434" y="21283"/>
                  </a:cubicBezTo>
                  <a:cubicBezTo>
                    <a:pt x="334" y="22183"/>
                    <a:pt x="334" y="23084"/>
                    <a:pt x="268" y="23985"/>
                  </a:cubicBezTo>
                  <a:lnTo>
                    <a:pt x="168" y="26687"/>
                  </a:lnTo>
                  <a:lnTo>
                    <a:pt x="34" y="29388"/>
                  </a:lnTo>
                  <a:lnTo>
                    <a:pt x="34" y="32090"/>
                  </a:lnTo>
                  <a:cubicBezTo>
                    <a:pt x="34" y="33892"/>
                    <a:pt x="1" y="35693"/>
                    <a:pt x="34" y="37494"/>
                  </a:cubicBezTo>
                  <a:lnTo>
                    <a:pt x="134" y="42932"/>
                  </a:lnTo>
                  <a:cubicBezTo>
                    <a:pt x="168" y="44733"/>
                    <a:pt x="234" y="46534"/>
                    <a:pt x="301" y="48335"/>
                  </a:cubicBezTo>
                  <a:cubicBezTo>
                    <a:pt x="401" y="50170"/>
                    <a:pt x="501" y="51938"/>
                    <a:pt x="568" y="53739"/>
                  </a:cubicBezTo>
                  <a:cubicBezTo>
                    <a:pt x="668" y="55541"/>
                    <a:pt x="768" y="57342"/>
                    <a:pt x="901" y="59143"/>
                  </a:cubicBezTo>
                  <a:lnTo>
                    <a:pt x="1035" y="60944"/>
                  </a:lnTo>
                  <a:lnTo>
                    <a:pt x="2002" y="59443"/>
                  </a:lnTo>
                  <a:cubicBezTo>
                    <a:pt x="2369" y="58876"/>
                    <a:pt x="2736" y="58343"/>
                    <a:pt x="3070" y="57775"/>
                  </a:cubicBezTo>
                  <a:cubicBezTo>
                    <a:pt x="3403" y="57208"/>
                    <a:pt x="3737" y="56641"/>
                    <a:pt x="4037" y="56074"/>
                  </a:cubicBezTo>
                  <a:cubicBezTo>
                    <a:pt x="4337" y="55474"/>
                    <a:pt x="4637" y="54907"/>
                    <a:pt x="4904" y="54340"/>
                  </a:cubicBezTo>
                  <a:lnTo>
                    <a:pt x="5705" y="52572"/>
                  </a:lnTo>
                  <a:lnTo>
                    <a:pt x="6472" y="50770"/>
                  </a:lnTo>
                  <a:cubicBezTo>
                    <a:pt x="6706" y="50170"/>
                    <a:pt x="6906" y="49570"/>
                    <a:pt x="7139" y="48969"/>
                  </a:cubicBezTo>
                  <a:cubicBezTo>
                    <a:pt x="7373" y="48369"/>
                    <a:pt x="7573" y="47735"/>
                    <a:pt x="7806" y="47135"/>
                  </a:cubicBezTo>
                  <a:cubicBezTo>
                    <a:pt x="8040" y="46534"/>
                    <a:pt x="8207" y="45934"/>
                    <a:pt x="8407" y="45300"/>
                  </a:cubicBezTo>
                  <a:cubicBezTo>
                    <a:pt x="8840" y="44066"/>
                    <a:pt x="9207" y="42865"/>
                    <a:pt x="9574" y="41631"/>
                  </a:cubicBezTo>
                  <a:cubicBezTo>
                    <a:pt x="9941" y="40396"/>
                    <a:pt x="10275" y="39129"/>
                    <a:pt x="10608" y="37895"/>
                  </a:cubicBezTo>
                  <a:cubicBezTo>
                    <a:pt x="10942" y="36660"/>
                    <a:pt x="11242" y="35393"/>
                    <a:pt x="11542" y="34159"/>
                  </a:cubicBezTo>
                  <a:cubicBezTo>
                    <a:pt x="11876" y="32891"/>
                    <a:pt x="12143" y="31657"/>
                    <a:pt x="12443" y="30389"/>
                  </a:cubicBezTo>
                  <a:cubicBezTo>
                    <a:pt x="12710" y="29155"/>
                    <a:pt x="12977" y="27887"/>
                    <a:pt x="13244" y="26653"/>
                  </a:cubicBezTo>
                  <a:lnTo>
                    <a:pt x="13977" y="22850"/>
                  </a:lnTo>
                  <a:cubicBezTo>
                    <a:pt x="14444" y="20349"/>
                    <a:pt x="14911" y="17814"/>
                    <a:pt x="15312" y="15278"/>
                  </a:cubicBezTo>
                  <a:cubicBezTo>
                    <a:pt x="15745" y="12743"/>
                    <a:pt x="16112" y="10208"/>
                    <a:pt x="16446" y="7673"/>
                  </a:cubicBezTo>
                  <a:cubicBezTo>
                    <a:pt x="16813" y="5104"/>
                    <a:pt x="17080" y="2536"/>
                    <a:pt x="17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2"/>
            <p:cNvSpPr/>
            <p:nvPr/>
          </p:nvSpPr>
          <p:spPr>
            <a:xfrm>
              <a:off x="2260950" y="3822350"/>
              <a:ext cx="113450" cy="96525"/>
            </a:xfrm>
            <a:custGeom>
              <a:avLst/>
              <a:gdLst/>
              <a:ahLst/>
              <a:cxnLst/>
              <a:rect l="l" t="t" r="r" b="b"/>
              <a:pathLst>
                <a:path w="4538" h="3861" extrusionOk="0">
                  <a:moveTo>
                    <a:pt x="2602" y="0"/>
                  </a:moveTo>
                  <a:cubicBezTo>
                    <a:pt x="868" y="0"/>
                    <a:pt x="1" y="2068"/>
                    <a:pt x="1201" y="3303"/>
                  </a:cubicBezTo>
                  <a:cubicBezTo>
                    <a:pt x="1598" y="3688"/>
                    <a:pt x="2083" y="3861"/>
                    <a:pt x="2560" y="3861"/>
                  </a:cubicBezTo>
                  <a:cubicBezTo>
                    <a:pt x="3569" y="3861"/>
                    <a:pt x="4537" y="3090"/>
                    <a:pt x="4537" y="1935"/>
                  </a:cubicBezTo>
                  <a:cubicBezTo>
                    <a:pt x="4537" y="834"/>
                    <a:pt x="3670" y="0"/>
                    <a:pt x="26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2"/>
            <p:cNvSpPr/>
            <p:nvPr/>
          </p:nvSpPr>
          <p:spPr>
            <a:xfrm>
              <a:off x="3560225" y="3944925"/>
              <a:ext cx="113425" cy="97075"/>
            </a:xfrm>
            <a:custGeom>
              <a:avLst/>
              <a:gdLst/>
              <a:ahLst/>
              <a:cxnLst/>
              <a:rect l="l" t="t" r="r" b="b"/>
              <a:pathLst>
                <a:path w="4537" h="3883" extrusionOk="0">
                  <a:moveTo>
                    <a:pt x="2602" y="1"/>
                  </a:moveTo>
                  <a:cubicBezTo>
                    <a:pt x="867" y="1"/>
                    <a:pt x="0" y="2102"/>
                    <a:pt x="1234" y="3303"/>
                  </a:cubicBezTo>
                  <a:cubicBezTo>
                    <a:pt x="1624" y="3704"/>
                    <a:pt x="2109" y="3883"/>
                    <a:pt x="2586" y="3883"/>
                  </a:cubicBezTo>
                  <a:cubicBezTo>
                    <a:pt x="3578" y="3883"/>
                    <a:pt x="4537" y="3107"/>
                    <a:pt x="4537" y="1936"/>
                  </a:cubicBezTo>
                  <a:cubicBezTo>
                    <a:pt x="4537" y="868"/>
                    <a:pt x="3669" y="1"/>
                    <a:pt x="260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2"/>
            <p:cNvSpPr/>
            <p:nvPr/>
          </p:nvSpPr>
          <p:spPr>
            <a:xfrm>
              <a:off x="4371625" y="3507950"/>
              <a:ext cx="113450" cy="97075"/>
            </a:xfrm>
            <a:custGeom>
              <a:avLst/>
              <a:gdLst/>
              <a:ahLst/>
              <a:cxnLst/>
              <a:rect l="l" t="t" r="r" b="b"/>
              <a:pathLst>
                <a:path w="4538" h="3883" extrusionOk="0">
                  <a:moveTo>
                    <a:pt x="2602" y="1"/>
                  </a:moveTo>
                  <a:cubicBezTo>
                    <a:pt x="868" y="1"/>
                    <a:pt x="1" y="2102"/>
                    <a:pt x="1235" y="3303"/>
                  </a:cubicBezTo>
                  <a:cubicBezTo>
                    <a:pt x="1625" y="3704"/>
                    <a:pt x="2109" y="3883"/>
                    <a:pt x="2586" y="3883"/>
                  </a:cubicBezTo>
                  <a:cubicBezTo>
                    <a:pt x="3578" y="3883"/>
                    <a:pt x="4537" y="3107"/>
                    <a:pt x="4537" y="1935"/>
                  </a:cubicBezTo>
                  <a:cubicBezTo>
                    <a:pt x="4537" y="868"/>
                    <a:pt x="3670" y="1"/>
                    <a:pt x="2602" y="1"/>
                  </a:cubicBezTo>
                  <a:close/>
                </a:path>
              </a:pathLst>
            </a:custGeom>
            <a:solidFill>
              <a:srgbClr val="D860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2"/>
            <p:cNvSpPr/>
            <p:nvPr/>
          </p:nvSpPr>
          <p:spPr>
            <a:xfrm>
              <a:off x="4772750" y="3252775"/>
              <a:ext cx="113425" cy="96525"/>
            </a:xfrm>
            <a:custGeom>
              <a:avLst/>
              <a:gdLst/>
              <a:ahLst/>
              <a:cxnLst/>
              <a:rect l="l" t="t" r="r" b="b"/>
              <a:pathLst>
                <a:path w="4537" h="3861" extrusionOk="0">
                  <a:moveTo>
                    <a:pt x="2602" y="0"/>
                  </a:moveTo>
                  <a:cubicBezTo>
                    <a:pt x="868" y="0"/>
                    <a:pt x="0" y="2068"/>
                    <a:pt x="1235" y="3303"/>
                  </a:cubicBezTo>
                  <a:cubicBezTo>
                    <a:pt x="1620" y="3688"/>
                    <a:pt x="2099" y="3861"/>
                    <a:pt x="2570" y="3861"/>
                  </a:cubicBezTo>
                  <a:cubicBezTo>
                    <a:pt x="3568" y="3861"/>
                    <a:pt x="4537" y="3090"/>
                    <a:pt x="4537" y="1935"/>
                  </a:cubicBezTo>
                  <a:cubicBezTo>
                    <a:pt x="4537" y="868"/>
                    <a:pt x="3670" y="0"/>
                    <a:pt x="26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2"/>
            <p:cNvSpPr/>
            <p:nvPr/>
          </p:nvSpPr>
          <p:spPr>
            <a:xfrm>
              <a:off x="5407375" y="3530475"/>
              <a:ext cx="113425" cy="96525"/>
            </a:xfrm>
            <a:custGeom>
              <a:avLst/>
              <a:gdLst/>
              <a:ahLst/>
              <a:cxnLst/>
              <a:rect l="l" t="t" r="r" b="b"/>
              <a:pathLst>
                <a:path w="4537" h="3861" extrusionOk="0">
                  <a:moveTo>
                    <a:pt x="2602" y="0"/>
                  </a:moveTo>
                  <a:cubicBezTo>
                    <a:pt x="867" y="0"/>
                    <a:pt x="0" y="2068"/>
                    <a:pt x="1234" y="3303"/>
                  </a:cubicBezTo>
                  <a:cubicBezTo>
                    <a:pt x="1631" y="3688"/>
                    <a:pt x="2113" y="3861"/>
                    <a:pt x="2585" y="3861"/>
                  </a:cubicBezTo>
                  <a:cubicBezTo>
                    <a:pt x="3583" y="3861"/>
                    <a:pt x="4537" y="3090"/>
                    <a:pt x="4537" y="1935"/>
                  </a:cubicBezTo>
                  <a:cubicBezTo>
                    <a:pt x="4537" y="868"/>
                    <a:pt x="3669" y="0"/>
                    <a:pt x="26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2"/>
            <p:cNvSpPr/>
            <p:nvPr/>
          </p:nvSpPr>
          <p:spPr>
            <a:xfrm>
              <a:off x="5710925" y="4133400"/>
              <a:ext cx="113425" cy="96525"/>
            </a:xfrm>
            <a:custGeom>
              <a:avLst/>
              <a:gdLst/>
              <a:ahLst/>
              <a:cxnLst/>
              <a:rect l="l" t="t" r="r" b="b"/>
              <a:pathLst>
                <a:path w="4537" h="3861" extrusionOk="0">
                  <a:moveTo>
                    <a:pt x="2602" y="1"/>
                  </a:moveTo>
                  <a:cubicBezTo>
                    <a:pt x="867" y="1"/>
                    <a:pt x="0" y="2069"/>
                    <a:pt x="1234" y="3303"/>
                  </a:cubicBezTo>
                  <a:cubicBezTo>
                    <a:pt x="1631" y="3688"/>
                    <a:pt x="2113" y="3861"/>
                    <a:pt x="2585" y="3861"/>
                  </a:cubicBezTo>
                  <a:cubicBezTo>
                    <a:pt x="3583" y="3861"/>
                    <a:pt x="4537" y="3090"/>
                    <a:pt x="4537" y="1935"/>
                  </a:cubicBezTo>
                  <a:cubicBezTo>
                    <a:pt x="4537" y="834"/>
                    <a:pt x="3669" y="1"/>
                    <a:pt x="260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2"/>
            <p:cNvSpPr/>
            <p:nvPr/>
          </p:nvSpPr>
          <p:spPr>
            <a:xfrm>
              <a:off x="4025550" y="3507950"/>
              <a:ext cx="113425" cy="97075"/>
            </a:xfrm>
            <a:custGeom>
              <a:avLst/>
              <a:gdLst/>
              <a:ahLst/>
              <a:cxnLst/>
              <a:rect l="l" t="t" r="r" b="b"/>
              <a:pathLst>
                <a:path w="4537" h="3883" extrusionOk="0">
                  <a:moveTo>
                    <a:pt x="2602" y="1"/>
                  </a:moveTo>
                  <a:cubicBezTo>
                    <a:pt x="868" y="1"/>
                    <a:pt x="0" y="2102"/>
                    <a:pt x="1235" y="3303"/>
                  </a:cubicBezTo>
                  <a:cubicBezTo>
                    <a:pt x="1624" y="3704"/>
                    <a:pt x="2109" y="3883"/>
                    <a:pt x="2586" y="3883"/>
                  </a:cubicBezTo>
                  <a:cubicBezTo>
                    <a:pt x="3578" y="3883"/>
                    <a:pt x="4537" y="3107"/>
                    <a:pt x="4537" y="1935"/>
                  </a:cubicBezTo>
                  <a:cubicBezTo>
                    <a:pt x="4537" y="868"/>
                    <a:pt x="3670" y="1"/>
                    <a:pt x="260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2"/>
            <p:cNvSpPr/>
            <p:nvPr/>
          </p:nvSpPr>
          <p:spPr>
            <a:xfrm>
              <a:off x="3353400" y="3145425"/>
              <a:ext cx="2806200" cy="2010400"/>
            </a:xfrm>
            <a:custGeom>
              <a:avLst/>
              <a:gdLst/>
              <a:ahLst/>
              <a:cxnLst/>
              <a:rect l="l" t="t" r="r" b="b"/>
              <a:pathLst>
                <a:path w="112248" h="80416" extrusionOk="0">
                  <a:moveTo>
                    <a:pt x="68387" y="0"/>
                  </a:moveTo>
                  <a:cubicBezTo>
                    <a:pt x="67452" y="0"/>
                    <a:pt x="66442" y="104"/>
                    <a:pt x="65347" y="325"/>
                  </a:cubicBezTo>
                  <a:cubicBezTo>
                    <a:pt x="53073" y="2793"/>
                    <a:pt x="63036" y="12305"/>
                    <a:pt x="55172" y="12305"/>
                  </a:cubicBezTo>
                  <a:cubicBezTo>
                    <a:pt x="55065" y="12305"/>
                    <a:pt x="54954" y="12304"/>
                    <a:pt x="54840" y="12300"/>
                  </a:cubicBezTo>
                  <a:cubicBezTo>
                    <a:pt x="54711" y="12295"/>
                    <a:pt x="54585" y="12293"/>
                    <a:pt x="54463" y="12293"/>
                  </a:cubicBezTo>
                  <a:cubicBezTo>
                    <a:pt x="46622" y="12293"/>
                    <a:pt x="50593" y="21447"/>
                    <a:pt x="45575" y="21447"/>
                  </a:cubicBezTo>
                  <a:cubicBezTo>
                    <a:pt x="45497" y="21447"/>
                    <a:pt x="45416" y="21444"/>
                    <a:pt x="45333" y="21440"/>
                  </a:cubicBezTo>
                  <a:cubicBezTo>
                    <a:pt x="40356" y="21167"/>
                    <a:pt x="48022" y="7396"/>
                    <a:pt x="43748" y="7396"/>
                  </a:cubicBezTo>
                  <a:cubicBezTo>
                    <a:pt x="43323" y="7396"/>
                    <a:pt x="42781" y="7532"/>
                    <a:pt x="42097" y="7830"/>
                  </a:cubicBezTo>
                  <a:cubicBezTo>
                    <a:pt x="34604" y="11131"/>
                    <a:pt x="37956" y="15804"/>
                    <a:pt x="30592" y="15804"/>
                  </a:cubicBezTo>
                  <a:cubicBezTo>
                    <a:pt x="30514" y="15804"/>
                    <a:pt x="30435" y="15804"/>
                    <a:pt x="30355" y="15803"/>
                  </a:cubicBezTo>
                  <a:cubicBezTo>
                    <a:pt x="30335" y="15802"/>
                    <a:pt x="30315" y="15802"/>
                    <a:pt x="30295" y="15802"/>
                  </a:cubicBezTo>
                  <a:cubicBezTo>
                    <a:pt x="22663" y="15802"/>
                    <a:pt x="18845" y="28428"/>
                    <a:pt x="18113" y="34549"/>
                  </a:cubicBezTo>
                  <a:cubicBezTo>
                    <a:pt x="17380" y="40654"/>
                    <a:pt x="8840" y="44556"/>
                    <a:pt x="4404" y="48059"/>
                  </a:cubicBezTo>
                  <a:cubicBezTo>
                    <a:pt x="0" y="51561"/>
                    <a:pt x="7339" y="63704"/>
                    <a:pt x="7339" y="63704"/>
                  </a:cubicBezTo>
                  <a:cubicBezTo>
                    <a:pt x="7339" y="63704"/>
                    <a:pt x="76117" y="80415"/>
                    <a:pt x="99091" y="80415"/>
                  </a:cubicBezTo>
                  <a:cubicBezTo>
                    <a:pt x="102784" y="80415"/>
                    <a:pt x="105293" y="79984"/>
                    <a:pt x="106143" y="78981"/>
                  </a:cubicBezTo>
                  <a:cubicBezTo>
                    <a:pt x="112247" y="71709"/>
                    <a:pt x="106710" y="72343"/>
                    <a:pt x="103741" y="69875"/>
                  </a:cubicBezTo>
                  <a:cubicBezTo>
                    <a:pt x="100806" y="67440"/>
                    <a:pt x="109445" y="63437"/>
                    <a:pt x="106677" y="52329"/>
                  </a:cubicBezTo>
                  <a:cubicBezTo>
                    <a:pt x="103908" y="41221"/>
                    <a:pt x="96936" y="48726"/>
                    <a:pt x="95402" y="39253"/>
                  </a:cubicBezTo>
                  <a:cubicBezTo>
                    <a:pt x="93867" y="29813"/>
                    <a:pt x="105843" y="21206"/>
                    <a:pt x="98838" y="18971"/>
                  </a:cubicBezTo>
                  <a:cubicBezTo>
                    <a:pt x="98157" y="18754"/>
                    <a:pt x="97533" y="18661"/>
                    <a:pt x="96955" y="18661"/>
                  </a:cubicBezTo>
                  <a:cubicBezTo>
                    <a:pt x="93334" y="18661"/>
                    <a:pt x="91554" y="22346"/>
                    <a:pt x="89166" y="22346"/>
                  </a:cubicBezTo>
                  <a:cubicBezTo>
                    <a:pt x="88018" y="22346"/>
                    <a:pt x="86729" y="21494"/>
                    <a:pt x="85028" y="18971"/>
                  </a:cubicBezTo>
                  <a:cubicBezTo>
                    <a:pt x="79766" y="11094"/>
                    <a:pt x="78054" y="0"/>
                    <a:pt x="683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2"/>
            <p:cNvSpPr/>
            <p:nvPr/>
          </p:nvSpPr>
          <p:spPr>
            <a:xfrm>
              <a:off x="3352575" y="4051675"/>
              <a:ext cx="637975" cy="770575"/>
            </a:xfrm>
            <a:custGeom>
              <a:avLst/>
              <a:gdLst/>
              <a:ahLst/>
              <a:cxnLst/>
              <a:rect l="l" t="t" r="r" b="b"/>
              <a:pathLst>
                <a:path w="25519" h="30823" extrusionOk="0">
                  <a:moveTo>
                    <a:pt x="17713" y="1"/>
                  </a:moveTo>
                  <a:lnTo>
                    <a:pt x="17713" y="1"/>
                  </a:lnTo>
                  <a:cubicBezTo>
                    <a:pt x="15811" y="5138"/>
                    <a:pt x="8439" y="8640"/>
                    <a:pt x="4437" y="11809"/>
                  </a:cubicBezTo>
                  <a:cubicBezTo>
                    <a:pt x="0" y="15345"/>
                    <a:pt x="7339" y="27487"/>
                    <a:pt x="7339" y="27487"/>
                  </a:cubicBezTo>
                  <a:cubicBezTo>
                    <a:pt x="7339" y="27487"/>
                    <a:pt x="13076" y="28855"/>
                    <a:pt x="21749" y="30823"/>
                  </a:cubicBezTo>
                  <a:cubicBezTo>
                    <a:pt x="24151" y="29922"/>
                    <a:pt x="25518" y="28921"/>
                    <a:pt x="25485" y="27754"/>
                  </a:cubicBezTo>
                  <a:cubicBezTo>
                    <a:pt x="25151" y="18447"/>
                    <a:pt x="13576" y="19414"/>
                    <a:pt x="11475" y="14811"/>
                  </a:cubicBezTo>
                  <a:cubicBezTo>
                    <a:pt x="9407" y="10375"/>
                    <a:pt x="22783" y="6572"/>
                    <a:pt x="17713" y="1"/>
                  </a:cubicBezTo>
                  <a:close/>
                </a:path>
              </a:pathLst>
            </a:custGeom>
            <a:solidFill>
              <a:srgbClr val="AACC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2"/>
            <p:cNvSpPr/>
            <p:nvPr/>
          </p:nvSpPr>
          <p:spPr>
            <a:xfrm>
              <a:off x="1558775" y="3381200"/>
              <a:ext cx="2383400" cy="1600325"/>
            </a:xfrm>
            <a:custGeom>
              <a:avLst/>
              <a:gdLst/>
              <a:ahLst/>
              <a:cxnLst/>
              <a:rect l="l" t="t" r="r" b="b"/>
              <a:pathLst>
                <a:path w="95336" h="64013" extrusionOk="0">
                  <a:moveTo>
                    <a:pt x="45441" y="0"/>
                  </a:moveTo>
                  <a:cubicBezTo>
                    <a:pt x="32358" y="0"/>
                    <a:pt x="32516" y="22054"/>
                    <a:pt x="26820" y="25385"/>
                  </a:cubicBezTo>
                  <a:cubicBezTo>
                    <a:pt x="26265" y="25710"/>
                    <a:pt x="25709" y="25853"/>
                    <a:pt x="25152" y="25853"/>
                  </a:cubicBezTo>
                  <a:cubicBezTo>
                    <a:pt x="21036" y="25853"/>
                    <a:pt x="16905" y="18037"/>
                    <a:pt x="13157" y="18037"/>
                  </a:cubicBezTo>
                  <a:cubicBezTo>
                    <a:pt x="12203" y="18037"/>
                    <a:pt x="11273" y="18544"/>
                    <a:pt x="10375" y="19815"/>
                  </a:cubicBezTo>
                  <a:cubicBezTo>
                    <a:pt x="5438" y="26786"/>
                    <a:pt x="12777" y="35959"/>
                    <a:pt x="11876" y="41630"/>
                  </a:cubicBezTo>
                  <a:cubicBezTo>
                    <a:pt x="10942" y="47334"/>
                    <a:pt x="4437" y="45400"/>
                    <a:pt x="2236" y="51804"/>
                  </a:cubicBezTo>
                  <a:cubicBezTo>
                    <a:pt x="1" y="58242"/>
                    <a:pt x="6072" y="64013"/>
                    <a:pt x="6072" y="64013"/>
                  </a:cubicBezTo>
                  <a:cubicBezTo>
                    <a:pt x="6072" y="64013"/>
                    <a:pt x="95336" y="63879"/>
                    <a:pt x="95002" y="54573"/>
                  </a:cubicBezTo>
                  <a:cubicBezTo>
                    <a:pt x="94702" y="45266"/>
                    <a:pt x="83127" y="46233"/>
                    <a:pt x="80992" y="41630"/>
                  </a:cubicBezTo>
                  <a:cubicBezTo>
                    <a:pt x="78891" y="37060"/>
                    <a:pt x="93134" y="33157"/>
                    <a:pt x="86763" y="26219"/>
                  </a:cubicBezTo>
                  <a:cubicBezTo>
                    <a:pt x="85053" y="24347"/>
                    <a:pt x="82909" y="23668"/>
                    <a:pt x="80595" y="23668"/>
                  </a:cubicBezTo>
                  <a:cubicBezTo>
                    <a:pt x="74450" y="23668"/>
                    <a:pt x="67108" y="28460"/>
                    <a:pt x="63519" y="28460"/>
                  </a:cubicBezTo>
                  <a:cubicBezTo>
                    <a:pt x="63449" y="28460"/>
                    <a:pt x="63380" y="28458"/>
                    <a:pt x="63313" y="28454"/>
                  </a:cubicBezTo>
                  <a:cubicBezTo>
                    <a:pt x="58476" y="28187"/>
                    <a:pt x="58643" y="67"/>
                    <a:pt x="45500" y="0"/>
                  </a:cubicBezTo>
                  <a:cubicBezTo>
                    <a:pt x="45480" y="0"/>
                    <a:pt x="45460" y="0"/>
                    <a:pt x="45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2"/>
            <p:cNvSpPr/>
            <p:nvPr/>
          </p:nvSpPr>
          <p:spPr>
            <a:xfrm>
              <a:off x="4588450" y="4647400"/>
              <a:ext cx="165975" cy="301600"/>
            </a:xfrm>
            <a:custGeom>
              <a:avLst/>
              <a:gdLst/>
              <a:ahLst/>
              <a:cxnLst/>
              <a:rect l="l" t="t" r="r" b="b"/>
              <a:pathLst>
                <a:path w="6639" h="12064" extrusionOk="0">
                  <a:moveTo>
                    <a:pt x="1181" y="1"/>
                  </a:moveTo>
                  <a:cubicBezTo>
                    <a:pt x="1013" y="1"/>
                    <a:pt x="883" y="172"/>
                    <a:pt x="801" y="556"/>
                  </a:cubicBezTo>
                  <a:cubicBezTo>
                    <a:pt x="0" y="4158"/>
                    <a:pt x="6638" y="12064"/>
                    <a:pt x="6638" y="12064"/>
                  </a:cubicBezTo>
                  <a:cubicBezTo>
                    <a:pt x="6638" y="12064"/>
                    <a:pt x="2591" y="1"/>
                    <a:pt x="1181" y="1"/>
                  </a:cubicBezTo>
                  <a:close/>
                </a:path>
              </a:pathLst>
            </a:custGeom>
            <a:solidFill>
              <a:srgbClr val="ACB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2"/>
            <p:cNvSpPr/>
            <p:nvPr/>
          </p:nvSpPr>
          <p:spPr>
            <a:xfrm>
              <a:off x="4615125" y="4369125"/>
              <a:ext cx="201925" cy="579875"/>
            </a:xfrm>
            <a:custGeom>
              <a:avLst/>
              <a:gdLst/>
              <a:ahLst/>
              <a:cxnLst/>
              <a:rect l="l" t="t" r="r" b="b"/>
              <a:pathLst>
                <a:path w="8077" h="23195" extrusionOk="0">
                  <a:moveTo>
                    <a:pt x="4220" y="0"/>
                  </a:moveTo>
                  <a:cubicBezTo>
                    <a:pt x="4171" y="0"/>
                    <a:pt x="4121" y="4"/>
                    <a:pt x="4070" y="12"/>
                  </a:cubicBezTo>
                  <a:cubicBezTo>
                    <a:pt x="1" y="612"/>
                    <a:pt x="5571" y="23195"/>
                    <a:pt x="5571" y="23195"/>
                  </a:cubicBezTo>
                  <a:cubicBezTo>
                    <a:pt x="5571" y="23195"/>
                    <a:pt x="8076" y="0"/>
                    <a:pt x="4220" y="0"/>
                  </a:cubicBezTo>
                  <a:close/>
                </a:path>
              </a:pathLst>
            </a:custGeom>
            <a:solidFill>
              <a:srgbClr val="9EA3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2"/>
            <p:cNvSpPr/>
            <p:nvPr/>
          </p:nvSpPr>
          <p:spPr>
            <a:xfrm>
              <a:off x="4644325" y="4731325"/>
              <a:ext cx="110100" cy="217675"/>
            </a:xfrm>
            <a:custGeom>
              <a:avLst/>
              <a:gdLst/>
              <a:ahLst/>
              <a:cxnLst/>
              <a:rect l="l" t="t" r="r" b="b"/>
              <a:pathLst>
                <a:path w="4404" h="8707" extrusionOk="0">
                  <a:moveTo>
                    <a:pt x="0" y="1"/>
                  </a:moveTo>
                  <a:lnTo>
                    <a:pt x="634" y="1368"/>
                  </a:lnTo>
                  <a:lnTo>
                    <a:pt x="1301" y="2769"/>
                  </a:lnTo>
                  <a:cubicBezTo>
                    <a:pt x="1568" y="3270"/>
                    <a:pt x="1835" y="3803"/>
                    <a:pt x="2102" y="4370"/>
                  </a:cubicBezTo>
                  <a:lnTo>
                    <a:pt x="2936" y="5972"/>
                  </a:lnTo>
                  <a:lnTo>
                    <a:pt x="3670" y="7339"/>
                  </a:lnTo>
                  <a:lnTo>
                    <a:pt x="4403" y="8707"/>
                  </a:lnTo>
                  <a:lnTo>
                    <a:pt x="4403" y="8707"/>
                  </a:lnTo>
                  <a:lnTo>
                    <a:pt x="3736" y="7339"/>
                  </a:lnTo>
                  <a:lnTo>
                    <a:pt x="3036" y="5905"/>
                  </a:lnTo>
                  <a:cubicBezTo>
                    <a:pt x="2802" y="5405"/>
                    <a:pt x="2535" y="4871"/>
                    <a:pt x="2235" y="4304"/>
                  </a:cubicBezTo>
                  <a:cubicBezTo>
                    <a:pt x="1968" y="3770"/>
                    <a:pt x="1702" y="3236"/>
                    <a:pt x="1435" y="2703"/>
                  </a:cubicBezTo>
                  <a:cubicBezTo>
                    <a:pt x="1168" y="2202"/>
                    <a:pt x="934" y="1735"/>
                    <a:pt x="701" y="1335"/>
                  </a:cubicBezTo>
                  <a:lnTo>
                    <a:pt x="0" y="1"/>
                  </a:ln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62"/>
            <p:cNvSpPr/>
            <p:nvPr/>
          </p:nvSpPr>
          <p:spPr>
            <a:xfrm>
              <a:off x="4773575" y="4553775"/>
              <a:ext cx="126775" cy="396075"/>
            </a:xfrm>
            <a:custGeom>
              <a:avLst/>
              <a:gdLst/>
              <a:ahLst/>
              <a:cxnLst/>
              <a:rect l="l" t="t" r="r" b="b"/>
              <a:pathLst>
                <a:path w="5071" h="15843" extrusionOk="0">
                  <a:moveTo>
                    <a:pt x="2376" y="1"/>
                  </a:moveTo>
                  <a:cubicBezTo>
                    <a:pt x="660" y="1"/>
                    <a:pt x="1" y="15842"/>
                    <a:pt x="1" y="15842"/>
                  </a:cubicBezTo>
                  <a:cubicBezTo>
                    <a:pt x="1" y="15842"/>
                    <a:pt x="5071" y="4467"/>
                    <a:pt x="2936" y="531"/>
                  </a:cubicBezTo>
                  <a:cubicBezTo>
                    <a:pt x="2738" y="166"/>
                    <a:pt x="2552" y="1"/>
                    <a:pt x="2376" y="1"/>
                  </a:cubicBezTo>
                  <a:close/>
                </a:path>
              </a:pathLst>
            </a:custGeom>
            <a:solidFill>
              <a:srgbClr val="ACB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2"/>
            <p:cNvSpPr/>
            <p:nvPr/>
          </p:nvSpPr>
          <p:spPr>
            <a:xfrm>
              <a:off x="4773575" y="4659600"/>
              <a:ext cx="55075" cy="290250"/>
            </a:xfrm>
            <a:custGeom>
              <a:avLst/>
              <a:gdLst/>
              <a:ahLst/>
              <a:cxnLst/>
              <a:rect l="l" t="t" r="r" b="b"/>
              <a:pathLst>
                <a:path w="2203" h="11610" extrusionOk="0">
                  <a:moveTo>
                    <a:pt x="2202" y="1"/>
                  </a:moveTo>
                  <a:cubicBezTo>
                    <a:pt x="2202" y="2"/>
                    <a:pt x="2035" y="702"/>
                    <a:pt x="1802" y="1802"/>
                  </a:cubicBezTo>
                  <a:cubicBezTo>
                    <a:pt x="1702" y="2336"/>
                    <a:pt x="1568" y="2970"/>
                    <a:pt x="1435" y="3670"/>
                  </a:cubicBezTo>
                  <a:cubicBezTo>
                    <a:pt x="1302" y="4337"/>
                    <a:pt x="1168" y="5071"/>
                    <a:pt x="1035" y="5805"/>
                  </a:cubicBezTo>
                  <a:cubicBezTo>
                    <a:pt x="901" y="6506"/>
                    <a:pt x="735" y="7239"/>
                    <a:pt x="634" y="7940"/>
                  </a:cubicBezTo>
                  <a:cubicBezTo>
                    <a:pt x="501" y="8607"/>
                    <a:pt x="401" y="9241"/>
                    <a:pt x="301" y="9775"/>
                  </a:cubicBezTo>
                  <a:cubicBezTo>
                    <a:pt x="101" y="10875"/>
                    <a:pt x="1" y="11609"/>
                    <a:pt x="1" y="11609"/>
                  </a:cubicBezTo>
                  <a:lnTo>
                    <a:pt x="368" y="9808"/>
                  </a:lnTo>
                  <a:cubicBezTo>
                    <a:pt x="501" y="9274"/>
                    <a:pt x="601" y="8640"/>
                    <a:pt x="768" y="7940"/>
                  </a:cubicBezTo>
                  <a:cubicBezTo>
                    <a:pt x="901" y="7273"/>
                    <a:pt x="1035" y="6539"/>
                    <a:pt x="1168" y="5805"/>
                  </a:cubicBezTo>
                  <a:lnTo>
                    <a:pt x="1568" y="3670"/>
                  </a:lnTo>
                  <a:cubicBezTo>
                    <a:pt x="1669" y="3003"/>
                    <a:pt x="1802" y="2369"/>
                    <a:pt x="1902" y="1836"/>
                  </a:cubicBezTo>
                  <a:cubicBezTo>
                    <a:pt x="2069" y="735"/>
                    <a:pt x="2202" y="2"/>
                    <a:pt x="2202" y="1"/>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2"/>
            <p:cNvSpPr/>
            <p:nvPr/>
          </p:nvSpPr>
          <p:spPr>
            <a:xfrm>
              <a:off x="4733550" y="4547875"/>
              <a:ext cx="21700" cy="388625"/>
            </a:xfrm>
            <a:custGeom>
              <a:avLst/>
              <a:gdLst/>
              <a:ahLst/>
              <a:cxnLst/>
              <a:rect l="l" t="t" r="r" b="b"/>
              <a:pathLst>
                <a:path w="868" h="15545" extrusionOk="0">
                  <a:moveTo>
                    <a:pt x="1" y="0"/>
                  </a:moveTo>
                  <a:cubicBezTo>
                    <a:pt x="1" y="1"/>
                    <a:pt x="34" y="968"/>
                    <a:pt x="101" y="2402"/>
                  </a:cubicBezTo>
                  <a:cubicBezTo>
                    <a:pt x="134" y="3169"/>
                    <a:pt x="167" y="4003"/>
                    <a:pt x="201" y="4904"/>
                  </a:cubicBezTo>
                  <a:cubicBezTo>
                    <a:pt x="267" y="5838"/>
                    <a:pt x="301" y="6805"/>
                    <a:pt x="367" y="7772"/>
                  </a:cubicBezTo>
                  <a:cubicBezTo>
                    <a:pt x="434" y="8740"/>
                    <a:pt x="468" y="9707"/>
                    <a:pt x="534" y="10608"/>
                  </a:cubicBezTo>
                  <a:cubicBezTo>
                    <a:pt x="601" y="11542"/>
                    <a:pt x="634" y="12409"/>
                    <a:pt x="701" y="13109"/>
                  </a:cubicBezTo>
                  <a:cubicBezTo>
                    <a:pt x="801" y="14577"/>
                    <a:pt x="868" y="15545"/>
                    <a:pt x="868" y="15545"/>
                  </a:cubicBezTo>
                  <a:cubicBezTo>
                    <a:pt x="868" y="15545"/>
                    <a:pt x="834" y="14577"/>
                    <a:pt x="768" y="13109"/>
                  </a:cubicBezTo>
                  <a:cubicBezTo>
                    <a:pt x="734" y="12376"/>
                    <a:pt x="701" y="11508"/>
                    <a:pt x="668" y="10608"/>
                  </a:cubicBezTo>
                  <a:cubicBezTo>
                    <a:pt x="601" y="9707"/>
                    <a:pt x="568" y="8740"/>
                    <a:pt x="501" y="7772"/>
                  </a:cubicBezTo>
                  <a:cubicBezTo>
                    <a:pt x="434" y="6805"/>
                    <a:pt x="401" y="5838"/>
                    <a:pt x="334" y="4904"/>
                  </a:cubicBezTo>
                  <a:cubicBezTo>
                    <a:pt x="267" y="4003"/>
                    <a:pt x="201" y="3136"/>
                    <a:pt x="167" y="2402"/>
                  </a:cubicBezTo>
                  <a:cubicBezTo>
                    <a:pt x="67" y="968"/>
                    <a:pt x="1" y="1"/>
                    <a:pt x="1" y="0"/>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2"/>
            <p:cNvSpPr/>
            <p:nvPr/>
          </p:nvSpPr>
          <p:spPr>
            <a:xfrm>
              <a:off x="2183400" y="4557250"/>
              <a:ext cx="75075" cy="188275"/>
            </a:xfrm>
            <a:custGeom>
              <a:avLst/>
              <a:gdLst/>
              <a:ahLst/>
              <a:cxnLst/>
              <a:rect l="l" t="t" r="r" b="b"/>
              <a:pathLst>
                <a:path w="3003" h="7531" extrusionOk="0">
                  <a:moveTo>
                    <a:pt x="1095" y="0"/>
                  </a:moveTo>
                  <a:cubicBezTo>
                    <a:pt x="1004" y="0"/>
                    <a:pt x="917" y="91"/>
                    <a:pt x="834" y="292"/>
                  </a:cubicBezTo>
                  <a:cubicBezTo>
                    <a:pt x="0" y="2294"/>
                    <a:pt x="3003" y="7531"/>
                    <a:pt x="3003" y="7531"/>
                  </a:cubicBezTo>
                  <a:cubicBezTo>
                    <a:pt x="3003" y="7531"/>
                    <a:pt x="1919" y="0"/>
                    <a:pt x="1095" y="0"/>
                  </a:cubicBezTo>
                  <a:close/>
                </a:path>
              </a:pathLst>
            </a:custGeom>
            <a:solidFill>
              <a:srgbClr val="ACB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2"/>
            <p:cNvSpPr/>
            <p:nvPr/>
          </p:nvSpPr>
          <p:spPr>
            <a:xfrm>
              <a:off x="2237750" y="4407750"/>
              <a:ext cx="120800" cy="337775"/>
            </a:xfrm>
            <a:custGeom>
              <a:avLst/>
              <a:gdLst/>
              <a:ahLst/>
              <a:cxnLst/>
              <a:rect l="l" t="t" r="r" b="b"/>
              <a:pathLst>
                <a:path w="4832" h="13511" extrusionOk="0">
                  <a:moveTo>
                    <a:pt x="2370" y="1"/>
                  </a:moveTo>
                  <a:cubicBezTo>
                    <a:pt x="1" y="1"/>
                    <a:pt x="829" y="13511"/>
                    <a:pt x="829" y="13511"/>
                  </a:cubicBezTo>
                  <a:cubicBezTo>
                    <a:pt x="829" y="13511"/>
                    <a:pt x="4831" y="68"/>
                    <a:pt x="2396" y="1"/>
                  </a:cubicBezTo>
                  <a:cubicBezTo>
                    <a:pt x="2388" y="1"/>
                    <a:pt x="2379" y="1"/>
                    <a:pt x="2370" y="1"/>
                  </a:cubicBezTo>
                  <a:close/>
                </a:path>
              </a:pathLst>
            </a:custGeom>
            <a:solidFill>
              <a:srgbClr val="9EA3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62"/>
            <p:cNvSpPr/>
            <p:nvPr/>
          </p:nvSpPr>
          <p:spPr>
            <a:xfrm>
              <a:off x="2217600" y="4608750"/>
              <a:ext cx="40875" cy="136775"/>
            </a:xfrm>
            <a:custGeom>
              <a:avLst/>
              <a:gdLst/>
              <a:ahLst/>
              <a:cxnLst/>
              <a:rect l="l" t="t" r="r" b="b"/>
              <a:pathLst>
                <a:path w="1635" h="5471" extrusionOk="0">
                  <a:moveTo>
                    <a:pt x="0" y="0"/>
                  </a:moveTo>
                  <a:lnTo>
                    <a:pt x="0" y="0"/>
                  </a:lnTo>
                  <a:cubicBezTo>
                    <a:pt x="1" y="4"/>
                    <a:pt x="101" y="337"/>
                    <a:pt x="234" y="867"/>
                  </a:cubicBezTo>
                  <a:cubicBezTo>
                    <a:pt x="300" y="1101"/>
                    <a:pt x="400" y="1435"/>
                    <a:pt x="467" y="1735"/>
                  </a:cubicBezTo>
                  <a:cubicBezTo>
                    <a:pt x="567" y="2068"/>
                    <a:pt x="667" y="2402"/>
                    <a:pt x="767" y="2735"/>
                  </a:cubicBezTo>
                  <a:cubicBezTo>
                    <a:pt x="867" y="3102"/>
                    <a:pt x="967" y="3436"/>
                    <a:pt x="1067" y="3770"/>
                  </a:cubicBezTo>
                  <a:lnTo>
                    <a:pt x="1334" y="4637"/>
                  </a:lnTo>
                  <a:cubicBezTo>
                    <a:pt x="1501" y="5137"/>
                    <a:pt x="1635" y="5471"/>
                    <a:pt x="1635" y="5471"/>
                  </a:cubicBezTo>
                  <a:cubicBezTo>
                    <a:pt x="1635" y="5471"/>
                    <a:pt x="1534" y="5137"/>
                    <a:pt x="1401" y="4603"/>
                  </a:cubicBezTo>
                  <a:cubicBezTo>
                    <a:pt x="1334" y="4337"/>
                    <a:pt x="1234" y="4036"/>
                    <a:pt x="1134" y="3736"/>
                  </a:cubicBezTo>
                  <a:cubicBezTo>
                    <a:pt x="1067" y="3403"/>
                    <a:pt x="967" y="3069"/>
                    <a:pt x="867" y="2702"/>
                  </a:cubicBezTo>
                  <a:cubicBezTo>
                    <a:pt x="767" y="2369"/>
                    <a:pt x="634" y="2035"/>
                    <a:pt x="567" y="1701"/>
                  </a:cubicBezTo>
                  <a:lnTo>
                    <a:pt x="267" y="834"/>
                  </a:lnTo>
                  <a:cubicBezTo>
                    <a:pt x="101" y="337"/>
                    <a:pt x="1" y="4"/>
                    <a:pt x="0" y="0"/>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2"/>
            <p:cNvSpPr/>
            <p:nvPr/>
          </p:nvSpPr>
          <p:spPr>
            <a:xfrm>
              <a:off x="2260125" y="4512000"/>
              <a:ext cx="28375" cy="226850"/>
            </a:xfrm>
            <a:custGeom>
              <a:avLst/>
              <a:gdLst/>
              <a:ahLst/>
              <a:cxnLst/>
              <a:rect l="l" t="t" r="r" b="b"/>
              <a:pathLst>
                <a:path w="1135" h="9074" extrusionOk="0">
                  <a:moveTo>
                    <a:pt x="1134" y="1"/>
                  </a:moveTo>
                  <a:lnTo>
                    <a:pt x="1134" y="1"/>
                  </a:lnTo>
                  <a:cubicBezTo>
                    <a:pt x="1134" y="8"/>
                    <a:pt x="1067" y="573"/>
                    <a:pt x="934" y="1402"/>
                  </a:cubicBezTo>
                  <a:cubicBezTo>
                    <a:pt x="868" y="1835"/>
                    <a:pt x="801" y="2336"/>
                    <a:pt x="734" y="2869"/>
                  </a:cubicBezTo>
                  <a:cubicBezTo>
                    <a:pt x="667" y="3403"/>
                    <a:pt x="601" y="3970"/>
                    <a:pt x="534" y="4537"/>
                  </a:cubicBezTo>
                  <a:cubicBezTo>
                    <a:pt x="467" y="5104"/>
                    <a:pt x="367" y="5671"/>
                    <a:pt x="334" y="6205"/>
                  </a:cubicBezTo>
                  <a:cubicBezTo>
                    <a:pt x="267" y="6739"/>
                    <a:pt x="200" y="7239"/>
                    <a:pt x="167" y="7640"/>
                  </a:cubicBezTo>
                  <a:cubicBezTo>
                    <a:pt x="67" y="8507"/>
                    <a:pt x="0" y="9074"/>
                    <a:pt x="0" y="9074"/>
                  </a:cubicBezTo>
                  <a:cubicBezTo>
                    <a:pt x="0" y="9074"/>
                    <a:pt x="100" y="8473"/>
                    <a:pt x="200" y="7640"/>
                  </a:cubicBezTo>
                  <a:cubicBezTo>
                    <a:pt x="267" y="7239"/>
                    <a:pt x="334" y="6739"/>
                    <a:pt x="401" y="6205"/>
                  </a:cubicBezTo>
                  <a:lnTo>
                    <a:pt x="601" y="4537"/>
                  </a:lnTo>
                  <a:cubicBezTo>
                    <a:pt x="667" y="3970"/>
                    <a:pt x="734" y="3403"/>
                    <a:pt x="801" y="2869"/>
                  </a:cubicBezTo>
                  <a:cubicBezTo>
                    <a:pt x="868" y="2336"/>
                    <a:pt x="934" y="1835"/>
                    <a:pt x="968" y="1402"/>
                  </a:cubicBezTo>
                  <a:cubicBezTo>
                    <a:pt x="1067" y="573"/>
                    <a:pt x="1134" y="8"/>
                    <a:pt x="1134" y="1"/>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2"/>
            <p:cNvSpPr/>
            <p:nvPr/>
          </p:nvSpPr>
          <p:spPr>
            <a:xfrm>
              <a:off x="1461225" y="4603550"/>
              <a:ext cx="4690875" cy="560625"/>
            </a:xfrm>
            <a:custGeom>
              <a:avLst/>
              <a:gdLst/>
              <a:ahLst/>
              <a:cxnLst/>
              <a:rect l="l" t="t" r="r" b="b"/>
              <a:pathLst>
                <a:path w="187635" h="22425" extrusionOk="0">
                  <a:moveTo>
                    <a:pt x="77755" y="1"/>
                  </a:moveTo>
                  <a:cubicBezTo>
                    <a:pt x="39749" y="1"/>
                    <a:pt x="10070" y="4682"/>
                    <a:pt x="0" y="22424"/>
                  </a:cubicBezTo>
                  <a:lnTo>
                    <a:pt x="187634" y="22424"/>
                  </a:lnTo>
                  <a:cubicBezTo>
                    <a:pt x="187634" y="22424"/>
                    <a:pt x="172423" y="4011"/>
                    <a:pt x="116650" y="1176"/>
                  </a:cubicBezTo>
                  <a:cubicBezTo>
                    <a:pt x="103074" y="485"/>
                    <a:pt x="89983" y="1"/>
                    <a:pt x="777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2"/>
            <p:cNvSpPr/>
            <p:nvPr/>
          </p:nvSpPr>
          <p:spPr>
            <a:xfrm>
              <a:off x="2562000" y="4611250"/>
              <a:ext cx="449525" cy="552925"/>
            </a:xfrm>
            <a:custGeom>
              <a:avLst/>
              <a:gdLst/>
              <a:ahLst/>
              <a:cxnLst/>
              <a:rect l="l" t="t" r="r" b="b"/>
              <a:pathLst>
                <a:path w="17981" h="22117" extrusionOk="0">
                  <a:moveTo>
                    <a:pt x="17980" y="0"/>
                  </a:moveTo>
                  <a:lnTo>
                    <a:pt x="17980" y="0"/>
                  </a:lnTo>
                  <a:cubicBezTo>
                    <a:pt x="15812" y="100"/>
                    <a:pt x="13677" y="200"/>
                    <a:pt x="11609" y="367"/>
                  </a:cubicBezTo>
                  <a:cubicBezTo>
                    <a:pt x="10008" y="2902"/>
                    <a:pt x="6672" y="5337"/>
                    <a:pt x="5705" y="7739"/>
                  </a:cubicBezTo>
                  <a:cubicBezTo>
                    <a:pt x="4570" y="10474"/>
                    <a:pt x="2903" y="13710"/>
                    <a:pt x="2702" y="15411"/>
                  </a:cubicBezTo>
                  <a:cubicBezTo>
                    <a:pt x="2569" y="16912"/>
                    <a:pt x="1268" y="19081"/>
                    <a:pt x="1" y="22116"/>
                  </a:cubicBezTo>
                  <a:lnTo>
                    <a:pt x="13644" y="22116"/>
                  </a:lnTo>
                  <a:cubicBezTo>
                    <a:pt x="13977" y="20582"/>
                    <a:pt x="14377" y="18747"/>
                    <a:pt x="14711" y="16512"/>
                  </a:cubicBezTo>
                  <a:cubicBezTo>
                    <a:pt x="15545" y="10941"/>
                    <a:pt x="15979" y="11575"/>
                    <a:pt x="15979" y="9274"/>
                  </a:cubicBezTo>
                  <a:cubicBezTo>
                    <a:pt x="15979" y="7339"/>
                    <a:pt x="16446" y="2102"/>
                    <a:pt x="179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2"/>
            <p:cNvSpPr/>
            <p:nvPr/>
          </p:nvSpPr>
          <p:spPr>
            <a:xfrm>
              <a:off x="3356725" y="4603750"/>
              <a:ext cx="365300" cy="560425"/>
            </a:xfrm>
            <a:custGeom>
              <a:avLst/>
              <a:gdLst/>
              <a:ahLst/>
              <a:cxnLst/>
              <a:rect l="l" t="t" r="r" b="b"/>
              <a:pathLst>
                <a:path w="14612" h="22417" extrusionOk="0">
                  <a:moveTo>
                    <a:pt x="5238" y="0"/>
                  </a:moveTo>
                  <a:cubicBezTo>
                    <a:pt x="4638" y="1034"/>
                    <a:pt x="3970" y="2035"/>
                    <a:pt x="3237" y="3002"/>
                  </a:cubicBezTo>
                  <a:cubicBezTo>
                    <a:pt x="968" y="6004"/>
                    <a:pt x="1535" y="8106"/>
                    <a:pt x="1235" y="12275"/>
                  </a:cubicBezTo>
                  <a:cubicBezTo>
                    <a:pt x="1002" y="15845"/>
                    <a:pt x="368" y="18447"/>
                    <a:pt x="1" y="22416"/>
                  </a:cubicBezTo>
                  <a:lnTo>
                    <a:pt x="14011" y="22416"/>
                  </a:lnTo>
                  <a:cubicBezTo>
                    <a:pt x="13811" y="20648"/>
                    <a:pt x="13344" y="18680"/>
                    <a:pt x="13844" y="17379"/>
                  </a:cubicBezTo>
                  <a:cubicBezTo>
                    <a:pt x="14611" y="15411"/>
                    <a:pt x="11376" y="7239"/>
                    <a:pt x="13844" y="1801"/>
                  </a:cubicBezTo>
                  <a:cubicBezTo>
                    <a:pt x="14078" y="1268"/>
                    <a:pt x="14278" y="701"/>
                    <a:pt x="14411" y="133"/>
                  </a:cubicBezTo>
                  <a:cubicBezTo>
                    <a:pt x="11276" y="67"/>
                    <a:pt x="8240" y="33"/>
                    <a:pt x="5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2"/>
            <p:cNvSpPr/>
            <p:nvPr/>
          </p:nvSpPr>
          <p:spPr>
            <a:xfrm>
              <a:off x="1691375" y="4650450"/>
              <a:ext cx="845625" cy="513725"/>
            </a:xfrm>
            <a:custGeom>
              <a:avLst/>
              <a:gdLst/>
              <a:ahLst/>
              <a:cxnLst/>
              <a:rect l="l" t="t" r="r" b="b"/>
              <a:pathLst>
                <a:path w="33825" h="20549" extrusionOk="0">
                  <a:moveTo>
                    <a:pt x="33825" y="0"/>
                  </a:moveTo>
                  <a:cubicBezTo>
                    <a:pt x="28288" y="667"/>
                    <a:pt x="22750" y="1735"/>
                    <a:pt x="17346" y="3169"/>
                  </a:cubicBezTo>
                  <a:cubicBezTo>
                    <a:pt x="15145" y="3769"/>
                    <a:pt x="13043" y="4770"/>
                    <a:pt x="11242" y="6171"/>
                  </a:cubicBezTo>
                  <a:cubicBezTo>
                    <a:pt x="8774" y="8039"/>
                    <a:pt x="10108" y="11008"/>
                    <a:pt x="9808" y="12709"/>
                  </a:cubicBezTo>
                  <a:cubicBezTo>
                    <a:pt x="9541" y="14410"/>
                    <a:pt x="7840" y="14410"/>
                    <a:pt x="3903" y="14410"/>
                  </a:cubicBezTo>
                  <a:cubicBezTo>
                    <a:pt x="1735" y="14410"/>
                    <a:pt x="568" y="17646"/>
                    <a:pt x="1" y="20548"/>
                  </a:cubicBezTo>
                  <a:lnTo>
                    <a:pt x="19681" y="20548"/>
                  </a:lnTo>
                  <a:cubicBezTo>
                    <a:pt x="20248" y="20548"/>
                    <a:pt x="19681" y="16945"/>
                    <a:pt x="20816" y="12409"/>
                  </a:cubicBezTo>
                  <a:cubicBezTo>
                    <a:pt x="21950" y="7906"/>
                    <a:pt x="23050" y="9340"/>
                    <a:pt x="23084" y="7339"/>
                  </a:cubicBezTo>
                  <a:cubicBezTo>
                    <a:pt x="23117" y="5371"/>
                    <a:pt x="27854" y="3703"/>
                    <a:pt x="31223" y="2935"/>
                  </a:cubicBezTo>
                  <a:cubicBezTo>
                    <a:pt x="32657" y="2635"/>
                    <a:pt x="33425" y="1368"/>
                    <a:pt x="338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2"/>
            <p:cNvSpPr/>
            <p:nvPr/>
          </p:nvSpPr>
          <p:spPr>
            <a:xfrm>
              <a:off x="5225575" y="4743850"/>
              <a:ext cx="335250" cy="420325"/>
            </a:xfrm>
            <a:custGeom>
              <a:avLst/>
              <a:gdLst/>
              <a:ahLst/>
              <a:cxnLst/>
              <a:rect l="l" t="t" r="r" b="b"/>
              <a:pathLst>
                <a:path w="13410" h="16813" extrusionOk="0">
                  <a:moveTo>
                    <a:pt x="300" y="0"/>
                  </a:moveTo>
                  <a:cubicBezTo>
                    <a:pt x="0" y="1468"/>
                    <a:pt x="601" y="3069"/>
                    <a:pt x="601" y="5604"/>
                  </a:cubicBezTo>
                  <a:cubicBezTo>
                    <a:pt x="601" y="8173"/>
                    <a:pt x="3403" y="10674"/>
                    <a:pt x="5371" y="14043"/>
                  </a:cubicBezTo>
                  <a:cubicBezTo>
                    <a:pt x="6205" y="15444"/>
                    <a:pt x="6572" y="16145"/>
                    <a:pt x="6738" y="16812"/>
                  </a:cubicBezTo>
                  <a:lnTo>
                    <a:pt x="13410" y="16812"/>
                  </a:lnTo>
                  <a:cubicBezTo>
                    <a:pt x="13376" y="16278"/>
                    <a:pt x="13343" y="15711"/>
                    <a:pt x="13276" y="15144"/>
                  </a:cubicBezTo>
                  <a:cubicBezTo>
                    <a:pt x="13010" y="13476"/>
                    <a:pt x="8206" y="6138"/>
                    <a:pt x="6805" y="3603"/>
                  </a:cubicBezTo>
                  <a:cubicBezTo>
                    <a:pt x="6438" y="2869"/>
                    <a:pt x="6105" y="2135"/>
                    <a:pt x="5871" y="1368"/>
                  </a:cubicBezTo>
                  <a:cubicBezTo>
                    <a:pt x="4103" y="901"/>
                    <a:pt x="2269" y="434"/>
                    <a:pt x="3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2"/>
            <p:cNvSpPr/>
            <p:nvPr/>
          </p:nvSpPr>
          <p:spPr>
            <a:xfrm>
              <a:off x="5701750" y="4888100"/>
              <a:ext cx="245200" cy="276075"/>
            </a:xfrm>
            <a:custGeom>
              <a:avLst/>
              <a:gdLst/>
              <a:ahLst/>
              <a:cxnLst/>
              <a:rect l="l" t="t" r="r" b="b"/>
              <a:pathLst>
                <a:path w="9808" h="11043" extrusionOk="0">
                  <a:moveTo>
                    <a:pt x="0" y="1"/>
                  </a:moveTo>
                  <a:cubicBezTo>
                    <a:pt x="1435" y="2302"/>
                    <a:pt x="3169" y="5138"/>
                    <a:pt x="3803" y="6572"/>
                  </a:cubicBezTo>
                  <a:cubicBezTo>
                    <a:pt x="4470" y="8107"/>
                    <a:pt x="5137" y="9408"/>
                    <a:pt x="5771" y="11042"/>
                  </a:cubicBezTo>
                  <a:lnTo>
                    <a:pt x="9807" y="11042"/>
                  </a:lnTo>
                  <a:lnTo>
                    <a:pt x="6972" y="7973"/>
                  </a:lnTo>
                  <a:lnTo>
                    <a:pt x="6038" y="2769"/>
                  </a:lnTo>
                  <a:cubicBezTo>
                    <a:pt x="4270" y="1869"/>
                    <a:pt x="2268" y="935"/>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62"/>
            <p:cNvSpPr/>
            <p:nvPr/>
          </p:nvSpPr>
          <p:spPr>
            <a:xfrm>
              <a:off x="4106425" y="4621250"/>
              <a:ext cx="378650" cy="542925"/>
            </a:xfrm>
            <a:custGeom>
              <a:avLst/>
              <a:gdLst/>
              <a:ahLst/>
              <a:cxnLst/>
              <a:rect l="l" t="t" r="r" b="b"/>
              <a:pathLst>
                <a:path w="15146" h="21717" extrusionOk="0">
                  <a:moveTo>
                    <a:pt x="15143" y="21340"/>
                  </a:moveTo>
                  <a:cubicBezTo>
                    <a:pt x="15144" y="21343"/>
                    <a:pt x="15144" y="21346"/>
                    <a:pt x="15145" y="21349"/>
                  </a:cubicBezTo>
                  <a:cubicBezTo>
                    <a:pt x="15144" y="21346"/>
                    <a:pt x="15144" y="21343"/>
                    <a:pt x="15143" y="21340"/>
                  </a:cubicBezTo>
                  <a:close/>
                  <a:moveTo>
                    <a:pt x="468" y="1"/>
                  </a:moveTo>
                  <a:cubicBezTo>
                    <a:pt x="301" y="1835"/>
                    <a:pt x="435" y="4437"/>
                    <a:pt x="268" y="7339"/>
                  </a:cubicBezTo>
                  <a:cubicBezTo>
                    <a:pt x="1" y="12610"/>
                    <a:pt x="1402" y="14711"/>
                    <a:pt x="1402" y="19214"/>
                  </a:cubicBezTo>
                  <a:cubicBezTo>
                    <a:pt x="1402" y="20115"/>
                    <a:pt x="1435" y="20949"/>
                    <a:pt x="1469" y="21716"/>
                  </a:cubicBezTo>
                  <a:lnTo>
                    <a:pt x="15112" y="21716"/>
                  </a:lnTo>
                  <a:cubicBezTo>
                    <a:pt x="15091" y="21363"/>
                    <a:pt x="15096" y="21242"/>
                    <a:pt x="15111" y="21242"/>
                  </a:cubicBezTo>
                  <a:cubicBezTo>
                    <a:pt x="15120" y="21242"/>
                    <a:pt x="15131" y="21282"/>
                    <a:pt x="15143" y="21340"/>
                  </a:cubicBezTo>
                  <a:lnTo>
                    <a:pt x="15143" y="21340"/>
                  </a:lnTo>
                  <a:cubicBezTo>
                    <a:pt x="14705" y="19184"/>
                    <a:pt x="12643" y="8837"/>
                    <a:pt x="12410" y="6605"/>
                  </a:cubicBezTo>
                  <a:cubicBezTo>
                    <a:pt x="12243" y="5171"/>
                    <a:pt x="11242" y="2669"/>
                    <a:pt x="10242" y="434"/>
                  </a:cubicBezTo>
                  <a:cubicBezTo>
                    <a:pt x="6939" y="267"/>
                    <a:pt x="3704" y="134"/>
                    <a:pt x="4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2"/>
            <p:cNvSpPr/>
            <p:nvPr/>
          </p:nvSpPr>
          <p:spPr>
            <a:xfrm>
              <a:off x="4485050" y="5154975"/>
              <a:ext cx="1675" cy="9200"/>
            </a:xfrm>
            <a:custGeom>
              <a:avLst/>
              <a:gdLst/>
              <a:ahLst/>
              <a:cxnLst/>
              <a:rect l="l" t="t" r="r" b="b"/>
              <a:pathLst>
                <a:path w="67" h="368" extrusionOk="0">
                  <a:moveTo>
                    <a:pt x="0" y="0"/>
                  </a:moveTo>
                  <a:cubicBezTo>
                    <a:pt x="33" y="234"/>
                    <a:pt x="67" y="367"/>
                    <a:pt x="67" y="367"/>
                  </a:cubicBezTo>
                  <a:cubicBezTo>
                    <a:pt x="67" y="367"/>
                    <a:pt x="33" y="134"/>
                    <a:pt x="0" y="0"/>
                  </a:cubicBezTo>
                  <a:close/>
                </a:path>
              </a:pathLst>
            </a:custGeom>
            <a:solidFill>
              <a:srgbClr val="D18F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2"/>
            <p:cNvSpPr/>
            <p:nvPr/>
          </p:nvSpPr>
          <p:spPr>
            <a:xfrm>
              <a:off x="4733550" y="4665450"/>
              <a:ext cx="253550" cy="498725"/>
            </a:xfrm>
            <a:custGeom>
              <a:avLst/>
              <a:gdLst/>
              <a:ahLst/>
              <a:cxnLst/>
              <a:rect l="l" t="t" r="r" b="b"/>
              <a:pathLst>
                <a:path w="10142" h="19949" extrusionOk="0">
                  <a:moveTo>
                    <a:pt x="1268" y="0"/>
                  </a:moveTo>
                  <a:cubicBezTo>
                    <a:pt x="1468" y="868"/>
                    <a:pt x="1502" y="1768"/>
                    <a:pt x="1435" y="2669"/>
                  </a:cubicBezTo>
                  <a:cubicBezTo>
                    <a:pt x="1068" y="5304"/>
                    <a:pt x="1" y="7606"/>
                    <a:pt x="1" y="10141"/>
                  </a:cubicBezTo>
                  <a:cubicBezTo>
                    <a:pt x="1" y="12676"/>
                    <a:pt x="267" y="14911"/>
                    <a:pt x="1" y="19948"/>
                  </a:cubicBezTo>
                  <a:lnTo>
                    <a:pt x="10141" y="19948"/>
                  </a:lnTo>
                  <a:cubicBezTo>
                    <a:pt x="9841" y="17113"/>
                    <a:pt x="6739" y="11809"/>
                    <a:pt x="6472" y="8740"/>
                  </a:cubicBezTo>
                  <a:cubicBezTo>
                    <a:pt x="6238" y="6372"/>
                    <a:pt x="5871" y="4103"/>
                    <a:pt x="5571" y="534"/>
                  </a:cubicBezTo>
                  <a:cubicBezTo>
                    <a:pt x="4170" y="334"/>
                    <a:pt x="2736" y="167"/>
                    <a:pt x="12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2"/>
            <p:cNvSpPr/>
            <p:nvPr/>
          </p:nvSpPr>
          <p:spPr>
            <a:xfrm>
              <a:off x="2632875" y="4842250"/>
              <a:ext cx="1687900" cy="148450"/>
            </a:xfrm>
            <a:custGeom>
              <a:avLst/>
              <a:gdLst/>
              <a:ahLst/>
              <a:cxnLst/>
              <a:rect l="l" t="t" r="r" b="b"/>
              <a:pathLst>
                <a:path w="67516" h="5938" extrusionOk="0">
                  <a:moveTo>
                    <a:pt x="33758" y="0"/>
                  </a:moveTo>
                  <a:cubicBezTo>
                    <a:pt x="15112" y="0"/>
                    <a:pt x="1" y="1334"/>
                    <a:pt x="1" y="2969"/>
                  </a:cubicBezTo>
                  <a:cubicBezTo>
                    <a:pt x="1" y="4603"/>
                    <a:pt x="15112" y="5938"/>
                    <a:pt x="33758" y="5938"/>
                  </a:cubicBezTo>
                  <a:cubicBezTo>
                    <a:pt x="52405" y="5938"/>
                    <a:pt x="67516" y="4603"/>
                    <a:pt x="67516" y="2969"/>
                  </a:cubicBezTo>
                  <a:cubicBezTo>
                    <a:pt x="67516" y="1334"/>
                    <a:pt x="52405" y="0"/>
                    <a:pt x="33758" y="0"/>
                  </a:cubicBezTo>
                  <a:close/>
                </a:path>
              </a:pathLst>
            </a:custGeom>
            <a:solidFill>
              <a:srgbClr val="915600">
                <a:alpha val="616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2"/>
            <p:cNvSpPr/>
            <p:nvPr/>
          </p:nvSpPr>
          <p:spPr>
            <a:xfrm>
              <a:off x="1799800" y="4830850"/>
              <a:ext cx="165975" cy="300800"/>
            </a:xfrm>
            <a:custGeom>
              <a:avLst/>
              <a:gdLst/>
              <a:ahLst/>
              <a:cxnLst/>
              <a:rect l="l" t="t" r="r" b="b"/>
              <a:pathLst>
                <a:path w="6639" h="12032" extrusionOk="0">
                  <a:moveTo>
                    <a:pt x="1182" y="0"/>
                  </a:moveTo>
                  <a:cubicBezTo>
                    <a:pt x="1013" y="0"/>
                    <a:pt x="883" y="172"/>
                    <a:pt x="801" y="556"/>
                  </a:cubicBezTo>
                  <a:cubicBezTo>
                    <a:pt x="0" y="4159"/>
                    <a:pt x="6638" y="12031"/>
                    <a:pt x="6638" y="12031"/>
                  </a:cubicBezTo>
                  <a:cubicBezTo>
                    <a:pt x="6638" y="12031"/>
                    <a:pt x="2592" y="0"/>
                    <a:pt x="1182" y="0"/>
                  </a:cubicBezTo>
                  <a:close/>
                </a:path>
              </a:pathLst>
            </a:custGeom>
            <a:solidFill>
              <a:srgbClr val="ACB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2"/>
            <p:cNvSpPr/>
            <p:nvPr/>
          </p:nvSpPr>
          <p:spPr>
            <a:xfrm>
              <a:off x="1826475" y="4552600"/>
              <a:ext cx="201900" cy="579050"/>
            </a:xfrm>
            <a:custGeom>
              <a:avLst/>
              <a:gdLst/>
              <a:ahLst/>
              <a:cxnLst/>
              <a:rect l="l" t="t" r="r" b="b"/>
              <a:pathLst>
                <a:path w="8076" h="23162" extrusionOk="0">
                  <a:moveTo>
                    <a:pt x="4219" y="0"/>
                  </a:moveTo>
                  <a:cubicBezTo>
                    <a:pt x="4171" y="0"/>
                    <a:pt x="4121" y="4"/>
                    <a:pt x="4070" y="11"/>
                  </a:cubicBezTo>
                  <a:cubicBezTo>
                    <a:pt x="1" y="612"/>
                    <a:pt x="5571" y="23161"/>
                    <a:pt x="5571" y="23161"/>
                  </a:cubicBezTo>
                  <a:cubicBezTo>
                    <a:pt x="5571" y="23161"/>
                    <a:pt x="8076" y="0"/>
                    <a:pt x="4219" y="0"/>
                  </a:cubicBezTo>
                  <a:close/>
                </a:path>
              </a:pathLst>
            </a:custGeom>
            <a:solidFill>
              <a:srgbClr val="9EA3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2"/>
            <p:cNvSpPr/>
            <p:nvPr/>
          </p:nvSpPr>
          <p:spPr>
            <a:xfrm>
              <a:off x="1854825" y="4913950"/>
              <a:ext cx="110950" cy="217700"/>
            </a:xfrm>
            <a:custGeom>
              <a:avLst/>
              <a:gdLst/>
              <a:ahLst/>
              <a:cxnLst/>
              <a:rect l="l" t="t" r="r" b="b"/>
              <a:pathLst>
                <a:path w="4438" h="8708" extrusionOk="0">
                  <a:moveTo>
                    <a:pt x="1" y="1"/>
                  </a:moveTo>
                  <a:lnTo>
                    <a:pt x="668" y="1369"/>
                  </a:lnTo>
                  <a:cubicBezTo>
                    <a:pt x="868" y="1802"/>
                    <a:pt x="1101" y="2269"/>
                    <a:pt x="1368" y="2770"/>
                  </a:cubicBezTo>
                  <a:lnTo>
                    <a:pt x="2136" y="4404"/>
                  </a:lnTo>
                  <a:lnTo>
                    <a:pt x="2969" y="5972"/>
                  </a:lnTo>
                  <a:lnTo>
                    <a:pt x="3703" y="7373"/>
                  </a:lnTo>
                  <a:lnTo>
                    <a:pt x="4437" y="8707"/>
                  </a:lnTo>
                  <a:lnTo>
                    <a:pt x="3770" y="7339"/>
                  </a:lnTo>
                  <a:cubicBezTo>
                    <a:pt x="3570" y="6939"/>
                    <a:pt x="3336" y="6439"/>
                    <a:pt x="3103" y="5938"/>
                  </a:cubicBezTo>
                  <a:lnTo>
                    <a:pt x="2302" y="4337"/>
                  </a:lnTo>
                  <a:lnTo>
                    <a:pt x="1468" y="2736"/>
                  </a:lnTo>
                  <a:lnTo>
                    <a:pt x="735" y="1335"/>
                  </a:lnTo>
                  <a:lnTo>
                    <a:pt x="1" y="1"/>
                  </a:ln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2"/>
            <p:cNvSpPr/>
            <p:nvPr/>
          </p:nvSpPr>
          <p:spPr>
            <a:xfrm>
              <a:off x="1984925" y="4736600"/>
              <a:ext cx="126775" cy="395875"/>
            </a:xfrm>
            <a:custGeom>
              <a:avLst/>
              <a:gdLst/>
              <a:ahLst/>
              <a:cxnLst/>
              <a:rect l="l" t="t" r="r" b="b"/>
              <a:pathLst>
                <a:path w="5071" h="15835" extrusionOk="0">
                  <a:moveTo>
                    <a:pt x="2371" y="0"/>
                  </a:moveTo>
                  <a:cubicBezTo>
                    <a:pt x="633" y="0"/>
                    <a:pt x="0" y="15834"/>
                    <a:pt x="0" y="15834"/>
                  </a:cubicBezTo>
                  <a:cubicBezTo>
                    <a:pt x="0" y="15834"/>
                    <a:pt x="5071" y="4460"/>
                    <a:pt x="2936" y="524"/>
                  </a:cubicBezTo>
                  <a:cubicBezTo>
                    <a:pt x="2736" y="164"/>
                    <a:pt x="2548" y="0"/>
                    <a:pt x="2371" y="0"/>
                  </a:cubicBezTo>
                  <a:close/>
                </a:path>
              </a:pathLst>
            </a:custGeom>
            <a:solidFill>
              <a:srgbClr val="ACB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2"/>
            <p:cNvSpPr/>
            <p:nvPr/>
          </p:nvSpPr>
          <p:spPr>
            <a:xfrm>
              <a:off x="1984925" y="4842250"/>
              <a:ext cx="55050" cy="290225"/>
            </a:xfrm>
            <a:custGeom>
              <a:avLst/>
              <a:gdLst/>
              <a:ahLst/>
              <a:cxnLst/>
              <a:rect l="l" t="t" r="r" b="b"/>
              <a:pathLst>
                <a:path w="2202" h="11609" extrusionOk="0">
                  <a:moveTo>
                    <a:pt x="2202" y="0"/>
                  </a:moveTo>
                  <a:lnTo>
                    <a:pt x="2202" y="0"/>
                  </a:lnTo>
                  <a:cubicBezTo>
                    <a:pt x="2202" y="1"/>
                    <a:pt x="2035" y="734"/>
                    <a:pt x="1835" y="1801"/>
                  </a:cubicBezTo>
                  <a:cubicBezTo>
                    <a:pt x="1702" y="2369"/>
                    <a:pt x="1602" y="3002"/>
                    <a:pt x="1435" y="3669"/>
                  </a:cubicBezTo>
                  <a:cubicBezTo>
                    <a:pt x="1301" y="4337"/>
                    <a:pt x="1168" y="5070"/>
                    <a:pt x="1034" y="5804"/>
                  </a:cubicBezTo>
                  <a:cubicBezTo>
                    <a:pt x="901" y="6538"/>
                    <a:pt x="768" y="7272"/>
                    <a:pt x="634" y="7939"/>
                  </a:cubicBezTo>
                  <a:cubicBezTo>
                    <a:pt x="501" y="8606"/>
                    <a:pt x="401" y="9240"/>
                    <a:pt x="301" y="9807"/>
                  </a:cubicBezTo>
                  <a:cubicBezTo>
                    <a:pt x="134" y="10875"/>
                    <a:pt x="0" y="11608"/>
                    <a:pt x="0" y="11608"/>
                  </a:cubicBezTo>
                  <a:cubicBezTo>
                    <a:pt x="0" y="11608"/>
                    <a:pt x="167" y="10908"/>
                    <a:pt x="401" y="9807"/>
                  </a:cubicBezTo>
                  <a:cubicBezTo>
                    <a:pt x="501" y="9273"/>
                    <a:pt x="634" y="8640"/>
                    <a:pt x="768" y="7973"/>
                  </a:cubicBezTo>
                  <a:cubicBezTo>
                    <a:pt x="901" y="7272"/>
                    <a:pt x="1034" y="6538"/>
                    <a:pt x="1168" y="5838"/>
                  </a:cubicBezTo>
                  <a:cubicBezTo>
                    <a:pt x="1301" y="5104"/>
                    <a:pt x="1435" y="4370"/>
                    <a:pt x="1568" y="3703"/>
                  </a:cubicBezTo>
                  <a:lnTo>
                    <a:pt x="1902" y="1835"/>
                  </a:lnTo>
                  <a:cubicBezTo>
                    <a:pt x="2068" y="734"/>
                    <a:pt x="2202" y="1"/>
                    <a:pt x="2202" y="0"/>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2"/>
            <p:cNvSpPr/>
            <p:nvPr/>
          </p:nvSpPr>
          <p:spPr>
            <a:xfrm>
              <a:off x="1944900" y="4731325"/>
              <a:ext cx="21700" cy="388650"/>
            </a:xfrm>
            <a:custGeom>
              <a:avLst/>
              <a:gdLst/>
              <a:ahLst/>
              <a:cxnLst/>
              <a:rect l="l" t="t" r="r" b="b"/>
              <a:pathLst>
                <a:path w="868" h="15546" extrusionOk="0">
                  <a:moveTo>
                    <a:pt x="0" y="1"/>
                  </a:moveTo>
                  <a:cubicBezTo>
                    <a:pt x="0" y="1"/>
                    <a:pt x="34" y="968"/>
                    <a:pt x="100" y="2402"/>
                  </a:cubicBezTo>
                  <a:cubicBezTo>
                    <a:pt x="134" y="3170"/>
                    <a:pt x="167" y="4004"/>
                    <a:pt x="200" y="4904"/>
                  </a:cubicBezTo>
                  <a:cubicBezTo>
                    <a:pt x="267" y="5838"/>
                    <a:pt x="300" y="6806"/>
                    <a:pt x="367" y="7773"/>
                  </a:cubicBezTo>
                  <a:cubicBezTo>
                    <a:pt x="434" y="8740"/>
                    <a:pt x="467" y="9674"/>
                    <a:pt x="534" y="10608"/>
                  </a:cubicBezTo>
                  <a:cubicBezTo>
                    <a:pt x="601" y="11542"/>
                    <a:pt x="667" y="12376"/>
                    <a:pt x="701" y="13110"/>
                  </a:cubicBezTo>
                  <a:cubicBezTo>
                    <a:pt x="801" y="14578"/>
                    <a:pt x="868" y="15545"/>
                    <a:pt x="868" y="15545"/>
                  </a:cubicBezTo>
                  <a:cubicBezTo>
                    <a:pt x="868" y="15545"/>
                    <a:pt x="834" y="14578"/>
                    <a:pt x="801" y="13110"/>
                  </a:cubicBezTo>
                  <a:cubicBezTo>
                    <a:pt x="734" y="12376"/>
                    <a:pt x="701" y="11509"/>
                    <a:pt x="667" y="10608"/>
                  </a:cubicBezTo>
                  <a:cubicBezTo>
                    <a:pt x="601" y="9708"/>
                    <a:pt x="567" y="8740"/>
                    <a:pt x="501" y="7773"/>
                  </a:cubicBezTo>
                  <a:cubicBezTo>
                    <a:pt x="467" y="6806"/>
                    <a:pt x="401" y="5838"/>
                    <a:pt x="334" y="4904"/>
                  </a:cubicBezTo>
                  <a:cubicBezTo>
                    <a:pt x="267" y="3970"/>
                    <a:pt x="234" y="3136"/>
                    <a:pt x="167" y="2402"/>
                  </a:cubicBezTo>
                  <a:cubicBezTo>
                    <a:pt x="67" y="968"/>
                    <a:pt x="0" y="1"/>
                    <a:pt x="0" y="1"/>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2"/>
            <p:cNvSpPr/>
            <p:nvPr/>
          </p:nvSpPr>
          <p:spPr>
            <a:xfrm>
              <a:off x="4094750" y="4502900"/>
              <a:ext cx="165150" cy="301000"/>
            </a:xfrm>
            <a:custGeom>
              <a:avLst/>
              <a:gdLst/>
              <a:ahLst/>
              <a:cxnLst/>
              <a:rect l="l" t="t" r="r" b="b"/>
              <a:pathLst>
                <a:path w="6606" h="12040" extrusionOk="0">
                  <a:moveTo>
                    <a:pt x="1161" y="0"/>
                  </a:moveTo>
                  <a:cubicBezTo>
                    <a:pt x="989" y="0"/>
                    <a:pt x="854" y="174"/>
                    <a:pt x="768" y="565"/>
                  </a:cubicBezTo>
                  <a:cubicBezTo>
                    <a:pt x="1" y="4167"/>
                    <a:pt x="6606" y="12040"/>
                    <a:pt x="6606" y="12040"/>
                  </a:cubicBezTo>
                  <a:cubicBezTo>
                    <a:pt x="6606" y="12040"/>
                    <a:pt x="2592" y="0"/>
                    <a:pt x="1161" y="0"/>
                  </a:cubicBezTo>
                  <a:close/>
                </a:path>
              </a:pathLst>
            </a:custGeom>
            <a:solidFill>
              <a:srgbClr val="ACB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62"/>
            <p:cNvSpPr/>
            <p:nvPr/>
          </p:nvSpPr>
          <p:spPr>
            <a:xfrm>
              <a:off x="4121450" y="4224025"/>
              <a:ext cx="202700" cy="579875"/>
            </a:xfrm>
            <a:custGeom>
              <a:avLst/>
              <a:gdLst/>
              <a:ahLst/>
              <a:cxnLst/>
              <a:rect l="l" t="t" r="r" b="b"/>
              <a:pathLst>
                <a:path w="8108" h="23195" extrusionOk="0">
                  <a:moveTo>
                    <a:pt x="4252" y="0"/>
                  </a:moveTo>
                  <a:cubicBezTo>
                    <a:pt x="4204" y="0"/>
                    <a:pt x="4154" y="4"/>
                    <a:pt x="4103" y="11"/>
                  </a:cubicBezTo>
                  <a:cubicBezTo>
                    <a:pt x="0" y="612"/>
                    <a:pt x="5538" y="23195"/>
                    <a:pt x="5538" y="23195"/>
                  </a:cubicBezTo>
                  <a:cubicBezTo>
                    <a:pt x="5538" y="23195"/>
                    <a:pt x="8108" y="0"/>
                    <a:pt x="4252" y="0"/>
                  </a:cubicBezTo>
                  <a:close/>
                </a:path>
              </a:pathLst>
            </a:custGeom>
            <a:solidFill>
              <a:srgbClr val="9EA3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2"/>
            <p:cNvSpPr/>
            <p:nvPr/>
          </p:nvSpPr>
          <p:spPr>
            <a:xfrm>
              <a:off x="4148975" y="4585400"/>
              <a:ext cx="110925" cy="218500"/>
            </a:xfrm>
            <a:custGeom>
              <a:avLst/>
              <a:gdLst/>
              <a:ahLst/>
              <a:cxnLst/>
              <a:rect l="l" t="t" r="r" b="b"/>
              <a:pathLst>
                <a:path w="4437" h="8740" extrusionOk="0">
                  <a:moveTo>
                    <a:pt x="0" y="0"/>
                  </a:moveTo>
                  <a:lnTo>
                    <a:pt x="667" y="1401"/>
                  </a:lnTo>
                  <a:lnTo>
                    <a:pt x="1368" y="2802"/>
                  </a:lnTo>
                  <a:lnTo>
                    <a:pt x="2168" y="4403"/>
                  </a:lnTo>
                  <a:cubicBezTo>
                    <a:pt x="2435" y="4937"/>
                    <a:pt x="2735" y="5504"/>
                    <a:pt x="3002" y="6004"/>
                  </a:cubicBezTo>
                  <a:lnTo>
                    <a:pt x="3736" y="7405"/>
                  </a:lnTo>
                  <a:lnTo>
                    <a:pt x="4437" y="8740"/>
                  </a:lnTo>
                  <a:cubicBezTo>
                    <a:pt x="4437" y="8740"/>
                    <a:pt x="4170" y="8173"/>
                    <a:pt x="3770" y="7339"/>
                  </a:cubicBezTo>
                  <a:cubicBezTo>
                    <a:pt x="3569" y="6938"/>
                    <a:pt x="3336" y="6471"/>
                    <a:pt x="3102" y="5938"/>
                  </a:cubicBezTo>
                  <a:lnTo>
                    <a:pt x="2302" y="4337"/>
                  </a:lnTo>
                  <a:cubicBezTo>
                    <a:pt x="2002" y="3803"/>
                    <a:pt x="1735" y="3236"/>
                    <a:pt x="1468" y="2735"/>
                  </a:cubicBezTo>
                  <a:cubicBezTo>
                    <a:pt x="1201" y="2235"/>
                    <a:pt x="968" y="1768"/>
                    <a:pt x="734" y="1368"/>
                  </a:cubicBezTo>
                  <a:lnTo>
                    <a:pt x="0" y="0"/>
                  </a:ln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2"/>
            <p:cNvSpPr/>
            <p:nvPr/>
          </p:nvSpPr>
          <p:spPr>
            <a:xfrm>
              <a:off x="4279900" y="4408675"/>
              <a:ext cx="125950" cy="396075"/>
            </a:xfrm>
            <a:custGeom>
              <a:avLst/>
              <a:gdLst/>
              <a:ahLst/>
              <a:cxnLst/>
              <a:rect l="l" t="t" r="r" b="b"/>
              <a:pathLst>
                <a:path w="5038" h="15843" extrusionOk="0">
                  <a:moveTo>
                    <a:pt x="2376" y="0"/>
                  </a:moveTo>
                  <a:cubicBezTo>
                    <a:pt x="659" y="0"/>
                    <a:pt x="0" y="15842"/>
                    <a:pt x="0" y="15842"/>
                  </a:cubicBezTo>
                  <a:cubicBezTo>
                    <a:pt x="0" y="15842"/>
                    <a:pt x="5037" y="4434"/>
                    <a:pt x="2936" y="531"/>
                  </a:cubicBezTo>
                  <a:cubicBezTo>
                    <a:pt x="2738" y="166"/>
                    <a:pt x="2551" y="0"/>
                    <a:pt x="2376" y="0"/>
                  </a:cubicBezTo>
                  <a:close/>
                </a:path>
              </a:pathLst>
            </a:custGeom>
            <a:solidFill>
              <a:srgbClr val="ACB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2"/>
            <p:cNvSpPr/>
            <p:nvPr/>
          </p:nvSpPr>
          <p:spPr>
            <a:xfrm>
              <a:off x="4279900" y="4514500"/>
              <a:ext cx="54225" cy="290250"/>
            </a:xfrm>
            <a:custGeom>
              <a:avLst/>
              <a:gdLst/>
              <a:ahLst/>
              <a:cxnLst/>
              <a:rect l="l" t="t" r="r" b="b"/>
              <a:pathLst>
                <a:path w="2169" h="11610" extrusionOk="0">
                  <a:moveTo>
                    <a:pt x="2168" y="1"/>
                  </a:moveTo>
                  <a:cubicBezTo>
                    <a:pt x="2168" y="1"/>
                    <a:pt x="2035" y="702"/>
                    <a:pt x="1802" y="1802"/>
                  </a:cubicBezTo>
                  <a:cubicBezTo>
                    <a:pt x="1701" y="2336"/>
                    <a:pt x="1568" y="2970"/>
                    <a:pt x="1435" y="3637"/>
                  </a:cubicBezTo>
                  <a:cubicBezTo>
                    <a:pt x="1301" y="4337"/>
                    <a:pt x="1168" y="5038"/>
                    <a:pt x="1001" y="5772"/>
                  </a:cubicBezTo>
                  <a:lnTo>
                    <a:pt x="634" y="7906"/>
                  </a:lnTo>
                  <a:lnTo>
                    <a:pt x="300" y="9774"/>
                  </a:lnTo>
                  <a:cubicBezTo>
                    <a:pt x="100" y="10875"/>
                    <a:pt x="0" y="11609"/>
                    <a:pt x="0" y="11609"/>
                  </a:cubicBezTo>
                  <a:cubicBezTo>
                    <a:pt x="0" y="11609"/>
                    <a:pt x="134" y="10875"/>
                    <a:pt x="367" y="9808"/>
                  </a:cubicBezTo>
                  <a:cubicBezTo>
                    <a:pt x="467" y="9241"/>
                    <a:pt x="601" y="8607"/>
                    <a:pt x="734" y="7940"/>
                  </a:cubicBezTo>
                  <a:cubicBezTo>
                    <a:pt x="868" y="7273"/>
                    <a:pt x="1001" y="6539"/>
                    <a:pt x="1168" y="5805"/>
                  </a:cubicBezTo>
                  <a:lnTo>
                    <a:pt x="1535" y="3670"/>
                  </a:lnTo>
                  <a:cubicBezTo>
                    <a:pt x="1668" y="3003"/>
                    <a:pt x="1768" y="2369"/>
                    <a:pt x="1868" y="1802"/>
                  </a:cubicBezTo>
                  <a:cubicBezTo>
                    <a:pt x="2068" y="702"/>
                    <a:pt x="2168" y="1"/>
                    <a:pt x="2168" y="1"/>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62"/>
            <p:cNvSpPr/>
            <p:nvPr/>
          </p:nvSpPr>
          <p:spPr>
            <a:xfrm>
              <a:off x="4239025" y="4402750"/>
              <a:ext cx="22550" cy="388650"/>
            </a:xfrm>
            <a:custGeom>
              <a:avLst/>
              <a:gdLst/>
              <a:ahLst/>
              <a:cxnLst/>
              <a:rect l="l" t="t" r="r" b="b"/>
              <a:pathLst>
                <a:path w="902" h="15546" extrusionOk="0">
                  <a:moveTo>
                    <a:pt x="1" y="1"/>
                  </a:moveTo>
                  <a:cubicBezTo>
                    <a:pt x="1" y="2"/>
                    <a:pt x="67" y="969"/>
                    <a:pt x="101" y="2436"/>
                  </a:cubicBezTo>
                  <a:cubicBezTo>
                    <a:pt x="134" y="3170"/>
                    <a:pt x="168" y="4004"/>
                    <a:pt x="234" y="4938"/>
                  </a:cubicBezTo>
                  <a:cubicBezTo>
                    <a:pt x="268" y="5838"/>
                    <a:pt x="334" y="6806"/>
                    <a:pt x="401" y="7773"/>
                  </a:cubicBezTo>
                  <a:cubicBezTo>
                    <a:pt x="434" y="8741"/>
                    <a:pt x="501" y="9708"/>
                    <a:pt x="568" y="10609"/>
                  </a:cubicBezTo>
                  <a:cubicBezTo>
                    <a:pt x="601" y="11543"/>
                    <a:pt x="668" y="12410"/>
                    <a:pt x="735" y="13110"/>
                  </a:cubicBezTo>
                  <a:cubicBezTo>
                    <a:pt x="835" y="14578"/>
                    <a:pt x="901" y="15545"/>
                    <a:pt x="901" y="15545"/>
                  </a:cubicBezTo>
                  <a:cubicBezTo>
                    <a:pt x="901" y="15545"/>
                    <a:pt x="868" y="14578"/>
                    <a:pt x="801" y="13110"/>
                  </a:cubicBezTo>
                  <a:cubicBezTo>
                    <a:pt x="768" y="12376"/>
                    <a:pt x="735" y="11543"/>
                    <a:pt x="668" y="10609"/>
                  </a:cubicBezTo>
                  <a:cubicBezTo>
                    <a:pt x="635" y="9708"/>
                    <a:pt x="601" y="8741"/>
                    <a:pt x="534" y="7773"/>
                  </a:cubicBezTo>
                  <a:cubicBezTo>
                    <a:pt x="468" y="6806"/>
                    <a:pt x="401" y="5838"/>
                    <a:pt x="368" y="4904"/>
                  </a:cubicBezTo>
                  <a:cubicBezTo>
                    <a:pt x="301" y="4004"/>
                    <a:pt x="234" y="3136"/>
                    <a:pt x="201" y="2403"/>
                  </a:cubicBezTo>
                  <a:cubicBezTo>
                    <a:pt x="101" y="969"/>
                    <a:pt x="1" y="2"/>
                    <a:pt x="1" y="1"/>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2"/>
            <p:cNvSpPr/>
            <p:nvPr/>
          </p:nvSpPr>
          <p:spPr>
            <a:xfrm>
              <a:off x="5267275" y="4788250"/>
              <a:ext cx="125100" cy="226650"/>
            </a:xfrm>
            <a:custGeom>
              <a:avLst/>
              <a:gdLst/>
              <a:ahLst/>
              <a:cxnLst/>
              <a:rect l="l" t="t" r="r" b="b"/>
              <a:pathLst>
                <a:path w="5004" h="9066" extrusionOk="0">
                  <a:moveTo>
                    <a:pt x="896" y="1"/>
                  </a:moveTo>
                  <a:cubicBezTo>
                    <a:pt x="766" y="1"/>
                    <a:pt x="665" y="132"/>
                    <a:pt x="601" y="426"/>
                  </a:cubicBezTo>
                  <a:cubicBezTo>
                    <a:pt x="0" y="3128"/>
                    <a:pt x="5004" y="9065"/>
                    <a:pt x="5004" y="9065"/>
                  </a:cubicBezTo>
                  <a:cubicBezTo>
                    <a:pt x="5004" y="9065"/>
                    <a:pt x="1973" y="1"/>
                    <a:pt x="896" y="1"/>
                  </a:cubicBezTo>
                  <a:close/>
                </a:path>
              </a:pathLst>
            </a:custGeom>
            <a:solidFill>
              <a:srgbClr val="ACB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2"/>
            <p:cNvSpPr/>
            <p:nvPr/>
          </p:nvSpPr>
          <p:spPr>
            <a:xfrm>
              <a:off x="5288125" y="4577700"/>
              <a:ext cx="152275" cy="437200"/>
            </a:xfrm>
            <a:custGeom>
              <a:avLst/>
              <a:gdLst/>
              <a:ahLst/>
              <a:cxnLst/>
              <a:rect l="l" t="t" r="r" b="b"/>
              <a:pathLst>
                <a:path w="6091" h="17488" extrusionOk="0">
                  <a:moveTo>
                    <a:pt x="3177" y="0"/>
                  </a:moveTo>
                  <a:cubicBezTo>
                    <a:pt x="3142" y="0"/>
                    <a:pt x="3106" y="3"/>
                    <a:pt x="3069" y="8"/>
                  </a:cubicBezTo>
                  <a:cubicBezTo>
                    <a:pt x="0" y="475"/>
                    <a:pt x="4170" y="17487"/>
                    <a:pt x="4170" y="17487"/>
                  </a:cubicBezTo>
                  <a:cubicBezTo>
                    <a:pt x="4170" y="17487"/>
                    <a:pt x="6091" y="0"/>
                    <a:pt x="3177" y="0"/>
                  </a:cubicBezTo>
                  <a:close/>
                </a:path>
              </a:pathLst>
            </a:custGeom>
            <a:solidFill>
              <a:srgbClr val="9EA3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2"/>
            <p:cNvSpPr/>
            <p:nvPr/>
          </p:nvSpPr>
          <p:spPr>
            <a:xfrm>
              <a:off x="5309800" y="4850575"/>
              <a:ext cx="82575" cy="164325"/>
            </a:xfrm>
            <a:custGeom>
              <a:avLst/>
              <a:gdLst/>
              <a:ahLst/>
              <a:cxnLst/>
              <a:rect l="l" t="t" r="r" b="b"/>
              <a:pathLst>
                <a:path w="3303" h="6573" extrusionOk="0">
                  <a:moveTo>
                    <a:pt x="0" y="1"/>
                  </a:moveTo>
                  <a:lnTo>
                    <a:pt x="467" y="1035"/>
                  </a:lnTo>
                  <a:cubicBezTo>
                    <a:pt x="634" y="1368"/>
                    <a:pt x="801" y="1735"/>
                    <a:pt x="1001" y="2102"/>
                  </a:cubicBezTo>
                  <a:lnTo>
                    <a:pt x="1601" y="3336"/>
                  </a:lnTo>
                  <a:cubicBezTo>
                    <a:pt x="1802" y="3737"/>
                    <a:pt x="2035" y="4137"/>
                    <a:pt x="2235" y="4537"/>
                  </a:cubicBezTo>
                  <a:cubicBezTo>
                    <a:pt x="2435" y="4904"/>
                    <a:pt x="2602" y="5271"/>
                    <a:pt x="2769" y="5571"/>
                  </a:cubicBezTo>
                  <a:cubicBezTo>
                    <a:pt x="3103" y="6172"/>
                    <a:pt x="3303" y="6572"/>
                    <a:pt x="3303" y="6572"/>
                  </a:cubicBezTo>
                  <a:lnTo>
                    <a:pt x="2802" y="5538"/>
                  </a:lnTo>
                  <a:cubicBezTo>
                    <a:pt x="2669" y="5238"/>
                    <a:pt x="2502" y="4871"/>
                    <a:pt x="2302" y="4471"/>
                  </a:cubicBezTo>
                  <a:lnTo>
                    <a:pt x="1702" y="3270"/>
                  </a:lnTo>
                  <a:lnTo>
                    <a:pt x="1068" y="2069"/>
                  </a:lnTo>
                  <a:cubicBezTo>
                    <a:pt x="868" y="1669"/>
                    <a:pt x="701" y="1335"/>
                    <a:pt x="534" y="1001"/>
                  </a:cubicBezTo>
                  <a:cubicBezTo>
                    <a:pt x="201" y="435"/>
                    <a:pt x="1" y="2"/>
                    <a:pt x="0" y="1"/>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2"/>
            <p:cNvSpPr/>
            <p:nvPr/>
          </p:nvSpPr>
          <p:spPr>
            <a:xfrm>
              <a:off x="5407375" y="4717150"/>
              <a:ext cx="95075" cy="298575"/>
            </a:xfrm>
            <a:custGeom>
              <a:avLst/>
              <a:gdLst/>
              <a:ahLst/>
              <a:cxnLst/>
              <a:rect l="l" t="t" r="r" b="b"/>
              <a:pathLst>
                <a:path w="3803" h="11943" extrusionOk="0">
                  <a:moveTo>
                    <a:pt x="1781" y="0"/>
                  </a:moveTo>
                  <a:cubicBezTo>
                    <a:pt x="494" y="0"/>
                    <a:pt x="0" y="11942"/>
                    <a:pt x="0" y="11942"/>
                  </a:cubicBezTo>
                  <a:cubicBezTo>
                    <a:pt x="0" y="11942"/>
                    <a:pt x="3803" y="3370"/>
                    <a:pt x="2202" y="401"/>
                  </a:cubicBezTo>
                  <a:cubicBezTo>
                    <a:pt x="2053" y="125"/>
                    <a:pt x="1913" y="0"/>
                    <a:pt x="1781" y="0"/>
                  </a:cubicBezTo>
                  <a:close/>
                </a:path>
              </a:pathLst>
            </a:custGeom>
            <a:solidFill>
              <a:srgbClr val="ACB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2"/>
            <p:cNvSpPr/>
            <p:nvPr/>
          </p:nvSpPr>
          <p:spPr>
            <a:xfrm>
              <a:off x="5407375" y="4796375"/>
              <a:ext cx="40875" cy="219350"/>
            </a:xfrm>
            <a:custGeom>
              <a:avLst/>
              <a:gdLst/>
              <a:ahLst/>
              <a:cxnLst/>
              <a:rect l="l" t="t" r="r" b="b"/>
              <a:pathLst>
                <a:path w="1635" h="8774" extrusionOk="0">
                  <a:moveTo>
                    <a:pt x="1635" y="1"/>
                  </a:moveTo>
                  <a:lnTo>
                    <a:pt x="1635" y="1"/>
                  </a:lnTo>
                  <a:cubicBezTo>
                    <a:pt x="1635" y="1"/>
                    <a:pt x="1534" y="535"/>
                    <a:pt x="1368" y="1368"/>
                  </a:cubicBezTo>
                  <a:lnTo>
                    <a:pt x="1068" y="2769"/>
                  </a:lnTo>
                  <a:cubicBezTo>
                    <a:pt x="967" y="3303"/>
                    <a:pt x="867" y="3837"/>
                    <a:pt x="767" y="4370"/>
                  </a:cubicBezTo>
                  <a:cubicBezTo>
                    <a:pt x="667" y="4937"/>
                    <a:pt x="567" y="5471"/>
                    <a:pt x="467" y="6005"/>
                  </a:cubicBezTo>
                  <a:cubicBezTo>
                    <a:pt x="367" y="6505"/>
                    <a:pt x="300" y="6972"/>
                    <a:pt x="234" y="7406"/>
                  </a:cubicBezTo>
                  <a:lnTo>
                    <a:pt x="0" y="8773"/>
                  </a:lnTo>
                  <a:cubicBezTo>
                    <a:pt x="0" y="8773"/>
                    <a:pt x="100" y="8240"/>
                    <a:pt x="267" y="7406"/>
                  </a:cubicBezTo>
                  <a:cubicBezTo>
                    <a:pt x="367" y="7006"/>
                    <a:pt x="467" y="6539"/>
                    <a:pt x="567" y="6005"/>
                  </a:cubicBezTo>
                  <a:cubicBezTo>
                    <a:pt x="667" y="5504"/>
                    <a:pt x="767" y="4971"/>
                    <a:pt x="867" y="4404"/>
                  </a:cubicBezTo>
                  <a:cubicBezTo>
                    <a:pt x="967" y="3870"/>
                    <a:pt x="1068" y="3303"/>
                    <a:pt x="1168" y="2803"/>
                  </a:cubicBezTo>
                  <a:cubicBezTo>
                    <a:pt x="1268" y="2269"/>
                    <a:pt x="1334" y="1802"/>
                    <a:pt x="1434" y="1402"/>
                  </a:cubicBezTo>
                  <a:lnTo>
                    <a:pt x="1635" y="1"/>
                  </a:ln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2"/>
            <p:cNvSpPr/>
            <p:nvPr/>
          </p:nvSpPr>
          <p:spPr>
            <a:xfrm>
              <a:off x="5376500" y="4712975"/>
              <a:ext cx="16725" cy="292750"/>
            </a:xfrm>
            <a:custGeom>
              <a:avLst/>
              <a:gdLst/>
              <a:ahLst/>
              <a:cxnLst/>
              <a:rect l="l" t="t" r="r" b="b"/>
              <a:pathLst>
                <a:path w="669" h="11710" extrusionOk="0">
                  <a:moveTo>
                    <a:pt x="1" y="1"/>
                  </a:moveTo>
                  <a:cubicBezTo>
                    <a:pt x="1" y="1"/>
                    <a:pt x="34" y="735"/>
                    <a:pt x="101" y="1835"/>
                  </a:cubicBezTo>
                  <a:cubicBezTo>
                    <a:pt x="101" y="2369"/>
                    <a:pt x="134" y="3003"/>
                    <a:pt x="168" y="3703"/>
                  </a:cubicBezTo>
                  <a:cubicBezTo>
                    <a:pt x="201" y="4371"/>
                    <a:pt x="234" y="5104"/>
                    <a:pt x="301" y="5838"/>
                  </a:cubicBezTo>
                  <a:cubicBezTo>
                    <a:pt x="334" y="6572"/>
                    <a:pt x="368" y="7306"/>
                    <a:pt x="435" y="8007"/>
                  </a:cubicBezTo>
                  <a:cubicBezTo>
                    <a:pt x="468" y="8674"/>
                    <a:pt x="501" y="9307"/>
                    <a:pt x="535" y="9875"/>
                  </a:cubicBezTo>
                  <a:cubicBezTo>
                    <a:pt x="635" y="10975"/>
                    <a:pt x="668" y="11709"/>
                    <a:pt x="668" y="11709"/>
                  </a:cubicBezTo>
                  <a:cubicBezTo>
                    <a:pt x="668" y="11709"/>
                    <a:pt x="668" y="10975"/>
                    <a:pt x="601" y="9875"/>
                  </a:cubicBezTo>
                  <a:cubicBezTo>
                    <a:pt x="568" y="9307"/>
                    <a:pt x="568" y="8674"/>
                    <a:pt x="535" y="8007"/>
                  </a:cubicBezTo>
                  <a:cubicBezTo>
                    <a:pt x="468" y="7306"/>
                    <a:pt x="435" y="6572"/>
                    <a:pt x="401" y="5838"/>
                  </a:cubicBezTo>
                  <a:cubicBezTo>
                    <a:pt x="368" y="5104"/>
                    <a:pt x="334" y="4371"/>
                    <a:pt x="268" y="3703"/>
                  </a:cubicBezTo>
                  <a:cubicBezTo>
                    <a:pt x="234" y="3003"/>
                    <a:pt x="201" y="2369"/>
                    <a:pt x="134" y="1802"/>
                  </a:cubicBezTo>
                  <a:cubicBezTo>
                    <a:pt x="68" y="735"/>
                    <a:pt x="1" y="1"/>
                    <a:pt x="1" y="1"/>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2"/>
            <p:cNvSpPr/>
            <p:nvPr/>
          </p:nvSpPr>
          <p:spPr>
            <a:xfrm>
              <a:off x="3404275" y="4877375"/>
              <a:ext cx="96750" cy="242600"/>
            </a:xfrm>
            <a:custGeom>
              <a:avLst/>
              <a:gdLst/>
              <a:ahLst/>
              <a:cxnLst/>
              <a:rect l="l" t="t" r="r" b="b"/>
              <a:pathLst>
                <a:path w="3870" h="9704" extrusionOk="0">
                  <a:moveTo>
                    <a:pt x="1396" y="0"/>
                  </a:moveTo>
                  <a:cubicBezTo>
                    <a:pt x="1282" y="0"/>
                    <a:pt x="1172" y="113"/>
                    <a:pt x="1068" y="363"/>
                  </a:cubicBezTo>
                  <a:cubicBezTo>
                    <a:pt x="0" y="2932"/>
                    <a:pt x="3870" y="9703"/>
                    <a:pt x="3870" y="9703"/>
                  </a:cubicBezTo>
                  <a:cubicBezTo>
                    <a:pt x="3870" y="9703"/>
                    <a:pt x="2456" y="0"/>
                    <a:pt x="1396" y="0"/>
                  </a:cubicBezTo>
                  <a:close/>
                </a:path>
              </a:pathLst>
            </a:custGeom>
            <a:solidFill>
              <a:srgbClr val="ACB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2"/>
            <p:cNvSpPr/>
            <p:nvPr/>
          </p:nvSpPr>
          <p:spPr>
            <a:xfrm>
              <a:off x="3474475" y="4683775"/>
              <a:ext cx="154975" cy="436200"/>
            </a:xfrm>
            <a:custGeom>
              <a:avLst/>
              <a:gdLst/>
              <a:ahLst/>
              <a:cxnLst/>
              <a:rect l="l" t="t" r="r" b="b"/>
              <a:pathLst>
                <a:path w="6199" h="17448" extrusionOk="0">
                  <a:moveTo>
                    <a:pt x="3070" y="1"/>
                  </a:moveTo>
                  <a:cubicBezTo>
                    <a:pt x="0" y="1"/>
                    <a:pt x="1062" y="17447"/>
                    <a:pt x="1062" y="17447"/>
                  </a:cubicBezTo>
                  <a:cubicBezTo>
                    <a:pt x="1062" y="17447"/>
                    <a:pt x="6199" y="101"/>
                    <a:pt x="3096" y="1"/>
                  </a:cubicBezTo>
                  <a:cubicBezTo>
                    <a:pt x="3088" y="1"/>
                    <a:pt x="3079" y="1"/>
                    <a:pt x="3070" y="1"/>
                  </a:cubicBezTo>
                  <a:close/>
                </a:path>
              </a:pathLst>
            </a:custGeom>
            <a:solidFill>
              <a:srgbClr val="9EA3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2"/>
            <p:cNvSpPr/>
            <p:nvPr/>
          </p:nvSpPr>
          <p:spPr>
            <a:xfrm>
              <a:off x="3448475" y="4943150"/>
              <a:ext cx="52550" cy="176825"/>
            </a:xfrm>
            <a:custGeom>
              <a:avLst/>
              <a:gdLst/>
              <a:ahLst/>
              <a:cxnLst/>
              <a:rect l="l" t="t" r="r" b="b"/>
              <a:pathLst>
                <a:path w="2102" h="7073" extrusionOk="0">
                  <a:moveTo>
                    <a:pt x="0" y="0"/>
                  </a:moveTo>
                  <a:lnTo>
                    <a:pt x="300" y="1101"/>
                  </a:lnTo>
                  <a:lnTo>
                    <a:pt x="634" y="2235"/>
                  </a:lnTo>
                  <a:lnTo>
                    <a:pt x="1001" y="3536"/>
                  </a:lnTo>
                  <a:lnTo>
                    <a:pt x="1401" y="4837"/>
                  </a:lnTo>
                  <a:cubicBezTo>
                    <a:pt x="1535" y="5271"/>
                    <a:pt x="1635" y="5638"/>
                    <a:pt x="1735" y="5971"/>
                  </a:cubicBezTo>
                  <a:lnTo>
                    <a:pt x="2102" y="7072"/>
                  </a:lnTo>
                  <a:cubicBezTo>
                    <a:pt x="2102" y="7072"/>
                    <a:pt x="1968" y="6638"/>
                    <a:pt x="1801" y="5971"/>
                  </a:cubicBezTo>
                  <a:cubicBezTo>
                    <a:pt x="1701" y="5638"/>
                    <a:pt x="1601" y="5237"/>
                    <a:pt x="1468" y="4804"/>
                  </a:cubicBezTo>
                  <a:cubicBezTo>
                    <a:pt x="1368" y="4404"/>
                    <a:pt x="1234" y="3970"/>
                    <a:pt x="1101" y="3503"/>
                  </a:cubicBezTo>
                  <a:lnTo>
                    <a:pt x="701" y="2202"/>
                  </a:lnTo>
                  <a:cubicBezTo>
                    <a:pt x="567" y="1802"/>
                    <a:pt x="467" y="1401"/>
                    <a:pt x="367" y="1068"/>
                  </a:cubicBezTo>
                  <a:cubicBezTo>
                    <a:pt x="134" y="434"/>
                    <a:pt x="0" y="1"/>
                    <a:pt x="0" y="0"/>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2"/>
            <p:cNvSpPr/>
            <p:nvPr/>
          </p:nvSpPr>
          <p:spPr>
            <a:xfrm>
              <a:off x="3503500" y="4818900"/>
              <a:ext cx="36725" cy="291900"/>
            </a:xfrm>
            <a:custGeom>
              <a:avLst/>
              <a:gdLst/>
              <a:ahLst/>
              <a:cxnLst/>
              <a:rect l="l" t="t" r="r" b="b"/>
              <a:pathLst>
                <a:path w="1469" h="11676" extrusionOk="0">
                  <a:moveTo>
                    <a:pt x="1468" y="0"/>
                  </a:moveTo>
                  <a:lnTo>
                    <a:pt x="1468" y="0"/>
                  </a:lnTo>
                  <a:cubicBezTo>
                    <a:pt x="1468" y="1"/>
                    <a:pt x="1335" y="734"/>
                    <a:pt x="1202" y="1801"/>
                  </a:cubicBezTo>
                  <a:cubicBezTo>
                    <a:pt x="1135" y="2369"/>
                    <a:pt x="1035" y="3002"/>
                    <a:pt x="935" y="3669"/>
                  </a:cubicBezTo>
                  <a:cubicBezTo>
                    <a:pt x="868" y="4370"/>
                    <a:pt x="768" y="5070"/>
                    <a:pt x="668" y="5804"/>
                  </a:cubicBezTo>
                  <a:cubicBezTo>
                    <a:pt x="568" y="6538"/>
                    <a:pt x="501" y="7272"/>
                    <a:pt x="401" y="7973"/>
                  </a:cubicBezTo>
                  <a:cubicBezTo>
                    <a:pt x="334" y="8640"/>
                    <a:pt x="268" y="9307"/>
                    <a:pt x="201" y="9841"/>
                  </a:cubicBezTo>
                  <a:cubicBezTo>
                    <a:pt x="67" y="10941"/>
                    <a:pt x="1" y="11675"/>
                    <a:pt x="1" y="11675"/>
                  </a:cubicBezTo>
                  <a:cubicBezTo>
                    <a:pt x="1" y="11675"/>
                    <a:pt x="101" y="10941"/>
                    <a:pt x="268" y="9841"/>
                  </a:cubicBezTo>
                  <a:cubicBezTo>
                    <a:pt x="334" y="9307"/>
                    <a:pt x="434" y="8673"/>
                    <a:pt x="501" y="7973"/>
                  </a:cubicBezTo>
                  <a:cubicBezTo>
                    <a:pt x="601" y="7305"/>
                    <a:pt x="701" y="6572"/>
                    <a:pt x="768" y="5838"/>
                  </a:cubicBezTo>
                  <a:cubicBezTo>
                    <a:pt x="868" y="5104"/>
                    <a:pt x="968" y="4370"/>
                    <a:pt x="1035" y="3703"/>
                  </a:cubicBezTo>
                  <a:cubicBezTo>
                    <a:pt x="1135" y="3002"/>
                    <a:pt x="1202" y="2369"/>
                    <a:pt x="1268" y="1801"/>
                  </a:cubicBezTo>
                  <a:cubicBezTo>
                    <a:pt x="1368" y="734"/>
                    <a:pt x="1468" y="1"/>
                    <a:pt x="1468" y="0"/>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2"/>
            <p:cNvSpPr/>
            <p:nvPr/>
          </p:nvSpPr>
          <p:spPr>
            <a:xfrm>
              <a:off x="4779425" y="4893925"/>
              <a:ext cx="80075" cy="201850"/>
            </a:xfrm>
            <a:custGeom>
              <a:avLst/>
              <a:gdLst/>
              <a:ahLst/>
              <a:cxnLst/>
              <a:rect l="l" t="t" r="r" b="b"/>
              <a:pathLst>
                <a:path w="3203" h="8074" extrusionOk="0">
                  <a:moveTo>
                    <a:pt x="1168" y="0"/>
                  </a:moveTo>
                  <a:cubicBezTo>
                    <a:pt x="1075" y="0"/>
                    <a:pt x="985" y="94"/>
                    <a:pt x="901" y="302"/>
                  </a:cubicBezTo>
                  <a:cubicBezTo>
                    <a:pt x="0" y="2470"/>
                    <a:pt x="3202" y="8074"/>
                    <a:pt x="3202" y="8074"/>
                  </a:cubicBezTo>
                  <a:cubicBezTo>
                    <a:pt x="3202" y="8074"/>
                    <a:pt x="2034" y="0"/>
                    <a:pt x="1168" y="0"/>
                  </a:cubicBezTo>
                  <a:close/>
                </a:path>
              </a:pathLst>
            </a:custGeom>
            <a:solidFill>
              <a:srgbClr val="ACB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2"/>
            <p:cNvSpPr/>
            <p:nvPr/>
          </p:nvSpPr>
          <p:spPr>
            <a:xfrm>
              <a:off x="4837100" y="4733825"/>
              <a:ext cx="129150" cy="361950"/>
            </a:xfrm>
            <a:custGeom>
              <a:avLst/>
              <a:gdLst/>
              <a:ahLst/>
              <a:cxnLst/>
              <a:rect l="l" t="t" r="r" b="b"/>
              <a:pathLst>
                <a:path w="5166" h="14478" extrusionOk="0">
                  <a:moveTo>
                    <a:pt x="2570" y="0"/>
                  </a:moveTo>
                  <a:cubicBezTo>
                    <a:pt x="1" y="0"/>
                    <a:pt x="895" y="14478"/>
                    <a:pt x="895" y="14478"/>
                  </a:cubicBezTo>
                  <a:cubicBezTo>
                    <a:pt x="895" y="14478"/>
                    <a:pt x="5165" y="101"/>
                    <a:pt x="2597" y="1"/>
                  </a:cubicBezTo>
                  <a:cubicBezTo>
                    <a:pt x="2588" y="0"/>
                    <a:pt x="2579" y="0"/>
                    <a:pt x="2570" y="0"/>
                  </a:cubicBezTo>
                  <a:close/>
                </a:path>
              </a:pathLst>
            </a:custGeom>
            <a:solidFill>
              <a:srgbClr val="9EA3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2"/>
            <p:cNvSpPr/>
            <p:nvPr/>
          </p:nvSpPr>
          <p:spPr>
            <a:xfrm>
              <a:off x="4816100" y="4948975"/>
              <a:ext cx="43400" cy="146800"/>
            </a:xfrm>
            <a:custGeom>
              <a:avLst/>
              <a:gdLst/>
              <a:ahLst/>
              <a:cxnLst/>
              <a:rect l="l" t="t" r="r" b="b"/>
              <a:pathLst>
                <a:path w="1736" h="5872" extrusionOk="0">
                  <a:moveTo>
                    <a:pt x="1" y="1"/>
                  </a:moveTo>
                  <a:lnTo>
                    <a:pt x="1" y="1"/>
                  </a:lnTo>
                  <a:cubicBezTo>
                    <a:pt x="1" y="1"/>
                    <a:pt x="101" y="368"/>
                    <a:pt x="234" y="902"/>
                  </a:cubicBezTo>
                  <a:cubicBezTo>
                    <a:pt x="334" y="1202"/>
                    <a:pt x="401" y="1535"/>
                    <a:pt x="501" y="1869"/>
                  </a:cubicBezTo>
                  <a:cubicBezTo>
                    <a:pt x="601" y="2202"/>
                    <a:pt x="701" y="2569"/>
                    <a:pt x="835" y="2936"/>
                  </a:cubicBezTo>
                  <a:cubicBezTo>
                    <a:pt x="935" y="3303"/>
                    <a:pt x="1035" y="3670"/>
                    <a:pt x="1135" y="4037"/>
                  </a:cubicBezTo>
                  <a:cubicBezTo>
                    <a:pt x="1268" y="4371"/>
                    <a:pt x="1369" y="4671"/>
                    <a:pt x="1435" y="4971"/>
                  </a:cubicBezTo>
                  <a:cubicBezTo>
                    <a:pt x="1635" y="5505"/>
                    <a:pt x="1735" y="5872"/>
                    <a:pt x="1735" y="5872"/>
                  </a:cubicBezTo>
                  <a:cubicBezTo>
                    <a:pt x="1735" y="5872"/>
                    <a:pt x="1635" y="5505"/>
                    <a:pt x="1502" y="4938"/>
                  </a:cubicBezTo>
                  <a:cubicBezTo>
                    <a:pt x="1402" y="4671"/>
                    <a:pt x="1335" y="4337"/>
                    <a:pt x="1235" y="4004"/>
                  </a:cubicBezTo>
                  <a:cubicBezTo>
                    <a:pt x="1135" y="3670"/>
                    <a:pt x="1035" y="3270"/>
                    <a:pt x="902" y="2903"/>
                  </a:cubicBezTo>
                  <a:cubicBezTo>
                    <a:pt x="801" y="2536"/>
                    <a:pt x="701" y="2169"/>
                    <a:pt x="601" y="1836"/>
                  </a:cubicBezTo>
                  <a:cubicBezTo>
                    <a:pt x="468" y="1502"/>
                    <a:pt x="368" y="1168"/>
                    <a:pt x="301" y="902"/>
                  </a:cubicBezTo>
                  <a:cubicBezTo>
                    <a:pt x="134" y="368"/>
                    <a:pt x="1" y="1"/>
                    <a:pt x="1" y="1"/>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2"/>
            <p:cNvSpPr/>
            <p:nvPr/>
          </p:nvSpPr>
          <p:spPr>
            <a:xfrm>
              <a:off x="4861975" y="4845575"/>
              <a:ext cx="30050" cy="242700"/>
            </a:xfrm>
            <a:custGeom>
              <a:avLst/>
              <a:gdLst/>
              <a:ahLst/>
              <a:cxnLst/>
              <a:rect l="l" t="t" r="r" b="b"/>
              <a:pathLst>
                <a:path w="1202" h="9708" extrusionOk="0">
                  <a:moveTo>
                    <a:pt x="1201" y="1"/>
                  </a:moveTo>
                  <a:lnTo>
                    <a:pt x="1201" y="1"/>
                  </a:lnTo>
                  <a:cubicBezTo>
                    <a:pt x="1201" y="1"/>
                    <a:pt x="1101" y="601"/>
                    <a:pt x="968" y="1502"/>
                  </a:cubicBezTo>
                  <a:cubicBezTo>
                    <a:pt x="901" y="1969"/>
                    <a:pt x="834" y="2502"/>
                    <a:pt x="768" y="3069"/>
                  </a:cubicBezTo>
                  <a:cubicBezTo>
                    <a:pt x="701" y="3637"/>
                    <a:pt x="601" y="4237"/>
                    <a:pt x="534" y="4837"/>
                  </a:cubicBezTo>
                  <a:cubicBezTo>
                    <a:pt x="468" y="5438"/>
                    <a:pt x="401" y="6072"/>
                    <a:pt x="334" y="6639"/>
                  </a:cubicBezTo>
                  <a:cubicBezTo>
                    <a:pt x="267" y="7206"/>
                    <a:pt x="201" y="7739"/>
                    <a:pt x="134" y="8173"/>
                  </a:cubicBezTo>
                  <a:cubicBezTo>
                    <a:pt x="34" y="9107"/>
                    <a:pt x="1" y="9708"/>
                    <a:pt x="1" y="9708"/>
                  </a:cubicBezTo>
                  <a:cubicBezTo>
                    <a:pt x="1" y="9708"/>
                    <a:pt x="67" y="9107"/>
                    <a:pt x="201" y="8173"/>
                  </a:cubicBezTo>
                  <a:cubicBezTo>
                    <a:pt x="267" y="7739"/>
                    <a:pt x="334" y="7206"/>
                    <a:pt x="401" y="6639"/>
                  </a:cubicBezTo>
                  <a:cubicBezTo>
                    <a:pt x="468" y="6072"/>
                    <a:pt x="568" y="5471"/>
                    <a:pt x="634" y="4871"/>
                  </a:cubicBezTo>
                  <a:cubicBezTo>
                    <a:pt x="701" y="4237"/>
                    <a:pt x="768" y="3637"/>
                    <a:pt x="834" y="3069"/>
                  </a:cubicBezTo>
                  <a:cubicBezTo>
                    <a:pt x="901" y="2502"/>
                    <a:pt x="968" y="1969"/>
                    <a:pt x="1035" y="1535"/>
                  </a:cubicBezTo>
                  <a:cubicBezTo>
                    <a:pt x="1135" y="601"/>
                    <a:pt x="1201" y="1"/>
                    <a:pt x="1201" y="1"/>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2"/>
            <p:cNvSpPr/>
            <p:nvPr/>
          </p:nvSpPr>
          <p:spPr>
            <a:xfrm>
              <a:off x="2757975" y="4421950"/>
              <a:ext cx="123450" cy="311900"/>
            </a:xfrm>
            <a:custGeom>
              <a:avLst/>
              <a:gdLst/>
              <a:ahLst/>
              <a:cxnLst/>
              <a:rect l="l" t="t" r="r" b="b"/>
              <a:pathLst>
                <a:path w="4938" h="12476" extrusionOk="0">
                  <a:moveTo>
                    <a:pt x="1788" y="1"/>
                  </a:moveTo>
                  <a:cubicBezTo>
                    <a:pt x="1642" y="1"/>
                    <a:pt x="1501" y="146"/>
                    <a:pt x="1368" y="467"/>
                  </a:cubicBezTo>
                  <a:cubicBezTo>
                    <a:pt x="0" y="3770"/>
                    <a:pt x="4937" y="12476"/>
                    <a:pt x="4937" y="12476"/>
                  </a:cubicBezTo>
                  <a:cubicBezTo>
                    <a:pt x="4937" y="12476"/>
                    <a:pt x="3144" y="1"/>
                    <a:pt x="1788" y="1"/>
                  </a:cubicBezTo>
                  <a:close/>
                </a:path>
              </a:pathLst>
            </a:custGeom>
            <a:solidFill>
              <a:srgbClr val="ACB7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2"/>
            <p:cNvSpPr/>
            <p:nvPr/>
          </p:nvSpPr>
          <p:spPr>
            <a:xfrm>
              <a:off x="2847400" y="4174250"/>
              <a:ext cx="199975" cy="559600"/>
            </a:xfrm>
            <a:custGeom>
              <a:avLst/>
              <a:gdLst/>
              <a:ahLst/>
              <a:cxnLst/>
              <a:rect l="l" t="t" r="r" b="b"/>
              <a:pathLst>
                <a:path w="7999" h="22384" extrusionOk="0">
                  <a:moveTo>
                    <a:pt x="3960" y="0"/>
                  </a:moveTo>
                  <a:cubicBezTo>
                    <a:pt x="1" y="0"/>
                    <a:pt x="1360" y="22384"/>
                    <a:pt x="1360" y="22384"/>
                  </a:cubicBezTo>
                  <a:cubicBezTo>
                    <a:pt x="1360" y="22384"/>
                    <a:pt x="7998" y="134"/>
                    <a:pt x="3996" y="1"/>
                  </a:cubicBezTo>
                  <a:cubicBezTo>
                    <a:pt x="3984" y="1"/>
                    <a:pt x="3972" y="0"/>
                    <a:pt x="3960" y="0"/>
                  </a:cubicBezTo>
                  <a:close/>
                </a:path>
              </a:pathLst>
            </a:custGeom>
            <a:solidFill>
              <a:srgbClr val="9EA3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2"/>
            <p:cNvSpPr/>
            <p:nvPr/>
          </p:nvSpPr>
          <p:spPr>
            <a:xfrm>
              <a:off x="2814675" y="4506175"/>
              <a:ext cx="66750" cy="227675"/>
            </a:xfrm>
            <a:custGeom>
              <a:avLst/>
              <a:gdLst/>
              <a:ahLst/>
              <a:cxnLst/>
              <a:rect l="l" t="t" r="r" b="b"/>
              <a:pathLst>
                <a:path w="2670" h="9107" extrusionOk="0">
                  <a:moveTo>
                    <a:pt x="1" y="0"/>
                  </a:moveTo>
                  <a:lnTo>
                    <a:pt x="368" y="1435"/>
                  </a:lnTo>
                  <a:cubicBezTo>
                    <a:pt x="501" y="1868"/>
                    <a:pt x="635" y="2369"/>
                    <a:pt x="801" y="2902"/>
                  </a:cubicBezTo>
                  <a:cubicBezTo>
                    <a:pt x="935" y="3436"/>
                    <a:pt x="1102" y="4003"/>
                    <a:pt x="1268" y="4570"/>
                  </a:cubicBezTo>
                  <a:cubicBezTo>
                    <a:pt x="1435" y="5137"/>
                    <a:pt x="1602" y="5704"/>
                    <a:pt x="1769" y="6238"/>
                  </a:cubicBezTo>
                  <a:cubicBezTo>
                    <a:pt x="1935" y="6772"/>
                    <a:pt x="2102" y="7272"/>
                    <a:pt x="2236" y="7672"/>
                  </a:cubicBezTo>
                  <a:lnTo>
                    <a:pt x="2669" y="9107"/>
                  </a:lnTo>
                  <a:lnTo>
                    <a:pt x="2302" y="7672"/>
                  </a:lnTo>
                  <a:lnTo>
                    <a:pt x="1869" y="6205"/>
                  </a:lnTo>
                  <a:cubicBezTo>
                    <a:pt x="1735" y="5671"/>
                    <a:pt x="1569" y="5104"/>
                    <a:pt x="1402" y="4537"/>
                  </a:cubicBezTo>
                  <a:cubicBezTo>
                    <a:pt x="1235" y="3970"/>
                    <a:pt x="1068" y="3403"/>
                    <a:pt x="901" y="2869"/>
                  </a:cubicBezTo>
                  <a:cubicBezTo>
                    <a:pt x="735" y="2335"/>
                    <a:pt x="568" y="1835"/>
                    <a:pt x="434" y="1401"/>
                  </a:cubicBezTo>
                  <a:lnTo>
                    <a:pt x="1" y="0"/>
                  </a:ln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2"/>
            <p:cNvSpPr/>
            <p:nvPr/>
          </p:nvSpPr>
          <p:spPr>
            <a:xfrm>
              <a:off x="2885575" y="4346875"/>
              <a:ext cx="45875" cy="374475"/>
            </a:xfrm>
            <a:custGeom>
              <a:avLst/>
              <a:gdLst/>
              <a:ahLst/>
              <a:cxnLst/>
              <a:rect l="l" t="t" r="r" b="b"/>
              <a:pathLst>
                <a:path w="1835" h="14979" extrusionOk="0">
                  <a:moveTo>
                    <a:pt x="1835" y="1"/>
                  </a:moveTo>
                  <a:lnTo>
                    <a:pt x="1835" y="1"/>
                  </a:lnTo>
                  <a:cubicBezTo>
                    <a:pt x="1835" y="2"/>
                    <a:pt x="1701" y="935"/>
                    <a:pt x="1501" y="2336"/>
                  </a:cubicBezTo>
                  <a:cubicBezTo>
                    <a:pt x="1434" y="3036"/>
                    <a:pt x="1301" y="3870"/>
                    <a:pt x="1201" y="4738"/>
                  </a:cubicBezTo>
                  <a:cubicBezTo>
                    <a:pt x="1101" y="5605"/>
                    <a:pt x="967" y="6539"/>
                    <a:pt x="834" y="7473"/>
                  </a:cubicBezTo>
                  <a:cubicBezTo>
                    <a:pt x="734" y="8407"/>
                    <a:pt x="601" y="9341"/>
                    <a:pt x="500" y="10242"/>
                  </a:cubicBezTo>
                  <a:cubicBezTo>
                    <a:pt x="400" y="11109"/>
                    <a:pt x="334" y="11943"/>
                    <a:pt x="234" y="12643"/>
                  </a:cubicBezTo>
                  <a:cubicBezTo>
                    <a:pt x="100" y="14044"/>
                    <a:pt x="0" y="14978"/>
                    <a:pt x="0" y="14978"/>
                  </a:cubicBezTo>
                  <a:cubicBezTo>
                    <a:pt x="0" y="14978"/>
                    <a:pt x="100" y="14044"/>
                    <a:pt x="300" y="12643"/>
                  </a:cubicBezTo>
                  <a:cubicBezTo>
                    <a:pt x="400" y="11943"/>
                    <a:pt x="500" y="11109"/>
                    <a:pt x="634" y="10242"/>
                  </a:cubicBezTo>
                  <a:cubicBezTo>
                    <a:pt x="734" y="9374"/>
                    <a:pt x="867" y="8440"/>
                    <a:pt x="967" y="7506"/>
                  </a:cubicBezTo>
                  <a:cubicBezTo>
                    <a:pt x="1101" y="6572"/>
                    <a:pt x="1201" y="5638"/>
                    <a:pt x="1301" y="4738"/>
                  </a:cubicBezTo>
                  <a:cubicBezTo>
                    <a:pt x="1401" y="3870"/>
                    <a:pt x="1501" y="3036"/>
                    <a:pt x="1601" y="2336"/>
                  </a:cubicBezTo>
                  <a:cubicBezTo>
                    <a:pt x="1735" y="935"/>
                    <a:pt x="1835" y="2"/>
                    <a:pt x="1835" y="1"/>
                  </a:cubicBezTo>
                  <a:close/>
                </a:path>
              </a:pathLst>
            </a:custGeom>
            <a:solidFill>
              <a:srgbClr val="E2E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2"/>
            <p:cNvSpPr/>
            <p:nvPr/>
          </p:nvSpPr>
          <p:spPr>
            <a:xfrm>
              <a:off x="2506125" y="5076575"/>
              <a:ext cx="160975" cy="34225"/>
            </a:xfrm>
            <a:custGeom>
              <a:avLst/>
              <a:gdLst/>
              <a:ahLst/>
              <a:cxnLst/>
              <a:rect l="l" t="t" r="r" b="b"/>
              <a:pathLst>
                <a:path w="6439" h="1369" extrusionOk="0">
                  <a:moveTo>
                    <a:pt x="3203" y="1"/>
                  </a:moveTo>
                  <a:cubicBezTo>
                    <a:pt x="1435" y="1"/>
                    <a:pt x="1" y="301"/>
                    <a:pt x="1" y="668"/>
                  </a:cubicBezTo>
                  <a:cubicBezTo>
                    <a:pt x="1" y="1035"/>
                    <a:pt x="1435" y="1368"/>
                    <a:pt x="3203" y="1368"/>
                  </a:cubicBezTo>
                  <a:cubicBezTo>
                    <a:pt x="4971" y="1368"/>
                    <a:pt x="6439" y="1068"/>
                    <a:pt x="6439" y="668"/>
                  </a:cubicBezTo>
                  <a:cubicBezTo>
                    <a:pt x="6439" y="301"/>
                    <a:pt x="5004" y="1"/>
                    <a:pt x="3203" y="1"/>
                  </a:cubicBezTo>
                  <a:close/>
                </a:path>
              </a:pathLst>
            </a:custGeom>
            <a:solidFill>
              <a:srgbClr val="DBC0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2"/>
            <p:cNvSpPr/>
            <p:nvPr/>
          </p:nvSpPr>
          <p:spPr>
            <a:xfrm>
              <a:off x="2180050" y="4842250"/>
              <a:ext cx="160975" cy="34200"/>
            </a:xfrm>
            <a:custGeom>
              <a:avLst/>
              <a:gdLst/>
              <a:ahLst/>
              <a:cxnLst/>
              <a:rect l="l" t="t" r="r" b="b"/>
              <a:pathLst>
                <a:path w="6439" h="1368" extrusionOk="0">
                  <a:moveTo>
                    <a:pt x="3203" y="0"/>
                  </a:moveTo>
                  <a:cubicBezTo>
                    <a:pt x="1435" y="0"/>
                    <a:pt x="1" y="300"/>
                    <a:pt x="1" y="667"/>
                  </a:cubicBezTo>
                  <a:cubicBezTo>
                    <a:pt x="1" y="1034"/>
                    <a:pt x="1435" y="1368"/>
                    <a:pt x="3203" y="1368"/>
                  </a:cubicBezTo>
                  <a:cubicBezTo>
                    <a:pt x="5005" y="1368"/>
                    <a:pt x="6439" y="1034"/>
                    <a:pt x="6439" y="667"/>
                  </a:cubicBezTo>
                  <a:cubicBezTo>
                    <a:pt x="6439" y="300"/>
                    <a:pt x="5005" y="0"/>
                    <a:pt x="3203" y="0"/>
                  </a:cubicBezTo>
                  <a:close/>
                </a:path>
              </a:pathLst>
            </a:custGeom>
            <a:solidFill>
              <a:srgbClr val="DBC0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2"/>
            <p:cNvSpPr/>
            <p:nvPr/>
          </p:nvSpPr>
          <p:spPr>
            <a:xfrm>
              <a:off x="3907950" y="4787200"/>
              <a:ext cx="161825" cy="34225"/>
            </a:xfrm>
            <a:custGeom>
              <a:avLst/>
              <a:gdLst/>
              <a:ahLst/>
              <a:cxnLst/>
              <a:rect l="l" t="t" r="r" b="b"/>
              <a:pathLst>
                <a:path w="6473" h="1369" extrusionOk="0">
                  <a:moveTo>
                    <a:pt x="3237" y="1"/>
                  </a:moveTo>
                  <a:cubicBezTo>
                    <a:pt x="1469" y="1"/>
                    <a:pt x="1" y="301"/>
                    <a:pt x="1" y="668"/>
                  </a:cubicBezTo>
                  <a:cubicBezTo>
                    <a:pt x="1" y="1035"/>
                    <a:pt x="1469" y="1368"/>
                    <a:pt x="3237" y="1368"/>
                  </a:cubicBezTo>
                  <a:cubicBezTo>
                    <a:pt x="5005" y="1368"/>
                    <a:pt x="6472" y="1035"/>
                    <a:pt x="6472" y="668"/>
                  </a:cubicBezTo>
                  <a:cubicBezTo>
                    <a:pt x="6472" y="301"/>
                    <a:pt x="5038" y="1"/>
                    <a:pt x="3237" y="1"/>
                  </a:cubicBezTo>
                  <a:close/>
                </a:path>
              </a:pathLst>
            </a:custGeom>
            <a:solidFill>
              <a:srgbClr val="DBC0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2"/>
            <p:cNvSpPr/>
            <p:nvPr/>
          </p:nvSpPr>
          <p:spPr>
            <a:xfrm>
              <a:off x="4406650" y="5084075"/>
              <a:ext cx="160975" cy="34225"/>
            </a:xfrm>
            <a:custGeom>
              <a:avLst/>
              <a:gdLst/>
              <a:ahLst/>
              <a:cxnLst/>
              <a:rect l="l" t="t" r="r" b="b"/>
              <a:pathLst>
                <a:path w="6439" h="1369" extrusionOk="0">
                  <a:moveTo>
                    <a:pt x="3203" y="1"/>
                  </a:moveTo>
                  <a:cubicBezTo>
                    <a:pt x="1435" y="1"/>
                    <a:pt x="1" y="301"/>
                    <a:pt x="1" y="701"/>
                  </a:cubicBezTo>
                  <a:cubicBezTo>
                    <a:pt x="1" y="1068"/>
                    <a:pt x="1435" y="1368"/>
                    <a:pt x="3203" y="1368"/>
                  </a:cubicBezTo>
                  <a:cubicBezTo>
                    <a:pt x="5004" y="1368"/>
                    <a:pt x="6438" y="1068"/>
                    <a:pt x="6438" y="701"/>
                  </a:cubicBezTo>
                  <a:cubicBezTo>
                    <a:pt x="6438" y="301"/>
                    <a:pt x="5004" y="1"/>
                    <a:pt x="3203" y="1"/>
                  </a:cubicBezTo>
                  <a:close/>
                </a:path>
              </a:pathLst>
            </a:custGeom>
            <a:solidFill>
              <a:srgbClr val="DBC0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2"/>
            <p:cNvSpPr/>
            <p:nvPr/>
          </p:nvSpPr>
          <p:spPr>
            <a:xfrm>
              <a:off x="4563425" y="4753000"/>
              <a:ext cx="160975" cy="34225"/>
            </a:xfrm>
            <a:custGeom>
              <a:avLst/>
              <a:gdLst/>
              <a:ahLst/>
              <a:cxnLst/>
              <a:rect l="l" t="t" r="r" b="b"/>
              <a:pathLst>
                <a:path w="6439" h="1369" extrusionOk="0">
                  <a:moveTo>
                    <a:pt x="3236" y="1"/>
                  </a:moveTo>
                  <a:cubicBezTo>
                    <a:pt x="1435" y="1"/>
                    <a:pt x="1" y="301"/>
                    <a:pt x="1" y="701"/>
                  </a:cubicBezTo>
                  <a:cubicBezTo>
                    <a:pt x="1" y="1068"/>
                    <a:pt x="1435" y="1369"/>
                    <a:pt x="3236" y="1369"/>
                  </a:cubicBezTo>
                  <a:cubicBezTo>
                    <a:pt x="5004" y="1369"/>
                    <a:pt x="6439" y="1068"/>
                    <a:pt x="6439" y="701"/>
                  </a:cubicBezTo>
                  <a:cubicBezTo>
                    <a:pt x="6439" y="301"/>
                    <a:pt x="5004" y="1"/>
                    <a:pt x="3236" y="1"/>
                  </a:cubicBezTo>
                  <a:close/>
                </a:path>
              </a:pathLst>
            </a:custGeom>
            <a:solidFill>
              <a:srgbClr val="DBC0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2"/>
            <p:cNvSpPr/>
            <p:nvPr/>
          </p:nvSpPr>
          <p:spPr>
            <a:xfrm>
              <a:off x="5479075" y="5040725"/>
              <a:ext cx="161825" cy="34200"/>
            </a:xfrm>
            <a:custGeom>
              <a:avLst/>
              <a:gdLst/>
              <a:ahLst/>
              <a:cxnLst/>
              <a:rect l="l" t="t" r="r" b="b"/>
              <a:pathLst>
                <a:path w="6473" h="1368" extrusionOk="0">
                  <a:moveTo>
                    <a:pt x="3236" y="0"/>
                  </a:moveTo>
                  <a:cubicBezTo>
                    <a:pt x="1469" y="0"/>
                    <a:pt x="1" y="300"/>
                    <a:pt x="1" y="701"/>
                  </a:cubicBezTo>
                  <a:cubicBezTo>
                    <a:pt x="1" y="1068"/>
                    <a:pt x="1469" y="1368"/>
                    <a:pt x="3236" y="1368"/>
                  </a:cubicBezTo>
                  <a:cubicBezTo>
                    <a:pt x="5004" y="1368"/>
                    <a:pt x="6472" y="1068"/>
                    <a:pt x="6472" y="701"/>
                  </a:cubicBezTo>
                  <a:cubicBezTo>
                    <a:pt x="6472" y="300"/>
                    <a:pt x="5004" y="0"/>
                    <a:pt x="3236" y="0"/>
                  </a:cubicBezTo>
                  <a:close/>
                </a:path>
              </a:pathLst>
            </a:custGeom>
            <a:solidFill>
              <a:srgbClr val="DBC0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62"/>
            <p:cNvSpPr/>
            <p:nvPr/>
          </p:nvSpPr>
          <p:spPr>
            <a:xfrm>
              <a:off x="5029600" y="4925625"/>
              <a:ext cx="160975" cy="34225"/>
            </a:xfrm>
            <a:custGeom>
              <a:avLst/>
              <a:gdLst/>
              <a:ahLst/>
              <a:cxnLst/>
              <a:rect l="l" t="t" r="r" b="b"/>
              <a:pathLst>
                <a:path w="6439" h="1369" extrusionOk="0">
                  <a:moveTo>
                    <a:pt x="3203" y="1"/>
                  </a:moveTo>
                  <a:cubicBezTo>
                    <a:pt x="1435" y="1"/>
                    <a:pt x="0" y="301"/>
                    <a:pt x="0" y="701"/>
                  </a:cubicBezTo>
                  <a:cubicBezTo>
                    <a:pt x="0" y="1068"/>
                    <a:pt x="1435" y="1369"/>
                    <a:pt x="3203" y="1369"/>
                  </a:cubicBezTo>
                  <a:cubicBezTo>
                    <a:pt x="5004" y="1369"/>
                    <a:pt x="6438" y="1068"/>
                    <a:pt x="6438" y="701"/>
                  </a:cubicBezTo>
                  <a:cubicBezTo>
                    <a:pt x="6438" y="301"/>
                    <a:pt x="5004" y="1"/>
                    <a:pt x="3203" y="1"/>
                  </a:cubicBezTo>
                  <a:close/>
                </a:path>
              </a:pathLst>
            </a:custGeom>
            <a:solidFill>
              <a:srgbClr val="DBC0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2"/>
            <p:cNvSpPr/>
            <p:nvPr/>
          </p:nvSpPr>
          <p:spPr>
            <a:xfrm>
              <a:off x="2288475" y="4754675"/>
              <a:ext cx="74250" cy="15875"/>
            </a:xfrm>
            <a:custGeom>
              <a:avLst/>
              <a:gdLst/>
              <a:ahLst/>
              <a:cxnLst/>
              <a:rect l="l" t="t" r="r" b="b"/>
              <a:pathLst>
                <a:path w="2970" h="635" extrusionOk="0">
                  <a:moveTo>
                    <a:pt x="1501" y="1"/>
                  </a:moveTo>
                  <a:cubicBezTo>
                    <a:pt x="668" y="1"/>
                    <a:pt x="0" y="134"/>
                    <a:pt x="0" y="301"/>
                  </a:cubicBezTo>
                  <a:cubicBezTo>
                    <a:pt x="0" y="468"/>
                    <a:pt x="668" y="634"/>
                    <a:pt x="1501" y="634"/>
                  </a:cubicBezTo>
                  <a:cubicBezTo>
                    <a:pt x="2302" y="634"/>
                    <a:pt x="2969" y="468"/>
                    <a:pt x="2969" y="301"/>
                  </a:cubicBezTo>
                  <a:cubicBezTo>
                    <a:pt x="2969" y="134"/>
                    <a:pt x="2302" y="1"/>
                    <a:pt x="1501" y="1"/>
                  </a:cubicBezTo>
                  <a:close/>
                </a:path>
              </a:pathLst>
            </a:custGeom>
            <a:solidFill>
              <a:srgbClr val="DBC0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2"/>
            <p:cNvSpPr/>
            <p:nvPr/>
          </p:nvSpPr>
          <p:spPr>
            <a:xfrm>
              <a:off x="2098325" y="4908950"/>
              <a:ext cx="75100" cy="15050"/>
            </a:xfrm>
            <a:custGeom>
              <a:avLst/>
              <a:gdLst/>
              <a:ahLst/>
              <a:cxnLst/>
              <a:rect l="l" t="t" r="r" b="b"/>
              <a:pathLst>
                <a:path w="3004" h="602" extrusionOk="0">
                  <a:moveTo>
                    <a:pt x="1502" y="1"/>
                  </a:moveTo>
                  <a:cubicBezTo>
                    <a:pt x="668" y="1"/>
                    <a:pt x="1" y="134"/>
                    <a:pt x="1" y="301"/>
                  </a:cubicBezTo>
                  <a:cubicBezTo>
                    <a:pt x="1" y="468"/>
                    <a:pt x="668" y="601"/>
                    <a:pt x="1502" y="601"/>
                  </a:cubicBezTo>
                  <a:cubicBezTo>
                    <a:pt x="2336" y="601"/>
                    <a:pt x="3003" y="468"/>
                    <a:pt x="3003" y="301"/>
                  </a:cubicBezTo>
                  <a:cubicBezTo>
                    <a:pt x="3003" y="134"/>
                    <a:pt x="2336" y="1"/>
                    <a:pt x="1502" y="1"/>
                  </a:cubicBezTo>
                  <a:close/>
                </a:path>
              </a:pathLst>
            </a:custGeom>
            <a:solidFill>
              <a:srgbClr val="DBC0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2"/>
            <p:cNvSpPr/>
            <p:nvPr/>
          </p:nvSpPr>
          <p:spPr>
            <a:xfrm>
              <a:off x="4053075" y="4730500"/>
              <a:ext cx="74225" cy="15875"/>
            </a:xfrm>
            <a:custGeom>
              <a:avLst/>
              <a:gdLst/>
              <a:ahLst/>
              <a:cxnLst/>
              <a:rect l="l" t="t" r="r" b="b"/>
              <a:pathLst>
                <a:path w="2969" h="635" extrusionOk="0">
                  <a:moveTo>
                    <a:pt x="1501" y="0"/>
                  </a:moveTo>
                  <a:cubicBezTo>
                    <a:pt x="667" y="0"/>
                    <a:pt x="0" y="134"/>
                    <a:pt x="0" y="301"/>
                  </a:cubicBezTo>
                  <a:cubicBezTo>
                    <a:pt x="0" y="501"/>
                    <a:pt x="667" y="634"/>
                    <a:pt x="1501" y="634"/>
                  </a:cubicBezTo>
                  <a:cubicBezTo>
                    <a:pt x="2302" y="634"/>
                    <a:pt x="2969" y="501"/>
                    <a:pt x="2969" y="301"/>
                  </a:cubicBezTo>
                  <a:cubicBezTo>
                    <a:pt x="2969" y="134"/>
                    <a:pt x="2302" y="0"/>
                    <a:pt x="1501" y="0"/>
                  </a:cubicBezTo>
                  <a:close/>
                </a:path>
              </a:pathLst>
            </a:custGeom>
            <a:solidFill>
              <a:srgbClr val="DBC0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2"/>
            <p:cNvSpPr/>
            <p:nvPr/>
          </p:nvSpPr>
          <p:spPr>
            <a:xfrm>
              <a:off x="3662775" y="5085750"/>
              <a:ext cx="75100" cy="15875"/>
            </a:xfrm>
            <a:custGeom>
              <a:avLst/>
              <a:gdLst/>
              <a:ahLst/>
              <a:cxnLst/>
              <a:rect l="l" t="t" r="r" b="b"/>
              <a:pathLst>
                <a:path w="3004" h="635" extrusionOk="0">
                  <a:moveTo>
                    <a:pt x="1502" y="0"/>
                  </a:moveTo>
                  <a:cubicBezTo>
                    <a:pt x="668" y="0"/>
                    <a:pt x="1" y="134"/>
                    <a:pt x="1" y="301"/>
                  </a:cubicBezTo>
                  <a:cubicBezTo>
                    <a:pt x="1" y="467"/>
                    <a:pt x="668" y="634"/>
                    <a:pt x="1502" y="634"/>
                  </a:cubicBezTo>
                  <a:cubicBezTo>
                    <a:pt x="2336" y="634"/>
                    <a:pt x="3003" y="467"/>
                    <a:pt x="3003" y="301"/>
                  </a:cubicBezTo>
                  <a:cubicBezTo>
                    <a:pt x="3003" y="134"/>
                    <a:pt x="2336" y="0"/>
                    <a:pt x="1502" y="0"/>
                  </a:cubicBezTo>
                  <a:close/>
                </a:path>
              </a:pathLst>
            </a:custGeom>
            <a:solidFill>
              <a:srgbClr val="DBC0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2"/>
            <p:cNvSpPr/>
            <p:nvPr/>
          </p:nvSpPr>
          <p:spPr>
            <a:xfrm>
              <a:off x="5701750" y="4973175"/>
              <a:ext cx="74225" cy="15875"/>
            </a:xfrm>
            <a:custGeom>
              <a:avLst/>
              <a:gdLst/>
              <a:ahLst/>
              <a:cxnLst/>
              <a:rect l="l" t="t" r="r" b="b"/>
              <a:pathLst>
                <a:path w="2969" h="635" extrusionOk="0">
                  <a:moveTo>
                    <a:pt x="1468" y="0"/>
                  </a:moveTo>
                  <a:cubicBezTo>
                    <a:pt x="667" y="0"/>
                    <a:pt x="0" y="134"/>
                    <a:pt x="0" y="334"/>
                  </a:cubicBezTo>
                  <a:cubicBezTo>
                    <a:pt x="0" y="501"/>
                    <a:pt x="667" y="634"/>
                    <a:pt x="1468" y="634"/>
                  </a:cubicBezTo>
                  <a:cubicBezTo>
                    <a:pt x="2302" y="634"/>
                    <a:pt x="2969" y="501"/>
                    <a:pt x="2969" y="334"/>
                  </a:cubicBezTo>
                  <a:cubicBezTo>
                    <a:pt x="2969" y="167"/>
                    <a:pt x="2302" y="0"/>
                    <a:pt x="1468" y="0"/>
                  </a:cubicBezTo>
                  <a:close/>
                </a:path>
              </a:pathLst>
            </a:custGeom>
            <a:solidFill>
              <a:srgbClr val="DBC0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2"/>
            <p:cNvSpPr/>
            <p:nvPr/>
          </p:nvSpPr>
          <p:spPr>
            <a:xfrm>
              <a:off x="2701275" y="5042375"/>
              <a:ext cx="74225" cy="15875"/>
            </a:xfrm>
            <a:custGeom>
              <a:avLst/>
              <a:gdLst/>
              <a:ahLst/>
              <a:cxnLst/>
              <a:rect l="l" t="t" r="r" b="b"/>
              <a:pathLst>
                <a:path w="2969" h="635" extrusionOk="0">
                  <a:moveTo>
                    <a:pt x="1468" y="1"/>
                  </a:moveTo>
                  <a:cubicBezTo>
                    <a:pt x="667" y="1"/>
                    <a:pt x="0" y="134"/>
                    <a:pt x="0" y="301"/>
                  </a:cubicBezTo>
                  <a:cubicBezTo>
                    <a:pt x="0" y="468"/>
                    <a:pt x="667" y="635"/>
                    <a:pt x="1468" y="635"/>
                  </a:cubicBezTo>
                  <a:cubicBezTo>
                    <a:pt x="2302" y="635"/>
                    <a:pt x="2969" y="468"/>
                    <a:pt x="2969" y="301"/>
                  </a:cubicBezTo>
                  <a:cubicBezTo>
                    <a:pt x="2969" y="134"/>
                    <a:pt x="2302" y="1"/>
                    <a:pt x="1468" y="1"/>
                  </a:cubicBezTo>
                  <a:close/>
                </a:path>
              </a:pathLst>
            </a:custGeom>
            <a:solidFill>
              <a:srgbClr val="DBC0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2"/>
            <p:cNvSpPr/>
            <p:nvPr/>
          </p:nvSpPr>
          <p:spPr>
            <a:xfrm>
              <a:off x="1673875" y="5102425"/>
              <a:ext cx="74225" cy="15875"/>
            </a:xfrm>
            <a:custGeom>
              <a:avLst/>
              <a:gdLst/>
              <a:ahLst/>
              <a:cxnLst/>
              <a:rect l="l" t="t" r="r" b="b"/>
              <a:pathLst>
                <a:path w="2969" h="635" extrusionOk="0">
                  <a:moveTo>
                    <a:pt x="1468" y="1"/>
                  </a:moveTo>
                  <a:cubicBezTo>
                    <a:pt x="667" y="1"/>
                    <a:pt x="0" y="134"/>
                    <a:pt x="0" y="334"/>
                  </a:cubicBezTo>
                  <a:cubicBezTo>
                    <a:pt x="0" y="501"/>
                    <a:pt x="667" y="634"/>
                    <a:pt x="1468" y="634"/>
                  </a:cubicBezTo>
                  <a:cubicBezTo>
                    <a:pt x="2302" y="634"/>
                    <a:pt x="2969" y="501"/>
                    <a:pt x="2969" y="334"/>
                  </a:cubicBezTo>
                  <a:cubicBezTo>
                    <a:pt x="2969" y="167"/>
                    <a:pt x="2302" y="1"/>
                    <a:pt x="1468" y="1"/>
                  </a:cubicBezTo>
                  <a:close/>
                </a:path>
              </a:pathLst>
            </a:custGeom>
            <a:solidFill>
              <a:srgbClr val="DBC0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2"/>
            <p:cNvSpPr/>
            <p:nvPr/>
          </p:nvSpPr>
          <p:spPr>
            <a:xfrm>
              <a:off x="1812300" y="4346875"/>
              <a:ext cx="76750" cy="65625"/>
            </a:xfrm>
            <a:custGeom>
              <a:avLst/>
              <a:gdLst/>
              <a:ahLst/>
              <a:cxnLst/>
              <a:rect l="l" t="t" r="r" b="b"/>
              <a:pathLst>
                <a:path w="3070" h="2625" extrusionOk="0">
                  <a:moveTo>
                    <a:pt x="1735" y="1"/>
                  </a:moveTo>
                  <a:cubicBezTo>
                    <a:pt x="568" y="1"/>
                    <a:pt x="0" y="1402"/>
                    <a:pt x="801" y="2236"/>
                  </a:cubicBezTo>
                  <a:cubicBezTo>
                    <a:pt x="1070" y="2504"/>
                    <a:pt x="1400" y="2624"/>
                    <a:pt x="1726" y="2624"/>
                  </a:cubicBezTo>
                  <a:cubicBezTo>
                    <a:pt x="2410" y="2624"/>
                    <a:pt x="3069" y="2093"/>
                    <a:pt x="3069" y="1302"/>
                  </a:cubicBezTo>
                  <a:cubicBezTo>
                    <a:pt x="3069" y="601"/>
                    <a:pt x="2469" y="1"/>
                    <a:pt x="17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62"/>
            <p:cNvSpPr/>
            <p:nvPr/>
          </p:nvSpPr>
          <p:spPr>
            <a:xfrm>
              <a:off x="2125025" y="4470300"/>
              <a:ext cx="76750" cy="65625"/>
            </a:xfrm>
            <a:custGeom>
              <a:avLst/>
              <a:gdLst/>
              <a:ahLst/>
              <a:cxnLst/>
              <a:rect l="l" t="t" r="r" b="b"/>
              <a:pathLst>
                <a:path w="3070" h="2625" extrusionOk="0">
                  <a:moveTo>
                    <a:pt x="1735" y="1"/>
                  </a:moveTo>
                  <a:cubicBezTo>
                    <a:pt x="567" y="1"/>
                    <a:pt x="0" y="1435"/>
                    <a:pt x="834" y="2236"/>
                  </a:cubicBezTo>
                  <a:cubicBezTo>
                    <a:pt x="1103" y="2504"/>
                    <a:pt x="1430" y="2624"/>
                    <a:pt x="1751" y="2624"/>
                  </a:cubicBezTo>
                  <a:cubicBezTo>
                    <a:pt x="2425" y="2624"/>
                    <a:pt x="3069" y="2093"/>
                    <a:pt x="3069" y="1302"/>
                  </a:cubicBezTo>
                  <a:cubicBezTo>
                    <a:pt x="3036" y="568"/>
                    <a:pt x="2469" y="1"/>
                    <a:pt x="17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62"/>
            <p:cNvSpPr/>
            <p:nvPr/>
          </p:nvSpPr>
          <p:spPr>
            <a:xfrm>
              <a:off x="2015775" y="4205950"/>
              <a:ext cx="41725" cy="35975"/>
            </a:xfrm>
            <a:custGeom>
              <a:avLst/>
              <a:gdLst/>
              <a:ahLst/>
              <a:cxnLst/>
              <a:rect l="l" t="t" r="r" b="b"/>
              <a:pathLst>
                <a:path w="1669" h="1439" extrusionOk="0">
                  <a:moveTo>
                    <a:pt x="968" y="1"/>
                  </a:moveTo>
                  <a:cubicBezTo>
                    <a:pt x="334" y="1"/>
                    <a:pt x="1" y="768"/>
                    <a:pt x="468" y="1235"/>
                  </a:cubicBezTo>
                  <a:cubicBezTo>
                    <a:pt x="608" y="1375"/>
                    <a:pt x="784" y="1439"/>
                    <a:pt x="957" y="1439"/>
                  </a:cubicBezTo>
                  <a:cubicBezTo>
                    <a:pt x="1318" y="1439"/>
                    <a:pt x="1668" y="1163"/>
                    <a:pt x="1668" y="734"/>
                  </a:cubicBezTo>
                  <a:cubicBezTo>
                    <a:pt x="1668" y="334"/>
                    <a:pt x="1368" y="1"/>
                    <a:pt x="96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2"/>
            <p:cNvSpPr/>
            <p:nvPr/>
          </p:nvSpPr>
          <p:spPr>
            <a:xfrm>
              <a:off x="2672075" y="4390250"/>
              <a:ext cx="42550" cy="35525"/>
            </a:xfrm>
            <a:custGeom>
              <a:avLst/>
              <a:gdLst/>
              <a:ahLst/>
              <a:cxnLst/>
              <a:rect l="l" t="t" r="r" b="b"/>
              <a:pathLst>
                <a:path w="1702" h="1421" extrusionOk="0">
                  <a:moveTo>
                    <a:pt x="968" y="1"/>
                  </a:moveTo>
                  <a:cubicBezTo>
                    <a:pt x="334" y="1"/>
                    <a:pt x="1" y="768"/>
                    <a:pt x="468" y="1201"/>
                  </a:cubicBezTo>
                  <a:cubicBezTo>
                    <a:pt x="619" y="1353"/>
                    <a:pt x="802" y="1420"/>
                    <a:pt x="981" y="1420"/>
                  </a:cubicBezTo>
                  <a:cubicBezTo>
                    <a:pt x="1352" y="1420"/>
                    <a:pt x="1702" y="1129"/>
                    <a:pt x="1702" y="701"/>
                  </a:cubicBezTo>
                  <a:cubicBezTo>
                    <a:pt x="1702" y="301"/>
                    <a:pt x="1368" y="1"/>
                    <a:pt x="96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62"/>
            <p:cNvSpPr/>
            <p:nvPr/>
          </p:nvSpPr>
          <p:spPr>
            <a:xfrm>
              <a:off x="3516025" y="4241800"/>
              <a:ext cx="41700" cy="35525"/>
            </a:xfrm>
            <a:custGeom>
              <a:avLst/>
              <a:gdLst/>
              <a:ahLst/>
              <a:cxnLst/>
              <a:rect l="l" t="t" r="r" b="b"/>
              <a:pathLst>
                <a:path w="1668" h="1421" extrusionOk="0">
                  <a:moveTo>
                    <a:pt x="967" y="1"/>
                  </a:moveTo>
                  <a:cubicBezTo>
                    <a:pt x="300" y="1"/>
                    <a:pt x="0" y="768"/>
                    <a:pt x="434" y="1202"/>
                  </a:cubicBezTo>
                  <a:cubicBezTo>
                    <a:pt x="585" y="1353"/>
                    <a:pt x="769" y="1421"/>
                    <a:pt x="947" y="1421"/>
                  </a:cubicBezTo>
                  <a:cubicBezTo>
                    <a:pt x="1318" y="1421"/>
                    <a:pt x="1668" y="1130"/>
                    <a:pt x="1668" y="701"/>
                  </a:cubicBezTo>
                  <a:cubicBezTo>
                    <a:pt x="1668" y="301"/>
                    <a:pt x="1334" y="1"/>
                    <a:pt x="9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2"/>
            <p:cNvSpPr/>
            <p:nvPr/>
          </p:nvSpPr>
          <p:spPr>
            <a:xfrm>
              <a:off x="4161475" y="4072525"/>
              <a:ext cx="42550" cy="35525"/>
            </a:xfrm>
            <a:custGeom>
              <a:avLst/>
              <a:gdLst/>
              <a:ahLst/>
              <a:cxnLst/>
              <a:rect l="l" t="t" r="r" b="b"/>
              <a:pathLst>
                <a:path w="1702" h="1421" extrusionOk="0">
                  <a:moveTo>
                    <a:pt x="968" y="0"/>
                  </a:moveTo>
                  <a:cubicBezTo>
                    <a:pt x="334" y="0"/>
                    <a:pt x="1" y="768"/>
                    <a:pt x="468" y="1201"/>
                  </a:cubicBezTo>
                  <a:cubicBezTo>
                    <a:pt x="608" y="1353"/>
                    <a:pt x="788" y="1420"/>
                    <a:pt x="966" y="1420"/>
                  </a:cubicBezTo>
                  <a:cubicBezTo>
                    <a:pt x="1337" y="1420"/>
                    <a:pt x="1702" y="1129"/>
                    <a:pt x="1702" y="701"/>
                  </a:cubicBezTo>
                  <a:cubicBezTo>
                    <a:pt x="1702" y="301"/>
                    <a:pt x="1368" y="0"/>
                    <a:pt x="968" y="0"/>
                  </a:cubicBezTo>
                  <a:close/>
                </a:path>
              </a:pathLst>
            </a:custGeom>
            <a:solidFill>
              <a:srgbClr val="D860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2"/>
            <p:cNvSpPr/>
            <p:nvPr/>
          </p:nvSpPr>
          <p:spPr>
            <a:xfrm>
              <a:off x="4248200" y="3663900"/>
              <a:ext cx="41725" cy="35525"/>
            </a:xfrm>
            <a:custGeom>
              <a:avLst/>
              <a:gdLst/>
              <a:ahLst/>
              <a:cxnLst/>
              <a:rect l="l" t="t" r="r" b="b"/>
              <a:pathLst>
                <a:path w="1669" h="1421" extrusionOk="0">
                  <a:moveTo>
                    <a:pt x="968" y="0"/>
                  </a:moveTo>
                  <a:cubicBezTo>
                    <a:pt x="301" y="0"/>
                    <a:pt x="1" y="768"/>
                    <a:pt x="434" y="1201"/>
                  </a:cubicBezTo>
                  <a:cubicBezTo>
                    <a:pt x="586" y="1353"/>
                    <a:pt x="769" y="1420"/>
                    <a:pt x="947" y="1420"/>
                  </a:cubicBezTo>
                  <a:cubicBezTo>
                    <a:pt x="1319" y="1420"/>
                    <a:pt x="1669" y="1129"/>
                    <a:pt x="1669" y="701"/>
                  </a:cubicBezTo>
                  <a:cubicBezTo>
                    <a:pt x="1669" y="301"/>
                    <a:pt x="1335" y="0"/>
                    <a:pt x="9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2"/>
            <p:cNvSpPr/>
            <p:nvPr/>
          </p:nvSpPr>
          <p:spPr>
            <a:xfrm>
              <a:off x="4837800" y="4090025"/>
              <a:ext cx="41725" cy="36000"/>
            </a:xfrm>
            <a:custGeom>
              <a:avLst/>
              <a:gdLst/>
              <a:ahLst/>
              <a:cxnLst/>
              <a:rect l="l" t="t" r="r" b="b"/>
              <a:pathLst>
                <a:path w="1669" h="1440" extrusionOk="0">
                  <a:moveTo>
                    <a:pt x="968" y="1"/>
                  </a:moveTo>
                  <a:cubicBezTo>
                    <a:pt x="300" y="1"/>
                    <a:pt x="0" y="768"/>
                    <a:pt x="434" y="1235"/>
                  </a:cubicBezTo>
                  <a:cubicBezTo>
                    <a:pt x="585" y="1376"/>
                    <a:pt x="768" y="1439"/>
                    <a:pt x="946" y="1439"/>
                  </a:cubicBezTo>
                  <a:cubicBezTo>
                    <a:pt x="1318" y="1439"/>
                    <a:pt x="1668" y="1163"/>
                    <a:pt x="1668" y="735"/>
                  </a:cubicBezTo>
                  <a:cubicBezTo>
                    <a:pt x="1668" y="335"/>
                    <a:pt x="1334" y="1"/>
                    <a:pt x="968" y="1"/>
                  </a:cubicBezTo>
                  <a:close/>
                </a:path>
              </a:pathLst>
            </a:custGeom>
            <a:solidFill>
              <a:srgbClr val="D860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2"/>
            <p:cNvSpPr/>
            <p:nvPr/>
          </p:nvSpPr>
          <p:spPr>
            <a:xfrm>
              <a:off x="5207225" y="4540350"/>
              <a:ext cx="41725" cy="35525"/>
            </a:xfrm>
            <a:custGeom>
              <a:avLst/>
              <a:gdLst/>
              <a:ahLst/>
              <a:cxnLst/>
              <a:rect l="l" t="t" r="r" b="b"/>
              <a:pathLst>
                <a:path w="1669" h="1421" extrusionOk="0">
                  <a:moveTo>
                    <a:pt x="934" y="1"/>
                  </a:moveTo>
                  <a:cubicBezTo>
                    <a:pt x="301" y="1"/>
                    <a:pt x="0" y="768"/>
                    <a:pt x="434" y="1202"/>
                  </a:cubicBezTo>
                  <a:cubicBezTo>
                    <a:pt x="586" y="1353"/>
                    <a:pt x="769" y="1421"/>
                    <a:pt x="947" y="1421"/>
                  </a:cubicBezTo>
                  <a:cubicBezTo>
                    <a:pt x="1318" y="1421"/>
                    <a:pt x="1668" y="1129"/>
                    <a:pt x="1668" y="701"/>
                  </a:cubicBezTo>
                  <a:cubicBezTo>
                    <a:pt x="1668" y="301"/>
                    <a:pt x="1335" y="1"/>
                    <a:pt x="934" y="1"/>
                  </a:cubicBezTo>
                  <a:close/>
                </a:path>
              </a:pathLst>
            </a:custGeom>
            <a:solidFill>
              <a:srgbClr val="D860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62"/>
            <p:cNvSpPr/>
            <p:nvPr/>
          </p:nvSpPr>
          <p:spPr>
            <a:xfrm>
              <a:off x="5535800" y="4296025"/>
              <a:ext cx="41700" cy="35975"/>
            </a:xfrm>
            <a:custGeom>
              <a:avLst/>
              <a:gdLst/>
              <a:ahLst/>
              <a:cxnLst/>
              <a:rect l="l" t="t" r="r" b="b"/>
              <a:pathLst>
                <a:path w="1668" h="1439" extrusionOk="0">
                  <a:moveTo>
                    <a:pt x="967" y="0"/>
                  </a:moveTo>
                  <a:cubicBezTo>
                    <a:pt x="334" y="0"/>
                    <a:pt x="0" y="767"/>
                    <a:pt x="467" y="1234"/>
                  </a:cubicBezTo>
                  <a:cubicBezTo>
                    <a:pt x="608" y="1375"/>
                    <a:pt x="783" y="1438"/>
                    <a:pt x="956" y="1438"/>
                  </a:cubicBezTo>
                  <a:cubicBezTo>
                    <a:pt x="1318" y="1438"/>
                    <a:pt x="1668" y="1162"/>
                    <a:pt x="1668" y="734"/>
                  </a:cubicBezTo>
                  <a:cubicBezTo>
                    <a:pt x="1668" y="334"/>
                    <a:pt x="1368" y="0"/>
                    <a:pt x="967" y="0"/>
                  </a:cubicBezTo>
                  <a:close/>
                </a:path>
              </a:pathLst>
            </a:custGeom>
            <a:solidFill>
              <a:srgbClr val="D860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2"/>
            <p:cNvSpPr/>
            <p:nvPr/>
          </p:nvSpPr>
          <p:spPr>
            <a:xfrm>
              <a:off x="2742125" y="4281000"/>
              <a:ext cx="76750" cy="65650"/>
            </a:xfrm>
            <a:custGeom>
              <a:avLst/>
              <a:gdLst/>
              <a:ahLst/>
              <a:cxnLst/>
              <a:rect l="l" t="t" r="r" b="b"/>
              <a:pathLst>
                <a:path w="3070" h="2626" extrusionOk="0">
                  <a:moveTo>
                    <a:pt x="1769" y="1"/>
                  </a:moveTo>
                  <a:cubicBezTo>
                    <a:pt x="601" y="1"/>
                    <a:pt x="1" y="1435"/>
                    <a:pt x="835" y="2236"/>
                  </a:cubicBezTo>
                  <a:cubicBezTo>
                    <a:pt x="1104" y="2506"/>
                    <a:pt x="1434" y="2625"/>
                    <a:pt x="1756" y="2625"/>
                  </a:cubicBezTo>
                  <a:cubicBezTo>
                    <a:pt x="2428" y="2625"/>
                    <a:pt x="3070" y="2102"/>
                    <a:pt x="3070" y="1335"/>
                  </a:cubicBezTo>
                  <a:cubicBezTo>
                    <a:pt x="3070" y="601"/>
                    <a:pt x="2469" y="1"/>
                    <a:pt x="17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2"/>
            <p:cNvSpPr/>
            <p:nvPr/>
          </p:nvSpPr>
          <p:spPr>
            <a:xfrm>
              <a:off x="3460150" y="4469475"/>
              <a:ext cx="75900" cy="65825"/>
            </a:xfrm>
            <a:custGeom>
              <a:avLst/>
              <a:gdLst/>
              <a:ahLst/>
              <a:cxnLst/>
              <a:rect l="l" t="t" r="r" b="b"/>
              <a:pathLst>
                <a:path w="3036" h="2633" extrusionOk="0">
                  <a:moveTo>
                    <a:pt x="1735" y="0"/>
                  </a:moveTo>
                  <a:cubicBezTo>
                    <a:pt x="567" y="0"/>
                    <a:pt x="0" y="1435"/>
                    <a:pt x="801" y="2235"/>
                  </a:cubicBezTo>
                  <a:cubicBezTo>
                    <a:pt x="1075" y="2509"/>
                    <a:pt x="1410" y="2632"/>
                    <a:pt x="1736" y="2632"/>
                  </a:cubicBezTo>
                  <a:cubicBezTo>
                    <a:pt x="2404" y="2632"/>
                    <a:pt x="3036" y="2119"/>
                    <a:pt x="3036" y="1335"/>
                  </a:cubicBezTo>
                  <a:cubicBezTo>
                    <a:pt x="3036" y="601"/>
                    <a:pt x="2469" y="0"/>
                    <a:pt x="17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2"/>
            <p:cNvSpPr/>
            <p:nvPr/>
          </p:nvSpPr>
          <p:spPr>
            <a:xfrm>
              <a:off x="4195675" y="3960775"/>
              <a:ext cx="76750" cy="65600"/>
            </a:xfrm>
            <a:custGeom>
              <a:avLst/>
              <a:gdLst/>
              <a:ahLst/>
              <a:cxnLst/>
              <a:rect l="l" t="t" r="r" b="b"/>
              <a:pathLst>
                <a:path w="3070" h="2624" extrusionOk="0">
                  <a:moveTo>
                    <a:pt x="1735" y="1"/>
                  </a:moveTo>
                  <a:cubicBezTo>
                    <a:pt x="567" y="1"/>
                    <a:pt x="0" y="1402"/>
                    <a:pt x="834" y="2236"/>
                  </a:cubicBezTo>
                  <a:cubicBezTo>
                    <a:pt x="1092" y="2504"/>
                    <a:pt x="1416" y="2624"/>
                    <a:pt x="1736" y="2624"/>
                  </a:cubicBezTo>
                  <a:cubicBezTo>
                    <a:pt x="2410" y="2624"/>
                    <a:pt x="3069" y="2093"/>
                    <a:pt x="3069" y="1302"/>
                  </a:cubicBezTo>
                  <a:cubicBezTo>
                    <a:pt x="3069" y="568"/>
                    <a:pt x="2469" y="1"/>
                    <a:pt x="17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2"/>
            <p:cNvSpPr/>
            <p:nvPr/>
          </p:nvSpPr>
          <p:spPr>
            <a:xfrm>
              <a:off x="4464200" y="4370225"/>
              <a:ext cx="76750" cy="65250"/>
            </a:xfrm>
            <a:custGeom>
              <a:avLst/>
              <a:gdLst/>
              <a:ahLst/>
              <a:cxnLst/>
              <a:rect l="l" t="t" r="r" b="b"/>
              <a:pathLst>
                <a:path w="3070" h="2610" extrusionOk="0">
                  <a:moveTo>
                    <a:pt x="1768" y="1"/>
                  </a:moveTo>
                  <a:cubicBezTo>
                    <a:pt x="601" y="1"/>
                    <a:pt x="0" y="1402"/>
                    <a:pt x="834" y="2236"/>
                  </a:cubicBezTo>
                  <a:cubicBezTo>
                    <a:pt x="1092" y="2493"/>
                    <a:pt x="1415" y="2609"/>
                    <a:pt x="1735" y="2609"/>
                  </a:cubicBezTo>
                  <a:cubicBezTo>
                    <a:pt x="2409" y="2609"/>
                    <a:pt x="3069" y="2094"/>
                    <a:pt x="3069" y="1302"/>
                  </a:cubicBezTo>
                  <a:cubicBezTo>
                    <a:pt x="3069" y="568"/>
                    <a:pt x="2469" y="1"/>
                    <a:pt x="176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2"/>
            <p:cNvSpPr/>
            <p:nvPr/>
          </p:nvSpPr>
          <p:spPr>
            <a:xfrm>
              <a:off x="5364000" y="3912400"/>
              <a:ext cx="76750" cy="65625"/>
            </a:xfrm>
            <a:custGeom>
              <a:avLst/>
              <a:gdLst/>
              <a:ahLst/>
              <a:cxnLst/>
              <a:rect l="l" t="t" r="r" b="b"/>
              <a:pathLst>
                <a:path w="3070" h="2625" extrusionOk="0">
                  <a:moveTo>
                    <a:pt x="1768" y="1"/>
                  </a:moveTo>
                  <a:cubicBezTo>
                    <a:pt x="601" y="1"/>
                    <a:pt x="1" y="1402"/>
                    <a:pt x="834" y="2236"/>
                  </a:cubicBezTo>
                  <a:cubicBezTo>
                    <a:pt x="1092" y="2504"/>
                    <a:pt x="1416" y="2624"/>
                    <a:pt x="1736" y="2624"/>
                  </a:cubicBezTo>
                  <a:cubicBezTo>
                    <a:pt x="2410" y="2624"/>
                    <a:pt x="3069" y="2093"/>
                    <a:pt x="3069" y="1302"/>
                  </a:cubicBezTo>
                  <a:cubicBezTo>
                    <a:pt x="3069" y="568"/>
                    <a:pt x="2469" y="1"/>
                    <a:pt x="176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2"/>
            <p:cNvSpPr/>
            <p:nvPr/>
          </p:nvSpPr>
          <p:spPr>
            <a:xfrm>
              <a:off x="2724625" y="3928250"/>
              <a:ext cx="76750" cy="65250"/>
            </a:xfrm>
            <a:custGeom>
              <a:avLst/>
              <a:gdLst/>
              <a:ahLst/>
              <a:cxnLst/>
              <a:rect l="l" t="t" r="r" b="b"/>
              <a:pathLst>
                <a:path w="3070" h="2610" extrusionOk="0">
                  <a:moveTo>
                    <a:pt x="1735" y="1"/>
                  </a:moveTo>
                  <a:cubicBezTo>
                    <a:pt x="567" y="1"/>
                    <a:pt x="0" y="1402"/>
                    <a:pt x="801" y="2236"/>
                  </a:cubicBezTo>
                  <a:cubicBezTo>
                    <a:pt x="1069" y="2493"/>
                    <a:pt x="1399" y="2609"/>
                    <a:pt x="1724" y="2609"/>
                  </a:cubicBezTo>
                  <a:cubicBezTo>
                    <a:pt x="2409" y="2609"/>
                    <a:pt x="3069" y="2093"/>
                    <a:pt x="3069" y="1302"/>
                  </a:cubicBezTo>
                  <a:cubicBezTo>
                    <a:pt x="3069" y="568"/>
                    <a:pt x="2469" y="1"/>
                    <a:pt x="17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2"/>
            <p:cNvSpPr/>
            <p:nvPr/>
          </p:nvSpPr>
          <p:spPr>
            <a:xfrm>
              <a:off x="4948700" y="4160075"/>
              <a:ext cx="115950" cy="99575"/>
            </a:xfrm>
            <a:custGeom>
              <a:avLst/>
              <a:gdLst/>
              <a:ahLst/>
              <a:cxnLst/>
              <a:rect l="l" t="t" r="r" b="b"/>
              <a:pathLst>
                <a:path w="4638" h="3983" extrusionOk="0">
                  <a:moveTo>
                    <a:pt x="2669" y="1"/>
                  </a:moveTo>
                  <a:cubicBezTo>
                    <a:pt x="901" y="1"/>
                    <a:pt x="1" y="2136"/>
                    <a:pt x="1268" y="3403"/>
                  </a:cubicBezTo>
                  <a:cubicBezTo>
                    <a:pt x="1668" y="3803"/>
                    <a:pt x="2161" y="3982"/>
                    <a:pt x="2646" y="3982"/>
                  </a:cubicBezTo>
                  <a:cubicBezTo>
                    <a:pt x="3661" y="3982"/>
                    <a:pt x="4637" y="3198"/>
                    <a:pt x="4637" y="2002"/>
                  </a:cubicBezTo>
                  <a:cubicBezTo>
                    <a:pt x="4637" y="902"/>
                    <a:pt x="3770" y="1"/>
                    <a:pt x="26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2"/>
            <p:cNvSpPr/>
            <p:nvPr/>
          </p:nvSpPr>
          <p:spPr>
            <a:xfrm>
              <a:off x="4810275" y="3772300"/>
              <a:ext cx="115950" cy="99550"/>
            </a:xfrm>
            <a:custGeom>
              <a:avLst/>
              <a:gdLst/>
              <a:ahLst/>
              <a:cxnLst/>
              <a:rect l="l" t="t" r="r" b="b"/>
              <a:pathLst>
                <a:path w="4638" h="3982" extrusionOk="0">
                  <a:moveTo>
                    <a:pt x="2669" y="1"/>
                  </a:moveTo>
                  <a:cubicBezTo>
                    <a:pt x="868" y="1"/>
                    <a:pt x="0" y="2136"/>
                    <a:pt x="1235" y="3403"/>
                  </a:cubicBezTo>
                  <a:cubicBezTo>
                    <a:pt x="1645" y="3803"/>
                    <a:pt x="2146" y="3982"/>
                    <a:pt x="2636" y="3982"/>
                  </a:cubicBezTo>
                  <a:cubicBezTo>
                    <a:pt x="3660" y="3982"/>
                    <a:pt x="4637" y="3198"/>
                    <a:pt x="4637" y="2002"/>
                  </a:cubicBezTo>
                  <a:cubicBezTo>
                    <a:pt x="4637" y="902"/>
                    <a:pt x="3736" y="1"/>
                    <a:pt x="26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2"/>
            <p:cNvSpPr/>
            <p:nvPr/>
          </p:nvSpPr>
          <p:spPr>
            <a:xfrm>
              <a:off x="5709250" y="4550375"/>
              <a:ext cx="116775" cy="99550"/>
            </a:xfrm>
            <a:custGeom>
              <a:avLst/>
              <a:gdLst/>
              <a:ahLst/>
              <a:cxnLst/>
              <a:rect l="l" t="t" r="r" b="b"/>
              <a:pathLst>
                <a:path w="4671" h="3982" extrusionOk="0">
                  <a:moveTo>
                    <a:pt x="2669" y="0"/>
                  </a:moveTo>
                  <a:cubicBezTo>
                    <a:pt x="901" y="0"/>
                    <a:pt x="0" y="2135"/>
                    <a:pt x="1268" y="3403"/>
                  </a:cubicBezTo>
                  <a:cubicBezTo>
                    <a:pt x="1667" y="3802"/>
                    <a:pt x="2164" y="3981"/>
                    <a:pt x="2654" y="3981"/>
                  </a:cubicBezTo>
                  <a:cubicBezTo>
                    <a:pt x="3678" y="3981"/>
                    <a:pt x="4670" y="3197"/>
                    <a:pt x="4670" y="2002"/>
                  </a:cubicBezTo>
                  <a:cubicBezTo>
                    <a:pt x="4670" y="901"/>
                    <a:pt x="3770" y="0"/>
                    <a:pt x="26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2"/>
            <p:cNvSpPr/>
            <p:nvPr/>
          </p:nvSpPr>
          <p:spPr>
            <a:xfrm>
              <a:off x="2485275" y="3993300"/>
              <a:ext cx="112600" cy="97075"/>
            </a:xfrm>
            <a:custGeom>
              <a:avLst/>
              <a:gdLst/>
              <a:ahLst/>
              <a:cxnLst/>
              <a:rect l="l" t="t" r="r" b="b"/>
              <a:pathLst>
                <a:path w="4504" h="3883" extrusionOk="0">
                  <a:moveTo>
                    <a:pt x="2569" y="1"/>
                  </a:moveTo>
                  <a:cubicBezTo>
                    <a:pt x="868" y="1"/>
                    <a:pt x="1" y="2102"/>
                    <a:pt x="1202" y="3303"/>
                  </a:cubicBezTo>
                  <a:cubicBezTo>
                    <a:pt x="1602" y="3704"/>
                    <a:pt x="2091" y="3883"/>
                    <a:pt x="2568" y="3883"/>
                  </a:cubicBezTo>
                  <a:cubicBezTo>
                    <a:pt x="3560" y="3883"/>
                    <a:pt x="4504" y="3107"/>
                    <a:pt x="4504" y="1935"/>
                  </a:cubicBezTo>
                  <a:cubicBezTo>
                    <a:pt x="4504" y="868"/>
                    <a:pt x="3637" y="1"/>
                    <a:pt x="25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2"/>
            <p:cNvSpPr/>
            <p:nvPr/>
          </p:nvSpPr>
          <p:spPr>
            <a:xfrm>
              <a:off x="1637175" y="3919075"/>
              <a:ext cx="186000" cy="95650"/>
            </a:xfrm>
            <a:custGeom>
              <a:avLst/>
              <a:gdLst/>
              <a:ahLst/>
              <a:cxnLst/>
              <a:rect l="l" t="t" r="r" b="b"/>
              <a:pathLst>
                <a:path w="7440" h="3826" extrusionOk="0">
                  <a:moveTo>
                    <a:pt x="0" y="1"/>
                  </a:moveTo>
                  <a:cubicBezTo>
                    <a:pt x="0" y="1"/>
                    <a:pt x="126" y="3826"/>
                    <a:pt x="4924" y="3826"/>
                  </a:cubicBezTo>
                  <a:cubicBezTo>
                    <a:pt x="5650" y="3826"/>
                    <a:pt x="6483" y="3738"/>
                    <a:pt x="7439" y="3537"/>
                  </a:cubicBezTo>
                  <a:cubicBezTo>
                    <a:pt x="7439" y="3537"/>
                    <a:pt x="5104" y="1035"/>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2"/>
            <p:cNvSpPr/>
            <p:nvPr/>
          </p:nvSpPr>
          <p:spPr>
            <a:xfrm>
              <a:off x="1691375" y="4041675"/>
              <a:ext cx="110100" cy="62700"/>
            </a:xfrm>
            <a:custGeom>
              <a:avLst/>
              <a:gdLst/>
              <a:ahLst/>
              <a:cxnLst/>
              <a:rect l="l" t="t" r="r" b="b"/>
              <a:pathLst>
                <a:path w="4404" h="2508" extrusionOk="0">
                  <a:moveTo>
                    <a:pt x="4404" y="0"/>
                  </a:moveTo>
                  <a:cubicBezTo>
                    <a:pt x="4404" y="0"/>
                    <a:pt x="1135" y="367"/>
                    <a:pt x="1" y="1935"/>
                  </a:cubicBezTo>
                  <a:cubicBezTo>
                    <a:pt x="1" y="1935"/>
                    <a:pt x="608" y="2507"/>
                    <a:pt x="1484" y="2507"/>
                  </a:cubicBezTo>
                  <a:cubicBezTo>
                    <a:pt x="2313" y="2507"/>
                    <a:pt x="3382" y="1995"/>
                    <a:pt x="44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2"/>
            <p:cNvSpPr/>
            <p:nvPr/>
          </p:nvSpPr>
          <p:spPr>
            <a:xfrm>
              <a:off x="1477900" y="4619400"/>
              <a:ext cx="159300" cy="106825"/>
            </a:xfrm>
            <a:custGeom>
              <a:avLst/>
              <a:gdLst/>
              <a:ahLst/>
              <a:cxnLst/>
              <a:rect l="l" t="t" r="r" b="b"/>
              <a:pathLst>
                <a:path w="6372" h="4273" extrusionOk="0">
                  <a:moveTo>
                    <a:pt x="235" y="1"/>
                  </a:moveTo>
                  <a:cubicBezTo>
                    <a:pt x="157" y="1"/>
                    <a:pt x="79" y="3"/>
                    <a:pt x="0" y="8"/>
                  </a:cubicBezTo>
                  <a:cubicBezTo>
                    <a:pt x="0" y="8"/>
                    <a:pt x="1919" y="4272"/>
                    <a:pt x="5161" y="4272"/>
                  </a:cubicBezTo>
                  <a:cubicBezTo>
                    <a:pt x="5546" y="4272"/>
                    <a:pt x="5950" y="4212"/>
                    <a:pt x="6371" y="4077"/>
                  </a:cubicBezTo>
                  <a:cubicBezTo>
                    <a:pt x="6371" y="4077"/>
                    <a:pt x="3569" y="1"/>
                    <a:pt x="2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2"/>
            <p:cNvSpPr/>
            <p:nvPr/>
          </p:nvSpPr>
          <p:spPr>
            <a:xfrm>
              <a:off x="4600950" y="3307800"/>
              <a:ext cx="165975" cy="200175"/>
            </a:xfrm>
            <a:custGeom>
              <a:avLst/>
              <a:gdLst/>
              <a:ahLst/>
              <a:cxnLst/>
              <a:rect l="l" t="t" r="r" b="b"/>
              <a:pathLst>
                <a:path w="6639" h="8007" extrusionOk="0">
                  <a:moveTo>
                    <a:pt x="3136" y="1"/>
                  </a:moveTo>
                  <a:cubicBezTo>
                    <a:pt x="3136" y="1"/>
                    <a:pt x="1" y="5572"/>
                    <a:pt x="5038" y="8007"/>
                  </a:cubicBezTo>
                  <a:cubicBezTo>
                    <a:pt x="5038" y="8007"/>
                    <a:pt x="6639" y="2903"/>
                    <a:pt x="31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62"/>
            <p:cNvSpPr/>
            <p:nvPr/>
          </p:nvSpPr>
          <p:spPr>
            <a:xfrm>
              <a:off x="5354825" y="3322525"/>
              <a:ext cx="187650" cy="135425"/>
            </a:xfrm>
            <a:custGeom>
              <a:avLst/>
              <a:gdLst/>
              <a:ahLst/>
              <a:cxnLst/>
              <a:rect l="l" t="t" r="r" b="b"/>
              <a:pathLst>
                <a:path w="7506" h="5417" extrusionOk="0">
                  <a:moveTo>
                    <a:pt x="7175" y="1"/>
                  </a:moveTo>
                  <a:cubicBezTo>
                    <a:pt x="3009" y="1"/>
                    <a:pt x="1" y="5416"/>
                    <a:pt x="1" y="5416"/>
                  </a:cubicBezTo>
                  <a:cubicBezTo>
                    <a:pt x="6705" y="4816"/>
                    <a:pt x="7506" y="12"/>
                    <a:pt x="7506" y="12"/>
                  </a:cubicBezTo>
                  <a:cubicBezTo>
                    <a:pt x="7395" y="5"/>
                    <a:pt x="7284" y="1"/>
                    <a:pt x="71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2"/>
            <p:cNvSpPr/>
            <p:nvPr/>
          </p:nvSpPr>
          <p:spPr>
            <a:xfrm>
              <a:off x="5981950" y="4816175"/>
              <a:ext cx="187650" cy="136175"/>
            </a:xfrm>
            <a:custGeom>
              <a:avLst/>
              <a:gdLst/>
              <a:ahLst/>
              <a:cxnLst/>
              <a:rect l="l" t="t" r="r" b="b"/>
              <a:pathLst>
                <a:path w="7506" h="5447" extrusionOk="0">
                  <a:moveTo>
                    <a:pt x="7210" y="0"/>
                  </a:moveTo>
                  <a:cubicBezTo>
                    <a:pt x="3026" y="0"/>
                    <a:pt x="0" y="5446"/>
                    <a:pt x="0" y="5446"/>
                  </a:cubicBezTo>
                  <a:cubicBezTo>
                    <a:pt x="6672" y="4846"/>
                    <a:pt x="7472" y="9"/>
                    <a:pt x="7506" y="9"/>
                  </a:cubicBezTo>
                  <a:cubicBezTo>
                    <a:pt x="7406" y="3"/>
                    <a:pt x="7308" y="0"/>
                    <a:pt x="7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2"/>
            <p:cNvSpPr/>
            <p:nvPr/>
          </p:nvSpPr>
          <p:spPr>
            <a:xfrm>
              <a:off x="5701750" y="3916925"/>
              <a:ext cx="188475" cy="156450"/>
            </a:xfrm>
            <a:custGeom>
              <a:avLst/>
              <a:gdLst/>
              <a:ahLst/>
              <a:cxnLst/>
              <a:rect l="l" t="t" r="r" b="b"/>
              <a:pathLst>
                <a:path w="7539" h="6258" extrusionOk="0">
                  <a:moveTo>
                    <a:pt x="4006" y="0"/>
                  </a:moveTo>
                  <a:cubicBezTo>
                    <a:pt x="3033" y="0"/>
                    <a:pt x="1718" y="416"/>
                    <a:pt x="0" y="1755"/>
                  </a:cubicBezTo>
                  <a:cubicBezTo>
                    <a:pt x="0" y="1755"/>
                    <a:pt x="1268" y="5757"/>
                    <a:pt x="7539" y="6258"/>
                  </a:cubicBezTo>
                  <a:cubicBezTo>
                    <a:pt x="6305" y="3956"/>
                    <a:pt x="4070" y="2388"/>
                    <a:pt x="1468" y="1988"/>
                  </a:cubicBezTo>
                  <a:lnTo>
                    <a:pt x="1468" y="1988"/>
                  </a:lnTo>
                  <a:cubicBezTo>
                    <a:pt x="1804" y="2028"/>
                    <a:pt x="2140" y="2048"/>
                    <a:pt x="2474" y="2048"/>
                  </a:cubicBezTo>
                  <a:cubicBezTo>
                    <a:pt x="3799" y="2048"/>
                    <a:pt x="5099" y="1734"/>
                    <a:pt x="6271" y="1121"/>
                  </a:cubicBezTo>
                  <a:cubicBezTo>
                    <a:pt x="6271" y="1121"/>
                    <a:pt x="5602" y="0"/>
                    <a:pt x="40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2"/>
            <p:cNvSpPr/>
            <p:nvPr/>
          </p:nvSpPr>
          <p:spPr>
            <a:xfrm>
              <a:off x="2753800" y="590025"/>
              <a:ext cx="328600" cy="849800"/>
            </a:xfrm>
            <a:custGeom>
              <a:avLst/>
              <a:gdLst/>
              <a:ahLst/>
              <a:cxnLst/>
              <a:rect l="l" t="t" r="r" b="b"/>
              <a:pathLst>
                <a:path w="13144" h="33992" extrusionOk="0">
                  <a:moveTo>
                    <a:pt x="9974" y="1"/>
                  </a:moveTo>
                  <a:cubicBezTo>
                    <a:pt x="1" y="12410"/>
                    <a:pt x="6372" y="33992"/>
                    <a:pt x="6372" y="33992"/>
                  </a:cubicBezTo>
                  <a:lnTo>
                    <a:pt x="7172" y="33725"/>
                  </a:lnTo>
                  <a:cubicBezTo>
                    <a:pt x="5405" y="28121"/>
                    <a:pt x="7172" y="20382"/>
                    <a:pt x="7172" y="20382"/>
                  </a:cubicBezTo>
                  <a:lnTo>
                    <a:pt x="11842" y="20515"/>
                  </a:lnTo>
                  <a:lnTo>
                    <a:pt x="12576" y="19014"/>
                  </a:lnTo>
                  <a:lnTo>
                    <a:pt x="12643" y="16546"/>
                  </a:lnTo>
                  <a:lnTo>
                    <a:pt x="8373" y="14978"/>
                  </a:lnTo>
                  <a:cubicBezTo>
                    <a:pt x="9441" y="10208"/>
                    <a:pt x="13143" y="3336"/>
                    <a:pt x="13143" y="3336"/>
                  </a:cubicBezTo>
                  <a:lnTo>
                    <a:pt x="9974" y="1"/>
                  </a:lnTo>
                  <a:close/>
                </a:path>
              </a:pathLst>
            </a:custGeom>
            <a:solidFill>
              <a:srgbClr val="9997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62"/>
            <p:cNvSpPr/>
            <p:nvPr/>
          </p:nvSpPr>
          <p:spPr>
            <a:xfrm>
              <a:off x="3000650" y="986975"/>
              <a:ext cx="69250" cy="115950"/>
            </a:xfrm>
            <a:custGeom>
              <a:avLst/>
              <a:gdLst/>
              <a:ahLst/>
              <a:cxnLst/>
              <a:rect l="l" t="t" r="r" b="b"/>
              <a:pathLst>
                <a:path w="2770" h="4638" extrusionOk="0">
                  <a:moveTo>
                    <a:pt x="1001" y="1"/>
                  </a:moveTo>
                  <a:cubicBezTo>
                    <a:pt x="201" y="1402"/>
                    <a:pt x="0" y="3070"/>
                    <a:pt x="467" y="4604"/>
                  </a:cubicBezTo>
                  <a:lnTo>
                    <a:pt x="1968" y="4637"/>
                  </a:lnTo>
                  <a:lnTo>
                    <a:pt x="2702" y="3170"/>
                  </a:lnTo>
                  <a:lnTo>
                    <a:pt x="2769" y="668"/>
                  </a:lnTo>
                  <a:lnTo>
                    <a:pt x="1001" y="1"/>
                  </a:lnTo>
                  <a:close/>
                </a:path>
              </a:pathLst>
            </a:custGeom>
            <a:solidFill>
              <a:srgbClr val="BFB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2"/>
            <p:cNvSpPr/>
            <p:nvPr/>
          </p:nvSpPr>
          <p:spPr>
            <a:xfrm>
              <a:off x="3024825" y="1012825"/>
              <a:ext cx="2406750" cy="625475"/>
            </a:xfrm>
            <a:custGeom>
              <a:avLst/>
              <a:gdLst/>
              <a:ahLst/>
              <a:cxnLst/>
              <a:rect l="l" t="t" r="r" b="b"/>
              <a:pathLst>
                <a:path w="96270" h="25019" extrusionOk="0">
                  <a:moveTo>
                    <a:pt x="868" y="1"/>
                  </a:moveTo>
                  <a:cubicBezTo>
                    <a:pt x="234" y="701"/>
                    <a:pt x="1" y="1735"/>
                    <a:pt x="301" y="2636"/>
                  </a:cubicBezTo>
                  <a:lnTo>
                    <a:pt x="93801" y="25019"/>
                  </a:lnTo>
                  <a:cubicBezTo>
                    <a:pt x="95002" y="23418"/>
                    <a:pt x="95869" y="21550"/>
                    <a:pt x="96269" y="19582"/>
                  </a:cubicBezTo>
                  <a:lnTo>
                    <a:pt x="8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2"/>
            <p:cNvSpPr/>
            <p:nvPr/>
          </p:nvSpPr>
          <p:spPr>
            <a:xfrm>
              <a:off x="5338150" y="1507350"/>
              <a:ext cx="85075" cy="121775"/>
            </a:xfrm>
            <a:custGeom>
              <a:avLst/>
              <a:gdLst/>
              <a:ahLst/>
              <a:cxnLst/>
              <a:rect l="l" t="t" r="r" b="b"/>
              <a:pathLst>
                <a:path w="3403" h="4871" extrusionOk="0">
                  <a:moveTo>
                    <a:pt x="3403" y="1"/>
                  </a:moveTo>
                  <a:cubicBezTo>
                    <a:pt x="3403" y="1"/>
                    <a:pt x="1" y="1869"/>
                    <a:pt x="1035" y="4871"/>
                  </a:cubicBezTo>
                  <a:cubicBezTo>
                    <a:pt x="1035" y="4871"/>
                    <a:pt x="2436" y="3403"/>
                    <a:pt x="3403" y="1"/>
                  </a:cubicBezTo>
                  <a:close/>
                </a:path>
              </a:pathLst>
            </a:custGeom>
            <a:solidFill>
              <a:srgbClr val="D8B0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2"/>
            <p:cNvSpPr/>
            <p:nvPr/>
          </p:nvSpPr>
          <p:spPr>
            <a:xfrm>
              <a:off x="2878900" y="968625"/>
              <a:ext cx="61725" cy="115950"/>
            </a:xfrm>
            <a:custGeom>
              <a:avLst/>
              <a:gdLst/>
              <a:ahLst/>
              <a:cxnLst/>
              <a:rect l="l" t="t" r="r" b="b"/>
              <a:pathLst>
                <a:path w="2469" h="4638" extrusionOk="0">
                  <a:moveTo>
                    <a:pt x="2469" y="1"/>
                  </a:moveTo>
                  <a:cubicBezTo>
                    <a:pt x="2468" y="1"/>
                    <a:pt x="0" y="1602"/>
                    <a:pt x="1601" y="4638"/>
                  </a:cubicBezTo>
                  <a:cubicBezTo>
                    <a:pt x="834" y="3070"/>
                    <a:pt x="1201" y="1202"/>
                    <a:pt x="2469" y="1"/>
                  </a:cubicBezTo>
                  <a:close/>
                </a:path>
              </a:pathLst>
            </a:custGeom>
            <a:solidFill>
              <a:srgbClr val="BFB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2"/>
            <p:cNvSpPr/>
            <p:nvPr/>
          </p:nvSpPr>
          <p:spPr>
            <a:xfrm>
              <a:off x="2752975" y="590025"/>
              <a:ext cx="260200" cy="849800"/>
            </a:xfrm>
            <a:custGeom>
              <a:avLst/>
              <a:gdLst/>
              <a:ahLst/>
              <a:cxnLst/>
              <a:rect l="l" t="t" r="r" b="b"/>
              <a:pathLst>
                <a:path w="10408" h="33992" extrusionOk="0">
                  <a:moveTo>
                    <a:pt x="10007" y="1"/>
                  </a:moveTo>
                  <a:cubicBezTo>
                    <a:pt x="0" y="12376"/>
                    <a:pt x="6438" y="33992"/>
                    <a:pt x="6438" y="33992"/>
                  </a:cubicBezTo>
                  <a:lnTo>
                    <a:pt x="7239" y="33725"/>
                  </a:lnTo>
                  <a:lnTo>
                    <a:pt x="6772" y="33358"/>
                  </a:lnTo>
                  <a:cubicBezTo>
                    <a:pt x="6772" y="33358"/>
                    <a:pt x="534" y="14444"/>
                    <a:pt x="10408" y="434"/>
                  </a:cubicBezTo>
                  <a:lnTo>
                    <a:pt x="10007" y="1"/>
                  </a:lnTo>
                  <a:close/>
                </a:path>
              </a:pathLst>
            </a:custGeom>
            <a:solidFill>
              <a:srgbClr val="BFB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2"/>
            <p:cNvSpPr/>
            <p:nvPr/>
          </p:nvSpPr>
          <p:spPr>
            <a:xfrm>
              <a:off x="4078925" y="1338900"/>
              <a:ext cx="858125" cy="751425"/>
            </a:xfrm>
            <a:custGeom>
              <a:avLst/>
              <a:gdLst/>
              <a:ahLst/>
              <a:cxnLst/>
              <a:rect l="l" t="t" r="r" b="b"/>
              <a:pathLst>
                <a:path w="34325" h="30057" extrusionOk="0">
                  <a:moveTo>
                    <a:pt x="0" y="1"/>
                  </a:moveTo>
                  <a:lnTo>
                    <a:pt x="1101" y="19715"/>
                  </a:lnTo>
                  <a:cubicBezTo>
                    <a:pt x="1101" y="19715"/>
                    <a:pt x="9923" y="30056"/>
                    <a:pt x="21515" y="30056"/>
                  </a:cubicBezTo>
                  <a:cubicBezTo>
                    <a:pt x="21571" y="30056"/>
                    <a:pt x="21627" y="30056"/>
                    <a:pt x="21682" y="30055"/>
                  </a:cubicBezTo>
                  <a:cubicBezTo>
                    <a:pt x="33357" y="29955"/>
                    <a:pt x="34325" y="7806"/>
                    <a:pt x="34325" y="7806"/>
                  </a:cubicBezTo>
                  <a:lnTo>
                    <a:pt x="29588" y="6272"/>
                  </a:lnTo>
                  <a:cubicBezTo>
                    <a:pt x="27815" y="16802"/>
                    <a:pt x="25050" y="20418"/>
                    <a:pt x="22013" y="20418"/>
                  </a:cubicBezTo>
                  <a:cubicBezTo>
                    <a:pt x="15795" y="20418"/>
                    <a:pt x="8435" y="5264"/>
                    <a:pt x="6105" y="3270"/>
                  </a:cubicBezTo>
                  <a:cubicBezTo>
                    <a:pt x="2636" y="301"/>
                    <a:pt x="0"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2"/>
            <p:cNvSpPr/>
            <p:nvPr/>
          </p:nvSpPr>
          <p:spPr>
            <a:xfrm>
              <a:off x="4113950" y="1541550"/>
              <a:ext cx="62550" cy="333600"/>
            </a:xfrm>
            <a:custGeom>
              <a:avLst/>
              <a:gdLst/>
              <a:ahLst/>
              <a:cxnLst/>
              <a:rect l="l" t="t" r="r" b="b"/>
              <a:pathLst>
                <a:path w="2502" h="13344" extrusionOk="0">
                  <a:moveTo>
                    <a:pt x="0" y="0"/>
                  </a:moveTo>
                  <a:lnTo>
                    <a:pt x="0" y="11909"/>
                  </a:lnTo>
                  <a:cubicBezTo>
                    <a:pt x="267" y="12242"/>
                    <a:pt x="734" y="12743"/>
                    <a:pt x="1401" y="13343"/>
                  </a:cubicBezTo>
                  <a:lnTo>
                    <a:pt x="2502" y="11408"/>
                  </a:lnTo>
                  <a:lnTo>
                    <a:pt x="0" y="0"/>
                  </a:lnTo>
                  <a:close/>
                </a:path>
              </a:pathLst>
            </a:custGeom>
            <a:solidFill>
              <a:srgbClr val="842E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2"/>
            <p:cNvSpPr/>
            <p:nvPr/>
          </p:nvSpPr>
          <p:spPr>
            <a:xfrm>
              <a:off x="3079025" y="2707375"/>
              <a:ext cx="952375" cy="2029825"/>
            </a:xfrm>
            <a:custGeom>
              <a:avLst/>
              <a:gdLst/>
              <a:ahLst/>
              <a:cxnLst/>
              <a:rect l="l" t="t" r="r" b="b"/>
              <a:pathLst>
                <a:path w="38095" h="81193" extrusionOk="0">
                  <a:moveTo>
                    <a:pt x="2336" y="1"/>
                  </a:moveTo>
                  <a:cubicBezTo>
                    <a:pt x="2336" y="1"/>
                    <a:pt x="1" y="33224"/>
                    <a:pt x="4271" y="81192"/>
                  </a:cubicBezTo>
                  <a:lnTo>
                    <a:pt x="9708" y="81192"/>
                  </a:lnTo>
                  <a:cubicBezTo>
                    <a:pt x="9708" y="81192"/>
                    <a:pt x="18748" y="16980"/>
                    <a:pt x="20782" y="6972"/>
                  </a:cubicBezTo>
                  <a:lnTo>
                    <a:pt x="23751" y="5571"/>
                  </a:lnTo>
                  <a:cubicBezTo>
                    <a:pt x="23751" y="5571"/>
                    <a:pt x="25052" y="40463"/>
                    <a:pt x="26420" y="81192"/>
                  </a:cubicBezTo>
                  <a:lnTo>
                    <a:pt x="31357" y="81192"/>
                  </a:lnTo>
                  <a:cubicBezTo>
                    <a:pt x="31357" y="81192"/>
                    <a:pt x="37761" y="23017"/>
                    <a:pt x="380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2"/>
            <p:cNvSpPr/>
            <p:nvPr/>
          </p:nvSpPr>
          <p:spPr>
            <a:xfrm>
              <a:off x="3583575" y="2715725"/>
              <a:ext cx="109250" cy="129275"/>
            </a:xfrm>
            <a:custGeom>
              <a:avLst/>
              <a:gdLst/>
              <a:ahLst/>
              <a:cxnLst/>
              <a:rect l="l" t="t" r="r" b="b"/>
              <a:pathLst>
                <a:path w="4370" h="5171" extrusionOk="0">
                  <a:moveTo>
                    <a:pt x="3803" y="0"/>
                  </a:moveTo>
                  <a:lnTo>
                    <a:pt x="367" y="334"/>
                  </a:lnTo>
                  <a:lnTo>
                    <a:pt x="367" y="398"/>
                  </a:lnTo>
                  <a:lnTo>
                    <a:pt x="367" y="398"/>
                  </a:lnTo>
                  <a:lnTo>
                    <a:pt x="3794" y="57"/>
                  </a:lnTo>
                  <a:lnTo>
                    <a:pt x="3794" y="57"/>
                  </a:lnTo>
                  <a:lnTo>
                    <a:pt x="3803" y="0"/>
                  </a:lnTo>
                  <a:close/>
                  <a:moveTo>
                    <a:pt x="367" y="398"/>
                  </a:moveTo>
                  <a:lnTo>
                    <a:pt x="0" y="434"/>
                  </a:lnTo>
                  <a:lnTo>
                    <a:pt x="367" y="4337"/>
                  </a:lnTo>
                  <a:lnTo>
                    <a:pt x="367" y="398"/>
                  </a:lnTo>
                  <a:close/>
                  <a:moveTo>
                    <a:pt x="4370" y="0"/>
                  </a:moveTo>
                  <a:lnTo>
                    <a:pt x="3794" y="57"/>
                  </a:lnTo>
                  <a:lnTo>
                    <a:pt x="3794" y="57"/>
                  </a:lnTo>
                  <a:lnTo>
                    <a:pt x="3169" y="4037"/>
                  </a:lnTo>
                  <a:lnTo>
                    <a:pt x="667" y="5171"/>
                  </a:lnTo>
                  <a:lnTo>
                    <a:pt x="3536" y="4270"/>
                  </a:lnTo>
                  <a:lnTo>
                    <a:pt x="4370" y="0"/>
                  </a:lnTo>
                  <a:close/>
                </a:path>
              </a:pathLst>
            </a:custGeom>
            <a:solidFill>
              <a:srgbClr val="775F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2"/>
            <p:cNvSpPr/>
            <p:nvPr/>
          </p:nvSpPr>
          <p:spPr>
            <a:xfrm>
              <a:off x="3174100" y="2780775"/>
              <a:ext cx="122400" cy="83525"/>
            </a:xfrm>
            <a:custGeom>
              <a:avLst/>
              <a:gdLst/>
              <a:ahLst/>
              <a:cxnLst/>
              <a:rect l="l" t="t" r="r" b="b"/>
              <a:pathLst>
                <a:path w="4896" h="3341" extrusionOk="0">
                  <a:moveTo>
                    <a:pt x="1" y="3236"/>
                  </a:moveTo>
                  <a:lnTo>
                    <a:pt x="1" y="3236"/>
                  </a:lnTo>
                  <a:cubicBezTo>
                    <a:pt x="1" y="3236"/>
                    <a:pt x="16" y="3239"/>
                    <a:pt x="44" y="3243"/>
                  </a:cubicBezTo>
                  <a:lnTo>
                    <a:pt x="44" y="3243"/>
                  </a:lnTo>
                  <a:cubicBezTo>
                    <a:pt x="30" y="3240"/>
                    <a:pt x="15" y="3238"/>
                    <a:pt x="1" y="3236"/>
                  </a:cubicBezTo>
                  <a:close/>
                  <a:moveTo>
                    <a:pt x="4537" y="0"/>
                  </a:moveTo>
                  <a:lnTo>
                    <a:pt x="4537" y="0"/>
                  </a:lnTo>
                  <a:cubicBezTo>
                    <a:pt x="3683" y="2915"/>
                    <a:pt x="1542" y="3274"/>
                    <a:pt x="537" y="3274"/>
                  </a:cubicBezTo>
                  <a:cubicBezTo>
                    <a:pt x="296" y="3274"/>
                    <a:pt x="121" y="3254"/>
                    <a:pt x="44" y="3243"/>
                  </a:cubicBezTo>
                  <a:lnTo>
                    <a:pt x="44" y="3243"/>
                  </a:lnTo>
                  <a:cubicBezTo>
                    <a:pt x="475" y="3310"/>
                    <a:pt x="865" y="3341"/>
                    <a:pt x="1218" y="3341"/>
                  </a:cubicBezTo>
                  <a:cubicBezTo>
                    <a:pt x="4896" y="3341"/>
                    <a:pt x="4537" y="1"/>
                    <a:pt x="4537" y="0"/>
                  </a:cubicBezTo>
                  <a:close/>
                </a:path>
              </a:pathLst>
            </a:custGeom>
            <a:solidFill>
              <a:srgbClr val="775F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2"/>
            <p:cNvSpPr/>
            <p:nvPr/>
          </p:nvSpPr>
          <p:spPr>
            <a:xfrm>
              <a:off x="3957175" y="2759075"/>
              <a:ext cx="70900" cy="85925"/>
            </a:xfrm>
            <a:custGeom>
              <a:avLst/>
              <a:gdLst/>
              <a:ahLst/>
              <a:cxnLst/>
              <a:rect l="l" t="t" r="r" b="b"/>
              <a:pathLst>
                <a:path w="2836" h="3437" extrusionOk="0">
                  <a:moveTo>
                    <a:pt x="0" y="1"/>
                  </a:moveTo>
                  <a:cubicBezTo>
                    <a:pt x="0" y="1"/>
                    <a:pt x="0" y="3"/>
                    <a:pt x="1" y="7"/>
                  </a:cubicBezTo>
                  <a:lnTo>
                    <a:pt x="1" y="7"/>
                  </a:lnTo>
                  <a:cubicBezTo>
                    <a:pt x="0" y="5"/>
                    <a:pt x="0" y="3"/>
                    <a:pt x="0" y="1"/>
                  </a:cubicBezTo>
                  <a:close/>
                  <a:moveTo>
                    <a:pt x="1" y="7"/>
                  </a:moveTo>
                  <a:cubicBezTo>
                    <a:pt x="170" y="1606"/>
                    <a:pt x="1270" y="2937"/>
                    <a:pt x="2835" y="3437"/>
                  </a:cubicBezTo>
                  <a:lnTo>
                    <a:pt x="2835" y="3070"/>
                  </a:lnTo>
                  <a:cubicBezTo>
                    <a:pt x="284" y="2198"/>
                    <a:pt x="15" y="138"/>
                    <a:pt x="1" y="7"/>
                  </a:cubicBezTo>
                  <a:close/>
                </a:path>
              </a:pathLst>
            </a:custGeom>
            <a:solidFill>
              <a:srgbClr val="775F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2"/>
            <p:cNvSpPr/>
            <p:nvPr/>
          </p:nvSpPr>
          <p:spPr>
            <a:xfrm>
              <a:off x="3672800" y="2824975"/>
              <a:ext cx="50900" cy="35050"/>
            </a:xfrm>
            <a:custGeom>
              <a:avLst/>
              <a:gdLst/>
              <a:ahLst/>
              <a:cxnLst/>
              <a:rect l="l" t="t" r="r" b="b"/>
              <a:pathLst>
                <a:path w="2036" h="1402" extrusionOk="0">
                  <a:moveTo>
                    <a:pt x="2035" y="0"/>
                  </a:moveTo>
                  <a:lnTo>
                    <a:pt x="0" y="867"/>
                  </a:lnTo>
                  <a:lnTo>
                    <a:pt x="34" y="1401"/>
                  </a:lnTo>
                  <a:lnTo>
                    <a:pt x="2035" y="0"/>
                  </a:lnTo>
                  <a:close/>
                </a:path>
              </a:pathLst>
            </a:custGeom>
            <a:solidFill>
              <a:srgbClr val="3521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2"/>
            <p:cNvSpPr/>
            <p:nvPr/>
          </p:nvSpPr>
          <p:spPr>
            <a:xfrm>
              <a:off x="3057350" y="1315800"/>
              <a:ext cx="1094150" cy="1419400"/>
            </a:xfrm>
            <a:custGeom>
              <a:avLst/>
              <a:gdLst/>
              <a:ahLst/>
              <a:cxnLst/>
              <a:rect l="l" t="t" r="r" b="b"/>
              <a:pathLst>
                <a:path w="43766" h="56776" extrusionOk="0">
                  <a:moveTo>
                    <a:pt x="28212" y="0"/>
                  </a:moveTo>
                  <a:cubicBezTo>
                    <a:pt x="27330" y="0"/>
                    <a:pt x="26516" y="27"/>
                    <a:pt x="25819" y="91"/>
                  </a:cubicBezTo>
                  <a:cubicBezTo>
                    <a:pt x="25819" y="91"/>
                    <a:pt x="11109" y="524"/>
                    <a:pt x="1" y="4194"/>
                  </a:cubicBezTo>
                  <a:lnTo>
                    <a:pt x="3070" y="35649"/>
                  </a:lnTo>
                  <a:lnTo>
                    <a:pt x="3203" y="55664"/>
                  </a:lnTo>
                  <a:cubicBezTo>
                    <a:pt x="3203" y="55664"/>
                    <a:pt x="11120" y="56776"/>
                    <a:pt x="21725" y="56776"/>
                  </a:cubicBezTo>
                  <a:cubicBezTo>
                    <a:pt x="27027" y="56776"/>
                    <a:pt x="33002" y="56498"/>
                    <a:pt x="38995" y="55664"/>
                  </a:cubicBezTo>
                  <a:cubicBezTo>
                    <a:pt x="38995" y="55664"/>
                    <a:pt x="41697" y="24275"/>
                    <a:pt x="43765" y="20372"/>
                  </a:cubicBezTo>
                  <a:cubicBezTo>
                    <a:pt x="43765" y="20372"/>
                    <a:pt x="41564" y="2592"/>
                    <a:pt x="40863" y="925"/>
                  </a:cubicBezTo>
                  <a:cubicBezTo>
                    <a:pt x="40863" y="925"/>
                    <a:pt x="33371" y="0"/>
                    <a:pt x="282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2"/>
            <p:cNvSpPr/>
            <p:nvPr/>
          </p:nvSpPr>
          <p:spPr>
            <a:xfrm>
              <a:off x="3488500" y="1353900"/>
              <a:ext cx="335250" cy="239375"/>
            </a:xfrm>
            <a:custGeom>
              <a:avLst/>
              <a:gdLst/>
              <a:ahLst/>
              <a:cxnLst/>
              <a:rect l="l" t="t" r="r" b="b"/>
              <a:pathLst>
                <a:path w="13410" h="9575" extrusionOk="0">
                  <a:moveTo>
                    <a:pt x="234" y="1"/>
                  </a:moveTo>
                  <a:cubicBezTo>
                    <a:pt x="234" y="1"/>
                    <a:pt x="0" y="6873"/>
                    <a:pt x="8606" y="9574"/>
                  </a:cubicBezTo>
                  <a:cubicBezTo>
                    <a:pt x="8606" y="9574"/>
                    <a:pt x="12910" y="5271"/>
                    <a:pt x="13410" y="268"/>
                  </a:cubicBezTo>
                  <a:lnTo>
                    <a:pt x="234" y="1"/>
                  </a:lnTo>
                  <a:close/>
                </a:path>
              </a:pathLst>
            </a:custGeom>
            <a:solidFill>
              <a:srgbClr val="FFCA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2"/>
            <p:cNvSpPr/>
            <p:nvPr/>
          </p:nvSpPr>
          <p:spPr>
            <a:xfrm>
              <a:off x="3446800" y="581275"/>
              <a:ext cx="543750" cy="283975"/>
            </a:xfrm>
            <a:custGeom>
              <a:avLst/>
              <a:gdLst/>
              <a:ahLst/>
              <a:cxnLst/>
              <a:rect l="l" t="t" r="r" b="b"/>
              <a:pathLst>
                <a:path w="21750" h="11359" extrusionOk="0">
                  <a:moveTo>
                    <a:pt x="9689" y="1"/>
                  </a:moveTo>
                  <a:cubicBezTo>
                    <a:pt x="8288" y="1"/>
                    <a:pt x="6902" y="128"/>
                    <a:pt x="5671" y="417"/>
                  </a:cubicBezTo>
                  <a:cubicBezTo>
                    <a:pt x="1301" y="1452"/>
                    <a:pt x="0" y="11359"/>
                    <a:pt x="0" y="11359"/>
                  </a:cubicBezTo>
                  <a:lnTo>
                    <a:pt x="21749" y="9557"/>
                  </a:lnTo>
                  <a:cubicBezTo>
                    <a:pt x="21749" y="9557"/>
                    <a:pt x="20482" y="3453"/>
                    <a:pt x="18480" y="1952"/>
                  </a:cubicBezTo>
                  <a:cubicBezTo>
                    <a:pt x="17015" y="847"/>
                    <a:pt x="13299" y="1"/>
                    <a:pt x="96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2"/>
            <p:cNvSpPr/>
            <p:nvPr/>
          </p:nvSpPr>
          <p:spPr>
            <a:xfrm>
              <a:off x="3446800" y="737725"/>
              <a:ext cx="543750" cy="127525"/>
            </a:xfrm>
            <a:custGeom>
              <a:avLst/>
              <a:gdLst/>
              <a:ahLst/>
              <a:cxnLst/>
              <a:rect l="l" t="t" r="r" b="b"/>
              <a:pathLst>
                <a:path w="21750" h="5101" extrusionOk="0">
                  <a:moveTo>
                    <a:pt x="12000" y="0"/>
                  </a:moveTo>
                  <a:cubicBezTo>
                    <a:pt x="7013" y="0"/>
                    <a:pt x="2602" y="836"/>
                    <a:pt x="834" y="1231"/>
                  </a:cubicBezTo>
                  <a:cubicBezTo>
                    <a:pt x="467" y="2499"/>
                    <a:pt x="201" y="3800"/>
                    <a:pt x="0" y="5101"/>
                  </a:cubicBezTo>
                  <a:lnTo>
                    <a:pt x="21749" y="3299"/>
                  </a:lnTo>
                  <a:cubicBezTo>
                    <a:pt x="21749" y="3299"/>
                    <a:pt x="21549" y="2399"/>
                    <a:pt x="21216" y="1198"/>
                  </a:cubicBezTo>
                  <a:cubicBezTo>
                    <a:pt x="18238" y="306"/>
                    <a:pt x="15013" y="0"/>
                    <a:pt x="12000" y="0"/>
                  </a:cubicBezTo>
                  <a:close/>
                </a:path>
              </a:pathLst>
            </a:custGeom>
            <a:solidFill>
              <a:srgbClr val="F2E2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2"/>
            <p:cNvSpPr/>
            <p:nvPr/>
          </p:nvSpPr>
          <p:spPr>
            <a:xfrm>
              <a:off x="3126575" y="786900"/>
              <a:ext cx="1122500" cy="165775"/>
            </a:xfrm>
            <a:custGeom>
              <a:avLst/>
              <a:gdLst/>
              <a:ahLst/>
              <a:cxnLst/>
              <a:rect l="l" t="t" r="r" b="b"/>
              <a:pathLst>
                <a:path w="44900" h="6631" extrusionOk="0">
                  <a:moveTo>
                    <a:pt x="30522" y="0"/>
                  </a:moveTo>
                  <a:cubicBezTo>
                    <a:pt x="28363" y="0"/>
                    <a:pt x="25885" y="70"/>
                    <a:pt x="23050" y="232"/>
                  </a:cubicBezTo>
                  <a:cubicBezTo>
                    <a:pt x="10241" y="999"/>
                    <a:pt x="0" y="6002"/>
                    <a:pt x="3336" y="6503"/>
                  </a:cubicBezTo>
                  <a:cubicBezTo>
                    <a:pt x="3991" y="6594"/>
                    <a:pt x="4796" y="6630"/>
                    <a:pt x="5668" y="6630"/>
                  </a:cubicBezTo>
                  <a:cubicBezTo>
                    <a:pt x="9282" y="6630"/>
                    <a:pt x="14044" y="6002"/>
                    <a:pt x="14044" y="6002"/>
                  </a:cubicBezTo>
                  <a:lnTo>
                    <a:pt x="32257" y="4201"/>
                  </a:lnTo>
                  <a:cubicBezTo>
                    <a:pt x="36793" y="4068"/>
                    <a:pt x="44899" y="2466"/>
                    <a:pt x="43164" y="1566"/>
                  </a:cubicBezTo>
                  <a:cubicBezTo>
                    <a:pt x="41787" y="864"/>
                    <a:pt x="38141" y="0"/>
                    <a:pt x="305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2"/>
            <p:cNvSpPr/>
            <p:nvPr/>
          </p:nvSpPr>
          <p:spPr>
            <a:xfrm>
              <a:off x="3162425" y="786450"/>
              <a:ext cx="1050775" cy="158850"/>
            </a:xfrm>
            <a:custGeom>
              <a:avLst/>
              <a:gdLst/>
              <a:ahLst/>
              <a:cxnLst/>
              <a:rect l="l" t="t" r="r" b="b"/>
              <a:pathLst>
                <a:path w="42031" h="6354" extrusionOk="0">
                  <a:moveTo>
                    <a:pt x="29275" y="1"/>
                  </a:moveTo>
                  <a:cubicBezTo>
                    <a:pt x="27073" y="1"/>
                    <a:pt x="24534" y="75"/>
                    <a:pt x="21616" y="250"/>
                  </a:cubicBezTo>
                  <a:cubicBezTo>
                    <a:pt x="9708" y="950"/>
                    <a:pt x="1" y="5353"/>
                    <a:pt x="1435" y="6354"/>
                  </a:cubicBezTo>
                  <a:cubicBezTo>
                    <a:pt x="2002" y="4886"/>
                    <a:pt x="10975" y="1250"/>
                    <a:pt x="21750" y="616"/>
                  </a:cubicBezTo>
                  <a:cubicBezTo>
                    <a:pt x="24660" y="442"/>
                    <a:pt x="27195" y="368"/>
                    <a:pt x="29395" y="368"/>
                  </a:cubicBezTo>
                  <a:cubicBezTo>
                    <a:pt x="36879" y="368"/>
                    <a:pt x="40490" y="1229"/>
                    <a:pt x="41831" y="1951"/>
                  </a:cubicBezTo>
                  <a:lnTo>
                    <a:pt x="41897" y="1984"/>
                  </a:lnTo>
                  <a:cubicBezTo>
                    <a:pt x="42031" y="1851"/>
                    <a:pt x="41964" y="1684"/>
                    <a:pt x="41730" y="1584"/>
                  </a:cubicBezTo>
                  <a:cubicBezTo>
                    <a:pt x="40364" y="862"/>
                    <a:pt x="36767" y="1"/>
                    <a:pt x="29275" y="1"/>
                  </a:cubicBezTo>
                  <a:close/>
                </a:path>
              </a:pathLst>
            </a:custGeom>
            <a:solidFill>
              <a:srgbClr val="E59E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2"/>
            <p:cNvSpPr/>
            <p:nvPr/>
          </p:nvSpPr>
          <p:spPr>
            <a:xfrm>
              <a:off x="3893775" y="1022000"/>
              <a:ext cx="114275" cy="127625"/>
            </a:xfrm>
            <a:custGeom>
              <a:avLst/>
              <a:gdLst/>
              <a:ahLst/>
              <a:cxnLst/>
              <a:rect l="l" t="t" r="r" b="b"/>
              <a:pathLst>
                <a:path w="4571" h="5105" extrusionOk="0">
                  <a:moveTo>
                    <a:pt x="2269" y="1"/>
                  </a:moveTo>
                  <a:cubicBezTo>
                    <a:pt x="1035" y="1"/>
                    <a:pt x="1" y="1168"/>
                    <a:pt x="1" y="2536"/>
                  </a:cubicBezTo>
                  <a:cubicBezTo>
                    <a:pt x="1" y="3970"/>
                    <a:pt x="468" y="5104"/>
                    <a:pt x="1735" y="5104"/>
                  </a:cubicBezTo>
                  <a:cubicBezTo>
                    <a:pt x="3003" y="5104"/>
                    <a:pt x="4571" y="3970"/>
                    <a:pt x="4571" y="2536"/>
                  </a:cubicBezTo>
                  <a:cubicBezTo>
                    <a:pt x="4571" y="1135"/>
                    <a:pt x="3537" y="1"/>
                    <a:pt x="2269" y="1"/>
                  </a:cubicBezTo>
                  <a:close/>
                </a:path>
              </a:pathLst>
            </a:custGeom>
            <a:solidFill>
              <a:srgbClr val="F9B9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2"/>
            <p:cNvSpPr/>
            <p:nvPr/>
          </p:nvSpPr>
          <p:spPr>
            <a:xfrm>
              <a:off x="3912975" y="1086900"/>
              <a:ext cx="52550" cy="22700"/>
            </a:xfrm>
            <a:custGeom>
              <a:avLst/>
              <a:gdLst/>
              <a:ahLst/>
              <a:cxnLst/>
              <a:rect l="l" t="t" r="r" b="b"/>
              <a:pathLst>
                <a:path w="2102" h="908" extrusionOk="0">
                  <a:moveTo>
                    <a:pt x="1136" y="0"/>
                  </a:moveTo>
                  <a:cubicBezTo>
                    <a:pt x="428" y="0"/>
                    <a:pt x="0" y="907"/>
                    <a:pt x="0" y="907"/>
                  </a:cubicBezTo>
                  <a:cubicBezTo>
                    <a:pt x="503" y="405"/>
                    <a:pt x="953" y="258"/>
                    <a:pt x="1306" y="258"/>
                  </a:cubicBezTo>
                  <a:cubicBezTo>
                    <a:pt x="1797" y="258"/>
                    <a:pt x="2102" y="540"/>
                    <a:pt x="2102" y="540"/>
                  </a:cubicBezTo>
                  <a:cubicBezTo>
                    <a:pt x="1742" y="143"/>
                    <a:pt x="1417" y="0"/>
                    <a:pt x="1136" y="0"/>
                  </a:cubicBezTo>
                  <a:close/>
                </a:path>
              </a:pathLst>
            </a:custGeom>
            <a:solidFill>
              <a:srgbClr val="E28C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2"/>
            <p:cNvSpPr/>
            <p:nvPr/>
          </p:nvSpPr>
          <p:spPr>
            <a:xfrm>
              <a:off x="3933825" y="868575"/>
              <a:ext cx="20025" cy="200150"/>
            </a:xfrm>
            <a:custGeom>
              <a:avLst/>
              <a:gdLst/>
              <a:ahLst/>
              <a:cxnLst/>
              <a:rect l="l" t="t" r="r" b="b"/>
              <a:pathLst>
                <a:path w="801" h="8006" extrusionOk="0">
                  <a:moveTo>
                    <a:pt x="667" y="0"/>
                  </a:moveTo>
                  <a:lnTo>
                    <a:pt x="0" y="234"/>
                  </a:lnTo>
                  <a:lnTo>
                    <a:pt x="434" y="8006"/>
                  </a:lnTo>
                  <a:cubicBezTo>
                    <a:pt x="701" y="5337"/>
                    <a:pt x="801" y="2669"/>
                    <a:pt x="667" y="0"/>
                  </a:cubicBezTo>
                  <a:close/>
                </a:path>
              </a:pathLst>
            </a:custGeom>
            <a:solidFill>
              <a:srgbClr val="9333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2"/>
            <p:cNvSpPr/>
            <p:nvPr/>
          </p:nvSpPr>
          <p:spPr>
            <a:xfrm>
              <a:off x="3491825" y="848550"/>
              <a:ext cx="333600" cy="671350"/>
            </a:xfrm>
            <a:custGeom>
              <a:avLst/>
              <a:gdLst/>
              <a:ahLst/>
              <a:cxnLst/>
              <a:rect l="l" t="t" r="r" b="b"/>
              <a:pathLst>
                <a:path w="13344" h="26854" extrusionOk="0">
                  <a:moveTo>
                    <a:pt x="6639" y="0"/>
                  </a:moveTo>
                  <a:lnTo>
                    <a:pt x="6405" y="201"/>
                  </a:lnTo>
                  <a:cubicBezTo>
                    <a:pt x="2736" y="201"/>
                    <a:pt x="1" y="1235"/>
                    <a:pt x="1" y="6238"/>
                  </a:cubicBezTo>
                  <a:lnTo>
                    <a:pt x="1" y="19214"/>
                  </a:lnTo>
                  <a:cubicBezTo>
                    <a:pt x="1" y="24218"/>
                    <a:pt x="3003" y="26853"/>
                    <a:pt x="6672" y="26853"/>
                  </a:cubicBezTo>
                  <a:cubicBezTo>
                    <a:pt x="10375" y="26853"/>
                    <a:pt x="13344" y="24218"/>
                    <a:pt x="13344" y="19214"/>
                  </a:cubicBezTo>
                  <a:lnTo>
                    <a:pt x="13310" y="6272"/>
                  </a:lnTo>
                  <a:cubicBezTo>
                    <a:pt x="13310" y="1268"/>
                    <a:pt x="10341" y="0"/>
                    <a:pt x="6639" y="0"/>
                  </a:cubicBezTo>
                  <a:close/>
                </a:path>
              </a:pathLst>
            </a:custGeom>
            <a:solidFill>
              <a:srgbClr val="FFCA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2"/>
            <p:cNvSpPr/>
            <p:nvPr/>
          </p:nvSpPr>
          <p:spPr>
            <a:xfrm>
              <a:off x="3491825" y="848550"/>
              <a:ext cx="333600" cy="536275"/>
            </a:xfrm>
            <a:custGeom>
              <a:avLst/>
              <a:gdLst/>
              <a:ahLst/>
              <a:cxnLst/>
              <a:rect l="l" t="t" r="r" b="b"/>
              <a:pathLst>
                <a:path w="13344" h="21451" extrusionOk="0">
                  <a:moveTo>
                    <a:pt x="6672" y="0"/>
                  </a:moveTo>
                  <a:cubicBezTo>
                    <a:pt x="2970" y="0"/>
                    <a:pt x="1" y="1235"/>
                    <a:pt x="1" y="6238"/>
                  </a:cubicBezTo>
                  <a:lnTo>
                    <a:pt x="34" y="18247"/>
                  </a:lnTo>
                  <a:cubicBezTo>
                    <a:pt x="1635" y="20348"/>
                    <a:pt x="4437" y="21449"/>
                    <a:pt x="7673" y="21449"/>
                  </a:cubicBezTo>
                  <a:cubicBezTo>
                    <a:pt x="7735" y="21450"/>
                    <a:pt x="7796" y="21451"/>
                    <a:pt x="7858" y="21451"/>
                  </a:cubicBezTo>
                  <a:cubicBezTo>
                    <a:pt x="9762" y="21451"/>
                    <a:pt x="11630" y="20952"/>
                    <a:pt x="13310" y="20015"/>
                  </a:cubicBezTo>
                  <a:cubicBezTo>
                    <a:pt x="13310" y="19748"/>
                    <a:pt x="13344" y="19481"/>
                    <a:pt x="13344" y="19214"/>
                  </a:cubicBezTo>
                  <a:lnTo>
                    <a:pt x="13344" y="6238"/>
                  </a:lnTo>
                  <a:cubicBezTo>
                    <a:pt x="13344" y="1235"/>
                    <a:pt x="10375" y="0"/>
                    <a:pt x="6672" y="0"/>
                  </a:cubicBezTo>
                  <a:close/>
                </a:path>
              </a:pathLst>
            </a:custGeom>
            <a:solidFill>
              <a:srgbClr val="E28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2"/>
            <p:cNvSpPr/>
            <p:nvPr/>
          </p:nvSpPr>
          <p:spPr>
            <a:xfrm>
              <a:off x="3384250" y="986975"/>
              <a:ext cx="146800" cy="163475"/>
            </a:xfrm>
            <a:custGeom>
              <a:avLst/>
              <a:gdLst/>
              <a:ahLst/>
              <a:cxnLst/>
              <a:rect l="l" t="t" r="r" b="b"/>
              <a:pathLst>
                <a:path w="5872" h="6539" extrusionOk="0">
                  <a:moveTo>
                    <a:pt x="2936" y="1"/>
                  </a:moveTo>
                  <a:cubicBezTo>
                    <a:pt x="1302" y="1"/>
                    <a:pt x="1" y="1468"/>
                    <a:pt x="1" y="3270"/>
                  </a:cubicBezTo>
                  <a:cubicBezTo>
                    <a:pt x="1" y="5071"/>
                    <a:pt x="2002" y="6539"/>
                    <a:pt x="3637" y="6539"/>
                  </a:cubicBezTo>
                  <a:cubicBezTo>
                    <a:pt x="5238" y="6539"/>
                    <a:pt x="5872" y="5071"/>
                    <a:pt x="5872" y="3270"/>
                  </a:cubicBezTo>
                  <a:cubicBezTo>
                    <a:pt x="5872" y="1468"/>
                    <a:pt x="4537" y="1"/>
                    <a:pt x="2936" y="1"/>
                  </a:cubicBezTo>
                  <a:close/>
                </a:path>
              </a:pathLst>
            </a:custGeom>
            <a:solidFill>
              <a:srgbClr val="F9B9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2"/>
            <p:cNvSpPr/>
            <p:nvPr/>
          </p:nvSpPr>
          <p:spPr>
            <a:xfrm>
              <a:off x="3438450" y="1070500"/>
              <a:ext cx="67575" cy="29075"/>
            </a:xfrm>
            <a:custGeom>
              <a:avLst/>
              <a:gdLst/>
              <a:ahLst/>
              <a:cxnLst/>
              <a:rect l="l" t="t" r="r" b="b"/>
              <a:pathLst>
                <a:path w="2703" h="1163" extrusionOk="0">
                  <a:moveTo>
                    <a:pt x="1246" y="1"/>
                  </a:moveTo>
                  <a:cubicBezTo>
                    <a:pt x="884" y="1"/>
                    <a:pt x="465" y="184"/>
                    <a:pt x="1" y="696"/>
                  </a:cubicBezTo>
                  <a:cubicBezTo>
                    <a:pt x="1" y="696"/>
                    <a:pt x="396" y="335"/>
                    <a:pt x="1029" y="335"/>
                  </a:cubicBezTo>
                  <a:cubicBezTo>
                    <a:pt x="1484" y="335"/>
                    <a:pt x="2061" y="521"/>
                    <a:pt x="2703" y="1163"/>
                  </a:cubicBezTo>
                  <a:cubicBezTo>
                    <a:pt x="2703" y="1163"/>
                    <a:pt x="2156" y="1"/>
                    <a:pt x="1246" y="1"/>
                  </a:cubicBezTo>
                  <a:close/>
                </a:path>
              </a:pathLst>
            </a:custGeom>
            <a:solidFill>
              <a:srgbClr val="E28C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2"/>
            <p:cNvSpPr/>
            <p:nvPr/>
          </p:nvSpPr>
          <p:spPr>
            <a:xfrm>
              <a:off x="3680300" y="1023600"/>
              <a:ext cx="50050" cy="23450"/>
            </a:xfrm>
            <a:custGeom>
              <a:avLst/>
              <a:gdLst/>
              <a:ahLst/>
              <a:cxnLst/>
              <a:rect l="l" t="t" r="r" b="b"/>
              <a:pathLst>
                <a:path w="2002" h="938" extrusionOk="0">
                  <a:moveTo>
                    <a:pt x="1334" y="0"/>
                  </a:moveTo>
                  <a:cubicBezTo>
                    <a:pt x="1005" y="0"/>
                    <a:pt x="558" y="208"/>
                    <a:pt x="0" y="937"/>
                  </a:cubicBezTo>
                  <a:cubicBezTo>
                    <a:pt x="0" y="937"/>
                    <a:pt x="685" y="133"/>
                    <a:pt x="1397" y="133"/>
                  </a:cubicBezTo>
                  <a:cubicBezTo>
                    <a:pt x="1601" y="133"/>
                    <a:pt x="1808" y="199"/>
                    <a:pt x="2002" y="370"/>
                  </a:cubicBezTo>
                  <a:cubicBezTo>
                    <a:pt x="2002" y="370"/>
                    <a:pt x="1773" y="0"/>
                    <a:pt x="1334" y="0"/>
                  </a:cubicBezTo>
                  <a:close/>
                </a:path>
              </a:pathLst>
            </a:custGeom>
            <a:solidFill>
              <a:srgbClr val="E28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2"/>
            <p:cNvSpPr/>
            <p:nvPr/>
          </p:nvSpPr>
          <p:spPr>
            <a:xfrm>
              <a:off x="3855425" y="1019825"/>
              <a:ext cx="43400" cy="19725"/>
            </a:xfrm>
            <a:custGeom>
              <a:avLst/>
              <a:gdLst/>
              <a:ahLst/>
              <a:cxnLst/>
              <a:rect l="l" t="t" r="r" b="b"/>
              <a:pathLst>
                <a:path w="1736" h="789" extrusionOk="0">
                  <a:moveTo>
                    <a:pt x="603" y="1"/>
                  </a:moveTo>
                  <a:cubicBezTo>
                    <a:pt x="206" y="1"/>
                    <a:pt x="0" y="355"/>
                    <a:pt x="0" y="355"/>
                  </a:cubicBezTo>
                  <a:cubicBezTo>
                    <a:pt x="174" y="189"/>
                    <a:pt x="362" y="126"/>
                    <a:pt x="548" y="126"/>
                  </a:cubicBezTo>
                  <a:cubicBezTo>
                    <a:pt x="1151" y="126"/>
                    <a:pt x="1735" y="788"/>
                    <a:pt x="1735" y="788"/>
                  </a:cubicBezTo>
                  <a:cubicBezTo>
                    <a:pt x="1264" y="179"/>
                    <a:pt x="885" y="1"/>
                    <a:pt x="603" y="1"/>
                  </a:cubicBezTo>
                  <a:close/>
                </a:path>
              </a:pathLst>
            </a:custGeom>
            <a:solidFill>
              <a:srgbClr val="E28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2"/>
            <p:cNvSpPr/>
            <p:nvPr/>
          </p:nvSpPr>
          <p:spPr>
            <a:xfrm>
              <a:off x="3492675" y="833100"/>
              <a:ext cx="452000" cy="527500"/>
            </a:xfrm>
            <a:custGeom>
              <a:avLst/>
              <a:gdLst/>
              <a:ahLst/>
              <a:cxnLst/>
              <a:rect l="l" t="t" r="r" b="b"/>
              <a:pathLst>
                <a:path w="18080" h="21100" extrusionOk="0">
                  <a:moveTo>
                    <a:pt x="11467" y="0"/>
                  </a:moveTo>
                  <a:cubicBezTo>
                    <a:pt x="5773" y="0"/>
                    <a:pt x="1905" y="1153"/>
                    <a:pt x="0" y="1919"/>
                  </a:cubicBezTo>
                  <a:lnTo>
                    <a:pt x="0" y="13461"/>
                  </a:lnTo>
                  <a:cubicBezTo>
                    <a:pt x="0" y="18465"/>
                    <a:pt x="4036" y="21100"/>
                    <a:pt x="9040" y="21100"/>
                  </a:cubicBezTo>
                  <a:cubicBezTo>
                    <a:pt x="14010" y="21100"/>
                    <a:pt x="18080" y="18465"/>
                    <a:pt x="18080" y="13461"/>
                  </a:cubicBezTo>
                  <a:lnTo>
                    <a:pt x="18080" y="485"/>
                  </a:lnTo>
                  <a:cubicBezTo>
                    <a:pt x="15658" y="140"/>
                    <a:pt x="13452" y="0"/>
                    <a:pt x="11467" y="0"/>
                  </a:cubicBezTo>
                  <a:close/>
                </a:path>
              </a:pathLst>
            </a:custGeom>
            <a:solidFill>
              <a:srgbClr val="FFCA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2"/>
            <p:cNvSpPr/>
            <p:nvPr/>
          </p:nvSpPr>
          <p:spPr>
            <a:xfrm>
              <a:off x="3646950" y="935400"/>
              <a:ext cx="111775" cy="59325"/>
            </a:xfrm>
            <a:custGeom>
              <a:avLst/>
              <a:gdLst/>
              <a:ahLst/>
              <a:cxnLst/>
              <a:rect l="l" t="t" r="r" b="b"/>
              <a:pathLst>
                <a:path w="4471" h="2373" extrusionOk="0">
                  <a:moveTo>
                    <a:pt x="2684" y="0"/>
                  </a:moveTo>
                  <a:cubicBezTo>
                    <a:pt x="2412" y="0"/>
                    <a:pt x="2123" y="42"/>
                    <a:pt x="1835" y="129"/>
                  </a:cubicBezTo>
                  <a:cubicBezTo>
                    <a:pt x="734" y="429"/>
                    <a:pt x="0" y="1297"/>
                    <a:pt x="234" y="2064"/>
                  </a:cubicBezTo>
                  <a:cubicBezTo>
                    <a:pt x="305" y="2288"/>
                    <a:pt x="426" y="2372"/>
                    <a:pt x="592" y="2372"/>
                  </a:cubicBezTo>
                  <a:cubicBezTo>
                    <a:pt x="967" y="2372"/>
                    <a:pt x="1571" y="1939"/>
                    <a:pt x="2335" y="1730"/>
                  </a:cubicBezTo>
                  <a:cubicBezTo>
                    <a:pt x="3403" y="1397"/>
                    <a:pt x="4470" y="1630"/>
                    <a:pt x="4237" y="896"/>
                  </a:cubicBezTo>
                  <a:cubicBezTo>
                    <a:pt x="4089" y="330"/>
                    <a:pt x="3451" y="0"/>
                    <a:pt x="26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62"/>
            <p:cNvSpPr/>
            <p:nvPr/>
          </p:nvSpPr>
          <p:spPr>
            <a:xfrm>
              <a:off x="3827900" y="957025"/>
              <a:ext cx="95100" cy="50150"/>
            </a:xfrm>
            <a:custGeom>
              <a:avLst/>
              <a:gdLst/>
              <a:ahLst/>
              <a:cxnLst/>
              <a:rect l="l" t="t" r="r" b="b"/>
              <a:pathLst>
                <a:path w="3804" h="2006" extrusionOk="0">
                  <a:moveTo>
                    <a:pt x="1519" y="1"/>
                  </a:moveTo>
                  <a:cubicBezTo>
                    <a:pt x="852" y="1"/>
                    <a:pt x="293" y="288"/>
                    <a:pt x="167" y="765"/>
                  </a:cubicBezTo>
                  <a:cubicBezTo>
                    <a:pt x="1" y="1432"/>
                    <a:pt x="901" y="1199"/>
                    <a:pt x="1835" y="1466"/>
                  </a:cubicBezTo>
                  <a:cubicBezTo>
                    <a:pt x="2500" y="1649"/>
                    <a:pt x="3007" y="2005"/>
                    <a:pt x="3313" y="2005"/>
                  </a:cubicBezTo>
                  <a:cubicBezTo>
                    <a:pt x="3453" y="2005"/>
                    <a:pt x="3551" y="1931"/>
                    <a:pt x="3603" y="1732"/>
                  </a:cubicBezTo>
                  <a:cubicBezTo>
                    <a:pt x="3803" y="1099"/>
                    <a:pt x="3170" y="365"/>
                    <a:pt x="2202" y="98"/>
                  </a:cubicBezTo>
                  <a:cubicBezTo>
                    <a:pt x="1971" y="32"/>
                    <a:pt x="1739" y="1"/>
                    <a:pt x="15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2"/>
            <p:cNvSpPr/>
            <p:nvPr/>
          </p:nvSpPr>
          <p:spPr>
            <a:xfrm>
              <a:off x="3799550" y="1076700"/>
              <a:ext cx="50900" cy="58750"/>
            </a:xfrm>
            <a:custGeom>
              <a:avLst/>
              <a:gdLst/>
              <a:ahLst/>
              <a:cxnLst/>
              <a:rect l="l" t="t" r="r" b="b"/>
              <a:pathLst>
                <a:path w="2036" h="2350" extrusionOk="0">
                  <a:moveTo>
                    <a:pt x="167" y="315"/>
                  </a:moveTo>
                  <a:cubicBezTo>
                    <a:pt x="67" y="348"/>
                    <a:pt x="1" y="381"/>
                    <a:pt x="1" y="381"/>
                  </a:cubicBezTo>
                  <a:lnTo>
                    <a:pt x="167" y="315"/>
                  </a:lnTo>
                  <a:close/>
                  <a:moveTo>
                    <a:pt x="1485" y="1"/>
                  </a:moveTo>
                  <a:cubicBezTo>
                    <a:pt x="1446" y="1"/>
                    <a:pt x="1407" y="5"/>
                    <a:pt x="1368" y="14"/>
                  </a:cubicBezTo>
                  <a:cubicBezTo>
                    <a:pt x="1135" y="14"/>
                    <a:pt x="868" y="48"/>
                    <a:pt x="668" y="148"/>
                  </a:cubicBezTo>
                  <a:cubicBezTo>
                    <a:pt x="501" y="181"/>
                    <a:pt x="334" y="248"/>
                    <a:pt x="167" y="315"/>
                  </a:cubicBezTo>
                  <a:cubicBezTo>
                    <a:pt x="301" y="281"/>
                    <a:pt x="468" y="248"/>
                    <a:pt x="668" y="214"/>
                  </a:cubicBezTo>
                  <a:cubicBezTo>
                    <a:pt x="901" y="148"/>
                    <a:pt x="1135" y="114"/>
                    <a:pt x="1368" y="114"/>
                  </a:cubicBezTo>
                  <a:cubicBezTo>
                    <a:pt x="1468" y="114"/>
                    <a:pt x="1602" y="148"/>
                    <a:pt x="1702" y="181"/>
                  </a:cubicBezTo>
                  <a:cubicBezTo>
                    <a:pt x="1835" y="214"/>
                    <a:pt x="1902" y="315"/>
                    <a:pt x="1902" y="448"/>
                  </a:cubicBezTo>
                  <a:cubicBezTo>
                    <a:pt x="1902" y="581"/>
                    <a:pt x="1869" y="682"/>
                    <a:pt x="1835" y="815"/>
                  </a:cubicBezTo>
                  <a:cubicBezTo>
                    <a:pt x="1768" y="915"/>
                    <a:pt x="1735" y="1048"/>
                    <a:pt x="1668" y="1149"/>
                  </a:cubicBezTo>
                  <a:cubicBezTo>
                    <a:pt x="1535" y="1382"/>
                    <a:pt x="1435" y="1582"/>
                    <a:pt x="1301" y="1782"/>
                  </a:cubicBezTo>
                  <a:cubicBezTo>
                    <a:pt x="1235" y="1849"/>
                    <a:pt x="1201" y="1916"/>
                    <a:pt x="1135" y="2016"/>
                  </a:cubicBezTo>
                  <a:lnTo>
                    <a:pt x="1035" y="2183"/>
                  </a:lnTo>
                  <a:lnTo>
                    <a:pt x="901" y="2349"/>
                  </a:lnTo>
                  <a:lnTo>
                    <a:pt x="1035" y="2216"/>
                  </a:lnTo>
                  <a:cubicBezTo>
                    <a:pt x="1135" y="2116"/>
                    <a:pt x="1235" y="1982"/>
                    <a:pt x="1368" y="1816"/>
                  </a:cubicBezTo>
                  <a:cubicBezTo>
                    <a:pt x="1435" y="1749"/>
                    <a:pt x="1502" y="1649"/>
                    <a:pt x="1568" y="1549"/>
                  </a:cubicBezTo>
                  <a:cubicBezTo>
                    <a:pt x="1635" y="1449"/>
                    <a:pt x="1702" y="1349"/>
                    <a:pt x="1768" y="1215"/>
                  </a:cubicBezTo>
                  <a:cubicBezTo>
                    <a:pt x="1835" y="1115"/>
                    <a:pt x="1902" y="982"/>
                    <a:pt x="1969" y="848"/>
                  </a:cubicBezTo>
                  <a:cubicBezTo>
                    <a:pt x="2002" y="715"/>
                    <a:pt x="2035" y="581"/>
                    <a:pt x="2035" y="448"/>
                  </a:cubicBezTo>
                  <a:cubicBezTo>
                    <a:pt x="2035" y="348"/>
                    <a:pt x="2002" y="281"/>
                    <a:pt x="1969" y="214"/>
                  </a:cubicBezTo>
                  <a:cubicBezTo>
                    <a:pt x="1935" y="181"/>
                    <a:pt x="1902" y="148"/>
                    <a:pt x="1869" y="114"/>
                  </a:cubicBezTo>
                  <a:cubicBezTo>
                    <a:pt x="1835" y="81"/>
                    <a:pt x="1802" y="81"/>
                    <a:pt x="1768" y="48"/>
                  </a:cubicBezTo>
                  <a:cubicBezTo>
                    <a:pt x="1674" y="24"/>
                    <a:pt x="1580" y="1"/>
                    <a:pt x="1485" y="1"/>
                  </a:cubicBezTo>
                  <a:close/>
                </a:path>
              </a:pathLst>
            </a:custGeom>
            <a:solidFill>
              <a:srgbClr val="E28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2"/>
            <p:cNvSpPr/>
            <p:nvPr/>
          </p:nvSpPr>
          <p:spPr>
            <a:xfrm>
              <a:off x="3706975" y="1075375"/>
              <a:ext cx="20875" cy="28375"/>
            </a:xfrm>
            <a:custGeom>
              <a:avLst/>
              <a:gdLst/>
              <a:ahLst/>
              <a:cxnLst/>
              <a:rect l="l" t="t" r="r" b="b"/>
              <a:pathLst>
                <a:path w="835" h="1135" extrusionOk="0">
                  <a:moveTo>
                    <a:pt x="435" y="1"/>
                  </a:moveTo>
                  <a:cubicBezTo>
                    <a:pt x="201" y="1"/>
                    <a:pt x="34" y="234"/>
                    <a:pt x="1" y="568"/>
                  </a:cubicBezTo>
                  <a:cubicBezTo>
                    <a:pt x="1" y="868"/>
                    <a:pt x="201" y="1135"/>
                    <a:pt x="401" y="1135"/>
                  </a:cubicBezTo>
                  <a:cubicBezTo>
                    <a:pt x="635" y="1135"/>
                    <a:pt x="835" y="901"/>
                    <a:pt x="835" y="568"/>
                  </a:cubicBezTo>
                  <a:cubicBezTo>
                    <a:pt x="835" y="267"/>
                    <a:pt x="668" y="1"/>
                    <a:pt x="435" y="1"/>
                  </a:cubicBezTo>
                  <a:close/>
                </a:path>
              </a:pathLst>
            </a:custGeom>
            <a:solidFill>
              <a:srgbClr val="352C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2"/>
            <p:cNvSpPr/>
            <p:nvPr/>
          </p:nvSpPr>
          <p:spPr>
            <a:xfrm>
              <a:off x="3865425" y="1063625"/>
              <a:ext cx="20875" cy="28450"/>
            </a:xfrm>
            <a:custGeom>
              <a:avLst/>
              <a:gdLst/>
              <a:ahLst/>
              <a:cxnLst/>
              <a:rect l="l" t="t" r="r" b="b"/>
              <a:pathLst>
                <a:path w="835" h="1138" extrusionOk="0">
                  <a:moveTo>
                    <a:pt x="401" y="1"/>
                  </a:moveTo>
                  <a:cubicBezTo>
                    <a:pt x="216" y="1"/>
                    <a:pt x="66" y="254"/>
                    <a:pt x="34" y="537"/>
                  </a:cubicBezTo>
                  <a:cubicBezTo>
                    <a:pt x="1" y="871"/>
                    <a:pt x="201" y="1104"/>
                    <a:pt x="434" y="1138"/>
                  </a:cubicBezTo>
                  <a:cubicBezTo>
                    <a:pt x="635" y="1138"/>
                    <a:pt x="835" y="871"/>
                    <a:pt x="835" y="571"/>
                  </a:cubicBezTo>
                  <a:cubicBezTo>
                    <a:pt x="835" y="237"/>
                    <a:pt x="668" y="4"/>
                    <a:pt x="434" y="4"/>
                  </a:cubicBezTo>
                  <a:cubicBezTo>
                    <a:pt x="423" y="2"/>
                    <a:pt x="412" y="1"/>
                    <a:pt x="401" y="1"/>
                  </a:cubicBezTo>
                  <a:close/>
                </a:path>
              </a:pathLst>
            </a:custGeom>
            <a:solidFill>
              <a:srgbClr val="352C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2"/>
            <p:cNvSpPr/>
            <p:nvPr/>
          </p:nvSpPr>
          <p:spPr>
            <a:xfrm>
              <a:off x="3546025" y="1092050"/>
              <a:ext cx="106775" cy="57575"/>
            </a:xfrm>
            <a:custGeom>
              <a:avLst/>
              <a:gdLst/>
              <a:ahLst/>
              <a:cxnLst/>
              <a:rect l="l" t="t" r="r" b="b"/>
              <a:pathLst>
                <a:path w="4271" h="2303" extrusionOk="0">
                  <a:moveTo>
                    <a:pt x="2136" y="1"/>
                  </a:moveTo>
                  <a:cubicBezTo>
                    <a:pt x="968" y="1"/>
                    <a:pt x="1" y="501"/>
                    <a:pt x="1" y="1135"/>
                  </a:cubicBezTo>
                  <a:cubicBezTo>
                    <a:pt x="1" y="1769"/>
                    <a:pt x="968" y="2302"/>
                    <a:pt x="2136" y="2302"/>
                  </a:cubicBezTo>
                  <a:cubicBezTo>
                    <a:pt x="3303" y="2302"/>
                    <a:pt x="4271" y="1769"/>
                    <a:pt x="4271" y="1135"/>
                  </a:cubicBezTo>
                  <a:cubicBezTo>
                    <a:pt x="4271" y="501"/>
                    <a:pt x="3303" y="1"/>
                    <a:pt x="2136" y="1"/>
                  </a:cubicBezTo>
                  <a:close/>
                </a:path>
              </a:pathLst>
            </a:custGeom>
            <a:solidFill>
              <a:srgbClr val="E28C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2"/>
            <p:cNvSpPr/>
            <p:nvPr/>
          </p:nvSpPr>
          <p:spPr>
            <a:xfrm>
              <a:off x="3918800" y="1113750"/>
              <a:ext cx="82575" cy="44225"/>
            </a:xfrm>
            <a:custGeom>
              <a:avLst/>
              <a:gdLst/>
              <a:ahLst/>
              <a:cxnLst/>
              <a:rect l="l" t="t" r="r" b="b"/>
              <a:pathLst>
                <a:path w="3303" h="1769" extrusionOk="0">
                  <a:moveTo>
                    <a:pt x="1668" y="0"/>
                  </a:moveTo>
                  <a:cubicBezTo>
                    <a:pt x="734" y="0"/>
                    <a:pt x="1" y="400"/>
                    <a:pt x="1" y="867"/>
                  </a:cubicBezTo>
                  <a:cubicBezTo>
                    <a:pt x="1" y="1334"/>
                    <a:pt x="734" y="1768"/>
                    <a:pt x="1668" y="1768"/>
                  </a:cubicBezTo>
                  <a:cubicBezTo>
                    <a:pt x="2569" y="1768"/>
                    <a:pt x="3303" y="1368"/>
                    <a:pt x="3303" y="867"/>
                  </a:cubicBezTo>
                  <a:cubicBezTo>
                    <a:pt x="3303" y="367"/>
                    <a:pt x="2569" y="0"/>
                    <a:pt x="1668" y="0"/>
                  </a:cubicBezTo>
                  <a:close/>
                </a:path>
              </a:pathLst>
            </a:custGeom>
            <a:solidFill>
              <a:srgbClr val="E28C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2"/>
            <p:cNvSpPr/>
            <p:nvPr/>
          </p:nvSpPr>
          <p:spPr>
            <a:xfrm>
              <a:off x="3491825" y="1017825"/>
              <a:ext cx="452850" cy="342775"/>
            </a:xfrm>
            <a:custGeom>
              <a:avLst/>
              <a:gdLst/>
              <a:ahLst/>
              <a:cxnLst/>
              <a:rect l="l" t="t" r="r" b="b"/>
              <a:pathLst>
                <a:path w="18114" h="13711" extrusionOk="0">
                  <a:moveTo>
                    <a:pt x="1" y="1"/>
                  </a:moveTo>
                  <a:lnTo>
                    <a:pt x="1" y="6072"/>
                  </a:lnTo>
                  <a:cubicBezTo>
                    <a:pt x="34" y="11076"/>
                    <a:pt x="4070" y="13711"/>
                    <a:pt x="9074" y="13711"/>
                  </a:cubicBezTo>
                  <a:cubicBezTo>
                    <a:pt x="14077" y="13711"/>
                    <a:pt x="18114" y="11076"/>
                    <a:pt x="18114" y="6072"/>
                  </a:cubicBezTo>
                  <a:cubicBezTo>
                    <a:pt x="18114" y="6072"/>
                    <a:pt x="16346" y="4838"/>
                    <a:pt x="13244" y="4704"/>
                  </a:cubicBezTo>
                  <a:cubicBezTo>
                    <a:pt x="13043" y="5005"/>
                    <a:pt x="12711" y="5173"/>
                    <a:pt x="12377" y="5173"/>
                  </a:cubicBezTo>
                  <a:cubicBezTo>
                    <a:pt x="12153" y="5173"/>
                    <a:pt x="11929" y="5098"/>
                    <a:pt x="11742" y="4938"/>
                  </a:cubicBezTo>
                  <a:cubicBezTo>
                    <a:pt x="9441" y="5271"/>
                    <a:pt x="7306" y="6239"/>
                    <a:pt x="5538" y="7773"/>
                  </a:cubicBezTo>
                  <a:cubicBezTo>
                    <a:pt x="5538" y="7773"/>
                    <a:pt x="34" y="7673"/>
                    <a:pt x="134" y="1836"/>
                  </a:cubicBezTo>
                  <a:cubicBezTo>
                    <a:pt x="168" y="668"/>
                    <a:pt x="101" y="168"/>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2"/>
            <p:cNvSpPr/>
            <p:nvPr/>
          </p:nvSpPr>
          <p:spPr>
            <a:xfrm>
              <a:off x="3753675" y="1178775"/>
              <a:ext cx="55900" cy="51950"/>
            </a:xfrm>
            <a:custGeom>
              <a:avLst/>
              <a:gdLst/>
              <a:ahLst/>
              <a:cxnLst/>
              <a:rect l="l" t="t" r="r" b="b"/>
              <a:pathLst>
                <a:path w="2236" h="2078" extrusionOk="0">
                  <a:moveTo>
                    <a:pt x="1" y="1"/>
                  </a:moveTo>
                  <a:cubicBezTo>
                    <a:pt x="1" y="1"/>
                    <a:pt x="249" y="2078"/>
                    <a:pt x="805" y="2078"/>
                  </a:cubicBezTo>
                  <a:cubicBezTo>
                    <a:pt x="825" y="2078"/>
                    <a:pt x="847" y="2075"/>
                    <a:pt x="868" y="2069"/>
                  </a:cubicBezTo>
                  <a:cubicBezTo>
                    <a:pt x="1502" y="1869"/>
                    <a:pt x="2236" y="168"/>
                    <a:pt x="2236" y="168"/>
                  </a:cubicBezTo>
                  <a:lnTo>
                    <a:pt x="2236" y="168"/>
                  </a:lnTo>
                  <a:cubicBezTo>
                    <a:pt x="2110" y="173"/>
                    <a:pt x="1983" y="176"/>
                    <a:pt x="1855" y="176"/>
                  </a:cubicBezTo>
                  <a:cubicBezTo>
                    <a:pt x="1240" y="176"/>
                    <a:pt x="609" y="111"/>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2"/>
            <p:cNvSpPr/>
            <p:nvPr/>
          </p:nvSpPr>
          <p:spPr>
            <a:xfrm>
              <a:off x="3438450" y="820175"/>
              <a:ext cx="562925" cy="209350"/>
            </a:xfrm>
            <a:custGeom>
              <a:avLst/>
              <a:gdLst/>
              <a:ahLst/>
              <a:cxnLst/>
              <a:rect l="l" t="t" r="r" b="b"/>
              <a:pathLst>
                <a:path w="22517" h="8374" extrusionOk="0">
                  <a:moveTo>
                    <a:pt x="16232" y="0"/>
                  </a:moveTo>
                  <a:cubicBezTo>
                    <a:pt x="11419" y="0"/>
                    <a:pt x="4812" y="463"/>
                    <a:pt x="1" y="2603"/>
                  </a:cubicBezTo>
                  <a:cubicBezTo>
                    <a:pt x="234" y="3270"/>
                    <a:pt x="735" y="3837"/>
                    <a:pt x="1369" y="4171"/>
                  </a:cubicBezTo>
                  <a:cubicBezTo>
                    <a:pt x="2336" y="4638"/>
                    <a:pt x="1369" y="6673"/>
                    <a:pt x="1369" y="6673"/>
                  </a:cubicBezTo>
                  <a:lnTo>
                    <a:pt x="1969" y="6973"/>
                  </a:lnTo>
                  <a:lnTo>
                    <a:pt x="2269" y="8374"/>
                  </a:lnTo>
                  <a:cubicBezTo>
                    <a:pt x="2269" y="8374"/>
                    <a:pt x="3003" y="4738"/>
                    <a:pt x="3704" y="3837"/>
                  </a:cubicBezTo>
                  <a:cubicBezTo>
                    <a:pt x="5338" y="3771"/>
                    <a:pt x="6772" y="2737"/>
                    <a:pt x="7373" y="1202"/>
                  </a:cubicBezTo>
                  <a:cubicBezTo>
                    <a:pt x="7373" y="1202"/>
                    <a:pt x="7406" y="3504"/>
                    <a:pt x="8807" y="3737"/>
                  </a:cubicBezTo>
                  <a:cubicBezTo>
                    <a:pt x="9055" y="3785"/>
                    <a:pt x="9300" y="3804"/>
                    <a:pt x="9540" y="3804"/>
                  </a:cubicBezTo>
                  <a:cubicBezTo>
                    <a:pt x="10522" y="3804"/>
                    <a:pt x="11434" y="3485"/>
                    <a:pt x="12275" y="3485"/>
                  </a:cubicBezTo>
                  <a:cubicBezTo>
                    <a:pt x="12388" y="3485"/>
                    <a:pt x="12500" y="3491"/>
                    <a:pt x="12610" y="3504"/>
                  </a:cubicBezTo>
                  <a:cubicBezTo>
                    <a:pt x="13599" y="3589"/>
                    <a:pt x="13894" y="4728"/>
                    <a:pt x="15037" y="4728"/>
                  </a:cubicBezTo>
                  <a:cubicBezTo>
                    <a:pt x="15243" y="4728"/>
                    <a:pt x="15476" y="4691"/>
                    <a:pt x="15745" y="4605"/>
                  </a:cubicBezTo>
                  <a:cubicBezTo>
                    <a:pt x="17460" y="4077"/>
                    <a:pt x="17187" y="2703"/>
                    <a:pt x="18178" y="2703"/>
                  </a:cubicBezTo>
                  <a:cubicBezTo>
                    <a:pt x="18190" y="2703"/>
                    <a:pt x="18202" y="2703"/>
                    <a:pt x="18214" y="2703"/>
                  </a:cubicBezTo>
                  <a:cubicBezTo>
                    <a:pt x="18374" y="2713"/>
                    <a:pt x="18564" y="2722"/>
                    <a:pt x="18775" y="2722"/>
                  </a:cubicBezTo>
                  <a:cubicBezTo>
                    <a:pt x="19973" y="2722"/>
                    <a:pt x="21836" y="2424"/>
                    <a:pt x="22517" y="268"/>
                  </a:cubicBezTo>
                  <a:cubicBezTo>
                    <a:pt x="22517" y="268"/>
                    <a:pt x="19894" y="0"/>
                    <a:pt x="162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2"/>
            <p:cNvSpPr/>
            <p:nvPr/>
          </p:nvSpPr>
          <p:spPr>
            <a:xfrm>
              <a:off x="3428450" y="1360575"/>
              <a:ext cx="276900" cy="351950"/>
            </a:xfrm>
            <a:custGeom>
              <a:avLst/>
              <a:gdLst/>
              <a:ahLst/>
              <a:cxnLst/>
              <a:rect l="l" t="t" r="r" b="b"/>
              <a:pathLst>
                <a:path w="11076" h="14078" extrusionOk="0">
                  <a:moveTo>
                    <a:pt x="101" y="1"/>
                  </a:moveTo>
                  <a:lnTo>
                    <a:pt x="34" y="935"/>
                  </a:lnTo>
                  <a:cubicBezTo>
                    <a:pt x="1" y="1268"/>
                    <a:pt x="1" y="1602"/>
                    <a:pt x="1" y="1902"/>
                  </a:cubicBezTo>
                  <a:lnTo>
                    <a:pt x="1" y="2870"/>
                  </a:lnTo>
                  <a:cubicBezTo>
                    <a:pt x="1" y="3203"/>
                    <a:pt x="34" y="3503"/>
                    <a:pt x="101" y="3837"/>
                  </a:cubicBezTo>
                  <a:cubicBezTo>
                    <a:pt x="134" y="4137"/>
                    <a:pt x="167" y="4471"/>
                    <a:pt x="234" y="4771"/>
                  </a:cubicBezTo>
                  <a:lnTo>
                    <a:pt x="434" y="5738"/>
                  </a:lnTo>
                  <a:cubicBezTo>
                    <a:pt x="501" y="6038"/>
                    <a:pt x="601" y="6339"/>
                    <a:pt x="668" y="6639"/>
                  </a:cubicBezTo>
                  <a:cubicBezTo>
                    <a:pt x="734" y="6806"/>
                    <a:pt x="768" y="6972"/>
                    <a:pt x="835" y="7106"/>
                  </a:cubicBezTo>
                  <a:lnTo>
                    <a:pt x="1001" y="7573"/>
                  </a:lnTo>
                  <a:cubicBezTo>
                    <a:pt x="1101" y="7873"/>
                    <a:pt x="1201" y="8173"/>
                    <a:pt x="1368" y="8474"/>
                  </a:cubicBezTo>
                  <a:lnTo>
                    <a:pt x="1769" y="9341"/>
                  </a:lnTo>
                  <a:lnTo>
                    <a:pt x="2236" y="10175"/>
                  </a:lnTo>
                  <a:cubicBezTo>
                    <a:pt x="2402" y="10475"/>
                    <a:pt x="2569" y="10742"/>
                    <a:pt x="2736" y="11009"/>
                  </a:cubicBezTo>
                  <a:cubicBezTo>
                    <a:pt x="2903" y="11276"/>
                    <a:pt x="3069" y="11542"/>
                    <a:pt x="3270" y="11809"/>
                  </a:cubicBezTo>
                  <a:cubicBezTo>
                    <a:pt x="3470" y="12076"/>
                    <a:pt x="3670" y="12310"/>
                    <a:pt x="3870" y="12576"/>
                  </a:cubicBezTo>
                  <a:cubicBezTo>
                    <a:pt x="4270" y="13077"/>
                    <a:pt x="4704" y="13544"/>
                    <a:pt x="5204" y="13977"/>
                  </a:cubicBezTo>
                  <a:lnTo>
                    <a:pt x="5271" y="14078"/>
                  </a:lnTo>
                  <a:lnTo>
                    <a:pt x="5404" y="14011"/>
                  </a:lnTo>
                  <a:cubicBezTo>
                    <a:pt x="5871" y="13744"/>
                    <a:pt x="6338" y="13410"/>
                    <a:pt x="6839" y="13144"/>
                  </a:cubicBezTo>
                  <a:lnTo>
                    <a:pt x="8240" y="12243"/>
                  </a:lnTo>
                  <a:cubicBezTo>
                    <a:pt x="8740" y="11976"/>
                    <a:pt x="9207" y="11676"/>
                    <a:pt x="9674" y="11376"/>
                  </a:cubicBezTo>
                  <a:cubicBezTo>
                    <a:pt x="10141" y="11075"/>
                    <a:pt x="10608" y="10775"/>
                    <a:pt x="11075" y="10442"/>
                  </a:cubicBezTo>
                  <a:lnTo>
                    <a:pt x="11075" y="10442"/>
                  </a:lnTo>
                  <a:cubicBezTo>
                    <a:pt x="10575" y="10708"/>
                    <a:pt x="10108" y="10975"/>
                    <a:pt x="9607" y="11242"/>
                  </a:cubicBezTo>
                  <a:cubicBezTo>
                    <a:pt x="9107" y="11509"/>
                    <a:pt x="8640" y="11776"/>
                    <a:pt x="8140" y="12043"/>
                  </a:cubicBezTo>
                  <a:lnTo>
                    <a:pt x="6672" y="12877"/>
                  </a:lnTo>
                  <a:cubicBezTo>
                    <a:pt x="6240" y="13123"/>
                    <a:pt x="5780" y="13370"/>
                    <a:pt x="5344" y="13643"/>
                  </a:cubicBezTo>
                  <a:lnTo>
                    <a:pt x="5344" y="13643"/>
                  </a:lnTo>
                  <a:cubicBezTo>
                    <a:pt x="4942" y="13210"/>
                    <a:pt x="4542" y="12776"/>
                    <a:pt x="4170" y="12343"/>
                  </a:cubicBezTo>
                  <a:cubicBezTo>
                    <a:pt x="4003" y="12076"/>
                    <a:pt x="3803" y="11843"/>
                    <a:pt x="3603" y="11576"/>
                  </a:cubicBezTo>
                  <a:cubicBezTo>
                    <a:pt x="3436" y="11309"/>
                    <a:pt x="3270" y="11042"/>
                    <a:pt x="3103" y="10809"/>
                  </a:cubicBezTo>
                  <a:lnTo>
                    <a:pt x="2602" y="9975"/>
                  </a:lnTo>
                  <a:lnTo>
                    <a:pt x="2135" y="9141"/>
                  </a:lnTo>
                  <a:lnTo>
                    <a:pt x="1735" y="8307"/>
                  </a:lnTo>
                  <a:cubicBezTo>
                    <a:pt x="1568" y="8040"/>
                    <a:pt x="1468" y="7740"/>
                    <a:pt x="1368" y="7439"/>
                  </a:cubicBezTo>
                  <a:lnTo>
                    <a:pt x="1201" y="7006"/>
                  </a:lnTo>
                  <a:cubicBezTo>
                    <a:pt x="1135" y="6872"/>
                    <a:pt x="1101" y="6706"/>
                    <a:pt x="1035" y="6572"/>
                  </a:cubicBezTo>
                  <a:cubicBezTo>
                    <a:pt x="935" y="6272"/>
                    <a:pt x="835" y="5972"/>
                    <a:pt x="768" y="5672"/>
                  </a:cubicBezTo>
                  <a:lnTo>
                    <a:pt x="534" y="4738"/>
                  </a:lnTo>
                  <a:cubicBezTo>
                    <a:pt x="434" y="4437"/>
                    <a:pt x="401" y="4104"/>
                    <a:pt x="368" y="3804"/>
                  </a:cubicBezTo>
                  <a:cubicBezTo>
                    <a:pt x="301" y="3503"/>
                    <a:pt x="234" y="3170"/>
                    <a:pt x="234" y="2870"/>
                  </a:cubicBezTo>
                  <a:lnTo>
                    <a:pt x="134" y="1936"/>
                  </a:lnTo>
                  <a:cubicBezTo>
                    <a:pt x="101" y="1602"/>
                    <a:pt x="101" y="1302"/>
                    <a:pt x="101" y="968"/>
                  </a:cubicBezTo>
                  <a:lnTo>
                    <a:pt x="101" y="1"/>
                  </a:lnTo>
                  <a:close/>
                </a:path>
              </a:pathLst>
            </a:custGeom>
            <a:solidFill>
              <a:srgbClr val="842E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2"/>
            <p:cNvSpPr/>
            <p:nvPr/>
          </p:nvSpPr>
          <p:spPr>
            <a:xfrm>
              <a:off x="3740350" y="1353075"/>
              <a:ext cx="119275" cy="289400"/>
            </a:xfrm>
            <a:custGeom>
              <a:avLst/>
              <a:gdLst/>
              <a:ahLst/>
              <a:cxnLst/>
              <a:rect l="l" t="t" r="r" b="b"/>
              <a:pathLst>
                <a:path w="4771" h="11576" extrusionOk="0">
                  <a:moveTo>
                    <a:pt x="4403" y="1"/>
                  </a:moveTo>
                  <a:lnTo>
                    <a:pt x="4470" y="734"/>
                  </a:lnTo>
                  <a:cubicBezTo>
                    <a:pt x="4470" y="968"/>
                    <a:pt x="4503" y="1201"/>
                    <a:pt x="4503" y="1435"/>
                  </a:cubicBezTo>
                  <a:lnTo>
                    <a:pt x="4503" y="2169"/>
                  </a:lnTo>
                  <a:lnTo>
                    <a:pt x="4503" y="2869"/>
                  </a:lnTo>
                  <a:cubicBezTo>
                    <a:pt x="4537" y="3103"/>
                    <a:pt x="4503" y="3336"/>
                    <a:pt x="4503" y="3570"/>
                  </a:cubicBezTo>
                  <a:cubicBezTo>
                    <a:pt x="4470" y="3837"/>
                    <a:pt x="4470" y="4070"/>
                    <a:pt x="4437" y="4304"/>
                  </a:cubicBezTo>
                  <a:cubicBezTo>
                    <a:pt x="4403" y="4771"/>
                    <a:pt x="4370" y="5238"/>
                    <a:pt x="4337" y="5738"/>
                  </a:cubicBezTo>
                  <a:cubicBezTo>
                    <a:pt x="4303" y="5972"/>
                    <a:pt x="4270" y="6205"/>
                    <a:pt x="4237" y="6439"/>
                  </a:cubicBezTo>
                  <a:cubicBezTo>
                    <a:pt x="4203" y="6672"/>
                    <a:pt x="4170" y="6906"/>
                    <a:pt x="4136" y="7139"/>
                  </a:cubicBezTo>
                  <a:cubicBezTo>
                    <a:pt x="4070" y="7606"/>
                    <a:pt x="4003" y="8073"/>
                    <a:pt x="3903" y="8540"/>
                  </a:cubicBezTo>
                  <a:cubicBezTo>
                    <a:pt x="3803" y="9007"/>
                    <a:pt x="3703" y="9474"/>
                    <a:pt x="3603" y="9941"/>
                  </a:cubicBezTo>
                  <a:cubicBezTo>
                    <a:pt x="3512" y="10364"/>
                    <a:pt x="3394" y="10787"/>
                    <a:pt x="3298" y="11210"/>
                  </a:cubicBezTo>
                  <a:lnTo>
                    <a:pt x="3298" y="11210"/>
                  </a:lnTo>
                  <a:cubicBezTo>
                    <a:pt x="2777" y="11092"/>
                    <a:pt x="2253" y="11000"/>
                    <a:pt x="1701" y="10908"/>
                  </a:cubicBezTo>
                  <a:cubicBezTo>
                    <a:pt x="1134" y="10808"/>
                    <a:pt x="567" y="10708"/>
                    <a:pt x="0" y="10608"/>
                  </a:cubicBezTo>
                  <a:lnTo>
                    <a:pt x="0" y="10608"/>
                  </a:lnTo>
                  <a:cubicBezTo>
                    <a:pt x="567" y="10775"/>
                    <a:pt x="1101" y="10975"/>
                    <a:pt x="1635" y="11109"/>
                  </a:cubicBezTo>
                  <a:cubicBezTo>
                    <a:pt x="2202" y="11242"/>
                    <a:pt x="2769" y="11375"/>
                    <a:pt x="3336" y="11542"/>
                  </a:cubicBezTo>
                  <a:lnTo>
                    <a:pt x="3469" y="11576"/>
                  </a:lnTo>
                  <a:lnTo>
                    <a:pt x="3503" y="11442"/>
                  </a:lnTo>
                  <a:cubicBezTo>
                    <a:pt x="3836" y="10508"/>
                    <a:pt x="4070" y="9574"/>
                    <a:pt x="4270" y="8640"/>
                  </a:cubicBezTo>
                  <a:cubicBezTo>
                    <a:pt x="4370" y="8140"/>
                    <a:pt x="4470" y="7673"/>
                    <a:pt x="4537" y="7206"/>
                  </a:cubicBezTo>
                  <a:cubicBezTo>
                    <a:pt x="4570" y="6972"/>
                    <a:pt x="4570" y="6739"/>
                    <a:pt x="4603" y="6472"/>
                  </a:cubicBezTo>
                  <a:cubicBezTo>
                    <a:pt x="4637" y="6238"/>
                    <a:pt x="4704" y="6005"/>
                    <a:pt x="4704" y="5771"/>
                  </a:cubicBezTo>
                  <a:cubicBezTo>
                    <a:pt x="4737" y="5271"/>
                    <a:pt x="4770" y="4804"/>
                    <a:pt x="4770" y="4304"/>
                  </a:cubicBezTo>
                  <a:lnTo>
                    <a:pt x="4770" y="3603"/>
                  </a:lnTo>
                  <a:lnTo>
                    <a:pt x="4770" y="2869"/>
                  </a:lnTo>
                  <a:lnTo>
                    <a:pt x="4737" y="2135"/>
                  </a:lnTo>
                  <a:cubicBezTo>
                    <a:pt x="4737" y="1902"/>
                    <a:pt x="4670" y="1668"/>
                    <a:pt x="4670" y="1435"/>
                  </a:cubicBezTo>
                  <a:cubicBezTo>
                    <a:pt x="4603" y="935"/>
                    <a:pt x="4503" y="468"/>
                    <a:pt x="4403" y="1"/>
                  </a:cubicBezTo>
                  <a:close/>
                </a:path>
              </a:pathLst>
            </a:custGeom>
            <a:solidFill>
              <a:srgbClr val="842E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2"/>
            <p:cNvSpPr/>
            <p:nvPr/>
          </p:nvSpPr>
          <p:spPr>
            <a:xfrm>
              <a:off x="3720325" y="1665800"/>
              <a:ext cx="20875" cy="30050"/>
            </a:xfrm>
            <a:custGeom>
              <a:avLst/>
              <a:gdLst/>
              <a:ahLst/>
              <a:cxnLst/>
              <a:rect l="l" t="t" r="r" b="b"/>
              <a:pathLst>
                <a:path w="835" h="1202" extrusionOk="0">
                  <a:moveTo>
                    <a:pt x="401" y="1"/>
                  </a:moveTo>
                  <a:cubicBezTo>
                    <a:pt x="167" y="1"/>
                    <a:pt x="1" y="267"/>
                    <a:pt x="1" y="601"/>
                  </a:cubicBezTo>
                  <a:cubicBezTo>
                    <a:pt x="1" y="935"/>
                    <a:pt x="167" y="1201"/>
                    <a:pt x="401" y="1201"/>
                  </a:cubicBezTo>
                  <a:cubicBezTo>
                    <a:pt x="634" y="1201"/>
                    <a:pt x="835" y="935"/>
                    <a:pt x="835" y="601"/>
                  </a:cubicBezTo>
                  <a:cubicBezTo>
                    <a:pt x="835" y="267"/>
                    <a:pt x="634" y="1"/>
                    <a:pt x="401" y="1"/>
                  </a:cubicBezTo>
                  <a:close/>
                </a:path>
              </a:pathLst>
            </a:custGeom>
            <a:solidFill>
              <a:srgbClr val="842E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2"/>
            <p:cNvSpPr/>
            <p:nvPr/>
          </p:nvSpPr>
          <p:spPr>
            <a:xfrm>
              <a:off x="3730325" y="1851775"/>
              <a:ext cx="20875" cy="30050"/>
            </a:xfrm>
            <a:custGeom>
              <a:avLst/>
              <a:gdLst/>
              <a:ahLst/>
              <a:cxnLst/>
              <a:rect l="l" t="t" r="r" b="b"/>
              <a:pathLst>
                <a:path w="835" h="1202" extrusionOk="0">
                  <a:moveTo>
                    <a:pt x="435" y="0"/>
                  </a:moveTo>
                  <a:cubicBezTo>
                    <a:pt x="201" y="0"/>
                    <a:pt x="1" y="267"/>
                    <a:pt x="1" y="601"/>
                  </a:cubicBezTo>
                  <a:cubicBezTo>
                    <a:pt x="1" y="934"/>
                    <a:pt x="201" y="1201"/>
                    <a:pt x="435" y="1201"/>
                  </a:cubicBezTo>
                  <a:cubicBezTo>
                    <a:pt x="668" y="1201"/>
                    <a:pt x="835" y="934"/>
                    <a:pt x="835" y="601"/>
                  </a:cubicBezTo>
                  <a:cubicBezTo>
                    <a:pt x="835" y="267"/>
                    <a:pt x="668" y="0"/>
                    <a:pt x="435" y="0"/>
                  </a:cubicBezTo>
                  <a:close/>
                </a:path>
              </a:pathLst>
            </a:custGeom>
            <a:solidFill>
              <a:srgbClr val="842E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2"/>
            <p:cNvSpPr/>
            <p:nvPr/>
          </p:nvSpPr>
          <p:spPr>
            <a:xfrm>
              <a:off x="3729500" y="2060250"/>
              <a:ext cx="20875" cy="30050"/>
            </a:xfrm>
            <a:custGeom>
              <a:avLst/>
              <a:gdLst/>
              <a:ahLst/>
              <a:cxnLst/>
              <a:rect l="l" t="t" r="r" b="b"/>
              <a:pathLst>
                <a:path w="835" h="1202" extrusionOk="0">
                  <a:moveTo>
                    <a:pt x="434" y="1"/>
                  </a:moveTo>
                  <a:cubicBezTo>
                    <a:pt x="201" y="1"/>
                    <a:pt x="1" y="267"/>
                    <a:pt x="1" y="601"/>
                  </a:cubicBezTo>
                  <a:cubicBezTo>
                    <a:pt x="1" y="935"/>
                    <a:pt x="201" y="1201"/>
                    <a:pt x="434" y="1201"/>
                  </a:cubicBezTo>
                  <a:cubicBezTo>
                    <a:pt x="668" y="1201"/>
                    <a:pt x="834" y="935"/>
                    <a:pt x="834" y="601"/>
                  </a:cubicBezTo>
                  <a:cubicBezTo>
                    <a:pt x="834" y="267"/>
                    <a:pt x="668" y="1"/>
                    <a:pt x="434" y="1"/>
                  </a:cubicBezTo>
                  <a:close/>
                </a:path>
              </a:pathLst>
            </a:custGeom>
            <a:solidFill>
              <a:srgbClr val="842E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2"/>
            <p:cNvSpPr/>
            <p:nvPr/>
          </p:nvSpPr>
          <p:spPr>
            <a:xfrm>
              <a:off x="3728675" y="2268725"/>
              <a:ext cx="20875" cy="30050"/>
            </a:xfrm>
            <a:custGeom>
              <a:avLst/>
              <a:gdLst/>
              <a:ahLst/>
              <a:cxnLst/>
              <a:rect l="l" t="t" r="r" b="b"/>
              <a:pathLst>
                <a:path w="835" h="1202" extrusionOk="0">
                  <a:moveTo>
                    <a:pt x="434" y="1"/>
                  </a:moveTo>
                  <a:cubicBezTo>
                    <a:pt x="200" y="1"/>
                    <a:pt x="0" y="268"/>
                    <a:pt x="0" y="601"/>
                  </a:cubicBezTo>
                  <a:cubicBezTo>
                    <a:pt x="0" y="935"/>
                    <a:pt x="200" y="1202"/>
                    <a:pt x="434" y="1202"/>
                  </a:cubicBezTo>
                  <a:cubicBezTo>
                    <a:pt x="667" y="1202"/>
                    <a:pt x="834" y="935"/>
                    <a:pt x="834" y="601"/>
                  </a:cubicBezTo>
                  <a:cubicBezTo>
                    <a:pt x="834" y="268"/>
                    <a:pt x="667" y="1"/>
                    <a:pt x="434" y="1"/>
                  </a:cubicBezTo>
                  <a:close/>
                </a:path>
              </a:pathLst>
            </a:custGeom>
            <a:solidFill>
              <a:srgbClr val="842E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2"/>
            <p:cNvSpPr/>
            <p:nvPr/>
          </p:nvSpPr>
          <p:spPr>
            <a:xfrm>
              <a:off x="3727825" y="2477225"/>
              <a:ext cx="20875" cy="30025"/>
            </a:xfrm>
            <a:custGeom>
              <a:avLst/>
              <a:gdLst/>
              <a:ahLst/>
              <a:cxnLst/>
              <a:rect l="l" t="t" r="r" b="b"/>
              <a:pathLst>
                <a:path w="835" h="1201" extrusionOk="0">
                  <a:moveTo>
                    <a:pt x="434" y="0"/>
                  </a:moveTo>
                  <a:cubicBezTo>
                    <a:pt x="201" y="0"/>
                    <a:pt x="1" y="267"/>
                    <a:pt x="1" y="601"/>
                  </a:cubicBezTo>
                  <a:cubicBezTo>
                    <a:pt x="1" y="934"/>
                    <a:pt x="201" y="1201"/>
                    <a:pt x="434" y="1201"/>
                  </a:cubicBezTo>
                  <a:cubicBezTo>
                    <a:pt x="668" y="1201"/>
                    <a:pt x="835" y="934"/>
                    <a:pt x="835" y="601"/>
                  </a:cubicBezTo>
                  <a:cubicBezTo>
                    <a:pt x="835" y="267"/>
                    <a:pt x="668" y="0"/>
                    <a:pt x="434" y="0"/>
                  </a:cubicBezTo>
                  <a:close/>
                </a:path>
              </a:pathLst>
            </a:custGeom>
            <a:solidFill>
              <a:srgbClr val="842E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2"/>
            <p:cNvSpPr/>
            <p:nvPr/>
          </p:nvSpPr>
          <p:spPr>
            <a:xfrm>
              <a:off x="3429275" y="1881800"/>
              <a:ext cx="643000" cy="126775"/>
            </a:xfrm>
            <a:custGeom>
              <a:avLst/>
              <a:gdLst/>
              <a:ahLst/>
              <a:cxnLst/>
              <a:rect l="l" t="t" r="r" b="b"/>
              <a:pathLst>
                <a:path w="25720" h="5071" extrusionOk="0">
                  <a:moveTo>
                    <a:pt x="25719" y="0"/>
                  </a:moveTo>
                  <a:lnTo>
                    <a:pt x="25719" y="0"/>
                  </a:lnTo>
                  <a:cubicBezTo>
                    <a:pt x="15178" y="867"/>
                    <a:pt x="1" y="5070"/>
                    <a:pt x="1" y="5070"/>
                  </a:cubicBezTo>
                  <a:lnTo>
                    <a:pt x="25719" y="0"/>
                  </a:lnTo>
                  <a:close/>
                </a:path>
              </a:pathLst>
            </a:custGeom>
            <a:solidFill>
              <a:srgbClr val="842E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2"/>
            <p:cNvSpPr/>
            <p:nvPr/>
          </p:nvSpPr>
          <p:spPr>
            <a:xfrm>
              <a:off x="3163275" y="3540475"/>
              <a:ext cx="187650" cy="281900"/>
            </a:xfrm>
            <a:custGeom>
              <a:avLst/>
              <a:gdLst/>
              <a:ahLst/>
              <a:cxnLst/>
              <a:rect l="l" t="t" r="r" b="b"/>
              <a:pathLst>
                <a:path w="7506" h="11276" extrusionOk="0">
                  <a:moveTo>
                    <a:pt x="3736" y="1"/>
                  </a:moveTo>
                  <a:cubicBezTo>
                    <a:pt x="1668" y="1"/>
                    <a:pt x="0" y="1702"/>
                    <a:pt x="0" y="5638"/>
                  </a:cubicBezTo>
                  <a:cubicBezTo>
                    <a:pt x="0" y="9574"/>
                    <a:pt x="1668" y="11275"/>
                    <a:pt x="3736" y="11275"/>
                  </a:cubicBezTo>
                  <a:cubicBezTo>
                    <a:pt x="5838" y="11275"/>
                    <a:pt x="7505" y="9574"/>
                    <a:pt x="7505" y="5638"/>
                  </a:cubicBezTo>
                  <a:cubicBezTo>
                    <a:pt x="7505" y="1702"/>
                    <a:pt x="5838" y="1"/>
                    <a:pt x="37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2"/>
            <p:cNvSpPr/>
            <p:nvPr/>
          </p:nvSpPr>
          <p:spPr>
            <a:xfrm>
              <a:off x="3897125" y="3556325"/>
              <a:ext cx="74250" cy="268550"/>
            </a:xfrm>
            <a:custGeom>
              <a:avLst/>
              <a:gdLst/>
              <a:ahLst/>
              <a:cxnLst/>
              <a:rect l="l" t="t" r="r" b="b"/>
              <a:pathLst>
                <a:path w="2970" h="10742" extrusionOk="0">
                  <a:moveTo>
                    <a:pt x="2969" y="0"/>
                  </a:moveTo>
                  <a:cubicBezTo>
                    <a:pt x="1268" y="401"/>
                    <a:pt x="0" y="2102"/>
                    <a:pt x="0" y="5538"/>
                  </a:cubicBezTo>
                  <a:cubicBezTo>
                    <a:pt x="0" y="8373"/>
                    <a:pt x="901" y="10041"/>
                    <a:pt x="2169" y="10741"/>
                  </a:cubicBezTo>
                  <a:cubicBezTo>
                    <a:pt x="2435" y="7272"/>
                    <a:pt x="2702" y="3670"/>
                    <a:pt x="29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2"/>
            <p:cNvSpPr/>
            <p:nvPr/>
          </p:nvSpPr>
          <p:spPr>
            <a:xfrm>
              <a:off x="2362700" y="1420625"/>
              <a:ext cx="753900" cy="1338475"/>
            </a:xfrm>
            <a:custGeom>
              <a:avLst/>
              <a:gdLst/>
              <a:ahLst/>
              <a:cxnLst/>
              <a:rect l="l" t="t" r="r" b="b"/>
              <a:pathLst>
                <a:path w="30156" h="53539" extrusionOk="0">
                  <a:moveTo>
                    <a:pt x="27787" y="1"/>
                  </a:moveTo>
                  <a:cubicBezTo>
                    <a:pt x="27787" y="1"/>
                    <a:pt x="12776" y="4771"/>
                    <a:pt x="6371" y="17847"/>
                  </a:cubicBezTo>
                  <a:cubicBezTo>
                    <a:pt x="0" y="30923"/>
                    <a:pt x="5271" y="53539"/>
                    <a:pt x="5271" y="53539"/>
                  </a:cubicBezTo>
                  <a:lnTo>
                    <a:pt x="10708" y="52605"/>
                  </a:lnTo>
                  <a:cubicBezTo>
                    <a:pt x="10708" y="52605"/>
                    <a:pt x="6105" y="18547"/>
                    <a:pt x="29521" y="17847"/>
                  </a:cubicBezTo>
                  <a:cubicBezTo>
                    <a:pt x="29521" y="17847"/>
                    <a:pt x="30155" y="2736"/>
                    <a:pt x="2778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2"/>
            <p:cNvSpPr/>
            <p:nvPr/>
          </p:nvSpPr>
          <p:spPr>
            <a:xfrm>
              <a:off x="3080700" y="1831500"/>
              <a:ext cx="59250" cy="50325"/>
            </a:xfrm>
            <a:custGeom>
              <a:avLst/>
              <a:gdLst/>
              <a:ahLst/>
              <a:cxnLst/>
              <a:rect l="l" t="t" r="r" b="b"/>
              <a:pathLst>
                <a:path w="2370" h="2013" extrusionOk="0">
                  <a:moveTo>
                    <a:pt x="458" y="1"/>
                  </a:moveTo>
                  <a:cubicBezTo>
                    <a:pt x="185" y="1"/>
                    <a:pt x="1" y="77"/>
                    <a:pt x="1" y="77"/>
                  </a:cubicBezTo>
                  <a:cubicBezTo>
                    <a:pt x="1" y="77"/>
                    <a:pt x="19" y="76"/>
                    <a:pt x="52" y="76"/>
                  </a:cubicBezTo>
                  <a:cubicBezTo>
                    <a:pt x="311" y="76"/>
                    <a:pt x="1478" y="180"/>
                    <a:pt x="2069" y="2012"/>
                  </a:cubicBezTo>
                  <a:lnTo>
                    <a:pt x="2369" y="2012"/>
                  </a:lnTo>
                  <a:cubicBezTo>
                    <a:pt x="1862" y="292"/>
                    <a:pt x="990" y="1"/>
                    <a:pt x="458" y="1"/>
                  </a:cubicBezTo>
                  <a:close/>
                </a:path>
              </a:pathLst>
            </a:custGeom>
            <a:solidFill>
              <a:srgbClr val="842E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2"/>
            <p:cNvSpPr/>
            <p:nvPr/>
          </p:nvSpPr>
          <p:spPr>
            <a:xfrm>
              <a:off x="3070700" y="1443975"/>
              <a:ext cx="61725" cy="262725"/>
            </a:xfrm>
            <a:custGeom>
              <a:avLst/>
              <a:gdLst/>
              <a:ahLst/>
              <a:cxnLst/>
              <a:rect l="l" t="t" r="r" b="b"/>
              <a:pathLst>
                <a:path w="2469" h="10509" extrusionOk="0">
                  <a:moveTo>
                    <a:pt x="0" y="1"/>
                  </a:moveTo>
                  <a:cubicBezTo>
                    <a:pt x="1" y="1"/>
                    <a:pt x="1" y="1"/>
                    <a:pt x="1" y="2"/>
                  </a:cubicBezTo>
                  <a:lnTo>
                    <a:pt x="1" y="2"/>
                  </a:lnTo>
                  <a:cubicBezTo>
                    <a:pt x="1" y="1"/>
                    <a:pt x="0" y="1"/>
                    <a:pt x="0" y="1"/>
                  </a:cubicBezTo>
                  <a:close/>
                  <a:moveTo>
                    <a:pt x="1" y="2"/>
                  </a:moveTo>
                  <a:cubicBezTo>
                    <a:pt x="50" y="59"/>
                    <a:pt x="2073" y="2532"/>
                    <a:pt x="2469" y="10508"/>
                  </a:cubicBezTo>
                  <a:cubicBezTo>
                    <a:pt x="2469" y="10508"/>
                    <a:pt x="2469" y="2938"/>
                    <a:pt x="1" y="2"/>
                  </a:cubicBezTo>
                  <a:close/>
                </a:path>
              </a:pathLst>
            </a:custGeom>
            <a:solidFill>
              <a:srgbClr val="842E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2"/>
            <p:cNvSpPr/>
            <p:nvPr/>
          </p:nvSpPr>
          <p:spPr>
            <a:xfrm>
              <a:off x="2426075" y="2182000"/>
              <a:ext cx="235200" cy="577100"/>
            </a:xfrm>
            <a:custGeom>
              <a:avLst/>
              <a:gdLst/>
              <a:ahLst/>
              <a:cxnLst/>
              <a:rect l="l" t="t" r="r" b="b"/>
              <a:pathLst>
                <a:path w="9408" h="23084" extrusionOk="0">
                  <a:moveTo>
                    <a:pt x="834" y="1"/>
                  </a:moveTo>
                  <a:lnTo>
                    <a:pt x="834" y="1"/>
                  </a:lnTo>
                  <a:cubicBezTo>
                    <a:pt x="0" y="11409"/>
                    <a:pt x="2736" y="23084"/>
                    <a:pt x="2736" y="23084"/>
                  </a:cubicBezTo>
                  <a:lnTo>
                    <a:pt x="8173" y="22150"/>
                  </a:lnTo>
                  <a:cubicBezTo>
                    <a:pt x="8173" y="22150"/>
                    <a:pt x="6772" y="11842"/>
                    <a:pt x="9407" y="2469"/>
                  </a:cubicBezTo>
                  <a:cubicBezTo>
                    <a:pt x="6705" y="1202"/>
                    <a:pt x="3803" y="368"/>
                    <a:pt x="834" y="1"/>
                  </a:cubicBezTo>
                  <a:close/>
                </a:path>
              </a:pathLst>
            </a:custGeom>
            <a:solidFill>
              <a:srgbClr val="FFCA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2"/>
            <p:cNvSpPr/>
            <p:nvPr/>
          </p:nvSpPr>
          <p:spPr>
            <a:xfrm>
              <a:off x="2433575" y="2150325"/>
              <a:ext cx="253550" cy="118425"/>
            </a:xfrm>
            <a:custGeom>
              <a:avLst/>
              <a:gdLst/>
              <a:ahLst/>
              <a:cxnLst/>
              <a:rect l="l" t="t" r="r" b="b"/>
              <a:pathLst>
                <a:path w="10142" h="4737" extrusionOk="0">
                  <a:moveTo>
                    <a:pt x="1" y="0"/>
                  </a:moveTo>
                  <a:lnTo>
                    <a:pt x="1" y="1601"/>
                  </a:lnTo>
                  <a:cubicBezTo>
                    <a:pt x="1" y="1601"/>
                    <a:pt x="6038" y="2068"/>
                    <a:pt x="9607" y="4737"/>
                  </a:cubicBezTo>
                  <a:lnTo>
                    <a:pt x="10141" y="3169"/>
                  </a:lnTo>
                  <a:cubicBezTo>
                    <a:pt x="10141" y="3169"/>
                    <a:pt x="5504" y="67"/>
                    <a:pt x="1" y="0"/>
                  </a:cubicBezTo>
                  <a:close/>
                </a:path>
              </a:pathLst>
            </a:custGeom>
            <a:solidFill>
              <a:srgbClr val="D67D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2"/>
            <p:cNvSpPr/>
            <p:nvPr/>
          </p:nvSpPr>
          <p:spPr>
            <a:xfrm>
              <a:off x="4547575" y="2030200"/>
              <a:ext cx="205175" cy="60100"/>
            </a:xfrm>
            <a:custGeom>
              <a:avLst/>
              <a:gdLst/>
              <a:ahLst/>
              <a:cxnLst/>
              <a:rect l="l" t="t" r="r" b="b"/>
              <a:pathLst>
                <a:path w="8207" h="2404" extrusionOk="0">
                  <a:moveTo>
                    <a:pt x="5892" y="0"/>
                  </a:moveTo>
                  <a:cubicBezTo>
                    <a:pt x="5263" y="0"/>
                    <a:pt x="4578" y="75"/>
                    <a:pt x="3870" y="235"/>
                  </a:cubicBezTo>
                  <a:cubicBezTo>
                    <a:pt x="2069" y="602"/>
                    <a:pt x="668" y="1369"/>
                    <a:pt x="1" y="2203"/>
                  </a:cubicBezTo>
                  <a:cubicBezTo>
                    <a:pt x="968" y="2337"/>
                    <a:pt x="1969" y="2403"/>
                    <a:pt x="2936" y="2403"/>
                  </a:cubicBezTo>
                  <a:cubicBezTo>
                    <a:pt x="4871" y="2370"/>
                    <a:pt x="6739" y="1703"/>
                    <a:pt x="8207" y="469"/>
                  </a:cubicBezTo>
                  <a:cubicBezTo>
                    <a:pt x="7646" y="168"/>
                    <a:pt x="6834" y="0"/>
                    <a:pt x="5892" y="0"/>
                  </a:cubicBezTo>
                  <a:close/>
                </a:path>
              </a:pathLst>
            </a:custGeom>
            <a:solidFill>
              <a:srgbClr val="D684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2"/>
            <p:cNvSpPr/>
            <p:nvPr/>
          </p:nvSpPr>
          <p:spPr>
            <a:xfrm>
              <a:off x="4701025" y="1495675"/>
              <a:ext cx="236025" cy="410325"/>
            </a:xfrm>
            <a:custGeom>
              <a:avLst/>
              <a:gdLst/>
              <a:ahLst/>
              <a:cxnLst/>
              <a:rect l="l" t="t" r="r" b="b"/>
              <a:pathLst>
                <a:path w="9441" h="16413" extrusionOk="0">
                  <a:moveTo>
                    <a:pt x="4704" y="1"/>
                  </a:moveTo>
                  <a:cubicBezTo>
                    <a:pt x="3536" y="7072"/>
                    <a:pt x="1869" y="11042"/>
                    <a:pt x="1" y="12877"/>
                  </a:cubicBezTo>
                  <a:cubicBezTo>
                    <a:pt x="1802" y="14378"/>
                    <a:pt x="3870" y="15578"/>
                    <a:pt x="6072" y="16412"/>
                  </a:cubicBezTo>
                  <a:cubicBezTo>
                    <a:pt x="9074" y="9941"/>
                    <a:pt x="9441" y="1535"/>
                    <a:pt x="9441" y="1535"/>
                  </a:cubicBezTo>
                  <a:lnTo>
                    <a:pt x="4704" y="1"/>
                  </a:lnTo>
                  <a:close/>
                </a:path>
              </a:pathLst>
            </a:custGeom>
            <a:solidFill>
              <a:srgbClr val="FFCA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2"/>
            <p:cNvSpPr/>
            <p:nvPr/>
          </p:nvSpPr>
          <p:spPr>
            <a:xfrm>
              <a:off x="4684350" y="1803400"/>
              <a:ext cx="189325" cy="117600"/>
            </a:xfrm>
            <a:custGeom>
              <a:avLst/>
              <a:gdLst/>
              <a:ahLst/>
              <a:cxnLst/>
              <a:rect l="l" t="t" r="r" b="b"/>
              <a:pathLst>
                <a:path w="7573" h="4704" extrusionOk="0">
                  <a:moveTo>
                    <a:pt x="668" y="0"/>
                  </a:moveTo>
                  <a:lnTo>
                    <a:pt x="0" y="634"/>
                  </a:lnTo>
                  <a:cubicBezTo>
                    <a:pt x="2035" y="2469"/>
                    <a:pt x="4437" y="3837"/>
                    <a:pt x="7039" y="4704"/>
                  </a:cubicBezTo>
                  <a:lnTo>
                    <a:pt x="7573" y="3803"/>
                  </a:lnTo>
                  <a:cubicBezTo>
                    <a:pt x="7573" y="3803"/>
                    <a:pt x="3269" y="2035"/>
                    <a:pt x="668" y="0"/>
                  </a:cubicBezTo>
                  <a:close/>
                </a:path>
              </a:pathLst>
            </a:custGeom>
            <a:solidFill>
              <a:srgbClr val="D67D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2"/>
            <p:cNvSpPr/>
            <p:nvPr/>
          </p:nvSpPr>
          <p:spPr>
            <a:xfrm>
              <a:off x="4781925" y="1442875"/>
              <a:ext cx="155125" cy="90350"/>
            </a:xfrm>
            <a:custGeom>
              <a:avLst/>
              <a:gdLst/>
              <a:ahLst/>
              <a:cxnLst/>
              <a:rect l="l" t="t" r="r" b="b"/>
              <a:pathLst>
                <a:path w="6205" h="3614" extrusionOk="0">
                  <a:moveTo>
                    <a:pt x="496" y="0"/>
                  </a:moveTo>
                  <a:cubicBezTo>
                    <a:pt x="266" y="0"/>
                    <a:pt x="118" y="53"/>
                    <a:pt x="100" y="178"/>
                  </a:cubicBezTo>
                  <a:cubicBezTo>
                    <a:pt x="0" y="878"/>
                    <a:pt x="1468" y="2113"/>
                    <a:pt x="1468" y="2113"/>
                  </a:cubicBezTo>
                  <a:cubicBezTo>
                    <a:pt x="1935" y="2513"/>
                    <a:pt x="6205" y="3614"/>
                    <a:pt x="6205" y="3614"/>
                  </a:cubicBezTo>
                  <a:lnTo>
                    <a:pt x="3169" y="2380"/>
                  </a:lnTo>
                  <a:cubicBezTo>
                    <a:pt x="3169" y="2380"/>
                    <a:pt x="4370" y="1879"/>
                    <a:pt x="4370" y="1446"/>
                  </a:cubicBezTo>
                  <a:cubicBezTo>
                    <a:pt x="4370" y="1117"/>
                    <a:pt x="1557" y="0"/>
                    <a:pt x="496" y="0"/>
                  </a:cubicBezTo>
                  <a:close/>
                </a:path>
              </a:pathLst>
            </a:custGeom>
            <a:solidFill>
              <a:srgbClr val="FFCA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62"/>
            <p:cNvSpPr/>
            <p:nvPr/>
          </p:nvSpPr>
          <p:spPr>
            <a:xfrm>
              <a:off x="4776925" y="1326325"/>
              <a:ext cx="209325" cy="150225"/>
            </a:xfrm>
            <a:custGeom>
              <a:avLst/>
              <a:gdLst/>
              <a:ahLst/>
              <a:cxnLst/>
              <a:rect l="l" t="t" r="r" b="b"/>
              <a:pathLst>
                <a:path w="8373" h="6009" extrusionOk="0">
                  <a:moveTo>
                    <a:pt x="1121" y="0"/>
                  </a:moveTo>
                  <a:cubicBezTo>
                    <a:pt x="1103" y="0"/>
                    <a:pt x="1086" y="1"/>
                    <a:pt x="1068" y="3"/>
                  </a:cubicBezTo>
                  <a:cubicBezTo>
                    <a:pt x="400" y="103"/>
                    <a:pt x="0" y="3839"/>
                    <a:pt x="534" y="4006"/>
                  </a:cubicBezTo>
                  <a:cubicBezTo>
                    <a:pt x="563" y="4015"/>
                    <a:pt x="594" y="4020"/>
                    <a:pt x="626" y="4020"/>
                  </a:cubicBezTo>
                  <a:cubicBezTo>
                    <a:pt x="1171" y="4020"/>
                    <a:pt x="2035" y="2739"/>
                    <a:pt x="2035" y="2738"/>
                  </a:cubicBezTo>
                  <a:lnTo>
                    <a:pt x="2035" y="2738"/>
                  </a:lnTo>
                  <a:cubicBezTo>
                    <a:pt x="2035" y="2739"/>
                    <a:pt x="1735" y="4506"/>
                    <a:pt x="2368" y="4673"/>
                  </a:cubicBezTo>
                  <a:cubicBezTo>
                    <a:pt x="2407" y="4681"/>
                    <a:pt x="2447" y="4685"/>
                    <a:pt x="2487" y="4685"/>
                  </a:cubicBezTo>
                  <a:cubicBezTo>
                    <a:pt x="3116" y="4685"/>
                    <a:pt x="3969" y="3773"/>
                    <a:pt x="3970" y="3773"/>
                  </a:cubicBezTo>
                  <a:lnTo>
                    <a:pt x="3970" y="3773"/>
                  </a:lnTo>
                  <a:cubicBezTo>
                    <a:pt x="3970" y="3773"/>
                    <a:pt x="3770" y="5474"/>
                    <a:pt x="4136" y="5607"/>
                  </a:cubicBezTo>
                  <a:cubicBezTo>
                    <a:pt x="4155" y="5614"/>
                    <a:pt x="4176" y="5617"/>
                    <a:pt x="4199" y="5617"/>
                  </a:cubicBezTo>
                  <a:cubicBezTo>
                    <a:pt x="4617" y="5617"/>
                    <a:pt x="5637" y="4506"/>
                    <a:pt x="5637" y="4506"/>
                  </a:cubicBezTo>
                  <a:cubicBezTo>
                    <a:pt x="5637" y="4506"/>
                    <a:pt x="6071" y="5907"/>
                    <a:pt x="6405" y="6007"/>
                  </a:cubicBezTo>
                  <a:cubicBezTo>
                    <a:pt x="6408" y="6008"/>
                    <a:pt x="6412" y="6009"/>
                    <a:pt x="6416" y="6009"/>
                  </a:cubicBezTo>
                  <a:cubicBezTo>
                    <a:pt x="6755" y="6009"/>
                    <a:pt x="7472" y="3172"/>
                    <a:pt x="7472" y="3172"/>
                  </a:cubicBezTo>
                  <a:lnTo>
                    <a:pt x="8206" y="3339"/>
                  </a:lnTo>
                  <a:cubicBezTo>
                    <a:pt x="8206" y="3339"/>
                    <a:pt x="8373" y="1304"/>
                    <a:pt x="7639" y="1137"/>
                  </a:cubicBezTo>
                  <a:cubicBezTo>
                    <a:pt x="7602" y="1131"/>
                    <a:pt x="7565" y="1128"/>
                    <a:pt x="7527" y="1128"/>
                  </a:cubicBezTo>
                  <a:cubicBezTo>
                    <a:pt x="6760" y="1128"/>
                    <a:pt x="5671" y="2338"/>
                    <a:pt x="5671" y="2338"/>
                  </a:cubicBezTo>
                  <a:cubicBezTo>
                    <a:pt x="5671" y="2338"/>
                    <a:pt x="5571" y="1037"/>
                    <a:pt x="5204" y="971"/>
                  </a:cubicBezTo>
                  <a:cubicBezTo>
                    <a:pt x="5193" y="968"/>
                    <a:pt x="5181" y="968"/>
                    <a:pt x="5170" y="968"/>
                  </a:cubicBezTo>
                  <a:cubicBezTo>
                    <a:pt x="4799" y="968"/>
                    <a:pt x="4203" y="1971"/>
                    <a:pt x="4203" y="1971"/>
                  </a:cubicBezTo>
                  <a:cubicBezTo>
                    <a:pt x="4203" y="1971"/>
                    <a:pt x="3845" y="308"/>
                    <a:pt x="3091" y="308"/>
                  </a:cubicBezTo>
                  <a:cubicBezTo>
                    <a:pt x="2815" y="308"/>
                    <a:pt x="2486" y="530"/>
                    <a:pt x="2102" y="1137"/>
                  </a:cubicBezTo>
                  <a:cubicBezTo>
                    <a:pt x="2102" y="1137"/>
                    <a:pt x="1754" y="0"/>
                    <a:pt x="1121" y="0"/>
                  </a:cubicBezTo>
                  <a:close/>
                </a:path>
              </a:pathLst>
            </a:custGeom>
            <a:solidFill>
              <a:srgbClr val="FFCA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2"/>
            <p:cNvSpPr/>
            <p:nvPr/>
          </p:nvSpPr>
          <p:spPr>
            <a:xfrm>
              <a:off x="3017325" y="4541625"/>
              <a:ext cx="338600" cy="379875"/>
            </a:xfrm>
            <a:custGeom>
              <a:avLst/>
              <a:gdLst/>
              <a:ahLst/>
              <a:cxnLst/>
              <a:rect l="l" t="t" r="r" b="b"/>
              <a:pathLst>
                <a:path w="13544" h="15195" extrusionOk="0">
                  <a:moveTo>
                    <a:pt x="8454" y="0"/>
                  </a:moveTo>
                  <a:cubicBezTo>
                    <a:pt x="6693" y="0"/>
                    <a:pt x="5638" y="517"/>
                    <a:pt x="5638" y="517"/>
                  </a:cubicBezTo>
                  <a:cubicBezTo>
                    <a:pt x="6338" y="5721"/>
                    <a:pt x="6772" y="10257"/>
                    <a:pt x="6772" y="10257"/>
                  </a:cubicBezTo>
                  <a:cubicBezTo>
                    <a:pt x="3403" y="13993"/>
                    <a:pt x="1" y="14560"/>
                    <a:pt x="1" y="14560"/>
                  </a:cubicBezTo>
                  <a:lnTo>
                    <a:pt x="634" y="15194"/>
                  </a:lnTo>
                  <a:lnTo>
                    <a:pt x="12576" y="15194"/>
                  </a:lnTo>
                  <a:lnTo>
                    <a:pt x="13544" y="1351"/>
                  </a:lnTo>
                  <a:cubicBezTo>
                    <a:pt x="11541" y="299"/>
                    <a:pt x="9793" y="0"/>
                    <a:pt x="8454" y="0"/>
                  </a:cubicBezTo>
                  <a:close/>
                </a:path>
              </a:pathLst>
            </a:custGeom>
            <a:solidFill>
              <a:srgbClr val="F9BB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2"/>
            <p:cNvSpPr/>
            <p:nvPr/>
          </p:nvSpPr>
          <p:spPr>
            <a:xfrm>
              <a:off x="3029000" y="4909800"/>
              <a:ext cx="303575" cy="11700"/>
            </a:xfrm>
            <a:custGeom>
              <a:avLst/>
              <a:gdLst/>
              <a:ahLst/>
              <a:cxnLst/>
              <a:rect l="l" t="t" r="r" b="b"/>
              <a:pathLst>
                <a:path w="12143" h="468" extrusionOk="0">
                  <a:moveTo>
                    <a:pt x="12143" y="0"/>
                  </a:moveTo>
                  <a:lnTo>
                    <a:pt x="1" y="300"/>
                  </a:lnTo>
                  <a:lnTo>
                    <a:pt x="167" y="467"/>
                  </a:lnTo>
                  <a:lnTo>
                    <a:pt x="12109" y="467"/>
                  </a:lnTo>
                  <a:lnTo>
                    <a:pt x="12143" y="0"/>
                  </a:lnTo>
                  <a:close/>
                </a:path>
              </a:pathLst>
            </a:custGeom>
            <a:solidFill>
              <a:srgbClr val="3F3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2"/>
            <p:cNvSpPr/>
            <p:nvPr/>
          </p:nvSpPr>
          <p:spPr>
            <a:xfrm>
              <a:off x="3186625" y="4792950"/>
              <a:ext cx="83400" cy="17625"/>
            </a:xfrm>
            <a:custGeom>
              <a:avLst/>
              <a:gdLst/>
              <a:ahLst/>
              <a:cxnLst/>
              <a:rect l="l" t="t" r="r" b="b"/>
              <a:pathLst>
                <a:path w="3336" h="705" extrusionOk="0">
                  <a:moveTo>
                    <a:pt x="641" y="1"/>
                  </a:moveTo>
                  <a:cubicBezTo>
                    <a:pt x="428" y="1"/>
                    <a:pt x="214" y="13"/>
                    <a:pt x="0" y="37"/>
                  </a:cubicBezTo>
                  <a:lnTo>
                    <a:pt x="0" y="204"/>
                  </a:lnTo>
                  <a:cubicBezTo>
                    <a:pt x="252" y="175"/>
                    <a:pt x="506" y="160"/>
                    <a:pt x="759" y="160"/>
                  </a:cubicBezTo>
                  <a:cubicBezTo>
                    <a:pt x="1646" y="160"/>
                    <a:pt x="2531" y="341"/>
                    <a:pt x="3336" y="705"/>
                  </a:cubicBezTo>
                  <a:cubicBezTo>
                    <a:pt x="2519" y="241"/>
                    <a:pt x="1590" y="1"/>
                    <a:pt x="641" y="1"/>
                  </a:cubicBezTo>
                  <a:close/>
                </a:path>
              </a:pathLst>
            </a:custGeom>
            <a:solidFill>
              <a:srgbClr val="DD9A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2"/>
            <p:cNvSpPr/>
            <p:nvPr/>
          </p:nvSpPr>
          <p:spPr>
            <a:xfrm>
              <a:off x="3330875" y="4600400"/>
              <a:ext cx="23375" cy="52725"/>
            </a:xfrm>
            <a:custGeom>
              <a:avLst/>
              <a:gdLst/>
              <a:ahLst/>
              <a:cxnLst/>
              <a:rect l="l" t="t" r="r" b="b"/>
              <a:pathLst>
                <a:path w="935" h="2109" extrusionOk="0">
                  <a:moveTo>
                    <a:pt x="568" y="1"/>
                  </a:moveTo>
                  <a:cubicBezTo>
                    <a:pt x="234" y="34"/>
                    <a:pt x="1" y="534"/>
                    <a:pt x="68" y="1135"/>
                  </a:cubicBezTo>
                  <a:cubicBezTo>
                    <a:pt x="130" y="1665"/>
                    <a:pt x="426" y="2108"/>
                    <a:pt x="737" y="2108"/>
                  </a:cubicBezTo>
                  <a:cubicBezTo>
                    <a:pt x="759" y="2108"/>
                    <a:pt x="780" y="2106"/>
                    <a:pt x="801" y="2102"/>
                  </a:cubicBezTo>
                  <a:lnTo>
                    <a:pt x="935" y="167"/>
                  </a:lnTo>
                  <a:cubicBezTo>
                    <a:pt x="835" y="34"/>
                    <a:pt x="701" y="1"/>
                    <a:pt x="568" y="1"/>
                  </a:cubicBezTo>
                  <a:close/>
                </a:path>
              </a:pathLst>
            </a:custGeom>
            <a:solidFill>
              <a:srgbClr val="DD9A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62"/>
            <p:cNvSpPr/>
            <p:nvPr/>
          </p:nvSpPr>
          <p:spPr>
            <a:xfrm>
              <a:off x="3709475" y="4557925"/>
              <a:ext cx="347775" cy="363575"/>
            </a:xfrm>
            <a:custGeom>
              <a:avLst/>
              <a:gdLst/>
              <a:ahLst/>
              <a:cxnLst/>
              <a:rect l="l" t="t" r="r" b="b"/>
              <a:pathLst>
                <a:path w="13911" h="14543" extrusionOk="0">
                  <a:moveTo>
                    <a:pt x="5436" y="1"/>
                  </a:moveTo>
                  <a:cubicBezTo>
                    <a:pt x="2723" y="1"/>
                    <a:pt x="268" y="966"/>
                    <a:pt x="268" y="966"/>
                  </a:cubicBezTo>
                  <a:cubicBezTo>
                    <a:pt x="335" y="4101"/>
                    <a:pt x="835" y="11440"/>
                    <a:pt x="835" y="11440"/>
                  </a:cubicBezTo>
                  <a:lnTo>
                    <a:pt x="1" y="14542"/>
                  </a:lnTo>
                  <a:lnTo>
                    <a:pt x="13577" y="14542"/>
                  </a:lnTo>
                  <a:lnTo>
                    <a:pt x="13911" y="14075"/>
                  </a:lnTo>
                  <a:cubicBezTo>
                    <a:pt x="10942" y="13575"/>
                    <a:pt x="6406" y="10106"/>
                    <a:pt x="6406" y="10106"/>
                  </a:cubicBezTo>
                  <a:lnTo>
                    <a:pt x="7573" y="232"/>
                  </a:lnTo>
                  <a:cubicBezTo>
                    <a:pt x="6869" y="66"/>
                    <a:pt x="6144" y="1"/>
                    <a:pt x="5436" y="1"/>
                  </a:cubicBezTo>
                  <a:close/>
                </a:path>
              </a:pathLst>
            </a:custGeom>
            <a:solidFill>
              <a:srgbClr val="F9BB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62"/>
            <p:cNvSpPr/>
            <p:nvPr/>
          </p:nvSpPr>
          <p:spPr>
            <a:xfrm>
              <a:off x="3709475" y="4909800"/>
              <a:ext cx="343625" cy="11700"/>
            </a:xfrm>
            <a:custGeom>
              <a:avLst/>
              <a:gdLst/>
              <a:ahLst/>
              <a:cxnLst/>
              <a:rect l="l" t="t" r="r" b="b"/>
              <a:pathLst>
                <a:path w="13745" h="468" extrusionOk="0">
                  <a:moveTo>
                    <a:pt x="134" y="0"/>
                  </a:moveTo>
                  <a:lnTo>
                    <a:pt x="1" y="467"/>
                  </a:lnTo>
                  <a:lnTo>
                    <a:pt x="13577" y="467"/>
                  </a:lnTo>
                  <a:lnTo>
                    <a:pt x="13744" y="234"/>
                  </a:lnTo>
                  <a:lnTo>
                    <a:pt x="134" y="0"/>
                  </a:lnTo>
                  <a:close/>
                </a:path>
              </a:pathLst>
            </a:custGeom>
            <a:solidFill>
              <a:srgbClr val="3F3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2"/>
            <p:cNvSpPr/>
            <p:nvPr/>
          </p:nvSpPr>
          <p:spPr>
            <a:xfrm>
              <a:off x="3749525" y="4627100"/>
              <a:ext cx="46725" cy="59225"/>
            </a:xfrm>
            <a:custGeom>
              <a:avLst/>
              <a:gdLst/>
              <a:ahLst/>
              <a:cxnLst/>
              <a:rect l="l" t="t" r="r" b="b"/>
              <a:pathLst>
                <a:path w="1869" h="2369" extrusionOk="0">
                  <a:moveTo>
                    <a:pt x="934" y="0"/>
                  </a:moveTo>
                  <a:cubicBezTo>
                    <a:pt x="400" y="0"/>
                    <a:pt x="0" y="534"/>
                    <a:pt x="0" y="1168"/>
                  </a:cubicBezTo>
                  <a:cubicBezTo>
                    <a:pt x="0" y="1835"/>
                    <a:pt x="400" y="2368"/>
                    <a:pt x="934" y="2368"/>
                  </a:cubicBezTo>
                  <a:cubicBezTo>
                    <a:pt x="1468" y="2368"/>
                    <a:pt x="1868" y="1835"/>
                    <a:pt x="1868" y="1168"/>
                  </a:cubicBezTo>
                  <a:cubicBezTo>
                    <a:pt x="1868" y="534"/>
                    <a:pt x="1468" y="0"/>
                    <a:pt x="934" y="0"/>
                  </a:cubicBezTo>
                  <a:close/>
                </a:path>
              </a:pathLst>
            </a:custGeom>
            <a:solidFill>
              <a:srgbClr val="DD9A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2"/>
            <p:cNvSpPr/>
            <p:nvPr/>
          </p:nvSpPr>
          <p:spPr>
            <a:xfrm>
              <a:off x="2333500" y="3089250"/>
              <a:ext cx="490375" cy="664550"/>
            </a:xfrm>
            <a:custGeom>
              <a:avLst/>
              <a:gdLst/>
              <a:ahLst/>
              <a:cxnLst/>
              <a:rect l="l" t="t" r="r" b="b"/>
              <a:pathLst>
                <a:path w="19615" h="26582" extrusionOk="0">
                  <a:moveTo>
                    <a:pt x="12382" y="1"/>
                  </a:moveTo>
                  <a:cubicBezTo>
                    <a:pt x="8739" y="1"/>
                    <a:pt x="4212" y="403"/>
                    <a:pt x="1" y="1905"/>
                  </a:cubicBezTo>
                  <a:lnTo>
                    <a:pt x="1468" y="25989"/>
                  </a:lnTo>
                  <a:cubicBezTo>
                    <a:pt x="1468" y="25989"/>
                    <a:pt x="3781" y="26582"/>
                    <a:pt x="7893" y="26582"/>
                  </a:cubicBezTo>
                  <a:cubicBezTo>
                    <a:pt x="9949" y="26582"/>
                    <a:pt x="12454" y="26433"/>
                    <a:pt x="15345" y="25989"/>
                  </a:cubicBezTo>
                  <a:lnTo>
                    <a:pt x="19615" y="537"/>
                  </a:lnTo>
                  <a:cubicBezTo>
                    <a:pt x="19615" y="537"/>
                    <a:pt x="16588" y="1"/>
                    <a:pt x="12382" y="1"/>
                  </a:cubicBezTo>
                  <a:close/>
                </a:path>
              </a:pathLst>
            </a:custGeom>
            <a:solidFill>
              <a:srgbClr val="7892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2"/>
            <p:cNvSpPr/>
            <p:nvPr/>
          </p:nvSpPr>
          <p:spPr>
            <a:xfrm>
              <a:off x="2419400" y="2791475"/>
              <a:ext cx="294400" cy="439650"/>
            </a:xfrm>
            <a:custGeom>
              <a:avLst/>
              <a:gdLst/>
              <a:ahLst/>
              <a:cxnLst/>
              <a:rect l="l" t="t" r="r" b="b"/>
              <a:pathLst>
                <a:path w="11776" h="17586" extrusionOk="0">
                  <a:moveTo>
                    <a:pt x="10082" y="1"/>
                  </a:moveTo>
                  <a:cubicBezTo>
                    <a:pt x="8254" y="1"/>
                    <a:pt x="4307" y="470"/>
                    <a:pt x="2369" y="1207"/>
                  </a:cubicBezTo>
                  <a:cubicBezTo>
                    <a:pt x="0" y="2107"/>
                    <a:pt x="234" y="17585"/>
                    <a:pt x="234" y="17585"/>
                  </a:cubicBezTo>
                  <a:lnTo>
                    <a:pt x="1602" y="17051"/>
                  </a:lnTo>
                  <a:cubicBezTo>
                    <a:pt x="1602" y="17051"/>
                    <a:pt x="2436" y="3642"/>
                    <a:pt x="3770" y="2808"/>
                  </a:cubicBezTo>
                  <a:cubicBezTo>
                    <a:pt x="5071" y="1974"/>
                    <a:pt x="8773" y="2041"/>
                    <a:pt x="9174" y="1974"/>
                  </a:cubicBezTo>
                  <a:cubicBezTo>
                    <a:pt x="9176" y="1973"/>
                    <a:pt x="9178" y="1973"/>
                    <a:pt x="9180" y="1973"/>
                  </a:cubicBezTo>
                  <a:cubicBezTo>
                    <a:pt x="9592" y="1973"/>
                    <a:pt x="8073" y="11981"/>
                    <a:pt x="8073" y="11981"/>
                  </a:cubicBezTo>
                  <a:lnTo>
                    <a:pt x="9040" y="11914"/>
                  </a:lnTo>
                  <a:cubicBezTo>
                    <a:pt x="9040" y="11914"/>
                    <a:pt x="11776" y="373"/>
                    <a:pt x="10942" y="72"/>
                  </a:cubicBezTo>
                  <a:cubicBezTo>
                    <a:pt x="10790" y="24"/>
                    <a:pt x="10488" y="1"/>
                    <a:pt x="10082" y="1"/>
                  </a:cubicBezTo>
                  <a:close/>
                </a:path>
              </a:pathLst>
            </a:custGeom>
            <a:solidFill>
              <a:srgbClr val="8A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2"/>
            <p:cNvSpPr/>
            <p:nvPr/>
          </p:nvSpPr>
          <p:spPr>
            <a:xfrm>
              <a:off x="2425225" y="2840800"/>
              <a:ext cx="218525" cy="390325"/>
            </a:xfrm>
            <a:custGeom>
              <a:avLst/>
              <a:gdLst/>
              <a:ahLst/>
              <a:cxnLst/>
              <a:rect l="l" t="t" r="r" b="b"/>
              <a:pathLst>
                <a:path w="8741" h="15613" extrusionOk="0">
                  <a:moveTo>
                    <a:pt x="8707" y="1"/>
                  </a:moveTo>
                  <a:cubicBezTo>
                    <a:pt x="8696" y="3"/>
                    <a:pt x="8684" y="4"/>
                    <a:pt x="8669" y="6"/>
                  </a:cubicBezTo>
                  <a:lnTo>
                    <a:pt x="8669" y="6"/>
                  </a:lnTo>
                  <a:cubicBezTo>
                    <a:pt x="8694" y="4"/>
                    <a:pt x="8718" y="2"/>
                    <a:pt x="8741" y="1"/>
                  </a:cubicBezTo>
                  <a:close/>
                  <a:moveTo>
                    <a:pt x="8669" y="6"/>
                  </a:moveTo>
                  <a:cubicBezTo>
                    <a:pt x="8512" y="15"/>
                    <a:pt x="8307" y="24"/>
                    <a:pt x="8070" y="34"/>
                  </a:cubicBezTo>
                  <a:lnTo>
                    <a:pt x="8070" y="34"/>
                  </a:lnTo>
                  <a:cubicBezTo>
                    <a:pt x="8350" y="24"/>
                    <a:pt x="8561" y="17"/>
                    <a:pt x="8669" y="6"/>
                  </a:cubicBezTo>
                  <a:close/>
                  <a:moveTo>
                    <a:pt x="8070" y="34"/>
                  </a:moveTo>
                  <a:cubicBezTo>
                    <a:pt x="6852" y="79"/>
                    <a:pt x="4328" y="174"/>
                    <a:pt x="3270" y="835"/>
                  </a:cubicBezTo>
                  <a:cubicBezTo>
                    <a:pt x="1969" y="1669"/>
                    <a:pt x="1135" y="15078"/>
                    <a:pt x="1135" y="15078"/>
                  </a:cubicBezTo>
                  <a:lnTo>
                    <a:pt x="1" y="15512"/>
                  </a:lnTo>
                  <a:lnTo>
                    <a:pt x="1" y="15612"/>
                  </a:lnTo>
                  <a:lnTo>
                    <a:pt x="1369" y="15078"/>
                  </a:lnTo>
                  <a:cubicBezTo>
                    <a:pt x="1369" y="15078"/>
                    <a:pt x="2203" y="1669"/>
                    <a:pt x="3537" y="835"/>
                  </a:cubicBezTo>
                  <a:cubicBezTo>
                    <a:pt x="4499" y="202"/>
                    <a:pt x="6776" y="91"/>
                    <a:pt x="8070" y="34"/>
                  </a:cubicBezTo>
                  <a:close/>
                </a:path>
              </a:pathLst>
            </a:custGeom>
            <a:solidFill>
              <a:srgbClr val="B2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2"/>
            <p:cNvSpPr/>
            <p:nvPr/>
          </p:nvSpPr>
          <p:spPr>
            <a:xfrm>
              <a:off x="2621200" y="2791275"/>
              <a:ext cx="91775" cy="298900"/>
            </a:xfrm>
            <a:custGeom>
              <a:avLst/>
              <a:gdLst/>
              <a:ahLst/>
              <a:cxnLst/>
              <a:rect l="l" t="t" r="r" b="b"/>
              <a:pathLst>
                <a:path w="3671" h="11956" extrusionOk="0">
                  <a:moveTo>
                    <a:pt x="2091" y="1"/>
                  </a:moveTo>
                  <a:cubicBezTo>
                    <a:pt x="1996" y="1"/>
                    <a:pt x="1900" y="5"/>
                    <a:pt x="1802" y="14"/>
                  </a:cubicBezTo>
                  <a:cubicBezTo>
                    <a:pt x="2069" y="14"/>
                    <a:pt x="2336" y="47"/>
                    <a:pt x="2603" y="80"/>
                  </a:cubicBezTo>
                  <a:cubicBezTo>
                    <a:pt x="3418" y="374"/>
                    <a:pt x="855" y="11405"/>
                    <a:pt x="739" y="11905"/>
                  </a:cubicBezTo>
                  <a:lnTo>
                    <a:pt x="739" y="11905"/>
                  </a:lnTo>
                  <a:lnTo>
                    <a:pt x="968" y="11889"/>
                  </a:lnTo>
                  <a:cubicBezTo>
                    <a:pt x="968" y="11889"/>
                    <a:pt x="3670" y="381"/>
                    <a:pt x="2870" y="80"/>
                  </a:cubicBezTo>
                  <a:cubicBezTo>
                    <a:pt x="2601" y="32"/>
                    <a:pt x="2350" y="1"/>
                    <a:pt x="2091" y="1"/>
                  </a:cubicBezTo>
                  <a:close/>
                  <a:moveTo>
                    <a:pt x="739" y="11905"/>
                  </a:moveTo>
                  <a:lnTo>
                    <a:pt x="1" y="11956"/>
                  </a:lnTo>
                  <a:lnTo>
                    <a:pt x="735" y="11922"/>
                  </a:lnTo>
                  <a:cubicBezTo>
                    <a:pt x="735" y="11922"/>
                    <a:pt x="736" y="11916"/>
                    <a:pt x="739" y="11905"/>
                  </a:cubicBezTo>
                  <a:close/>
                </a:path>
              </a:pathLst>
            </a:custGeom>
            <a:solidFill>
              <a:srgbClr val="B2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2"/>
            <p:cNvSpPr/>
            <p:nvPr/>
          </p:nvSpPr>
          <p:spPr>
            <a:xfrm>
              <a:off x="2677075" y="3371200"/>
              <a:ext cx="537925" cy="317750"/>
            </a:xfrm>
            <a:custGeom>
              <a:avLst/>
              <a:gdLst/>
              <a:ahLst/>
              <a:cxnLst/>
              <a:rect l="l" t="t" r="r" b="b"/>
              <a:pathLst>
                <a:path w="21517" h="12710" extrusionOk="0">
                  <a:moveTo>
                    <a:pt x="20582" y="0"/>
                  </a:moveTo>
                  <a:lnTo>
                    <a:pt x="1402" y="8973"/>
                  </a:lnTo>
                  <a:cubicBezTo>
                    <a:pt x="1402" y="8973"/>
                    <a:pt x="1" y="10741"/>
                    <a:pt x="801" y="12709"/>
                  </a:cubicBezTo>
                  <a:lnTo>
                    <a:pt x="21516" y="934"/>
                  </a:lnTo>
                  <a:lnTo>
                    <a:pt x="20582" y="0"/>
                  </a:lnTo>
                  <a:close/>
                </a:path>
              </a:pathLst>
            </a:custGeom>
            <a:solidFill>
              <a:srgbClr val="8A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2"/>
            <p:cNvSpPr/>
            <p:nvPr/>
          </p:nvSpPr>
          <p:spPr>
            <a:xfrm>
              <a:off x="3169100" y="3316275"/>
              <a:ext cx="95100" cy="98675"/>
            </a:xfrm>
            <a:custGeom>
              <a:avLst/>
              <a:gdLst/>
              <a:ahLst/>
              <a:cxnLst/>
              <a:rect l="l" t="t" r="r" b="b"/>
              <a:pathLst>
                <a:path w="3804" h="3947" extrusionOk="0">
                  <a:moveTo>
                    <a:pt x="1439" y="0"/>
                  </a:moveTo>
                  <a:cubicBezTo>
                    <a:pt x="1226" y="0"/>
                    <a:pt x="1021" y="52"/>
                    <a:pt x="834" y="162"/>
                  </a:cubicBezTo>
                  <a:cubicBezTo>
                    <a:pt x="101" y="596"/>
                    <a:pt x="1" y="1730"/>
                    <a:pt x="601" y="2764"/>
                  </a:cubicBezTo>
                  <a:cubicBezTo>
                    <a:pt x="1026" y="3515"/>
                    <a:pt x="1733" y="3946"/>
                    <a:pt x="2369" y="3946"/>
                  </a:cubicBezTo>
                  <a:cubicBezTo>
                    <a:pt x="2582" y="3946"/>
                    <a:pt x="2786" y="3898"/>
                    <a:pt x="2969" y="3798"/>
                  </a:cubicBezTo>
                  <a:cubicBezTo>
                    <a:pt x="3703" y="3365"/>
                    <a:pt x="3803" y="2197"/>
                    <a:pt x="3203" y="1196"/>
                  </a:cubicBezTo>
                  <a:cubicBezTo>
                    <a:pt x="2755" y="450"/>
                    <a:pt x="2065" y="0"/>
                    <a:pt x="1439" y="0"/>
                  </a:cubicBezTo>
                  <a:close/>
                </a:path>
              </a:pathLst>
            </a:custGeom>
            <a:solidFill>
              <a:srgbClr val="7892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2"/>
            <p:cNvSpPr/>
            <p:nvPr/>
          </p:nvSpPr>
          <p:spPr>
            <a:xfrm>
              <a:off x="3178275" y="3284125"/>
              <a:ext cx="113450" cy="141625"/>
            </a:xfrm>
            <a:custGeom>
              <a:avLst/>
              <a:gdLst/>
              <a:ahLst/>
              <a:cxnLst/>
              <a:rect l="l" t="t" r="r" b="b"/>
              <a:pathLst>
                <a:path w="4538" h="5665" extrusionOk="0">
                  <a:moveTo>
                    <a:pt x="950" y="1"/>
                  </a:moveTo>
                  <a:cubicBezTo>
                    <a:pt x="834" y="1"/>
                    <a:pt x="727" y="27"/>
                    <a:pt x="634" y="81"/>
                  </a:cubicBezTo>
                  <a:cubicBezTo>
                    <a:pt x="0" y="448"/>
                    <a:pt x="234" y="1982"/>
                    <a:pt x="1135" y="3483"/>
                  </a:cubicBezTo>
                  <a:cubicBezTo>
                    <a:pt x="1903" y="4792"/>
                    <a:pt x="2914" y="5664"/>
                    <a:pt x="3588" y="5664"/>
                  </a:cubicBezTo>
                  <a:cubicBezTo>
                    <a:pt x="3704" y="5664"/>
                    <a:pt x="3810" y="5638"/>
                    <a:pt x="3903" y="5585"/>
                  </a:cubicBezTo>
                  <a:cubicBezTo>
                    <a:pt x="4537" y="5218"/>
                    <a:pt x="4304" y="3683"/>
                    <a:pt x="3403" y="2149"/>
                  </a:cubicBezTo>
                  <a:cubicBezTo>
                    <a:pt x="2635" y="869"/>
                    <a:pt x="1624" y="1"/>
                    <a:pt x="950" y="1"/>
                  </a:cubicBezTo>
                  <a:close/>
                </a:path>
              </a:pathLst>
            </a:custGeom>
            <a:solidFill>
              <a:srgbClr val="7892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2"/>
            <p:cNvSpPr/>
            <p:nvPr/>
          </p:nvSpPr>
          <p:spPr>
            <a:xfrm>
              <a:off x="3178275" y="3284450"/>
              <a:ext cx="100925" cy="141300"/>
            </a:xfrm>
            <a:custGeom>
              <a:avLst/>
              <a:gdLst/>
              <a:ahLst/>
              <a:cxnLst/>
              <a:rect l="l" t="t" r="r" b="b"/>
              <a:pathLst>
                <a:path w="4037" h="5652" extrusionOk="0">
                  <a:moveTo>
                    <a:pt x="834" y="1"/>
                  </a:moveTo>
                  <a:cubicBezTo>
                    <a:pt x="768" y="1"/>
                    <a:pt x="701" y="34"/>
                    <a:pt x="634" y="68"/>
                  </a:cubicBezTo>
                  <a:cubicBezTo>
                    <a:pt x="0" y="435"/>
                    <a:pt x="234" y="1969"/>
                    <a:pt x="1135" y="3470"/>
                  </a:cubicBezTo>
                  <a:cubicBezTo>
                    <a:pt x="1903" y="4779"/>
                    <a:pt x="2914" y="5651"/>
                    <a:pt x="3588" y="5651"/>
                  </a:cubicBezTo>
                  <a:cubicBezTo>
                    <a:pt x="3704" y="5651"/>
                    <a:pt x="3810" y="5625"/>
                    <a:pt x="3903" y="5572"/>
                  </a:cubicBezTo>
                  <a:cubicBezTo>
                    <a:pt x="3937" y="5538"/>
                    <a:pt x="4003" y="5471"/>
                    <a:pt x="4037" y="5405"/>
                  </a:cubicBezTo>
                  <a:lnTo>
                    <a:pt x="4037" y="5405"/>
                  </a:lnTo>
                  <a:cubicBezTo>
                    <a:pt x="3993" y="5414"/>
                    <a:pt x="3947" y="5418"/>
                    <a:pt x="3900" y="5418"/>
                  </a:cubicBezTo>
                  <a:cubicBezTo>
                    <a:pt x="3230" y="5418"/>
                    <a:pt x="2250" y="4548"/>
                    <a:pt x="1502" y="3270"/>
                  </a:cubicBezTo>
                  <a:cubicBezTo>
                    <a:pt x="668" y="1902"/>
                    <a:pt x="434" y="535"/>
                    <a:pt x="834" y="1"/>
                  </a:cubicBezTo>
                  <a:close/>
                </a:path>
              </a:pathLst>
            </a:custGeom>
            <a:solidFill>
              <a:srgbClr val="5974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2"/>
            <p:cNvSpPr/>
            <p:nvPr/>
          </p:nvSpPr>
          <p:spPr>
            <a:xfrm>
              <a:off x="2345175" y="3289175"/>
              <a:ext cx="447025" cy="62850"/>
            </a:xfrm>
            <a:custGeom>
              <a:avLst/>
              <a:gdLst/>
              <a:ahLst/>
              <a:cxnLst/>
              <a:rect l="l" t="t" r="r" b="b"/>
              <a:pathLst>
                <a:path w="17881" h="2514" extrusionOk="0">
                  <a:moveTo>
                    <a:pt x="12300" y="0"/>
                  </a:moveTo>
                  <a:cubicBezTo>
                    <a:pt x="8791" y="0"/>
                    <a:pt x="4355" y="249"/>
                    <a:pt x="1" y="1180"/>
                  </a:cubicBezTo>
                  <a:lnTo>
                    <a:pt x="101" y="2514"/>
                  </a:lnTo>
                  <a:cubicBezTo>
                    <a:pt x="1266" y="2281"/>
                    <a:pt x="4468" y="1754"/>
                    <a:pt x="9682" y="1754"/>
                  </a:cubicBezTo>
                  <a:cubicBezTo>
                    <a:pt x="11930" y="1754"/>
                    <a:pt x="14552" y="1852"/>
                    <a:pt x="17547" y="2114"/>
                  </a:cubicBezTo>
                  <a:lnTo>
                    <a:pt x="17880" y="212"/>
                  </a:lnTo>
                  <a:cubicBezTo>
                    <a:pt x="16673" y="117"/>
                    <a:pt x="14704" y="0"/>
                    <a:pt x="12300" y="0"/>
                  </a:cubicBezTo>
                  <a:close/>
                </a:path>
              </a:pathLst>
            </a:custGeom>
            <a:solidFill>
              <a:srgbClr val="B2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2"/>
            <p:cNvSpPr/>
            <p:nvPr/>
          </p:nvSpPr>
          <p:spPr>
            <a:xfrm>
              <a:off x="3226650" y="3279450"/>
              <a:ext cx="52550" cy="30875"/>
            </a:xfrm>
            <a:custGeom>
              <a:avLst/>
              <a:gdLst/>
              <a:ahLst/>
              <a:cxnLst/>
              <a:rect l="l" t="t" r="r" b="b"/>
              <a:pathLst>
                <a:path w="2102" h="1235" extrusionOk="0">
                  <a:moveTo>
                    <a:pt x="1268" y="1"/>
                  </a:moveTo>
                  <a:cubicBezTo>
                    <a:pt x="434" y="1"/>
                    <a:pt x="0" y="1235"/>
                    <a:pt x="0" y="1235"/>
                  </a:cubicBezTo>
                  <a:cubicBezTo>
                    <a:pt x="0" y="1235"/>
                    <a:pt x="2102" y="1"/>
                    <a:pt x="1268" y="1"/>
                  </a:cubicBezTo>
                  <a:close/>
                </a:path>
              </a:pathLst>
            </a:custGeom>
            <a:solidFill>
              <a:srgbClr val="95E0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2"/>
            <p:cNvSpPr/>
            <p:nvPr/>
          </p:nvSpPr>
          <p:spPr>
            <a:xfrm>
              <a:off x="3290025" y="3305575"/>
              <a:ext cx="82575" cy="17275"/>
            </a:xfrm>
            <a:custGeom>
              <a:avLst/>
              <a:gdLst/>
              <a:ahLst/>
              <a:cxnLst/>
              <a:rect l="l" t="t" r="r" b="b"/>
              <a:pathLst>
                <a:path w="3303" h="691" extrusionOk="0">
                  <a:moveTo>
                    <a:pt x="1788" y="1"/>
                  </a:moveTo>
                  <a:cubicBezTo>
                    <a:pt x="1140" y="1"/>
                    <a:pt x="510" y="237"/>
                    <a:pt x="0" y="690"/>
                  </a:cubicBezTo>
                  <a:cubicBezTo>
                    <a:pt x="0" y="690"/>
                    <a:pt x="3303" y="223"/>
                    <a:pt x="2135" y="23"/>
                  </a:cubicBezTo>
                  <a:cubicBezTo>
                    <a:pt x="2019" y="8"/>
                    <a:pt x="1903" y="1"/>
                    <a:pt x="1788" y="1"/>
                  </a:cubicBezTo>
                  <a:close/>
                </a:path>
              </a:pathLst>
            </a:custGeom>
            <a:solidFill>
              <a:srgbClr val="95E0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2"/>
            <p:cNvSpPr/>
            <p:nvPr/>
          </p:nvSpPr>
          <p:spPr>
            <a:xfrm>
              <a:off x="3310025" y="3354275"/>
              <a:ext cx="30650" cy="11300"/>
            </a:xfrm>
            <a:custGeom>
              <a:avLst/>
              <a:gdLst/>
              <a:ahLst/>
              <a:cxnLst/>
              <a:rect l="l" t="t" r="r" b="b"/>
              <a:pathLst>
                <a:path w="1226" h="452" extrusionOk="0">
                  <a:moveTo>
                    <a:pt x="509" y="1"/>
                  </a:moveTo>
                  <a:cubicBezTo>
                    <a:pt x="242" y="1"/>
                    <a:pt x="1" y="43"/>
                    <a:pt x="1" y="43"/>
                  </a:cubicBezTo>
                  <a:cubicBezTo>
                    <a:pt x="1" y="43"/>
                    <a:pt x="760" y="452"/>
                    <a:pt x="1074" y="452"/>
                  </a:cubicBezTo>
                  <a:cubicBezTo>
                    <a:pt x="1171" y="452"/>
                    <a:pt x="1225" y="413"/>
                    <a:pt x="1202" y="310"/>
                  </a:cubicBezTo>
                  <a:cubicBezTo>
                    <a:pt x="1166" y="59"/>
                    <a:pt x="820" y="1"/>
                    <a:pt x="509" y="1"/>
                  </a:cubicBezTo>
                  <a:close/>
                </a:path>
              </a:pathLst>
            </a:custGeom>
            <a:solidFill>
              <a:srgbClr val="95E0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2"/>
            <p:cNvSpPr/>
            <p:nvPr/>
          </p:nvSpPr>
          <p:spPr>
            <a:xfrm>
              <a:off x="3254150" y="3347400"/>
              <a:ext cx="31725" cy="23825"/>
            </a:xfrm>
            <a:custGeom>
              <a:avLst/>
              <a:gdLst/>
              <a:ahLst/>
              <a:cxnLst/>
              <a:rect l="l" t="t" r="r" b="b"/>
              <a:pathLst>
                <a:path w="1269" h="953" extrusionOk="0">
                  <a:moveTo>
                    <a:pt x="939" y="1"/>
                  </a:moveTo>
                  <a:cubicBezTo>
                    <a:pt x="635" y="1"/>
                    <a:pt x="1" y="952"/>
                    <a:pt x="1" y="952"/>
                  </a:cubicBezTo>
                  <a:cubicBezTo>
                    <a:pt x="1" y="952"/>
                    <a:pt x="1269" y="185"/>
                    <a:pt x="1002" y="18"/>
                  </a:cubicBezTo>
                  <a:cubicBezTo>
                    <a:pt x="983" y="6"/>
                    <a:pt x="962" y="1"/>
                    <a:pt x="939" y="1"/>
                  </a:cubicBezTo>
                  <a:close/>
                </a:path>
              </a:pathLst>
            </a:custGeom>
            <a:solidFill>
              <a:srgbClr val="95E0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2"/>
            <p:cNvSpPr/>
            <p:nvPr/>
          </p:nvSpPr>
          <p:spPr>
            <a:xfrm>
              <a:off x="3306700" y="3198550"/>
              <a:ext cx="36725" cy="32575"/>
            </a:xfrm>
            <a:custGeom>
              <a:avLst/>
              <a:gdLst/>
              <a:ahLst/>
              <a:cxnLst/>
              <a:rect l="l" t="t" r="r" b="b"/>
              <a:pathLst>
                <a:path w="1469" h="1303" extrusionOk="0">
                  <a:moveTo>
                    <a:pt x="984" y="0"/>
                  </a:moveTo>
                  <a:cubicBezTo>
                    <a:pt x="521" y="0"/>
                    <a:pt x="0" y="1302"/>
                    <a:pt x="0" y="1302"/>
                  </a:cubicBezTo>
                  <a:cubicBezTo>
                    <a:pt x="0" y="1302"/>
                    <a:pt x="1468" y="34"/>
                    <a:pt x="1001" y="1"/>
                  </a:cubicBezTo>
                  <a:cubicBezTo>
                    <a:pt x="995" y="1"/>
                    <a:pt x="990" y="0"/>
                    <a:pt x="984" y="0"/>
                  </a:cubicBezTo>
                  <a:close/>
                </a:path>
              </a:pathLst>
            </a:custGeom>
            <a:solidFill>
              <a:srgbClr val="95E0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2"/>
            <p:cNvSpPr/>
            <p:nvPr/>
          </p:nvSpPr>
          <p:spPr>
            <a:xfrm>
              <a:off x="3283775" y="3264225"/>
              <a:ext cx="10025" cy="8175"/>
            </a:xfrm>
            <a:custGeom>
              <a:avLst/>
              <a:gdLst/>
              <a:ahLst/>
              <a:cxnLst/>
              <a:rect l="l" t="t" r="r" b="b"/>
              <a:pathLst>
                <a:path w="401" h="327" extrusionOk="0">
                  <a:moveTo>
                    <a:pt x="200" y="1"/>
                  </a:moveTo>
                  <a:cubicBezTo>
                    <a:pt x="100" y="1"/>
                    <a:pt x="0" y="59"/>
                    <a:pt x="17" y="176"/>
                  </a:cubicBezTo>
                  <a:cubicBezTo>
                    <a:pt x="34" y="276"/>
                    <a:pt x="117" y="326"/>
                    <a:pt x="200" y="326"/>
                  </a:cubicBezTo>
                  <a:cubicBezTo>
                    <a:pt x="284" y="326"/>
                    <a:pt x="367" y="276"/>
                    <a:pt x="384" y="176"/>
                  </a:cubicBezTo>
                  <a:cubicBezTo>
                    <a:pt x="400" y="59"/>
                    <a:pt x="300" y="1"/>
                    <a:pt x="200" y="1"/>
                  </a:cubicBezTo>
                  <a:close/>
                </a:path>
              </a:pathLst>
            </a:custGeom>
            <a:solidFill>
              <a:srgbClr val="95E0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2"/>
            <p:cNvSpPr/>
            <p:nvPr/>
          </p:nvSpPr>
          <p:spPr>
            <a:xfrm>
              <a:off x="3214125" y="3226925"/>
              <a:ext cx="18375" cy="16575"/>
            </a:xfrm>
            <a:custGeom>
              <a:avLst/>
              <a:gdLst/>
              <a:ahLst/>
              <a:cxnLst/>
              <a:rect l="l" t="t" r="r" b="b"/>
              <a:pathLst>
                <a:path w="735" h="663" extrusionOk="0">
                  <a:moveTo>
                    <a:pt x="401" y="0"/>
                  </a:moveTo>
                  <a:cubicBezTo>
                    <a:pt x="134" y="0"/>
                    <a:pt x="1" y="367"/>
                    <a:pt x="201" y="567"/>
                  </a:cubicBezTo>
                  <a:cubicBezTo>
                    <a:pt x="266" y="633"/>
                    <a:pt x="346" y="662"/>
                    <a:pt x="424" y="662"/>
                  </a:cubicBezTo>
                  <a:cubicBezTo>
                    <a:pt x="583" y="662"/>
                    <a:pt x="735" y="536"/>
                    <a:pt x="735" y="334"/>
                  </a:cubicBezTo>
                  <a:cubicBezTo>
                    <a:pt x="735" y="167"/>
                    <a:pt x="601" y="0"/>
                    <a:pt x="401" y="0"/>
                  </a:cubicBezTo>
                  <a:close/>
                </a:path>
              </a:pathLst>
            </a:custGeom>
            <a:solidFill>
              <a:srgbClr val="95E0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2"/>
            <p:cNvSpPr/>
            <p:nvPr/>
          </p:nvSpPr>
          <p:spPr>
            <a:xfrm>
              <a:off x="3345050" y="3175225"/>
              <a:ext cx="10050" cy="10025"/>
            </a:xfrm>
            <a:custGeom>
              <a:avLst/>
              <a:gdLst/>
              <a:ahLst/>
              <a:cxnLst/>
              <a:rect l="l" t="t" r="r" b="b"/>
              <a:pathLst>
                <a:path w="402" h="401" extrusionOk="0">
                  <a:moveTo>
                    <a:pt x="201" y="0"/>
                  </a:moveTo>
                  <a:cubicBezTo>
                    <a:pt x="101" y="0"/>
                    <a:pt x="1" y="100"/>
                    <a:pt x="1" y="200"/>
                  </a:cubicBezTo>
                  <a:cubicBezTo>
                    <a:pt x="1" y="334"/>
                    <a:pt x="101" y="400"/>
                    <a:pt x="201" y="400"/>
                  </a:cubicBezTo>
                  <a:cubicBezTo>
                    <a:pt x="301" y="400"/>
                    <a:pt x="401" y="334"/>
                    <a:pt x="401" y="200"/>
                  </a:cubicBezTo>
                  <a:cubicBezTo>
                    <a:pt x="401" y="100"/>
                    <a:pt x="301" y="0"/>
                    <a:pt x="201" y="0"/>
                  </a:cubicBezTo>
                  <a:close/>
                </a:path>
              </a:pathLst>
            </a:custGeom>
            <a:solidFill>
              <a:srgbClr val="95E0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62"/>
            <p:cNvSpPr/>
            <p:nvPr/>
          </p:nvSpPr>
          <p:spPr>
            <a:xfrm>
              <a:off x="3383425" y="3300925"/>
              <a:ext cx="14200" cy="14425"/>
            </a:xfrm>
            <a:custGeom>
              <a:avLst/>
              <a:gdLst/>
              <a:ahLst/>
              <a:cxnLst/>
              <a:rect l="l" t="t" r="r" b="b"/>
              <a:pathLst>
                <a:path w="568" h="577" extrusionOk="0">
                  <a:moveTo>
                    <a:pt x="284" y="1"/>
                  </a:moveTo>
                  <a:cubicBezTo>
                    <a:pt x="142" y="1"/>
                    <a:pt x="0" y="92"/>
                    <a:pt x="0" y="276"/>
                  </a:cubicBezTo>
                  <a:cubicBezTo>
                    <a:pt x="0" y="476"/>
                    <a:pt x="142" y="576"/>
                    <a:pt x="284" y="576"/>
                  </a:cubicBezTo>
                  <a:cubicBezTo>
                    <a:pt x="426" y="576"/>
                    <a:pt x="567" y="476"/>
                    <a:pt x="567" y="276"/>
                  </a:cubicBezTo>
                  <a:cubicBezTo>
                    <a:pt x="567" y="92"/>
                    <a:pt x="426" y="1"/>
                    <a:pt x="284" y="1"/>
                  </a:cubicBezTo>
                  <a:close/>
                </a:path>
              </a:pathLst>
            </a:custGeom>
            <a:solidFill>
              <a:srgbClr val="95E0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2"/>
            <p:cNvSpPr/>
            <p:nvPr/>
          </p:nvSpPr>
          <p:spPr>
            <a:xfrm>
              <a:off x="3297525" y="3341175"/>
              <a:ext cx="6700" cy="6700"/>
            </a:xfrm>
            <a:custGeom>
              <a:avLst/>
              <a:gdLst/>
              <a:ahLst/>
              <a:cxnLst/>
              <a:rect l="l" t="t" r="r" b="b"/>
              <a:pathLst>
                <a:path w="268" h="268" extrusionOk="0">
                  <a:moveTo>
                    <a:pt x="134" y="0"/>
                  </a:moveTo>
                  <a:cubicBezTo>
                    <a:pt x="1" y="34"/>
                    <a:pt x="1" y="234"/>
                    <a:pt x="134" y="267"/>
                  </a:cubicBezTo>
                  <a:cubicBezTo>
                    <a:pt x="201" y="267"/>
                    <a:pt x="267" y="200"/>
                    <a:pt x="267" y="134"/>
                  </a:cubicBezTo>
                  <a:cubicBezTo>
                    <a:pt x="267" y="67"/>
                    <a:pt x="201" y="0"/>
                    <a:pt x="134" y="0"/>
                  </a:cubicBezTo>
                  <a:close/>
                </a:path>
              </a:pathLst>
            </a:custGeom>
            <a:solidFill>
              <a:srgbClr val="95E0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2"/>
            <p:cNvSpPr/>
            <p:nvPr/>
          </p:nvSpPr>
          <p:spPr>
            <a:xfrm>
              <a:off x="3270850" y="3390150"/>
              <a:ext cx="8350" cy="8175"/>
            </a:xfrm>
            <a:custGeom>
              <a:avLst/>
              <a:gdLst/>
              <a:ahLst/>
              <a:cxnLst/>
              <a:rect l="l" t="t" r="r" b="b"/>
              <a:pathLst>
                <a:path w="334" h="327" extrusionOk="0">
                  <a:moveTo>
                    <a:pt x="167" y="1"/>
                  </a:moveTo>
                  <a:cubicBezTo>
                    <a:pt x="83" y="1"/>
                    <a:pt x="0" y="59"/>
                    <a:pt x="0" y="176"/>
                  </a:cubicBezTo>
                  <a:cubicBezTo>
                    <a:pt x="0" y="276"/>
                    <a:pt x="83" y="326"/>
                    <a:pt x="167" y="326"/>
                  </a:cubicBezTo>
                  <a:cubicBezTo>
                    <a:pt x="250" y="326"/>
                    <a:pt x="334" y="276"/>
                    <a:pt x="334" y="176"/>
                  </a:cubicBezTo>
                  <a:cubicBezTo>
                    <a:pt x="334" y="59"/>
                    <a:pt x="250" y="1"/>
                    <a:pt x="167" y="1"/>
                  </a:cubicBezTo>
                  <a:close/>
                </a:path>
              </a:pathLst>
            </a:custGeom>
            <a:solidFill>
              <a:srgbClr val="95E0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2"/>
            <p:cNvSpPr/>
            <p:nvPr/>
          </p:nvSpPr>
          <p:spPr>
            <a:xfrm>
              <a:off x="3244300" y="3330325"/>
              <a:ext cx="9875" cy="6700"/>
            </a:xfrm>
            <a:custGeom>
              <a:avLst/>
              <a:gdLst/>
              <a:ahLst/>
              <a:cxnLst/>
              <a:rect l="l" t="t" r="r" b="b"/>
              <a:pathLst>
                <a:path w="395" h="268" extrusionOk="0">
                  <a:moveTo>
                    <a:pt x="228" y="1"/>
                  </a:moveTo>
                  <a:cubicBezTo>
                    <a:pt x="1" y="1"/>
                    <a:pt x="213" y="268"/>
                    <a:pt x="330" y="268"/>
                  </a:cubicBezTo>
                  <a:cubicBezTo>
                    <a:pt x="367" y="268"/>
                    <a:pt x="395" y="240"/>
                    <a:pt x="395" y="167"/>
                  </a:cubicBezTo>
                  <a:cubicBezTo>
                    <a:pt x="395" y="67"/>
                    <a:pt x="328" y="1"/>
                    <a:pt x="228" y="1"/>
                  </a:cubicBezTo>
                  <a:close/>
                </a:path>
              </a:pathLst>
            </a:custGeom>
            <a:solidFill>
              <a:srgbClr val="95E0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2"/>
            <p:cNvSpPr/>
            <p:nvPr/>
          </p:nvSpPr>
          <p:spPr>
            <a:xfrm>
              <a:off x="3412025" y="3376200"/>
              <a:ext cx="11450" cy="7425"/>
            </a:xfrm>
            <a:custGeom>
              <a:avLst/>
              <a:gdLst/>
              <a:ahLst/>
              <a:cxnLst/>
              <a:rect l="l" t="t" r="r" b="b"/>
              <a:pathLst>
                <a:path w="458" h="297" extrusionOk="0">
                  <a:moveTo>
                    <a:pt x="257" y="0"/>
                  </a:moveTo>
                  <a:cubicBezTo>
                    <a:pt x="1" y="0"/>
                    <a:pt x="257" y="296"/>
                    <a:pt x="389" y="296"/>
                  </a:cubicBezTo>
                  <a:cubicBezTo>
                    <a:pt x="429" y="296"/>
                    <a:pt x="457" y="270"/>
                    <a:pt x="457" y="200"/>
                  </a:cubicBezTo>
                  <a:cubicBezTo>
                    <a:pt x="424" y="100"/>
                    <a:pt x="357" y="0"/>
                    <a:pt x="257" y="0"/>
                  </a:cubicBezTo>
                  <a:close/>
                </a:path>
              </a:pathLst>
            </a:custGeom>
            <a:solidFill>
              <a:srgbClr val="95E0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62"/>
            <p:cNvSpPr/>
            <p:nvPr/>
          </p:nvSpPr>
          <p:spPr>
            <a:xfrm>
              <a:off x="2487775" y="2731675"/>
              <a:ext cx="198500" cy="173400"/>
            </a:xfrm>
            <a:custGeom>
              <a:avLst/>
              <a:gdLst/>
              <a:ahLst/>
              <a:cxnLst/>
              <a:rect l="l" t="t" r="r" b="b"/>
              <a:pathLst>
                <a:path w="7940" h="6936" extrusionOk="0">
                  <a:moveTo>
                    <a:pt x="4094" y="0"/>
                  </a:moveTo>
                  <a:cubicBezTo>
                    <a:pt x="1707" y="0"/>
                    <a:pt x="268" y="1097"/>
                    <a:pt x="268" y="1097"/>
                  </a:cubicBezTo>
                  <a:cubicBezTo>
                    <a:pt x="268" y="1097"/>
                    <a:pt x="1" y="6301"/>
                    <a:pt x="368" y="6301"/>
                  </a:cubicBezTo>
                  <a:cubicBezTo>
                    <a:pt x="735" y="6301"/>
                    <a:pt x="1302" y="5567"/>
                    <a:pt x="1302" y="5567"/>
                  </a:cubicBezTo>
                  <a:cubicBezTo>
                    <a:pt x="1302" y="5567"/>
                    <a:pt x="1585" y="6670"/>
                    <a:pt x="1938" y="6670"/>
                  </a:cubicBezTo>
                  <a:cubicBezTo>
                    <a:pt x="1948" y="6670"/>
                    <a:pt x="1959" y="6669"/>
                    <a:pt x="1969" y="6668"/>
                  </a:cubicBezTo>
                  <a:cubicBezTo>
                    <a:pt x="2336" y="6601"/>
                    <a:pt x="2903" y="5900"/>
                    <a:pt x="2903" y="5900"/>
                  </a:cubicBezTo>
                  <a:cubicBezTo>
                    <a:pt x="2903" y="5900"/>
                    <a:pt x="3420" y="6935"/>
                    <a:pt x="3786" y="6935"/>
                  </a:cubicBezTo>
                  <a:cubicBezTo>
                    <a:pt x="3792" y="6935"/>
                    <a:pt x="3798" y="6935"/>
                    <a:pt x="3803" y="6934"/>
                  </a:cubicBezTo>
                  <a:cubicBezTo>
                    <a:pt x="4170" y="6868"/>
                    <a:pt x="5238" y="5934"/>
                    <a:pt x="5238" y="5934"/>
                  </a:cubicBezTo>
                  <a:cubicBezTo>
                    <a:pt x="5238" y="5934"/>
                    <a:pt x="5846" y="6304"/>
                    <a:pt x="6290" y="6304"/>
                  </a:cubicBezTo>
                  <a:cubicBezTo>
                    <a:pt x="6513" y="6304"/>
                    <a:pt x="6694" y="6212"/>
                    <a:pt x="6739" y="5934"/>
                  </a:cubicBezTo>
                  <a:cubicBezTo>
                    <a:pt x="6872" y="5100"/>
                    <a:pt x="6939" y="2398"/>
                    <a:pt x="6939" y="2398"/>
                  </a:cubicBezTo>
                  <a:lnTo>
                    <a:pt x="7940" y="2464"/>
                  </a:lnTo>
                  <a:cubicBezTo>
                    <a:pt x="7673" y="2031"/>
                    <a:pt x="5705" y="163"/>
                    <a:pt x="5705" y="163"/>
                  </a:cubicBezTo>
                  <a:cubicBezTo>
                    <a:pt x="5130" y="48"/>
                    <a:pt x="4591" y="0"/>
                    <a:pt x="4094" y="0"/>
                  </a:cubicBezTo>
                  <a:close/>
                </a:path>
              </a:pathLst>
            </a:custGeom>
            <a:solidFill>
              <a:srgbClr val="FFCA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2"/>
            <p:cNvSpPr/>
            <p:nvPr/>
          </p:nvSpPr>
          <p:spPr>
            <a:xfrm>
              <a:off x="1869000" y="781000"/>
              <a:ext cx="664675" cy="664675"/>
            </a:xfrm>
            <a:custGeom>
              <a:avLst/>
              <a:gdLst/>
              <a:ahLst/>
              <a:cxnLst/>
              <a:rect l="l" t="t" r="r" b="b"/>
              <a:pathLst>
                <a:path w="26587" h="26587" extrusionOk="0">
                  <a:moveTo>
                    <a:pt x="13310" y="1"/>
                  </a:moveTo>
                  <a:cubicBezTo>
                    <a:pt x="5938" y="1"/>
                    <a:pt x="1" y="5938"/>
                    <a:pt x="1" y="13277"/>
                  </a:cubicBezTo>
                  <a:cubicBezTo>
                    <a:pt x="1" y="20649"/>
                    <a:pt x="5938" y="26586"/>
                    <a:pt x="13310" y="26586"/>
                  </a:cubicBezTo>
                  <a:cubicBezTo>
                    <a:pt x="20649" y="26586"/>
                    <a:pt x="26586" y="20649"/>
                    <a:pt x="26586" y="13277"/>
                  </a:cubicBezTo>
                  <a:cubicBezTo>
                    <a:pt x="26586" y="5938"/>
                    <a:pt x="20649" y="1"/>
                    <a:pt x="13310" y="1"/>
                  </a:cubicBezTo>
                  <a:close/>
                </a:path>
              </a:pathLst>
            </a:custGeom>
            <a:solidFill>
              <a:srgbClr val="FDDB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Picture 2"/>
          <p:cNvPicPr>
            <a:picLocks noChangeAspect="1"/>
          </p:cNvPicPr>
          <p:nvPr/>
        </p:nvPicPr>
        <p:blipFill>
          <a:blip r:embed="rId3"/>
          <a:stretch>
            <a:fillRect/>
          </a:stretch>
        </p:blipFill>
        <p:spPr>
          <a:xfrm>
            <a:off x="143510" y="2575560"/>
            <a:ext cx="5316220" cy="1009650"/>
          </a:xfrm>
          <a:prstGeom prst="rect">
            <a:avLst/>
          </a:prstGeom>
        </p:spPr>
      </p:pic>
      <p:pic>
        <p:nvPicPr>
          <p:cNvPr id="6" name="Picture 5"/>
          <p:cNvPicPr>
            <a:picLocks noChangeAspect="1"/>
          </p:cNvPicPr>
          <p:nvPr/>
        </p:nvPicPr>
        <p:blipFill>
          <a:blip r:embed="rId4"/>
          <a:stretch>
            <a:fillRect/>
          </a:stretch>
        </p:blipFill>
        <p:spPr>
          <a:xfrm>
            <a:off x="1252855" y="1099185"/>
            <a:ext cx="3952875" cy="1362075"/>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9482"/>
        <p:cNvGrpSpPr/>
        <p:nvPr/>
      </p:nvGrpSpPr>
      <p:grpSpPr>
        <a:xfrm>
          <a:off x="0" y="0"/>
          <a:ext cx="0" cy="0"/>
          <a:chOff x="0" y="0"/>
          <a:chExt cx="0" cy="0"/>
        </a:xfrm>
      </p:grpSpPr>
      <p:grpSp>
        <p:nvGrpSpPr>
          <p:cNvPr id="9485" name="Google Shape;9485;p55"/>
          <p:cNvGrpSpPr/>
          <p:nvPr/>
        </p:nvGrpSpPr>
        <p:grpSpPr>
          <a:xfrm>
            <a:off x="5648410" y="1541231"/>
            <a:ext cx="2227856" cy="3407427"/>
            <a:chOff x="6550680" y="2989186"/>
            <a:chExt cx="488030" cy="746424"/>
          </a:xfrm>
        </p:grpSpPr>
        <p:sp>
          <p:nvSpPr>
            <p:cNvPr id="9486" name="Google Shape;9486;p55"/>
            <p:cNvSpPr/>
            <p:nvPr/>
          </p:nvSpPr>
          <p:spPr>
            <a:xfrm>
              <a:off x="6550680" y="2989186"/>
              <a:ext cx="488030" cy="558449"/>
            </a:xfrm>
            <a:custGeom>
              <a:avLst/>
              <a:gdLst/>
              <a:ahLst/>
              <a:cxnLst/>
              <a:rect l="l" t="t" r="r" b="b"/>
              <a:pathLst>
                <a:path w="55207" h="63173" extrusionOk="0">
                  <a:moveTo>
                    <a:pt x="27896" y="0"/>
                  </a:moveTo>
                  <a:cubicBezTo>
                    <a:pt x="26353" y="0"/>
                    <a:pt x="24788" y="546"/>
                    <a:pt x="23617" y="1569"/>
                  </a:cubicBezTo>
                  <a:cubicBezTo>
                    <a:pt x="21516" y="3370"/>
                    <a:pt x="20715" y="6439"/>
                    <a:pt x="21315" y="9141"/>
                  </a:cubicBezTo>
                  <a:lnTo>
                    <a:pt x="21082" y="9508"/>
                  </a:lnTo>
                  <a:cubicBezTo>
                    <a:pt x="20426" y="9338"/>
                    <a:pt x="19786" y="9259"/>
                    <a:pt x="19169" y="9259"/>
                  </a:cubicBezTo>
                  <a:cubicBezTo>
                    <a:pt x="13468" y="9259"/>
                    <a:pt x="9681" y="16020"/>
                    <a:pt x="13443" y="21016"/>
                  </a:cubicBezTo>
                  <a:cubicBezTo>
                    <a:pt x="12692" y="20691"/>
                    <a:pt x="11907" y="20537"/>
                    <a:pt x="11133" y="20537"/>
                  </a:cubicBezTo>
                  <a:cubicBezTo>
                    <a:pt x="9121" y="20537"/>
                    <a:pt x="7179" y="21578"/>
                    <a:pt x="6071" y="23384"/>
                  </a:cubicBezTo>
                  <a:cubicBezTo>
                    <a:pt x="4570" y="25919"/>
                    <a:pt x="5104" y="29155"/>
                    <a:pt x="7405" y="31023"/>
                  </a:cubicBezTo>
                  <a:cubicBezTo>
                    <a:pt x="1101" y="33058"/>
                    <a:pt x="0" y="41431"/>
                    <a:pt x="5504" y="45033"/>
                  </a:cubicBezTo>
                  <a:cubicBezTo>
                    <a:pt x="2869" y="47368"/>
                    <a:pt x="2369" y="51771"/>
                    <a:pt x="4470" y="54640"/>
                  </a:cubicBezTo>
                  <a:cubicBezTo>
                    <a:pt x="5822" y="56464"/>
                    <a:pt x="8112" y="57473"/>
                    <a:pt x="10373" y="57473"/>
                  </a:cubicBezTo>
                  <a:cubicBezTo>
                    <a:pt x="11627" y="57473"/>
                    <a:pt x="12872" y="57163"/>
                    <a:pt x="13943" y="56508"/>
                  </a:cubicBezTo>
                  <a:cubicBezTo>
                    <a:pt x="14010" y="59777"/>
                    <a:pt x="16379" y="62512"/>
                    <a:pt x="19614" y="63079"/>
                  </a:cubicBezTo>
                  <a:cubicBezTo>
                    <a:pt x="19994" y="63142"/>
                    <a:pt x="20373" y="63173"/>
                    <a:pt x="20747" y="63173"/>
                  </a:cubicBezTo>
                  <a:cubicBezTo>
                    <a:pt x="23559" y="63173"/>
                    <a:pt x="26122" y="61451"/>
                    <a:pt x="27153" y="58743"/>
                  </a:cubicBezTo>
                  <a:cubicBezTo>
                    <a:pt x="27925" y="61307"/>
                    <a:pt x="30299" y="63012"/>
                    <a:pt x="32924" y="63012"/>
                  </a:cubicBezTo>
                  <a:cubicBezTo>
                    <a:pt x="33134" y="63012"/>
                    <a:pt x="33345" y="63002"/>
                    <a:pt x="33557" y="62979"/>
                  </a:cubicBezTo>
                  <a:cubicBezTo>
                    <a:pt x="36460" y="62646"/>
                    <a:pt x="38694" y="60344"/>
                    <a:pt x="38928" y="57442"/>
                  </a:cubicBezTo>
                  <a:cubicBezTo>
                    <a:pt x="40773" y="59049"/>
                    <a:pt x="43176" y="60125"/>
                    <a:pt x="45616" y="60125"/>
                  </a:cubicBezTo>
                  <a:cubicBezTo>
                    <a:pt x="45910" y="60125"/>
                    <a:pt x="46205" y="60110"/>
                    <a:pt x="46500" y="60077"/>
                  </a:cubicBezTo>
                  <a:cubicBezTo>
                    <a:pt x="49202" y="59777"/>
                    <a:pt x="51804" y="57876"/>
                    <a:pt x="52504" y="55207"/>
                  </a:cubicBezTo>
                  <a:cubicBezTo>
                    <a:pt x="53171" y="52538"/>
                    <a:pt x="51570" y="49370"/>
                    <a:pt x="48902" y="48736"/>
                  </a:cubicBezTo>
                  <a:cubicBezTo>
                    <a:pt x="52771" y="47401"/>
                    <a:pt x="55206" y="42865"/>
                    <a:pt x="54206" y="38895"/>
                  </a:cubicBezTo>
                  <a:cubicBezTo>
                    <a:pt x="53274" y="35321"/>
                    <a:pt x="49692" y="32693"/>
                    <a:pt x="46041" y="32693"/>
                  </a:cubicBezTo>
                  <a:cubicBezTo>
                    <a:pt x="45637" y="32693"/>
                    <a:pt x="45234" y="32725"/>
                    <a:pt x="44832" y="32791"/>
                  </a:cubicBezTo>
                  <a:cubicBezTo>
                    <a:pt x="50136" y="28822"/>
                    <a:pt x="47567" y="20382"/>
                    <a:pt x="40963" y="20015"/>
                  </a:cubicBezTo>
                  <a:cubicBezTo>
                    <a:pt x="43798" y="17747"/>
                    <a:pt x="44399" y="13177"/>
                    <a:pt x="42297" y="10242"/>
                  </a:cubicBezTo>
                  <a:cubicBezTo>
                    <a:pt x="40947" y="8385"/>
                    <a:pt x="38637" y="7356"/>
                    <a:pt x="36353" y="7356"/>
                  </a:cubicBezTo>
                  <a:cubicBezTo>
                    <a:pt x="35025" y="7356"/>
                    <a:pt x="33706" y="7704"/>
                    <a:pt x="32590" y="8440"/>
                  </a:cubicBezTo>
                  <a:cubicBezTo>
                    <a:pt x="34291" y="6205"/>
                    <a:pt x="33591" y="2703"/>
                    <a:pt x="31323" y="1068"/>
                  </a:cubicBezTo>
                  <a:cubicBezTo>
                    <a:pt x="30333" y="345"/>
                    <a:pt x="29122" y="0"/>
                    <a:pt x="278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55"/>
            <p:cNvSpPr/>
            <p:nvPr/>
          </p:nvSpPr>
          <p:spPr>
            <a:xfrm>
              <a:off x="6762999" y="3229786"/>
              <a:ext cx="71365" cy="505825"/>
            </a:xfrm>
            <a:custGeom>
              <a:avLst/>
              <a:gdLst/>
              <a:ahLst/>
              <a:cxnLst/>
              <a:rect l="l" t="t" r="r" b="b"/>
              <a:pathLst>
                <a:path w="8073" h="57220" extrusionOk="0">
                  <a:moveTo>
                    <a:pt x="3473" y="1"/>
                  </a:moveTo>
                  <a:cubicBezTo>
                    <a:pt x="2999" y="1"/>
                    <a:pt x="2569" y="772"/>
                    <a:pt x="2569" y="772"/>
                  </a:cubicBezTo>
                  <a:lnTo>
                    <a:pt x="0" y="56478"/>
                  </a:lnTo>
                  <a:cubicBezTo>
                    <a:pt x="1223" y="57034"/>
                    <a:pt x="2528" y="57219"/>
                    <a:pt x="3724" y="57219"/>
                  </a:cubicBezTo>
                  <a:cubicBezTo>
                    <a:pt x="6116" y="57219"/>
                    <a:pt x="8073" y="56478"/>
                    <a:pt x="8073" y="56478"/>
                  </a:cubicBezTo>
                  <a:lnTo>
                    <a:pt x="4170" y="772"/>
                  </a:lnTo>
                  <a:cubicBezTo>
                    <a:pt x="3959" y="193"/>
                    <a:pt x="3710" y="1"/>
                    <a:pt x="34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55"/>
            <p:cNvSpPr/>
            <p:nvPr/>
          </p:nvSpPr>
          <p:spPr>
            <a:xfrm>
              <a:off x="6727903" y="3265165"/>
              <a:ext cx="67829" cy="80550"/>
            </a:xfrm>
            <a:custGeom>
              <a:avLst/>
              <a:gdLst/>
              <a:ahLst/>
              <a:cxnLst/>
              <a:rect l="l" t="t" r="r" b="b"/>
              <a:pathLst>
                <a:path w="7673" h="9112" extrusionOk="0">
                  <a:moveTo>
                    <a:pt x="493" y="0"/>
                  </a:moveTo>
                  <a:cubicBezTo>
                    <a:pt x="331" y="0"/>
                    <a:pt x="166" y="101"/>
                    <a:pt x="134" y="305"/>
                  </a:cubicBezTo>
                  <a:cubicBezTo>
                    <a:pt x="134" y="305"/>
                    <a:pt x="101" y="506"/>
                    <a:pt x="68" y="873"/>
                  </a:cubicBezTo>
                  <a:cubicBezTo>
                    <a:pt x="34" y="1340"/>
                    <a:pt x="1" y="1840"/>
                    <a:pt x="34" y="2340"/>
                  </a:cubicBezTo>
                  <a:cubicBezTo>
                    <a:pt x="68" y="3041"/>
                    <a:pt x="168" y="3741"/>
                    <a:pt x="334" y="4408"/>
                  </a:cubicBezTo>
                  <a:cubicBezTo>
                    <a:pt x="535" y="5209"/>
                    <a:pt x="868" y="5976"/>
                    <a:pt x="1335" y="6677"/>
                  </a:cubicBezTo>
                  <a:cubicBezTo>
                    <a:pt x="1569" y="7010"/>
                    <a:pt x="1869" y="7344"/>
                    <a:pt x="2169" y="7644"/>
                  </a:cubicBezTo>
                  <a:cubicBezTo>
                    <a:pt x="2336" y="7811"/>
                    <a:pt x="2469" y="7944"/>
                    <a:pt x="2669" y="8078"/>
                  </a:cubicBezTo>
                  <a:cubicBezTo>
                    <a:pt x="2836" y="8178"/>
                    <a:pt x="3003" y="8311"/>
                    <a:pt x="3203" y="8411"/>
                  </a:cubicBezTo>
                  <a:cubicBezTo>
                    <a:pt x="3537" y="8578"/>
                    <a:pt x="3904" y="8745"/>
                    <a:pt x="4271" y="8845"/>
                  </a:cubicBezTo>
                  <a:cubicBezTo>
                    <a:pt x="4604" y="8945"/>
                    <a:pt x="4938" y="9012"/>
                    <a:pt x="5271" y="9078"/>
                  </a:cubicBezTo>
                  <a:cubicBezTo>
                    <a:pt x="5571" y="9112"/>
                    <a:pt x="5838" y="9112"/>
                    <a:pt x="6105" y="9112"/>
                  </a:cubicBezTo>
                  <a:cubicBezTo>
                    <a:pt x="6339" y="9078"/>
                    <a:pt x="6606" y="9078"/>
                    <a:pt x="6772" y="9078"/>
                  </a:cubicBezTo>
                  <a:cubicBezTo>
                    <a:pt x="7139" y="9012"/>
                    <a:pt x="7339" y="8978"/>
                    <a:pt x="7339" y="8978"/>
                  </a:cubicBezTo>
                  <a:cubicBezTo>
                    <a:pt x="7506" y="8945"/>
                    <a:pt x="7640" y="8812"/>
                    <a:pt x="7640" y="8645"/>
                  </a:cubicBezTo>
                  <a:cubicBezTo>
                    <a:pt x="7673" y="8411"/>
                    <a:pt x="7506" y="8244"/>
                    <a:pt x="7306" y="8211"/>
                  </a:cubicBezTo>
                  <a:lnTo>
                    <a:pt x="7273" y="8211"/>
                  </a:lnTo>
                  <a:lnTo>
                    <a:pt x="6772" y="8178"/>
                  </a:lnTo>
                  <a:cubicBezTo>
                    <a:pt x="6572" y="8178"/>
                    <a:pt x="6372" y="8178"/>
                    <a:pt x="6172" y="8144"/>
                  </a:cubicBezTo>
                  <a:cubicBezTo>
                    <a:pt x="5972" y="8144"/>
                    <a:pt x="5738" y="8078"/>
                    <a:pt x="5471" y="8011"/>
                  </a:cubicBezTo>
                  <a:cubicBezTo>
                    <a:pt x="5171" y="7944"/>
                    <a:pt x="4904" y="7878"/>
                    <a:pt x="4637" y="7777"/>
                  </a:cubicBezTo>
                  <a:cubicBezTo>
                    <a:pt x="4337" y="7677"/>
                    <a:pt x="4037" y="7511"/>
                    <a:pt x="3804" y="7344"/>
                  </a:cubicBezTo>
                  <a:cubicBezTo>
                    <a:pt x="3637" y="7277"/>
                    <a:pt x="3503" y="7177"/>
                    <a:pt x="3370" y="7077"/>
                  </a:cubicBezTo>
                  <a:cubicBezTo>
                    <a:pt x="3236" y="6977"/>
                    <a:pt x="3103" y="6877"/>
                    <a:pt x="3003" y="6743"/>
                  </a:cubicBezTo>
                  <a:cubicBezTo>
                    <a:pt x="2736" y="6510"/>
                    <a:pt x="2536" y="6243"/>
                    <a:pt x="2336" y="5976"/>
                  </a:cubicBezTo>
                  <a:cubicBezTo>
                    <a:pt x="1936" y="5376"/>
                    <a:pt x="1635" y="4742"/>
                    <a:pt x="1435" y="4075"/>
                  </a:cubicBezTo>
                  <a:cubicBezTo>
                    <a:pt x="1235" y="3474"/>
                    <a:pt x="1102" y="2874"/>
                    <a:pt x="1002" y="2240"/>
                  </a:cubicBezTo>
                  <a:cubicBezTo>
                    <a:pt x="935" y="1673"/>
                    <a:pt x="868" y="1206"/>
                    <a:pt x="868" y="873"/>
                  </a:cubicBezTo>
                  <a:cubicBezTo>
                    <a:pt x="835" y="539"/>
                    <a:pt x="835" y="372"/>
                    <a:pt x="835" y="372"/>
                  </a:cubicBezTo>
                  <a:cubicBezTo>
                    <a:pt x="852" y="126"/>
                    <a:pt x="675" y="0"/>
                    <a:pt x="4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55"/>
            <p:cNvSpPr/>
            <p:nvPr/>
          </p:nvSpPr>
          <p:spPr>
            <a:xfrm>
              <a:off x="6788362" y="3226789"/>
              <a:ext cx="71958" cy="75113"/>
            </a:xfrm>
            <a:custGeom>
              <a:avLst/>
              <a:gdLst/>
              <a:ahLst/>
              <a:cxnLst/>
              <a:rect l="l" t="t" r="r" b="b"/>
              <a:pathLst>
                <a:path w="8140" h="8497" extrusionOk="0">
                  <a:moveTo>
                    <a:pt x="7676" y="1"/>
                  </a:moveTo>
                  <a:cubicBezTo>
                    <a:pt x="7494" y="1"/>
                    <a:pt x="7307" y="118"/>
                    <a:pt x="7272" y="343"/>
                  </a:cubicBezTo>
                  <a:lnTo>
                    <a:pt x="7272" y="377"/>
                  </a:lnTo>
                  <a:cubicBezTo>
                    <a:pt x="7272" y="377"/>
                    <a:pt x="7239" y="577"/>
                    <a:pt x="7239" y="877"/>
                  </a:cubicBezTo>
                  <a:cubicBezTo>
                    <a:pt x="7239" y="1044"/>
                    <a:pt x="7205" y="1244"/>
                    <a:pt x="7205" y="1478"/>
                  </a:cubicBezTo>
                  <a:cubicBezTo>
                    <a:pt x="7172" y="1678"/>
                    <a:pt x="7138" y="1945"/>
                    <a:pt x="7105" y="2211"/>
                  </a:cubicBezTo>
                  <a:cubicBezTo>
                    <a:pt x="7072" y="2345"/>
                    <a:pt x="7038" y="2478"/>
                    <a:pt x="7005" y="2612"/>
                  </a:cubicBezTo>
                  <a:cubicBezTo>
                    <a:pt x="6972" y="2745"/>
                    <a:pt x="6972" y="2912"/>
                    <a:pt x="6905" y="3045"/>
                  </a:cubicBezTo>
                  <a:cubicBezTo>
                    <a:pt x="6872" y="3212"/>
                    <a:pt x="6838" y="3346"/>
                    <a:pt x="6772" y="3512"/>
                  </a:cubicBezTo>
                  <a:lnTo>
                    <a:pt x="6638" y="3946"/>
                  </a:lnTo>
                  <a:cubicBezTo>
                    <a:pt x="6571" y="4113"/>
                    <a:pt x="6505" y="4280"/>
                    <a:pt x="6405" y="4413"/>
                  </a:cubicBezTo>
                  <a:cubicBezTo>
                    <a:pt x="6338" y="4513"/>
                    <a:pt x="6271" y="4680"/>
                    <a:pt x="6171" y="4813"/>
                  </a:cubicBezTo>
                  <a:cubicBezTo>
                    <a:pt x="6004" y="5113"/>
                    <a:pt x="5804" y="5380"/>
                    <a:pt x="5571" y="5614"/>
                  </a:cubicBezTo>
                  <a:cubicBezTo>
                    <a:pt x="5337" y="5881"/>
                    <a:pt x="5070" y="6114"/>
                    <a:pt x="4803" y="6314"/>
                  </a:cubicBezTo>
                  <a:cubicBezTo>
                    <a:pt x="4537" y="6514"/>
                    <a:pt x="4270" y="6681"/>
                    <a:pt x="3970" y="6815"/>
                  </a:cubicBezTo>
                  <a:cubicBezTo>
                    <a:pt x="3436" y="7082"/>
                    <a:pt x="2869" y="7315"/>
                    <a:pt x="2268" y="7448"/>
                  </a:cubicBezTo>
                  <a:cubicBezTo>
                    <a:pt x="1835" y="7549"/>
                    <a:pt x="1401" y="7615"/>
                    <a:pt x="967" y="7682"/>
                  </a:cubicBezTo>
                  <a:cubicBezTo>
                    <a:pt x="634" y="7715"/>
                    <a:pt x="467" y="7715"/>
                    <a:pt x="467" y="7715"/>
                  </a:cubicBezTo>
                  <a:cubicBezTo>
                    <a:pt x="67" y="7749"/>
                    <a:pt x="0" y="8349"/>
                    <a:pt x="434" y="8416"/>
                  </a:cubicBezTo>
                  <a:cubicBezTo>
                    <a:pt x="600" y="8449"/>
                    <a:pt x="801" y="8483"/>
                    <a:pt x="967" y="8483"/>
                  </a:cubicBezTo>
                  <a:cubicBezTo>
                    <a:pt x="1114" y="8492"/>
                    <a:pt x="1260" y="8496"/>
                    <a:pt x="1406" y="8496"/>
                  </a:cubicBezTo>
                  <a:cubicBezTo>
                    <a:pt x="1758" y="8496"/>
                    <a:pt x="2105" y="8473"/>
                    <a:pt x="2435" y="8449"/>
                  </a:cubicBezTo>
                  <a:cubicBezTo>
                    <a:pt x="3136" y="8349"/>
                    <a:pt x="3836" y="8149"/>
                    <a:pt x="4470" y="7882"/>
                  </a:cubicBezTo>
                  <a:cubicBezTo>
                    <a:pt x="4837" y="7715"/>
                    <a:pt x="5204" y="7515"/>
                    <a:pt x="5537" y="7315"/>
                  </a:cubicBezTo>
                  <a:cubicBezTo>
                    <a:pt x="6238" y="6815"/>
                    <a:pt x="6805" y="6181"/>
                    <a:pt x="7239" y="5447"/>
                  </a:cubicBezTo>
                  <a:cubicBezTo>
                    <a:pt x="7339" y="5280"/>
                    <a:pt x="7472" y="5113"/>
                    <a:pt x="7539" y="4913"/>
                  </a:cubicBezTo>
                  <a:cubicBezTo>
                    <a:pt x="7605" y="4713"/>
                    <a:pt x="7706" y="4546"/>
                    <a:pt x="7739" y="4346"/>
                  </a:cubicBezTo>
                  <a:cubicBezTo>
                    <a:pt x="7806" y="4179"/>
                    <a:pt x="7872" y="4013"/>
                    <a:pt x="7939" y="3813"/>
                  </a:cubicBezTo>
                  <a:cubicBezTo>
                    <a:pt x="7972" y="3646"/>
                    <a:pt x="8006" y="3446"/>
                    <a:pt x="8039" y="3279"/>
                  </a:cubicBezTo>
                  <a:cubicBezTo>
                    <a:pt x="8106" y="2945"/>
                    <a:pt x="8139" y="2612"/>
                    <a:pt x="8139" y="2311"/>
                  </a:cubicBezTo>
                  <a:lnTo>
                    <a:pt x="8139" y="1878"/>
                  </a:lnTo>
                  <a:lnTo>
                    <a:pt x="8139" y="1511"/>
                  </a:lnTo>
                  <a:cubicBezTo>
                    <a:pt x="8139" y="1244"/>
                    <a:pt x="8106" y="1044"/>
                    <a:pt x="8106" y="877"/>
                  </a:cubicBezTo>
                  <a:cubicBezTo>
                    <a:pt x="8072" y="510"/>
                    <a:pt x="8039" y="310"/>
                    <a:pt x="8039" y="310"/>
                  </a:cubicBezTo>
                  <a:cubicBezTo>
                    <a:pt x="8007" y="102"/>
                    <a:pt x="7844" y="1"/>
                    <a:pt x="76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55"/>
            <p:cNvSpPr/>
            <p:nvPr/>
          </p:nvSpPr>
          <p:spPr>
            <a:xfrm>
              <a:off x="6794259" y="3311798"/>
              <a:ext cx="87587" cy="76015"/>
            </a:xfrm>
            <a:custGeom>
              <a:avLst/>
              <a:gdLst/>
              <a:ahLst/>
              <a:cxnLst/>
              <a:rect l="l" t="t" r="r" b="b"/>
              <a:pathLst>
                <a:path w="9908" h="8599" extrusionOk="0">
                  <a:moveTo>
                    <a:pt x="9540" y="1"/>
                  </a:moveTo>
                  <a:cubicBezTo>
                    <a:pt x="9340" y="1"/>
                    <a:pt x="9173" y="134"/>
                    <a:pt x="9173" y="334"/>
                  </a:cubicBezTo>
                  <a:cubicBezTo>
                    <a:pt x="9173" y="401"/>
                    <a:pt x="9173" y="434"/>
                    <a:pt x="9173" y="468"/>
                  </a:cubicBezTo>
                  <a:cubicBezTo>
                    <a:pt x="9140" y="568"/>
                    <a:pt x="9107" y="701"/>
                    <a:pt x="9107" y="868"/>
                  </a:cubicBezTo>
                  <a:cubicBezTo>
                    <a:pt x="9073" y="1035"/>
                    <a:pt x="9040" y="1268"/>
                    <a:pt x="8940" y="1502"/>
                  </a:cubicBezTo>
                  <a:cubicBezTo>
                    <a:pt x="8873" y="1735"/>
                    <a:pt x="8806" y="2002"/>
                    <a:pt x="8706" y="2269"/>
                  </a:cubicBezTo>
                  <a:cubicBezTo>
                    <a:pt x="8640" y="2402"/>
                    <a:pt x="8606" y="2536"/>
                    <a:pt x="8540" y="2669"/>
                  </a:cubicBezTo>
                  <a:lnTo>
                    <a:pt x="8339" y="3136"/>
                  </a:lnTo>
                  <a:cubicBezTo>
                    <a:pt x="8273" y="3303"/>
                    <a:pt x="8173" y="3436"/>
                    <a:pt x="8106" y="3603"/>
                  </a:cubicBezTo>
                  <a:cubicBezTo>
                    <a:pt x="8006" y="3737"/>
                    <a:pt x="7939" y="3903"/>
                    <a:pt x="7839" y="4070"/>
                  </a:cubicBezTo>
                  <a:cubicBezTo>
                    <a:pt x="7639" y="4370"/>
                    <a:pt x="7405" y="4671"/>
                    <a:pt x="7172" y="4938"/>
                  </a:cubicBezTo>
                  <a:cubicBezTo>
                    <a:pt x="7039" y="5104"/>
                    <a:pt x="6905" y="5238"/>
                    <a:pt x="6772" y="5371"/>
                  </a:cubicBezTo>
                  <a:lnTo>
                    <a:pt x="6371" y="5738"/>
                  </a:lnTo>
                  <a:cubicBezTo>
                    <a:pt x="6205" y="5872"/>
                    <a:pt x="6071" y="6005"/>
                    <a:pt x="5904" y="6105"/>
                  </a:cubicBezTo>
                  <a:lnTo>
                    <a:pt x="5437" y="6405"/>
                  </a:lnTo>
                  <a:lnTo>
                    <a:pt x="4437" y="6939"/>
                  </a:lnTo>
                  <a:cubicBezTo>
                    <a:pt x="4103" y="7039"/>
                    <a:pt x="3770" y="7172"/>
                    <a:pt x="3436" y="7273"/>
                  </a:cubicBezTo>
                  <a:cubicBezTo>
                    <a:pt x="3102" y="7373"/>
                    <a:pt x="2802" y="7439"/>
                    <a:pt x="2502" y="7506"/>
                  </a:cubicBezTo>
                  <a:cubicBezTo>
                    <a:pt x="2235" y="7573"/>
                    <a:pt x="1968" y="7639"/>
                    <a:pt x="1701" y="7639"/>
                  </a:cubicBezTo>
                  <a:lnTo>
                    <a:pt x="1068" y="7740"/>
                  </a:lnTo>
                  <a:lnTo>
                    <a:pt x="501" y="7806"/>
                  </a:lnTo>
                  <a:lnTo>
                    <a:pt x="467" y="7806"/>
                  </a:lnTo>
                  <a:cubicBezTo>
                    <a:pt x="0" y="7873"/>
                    <a:pt x="34" y="8573"/>
                    <a:pt x="501" y="8573"/>
                  </a:cubicBezTo>
                  <a:lnTo>
                    <a:pt x="1768" y="8573"/>
                  </a:lnTo>
                  <a:cubicBezTo>
                    <a:pt x="1851" y="8590"/>
                    <a:pt x="1927" y="8598"/>
                    <a:pt x="1997" y="8598"/>
                  </a:cubicBezTo>
                  <a:cubicBezTo>
                    <a:pt x="2068" y="8598"/>
                    <a:pt x="2135" y="8590"/>
                    <a:pt x="2202" y="8573"/>
                  </a:cubicBezTo>
                  <a:lnTo>
                    <a:pt x="2669" y="8540"/>
                  </a:lnTo>
                  <a:cubicBezTo>
                    <a:pt x="3002" y="8473"/>
                    <a:pt x="3369" y="8440"/>
                    <a:pt x="3736" y="8373"/>
                  </a:cubicBezTo>
                  <a:lnTo>
                    <a:pt x="4870" y="8006"/>
                  </a:lnTo>
                  <a:cubicBezTo>
                    <a:pt x="5271" y="7840"/>
                    <a:pt x="5638" y="7673"/>
                    <a:pt x="6071" y="7473"/>
                  </a:cubicBezTo>
                  <a:lnTo>
                    <a:pt x="6605" y="7072"/>
                  </a:lnTo>
                  <a:cubicBezTo>
                    <a:pt x="6805" y="6972"/>
                    <a:pt x="7005" y="6839"/>
                    <a:pt x="7172" y="6672"/>
                  </a:cubicBezTo>
                  <a:lnTo>
                    <a:pt x="7672" y="6205"/>
                  </a:lnTo>
                  <a:cubicBezTo>
                    <a:pt x="7806" y="6038"/>
                    <a:pt x="7973" y="5872"/>
                    <a:pt x="8106" y="5705"/>
                  </a:cubicBezTo>
                  <a:cubicBezTo>
                    <a:pt x="8373" y="5371"/>
                    <a:pt x="8640" y="5004"/>
                    <a:pt x="8840" y="4637"/>
                  </a:cubicBezTo>
                  <a:cubicBezTo>
                    <a:pt x="8940" y="4437"/>
                    <a:pt x="9040" y="4270"/>
                    <a:pt x="9140" y="4070"/>
                  </a:cubicBezTo>
                  <a:cubicBezTo>
                    <a:pt x="9207" y="3903"/>
                    <a:pt x="9307" y="3703"/>
                    <a:pt x="9374" y="3537"/>
                  </a:cubicBezTo>
                  <a:lnTo>
                    <a:pt x="9540" y="3003"/>
                  </a:lnTo>
                  <a:cubicBezTo>
                    <a:pt x="9607" y="2836"/>
                    <a:pt x="9640" y="2669"/>
                    <a:pt x="9674" y="2502"/>
                  </a:cubicBezTo>
                  <a:cubicBezTo>
                    <a:pt x="9740" y="2202"/>
                    <a:pt x="9807" y="1902"/>
                    <a:pt x="9841" y="1602"/>
                  </a:cubicBezTo>
                  <a:cubicBezTo>
                    <a:pt x="9874" y="1335"/>
                    <a:pt x="9907" y="1101"/>
                    <a:pt x="9907" y="935"/>
                  </a:cubicBezTo>
                  <a:lnTo>
                    <a:pt x="9907" y="468"/>
                  </a:lnTo>
                  <a:cubicBezTo>
                    <a:pt x="9907" y="401"/>
                    <a:pt x="9907" y="368"/>
                    <a:pt x="9907" y="301"/>
                  </a:cubicBezTo>
                  <a:lnTo>
                    <a:pt x="9874" y="334"/>
                  </a:lnTo>
                  <a:cubicBezTo>
                    <a:pt x="9874" y="167"/>
                    <a:pt x="9707" y="34"/>
                    <a:pt x="95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55"/>
            <p:cNvSpPr/>
            <p:nvPr/>
          </p:nvSpPr>
          <p:spPr>
            <a:xfrm>
              <a:off x="6704317" y="3351695"/>
              <a:ext cx="92307" cy="89567"/>
            </a:xfrm>
            <a:custGeom>
              <a:avLst/>
              <a:gdLst/>
              <a:ahLst/>
              <a:cxnLst/>
              <a:rect l="l" t="t" r="r" b="b"/>
              <a:pathLst>
                <a:path w="10442" h="10132" extrusionOk="0">
                  <a:moveTo>
                    <a:pt x="377" y="1"/>
                  </a:moveTo>
                  <a:cubicBezTo>
                    <a:pt x="189" y="1"/>
                    <a:pt x="0" y="136"/>
                    <a:pt x="0" y="391"/>
                  </a:cubicBezTo>
                  <a:cubicBezTo>
                    <a:pt x="0" y="391"/>
                    <a:pt x="34" y="625"/>
                    <a:pt x="100" y="1025"/>
                  </a:cubicBezTo>
                  <a:cubicBezTo>
                    <a:pt x="167" y="1592"/>
                    <a:pt x="300" y="2159"/>
                    <a:pt x="434" y="2693"/>
                  </a:cubicBezTo>
                  <a:cubicBezTo>
                    <a:pt x="667" y="3493"/>
                    <a:pt x="968" y="4261"/>
                    <a:pt x="1335" y="4994"/>
                  </a:cubicBezTo>
                  <a:cubicBezTo>
                    <a:pt x="1535" y="5395"/>
                    <a:pt x="1768" y="5795"/>
                    <a:pt x="2035" y="6195"/>
                  </a:cubicBezTo>
                  <a:cubicBezTo>
                    <a:pt x="2302" y="6596"/>
                    <a:pt x="2635" y="6996"/>
                    <a:pt x="2969" y="7363"/>
                  </a:cubicBezTo>
                  <a:cubicBezTo>
                    <a:pt x="3269" y="7730"/>
                    <a:pt x="3636" y="8063"/>
                    <a:pt x="4036" y="8364"/>
                  </a:cubicBezTo>
                  <a:cubicBezTo>
                    <a:pt x="4203" y="8530"/>
                    <a:pt x="4437" y="8664"/>
                    <a:pt x="4604" y="8797"/>
                  </a:cubicBezTo>
                  <a:cubicBezTo>
                    <a:pt x="4804" y="8931"/>
                    <a:pt x="5004" y="9064"/>
                    <a:pt x="5204" y="9164"/>
                  </a:cubicBezTo>
                  <a:cubicBezTo>
                    <a:pt x="5404" y="9264"/>
                    <a:pt x="5638" y="9364"/>
                    <a:pt x="5838" y="9464"/>
                  </a:cubicBezTo>
                  <a:cubicBezTo>
                    <a:pt x="6005" y="9531"/>
                    <a:pt x="6238" y="9631"/>
                    <a:pt x="6438" y="9698"/>
                  </a:cubicBezTo>
                  <a:lnTo>
                    <a:pt x="7039" y="9865"/>
                  </a:lnTo>
                  <a:lnTo>
                    <a:pt x="7572" y="9998"/>
                  </a:lnTo>
                  <a:cubicBezTo>
                    <a:pt x="7906" y="10065"/>
                    <a:pt x="8239" y="10098"/>
                    <a:pt x="8573" y="10131"/>
                  </a:cubicBezTo>
                  <a:lnTo>
                    <a:pt x="9340" y="10131"/>
                  </a:lnTo>
                  <a:cubicBezTo>
                    <a:pt x="9774" y="10098"/>
                    <a:pt x="10007" y="10098"/>
                    <a:pt x="10007" y="10098"/>
                  </a:cubicBezTo>
                  <a:cubicBezTo>
                    <a:pt x="10441" y="10031"/>
                    <a:pt x="10441" y="9364"/>
                    <a:pt x="10007" y="9331"/>
                  </a:cubicBezTo>
                  <a:lnTo>
                    <a:pt x="9974" y="9331"/>
                  </a:lnTo>
                  <a:cubicBezTo>
                    <a:pt x="9974" y="9331"/>
                    <a:pt x="9741" y="9298"/>
                    <a:pt x="9374" y="9264"/>
                  </a:cubicBezTo>
                  <a:cubicBezTo>
                    <a:pt x="9173" y="9231"/>
                    <a:pt x="8940" y="9197"/>
                    <a:pt x="8673" y="9164"/>
                  </a:cubicBezTo>
                  <a:cubicBezTo>
                    <a:pt x="8540" y="9131"/>
                    <a:pt x="8406" y="9097"/>
                    <a:pt x="8273" y="9064"/>
                  </a:cubicBezTo>
                  <a:cubicBezTo>
                    <a:pt x="8106" y="9031"/>
                    <a:pt x="7973" y="8997"/>
                    <a:pt x="7806" y="8964"/>
                  </a:cubicBezTo>
                  <a:lnTo>
                    <a:pt x="7305" y="8797"/>
                  </a:lnTo>
                  <a:lnTo>
                    <a:pt x="6805" y="8630"/>
                  </a:lnTo>
                  <a:cubicBezTo>
                    <a:pt x="6472" y="8464"/>
                    <a:pt x="6138" y="8297"/>
                    <a:pt x="5804" y="8097"/>
                  </a:cubicBezTo>
                  <a:lnTo>
                    <a:pt x="5271" y="7763"/>
                  </a:lnTo>
                  <a:cubicBezTo>
                    <a:pt x="5104" y="7630"/>
                    <a:pt x="4937" y="7530"/>
                    <a:pt x="4770" y="7396"/>
                  </a:cubicBezTo>
                  <a:cubicBezTo>
                    <a:pt x="4437" y="7129"/>
                    <a:pt x="4137" y="6829"/>
                    <a:pt x="3870" y="6496"/>
                  </a:cubicBezTo>
                  <a:cubicBezTo>
                    <a:pt x="3569" y="6195"/>
                    <a:pt x="3303" y="5862"/>
                    <a:pt x="3036" y="5495"/>
                  </a:cubicBezTo>
                  <a:cubicBezTo>
                    <a:pt x="2802" y="5161"/>
                    <a:pt x="2569" y="4794"/>
                    <a:pt x="2369" y="4427"/>
                  </a:cubicBezTo>
                  <a:cubicBezTo>
                    <a:pt x="2168" y="4094"/>
                    <a:pt x="1968" y="3727"/>
                    <a:pt x="1835" y="3393"/>
                  </a:cubicBezTo>
                  <a:cubicBezTo>
                    <a:pt x="1668" y="3026"/>
                    <a:pt x="1535" y="2693"/>
                    <a:pt x="1401" y="2393"/>
                  </a:cubicBezTo>
                  <a:cubicBezTo>
                    <a:pt x="1168" y="1759"/>
                    <a:pt x="1001" y="1225"/>
                    <a:pt x="901" y="858"/>
                  </a:cubicBezTo>
                  <a:cubicBezTo>
                    <a:pt x="767" y="458"/>
                    <a:pt x="734" y="258"/>
                    <a:pt x="734" y="258"/>
                  </a:cubicBezTo>
                  <a:lnTo>
                    <a:pt x="734" y="291"/>
                  </a:lnTo>
                  <a:cubicBezTo>
                    <a:pt x="689" y="94"/>
                    <a:pt x="533" y="1"/>
                    <a:pt x="3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55"/>
            <p:cNvSpPr/>
            <p:nvPr/>
          </p:nvSpPr>
          <p:spPr>
            <a:xfrm>
              <a:off x="6796027" y="3405532"/>
              <a:ext cx="82574" cy="64753"/>
            </a:xfrm>
            <a:custGeom>
              <a:avLst/>
              <a:gdLst/>
              <a:ahLst/>
              <a:cxnLst/>
              <a:rect l="l" t="t" r="r" b="b"/>
              <a:pathLst>
                <a:path w="9341" h="7325" extrusionOk="0">
                  <a:moveTo>
                    <a:pt x="8841" y="1"/>
                  </a:moveTo>
                  <a:cubicBezTo>
                    <a:pt x="8663" y="1"/>
                    <a:pt x="8490" y="118"/>
                    <a:pt x="8473" y="339"/>
                  </a:cubicBezTo>
                  <a:lnTo>
                    <a:pt x="8473" y="372"/>
                  </a:lnTo>
                  <a:cubicBezTo>
                    <a:pt x="8473" y="372"/>
                    <a:pt x="8440" y="572"/>
                    <a:pt x="8440" y="873"/>
                  </a:cubicBezTo>
                  <a:cubicBezTo>
                    <a:pt x="8440" y="1039"/>
                    <a:pt x="8373" y="1239"/>
                    <a:pt x="8373" y="1440"/>
                  </a:cubicBezTo>
                  <a:cubicBezTo>
                    <a:pt x="8340" y="1573"/>
                    <a:pt x="8340" y="1673"/>
                    <a:pt x="8306" y="1773"/>
                  </a:cubicBezTo>
                  <a:cubicBezTo>
                    <a:pt x="8273" y="1907"/>
                    <a:pt x="8273" y="2040"/>
                    <a:pt x="8206" y="2140"/>
                  </a:cubicBezTo>
                  <a:cubicBezTo>
                    <a:pt x="8173" y="2274"/>
                    <a:pt x="8139" y="2407"/>
                    <a:pt x="8106" y="2540"/>
                  </a:cubicBezTo>
                  <a:lnTo>
                    <a:pt x="7939" y="2974"/>
                  </a:lnTo>
                  <a:cubicBezTo>
                    <a:pt x="7906" y="3107"/>
                    <a:pt x="7806" y="3241"/>
                    <a:pt x="7739" y="3374"/>
                  </a:cubicBezTo>
                  <a:lnTo>
                    <a:pt x="7506" y="3775"/>
                  </a:lnTo>
                  <a:cubicBezTo>
                    <a:pt x="7306" y="4041"/>
                    <a:pt x="7105" y="4275"/>
                    <a:pt x="6872" y="4508"/>
                  </a:cubicBezTo>
                  <a:cubicBezTo>
                    <a:pt x="6605" y="4742"/>
                    <a:pt x="6338" y="4942"/>
                    <a:pt x="6071" y="5109"/>
                  </a:cubicBezTo>
                  <a:cubicBezTo>
                    <a:pt x="5771" y="5309"/>
                    <a:pt x="5438" y="5476"/>
                    <a:pt x="5137" y="5609"/>
                  </a:cubicBezTo>
                  <a:cubicBezTo>
                    <a:pt x="4804" y="5743"/>
                    <a:pt x="4470" y="5843"/>
                    <a:pt x="4170" y="5943"/>
                  </a:cubicBezTo>
                  <a:cubicBezTo>
                    <a:pt x="3536" y="6143"/>
                    <a:pt x="2936" y="6276"/>
                    <a:pt x="2302" y="6376"/>
                  </a:cubicBezTo>
                  <a:cubicBezTo>
                    <a:pt x="1768" y="6443"/>
                    <a:pt x="1301" y="6510"/>
                    <a:pt x="968" y="6510"/>
                  </a:cubicBezTo>
                  <a:lnTo>
                    <a:pt x="467" y="6543"/>
                  </a:lnTo>
                  <a:lnTo>
                    <a:pt x="434" y="6510"/>
                  </a:lnTo>
                  <a:cubicBezTo>
                    <a:pt x="34" y="6510"/>
                    <a:pt x="0" y="7110"/>
                    <a:pt x="401" y="7210"/>
                  </a:cubicBezTo>
                  <a:cubicBezTo>
                    <a:pt x="567" y="7244"/>
                    <a:pt x="768" y="7244"/>
                    <a:pt x="934" y="7277"/>
                  </a:cubicBezTo>
                  <a:cubicBezTo>
                    <a:pt x="1288" y="7301"/>
                    <a:pt x="1625" y="7324"/>
                    <a:pt x="1969" y="7324"/>
                  </a:cubicBezTo>
                  <a:cubicBezTo>
                    <a:pt x="2112" y="7324"/>
                    <a:pt x="2255" y="7320"/>
                    <a:pt x="2402" y="7310"/>
                  </a:cubicBezTo>
                  <a:cubicBezTo>
                    <a:pt x="2702" y="7310"/>
                    <a:pt x="3002" y="7277"/>
                    <a:pt x="3369" y="7244"/>
                  </a:cubicBezTo>
                  <a:cubicBezTo>
                    <a:pt x="3703" y="7177"/>
                    <a:pt x="4070" y="7144"/>
                    <a:pt x="4437" y="7044"/>
                  </a:cubicBezTo>
                  <a:cubicBezTo>
                    <a:pt x="4804" y="6944"/>
                    <a:pt x="5204" y="6843"/>
                    <a:pt x="5571" y="6677"/>
                  </a:cubicBezTo>
                  <a:cubicBezTo>
                    <a:pt x="5938" y="6543"/>
                    <a:pt x="6338" y="6343"/>
                    <a:pt x="6672" y="6143"/>
                  </a:cubicBezTo>
                  <a:cubicBezTo>
                    <a:pt x="7039" y="5909"/>
                    <a:pt x="7372" y="5643"/>
                    <a:pt x="7706" y="5376"/>
                  </a:cubicBezTo>
                  <a:cubicBezTo>
                    <a:pt x="8006" y="5076"/>
                    <a:pt x="8240" y="4742"/>
                    <a:pt x="8473" y="4408"/>
                  </a:cubicBezTo>
                  <a:cubicBezTo>
                    <a:pt x="8573" y="4208"/>
                    <a:pt x="8707" y="4041"/>
                    <a:pt x="8773" y="3875"/>
                  </a:cubicBezTo>
                  <a:cubicBezTo>
                    <a:pt x="8840" y="3708"/>
                    <a:pt x="8940" y="3541"/>
                    <a:pt x="9007" y="3341"/>
                  </a:cubicBezTo>
                  <a:cubicBezTo>
                    <a:pt x="9040" y="3174"/>
                    <a:pt x="9107" y="3007"/>
                    <a:pt x="9140" y="2841"/>
                  </a:cubicBezTo>
                  <a:cubicBezTo>
                    <a:pt x="9174" y="2674"/>
                    <a:pt x="9207" y="2507"/>
                    <a:pt x="9240" y="2340"/>
                  </a:cubicBezTo>
                  <a:cubicBezTo>
                    <a:pt x="9274" y="2073"/>
                    <a:pt x="9307" y="1807"/>
                    <a:pt x="9307" y="1506"/>
                  </a:cubicBezTo>
                  <a:cubicBezTo>
                    <a:pt x="9307" y="1273"/>
                    <a:pt x="9340" y="1039"/>
                    <a:pt x="9307" y="873"/>
                  </a:cubicBezTo>
                  <a:cubicBezTo>
                    <a:pt x="9274" y="506"/>
                    <a:pt x="9240" y="339"/>
                    <a:pt x="9240" y="339"/>
                  </a:cubicBezTo>
                  <a:cubicBezTo>
                    <a:pt x="9191" y="110"/>
                    <a:pt x="9013" y="1"/>
                    <a:pt x="88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55"/>
            <p:cNvSpPr/>
            <p:nvPr/>
          </p:nvSpPr>
          <p:spPr>
            <a:xfrm>
              <a:off x="6815484" y="3118883"/>
              <a:ext cx="43068" cy="40319"/>
            </a:xfrm>
            <a:custGeom>
              <a:avLst/>
              <a:gdLst/>
              <a:ahLst/>
              <a:cxnLst/>
              <a:rect l="l" t="t" r="r" b="b"/>
              <a:pathLst>
                <a:path w="4872" h="4561" extrusionOk="0">
                  <a:moveTo>
                    <a:pt x="1208" y="1"/>
                  </a:moveTo>
                  <a:cubicBezTo>
                    <a:pt x="1162" y="1"/>
                    <a:pt x="1115" y="3"/>
                    <a:pt x="1068" y="7"/>
                  </a:cubicBezTo>
                  <a:cubicBezTo>
                    <a:pt x="902" y="7"/>
                    <a:pt x="701" y="74"/>
                    <a:pt x="535" y="140"/>
                  </a:cubicBezTo>
                  <a:cubicBezTo>
                    <a:pt x="468" y="174"/>
                    <a:pt x="368" y="207"/>
                    <a:pt x="301" y="241"/>
                  </a:cubicBezTo>
                  <a:cubicBezTo>
                    <a:pt x="234" y="274"/>
                    <a:pt x="134" y="341"/>
                    <a:pt x="68" y="374"/>
                  </a:cubicBezTo>
                  <a:lnTo>
                    <a:pt x="68" y="441"/>
                  </a:lnTo>
                  <a:cubicBezTo>
                    <a:pt x="1" y="474"/>
                    <a:pt x="1" y="574"/>
                    <a:pt x="68" y="607"/>
                  </a:cubicBezTo>
                  <a:cubicBezTo>
                    <a:pt x="101" y="641"/>
                    <a:pt x="134" y="658"/>
                    <a:pt x="168" y="658"/>
                  </a:cubicBezTo>
                  <a:cubicBezTo>
                    <a:pt x="201" y="658"/>
                    <a:pt x="234" y="641"/>
                    <a:pt x="268" y="607"/>
                  </a:cubicBezTo>
                  <a:cubicBezTo>
                    <a:pt x="301" y="574"/>
                    <a:pt x="368" y="507"/>
                    <a:pt x="435" y="474"/>
                  </a:cubicBezTo>
                  <a:cubicBezTo>
                    <a:pt x="501" y="441"/>
                    <a:pt x="568" y="407"/>
                    <a:pt x="635" y="374"/>
                  </a:cubicBezTo>
                  <a:cubicBezTo>
                    <a:pt x="801" y="307"/>
                    <a:pt x="935" y="274"/>
                    <a:pt x="1102" y="274"/>
                  </a:cubicBezTo>
                  <a:cubicBezTo>
                    <a:pt x="1140" y="270"/>
                    <a:pt x="1179" y="268"/>
                    <a:pt x="1218" y="268"/>
                  </a:cubicBezTo>
                  <a:cubicBezTo>
                    <a:pt x="1479" y="268"/>
                    <a:pt x="1737" y="362"/>
                    <a:pt x="1969" y="507"/>
                  </a:cubicBezTo>
                  <a:lnTo>
                    <a:pt x="2069" y="607"/>
                  </a:lnTo>
                  <a:lnTo>
                    <a:pt x="2136" y="674"/>
                  </a:lnTo>
                  <a:cubicBezTo>
                    <a:pt x="2169" y="708"/>
                    <a:pt x="2236" y="774"/>
                    <a:pt x="2269" y="841"/>
                  </a:cubicBezTo>
                  <a:cubicBezTo>
                    <a:pt x="2336" y="974"/>
                    <a:pt x="2403" y="1108"/>
                    <a:pt x="2436" y="1275"/>
                  </a:cubicBezTo>
                  <a:cubicBezTo>
                    <a:pt x="2536" y="1541"/>
                    <a:pt x="2503" y="1842"/>
                    <a:pt x="2403" y="2109"/>
                  </a:cubicBezTo>
                  <a:cubicBezTo>
                    <a:pt x="2369" y="2142"/>
                    <a:pt x="2369" y="2209"/>
                    <a:pt x="2403" y="2275"/>
                  </a:cubicBezTo>
                  <a:cubicBezTo>
                    <a:pt x="2430" y="2358"/>
                    <a:pt x="2525" y="2417"/>
                    <a:pt x="2632" y="2417"/>
                  </a:cubicBezTo>
                  <a:cubicBezTo>
                    <a:pt x="2656" y="2417"/>
                    <a:pt x="2679" y="2415"/>
                    <a:pt x="2703" y="2409"/>
                  </a:cubicBezTo>
                  <a:lnTo>
                    <a:pt x="2736" y="2409"/>
                  </a:lnTo>
                  <a:cubicBezTo>
                    <a:pt x="2841" y="2379"/>
                    <a:pt x="2953" y="2362"/>
                    <a:pt x="3065" y="2362"/>
                  </a:cubicBezTo>
                  <a:cubicBezTo>
                    <a:pt x="3203" y="2362"/>
                    <a:pt x="3341" y="2387"/>
                    <a:pt x="3470" y="2442"/>
                  </a:cubicBezTo>
                  <a:cubicBezTo>
                    <a:pt x="3603" y="2475"/>
                    <a:pt x="3704" y="2542"/>
                    <a:pt x="3804" y="2642"/>
                  </a:cubicBezTo>
                  <a:cubicBezTo>
                    <a:pt x="3870" y="2676"/>
                    <a:pt x="3904" y="2709"/>
                    <a:pt x="3937" y="2742"/>
                  </a:cubicBezTo>
                  <a:cubicBezTo>
                    <a:pt x="4004" y="2776"/>
                    <a:pt x="4037" y="2809"/>
                    <a:pt x="4070" y="2876"/>
                  </a:cubicBezTo>
                  <a:lnTo>
                    <a:pt x="4137" y="2976"/>
                  </a:lnTo>
                  <a:lnTo>
                    <a:pt x="4171" y="3043"/>
                  </a:lnTo>
                  <a:cubicBezTo>
                    <a:pt x="4204" y="3076"/>
                    <a:pt x="4204" y="3143"/>
                    <a:pt x="4237" y="3209"/>
                  </a:cubicBezTo>
                  <a:cubicBezTo>
                    <a:pt x="4271" y="3309"/>
                    <a:pt x="4304" y="3443"/>
                    <a:pt x="4304" y="3576"/>
                  </a:cubicBezTo>
                  <a:cubicBezTo>
                    <a:pt x="4337" y="3843"/>
                    <a:pt x="4271" y="4110"/>
                    <a:pt x="4171" y="4377"/>
                  </a:cubicBezTo>
                  <a:cubicBezTo>
                    <a:pt x="4137" y="4410"/>
                    <a:pt x="4137" y="4477"/>
                    <a:pt x="4171" y="4510"/>
                  </a:cubicBezTo>
                  <a:cubicBezTo>
                    <a:pt x="4187" y="4544"/>
                    <a:pt x="4221" y="4560"/>
                    <a:pt x="4258" y="4560"/>
                  </a:cubicBezTo>
                  <a:cubicBezTo>
                    <a:pt x="4296" y="4560"/>
                    <a:pt x="4337" y="4544"/>
                    <a:pt x="4371" y="4510"/>
                  </a:cubicBezTo>
                  <a:cubicBezTo>
                    <a:pt x="4638" y="4277"/>
                    <a:pt x="4804" y="3943"/>
                    <a:pt x="4838" y="3576"/>
                  </a:cubicBezTo>
                  <a:cubicBezTo>
                    <a:pt x="4871" y="3376"/>
                    <a:pt x="4838" y="3176"/>
                    <a:pt x="4804" y="3009"/>
                  </a:cubicBezTo>
                  <a:cubicBezTo>
                    <a:pt x="4771" y="2909"/>
                    <a:pt x="4738" y="2809"/>
                    <a:pt x="4704" y="2742"/>
                  </a:cubicBezTo>
                  <a:lnTo>
                    <a:pt x="4638" y="2609"/>
                  </a:lnTo>
                  <a:lnTo>
                    <a:pt x="4571" y="2509"/>
                  </a:lnTo>
                  <a:cubicBezTo>
                    <a:pt x="4504" y="2409"/>
                    <a:pt x="4437" y="2342"/>
                    <a:pt x="4371" y="2275"/>
                  </a:cubicBezTo>
                  <a:cubicBezTo>
                    <a:pt x="4304" y="2209"/>
                    <a:pt x="4204" y="2142"/>
                    <a:pt x="4137" y="2075"/>
                  </a:cubicBezTo>
                  <a:cubicBezTo>
                    <a:pt x="3970" y="1975"/>
                    <a:pt x="3804" y="1908"/>
                    <a:pt x="3637" y="1875"/>
                  </a:cubicBezTo>
                  <a:cubicBezTo>
                    <a:pt x="3477" y="1831"/>
                    <a:pt x="3310" y="1807"/>
                    <a:pt x="3146" y="1807"/>
                  </a:cubicBezTo>
                  <a:cubicBezTo>
                    <a:pt x="3069" y="1807"/>
                    <a:pt x="2994" y="1812"/>
                    <a:pt x="2919" y="1823"/>
                  </a:cubicBezTo>
                  <a:lnTo>
                    <a:pt x="2919" y="1823"/>
                  </a:lnTo>
                  <a:cubicBezTo>
                    <a:pt x="2931" y="1583"/>
                    <a:pt x="2887" y="1339"/>
                    <a:pt x="2803" y="1108"/>
                  </a:cubicBezTo>
                  <a:cubicBezTo>
                    <a:pt x="2736" y="941"/>
                    <a:pt x="2636" y="774"/>
                    <a:pt x="2536" y="641"/>
                  </a:cubicBezTo>
                  <a:cubicBezTo>
                    <a:pt x="2469" y="574"/>
                    <a:pt x="2403" y="507"/>
                    <a:pt x="2336" y="441"/>
                  </a:cubicBezTo>
                  <a:lnTo>
                    <a:pt x="2236" y="341"/>
                  </a:lnTo>
                  <a:lnTo>
                    <a:pt x="2102" y="274"/>
                  </a:lnTo>
                  <a:cubicBezTo>
                    <a:pt x="1840" y="99"/>
                    <a:pt x="1527" y="1"/>
                    <a:pt x="1208"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55"/>
            <p:cNvSpPr/>
            <p:nvPr/>
          </p:nvSpPr>
          <p:spPr>
            <a:xfrm>
              <a:off x="6874918" y="3076768"/>
              <a:ext cx="23444" cy="13950"/>
            </a:xfrm>
            <a:custGeom>
              <a:avLst/>
              <a:gdLst/>
              <a:ahLst/>
              <a:cxnLst/>
              <a:rect l="l" t="t" r="r" b="b"/>
              <a:pathLst>
                <a:path w="2652" h="1578" extrusionOk="0">
                  <a:moveTo>
                    <a:pt x="616" y="1"/>
                  </a:moveTo>
                  <a:cubicBezTo>
                    <a:pt x="483" y="1"/>
                    <a:pt x="350" y="1"/>
                    <a:pt x="250" y="34"/>
                  </a:cubicBezTo>
                  <a:lnTo>
                    <a:pt x="116" y="68"/>
                  </a:lnTo>
                  <a:lnTo>
                    <a:pt x="149" y="34"/>
                  </a:lnTo>
                  <a:lnTo>
                    <a:pt x="149" y="34"/>
                  </a:lnTo>
                  <a:cubicBezTo>
                    <a:pt x="1" y="94"/>
                    <a:pt x="38" y="312"/>
                    <a:pt x="189" y="312"/>
                  </a:cubicBezTo>
                  <a:cubicBezTo>
                    <a:pt x="207" y="312"/>
                    <a:pt x="228" y="308"/>
                    <a:pt x="250" y="301"/>
                  </a:cubicBezTo>
                  <a:cubicBezTo>
                    <a:pt x="283" y="301"/>
                    <a:pt x="316" y="268"/>
                    <a:pt x="350" y="268"/>
                  </a:cubicBezTo>
                  <a:cubicBezTo>
                    <a:pt x="450" y="234"/>
                    <a:pt x="550" y="234"/>
                    <a:pt x="683" y="234"/>
                  </a:cubicBezTo>
                  <a:cubicBezTo>
                    <a:pt x="817" y="268"/>
                    <a:pt x="950" y="268"/>
                    <a:pt x="1083" y="335"/>
                  </a:cubicBezTo>
                  <a:cubicBezTo>
                    <a:pt x="1250" y="401"/>
                    <a:pt x="1384" y="501"/>
                    <a:pt x="1517" y="601"/>
                  </a:cubicBezTo>
                  <a:cubicBezTo>
                    <a:pt x="1717" y="802"/>
                    <a:pt x="1917" y="1002"/>
                    <a:pt x="2084" y="1235"/>
                  </a:cubicBezTo>
                  <a:cubicBezTo>
                    <a:pt x="2184" y="1335"/>
                    <a:pt x="2251" y="1402"/>
                    <a:pt x="2318" y="1469"/>
                  </a:cubicBezTo>
                  <a:cubicBezTo>
                    <a:pt x="2351" y="1502"/>
                    <a:pt x="2384" y="1535"/>
                    <a:pt x="2418" y="1535"/>
                  </a:cubicBezTo>
                  <a:lnTo>
                    <a:pt x="2451" y="1569"/>
                  </a:lnTo>
                  <a:cubicBezTo>
                    <a:pt x="2469" y="1575"/>
                    <a:pt x="2487" y="1578"/>
                    <a:pt x="2503" y="1578"/>
                  </a:cubicBezTo>
                  <a:cubicBezTo>
                    <a:pt x="2575" y="1578"/>
                    <a:pt x="2624" y="1523"/>
                    <a:pt x="2651" y="1469"/>
                  </a:cubicBezTo>
                  <a:cubicBezTo>
                    <a:pt x="2651" y="1402"/>
                    <a:pt x="2651" y="1369"/>
                    <a:pt x="2651" y="1302"/>
                  </a:cubicBezTo>
                  <a:cubicBezTo>
                    <a:pt x="2651" y="1168"/>
                    <a:pt x="2618" y="1035"/>
                    <a:pt x="2585" y="935"/>
                  </a:cubicBezTo>
                  <a:cubicBezTo>
                    <a:pt x="2484" y="768"/>
                    <a:pt x="2384" y="635"/>
                    <a:pt x="2251" y="501"/>
                  </a:cubicBezTo>
                  <a:cubicBezTo>
                    <a:pt x="2084" y="368"/>
                    <a:pt x="1884" y="268"/>
                    <a:pt x="1717" y="201"/>
                  </a:cubicBezTo>
                  <a:cubicBezTo>
                    <a:pt x="1517" y="134"/>
                    <a:pt x="1317" y="68"/>
                    <a:pt x="1117" y="34"/>
                  </a:cubicBezTo>
                  <a:cubicBezTo>
                    <a:pt x="950" y="1"/>
                    <a:pt x="783" y="1"/>
                    <a:pt x="616"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55"/>
            <p:cNvSpPr/>
            <p:nvPr/>
          </p:nvSpPr>
          <p:spPr>
            <a:xfrm>
              <a:off x="6868863" y="3097711"/>
              <a:ext cx="15638" cy="15664"/>
            </a:xfrm>
            <a:custGeom>
              <a:avLst/>
              <a:gdLst/>
              <a:ahLst/>
              <a:cxnLst/>
              <a:rect l="l" t="t" r="r" b="b"/>
              <a:pathLst>
                <a:path w="1769" h="1772" extrusionOk="0">
                  <a:moveTo>
                    <a:pt x="134" y="0"/>
                  </a:moveTo>
                  <a:cubicBezTo>
                    <a:pt x="67" y="34"/>
                    <a:pt x="1" y="100"/>
                    <a:pt x="34" y="167"/>
                  </a:cubicBezTo>
                  <a:cubicBezTo>
                    <a:pt x="34" y="222"/>
                    <a:pt x="78" y="276"/>
                    <a:pt x="131" y="276"/>
                  </a:cubicBezTo>
                  <a:cubicBezTo>
                    <a:pt x="143" y="276"/>
                    <a:pt x="155" y="273"/>
                    <a:pt x="167" y="267"/>
                  </a:cubicBezTo>
                  <a:lnTo>
                    <a:pt x="267" y="267"/>
                  </a:lnTo>
                  <a:cubicBezTo>
                    <a:pt x="334" y="267"/>
                    <a:pt x="434" y="301"/>
                    <a:pt x="501" y="301"/>
                  </a:cubicBezTo>
                  <a:cubicBezTo>
                    <a:pt x="601" y="367"/>
                    <a:pt x="701" y="401"/>
                    <a:pt x="801" y="467"/>
                  </a:cubicBezTo>
                  <a:cubicBezTo>
                    <a:pt x="868" y="567"/>
                    <a:pt x="968" y="667"/>
                    <a:pt x="1001" y="768"/>
                  </a:cubicBezTo>
                  <a:cubicBezTo>
                    <a:pt x="1101" y="968"/>
                    <a:pt x="1168" y="1168"/>
                    <a:pt x="1235" y="1368"/>
                  </a:cubicBezTo>
                  <a:cubicBezTo>
                    <a:pt x="1235" y="1468"/>
                    <a:pt x="1268" y="1535"/>
                    <a:pt x="1301" y="1601"/>
                  </a:cubicBezTo>
                  <a:cubicBezTo>
                    <a:pt x="1335" y="1635"/>
                    <a:pt x="1335" y="1668"/>
                    <a:pt x="1368" y="1702"/>
                  </a:cubicBezTo>
                  <a:cubicBezTo>
                    <a:pt x="1409" y="1743"/>
                    <a:pt x="1463" y="1771"/>
                    <a:pt x="1514" y="1771"/>
                  </a:cubicBezTo>
                  <a:cubicBezTo>
                    <a:pt x="1546" y="1771"/>
                    <a:pt x="1576" y="1760"/>
                    <a:pt x="1602" y="1735"/>
                  </a:cubicBezTo>
                  <a:cubicBezTo>
                    <a:pt x="1635" y="1702"/>
                    <a:pt x="1668" y="1668"/>
                    <a:pt x="1702" y="1635"/>
                  </a:cubicBezTo>
                  <a:cubicBezTo>
                    <a:pt x="1735" y="1535"/>
                    <a:pt x="1768" y="1435"/>
                    <a:pt x="1768" y="1301"/>
                  </a:cubicBezTo>
                  <a:cubicBezTo>
                    <a:pt x="1768" y="1168"/>
                    <a:pt x="1735" y="1001"/>
                    <a:pt x="1668" y="868"/>
                  </a:cubicBezTo>
                  <a:cubicBezTo>
                    <a:pt x="1602" y="701"/>
                    <a:pt x="1468" y="567"/>
                    <a:pt x="1335" y="467"/>
                  </a:cubicBezTo>
                  <a:cubicBezTo>
                    <a:pt x="1201" y="367"/>
                    <a:pt x="1068" y="267"/>
                    <a:pt x="935" y="200"/>
                  </a:cubicBezTo>
                  <a:cubicBezTo>
                    <a:pt x="801" y="134"/>
                    <a:pt x="668" y="100"/>
                    <a:pt x="534" y="67"/>
                  </a:cubicBezTo>
                  <a:cubicBezTo>
                    <a:pt x="434" y="34"/>
                    <a:pt x="334" y="34"/>
                    <a:pt x="234" y="34"/>
                  </a:cubicBezTo>
                  <a:lnTo>
                    <a:pt x="134" y="34"/>
                  </a:lnTo>
                  <a:lnTo>
                    <a:pt x="134" y="0"/>
                  </a:ln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55"/>
            <p:cNvSpPr/>
            <p:nvPr/>
          </p:nvSpPr>
          <p:spPr>
            <a:xfrm>
              <a:off x="6904542" y="3117743"/>
              <a:ext cx="9149" cy="20960"/>
            </a:xfrm>
            <a:custGeom>
              <a:avLst/>
              <a:gdLst/>
              <a:ahLst/>
              <a:cxnLst/>
              <a:rect l="l" t="t" r="r" b="b"/>
              <a:pathLst>
                <a:path w="1035" h="2371" extrusionOk="0">
                  <a:moveTo>
                    <a:pt x="564" y="0"/>
                  </a:moveTo>
                  <a:cubicBezTo>
                    <a:pt x="476" y="0"/>
                    <a:pt x="397" y="118"/>
                    <a:pt x="468" y="236"/>
                  </a:cubicBezTo>
                  <a:lnTo>
                    <a:pt x="534" y="303"/>
                  </a:lnTo>
                  <a:cubicBezTo>
                    <a:pt x="568" y="370"/>
                    <a:pt x="601" y="436"/>
                    <a:pt x="635" y="536"/>
                  </a:cubicBezTo>
                  <a:cubicBezTo>
                    <a:pt x="668" y="636"/>
                    <a:pt x="668" y="770"/>
                    <a:pt x="668" y="870"/>
                  </a:cubicBezTo>
                  <a:cubicBezTo>
                    <a:pt x="635" y="1003"/>
                    <a:pt x="601" y="1137"/>
                    <a:pt x="568" y="1270"/>
                  </a:cubicBezTo>
                  <a:cubicBezTo>
                    <a:pt x="434" y="1470"/>
                    <a:pt x="301" y="1637"/>
                    <a:pt x="168" y="1837"/>
                  </a:cubicBezTo>
                  <a:cubicBezTo>
                    <a:pt x="134" y="1904"/>
                    <a:pt x="101" y="1971"/>
                    <a:pt x="67" y="2037"/>
                  </a:cubicBezTo>
                  <a:cubicBezTo>
                    <a:pt x="34" y="2071"/>
                    <a:pt x="34" y="2104"/>
                    <a:pt x="34" y="2137"/>
                  </a:cubicBezTo>
                  <a:lnTo>
                    <a:pt x="34" y="2171"/>
                  </a:lnTo>
                  <a:cubicBezTo>
                    <a:pt x="1" y="2271"/>
                    <a:pt x="67" y="2338"/>
                    <a:pt x="168" y="2371"/>
                  </a:cubicBezTo>
                  <a:lnTo>
                    <a:pt x="301" y="2371"/>
                  </a:lnTo>
                  <a:cubicBezTo>
                    <a:pt x="401" y="2338"/>
                    <a:pt x="501" y="2304"/>
                    <a:pt x="601" y="2238"/>
                  </a:cubicBezTo>
                  <a:cubicBezTo>
                    <a:pt x="735" y="2137"/>
                    <a:pt x="835" y="2004"/>
                    <a:pt x="901" y="1871"/>
                  </a:cubicBezTo>
                  <a:cubicBezTo>
                    <a:pt x="968" y="1704"/>
                    <a:pt x="1001" y="1537"/>
                    <a:pt x="1035" y="1370"/>
                  </a:cubicBezTo>
                  <a:cubicBezTo>
                    <a:pt x="1035" y="1170"/>
                    <a:pt x="1001" y="1003"/>
                    <a:pt x="1001" y="837"/>
                  </a:cubicBezTo>
                  <a:cubicBezTo>
                    <a:pt x="968" y="703"/>
                    <a:pt x="935" y="570"/>
                    <a:pt x="868" y="436"/>
                  </a:cubicBezTo>
                  <a:cubicBezTo>
                    <a:pt x="835" y="336"/>
                    <a:pt x="801" y="236"/>
                    <a:pt x="768" y="169"/>
                  </a:cubicBezTo>
                  <a:lnTo>
                    <a:pt x="701" y="69"/>
                  </a:lnTo>
                  <a:lnTo>
                    <a:pt x="668" y="69"/>
                  </a:lnTo>
                  <a:cubicBezTo>
                    <a:pt x="639" y="20"/>
                    <a:pt x="601" y="0"/>
                    <a:pt x="564"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55"/>
            <p:cNvSpPr/>
            <p:nvPr/>
          </p:nvSpPr>
          <p:spPr>
            <a:xfrm>
              <a:off x="6780689" y="3008061"/>
              <a:ext cx="21534" cy="9865"/>
            </a:xfrm>
            <a:custGeom>
              <a:avLst/>
              <a:gdLst/>
              <a:ahLst/>
              <a:cxnLst/>
              <a:rect l="l" t="t" r="r" b="b"/>
              <a:pathLst>
                <a:path w="2436" h="1116" extrusionOk="0">
                  <a:moveTo>
                    <a:pt x="1669" y="1"/>
                  </a:moveTo>
                  <a:cubicBezTo>
                    <a:pt x="1502" y="1"/>
                    <a:pt x="1302" y="34"/>
                    <a:pt x="1135" y="101"/>
                  </a:cubicBezTo>
                  <a:cubicBezTo>
                    <a:pt x="968" y="134"/>
                    <a:pt x="835" y="234"/>
                    <a:pt x="668" y="334"/>
                  </a:cubicBezTo>
                  <a:cubicBezTo>
                    <a:pt x="568" y="401"/>
                    <a:pt x="434" y="501"/>
                    <a:pt x="334" y="601"/>
                  </a:cubicBezTo>
                  <a:cubicBezTo>
                    <a:pt x="268" y="668"/>
                    <a:pt x="201" y="735"/>
                    <a:pt x="134" y="835"/>
                  </a:cubicBezTo>
                  <a:cubicBezTo>
                    <a:pt x="101" y="868"/>
                    <a:pt x="101" y="868"/>
                    <a:pt x="67" y="901"/>
                  </a:cubicBezTo>
                  <a:lnTo>
                    <a:pt x="34" y="935"/>
                  </a:lnTo>
                  <a:cubicBezTo>
                    <a:pt x="1" y="1001"/>
                    <a:pt x="34" y="1068"/>
                    <a:pt x="101" y="1102"/>
                  </a:cubicBezTo>
                  <a:cubicBezTo>
                    <a:pt x="120" y="1111"/>
                    <a:pt x="140" y="1115"/>
                    <a:pt x="159" y="1115"/>
                  </a:cubicBezTo>
                  <a:cubicBezTo>
                    <a:pt x="204" y="1115"/>
                    <a:pt x="244" y="1092"/>
                    <a:pt x="268" y="1068"/>
                  </a:cubicBezTo>
                  <a:cubicBezTo>
                    <a:pt x="268" y="1068"/>
                    <a:pt x="301" y="1035"/>
                    <a:pt x="334" y="968"/>
                  </a:cubicBezTo>
                  <a:cubicBezTo>
                    <a:pt x="368" y="901"/>
                    <a:pt x="434" y="835"/>
                    <a:pt x="468" y="768"/>
                  </a:cubicBezTo>
                  <a:cubicBezTo>
                    <a:pt x="568" y="701"/>
                    <a:pt x="668" y="635"/>
                    <a:pt x="801" y="601"/>
                  </a:cubicBezTo>
                  <a:cubicBezTo>
                    <a:pt x="896" y="578"/>
                    <a:pt x="990" y="554"/>
                    <a:pt x="1084" y="554"/>
                  </a:cubicBezTo>
                  <a:cubicBezTo>
                    <a:pt x="1123" y="554"/>
                    <a:pt x="1163" y="558"/>
                    <a:pt x="1202" y="568"/>
                  </a:cubicBezTo>
                  <a:cubicBezTo>
                    <a:pt x="1435" y="568"/>
                    <a:pt x="1669" y="635"/>
                    <a:pt x="1869" y="701"/>
                  </a:cubicBezTo>
                  <a:cubicBezTo>
                    <a:pt x="1969" y="701"/>
                    <a:pt x="2036" y="701"/>
                    <a:pt x="2136" y="735"/>
                  </a:cubicBezTo>
                  <a:lnTo>
                    <a:pt x="2302" y="735"/>
                  </a:lnTo>
                  <a:cubicBezTo>
                    <a:pt x="2369" y="701"/>
                    <a:pt x="2436" y="635"/>
                    <a:pt x="2402" y="534"/>
                  </a:cubicBezTo>
                  <a:cubicBezTo>
                    <a:pt x="2402" y="501"/>
                    <a:pt x="2402" y="434"/>
                    <a:pt x="2369" y="401"/>
                  </a:cubicBezTo>
                  <a:cubicBezTo>
                    <a:pt x="2302" y="301"/>
                    <a:pt x="2236" y="201"/>
                    <a:pt x="2136" y="168"/>
                  </a:cubicBezTo>
                  <a:cubicBezTo>
                    <a:pt x="2002" y="67"/>
                    <a:pt x="1835" y="1"/>
                    <a:pt x="1669"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55"/>
            <p:cNvSpPr/>
            <p:nvPr/>
          </p:nvSpPr>
          <p:spPr>
            <a:xfrm>
              <a:off x="6796911" y="3028411"/>
              <a:ext cx="17998" cy="6497"/>
            </a:xfrm>
            <a:custGeom>
              <a:avLst/>
              <a:gdLst/>
              <a:ahLst/>
              <a:cxnLst/>
              <a:rect l="l" t="t" r="r" b="b"/>
              <a:pathLst>
                <a:path w="2036" h="735" extrusionOk="0">
                  <a:moveTo>
                    <a:pt x="1135" y="0"/>
                  </a:moveTo>
                  <a:cubicBezTo>
                    <a:pt x="1001" y="34"/>
                    <a:pt x="868" y="34"/>
                    <a:pt x="734" y="67"/>
                  </a:cubicBezTo>
                  <a:cubicBezTo>
                    <a:pt x="634" y="100"/>
                    <a:pt x="534" y="134"/>
                    <a:pt x="434" y="167"/>
                  </a:cubicBezTo>
                  <a:cubicBezTo>
                    <a:pt x="334" y="201"/>
                    <a:pt x="234" y="234"/>
                    <a:pt x="201" y="234"/>
                  </a:cubicBezTo>
                  <a:lnTo>
                    <a:pt x="134" y="267"/>
                  </a:lnTo>
                  <a:lnTo>
                    <a:pt x="100" y="267"/>
                  </a:lnTo>
                  <a:cubicBezTo>
                    <a:pt x="34" y="301"/>
                    <a:pt x="0" y="401"/>
                    <a:pt x="67" y="467"/>
                  </a:cubicBezTo>
                  <a:cubicBezTo>
                    <a:pt x="91" y="491"/>
                    <a:pt x="148" y="515"/>
                    <a:pt x="191" y="515"/>
                  </a:cubicBezTo>
                  <a:cubicBezTo>
                    <a:pt x="209" y="515"/>
                    <a:pt x="224" y="511"/>
                    <a:pt x="234" y="501"/>
                  </a:cubicBezTo>
                  <a:lnTo>
                    <a:pt x="334" y="434"/>
                  </a:lnTo>
                  <a:cubicBezTo>
                    <a:pt x="367" y="401"/>
                    <a:pt x="434" y="401"/>
                    <a:pt x="501" y="367"/>
                  </a:cubicBezTo>
                  <a:lnTo>
                    <a:pt x="768" y="367"/>
                  </a:lnTo>
                  <a:cubicBezTo>
                    <a:pt x="868" y="401"/>
                    <a:pt x="968" y="401"/>
                    <a:pt x="1068" y="467"/>
                  </a:cubicBezTo>
                  <a:cubicBezTo>
                    <a:pt x="1235" y="567"/>
                    <a:pt x="1368" y="634"/>
                    <a:pt x="1535" y="701"/>
                  </a:cubicBezTo>
                  <a:cubicBezTo>
                    <a:pt x="1602" y="701"/>
                    <a:pt x="1668" y="734"/>
                    <a:pt x="1735" y="734"/>
                  </a:cubicBezTo>
                  <a:lnTo>
                    <a:pt x="1868" y="734"/>
                  </a:lnTo>
                  <a:cubicBezTo>
                    <a:pt x="1968" y="701"/>
                    <a:pt x="2035" y="634"/>
                    <a:pt x="2035" y="534"/>
                  </a:cubicBezTo>
                  <a:cubicBezTo>
                    <a:pt x="2002" y="401"/>
                    <a:pt x="1968" y="301"/>
                    <a:pt x="1868" y="201"/>
                  </a:cubicBezTo>
                  <a:cubicBezTo>
                    <a:pt x="1768" y="134"/>
                    <a:pt x="1668" y="67"/>
                    <a:pt x="1535" y="34"/>
                  </a:cubicBezTo>
                  <a:cubicBezTo>
                    <a:pt x="1401" y="0"/>
                    <a:pt x="1268" y="0"/>
                    <a:pt x="1135"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55"/>
            <p:cNvSpPr/>
            <p:nvPr/>
          </p:nvSpPr>
          <p:spPr>
            <a:xfrm>
              <a:off x="6769780" y="3047259"/>
              <a:ext cx="13490" cy="15744"/>
            </a:xfrm>
            <a:custGeom>
              <a:avLst/>
              <a:gdLst/>
              <a:ahLst/>
              <a:cxnLst/>
              <a:rect l="l" t="t" r="r" b="b"/>
              <a:pathLst>
                <a:path w="1526" h="1781" extrusionOk="0">
                  <a:moveTo>
                    <a:pt x="1330" y="0"/>
                  </a:moveTo>
                  <a:cubicBezTo>
                    <a:pt x="1321" y="0"/>
                    <a:pt x="1311" y="1"/>
                    <a:pt x="1301" y="3"/>
                  </a:cubicBezTo>
                  <a:lnTo>
                    <a:pt x="1201" y="3"/>
                  </a:lnTo>
                  <a:cubicBezTo>
                    <a:pt x="1101" y="3"/>
                    <a:pt x="1035" y="37"/>
                    <a:pt x="935" y="70"/>
                  </a:cubicBezTo>
                  <a:cubicBezTo>
                    <a:pt x="801" y="103"/>
                    <a:pt x="701" y="170"/>
                    <a:pt x="568" y="237"/>
                  </a:cubicBezTo>
                  <a:cubicBezTo>
                    <a:pt x="468" y="337"/>
                    <a:pt x="334" y="437"/>
                    <a:pt x="234" y="570"/>
                  </a:cubicBezTo>
                  <a:cubicBezTo>
                    <a:pt x="134" y="704"/>
                    <a:pt x="67" y="871"/>
                    <a:pt x="34" y="1037"/>
                  </a:cubicBezTo>
                  <a:cubicBezTo>
                    <a:pt x="1" y="1171"/>
                    <a:pt x="34" y="1338"/>
                    <a:pt x="101" y="1471"/>
                  </a:cubicBezTo>
                  <a:cubicBezTo>
                    <a:pt x="134" y="1571"/>
                    <a:pt x="201" y="1671"/>
                    <a:pt x="301" y="1738"/>
                  </a:cubicBezTo>
                  <a:cubicBezTo>
                    <a:pt x="334" y="1771"/>
                    <a:pt x="367" y="1771"/>
                    <a:pt x="434" y="1771"/>
                  </a:cubicBezTo>
                  <a:cubicBezTo>
                    <a:pt x="446" y="1777"/>
                    <a:pt x="460" y="1780"/>
                    <a:pt x="473" y="1780"/>
                  </a:cubicBezTo>
                  <a:cubicBezTo>
                    <a:pt x="534" y="1780"/>
                    <a:pt x="601" y="1726"/>
                    <a:pt x="601" y="1671"/>
                  </a:cubicBezTo>
                  <a:lnTo>
                    <a:pt x="601" y="1604"/>
                  </a:lnTo>
                  <a:cubicBezTo>
                    <a:pt x="601" y="1571"/>
                    <a:pt x="601" y="1538"/>
                    <a:pt x="601" y="1504"/>
                  </a:cubicBezTo>
                  <a:lnTo>
                    <a:pt x="601" y="1338"/>
                  </a:lnTo>
                  <a:cubicBezTo>
                    <a:pt x="601" y="1137"/>
                    <a:pt x="601" y="971"/>
                    <a:pt x="601" y="770"/>
                  </a:cubicBezTo>
                  <a:cubicBezTo>
                    <a:pt x="634" y="670"/>
                    <a:pt x="668" y="570"/>
                    <a:pt x="734" y="470"/>
                  </a:cubicBezTo>
                  <a:cubicBezTo>
                    <a:pt x="801" y="404"/>
                    <a:pt x="868" y="337"/>
                    <a:pt x="968" y="303"/>
                  </a:cubicBezTo>
                  <a:cubicBezTo>
                    <a:pt x="1035" y="237"/>
                    <a:pt x="1101" y="237"/>
                    <a:pt x="1168" y="237"/>
                  </a:cubicBezTo>
                  <a:lnTo>
                    <a:pt x="1268" y="237"/>
                  </a:lnTo>
                  <a:lnTo>
                    <a:pt x="1368" y="270"/>
                  </a:lnTo>
                  <a:cubicBezTo>
                    <a:pt x="1525" y="239"/>
                    <a:pt x="1475" y="0"/>
                    <a:pt x="1330"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55"/>
            <p:cNvSpPr/>
            <p:nvPr/>
          </p:nvSpPr>
          <p:spPr>
            <a:xfrm>
              <a:off x="6739404" y="3125134"/>
              <a:ext cx="27431" cy="53676"/>
            </a:xfrm>
            <a:custGeom>
              <a:avLst/>
              <a:gdLst/>
              <a:ahLst/>
              <a:cxnLst/>
              <a:rect l="l" t="t" r="r" b="b"/>
              <a:pathLst>
                <a:path w="3103" h="6072" extrusionOk="0">
                  <a:moveTo>
                    <a:pt x="2402" y="1"/>
                  </a:moveTo>
                  <a:cubicBezTo>
                    <a:pt x="2202" y="1"/>
                    <a:pt x="2002" y="34"/>
                    <a:pt x="1802" y="101"/>
                  </a:cubicBezTo>
                  <a:cubicBezTo>
                    <a:pt x="1635" y="134"/>
                    <a:pt x="1435" y="234"/>
                    <a:pt x="1268" y="367"/>
                  </a:cubicBezTo>
                  <a:cubicBezTo>
                    <a:pt x="1102" y="501"/>
                    <a:pt x="968" y="668"/>
                    <a:pt x="901" y="834"/>
                  </a:cubicBezTo>
                  <a:lnTo>
                    <a:pt x="835" y="1001"/>
                  </a:lnTo>
                  <a:lnTo>
                    <a:pt x="768" y="1135"/>
                  </a:lnTo>
                  <a:cubicBezTo>
                    <a:pt x="768" y="1235"/>
                    <a:pt x="735" y="1335"/>
                    <a:pt x="735" y="1468"/>
                  </a:cubicBezTo>
                  <a:cubicBezTo>
                    <a:pt x="735" y="1668"/>
                    <a:pt x="735" y="1869"/>
                    <a:pt x="801" y="2069"/>
                  </a:cubicBezTo>
                  <a:cubicBezTo>
                    <a:pt x="868" y="2269"/>
                    <a:pt x="968" y="2469"/>
                    <a:pt x="1102" y="2636"/>
                  </a:cubicBezTo>
                  <a:cubicBezTo>
                    <a:pt x="1122" y="2662"/>
                    <a:pt x="1144" y="2687"/>
                    <a:pt x="1167" y="2712"/>
                  </a:cubicBezTo>
                  <a:lnTo>
                    <a:pt x="1167" y="2712"/>
                  </a:lnTo>
                  <a:cubicBezTo>
                    <a:pt x="925" y="2799"/>
                    <a:pt x="712" y="2938"/>
                    <a:pt x="534" y="3136"/>
                  </a:cubicBezTo>
                  <a:cubicBezTo>
                    <a:pt x="368" y="3303"/>
                    <a:pt x="234" y="3470"/>
                    <a:pt x="134" y="3670"/>
                  </a:cubicBezTo>
                  <a:cubicBezTo>
                    <a:pt x="101" y="3770"/>
                    <a:pt x="67" y="3870"/>
                    <a:pt x="34" y="4003"/>
                  </a:cubicBezTo>
                  <a:cubicBezTo>
                    <a:pt x="1" y="4103"/>
                    <a:pt x="1" y="4237"/>
                    <a:pt x="1" y="4337"/>
                  </a:cubicBezTo>
                  <a:lnTo>
                    <a:pt x="1" y="4504"/>
                  </a:lnTo>
                  <a:lnTo>
                    <a:pt x="1" y="4671"/>
                  </a:lnTo>
                  <a:cubicBezTo>
                    <a:pt x="1" y="4771"/>
                    <a:pt x="34" y="4904"/>
                    <a:pt x="67" y="5004"/>
                  </a:cubicBezTo>
                  <a:cubicBezTo>
                    <a:pt x="168" y="5204"/>
                    <a:pt x="268" y="5404"/>
                    <a:pt x="434" y="5571"/>
                  </a:cubicBezTo>
                  <a:cubicBezTo>
                    <a:pt x="568" y="5705"/>
                    <a:pt x="735" y="5838"/>
                    <a:pt x="935" y="5938"/>
                  </a:cubicBezTo>
                  <a:cubicBezTo>
                    <a:pt x="1035" y="5971"/>
                    <a:pt x="1135" y="6005"/>
                    <a:pt x="1235" y="6038"/>
                  </a:cubicBezTo>
                  <a:cubicBezTo>
                    <a:pt x="1368" y="6072"/>
                    <a:pt x="1468" y="6072"/>
                    <a:pt x="1569" y="6072"/>
                  </a:cubicBezTo>
                  <a:cubicBezTo>
                    <a:pt x="1702" y="6072"/>
                    <a:pt x="1769" y="5871"/>
                    <a:pt x="1602" y="5805"/>
                  </a:cubicBezTo>
                  <a:cubicBezTo>
                    <a:pt x="1302" y="5671"/>
                    <a:pt x="1035" y="5471"/>
                    <a:pt x="868" y="5204"/>
                  </a:cubicBezTo>
                  <a:cubicBezTo>
                    <a:pt x="835" y="5138"/>
                    <a:pt x="768" y="5071"/>
                    <a:pt x="735" y="5004"/>
                  </a:cubicBezTo>
                  <a:cubicBezTo>
                    <a:pt x="701" y="4937"/>
                    <a:pt x="668" y="4871"/>
                    <a:pt x="668" y="4804"/>
                  </a:cubicBezTo>
                  <a:cubicBezTo>
                    <a:pt x="635" y="4737"/>
                    <a:pt x="601" y="4637"/>
                    <a:pt x="601" y="4570"/>
                  </a:cubicBezTo>
                  <a:cubicBezTo>
                    <a:pt x="601" y="4537"/>
                    <a:pt x="601" y="4504"/>
                    <a:pt x="601" y="4470"/>
                  </a:cubicBezTo>
                  <a:lnTo>
                    <a:pt x="601" y="4337"/>
                  </a:lnTo>
                  <a:cubicBezTo>
                    <a:pt x="635" y="4304"/>
                    <a:pt x="635" y="4204"/>
                    <a:pt x="635" y="4137"/>
                  </a:cubicBezTo>
                  <a:cubicBezTo>
                    <a:pt x="635" y="4070"/>
                    <a:pt x="668" y="4003"/>
                    <a:pt x="701" y="3937"/>
                  </a:cubicBezTo>
                  <a:cubicBezTo>
                    <a:pt x="768" y="3770"/>
                    <a:pt x="835" y="3636"/>
                    <a:pt x="935" y="3536"/>
                  </a:cubicBezTo>
                  <a:cubicBezTo>
                    <a:pt x="1135" y="3303"/>
                    <a:pt x="1435" y="3136"/>
                    <a:pt x="1735" y="3069"/>
                  </a:cubicBezTo>
                  <a:lnTo>
                    <a:pt x="1769" y="3069"/>
                  </a:lnTo>
                  <a:cubicBezTo>
                    <a:pt x="2002" y="3036"/>
                    <a:pt x="2036" y="2702"/>
                    <a:pt x="1802" y="2636"/>
                  </a:cubicBezTo>
                  <a:cubicBezTo>
                    <a:pt x="1502" y="2502"/>
                    <a:pt x="1268" y="2269"/>
                    <a:pt x="1135" y="1969"/>
                  </a:cubicBezTo>
                  <a:cubicBezTo>
                    <a:pt x="1068" y="1802"/>
                    <a:pt x="1035" y="1635"/>
                    <a:pt x="1035" y="1468"/>
                  </a:cubicBezTo>
                  <a:cubicBezTo>
                    <a:pt x="1035" y="1402"/>
                    <a:pt x="1035" y="1301"/>
                    <a:pt x="1035" y="1235"/>
                  </a:cubicBezTo>
                  <a:lnTo>
                    <a:pt x="1068" y="1101"/>
                  </a:lnTo>
                  <a:lnTo>
                    <a:pt x="1102" y="968"/>
                  </a:lnTo>
                  <a:cubicBezTo>
                    <a:pt x="1268" y="668"/>
                    <a:pt x="1535" y="434"/>
                    <a:pt x="1869" y="334"/>
                  </a:cubicBezTo>
                  <a:cubicBezTo>
                    <a:pt x="1991" y="285"/>
                    <a:pt x="2113" y="254"/>
                    <a:pt x="2235" y="254"/>
                  </a:cubicBezTo>
                  <a:cubicBezTo>
                    <a:pt x="2280" y="254"/>
                    <a:pt x="2324" y="258"/>
                    <a:pt x="2369" y="267"/>
                  </a:cubicBezTo>
                  <a:cubicBezTo>
                    <a:pt x="2469" y="267"/>
                    <a:pt x="2536" y="267"/>
                    <a:pt x="2636" y="301"/>
                  </a:cubicBezTo>
                  <a:lnTo>
                    <a:pt x="2736" y="334"/>
                  </a:lnTo>
                  <a:lnTo>
                    <a:pt x="2869" y="401"/>
                  </a:lnTo>
                  <a:lnTo>
                    <a:pt x="2903" y="401"/>
                  </a:lnTo>
                  <a:cubicBezTo>
                    <a:pt x="2970" y="401"/>
                    <a:pt x="3036" y="401"/>
                    <a:pt x="3070" y="334"/>
                  </a:cubicBezTo>
                  <a:cubicBezTo>
                    <a:pt x="3103" y="234"/>
                    <a:pt x="3070" y="167"/>
                    <a:pt x="3003" y="134"/>
                  </a:cubicBezTo>
                  <a:lnTo>
                    <a:pt x="2869" y="101"/>
                  </a:lnTo>
                  <a:lnTo>
                    <a:pt x="2736" y="34"/>
                  </a:lnTo>
                  <a:cubicBezTo>
                    <a:pt x="2636" y="34"/>
                    <a:pt x="2503" y="1"/>
                    <a:pt x="2402"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55"/>
            <p:cNvSpPr/>
            <p:nvPr/>
          </p:nvSpPr>
          <p:spPr>
            <a:xfrm>
              <a:off x="6792190" y="3173968"/>
              <a:ext cx="33035" cy="27554"/>
            </a:xfrm>
            <a:custGeom>
              <a:avLst/>
              <a:gdLst/>
              <a:ahLst/>
              <a:cxnLst/>
              <a:rect l="l" t="t" r="r" b="b"/>
              <a:pathLst>
                <a:path w="3737" h="3117" extrusionOk="0">
                  <a:moveTo>
                    <a:pt x="3011" y="1"/>
                  </a:moveTo>
                  <a:cubicBezTo>
                    <a:pt x="2954" y="1"/>
                    <a:pt x="2894" y="32"/>
                    <a:pt x="2869" y="81"/>
                  </a:cubicBezTo>
                  <a:cubicBezTo>
                    <a:pt x="2869" y="147"/>
                    <a:pt x="2903" y="214"/>
                    <a:pt x="2936" y="247"/>
                  </a:cubicBezTo>
                  <a:cubicBezTo>
                    <a:pt x="3003" y="247"/>
                    <a:pt x="3070" y="281"/>
                    <a:pt x="3103" y="314"/>
                  </a:cubicBezTo>
                  <a:cubicBezTo>
                    <a:pt x="3136" y="347"/>
                    <a:pt x="3203" y="381"/>
                    <a:pt x="3236" y="447"/>
                  </a:cubicBezTo>
                  <a:cubicBezTo>
                    <a:pt x="3303" y="514"/>
                    <a:pt x="3370" y="614"/>
                    <a:pt x="3403" y="714"/>
                  </a:cubicBezTo>
                  <a:cubicBezTo>
                    <a:pt x="3503" y="914"/>
                    <a:pt x="3470" y="1181"/>
                    <a:pt x="3370" y="1381"/>
                  </a:cubicBezTo>
                  <a:lnTo>
                    <a:pt x="3336" y="1448"/>
                  </a:lnTo>
                  <a:lnTo>
                    <a:pt x="3303" y="1515"/>
                  </a:lnTo>
                  <a:cubicBezTo>
                    <a:pt x="3270" y="1548"/>
                    <a:pt x="3236" y="1582"/>
                    <a:pt x="3170" y="1615"/>
                  </a:cubicBezTo>
                  <a:cubicBezTo>
                    <a:pt x="3103" y="1682"/>
                    <a:pt x="3003" y="1748"/>
                    <a:pt x="2903" y="1782"/>
                  </a:cubicBezTo>
                  <a:cubicBezTo>
                    <a:pt x="2829" y="1794"/>
                    <a:pt x="2752" y="1802"/>
                    <a:pt x="2674" y="1802"/>
                  </a:cubicBezTo>
                  <a:cubicBezTo>
                    <a:pt x="2541" y="1802"/>
                    <a:pt x="2408" y="1779"/>
                    <a:pt x="2302" y="1715"/>
                  </a:cubicBezTo>
                  <a:cubicBezTo>
                    <a:pt x="2269" y="1682"/>
                    <a:pt x="2236" y="1682"/>
                    <a:pt x="2202" y="1682"/>
                  </a:cubicBezTo>
                  <a:cubicBezTo>
                    <a:pt x="2185" y="1676"/>
                    <a:pt x="2168" y="1673"/>
                    <a:pt x="2151" y="1673"/>
                  </a:cubicBezTo>
                  <a:cubicBezTo>
                    <a:pt x="2070" y="1673"/>
                    <a:pt x="1996" y="1738"/>
                    <a:pt x="1969" y="1848"/>
                  </a:cubicBezTo>
                  <a:lnTo>
                    <a:pt x="1969" y="1882"/>
                  </a:lnTo>
                  <a:cubicBezTo>
                    <a:pt x="1935" y="2082"/>
                    <a:pt x="1802" y="2282"/>
                    <a:pt x="1602" y="2382"/>
                  </a:cubicBezTo>
                  <a:cubicBezTo>
                    <a:pt x="1502" y="2416"/>
                    <a:pt x="1402" y="2449"/>
                    <a:pt x="1302" y="2482"/>
                  </a:cubicBezTo>
                  <a:lnTo>
                    <a:pt x="1168" y="2482"/>
                  </a:lnTo>
                  <a:lnTo>
                    <a:pt x="1035" y="2449"/>
                  </a:lnTo>
                  <a:lnTo>
                    <a:pt x="935" y="2416"/>
                  </a:lnTo>
                  <a:lnTo>
                    <a:pt x="901" y="2416"/>
                  </a:lnTo>
                  <a:cubicBezTo>
                    <a:pt x="868" y="2382"/>
                    <a:pt x="835" y="2349"/>
                    <a:pt x="801" y="2315"/>
                  </a:cubicBezTo>
                  <a:cubicBezTo>
                    <a:pt x="701" y="2249"/>
                    <a:pt x="634" y="2149"/>
                    <a:pt x="601" y="2082"/>
                  </a:cubicBezTo>
                  <a:cubicBezTo>
                    <a:pt x="501" y="1848"/>
                    <a:pt x="434" y="1615"/>
                    <a:pt x="468" y="1415"/>
                  </a:cubicBezTo>
                  <a:cubicBezTo>
                    <a:pt x="501" y="1348"/>
                    <a:pt x="468" y="1315"/>
                    <a:pt x="434" y="1281"/>
                  </a:cubicBezTo>
                  <a:cubicBezTo>
                    <a:pt x="418" y="1248"/>
                    <a:pt x="384" y="1231"/>
                    <a:pt x="351" y="1231"/>
                  </a:cubicBezTo>
                  <a:cubicBezTo>
                    <a:pt x="318" y="1231"/>
                    <a:pt x="284" y="1248"/>
                    <a:pt x="268" y="1281"/>
                  </a:cubicBezTo>
                  <a:cubicBezTo>
                    <a:pt x="201" y="1348"/>
                    <a:pt x="134" y="1415"/>
                    <a:pt x="101" y="1515"/>
                  </a:cubicBezTo>
                  <a:cubicBezTo>
                    <a:pt x="67" y="1582"/>
                    <a:pt x="34" y="1648"/>
                    <a:pt x="34" y="1748"/>
                  </a:cubicBezTo>
                  <a:cubicBezTo>
                    <a:pt x="1" y="1915"/>
                    <a:pt x="34" y="2115"/>
                    <a:pt x="67" y="2282"/>
                  </a:cubicBezTo>
                  <a:cubicBezTo>
                    <a:pt x="134" y="2449"/>
                    <a:pt x="234" y="2616"/>
                    <a:pt x="368" y="2749"/>
                  </a:cubicBezTo>
                  <a:cubicBezTo>
                    <a:pt x="434" y="2816"/>
                    <a:pt x="501" y="2883"/>
                    <a:pt x="568" y="2949"/>
                  </a:cubicBezTo>
                  <a:lnTo>
                    <a:pt x="735" y="3016"/>
                  </a:lnTo>
                  <a:lnTo>
                    <a:pt x="835" y="3049"/>
                  </a:lnTo>
                  <a:cubicBezTo>
                    <a:pt x="935" y="3083"/>
                    <a:pt x="1035" y="3116"/>
                    <a:pt x="1135" y="3116"/>
                  </a:cubicBezTo>
                  <a:cubicBezTo>
                    <a:pt x="1235" y="3116"/>
                    <a:pt x="1335" y="3083"/>
                    <a:pt x="1435" y="3083"/>
                  </a:cubicBezTo>
                  <a:cubicBezTo>
                    <a:pt x="1602" y="3049"/>
                    <a:pt x="1769" y="2949"/>
                    <a:pt x="1935" y="2849"/>
                  </a:cubicBezTo>
                  <a:cubicBezTo>
                    <a:pt x="2069" y="2749"/>
                    <a:pt x="2202" y="2582"/>
                    <a:pt x="2269" y="2416"/>
                  </a:cubicBezTo>
                  <a:cubicBezTo>
                    <a:pt x="2321" y="2346"/>
                    <a:pt x="2364" y="2259"/>
                    <a:pt x="2393" y="2168"/>
                  </a:cubicBezTo>
                  <a:lnTo>
                    <a:pt x="2393" y="2168"/>
                  </a:lnTo>
                  <a:cubicBezTo>
                    <a:pt x="2450" y="2178"/>
                    <a:pt x="2508" y="2182"/>
                    <a:pt x="2565" y="2182"/>
                  </a:cubicBezTo>
                  <a:cubicBezTo>
                    <a:pt x="2719" y="2182"/>
                    <a:pt x="2869" y="2149"/>
                    <a:pt x="3003" y="2082"/>
                  </a:cubicBezTo>
                  <a:cubicBezTo>
                    <a:pt x="3136" y="2015"/>
                    <a:pt x="3270" y="1949"/>
                    <a:pt x="3403" y="1848"/>
                  </a:cubicBezTo>
                  <a:cubicBezTo>
                    <a:pt x="3436" y="1782"/>
                    <a:pt x="3503" y="1748"/>
                    <a:pt x="3537" y="1682"/>
                  </a:cubicBezTo>
                  <a:lnTo>
                    <a:pt x="3603" y="1582"/>
                  </a:lnTo>
                  <a:lnTo>
                    <a:pt x="3637" y="1482"/>
                  </a:lnTo>
                  <a:cubicBezTo>
                    <a:pt x="3737" y="1215"/>
                    <a:pt x="3737" y="914"/>
                    <a:pt x="3637" y="648"/>
                  </a:cubicBezTo>
                  <a:cubicBezTo>
                    <a:pt x="3603" y="514"/>
                    <a:pt x="3503" y="381"/>
                    <a:pt x="3436" y="281"/>
                  </a:cubicBezTo>
                  <a:cubicBezTo>
                    <a:pt x="3370" y="214"/>
                    <a:pt x="3336" y="181"/>
                    <a:pt x="3270" y="147"/>
                  </a:cubicBezTo>
                  <a:cubicBezTo>
                    <a:pt x="3203" y="81"/>
                    <a:pt x="3136" y="47"/>
                    <a:pt x="3070" y="14"/>
                  </a:cubicBezTo>
                  <a:cubicBezTo>
                    <a:pt x="3052" y="5"/>
                    <a:pt x="3031" y="1"/>
                    <a:pt x="3011"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55"/>
            <p:cNvSpPr/>
            <p:nvPr/>
          </p:nvSpPr>
          <p:spPr>
            <a:xfrm>
              <a:off x="6697536" y="3089366"/>
              <a:ext cx="19589" cy="13543"/>
            </a:xfrm>
            <a:custGeom>
              <a:avLst/>
              <a:gdLst/>
              <a:ahLst/>
              <a:cxnLst/>
              <a:rect l="l" t="t" r="r" b="b"/>
              <a:pathLst>
                <a:path w="2216" h="1532" extrusionOk="0">
                  <a:moveTo>
                    <a:pt x="2056" y="1"/>
                  </a:moveTo>
                  <a:cubicBezTo>
                    <a:pt x="2040" y="1"/>
                    <a:pt x="2021" y="4"/>
                    <a:pt x="2001" y="10"/>
                  </a:cubicBezTo>
                  <a:lnTo>
                    <a:pt x="1901" y="10"/>
                  </a:lnTo>
                  <a:cubicBezTo>
                    <a:pt x="1835" y="10"/>
                    <a:pt x="1735" y="10"/>
                    <a:pt x="1601" y="44"/>
                  </a:cubicBezTo>
                  <a:cubicBezTo>
                    <a:pt x="1468" y="77"/>
                    <a:pt x="1334" y="77"/>
                    <a:pt x="1201" y="144"/>
                  </a:cubicBezTo>
                  <a:cubicBezTo>
                    <a:pt x="1034" y="177"/>
                    <a:pt x="867" y="244"/>
                    <a:pt x="734" y="311"/>
                  </a:cubicBezTo>
                  <a:cubicBezTo>
                    <a:pt x="567" y="377"/>
                    <a:pt x="434" y="477"/>
                    <a:pt x="300" y="611"/>
                  </a:cubicBezTo>
                  <a:cubicBezTo>
                    <a:pt x="200" y="711"/>
                    <a:pt x="100" y="844"/>
                    <a:pt x="67" y="978"/>
                  </a:cubicBezTo>
                  <a:cubicBezTo>
                    <a:pt x="0" y="1144"/>
                    <a:pt x="0" y="1311"/>
                    <a:pt x="67" y="1445"/>
                  </a:cubicBezTo>
                  <a:cubicBezTo>
                    <a:pt x="88" y="1508"/>
                    <a:pt x="136" y="1531"/>
                    <a:pt x="194" y="1531"/>
                  </a:cubicBezTo>
                  <a:cubicBezTo>
                    <a:pt x="227" y="1531"/>
                    <a:pt x="264" y="1524"/>
                    <a:pt x="300" y="1511"/>
                  </a:cubicBezTo>
                  <a:cubicBezTo>
                    <a:pt x="334" y="1478"/>
                    <a:pt x="367" y="1478"/>
                    <a:pt x="400" y="1445"/>
                  </a:cubicBezTo>
                  <a:cubicBezTo>
                    <a:pt x="434" y="1378"/>
                    <a:pt x="500" y="1345"/>
                    <a:pt x="567" y="1278"/>
                  </a:cubicBezTo>
                  <a:cubicBezTo>
                    <a:pt x="667" y="1111"/>
                    <a:pt x="801" y="911"/>
                    <a:pt x="1001" y="677"/>
                  </a:cubicBezTo>
                  <a:cubicBezTo>
                    <a:pt x="1067" y="577"/>
                    <a:pt x="1168" y="477"/>
                    <a:pt x="1301" y="411"/>
                  </a:cubicBezTo>
                  <a:cubicBezTo>
                    <a:pt x="1401" y="344"/>
                    <a:pt x="1501" y="311"/>
                    <a:pt x="1635" y="277"/>
                  </a:cubicBezTo>
                  <a:cubicBezTo>
                    <a:pt x="1701" y="244"/>
                    <a:pt x="1801" y="244"/>
                    <a:pt x="1901" y="244"/>
                  </a:cubicBezTo>
                  <a:lnTo>
                    <a:pt x="2001" y="244"/>
                  </a:lnTo>
                  <a:lnTo>
                    <a:pt x="2035" y="277"/>
                  </a:lnTo>
                  <a:cubicBezTo>
                    <a:pt x="2215" y="247"/>
                    <a:pt x="2206" y="1"/>
                    <a:pt x="2056"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55"/>
            <p:cNvSpPr/>
            <p:nvPr/>
          </p:nvSpPr>
          <p:spPr>
            <a:xfrm>
              <a:off x="6694584" y="3117443"/>
              <a:ext cx="10652" cy="20553"/>
            </a:xfrm>
            <a:custGeom>
              <a:avLst/>
              <a:gdLst/>
              <a:ahLst/>
              <a:cxnLst/>
              <a:rect l="l" t="t" r="r" b="b"/>
              <a:pathLst>
                <a:path w="1205" h="2325" extrusionOk="0">
                  <a:moveTo>
                    <a:pt x="1029" y="0"/>
                  </a:moveTo>
                  <a:cubicBezTo>
                    <a:pt x="987" y="0"/>
                    <a:pt x="941" y="20"/>
                    <a:pt x="901" y="70"/>
                  </a:cubicBezTo>
                  <a:lnTo>
                    <a:pt x="834" y="137"/>
                  </a:lnTo>
                  <a:cubicBezTo>
                    <a:pt x="801" y="170"/>
                    <a:pt x="734" y="270"/>
                    <a:pt x="668" y="337"/>
                  </a:cubicBezTo>
                  <a:cubicBezTo>
                    <a:pt x="568" y="437"/>
                    <a:pt x="501" y="537"/>
                    <a:pt x="434" y="670"/>
                  </a:cubicBezTo>
                  <a:cubicBezTo>
                    <a:pt x="367" y="770"/>
                    <a:pt x="267" y="904"/>
                    <a:pt x="167" y="1071"/>
                  </a:cubicBezTo>
                  <a:cubicBezTo>
                    <a:pt x="101" y="1204"/>
                    <a:pt x="34" y="1338"/>
                    <a:pt x="0" y="1504"/>
                  </a:cubicBezTo>
                  <a:cubicBezTo>
                    <a:pt x="0" y="1638"/>
                    <a:pt x="0" y="1771"/>
                    <a:pt x="0" y="1938"/>
                  </a:cubicBezTo>
                  <a:cubicBezTo>
                    <a:pt x="34" y="2071"/>
                    <a:pt x="101" y="2205"/>
                    <a:pt x="234" y="2305"/>
                  </a:cubicBezTo>
                  <a:cubicBezTo>
                    <a:pt x="258" y="2317"/>
                    <a:pt x="287" y="2325"/>
                    <a:pt x="317" y="2325"/>
                  </a:cubicBezTo>
                  <a:cubicBezTo>
                    <a:pt x="369" y="2325"/>
                    <a:pt x="425" y="2302"/>
                    <a:pt x="467" y="2238"/>
                  </a:cubicBezTo>
                  <a:cubicBezTo>
                    <a:pt x="467" y="2205"/>
                    <a:pt x="501" y="2171"/>
                    <a:pt x="501" y="2138"/>
                  </a:cubicBezTo>
                  <a:cubicBezTo>
                    <a:pt x="534" y="2071"/>
                    <a:pt x="568" y="1971"/>
                    <a:pt x="568" y="1905"/>
                  </a:cubicBezTo>
                  <a:cubicBezTo>
                    <a:pt x="601" y="1704"/>
                    <a:pt x="601" y="1471"/>
                    <a:pt x="601" y="1204"/>
                  </a:cubicBezTo>
                  <a:cubicBezTo>
                    <a:pt x="634" y="1071"/>
                    <a:pt x="634" y="937"/>
                    <a:pt x="701" y="804"/>
                  </a:cubicBezTo>
                  <a:cubicBezTo>
                    <a:pt x="734" y="704"/>
                    <a:pt x="768" y="604"/>
                    <a:pt x="834" y="504"/>
                  </a:cubicBezTo>
                  <a:cubicBezTo>
                    <a:pt x="901" y="404"/>
                    <a:pt x="1001" y="303"/>
                    <a:pt x="1101" y="237"/>
                  </a:cubicBezTo>
                  <a:lnTo>
                    <a:pt x="1135" y="203"/>
                  </a:lnTo>
                  <a:cubicBezTo>
                    <a:pt x="1205" y="110"/>
                    <a:pt x="1127" y="0"/>
                    <a:pt x="1029"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55"/>
            <p:cNvSpPr/>
            <p:nvPr/>
          </p:nvSpPr>
          <p:spPr>
            <a:xfrm>
              <a:off x="6673349" y="3118026"/>
              <a:ext cx="8566" cy="21269"/>
            </a:xfrm>
            <a:custGeom>
              <a:avLst/>
              <a:gdLst/>
              <a:ahLst/>
              <a:cxnLst/>
              <a:rect l="l" t="t" r="r" b="b"/>
              <a:pathLst>
                <a:path w="969" h="2406" extrusionOk="0">
                  <a:moveTo>
                    <a:pt x="582" y="1"/>
                  </a:moveTo>
                  <a:cubicBezTo>
                    <a:pt x="534" y="1"/>
                    <a:pt x="488" y="29"/>
                    <a:pt x="468" y="71"/>
                  </a:cubicBezTo>
                  <a:lnTo>
                    <a:pt x="401" y="137"/>
                  </a:lnTo>
                  <a:cubicBezTo>
                    <a:pt x="334" y="237"/>
                    <a:pt x="268" y="304"/>
                    <a:pt x="234" y="404"/>
                  </a:cubicBezTo>
                  <a:cubicBezTo>
                    <a:pt x="168" y="538"/>
                    <a:pt x="101" y="671"/>
                    <a:pt x="67" y="838"/>
                  </a:cubicBezTo>
                  <a:cubicBezTo>
                    <a:pt x="34" y="1005"/>
                    <a:pt x="1" y="1171"/>
                    <a:pt x="1" y="1338"/>
                  </a:cubicBezTo>
                  <a:cubicBezTo>
                    <a:pt x="1" y="1538"/>
                    <a:pt x="34" y="1705"/>
                    <a:pt x="101" y="1872"/>
                  </a:cubicBezTo>
                  <a:cubicBezTo>
                    <a:pt x="168" y="2005"/>
                    <a:pt x="268" y="2139"/>
                    <a:pt x="401" y="2272"/>
                  </a:cubicBezTo>
                  <a:cubicBezTo>
                    <a:pt x="468" y="2339"/>
                    <a:pt x="601" y="2372"/>
                    <a:pt x="701" y="2406"/>
                  </a:cubicBezTo>
                  <a:lnTo>
                    <a:pt x="835" y="2406"/>
                  </a:lnTo>
                  <a:cubicBezTo>
                    <a:pt x="935" y="2372"/>
                    <a:pt x="968" y="2272"/>
                    <a:pt x="968" y="2206"/>
                  </a:cubicBezTo>
                  <a:lnTo>
                    <a:pt x="968" y="2172"/>
                  </a:lnTo>
                  <a:cubicBezTo>
                    <a:pt x="935" y="2139"/>
                    <a:pt x="935" y="2105"/>
                    <a:pt x="901" y="2072"/>
                  </a:cubicBezTo>
                  <a:cubicBezTo>
                    <a:pt x="868" y="2005"/>
                    <a:pt x="835" y="1939"/>
                    <a:pt x="801" y="1839"/>
                  </a:cubicBezTo>
                  <a:cubicBezTo>
                    <a:pt x="668" y="1672"/>
                    <a:pt x="568" y="1472"/>
                    <a:pt x="468" y="1272"/>
                  </a:cubicBezTo>
                  <a:cubicBezTo>
                    <a:pt x="401" y="1138"/>
                    <a:pt x="368" y="1005"/>
                    <a:pt x="368" y="871"/>
                  </a:cubicBezTo>
                  <a:cubicBezTo>
                    <a:pt x="368" y="771"/>
                    <a:pt x="401" y="638"/>
                    <a:pt x="434" y="538"/>
                  </a:cubicBezTo>
                  <a:cubicBezTo>
                    <a:pt x="468" y="471"/>
                    <a:pt x="534" y="404"/>
                    <a:pt x="568" y="338"/>
                  </a:cubicBezTo>
                  <a:lnTo>
                    <a:pt x="668" y="271"/>
                  </a:lnTo>
                  <a:lnTo>
                    <a:pt x="701" y="204"/>
                  </a:lnTo>
                  <a:cubicBezTo>
                    <a:pt x="735" y="171"/>
                    <a:pt x="735" y="71"/>
                    <a:pt x="668" y="37"/>
                  </a:cubicBezTo>
                  <a:cubicBezTo>
                    <a:pt x="642" y="12"/>
                    <a:pt x="612" y="1"/>
                    <a:pt x="582"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55"/>
            <p:cNvSpPr/>
            <p:nvPr/>
          </p:nvSpPr>
          <p:spPr>
            <a:xfrm>
              <a:off x="6918404" y="3184108"/>
              <a:ext cx="19766" cy="18997"/>
            </a:xfrm>
            <a:custGeom>
              <a:avLst/>
              <a:gdLst/>
              <a:ahLst/>
              <a:cxnLst/>
              <a:rect l="l" t="t" r="r" b="b"/>
              <a:pathLst>
                <a:path w="2236" h="2149" extrusionOk="0">
                  <a:moveTo>
                    <a:pt x="634" y="1"/>
                  </a:moveTo>
                  <a:cubicBezTo>
                    <a:pt x="501" y="1"/>
                    <a:pt x="367" y="1"/>
                    <a:pt x="234" y="34"/>
                  </a:cubicBezTo>
                  <a:lnTo>
                    <a:pt x="101" y="68"/>
                  </a:lnTo>
                  <a:cubicBezTo>
                    <a:pt x="34" y="101"/>
                    <a:pt x="1" y="168"/>
                    <a:pt x="34" y="234"/>
                  </a:cubicBezTo>
                  <a:cubicBezTo>
                    <a:pt x="58" y="283"/>
                    <a:pt x="101" y="314"/>
                    <a:pt x="148" y="314"/>
                  </a:cubicBezTo>
                  <a:cubicBezTo>
                    <a:pt x="165" y="314"/>
                    <a:pt x="183" y="310"/>
                    <a:pt x="201" y="301"/>
                  </a:cubicBezTo>
                  <a:cubicBezTo>
                    <a:pt x="234" y="301"/>
                    <a:pt x="267" y="268"/>
                    <a:pt x="334" y="268"/>
                  </a:cubicBezTo>
                  <a:cubicBezTo>
                    <a:pt x="434" y="234"/>
                    <a:pt x="534" y="234"/>
                    <a:pt x="634" y="234"/>
                  </a:cubicBezTo>
                  <a:cubicBezTo>
                    <a:pt x="801" y="268"/>
                    <a:pt x="935" y="301"/>
                    <a:pt x="1101" y="368"/>
                  </a:cubicBezTo>
                  <a:cubicBezTo>
                    <a:pt x="1235" y="468"/>
                    <a:pt x="1368" y="568"/>
                    <a:pt x="1435" y="735"/>
                  </a:cubicBezTo>
                  <a:cubicBezTo>
                    <a:pt x="1468" y="802"/>
                    <a:pt x="1502" y="868"/>
                    <a:pt x="1535" y="935"/>
                  </a:cubicBezTo>
                  <a:cubicBezTo>
                    <a:pt x="1568" y="1035"/>
                    <a:pt x="1602" y="1102"/>
                    <a:pt x="1602" y="1168"/>
                  </a:cubicBezTo>
                  <a:cubicBezTo>
                    <a:pt x="1668" y="1335"/>
                    <a:pt x="1635" y="1469"/>
                    <a:pt x="1668" y="1569"/>
                  </a:cubicBezTo>
                  <a:cubicBezTo>
                    <a:pt x="1668" y="1702"/>
                    <a:pt x="1668" y="1802"/>
                    <a:pt x="1668" y="1902"/>
                  </a:cubicBezTo>
                  <a:lnTo>
                    <a:pt x="1668" y="2036"/>
                  </a:lnTo>
                  <a:cubicBezTo>
                    <a:pt x="1668" y="2036"/>
                    <a:pt x="1668" y="2069"/>
                    <a:pt x="1668" y="2069"/>
                  </a:cubicBezTo>
                  <a:cubicBezTo>
                    <a:pt x="1717" y="2118"/>
                    <a:pt x="1784" y="2149"/>
                    <a:pt x="1842" y="2149"/>
                  </a:cubicBezTo>
                  <a:cubicBezTo>
                    <a:pt x="1864" y="2149"/>
                    <a:pt x="1884" y="2145"/>
                    <a:pt x="1902" y="2136"/>
                  </a:cubicBezTo>
                  <a:cubicBezTo>
                    <a:pt x="1935" y="2102"/>
                    <a:pt x="1969" y="2069"/>
                    <a:pt x="2035" y="2002"/>
                  </a:cubicBezTo>
                  <a:cubicBezTo>
                    <a:pt x="2102" y="1902"/>
                    <a:pt x="2169" y="1769"/>
                    <a:pt x="2202" y="1635"/>
                  </a:cubicBezTo>
                  <a:cubicBezTo>
                    <a:pt x="2235" y="1402"/>
                    <a:pt x="2202" y="1202"/>
                    <a:pt x="2135" y="1002"/>
                  </a:cubicBezTo>
                  <a:cubicBezTo>
                    <a:pt x="2102" y="902"/>
                    <a:pt x="2069" y="802"/>
                    <a:pt x="2002" y="701"/>
                  </a:cubicBezTo>
                  <a:cubicBezTo>
                    <a:pt x="1935" y="601"/>
                    <a:pt x="1835" y="501"/>
                    <a:pt x="1768" y="435"/>
                  </a:cubicBezTo>
                  <a:cubicBezTo>
                    <a:pt x="1435" y="168"/>
                    <a:pt x="1035" y="1"/>
                    <a:pt x="634"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55"/>
            <p:cNvSpPr/>
            <p:nvPr/>
          </p:nvSpPr>
          <p:spPr>
            <a:xfrm>
              <a:off x="6944899" y="3219443"/>
              <a:ext cx="8310" cy="22180"/>
            </a:xfrm>
            <a:custGeom>
              <a:avLst/>
              <a:gdLst/>
              <a:ahLst/>
              <a:cxnLst/>
              <a:rect l="l" t="t" r="r" b="b"/>
              <a:pathLst>
                <a:path w="940" h="2509" extrusionOk="0">
                  <a:moveTo>
                    <a:pt x="173" y="0"/>
                  </a:moveTo>
                  <a:cubicBezTo>
                    <a:pt x="61" y="0"/>
                    <a:pt x="1" y="162"/>
                    <a:pt x="106" y="240"/>
                  </a:cubicBezTo>
                  <a:lnTo>
                    <a:pt x="172" y="307"/>
                  </a:lnTo>
                  <a:cubicBezTo>
                    <a:pt x="239" y="374"/>
                    <a:pt x="306" y="441"/>
                    <a:pt x="339" y="507"/>
                  </a:cubicBezTo>
                  <a:cubicBezTo>
                    <a:pt x="406" y="607"/>
                    <a:pt x="439" y="741"/>
                    <a:pt x="473" y="874"/>
                  </a:cubicBezTo>
                  <a:cubicBezTo>
                    <a:pt x="473" y="1008"/>
                    <a:pt x="473" y="1141"/>
                    <a:pt x="439" y="1274"/>
                  </a:cubicBezTo>
                  <a:cubicBezTo>
                    <a:pt x="373" y="1508"/>
                    <a:pt x="273" y="1741"/>
                    <a:pt x="172" y="1942"/>
                  </a:cubicBezTo>
                  <a:cubicBezTo>
                    <a:pt x="139" y="2042"/>
                    <a:pt x="106" y="2108"/>
                    <a:pt x="106" y="2175"/>
                  </a:cubicBezTo>
                  <a:cubicBezTo>
                    <a:pt x="72" y="2242"/>
                    <a:pt x="72" y="2275"/>
                    <a:pt x="72" y="2309"/>
                  </a:cubicBezTo>
                  <a:lnTo>
                    <a:pt x="72" y="2375"/>
                  </a:lnTo>
                  <a:cubicBezTo>
                    <a:pt x="72" y="2442"/>
                    <a:pt x="139" y="2509"/>
                    <a:pt x="239" y="2509"/>
                  </a:cubicBezTo>
                  <a:cubicBezTo>
                    <a:pt x="306" y="2509"/>
                    <a:pt x="339" y="2509"/>
                    <a:pt x="373" y="2475"/>
                  </a:cubicBezTo>
                  <a:cubicBezTo>
                    <a:pt x="506" y="2442"/>
                    <a:pt x="606" y="2375"/>
                    <a:pt x="673" y="2275"/>
                  </a:cubicBezTo>
                  <a:cubicBezTo>
                    <a:pt x="773" y="2142"/>
                    <a:pt x="873" y="2008"/>
                    <a:pt x="906" y="1842"/>
                  </a:cubicBezTo>
                  <a:cubicBezTo>
                    <a:pt x="940" y="1641"/>
                    <a:pt x="940" y="1475"/>
                    <a:pt x="906" y="1274"/>
                  </a:cubicBezTo>
                  <a:cubicBezTo>
                    <a:pt x="873" y="1108"/>
                    <a:pt x="840" y="941"/>
                    <a:pt x="773" y="774"/>
                  </a:cubicBezTo>
                  <a:cubicBezTo>
                    <a:pt x="706" y="641"/>
                    <a:pt x="639" y="507"/>
                    <a:pt x="573" y="374"/>
                  </a:cubicBezTo>
                  <a:cubicBezTo>
                    <a:pt x="506" y="274"/>
                    <a:pt x="439" y="207"/>
                    <a:pt x="373" y="140"/>
                  </a:cubicBezTo>
                  <a:cubicBezTo>
                    <a:pt x="339" y="107"/>
                    <a:pt x="306" y="74"/>
                    <a:pt x="306" y="40"/>
                  </a:cubicBezTo>
                  <a:lnTo>
                    <a:pt x="273" y="40"/>
                  </a:lnTo>
                  <a:cubicBezTo>
                    <a:pt x="237" y="12"/>
                    <a:pt x="203" y="0"/>
                    <a:pt x="173"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55"/>
            <p:cNvSpPr/>
            <p:nvPr/>
          </p:nvSpPr>
          <p:spPr>
            <a:xfrm>
              <a:off x="6912755" y="3210434"/>
              <a:ext cx="10962" cy="16858"/>
            </a:xfrm>
            <a:custGeom>
              <a:avLst/>
              <a:gdLst/>
              <a:ahLst/>
              <a:cxnLst/>
              <a:rect l="l" t="t" r="r" b="b"/>
              <a:pathLst>
                <a:path w="1240" h="1907" extrusionOk="0">
                  <a:moveTo>
                    <a:pt x="192" y="1"/>
                  </a:moveTo>
                  <a:cubicBezTo>
                    <a:pt x="69" y="1"/>
                    <a:pt x="1" y="176"/>
                    <a:pt x="139" y="259"/>
                  </a:cubicBezTo>
                  <a:lnTo>
                    <a:pt x="206" y="292"/>
                  </a:lnTo>
                  <a:cubicBezTo>
                    <a:pt x="273" y="325"/>
                    <a:pt x="306" y="392"/>
                    <a:pt x="373" y="425"/>
                  </a:cubicBezTo>
                  <a:cubicBezTo>
                    <a:pt x="439" y="492"/>
                    <a:pt x="473" y="592"/>
                    <a:pt x="506" y="692"/>
                  </a:cubicBezTo>
                  <a:cubicBezTo>
                    <a:pt x="539" y="792"/>
                    <a:pt x="573" y="892"/>
                    <a:pt x="573" y="993"/>
                  </a:cubicBezTo>
                  <a:cubicBezTo>
                    <a:pt x="573" y="1193"/>
                    <a:pt x="606" y="1359"/>
                    <a:pt x="640" y="1560"/>
                  </a:cubicBezTo>
                  <a:cubicBezTo>
                    <a:pt x="640" y="1626"/>
                    <a:pt x="673" y="1693"/>
                    <a:pt x="706" y="1760"/>
                  </a:cubicBezTo>
                  <a:cubicBezTo>
                    <a:pt x="740" y="1793"/>
                    <a:pt x="740" y="1826"/>
                    <a:pt x="773" y="1826"/>
                  </a:cubicBezTo>
                  <a:cubicBezTo>
                    <a:pt x="810" y="1882"/>
                    <a:pt x="857" y="1906"/>
                    <a:pt x="902" y="1906"/>
                  </a:cubicBezTo>
                  <a:cubicBezTo>
                    <a:pt x="940" y="1906"/>
                    <a:pt x="976" y="1890"/>
                    <a:pt x="1006" y="1860"/>
                  </a:cubicBezTo>
                  <a:cubicBezTo>
                    <a:pt x="1107" y="1793"/>
                    <a:pt x="1173" y="1693"/>
                    <a:pt x="1207" y="1560"/>
                  </a:cubicBezTo>
                  <a:cubicBezTo>
                    <a:pt x="1240" y="1426"/>
                    <a:pt x="1240" y="1293"/>
                    <a:pt x="1207" y="1193"/>
                  </a:cubicBezTo>
                  <a:cubicBezTo>
                    <a:pt x="1173" y="1059"/>
                    <a:pt x="1107" y="926"/>
                    <a:pt x="1040" y="792"/>
                  </a:cubicBezTo>
                  <a:cubicBezTo>
                    <a:pt x="940" y="692"/>
                    <a:pt x="873" y="592"/>
                    <a:pt x="773" y="492"/>
                  </a:cubicBezTo>
                  <a:cubicBezTo>
                    <a:pt x="706" y="392"/>
                    <a:pt x="606" y="325"/>
                    <a:pt x="539" y="259"/>
                  </a:cubicBezTo>
                  <a:cubicBezTo>
                    <a:pt x="473" y="192"/>
                    <a:pt x="406" y="125"/>
                    <a:pt x="373" y="92"/>
                  </a:cubicBezTo>
                  <a:cubicBezTo>
                    <a:pt x="339" y="58"/>
                    <a:pt x="339" y="58"/>
                    <a:pt x="306" y="25"/>
                  </a:cubicBezTo>
                  <a:lnTo>
                    <a:pt x="273" y="25"/>
                  </a:lnTo>
                  <a:cubicBezTo>
                    <a:pt x="244" y="8"/>
                    <a:pt x="217" y="1"/>
                    <a:pt x="192"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55"/>
            <p:cNvSpPr/>
            <p:nvPr/>
          </p:nvSpPr>
          <p:spPr>
            <a:xfrm>
              <a:off x="6633249" y="3185505"/>
              <a:ext cx="16964" cy="14683"/>
            </a:xfrm>
            <a:custGeom>
              <a:avLst/>
              <a:gdLst/>
              <a:ahLst/>
              <a:cxnLst/>
              <a:rect l="l" t="t" r="r" b="b"/>
              <a:pathLst>
                <a:path w="1919" h="1661" extrusionOk="0">
                  <a:moveTo>
                    <a:pt x="1748" y="0"/>
                  </a:moveTo>
                  <a:cubicBezTo>
                    <a:pt x="1734" y="0"/>
                    <a:pt x="1718" y="3"/>
                    <a:pt x="1701" y="10"/>
                  </a:cubicBezTo>
                  <a:lnTo>
                    <a:pt x="1601" y="10"/>
                  </a:lnTo>
                  <a:cubicBezTo>
                    <a:pt x="1501" y="10"/>
                    <a:pt x="1401" y="43"/>
                    <a:pt x="1334" y="76"/>
                  </a:cubicBezTo>
                  <a:cubicBezTo>
                    <a:pt x="1201" y="110"/>
                    <a:pt x="1068" y="143"/>
                    <a:pt x="934" y="177"/>
                  </a:cubicBezTo>
                  <a:cubicBezTo>
                    <a:pt x="801" y="243"/>
                    <a:pt x="667" y="343"/>
                    <a:pt x="534" y="410"/>
                  </a:cubicBezTo>
                  <a:cubicBezTo>
                    <a:pt x="400" y="510"/>
                    <a:pt x="267" y="644"/>
                    <a:pt x="167" y="777"/>
                  </a:cubicBezTo>
                  <a:cubicBezTo>
                    <a:pt x="100" y="877"/>
                    <a:pt x="34" y="1044"/>
                    <a:pt x="34" y="1177"/>
                  </a:cubicBezTo>
                  <a:cubicBezTo>
                    <a:pt x="0" y="1277"/>
                    <a:pt x="0" y="1411"/>
                    <a:pt x="67" y="1511"/>
                  </a:cubicBezTo>
                  <a:cubicBezTo>
                    <a:pt x="67" y="1544"/>
                    <a:pt x="100" y="1578"/>
                    <a:pt x="134" y="1611"/>
                  </a:cubicBezTo>
                  <a:cubicBezTo>
                    <a:pt x="167" y="1644"/>
                    <a:pt x="209" y="1661"/>
                    <a:pt x="250" y="1661"/>
                  </a:cubicBezTo>
                  <a:cubicBezTo>
                    <a:pt x="292" y="1661"/>
                    <a:pt x="334" y="1644"/>
                    <a:pt x="367" y="1611"/>
                  </a:cubicBezTo>
                  <a:cubicBezTo>
                    <a:pt x="400" y="1578"/>
                    <a:pt x="400" y="1578"/>
                    <a:pt x="434" y="1544"/>
                  </a:cubicBezTo>
                  <a:cubicBezTo>
                    <a:pt x="467" y="1477"/>
                    <a:pt x="534" y="1411"/>
                    <a:pt x="567" y="1344"/>
                  </a:cubicBezTo>
                  <a:cubicBezTo>
                    <a:pt x="667" y="1177"/>
                    <a:pt x="701" y="977"/>
                    <a:pt x="834" y="777"/>
                  </a:cubicBezTo>
                  <a:cubicBezTo>
                    <a:pt x="901" y="644"/>
                    <a:pt x="968" y="543"/>
                    <a:pt x="1068" y="477"/>
                  </a:cubicBezTo>
                  <a:cubicBezTo>
                    <a:pt x="1168" y="410"/>
                    <a:pt x="1268" y="343"/>
                    <a:pt x="1368" y="310"/>
                  </a:cubicBezTo>
                  <a:cubicBezTo>
                    <a:pt x="1435" y="277"/>
                    <a:pt x="1535" y="277"/>
                    <a:pt x="1601" y="277"/>
                  </a:cubicBezTo>
                  <a:lnTo>
                    <a:pt x="1768" y="277"/>
                  </a:lnTo>
                  <a:cubicBezTo>
                    <a:pt x="1918" y="247"/>
                    <a:pt x="1879" y="0"/>
                    <a:pt x="1748"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55"/>
            <p:cNvSpPr/>
            <p:nvPr/>
          </p:nvSpPr>
          <p:spPr>
            <a:xfrm>
              <a:off x="6614967" y="3210160"/>
              <a:ext cx="15337" cy="26865"/>
            </a:xfrm>
            <a:custGeom>
              <a:avLst/>
              <a:gdLst/>
              <a:ahLst/>
              <a:cxnLst/>
              <a:rect l="l" t="t" r="r" b="b"/>
              <a:pathLst>
                <a:path w="1735" h="3039" extrusionOk="0">
                  <a:moveTo>
                    <a:pt x="534" y="1"/>
                  </a:moveTo>
                  <a:cubicBezTo>
                    <a:pt x="496" y="1"/>
                    <a:pt x="453" y="17"/>
                    <a:pt x="434" y="56"/>
                  </a:cubicBezTo>
                  <a:lnTo>
                    <a:pt x="334" y="190"/>
                  </a:lnTo>
                  <a:cubicBezTo>
                    <a:pt x="267" y="323"/>
                    <a:pt x="200" y="456"/>
                    <a:pt x="133" y="590"/>
                  </a:cubicBezTo>
                  <a:cubicBezTo>
                    <a:pt x="67" y="757"/>
                    <a:pt x="33" y="957"/>
                    <a:pt x="0" y="1190"/>
                  </a:cubicBezTo>
                  <a:cubicBezTo>
                    <a:pt x="0" y="1290"/>
                    <a:pt x="0" y="1424"/>
                    <a:pt x="0" y="1524"/>
                  </a:cubicBezTo>
                  <a:cubicBezTo>
                    <a:pt x="0" y="1657"/>
                    <a:pt x="33" y="1791"/>
                    <a:pt x="67" y="1924"/>
                  </a:cubicBezTo>
                  <a:cubicBezTo>
                    <a:pt x="100" y="2058"/>
                    <a:pt x="133" y="2158"/>
                    <a:pt x="200" y="2291"/>
                  </a:cubicBezTo>
                  <a:cubicBezTo>
                    <a:pt x="267" y="2391"/>
                    <a:pt x="334" y="2491"/>
                    <a:pt x="434" y="2591"/>
                  </a:cubicBezTo>
                  <a:cubicBezTo>
                    <a:pt x="567" y="2758"/>
                    <a:pt x="767" y="2892"/>
                    <a:pt x="967" y="2958"/>
                  </a:cubicBezTo>
                  <a:cubicBezTo>
                    <a:pt x="1065" y="3007"/>
                    <a:pt x="1181" y="3038"/>
                    <a:pt x="1301" y="3038"/>
                  </a:cubicBezTo>
                  <a:cubicBezTo>
                    <a:pt x="1345" y="3038"/>
                    <a:pt x="1390" y="3034"/>
                    <a:pt x="1434" y="3025"/>
                  </a:cubicBezTo>
                  <a:cubicBezTo>
                    <a:pt x="1501" y="3025"/>
                    <a:pt x="1568" y="3025"/>
                    <a:pt x="1601" y="2992"/>
                  </a:cubicBezTo>
                  <a:cubicBezTo>
                    <a:pt x="1635" y="2992"/>
                    <a:pt x="1668" y="2958"/>
                    <a:pt x="1668" y="2958"/>
                  </a:cubicBezTo>
                  <a:cubicBezTo>
                    <a:pt x="1735" y="2892"/>
                    <a:pt x="1701" y="2791"/>
                    <a:pt x="1668" y="2725"/>
                  </a:cubicBezTo>
                  <a:lnTo>
                    <a:pt x="1534" y="2658"/>
                  </a:lnTo>
                  <a:lnTo>
                    <a:pt x="1234" y="2458"/>
                  </a:lnTo>
                  <a:cubicBezTo>
                    <a:pt x="1101" y="2358"/>
                    <a:pt x="967" y="2258"/>
                    <a:pt x="867" y="2158"/>
                  </a:cubicBezTo>
                  <a:lnTo>
                    <a:pt x="667" y="1958"/>
                  </a:lnTo>
                  <a:cubicBezTo>
                    <a:pt x="600" y="1891"/>
                    <a:pt x="534" y="1824"/>
                    <a:pt x="500" y="1724"/>
                  </a:cubicBezTo>
                  <a:cubicBezTo>
                    <a:pt x="467" y="1657"/>
                    <a:pt x="400" y="1557"/>
                    <a:pt x="367" y="1491"/>
                  </a:cubicBezTo>
                  <a:cubicBezTo>
                    <a:pt x="367" y="1390"/>
                    <a:pt x="334" y="1290"/>
                    <a:pt x="334" y="1190"/>
                  </a:cubicBezTo>
                  <a:cubicBezTo>
                    <a:pt x="300" y="1024"/>
                    <a:pt x="334" y="823"/>
                    <a:pt x="400" y="657"/>
                  </a:cubicBezTo>
                  <a:cubicBezTo>
                    <a:pt x="434" y="556"/>
                    <a:pt x="500" y="423"/>
                    <a:pt x="567" y="356"/>
                  </a:cubicBezTo>
                  <a:cubicBezTo>
                    <a:pt x="600" y="290"/>
                    <a:pt x="634" y="256"/>
                    <a:pt x="667" y="223"/>
                  </a:cubicBezTo>
                  <a:lnTo>
                    <a:pt x="634" y="223"/>
                  </a:lnTo>
                  <a:cubicBezTo>
                    <a:pt x="701" y="156"/>
                    <a:pt x="667" y="56"/>
                    <a:pt x="600" y="23"/>
                  </a:cubicBezTo>
                  <a:cubicBezTo>
                    <a:pt x="587" y="9"/>
                    <a:pt x="561" y="1"/>
                    <a:pt x="534"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55"/>
            <p:cNvSpPr/>
            <p:nvPr/>
          </p:nvSpPr>
          <p:spPr>
            <a:xfrm>
              <a:off x="6647995" y="3211610"/>
              <a:ext cx="7965" cy="20871"/>
            </a:xfrm>
            <a:custGeom>
              <a:avLst/>
              <a:gdLst/>
              <a:ahLst/>
              <a:cxnLst/>
              <a:rect l="l" t="t" r="r" b="b"/>
              <a:pathLst>
                <a:path w="901" h="2361" extrusionOk="0">
                  <a:moveTo>
                    <a:pt x="701" y="1"/>
                  </a:moveTo>
                  <a:cubicBezTo>
                    <a:pt x="667" y="1"/>
                    <a:pt x="634" y="9"/>
                    <a:pt x="600" y="26"/>
                  </a:cubicBezTo>
                  <a:lnTo>
                    <a:pt x="534" y="126"/>
                  </a:lnTo>
                  <a:cubicBezTo>
                    <a:pt x="467" y="192"/>
                    <a:pt x="400" y="259"/>
                    <a:pt x="334" y="359"/>
                  </a:cubicBezTo>
                  <a:cubicBezTo>
                    <a:pt x="267" y="493"/>
                    <a:pt x="200" y="593"/>
                    <a:pt x="133" y="759"/>
                  </a:cubicBezTo>
                  <a:cubicBezTo>
                    <a:pt x="100" y="893"/>
                    <a:pt x="33" y="1060"/>
                    <a:pt x="33" y="1226"/>
                  </a:cubicBezTo>
                  <a:cubicBezTo>
                    <a:pt x="0" y="1427"/>
                    <a:pt x="33" y="1593"/>
                    <a:pt x="67" y="1760"/>
                  </a:cubicBezTo>
                  <a:cubicBezTo>
                    <a:pt x="100" y="1927"/>
                    <a:pt x="200" y="2060"/>
                    <a:pt x="334" y="2194"/>
                  </a:cubicBezTo>
                  <a:cubicBezTo>
                    <a:pt x="400" y="2261"/>
                    <a:pt x="500" y="2327"/>
                    <a:pt x="634" y="2361"/>
                  </a:cubicBezTo>
                  <a:lnTo>
                    <a:pt x="767" y="2361"/>
                  </a:lnTo>
                  <a:cubicBezTo>
                    <a:pt x="867" y="2327"/>
                    <a:pt x="901" y="2227"/>
                    <a:pt x="901" y="2160"/>
                  </a:cubicBezTo>
                  <a:lnTo>
                    <a:pt x="901" y="2127"/>
                  </a:lnTo>
                  <a:cubicBezTo>
                    <a:pt x="867" y="2094"/>
                    <a:pt x="867" y="2060"/>
                    <a:pt x="834" y="2027"/>
                  </a:cubicBezTo>
                  <a:cubicBezTo>
                    <a:pt x="834" y="1960"/>
                    <a:pt x="801" y="1860"/>
                    <a:pt x="767" y="1794"/>
                  </a:cubicBezTo>
                  <a:cubicBezTo>
                    <a:pt x="634" y="1627"/>
                    <a:pt x="567" y="1427"/>
                    <a:pt x="467" y="1193"/>
                  </a:cubicBezTo>
                  <a:cubicBezTo>
                    <a:pt x="434" y="1060"/>
                    <a:pt x="434" y="926"/>
                    <a:pt x="434" y="826"/>
                  </a:cubicBezTo>
                  <a:cubicBezTo>
                    <a:pt x="434" y="693"/>
                    <a:pt x="467" y="593"/>
                    <a:pt x="534" y="493"/>
                  </a:cubicBezTo>
                  <a:cubicBezTo>
                    <a:pt x="567" y="392"/>
                    <a:pt x="634" y="359"/>
                    <a:pt x="701" y="292"/>
                  </a:cubicBezTo>
                  <a:lnTo>
                    <a:pt x="767" y="226"/>
                  </a:lnTo>
                  <a:lnTo>
                    <a:pt x="801" y="226"/>
                  </a:lnTo>
                  <a:cubicBezTo>
                    <a:pt x="834" y="159"/>
                    <a:pt x="834" y="92"/>
                    <a:pt x="801" y="26"/>
                  </a:cubicBezTo>
                  <a:cubicBezTo>
                    <a:pt x="767" y="9"/>
                    <a:pt x="734" y="1"/>
                    <a:pt x="701"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55"/>
            <p:cNvSpPr/>
            <p:nvPr/>
          </p:nvSpPr>
          <p:spPr>
            <a:xfrm>
              <a:off x="6611130" y="3285144"/>
              <a:ext cx="18582" cy="19731"/>
            </a:xfrm>
            <a:custGeom>
              <a:avLst/>
              <a:gdLst/>
              <a:ahLst/>
              <a:cxnLst/>
              <a:rect l="l" t="t" r="r" b="b"/>
              <a:pathLst>
                <a:path w="2102" h="2232" extrusionOk="0">
                  <a:moveTo>
                    <a:pt x="1927" y="0"/>
                  </a:moveTo>
                  <a:cubicBezTo>
                    <a:pt x="1907" y="0"/>
                    <a:pt x="1886" y="5"/>
                    <a:pt x="1868" y="14"/>
                  </a:cubicBezTo>
                  <a:lnTo>
                    <a:pt x="1768" y="47"/>
                  </a:lnTo>
                  <a:cubicBezTo>
                    <a:pt x="1702" y="80"/>
                    <a:pt x="1568" y="147"/>
                    <a:pt x="1468" y="214"/>
                  </a:cubicBezTo>
                  <a:cubicBezTo>
                    <a:pt x="1335" y="280"/>
                    <a:pt x="1168" y="347"/>
                    <a:pt x="1034" y="447"/>
                  </a:cubicBezTo>
                  <a:cubicBezTo>
                    <a:pt x="901" y="547"/>
                    <a:pt x="734" y="647"/>
                    <a:pt x="601" y="781"/>
                  </a:cubicBezTo>
                  <a:cubicBezTo>
                    <a:pt x="467" y="881"/>
                    <a:pt x="334" y="1048"/>
                    <a:pt x="234" y="1181"/>
                  </a:cubicBezTo>
                  <a:cubicBezTo>
                    <a:pt x="134" y="1314"/>
                    <a:pt x="67" y="1481"/>
                    <a:pt x="34" y="1648"/>
                  </a:cubicBezTo>
                  <a:cubicBezTo>
                    <a:pt x="0" y="1815"/>
                    <a:pt x="34" y="1982"/>
                    <a:pt x="100" y="2148"/>
                  </a:cubicBezTo>
                  <a:lnTo>
                    <a:pt x="134" y="2182"/>
                  </a:lnTo>
                  <a:cubicBezTo>
                    <a:pt x="167" y="2215"/>
                    <a:pt x="209" y="2232"/>
                    <a:pt x="251" y="2232"/>
                  </a:cubicBezTo>
                  <a:cubicBezTo>
                    <a:pt x="292" y="2232"/>
                    <a:pt x="334" y="2215"/>
                    <a:pt x="367" y="2182"/>
                  </a:cubicBezTo>
                  <a:cubicBezTo>
                    <a:pt x="367" y="2148"/>
                    <a:pt x="401" y="2115"/>
                    <a:pt x="434" y="2082"/>
                  </a:cubicBezTo>
                  <a:cubicBezTo>
                    <a:pt x="501" y="2015"/>
                    <a:pt x="534" y="1915"/>
                    <a:pt x="601" y="1848"/>
                  </a:cubicBezTo>
                  <a:cubicBezTo>
                    <a:pt x="701" y="1648"/>
                    <a:pt x="801" y="1348"/>
                    <a:pt x="968" y="1048"/>
                  </a:cubicBezTo>
                  <a:cubicBezTo>
                    <a:pt x="1034" y="914"/>
                    <a:pt x="1135" y="781"/>
                    <a:pt x="1235" y="681"/>
                  </a:cubicBezTo>
                  <a:cubicBezTo>
                    <a:pt x="1335" y="581"/>
                    <a:pt x="1435" y="481"/>
                    <a:pt x="1568" y="414"/>
                  </a:cubicBezTo>
                  <a:cubicBezTo>
                    <a:pt x="1668" y="347"/>
                    <a:pt x="1735" y="314"/>
                    <a:pt x="1835" y="280"/>
                  </a:cubicBezTo>
                  <a:lnTo>
                    <a:pt x="1968" y="247"/>
                  </a:lnTo>
                  <a:lnTo>
                    <a:pt x="2002" y="247"/>
                  </a:lnTo>
                  <a:cubicBezTo>
                    <a:pt x="2069" y="214"/>
                    <a:pt x="2102" y="147"/>
                    <a:pt x="2069" y="80"/>
                  </a:cubicBezTo>
                  <a:cubicBezTo>
                    <a:pt x="2044" y="31"/>
                    <a:pt x="1984" y="0"/>
                    <a:pt x="1927"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55"/>
            <p:cNvSpPr/>
            <p:nvPr/>
          </p:nvSpPr>
          <p:spPr>
            <a:xfrm>
              <a:off x="6584883" y="3314636"/>
              <a:ext cx="12394" cy="31674"/>
            </a:xfrm>
            <a:custGeom>
              <a:avLst/>
              <a:gdLst/>
              <a:ahLst/>
              <a:cxnLst/>
              <a:rect l="l" t="t" r="r" b="b"/>
              <a:pathLst>
                <a:path w="1402" h="3583" extrusionOk="0">
                  <a:moveTo>
                    <a:pt x="509" y="0"/>
                  </a:moveTo>
                  <a:cubicBezTo>
                    <a:pt x="452" y="0"/>
                    <a:pt x="392" y="31"/>
                    <a:pt x="368" y="80"/>
                  </a:cubicBezTo>
                  <a:lnTo>
                    <a:pt x="301" y="213"/>
                  </a:lnTo>
                  <a:cubicBezTo>
                    <a:pt x="234" y="347"/>
                    <a:pt x="201" y="480"/>
                    <a:pt x="167" y="647"/>
                  </a:cubicBezTo>
                  <a:cubicBezTo>
                    <a:pt x="134" y="747"/>
                    <a:pt x="101" y="847"/>
                    <a:pt x="67" y="914"/>
                  </a:cubicBezTo>
                  <a:cubicBezTo>
                    <a:pt x="67" y="1047"/>
                    <a:pt x="34" y="1147"/>
                    <a:pt x="34" y="1247"/>
                  </a:cubicBezTo>
                  <a:cubicBezTo>
                    <a:pt x="1" y="1514"/>
                    <a:pt x="1" y="1748"/>
                    <a:pt x="34" y="2015"/>
                  </a:cubicBezTo>
                  <a:cubicBezTo>
                    <a:pt x="67" y="2248"/>
                    <a:pt x="134" y="2515"/>
                    <a:pt x="234" y="2749"/>
                  </a:cubicBezTo>
                  <a:cubicBezTo>
                    <a:pt x="301" y="2849"/>
                    <a:pt x="334" y="2949"/>
                    <a:pt x="401" y="3049"/>
                  </a:cubicBezTo>
                  <a:cubicBezTo>
                    <a:pt x="468" y="3115"/>
                    <a:pt x="534" y="3216"/>
                    <a:pt x="634" y="3282"/>
                  </a:cubicBezTo>
                  <a:cubicBezTo>
                    <a:pt x="734" y="3382"/>
                    <a:pt x="901" y="3482"/>
                    <a:pt x="1035" y="3516"/>
                  </a:cubicBezTo>
                  <a:cubicBezTo>
                    <a:pt x="1101" y="3549"/>
                    <a:pt x="1168" y="3549"/>
                    <a:pt x="1235" y="3582"/>
                  </a:cubicBezTo>
                  <a:lnTo>
                    <a:pt x="1302" y="3582"/>
                  </a:lnTo>
                  <a:cubicBezTo>
                    <a:pt x="1368" y="3549"/>
                    <a:pt x="1402" y="3449"/>
                    <a:pt x="1368" y="3382"/>
                  </a:cubicBezTo>
                  <a:cubicBezTo>
                    <a:pt x="1368" y="3316"/>
                    <a:pt x="1335" y="3282"/>
                    <a:pt x="1302" y="3249"/>
                  </a:cubicBezTo>
                  <a:lnTo>
                    <a:pt x="1068" y="2915"/>
                  </a:lnTo>
                  <a:cubicBezTo>
                    <a:pt x="835" y="2615"/>
                    <a:pt x="634" y="2282"/>
                    <a:pt x="501" y="1915"/>
                  </a:cubicBezTo>
                  <a:cubicBezTo>
                    <a:pt x="434" y="1714"/>
                    <a:pt x="368" y="1514"/>
                    <a:pt x="334" y="1314"/>
                  </a:cubicBezTo>
                  <a:cubicBezTo>
                    <a:pt x="334" y="1114"/>
                    <a:pt x="368" y="914"/>
                    <a:pt x="401" y="747"/>
                  </a:cubicBezTo>
                  <a:cubicBezTo>
                    <a:pt x="434" y="614"/>
                    <a:pt x="501" y="480"/>
                    <a:pt x="568" y="380"/>
                  </a:cubicBezTo>
                  <a:lnTo>
                    <a:pt x="634" y="213"/>
                  </a:lnTo>
                  <a:lnTo>
                    <a:pt x="634" y="180"/>
                  </a:lnTo>
                  <a:cubicBezTo>
                    <a:pt x="668" y="113"/>
                    <a:pt x="634" y="47"/>
                    <a:pt x="568" y="13"/>
                  </a:cubicBezTo>
                  <a:cubicBezTo>
                    <a:pt x="550" y="4"/>
                    <a:pt x="530" y="0"/>
                    <a:pt x="509"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55"/>
            <p:cNvSpPr/>
            <p:nvPr/>
          </p:nvSpPr>
          <p:spPr>
            <a:xfrm>
              <a:off x="6617619" y="3328612"/>
              <a:ext cx="20650" cy="26149"/>
            </a:xfrm>
            <a:custGeom>
              <a:avLst/>
              <a:gdLst/>
              <a:ahLst/>
              <a:cxnLst/>
              <a:rect l="l" t="t" r="r" b="b"/>
              <a:pathLst>
                <a:path w="2336" h="2958" extrusionOk="0">
                  <a:moveTo>
                    <a:pt x="167" y="0"/>
                  </a:moveTo>
                  <a:cubicBezTo>
                    <a:pt x="100" y="0"/>
                    <a:pt x="34" y="67"/>
                    <a:pt x="34" y="133"/>
                  </a:cubicBezTo>
                  <a:lnTo>
                    <a:pt x="34" y="300"/>
                  </a:lnTo>
                  <a:cubicBezTo>
                    <a:pt x="0" y="434"/>
                    <a:pt x="0" y="600"/>
                    <a:pt x="34" y="734"/>
                  </a:cubicBezTo>
                  <a:cubicBezTo>
                    <a:pt x="34" y="834"/>
                    <a:pt x="67" y="934"/>
                    <a:pt x="67" y="1034"/>
                  </a:cubicBezTo>
                  <a:cubicBezTo>
                    <a:pt x="100" y="1134"/>
                    <a:pt x="134" y="1268"/>
                    <a:pt x="167" y="1368"/>
                  </a:cubicBezTo>
                  <a:cubicBezTo>
                    <a:pt x="234" y="1601"/>
                    <a:pt x="334" y="1835"/>
                    <a:pt x="467" y="2035"/>
                  </a:cubicBezTo>
                  <a:cubicBezTo>
                    <a:pt x="534" y="2135"/>
                    <a:pt x="601" y="2235"/>
                    <a:pt x="701" y="2335"/>
                  </a:cubicBezTo>
                  <a:cubicBezTo>
                    <a:pt x="767" y="2435"/>
                    <a:pt x="868" y="2535"/>
                    <a:pt x="968" y="2602"/>
                  </a:cubicBezTo>
                  <a:cubicBezTo>
                    <a:pt x="1068" y="2669"/>
                    <a:pt x="1168" y="2735"/>
                    <a:pt x="1268" y="2802"/>
                  </a:cubicBezTo>
                  <a:cubicBezTo>
                    <a:pt x="1368" y="2835"/>
                    <a:pt x="1468" y="2902"/>
                    <a:pt x="1568" y="2902"/>
                  </a:cubicBezTo>
                  <a:cubicBezTo>
                    <a:pt x="1666" y="2941"/>
                    <a:pt x="1752" y="2957"/>
                    <a:pt x="1840" y="2957"/>
                  </a:cubicBezTo>
                  <a:cubicBezTo>
                    <a:pt x="1903" y="2957"/>
                    <a:pt x="1966" y="2949"/>
                    <a:pt x="2035" y="2935"/>
                  </a:cubicBezTo>
                  <a:cubicBezTo>
                    <a:pt x="2102" y="2935"/>
                    <a:pt x="2168" y="2935"/>
                    <a:pt x="2235" y="2902"/>
                  </a:cubicBezTo>
                  <a:cubicBezTo>
                    <a:pt x="2235" y="2902"/>
                    <a:pt x="2269" y="2869"/>
                    <a:pt x="2302" y="2869"/>
                  </a:cubicBezTo>
                  <a:cubicBezTo>
                    <a:pt x="2335" y="2802"/>
                    <a:pt x="2335" y="2702"/>
                    <a:pt x="2269" y="2669"/>
                  </a:cubicBezTo>
                  <a:cubicBezTo>
                    <a:pt x="2202" y="2635"/>
                    <a:pt x="2168" y="2602"/>
                    <a:pt x="2135" y="2569"/>
                  </a:cubicBezTo>
                  <a:lnTo>
                    <a:pt x="1968" y="2468"/>
                  </a:lnTo>
                  <a:lnTo>
                    <a:pt x="1802" y="2368"/>
                  </a:lnTo>
                  <a:cubicBezTo>
                    <a:pt x="1735" y="2335"/>
                    <a:pt x="1668" y="2302"/>
                    <a:pt x="1568" y="2268"/>
                  </a:cubicBezTo>
                  <a:cubicBezTo>
                    <a:pt x="1501" y="2235"/>
                    <a:pt x="1401" y="2202"/>
                    <a:pt x="1335" y="2135"/>
                  </a:cubicBezTo>
                  <a:cubicBezTo>
                    <a:pt x="1268" y="2068"/>
                    <a:pt x="1201" y="2001"/>
                    <a:pt x="1101" y="1968"/>
                  </a:cubicBezTo>
                  <a:cubicBezTo>
                    <a:pt x="1001" y="1901"/>
                    <a:pt x="934" y="1835"/>
                    <a:pt x="868" y="1768"/>
                  </a:cubicBezTo>
                  <a:cubicBezTo>
                    <a:pt x="701" y="1601"/>
                    <a:pt x="567" y="1434"/>
                    <a:pt x="467" y="1268"/>
                  </a:cubicBezTo>
                  <a:cubicBezTo>
                    <a:pt x="367" y="1101"/>
                    <a:pt x="334" y="901"/>
                    <a:pt x="300" y="734"/>
                  </a:cubicBezTo>
                  <a:cubicBezTo>
                    <a:pt x="267" y="600"/>
                    <a:pt x="267" y="467"/>
                    <a:pt x="300" y="334"/>
                  </a:cubicBezTo>
                  <a:cubicBezTo>
                    <a:pt x="300" y="234"/>
                    <a:pt x="300" y="167"/>
                    <a:pt x="300" y="167"/>
                  </a:cubicBezTo>
                  <a:cubicBezTo>
                    <a:pt x="300" y="67"/>
                    <a:pt x="234" y="0"/>
                    <a:pt x="167"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55"/>
            <p:cNvSpPr/>
            <p:nvPr/>
          </p:nvSpPr>
          <p:spPr>
            <a:xfrm>
              <a:off x="6598153" y="3413931"/>
              <a:ext cx="14462" cy="28730"/>
            </a:xfrm>
            <a:custGeom>
              <a:avLst/>
              <a:gdLst/>
              <a:ahLst/>
              <a:cxnLst/>
              <a:rect l="l" t="t" r="r" b="b"/>
              <a:pathLst>
                <a:path w="1636" h="3250" extrusionOk="0">
                  <a:moveTo>
                    <a:pt x="675" y="1"/>
                  </a:moveTo>
                  <a:cubicBezTo>
                    <a:pt x="630" y="1"/>
                    <a:pt x="587" y="17"/>
                    <a:pt x="568" y="56"/>
                  </a:cubicBezTo>
                  <a:lnTo>
                    <a:pt x="468" y="189"/>
                  </a:lnTo>
                  <a:cubicBezTo>
                    <a:pt x="401" y="323"/>
                    <a:pt x="301" y="456"/>
                    <a:pt x="268" y="590"/>
                  </a:cubicBezTo>
                  <a:cubicBezTo>
                    <a:pt x="67" y="990"/>
                    <a:pt x="1" y="1457"/>
                    <a:pt x="67" y="1924"/>
                  </a:cubicBezTo>
                  <a:cubicBezTo>
                    <a:pt x="101" y="2057"/>
                    <a:pt x="134" y="2191"/>
                    <a:pt x="167" y="2324"/>
                  </a:cubicBezTo>
                  <a:cubicBezTo>
                    <a:pt x="301" y="2658"/>
                    <a:pt x="568" y="2925"/>
                    <a:pt x="868" y="3091"/>
                  </a:cubicBezTo>
                  <a:cubicBezTo>
                    <a:pt x="1001" y="3192"/>
                    <a:pt x="1168" y="3225"/>
                    <a:pt x="1335" y="3225"/>
                  </a:cubicBezTo>
                  <a:cubicBezTo>
                    <a:pt x="1368" y="3242"/>
                    <a:pt x="1393" y="3250"/>
                    <a:pt x="1418" y="3250"/>
                  </a:cubicBezTo>
                  <a:cubicBezTo>
                    <a:pt x="1443" y="3250"/>
                    <a:pt x="1468" y="3242"/>
                    <a:pt x="1502" y="3225"/>
                  </a:cubicBezTo>
                  <a:lnTo>
                    <a:pt x="1568" y="3225"/>
                  </a:lnTo>
                  <a:cubicBezTo>
                    <a:pt x="1635" y="3158"/>
                    <a:pt x="1635" y="3058"/>
                    <a:pt x="1568" y="2991"/>
                  </a:cubicBezTo>
                  <a:cubicBezTo>
                    <a:pt x="1568" y="2991"/>
                    <a:pt x="1535" y="2958"/>
                    <a:pt x="1468" y="2891"/>
                  </a:cubicBezTo>
                  <a:lnTo>
                    <a:pt x="1202" y="2624"/>
                  </a:lnTo>
                  <a:cubicBezTo>
                    <a:pt x="1101" y="2524"/>
                    <a:pt x="968" y="2424"/>
                    <a:pt x="835" y="2291"/>
                  </a:cubicBezTo>
                  <a:lnTo>
                    <a:pt x="668" y="2057"/>
                  </a:lnTo>
                  <a:cubicBezTo>
                    <a:pt x="601" y="1991"/>
                    <a:pt x="568" y="1891"/>
                    <a:pt x="534" y="1824"/>
                  </a:cubicBezTo>
                  <a:cubicBezTo>
                    <a:pt x="434" y="1624"/>
                    <a:pt x="368" y="1424"/>
                    <a:pt x="401" y="1223"/>
                  </a:cubicBezTo>
                  <a:cubicBezTo>
                    <a:pt x="401" y="1057"/>
                    <a:pt x="434" y="857"/>
                    <a:pt x="468" y="690"/>
                  </a:cubicBezTo>
                  <a:cubicBezTo>
                    <a:pt x="534" y="590"/>
                    <a:pt x="601" y="456"/>
                    <a:pt x="668" y="356"/>
                  </a:cubicBezTo>
                  <a:cubicBezTo>
                    <a:pt x="701" y="323"/>
                    <a:pt x="735" y="289"/>
                    <a:pt x="768" y="256"/>
                  </a:cubicBezTo>
                  <a:lnTo>
                    <a:pt x="801" y="223"/>
                  </a:lnTo>
                  <a:cubicBezTo>
                    <a:pt x="835" y="156"/>
                    <a:pt x="801" y="89"/>
                    <a:pt x="768" y="23"/>
                  </a:cubicBezTo>
                  <a:cubicBezTo>
                    <a:pt x="740" y="9"/>
                    <a:pt x="707" y="1"/>
                    <a:pt x="675"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55"/>
            <p:cNvSpPr/>
            <p:nvPr/>
          </p:nvSpPr>
          <p:spPr>
            <a:xfrm>
              <a:off x="6622924" y="3464065"/>
              <a:ext cx="28315" cy="11404"/>
            </a:xfrm>
            <a:custGeom>
              <a:avLst/>
              <a:gdLst/>
              <a:ahLst/>
              <a:cxnLst/>
              <a:rect l="l" t="t" r="r" b="b"/>
              <a:pathLst>
                <a:path w="3203" h="1290" extrusionOk="0">
                  <a:moveTo>
                    <a:pt x="151" y="0"/>
                  </a:moveTo>
                  <a:cubicBezTo>
                    <a:pt x="112" y="0"/>
                    <a:pt x="73" y="17"/>
                    <a:pt x="34" y="56"/>
                  </a:cubicBezTo>
                  <a:cubicBezTo>
                    <a:pt x="1" y="122"/>
                    <a:pt x="1" y="189"/>
                    <a:pt x="67" y="256"/>
                  </a:cubicBezTo>
                  <a:lnTo>
                    <a:pt x="167" y="323"/>
                  </a:lnTo>
                  <a:cubicBezTo>
                    <a:pt x="234" y="389"/>
                    <a:pt x="334" y="489"/>
                    <a:pt x="468" y="556"/>
                  </a:cubicBezTo>
                  <a:cubicBezTo>
                    <a:pt x="601" y="656"/>
                    <a:pt x="768" y="756"/>
                    <a:pt x="901" y="856"/>
                  </a:cubicBezTo>
                  <a:cubicBezTo>
                    <a:pt x="1101" y="956"/>
                    <a:pt x="1302" y="1056"/>
                    <a:pt x="1468" y="1123"/>
                  </a:cubicBezTo>
                  <a:cubicBezTo>
                    <a:pt x="1669" y="1190"/>
                    <a:pt x="1902" y="1257"/>
                    <a:pt x="2102" y="1290"/>
                  </a:cubicBezTo>
                  <a:cubicBezTo>
                    <a:pt x="2269" y="1290"/>
                    <a:pt x="2469" y="1290"/>
                    <a:pt x="2669" y="1223"/>
                  </a:cubicBezTo>
                  <a:cubicBezTo>
                    <a:pt x="2836" y="1190"/>
                    <a:pt x="3003" y="1090"/>
                    <a:pt x="3136" y="956"/>
                  </a:cubicBezTo>
                  <a:cubicBezTo>
                    <a:pt x="3136" y="923"/>
                    <a:pt x="3170" y="923"/>
                    <a:pt x="3170" y="923"/>
                  </a:cubicBezTo>
                  <a:cubicBezTo>
                    <a:pt x="3203" y="823"/>
                    <a:pt x="3136" y="723"/>
                    <a:pt x="3070" y="723"/>
                  </a:cubicBezTo>
                  <a:cubicBezTo>
                    <a:pt x="3003" y="689"/>
                    <a:pt x="2969" y="689"/>
                    <a:pt x="2936" y="689"/>
                  </a:cubicBezTo>
                  <a:cubicBezTo>
                    <a:pt x="2803" y="656"/>
                    <a:pt x="2703" y="656"/>
                    <a:pt x="2569" y="656"/>
                  </a:cubicBezTo>
                  <a:cubicBezTo>
                    <a:pt x="2391" y="656"/>
                    <a:pt x="2184" y="671"/>
                    <a:pt x="1956" y="671"/>
                  </a:cubicBezTo>
                  <a:cubicBezTo>
                    <a:pt x="1843" y="671"/>
                    <a:pt x="1724" y="667"/>
                    <a:pt x="1602" y="656"/>
                  </a:cubicBezTo>
                  <a:cubicBezTo>
                    <a:pt x="1402" y="656"/>
                    <a:pt x="1235" y="623"/>
                    <a:pt x="1068" y="556"/>
                  </a:cubicBezTo>
                  <a:cubicBezTo>
                    <a:pt x="901" y="489"/>
                    <a:pt x="768" y="423"/>
                    <a:pt x="634" y="356"/>
                  </a:cubicBezTo>
                  <a:cubicBezTo>
                    <a:pt x="534" y="289"/>
                    <a:pt x="468" y="222"/>
                    <a:pt x="368" y="156"/>
                  </a:cubicBezTo>
                  <a:lnTo>
                    <a:pt x="268" y="56"/>
                  </a:lnTo>
                  <a:lnTo>
                    <a:pt x="234" y="22"/>
                  </a:lnTo>
                  <a:cubicBezTo>
                    <a:pt x="207" y="9"/>
                    <a:pt x="179" y="0"/>
                    <a:pt x="151"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55"/>
            <p:cNvSpPr/>
            <p:nvPr/>
          </p:nvSpPr>
          <p:spPr>
            <a:xfrm>
              <a:off x="6624904" y="3420154"/>
              <a:ext cx="16902" cy="19094"/>
            </a:xfrm>
            <a:custGeom>
              <a:avLst/>
              <a:gdLst/>
              <a:ahLst/>
              <a:cxnLst/>
              <a:rect l="l" t="t" r="r" b="b"/>
              <a:pathLst>
                <a:path w="1912" h="2160" extrusionOk="0">
                  <a:moveTo>
                    <a:pt x="185" y="0"/>
                  </a:moveTo>
                  <a:cubicBezTo>
                    <a:pt x="94" y="0"/>
                    <a:pt x="1" y="79"/>
                    <a:pt x="44" y="186"/>
                  </a:cubicBezTo>
                  <a:cubicBezTo>
                    <a:pt x="77" y="219"/>
                    <a:pt x="77" y="253"/>
                    <a:pt x="77" y="286"/>
                  </a:cubicBezTo>
                  <a:cubicBezTo>
                    <a:pt x="110" y="353"/>
                    <a:pt x="144" y="419"/>
                    <a:pt x="177" y="586"/>
                  </a:cubicBezTo>
                  <a:cubicBezTo>
                    <a:pt x="210" y="720"/>
                    <a:pt x="277" y="853"/>
                    <a:pt x="344" y="986"/>
                  </a:cubicBezTo>
                  <a:cubicBezTo>
                    <a:pt x="410" y="1120"/>
                    <a:pt x="477" y="1287"/>
                    <a:pt x="577" y="1453"/>
                  </a:cubicBezTo>
                  <a:cubicBezTo>
                    <a:pt x="677" y="1587"/>
                    <a:pt x="777" y="1754"/>
                    <a:pt x="911" y="1854"/>
                  </a:cubicBezTo>
                  <a:cubicBezTo>
                    <a:pt x="1044" y="1954"/>
                    <a:pt x="1178" y="2054"/>
                    <a:pt x="1311" y="2121"/>
                  </a:cubicBezTo>
                  <a:cubicBezTo>
                    <a:pt x="1388" y="2140"/>
                    <a:pt x="1476" y="2159"/>
                    <a:pt x="1569" y="2159"/>
                  </a:cubicBezTo>
                  <a:cubicBezTo>
                    <a:pt x="1637" y="2159"/>
                    <a:pt x="1708" y="2149"/>
                    <a:pt x="1778" y="2121"/>
                  </a:cubicBezTo>
                  <a:lnTo>
                    <a:pt x="1811" y="2121"/>
                  </a:lnTo>
                  <a:cubicBezTo>
                    <a:pt x="1878" y="2087"/>
                    <a:pt x="1912" y="1987"/>
                    <a:pt x="1878" y="1920"/>
                  </a:cubicBezTo>
                  <a:cubicBezTo>
                    <a:pt x="1845" y="1854"/>
                    <a:pt x="1811" y="1820"/>
                    <a:pt x="1778" y="1820"/>
                  </a:cubicBezTo>
                  <a:cubicBezTo>
                    <a:pt x="1711" y="1720"/>
                    <a:pt x="1678" y="1654"/>
                    <a:pt x="1578" y="1620"/>
                  </a:cubicBezTo>
                  <a:cubicBezTo>
                    <a:pt x="1411" y="1487"/>
                    <a:pt x="1178" y="1353"/>
                    <a:pt x="944" y="1187"/>
                  </a:cubicBezTo>
                  <a:cubicBezTo>
                    <a:pt x="811" y="1087"/>
                    <a:pt x="711" y="986"/>
                    <a:pt x="611" y="853"/>
                  </a:cubicBezTo>
                  <a:cubicBezTo>
                    <a:pt x="544" y="753"/>
                    <a:pt x="477" y="653"/>
                    <a:pt x="410" y="519"/>
                  </a:cubicBezTo>
                  <a:cubicBezTo>
                    <a:pt x="377" y="453"/>
                    <a:pt x="344" y="353"/>
                    <a:pt x="344" y="286"/>
                  </a:cubicBezTo>
                  <a:lnTo>
                    <a:pt x="344" y="153"/>
                  </a:lnTo>
                  <a:cubicBezTo>
                    <a:pt x="344" y="119"/>
                    <a:pt x="310" y="86"/>
                    <a:pt x="310" y="86"/>
                  </a:cubicBezTo>
                  <a:cubicBezTo>
                    <a:pt x="286" y="26"/>
                    <a:pt x="236" y="0"/>
                    <a:pt x="185"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55"/>
            <p:cNvSpPr/>
            <p:nvPr/>
          </p:nvSpPr>
          <p:spPr>
            <a:xfrm>
              <a:off x="6727019" y="3490206"/>
              <a:ext cx="27139" cy="11342"/>
            </a:xfrm>
            <a:custGeom>
              <a:avLst/>
              <a:gdLst/>
              <a:ahLst/>
              <a:cxnLst/>
              <a:rect l="l" t="t" r="r" b="b"/>
              <a:pathLst>
                <a:path w="3070" h="1283" extrusionOk="0">
                  <a:moveTo>
                    <a:pt x="168" y="1"/>
                  </a:moveTo>
                  <a:cubicBezTo>
                    <a:pt x="67" y="1"/>
                    <a:pt x="1" y="67"/>
                    <a:pt x="1" y="168"/>
                  </a:cubicBezTo>
                  <a:cubicBezTo>
                    <a:pt x="1" y="201"/>
                    <a:pt x="1" y="268"/>
                    <a:pt x="1" y="334"/>
                  </a:cubicBezTo>
                  <a:cubicBezTo>
                    <a:pt x="34" y="468"/>
                    <a:pt x="101" y="601"/>
                    <a:pt x="201" y="701"/>
                  </a:cubicBezTo>
                  <a:cubicBezTo>
                    <a:pt x="234" y="801"/>
                    <a:pt x="301" y="868"/>
                    <a:pt x="401" y="935"/>
                  </a:cubicBezTo>
                  <a:cubicBezTo>
                    <a:pt x="468" y="968"/>
                    <a:pt x="568" y="1035"/>
                    <a:pt x="668" y="1102"/>
                  </a:cubicBezTo>
                  <a:cubicBezTo>
                    <a:pt x="868" y="1202"/>
                    <a:pt x="1068" y="1268"/>
                    <a:pt x="1302" y="1268"/>
                  </a:cubicBezTo>
                  <a:cubicBezTo>
                    <a:pt x="1370" y="1278"/>
                    <a:pt x="1436" y="1282"/>
                    <a:pt x="1500" y="1282"/>
                  </a:cubicBezTo>
                  <a:cubicBezTo>
                    <a:pt x="1655" y="1282"/>
                    <a:pt x="1804" y="1259"/>
                    <a:pt x="1969" y="1235"/>
                  </a:cubicBezTo>
                  <a:cubicBezTo>
                    <a:pt x="2069" y="1235"/>
                    <a:pt x="2169" y="1202"/>
                    <a:pt x="2236" y="1202"/>
                  </a:cubicBezTo>
                  <a:cubicBezTo>
                    <a:pt x="2336" y="1168"/>
                    <a:pt x="2402" y="1135"/>
                    <a:pt x="2503" y="1102"/>
                  </a:cubicBezTo>
                  <a:cubicBezTo>
                    <a:pt x="2603" y="1068"/>
                    <a:pt x="2736" y="1001"/>
                    <a:pt x="2836" y="935"/>
                  </a:cubicBezTo>
                  <a:cubicBezTo>
                    <a:pt x="2869" y="901"/>
                    <a:pt x="2936" y="868"/>
                    <a:pt x="2970" y="868"/>
                  </a:cubicBezTo>
                  <a:lnTo>
                    <a:pt x="3003" y="801"/>
                  </a:lnTo>
                  <a:cubicBezTo>
                    <a:pt x="3070" y="735"/>
                    <a:pt x="3070" y="668"/>
                    <a:pt x="3003" y="601"/>
                  </a:cubicBezTo>
                  <a:cubicBezTo>
                    <a:pt x="2986" y="585"/>
                    <a:pt x="2953" y="576"/>
                    <a:pt x="2919" y="576"/>
                  </a:cubicBezTo>
                  <a:cubicBezTo>
                    <a:pt x="2886" y="576"/>
                    <a:pt x="2853" y="585"/>
                    <a:pt x="2836" y="601"/>
                  </a:cubicBezTo>
                  <a:cubicBezTo>
                    <a:pt x="2803" y="635"/>
                    <a:pt x="2769" y="668"/>
                    <a:pt x="2736" y="701"/>
                  </a:cubicBezTo>
                  <a:cubicBezTo>
                    <a:pt x="2636" y="768"/>
                    <a:pt x="2536" y="801"/>
                    <a:pt x="2436" y="835"/>
                  </a:cubicBezTo>
                  <a:cubicBezTo>
                    <a:pt x="2269" y="901"/>
                    <a:pt x="2102" y="901"/>
                    <a:pt x="1935" y="901"/>
                  </a:cubicBezTo>
                  <a:cubicBezTo>
                    <a:pt x="1769" y="901"/>
                    <a:pt x="1602" y="868"/>
                    <a:pt x="1435" y="801"/>
                  </a:cubicBezTo>
                  <a:cubicBezTo>
                    <a:pt x="1135" y="668"/>
                    <a:pt x="868" y="468"/>
                    <a:pt x="635" y="268"/>
                  </a:cubicBezTo>
                  <a:cubicBezTo>
                    <a:pt x="534" y="201"/>
                    <a:pt x="434" y="134"/>
                    <a:pt x="368" y="101"/>
                  </a:cubicBezTo>
                  <a:cubicBezTo>
                    <a:pt x="334" y="67"/>
                    <a:pt x="301" y="34"/>
                    <a:pt x="234"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55"/>
            <p:cNvSpPr/>
            <p:nvPr/>
          </p:nvSpPr>
          <p:spPr>
            <a:xfrm>
              <a:off x="6701364" y="3499833"/>
              <a:ext cx="28615" cy="21349"/>
            </a:xfrm>
            <a:custGeom>
              <a:avLst/>
              <a:gdLst/>
              <a:ahLst/>
              <a:cxnLst/>
              <a:rect l="l" t="t" r="r" b="b"/>
              <a:pathLst>
                <a:path w="3237" h="2415" extrusionOk="0">
                  <a:moveTo>
                    <a:pt x="133" y="0"/>
                  </a:moveTo>
                  <a:cubicBezTo>
                    <a:pt x="72" y="0"/>
                    <a:pt x="34" y="38"/>
                    <a:pt x="34" y="113"/>
                  </a:cubicBezTo>
                  <a:cubicBezTo>
                    <a:pt x="1" y="179"/>
                    <a:pt x="1" y="246"/>
                    <a:pt x="34" y="313"/>
                  </a:cubicBezTo>
                  <a:cubicBezTo>
                    <a:pt x="1" y="480"/>
                    <a:pt x="34" y="646"/>
                    <a:pt x="101" y="813"/>
                  </a:cubicBezTo>
                  <a:cubicBezTo>
                    <a:pt x="134" y="913"/>
                    <a:pt x="201" y="1013"/>
                    <a:pt x="234" y="1113"/>
                  </a:cubicBezTo>
                  <a:cubicBezTo>
                    <a:pt x="334" y="1213"/>
                    <a:pt x="401" y="1313"/>
                    <a:pt x="468" y="1414"/>
                  </a:cubicBezTo>
                  <a:cubicBezTo>
                    <a:pt x="568" y="1514"/>
                    <a:pt x="668" y="1614"/>
                    <a:pt x="768" y="1680"/>
                  </a:cubicBezTo>
                  <a:cubicBezTo>
                    <a:pt x="868" y="1780"/>
                    <a:pt x="1001" y="1847"/>
                    <a:pt x="1101" y="1914"/>
                  </a:cubicBezTo>
                  <a:cubicBezTo>
                    <a:pt x="1335" y="2047"/>
                    <a:pt x="1568" y="2147"/>
                    <a:pt x="1835" y="2247"/>
                  </a:cubicBezTo>
                  <a:cubicBezTo>
                    <a:pt x="1935" y="2281"/>
                    <a:pt x="2069" y="2314"/>
                    <a:pt x="2169" y="2348"/>
                  </a:cubicBezTo>
                  <a:cubicBezTo>
                    <a:pt x="2269" y="2348"/>
                    <a:pt x="2402" y="2381"/>
                    <a:pt x="2502" y="2381"/>
                  </a:cubicBezTo>
                  <a:cubicBezTo>
                    <a:pt x="2669" y="2414"/>
                    <a:pt x="2803" y="2414"/>
                    <a:pt x="2969" y="2414"/>
                  </a:cubicBezTo>
                  <a:lnTo>
                    <a:pt x="3103" y="2414"/>
                  </a:lnTo>
                  <a:cubicBezTo>
                    <a:pt x="3203" y="2414"/>
                    <a:pt x="3236" y="2348"/>
                    <a:pt x="3236" y="2281"/>
                  </a:cubicBezTo>
                  <a:cubicBezTo>
                    <a:pt x="3236" y="2226"/>
                    <a:pt x="3192" y="2172"/>
                    <a:pt x="3139" y="2172"/>
                  </a:cubicBezTo>
                  <a:cubicBezTo>
                    <a:pt x="3127" y="2172"/>
                    <a:pt x="3115" y="2175"/>
                    <a:pt x="3103" y="2181"/>
                  </a:cubicBezTo>
                  <a:lnTo>
                    <a:pt x="2903" y="2181"/>
                  </a:lnTo>
                  <a:cubicBezTo>
                    <a:pt x="2769" y="2181"/>
                    <a:pt x="2636" y="2147"/>
                    <a:pt x="2502" y="2147"/>
                  </a:cubicBezTo>
                  <a:cubicBezTo>
                    <a:pt x="2302" y="2114"/>
                    <a:pt x="2102" y="2047"/>
                    <a:pt x="1902" y="1947"/>
                  </a:cubicBezTo>
                  <a:cubicBezTo>
                    <a:pt x="1702" y="1847"/>
                    <a:pt x="1535" y="1680"/>
                    <a:pt x="1368" y="1547"/>
                  </a:cubicBezTo>
                  <a:cubicBezTo>
                    <a:pt x="1268" y="1447"/>
                    <a:pt x="1202" y="1380"/>
                    <a:pt x="1135" y="1280"/>
                  </a:cubicBezTo>
                  <a:cubicBezTo>
                    <a:pt x="1035" y="1180"/>
                    <a:pt x="968" y="1113"/>
                    <a:pt x="901" y="1013"/>
                  </a:cubicBezTo>
                  <a:cubicBezTo>
                    <a:pt x="868" y="913"/>
                    <a:pt x="801" y="846"/>
                    <a:pt x="735" y="780"/>
                  </a:cubicBezTo>
                  <a:cubicBezTo>
                    <a:pt x="701" y="680"/>
                    <a:pt x="634" y="613"/>
                    <a:pt x="601" y="546"/>
                  </a:cubicBezTo>
                  <a:lnTo>
                    <a:pt x="368" y="179"/>
                  </a:lnTo>
                  <a:cubicBezTo>
                    <a:pt x="334" y="146"/>
                    <a:pt x="301" y="79"/>
                    <a:pt x="268" y="46"/>
                  </a:cubicBezTo>
                  <a:cubicBezTo>
                    <a:pt x="234" y="13"/>
                    <a:pt x="234" y="13"/>
                    <a:pt x="201" y="13"/>
                  </a:cubicBezTo>
                  <a:cubicBezTo>
                    <a:pt x="176" y="4"/>
                    <a:pt x="153" y="0"/>
                    <a:pt x="133"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55"/>
            <p:cNvSpPr/>
            <p:nvPr/>
          </p:nvSpPr>
          <p:spPr>
            <a:xfrm>
              <a:off x="6684850" y="3224809"/>
              <a:ext cx="41928" cy="45446"/>
            </a:xfrm>
            <a:custGeom>
              <a:avLst/>
              <a:gdLst/>
              <a:ahLst/>
              <a:cxnLst/>
              <a:rect l="l" t="t" r="r" b="b"/>
              <a:pathLst>
                <a:path w="4743" h="5141" extrusionOk="0">
                  <a:moveTo>
                    <a:pt x="3537" y="0"/>
                  </a:moveTo>
                  <a:cubicBezTo>
                    <a:pt x="3136" y="0"/>
                    <a:pt x="2769" y="100"/>
                    <a:pt x="2436" y="301"/>
                  </a:cubicBezTo>
                  <a:cubicBezTo>
                    <a:pt x="2369" y="334"/>
                    <a:pt x="2302" y="401"/>
                    <a:pt x="2202" y="467"/>
                  </a:cubicBezTo>
                  <a:cubicBezTo>
                    <a:pt x="2136" y="534"/>
                    <a:pt x="2069" y="567"/>
                    <a:pt x="2002" y="667"/>
                  </a:cubicBezTo>
                  <a:cubicBezTo>
                    <a:pt x="1869" y="801"/>
                    <a:pt x="1769" y="934"/>
                    <a:pt x="1669" y="1134"/>
                  </a:cubicBezTo>
                  <a:cubicBezTo>
                    <a:pt x="1511" y="1398"/>
                    <a:pt x="1415" y="1702"/>
                    <a:pt x="1398" y="2015"/>
                  </a:cubicBezTo>
                  <a:lnTo>
                    <a:pt x="1398" y="2015"/>
                  </a:lnTo>
                  <a:cubicBezTo>
                    <a:pt x="1101" y="2056"/>
                    <a:pt x="812" y="2185"/>
                    <a:pt x="568" y="2402"/>
                  </a:cubicBezTo>
                  <a:cubicBezTo>
                    <a:pt x="434" y="2535"/>
                    <a:pt x="301" y="2669"/>
                    <a:pt x="201" y="2869"/>
                  </a:cubicBezTo>
                  <a:cubicBezTo>
                    <a:pt x="167" y="2936"/>
                    <a:pt x="134" y="3036"/>
                    <a:pt x="101" y="3136"/>
                  </a:cubicBezTo>
                  <a:cubicBezTo>
                    <a:pt x="67" y="3203"/>
                    <a:pt x="34" y="3336"/>
                    <a:pt x="1" y="3436"/>
                  </a:cubicBezTo>
                  <a:lnTo>
                    <a:pt x="1" y="3536"/>
                  </a:lnTo>
                  <a:lnTo>
                    <a:pt x="1" y="3703"/>
                  </a:lnTo>
                  <a:cubicBezTo>
                    <a:pt x="34" y="3803"/>
                    <a:pt x="34" y="3903"/>
                    <a:pt x="67" y="4003"/>
                  </a:cubicBezTo>
                  <a:cubicBezTo>
                    <a:pt x="101" y="4170"/>
                    <a:pt x="167" y="4370"/>
                    <a:pt x="301" y="4537"/>
                  </a:cubicBezTo>
                  <a:cubicBezTo>
                    <a:pt x="501" y="4837"/>
                    <a:pt x="835" y="5071"/>
                    <a:pt x="1202" y="5137"/>
                  </a:cubicBezTo>
                  <a:cubicBezTo>
                    <a:pt x="1212" y="5140"/>
                    <a:pt x="1221" y="5141"/>
                    <a:pt x="1231" y="5141"/>
                  </a:cubicBezTo>
                  <a:cubicBezTo>
                    <a:pt x="1349" y="5141"/>
                    <a:pt x="1425" y="4963"/>
                    <a:pt x="1302" y="4870"/>
                  </a:cubicBezTo>
                  <a:cubicBezTo>
                    <a:pt x="1068" y="4737"/>
                    <a:pt x="901" y="4504"/>
                    <a:pt x="768" y="4237"/>
                  </a:cubicBezTo>
                  <a:cubicBezTo>
                    <a:pt x="735" y="4137"/>
                    <a:pt x="701" y="4003"/>
                    <a:pt x="668" y="3870"/>
                  </a:cubicBezTo>
                  <a:cubicBezTo>
                    <a:pt x="668" y="3803"/>
                    <a:pt x="634" y="3736"/>
                    <a:pt x="634" y="3703"/>
                  </a:cubicBezTo>
                  <a:lnTo>
                    <a:pt x="634" y="3603"/>
                  </a:lnTo>
                  <a:lnTo>
                    <a:pt x="634" y="3469"/>
                  </a:lnTo>
                  <a:cubicBezTo>
                    <a:pt x="668" y="3436"/>
                    <a:pt x="668" y="3369"/>
                    <a:pt x="701" y="3336"/>
                  </a:cubicBezTo>
                  <a:cubicBezTo>
                    <a:pt x="701" y="3269"/>
                    <a:pt x="735" y="3203"/>
                    <a:pt x="768" y="3136"/>
                  </a:cubicBezTo>
                  <a:cubicBezTo>
                    <a:pt x="801" y="3036"/>
                    <a:pt x="901" y="2936"/>
                    <a:pt x="1001" y="2836"/>
                  </a:cubicBezTo>
                  <a:cubicBezTo>
                    <a:pt x="1168" y="2636"/>
                    <a:pt x="1402" y="2502"/>
                    <a:pt x="1669" y="2469"/>
                  </a:cubicBezTo>
                  <a:lnTo>
                    <a:pt x="1702" y="2469"/>
                  </a:lnTo>
                  <a:cubicBezTo>
                    <a:pt x="1835" y="2435"/>
                    <a:pt x="1902" y="2335"/>
                    <a:pt x="1902" y="2202"/>
                  </a:cubicBezTo>
                  <a:cubicBezTo>
                    <a:pt x="1835" y="1868"/>
                    <a:pt x="1869" y="1568"/>
                    <a:pt x="2002" y="1268"/>
                  </a:cubicBezTo>
                  <a:cubicBezTo>
                    <a:pt x="2069" y="1134"/>
                    <a:pt x="2169" y="968"/>
                    <a:pt x="2269" y="868"/>
                  </a:cubicBezTo>
                  <a:cubicBezTo>
                    <a:pt x="2302" y="801"/>
                    <a:pt x="2369" y="734"/>
                    <a:pt x="2436" y="667"/>
                  </a:cubicBezTo>
                  <a:cubicBezTo>
                    <a:pt x="2469" y="634"/>
                    <a:pt x="2536" y="567"/>
                    <a:pt x="2603" y="534"/>
                  </a:cubicBezTo>
                  <a:cubicBezTo>
                    <a:pt x="2903" y="334"/>
                    <a:pt x="3203" y="234"/>
                    <a:pt x="3537" y="234"/>
                  </a:cubicBezTo>
                  <a:cubicBezTo>
                    <a:pt x="3585" y="224"/>
                    <a:pt x="3634" y="220"/>
                    <a:pt x="3683" y="220"/>
                  </a:cubicBezTo>
                  <a:cubicBezTo>
                    <a:pt x="3801" y="220"/>
                    <a:pt x="3919" y="244"/>
                    <a:pt x="4037" y="267"/>
                  </a:cubicBezTo>
                  <a:cubicBezTo>
                    <a:pt x="4204" y="301"/>
                    <a:pt x="4370" y="367"/>
                    <a:pt x="4504" y="467"/>
                  </a:cubicBezTo>
                  <a:cubicBezTo>
                    <a:pt x="4527" y="484"/>
                    <a:pt x="4549" y="492"/>
                    <a:pt x="4571" y="492"/>
                  </a:cubicBezTo>
                  <a:cubicBezTo>
                    <a:pt x="4674" y="492"/>
                    <a:pt x="4742" y="317"/>
                    <a:pt x="4604" y="234"/>
                  </a:cubicBezTo>
                  <a:cubicBezTo>
                    <a:pt x="4537" y="200"/>
                    <a:pt x="4437" y="167"/>
                    <a:pt x="4370" y="134"/>
                  </a:cubicBezTo>
                  <a:cubicBezTo>
                    <a:pt x="4270" y="100"/>
                    <a:pt x="4170" y="67"/>
                    <a:pt x="4104" y="34"/>
                  </a:cubicBezTo>
                  <a:cubicBezTo>
                    <a:pt x="3903" y="0"/>
                    <a:pt x="3703" y="0"/>
                    <a:pt x="3537"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55"/>
            <p:cNvSpPr/>
            <p:nvPr/>
          </p:nvSpPr>
          <p:spPr>
            <a:xfrm>
              <a:off x="6665976" y="3394544"/>
              <a:ext cx="41495" cy="44951"/>
            </a:xfrm>
            <a:custGeom>
              <a:avLst/>
              <a:gdLst/>
              <a:ahLst/>
              <a:cxnLst/>
              <a:rect l="l" t="t" r="r" b="b"/>
              <a:pathLst>
                <a:path w="4694" h="5085" extrusionOk="0">
                  <a:moveTo>
                    <a:pt x="821" y="1"/>
                  </a:moveTo>
                  <a:cubicBezTo>
                    <a:pt x="804" y="1"/>
                    <a:pt x="786" y="5"/>
                    <a:pt x="768" y="14"/>
                  </a:cubicBezTo>
                  <a:cubicBezTo>
                    <a:pt x="434" y="181"/>
                    <a:pt x="168" y="481"/>
                    <a:pt x="101" y="881"/>
                  </a:cubicBezTo>
                  <a:cubicBezTo>
                    <a:pt x="34" y="1048"/>
                    <a:pt x="1" y="1248"/>
                    <a:pt x="34" y="1448"/>
                  </a:cubicBezTo>
                  <a:cubicBezTo>
                    <a:pt x="34" y="1548"/>
                    <a:pt x="68" y="1649"/>
                    <a:pt x="101" y="1715"/>
                  </a:cubicBezTo>
                  <a:lnTo>
                    <a:pt x="168" y="1882"/>
                  </a:lnTo>
                  <a:lnTo>
                    <a:pt x="201" y="1982"/>
                  </a:lnTo>
                  <a:cubicBezTo>
                    <a:pt x="268" y="2082"/>
                    <a:pt x="301" y="2182"/>
                    <a:pt x="401" y="2249"/>
                  </a:cubicBezTo>
                  <a:cubicBezTo>
                    <a:pt x="434" y="2316"/>
                    <a:pt x="535" y="2382"/>
                    <a:pt x="601" y="2449"/>
                  </a:cubicBezTo>
                  <a:cubicBezTo>
                    <a:pt x="735" y="2583"/>
                    <a:pt x="935" y="2683"/>
                    <a:pt x="1102" y="2749"/>
                  </a:cubicBezTo>
                  <a:cubicBezTo>
                    <a:pt x="1272" y="2796"/>
                    <a:pt x="1449" y="2821"/>
                    <a:pt x="1627" y="2821"/>
                  </a:cubicBezTo>
                  <a:cubicBezTo>
                    <a:pt x="1704" y="2821"/>
                    <a:pt x="1781" y="2816"/>
                    <a:pt x="1857" y="2807"/>
                  </a:cubicBezTo>
                  <a:lnTo>
                    <a:pt x="1857" y="2807"/>
                  </a:lnTo>
                  <a:cubicBezTo>
                    <a:pt x="1847" y="3316"/>
                    <a:pt x="2017" y="3826"/>
                    <a:pt x="2336" y="4250"/>
                  </a:cubicBezTo>
                  <a:cubicBezTo>
                    <a:pt x="2403" y="4317"/>
                    <a:pt x="2436" y="4384"/>
                    <a:pt x="2503" y="4451"/>
                  </a:cubicBezTo>
                  <a:cubicBezTo>
                    <a:pt x="2903" y="4851"/>
                    <a:pt x="3437" y="5051"/>
                    <a:pt x="3970" y="5084"/>
                  </a:cubicBezTo>
                  <a:lnTo>
                    <a:pt x="4237" y="5084"/>
                  </a:lnTo>
                  <a:cubicBezTo>
                    <a:pt x="4337" y="5084"/>
                    <a:pt x="4437" y="5051"/>
                    <a:pt x="4504" y="5051"/>
                  </a:cubicBezTo>
                  <a:lnTo>
                    <a:pt x="4537" y="5051"/>
                  </a:lnTo>
                  <a:cubicBezTo>
                    <a:pt x="4693" y="4989"/>
                    <a:pt x="4645" y="4781"/>
                    <a:pt x="4502" y="4781"/>
                  </a:cubicBezTo>
                  <a:cubicBezTo>
                    <a:pt x="4492" y="4781"/>
                    <a:pt x="4482" y="4782"/>
                    <a:pt x="4471" y="4784"/>
                  </a:cubicBezTo>
                  <a:cubicBezTo>
                    <a:pt x="4304" y="4817"/>
                    <a:pt x="4170" y="4851"/>
                    <a:pt x="4004" y="4851"/>
                  </a:cubicBezTo>
                  <a:cubicBezTo>
                    <a:pt x="3837" y="4851"/>
                    <a:pt x="3670" y="4817"/>
                    <a:pt x="3537" y="4751"/>
                  </a:cubicBezTo>
                  <a:cubicBezTo>
                    <a:pt x="3136" y="4651"/>
                    <a:pt x="2803" y="4417"/>
                    <a:pt x="2569" y="4084"/>
                  </a:cubicBezTo>
                  <a:cubicBezTo>
                    <a:pt x="2536" y="4017"/>
                    <a:pt x="2503" y="3950"/>
                    <a:pt x="2469" y="3883"/>
                  </a:cubicBezTo>
                  <a:cubicBezTo>
                    <a:pt x="2403" y="3750"/>
                    <a:pt x="2369" y="3583"/>
                    <a:pt x="2336" y="3450"/>
                  </a:cubicBezTo>
                  <a:cubicBezTo>
                    <a:pt x="2269" y="3150"/>
                    <a:pt x="2302" y="2849"/>
                    <a:pt x="2403" y="2549"/>
                  </a:cubicBezTo>
                  <a:cubicBezTo>
                    <a:pt x="2403" y="2516"/>
                    <a:pt x="2403" y="2449"/>
                    <a:pt x="2403" y="2416"/>
                  </a:cubicBezTo>
                  <a:cubicBezTo>
                    <a:pt x="2375" y="2305"/>
                    <a:pt x="2279" y="2240"/>
                    <a:pt x="2170" y="2240"/>
                  </a:cubicBezTo>
                  <a:cubicBezTo>
                    <a:pt x="2148" y="2240"/>
                    <a:pt x="2125" y="2243"/>
                    <a:pt x="2102" y="2249"/>
                  </a:cubicBezTo>
                  <a:lnTo>
                    <a:pt x="2069" y="2249"/>
                  </a:lnTo>
                  <a:cubicBezTo>
                    <a:pt x="1986" y="2273"/>
                    <a:pt x="1899" y="2284"/>
                    <a:pt x="1810" y="2284"/>
                  </a:cubicBezTo>
                  <a:cubicBezTo>
                    <a:pt x="1646" y="2284"/>
                    <a:pt x="1474" y="2247"/>
                    <a:pt x="1302" y="2182"/>
                  </a:cubicBezTo>
                  <a:cubicBezTo>
                    <a:pt x="1202" y="2149"/>
                    <a:pt x="1102" y="2082"/>
                    <a:pt x="1002" y="1982"/>
                  </a:cubicBezTo>
                  <a:cubicBezTo>
                    <a:pt x="935" y="1949"/>
                    <a:pt x="901" y="1882"/>
                    <a:pt x="868" y="1849"/>
                  </a:cubicBezTo>
                  <a:cubicBezTo>
                    <a:pt x="835" y="1815"/>
                    <a:pt x="801" y="1749"/>
                    <a:pt x="768" y="1715"/>
                  </a:cubicBezTo>
                  <a:lnTo>
                    <a:pt x="701" y="1615"/>
                  </a:lnTo>
                  <a:lnTo>
                    <a:pt x="701" y="1548"/>
                  </a:lnTo>
                  <a:cubicBezTo>
                    <a:pt x="668" y="1482"/>
                    <a:pt x="668" y="1415"/>
                    <a:pt x="635" y="1348"/>
                  </a:cubicBezTo>
                  <a:cubicBezTo>
                    <a:pt x="635" y="1215"/>
                    <a:pt x="635" y="1115"/>
                    <a:pt x="635" y="981"/>
                  </a:cubicBezTo>
                  <a:cubicBezTo>
                    <a:pt x="668" y="681"/>
                    <a:pt x="768" y="448"/>
                    <a:pt x="935" y="214"/>
                  </a:cubicBezTo>
                  <a:cubicBezTo>
                    <a:pt x="968" y="181"/>
                    <a:pt x="968" y="114"/>
                    <a:pt x="935" y="81"/>
                  </a:cubicBezTo>
                  <a:cubicBezTo>
                    <a:pt x="910" y="32"/>
                    <a:pt x="868" y="1"/>
                    <a:pt x="821"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55"/>
            <p:cNvSpPr/>
            <p:nvPr/>
          </p:nvSpPr>
          <p:spPr>
            <a:xfrm>
              <a:off x="6903367" y="3302065"/>
              <a:ext cx="27139" cy="35395"/>
            </a:xfrm>
            <a:custGeom>
              <a:avLst/>
              <a:gdLst/>
              <a:ahLst/>
              <a:cxnLst/>
              <a:rect l="l" t="t" r="r" b="b"/>
              <a:pathLst>
                <a:path w="3070" h="4004" extrusionOk="0">
                  <a:moveTo>
                    <a:pt x="1968" y="1"/>
                  </a:moveTo>
                  <a:lnTo>
                    <a:pt x="1968" y="34"/>
                  </a:lnTo>
                  <a:cubicBezTo>
                    <a:pt x="1902" y="34"/>
                    <a:pt x="1835" y="68"/>
                    <a:pt x="1835" y="168"/>
                  </a:cubicBezTo>
                  <a:cubicBezTo>
                    <a:pt x="1835" y="234"/>
                    <a:pt x="1868" y="301"/>
                    <a:pt x="1968" y="301"/>
                  </a:cubicBezTo>
                  <a:lnTo>
                    <a:pt x="2135" y="301"/>
                  </a:lnTo>
                  <a:cubicBezTo>
                    <a:pt x="2202" y="301"/>
                    <a:pt x="2269" y="334"/>
                    <a:pt x="2302" y="368"/>
                  </a:cubicBezTo>
                  <a:cubicBezTo>
                    <a:pt x="2435" y="435"/>
                    <a:pt x="2535" y="501"/>
                    <a:pt x="2602" y="635"/>
                  </a:cubicBezTo>
                  <a:cubicBezTo>
                    <a:pt x="2769" y="801"/>
                    <a:pt x="2836" y="1068"/>
                    <a:pt x="2802" y="1335"/>
                  </a:cubicBezTo>
                  <a:lnTo>
                    <a:pt x="2769" y="1435"/>
                  </a:lnTo>
                  <a:lnTo>
                    <a:pt x="2736" y="1502"/>
                  </a:lnTo>
                  <a:cubicBezTo>
                    <a:pt x="2702" y="1535"/>
                    <a:pt x="2669" y="1602"/>
                    <a:pt x="2636" y="1669"/>
                  </a:cubicBezTo>
                  <a:cubicBezTo>
                    <a:pt x="2569" y="1735"/>
                    <a:pt x="2469" y="1836"/>
                    <a:pt x="2369" y="1902"/>
                  </a:cubicBezTo>
                  <a:cubicBezTo>
                    <a:pt x="2239" y="1967"/>
                    <a:pt x="2082" y="2004"/>
                    <a:pt x="1933" y="2004"/>
                  </a:cubicBezTo>
                  <a:cubicBezTo>
                    <a:pt x="1852" y="2004"/>
                    <a:pt x="1772" y="1993"/>
                    <a:pt x="1702" y="1969"/>
                  </a:cubicBezTo>
                  <a:cubicBezTo>
                    <a:pt x="1660" y="1955"/>
                    <a:pt x="1624" y="1947"/>
                    <a:pt x="1592" y="1947"/>
                  </a:cubicBezTo>
                  <a:cubicBezTo>
                    <a:pt x="1546" y="1947"/>
                    <a:pt x="1507" y="1963"/>
                    <a:pt x="1468" y="2002"/>
                  </a:cubicBezTo>
                  <a:cubicBezTo>
                    <a:pt x="1368" y="2102"/>
                    <a:pt x="1368" y="2236"/>
                    <a:pt x="1435" y="2336"/>
                  </a:cubicBezTo>
                  <a:lnTo>
                    <a:pt x="1468" y="2369"/>
                  </a:lnTo>
                  <a:cubicBezTo>
                    <a:pt x="1535" y="2436"/>
                    <a:pt x="1568" y="2536"/>
                    <a:pt x="1601" y="2636"/>
                  </a:cubicBezTo>
                  <a:cubicBezTo>
                    <a:pt x="1635" y="2736"/>
                    <a:pt x="1635" y="2836"/>
                    <a:pt x="1601" y="2936"/>
                  </a:cubicBezTo>
                  <a:cubicBezTo>
                    <a:pt x="1568" y="3036"/>
                    <a:pt x="1535" y="3136"/>
                    <a:pt x="1501" y="3203"/>
                  </a:cubicBezTo>
                  <a:cubicBezTo>
                    <a:pt x="1468" y="3237"/>
                    <a:pt x="1435" y="3270"/>
                    <a:pt x="1401" y="3303"/>
                  </a:cubicBezTo>
                  <a:lnTo>
                    <a:pt x="1368" y="3337"/>
                  </a:lnTo>
                  <a:lnTo>
                    <a:pt x="1335" y="3337"/>
                  </a:lnTo>
                  <a:lnTo>
                    <a:pt x="1235" y="3370"/>
                  </a:lnTo>
                  <a:lnTo>
                    <a:pt x="1168" y="3370"/>
                  </a:lnTo>
                  <a:cubicBezTo>
                    <a:pt x="1151" y="3387"/>
                    <a:pt x="1134" y="3395"/>
                    <a:pt x="1114" y="3395"/>
                  </a:cubicBezTo>
                  <a:cubicBezTo>
                    <a:pt x="1093" y="3395"/>
                    <a:pt x="1068" y="3387"/>
                    <a:pt x="1034" y="3370"/>
                  </a:cubicBezTo>
                  <a:lnTo>
                    <a:pt x="901" y="3370"/>
                  </a:lnTo>
                  <a:cubicBezTo>
                    <a:pt x="868" y="3337"/>
                    <a:pt x="801" y="3337"/>
                    <a:pt x="768" y="3303"/>
                  </a:cubicBezTo>
                  <a:cubicBezTo>
                    <a:pt x="534" y="3237"/>
                    <a:pt x="367" y="3070"/>
                    <a:pt x="301" y="2870"/>
                  </a:cubicBezTo>
                  <a:cubicBezTo>
                    <a:pt x="267" y="2836"/>
                    <a:pt x="234" y="2803"/>
                    <a:pt x="167" y="2803"/>
                  </a:cubicBezTo>
                  <a:cubicBezTo>
                    <a:pt x="155" y="2797"/>
                    <a:pt x="143" y="2794"/>
                    <a:pt x="131" y="2794"/>
                  </a:cubicBezTo>
                  <a:cubicBezTo>
                    <a:pt x="78" y="2794"/>
                    <a:pt x="34" y="2848"/>
                    <a:pt x="34" y="2903"/>
                  </a:cubicBezTo>
                  <a:cubicBezTo>
                    <a:pt x="0" y="3003"/>
                    <a:pt x="0" y="3070"/>
                    <a:pt x="34" y="3170"/>
                  </a:cubicBezTo>
                  <a:cubicBezTo>
                    <a:pt x="34" y="3270"/>
                    <a:pt x="67" y="3337"/>
                    <a:pt x="134" y="3437"/>
                  </a:cubicBezTo>
                  <a:cubicBezTo>
                    <a:pt x="200" y="3570"/>
                    <a:pt x="334" y="3704"/>
                    <a:pt x="467" y="3804"/>
                  </a:cubicBezTo>
                  <a:cubicBezTo>
                    <a:pt x="634" y="3904"/>
                    <a:pt x="801" y="3970"/>
                    <a:pt x="1001" y="4004"/>
                  </a:cubicBezTo>
                  <a:lnTo>
                    <a:pt x="1301" y="4004"/>
                  </a:lnTo>
                  <a:lnTo>
                    <a:pt x="1468" y="3970"/>
                  </a:lnTo>
                  <a:lnTo>
                    <a:pt x="1568" y="3937"/>
                  </a:lnTo>
                  <a:cubicBezTo>
                    <a:pt x="1635" y="3870"/>
                    <a:pt x="1735" y="3804"/>
                    <a:pt x="1835" y="3737"/>
                  </a:cubicBezTo>
                  <a:cubicBezTo>
                    <a:pt x="1902" y="3670"/>
                    <a:pt x="1935" y="3603"/>
                    <a:pt x="2002" y="3503"/>
                  </a:cubicBezTo>
                  <a:cubicBezTo>
                    <a:pt x="2102" y="3370"/>
                    <a:pt x="2169" y="3170"/>
                    <a:pt x="2169" y="3003"/>
                  </a:cubicBezTo>
                  <a:cubicBezTo>
                    <a:pt x="2202" y="2803"/>
                    <a:pt x="2169" y="2636"/>
                    <a:pt x="2102" y="2469"/>
                  </a:cubicBezTo>
                  <a:cubicBezTo>
                    <a:pt x="2093" y="2443"/>
                    <a:pt x="2084" y="2416"/>
                    <a:pt x="2075" y="2390"/>
                  </a:cubicBezTo>
                  <a:lnTo>
                    <a:pt x="2075" y="2390"/>
                  </a:lnTo>
                  <a:cubicBezTo>
                    <a:pt x="2249" y="2350"/>
                    <a:pt x="2413" y="2273"/>
                    <a:pt x="2569" y="2169"/>
                  </a:cubicBezTo>
                  <a:cubicBezTo>
                    <a:pt x="2702" y="2069"/>
                    <a:pt x="2802" y="1969"/>
                    <a:pt x="2902" y="1836"/>
                  </a:cubicBezTo>
                  <a:cubicBezTo>
                    <a:pt x="2936" y="1735"/>
                    <a:pt x="2969" y="1669"/>
                    <a:pt x="3002" y="1602"/>
                  </a:cubicBezTo>
                  <a:lnTo>
                    <a:pt x="3036" y="1469"/>
                  </a:lnTo>
                  <a:lnTo>
                    <a:pt x="3036" y="1369"/>
                  </a:lnTo>
                  <a:cubicBezTo>
                    <a:pt x="3069" y="1035"/>
                    <a:pt x="3002" y="701"/>
                    <a:pt x="2769" y="468"/>
                  </a:cubicBezTo>
                  <a:cubicBezTo>
                    <a:pt x="2669" y="334"/>
                    <a:pt x="2569" y="234"/>
                    <a:pt x="2435" y="134"/>
                  </a:cubicBezTo>
                  <a:cubicBezTo>
                    <a:pt x="2335" y="101"/>
                    <a:pt x="2269" y="68"/>
                    <a:pt x="2202" y="34"/>
                  </a:cubicBezTo>
                  <a:cubicBezTo>
                    <a:pt x="2135" y="34"/>
                    <a:pt x="2035" y="1"/>
                    <a:pt x="1968"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55"/>
            <p:cNvSpPr/>
            <p:nvPr/>
          </p:nvSpPr>
          <p:spPr>
            <a:xfrm>
              <a:off x="6894226" y="3365910"/>
              <a:ext cx="38047" cy="21923"/>
            </a:xfrm>
            <a:custGeom>
              <a:avLst/>
              <a:gdLst/>
              <a:ahLst/>
              <a:cxnLst/>
              <a:rect l="l" t="t" r="r" b="b"/>
              <a:pathLst>
                <a:path w="4304" h="2480" extrusionOk="0">
                  <a:moveTo>
                    <a:pt x="355" y="1"/>
                  </a:moveTo>
                  <a:cubicBezTo>
                    <a:pt x="317" y="1"/>
                    <a:pt x="284" y="17"/>
                    <a:pt x="267" y="51"/>
                  </a:cubicBezTo>
                  <a:cubicBezTo>
                    <a:pt x="67" y="284"/>
                    <a:pt x="0" y="618"/>
                    <a:pt x="100" y="918"/>
                  </a:cubicBezTo>
                  <a:cubicBezTo>
                    <a:pt x="134" y="1051"/>
                    <a:pt x="200" y="1218"/>
                    <a:pt x="267" y="1318"/>
                  </a:cubicBezTo>
                  <a:cubicBezTo>
                    <a:pt x="334" y="1385"/>
                    <a:pt x="367" y="1452"/>
                    <a:pt x="434" y="1518"/>
                  </a:cubicBezTo>
                  <a:lnTo>
                    <a:pt x="534" y="1585"/>
                  </a:lnTo>
                  <a:lnTo>
                    <a:pt x="634" y="1652"/>
                  </a:lnTo>
                  <a:cubicBezTo>
                    <a:pt x="701" y="1685"/>
                    <a:pt x="801" y="1719"/>
                    <a:pt x="868" y="1752"/>
                  </a:cubicBezTo>
                  <a:cubicBezTo>
                    <a:pt x="934" y="1785"/>
                    <a:pt x="1034" y="1785"/>
                    <a:pt x="1101" y="1819"/>
                  </a:cubicBezTo>
                  <a:cubicBezTo>
                    <a:pt x="1268" y="1819"/>
                    <a:pt x="1435" y="1785"/>
                    <a:pt x="1568" y="1752"/>
                  </a:cubicBezTo>
                  <a:cubicBezTo>
                    <a:pt x="1708" y="1724"/>
                    <a:pt x="1830" y="1673"/>
                    <a:pt x="1937" y="1603"/>
                  </a:cubicBezTo>
                  <a:lnTo>
                    <a:pt x="1937" y="1603"/>
                  </a:lnTo>
                  <a:cubicBezTo>
                    <a:pt x="1976" y="1706"/>
                    <a:pt x="2030" y="1802"/>
                    <a:pt x="2102" y="1885"/>
                  </a:cubicBezTo>
                  <a:cubicBezTo>
                    <a:pt x="2168" y="2019"/>
                    <a:pt x="2269" y="2119"/>
                    <a:pt x="2369" y="2219"/>
                  </a:cubicBezTo>
                  <a:cubicBezTo>
                    <a:pt x="2435" y="2252"/>
                    <a:pt x="2502" y="2319"/>
                    <a:pt x="2569" y="2352"/>
                  </a:cubicBezTo>
                  <a:lnTo>
                    <a:pt x="2669" y="2386"/>
                  </a:lnTo>
                  <a:lnTo>
                    <a:pt x="2769" y="2419"/>
                  </a:lnTo>
                  <a:cubicBezTo>
                    <a:pt x="2881" y="2461"/>
                    <a:pt x="2998" y="2480"/>
                    <a:pt x="3117" y="2480"/>
                  </a:cubicBezTo>
                  <a:cubicBezTo>
                    <a:pt x="3281" y="2480"/>
                    <a:pt x="3448" y="2444"/>
                    <a:pt x="3603" y="2386"/>
                  </a:cubicBezTo>
                  <a:cubicBezTo>
                    <a:pt x="3736" y="2319"/>
                    <a:pt x="3870" y="2252"/>
                    <a:pt x="3970" y="2152"/>
                  </a:cubicBezTo>
                  <a:cubicBezTo>
                    <a:pt x="4003" y="2119"/>
                    <a:pt x="4070" y="2052"/>
                    <a:pt x="4103" y="2019"/>
                  </a:cubicBezTo>
                  <a:cubicBezTo>
                    <a:pt x="4137" y="1952"/>
                    <a:pt x="4203" y="1885"/>
                    <a:pt x="4237" y="1819"/>
                  </a:cubicBezTo>
                  <a:lnTo>
                    <a:pt x="4270" y="1852"/>
                  </a:lnTo>
                  <a:cubicBezTo>
                    <a:pt x="4303" y="1785"/>
                    <a:pt x="4270" y="1685"/>
                    <a:pt x="4203" y="1652"/>
                  </a:cubicBezTo>
                  <a:cubicBezTo>
                    <a:pt x="4185" y="1643"/>
                    <a:pt x="4165" y="1639"/>
                    <a:pt x="4144" y="1639"/>
                  </a:cubicBezTo>
                  <a:cubicBezTo>
                    <a:pt x="4088" y="1639"/>
                    <a:pt x="4028" y="1670"/>
                    <a:pt x="4003" y="1719"/>
                  </a:cubicBezTo>
                  <a:cubicBezTo>
                    <a:pt x="4003" y="1785"/>
                    <a:pt x="3970" y="1819"/>
                    <a:pt x="3936" y="1885"/>
                  </a:cubicBezTo>
                  <a:cubicBezTo>
                    <a:pt x="3903" y="1919"/>
                    <a:pt x="3870" y="1952"/>
                    <a:pt x="3803" y="1985"/>
                  </a:cubicBezTo>
                  <a:cubicBezTo>
                    <a:pt x="3736" y="2086"/>
                    <a:pt x="3636" y="2119"/>
                    <a:pt x="3536" y="2186"/>
                  </a:cubicBezTo>
                  <a:cubicBezTo>
                    <a:pt x="3419" y="2219"/>
                    <a:pt x="3303" y="2236"/>
                    <a:pt x="3190" y="2236"/>
                  </a:cubicBezTo>
                  <a:cubicBezTo>
                    <a:pt x="3077" y="2236"/>
                    <a:pt x="2969" y="2219"/>
                    <a:pt x="2869" y="2186"/>
                  </a:cubicBezTo>
                  <a:lnTo>
                    <a:pt x="2802" y="2152"/>
                  </a:lnTo>
                  <a:lnTo>
                    <a:pt x="2736" y="2119"/>
                  </a:lnTo>
                  <a:lnTo>
                    <a:pt x="2602" y="1985"/>
                  </a:lnTo>
                  <a:cubicBezTo>
                    <a:pt x="2535" y="1919"/>
                    <a:pt x="2469" y="1819"/>
                    <a:pt x="2402" y="1752"/>
                  </a:cubicBezTo>
                  <a:cubicBezTo>
                    <a:pt x="2335" y="1552"/>
                    <a:pt x="2302" y="1318"/>
                    <a:pt x="2369" y="1152"/>
                  </a:cubicBezTo>
                  <a:cubicBezTo>
                    <a:pt x="2458" y="950"/>
                    <a:pt x="2307" y="793"/>
                    <a:pt x="2147" y="793"/>
                  </a:cubicBezTo>
                  <a:cubicBezTo>
                    <a:pt x="2069" y="793"/>
                    <a:pt x="1990" y="831"/>
                    <a:pt x="1935" y="918"/>
                  </a:cubicBezTo>
                  <a:lnTo>
                    <a:pt x="1902" y="951"/>
                  </a:lnTo>
                  <a:cubicBezTo>
                    <a:pt x="1802" y="1085"/>
                    <a:pt x="1635" y="1185"/>
                    <a:pt x="1435" y="1218"/>
                  </a:cubicBezTo>
                  <a:lnTo>
                    <a:pt x="1168" y="1218"/>
                  </a:lnTo>
                  <a:lnTo>
                    <a:pt x="1068" y="1185"/>
                  </a:lnTo>
                  <a:lnTo>
                    <a:pt x="968" y="1152"/>
                  </a:lnTo>
                  <a:lnTo>
                    <a:pt x="901" y="1085"/>
                  </a:lnTo>
                  <a:lnTo>
                    <a:pt x="834" y="1051"/>
                  </a:lnTo>
                  <a:lnTo>
                    <a:pt x="767" y="985"/>
                  </a:lnTo>
                  <a:cubicBezTo>
                    <a:pt x="701" y="918"/>
                    <a:pt x="634" y="818"/>
                    <a:pt x="601" y="751"/>
                  </a:cubicBezTo>
                  <a:cubicBezTo>
                    <a:pt x="534" y="551"/>
                    <a:pt x="501" y="351"/>
                    <a:pt x="501" y="151"/>
                  </a:cubicBezTo>
                  <a:cubicBezTo>
                    <a:pt x="501" y="117"/>
                    <a:pt x="467" y="84"/>
                    <a:pt x="467" y="51"/>
                  </a:cubicBezTo>
                  <a:cubicBezTo>
                    <a:pt x="434" y="17"/>
                    <a:pt x="392" y="1"/>
                    <a:pt x="355"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55"/>
            <p:cNvSpPr/>
            <p:nvPr/>
          </p:nvSpPr>
          <p:spPr>
            <a:xfrm>
              <a:off x="6970076" y="3301181"/>
              <a:ext cx="25892" cy="21534"/>
            </a:xfrm>
            <a:custGeom>
              <a:avLst/>
              <a:gdLst/>
              <a:ahLst/>
              <a:cxnLst/>
              <a:rect l="l" t="t" r="r" b="b"/>
              <a:pathLst>
                <a:path w="2929" h="2436" extrusionOk="0">
                  <a:moveTo>
                    <a:pt x="160" y="1"/>
                  </a:moveTo>
                  <a:lnTo>
                    <a:pt x="160" y="34"/>
                  </a:lnTo>
                  <a:cubicBezTo>
                    <a:pt x="153" y="32"/>
                    <a:pt x="146" y="32"/>
                    <a:pt x="140" y="32"/>
                  </a:cubicBezTo>
                  <a:cubicBezTo>
                    <a:pt x="23" y="32"/>
                    <a:pt x="0" y="301"/>
                    <a:pt x="126" y="301"/>
                  </a:cubicBezTo>
                  <a:lnTo>
                    <a:pt x="293" y="301"/>
                  </a:lnTo>
                  <a:cubicBezTo>
                    <a:pt x="427" y="301"/>
                    <a:pt x="560" y="334"/>
                    <a:pt x="660" y="368"/>
                  </a:cubicBezTo>
                  <a:cubicBezTo>
                    <a:pt x="860" y="434"/>
                    <a:pt x="1027" y="535"/>
                    <a:pt x="1161" y="635"/>
                  </a:cubicBezTo>
                  <a:cubicBezTo>
                    <a:pt x="1361" y="735"/>
                    <a:pt x="1494" y="868"/>
                    <a:pt x="1661" y="1035"/>
                  </a:cubicBezTo>
                  <a:cubicBezTo>
                    <a:pt x="1894" y="1335"/>
                    <a:pt x="2128" y="1635"/>
                    <a:pt x="2328" y="1969"/>
                  </a:cubicBezTo>
                  <a:cubicBezTo>
                    <a:pt x="2395" y="2069"/>
                    <a:pt x="2461" y="2169"/>
                    <a:pt x="2562" y="2269"/>
                  </a:cubicBezTo>
                  <a:cubicBezTo>
                    <a:pt x="2595" y="2336"/>
                    <a:pt x="2628" y="2369"/>
                    <a:pt x="2662" y="2403"/>
                  </a:cubicBezTo>
                  <a:cubicBezTo>
                    <a:pt x="2695" y="2403"/>
                    <a:pt x="2695" y="2436"/>
                    <a:pt x="2728" y="2436"/>
                  </a:cubicBezTo>
                  <a:cubicBezTo>
                    <a:pt x="2828" y="2436"/>
                    <a:pt x="2895" y="2403"/>
                    <a:pt x="2895" y="2302"/>
                  </a:cubicBezTo>
                  <a:cubicBezTo>
                    <a:pt x="2928" y="2269"/>
                    <a:pt x="2928" y="2202"/>
                    <a:pt x="2895" y="2136"/>
                  </a:cubicBezTo>
                  <a:cubicBezTo>
                    <a:pt x="2895" y="1969"/>
                    <a:pt x="2862" y="1835"/>
                    <a:pt x="2828" y="1702"/>
                  </a:cubicBezTo>
                  <a:cubicBezTo>
                    <a:pt x="2728" y="1502"/>
                    <a:pt x="2628" y="1302"/>
                    <a:pt x="2495" y="1135"/>
                  </a:cubicBezTo>
                  <a:cubicBezTo>
                    <a:pt x="2328" y="968"/>
                    <a:pt x="2128" y="801"/>
                    <a:pt x="1928" y="668"/>
                  </a:cubicBezTo>
                  <a:cubicBezTo>
                    <a:pt x="1728" y="535"/>
                    <a:pt x="1527" y="434"/>
                    <a:pt x="1294" y="334"/>
                  </a:cubicBezTo>
                  <a:cubicBezTo>
                    <a:pt x="1127" y="268"/>
                    <a:pt x="927" y="168"/>
                    <a:pt x="727" y="134"/>
                  </a:cubicBezTo>
                  <a:cubicBezTo>
                    <a:pt x="593" y="68"/>
                    <a:pt x="460" y="34"/>
                    <a:pt x="293" y="34"/>
                  </a:cubicBezTo>
                  <a:lnTo>
                    <a:pt x="160" y="1"/>
                  </a:ln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55"/>
            <p:cNvSpPr/>
            <p:nvPr/>
          </p:nvSpPr>
          <p:spPr>
            <a:xfrm>
              <a:off x="6976494" y="3338522"/>
              <a:ext cx="11810" cy="25477"/>
            </a:xfrm>
            <a:custGeom>
              <a:avLst/>
              <a:gdLst/>
              <a:ahLst/>
              <a:cxnLst/>
              <a:rect l="l" t="t" r="r" b="b"/>
              <a:pathLst>
                <a:path w="1336" h="2882" extrusionOk="0">
                  <a:moveTo>
                    <a:pt x="148" y="0"/>
                  </a:moveTo>
                  <a:cubicBezTo>
                    <a:pt x="101" y="0"/>
                    <a:pt x="59" y="31"/>
                    <a:pt x="34" y="80"/>
                  </a:cubicBezTo>
                  <a:cubicBezTo>
                    <a:pt x="1" y="180"/>
                    <a:pt x="34" y="247"/>
                    <a:pt x="134" y="280"/>
                  </a:cubicBezTo>
                  <a:cubicBezTo>
                    <a:pt x="168" y="280"/>
                    <a:pt x="201" y="313"/>
                    <a:pt x="234" y="313"/>
                  </a:cubicBezTo>
                  <a:cubicBezTo>
                    <a:pt x="334" y="380"/>
                    <a:pt x="435" y="447"/>
                    <a:pt x="501" y="514"/>
                  </a:cubicBezTo>
                  <a:cubicBezTo>
                    <a:pt x="601" y="647"/>
                    <a:pt x="701" y="747"/>
                    <a:pt x="768" y="914"/>
                  </a:cubicBezTo>
                  <a:cubicBezTo>
                    <a:pt x="768" y="981"/>
                    <a:pt x="801" y="1081"/>
                    <a:pt x="801" y="1147"/>
                  </a:cubicBezTo>
                  <a:cubicBezTo>
                    <a:pt x="835" y="1247"/>
                    <a:pt x="835" y="1314"/>
                    <a:pt x="801" y="1414"/>
                  </a:cubicBezTo>
                  <a:cubicBezTo>
                    <a:pt x="801" y="1481"/>
                    <a:pt x="801" y="1581"/>
                    <a:pt x="768" y="1648"/>
                  </a:cubicBezTo>
                  <a:cubicBezTo>
                    <a:pt x="768" y="1748"/>
                    <a:pt x="735" y="1814"/>
                    <a:pt x="701" y="1881"/>
                  </a:cubicBezTo>
                  <a:cubicBezTo>
                    <a:pt x="668" y="2015"/>
                    <a:pt x="601" y="2148"/>
                    <a:pt x="535" y="2248"/>
                  </a:cubicBezTo>
                  <a:cubicBezTo>
                    <a:pt x="501" y="2382"/>
                    <a:pt x="468" y="2482"/>
                    <a:pt x="401" y="2548"/>
                  </a:cubicBezTo>
                  <a:cubicBezTo>
                    <a:pt x="368" y="2615"/>
                    <a:pt x="368" y="2682"/>
                    <a:pt x="368" y="2682"/>
                  </a:cubicBezTo>
                  <a:cubicBezTo>
                    <a:pt x="368" y="2682"/>
                    <a:pt x="368" y="2715"/>
                    <a:pt x="368" y="2748"/>
                  </a:cubicBezTo>
                  <a:cubicBezTo>
                    <a:pt x="368" y="2815"/>
                    <a:pt x="435" y="2882"/>
                    <a:pt x="535" y="2882"/>
                  </a:cubicBezTo>
                  <a:cubicBezTo>
                    <a:pt x="601" y="2882"/>
                    <a:pt x="635" y="2849"/>
                    <a:pt x="701" y="2849"/>
                  </a:cubicBezTo>
                  <a:cubicBezTo>
                    <a:pt x="835" y="2782"/>
                    <a:pt x="935" y="2682"/>
                    <a:pt x="1035" y="2582"/>
                  </a:cubicBezTo>
                  <a:cubicBezTo>
                    <a:pt x="1168" y="2415"/>
                    <a:pt x="1268" y="2248"/>
                    <a:pt x="1302" y="2048"/>
                  </a:cubicBezTo>
                  <a:cubicBezTo>
                    <a:pt x="1335" y="1915"/>
                    <a:pt x="1335" y="1814"/>
                    <a:pt x="1335" y="1714"/>
                  </a:cubicBezTo>
                  <a:cubicBezTo>
                    <a:pt x="1335" y="1581"/>
                    <a:pt x="1335" y="1481"/>
                    <a:pt x="1302" y="1381"/>
                  </a:cubicBezTo>
                  <a:cubicBezTo>
                    <a:pt x="1268" y="1247"/>
                    <a:pt x="1235" y="1147"/>
                    <a:pt x="1168" y="1047"/>
                  </a:cubicBezTo>
                  <a:cubicBezTo>
                    <a:pt x="1135" y="947"/>
                    <a:pt x="1068" y="847"/>
                    <a:pt x="1035" y="747"/>
                  </a:cubicBezTo>
                  <a:cubicBezTo>
                    <a:pt x="935" y="614"/>
                    <a:pt x="801" y="447"/>
                    <a:pt x="668" y="347"/>
                  </a:cubicBezTo>
                  <a:cubicBezTo>
                    <a:pt x="568" y="247"/>
                    <a:pt x="468" y="180"/>
                    <a:pt x="368" y="113"/>
                  </a:cubicBezTo>
                  <a:lnTo>
                    <a:pt x="234" y="13"/>
                  </a:lnTo>
                  <a:lnTo>
                    <a:pt x="201" y="13"/>
                  </a:lnTo>
                  <a:cubicBezTo>
                    <a:pt x="183" y="4"/>
                    <a:pt x="165" y="0"/>
                    <a:pt x="148"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55"/>
            <p:cNvSpPr/>
            <p:nvPr/>
          </p:nvSpPr>
          <p:spPr>
            <a:xfrm>
              <a:off x="6992424" y="3350015"/>
              <a:ext cx="19174" cy="32858"/>
            </a:xfrm>
            <a:custGeom>
              <a:avLst/>
              <a:gdLst/>
              <a:ahLst/>
              <a:cxnLst/>
              <a:rect l="l" t="t" r="r" b="b"/>
              <a:pathLst>
                <a:path w="2169" h="3717" extrusionOk="0">
                  <a:moveTo>
                    <a:pt x="1560" y="0"/>
                  </a:moveTo>
                  <a:cubicBezTo>
                    <a:pt x="1540" y="0"/>
                    <a:pt x="1521" y="4"/>
                    <a:pt x="1501" y="14"/>
                  </a:cubicBezTo>
                  <a:cubicBezTo>
                    <a:pt x="1435" y="81"/>
                    <a:pt x="1435" y="148"/>
                    <a:pt x="1468" y="214"/>
                  </a:cubicBezTo>
                  <a:cubicBezTo>
                    <a:pt x="1501" y="281"/>
                    <a:pt x="1535" y="314"/>
                    <a:pt x="1568" y="381"/>
                  </a:cubicBezTo>
                  <a:cubicBezTo>
                    <a:pt x="1635" y="514"/>
                    <a:pt x="1701" y="648"/>
                    <a:pt x="1735" y="781"/>
                  </a:cubicBezTo>
                  <a:cubicBezTo>
                    <a:pt x="1801" y="1015"/>
                    <a:pt x="1801" y="1215"/>
                    <a:pt x="1768" y="1448"/>
                  </a:cubicBezTo>
                  <a:cubicBezTo>
                    <a:pt x="1735" y="1715"/>
                    <a:pt x="1668" y="1949"/>
                    <a:pt x="1535" y="2149"/>
                  </a:cubicBezTo>
                  <a:cubicBezTo>
                    <a:pt x="1468" y="2249"/>
                    <a:pt x="1401" y="2349"/>
                    <a:pt x="1334" y="2449"/>
                  </a:cubicBezTo>
                  <a:cubicBezTo>
                    <a:pt x="1234" y="2549"/>
                    <a:pt x="1168" y="2616"/>
                    <a:pt x="1101" y="2716"/>
                  </a:cubicBezTo>
                  <a:cubicBezTo>
                    <a:pt x="934" y="2849"/>
                    <a:pt x="767" y="2983"/>
                    <a:pt x="601" y="3083"/>
                  </a:cubicBezTo>
                  <a:lnTo>
                    <a:pt x="234" y="3350"/>
                  </a:lnTo>
                  <a:lnTo>
                    <a:pt x="100" y="3450"/>
                  </a:lnTo>
                  <a:cubicBezTo>
                    <a:pt x="67" y="3483"/>
                    <a:pt x="34" y="3517"/>
                    <a:pt x="34" y="3550"/>
                  </a:cubicBezTo>
                  <a:cubicBezTo>
                    <a:pt x="0" y="3617"/>
                    <a:pt x="67" y="3683"/>
                    <a:pt x="134" y="3717"/>
                  </a:cubicBezTo>
                  <a:lnTo>
                    <a:pt x="367" y="3717"/>
                  </a:lnTo>
                  <a:cubicBezTo>
                    <a:pt x="534" y="3717"/>
                    <a:pt x="734" y="3650"/>
                    <a:pt x="901" y="3583"/>
                  </a:cubicBezTo>
                  <a:cubicBezTo>
                    <a:pt x="1134" y="3483"/>
                    <a:pt x="1368" y="3316"/>
                    <a:pt x="1535" y="3116"/>
                  </a:cubicBezTo>
                  <a:cubicBezTo>
                    <a:pt x="1635" y="2983"/>
                    <a:pt x="1701" y="2883"/>
                    <a:pt x="1801" y="2749"/>
                  </a:cubicBezTo>
                  <a:cubicBezTo>
                    <a:pt x="1868" y="2616"/>
                    <a:pt x="1935" y="2483"/>
                    <a:pt x="1968" y="2316"/>
                  </a:cubicBezTo>
                  <a:cubicBezTo>
                    <a:pt x="2168" y="1615"/>
                    <a:pt x="2102" y="881"/>
                    <a:pt x="1801" y="248"/>
                  </a:cubicBezTo>
                  <a:lnTo>
                    <a:pt x="1701" y="81"/>
                  </a:lnTo>
                  <a:lnTo>
                    <a:pt x="1701" y="47"/>
                  </a:lnTo>
                  <a:cubicBezTo>
                    <a:pt x="1654" y="24"/>
                    <a:pt x="1607" y="0"/>
                    <a:pt x="1560"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55"/>
            <p:cNvSpPr/>
            <p:nvPr/>
          </p:nvSpPr>
          <p:spPr>
            <a:xfrm>
              <a:off x="6979739" y="3447259"/>
              <a:ext cx="14754" cy="28208"/>
            </a:xfrm>
            <a:custGeom>
              <a:avLst/>
              <a:gdLst/>
              <a:ahLst/>
              <a:cxnLst/>
              <a:rect l="l" t="t" r="r" b="b"/>
              <a:pathLst>
                <a:path w="1669" h="3191" extrusionOk="0">
                  <a:moveTo>
                    <a:pt x="754" y="0"/>
                  </a:moveTo>
                  <a:cubicBezTo>
                    <a:pt x="718" y="0"/>
                    <a:pt x="687" y="16"/>
                    <a:pt x="668" y="55"/>
                  </a:cubicBezTo>
                  <a:cubicBezTo>
                    <a:pt x="601" y="122"/>
                    <a:pt x="635" y="189"/>
                    <a:pt x="701" y="255"/>
                  </a:cubicBezTo>
                  <a:cubicBezTo>
                    <a:pt x="735" y="255"/>
                    <a:pt x="768" y="289"/>
                    <a:pt x="801" y="322"/>
                  </a:cubicBezTo>
                  <a:cubicBezTo>
                    <a:pt x="901" y="422"/>
                    <a:pt x="1002" y="522"/>
                    <a:pt x="1068" y="656"/>
                  </a:cubicBezTo>
                  <a:cubicBezTo>
                    <a:pt x="1168" y="823"/>
                    <a:pt x="1202" y="989"/>
                    <a:pt x="1235" y="1156"/>
                  </a:cubicBezTo>
                  <a:cubicBezTo>
                    <a:pt x="1268" y="1356"/>
                    <a:pt x="1235" y="1590"/>
                    <a:pt x="1135" y="1757"/>
                  </a:cubicBezTo>
                  <a:cubicBezTo>
                    <a:pt x="1102" y="1857"/>
                    <a:pt x="1068" y="1957"/>
                    <a:pt x="1002" y="2023"/>
                  </a:cubicBezTo>
                  <a:cubicBezTo>
                    <a:pt x="968" y="2123"/>
                    <a:pt x="901" y="2190"/>
                    <a:pt x="835" y="2257"/>
                  </a:cubicBezTo>
                  <a:cubicBezTo>
                    <a:pt x="735" y="2390"/>
                    <a:pt x="601" y="2490"/>
                    <a:pt x="468" y="2590"/>
                  </a:cubicBezTo>
                  <a:lnTo>
                    <a:pt x="168" y="2824"/>
                  </a:lnTo>
                  <a:lnTo>
                    <a:pt x="68" y="2924"/>
                  </a:lnTo>
                  <a:cubicBezTo>
                    <a:pt x="34" y="2957"/>
                    <a:pt x="1" y="2957"/>
                    <a:pt x="1" y="2991"/>
                  </a:cubicBezTo>
                  <a:cubicBezTo>
                    <a:pt x="1" y="3057"/>
                    <a:pt x="34" y="3158"/>
                    <a:pt x="101" y="3191"/>
                  </a:cubicBezTo>
                  <a:lnTo>
                    <a:pt x="301" y="3191"/>
                  </a:lnTo>
                  <a:cubicBezTo>
                    <a:pt x="468" y="3191"/>
                    <a:pt x="635" y="3158"/>
                    <a:pt x="768" y="3091"/>
                  </a:cubicBezTo>
                  <a:cubicBezTo>
                    <a:pt x="1002" y="2991"/>
                    <a:pt x="1168" y="2824"/>
                    <a:pt x="1335" y="2624"/>
                  </a:cubicBezTo>
                  <a:cubicBezTo>
                    <a:pt x="1402" y="2524"/>
                    <a:pt x="1469" y="2390"/>
                    <a:pt x="1502" y="2257"/>
                  </a:cubicBezTo>
                  <a:cubicBezTo>
                    <a:pt x="1569" y="2157"/>
                    <a:pt x="1602" y="2023"/>
                    <a:pt x="1602" y="1890"/>
                  </a:cubicBezTo>
                  <a:cubicBezTo>
                    <a:pt x="1669" y="1390"/>
                    <a:pt x="1535" y="923"/>
                    <a:pt x="1268" y="522"/>
                  </a:cubicBezTo>
                  <a:cubicBezTo>
                    <a:pt x="1202" y="389"/>
                    <a:pt x="1102" y="255"/>
                    <a:pt x="1002" y="155"/>
                  </a:cubicBezTo>
                  <a:lnTo>
                    <a:pt x="868" y="22"/>
                  </a:lnTo>
                  <a:lnTo>
                    <a:pt x="835" y="22"/>
                  </a:lnTo>
                  <a:cubicBezTo>
                    <a:pt x="807" y="8"/>
                    <a:pt x="779" y="0"/>
                    <a:pt x="754"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55"/>
            <p:cNvSpPr/>
            <p:nvPr/>
          </p:nvSpPr>
          <p:spPr>
            <a:xfrm>
              <a:off x="6943175" y="3492566"/>
              <a:ext cx="31921" cy="12394"/>
            </a:xfrm>
            <a:custGeom>
              <a:avLst/>
              <a:gdLst/>
              <a:ahLst/>
              <a:cxnLst/>
              <a:rect l="l" t="t" r="r" b="b"/>
              <a:pathLst>
                <a:path w="3611" h="1402" extrusionOk="0">
                  <a:moveTo>
                    <a:pt x="134" y="1"/>
                  </a:moveTo>
                  <a:cubicBezTo>
                    <a:pt x="67" y="1"/>
                    <a:pt x="1" y="67"/>
                    <a:pt x="1" y="167"/>
                  </a:cubicBezTo>
                  <a:cubicBezTo>
                    <a:pt x="1" y="201"/>
                    <a:pt x="1" y="267"/>
                    <a:pt x="34" y="334"/>
                  </a:cubicBezTo>
                  <a:cubicBezTo>
                    <a:pt x="67" y="501"/>
                    <a:pt x="134" y="634"/>
                    <a:pt x="267" y="768"/>
                  </a:cubicBezTo>
                  <a:cubicBezTo>
                    <a:pt x="334" y="868"/>
                    <a:pt x="401" y="935"/>
                    <a:pt x="501" y="1001"/>
                  </a:cubicBezTo>
                  <a:cubicBezTo>
                    <a:pt x="601" y="1068"/>
                    <a:pt x="701" y="1135"/>
                    <a:pt x="801" y="1201"/>
                  </a:cubicBezTo>
                  <a:cubicBezTo>
                    <a:pt x="935" y="1268"/>
                    <a:pt x="1068" y="1302"/>
                    <a:pt x="1168" y="1335"/>
                  </a:cubicBezTo>
                  <a:cubicBezTo>
                    <a:pt x="1301" y="1368"/>
                    <a:pt x="1435" y="1368"/>
                    <a:pt x="1568" y="1402"/>
                  </a:cubicBezTo>
                  <a:cubicBezTo>
                    <a:pt x="1835" y="1402"/>
                    <a:pt x="2069" y="1402"/>
                    <a:pt x="2336" y="1368"/>
                  </a:cubicBezTo>
                  <a:cubicBezTo>
                    <a:pt x="2436" y="1335"/>
                    <a:pt x="2569" y="1302"/>
                    <a:pt x="2669" y="1268"/>
                  </a:cubicBezTo>
                  <a:cubicBezTo>
                    <a:pt x="2769" y="1268"/>
                    <a:pt x="2869" y="1201"/>
                    <a:pt x="2969" y="1168"/>
                  </a:cubicBezTo>
                  <a:cubicBezTo>
                    <a:pt x="3103" y="1101"/>
                    <a:pt x="3236" y="1035"/>
                    <a:pt x="3370" y="968"/>
                  </a:cubicBezTo>
                  <a:lnTo>
                    <a:pt x="3503" y="868"/>
                  </a:lnTo>
                  <a:lnTo>
                    <a:pt x="3503" y="835"/>
                  </a:lnTo>
                  <a:cubicBezTo>
                    <a:pt x="3611" y="754"/>
                    <a:pt x="3522" y="607"/>
                    <a:pt x="3414" y="607"/>
                  </a:cubicBezTo>
                  <a:cubicBezTo>
                    <a:pt x="3388" y="607"/>
                    <a:pt x="3362" y="615"/>
                    <a:pt x="3336" y="634"/>
                  </a:cubicBezTo>
                  <a:lnTo>
                    <a:pt x="3203" y="734"/>
                  </a:lnTo>
                  <a:cubicBezTo>
                    <a:pt x="3136" y="768"/>
                    <a:pt x="3103" y="801"/>
                    <a:pt x="3036" y="835"/>
                  </a:cubicBezTo>
                  <a:cubicBezTo>
                    <a:pt x="2969" y="868"/>
                    <a:pt x="2903" y="901"/>
                    <a:pt x="2836" y="901"/>
                  </a:cubicBezTo>
                  <a:cubicBezTo>
                    <a:pt x="2769" y="935"/>
                    <a:pt x="2669" y="968"/>
                    <a:pt x="2569" y="1001"/>
                  </a:cubicBezTo>
                  <a:cubicBezTo>
                    <a:pt x="2469" y="1001"/>
                    <a:pt x="2369" y="1001"/>
                    <a:pt x="2269" y="1035"/>
                  </a:cubicBezTo>
                  <a:cubicBezTo>
                    <a:pt x="2069" y="1001"/>
                    <a:pt x="1835" y="968"/>
                    <a:pt x="1635" y="901"/>
                  </a:cubicBezTo>
                  <a:cubicBezTo>
                    <a:pt x="1535" y="868"/>
                    <a:pt x="1435" y="835"/>
                    <a:pt x="1335" y="768"/>
                  </a:cubicBezTo>
                  <a:cubicBezTo>
                    <a:pt x="1268" y="734"/>
                    <a:pt x="1168" y="701"/>
                    <a:pt x="1068" y="634"/>
                  </a:cubicBezTo>
                  <a:cubicBezTo>
                    <a:pt x="1001" y="568"/>
                    <a:pt x="935" y="534"/>
                    <a:pt x="868" y="468"/>
                  </a:cubicBezTo>
                  <a:cubicBezTo>
                    <a:pt x="768" y="434"/>
                    <a:pt x="701" y="368"/>
                    <a:pt x="668" y="334"/>
                  </a:cubicBezTo>
                  <a:cubicBezTo>
                    <a:pt x="601" y="267"/>
                    <a:pt x="534" y="234"/>
                    <a:pt x="501" y="201"/>
                  </a:cubicBezTo>
                  <a:cubicBezTo>
                    <a:pt x="434" y="167"/>
                    <a:pt x="401" y="134"/>
                    <a:pt x="334" y="101"/>
                  </a:cubicBezTo>
                  <a:cubicBezTo>
                    <a:pt x="301" y="67"/>
                    <a:pt x="267" y="34"/>
                    <a:pt x="201"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55"/>
            <p:cNvSpPr/>
            <p:nvPr/>
          </p:nvSpPr>
          <p:spPr>
            <a:xfrm>
              <a:off x="6928730" y="3461280"/>
              <a:ext cx="25954" cy="10210"/>
            </a:xfrm>
            <a:custGeom>
              <a:avLst/>
              <a:gdLst/>
              <a:ahLst/>
              <a:cxnLst/>
              <a:rect l="l" t="t" r="r" b="b"/>
              <a:pathLst>
                <a:path w="2936" h="1155" extrusionOk="0">
                  <a:moveTo>
                    <a:pt x="2783" y="1"/>
                  </a:moveTo>
                  <a:cubicBezTo>
                    <a:pt x="2735" y="1"/>
                    <a:pt x="2689" y="29"/>
                    <a:pt x="2669" y="70"/>
                  </a:cubicBezTo>
                  <a:lnTo>
                    <a:pt x="2602" y="171"/>
                  </a:lnTo>
                  <a:cubicBezTo>
                    <a:pt x="2569" y="271"/>
                    <a:pt x="2468" y="337"/>
                    <a:pt x="2402" y="404"/>
                  </a:cubicBezTo>
                  <a:cubicBezTo>
                    <a:pt x="2268" y="504"/>
                    <a:pt x="2135" y="571"/>
                    <a:pt x="1968" y="604"/>
                  </a:cubicBezTo>
                  <a:cubicBezTo>
                    <a:pt x="1801" y="638"/>
                    <a:pt x="1635" y="638"/>
                    <a:pt x="1468" y="638"/>
                  </a:cubicBezTo>
                  <a:cubicBezTo>
                    <a:pt x="1168" y="571"/>
                    <a:pt x="901" y="504"/>
                    <a:pt x="634" y="371"/>
                  </a:cubicBezTo>
                  <a:lnTo>
                    <a:pt x="500" y="337"/>
                  </a:lnTo>
                  <a:lnTo>
                    <a:pt x="367" y="271"/>
                  </a:lnTo>
                  <a:cubicBezTo>
                    <a:pt x="300" y="271"/>
                    <a:pt x="267" y="237"/>
                    <a:pt x="234" y="237"/>
                  </a:cubicBezTo>
                  <a:lnTo>
                    <a:pt x="167" y="237"/>
                  </a:lnTo>
                  <a:cubicBezTo>
                    <a:pt x="67" y="237"/>
                    <a:pt x="0" y="337"/>
                    <a:pt x="33" y="404"/>
                  </a:cubicBezTo>
                  <a:cubicBezTo>
                    <a:pt x="33" y="471"/>
                    <a:pt x="33" y="504"/>
                    <a:pt x="67" y="571"/>
                  </a:cubicBezTo>
                  <a:cubicBezTo>
                    <a:pt x="133" y="704"/>
                    <a:pt x="200" y="804"/>
                    <a:pt x="334" y="871"/>
                  </a:cubicBezTo>
                  <a:cubicBezTo>
                    <a:pt x="400" y="938"/>
                    <a:pt x="467" y="1004"/>
                    <a:pt x="567" y="1038"/>
                  </a:cubicBezTo>
                  <a:cubicBezTo>
                    <a:pt x="667" y="1071"/>
                    <a:pt x="767" y="1105"/>
                    <a:pt x="867" y="1105"/>
                  </a:cubicBezTo>
                  <a:cubicBezTo>
                    <a:pt x="967" y="1138"/>
                    <a:pt x="1076" y="1155"/>
                    <a:pt x="1184" y="1155"/>
                  </a:cubicBezTo>
                  <a:cubicBezTo>
                    <a:pt x="1293" y="1155"/>
                    <a:pt x="1401" y="1138"/>
                    <a:pt x="1501" y="1105"/>
                  </a:cubicBezTo>
                  <a:cubicBezTo>
                    <a:pt x="1701" y="1071"/>
                    <a:pt x="1901" y="1004"/>
                    <a:pt x="2102" y="904"/>
                  </a:cubicBezTo>
                  <a:cubicBezTo>
                    <a:pt x="2168" y="871"/>
                    <a:pt x="2268" y="804"/>
                    <a:pt x="2335" y="771"/>
                  </a:cubicBezTo>
                  <a:cubicBezTo>
                    <a:pt x="2402" y="738"/>
                    <a:pt x="2468" y="671"/>
                    <a:pt x="2535" y="604"/>
                  </a:cubicBezTo>
                  <a:cubicBezTo>
                    <a:pt x="2635" y="537"/>
                    <a:pt x="2735" y="437"/>
                    <a:pt x="2802" y="337"/>
                  </a:cubicBezTo>
                  <a:lnTo>
                    <a:pt x="2869" y="237"/>
                  </a:lnTo>
                  <a:cubicBezTo>
                    <a:pt x="2902" y="237"/>
                    <a:pt x="2902" y="204"/>
                    <a:pt x="2902" y="204"/>
                  </a:cubicBezTo>
                  <a:cubicBezTo>
                    <a:pt x="2935" y="137"/>
                    <a:pt x="2935" y="70"/>
                    <a:pt x="2869" y="37"/>
                  </a:cubicBezTo>
                  <a:cubicBezTo>
                    <a:pt x="2843" y="12"/>
                    <a:pt x="2813" y="1"/>
                    <a:pt x="2783"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55"/>
            <p:cNvSpPr/>
            <p:nvPr/>
          </p:nvSpPr>
          <p:spPr>
            <a:xfrm>
              <a:off x="6861198" y="3486519"/>
              <a:ext cx="18582" cy="15611"/>
            </a:xfrm>
            <a:custGeom>
              <a:avLst/>
              <a:gdLst/>
              <a:ahLst/>
              <a:cxnLst/>
              <a:rect l="l" t="t" r="r" b="b"/>
              <a:pathLst>
                <a:path w="2102" h="1766" extrusionOk="0">
                  <a:moveTo>
                    <a:pt x="1968" y="1"/>
                  </a:moveTo>
                  <a:cubicBezTo>
                    <a:pt x="1902" y="1"/>
                    <a:pt x="1835" y="51"/>
                    <a:pt x="1835" y="151"/>
                  </a:cubicBezTo>
                  <a:lnTo>
                    <a:pt x="1835" y="251"/>
                  </a:lnTo>
                  <a:cubicBezTo>
                    <a:pt x="1802" y="351"/>
                    <a:pt x="1802" y="418"/>
                    <a:pt x="1735" y="518"/>
                  </a:cubicBezTo>
                  <a:cubicBezTo>
                    <a:pt x="1635" y="751"/>
                    <a:pt x="1401" y="918"/>
                    <a:pt x="1168" y="1018"/>
                  </a:cubicBezTo>
                  <a:cubicBezTo>
                    <a:pt x="934" y="1118"/>
                    <a:pt x="701" y="1152"/>
                    <a:pt x="467" y="1218"/>
                  </a:cubicBezTo>
                  <a:lnTo>
                    <a:pt x="200" y="1285"/>
                  </a:lnTo>
                  <a:lnTo>
                    <a:pt x="100" y="1318"/>
                  </a:lnTo>
                  <a:lnTo>
                    <a:pt x="67" y="1318"/>
                  </a:lnTo>
                  <a:cubicBezTo>
                    <a:pt x="0" y="1385"/>
                    <a:pt x="0" y="1485"/>
                    <a:pt x="67" y="1552"/>
                  </a:cubicBezTo>
                  <a:cubicBezTo>
                    <a:pt x="100" y="1585"/>
                    <a:pt x="134" y="1619"/>
                    <a:pt x="167" y="1652"/>
                  </a:cubicBezTo>
                  <a:cubicBezTo>
                    <a:pt x="267" y="1719"/>
                    <a:pt x="367" y="1752"/>
                    <a:pt x="501" y="1752"/>
                  </a:cubicBezTo>
                  <a:cubicBezTo>
                    <a:pt x="545" y="1761"/>
                    <a:pt x="590" y="1765"/>
                    <a:pt x="635" y="1765"/>
                  </a:cubicBezTo>
                  <a:cubicBezTo>
                    <a:pt x="757" y="1765"/>
                    <a:pt x="879" y="1734"/>
                    <a:pt x="1001" y="1685"/>
                  </a:cubicBezTo>
                  <a:cubicBezTo>
                    <a:pt x="1168" y="1619"/>
                    <a:pt x="1301" y="1519"/>
                    <a:pt x="1468" y="1385"/>
                  </a:cubicBezTo>
                  <a:cubicBezTo>
                    <a:pt x="1568" y="1252"/>
                    <a:pt x="1701" y="1118"/>
                    <a:pt x="1802" y="985"/>
                  </a:cubicBezTo>
                  <a:cubicBezTo>
                    <a:pt x="1868" y="851"/>
                    <a:pt x="1935" y="718"/>
                    <a:pt x="2002" y="551"/>
                  </a:cubicBezTo>
                  <a:cubicBezTo>
                    <a:pt x="2035" y="451"/>
                    <a:pt x="2068" y="351"/>
                    <a:pt x="2102" y="251"/>
                  </a:cubicBezTo>
                  <a:lnTo>
                    <a:pt x="2102" y="151"/>
                  </a:lnTo>
                  <a:cubicBezTo>
                    <a:pt x="2102" y="51"/>
                    <a:pt x="2035" y="1"/>
                    <a:pt x="1968"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55"/>
            <p:cNvSpPr/>
            <p:nvPr/>
          </p:nvSpPr>
          <p:spPr>
            <a:xfrm>
              <a:off x="6839963" y="3514685"/>
              <a:ext cx="29808" cy="9441"/>
            </a:xfrm>
            <a:custGeom>
              <a:avLst/>
              <a:gdLst/>
              <a:ahLst/>
              <a:cxnLst/>
              <a:rect l="l" t="t" r="r" b="b"/>
              <a:pathLst>
                <a:path w="3372" h="1068" extrusionOk="0">
                  <a:moveTo>
                    <a:pt x="134" y="0"/>
                  </a:moveTo>
                  <a:cubicBezTo>
                    <a:pt x="34" y="34"/>
                    <a:pt x="1" y="100"/>
                    <a:pt x="1" y="201"/>
                  </a:cubicBezTo>
                  <a:cubicBezTo>
                    <a:pt x="34" y="234"/>
                    <a:pt x="34" y="301"/>
                    <a:pt x="67" y="334"/>
                  </a:cubicBezTo>
                  <a:cubicBezTo>
                    <a:pt x="134" y="467"/>
                    <a:pt x="234" y="601"/>
                    <a:pt x="334" y="701"/>
                  </a:cubicBezTo>
                  <a:cubicBezTo>
                    <a:pt x="401" y="768"/>
                    <a:pt x="501" y="834"/>
                    <a:pt x="601" y="868"/>
                  </a:cubicBezTo>
                  <a:cubicBezTo>
                    <a:pt x="701" y="901"/>
                    <a:pt x="801" y="968"/>
                    <a:pt x="901" y="1001"/>
                  </a:cubicBezTo>
                  <a:cubicBezTo>
                    <a:pt x="1135" y="1034"/>
                    <a:pt x="1368" y="1068"/>
                    <a:pt x="1602" y="1068"/>
                  </a:cubicBezTo>
                  <a:cubicBezTo>
                    <a:pt x="1802" y="1034"/>
                    <a:pt x="2035" y="1001"/>
                    <a:pt x="2269" y="934"/>
                  </a:cubicBezTo>
                  <a:cubicBezTo>
                    <a:pt x="2369" y="868"/>
                    <a:pt x="2469" y="868"/>
                    <a:pt x="2536" y="801"/>
                  </a:cubicBezTo>
                  <a:cubicBezTo>
                    <a:pt x="2636" y="768"/>
                    <a:pt x="2702" y="734"/>
                    <a:pt x="2803" y="701"/>
                  </a:cubicBezTo>
                  <a:cubicBezTo>
                    <a:pt x="2903" y="634"/>
                    <a:pt x="3036" y="534"/>
                    <a:pt x="3136" y="467"/>
                  </a:cubicBezTo>
                  <a:lnTo>
                    <a:pt x="3270" y="367"/>
                  </a:lnTo>
                  <a:lnTo>
                    <a:pt x="3270" y="334"/>
                  </a:lnTo>
                  <a:cubicBezTo>
                    <a:pt x="3371" y="258"/>
                    <a:pt x="3279" y="123"/>
                    <a:pt x="3170" y="123"/>
                  </a:cubicBezTo>
                  <a:cubicBezTo>
                    <a:pt x="3136" y="123"/>
                    <a:pt x="3101" y="136"/>
                    <a:pt x="3069" y="167"/>
                  </a:cubicBezTo>
                  <a:cubicBezTo>
                    <a:pt x="3036" y="201"/>
                    <a:pt x="3003" y="234"/>
                    <a:pt x="2969" y="267"/>
                  </a:cubicBezTo>
                  <a:cubicBezTo>
                    <a:pt x="2869" y="334"/>
                    <a:pt x="2769" y="401"/>
                    <a:pt x="2669" y="467"/>
                  </a:cubicBezTo>
                  <a:cubicBezTo>
                    <a:pt x="2536" y="534"/>
                    <a:pt x="2369" y="567"/>
                    <a:pt x="2202" y="601"/>
                  </a:cubicBezTo>
                  <a:cubicBezTo>
                    <a:pt x="2143" y="611"/>
                    <a:pt x="2085" y="615"/>
                    <a:pt x="2027" y="615"/>
                  </a:cubicBezTo>
                  <a:cubicBezTo>
                    <a:pt x="1888" y="615"/>
                    <a:pt x="1753" y="591"/>
                    <a:pt x="1635" y="567"/>
                  </a:cubicBezTo>
                  <a:cubicBezTo>
                    <a:pt x="1301" y="501"/>
                    <a:pt x="968" y="367"/>
                    <a:pt x="668" y="201"/>
                  </a:cubicBezTo>
                  <a:lnTo>
                    <a:pt x="367" y="67"/>
                  </a:lnTo>
                  <a:cubicBezTo>
                    <a:pt x="301" y="34"/>
                    <a:pt x="267" y="34"/>
                    <a:pt x="201" y="0"/>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55"/>
            <p:cNvSpPr/>
            <p:nvPr/>
          </p:nvSpPr>
          <p:spPr>
            <a:xfrm>
              <a:off x="6674233" y="3298140"/>
              <a:ext cx="33919" cy="23399"/>
            </a:xfrm>
            <a:custGeom>
              <a:avLst/>
              <a:gdLst/>
              <a:ahLst/>
              <a:cxnLst/>
              <a:rect l="l" t="t" r="r" b="b"/>
              <a:pathLst>
                <a:path w="3837" h="2647" extrusionOk="0">
                  <a:moveTo>
                    <a:pt x="3372" y="1"/>
                  </a:moveTo>
                  <a:cubicBezTo>
                    <a:pt x="3263" y="1"/>
                    <a:pt x="3175" y="142"/>
                    <a:pt x="3303" y="245"/>
                  </a:cubicBezTo>
                  <a:lnTo>
                    <a:pt x="3370" y="311"/>
                  </a:lnTo>
                  <a:lnTo>
                    <a:pt x="3437" y="378"/>
                  </a:lnTo>
                  <a:cubicBezTo>
                    <a:pt x="3470" y="445"/>
                    <a:pt x="3503" y="512"/>
                    <a:pt x="3503" y="545"/>
                  </a:cubicBezTo>
                  <a:cubicBezTo>
                    <a:pt x="3570" y="678"/>
                    <a:pt x="3570" y="812"/>
                    <a:pt x="3570" y="945"/>
                  </a:cubicBezTo>
                  <a:cubicBezTo>
                    <a:pt x="3570" y="1212"/>
                    <a:pt x="3403" y="1479"/>
                    <a:pt x="3203" y="1612"/>
                  </a:cubicBezTo>
                  <a:lnTo>
                    <a:pt x="3103" y="1646"/>
                  </a:lnTo>
                  <a:lnTo>
                    <a:pt x="3003" y="1679"/>
                  </a:lnTo>
                  <a:lnTo>
                    <a:pt x="2836" y="1679"/>
                  </a:lnTo>
                  <a:cubicBezTo>
                    <a:pt x="2703" y="1679"/>
                    <a:pt x="2569" y="1646"/>
                    <a:pt x="2469" y="1579"/>
                  </a:cubicBezTo>
                  <a:cubicBezTo>
                    <a:pt x="2336" y="1546"/>
                    <a:pt x="2236" y="1446"/>
                    <a:pt x="2169" y="1346"/>
                  </a:cubicBezTo>
                  <a:cubicBezTo>
                    <a:pt x="2162" y="1338"/>
                    <a:pt x="2155" y="1330"/>
                    <a:pt x="2148" y="1322"/>
                  </a:cubicBezTo>
                  <a:lnTo>
                    <a:pt x="2148" y="1322"/>
                  </a:lnTo>
                  <a:cubicBezTo>
                    <a:pt x="2145" y="1308"/>
                    <a:pt x="2140" y="1293"/>
                    <a:pt x="2136" y="1279"/>
                  </a:cubicBezTo>
                  <a:cubicBezTo>
                    <a:pt x="2102" y="1179"/>
                    <a:pt x="2069" y="1112"/>
                    <a:pt x="2036" y="1012"/>
                  </a:cubicBezTo>
                  <a:cubicBezTo>
                    <a:pt x="1989" y="919"/>
                    <a:pt x="1905" y="878"/>
                    <a:pt x="1821" y="878"/>
                  </a:cubicBezTo>
                  <a:cubicBezTo>
                    <a:pt x="1664" y="878"/>
                    <a:pt x="1504" y="1017"/>
                    <a:pt x="1569" y="1212"/>
                  </a:cubicBezTo>
                  <a:cubicBezTo>
                    <a:pt x="1588" y="1270"/>
                    <a:pt x="1610" y="1322"/>
                    <a:pt x="1635" y="1370"/>
                  </a:cubicBezTo>
                  <a:lnTo>
                    <a:pt x="1635" y="1370"/>
                  </a:lnTo>
                  <a:cubicBezTo>
                    <a:pt x="1635" y="1421"/>
                    <a:pt x="1635" y="1450"/>
                    <a:pt x="1635" y="1479"/>
                  </a:cubicBezTo>
                  <a:cubicBezTo>
                    <a:pt x="1602" y="1579"/>
                    <a:pt x="1569" y="1679"/>
                    <a:pt x="1502" y="1746"/>
                  </a:cubicBezTo>
                  <a:cubicBezTo>
                    <a:pt x="1435" y="1846"/>
                    <a:pt x="1368" y="1913"/>
                    <a:pt x="1302" y="1946"/>
                  </a:cubicBezTo>
                  <a:cubicBezTo>
                    <a:pt x="1268" y="1979"/>
                    <a:pt x="1202" y="1979"/>
                    <a:pt x="1168" y="2013"/>
                  </a:cubicBezTo>
                  <a:lnTo>
                    <a:pt x="968" y="2013"/>
                  </a:lnTo>
                  <a:cubicBezTo>
                    <a:pt x="901" y="1979"/>
                    <a:pt x="868" y="1946"/>
                    <a:pt x="835" y="1946"/>
                  </a:cubicBezTo>
                  <a:cubicBezTo>
                    <a:pt x="768" y="1879"/>
                    <a:pt x="701" y="1813"/>
                    <a:pt x="635" y="1712"/>
                  </a:cubicBezTo>
                  <a:cubicBezTo>
                    <a:pt x="535" y="1546"/>
                    <a:pt x="501" y="1312"/>
                    <a:pt x="568" y="1112"/>
                  </a:cubicBezTo>
                  <a:cubicBezTo>
                    <a:pt x="568" y="1079"/>
                    <a:pt x="568" y="1012"/>
                    <a:pt x="535" y="979"/>
                  </a:cubicBezTo>
                  <a:cubicBezTo>
                    <a:pt x="501" y="962"/>
                    <a:pt x="468" y="954"/>
                    <a:pt x="434" y="954"/>
                  </a:cubicBezTo>
                  <a:cubicBezTo>
                    <a:pt x="401" y="954"/>
                    <a:pt x="368" y="962"/>
                    <a:pt x="334" y="979"/>
                  </a:cubicBezTo>
                  <a:cubicBezTo>
                    <a:pt x="268" y="1045"/>
                    <a:pt x="201" y="1112"/>
                    <a:pt x="168" y="1179"/>
                  </a:cubicBezTo>
                  <a:cubicBezTo>
                    <a:pt x="134" y="1279"/>
                    <a:pt x="101" y="1346"/>
                    <a:pt x="68" y="1446"/>
                  </a:cubicBezTo>
                  <a:cubicBezTo>
                    <a:pt x="1" y="1946"/>
                    <a:pt x="268" y="2413"/>
                    <a:pt x="701" y="2613"/>
                  </a:cubicBezTo>
                  <a:cubicBezTo>
                    <a:pt x="768" y="2613"/>
                    <a:pt x="835" y="2646"/>
                    <a:pt x="901" y="2646"/>
                  </a:cubicBezTo>
                  <a:lnTo>
                    <a:pt x="1168" y="2646"/>
                  </a:lnTo>
                  <a:lnTo>
                    <a:pt x="1335" y="2613"/>
                  </a:lnTo>
                  <a:cubicBezTo>
                    <a:pt x="1709" y="2533"/>
                    <a:pt x="1998" y="2239"/>
                    <a:pt x="2115" y="1868"/>
                  </a:cubicBezTo>
                  <a:lnTo>
                    <a:pt x="2115" y="1868"/>
                  </a:lnTo>
                  <a:cubicBezTo>
                    <a:pt x="2184" y="1912"/>
                    <a:pt x="2260" y="1949"/>
                    <a:pt x="2336" y="1979"/>
                  </a:cubicBezTo>
                  <a:cubicBezTo>
                    <a:pt x="2503" y="2013"/>
                    <a:pt x="2669" y="2046"/>
                    <a:pt x="2870" y="2046"/>
                  </a:cubicBezTo>
                  <a:cubicBezTo>
                    <a:pt x="2936" y="2013"/>
                    <a:pt x="3036" y="2013"/>
                    <a:pt x="3136" y="1979"/>
                  </a:cubicBezTo>
                  <a:lnTo>
                    <a:pt x="3270" y="1946"/>
                  </a:lnTo>
                  <a:lnTo>
                    <a:pt x="3370" y="1879"/>
                  </a:lnTo>
                  <a:cubicBezTo>
                    <a:pt x="3503" y="1779"/>
                    <a:pt x="3637" y="1646"/>
                    <a:pt x="3703" y="1479"/>
                  </a:cubicBezTo>
                  <a:cubicBezTo>
                    <a:pt x="3770" y="1346"/>
                    <a:pt x="3837" y="1179"/>
                    <a:pt x="3837" y="1012"/>
                  </a:cubicBezTo>
                  <a:cubicBezTo>
                    <a:pt x="3837" y="812"/>
                    <a:pt x="3837" y="645"/>
                    <a:pt x="3770" y="512"/>
                  </a:cubicBezTo>
                  <a:cubicBezTo>
                    <a:pt x="3737" y="412"/>
                    <a:pt x="3703" y="345"/>
                    <a:pt x="3670" y="278"/>
                  </a:cubicBezTo>
                  <a:lnTo>
                    <a:pt x="3570" y="145"/>
                  </a:lnTo>
                  <a:lnTo>
                    <a:pt x="3503" y="78"/>
                  </a:lnTo>
                  <a:lnTo>
                    <a:pt x="3470" y="45"/>
                  </a:lnTo>
                  <a:cubicBezTo>
                    <a:pt x="3439" y="14"/>
                    <a:pt x="3404" y="1"/>
                    <a:pt x="3372"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55"/>
            <p:cNvSpPr/>
            <p:nvPr/>
          </p:nvSpPr>
          <p:spPr>
            <a:xfrm>
              <a:off x="6872991" y="3246627"/>
              <a:ext cx="25954" cy="30012"/>
            </a:xfrm>
            <a:custGeom>
              <a:avLst/>
              <a:gdLst/>
              <a:ahLst/>
              <a:cxnLst/>
              <a:rect l="l" t="t" r="r" b="b"/>
              <a:pathLst>
                <a:path w="2936" h="3395" extrusionOk="0">
                  <a:moveTo>
                    <a:pt x="1902" y="1"/>
                  </a:moveTo>
                  <a:cubicBezTo>
                    <a:pt x="1835" y="1"/>
                    <a:pt x="1768" y="67"/>
                    <a:pt x="1768" y="134"/>
                  </a:cubicBezTo>
                  <a:cubicBezTo>
                    <a:pt x="1768" y="201"/>
                    <a:pt x="1802" y="268"/>
                    <a:pt x="1869" y="268"/>
                  </a:cubicBezTo>
                  <a:lnTo>
                    <a:pt x="2035" y="268"/>
                  </a:lnTo>
                  <a:cubicBezTo>
                    <a:pt x="2102" y="301"/>
                    <a:pt x="2169" y="301"/>
                    <a:pt x="2202" y="334"/>
                  </a:cubicBezTo>
                  <a:cubicBezTo>
                    <a:pt x="2302" y="401"/>
                    <a:pt x="2402" y="468"/>
                    <a:pt x="2469" y="568"/>
                  </a:cubicBezTo>
                  <a:cubicBezTo>
                    <a:pt x="2602" y="768"/>
                    <a:pt x="2636" y="1001"/>
                    <a:pt x="2569" y="1202"/>
                  </a:cubicBezTo>
                  <a:lnTo>
                    <a:pt x="2536" y="1302"/>
                  </a:lnTo>
                  <a:lnTo>
                    <a:pt x="2502" y="1368"/>
                  </a:lnTo>
                  <a:cubicBezTo>
                    <a:pt x="2469" y="1402"/>
                    <a:pt x="2436" y="1435"/>
                    <a:pt x="2402" y="1468"/>
                  </a:cubicBezTo>
                  <a:cubicBezTo>
                    <a:pt x="2336" y="1569"/>
                    <a:pt x="2235" y="1602"/>
                    <a:pt x="2135" y="1635"/>
                  </a:cubicBezTo>
                  <a:cubicBezTo>
                    <a:pt x="2052" y="1677"/>
                    <a:pt x="1968" y="1696"/>
                    <a:pt x="1886" y="1696"/>
                  </a:cubicBezTo>
                  <a:cubicBezTo>
                    <a:pt x="1820" y="1696"/>
                    <a:pt x="1755" y="1683"/>
                    <a:pt x="1693" y="1661"/>
                  </a:cubicBezTo>
                  <a:lnTo>
                    <a:pt x="1693" y="1661"/>
                  </a:lnTo>
                  <a:cubicBezTo>
                    <a:pt x="1685" y="1652"/>
                    <a:pt x="1677" y="1644"/>
                    <a:pt x="1668" y="1635"/>
                  </a:cubicBezTo>
                  <a:lnTo>
                    <a:pt x="1659" y="1648"/>
                  </a:lnTo>
                  <a:lnTo>
                    <a:pt x="1659" y="1648"/>
                  </a:lnTo>
                  <a:cubicBezTo>
                    <a:pt x="1628" y="1635"/>
                    <a:pt x="1598" y="1619"/>
                    <a:pt x="1568" y="1602"/>
                  </a:cubicBezTo>
                  <a:cubicBezTo>
                    <a:pt x="1518" y="1569"/>
                    <a:pt x="1468" y="1552"/>
                    <a:pt x="1418" y="1552"/>
                  </a:cubicBezTo>
                  <a:cubicBezTo>
                    <a:pt x="1368" y="1552"/>
                    <a:pt x="1318" y="1569"/>
                    <a:pt x="1268" y="1602"/>
                  </a:cubicBezTo>
                  <a:cubicBezTo>
                    <a:pt x="1168" y="1669"/>
                    <a:pt x="1168" y="1835"/>
                    <a:pt x="1235" y="1935"/>
                  </a:cubicBezTo>
                  <a:lnTo>
                    <a:pt x="1268" y="2002"/>
                  </a:lnTo>
                  <a:cubicBezTo>
                    <a:pt x="1368" y="2102"/>
                    <a:pt x="1368" y="2269"/>
                    <a:pt x="1301" y="2436"/>
                  </a:cubicBezTo>
                  <a:cubicBezTo>
                    <a:pt x="1301" y="2503"/>
                    <a:pt x="1268" y="2569"/>
                    <a:pt x="1201" y="2636"/>
                  </a:cubicBezTo>
                  <a:cubicBezTo>
                    <a:pt x="1201" y="2669"/>
                    <a:pt x="1168" y="2703"/>
                    <a:pt x="1135" y="2703"/>
                  </a:cubicBezTo>
                  <a:lnTo>
                    <a:pt x="1101" y="2736"/>
                  </a:lnTo>
                  <a:lnTo>
                    <a:pt x="1001" y="2769"/>
                  </a:lnTo>
                  <a:lnTo>
                    <a:pt x="901" y="2769"/>
                  </a:lnTo>
                  <a:cubicBezTo>
                    <a:pt x="801" y="2769"/>
                    <a:pt x="734" y="2736"/>
                    <a:pt x="668" y="2703"/>
                  </a:cubicBezTo>
                  <a:cubicBezTo>
                    <a:pt x="501" y="2636"/>
                    <a:pt x="367" y="2503"/>
                    <a:pt x="267" y="2369"/>
                  </a:cubicBezTo>
                  <a:cubicBezTo>
                    <a:pt x="267" y="2302"/>
                    <a:pt x="234" y="2269"/>
                    <a:pt x="167" y="2269"/>
                  </a:cubicBezTo>
                  <a:cubicBezTo>
                    <a:pt x="101" y="2269"/>
                    <a:pt x="34" y="2302"/>
                    <a:pt x="1" y="2369"/>
                  </a:cubicBezTo>
                  <a:cubicBezTo>
                    <a:pt x="1" y="2469"/>
                    <a:pt x="1" y="2536"/>
                    <a:pt x="1" y="2603"/>
                  </a:cubicBezTo>
                  <a:cubicBezTo>
                    <a:pt x="34" y="2703"/>
                    <a:pt x="67" y="2769"/>
                    <a:pt x="67" y="2836"/>
                  </a:cubicBezTo>
                  <a:cubicBezTo>
                    <a:pt x="234" y="3136"/>
                    <a:pt x="501" y="3336"/>
                    <a:pt x="834" y="3370"/>
                  </a:cubicBezTo>
                  <a:cubicBezTo>
                    <a:pt x="868" y="3386"/>
                    <a:pt x="910" y="3395"/>
                    <a:pt x="951" y="3395"/>
                  </a:cubicBezTo>
                  <a:cubicBezTo>
                    <a:pt x="993" y="3395"/>
                    <a:pt x="1035" y="3386"/>
                    <a:pt x="1068" y="3370"/>
                  </a:cubicBezTo>
                  <a:lnTo>
                    <a:pt x="1235" y="3370"/>
                  </a:lnTo>
                  <a:lnTo>
                    <a:pt x="1301" y="3336"/>
                  </a:lnTo>
                  <a:cubicBezTo>
                    <a:pt x="1402" y="3303"/>
                    <a:pt x="1502" y="3236"/>
                    <a:pt x="1568" y="3170"/>
                  </a:cubicBezTo>
                  <a:cubicBezTo>
                    <a:pt x="1635" y="3136"/>
                    <a:pt x="1702" y="3070"/>
                    <a:pt x="1735" y="3003"/>
                  </a:cubicBezTo>
                  <a:cubicBezTo>
                    <a:pt x="1835" y="2869"/>
                    <a:pt x="1902" y="2703"/>
                    <a:pt x="1935" y="2536"/>
                  </a:cubicBezTo>
                  <a:cubicBezTo>
                    <a:pt x="1966" y="2397"/>
                    <a:pt x="1961" y="2245"/>
                    <a:pt x="1924" y="2098"/>
                  </a:cubicBezTo>
                  <a:lnTo>
                    <a:pt x="1924" y="2098"/>
                  </a:lnTo>
                  <a:cubicBezTo>
                    <a:pt x="2066" y="2083"/>
                    <a:pt x="2204" y="2042"/>
                    <a:pt x="2336" y="1969"/>
                  </a:cubicBezTo>
                  <a:cubicBezTo>
                    <a:pt x="2469" y="1902"/>
                    <a:pt x="2569" y="1802"/>
                    <a:pt x="2669" y="1669"/>
                  </a:cubicBezTo>
                  <a:cubicBezTo>
                    <a:pt x="2736" y="1602"/>
                    <a:pt x="2769" y="1535"/>
                    <a:pt x="2803" y="1468"/>
                  </a:cubicBezTo>
                  <a:lnTo>
                    <a:pt x="2869" y="1368"/>
                  </a:lnTo>
                  <a:lnTo>
                    <a:pt x="2869" y="1268"/>
                  </a:lnTo>
                  <a:cubicBezTo>
                    <a:pt x="2936" y="968"/>
                    <a:pt x="2869" y="668"/>
                    <a:pt x="2702" y="434"/>
                  </a:cubicBezTo>
                  <a:cubicBezTo>
                    <a:pt x="2602" y="301"/>
                    <a:pt x="2502" y="201"/>
                    <a:pt x="2369" y="134"/>
                  </a:cubicBezTo>
                  <a:cubicBezTo>
                    <a:pt x="2302" y="101"/>
                    <a:pt x="2235" y="67"/>
                    <a:pt x="2169" y="34"/>
                  </a:cubicBezTo>
                  <a:lnTo>
                    <a:pt x="2035" y="1"/>
                  </a:ln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55"/>
            <p:cNvSpPr/>
            <p:nvPr/>
          </p:nvSpPr>
          <p:spPr>
            <a:xfrm>
              <a:off x="6896285" y="3415478"/>
              <a:ext cx="37508" cy="30348"/>
            </a:xfrm>
            <a:custGeom>
              <a:avLst/>
              <a:gdLst/>
              <a:ahLst/>
              <a:cxnLst/>
              <a:rect l="l" t="t" r="r" b="b"/>
              <a:pathLst>
                <a:path w="4243" h="3433" extrusionOk="0">
                  <a:moveTo>
                    <a:pt x="3454" y="1"/>
                  </a:moveTo>
                  <a:cubicBezTo>
                    <a:pt x="3415" y="1"/>
                    <a:pt x="3376" y="5"/>
                    <a:pt x="3336" y="14"/>
                  </a:cubicBezTo>
                  <a:cubicBezTo>
                    <a:pt x="3036" y="14"/>
                    <a:pt x="2769" y="81"/>
                    <a:pt x="2536" y="248"/>
                  </a:cubicBezTo>
                  <a:cubicBezTo>
                    <a:pt x="2503" y="281"/>
                    <a:pt x="2436" y="315"/>
                    <a:pt x="2402" y="381"/>
                  </a:cubicBezTo>
                  <a:lnTo>
                    <a:pt x="2269" y="548"/>
                  </a:lnTo>
                  <a:cubicBezTo>
                    <a:pt x="2110" y="747"/>
                    <a:pt x="2010" y="983"/>
                    <a:pt x="1976" y="1232"/>
                  </a:cubicBezTo>
                  <a:lnTo>
                    <a:pt x="1976" y="1232"/>
                  </a:lnTo>
                  <a:cubicBezTo>
                    <a:pt x="1795" y="1134"/>
                    <a:pt x="1592" y="1082"/>
                    <a:pt x="1368" y="1082"/>
                  </a:cubicBezTo>
                  <a:cubicBezTo>
                    <a:pt x="1202" y="1082"/>
                    <a:pt x="1001" y="1115"/>
                    <a:pt x="835" y="1182"/>
                  </a:cubicBezTo>
                  <a:cubicBezTo>
                    <a:pt x="735" y="1215"/>
                    <a:pt x="635" y="1249"/>
                    <a:pt x="568" y="1315"/>
                  </a:cubicBezTo>
                  <a:cubicBezTo>
                    <a:pt x="468" y="1382"/>
                    <a:pt x="401" y="1449"/>
                    <a:pt x="334" y="1515"/>
                  </a:cubicBezTo>
                  <a:lnTo>
                    <a:pt x="268" y="1616"/>
                  </a:lnTo>
                  <a:lnTo>
                    <a:pt x="168" y="1749"/>
                  </a:lnTo>
                  <a:cubicBezTo>
                    <a:pt x="34" y="2016"/>
                    <a:pt x="1" y="2316"/>
                    <a:pt x="67" y="2583"/>
                  </a:cubicBezTo>
                  <a:cubicBezTo>
                    <a:pt x="101" y="2783"/>
                    <a:pt x="168" y="2950"/>
                    <a:pt x="301" y="3117"/>
                  </a:cubicBezTo>
                  <a:cubicBezTo>
                    <a:pt x="334" y="3183"/>
                    <a:pt x="401" y="3250"/>
                    <a:pt x="501" y="3283"/>
                  </a:cubicBezTo>
                  <a:cubicBezTo>
                    <a:pt x="568" y="3350"/>
                    <a:pt x="635" y="3383"/>
                    <a:pt x="735" y="3417"/>
                  </a:cubicBezTo>
                  <a:cubicBezTo>
                    <a:pt x="756" y="3427"/>
                    <a:pt x="776" y="3432"/>
                    <a:pt x="795" y="3432"/>
                  </a:cubicBezTo>
                  <a:cubicBezTo>
                    <a:pt x="895" y="3432"/>
                    <a:pt x="952" y="3301"/>
                    <a:pt x="868" y="3217"/>
                  </a:cubicBezTo>
                  <a:cubicBezTo>
                    <a:pt x="835" y="3150"/>
                    <a:pt x="801" y="3117"/>
                    <a:pt x="768" y="3050"/>
                  </a:cubicBezTo>
                  <a:cubicBezTo>
                    <a:pt x="735" y="2983"/>
                    <a:pt x="735" y="2950"/>
                    <a:pt x="701" y="2883"/>
                  </a:cubicBezTo>
                  <a:cubicBezTo>
                    <a:pt x="668" y="2750"/>
                    <a:pt x="635" y="2650"/>
                    <a:pt x="635" y="2516"/>
                  </a:cubicBezTo>
                  <a:cubicBezTo>
                    <a:pt x="635" y="2416"/>
                    <a:pt x="635" y="2316"/>
                    <a:pt x="668" y="2183"/>
                  </a:cubicBezTo>
                  <a:cubicBezTo>
                    <a:pt x="701" y="2149"/>
                    <a:pt x="701" y="2083"/>
                    <a:pt x="735" y="2049"/>
                  </a:cubicBezTo>
                  <a:lnTo>
                    <a:pt x="768" y="1982"/>
                  </a:lnTo>
                  <a:lnTo>
                    <a:pt x="835" y="1916"/>
                  </a:lnTo>
                  <a:cubicBezTo>
                    <a:pt x="835" y="1882"/>
                    <a:pt x="901" y="1849"/>
                    <a:pt x="935" y="1816"/>
                  </a:cubicBezTo>
                  <a:cubicBezTo>
                    <a:pt x="968" y="1782"/>
                    <a:pt x="1035" y="1749"/>
                    <a:pt x="1068" y="1716"/>
                  </a:cubicBezTo>
                  <a:cubicBezTo>
                    <a:pt x="1168" y="1682"/>
                    <a:pt x="1268" y="1649"/>
                    <a:pt x="1402" y="1616"/>
                  </a:cubicBezTo>
                  <a:cubicBezTo>
                    <a:pt x="1635" y="1616"/>
                    <a:pt x="1869" y="1682"/>
                    <a:pt x="2069" y="1816"/>
                  </a:cubicBezTo>
                  <a:lnTo>
                    <a:pt x="2102" y="1849"/>
                  </a:lnTo>
                  <a:cubicBezTo>
                    <a:pt x="2144" y="1882"/>
                    <a:pt x="2190" y="1897"/>
                    <a:pt x="2234" y="1897"/>
                  </a:cubicBezTo>
                  <a:cubicBezTo>
                    <a:pt x="2365" y="1897"/>
                    <a:pt x="2478" y="1766"/>
                    <a:pt x="2402" y="1616"/>
                  </a:cubicBezTo>
                  <a:cubicBezTo>
                    <a:pt x="2336" y="1415"/>
                    <a:pt x="2336" y="1215"/>
                    <a:pt x="2369" y="1015"/>
                  </a:cubicBezTo>
                  <a:cubicBezTo>
                    <a:pt x="2402" y="882"/>
                    <a:pt x="2436" y="782"/>
                    <a:pt x="2503" y="715"/>
                  </a:cubicBezTo>
                  <a:cubicBezTo>
                    <a:pt x="2536" y="648"/>
                    <a:pt x="2569" y="615"/>
                    <a:pt x="2603" y="581"/>
                  </a:cubicBezTo>
                  <a:cubicBezTo>
                    <a:pt x="2636" y="548"/>
                    <a:pt x="2669" y="481"/>
                    <a:pt x="2736" y="448"/>
                  </a:cubicBezTo>
                  <a:cubicBezTo>
                    <a:pt x="2903" y="315"/>
                    <a:pt x="3103" y="248"/>
                    <a:pt x="3336" y="248"/>
                  </a:cubicBezTo>
                  <a:cubicBezTo>
                    <a:pt x="3437" y="248"/>
                    <a:pt x="3570" y="248"/>
                    <a:pt x="3670" y="281"/>
                  </a:cubicBezTo>
                  <a:cubicBezTo>
                    <a:pt x="3703" y="315"/>
                    <a:pt x="3770" y="315"/>
                    <a:pt x="3803" y="348"/>
                  </a:cubicBezTo>
                  <a:cubicBezTo>
                    <a:pt x="3870" y="381"/>
                    <a:pt x="3904" y="415"/>
                    <a:pt x="3970" y="448"/>
                  </a:cubicBezTo>
                  <a:cubicBezTo>
                    <a:pt x="3993" y="465"/>
                    <a:pt x="4017" y="472"/>
                    <a:pt x="4039" y="472"/>
                  </a:cubicBezTo>
                  <a:cubicBezTo>
                    <a:pt x="4151" y="472"/>
                    <a:pt x="4242" y="298"/>
                    <a:pt x="4104" y="215"/>
                  </a:cubicBezTo>
                  <a:cubicBezTo>
                    <a:pt x="4070" y="181"/>
                    <a:pt x="4004" y="148"/>
                    <a:pt x="3937" y="114"/>
                  </a:cubicBezTo>
                  <a:cubicBezTo>
                    <a:pt x="3870" y="81"/>
                    <a:pt x="3803" y="81"/>
                    <a:pt x="3737" y="48"/>
                  </a:cubicBezTo>
                  <a:cubicBezTo>
                    <a:pt x="3642" y="24"/>
                    <a:pt x="3548" y="1"/>
                    <a:pt x="3454" y="1"/>
                  </a:cubicBezTo>
                  <a:close/>
                </a:path>
              </a:pathLst>
            </a:custGeom>
            <a:solidFill>
              <a:srgbClr val="F2B1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Text Box 3"/>
          <p:cNvSpPr txBox="1"/>
          <p:nvPr/>
        </p:nvSpPr>
        <p:spPr>
          <a:xfrm>
            <a:off x="1538605" y="1650365"/>
            <a:ext cx="4568825" cy="2245360"/>
          </a:xfrm>
          <a:prstGeom prst="rect">
            <a:avLst/>
          </a:prstGeom>
          <a:noFill/>
        </p:spPr>
        <p:txBody>
          <a:bodyPr wrap="square" rtlCol="0" anchor="t">
            <a:spAutoFit/>
            <a:scene3d>
              <a:camera prst="orthographicFront"/>
              <a:lightRig rig="threePt" dir="t"/>
            </a:scene3d>
          </a:bodyPr>
          <a:lstStyle/>
          <a:p>
            <a:r>
              <a:rPr lang="en-GB" altLang="en-US" sz="2800">
                <a:solidFill>
                  <a:schemeClr val="accent2"/>
                </a:solidFill>
                <a:effectLst>
                  <a:outerShdw blurRad="38100" dist="25400" dir="5400000" algn="ctr" rotWithShape="0">
                    <a:srgbClr val="6E747A">
                      <a:alpha val="43000"/>
                    </a:srgbClr>
                  </a:outerShdw>
                </a:effectLst>
              </a:rPr>
              <a:t> 	A. thần bí</a:t>
            </a:r>
          </a:p>
          <a:p>
            <a:r>
              <a:rPr lang="en-GB" altLang="en-US" sz="2800">
                <a:solidFill>
                  <a:schemeClr val="accent2"/>
                </a:solidFill>
                <a:effectLst>
                  <a:outerShdw blurRad="38100" dist="25400" dir="5400000" algn="ctr" rotWithShape="0">
                    <a:srgbClr val="6E747A">
                      <a:alpha val="43000"/>
                    </a:srgbClr>
                  </a:outerShdw>
                </a:effectLst>
              </a:rPr>
              <a:t> 	B. thần thánh</a:t>
            </a:r>
          </a:p>
          <a:p>
            <a:r>
              <a:rPr lang="en-GB" altLang="en-US" sz="2800">
                <a:solidFill>
                  <a:schemeClr val="accent2"/>
                </a:solidFill>
                <a:effectLst>
                  <a:outerShdw blurRad="38100" dist="25400" dir="5400000" algn="ctr" rotWithShape="0">
                    <a:srgbClr val="6E747A">
                      <a:alpha val="43000"/>
                    </a:srgbClr>
                  </a:outerShdw>
                </a:effectLst>
              </a:rPr>
              <a:t> 	C. thần đồng</a:t>
            </a:r>
          </a:p>
          <a:p>
            <a:r>
              <a:rPr lang="en-GB" altLang="en-US" sz="2800">
                <a:solidFill>
                  <a:schemeClr val="accent2"/>
                </a:solidFill>
                <a:effectLst>
                  <a:outerShdw blurRad="38100" dist="25400" dir="5400000" algn="ctr" rotWithShape="0">
                    <a:srgbClr val="6E747A">
                      <a:alpha val="43000"/>
                    </a:srgbClr>
                  </a:outerShdw>
                </a:effectLst>
              </a:rPr>
              <a:t> 	D. thần kì</a:t>
            </a:r>
          </a:p>
          <a:p>
            <a:endParaRPr lang="en-GB" altLang="en-US" sz="2800">
              <a:solidFill>
                <a:schemeClr val="accent2"/>
              </a:solidFill>
              <a:effectLst>
                <a:outerShdw blurRad="38100" dist="25400" dir="5400000" algn="ctr" rotWithShape="0">
                  <a:srgbClr val="6E747A">
                    <a:alpha val="43000"/>
                  </a:srgbClr>
                </a:outerShdw>
              </a:effectLst>
            </a:endParaRPr>
          </a:p>
        </p:txBody>
      </p:sp>
      <p:sp>
        <p:nvSpPr>
          <p:cNvPr id="5" name="Text Box 4"/>
          <p:cNvSpPr txBox="1"/>
          <p:nvPr/>
        </p:nvSpPr>
        <p:spPr>
          <a:xfrm>
            <a:off x="2133600" y="375285"/>
            <a:ext cx="5458460" cy="953135"/>
          </a:xfrm>
          <a:prstGeom prst="rect">
            <a:avLst/>
          </a:prstGeom>
        </p:spPr>
        <p:style>
          <a:lnRef idx="1">
            <a:schemeClr val="accent6"/>
          </a:lnRef>
          <a:fillRef idx="2">
            <a:schemeClr val="accent6"/>
          </a:fillRef>
          <a:effectRef idx="1">
            <a:schemeClr val="accent6"/>
          </a:effectRef>
          <a:fontRef idx="minor">
            <a:schemeClr val="dk1"/>
          </a:fontRef>
        </p:style>
        <p:txBody>
          <a:bodyPr wrap="square" rtlCol="0" anchor="t">
            <a:spAutoFit/>
          </a:bodyPr>
          <a:lstStyle/>
          <a:p>
            <a:pPr algn="ctr"/>
            <a:r>
              <a:rPr lang="en-GB" altLang="en-US" sz="2800">
                <a:solidFill>
                  <a:schemeClr val="accent2"/>
                </a:solidFill>
                <a:effectLst>
                  <a:outerShdw blurRad="38100" dist="25400" dir="5400000" algn="ctr" rotWithShape="0">
                    <a:srgbClr val="6E747A">
                      <a:alpha val="43000"/>
                    </a:srgbClr>
                  </a:outerShdw>
                </a:effectLst>
                <a:sym typeface="+mn-ea"/>
              </a:rPr>
              <a:t>1. Nhân vật "tôi" thấy mình lạc vào một thế giới như thế nào?</a:t>
            </a:r>
          </a:p>
        </p:txBody>
      </p:sp>
      <p:sp>
        <p:nvSpPr>
          <p:cNvPr id="6" name="Oval 5"/>
          <p:cNvSpPr/>
          <p:nvPr/>
        </p:nvSpPr>
        <p:spPr>
          <a:xfrm>
            <a:off x="2371725" y="1614805"/>
            <a:ext cx="552450" cy="552450"/>
          </a:xfrm>
          <a:prstGeom prst="ellipse">
            <a:avLst/>
          </a:prstGeom>
          <a:noFill/>
          <a:ln w="38100">
            <a:solidFill>
              <a:schemeClr val="tx1">
                <a:lumMod val="60000"/>
                <a:lumOff val="40000"/>
              </a:schemeClr>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tLang="en-US"/>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1" presetClass="entr" presetSubtype="1"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wheel(1)">
                                      <p:cBhvr>
                                        <p:cTn id="21"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animBg="1"/>
      <p:bldP spid="6"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9593"/>
        <p:cNvGrpSpPr/>
        <p:nvPr/>
      </p:nvGrpSpPr>
      <p:grpSpPr>
        <a:xfrm>
          <a:off x="0" y="0"/>
          <a:ext cx="0" cy="0"/>
          <a:chOff x="0" y="0"/>
          <a:chExt cx="0" cy="0"/>
        </a:xfrm>
      </p:grpSpPr>
      <p:grpSp>
        <p:nvGrpSpPr>
          <p:cNvPr id="9600" name="Google Shape;9600;p58"/>
          <p:cNvGrpSpPr/>
          <p:nvPr/>
        </p:nvGrpSpPr>
        <p:grpSpPr>
          <a:xfrm>
            <a:off x="53340" y="1767840"/>
            <a:ext cx="2874645" cy="3025775"/>
            <a:chOff x="6494057" y="2143552"/>
            <a:chExt cx="610034" cy="768338"/>
          </a:xfrm>
        </p:grpSpPr>
        <p:sp>
          <p:nvSpPr>
            <p:cNvPr id="9601" name="Google Shape;9601;p58"/>
            <p:cNvSpPr/>
            <p:nvPr/>
          </p:nvSpPr>
          <p:spPr>
            <a:xfrm>
              <a:off x="6979447" y="2386141"/>
              <a:ext cx="18290" cy="13092"/>
            </a:xfrm>
            <a:custGeom>
              <a:avLst/>
              <a:gdLst/>
              <a:ahLst/>
              <a:cxnLst/>
              <a:rect l="l" t="t" r="r" b="b"/>
              <a:pathLst>
                <a:path w="2069" h="1481" extrusionOk="0">
                  <a:moveTo>
                    <a:pt x="134" y="0"/>
                  </a:moveTo>
                  <a:cubicBezTo>
                    <a:pt x="67" y="34"/>
                    <a:pt x="0" y="67"/>
                    <a:pt x="34" y="167"/>
                  </a:cubicBezTo>
                  <a:cubicBezTo>
                    <a:pt x="34" y="222"/>
                    <a:pt x="78" y="276"/>
                    <a:pt x="131" y="276"/>
                  </a:cubicBezTo>
                  <a:cubicBezTo>
                    <a:pt x="143" y="276"/>
                    <a:pt x="155" y="273"/>
                    <a:pt x="167" y="267"/>
                  </a:cubicBezTo>
                  <a:lnTo>
                    <a:pt x="267" y="267"/>
                  </a:lnTo>
                  <a:cubicBezTo>
                    <a:pt x="334" y="267"/>
                    <a:pt x="401" y="301"/>
                    <a:pt x="501" y="334"/>
                  </a:cubicBezTo>
                  <a:cubicBezTo>
                    <a:pt x="601" y="334"/>
                    <a:pt x="701" y="401"/>
                    <a:pt x="801" y="467"/>
                  </a:cubicBezTo>
                  <a:cubicBezTo>
                    <a:pt x="901" y="534"/>
                    <a:pt x="1001" y="601"/>
                    <a:pt x="1068" y="701"/>
                  </a:cubicBezTo>
                  <a:cubicBezTo>
                    <a:pt x="1268" y="901"/>
                    <a:pt x="1368" y="1135"/>
                    <a:pt x="1502" y="1235"/>
                  </a:cubicBezTo>
                  <a:cubicBezTo>
                    <a:pt x="1535" y="1301"/>
                    <a:pt x="1602" y="1368"/>
                    <a:pt x="1668" y="1401"/>
                  </a:cubicBezTo>
                  <a:cubicBezTo>
                    <a:pt x="1702" y="1435"/>
                    <a:pt x="1735" y="1435"/>
                    <a:pt x="1768" y="1468"/>
                  </a:cubicBezTo>
                  <a:lnTo>
                    <a:pt x="1802" y="1468"/>
                  </a:lnTo>
                  <a:cubicBezTo>
                    <a:pt x="1818" y="1476"/>
                    <a:pt x="1837" y="1481"/>
                    <a:pt x="1856" y="1481"/>
                  </a:cubicBezTo>
                  <a:cubicBezTo>
                    <a:pt x="1914" y="1481"/>
                    <a:pt x="1977" y="1443"/>
                    <a:pt x="2002" y="1368"/>
                  </a:cubicBezTo>
                  <a:cubicBezTo>
                    <a:pt x="2069" y="1235"/>
                    <a:pt x="2069" y="1068"/>
                    <a:pt x="2002" y="934"/>
                  </a:cubicBezTo>
                  <a:cubicBezTo>
                    <a:pt x="1969" y="801"/>
                    <a:pt x="1868" y="701"/>
                    <a:pt x="1768" y="601"/>
                  </a:cubicBezTo>
                  <a:cubicBezTo>
                    <a:pt x="1668" y="501"/>
                    <a:pt x="1535" y="401"/>
                    <a:pt x="1401" y="334"/>
                  </a:cubicBezTo>
                  <a:cubicBezTo>
                    <a:pt x="1268" y="267"/>
                    <a:pt x="1101" y="201"/>
                    <a:pt x="968" y="167"/>
                  </a:cubicBezTo>
                  <a:cubicBezTo>
                    <a:pt x="834" y="134"/>
                    <a:pt x="734" y="100"/>
                    <a:pt x="601" y="67"/>
                  </a:cubicBezTo>
                  <a:cubicBezTo>
                    <a:pt x="501" y="34"/>
                    <a:pt x="367" y="34"/>
                    <a:pt x="334" y="34"/>
                  </a:cubicBezTo>
                  <a:lnTo>
                    <a:pt x="234" y="34"/>
                  </a:lnTo>
                  <a:lnTo>
                    <a:pt x="134" y="0"/>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58"/>
            <p:cNvSpPr/>
            <p:nvPr/>
          </p:nvSpPr>
          <p:spPr>
            <a:xfrm>
              <a:off x="6984168" y="2411203"/>
              <a:ext cx="14453" cy="21976"/>
            </a:xfrm>
            <a:custGeom>
              <a:avLst/>
              <a:gdLst/>
              <a:ahLst/>
              <a:cxnLst/>
              <a:rect l="l" t="t" r="r" b="b"/>
              <a:pathLst>
                <a:path w="1635" h="2486" extrusionOk="0">
                  <a:moveTo>
                    <a:pt x="234" y="1"/>
                  </a:moveTo>
                  <a:lnTo>
                    <a:pt x="200" y="34"/>
                  </a:lnTo>
                  <a:cubicBezTo>
                    <a:pt x="182" y="25"/>
                    <a:pt x="165" y="21"/>
                    <a:pt x="147" y="21"/>
                  </a:cubicBezTo>
                  <a:cubicBezTo>
                    <a:pt x="100" y="21"/>
                    <a:pt x="58" y="52"/>
                    <a:pt x="34" y="101"/>
                  </a:cubicBezTo>
                  <a:cubicBezTo>
                    <a:pt x="0" y="168"/>
                    <a:pt x="34" y="234"/>
                    <a:pt x="100" y="268"/>
                  </a:cubicBezTo>
                  <a:cubicBezTo>
                    <a:pt x="134" y="301"/>
                    <a:pt x="167" y="301"/>
                    <a:pt x="200" y="334"/>
                  </a:cubicBezTo>
                  <a:cubicBezTo>
                    <a:pt x="300" y="368"/>
                    <a:pt x="367" y="434"/>
                    <a:pt x="434" y="501"/>
                  </a:cubicBezTo>
                  <a:cubicBezTo>
                    <a:pt x="534" y="568"/>
                    <a:pt x="634" y="668"/>
                    <a:pt x="701" y="801"/>
                  </a:cubicBezTo>
                  <a:cubicBezTo>
                    <a:pt x="801" y="935"/>
                    <a:pt x="834" y="1068"/>
                    <a:pt x="901" y="1202"/>
                  </a:cubicBezTo>
                  <a:cubicBezTo>
                    <a:pt x="968" y="1502"/>
                    <a:pt x="1001" y="1802"/>
                    <a:pt x="1034" y="2002"/>
                  </a:cubicBezTo>
                  <a:cubicBezTo>
                    <a:pt x="1068" y="2102"/>
                    <a:pt x="1101" y="2202"/>
                    <a:pt x="1134" y="2302"/>
                  </a:cubicBezTo>
                  <a:cubicBezTo>
                    <a:pt x="1134" y="2336"/>
                    <a:pt x="1168" y="2369"/>
                    <a:pt x="1201" y="2402"/>
                  </a:cubicBezTo>
                  <a:lnTo>
                    <a:pt x="1201" y="2436"/>
                  </a:lnTo>
                  <a:cubicBezTo>
                    <a:pt x="1234" y="2469"/>
                    <a:pt x="1276" y="2486"/>
                    <a:pt x="1318" y="2486"/>
                  </a:cubicBezTo>
                  <a:cubicBezTo>
                    <a:pt x="1359" y="2486"/>
                    <a:pt x="1401" y="2469"/>
                    <a:pt x="1435" y="2436"/>
                  </a:cubicBezTo>
                  <a:cubicBezTo>
                    <a:pt x="1568" y="2302"/>
                    <a:pt x="1635" y="2136"/>
                    <a:pt x="1635" y="1969"/>
                  </a:cubicBezTo>
                  <a:cubicBezTo>
                    <a:pt x="1635" y="1802"/>
                    <a:pt x="1601" y="1635"/>
                    <a:pt x="1568" y="1502"/>
                  </a:cubicBezTo>
                  <a:cubicBezTo>
                    <a:pt x="1501" y="1302"/>
                    <a:pt x="1401" y="1135"/>
                    <a:pt x="1301" y="1001"/>
                  </a:cubicBezTo>
                  <a:cubicBezTo>
                    <a:pt x="1201" y="835"/>
                    <a:pt x="1068" y="701"/>
                    <a:pt x="934" y="568"/>
                  </a:cubicBezTo>
                  <a:cubicBezTo>
                    <a:pt x="834" y="468"/>
                    <a:pt x="701" y="368"/>
                    <a:pt x="601" y="268"/>
                  </a:cubicBezTo>
                  <a:cubicBezTo>
                    <a:pt x="501" y="201"/>
                    <a:pt x="400" y="134"/>
                    <a:pt x="334" y="67"/>
                  </a:cubicBezTo>
                  <a:lnTo>
                    <a:pt x="234" y="1"/>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58"/>
            <p:cNvSpPr/>
            <p:nvPr/>
          </p:nvSpPr>
          <p:spPr>
            <a:xfrm>
              <a:off x="7014534" y="2422483"/>
              <a:ext cx="7090" cy="18299"/>
            </a:xfrm>
            <a:custGeom>
              <a:avLst/>
              <a:gdLst/>
              <a:ahLst/>
              <a:cxnLst/>
              <a:rect l="l" t="t" r="r" b="b"/>
              <a:pathLst>
                <a:path w="802" h="2070" extrusionOk="0">
                  <a:moveTo>
                    <a:pt x="151" y="1"/>
                  </a:moveTo>
                  <a:cubicBezTo>
                    <a:pt x="118" y="1"/>
                    <a:pt x="84" y="9"/>
                    <a:pt x="68" y="26"/>
                  </a:cubicBezTo>
                  <a:cubicBezTo>
                    <a:pt x="1" y="92"/>
                    <a:pt x="1" y="159"/>
                    <a:pt x="68" y="226"/>
                  </a:cubicBezTo>
                  <a:lnTo>
                    <a:pt x="101" y="293"/>
                  </a:lnTo>
                  <a:cubicBezTo>
                    <a:pt x="268" y="493"/>
                    <a:pt x="335" y="793"/>
                    <a:pt x="301" y="1060"/>
                  </a:cubicBezTo>
                  <a:cubicBezTo>
                    <a:pt x="234" y="1260"/>
                    <a:pt x="201" y="1460"/>
                    <a:pt x="168" y="1627"/>
                  </a:cubicBezTo>
                  <a:cubicBezTo>
                    <a:pt x="168" y="1694"/>
                    <a:pt x="168" y="1760"/>
                    <a:pt x="168" y="1827"/>
                  </a:cubicBezTo>
                  <a:cubicBezTo>
                    <a:pt x="168" y="1894"/>
                    <a:pt x="201" y="1927"/>
                    <a:pt x="201" y="1927"/>
                  </a:cubicBezTo>
                  <a:cubicBezTo>
                    <a:pt x="229" y="2009"/>
                    <a:pt x="301" y="2069"/>
                    <a:pt x="382" y="2069"/>
                  </a:cubicBezTo>
                  <a:cubicBezTo>
                    <a:pt x="399" y="2069"/>
                    <a:pt x="417" y="2066"/>
                    <a:pt x="435" y="2060"/>
                  </a:cubicBezTo>
                  <a:cubicBezTo>
                    <a:pt x="535" y="1994"/>
                    <a:pt x="668" y="1927"/>
                    <a:pt x="701" y="1794"/>
                  </a:cubicBezTo>
                  <a:cubicBezTo>
                    <a:pt x="768" y="1694"/>
                    <a:pt x="802" y="1560"/>
                    <a:pt x="802" y="1427"/>
                  </a:cubicBezTo>
                  <a:cubicBezTo>
                    <a:pt x="802" y="1293"/>
                    <a:pt x="768" y="1160"/>
                    <a:pt x="735" y="993"/>
                  </a:cubicBezTo>
                  <a:cubicBezTo>
                    <a:pt x="701" y="860"/>
                    <a:pt x="635" y="726"/>
                    <a:pt x="568" y="626"/>
                  </a:cubicBezTo>
                  <a:cubicBezTo>
                    <a:pt x="535" y="526"/>
                    <a:pt x="468" y="426"/>
                    <a:pt x="401" y="326"/>
                  </a:cubicBezTo>
                  <a:cubicBezTo>
                    <a:pt x="368" y="226"/>
                    <a:pt x="301" y="159"/>
                    <a:pt x="301" y="126"/>
                  </a:cubicBezTo>
                  <a:lnTo>
                    <a:pt x="234" y="59"/>
                  </a:lnTo>
                  <a:lnTo>
                    <a:pt x="234" y="26"/>
                  </a:lnTo>
                  <a:cubicBezTo>
                    <a:pt x="218" y="9"/>
                    <a:pt x="184" y="1"/>
                    <a:pt x="15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58"/>
            <p:cNvSpPr/>
            <p:nvPr/>
          </p:nvSpPr>
          <p:spPr>
            <a:xfrm>
              <a:off x="7002741" y="2488494"/>
              <a:ext cx="9742" cy="21508"/>
            </a:xfrm>
            <a:custGeom>
              <a:avLst/>
              <a:gdLst/>
              <a:ahLst/>
              <a:cxnLst/>
              <a:rect l="l" t="t" r="r" b="b"/>
              <a:pathLst>
                <a:path w="1102" h="2433" extrusionOk="0">
                  <a:moveTo>
                    <a:pt x="917" y="1"/>
                  </a:moveTo>
                  <a:cubicBezTo>
                    <a:pt x="840" y="1"/>
                    <a:pt x="761" y="65"/>
                    <a:pt x="801" y="164"/>
                  </a:cubicBezTo>
                  <a:cubicBezTo>
                    <a:pt x="801" y="164"/>
                    <a:pt x="835" y="197"/>
                    <a:pt x="835" y="264"/>
                  </a:cubicBezTo>
                  <a:cubicBezTo>
                    <a:pt x="835" y="364"/>
                    <a:pt x="835" y="464"/>
                    <a:pt x="835" y="531"/>
                  </a:cubicBezTo>
                  <a:cubicBezTo>
                    <a:pt x="835" y="664"/>
                    <a:pt x="835" y="798"/>
                    <a:pt x="801" y="898"/>
                  </a:cubicBezTo>
                  <a:cubicBezTo>
                    <a:pt x="768" y="1031"/>
                    <a:pt x="701" y="1165"/>
                    <a:pt x="601" y="1298"/>
                  </a:cubicBezTo>
                  <a:cubicBezTo>
                    <a:pt x="468" y="1532"/>
                    <a:pt x="268" y="1699"/>
                    <a:pt x="167" y="1865"/>
                  </a:cubicBezTo>
                  <a:cubicBezTo>
                    <a:pt x="101" y="1965"/>
                    <a:pt x="67" y="2032"/>
                    <a:pt x="34" y="2099"/>
                  </a:cubicBezTo>
                  <a:cubicBezTo>
                    <a:pt x="34" y="2132"/>
                    <a:pt x="1" y="2199"/>
                    <a:pt x="1" y="2232"/>
                  </a:cubicBezTo>
                  <a:cubicBezTo>
                    <a:pt x="1" y="2332"/>
                    <a:pt x="67" y="2432"/>
                    <a:pt x="167" y="2432"/>
                  </a:cubicBezTo>
                  <a:cubicBezTo>
                    <a:pt x="301" y="2432"/>
                    <a:pt x="468" y="2366"/>
                    <a:pt x="568" y="2266"/>
                  </a:cubicBezTo>
                  <a:cubicBezTo>
                    <a:pt x="701" y="2166"/>
                    <a:pt x="801" y="2065"/>
                    <a:pt x="868" y="1932"/>
                  </a:cubicBezTo>
                  <a:cubicBezTo>
                    <a:pt x="968" y="1765"/>
                    <a:pt x="1001" y="1598"/>
                    <a:pt x="1035" y="1432"/>
                  </a:cubicBezTo>
                  <a:cubicBezTo>
                    <a:pt x="1068" y="1265"/>
                    <a:pt x="1101" y="1098"/>
                    <a:pt x="1101" y="931"/>
                  </a:cubicBezTo>
                  <a:cubicBezTo>
                    <a:pt x="1101" y="698"/>
                    <a:pt x="1101" y="464"/>
                    <a:pt x="1068" y="197"/>
                  </a:cubicBezTo>
                  <a:cubicBezTo>
                    <a:pt x="1068" y="164"/>
                    <a:pt x="1068" y="131"/>
                    <a:pt x="1068" y="97"/>
                  </a:cubicBezTo>
                  <a:lnTo>
                    <a:pt x="1035" y="97"/>
                  </a:lnTo>
                  <a:cubicBezTo>
                    <a:pt x="1021" y="30"/>
                    <a:pt x="970" y="1"/>
                    <a:pt x="91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58"/>
            <p:cNvSpPr/>
            <p:nvPr/>
          </p:nvSpPr>
          <p:spPr>
            <a:xfrm>
              <a:off x="6982099" y="2529045"/>
              <a:ext cx="16522" cy="11916"/>
            </a:xfrm>
            <a:custGeom>
              <a:avLst/>
              <a:gdLst/>
              <a:ahLst/>
              <a:cxnLst/>
              <a:rect l="l" t="t" r="r" b="b"/>
              <a:pathLst>
                <a:path w="1869" h="1348" extrusionOk="0">
                  <a:moveTo>
                    <a:pt x="1716" y="1"/>
                  </a:moveTo>
                  <a:cubicBezTo>
                    <a:pt x="1669" y="1"/>
                    <a:pt x="1626" y="31"/>
                    <a:pt x="1602" y="80"/>
                  </a:cubicBezTo>
                  <a:cubicBezTo>
                    <a:pt x="1568" y="180"/>
                    <a:pt x="1502" y="247"/>
                    <a:pt x="1435" y="314"/>
                  </a:cubicBezTo>
                  <a:cubicBezTo>
                    <a:pt x="1368" y="414"/>
                    <a:pt x="1302" y="447"/>
                    <a:pt x="1202" y="514"/>
                  </a:cubicBezTo>
                  <a:cubicBezTo>
                    <a:pt x="1101" y="581"/>
                    <a:pt x="1001" y="614"/>
                    <a:pt x="901" y="614"/>
                  </a:cubicBezTo>
                  <a:cubicBezTo>
                    <a:pt x="701" y="647"/>
                    <a:pt x="501" y="714"/>
                    <a:pt x="334" y="781"/>
                  </a:cubicBezTo>
                  <a:cubicBezTo>
                    <a:pt x="234" y="814"/>
                    <a:pt x="134" y="881"/>
                    <a:pt x="67" y="948"/>
                  </a:cubicBezTo>
                  <a:cubicBezTo>
                    <a:pt x="1" y="1014"/>
                    <a:pt x="1" y="1114"/>
                    <a:pt x="67" y="1214"/>
                  </a:cubicBezTo>
                  <a:cubicBezTo>
                    <a:pt x="167" y="1281"/>
                    <a:pt x="301" y="1348"/>
                    <a:pt x="434" y="1348"/>
                  </a:cubicBezTo>
                  <a:cubicBezTo>
                    <a:pt x="534" y="1348"/>
                    <a:pt x="668" y="1315"/>
                    <a:pt x="768" y="1248"/>
                  </a:cubicBezTo>
                  <a:cubicBezTo>
                    <a:pt x="901" y="1214"/>
                    <a:pt x="1035" y="1114"/>
                    <a:pt x="1135" y="1014"/>
                  </a:cubicBezTo>
                  <a:cubicBezTo>
                    <a:pt x="1235" y="948"/>
                    <a:pt x="1335" y="848"/>
                    <a:pt x="1435" y="747"/>
                  </a:cubicBezTo>
                  <a:cubicBezTo>
                    <a:pt x="1502" y="647"/>
                    <a:pt x="1568" y="547"/>
                    <a:pt x="1635" y="481"/>
                  </a:cubicBezTo>
                  <a:cubicBezTo>
                    <a:pt x="1702" y="414"/>
                    <a:pt x="1735" y="314"/>
                    <a:pt x="1769" y="280"/>
                  </a:cubicBezTo>
                  <a:cubicBezTo>
                    <a:pt x="1802" y="247"/>
                    <a:pt x="1802" y="247"/>
                    <a:pt x="1835" y="214"/>
                  </a:cubicBezTo>
                  <a:lnTo>
                    <a:pt x="1835" y="180"/>
                  </a:lnTo>
                  <a:cubicBezTo>
                    <a:pt x="1869" y="114"/>
                    <a:pt x="1835" y="47"/>
                    <a:pt x="1769" y="14"/>
                  </a:cubicBezTo>
                  <a:cubicBezTo>
                    <a:pt x="1751" y="5"/>
                    <a:pt x="1733" y="1"/>
                    <a:pt x="171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58"/>
            <p:cNvSpPr/>
            <p:nvPr/>
          </p:nvSpPr>
          <p:spPr>
            <a:xfrm>
              <a:off x="6964701" y="2507254"/>
              <a:ext cx="17114" cy="15426"/>
            </a:xfrm>
            <a:custGeom>
              <a:avLst/>
              <a:gdLst/>
              <a:ahLst/>
              <a:cxnLst/>
              <a:rect l="l" t="t" r="r" b="b"/>
              <a:pathLst>
                <a:path w="1936" h="1745" extrusionOk="0">
                  <a:moveTo>
                    <a:pt x="1796" y="1"/>
                  </a:moveTo>
                  <a:cubicBezTo>
                    <a:pt x="1739" y="1"/>
                    <a:pt x="1683" y="35"/>
                    <a:pt x="1668" y="110"/>
                  </a:cubicBezTo>
                  <a:lnTo>
                    <a:pt x="1635" y="210"/>
                  </a:lnTo>
                  <a:cubicBezTo>
                    <a:pt x="1635" y="277"/>
                    <a:pt x="1602" y="377"/>
                    <a:pt x="1535" y="444"/>
                  </a:cubicBezTo>
                  <a:cubicBezTo>
                    <a:pt x="1502" y="544"/>
                    <a:pt x="1435" y="644"/>
                    <a:pt x="1335" y="711"/>
                  </a:cubicBezTo>
                  <a:cubicBezTo>
                    <a:pt x="1235" y="811"/>
                    <a:pt x="1135" y="877"/>
                    <a:pt x="1001" y="944"/>
                  </a:cubicBezTo>
                  <a:cubicBezTo>
                    <a:pt x="768" y="1044"/>
                    <a:pt x="534" y="1111"/>
                    <a:pt x="368" y="1178"/>
                  </a:cubicBezTo>
                  <a:cubicBezTo>
                    <a:pt x="301" y="1211"/>
                    <a:pt x="234" y="1278"/>
                    <a:pt x="167" y="1311"/>
                  </a:cubicBezTo>
                  <a:cubicBezTo>
                    <a:pt x="134" y="1344"/>
                    <a:pt x="101" y="1378"/>
                    <a:pt x="67" y="1378"/>
                  </a:cubicBezTo>
                  <a:cubicBezTo>
                    <a:pt x="1" y="1478"/>
                    <a:pt x="34" y="1578"/>
                    <a:pt x="101" y="1645"/>
                  </a:cubicBezTo>
                  <a:cubicBezTo>
                    <a:pt x="234" y="1711"/>
                    <a:pt x="368" y="1745"/>
                    <a:pt x="534" y="1745"/>
                  </a:cubicBezTo>
                  <a:cubicBezTo>
                    <a:pt x="668" y="1711"/>
                    <a:pt x="801" y="1678"/>
                    <a:pt x="935" y="1611"/>
                  </a:cubicBezTo>
                  <a:cubicBezTo>
                    <a:pt x="1068" y="1511"/>
                    <a:pt x="1201" y="1411"/>
                    <a:pt x="1302" y="1278"/>
                  </a:cubicBezTo>
                  <a:cubicBezTo>
                    <a:pt x="1435" y="1144"/>
                    <a:pt x="1502" y="1011"/>
                    <a:pt x="1602" y="877"/>
                  </a:cubicBezTo>
                  <a:cubicBezTo>
                    <a:pt x="1668" y="777"/>
                    <a:pt x="1735" y="644"/>
                    <a:pt x="1802" y="544"/>
                  </a:cubicBezTo>
                  <a:cubicBezTo>
                    <a:pt x="1835" y="410"/>
                    <a:pt x="1869" y="310"/>
                    <a:pt x="1902" y="277"/>
                  </a:cubicBezTo>
                  <a:lnTo>
                    <a:pt x="1935" y="177"/>
                  </a:lnTo>
                  <a:cubicBezTo>
                    <a:pt x="1935" y="177"/>
                    <a:pt x="1935" y="144"/>
                    <a:pt x="1935" y="144"/>
                  </a:cubicBezTo>
                  <a:cubicBezTo>
                    <a:pt x="1935" y="52"/>
                    <a:pt x="1865" y="1"/>
                    <a:pt x="179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58"/>
            <p:cNvSpPr/>
            <p:nvPr/>
          </p:nvSpPr>
          <p:spPr>
            <a:xfrm>
              <a:off x="6734392" y="2365498"/>
              <a:ext cx="85527" cy="546392"/>
            </a:xfrm>
            <a:custGeom>
              <a:avLst/>
              <a:gdLst/>
              <a:ahLst/>
              <a:cxnLst/>
              <a:rect l="l" t="t" r="r" b="b"/>
              <a:pathLst>
                <a:path w="9675" h="61809" extrusionOk="0">
                  <a:moveTo>
                    <a:pt x="6138" y="0"/>
                  </a:moveTo>
                  <a:lnTo>
                    <a:pt x="3403" y="67"/>
                  </a:lnTo>
                  <a:lnTo>
                    <a:pt x="1" y="60544"/>
                  </a:lnTo>
                  <a:cubicBezTo>
                    <a:pt x="1" y="60544"/>
                    <a:pt x="1793" y="61808"/>
                    <a:pt x="4508" y="61808"/>
                  </a:cubicBezTo>
                  <a:cubicBezTo>
                    <a:pt x="6000" y="61808"/>
                    <a:pt x="7770" y="61426"/>
                    <a:pt x="9674" y="60243"/>
                  </a:cubicBezTo>
                  <a:lnTo>
                    <a:pt x="6138" y="0"/>
                  </a:ln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58"/>
            <p:cNvSpPr/>
            <p:nvPr/>
          </p:nvSpPr>
          <p:spPr>
            <a:xfrm>
              <a:off x="6791014" y="2481979"/>
              <a:ext cx="11510" cy="79922"/>
            </a:xfrm>
            <a:custGeom>
              <a:avLst/>
              <a:gdLst/>
              <a:ahLst/>
              <a:cxnLst/>
              <a:rect l="l" t="t" r="r" b="b"/>
              <a:pathLst>
                <a:path w="1302" h="9041" fill="none" extrusionOk="0">
                  <a:moveTo>
                    <a:pt x="1301" y="9040"/>
                  </a:moveTo>
                  <a:cubicBezTo>
                    <a:pt x="67" y="6172"/>
                    <a:pt x="0" y="2936"/>
                    <a:pt x="1101" y="0"/>
                  </a:cubicBezTo>
                </a:path>
              </a:pathLst>
            </a:custGeom>
            <a:noFill/>
            <a:ln w="11675" cap="flat" cmpd="sng">
              <a:solidFill>
                <a:srgbClr val="CAA36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58"/>
            <p:cNvSpPr/>
            <p:nvPr/>
          </p:nvSpPr>
          <p:spPr>
            <a:xfrm>
              <a:off x="6599037" y="2143552"/>
              <a:ext cx="338236" cy="329564"/>
            </a:xfrm>
            <a:custGeom>
              <a:avLst/>
              <a:gdLst/>
              <a:ahLst/>
              <a:cxnLst/>
              <a:rect l="l" t="t" r="r" b="b"/>
              <a:pathLst>
                <a:path w="38262" h="37281" extrusionOk="0">
                  <a:moveTo>
                    <a:pt x="18657" y="0"/>
                  </a:moveTo>
                  <a:cubicBezTo>
                    <a:pt x="14816" y="0"/>
                    <a:pt x="11155" y="3246"/>
                    <a:pt x="10875" y="7127"/>
                  </a:cubicBezTo>
                  <a:cubicBezTo>
                    <a:pt x="10045" y="6842"/>
                    <a:pt x="9194" y="6706"/>
                    <a:pt x="8354" y="6706"/>
                  </a:cubicBezTo>
                  <a:cubicBezTo>
                    <a:pt x="5650" y="6706"/>
                    <a:pt x="3060" y="8120"/>
                    <a:pt x="1635" y="10563"/>
                  </a:cubicBezTo>
                  <a:cubicBezTo>
                    <a:pt x="1" y="13898"/>
                    <a:pt x="901" y="17901"/>
                    <a:pt x="3870" y="20170"/>
                  </a:cubicBezTo>
                  <a:cubicBezTo>
                    <a:pt x="1335" y="22505"/>
                    <a:pt x="668" y="26207"/>
                    <a:pt x="2236" y="29276"/>
                  </a:cubicBezTo>
                  <a:cubicBezTo>
                    <a:pt x="3544" y="31864"/>
                    <a:pt x="6210" y="33458"/>
                    <a:pt x="9056" y="33458"/>
                  </a:cubicBezTo>
                  <a:cubicBezTo>
                    <a:pt x="9548" y="33458"/>
                    <a:pt x="10045" y="33411"/>
                    <a:pt x="10542" y="33312"/>
                  </a:cubicBezTo>
                  <a:cubicBezTo>
                    <a:pt x="12645" y="35977"/>
                    <a:pt x="15688" y="37280"/>
                    <a:pt x="18717" y="37280"/>
                  </a:cubicBezTo>
                  <a:cubicBezTo>
                    <a:pt x="22139" y="37280"/>
                    <a:pt x="25545" y="35617"/>
                    <a:pt x="27561" y="32375"/>
                  </a:cubicBezTo>
                  <a:lnTo>
                    <a:pt x="27561" y="32375"/>
                  </a:lnTo>
                  <a:cubicBezTo>
                    <a:pt x="28276" y="32793"/>
                    <a:pt x="29096" y="32990"/>
                    <a:pt x="29922" y="32990"/>
                  </a:cubicBezTo>
                  <a:cubicBezTo>
                    <a:pt x="31757" y="32990"/>
                    <a:pt x="33622" y="32018"/>
                    <a:pt x="34425" y="30343"/>
                  </a:cubicBezTo>
                  <a:cubicBezTo>
                    <a:pt x="35660" y="27875"/>
                    <a:pt x="34259" y="24473"/>
                    <a:pt x="31623" y="23572"/>
                  </a:cubicBezTo>
                  <a:cubicBezTo>
                    <a:pt x="35726" y="22371"/>
                    <a:pt x="38261" y="17367"/>
                    <a:pt x="36760" y="13365"/>
                  </a:cubicBezTo>
                  <a:cubicBezTo>
                    <a:pt x="35626" y="10341"/>
                    <a:pt x="32379" y="8383"/>
                    <a:pt x="29190" y="8383"/>
                  </a:cubicBezTo>
                  <a:cubicBezTo>
                    <a:pt x="28158" y="8383"/>
                    <a:pt x="27132" y="8588"/>
                    <a:pt x="26186" y="9028"/>
                  </a:cubicBezTo>
                  <a:cubicBezTo>
                    <a:pt x="26887" y="4925"/>
                    <a:pt x="23651" y="555"/>
                    <a:pt x="19515" y="55"/>
                  </a:cubicBezTo>
                  <a:cubicBezTo>
                    <a:pt x="19229" y="18"/>
                    <a:pt x="18942" y="0"/>
                    <a:pt x="18657"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58"/>
            <p:cNvSpPr/>
            <p:nvPr/>
          </p:nvSpPr>
          <p:spPr>
            <a:xfrm>
              <a:off x="6786002" y="2301220"/>
              <a:ext cx="318090" cy="276321"/>
            </a:xfrm>
            <a:custGeom>
              <a:avLst/>
              <a:gdLst/>
              <a:ahLst/>
              <a:cxnLst/>
              <a:rect l="l" t="t" r="r" b="b"/>
              <a:pathLst>
                <a:path w="35983" h="31258" extrusionOk="0">
                  <a:moveTo>
                    <a:pt x="16018" y="0"/>
                  </a:moveTo>
                  <a:cubicBezTo>
                    <a:pt x="14440" y="0"/>
                    <a:pt x="12844" y="611"/>
                    <a:pt x="11627" y="1935"/>
                  </a:cubicBezTo>
                  <a:lnTo>
                    <a:pt x="11627" y="1935"/>
                  </a:lnTo>
                  <a:cubicBezTo>
                    <a:pt x="10953" y="1495"/>
                    <a:pt x="10264" y="1303"/>
                    <a:pt x="9609" y="1303"/>
                  </a:cubicBezTo>
                  <a:cubicBezTo>
                    <a:pt x="6804" y="1303"/>
                    <a:pt x="4617" y="4821"/>
                    <a:pt x="6905" y="7405"/>
                  </a:cubicBezTo>
                  <a:cubicBezTo>
                    <a:pt x="3303" y="7939"/>
                    <a:pt x="601" y="10874"/>
                    <a:pt x="300" y="14477"/>
                  </a:cubicBezTo>
                  <a:cubicBezTo>
                    <a:pt x="0" y="18079"/>
                    <a:pt x="2202" y="21415"/>
                    <a:pt x="5638" y="22549"/>
                  </a:cubicBezTo>
                  <a:cubicBezTo>
                    <a:pt x="4470" y="26051"/>
                    <a:pt x="6838" y="30321"/>
                    <a:pt x="10441" y="31122"/>
                  </a:cubicBezTo>
                  <a:cubicBezTo>
                    <a:pt x="10860" y="31214"/>
                    <a:pt x="11283" y="31258"/>
                    <a:pt x="11705" y="31258"/>
                  </a:cubicBezTo>
                  <a:cubicBezTo>
                    <a:pt x="14945" y="31258"/>
                    <a:pt x="18096" y="28664"/>
                    <a:pt x="18480" y="25418"/>
                  </a:cubicBezTo>
                  <a:cubicBezTo>
                    <a:pt x="20079" y="27328"/>
                    <a:pt x="22581" y="28359"/>
                    <a:pt x="25064" y="28359"/>
                  </a:cubicBezTo>
                  <a:cubicBezTo>
                    <a:pt x="26571" y="28359"/>
                    <a:pt x="28070" y="27979"/>
                    <a:pt x="29354" y="27186"/>
                  </a:cubicBezTo>
                  <a:cubicBezTo>
                    <a:pt x="32757" y="25084"/>
                    <a:pt x="34225" y="20314"/>
                    <a:pt x="32590" y="16645"/>
                  </a:cubicBezTo>
                  <a:cubicBezTo>
                    <a:pt x="35983" y="10785"/>
                    <a:pt x="31363" y="4171"/>
                    <a:pt x="25446" y="4171"/>
                  </a:cubicBezTo>
                  <a:cubicBezTo>
                    <a:pt x="24323" y="4171"/>
                    <a:pt x="23153" y="4410"/>
                    <a:pt x="21983" y="4936"/>
                  </a:cubicBezTo>
                  <a:cubicBezTo>
                    <a:pt x="21408" y="1819"/>
                    <a:pt x="18740" y="0"/>
                    <a:pt x="1601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58"/>
            <p:cNvSpPr/>
            <p:nvPr/>
          </p:nvSpPr>
          <p:spPr>
            <a:xfrm>
              <a:off x="6796716" y="2433985"/>
              <a:ext cx="159730" cy="184827"/>
            </a:xfrm>
            <a:custGeom>
              <a:avLst/>
              <a:gdLst/>
              <a:ahLst/>
              <a:cxnLst/>
              <a:rect l="l" t="t" r="r" b="b"/>
              <a:pathLst>
                <a:path w="18069" h="20908" extrusionOk="0">
                  <a:moveTo>
                    <a:pt x="17308" y="0"/>
                  </a:moveTo>
                  <a:cubicBezTo>
                    <a:pt x="17014" y="0"/>
                    <a:pt x="16717" y="201"/>
                    <a:pt x="16734" y="593"/>
                  </a:cubicBezTo>
                  <a:lnTo>
                    <a:pt x="16734" y="626"/>
                  </a:lnTo>
                  <a:cubicBezTo>
                    <a:pt x="16734" y="626"/>
                    <a:pt x="16701" y="1093"/>
                    <a:pt x="16701" y="1894"/>
                  </a:cubicBezTo>
                  <a:cubicBezTo>
                    <a:pt x="16701" y="2094"/>
                    <a:pt x="16701" y="2327"/>
                    <a:pt x="16701" y="2561"/>
                  </a:cubicBezTo>
                  <a:cubicBezTo>
                    <a:pt x="16701" y="2794"/>
                    <a:pt x="16634" y="3061"/>
                    <a:pt x="16634" y="3361"/>
                  </a:cubicBezTo>
                  <a:cubicBezTo>
                    <a:pt x="16601" y="3895"/>
                    <a:pt x="16568" y="4529"/>
                    <a:pt x="16501" y="5229"/>
                  </a:cubicBezTo>
                  <a:cubicBezTo>
                    <a:pt x="16434" y="5563"/>
                    <a:pt x="16434" y="5930"/>
                    <a:pt x="16367" y="6297"/>
                  </a:cubicBezTo>
                  <a:cubicBezTo>
                    <a:pt x="16301" y="6630"/>
                    <a:pt x="16234" y="7031"/>
                    <a:pt x="16167" y="7398"/>
                  </a:cubicBezTo>
                  <a:cubicBezTo>
                    <a:pt x="16134" y="7798"/>
                    <a:pt x="16000" y="8165"/>
                    <a:pt x="15934" y="8565"/>
                  </a:cubicBezTo>
                  <a:cubicBezTo>
                    <a:pt x="15867" y="8765"/>
                    <a:pt x="15867" y="8999"/>
                    <a:pt x="15800" y="9165"/>
                  </a:cubicBezTo>
                  <a:cubicBezTo>
                    <a:pt x="15734" y="9366"/>
                    <a:pt x="15667" y="9566"/>
                    <a:pt x="15600" y="9766"/>
                  </a:cubicBezTo>
                  <a:cubicBezTo>
                    <a:pt x="15533" y="9966"/>
                    <a:pt x="15500" y="10166"/>
                    <a:pt x="15433" y="10366"/>
                  </a:cubicBezTo>
                  <a:cubicBezTo>
                    <a:pt x="15367" y="10600"/>
                    <a:pt x="15267" y="10800"/>
                    <a:pt x="15200" y="10967"/>
                  </a:cubicBezTo>
                  <a:cubicBezTo>
                    <a:pt x="15133" y="11167"/>
                    <a:pt x="15066" y="11400"/>
                    <a:pt x="14966" y="11601"/>
                  </a:cubicBezTo>
                  <a:cubicBezTo>
                    <a:pt x="14900" y="11801"/>
                    <a:pt x="14800" y="11967"/>
                    <a:pt x="14700" y="12168"/>
                  </a:cubicBezTo>
                  <a:cubicBezTo>
                    <a:pt x="14599" y="12368"/>
                    <a:pt x="14499" y="12568"/>
                    <a:pt x="14399" y="12768"/>
                  </a:cubicBezTo>
                  <a:lnTo>
                    <a:pt x="14099" y="13335"/>
                  </a:lnTo>
                  <a:cubicBezTo>
                    <a:pt x="13866" y="13735"/>
                    <a:pt x="13599" y="14069"/>
                    <a:pt x="13365" y="14436"/>
                  </a:cubicBezTo>
                  <a:cubicBezTo>
                    <a:pt x="12865" y="15136"/>
                    <a:pt x="12264" y="15770"/>
                    <a:pt x="11597" y="16337"/>
                  </a:cubicBezTo>
                  <a:cubicBezTo>
                    <a:pt x="11297" y="16637"/>
                    <a:pt x="10964" y="16871"/>
                    <a:pt x="10630" y="17138"/>
                  </a:cubicBezTo>
                  <a:cubicBezTo>
                    <a:pt x="10263" y="17371"/>
                    <a:pt x="9929" y="17571"/>
                    <a:pt x="9563" y="17772"/>
                  </a:cubicBezTo>
                  <a:cubicBezTo>
                    <a:pt x="8862" y="18172"/>
                    <a:pt x="8128" y="18505"/>
                    <a:pt x="7361" y="18739"/>
                  </a:cubicBezTo>
                  <a:cubicBezTo>
                    <a:pt x="6694" y="18972"/>
                    <a:pt x="5993" y="19173"/>
                    <a:pt x="5293" y="19306"/>
                  </a:cubicBezTo>
                  <a:cubicBezTo>
                    <a:pt x="4225" y="19506"/>
                    <a:pt x="3125" y="19606"/>
                    <a:pt x="2024" y="19606"/>
                  </a:cubicBezTo>
                  <a:lnTo>
                    <a:pt x="790" y="19606"/>
                  </a:lnTo>
                  <a:cubicBezTo>
                    <a:pt x="778" y="19606"/>
                    <a:pt x="768" y="19605"/>
                    <a:pt x="757" y="19605"/>
                  </a:cubicBezTo>
                  <a:cubicBezTo>
                    <a:pt x="150" y="19605"/>
                    <a:pt x="0" y="20510"/>
                    <a:pt x="623" y="20674"/>
                  </a:cubicBezTo>
                  <a:cubicBezTo>
                    <a:pt x="623" y="20674"/>
                    <a:pt x="756" y="20674"/>
                    <a:pt x="990" y="20740"/>
                  </a:cubicBezTo>
                  <a:cubicBezTo>
                    <a:pt x="1223" y="20774"/>
                    <a:pt x="1557" y="20807"/>
                    <a:pt x="1957" y="20841"/>
                  </a:cubicBezTo>
                  <a:cubicBezTo>
                    <a:pt x="2391" y="20907"/>
                    <a:pt x="2924" y="20907"/>
                    <a:pt x="3492" y="20907"/>
                  </a:cubicBezTo>
                  <a:cubicBezTo>
                    <a:pt x="4159" y="20907"/>
                    <a:pt x="4826" y="20874"/>
                    <a:pt x="5493" y="20807"/>
                  </a:cubicBezTo>
                  <a:cubicBezTo>
                    <a:pt x="6294" y="20707"/>
                    <a:pt x="7094" y="20540"/>
                    <a:pt x="7861" y="20340"/>
                  </a:cubicBezTo>
                  <a:cubicBezTo>
                    <a:pt x="8695" y="20073"/>
                    <a:pt x="9563" y="19773"/>
                    <a:pt x="10363" y="19339"/>
                  </a:cubicBezTo>
                  <a:cubicBezTo>
                    <a:pt x="10763" y="19139"/>
                    <a:pt x="11197" y="18872"/>
                    <a:pt x="11597" y="18639"/>
                  </a:cubicBezTo>
                  <a:cubicBezTo>
                    <a:pt x="11998" y="18372"/>
                    <a:pt x="12398" y="18072"/>
                    <a:pt x="12765" y="17738"/>
                  </a:cubicBezTo>
                  <a:cubicBezTo>
                    <a:pt x="13532" y="17104"/>
                    <a:pt x="14233" y="16371"/>
                    <a:pt x="14833" y="15570"/>
                  </a:cubicBezTo>
                  <a:cubicBezTo>
                    <a:pt x="15133" y="15170"/>
                    <a:pt x="15400" y="14736"/>
                    <a:pt x="15667" y="14302"/>
                  </a:cubicBezTo>
                  <a:lnTo>
                    <a:pt x="16034" y="13669"/>
                  </a:lnTo>
                  <a:cubicBezTo>
                    <a:pt x="16134" y="13435"/>
                    <a:pt x="16234" y="13202"/>
                    <a:pt x="16334" y="13002"/>
                  </a:cubicBezTo>
                  <a:cubicBezTo>
                    <a:pt x="16434" y="12768"/>
                    <a:pt x="16568" y="12568"/>
                    <a:pt x="16634" y="12334"/>
                  </a:cubicBezTo>
                  <a:cubicBezTo>
                    <a:pt x="16734" y="12101"/>
                    <a:pt x="16834" y="11867"/>
                    <a:pt x="16901" y="11634"/>
                  </a:cubicBezTo>
                  <a:cubicBezTo>
                    <a:pt x="16968" y="11434"/>
                    <a:pt x="17068" y="11200"/>
                    <a:pt x="17135" y="10967"/>
                  </a:cubicBezTo>
                  <a:lnTo>
                    <a:pt x="17301" y="10300"/>
                  </a:lnTo>
                  <a:cubicBezTo>
                    <a:pt x="17368" y="10066"/>
                    <a:pt x="17435" y="9899"/>
                    <a:pt x="17502" y="9632"/>
                  </a:cubicBezTo>
                  <a:cubicBezTo>
                    <a:pt x="17535" y="9399"/>
                    <a:pt x="17568" y="9199"/>
                    <a:pt x="17635" y="8999"/>
                  </a:cubicBezTo>
                  <a:cubicBezTo>
                    <a:pt x="17702" y="8532"/>
                    <a:pt x="17802" y="8131"/>
                    <a:pt x="17835" y="7698"/>
                  </a:cubicBezTo>
                  <a:cubicBezTo>
                    <a:pt x="17902" y="7297"/>
                    <a:pt x="17935" y="6897"/>
                    <a:pt x="17969" y="6497"/>
                  </a:cubicBezTo>
                  <a:cubicBezTo>
                    <a:pt x="18002" y="6130"/>
                    <a:pt x="18035" y="5730"/>
                    <a:pt x="18035" y="5363"/>
                  </a:cubicBezTo>
                  <a:cubicBezTo>
                    <a:pt x="18069" y="4729"/>
                    <a:pt x="18069" y="4062"/>
                    <a:pt x="18035" y="3395"/>
                  </a:cubicBezTo>
                  <a:cubicBezTo>
                    <a:pt x="18035" y="3094"/>
                    <a:pt x="18069" y="2861"/>
                    <a:pt x="18035" y="2561"/>
                  </a:cubicBezTo>
                  <a:cubicBezTo>
                    <a:pt x="18035" y="2294"/>
                    <a:pt x="18002" y="2094"/>
                    <a:pt x="18002" y="1894"/>
                  </a:cubicBezTo>
                  <a:cubicBezTo>
                    <a:pt x="17935" y="1060"/>
                    <a:pt x="17868" y="559"/>
                    <a:pt x="17868" y="559"/>
                  </a:cubicBezTo>
                  <a:cubicBezTo>
                    <a:pt x="17868" y="184"/>
                    <a:pt x="17589" y="0"/>
                    <a:pt x="1730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58"/>
            <p:cNvSpPr/>
            <p:nvPr/>
          </p:nvSpPr>
          <p:spPr>
            <a:xfrm>
              <a:off x="6910439" y="2439996"/>
              <a:ext cx="27439" cy="86296"/>
            </a:xfrm>
            <a:custGeom>
              <a:avLst/>
              <a:gdLst/>
              <a:ahLst/>
              <a:cxnLst/>
              <a:rect l="l" t="t" r="r" b="b"/>
              <a:pathLst>
                <a:path w="3104" h="9762" extrusionOk="0">
                  <a:moveTo>
                    <a:pt x="242" y="0"/>
                  </a:moveTo>
                  <a:cubicBezTo>
                    <a:pt x="218" y="0"/>
                    <a:pt x="193" y="4"/>
                    <a:pt x="168" y="13"/>
                  </a:cubicBezTo>
                  <a:cubicBezTo>
                    <a:pt x="34" y="79"/>
                    <a:pt x="1" y="213"/>
                    <a:pt x="68" y="313"/>
                  </a:cubicBezTo>
                  <a:lnTo>
                    <a:pt x="234" y="680"/>
                  </a:lnTo>
                  <a:cubicBezTo>
                    <a:pt x="368" y="913"/>
                    <a:pt x="535" y="1280"/>
                    <a:pt x="701" y="1681"/>
                  </a:cubicBezTo>
                  <a:cubicBezTo>
                    <a:pt x="801" y="1914"/>
                    <a:pt x="902" y="2148"/>
                    <a:pt x="1002" y="2381"/>
                  </a:cubicBezTo>
                  <a:cubicBezTo>
                    <a:pt x="1102" y="2615"/>
                    <a:pt x="1202" y="2848"/>
                    <a:pt x="1302" y="3148"/>
                  </a:cubicBezTo>
                  <a:cubicBezTo>
                    <a:pt x="1402" y="3415"/>
                    <a:pt x="1502" y="3682"/>
                    <a:pt x="1569" y="3982"/>
                  </a:cubicBezTo>
                  <a:cubicBezTo>
                    <a:pt x="1669" y="4249"/>
                    <a:pt x="1769" y="4549"/>
                    <a:pt x="1836" y="4816"/>
                  </a:cubicBezTo>
                  <a:cubicBezTo>
                    <a:pt x="2002" y="5417"/>
                    <a:pt x="2136" y="5984"/>
                    <a:pt x="2269" y="6551"/>
                  </a:cubicBezTo>
                  <a:cubicBezTo>
                    <a:pt x="2303" y="6818"/>
                    <a:pt x="2369" y="7084"/>
                    <a:pt x="2403" y="7351"/>
                  </a:cubicBezTo>
                  <a:cubicBezTo>
                    <a:pt x="2436" y="7618"/>
                    <a:pt x="2503" y="7852"/>
                    <a:pt x="2503" y="8085"/>
                  </a:cubicBezTo>
                  <a:cubicBezTo>
                    <a:pt x="2569" y="8552"/>
                    <a:pt x="2603" y="8919"/>
                    <a:pt x="2636" y="9186"/>
                  </a:cubicBezTo>
                  <a:cubicBezTo>
                    <a:pt x="2669" y="9453"/>
                    <a:pt x="2669" y="9586"/>
                    <a:pt x="2669" y="9586"/>
                  </a:cubicBezTo>
                  <a:lnTo>
                    <a:pt x="2703" y="9586"/>
                  </a:lnTo>
                  <a:cubicBezTo>
                    <a:pt x="2719" y="9703"/>
                    <a:pt x="2811" y="9761"/>
                    <a:pt x="2903" y="9761"/>
                  </a:cubicBezTo>
                  <a:cubicBezTo>
                    <a:pt x="2995" y="9761"/>
                    <a:pt x="3086" y="9703"/>
                    <a:pt x="3103" y="9586"/>
                  </a:cubicBezTo>
                  <a:lnTo>
                    <a:pt x="3103" y="9153"/>
                  </a:lnTo>
                  <a:cubicBezTo>
                    <a:pt x="3103" y="8886"/>
                    <a:pt x="3103" y="8485"/>
                    <a:pt x="3070" y="8018"/>
                  </a:cubicBezTo>
                  <a:cubicBezTo>
                    <a:pt x="3036" y="7551"/>
                    <a:pt x="3003" y="7018"/>
                    <a:pt x="2903" y="6417"/>
                  </a:cubicBezTo>
                  <a:cubicBezTo>
                    <a:pt x="2803" y="5850"/>
                    <a:pt x="2703" y="5250"/>
                    <a:pt x="2503" y="4649"/>
                  </a:cubicBezTo>
                  <a:cubicBezTo>
                    <a:pt x="2336" y="4016"/>
                    <a:pt x="2136" y="3449"/>
                    <a:pt x="1902" y="2881"/>
                  </a:cubicBezTo>
                  <a:cubicBezTo>
                    <a:pt x="1702" y="2381"/>
                    <a:pt x="1502" y="1914"/>
                    <a:pt x="1235" y="1447"/>
                  </a:cubicBezTo>
                  <a:cubicBezTo>
                    <a:pt x="1035" y="1013"/>
                    <a:pt x="801" y="680"/>
                    <a:pt x="668" y="446"/>
                  </a:cubicBezTo>
                  <a:lnTo>
                    <a:pt x="435" y="113"/>
                  </a:lnTo>
                  <a:cubicBezTo>
                    <a:pt x="384" y="38"/>
                    <a:pt x="316" y="0"/>
                    <a:pt x="242"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58"/>
            <p:cNvSpPr/>
            <p:nvPr/>
          </p:nvSpPr>
          <p:spPr>
            <a:xfrm>
              <a:off x="6944943" y="2417400"/>
              <a:ext cx="46304" cy="85545"/>
            </a:xfrm>
            <a:custGeom>
              <a:avLst/>
              <a:gdLst/>
              <a:ahLst/>
              <a:cxnLst/>
              <a:rect l="l" t="t" r="r" b="b"/>
              <a:pathLst>
                <a:path w="5238" h="9677" extrusionOk="0">
                  <a:moveTo>
                    <a:pt x="5038" y="0"/>
                  </a:moveTo>
                  <a:cubicBezTo>
                    <a:pt x="4938" y="0"/>
                    <a:pt x="4804" y="67"/>
                    <a:pt x="4804" y="167"/>
                  </a:cubicBezTo>
                  <a:lnTo>
                    <a:pt x="4704" y="634"/>
                  </a:lnTo>
                  <a:cubicBezTo>
                    <a:pt x="4671" y="901"/>
                    <a:pt x="4571" y="1301"/>
                    <a:pt x="4471" y="1802"/>
                  </a:cubicBezTo>
                  <a:cubicBezTo>
                    <a:pt x="4404" y="2035"/>
                    <a:pt x="4337" y="2269"/>
                    <a:pt x="4237" y="2535"/>
                  </a:cubicBezTo>
                  <a:cubicBezTo>
                    <a:pt x="4170" y="2802"/>
                    <a:pt x="4070" y="3102"/>
                    <a:pt x="3970" y="3369"/>
                  </a:cubicBezTo>
                  <a:cubicBezTo>
                    <a:pt x="3870" y="3670"/>
                    <a:pt x="3737" y="3970"/>
                    <a:pt x="3603" y="4270"/>
                  </a:cubicBezTo>
                  <a:cubicBezTo>
                    <a:pt x="3503" y="4537"/>
                    <a:pt x="3336" y="4837"/>
                    <a:pt x="3203" y="5137"/>
                  </a:cubicBezTo>
                  <a:cubicBezTo>
                    <a:pt x="2903" y="5704"/>
                    <a:pt x="2603" y="6271"/>
                    <a:pt x="2236" y="6805"/>
                  </a:cubicBezTo>
                  <a:cubicBezTo>
                    <a:pt x="2035" y="7039"/>
                    <a:pt x="1869" y="7305"/>
                    <a:pt x="1702" y="7506"/>
                  </a:cubicBezTo>
                  <a:cubicBezTo>
                    <a:pt x="1535" y="7739"/>
                    <a:pt x="1368" y="7939"/>
                    <a:pt x="1235" y="8139"/>
                  </a:cubicBezTo>
                  <a:cubicBezTo>
                    <a:pt x="901" y="8506"/>
                    <a:pt x="634" y="8807"/>
                    <a:pt x="434" y="9040"/>
                  </a:cubicBezTo>
                  <a:lnTo>
                    <a:pt x="101" y="9340"/>
                  </a:lnTo>
                  <a:cubicBezTo>
                    <a:pt x="34" y="9407"/>
                    <a:pt x="1" y="9540"/>
                    <a:pt x="67" y="9607"/>
                  </a:cubicBezTo>
                  <a:cubicBezTo>
                    <a:pt x="109" y="9648"/>
                    <a:pt x="175" y="9677"/>
                    <a:pt x="236" y="9677"/>
                  </a:cubicBezTo>
                  <a:cubicBezTo>
                    <a:pt x="274" y="9677"/>
                    <a:pt x="309" y="9666"/>
                    <a:pt x="334" y="9640"/>
                  </a:cubicBezTo>
                  <a:lnTo>
                    <a:pt x="701" y="9340"/>
                  </a:lnTo>
                  <a:cubicBezTo>
                    <a:pt x="835" y="9240"/>
                    <a:pt x="968" y="9140"/>
                    <a:pt x="1135" y="9007"/>
                  </a:cubicBezTo>
                  <a:cubicBezTo>
                    <a:pt x="1302" y="8840"/>
                    <a:pt x="1468" y="8673"/>
                    <a:pt x="1635" y="8506"/>
                  </a:cubicBezTo>
                  <a:cubicBezTo>
                    <a:pt x="1802" y="8306"/>
                    <a:pt x="2002" y="8106"/>
                    <a:pt x="2169" y="7906"/>
                  </a:cubicBezTo>
                  <a:cubicBezTo>
                    <a:pt x="2369" y="7672"/>
                    <a:pt x="2569" y="7439"/>
                    <a:pt x="2736" y="7172"/>
                  </a:cubicBezTo>
                  <a:cubicBezTo>
                    <a:pt x="3136" y="6638"/>
                    <a:pt x="3503" y="6071"/>
                    <a:pt x="3803" y="5471"/>
                  </a:cubicBezTo>
                  <a:cubicBezTo>
                    <a:pt x="4104" y="4870"/>
                    <a:pt x="4370" y="4237"/>
                    <a:pt x="4604" y="3636"/>
                  </a:cubicBezTo>
                  <a:cubicBezTo>
                    <a:pt x="4704" y="3303"/>
                    <a:pt x="4771" y="3002"/>
                    <a:pt x="4837" y="2736"/>
                  </a:cubicBezTo>
                  <a:cubicBezTo>
                    <a:pt x="4904" y="2435"/>
                    <a:pt x="4971" y="2168"/>
                    <a:pt x="5038" y="1935"/>
                  </a:cubicBezTo>
                  <a:cubicBezTo>
                    <a:pt x="5071" y="1668"/>
                    <a:pt x="5104" y="1435"/>
                    <a:pt x="5138" y="1234"/>
                  </a:cubicBezTo>
                  <a:cubicBezTo>
                    <a:pt x="5171" y="1034"/>
                    <a:pt x="5204" y="868"/>
                    <a:pt x="5204" y="701"/>
                  </a:cubicBezTo>
                  <a:cubicBezTo>
                    <a:pt x="5204" y="401"/>
                    <a:pt x="5204" y="234"/>
                    <a:pt x="5204" y="234"/>
                  </a:cubicBezTo>
                  <a:cubicBezTo>
                    <a:pt x="5238" y="134"/>
                    <a:pt x="5138" y="34"/>
                    <a:pt x="503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58"/>
            <p:cNvSpPr/>
            <p:nvPr/>
          </p:nvSpPr>
          <p:spPr>
            <a:xfrm>
              <a:off x="6494057" y="2406005"/>
              <a:ext cx="296069" cy="253964"/>
            </a:xfrm>
            <a:custGeom>
              <a:avLst/>
              <a:gdLst/>
              <a:ahLst/>
              <a:cxnLst/>
              <a:rect l="l" t="t" r="r" b="b"/>
              <a:pathLst>
                <a:path w="33492" h="28729" extrusionOk="0">
                  <a:moveTo>
                    <a:pt x="18979" y="0"/>
                  </a:moveTo>
                  <a:cubicBezTo>
                    <a:pt x="16261" y="0"/>
                    <a:pt x="13677" y="1377"/>
                    <a:pt x="12176" y="3758"/>
                  </a:cubicBezTo>
                  <a:cubicBezTo>
                    <a:pt x="11048" y="2227"/>
                    <a:pt x="9172" y="1474"/>
                    <a:pt x="7294" y="1474"/>
                  </a:cubicBezTo>
                  <a:cubicBezTo>
                    <a:pt x="5284" y="1474"/>
                    <a:pt x="3272" y="2335"/>
                    <a:pt x="2169" y="4025"/>
                  </a:cubicBezTo>
                  <a:cubicBezTo>
                    <a:pt x="1" y="7327"/>
                    <a:pt x="2102" y="12431"/>
                    <a:pt x="5905" y="13298"/>
                  </a:cubicBezTo>
                  <a:cubicBezTo>
                    <a:pt x="3103" y="15032"/>
                    <a:pt x="2269" y="19302"/>
                    <a:pt x="4237" y="21937"/>
                  </a:cubicBezTo>
                  <a:cubicBezTo>
                    <a:pt x="5359" y="23459"/>
                    <a:pt x="7241" y="24254"/>
                    <a:pt x="9115" y="24254"/>
                  </a:cubicBezTo>
                  <a:cubicBezTo>
                    <a:pt x="10527" y="24254"/>
                    <a:pt x="11935" y="23803"/>
                    <a:pt x="13010" y="22871"/>
                  </a:cubicBezTo>
                  <a:cubicBezTo>
                    <a:pt x="13110" y="25673"/>
                    <a:pt x="15078" y="28042"/>
                    <a:pt x="17813" y="28642"/>
                  </a:cubicBezTo>
                  <a:cubicBezTo>
                    <a:pt x="18157" y="28700"/>
                    <a:pt x="18499" y="28728"/>
                    <a:pt x="18839" y="28728"/>
                  </a:cubicBezTo>
                  <a:cubicBezTo>
                    <a:pt x="21236" y="28728"/>
                    <a:pt x="23458" y="27323"/>
                    <a:pt x="24451" y="25073"/>
                  </a:cubicBezTo>
                  <a:lnTo>
                    <a:pt x="24385" y="24339"/>
                  </a:lnTo>
                  <a:lnTo>
                    <a:pt x="24385" y="24339"/>
                  </a:lnTo>
                  <a:cubicBezTo>
                    <a:pt x="24543" y="24350"/>
                    <a:pt x="24700" y="24355"/>
                    <a:pt x="24858" y="24355"/>
                  </a:cubicBezTo>
                  <a:cubicBezTo>
                    <a:pt x="28693" y="24355"/>
                    <a:pt x="32347" y="21282"/>
                    <a:pt x="32924" y="17501"/>
                  </a:cubicBezTo>
                  <a:cubicBezTo>
                    <a:pt x="33491" y="13531"/>
                    <a:pt x="30622" y="9362"/>
                    <a:pt x="26720" y="8494"/>
                  </a:cubicBezTo>
                  <a:cubicBezTo>
                    <a:pt x="26953" y="4858"/>
                    <a:pt x="24752" y="1556"/>
                    <a:pt x="21349" y="355"/>
                  </a:cubicBezTo>
                  <a:cubicBezTo>
                    <a:pt x="20563" y="116"/>
                    <a:pt x="19766" y="0"/>
                    <a:pt x="1897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58"/>
            <p:cNvSpPr/>
            <p:nvPr/>
          </p:nvSpPr>
          <p:spPr>
            <a:xfrm>
              <a:off x="6632657" y="2542642"/>
              <a:ext cx="130638" cy="180858"/>
            </a:xfrm>
            <a:custGeom>
              <a:avLst/>
              <a:gdLst/>
              <a:ahLst/>
              <a:cxnLst/>
              <a:rect l="l" t="t" r="r" b="b"/>
              <a:pathLst>
                <a:path w="14778" h="20459" extrusionOk="0">
                  <a:moveTo>
                    <a:pt x="753" y="0"/>
                  </a:moveTo>
                  <a:cubicBezTo>
                    <a:pt x="516" y="0"/>
                    <a:pt x="281" y="143"/>
                    <a:pt x="234" y="444"/>
                  </a:cubicBezTo>
                  <a:lnTo>
                    <a:pt x="201" y="744"/>
                  </a:lnTo>
                  <a:cubicBezTo>
                    <a:pt x="167" y="944"/>
                    <a:pt x="134" y="1244"/>
                    <a:pt x="101" y="1611"/>
                  </a:cubicBezTo>
                  <a:cubicBezTo>
                    <a:pt x="67" y="1978"/>
                    <a:pt x="34" y="2478"/>
                    <a:pt x="34" y="2979"/>
                  </a:cubicBezTo>
                  <a:cubicBezTo>
                    <a:pt x="34" y="3479"/>
                    <a:pt x="0" y="4046"/>
                    <a:pt x="34" y="4713"/>
                  </a:cubicBezTo>
                  <a:cubicBezTo>
                    <a:pt x="67" y="5381"/>
                    <a:pt x="101" y="6081"/>
                    <a:pt x="201" y="6815"/>
                  </a:cubicBezTo>
                  <a:cubicBezTo>
                    <a:pt x="301" y="7549"/>
                    <a:pt x="401" y="8316"/>
                    <a:pt x="568" y="9117"/>
                  </a:cubicBezTo>
                  <a:cubicBezTo>
                    <a:pt x="734" y="9917"/>
                    <a:pt x="968" y="10751"/>
                    <a:pt x="1235" y="11518"/>
                  </a:cubicBezTo>
                  <a:cubicBezTo>
                    <a:pt x="1535" y="12352"/>
                    <a:pt x="1868" y="13153"/>
                    <a:pt x="2302" y="13953"/>
                  </a:cubicBezTo>
                  <a:cubicBezTo>
                    <a:pt x="2469" y="14354"/>
                    <a:pt x="2702" y="14754"/>
                    <a:pt x="2969" y="15088"/>
                  </a:cubicBezTo>
                  <a:cubicBezTo>
                    <a:pt x="3236" y="15454"/>
                    <a:pt x="3470" y="15821"/>
                    <a:pt x="3736" y="16155"/>
                  </a:cubicBezTo>
                  <a:lnTo>
                    <a:pt x="4170" y="16689"/>
                  </a:lnTo>
                  <a:cubicBezTo>
                    <a:pt x="4304" y="16855"/>
                    <a:pt x="4470" y="16989"/>
                    <a:pt x="4637" y="17156"/>
                  </a:cubicBezTo>
                  <a:cubicBezTo>
                    <a:pt x="4937" y="17456"/>
                    <a:pt x="5271" y="17756"/>
                    <a:pt x="5604" y="18023"/>
                  </a:cubicBezTo>
                  <a:lnTo>
                    <a:pt x="5838" y="18223"/>
                  </a:lnTo>
                  <a:lnTo>
                    <a:pt x="6105" y="18390"/>
                  </a:lnTo>
                  <a:lnTo>
                    <a:pt x="6605" y="18723"/>
                  </a:lnTo>
                  <a:cubicBezTo>
                    <a:pt x="6972" y="18957"/>
                    <a:pt x="7306" y="19157"/>
                    <a:pt x="7673" y="19291"/>
                  </a:cubicBezTo>
                  <a:cubicBezTo>
                    <a:pt x="8006" y="19457"/>
                    <a:pt x="8340" y="19591"/>
                    <a:pt x="8707" y="19724"/>
                  </a:cubicBezTo>
                  <a:cubicBezTo>
                    <a:pt x="9040" y="19858"/>
                    <a:pt x="9374" y="19924"/>
                    <a:pt x="9707" y="20024"/>
                  </a:cubicBezTo>
                  <a:cubicBezTo>
                    <a:pt x="10008" y="20124"/>
                    <a:pt x="10308" y="20191"/>
                    <a:pt x="10641" y="20225"/>
                  </a:cubicBezTo>
                  <a:cubicBezTo>
                    <a:pt x="10908" y="20291"/>
                    <a:pt x="11208" y="20358"/>
                    <a:pt x="11475" y="20358"/>
                  </a:cubicBezTo>
                  <a:cubicBezTo>
                    <a:pt x="12009" y="20391"/>
                    <a:pt x="12476" y="20458"/>
                    <a:pt x="12843" y="20458"/>
                  </a:cubicBezTo>
                  <a:cubicBezTo>
                    <a:pt x="13610" y="20425"/>
                    <a:pt x="14044" y="20425"/>
                    <a:pt x="14044" y="20425"/>
                  </a:cubicBezTo>
                  <a:cubicBezTo>
                    <a:pt x="14744" y="20391"/>
                    <a:pt x="14778" y="19391"/>
                    <a:pt x="14077" y="19291"/>
                  </a:cubicBezTo>
                  <a:lnTo>
                    <a:pt x="14044" y="19291"/>
                  </a:lnTo>
                  <a:cubicBezTo>
                    <a:pt x="14044" y="19291"/>
                    <a:pt x="13644" y="19224"/>
                    <a:pt x="12943" y="19157"/>
                  </a:cubicBezTo>
                  <a:cubicBezTo>
                    <a:pt x="12576" y="19157"/>
                    <a:pt x="12176" y="19024"/>
                    <a:pt x="11675" y="18957"/>
                  </a:cubicBezTo>
                  <a:cubicBezTo>
                    <a:pt x="11442" y="18924"/>
                    <a:pt x="11175" y="18857"/>
                    <a:pt x="10942" y="18757"/>
                  </a:cubicBezTo>
                  <a:cubicBezTo>
                    <a:pt x="10675" y="18723"/>
                    <a:pt x="10408" y="18623"/>
                    <a:pt x="10141" y="18523"/>
                  </a:cubicBezTo>
                  <a:cubicBezTo>
                    <a:pt x="9874" y="18423"/>
                    <a:pt x="9574" y="18323"/>
                    <a:pt x="9307" y="18190"/>
                  </a:cubicBezTo>
                  <a:cubicBezTo>
                    <a:pt x="9007" y="18056"/>
                    <a:pt x="8707" y="17956"/>
                    <a:pt x="8406" y="17789"/>
                  </a:cubicBezTo>
                  <a:cubicBezTo>
                    <a:pt x="8140" y="17623"/>
                    <a:pt x="7839" y="17456"/>
                    <a:pt x="7573" y="17256"/>
                  </a:cubicBezTo>
                  <a:lnTo>
                    <a:pt x="7139" y="16956"/>
                  </a:lnTo>
                  <a:lnTo>
                    <a:pt x="6939" y="16789"/>
                  </a:lnTo>
                  <a:lnTo>
                    <a:pt x="6739" y="16622"/>
                  </a:lnTo>
                  <a:cubicBezTo>
                    <a:pt x="6438" y="16388"/>
                    <a:pt x="6172" y="16122"/>
                    <a:pt x="5938" y="15855"/>
                  </a:cubicBezTo>
                  <a:cubicBezTo>
                    <a:pt x="5805" y="15721"/>
                    <a:pt x="5671" y="15588"/>
                    <a:pt x="5538" y="15454"/>
                  </a:cubicBezTo>
                  <a:lnTo>
                    <a:pt x="5171" y="14987"/>
                  </a:lnTo>
                  <a:cubicBezTo>
                    <a:pt x="4904" y="14721"/>
                    <a:pt x="4704" y="14420"/>
                    <a:pt x="4504" y="14053"/>
                  </a:cubicBezTo>
                  <a:cubicBezTo>
                    <a:pt x="4304" y="13720"/>
                    <a:pt x="4103" y="13420"/>
                    <a:pt x="3903" y="13053"/>
                  </a:cubicBezTo>
                  <a:cubicBezTo>
                    <a:pt x="3536" y="12352"/>
                    <a:pt x="3203" y="11652"/>
                    <a:pt x="2936" y="10918"/>
                  </a:cubicBezTo>
                  <a:cubicBezTo>
                    <a:pt x="2669" y="10184"/>
                    <a:pt x="2436" y="9450"/>
                    <a:pt x="2269" y="8683"/>
                  </a:cubicBezTo>
                  <a:cubicBezTo>
                    <a:pt x="2069" y="7949"/>
                    <a:pt x="1902" y="7249"/>
                    <a:pt x="1802" y="6548"/>
                  </a:cubicBezTo>
                  <a:cubicBezTo>
                    <a:pt x="1702" y="5848"/>
                    <a:pt x="1568" y="5214"/>
                    <a:pt x="1535" y="4580"/>
                  </a:cubicBezTo>
                  <a:cubicBezTo>
                    <a:pt x="1368" y="3379"/>
                    <a:pt x="1301" y="2345"/>
                    <a:pt x="1301" y="1645"/>
                  </a:cubicBezTo>
                  <a:lnTo>
                    <a:pt x="1301" y="811"/>
                  </a:lnTo>
                  <a:lnTo>
                    <a:pt x="1301" y="510"/>
                  </a:lnTo>
                  <a:cubicBezTo>
                    <a:pt x="1284" y="177"/>
                    <a:pt x="1017" y="0"/>
                    <a:pt x="753"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58"/>
            <p:cNvSpPr/>
            <p:nvPr/>
          </p:nvSpPr>
          <p:spPr>
            <a:xfrm>
              <a:off x="6649462" y="2570860"/>
              <a:ext cx="15638" cy="76263"/>
            </a:xfrm>
            <a:custGeom>
              <a:avLst/>
              <a:gdLst/>
              <a:ahLst/>
              <a:cxnLst/>
              <a:rect l="l" t="t" r="r" b="b"/>
              <a:pathLst>
                <a:path w="1769" h="8627" extrusionOk="0">
                  <a:moveTo>
                    <a:pt x="1550" y="0"/>
                  </a:moveTo>
                  <a:cubicBezTo>
                    <a:pt x="1480" y="0"/>
                    <a:pt x="1411" y="24"/>
                    <a:pt x="1368" y="87"/>
                  </a:cubicBezTo>
                  <a:cubicBezTo>
                    <a:pt x="1368" y="87"/>
                    <a:pt x="1302" y="220"/>
                    <a:pt x="1202" y="421"/>
                  </a:cubicBezTo>
                  <a:cubicBezTo>
                    <a:pt x="1135" y="521"/>
                    <a:pt x="1068" y="621"/>
                    <a:pt x="1002" y="788"/>
                  </a:cubicBezTo>
                  <a:cubicBezTo>
                    <a:pt x="901" y="954"/>
                    <a:pt x="835" y="1121"/>
                    <a:pt x="768" y="1288"/>
                  </a:cubicBezTo>
                  <a:cubicBezTo>
                    <a:pt x="668" y="1488"/>
                    <a:pt x="601" y="1688"/>
                    <a:pt x="501" y="1922"/>
                  </a:cubicBezTo>
                  <a:cubicBezTo>
                    <a:pt x="434" y="2122"/>
                    <a:pt x="368" y="2355"/>
                    <a:pt x="301" y="2622"/>
                  </a:cubicBezTo>
                  <a:cubicBezTo>
                    <a:pt x="168" y="3123"/>
                    <a:pt x="68" y="3656"/>
                    <a:pt x="34" y="4190"/>
                  </a:cubicBezTo>
                  <a:cubicBezTo>
                    <a:pt x="1" y="4724"/>
                    <a:pt x="1" y="5257"/>
                    <a:pt x="34" y="5791"/>
                  </a:cubicBezTo>
                  <a:cubicBezTo>
                    <a:pt x="68" y="6258"/>
                    <a:pt x="134" y="6725"/>
                    <a:pt x="234" y="7192"/>
                  </a:cubicBezTo>
                  <a:cubicBezTo>
                    <a:pt x="268" y="7359"/>
                    <a:pt x="334" y="7526"/>
                    <a:pt x="401" y="7726"/>
                  </a:cubicBezTo>
                  <a:cubicBezTo>
                    <a:pt x="434" y="7893"/>
                    <a:pt x="468" y="8026"/>
                    <a:pt x="535" y="8126"/>
                  </a:cubicBezTo>
                  <a:cubicBezTo>
                    <a:pt x="601" y="8360"/>
                    <a:pt x="668" y="8493"/>
                    <a:pt x="668" y="8493"/>
                  </a:cubicBezTo>
                  <a:cubicBezTo>
                    <a:pt x="701" y="8593"/>
                    <a:pt x="801" y="8627"/>
                    <a:pt x="901" y="8627"/>
                  </a:cubicBezTo>
                  <a:cubicBezTo>
                    <a:pt x="1035" y="8593"/>
                    <a:pt x="1102" y="8460"/>
                    <a:pt x="1068" y="8360"/>
                  </a:cubicBezTo>
                  <a:cubicBezTo>
                    <a:pt x="1068" y="8360"/>
                    <a:pt x="1068" y="8226"/>
                    <a:pt x="1002" y="8026"/>
                  </a:cubicBezTo>
                  <a:cubicBezTo>
                    <a:pt x="935" y="7793"/>
                    <a:pt x="901" y="7459"/>
                    <a:pt x="835" y="7092"/>
                  </a:cubicBezTo>
                  <a:cubicBezTo>
                    <a:pt x="801" y="6892"/>
                    <a:pt x="768" y="6692"/>
                    <a:pt x="735" y="6458"/>
                  </a:cubicBezTo>
                  <a:cubicBezTo>
                    <a:pt x="735" y="6258"/>
                    <a:pt x="701" y="6025"/>
                    <a:pt x="701" y="5791"/>
                  </a:cubicBezTo>
                  <a:lnTo>
                    <a:pt x="701" y="5024"/>
                  </a:lnTo>
                  <a:cubicBezTo>
                    <a:pt x="701" y="4790"/>
                    <a:pt x="735" y="4524"/>
                    <a:pt x="735" y="4290"/>
                  </a:cubicBezTo>
                  <a:cubicBezTo>
                    <a:pt x="768" y="3756"/>
                    <a:pt x="835" y="3289"/>
                    <a:pt x="935" y="2789"/>
                  </a:cubicBezTo>
                  <a:cubicBezTo>
                    <a:pt x="1002" y="2555"/>
                    <a:pt x="1035" y="2322"/>
                    <a:pt x="1102" y="2088"/>
                  </a:cubicBezTo>
                  <a:cubicBezTo>
                    <a:pt x="1168" y="1888"/>
                    <a:pt x="1202" y="1688"/>
                    <a:pt x="1268" y="1488"/>
                  </a:cubicBezTo>
                  <a:cubicBezTo>
                    <a:pt x="1402" y="1121"/>
                    <a:pt x="1502" y="854"/>
                    <a:pt x="1602" y="621"/>
                  </a:cubicBezTo>
                  <a:lnTo>
                    <a:pt x="1735" y="287"/>
                  </a:lnTo>
                  <a:cubicBezTo>
                    <a:pt x="1769" y="187"/>
                    <a:pt x="1735" y="87"/>
                    <a:pt x="1669" y="20"/>
                  </a:cubicBezTo>
                  <a:cubicBezTo>
                    <a:pt x="1632" y="8"/>
                    <a:pt x="1591" y="0"/>
                    <a:pt x="1550"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58"/>
            <p:cNvSpPr/>
            <p:nvPr/>
          </p:nvSpPr>
          <p:spPr>
            <a:xfrm>
              <a:off x="6607294" y="2528868"/>
              <a:ext cx="40116" cy="88913"/>
            </a:xfrm>
            <a:custGeom>
              <a:avLst/>
              <a:gdLst/>
              <a:ahLst/>
              <a:cxnLst/>
              <a:rect l="l" t="t" r="r" b="b"/>
              <a:pathLst>
                <a:path w="4538" h="10058" extrusionOk="0">
                  <a:moveTo>
                    <a:pt x="268" y="0"/>
                  </a:moveTo>
                  <a:cubicBezTo>
                    <a:pt x="168" y="0"/>
                    <a:pt x="67" y="67"/>
                    <a:pt x="34" y="200"/>
                  </a:cubicBezTo>
                  <a:cubicBezTo>
                    <a:pt x="34" y="200"/>
                    <a:pt x="34" y="367"/>
                    <a:pt x="1" y="667"/>
                  </a:cubicBezTo>
                  <a:lnTo>
                    <a:pt x="1" y="1234"/>
                  </a:lnTo>
                  <a:cubicBezTo>
                    <a:pt x="1" y="1468"/>
                    <a:pt x="1" y="1701"/>
                    <a:pt x="1" y="1935"/>
                  </a:cubicBezTo>
                  <a:cubicBezTo>
                    <a:pt x="1" y="2202"/>
                    <a:pt x="34" y="2502"/>
                    <a:pt x="101" y="2769"/>
                  </a:cubicBezTo>
                  <a:cubicBezTo>
                    <a:pt x="101" y="3069"/>
                    <a:pt x="168" y="3369"/>
                    <a:pt x="234" y="3670"/>
                  </a:cubicBezTo>
                  <a:cubicBezTo>
                    <a:pt x="301" y="4003"/>
                    <a:pt x="401" y="4337"/>
                    <a:pt x="501" y="4670"/>
                  </a:cubicBezTo>
                  <a:cubicBezTo>
                    <a:pt x="601" y="5004"/>
                    <a:pt x="701" y="5304"/>
                    <a:pt x="835" y="5638"/>
                  </a:cubicBezTo>
                  <a:cubicBezTo>
                    <a:pt x="1001" y="5938"/>
                    <a:pt x="1168" y="6271"/>
                    <a:pt x="1302" y="6572"/>
                  </a:cubicBezTo>
                  <a:cubicBezTo>
                    <a:pt x="1468" y="6872"/>
                    <a:pt x="1635" y="7172"/>
                    <a:pt x="1835" y="7439"/>
                  </a:cubicBezTo>
                  <a:cubicBezTo>
                    <a:pt x="2002" y="7706"/>
                    <a:pt x="2169" y="7973"/>
                    <a:pt x="2369" y="8206"/>
                  </a:cubicBezTo>
                  <a:cubicBezTo>
                    <a:pt x="2569" y="8440"/>
                    <a:pt x="2736" y="8640"/>
                    <a:pt x="2936" y="8840"/>
                  </a:cubicBezTo>
                  <a:cubicBezTo>
                    <a:pt x="3070" y="9007"/>
                    <a:pt x="3236" y="9207"/>
                    <a:pt x="3437" y="9340"/>
                  </a:cubicBezTo>
                  <a:cubicBezTo>
                    <a:pt x="3603" y="9507"/>
                    <a:pt x="3737" y="9640"/>
                    <a:pt x="3837" y="9707"/>
                  </a:cubicBezTo>
                  <a:lnTo>
                    <a:pt x="4204" y="10007"/>
                  </a:lnTo>
                  <a:cubicBezTo>
                    <a:pt x="4237" y="10041"/>
                    <a:pt x="4287" y="10057"/>
                    <a:pt x="4337" y="10057"/>
                  </a:cubicBezTo>
                  <a:cubicBezTo>
                    <a:pt x="4387" y="10057"/>
                    <a:pt x="4437" y="10041"/>
                    <a:pt x="4471" y="10007"/>
                  </a:cubicBezTo>
                  <a:cubicBezTo>
                    <a:pt x="4537" y="9907"/>
                    <a:pt x="4537" y="9807"/>
                    <a:pt x="4471" y="9707"/>
                  </a:cubicBezTo>
                  <a:lnTo>
                    <a:pt x="4137" y="9374"/>
                  </a:lnTo>
                  <a:cubicBezTo>
                    <a:pt x="4037" y="9274"/>
                    <a:pt x="3904" y="9140"/>
                    <a:pt x="3770" y="9007"/>
                  </a:cubicBezTo>
                  <a:cubicBezTo>
                    <a:pt x="3670" y="8840"/>
                    <a:pt x="3503" y="8673"/>
                    <a:pt x="3370" y="8473"/>
                  </a:cubicBezTo>
                  <a:cubicBezTo>
                    <a:pt x="3203" y="8273"/>
                    <a:pt x="3036" y="8073"/>
                    <a:pt x="2869" y="7839"/>
                  </a:cubicBezTo>
                  <a:cubicBezTo>
                    <a:pt x="2703" y="7606"/>
                    <a:pt x="2536" y="7372"/>
                    <a:pt x="2369" y="7105"/>
                  </a:cubicBezTo>
                  <a:cubicBezTo>
                    <a:pt x="2236" y="6838"/>
                    <a:pt x="2069" y="6538"/>
                    <a:pt x="1902" y="6271"/>
                  </a:cubicBezTo>
                  <a:cubicBezTo>
                    <a:pt x="1769" y="5971"/>
                    <a:pt x="1602" y="5671"/>
                    <a:pt x="1502" y="5371"/>
                  </a:cubicBezTo>
                  <a:cubicBezTo>
                    <a:pt x="1368" y="5071"/>
                    <a:pt x="1268" y="4770"/>
                    <a:pt x="1168" y="4437"/>
                  </a:cubicBezTo>
                  <a:cubicBezTo>
                    <a:pt x="1035" y="4137"/>
                    <a:pt x="935" y="3836"/>
                    <a:pt x="868" y="3536"/>
                  </a:cubicBezTo>
                  <a:cubicBezTo>
                    <a:pt x="835" y="3236"/>
                    <a:pt x="735" y="2936"/>
                    <a:pt x="701" y="2669"/>
                  </a:cubicBezTo>
                  <a:cubicBezTo>
                    <a:pt x="635" y="2402"/>
                    <a:pt x="601" y="2135"/>
                    <a:pt x="568" y="1868"/>
                  </a:cubicBezTo>
                  <a:cubicBezTo>
                    <a:pt x="534" y="1601"/>
                    <a:pt x="534" y="1401"/>
                    <a:pt x="501" y="1201"/>
                  </a:cubicBezTo>
                  <a:cubicBezTo>
                    <a:pt x="468" y="1001"/>
                    <a:pt x="468" y="801"/>
                    <a:pt x="468" y="667"/>
                  </a:cubicBezTo>
                  <a:lnTo>
                    <a:pt x="468" y="200"/>
                  </a:lnTo>
                  <a:cubicBezTo>
                    <a:pt x="468" y="100"/>
                    <a:pt x="401" y="0"/>
                    <a:pt x="268"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58"/>
            <p:cNvSpPr/>
            <p:nvPr/>
          </p:nvSpPr>
          <p:spPr>
            <a:xfrm>
              <a:off x="6672173" y="2629719"/>
              <a:ext cx="17698" cy="13569"/>
            </a:xfrm>
            <a:custGeom>
              <a:avLst/>
              <a:gdLst/>
              <a:ahLst/>
              <a:cxnLst/>
              <a:rect l="l" t="t" r="r" b="b"/>
              <a:pathLst>
                <a:path w="2002" h="1535" extrusionOk="0">
                  <a:moveTo>
                    <a:pt x="1868" y="0"/>
                  </a:moveTo>
                  <a:cubicBezTo>
                    <a:pt x="1802" y="0"/>
                    <a:pt x="1735" y="34"/>
                    <a:pt x="1702" y="134"/>
                  </a:cubicBezTo>
                  <a:cubicBezTo>
                    <a:pt x="1702" y="167"/>
                    <a:pt x="1702" y="167"/>
                    <a:pt x="1668" y="201"/>
                  </a:cubicBezTo>
                  <a:cubicBezTo>
                    <a:pt x="1668" y="301"/>
                    <a:pt x="1635" y="367"/>
                    <a:pt x="1568" y="401"/>
                  </a:cubicBezTo>
                  <a:cubicBezTo>
                    <a:pt x="1501" y="501"/>
                    <a:pt x="1435" y="568"/>
                    <a:pt x="1335" y="634"/>
                  </a:cubicBezTo>
                  <a:cubicBezTo>
                    <a:pt x="1235" y="701"/>
                    <a:pt x="1134" y="734"/>
                    <a:pt x="1001" y="768"/>
                  </a:cubicBezTo>
                  <a:cubicBezTo>
                    <a:pt x="768" y="834"/>
                    <a:pt x="567" y="834"/>
                    <a:pt x="401" y="901"/>
                  </a:cubicBezTo>
                  <a:cubicBezTo>
                    <a:pt x="334" y="901"/>
                    <a:pt x="267" y="934"/>
                    <a:pt x="200" y="1001"/>
                  </a:cubicBezTo>
                  <a:cubicBezTo>
                    <a:pt x="167" y="1001"/>
                    <a:pt x="134" y="1035"/>
                    <a:pt x="100" y="1068"/>
                  </a:cubicBezTo>
                  <a:cubicBezTo>
                    <a:pt x="0" y="1101"/>
                    <a:pt x="0" y="1235"/>
                    <a:pt x="67" y="1335"/>
                  </a:cubicBezTo>
                  <a:cubicBezTo>
                    <a:pt x="67" y="1368"/>
                    <a:pt x="100" y="1401"/>
                    <a:pt x="134" y="1401"/>
                  </a:cubicBezTo>
                  <a:cubicBezTo>
                    <a:pt x="234" y="1468"/>
                    <a:pt x="334" y="1502"/>
                    <a:pt x="434" y="1535"/>
                  </a:cubicBezTo>
                  <a:cubicBezTo>
                    <a:pt x="734" y="1535"/>
                    <a:pt x="1068" y="1435"/>
                    <a:pt x="1268" y="1201"/>
                  </a:cubicBezTo>
                  <a:cubicBezTo>
                    <a:pt x="1401" y="1101"/>
                    <a:pt x="1501" y="1001"/>
                    <a:pt x="1601" y="868"/>
                  </a:cubicBezTo>
                  <a:cubicBezTo>
                    <a:pt x="1668" y="768"/>
                    <a:pt x="1735" y="668"/>
                    <a:pt x="1802" y="534"/>
                  </a:cubicBezTo>
                  <a:cubicBezTo>
                    <a:pt x="1835" y="467"/>
                    <a:pt x="1902" y="401"/>
                    <a:pt x="1935" y="301"/>
                  </a:cubicBezTo>
                  <a:cubicBezTo>
                    <a:pt x="1935" y="267"/>
                    <a:pt x="1968" y="234"/>
                    <a:pt x="1968" y="201"/>
                  </a:cubicBezTo>
                  <a:lnTo>
                    <a:pt x="2002" y="201"/>
                  </a:lnTo>
                  <a:cubicBezTo>
                    <a:pt x="2002" y="101"/>
                    <a:pt x="1968" y="34"/>
                    <a:pt x="186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58"/>
            <p:cNvSpPr/>
            <p:nvPr/>
          </p:nvSpPr>
          <p:spPr>
            <a:xfrm>
              <a:off x="6672173" y="2607450"/>
              <a:ext cx="12986" cy="13729"/>
            </a:xfrm>
            <a:custGeom>
              <a:avLst/>
              <a:gdLst/>
              <a:ahLst/>
              <a:cxnLst/>
              <a:rect l="l" t="t" r="r" b="b"/>
              <a:pathLst>
                <a:path w="1469" h="1553" extrusionOk="0">
                  <a:moveTo>
                    <a:pt x="1285" y="1"/>
                  </a:moveTo>
                  <a:cubicBezTo>
                    <a:pt x="1209" y="1"/>
                    <a:pt x="1134" y="51"/>
                    <a:pt x="1134" y="151"/>
                  </a:cubicBezTo>
                  <a:lnTo>
                    <a:pt x="1134" y="218"/>
                  </a:lnTo>
                  <a:cubicBezTo>
                    <a:pt x="1134" y="284"/>
                    <a:pt x="1101" y="318"/>
                    <a:pt x="1101" y="385"/>
                  </a:cubicBezTo>
                  <a:cubicBezTo>
                    <a:pt x="1034" y="451"/>
                    <a:pt x="1001" y="518"/>
                    <a:pt x="934" y="585"/>
                  </a:cubicBezTo>
                  <a:cubicBezTo>
                    <a:pt x="868" y="651"/>
                    <a:pt x="768" y="718"/>
                    <a:pt x="701" y="751"/>
                  </a:cubicBezTo>
                  <a:cubicBezTo>
                    <a:pt x="534" y="785"/>
                    <a:pt x="401" y="852"/>
                    <a:pt x="234" y="918"/>
                  </a:cubicBezTo>
                  <a:cubicBezTo>
                    <a:pt x="200" y="952"/>
                    <a:pt x="134" y="985"/>
                    <a:pt x="100" y="1052"/>
                  </a:cubicBezTo>
                  <a:cubicBezTo>
                    <a:pt x="100" y="1085"/>
                    <a:pt x="67" y="1085"/>
                    <a:pt x="67" y="1118"/>
                  </a:cubicBezTo>
                  <a:lnTo>
                    <a:pt x="67" y="1152"/>
                  </a:lnTo>
                  <a:cubicBezTo>
                    <a:pt x="0" y="1252"/>
                    <a:pt x="0" y="1352"/>
                    <a:pt x="67" y="1419"/>
                  </a:cubicBezTo>
                  <a:cubicBezTo>
                    <a:pt x="167" y="1519"/>
                    <a:pt x="301" y="1552"/>
                    <a:pt x="434" y="1552"/>
                  </a:cubicBezTo>
                  <a:cubicBezTo>
                    <a:pt x="701" y="1519"/>
                    <a:pt x="934" y="1352"/>
                    <a:pt x="1068" y="1118"/>
                  </a:cubicBezTo>
                  <a:cubicBezTo>
                    <a:pt x="1134" y="1018"/>
                    <a:pt x="1201" y="885"/>
                    <a:pt x="1235" y="785"/>
                  </a:cubicBezTo>
                  <a:cubicBezTo>
                    <a:pt x="1301" y="685"/>
                    <a:pt x="1335" y="585"/>
                    <a:pt x="1368" y="485"/>
                  </a:cubicBezTo>
                  <a:cubicBezTo>
                    <a:pt x="1401" y="418"/>
                    <a:pt x="1401" y="351"/>
                    <a:pt x="1435" y="251"/>
                  </a:cubicBezTo>
                  <a:cubicBezTo>
                    <a:pt x="1435" y="251"/>
                    <a:pt x="1435" y="218"/>
                    <a:pt x="1468" y="184"/>
                  </a:cubicBezTo>
                  <a:cubicBezTo>
                    <a:pt x="1435" y="184"/>
                    <a:pt x="1435" y="151"/>
                    <a:pt x="1435" y="151"/>
                  </a:cubicBezTo>
                  <a:cubicBezTo>
                    <a:pt x="1435" y="51"/>
                    <a:pt x="1360" y="1"/>
                    <a:pt x="128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58"/>
            <p:cNvSpPr/>
            <p:nvPr/>
          </p:nvSpPr>
          <p:spPr>
            <a:xfrm>
              <a:off x="6859430" y="2233680"/>
              <a:ext cx="20058" cy="11589"/>
            </a:xfrm>
            <a:custGeom>
              <a:avLst/>
              <a:gdLst/>
              <a:ahLst/>
              <a:cxnLst/>
              <a:rect l="l" t="t" r="r" b="b"/>
              <a:pathLst>
                <a:path w="2269" h="1311" extrusionOk="0">
                  <a:moveTo>
                    <a:pt x="134" y="1"/>
                  </a:moveTo>
                  <a:cubicBezTo>
                    <a:pt x="33" y="1"/>
                    <a:pt x="0" y="101"/>
                    <a:pt x="0" y="167"/>
                  </a:cubicBezTo>
                  <a:cubicBezTo>
                    <a:pt x="25" y="243"/>
                    <a:pt x="69" y="280"/>
                    <a:pt x="131" y="280"/>
                  </a:cubicBezTo>
                  <a:cubicBezTo>
                    <a:pt x="152" y="280"/>
                    <a:pt x="175" y="276"/>
                    <a:pt x="200" y="268"/>
                  </a:cubicBezTo>
                  <a:lnTo>
                    <a:pt x="300" y="268"/>
                  </a:lnTo>
                  <a:cubicBezTo>
                    <a:pt x="334" y="251"/>
                    <a:pt x="375" y="243"/>
                    <a:pt x="417" y="243"/>
                  </a:cubicBezTo>
                  <a:cubicBezTo>
                    <a:pt x="459" y="243"/>
                    <a:pt x="500" y="251"/>
                    <a:pt x="534" y="268"/>
                  </a:cubicBezTo>
                  <a:cubicBezTo>
                    <a:pt x="667" y="268"/>
                    <a:pt x="767" y="301"/>
                    <a:pt x="867" y="368"/>
                  </a:cubicBezTo>
                  <a:cubicBezTo>
                    <a:pt x="1001" y="401"/>
                    <a:pt x="1101" y="501"/>
                    <a:pt x="1201" y="601"/>
                  </a:cubicBezTo>
                  <a:cubicBezTo>
                    <a:pt x="1401" y="768"/>
                    <a:pt x="1535" y="968"/>
                    <a:pt x="1668" y="1101"/>
                  </a:cubicBezTo>
                  <a:cubicBezTo>
                    <a:pt x="1735" y="1135"/>
                    <a:pt x="1801" y="1202"/>
                    <a:pt x="1868" y="1235"/>
                  </a:cubicBezTo>
                  <a:cubicBezTo>
                    <a:pt x="1901" y="1268"/>
                    <a:pt x="1935" y="1268"/>
                    <a:pt x="1968" y="1302"/>
                  </a:cubicBezTo>
                  <a:lnTo>
                    <a:pt x="2002" y="1302"/>
                  </a:lnTo>
                  <a:cubicBezTo>
                    <a:pt x="2019" y="1308"/>
                    <a:pt x="2037" y="1310"/>
                    <a:pt x="2054" y="1310"/>
                  </a:cubicBezTo>
                  <a:cubicBezTo>
                    <a:pt x="2135" y="1310"/>
                    <a:pt x="2208" y="1251"/>
                    <a:pt x="2235" y="1168"/>
                  </a:cubicBezTo>
                  <a:cubicBezTo>
                    <a:pt x="2268" y="1135"/>
                    <a:pt x="2268" y="1101"/>
                    <a:pt x="2268" y="1035"/>
                  </a:cubicBezTo>
                  <a:cubicBezTo>
                    <a:pt x="2268" y="935"/>
                    <a:pt x="2235" y="835"/>
                    <a:pt x="2202" y="735"/>
                  </a:cubicBezTo>
                  <a:cubicBezTo>
                    <a:pt x="2035" y="434"/>
                    <a:pt x="1768" y="234"/>
                    <a:pt x="1468" y="134"/>
                  </a:cubicBezTo>
                  <a:cubicBezTo>
                    <a:pt x="1301" y="101"/>
                    <a:pt x="1134" y="67"/>
                    <a:pt x="967" y="34"/>
                  </a:cubicBezTo>
                  <a:cubicBezTo>
                    <a:pt x="834" y="1"/>
                    <a:pt x="701" y="1"/>
                    <a:pt x="567"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58"/>
            <p:cNvSpPr/>
            <p:nvPr/>
          </p:nvSpPr>
          <p:spPr>
            <a:xfrm>
              <a:off x="6892908" y="2256390"/>
              <a:ext cx="15479" cy="19616"/>
            </a:xfrm>
            <a:custGeom>
              <a:avLst/>
              <a:gdLst/>
              <a:ahLst/>
              <a:cxnLst/>
              <a:rect l="l" t="t" r="r" b="b"/>
              <a:pathLst>
                <a:path w="1751" h="2219" extrusionOk="0">
                  <a:moveTo>
                    <a:pt x="249" y="0"/>
                  </a:moveTo>
                  <a:lnTo>
                    <a:pt x="249" y="34"/>
                  </a:lnTo>
                  <a:cubicBezTo>
                    <a:pt x="234" y="28"/>
                    <a:pt x="220" y="25"/>
                    <a:pt x="206" y="25"/>
                  </a:cubicBezTo>
                  <a:cubicBezTo>
                    <a:pt x="67" y="25"/>
                    <a:pt x="1" y="303"/>
                    <a:pt x="183" y="334"/>
                  </a:cubicBezTo>
                  <a:cubicBezTo>
                    <a:pt x="216" y="334"/>
                    <a:pt x="249" y="334"/>
                    <a:pt x="283" y="367"/>
                  </a:cubicBezTo>
                  <a:cubicBezTo>
                    <a:pt x="349" y="367"/>
                    <a:pt x="416" y="434"/>
                    <a:pt x="516" y="467"/>
                  </a:cubicBezTo>
                  <a:cubicBezTo>
                    <a:pt x="616" y="534"/>
                    <a:pt x="683" y="634"/>
                    <a:pt x="783" y="734"/>
                  </a:cubicBezTo>
                  <a:cubicBezTo>
                    <a:pt x="850" y="834"/>
                    <a:pt x="916" y="968"/>
                    <a:pt x="950" y="1101"/>
                  </a:cubicBezTo>
                  <a:cubicBezTo>
                    <a:pt x="1050" y="1401"/>
                    <a:pt x="1050" y="1635"/>
                    <a:pt x="1117" y="1835"/>
                  </a:cubicBezTo>
                  <a:cubicBezTo>
                    <a:pt x="1150" y="1902"/>
                    <a:pt x="1183" y="2002"/>
                    <a:pt x="1217" y="2068"/>
                  </a:cubicBezTo>
                  <a:cubicBezTo>
                    <a:pt x="1250" y="2102"/>
                    <a:pt x="1250" y="2135"/>
                    <a:pt x="1283" y="2168"/>
                  </a:cubicBezTo>
                  <a:cubicBezTo>
                    <a:pt x="1317" y="2202"/>
                    <a:pt x="1367" y="2218"/>
                    <a:pt x="1417" y="2218"/>
                  </a:cubicBezTo>
                  <a:cubicBezTo>
                    <a:pt x="1467" y="2218"/>
                    <a:pt x="1517" y="2202"/>
                    <a:pt x="1550" y="2168"/>
                  </a:cubicBezTo>
                  <a:cubicBezTo>
                    <a:pt x="1584" y="2135"/>
                    <a:pt x="1617" y="2102"/>
                    <a:pt x="1650" y="2068"/>
                  </a:cubicBezTo>
                  <a:cubicBezTo>
                    <a:pt x="1717" y="1968"/>
                    <a:pt x="1750" y="1835"/>
                    <a:pt x="1750" y="1735"/>
                  </a:cubicBezTo>
                  <a:cubicBezTo>
                    <a:pt x="1750" y="1368"/>
                    <a:pt x="1617" y="1034"/>
                    <a:pt x="1383" y="801"/>
                  </a:cubicBezTo>
                  <a:cubicBezTo>
                    <a:pt x="1250" y="667"/>
                    <a:pt x="1117" y="567"/>
                    <a:pt x="983" y="434"/>
                  </a:cubicBezTo>
                  <a:cubicBezTo>
                    <a:pt x="883" y="334"/>
                    <a:pt x="750" y="267"/>
                    <a:pt x="616" y="200"/>
                  </a:cubicBezTo>
                  <a:cubicBezTo>
                    <a:pt x="550" y="134"/>
                    <a:pt x="449" y="100"/>
                    <a:pt x="349" y="34"/>
                  </a:cubicBezTo>
                  <a:cubicBezTo>
                    <a:pt x="316" y="34"/>
                    <a:pt x="283" y="34"/>
                    <a:pt x="24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58"/>
            <p:cNvSpPr/>
            <p:nvPr/>
          </p:nvSpPr>
          <p:spPr>
            <a:xfrm>
              <a:off x="6858838" y="2262287"/>
              <a:ext cx="15337" cy="15196"/>
            </a:xfrm>
            <a:custGeom>
              <a:avLst/>
              <a:gdLst/>
              <a:ahLst/>
              <a:cxnLst/>
              <a:rect l="l" t="t" r="r" b="b"/>
              <a:pathLst>
                <a:path w="1735" h="1719" extrusionOk="0">
                  <a:moveTo>
                    <a:pt x="167" y="0"/>
                  </a:moveTo>
                  <a:cubicBezTo>
                    <a:pt x="67" y="0"/>
                    <a:pt x="0" y="34"/>
                    <a:pt x="0" y="134"/>
                  </a:cubicBezTo>
                  <a:cubicBezTo>
                    <a:pt x="0" y="200"/>
                    <a:pt x="34" y="267"/>
                    <a:pt x="134" y="301"/>
                  </a:cubicBezTo>
                  <a:lnTo>
                    <a:pt x="234" y="301"/>
                  </a:lnTo>
                  <a:cubicBezTo>
                    <a:pt x="301" y="301"/>
                    <a:pt x="367" y="334"/>
                    <a:pt x="434" y="367"/>
                  </a:cubicBezTo>
                  <a:cubicBezTo>
                    <a:pt x="501" y="434"/>
                    <a:pt x="601" y="467"/>
                    <a:pt x="668" y="567"/>
                  </a:cubicBezTo>
                  <a:cubicBezTo>
                    <a:pt x="734" y="634"/>
                    <a:pt x="801" y="734"/>
                    <a:pt x="868" y="868"/>
                  </a:cubicBezTo>
                  <a:cubicBezTo>
                    <a:pt x="901" y="1034"/>
                    <a:pt x="1001" y="1235"/>
                    <a:pt x="1068" y="1435"/>
                  </a:cubicBezTo>
                  <a:cubicBezTo>
                    <a:pt x="1101" y="1501"/>
                    <a:pt x="1168" y="1535"/>
                    <a:pt x="1201" y="1601"/>
                  </a:cubicBezTo>
                  <a:cubicBezTo>
                    <a:pt x="1235" y="1635"/>
                    <a:pt x="1268" y="1668"/>
                    <a:pt x="1301" y="1668"/>
                  </a:cubicBezTo>
                  <a:cubicBezTo>
                    <a:pt x="1351" y="1702"/>
                    <a:pt x="1401" y="1718"/>
                    <a:pt x="1447" y="1718"/>
                  </a:cubicBezTo>
                  <a:cubicBezTo>
                    <a:pt x="1493" y="1718"/>
                    <a:pt x="1535" y="1702"/>
                    <a:pt x="1568" y="1668"/>
                  </a:cubicBezTo>
                  <a:cubicBezTo>
                    <a:pt x="1668" y="1535"/>
                    <a:pt x="1735" y="1368"/>
                    <a:pt x="1702" y="1235"/>
                  </a:cubicBezTo>
                  <a:cubicBezTo>
                    <a:pt x="1668" y="934"/>
                    <a:pt x="1501" y="701"/>
                    <a:pt x="1268" y="534"/>
                  </a:cubicBezTo>
                  <a:cubicBezTo>
                    <a:pt x="1135" y="434"/>
                    <a:pt x="1001" y="334"/>
                    <a:pt x="868" y="267"/>
                  </a:cubicBezTo>
                  <a:cubicBezTo>
                    <a:pt x="768" y="200"/>
                    <a:pt x="668" y="167"/>
                    <a:pt x="534" y="100"/>
                  </a:cubicBezTo>
                  <a:cubicBezTo>
                    <a:pt x="467" y="67"/>
                    <a:pt x="367" y="34"/>
                    <a:pt x="301" y="34"/>
                  </a:cubicBezTo>
                  <a:lnTo>
                    <a:pt x="201" y="0"/>
                  </a:ln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58"/>
            <p:cNvSpPr/>
            <p:nvPr/>
          </p:nvSpPr>
          <p:spPr>
            <a:xfrm>
              <a:off x="6756952" y="2157087"/>
              <a:ext cx="23453" cy="8495"/>
            </a:xfrm>
            <a:custGeom>
              <a:avLst/>
              <a:gdLst/>
              <a:ahLst/>
              <a:cxnLst/>
              <a:rect l="l" t="t" r="r" b="b"/>
              <a:pathLst>
                <a:path w="2653" h="961" extrusionOk="0">
                  <a:moveTo>
                    <a:pt x="1635" y="0"/>
                  </a:moveTo>
                  <a:cubicBezTo>
                    <a:pt x="1543" y="0"/>
                    <a:pt x="1452" y="8"/>
                    <a:pt x="1351" y="25"/>
                  </a:cubicBezTo>
                  <a:cubicBezTo>
                    <a:pt x="1151" y="59"/>
                    <a:pt x="985" y="125"/>
                    <a:pt x="818" y="192"/>
                  </a:cubicBezTo>
                  <a:cubicBezTo>
                    <a:pt x="651" y="259"/>
                    <a:pt x="518" y="325"/>
                    <a:pt x="384" y="425"/>
                  </a:cubicBezTo>
                  <a:cubicBezTo>
                    <a:pt x="284" y="492"/>
                    <a:pt x="217" y="559"/>
                    <a:pt x="117" y="659"/>
                  </a:cubicBezTo>
                  <a:lnTo>
                    <a:pt x="51" y="726"/>
                  </a:lnTo>
                  <a:lnTo>
                    <a:pt x="51" y="759"/>
                  </a:lnTo>
                  <a:cubicBezTo>
                    <a:pt x="0" y="860"/>
                    <a:pt x="102" y="961"/>
                    <a:pt x="198" y="961"/>
                  </a:cubicBezTo>
                  <a:cubicBezTo>
                    <a:pt x="229" y="961"/>
                    <a:pt x="260" y="950"/>
                    <a:pt x="284" y="926"/>
                  </a:cubicBezTo>
                  <a:cubicBezTo>
                    <a:pt x="317" y="892"/>
                    <a:pt x="351" y="859"/>
                    <a:pt x="351" y="826"/>
                  </a:cubicBezTo>
                  <a:cubicBezTo>
                    <a:pt x="417" y="759"/>
                    <a:pt x="484" y="692"/>
                    <a:pt x="584" y="659"/>
                  </a:cubicBezTo>
                  <a:cubicBezTo>
                    <a:pt x="684" y="592"/>
                    <a:pt x="784" y="526"/>
                    <a:pt x="918" y="526"/>
                  </a:cubicBezTo>
                  <a:cubicBezTo>
                    <a:pt x="957" y="516"/>
                    <a:pt x="999" y="512"/>
                    <a:pt x="1042" y="512"/>
                  </a:cubicBezTo>
                  <a:cubicBezTo>
                    <a:pt x="1146" y="512"/>
                    <a:pt x="1257" y="535"/>
                    <a:pt x="1351" y="559"/>
                  </a:cubicBezTo>
                  <a:cubicBezTo>
                    <a:pt x="1585" y="626"/>
                    <a:pt x="1818" y="692"/>
                    <a:pt x="2019" y="826"/>
                  </a:cubicBezTo>
                  <a:cubicBezTo>
                    <a:pt x="2119" y="859"/>
                    <a:pt x="2185" y="859"/>
                    <a:pt x="2285" y="892"/>
                  </a:cubicBezTo>
                  <a:lnTo>
                    <a:pt x="2419" y="926"/>
                  </a:lnTo>
                  <a:lnTo>
                    <a:pt x="2452" y="926"/>
                  </a:lnTo>
                  <a:cubicBezTo>
                    <a:pt x="2552" y="926"/>
                    <a:pt x="2652" y="826"/>
                    <a:pt x="2652" y="726"/>
                  </a:cubicBezTo>
                  <a:cubicBezTo>
                    <a:pt x="2619" y="692"/>
                    <a:pt x="2619" y="626"/>
                    <a:pt x="2619" y="592"/>
                  </a:cubicBezTo>
                  <a:cubicBezTo>
                    <a:pt x="2552" y="459"/>
                    <a:pt x="2486" y="359"/>
                    <a:pt x="2386" y="259"/>
                  </a:cubicBezTo>
                  <a:cubicBezTo>
                    <a:pt x="2252" y="159"/>
                    <a:pt x="2085" y="59"/>
                    <a:pt x="1919" y="25"/>
                  </a:cubicBezTo>
                  <a:cubicBezTo>
                    <a:pt x="1818" y="8"/>
                    <a:pt x="1727" y="0"/>
                    <a:pt x="1635"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58"/>
            <p:cNvSpPr/>
            <p:nvPr/>
          </p:nvSpPr>
          <p:spPr>
            <a:xfrm>
              <a:off x="6728787" y="2182370"/>
              <a:ext cx="16823" cy="14904"/>
            </a:xfrm>
            <a:custGeom>
              <a:avLst/>
              <a:gdLst/>
              <a:ahLst/>
              <a:cxnLst/>
              <a:rect l="l" t="t" r="r" b="b"/>
              <a:pathLst>
                <a:path w="1903" h="1686" extrusionOk="0">
                  <a:moveTo>
                    <a:pt x="1669" y="1"/>
                  </a:moveTo>
                  <a:cubicBezTo>
                    <a:pt x="1535" y="1"/>
                    <a:pt x="1435" y="1"/>
                    <a:pt x="1369" y="34"/>
                  </a:cubicBezTo>
                  <a:cubicBezTo>
                    <a:pt x="1202" y="34"/>
                    <a:pt x="1068" y="67"/>
                    <a:pt x="935" y="134"/>
                  </a:cubicBezTo>
                  <a:cubicBezTo>
                    <a:pt x="768" y="201"/>
                    <a:pt x="635" y="267"/>
                    <a:pt x="501" y="334"/>
                  </a:cubicBezTo>
                  <a:cubicBezTo>
                    <a:pt x="334" y="434"/>
                    <a:pt x="234" y="568"/>
                    <a:pt x="134" y="734"/>
                  </a:cubicBezTo>
                  <a:cubicBezTo>
                    <a:pt x="34" y="868"/>
                    <a:pt x="1" y="1035"/>
                    <a:pt x="1" y="1201"/>
                  </a:cubicBezTo>
                  <a:cubicBezTo>
                    <a:pt x="1" y="1301"/>
                    <a:pt x="34" y="1435"/>
                    <a:pt x="101" y="1535"/>
                  </a:cubicBezTo>
                  <a:cubicBezTo>
                    <a:pt x="134" y="1568"/>
                    <a:pt x="134" y="1602"/>
                    <a:pt x="168" y="1635"/>
                  </a:cubicBezTo>
                  <a:cubicBezTo>
                    <a:pt x="218" y="1668"/>
                    <a:pt x="268" y="1685"/>
                    <a:pt x="314" y="1685"/>
                  </a:cubicBezTo>
                  <a:cubicBezTo>
                    <a:pt x="359" y="1685"/>
                    <a:pt x="401" y="1668"/>
                    <a:pt x="435" y="1635"/>
                  </a:cubicBezTo>
                  <a:lnTo>
                    <a:pt x="468" y="1602"/>
                  </a:lnTo>
                  <a:cubicBezTo>
                    <a:pt x="501" y="1568"/>
                    <a:pt x="501" y="1535"/>
                    <a:pt x="535" y="1502"/>
                  </a:cubicBezTo>
                  <a:cubicBezTo>
                    <a:pt x="568" y="1435"/>
                    <a:pt x="601" y="1368"/>
                    <a:pt x="635" y="1301"/>
                  </a:cubicBezTo>
                  <a:cubicBezTo>
                    <a:pt x="701" y="1135"/>
                    <a:pt x="735" y="968"/>
                    <a:pt x="868" y="734"/>
                  </a:cubicBezTo>
                  <a:cubicBezTo>
                    <a:pt x="902" y="634"/>
                    <a:pt x="1002" y="534"/>
                    <a:pt x="1102" y="434"/>
                  </a:cubicBezTo>
                  <a:cubicBezTo>
                    <a:pt x="1168" y="367"/>
                    <a:pt x="1268" y="334"/>
                    <a:pt x="1369" y="301"/>
                  </a:cubicBezTo>
                  <a:cubicBezTo>
                    <a:pt x="1402" y="284"/>
                    <a:pt x="1444" y="276"/>
                    <a:pt x="1485" y="276"/>
                  </a:cubicBezTo>
                  <a:cubicBezTo>
                    <a:pt x="1527" y="276"/>
                    <a:pt x="1569" y="284"/>
                    <a:pt x="1602" y="301"/>
                  </a:cubicBezTo>
                  <a:lnTo>
                    <a:pt x="1769" y="301"/>
                  </a:lnTo>
                  <a:cubicBezTo>
                    <a:pt x="1869" y="301"/>
                    <a:pt x="1902" y="234"/>
                    <a:pt x="1902" y="134"/>
                  </a:cubicBezTo>
                  <a:cubicBezTo>
                    <a:pt x="1902" y="67"/>
                    <a:pt x="1836" y="1"/>
                    <a:pt x="1769"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58"/>
            <p:cNvSpPr/>
            <p:nvPr/>
          </p:nvSpPr>
          <p:spPr>
            <a:xfrm>
              <a:off x="6772600" y="2185323"/>
              <a:ext cx="18423" cy="10926"/>
            </a:xfrm>
            <a:custGeom>
              <a:avLst/>
              <a:gdLst/>
              <a:ahLst/>
              <a:cxnLst/>
              <a:rect l="l" t="t" r="r" b="b"/>
              <a:pathLst>
                <a:path w="2084" h="1236" extrusionOk="0">
                  <a:moveTo>
                    <a:pt x="549" y="0"/>
                  </a:moveTo>
                  <a:cubicBezTo>
                    <a:pt x="482" y="0"/>
                    <a:pt x="382" y="0"/>
                    <a:pt x="282" y="33"/>
                  </a:cubicBezTo>
                  <a:lnTo>
                    <a:pt x="149" y="33"/>
                  </a:lnTo>
                  <a:cubicBezTo>
                    <a:pt x="0" y="93"/>
                    <a:pt x="63" y="311"/>
                    <a:pt x="196" y="311"/>
                  </a:cubicBezTo>
                  <a:cubicBezTo>
                    <a:pt x="213" y="311"/>
                    <a:pt x="230" y="308"/>
                    <a:pt x="249" y="300"/>
                  </a:cubicBezTo>
                  <a:lnTo>
                    <a:pt x="349" y="267"/>
                  </a:lnTo>
                  <a:lnTo>
                    <a:pt x="549" y="267"/>
                  </a:lnTo>
                  <a:cubicBezTo>
                    <a:pt x="649" y="267"/>
                    <a:pt x="749" y="300"/>
                    <a:pt x="849" y="367"/>
                  </a:cubicBezTo>
                  <a:cubicBezTo>
                    <a:pt x="949" y="400"/>
                    <a:pt x="1049" y="467"/>
                    <a:pt x="1116" y="567"/>
                  </a:cubicBezTo>
                  <a:cubicBezTo>
                    <a:pt x="1283" y="734"/>
                    <a:pt x="1383" y="901"/>
                    <a:pt x="1483" y="1034"/>
                  </a:cubicBezTo>
                  <a:cubicBezTo>
                    <a:pt x="1516" y="1068"/>
                    <a:pt x="1583" y="1134"/>
                    <a:pt x="1650" y="1168"/>
                  </a:cubicBezTo>
                  <a:cubicBezTo>
                    <a:pt x="1683" y="1168"/>
                    <a:pt x="1716" y="1201"/>
                    <a:pt x="1750" y="1201"/>
                  </a:cubicBezTo>
                  <a:lnTo>
                    <a:pt x="1783" y="1201"/>
                  </a:lnTo>
                  <a:cubicBezTo>
                    <a:pt x="1807" y="1225"/>
                    <a:pt x="1839" y="1236"/>
                    <a:pt x="1872" y="1236"/>
                  </a:cubicBezTo>
                  <a:cubicBezTo>
                    <a:pt x="1932" y="1236"/>
                    <a:pt x="1995" y="1199"/>
                    <a:pt x="2017" y="1134"/>
                  </a:cubicBezTo>
                  <a:cubicBezTo>
                    <a:pt x="2050" y="1101"/>
                    <a:pt x="2050" y="1068"/>
                    <a:pt x="2083" y="1034"/>
                  </a:cubicBezTo>
                  <a:cubicBezTo>
                    <a:pt x="2083" y="934"/>
                    <a:pt x="2083" y="801"/>
                    <a:pt x="2083" y="701"/>
                  </a:cubicBezTo>
                  <a:cubicBezTo>
                    <a:pt x="1950" y="400"/>
                    <a:pt x="1716" y="200"/>
                    <a:pt x="1416" y="100"/>
                  </a:cubicBezTo>
                  <a:cubicBezTo>
                    <a:pt x="1249" y="67"/>
                    <a:pt x="1116" y="33"/>
                    <a:pt x="949"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58"/>
            <p:cNvSpPr/>
            <p:nvPr/>
          </p:nvSpPr>
          <p:spPr>
            <a:xfrm>
              <a:off x="6645042" y="2226881"/>
              <a:ext cx="23523" cy="11236"/>
            </a:xfrm>
            <a:custGeom>
              <a:avLst/>
              <a:gdLst/>
              <a:ahLst/>
              <a:cxnLst/>
              <a:rect l="l" t="t" r="r" b="b"/>
              <a:pathLst>
                <a:path w="2661" h="1271" extrusionOk="0">
                  <a:moveTo>
                    <a:pt x="2494" y="0"/>
                  </a:moveTo>
                  <a:cubicBezTo>
                    <a:pt x="2486" y="0"/>
                    <a:pt x="2478" y="1"/>
                    <a:pt x="2469" y="2"/>
                  </a:cubicBezTo>
                  <a:lnTo>
                    <a:pt x="2035" y="2"/>
                  </a:lnTo>
                  <a:cubicBezTo>
                    <a:pt x="1902" y="2"/>
                    <a:pt x="1768" y="2"/>
                    <a:pt x="1602" y="36"/>
                  </a:cubicBezTo>
                  <a:cubicBezTo>
                    <a:pt x="1435" y="69"/>
                    <a:pt x="1235" y="69"/>
                    <a:pt x="1068" y="136"/>
                  </a:cubicBezTo>
                  <a:cubicBezTo>
                    <a:pt x="701" y="203"/>
                    <a:pt x="401" y="369"/>
                    <a:pt x="167" y="636"/>
                  </a:cubicBezTo>
                  <a:cubicBezTo>
                    <a:pt x="67" y="770"/>
                    <a:pt x="0" y="936"/>
                    <a:pt x="34" y="1103"/>
                  </a:cubicBezTo>
                  <a:cubicBezTo>
                    <a:pt x="34" y="1203"/>
                    <a:pt x="134" y="1270"/>
                    <a:pt x="234" y="1270"/>
                  </a:cubicBezTo>
                  <a:cubicBezTo>
                    <a:pt x="267" y="1270"/>
                    <a:pt x="334" y="1237"/>
                    <a:pt x="367" y="1237"/>
                  </a:cubicBezTo>
                  <a:cubicBezTo>
                    <a:pt x="467" y="1203"/>
                    <a:pt x="534" y="1137"/>
                    <a:pt x="634" y="1103"/>
                  </a:cubicBezTo>
                  <a:cubicBezTo>
                    <a:pt x="801" y="970"/>
                    <a:pt x="1001" y="770"/>
                    <a:pt x="1235" y="570"/>
                  </a:cubicBezTo>
                  <a:cubicBezTo>
                    <a:pt x="1368" y="503"/>
                    <a:pt x="1502" y="403"/>
                    <a:pt x="1635" y="369"/>
                  </a:cubicBezTo>
                  <a:cubicBezTo>
                    <a:pt x="1768" y="303"/>
                    <a:pt x="1902" y="269"/>
                    <a:pt x="2035" y="269"/>
                  </a:cubicBezTo>
                  <a:cubicBezTo>
                    <a:pt x="2085" y="253"/>
                    <a:pt x="2135" y="244"/>
                    <a:pt x="2185" y="244"/>
                  </a:cubicBezTo>
                  <a:cubicBezTo>
                    <a:pt x="2235" y="244"/>
                    <a:pt x="2285" y="253"/>
                    <a:pt x="2335" y="269"/>
                  </a:cubicBezTo>
                  <a:lnTo>
                    <a:pt x="2436" y="269"/>
                  </a:lnTo>
                  <a:lnTo>
                    <a:pt x="2469" y="303"/>
                  </a:lnTo>
                  <a:cubicBezTo>
                    <a:pt x="2478" y="304"/>
                    <a:pt x="2486" y="305"/>
                    <a:pt x="2494" y="305"/>
                  </a:cubicBezTo>
                  <a:cubicBezTo>
                    <a:pt x="2661" y="305"/>
                    <a:pt x="2661" y="0"/>
                    <a:pt x="249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58"/>
            <p:cNvSpPr/>
            <p:nvPr/>
          </p:nvSpPr>
          <p:spPr>
            <a:xfrm>
              <a:off x="6624400" y="2260793"/>
              <a:ext cx="8858" cy="24504"/>
            </a:xfrm>
            <a:custGeom>
              <a:avLst/>
              <a:gdLst/>
              <a:ahLst/>
              <a:cxnLst/>
              <a:rect l="l" t="t" r="r" b="b"/>
              <a:pathLst>
                <a:path w="1002" h="2772" extrusionOk="0">
                  <a:moveTo>
                    <a:pt x="711" y="0"/>
                  </a:moveTo>
                  <a:cubicBezTo>
                    <a:pt x="671" y="0"/>
                    <a:pt x="630" y="20"/>
                    <a:pt x="601" y="69"/>
                  </a:cubicBezTo>
                  <a:lnTo>
                    <a:pt x="534" y="169"/>
                  </a:lnTo>
                  <a:cubicBezTo>
                    <a:pt x="467" y="236"/>
                    <a:pt x="401" y="336"/>
                    <a:pt x="334" y="436"/>
                  </a:cubicBezTo>
                  <a:cubicBezTo>
                    <a:pt x="267" y="603"/>
                    <a:pt x="201" y="736"/>
                    <a:pt x="134" y="903"/>
                  </a:cubicBezTo>
                  <a:cubicBezTo>
                    <a:pt x="67" y="1070"/>
                    <a:pt x="34" y="1270"/>
                    <a:pt x="0" y="1470"/>
                  </a:cubicBezTo>
                  <a:cubicBezTo>
                    <a:pt x="0" y="1670"/>
                    <a:pt x="0" y="1871"/>
                    <a:pt x="67" y="2071"/>
                  </a:cubicBezTo>
                  <a:cubicBezTo>
                    <a:pt x="101" y="2237"/>
                    <a:pt x="201" y="2404"/>
                    <a:pt x="334" y="2538"/>
                  </a:cubicBezTo>
                  <a:cubicBezTo>
                    <a:pt x="401" y="2638"/>
                    <a:pt x="534" y="2704"/>
                    <a:pt x="668" y="2738"/>
                  </a:cubicBezTo>
                  <a:cubicBezTo>
                    <a:pt x="701" y="2771"/>
                    <a:pt x="734" y="2771"/>
                    <a:pt x="801" y="2771"/>
                  </a:cubicBezTo>
                  <a:lnTo>
                    <a:pt x="834" y="2771"/>
                  </a:lnTo>
                  <a:cubicBezTo>
                    <a:pt x="934" y="2771"/>
                    <a:pt x="1001" y="2671"/>
                    <a:pt x="1001" y="2571"/>
                  </a:cubicBezTo>
                  <a:lnTo>
                    <a:pt x="1001" y="2538"/>
                  </a:lnTo>
                  <a:cubicBezTo>
                    <a:pt x="968" y="2504"/>
                    <a:pt x="968" y="2471"/>
                    <a:pt x="968" y="2438"/>
                  </a:cubicBezTo>
                  <a:cubicBezTo>
                    <a:pt x="934" y="2338"/>
                    <a:pt x="901" y="2237"/>
                    <a:pt x="868" y="2171"/>
                  </a:cubicBezTo>
                  <a:cubicBezTo>
                    <a:pt x="734" y="1937"/>
                    <a:pt x="634" y="1670"/>
                    <a:pt x="534" y="1437"/>
                  </a:cubicBezTo>
                  <a:cubicBezTo>
                    <a:pt x="467" y="1170"/>
                    <a:pt x="467" y="870"/>
                    <a:pt x="601" y="603"/>
                  </a:cubicBezTo>
                  <a:cubicBezTo>
                    <a:pt x="634" y="503"/>
                    <a:pt x="668" y="436"/>
                    <a:pt x="734" y="369"/>
                  </a:cubicBezTo>
                  <a:lnTo>
                    <a:pt x="834" y="269"/>
                  </a:lnTo>
                  <a:lnTo>
                    <a:pt x="834" y="236"/>
                  </a:lnTo>
                  <a:cubicBezTo>
                    <a:pt x="905" y="118"/>
                    <a:pt x="809" y="0"/>
                    <a:pt x="711"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58"/>
            <p:cNvSpPr/>
            <p:nvPr/>
          </p:nvSpPr>
          <p:spPr>
            <a:xfrm>
              <a:off x="6653007" y="2249159"/>
              <a:ext cx="12394" cy="20518"/>
            </a:xfrm>
            <a:custGeom>
              <a:avLst/>
              <a:gdLst/>
              <a:ahLst/>
              <a:cxnLst/>
              <a:rect l="l" t="t" r="r" b="b"/>
              <a:pathLst>
                <a:path w="1402" h="2321" extrusionOk="0">
                  <a:moveTo>
                    <a:pt x="1222" y="1"/>
                  </a:moveTo>
                  <a:cubicBezTo>
                    <a:pt x="1184" y="1"/>
                    <a:pt x="1151" y="18"/>
                    <a:pt x="1134" y="51"/>
                  </a:cubicBezTo>
                  <a:lnTo>
                    <a:pt x="1034" y="118"/>
                  </a:lnTo>
                  <a:cubicBezTo>
                    <a:pt x="1001" y="151"/>
                    <a:pt x="901" y="218"/>
                    <a:pt x="834" y="318"/>
                  </a:cubicBezTo>
                  <a:cubicBezTo>
                    <a:pt x="734" y="418"/>
                    <a:pt x="634" y="518"/>
                    <a:pt x="534" y="618"/>
                  </a:cubicBezTo>
                  <a:cubicBezTo>
                    <a:pt x="434" y="751"/>
                    <a:pt x="334" y="852"/>
                    <a:pt x="267" y="1018"/>
                  </a:cubicBezTo>
                  <a:cubicBezTo>
                    <a:pt x="67" y="1285"/>
                    <a:pt x="0" y="1585"/>
                    <a:pt x="33" y="1919"/>
                  </a:cubicBezTo>
                  <a:cubicBezTo>
                    <a:pt x="67" y="2052"/>
                    <a:pt x="167" y="2219"/>
                    <a:pt x="300" y="2286"/>
                  </a:cubicBezTo>
                  <a:cubicBezTo>
                    <a:pt x="336" y="2310"/>
                    <a:pt x="371" y="2321"/>
                    <a:pt x="405" y="2321"/>
                  </a:cubicBezTo>
                  <a:cubicBezTo>
                    <a:pt x="467" y="2321"/>
                    <a:pt x="524" y="2284"/>
                    <a:pt x="567" y="2219"/>
                  </a:cubicBezTo>
                  <a:cubicBezTo>
                    <a:pt x="601" y="2186"/>
                    <a:pt x="601" y="2152"/>
                    <a:pt x="634" y="2119"/>
                  </a:cubicBezTo>
                  <a:cubicBezTo>
                    <a:pt x="667" y="2052"/>
                    <a:pt x="667" y="1986"/>
                    <a:pt x="701" y="1886"/>
                  </a:cubicBezTo>
                  <a:cubicBezTo>
                    <a:pt x="734" y="1719"/>
                    <a:pt x="734" y="1485"/>
                    <a:pt x="734" y="1185"/>
                  </a:cubicBezTo>
                  <a:cubicBezTo>
                    <a:pt x="734" y="1085"/>
                    <a:pt x="767" y="952"/>
                    <a:pt x="834" y="818"/>
                  </a:cubicBezTo>
                  <a:cubicBezTo>
                    <a:pt x="867" y="718"/>
                    <a:pt x="934" y="618"/>
                    <a:pt x="1001" y="518"/>
                  </a:cubicBezTo>
                  <a:cubicBezTo>
                    <a:pt x="1068" y="451"/>
                    <a:pt x="1134" y="418"/>
                    <a:pt x="1201" y="351"/>
                  </a:cubicBezTo>
                  <a:lnTo>
                    <a:pt x="1301" y="318"/>
                  </a:lnTo>
                  <a:lnTo>
                    <a:pt x="1334" y="251"/>
                  </a:lnTo>
                  <a:cubicBezTo>
                    <a:pt x="1401" y="218"/>
                    <a:pt x="1401" y="118"/>
                    <a:pt x="1334" y="51"/>
                  </a:cubicBezTo>
                  <a:cubicBezTo>
                    <a:pt x="1301" y="18"/>
                    <a:pt x="1259" y="1"/>
                    <a:pt x="1222"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58"/>
            <p:cNvSpPr/>
            <p:nvPr/>
          </p:nvSpPr>
          <p:spPr>
            <a:xfrm>
              <a:off x="6645926" y="2337404"/>
              <a:ext cx="7381" cy="21101"/>
            </a:xfrm>
            <a:custGeom>
              <a:avLst/>
              <a:gdLst/>
              <a:ahLst/>
              <a:cxnLst/>
              <a:rect l="l" t="t" r="r" b="b"/>
              <a:pathLst>
                <a:path w="835" h="2387" extrusionOk="0">
                  <a:moveTo>
                    <a:pt x="683" y="1"/>
                  </a:moveTo>
                  <a:cubicBezTo>
                    <a:pt x="611" y="1"/>
                    <a:pt x="561" y="55"/>
                    <a:pt x="534" y="110"/>
                  </a:cubicBezTo>
                  <a:cubicBezTo>
                    <a:pt x="501" y="143"/>
                    <a:pt x="501" y="176"/>
                    <a:pt x="468" y="176"/>
                  </a:cubicBezTo>
                  <a:cubicBezTo>
                    <a:pt x="468" y="243"/>
                    <a:pt x="401" y="343"/>
                    <a:pt x="367" y="443"/>
                  </a:cubicBezTo>
                  <a:cubicBezTo>
                    <a:pt x="301" y="543"/>
                    <a:pt x="234" y="677"/>
                    <a:pt x="201" y="810"/>
                  </a:cubicBezTo>
                  <a:cubicBezTo>
                    <a:pt x="134" y="943"/>
                    <a:pt x="101" y="1077"/>
                    <a:pt x="67" y="1244"/>
                  </a:cubicBezTo>
                  <a:cubicBezTo>
                    <a:pt x="1" y="1544"/>
                    <a:pt x="34" y="1844"/>
                    <a:pt x="167" y="2111"/>
                  </a:cubicBezTo>
                  <a:cubicBezTo>
                    <a:pt x="267" y="2244"/>
                    <a:pt x="367" y="2344"/>
                    <a:pt x="534" y="2378"/>
                  </a:cubicBezTo>
                  <a:cubicBezTo>
                    <a:pt x="552" y="2384"/>
                    <a:pt x="570" y="2386"/>
                    <a:pt x="587" y="2386"/>
                  </a:cubicBezTo>
                  <a:cubicBezTo>
                    <a:pt x="668" y="2386"/>
                    <a:pt x="740" y="2327"/>
                    <a:pt x="768" y="2244"/>
                  </a:cubicBezTo>
                  <a:cubicBezTo>
                    <a:pt x="768" y="2211"/>
                    <a:pt x="768" y="2144"/>
                    <a:pt x="768" y="2111"/>
                  </a:cubicBezTo>
                  <a:cubicBezTo>
                    <a:pt x="768" y="2044"/>
                    <a:pt x="768" y="1944"/>
                    <a:pt x="768" y="1877"/>
                  </a:cubicBezTo>
                  <a:cubicBezTo>
                    <a:pt x="701" y="1677"/>
                    <a:pt x="634" y="1477"/>
                    <a:pt x="568" y="1277"/>
                  </a:cubicBezTo>
                  <a:cubicBezTo>
                    <a:pt x="534" y="1144"/>
                    <a:pt x="534" y="1010"/>
                    <a:pt x="534" y="877"/>
                  </a:cubicBezTo>
                  <a:cubicBezTo>
                    <a:pt x="534" y="777"/>
                    <a:pt x="568" y="677"/>
                    <a:pt x="601" y="577"/>
                  </a:cubicBezTo>
                  <a:cubicBezTo>
                    <a:pt x="634" y="476"/>
                    <a:pt x="668" y="410"/>
                    <a:pt x="701" y="376"/>
                  </a:cubicBezTo>
                  <a:cubicBezTo>
                    <a:pt x="734" y="343"/>
                    <a:pt x="734" y="310"/>
                    <a:pt x="768" y="276"/>
                  </a:cubicBezTo>
                  <a:lnTo>
                    <a:pt x="801" y="210"/>
                  </a:lnTo>
                  <a:cubicBezTo>
                    <a:pt x="834" y="143"/>
                    <a:pt x="801" y="43"/>
                    <a:pt x="734" y="9"/>
                  </a:cubicBezTo>
                  <a:cubicBezTo>
                    <a:pt x="716" y="3"/>
                    <a:pt x="699" y="1"/>
                    <a:pt x="683"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58"/>
            <p:cNvSpPr/>
            <p:nvPr/>
          </p:nvSpPr>
          <p:spPr>
            <a:xfrm>
              <a:off x="6635309" y="2366382"/>
              <a:ext cx="9742" cy="22418"/>
            </a:xfrm>
            <a:custGeom>
              <a:avLst/>
              <a:gdLst/>
              <a:ahLst/>
              <a:cxnLst/>
              <a:rect l="l" t="t" r="r" b="b"/>
              <a:pathLst>
                <a:path w="1102" h="2536" extrusionOk="0">
                  <a:moveTo>
                    <a:pt x="167" y="0"/>
                  </a:moveTo>
                  <a:cubicBezTo>
                    <a:pt x="67" y="0"/>
                    <a:pt x="1" y="67"/>
                    <a:pt x="1" y="167"/>
                  </a:cubicBezTo>
                  <a:cubicBezTo>
                    <a:pt x="1" y="201"/>
                    <a:pt x="1" y="234"/>
                    <a:pt x="1" y="267"/>
                  </a:cubicBezTo>
                  <a:lnTo>
                    <a:pt x="1" y="568"/>
                  </a:lnTo>
                  <a:cubicBezTo>
                    <a:pt x="1" y="668"/>
                    <a:pt x="1" y="834"/>
                    <a:pt x="1" y="968"/>
                  </a:cubicBezTo>
                  <a:cubicBezTo>
                    <a:pt x="34" y="1135"/>
                    <a:pt x="34" y="1301"/>
                    <a:pt x="67" y="1502"/>
                  </a:cubicBezTo>
                  <a:cubicBezTo>
                    <a:pt x="101" y="1802"/>
                    <a:pt x="234" y="2102"/>
                    <a:pt x="468" y="2335"/>
                  </a:cubicBezTo>
                  <a:cubicBezTo>
                    <a:pt x="601" y="2436"/>
                    <a:pt x="735" y="2502"/>
                    <a:pt x="901" y="2536"/>
                  </a:cubicBezTo>
                  <a:cubicBezTo>
                    <a:pt x="1001" y="2502"/>
                    <a:pt x="1101" y="2402"/>
                    <a:pt x="1068" y="2302"/>
                  </a:cubicBezTo>
                  <a:cubicBezTo>
                    <a:pt x="1068" y="2269"/>
                    <a:pt x="1068" y="2235"/>
                    <a:pt x="1068" y="2202"/>
                  </a:cubicBezTo>
                  <a:cubicBezTo>
                    <a:pt x="1035" y="2102"/>
                    <a:pt x="1001" y="2002"/>
                    <a:pt x="968" y="1935"/>
                  </a:cubicBezTo>
                  <a:cubicBezTo>
                    <a:pt x="801" y="1702"/>
                    <a:pt x="668" y="1502"/>
                    <a:pt x="501" y="1301"/>
                  </a:cubicBezTo>
                  <a:cubicBezTo>
                    <a:pt x="434" y="1201"/>
                    <a:pt x="368" y="1068"/>
                    <a:pt x="301" y="934"/>
                  </a:cubicBezTo>
                  <a:cubicBezTo>
                    <a:pt x="268" y="801"/>
                    <a:pt x="234" y="701"/>
                    <a:pt x="234" y="568"/>
                  </a:cubicBezTo>
                  <a:cubicBezTo>
                    <a:pt x="234" y="467"/>
                    <a:pt x="234" y="367"/>
                    <a:pt x="234" y="301"/>
                  </a:cubicBezTo>
                  <a:cubicBezTo>
                    <a:pt x="234" y="267"/>
                    <a:pt x="234" y="234"/>
                    <a:pt x="268" y="201"/>
                  </a:cubicBezTo>
                  <a:cubicBezTo>
                    <a:pt x="268" y="167"/>
                    <a:pt x="301" y="167"/>
                    <a:pt x="301" y="134"/>
                  </a:cubicBezTo>
                  <a:cubicBezTo>
                    <a:pt x="301" y="67"/>
                    <a:pt x="234" y="0"/>
                    <a:pt x="167"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58"/>
            <p:cNvSpPr/>
            <p:nvPr/>
          </p:nvSpPr>
          <p:spPr>
            <a:xfrm>
              <a:off x="6741473" y="2411203"/>
              <a:ext cx="23594" cy="8265"/>
            </a:xfrm>
            <a:custGeom>
              <a:avLst/>
              <a:gdLst/>
              <a:ahLst/>
              <a:cxnLst/>
              <a:rect l="l" t="t" r="r" b="b"/>
              <a:pathLst>
                <a:path w="2669" h="935" extrusionOk="0">
                  <a:moveTo>
                    <a:pt x="200" y="1"/>
                  </a:moveTo>
                  <a:cubicBezTo>
                    <a:pt x="100" y="1"/>
                    <a:pt x="0" y="101"/>
                    <a:pt x="34" y="201"/>
                  </a:cubicBezTo>
                  <a:cubicBezTo>
                    <a:pt x="34" y="368"/>
                    <a:pt x="134" y="534"/>
                    <a:pt x="267" y="635"/>
                  </a:cubicBezTo>
                  <a:cubicBezTo>
                    <a:pt x="501" y="835"/>
                    <a:pt x="834" y="935"/>
                    <a:pt x="1168" y="935"/>
                  </a:cubicBezTo>
                  <a:cubicBezTo>
                    <a:pt x="1335" y="935"/>
                    <a:pt x="1501" y="901"/>
                    <a:pt x="1668" y="901"/>
                  </a:cubicBezTo>
                  <a:cubicBezTo>
                    <a:pt x="1835" y="868"/>
                    <a:pt x="1968" y="835"/>
                    <a:pt x="2102" y="801"/>
                  </a:cubicBezTo>
                  <a:cubicBezTo>
                    <a:pt x="2202" y="801"/>
                    <a:pt x="2302" y="768"/>
                    <a:pt x="2402" y="735"/>
                  </a:cubicBezTo>
                  <a:lnTo>
                    <a:pt x="2502" y="701"/>
                  </a:lnTo>
                  <a:lnTo>
                    <a:pt x="2569" y="701"/>
                  </a:lnTo>
                  <a:cubicBezTo>
                    <a:pt x="2635" y="668"/>
                    <a:pt x="2669" y="568"/>
                    <a:pt x="2635" y="501"/>
                  </a:cubicBezTo>
                  <a:cubicBezTo>
                    <a:pt x="2593" y="438"/>
                    <a:pt x="2551" y="414"/>
                    <a:pt x="2509" y="414"/>
                  </a:cubicBezTo>
                  <a:cubicBezTo>
                    <a:pt x="2484" y="414"/>
                    <a:pt x="2460" y="422"/>
                    <a:pt x="2435" y="434"/>
                  </a:cubicBezTo>
                  <a:lnTo>
                    <a:pt x="2335" y="468"/>
                  </a:lnTo>
                  <a:cubicBezTo>
                    <a:pt x="2235" y="501"/>
                    <a:pt x="2135" y="534"/>
                    <a:pt x="2068" y="534"/>
                  </a:cubicBezTo>
                  <a:lnTo>
                    <a:pt x="1701" y="534"/>
                  </a:lnTo>
                  <a:cubicBezTo>
                    <a:pt x="1535" y="501"/>
                    <a:pt x="1401" y="468"/>
                    <a:pt x="1268" y="401"/>
                  </a:cubicBezTo>
                  <a:cubicBezTo>
                    <a:pt x="1034" y="268"/>
                    <a:pt x="801" y="134"/>
                    <a:pt x="601" y="67"/>
                  </a:cubicBezTo>
                  <a:cubicBezTo>
                    <a:pt x="534" y="34"/>
                    <a:pt x="434" y="1"/>
                    <a:pt x="334"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58"/>
            <p:cNvSpPr/>
            <p:nvPr/>
          </p:nvSpPr>
          <p:spPr>
            <a:xfrm>
              <a:off x="6735868" y="2428309"/>
              <a:ext cx="28615" cy="10917"/>
            </a:xfrm>
            <a:custGeom>
              <a:avLst/>
              <a:gdLst/>
              <a:ahLst/>
              <a:cxnLst/>
              <a:rect l="l" t="t" r="r" b="b"/>
              <a:pathLst>
                <a:path w="3237" h="1235" extrusionOk="0">
                  <a:moveTo>
                    <a:pt x="167" y="0"/>
                  </a:moveTo>
                  <a:cubicBezTo>
                    <a:pt x="67" y="0"/>
                    <a:pt x="0" y="101"/>
                    <a:pt x="0" y="201"/>
                  </a:cubicBezTo>
                  <a:cubicBezTo>
                    <a:pt x="34" y="401"/>
                    <a:pt x="134" y="568"/>
                    <a:pt x="301" y="701"/>
                  </a:cubicBezTo>
                  <a:cubicBezTo>
                    <a:pt x="601" y="1001"/>
                    <a:pt x="968" y="1168"/>
                    <a:pt x="1401" y="1235"/>
                  </a:cubicBezTo>
                  <a:lnTo>
                    <a:pt x="2569" y="1235"/>
                  </a:lnTo>
                  <a:cubicBezTo>
                    <a:pt x="2736" y="1235"/>
                    <a:pt x="2869" y="1201"/>
                    <a:pt x="2969" y="1201"/>
                  </a:cubicBezTo>
                  <a:lnTo>
                    <a:pt x="3103" y="1201"/>
                  </a:lnTo>
                  <a:cubicBezTo>
                    <a:pt x="3169" y="1168"/>
                    <a:pt x="3236" y="1068"/>
                    <a:pt x="3203" y="1001"/>
                  </a:cubicBezTo>
                  <a:cubicBezTo>
                    <a:pt x="3175" y="947"/>
                    <a:pt x="3126" y="892"/>
                    <a:pt x="3054" y="892"/>
                  </a:cubicBezTo>
                  <a:cubicBezTo>
                    <a:pt x="3038" y="892"/>
                    <a:pt x="3021" y="895"/>
                    <a:pt x="3003" y="901"/>
                  </a:cubicBezTo>
                  <a:cubicBezTo>
                    <a:pt x="2969" y="934"/>
                    <a:pt x="2936" y="934"/>
                    <a:pt x="2869" y="934"/>
                  </a:cubicBezTo>
                  <a:cubicBezTo>
                    <a:pt x="2769" y="968"/>
                    <a:pt x="2636" y="968"/>
                    <a:pt x="2536" y="968"/>
                  </a:cubicBezTo>
                  <a:cubicBezTo>
                    <a:pt x="2369" y="968"/>
                    <a:pt x="2202" y="968"/>
                    <a:pt x="2035" y="934"/>
                  </a:cubicBezTo>
                  <a:cubicBezTo>
                    <a:pt x="1868" y="868"/>
                    <a:pt x="1702" y="801"/>
                    <a:pt x="1535" y="701"/>
                  </a:cubicBezTo>
                  <a:cubicBezTo>
                    <a:pt x="1201" y="534"/>
                    <a:pt x="934" y="301"/>
                    <a:pt x="701" y="201"/>
                  </a:cubicBezTo>
                  <a:cubicBezTo>
                    <a:pt x="601" y="134"/>
                    <a:pt x="501" y="67"/>
                    <a:pt x="367" y="34"/>
                  </a:cubicBezTo>
                  <a:cubicBezTo>
                    <a:pt x="334" y="34"/>
                    <a:pt x="267" y="0"/>
                    <a:pt x="234"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58"/>
            <p:cNvSpPr/>
            <p:nvPr/>
          </p:nvSpPr>
          <p:spPr>
            <a:xfrm>
              <a:off x="6774792" y="2251077"/>
              <a:ext cx="37756" cy="48072"/>
            </a:xfrm>
            <a:custGeom>
              <a:avLst/>
              <a:gdLst/>
              <a:ahLst/>
              <a:cxnLst/>
              <a:rect l="l" t="t" r="r" b="b"/>
              <a:pathLst>
                <a:path w="4271" h="5438" extrusionOk="0">
                  <a:moveTo>
                    <a:pt x="1168" y="1"/>
                  </a:moveTo>
                  <a:cubicBezTo>
                    <a:pt x="968" y="1"/>
                    <a:pt x="768" y="34"/>
                    <a:pt x="568" y="101"/>
                  </a:cubicBezTo>
                  <a:cubicBezTo>
                    <a:pt x="501" y="134"/>
                    <a:pt x="401" y="201"/>
                    <a:pt x="301" y="234"/>
                  </a:cubicBezTo>
                  <a:lnTo>
                    <a:pt x="167" y="334"/>
                  </a:lnTo>
                  <a:lnTo>
                    <a:pt x="67" y="434"/>
                  </a:lnTo>
                  <a:lnTo>
                    <a:pt x="34" y="434"/>
                  </a:lnTo>
                  <a:cubicBezTo>
                    <a:pt x="1" y="501"/>
                    <a:pt x="1" y="601"/>
                    <a:pt x="34" y="635"/>
                  </a:cubicBezTo>
                  <a:cubicBezTo>
                    <a:pt x="67" y="668"/>
                    <a:pt x="109" y="685"/>
                    <a:pt x="151" y="685"/>
                  </a:cubicBezTo>
                  <a:cubicBezTo>
                    <a:pt x="192" y="685"/>
                    <a:pt x="234" y="668"/>
                    <a:pt x="267" y="635"/>
                  </a:cubicBezTo>
                  <a:lnTo>
                    <a:pt x="368" y="568"/>
                  </a:lnTo>
                  <a:lnTo>
                    <a:pt x="434" y="468"/>
                  </a:lnTo>
                  <a:cubicBezTo>
                    <a:pt x="534" y="434"/>
                    <a:pt x="601" y="401"/>
                    <a:pt x="668" y="368"/>
                  </a:cubicBezTo>
                  <a:cubicBezTo>
                    <a:pt x="835" y="301"/>
                    <a:pt x="1001" y="268"/>
                    <a:pt x="1168" y="268"/>
                  </a:cubicBezTo>
                  <a:cubicBezTo>
                    <a:pt x="1502" y="268"/>
                    <a:pt x="1835" y="401"/>
                    <a:pt x="2069" y="635"/>
                  </a:cubicBezTo>
                  <a:lnTo>
                    <a:pt x="2135" y="735"/>
                  </a:lnTo>
                  <a:lnTo>
                    <a:pt x="2202" y="835"/>
                  </a:lnTo>
                  <a:cubicBezTo>
                    <a:pt x="2336" y="1035"/>
                    <a:pt x="2402" y="1268"/>
                    <a:pt x="2402" y="1535"/>
                  </a:cubicBezTo>
                  <a:cubicBezTo>
                    <a:pt x="2369" y="1835"/>
                    <a:pt x="2269" y="2136"/>
                    <a:pt x="2035" y="2369"/>
                  </a:cubicBezTo>
                  <a:cubicBezTo>
                    <a:pt x="1877" y="2527"/>
                    <a:pt x="1989" y="2805"/>
                    <a:pt x="2200" y="2805"/>
                  </a:cubicBezTo>
                  <a:cubicBezTo>
                    <a:pt x="2212" y="2805"/>
                    <a:pt x="2223" y="2805"/>
                    <a:pt x="2236" y="2803"/>
                  </a:cubicBezTo>
                  <a:lnTo>
                    <a:pt x="2302" y="2803"/>
                  </a:lnTo>
                  <a:cubicBezTo>
                    <a:pt x="2569" y="2803"/>
                    <a:pt x="2836" y="2869"/>
                    <a:pt x="3069" y="3036"/>
                  </a:cubicBezTo>
                  <a:cubicBezTo>
                    <a:pt x="3170" y="3103"/>
                    <a:pt x="3270" y="3170"/>
                    <a:pt x="3370" y="3303"/>
                  </a:cubicBezTo>
                  <a:cubicBezTo>
                    <a:pt x="3403" y="3336"/>
                    <a:pt x="3436" y="3403"/>
                    <a:pt x="3470" y="3470"/>
                  </a:cubicBezTo>
                  <a:cubicBezTo>
                    <a:pt x="3503" y="3503"/>
                    <a:pt x="3536" y="3603"/>
                    <a:pt x="3536" y="3603"/>
                  </a:cubicBezTo>
                  <a:lnTo>
                    <a:pt x="3570" y="3737"/>
                  </a:lnTo>
                  <a:lnTo>
                    <a:pt x="3570" y="3803"/>
                  </a:lnTo>
                  <a:cubicBezTo>
                    <a:pt x="3570" y="3870"/>
                    <a:pt x="3570" y="3937"/>
                    <a:pt x="3570" y="4004"/>
                  </a:cubicBezTo>
                  <a:cubicBezTo>
                    <a:pt x="3570" y="4137"/>
                    <a:pt x="3536" y="4304"/>
                    <a:pt x="3503" y="4437"/>
                  </a:cubicBezTo>
                  <a:cubicBezTo>
                    <a:pt x="3436" y="4704"/>
                    <a:pt x="3270" y="4971"/>
                    <a:pt x="3036" y="5171"/>
                  </a:cubicBezTo>
                  <a:cubicBezTo>
                    <a:pt x="3003" y="5204"/>
                    <a:pt x="2969" y="5238"/>
                    <a:pt x="2969" y="5305"/>
                  </a:cubicBezTo>
                  <a:cubicBezTo>
                    <a:pt x="3003" y="5405"/>
                    <a:pt x="3069" y="5438"/>
                    <a:pt x="3170" y="5438"/>
                  </a:cubicBezTo>
                  <a:cubicBezTo>
                    <a:pt x="3270" y="5405"/>
                    <a:pt x="3370" y="5371"/>
                    <a:pt x="3436" y="5305"/>
                  </a:cubicBezTo>
                  <a:cubicBezTo>
                    <a:pt x="3536" y="5271"/>
                    <a:pt x="3637" y="5204"/>
                    <a:pt x="3703" y="5138"/>
                  </a:cubicBezTo>
                  <a:cubicBezTo>
                    <a:pt x="3870" y="5004"/>
                    <a:pt x="3970" y="4838"/>
                    <a:pt x="4070" y="4671"/>
                  </a:cubicBezTo>
                  <a:cubicBezTo>
                    <a:pt x="4170" y="4471"/>
                    <a:pt x="4237" y="4270"/>
                    <a:pt x="4270" y="4070"/>
                  </a:cubicBezTo>
                  <a:cubicBezTo>
                    <a:pt x="4270" y="3970"/>
                    <a:pt x="4270" y="3837"/>
                    <a:pt x="4270" y="3737"/>
                  </a:cubicBezTo>
                  <a:lnTo>
                    <a:pt x="4237" y="3570"/>
                  </a:lnTo>
                  <a:lnTo>
                    <a:pt x="4204" y="3437"/>
                  </a:lnTo>
                  <a:cubicBezTo>
                    <a:pt x="4137" y="3236"/>
                    <a:pt x="4037" y="3036"/>
                    <a:pt x="3870" y="2869"/>
                  </a:cubicBezTo>
                  <a:cubicBezTo>
                    <a:pt x="3737" y="2703"/>
                    <a:pt x="3570" y="2569"/>
                    <a:pt x="3403" y="2436"/>
                  </a:cubicBezTo>
                  <a:cubicBezTo>
                    <a:pt x="3176" y="2322"/>
                    <a:pt x="2938" y="2252"/>
                    <a:pt x="2702" y="2230"/>
                  </a:cubicBezTo>
                  <a:lnTo>
                    <a:pt x="2702" y="2230"/>
                  </a:lnTo>
                  <a:cubicBezTo>
                    <a:pt x="2714" y="2199"/>
                    <a:pt x="2725" y="2167"/>
                    <a:pt x="2736" y="2136"/>
                  </a:cubicBezTo>
                  <a:cubicBezTo>
                    <a:pt x="2769" y="1935"/>
                    <a:pt x="2803" y="1735"/>
                    <a:pt x="2769" y="1502"/>
                  </a:cubicBezTo>
                  <a:cubicBezTo>
                    <a:pt x="2769" y="1302"/>
                    <a:pt x="2703" y="1102"/>
                    <a:pt x="2636" y="901"/>
                  </a:cubicBezTo>
                  <a:cubicBezTo>
                    <a:pt x="2569" y="835"/>
                    <a:pt x="2536" y="735"/>
                    <a:pt x="2469" y="635"/>
                  </a:cubicBezTo>
                  <a:lnTo>
                    <a:pt x="2369" y="534"/>
                  </a:lnTo>
                  <a:lnTo>
                    <a:pt x="2269" y="434"/>
                  </a:lnTo>
                  <a:cubicBezTo>
                    <a:pt x="1969" y="134"/>
                    <a:pt x="1568" y="1"/>
                    <a:pt x="1168" y="1"/>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58"/>
            <p:cNvSpPr/>
            <p:nvPr/>
          </p:nvSpPr>
          <p:spPr>
            <a:xfrm>
              <a:off x="6744125" y="2338845"/>
              <a:ext cx="59864" cy="20686"/>
            </a:xfrm>
            <a:custGeom>
              <a:avLst/>
              <a:gdLst/>
              <a:ahLst/>
              <a:cxnLst/>
              <a:rect l="l" t="t" r="r" b="b"/>
              <a:pathLst>
                <a:path w="6772" h="2340" extrusionOk="0">
                  <a:moveTo>
                    <a:pt x="275" y="0"/>
                  </a:moveTo>
                  <a:cubicBezTo>
                    <a:pt x="218" y="0"/>
                    <a:pt x="158" y="31"/>
                    <a:pt x="134" y="80"/>
                  </a:cubicBezTo>
                  <a:cubicBezTo>
                    <a:pt x="101" y="180"/>
                    <a:pt x="67" y="247"/>
                    <a:pt x="34" y="347"/>
                  </a:cubicBezTo>
                  <a:cubicBezTo>
                    <a:pt x="0" y="647"/>
                    <a:pt x="67" y="947"/>
                    <a:pt x="201" y="1214"/>
                  </a:cubicBezTo>
                  <a:cubicBezTo>
                    <a:pt x="301" y="1381"/>
                    <a:pt x="467" y="1548"/>
                    <a:pt x="634" y="1681"/>
                  </a:cubicBezTo>
                  <a:cubicBezTo>
                    <a:pt x="701" y="1714"/>
                    <a:pt x="801" y="1781"/>
                    <a:pt x="901" y="1815"/>
                  </a:cubicBezTo>
                  <a:cubicBezTo>
                    <a:pt x="934" y="1848"/>
                    <a:pt x="1001" y="1881"/>
                    <a:pt x="1068" y="1881"/>
                  </a:cubicBezTo>
                  <a:lnTo>
                    <a:pt x="1201" y="1915"/>
                  </a:lnTo>
                  <a:lnTo>
                    <a:pt x="1535" y="1915"/>
                  </a:lnTo>
                  <a:cubicBezTo>
                    <a:pt x="1635" y="1881"/>
                    <a:pt x="1735" y="1881"/>
                    <a:pt x="1835" y="1848"/>
                  </a:cubicBezTo>
                  <a:cubicBezTo>
                    <a:pt x="2203" y="1725"/>
                    <a:pt x="2514" y="1462"/>
                    <a:pt x="2692" y="1136"/>
                  </a:cubicBezTo>
                  <a:lnTo>
                    <a:pt x="2692" y="1136"/>
                  </a:lnTo>
                  <a:cubicBezTo>
                    <a:pt x="2857" y="1336"/>
                    <a:pt x="3042" y="1522"/>
                    <a:pt x="3236" y="1681"/>
                  </a:cubicBezTo>
                  <a:cubicBezTo>
                    <a:pt x="3336" y="1748"/>
                    <a:pt x="3436" y="1815"/>
                    <a:pt x="3536" y="1915"/>
                  </a:cubicBezTo>
                  <a:cubicBezTo>
                    <a:pt x="3636" y="1981"/>
                    <a:pt x="3736" y="2015"/>
                    <a:pt x="3870" y="2081"/>
                  </a:cubicBezTo>
                  <a:cubicBezTo>
                    <a:pt x="4070" y="2181"/>
                    <a:pt x="4304" y="2248"/>
                    <a:pt x="4570" y="2315"/>
                  </a:cubicBezTo>
                  <a:cubicBezTo>
                    <a:pt x="4687" y="2332"/>
                    <a:pt x="4812" y="2340"/>
                    <a:pt x="4937" y="2340"/>
                  </a:cubicBezTo>
                  <a:cubicBezTo>
                    <a:pt x="5062" y="2340"/>
                    <a:pt x="5187" y="2332"/>
                    <a:pt x="5304" y="2315"/>
                  </a:cubicBezTo>
                  <a:cubicBezTo>
                    <a:pt x="5438" y="2282"/>
                    <a:pt x="5538" y="2248"/>
                    <a:pt x="5671" y="2215"/>
                  </a:cubicBezTo>
                  <a:cubicBezTo>
                    <a:pt x="5771" y="2148"/>
                    <a:pt x="5871" y="2115"/>
                    <a:pt x="6005" y="2048"/>
                  </a:cubicBezTo>
                  <a:cubicBezTo>
                    <a:pt x="6205" y="1881"/>
                    <a:pt x="6372" y="1714"/>
                    <a:pt x="6505" y="1514"/>
                  </a:cubicBezTo>
                  <a:cubicBezTo>
                    <a:pt x="6572" y="1414"/>
                    <a:pt x="6639" y="1281"/>
                    <a:pt x="6672" y="1181"/>
                  </a:cubicBezTo>
                  <a:cubicBezTo>
                    <a:pt x="6739" y="1047"/>
                    <a:pt x="6739" y="914"/>
                    <a:pt x="6772" y="814"/>
                  </a:cubicBezTo>
                  <a:lnTo>
                    <a:pt x="6772" y="780"/>
                  </a:lnTo>
                  <a:cubicBezTo>
                    <a:pt x="6755" y="697"/>
                    <a:pt x="6689" y="655"/>
                    <a:pt x="6622" y="655"/>
                  </a:cubicBezTo>
                  <a:cubicBezTo>
                    <a:pt x="6555" y="655"/>
                    <a:pt x="6488" y="697"/>
                    <a:pt x="6472" y="780"/>
                  </a:cubicBezTo>
                  <a:cubicBezTo>
                    <a:pt x="6472" y="881"/>
                    <a:pt x="6438" y="981"/>
                    <a:pt x="6438" y="1081"/>
                  </a:cubicBezTo>
                  <a:cubicBezTo>
                    <a:pt x="6372" y="1181"/>
                    <a:pt x="6338" y="1281"/>
                    <a:pt x="6305" y="1348"/>
                  </a:cubicBezTo>
                  <a:cubicBezTo>
                    <a:pt x="6172" y="1548"/>
                    <a:pt x="6005" y="1681"/>
                    <a:pt x="5838" y="1781"/>
                  </a:cubicBezTo>
                  <a:cubicBezTo>
                    <a:pt x="5738" y="1848"/>
                    <a:pt x="5671" y="1881"/>
                    <a:pt x="5571" y="1915"/>
                  </a:cubicBezTo>
                  <a:cubicBezTo>
                    <a:pt x="5471" y="1948"/>
                    <a:pt x="5371" y="1981"/>
                    <a:pt x="5271" y="1981"/>
                  </a:cubicBezTo>
                  <a:cubicBezTo>
                    <a:pt x="5174" y="1995"/>
                    <a:pt x="5083" y="2003"/>
                    <a:pt x="4996" y="2003"/>
                  </a:cubicBezTo>
                  <a:cubicBezTo>
                    <a:pt x="4872" y="2003"/>
                    <a:pt x="4754" y="1987"/>
                    <a:pt x="4637" y="1948"/>
                  </a:cubicBezTo>
                  <a:cubicBezTo>
                    <a:pt x="4404" y="1915"/>
                    <a:pt x="4237" y="1815"/>
                    <a:pt x="4037" y="1714"/>
                  </a:cubicBezTo>
                  <a:cubicBezTo>
                    <a:pt x="3937" y="1681"/>
                    <a:pt x="3870" y="1614"/>
                    <a:pt x="3770" y="1548"/>
                  </a:cubicBezTo>
                  <a:cubicBezTo>
                    <a:pt x="3703" y="1481"/>
                    <a:pt x="3603" y="1414"/>
                    <a:pt x="3536" y="1348"/>
                  </a:cubicBezTo>
                  <a:cubicBezTo>
                    <a:pt x="3236" y="1014"/>
                    <a:pt x="2969" y="647"/>
                    <a:pt x="2802" y="247"/>
                  </a:cubicBezTo>
                  <a:cubicBezTo>
                    <a:pt x="2736" y="147"/>
                    <a:pt x="2636" y="80"/>
                    <a:pt x="2536" y="80"/>
                  </a:cubicBezTo>
                  <a:cubicBezTo>
                    <a:pt x="2518" y="76"/>
                    <a:pt x="2501" y="75"/>
                    <a:pt x="2485" y="75"/>
                  </a:cubicBezTo>
                  <a:cubicBezTo>
                    <a:pt x="2342" y="75"/>
                    <a:pt x="2235" y="197"/>
                    <a:pt x="2235" y="347"/>
                  </a:cubicBezTo>
                  <a:lnTo>
                    <a:pt x="2235" y="380"/>
                  </a:lnTo>
                  <a:cubicBezTo>
                    <a:pt x="2202" y="614"/>
                    <a:pt x="2069" y="847"/>
                    <a:pt x="1902" y="981"/>
                  </a:cubicBezTo>
                  <a:cubicBezTo>
                    <a:pt x="1802" y="1047"/>
                    <a:pt x="1702" y="1114"/>
                    <a:pt x="1568" y="1147"/>
                  </a:cubicBezTo>
                  <a:cubicBezTo>
                    <a:pt x="1535" y="1181"/>
                    <a:pt x="1468" y="1181"/>
                    <a:pt x="1435" y="1181"/>
                  </a:cubicBezTo>
                  <a:lnTo>
                    <a:pt x="1101" y="1181"/>
                  </a:lnTo>
                  <a:cubicBezTo>
                    <a:pt x="1068" y="1147"/>
                    <a:pt x="1001" y="1147"/>
                    <a:pt x="934" y="1114"/>
                  </a:cubicBezTo>
                  <a:cubicBezTo>
                    <a:pt x="834" y="1047"/>
                    <a:pt x="768" y="981"/>
                    <a:pt x="668" y="881"/>
                  </a:cubicBezTo>
                  <a:cubicBezTo>
                    <a:pt x="634" y="814"/>
                    <a:pt x="601" y="780"/>
                    <a:pt x="568" y="714"/>
                  </a:cubicBezTo>
                  <a:cubicBezTo>
                    <a:pt x="534" y="647"/>
                    <a:pt x="501" y="614"/>
                    <a:pt x="467" y="547"/>
                  </a:cubicBezTo>
                  <a:cubicBezTo>
                    <a:pt x="467" y="480"/>
                    <a:pt x="434" y="414"/>
                    <a:pt x="434" y="347"/>
                  </a:cubicBezTo>
                  <a:cubicBezTo>
                    <a:pt x="434" y="280"/>
                    <a:pt x="434" y="213"/>
                    <a:pt x="434" y="147"/>
                  </a:cubicBezTo>
                  <a:cubicBezTo>
                    <a:pt x="434" y="80"/>
                    <a:pt x="401" y="47"/>
                    <a:pt x="334" y="13"/>
                  </a:cubicBezTo>
                  <a:cubicBezTo>
                    <a:pt x="316" y="4"/>
                    <a:pt x="296" y="0"/>
                    <a:pt x="275"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58"/>
            <p:cNvSpPr/>
            <p:nvPr/>
          </p:nvSpPr>
          <p:spPr>
            <a:xfrm>
              <a:off x="6701665" y="2274451"/>
              <a:ext cx="16814" cy="51537"/>
            </a:xfrm>
            <a:custGeom>
              <a:avLst/>
              <a:gdLst/>
              <a:ahLst/>
              <a:cxnLst/>
              <a:rect l="l" t="t" r="r" b="b"/>
              <a:pathLst>
                <a:path w="1902" h="5830" extrusionOk="0">
                  <a:moveTo>
                    <a:pt x="1618" y="0"/>
                  </a:moveTo>
                  <a:cubicBezTo>
                    <a:pt x="1568" y="0"/>
                    <a:pt x="1518" y="9"/>
                    <a:pt x="1468" y="25"/>
                  </a:cubicBezTo>
                  <a:cubicBezTo>
                    <a:pt x="1401" y="25"/>
                    <a:pt x="1301" y="25"/>
                    <a:pt x="1201" y="59"/>
                  </a:cubicBezTo>
                  <a:cubicBezTo>
                    <a:pt x="1034" y="92"/>
                    <a:pt x="867" y="159"/>
                    <a:pt x="701" y="259"/>
                  </a:cubicBezTo>
                  <a:cubicBezTo>
                    <a:pt x="567" y="359"/>
                    <a:pt x="400" y="492"/>
                    <a:pt x="300" y="626"/>
                  </a:cubicBezTo>
                  <a:cubicBezTo>
                    <a:pt x="167" y="793"/>
                    <a:pt x="100" y="959"/>
                    <a:pt x="33" y="1126"/>
                  </a:cubicBezTo>
                  <a:lnTo>
                    <a:pt x="0" y="1260"/>
                  </a:lnTo>
                  <a:lnTo>
                    <a:pt x="0" y="1426"/>
                  </a:lnTo>
                  <a:cubicBezTo>
                    <a:pt x="0" y="1493"/>
                    <a:pt x="0" y="1593"/>
                    <a:pt x="0" y="1693"/>
                  </a:cubicBezTo>
                  <a:cubicBezTo>
                    <a:pt x="33" y="1893"/>
                    <a:pt x="100" y="2060"/>
                    <a:pt x="167" y="2227"/>
                  </a:cubicBezTo>
                  <a:cubicBezTo>
                    <a:pt x="269" y="2452"/>
                    <a:pt x="422" y="2653"/>
                    <a:pt x="610" y="2805"/>
                  </a:cubicBezTo>
                  <a:lnTo>
                    <a:pt x="610" y="2805"/>
                  </a:lnTo>
                  <a:cubicBezTo>
                    <a:pt x="464" y="2950"/>
                    <a:pt x="347" y="3127"/>
                    <a:pt x="267" y="3328"/>
                  </a:cubicBezTo>
                  <a:cubicBezTo>
                    <a:pt x="167" y="3494"/>
                    <a:pt x="133" y="3695"/>
                    <a:pt x="100" y="3895"/>
                  </a:cubicBezTo>
                  <a:cubicBezTo>
                    <a:pt x="67" y="3995"/>
                    <a:pt x="67" y="4062"/>
                    <a:pt x="67" y="4162"/>
                  </a:cubicBezTo>
                  <a:cubicBezTo>
                    <a:pt x="67" y="4262"/>
                    <a:pt x="67" y="4362"/>
                    <a:pt x="67" y="4428"/>
                  </a:cubicBezTo>
                  <a:lnTo>
                    <a:pt x="67" y="4562"/>
                  </a:lnTo>
                  <a:lnTo>
                    <a:pt x="100" y="4695"/>
                  </a:lnTo>
                  <a:cubicBezTo>
                    <a:pt x="133" y="4762"/>
                    <a:pt x="167" y="4862"/>
                    <a:pt x="200" y="4929"/>
                  </a:cubicBezTo>
                  <a:cubicBezTo>
                    <a:pt x="300" y="5096"/>
                    <a:pt x="400" y="5229"/>
                    <a:pt x="500" y="5363"/>
                  </a:cubicBezTo>
                  <a:cubicBezTo>
                    <a:pt x="734" y="5629"/>
                    <a:pt x="1067" y="5763"/>
                    <a:pt x="1401" y="5830"/>
                  </a:cubicBezTo>
                  <a:cubicBezTo>
                    <a:pt x="1468" y="5830"/>
                    <a:pt x="1501" y="5796"/>
                    <a:pt x="1534" y="5763"/>
                  </a:cubicBezTo>
                  <a:cubicBezTo>
                    <a:pt x="1601" y="5696"/>
                    <a:pt x="1568" y="5596"/>
                    <a:pt x="1501" y="5563"/>
                  </a:cubicBezTo>
                  <a:cubicBezTo>
                    <a:pt x="1301" y="5396"/>
                    <a:pt x="1134" y="5196"/>
                    <a:pt x="1001" y="4996"/>
                  </a:cubicBezTo>
                  <a:cubicBezTo>
                    <a:pt x="934" y="4896"/>
                    <a:pt x="867" y="4762"/>
                    <a:pt x="834" y="4662"/>
                  </a:cubicBezTo>
                  <a:cubicBezTo>
                    <a:pt x="801" y="4595"/>
                    <a:pt x="767" y="4562"/>
                    <a:pt x="767" y="4495"/>
                  </a:cubicBezTo>
                  <a:lnTo>
                    <a:pt x="767" y="4428"/>
                  </a:lnTo>
                  <a:lnTo>
                    <a:pt x="767" y="4328"/>
                  </a:lnTo>
                  <a:lnTo>
                    <a:pt x="767" y="4162"/>
                  </a:lnTo>
                  <a:lnTo>
                    <a:pt x="767" y="3995"/>
                  </a:lnTo>
                  <a:cubicBezTo>
                    <a:pt x="801" y="3861"/>
                    <a:pt x="834" y="3728"/>
                    <a:pt x="867" y="3628"/>
                  </a:cubicBezTo>
                  <a:cubicBezTo>
                    <a:pt x="934" y="3394"/>
                    <a:pt x="1101" y="3194"/>
                    <a:pt x="1268" y="3027"/>
                  </a:cubicBezTo>
                  <a:lnTo>
                    <a:pt x="1301" y="3027"/>
                  </a:lnTo>
                  <a:cubicBezTo>
                    <a:pt x="1468" y="2861"/>
                    <a:pt x="1401" y="2594"/>
                    <a:pt x="1201" y="2560"/>
                  </a:cubicBezTo>
                  <a:cubicBezTo>
                    <a:pt x="1067" y="2527"/>
                    <a:pt x="934" y="2460"/>
                    <a:pt x="834" y="2394"/>
                  </a:cubicBezTo>
                  <a:cubicBezTo>
                    <a:pt x="734" y="2294"/>
                    <a:pt x="634" y="2194"/>
                    <a:pt x="567" y="2093"/>
                  </a:cubicBezTo>
                  <a:cubicBezTo>
                    <a:pt x="467" y="1960"/>
                    <a:pt x="400" y="1827"/>
                    <a:pt x="367" y="1660"/>
                  </a:cubicBezTo>
                  <a:cubicBezTo>
                    <a:pt x="367" y="1593"/>
                    <a:pt x="367" y="1526"/>
                    <a:pt x="367" y="1460"/>
                  </a:cubicBezTo>
                  <a:lnTo>
                    <a:pt x="367" y="1360"/>
                  </a:lnTo>
                  <a:lnTo>
                    <a:pt x="367" y="1226"/>
                  </a:lnTo>
                  <a:cubicBezTo>
                    <a:pt x="434" y="926"/>
                    <a:pt x="600" y="692"/>
                    <a:pt x="867" y="526"/>
                  </a:cubicBezTo>
                  <a:cubicBezTo>
                    <a:pt x="1001" y="426"/>
                    <a:pt x="1134" y="392"/>
                    <a:pt x="1268" y="359"/>
                  </a:cubicBezTo>
                  <a:cubicBezTo>
                    <a:pt x="1334" y="326"/>
                    <a:pt x="1434" y="326"/>
                    <a:pt x="1501" y="326"/>
                  </a:cubicBezTo>
                  <a:lnTo>
                    <a:pt x="1735" y="326"/>
                  </a:lnTo>
                  <a:lnTo>
                    <a:pt x="1701" y="292"/>
                  </a:lnTo>
                  <a:lnTo>
                    <a:pt x="1701" y="292"/>
                  </a:lnTo>
                  <a:cubicBezTo>
                    <a:pt x="1720" y="298"/>
                    <a:pt x="1737" y="301"/>
                    <a:pt x="1753" y="301"/>
                  </a:cubicBezTo>
                  <a:cubicBezTo>
                    <a:pt x="1824" y="301"/>
                    <a:pt x="1868" y="247"/>
                    <a:pt x="1868" y="192"/>
                  </a:cubicBezTo>
                  <a:cubicBezTo>
                    <a:pt x="1901" y="92"/>
                    <a:pt x="1835" y="25"/>
                    <a:pt x="1768" y="25"/>
                  </a:cubicBezTo>
                  <a:cubicBezTo>
                    <a:pt x="1718" y="9"/>
                    <a:pt x="1668" y="0"/>
                    <a:pt x="1618" y="0"/>
                  </a:cubicBezTo>
                  <a:close/>
                </a:path>
              </a:pathLst>
            </a:custGeom>
            <a:solidFill>
              <a:srgbClr val="B7E2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58"/>
            <p:cNvSpPr/>
            <p:nvPr/>
          </p:nvSpPr>
          <p:spPr>
            <a:xfrm>
              <a:off x="6745814" y="2508960"/>
              <a:ext cx="14542" cy="26812"/>
            </a:xfrm>
            <a:custGeom>
              <a:avLst/>
              <a:gdLst/>
              <a:ahLst/>
              <a:cxnLst/>
              <a:rect l="l" t="t" r="r" b="b"/>
              <a:pathLst>
                <a:path w="1645" h="3033" extrusionOk="0">
                  <a:moveTo>
                    <a:pt x="218" y="0"/>
                  </a:moveTo>
                  <a:cubicBezTo>
                    <a:pt x="82" y="0"/>
                    <a:pt x="0" y="284"/>
                    <a:pt x="176" y="284"/>
                  </a:cubicBezTo>
                  <a:lnTo>
                    <a:pt x="310" y="351"/>
                  </a:lnTo>
                  <a:cubicBezTo>
                    <a:pt x="377" y="418"/>
                    <a:pt x="477" y="484"/>
                    <a:pt x="543" y="551"/>
                  </a:cubicBezTo>
                  <a:cubicBezTo>
                    <a:pt x="677" y="684"/>
                    <a:pt x="777" y="785"/>
                    <a:pt x="844" y="951"/>
                  </a:cubicBezTo>
                  <a:cubicBezTo>
                    <a:pt x="910" y="1118"/>
                    <a:pt x="944" y="1285"/>
                    <a:pt x="977" y="1452"/>
                  </a:cubicBezTo>
                  <a:cubicBezTo>
                    <a:pt x="977" y="1785"/>
                    <a:pt x="977" y="2085"/>
                    <a:pt x="944" y="2386"/>
                  </a:cubicBezTo>
                  <a:lnTo>
                    <a:pt x="944" y="2719"/>
                  </a:lnTo>
                  <a:cubicBezTo>
                    <a:pt x="944" y="2753"/>
                    <a:pt x="944" y="2819"/>
                    <a:pt x="944" y="2853"/>
                  </a:cubicBezTo>
                  <a:lnTo>
                    <a:pt x="944" y="2886"/>
                  </a:lnTo>
                  <a:cubicBezTo>
                    <a:pt x="944" y="2919"/>
                    <a:pt x="944" y="2919"/>
                    <a:pt x="944" y="2953"/>
                  </a:cubicBezTo>
                  <a:cubicBezTo>
                    <a:pt x="968" y="3002"/>
                    <a:pt x="1028" y="3033"/>
                    <a:pt x="1098" y="3033"/>
                  </a:cubicBezTo>
                  <a:cubicBezTo>
                    <a:pt x="1123" y="3033"/>
                    <a:pt x="1150" y="3028"/>
                    <a:pt x="1177" y="3019"/>
                  </a:cubicBezTo>
                  <a:cubicBezTo>
                    <a:pt x="1210" y="2986"/>
                    <a:pt x="1277" y="2953"/>
                    <a:pt x="1311" y="2919"/>
                  </a:cubicBezTo>
                  <a:cubicBezTo>
                    <a:pt x="1411" y="2819"/>
                    <a:pt x="1511" y="2686"/>
                    <a:pt x="1544" y="2552"/>
                  </a:cubicBezTo>
                  <a:cubicBezTo>
                    <a:pt x="1611" y="2352"/>
                    <a:pt x="1644" y="2152"/>
                    <a:pt x="1611" y="1952"/>
                  </a:cubicBezTo>
                  <a:cubicBezTo>
                    <a:pt x="1577" y="1719"/>
                    <a:pt x="1544" y="1518"/>
                    <a:pt x="1444" y="1318"/>
                  </a:cubicBezTo>
                  <a:cubicBezTo>
                    <a:pt x="1344" y="1118"/>
                    <a:pt x="1210" y="918"/>
                    <a:pt x="1077" y="751"/>
                  </a:cubicBezTo>
                  <a:cubicBezTo>
                    <a:pt x="1010" y="684"/>
                    <a:pt x="977" y="618"/>
                    <a:pt x="910" y="551"/>
                  </a:cubicBezTo>
                  <a:cubicBezTo>
                    <a:pt x="844" y="484"/>
                    <a:pt x="777" y="418"/>
                    <a:pt x="710" y="351"/>
                  </a:cubicBezTo>
                  <a:cubicBezTo>
                    <a:pt x="610" y="284"/>
                    <a:pt x="510" y="184"/>
                    <a:pt x="410" y="117"/>
                  </a:cubicBezTo>
                  <a:lnTo>
                    <a:pt x="276" y="51"/>
                  </a:lnTo>
                  <a:lnTo>
                    <a:pt x="276" y="17"/>
                  </a:lnTo>
                  <a:cubicBezTo>
                    <a:pt x="256" y="5"/>
                    <a:pt x="237" y="0"/>
                    <a:pt x="21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58"/>
            <p:cNvSpPr/>
            <p:nvPr/>
          </p:nvSpPr>
          <p:spPr>
            <a:xfrm>
              <a:off x="6737044" y="2563991"/>
              <a:ext cx="20067" cy="29755"/>
            </a:xfrm>
            <a:custGeom>
              <a:avLst/>
              <a:gdLst/>
              <a:ahLst/>
              <a:cxnLst/>
              <a:rect l="l" t="t" r="r" b="b"/>
              <a:pathLst>
                <a:path w="2270" h="3366" extrusionOk="0">
                  <a:moveTo>
                    <a:pt x="2107" y="0"/>
                  </a:moveTo>
                  <a:cubicBezTo>
                    <a:pt x="2020" y="0"/>
                    <a:pt x="1929" y="64"/>
                    <a:pt x="1969" y="164"/>
                  </a:cubicBezTo>
                  <a:cubicBezTo>
                    <a:pt x="1969" y="164"/>
                    <a:pt x="2002" y="230"/>
                    <a:pt x="2002" y="364"/>
                  </a:cubicBezTo>
                  <a:cubicBezTo>
                    <a:pt x="2002" y="397"/>
                    <a:pt x="2002" y="464"/>
                    <a:pt x="2002" y="530"/>
                  </a:cubicBezTo>
                  <a:cubicBezTo>
                    <a:pt x="2002" y="631"/>
                    <a:pt x="2002" y="697"/>
                    <a:pt x="2002" y="764"/>
                  </a:cubicBezTo>
                  <a:cubicBezTo>
                    <a:pt x="1969" y="864"/>
                    <a:pt x="1969" y="964"/>
                    <a:pt x="1936" y="1064"/>
                  </a:cubicBezTo>
                  <a:cubicBezTo>
                    <a:pt x="1936" y="1164"/>
                    <a:pt x="1902" y="1264"/>
                    <a:pt x="1836" y="1364"/>
                  </a:cubicBezTo>
                  <a:cubicBezTo>
                    <a:pt x="1735" y="1565"/>
                    <a:pt x="1635" y="1765"/>
                    <a:pt x="1469" y="1931"/>
                  </a:cubicBezTo>
                  <a:cubicBezTo>
                    <a:pt x="1335" y="2098"/>
                    <a:pt x="1168" y="2265"/>
                    <a:pt x="1002" y="2398"/>
                  </a:cubicBezTo>
                  <a:cubicBezTo>
                    <a:pt x="902" y="2432"/>
                    <a:pt x="835" y="2499"/>
                    <a:pt x="735" y="2565"/>
                  </a:cubicBezTo>
                  <a:lnTo>
                    <a:pt x="535" y="2699"/>
                  </a:lnTo>
                  <a:cubicBezTo>
                    <a:pt x="468" y="2765"/>
                    <a:pt x="401" y="2799"/>
                    <a:pt x="334" y="2832"/>
                  </a:cubicBezTo>
                  <a:cubicBezTo>
                    <a:pt x="301" y="2865"/>
                    <a:pt x="234" y="2932"/>
                    <a:pt x="201" y="2966"/>
                  </a:cubicBezTo>
                  <a:cubicBezTo>
                    <a:pt x="134" y="2999"/>
                    <a:pt x="101" y="3032"/>
                    <a:pt x="68" y="3066"/>
                  </a:cubicBezTo>
                  <a:cubicBezTo>
                    <a:pt x="34" y="3099"/>
                    <a:pt x="1" y="3099"/>
                    <a:pt x="1" y="3132"/>
                  </a:cubicBezTo>
                  <a:cubicBezTo>
                    <a:pt x="1" y="3232"/>
                    <a:pt x="34" y="3299"/>
                    <a:pt x="134" y="3332"/>
                  </a:cubicBezTo>
                  <a:cubicBezTo>
                    <a:pt x="201" y="3366"/>
                    <a:pt x="268" y="3366"/>
                    <a:pt x="334" y="3366"/>
                  </a:cubicBezTo>
                  <a:cubicBezTo>
                    <a:pt x="501" y="3366"/>
                    <a:pt x="668" y="3332"/>
                    <a:pt x="835" y="3266"/>
                  </a:cubicBezTo>
                  <a:cubicBezTo>
                    <a:pt x="1068" y="3199"/>
                    <a:pt x="1268" y="3066"/>
                    <a:pt x="1435" y="2865"/>
                  </a:cubicBezTo>
                  <a:cubicBezTo>
                    <a:pt x="1535" y="2799"/>
                    <a:pt x="1635" y="2665"/>
                    <a:pt x="1702" y="2565"/>
                  </a:cubicBezTo>
                  <a:cubicBezTo>
                    <a:pt x="1802" y="2465"/>
                    <a:pt x="1869" y="2332"/>
                    <a:pt x="1936" y="2198"/>
                  </a:cubicBezTo>
                  <a:cubicBezTo>
                    <a:pt x="2036" y="1965"/>
                    <a:pt x="2136" y="1698"/>
                    <a:pt x="2202" y="1464"/>
                  </a:cubicBezTo>
                  <a:cubicBezTo>
                    <a:pt x="2202" y="1331"/>
                    <a:pt x="2269" y="1198"/>
                    <a:pt x="2269" y="1098"/>
                  </a:cubicBezTo>
                  <a:cubicBezTo>
                    <a:pt x="2269" y="997"/>
                    <a:pt x="2269" y="897"/>
                    <a:pt x="2269" y="764"/>
                  </a:cubicBezTo>
                  <a:cubicBezTo>
                    <a:pt x="2269" y="631"/>
                    <a:pt x="2269" y="464"/>
                    <a:pt x="2269" y="297"/>
                  </a:cubicBezTo>
                  <a:cubicBezTo>
                    <a:pt x="2236" y="197"/>
                    <a:pt x="2236" y="130"/>
                    <a:pt x="2236" y="130"/>
                  </a:cubicBezTo>
                  <a:cubicBezTo>
                    <a:pt x="2236" y="130"/>
                    <a:pt x="2236" y="97"/>
                    <a:pt x="2236" y="97"/>
                  </a:cubicBezTo>
                  <a:cubicBezTo>
                    <a:pt x="2222" y="30"/>
                    <a:pt x="2165" y="0"/>
                    <a:pt x="2107"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58"/>
            <p:cNvSpPr/>
            <p:nvPr/>
          </p:nvSpPr>
          <p:spPr>
            <a:xfrm>
              <a:off x="6723774" y="2543959"/>
              <a:ext cx="12694" cy="21313"/>
            </a:xfrm>
            <a:custGeom>
              <a:avLst/>
              <a:gdLst/>
              <a:ahLst/>
              <a:cxnLst/>
              <a:rect l="l" t="t" r="r" b="b"/>
              <a:pathLst>
                <a:path w="1436" h="2411" extrusionOk="0">
                  <a:moveTo>
                    <a:pt x="1133" y="0"/>
                  </a:moveTo>
                  <a:cubicBezTo>
                    <a:pt x="1110" y="0"/>
                    <a:pt x="1088" y="8"/>
                    <a:pt x="1068" y="28"/>
                  </a:cubicBezTo>
                  <a:cubicBezTo>
                    <a:pt x="968" y="61"/>
                    <a:pt x="968" y="128"/>
                    <a:pt x="1002" y="228"/>
                  </a:cubicBezTo>
                  <a:lnTo>
                    <a:pt x="1035" y="328"/>
                  </a:lnTo>
                  <a:cubicBezTo>
                    <a:pt x="1068" y="395"/>
                    <a:pt x="1102" y="495"/>
                    <a:pt x="1102" y="562"/>
                  </a:cubicBezTo>
                  <a:cubicBezTo>
                    <a:pt x="1102" y="695"/>
                    <a:pt x="1102" y="828"/>
                    <a:pt x="1035" y="962"/>
                  </a:cubicBezTo>
                  <a:cubicBezTo>
                    <a:pt x="1002" y="1095"/>
                    <a:pt x="935" y="1195"/>
                    <a:pt x="835" y="1329"/>
                  </a:cubicBezTo>
                  <a:cubicBezTo>
                    <a:pt x="668" y="1496"/>
                    <a:pt x="468" y="1629"/>
                    <a:pt x="301" y="1796"/>
                  </a:cubicBezTo>
                  <a:cubicBezTo>
                    <a:pt x="234" y="1862"/>
                    <a:pt x="168" y="1929"/>
                    <a:pt x="101" y="1996"/>
                  </a:cubicBezTo>
                  <a:cubicBezTo>
                    <a:pt x="101" y="1996"/>
                    <a:pt x="68" y="2029"/>
                    <a:pt x="34" y="2063"/>
                  </a:cubicBezTo>
                  <a:lnTo>
                    <a:pt x="34" y="2096"/>
                  </a:lnTo>
                  <a:cubicBezTo>
                    <a:pt x="1" y="2196"/>
                    <a:pt x="34" y="2296"/>
                    <a:pt x="134" y="2363"/>
                  </a:cubicBezTo>
                  <a:cubicBezTo>
                    <a:pt x="168" y="2363"/>
                    <a:pt x="201" y="2396"/>
                    <a:pt x="268" y="2396"/>
                  </a:cubicBezTo>
                  <a:cubicBezTo>
                    <a:pt x="307" y="2406"/>
                    <a:pt x="343" y="2410"/>
                    <a:pt x="378" y="2410"/>
                  </a:cubicBezTo>
                  <a:cubicBezTo>
                    <a:pt x="463" y="2410"/>
                    <a:pt x="540" y="2386"/>
                    <a:pt x="635" y="2363"/>
                  </a:cubicBezTo>
                  <a:cubicBezTo>
                    <a:pt x="801" y="2296"/>
                    <a:pt x="935" y="2196"/>
                    <a:pt x="1035" y="2063"/>
                  </a:cubicBezTo>
                  <a:cubicBezTo>
                    <a:pt x="1168" y="1896"/>
                    <a:pt x="1268" y="1729"/>
                    <a:pt x="1335" y="1529"/>
                  </a:cubicBezTo>
                  <a:cubicBezTo>
                    <a:pt x="1368" y="1362"/>
                    <a:pt x="1402" y="1195"/>
                    <a:pt x="1435" y="995"/>
                  </a:cubicBezTo>
                  <a:cubicBezTo>
                    <a:pt x="1435" y="828"/>
                    <a:pt x="1435" y="695"/>
                    <a:pt x="1435" y="528"/>
                  </a:cubicBezTo>
                  <a:cubicBezTo>
                    <a:pt x="1402" y="428"/>
                    <a:pt x="1402" y="295"/>
                    <a:pt x="1335" y="195"/>
                  </a:cubicBezTo>
                  <a:cubicBezTo>
                    <a:pt x="1335" y="128"/>
                    <a:pt x="1335" y="95"/>
                    <a:pt x="1335" y="95"/>
                  </a:cubicBezTo>
                  <a:lnTo>
                    <a:pt x="1268" y="95"/>
                  </a:lnTo>
                  <a:cubicBezTo>
                    <a:pt x="1245" y="47"/>
                    <a:pt x="1188" y="0"/>
                    <a:pt x="113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58"/>
            <p:cNvSpPr/>
            <p:nvPr/>
          </p:nvSpPr>
          <p:spPr>
            <a:xfrm>
              <a:off x="6664456" y="2424472"/>
              <a:ext cx="20111" cy="8937"/>
            </a:xfrm>
            <a:custGeom>
              <a:avLst/>
              <a:gdLst/>
              <a:ahLst/>
              <a:cxnLst/>
              <a:rect l="l" t="t" r="r" b="b"/>
              <a:pathLst>
                <a:path w="2275" h="1011" extrusionOk="0">
                  <a:moveTo>
                    <a:pt x="940" y="1"/>
                  </a:moveTo>
                  <a:cubicBezTo>
                    <a:pt x="840" y="1"/>
                    <a:pt x="707" y="1"/>
                    <a:pt x="573" y="34"/>
                  </a:cubicBezTo>
                  <a:cubicBezTo>
                    <a:pt x="473" y="34"/>
                    <a:pt x="373" y="68"/>
                    <a:pt x="306" y="68"/>
                  </a:cubicBezTo>
                  <a:lnTo>
                    <a:pt x="173" y="68"/>
                  </a:lnTo>
                  <a:cubicBezTo>
                    <a:pt x="1" y="125"/>
                    <a:pt x="75" y="355"/>
                    <a:pt x="226" y="355"/>
                  </a:cubicBezTo>
                  <a:cubicBezTo>
                    <a:pt x="251" y="355"/>
                    <a:pt x="278" y="348"/>
                    <a:pt x="306" y="334"/>
                  </a:cubicBezTo>
                  <a:lnTo>
                    <a:pt x="373" y="301"/>
                  </a:lnTo>
                  <a:cubicBezTo>
                    <a:pt x="440" y="268"/>
                    <a:pt x="506" y="268"/>
                    <a:pt x="606" y="268"/>
                  </a:cubicBezTo>
                  <a:cubicBezTo>
                    <a:pt x="707" y="268"/>
                    <a:pt x="807" y="301"/>
                    <a:pt x="907" y="334"/>
                  </a:cubicBezTo>
                  <a:cubicBezTo>
                    <a:pt x="1007" y="368"/>
                    <a:pt x="1107" y="434"/>
                    <a:pt x="1207" y="501"/>
                  </a:cubicBezTo>
                  <a:cubicBezTo>
                    <a:pt x="1340" y="635"/>
                    <a:pt x="1507" y="768"/>
                    <a:pt x="1674" y="901"/>
                  </a:cubicBezTo>
                  <a:cubicBezTo>
                    <a:pt x="1741" y="935"/>
                    <a:pt x="1807" y="968"/>
                    <a:pt x="1874" y="968"/>
                  </a:cubicBezTo>
                  <a:cubicBezTo>
                    <a:pt x="1907" y="1002"/>
                    <a:pt x="1941" y="1002"/>
                    <a:pt x="1974" y="1002"/>
                  </a:cubicBezTo>
                  <a:lnTo>
                    <a:pt x="2007" y="1002"/>
                  </a:lnTo>
                  <a:cubicBezTo>
                    <a:pt x="2025" y="1007"/>
                    <a:pt x="2043" y="1010"/>
                    <a:pt x="2060" y="1010"/>
                  </a:cubicBezTo>
                  <a:cubicBezTo>
                    <a:pt x="2141" y="1010"/>
                    <a:pt x="2213" y="950"/>
                    <a:pt x="2241" y="868"/>
                  </a:cubicBezTo>
                  <a:cubicBezTo>
                    <a:pt x="2274" y="701"/>
                    <a:pt x="2241" y="568"/>
                    <a:pt x="2141" y="434"/>
                  </a:cubicBezTo>
                  <a:cubicBezTo>
                    <a:pt x="1974" y="201"/>
                    <a:pt x="1707" y="68"/>
                    <a:pt x="1407" y="34"/>
                  </a:cubicBezTo>
                  <a:cubicBezTo>
                    <a:pt x="1274" y="1"/>
                    <a:pt x="1107" y="1"/>
                    <a:pt x="940"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58"/>
            <p:cNvSpPr/>
            <p:nvPr/>
          </p:nvSpPr>
          <p:spPr>
            <a:xfrm>
              <a:off x="6684258" y="2450127"/>
              <a:ext cx="16522" cy="12544"/>
            </a:xfrm>
            <a:custGeom>
              <a:avLst/>
              <a:gdLst/>
              <a:ahLst/>
              <a:cxnLst/>
              <a:rect l="l" t="t" r="r" b="b"/>
              <a:pathLst>
                <a:path w="1869" h="1419" extrusionOk="0">
                  <a:moveTo>
                    <a:pt x="134" y="1"/>
                  </a:moveTo>
                  <a:cubicBezTo>
                    <a:pt x="34" y="34"/>
                    <a:pt x="1" y="101"/>
                    <a:pt x="34" y="201"/>
                  </a:cubicBezTo>
                  <a:cubicBezTo>
                    <a:pt x="34" y="256"/>
                    <a:pt x="101" y="310"/>
                    <a:pt x="162" y="310"/>
                  </a:cubicBezTo>
                  <a:cubicBezTo>
                    <a:pt x="175" y="310"/>
                    <a:pt x="189" y="307"/>
                    <a:pt x="201" y="301"/>
                  </a:cubicBezTo>
                  <a:lnTo>
                    <a:pt x="501" y="301"/>
                  </a:lnTo>
                  <a:cubicBezTo>
                    <a:pt x="601" y="334"/>
                    <a:pt x="668" y="368"/>
                    <a:pt x="768" y="435"/>
                  </a:cubicBezTo>
                  <a:cubicBezTo>
                    <a:pt x="835" y="468"/>
                    <a:pt x="935" y="568"/>
                    <a:pt x="968" y="668"/>
                  </a:cubicBezTo>
                  <a:cubicBezTo>
                    <a:pt x="1102" y="868"/>
                    <a:pt x="1135" y="1035"/>
                    <a:pt x="1235" y="1135"/>
                  </a:cubicBezTo>
                  <a:cubicBezTo>
                    <a:pt x="1269" y="1202"/>
                    <a:pt x="1302" y="1235"/>
                    <a:pt x="1369" y="1302"/>
                  </a:cubicBezTo>
                  <a:cubicBezTo>
                    <a:pt x="1369" y="1302"/>
                    <a:pt x="1402" y="1335"/>
                    <a:pt x="1435" y="1369"/>
                  </a:cubicBezTo>
                  <a:lnTo>
                    <a:pt x="1469" y="1369"/>
                  </a:lnTo>
                  <a:cubicBezTo>
                    <a:pt x="1502" y="1402"/>
                    <a:pt x="1552" y="1419"/>
                    <a:pt x="1602" y="1419"/>
                  </a:cubicBezTo>
                  <a:cubicBezTo>
                    <a:pt x="1652" y="1419"/>
                    <a:pt x="1702" y="1402"/>
                    <a:pt x="1736" y="1369"/>
                  </a:cubicBezTo>
                  <a:cubicBezTo>
                    <a:pt x="1769" y="1335"/>
                    <a:pt x="1769" y="1302"/>
                    <a:pt x="1802" y="1268"/>
                  </a:cubicBezTo>
                  <a:cubicBezTo>
                    <a:pt x="1836" y="1135"/>
                    <a:pt x="1869" y="1035"/>
                    <a:pt x="1836" y="902"/>
                  </a:cubicBezTo>
                  <a:cubicBezTo>
                    <a:pt x="1836" y="768"/>
                    <a:pt x="1769" y="635"/>
                    <a:pt x="1669" y="535"/>
                  </a:cubicBezTo>
                  <a:cubicBezTo>
                    <a:pt x="1569" y="401"/>
                    <a:pt x="1435" y="301"/>
                    <a:pt x="1302" y="234"/>
                  </a:cubicBezTo>
                  <a:cubicBezTo>
                    <a:pt x="1168" y="168"/>
                    <a:pt x="1035" y="101"/>
                    <a:pt x="902" y="68"/>
                  </a:cubicBezTo>
                  <a:cubicBezTo>
                    <a:pt x="768" y="34"/>
                    <a:pt x="635" y="1"/>
                    <a:pt x="53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58"/>
            <p:cNvSpPr/>
            <p:nvPr/>
          </p:nvSpPr>
          <p:spPr>
            <a:xfrm>
              <a:off x="6628237" y="2433914"/>
              <a:ext cx="22118" cy="16628"/>
            </a:xfrm>
            <a:custGeom>
              <a:avLst/>
              <a:gdLst/>
              <a:ahLst/>
              <a:cxnLst/>
              <a:rect l="l" t="t" r="r" b="b"/>
              <a:pathLst>
                <a:path w="2502" h="1881" extrusionOk="0">
                  <a:moveTo>
                    <a:pt x="1334" y="0"/>
                  </a:moveTo>
                  <a:cubicBezTo>
                    <a:pt x="1101" y="34"/>
                    <a:pt x="867" y="100"/>
                    <a:pt x="667" y="200"/>
                  </a:cubicBezTo>
                  <a:cubicBezTo>
                    <a:pt x="567" y="267"/>
                    <a:pt x="467" y="334"/>
                    <a:pt x="400" y="401"/>
                  </a:cubicBezTo>
                  <a:cubicBezTo>
                    <a:pt x="300" y="501"/>
                    <a:pt x="234" y="601"/>
                    <a:pt x="167" y="701"/>
                  </a:cubicBezTo>
                  <a:cubicBezTo>
                    <a:pt x="67" y="868"/>
                    <a:pt x="0" y="1068"/>
                    <a:pt x="0" y="1301"/>
                  </a:cubicBezTo>
                  <a:cubicBezTo>
                    <a:pt x="0" y="1435"/>
                    <a:pt x="33" y="1568"/>
                    <a:pt x="134" y="1701"/>
                  </a:cubicBezTo>
                  <a:cubicBezTo>
                    <a:pt x="134" y="1768"/>
                    <a:pt x="200" y="1802"/>
                    <a:pt x="234" y="1835"/>
                  </a:cubicBezTo>
                  <a:cubicBezTo>
                    <a:pt x="234" y="1868"/>
                    <a:pt x="267" y="1868"/>
                    <a:pt x="267" y="1868"/>
                  </a:cubicBezTo>
                  <a:cubicBezTo>
                    <a:pt x="292" y="1877"/>
                    <a:pt x="317" y="1881"/>
                    <a:pt x="341" y="1881"/>
                  </a:cubicBezTo>
                  <a:cubicBezTo>
                    <a:pt x="413" y="1881"/>
                    <a:pt x="475" y="1843"/>
                    <a:pt x="500" y="1768"/>
                  </a:cubicBezTo>
                  <a:cubicBezTo>
                    <a:pt x="534" y="1735"/>
                    <a:pt x="534" y="1701"/>
                    <a:pt x="567" y="1635"/>
                  </a:cubicBezTo>
                  <a:cubicBezTo>
                    <a:pt x="567" y="1568"/>
                    <a:pt x="601" y="1468"/>
                    <a:pt x="634" y="1368"/>
                  </a:cubicBezTo>
                  <a:cubicBezTo>
                    <a:pt x="701" y="1268"/>
                    <a:pt x="701" y="1134"/>
                    <a:pt x="767" y="1001"/>
                  </a:cubicBezTo>
                  <a:cubicBezTo>
                    <a:pt x="801" y="934"/>
                    <a:pt x="834" y="868"/>
                    <a:pt x="867" y="801"/>
                  </a:cubicBezTo>
                  <a:cubicBezTo>
                    <a:pt x="901" y="734"/>
                    <a:pt x="934" y="667"/>
                    <a:pt x="1001" y="634"/>
                  </a:cubicBezTo>
                  <a:cubicBezTo>
                    <a:pt x="1101" y="501"/>
                    <a:pt x="1234" y="401"/>
                    <a:pt x="1401" y="367"/>
                  </a:cubicBezTo>
                  <a:cubicBezTo>
                    <a:pt x="1568" y="300"/>
                    <a:pt x="1701" y="300"/>
                    <a:pt x="1868" y="300"/>
                  </a:cubicBezTo>
                  <a:cubicBezTo>
                    <a:pt x="1968" y="334"/>
                    <a:pt x="2068" y="367"/>
                    <a:pt x="2168" y="434"/>
                  </a:cubicBezTo>
                  <a:cubicBezTo>
                    <a:pt x="2202" y="434"/>
                    <a:pt x="2235" y="467"/>
                    <a:pt x="2268" y="501"/>
                  </a:cubicBezTo>
                  <a:cubicBezTo>
                    <a:pt x="2286" y="510"/>
                    <a:pt x="2307" y="514"/>
                    <a:pt x="2327" y="514"/>
                  </a:cubicBezTo>
                  <a:cubicBezTo>
                    <a:pt x="2384" y="514"/>
                    <a:pt x="2444" y="483"/>
                    <a:pt x="2469" y="434"/>
                  </a:cubicBezTo>
                  <a:cubicBezTo>
                    <a:pt x="2502" y="367"/>
                    <a:pt x="2469" y="267"/>
                    <a:pt x="2402" y="234"/>
                  </a:cubicBezTo>
                  <a:lnTo>
                    <a:pt x="2268" y="167"/>
                  </a:lnTo>
                  <a:cubicBezTo>
                    <a:pt x="2168" y="100"/>
                    <a:pt x="2035" y="67"/>
                    <a:pt x="1901" y="34"/>
                  </a:cubicBezTo>
                  <a:cubicBezTo>
                    <a:pt x="1701" y="0"/>
                    <a:pt x="1535" y="0"/>
                    <a:pt x="13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58"/>
            <p:cNvSpPr/>
            <p:nvPr/>
          </p:nvSpPr>
          <p:spPr>
            <a:xfrm>
              <a:off x="6538569" y="2432420"/>
              <a:ext cx="23912" cy="8672"/>
            </a:xfrm>
            <a:custGeom>
              <a:avLst/>
              <a:gdLst/>
              <a:ahLst/>
              <a:cxnLst/>
              <a:rect l="l" t="t" r="r" b="b"/>
              <a:pathLst>
                <a:path w="2705" h="981" extrusionOk="0">
                  <a:moveTo>
                    <a:pt x="1784" y="1"/>
                  </a:moveTo>
                  <a:cubicBezTo>
                    <a:pt x="1634" y="1"/>
                    <a:pt x="1482" y="25"/>
                    <a:pt x="1337" y="69"/>
                  </a:cubicBezTo>
                  <a:cubicBezTo>
                    <a:pt x="1170" y="136"/>
                    <a:pt x="1003" y="169"/>
                    <a:pt x="836" y="269"/>
                  </a:cubicBezTo>
                  <a:cubicBezTo>
                    <a:pt x="703" y="336"/>
                    <a:pt x="603" y="403"/>
                    <a:pt x="470" y="469"/>
                  </a:cubicBezTo>
                  <a:cubicBezTo>
                    <a:pt x="369" y="536"/>
                    <a:pt x="303" y="603"/>
                    <a:pt x="203" y="670"/>
                  </a:cubicBezTo>
                  <a:cubicBezTo>
                    <a:pt x="169" y="670"/>
                    <a:pt x="136" y="703"/>
                    <a:pt x="136" y="736"/>
                  </a:cubicBezTo>
                  <a:lnTo>
                    <a:pt x="103" y="736"/>
                  </a:lnTo>
                  <a:cubicBezTo>
                    <a:pt x="0" y="839"/>
                    <a:pt x="114" y="980"/>
                    <a:pt x="233" y="980"/>
                  </a:cubicBezTo>
                  <a:cubicBezTo>
                    <a:pt x="269" y="980"/>
                    <a:pt x="305" y="967"/>
                    <a:pt x="336" y="936"/>
                  </a:cubicBezTo>
                  <a:lnTo>
                    <a:pt x="403" y="836"/>
                  </a:lnTo>
                  <a:cubicBezTo>
                    <a:pt x="470" y="803"/>
                    <a:pt x="536" y="736"/>
                    <a:pt x="603" y="703"/>
                  </a:cubicBezTo>
                  <a:cubicBezTo>
                    <a:pt x="736" y="636"/>
                    <a:pt x="836" y="603"/>
                    <a:pt x="970" y="570"/>
                  </a:cubicBezTo>
                  <a:cubicBezTo>
                    <a:pt x="1037" y="553"/>
                    <a:pt x="1103" y="545"/>
                    <a:pt x="1174" y="545"/>
                  </a:cubicBezTo>
                  <a:cubicBezTo>
                    <a:pt x="1245" y="545"/>
                    <a:pt x="1320" y="553"/>
                    <a:pt x="1404" y="570"/>
                  </a:cubicBezTo>
                  <a:cubicBezTo>
                    <a:pt x="1670" y="603"/>
                    <a:pt x="1937" y="703"/>
                    <a:pt x="2104" y="736"/>
                  </a:cubicBezTo>
                  <a:lnTo>
                    <a:pt x="2538" y="736"/>
                  </a:lnTo>
                  <a:cubicBezTo>
                    <a:pt x="2638" y="703"/>
                    <a:pt x="2704" y="570"/>
                    <a:pt x="2671" y="503"/>
                  </a:cubicBezTo>
                  <a:cubicBezTo>
                    <a:pt x="2638" y="436"/>
                    <a:pt x="2638" y="403"/>
                    <a:pt x="2604" y="369"/>
                  </a:cubicBezTo>
                  <a:cubicBezTo>
                    <a:pt x="2538" y="269"/>
                    <a:pt x="2438" y="169"/>
                    <a:pt x="2338" y="136"/>
                  </a:cubicBezTo>
                  <a:cubicBezTo>
                    <a:pt x="2168" y="42"/>
                    <a:pt x="1978" y="1"/>
                    <a:pt x="1784"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58"/>
            <p:cNvSpPr/>
            <p:nvPr/>
          </p:nvSpPr>
          <p:spPr>
            <a:xfrm>
              <a:off x="6522665" y="2458269"/>
              <a:ext cx="8265" cy="21950"/>
            </a:xfrm>
            <a:custGeom>
              <a:avLst/>
              <a:gdLst/>
              <a:ahLst/>
              <a:cxnLst/>
              <a:rect l="l" t="t" r="r" b="b"/>
              <a:pathLst>
                <a:path w="935" h="2483" extrusionOk="0">
                  <a:moveTo>
                    <a:pt x="561" y="1"/>
                  </a:moveTo>
                  <a:cubicBezTo>
                    <a:pt x="501" y="1"/>
                    <a:pt x="458" y="32"/>
                    <a:pt x="434" y="81"/>
                  </a:cubicBezTo>
                  <a:cubicBezTo>
                    <a:pt x="401" y="114"/>
                    <a:pt x="401" y="147"/>
                    <a:pt x="367" y="181"/>
                  </a:cubicBezTo>
                  <a:cubicBezTo>
                    <a:pt x="334" y="281"/>
                    <a:pt x="267" y="381"/>
                    <a:pt x="234" y="448"/>
                  </a:cubicBezTo>
                  <a:cubicBezTo>
                    <a:pt x="200" y="581"/>
                    <a:pt x="134" y="748"/>
                    <a:pt x="100" y="881"/>
                  </a:cubicBezTo>
                  <a:cubicBezTo>
                    <a:pt x="67" y="1048"/>
                    <a:pt x="34" y="1215"/>
                    <a:pt x="34" y="1382"/>
                  </a:cubicBezTo>
                  <a:cubicBezTo>
                    <a:pt x="0" y="1715"/>
                    <a:pt x="100" y="2049"/>
                    <a:pt x="334" y="2282"/>
                  </a:cubicBezTo>
                  <a:cubicBezTo>
                    <a:pt x="401" y="2382"/>
                    <a:pt x="501" y="2449"/>
                    <a:pt x="634" y="2482"/>
                  </a:cubicBezTo>
                  <a:lnTo>
                    <a:pt x="767" y="2482"/>
                  </a:lnTo>
                  <a:cubicBezTo>
                    <a:pt x="868" y="2449"/>
                    <a:pt x="934" y="2382"/>
                    <a:pt x="934" y="2249"/>
                  </a:cubicBezTo>
                  <a:cubicBezTo>
                    <a:pt x="934" y="2182"/>
                    <a:pt x="934" y="2149"/>
                    <a:pt x="934" y="2115"/>
                  </a:cubicBezTo>
                  <a:cubicBezTo>
                    <a:pt x="934" y="2049"/>
                    <a:pt x="901" y="1949"/>
                    <a:pt x="868" y="1882"/>
                  </a:cubicBezTo>
                  <a:cubicBezTo>
                    <a:pt x="801" y="1715"/>
                    <a:pt x="667" y="1548"/>
                    <a:pt x="567" y="1281"/>
                  </a:cubicBezTo>
                  <a:cubicBezTo>
                    <a:pt x="501" y="1148"/>
                    <a:pt x="467" y="1048"/>
                    <a:pt x="467" y="915"/>
                  </a:cubicBezTo>
                  <a:cubicBezTo>
                    <a:pt x="467" y="781"/>
                    <a:pt x="467" y="681"/>
                    <a:pt x="501" y="548"/>
                  </a:cubicBezTo>
                  <a:cubicBezTo>
                    <a:pt x="534" y="481"/>
                    <a:pt x="567" y="414"/>
                    <a:pt x="634" y="347"/>
                  </a:cubicBezTo>
                  <a:lnTo>
                    <a:pt x="701" y="247"/>
                  </a:lnTo>
                  <a:cubicBezTo>
                    <a:pt x="701" y="247"/>
                    <a:pt x="701" y="247"/>
                    <a:pt x="701" y="214"/>
                  </a:cubicBezTo>
                  <a:cubicBezTo>
                    <a:pt x="734" y="147"/>
                    <a:pt x="701" y="47"/>
                    <a:pt x="634" y="14"/>
                  </a:cubicBezTo>
                  <a:cubicBezTo>
                    <a:pt x="607" y="5"/>
                    <a:pt x="583" y="1"/>
                    <a:pt x="56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58"/>
            <p:cNvSpPr/>
            <p:nvPr/>
          </p:nvSpPr>
          <p:spPr>
            <a:xfrm>
              <a:off x="6548611" y="2462398"/>
              <a:ext cx="8566" cy="22542"/>
            </a:xfrm>
            <a:custGeom>
              <a:avLst/>
              <a:gdLst/>
              <a:ahLst/>
              <a:cxnLst/>
              <a:rect l="l" t="t" r="r" b="b"/>
              <a:pathLst>
                <a:path w="969" h="2550" extrusionOk="0">
                  <a:moveTo>
                    <a:pt x="576" y="1"/>
                  </a:moveTo>
                  <a:cubicBezTo>
                    <a:pt x="519" y="1"/>
                    <a:pt x="459" y="32"/>
                    <a:pt x="434" y="81"/>
                  </a:cubicBezTo>
                  <a:cubicBezTo>
                    <a:pt x="434" y="114"/>
                    <a:pt x="401" y="147"/>
                    <a:pt x="401" y="181"/>
                  </a:cubicBezTo>
                  <a:cubicBezTo>
                    <a:pt x="334" y="247"/>
                    <a:pt x="301" y="347"/>
                    <a:pt x="268" y="448"/>
                  </a:cubicBezTo>
                  <a:cubicBezTo>
                    <a:pt x="201" y="581"/>
                    <a:pt x="167" y="714"/>
                    <a:pt x="134" y="881"/>
                  </a:cubicBezTo>
                  <a:cubicBezTo>
                    <a:pt x="101" y="1048"/>
                    <a:pt x="67" y="1215"/>
                    <a:pt x="34" y="1382"/>
                  </a:cubicBezTo>
                  <a:cubicBezTo>
                    <a:pt x="1" y="1715"/>
                    <a:pt x="101" y="2049"/>
                    <a:pt x="334" y="2316"/>
                  </a:cubicBezTo>
                  <a:cubicBezTo>
                    <a:pt x="401" y="2416"/>
                    <a:pt x="501" y="2482"/>
                    <a:pt x="634" y="2516"/>
                  </a:cubicBezTo>
                  <a:cubicBezTo>
                    <a:pt x="668" y="2516"/>
                    <a:pt x="701" y="2549"/>
                    <a:pt x="768" y="2549"/>
                  </a:cubicBezTo>
                  <a:cubicBezTo>
                    <a:pt x="868" y="2549"/>
                    <a:pt x="968" y="2449"/>
                    <a:pt x="935" y="2349"/>
                  </a:cubicBezTo>
                  <a:lnTo>
                    <a:pt x="935" y="2316"/>
                  </a:lnTo>
                  <a:cubicBezTo>
                    <a:pt x="968" y="2282"/>
                    <a:pt x="968" y="2249"/>
                    <a:pt x="935" y="2182"/>
                  </a:cubicBezTo>
                  <a:cubicBezTo>
                    <a:pt x="935" y="2115"/>
                    <a:pt x="901" y="2015"/>
                    <a:pt x="868" y="1949"/>
                  </a:cubicBezTo>
                  <a:cubicBezTo>
                    <a:pt x="801" y="1782"/>
                    <a:pt x="668" y="1582"/>
                    <a:pt x="568" y="1315"/>
                  </a:cubicBezTo>
                  <a:cubicBezTo>
                    <a:pt x="501" y="1181"/>
                    <a:pt x="468" y="1048"/>
                    <a:pt x="468" y="915"/>
                  </a:cubicBezTo>
                  <a:cubicBezTo>
                    <a:pt x="468" y="781"/>
                    <a:pt x="501" y="648"/>
                    <a:pt x="534" y="548"/>
                  </a:cubicBezTo>
                  <a:cubicBezTo>
                    <a:pt x="568" y="448"/>
                    <a:pt x="601" y="381"/>
                    <a:pt x="634" y="314"/>
                  </a:cubicBezTo>
                  <a:cubicBezTo>
                    <a:pt x="668" y="281"/>
                    <a:pt x="668" y="247"/>
                    <a:pt x="701" y="214"/>
                  </a:cubicBezTo>
                  <a:lnTo>
                    <a:pt x="735" y="214"/>
                  </a:lnTo>
                  <a:cubicBezTo>
                    <a:pt x="768" y="114"/>
                    <a:pt x="735" y="47"/>
                    <a:pt x="634" y="14"/>
                  </a:cubicBezTo>
                  <a:cubicBezTo>
                    <a:pt x="617" y="5"/>
                    <a:pt x="596" y="1"/>
                    <a:pt x="57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58"/>
            <p:cNvSpPr/>
            <p:nvPr/>
          </p:nvSpPr>
          <p:spPr>
            <a:xfrm>
              <a:off x="6679475" y="2505866"/>
              <a:ext cx="21897" cy="37163"/>
            </a:xfrm>
            <a:custGeom>
              <a:avLst/>
              <a:gdLst/>
              <a:ahLst/>
              <a:cxnLst/>
              <a:rect l="l" t="t" r="r" b="b"/>
              <a:pathLst>
                <a:path w="2477" h="4204" extrusionOk="0">
                  <a:moveTo>
                    <a:pt x="575" y="0"/>
                  </a:moveTo>
                  <a:cubicBezTo>
                    <a:pt x="475" y="0"/>
                    <a:pt x="409" y="0"/>
                    <a:pt x="342" y="34"/>
                  </a:cubicBezTo>
                  <a:lnTo>
                    <a:pt x="208" y="67"/>
                  </a:lnTo>
                  <a:lnTo>
                    <a:pt x="108" y="100"/>
                  </a:lnTo>
                  <a:lnTo>
                    <a:pt x="142" y="100"/>
                  </a:lnTo>
                  <a:cubicBezTo>
                    <a:pt x="0" y="185"/>
                    <a:pt x="51" y="389"/>
                    <a:pt x="191" y="389"/>
                  </a:cubicBezTo>
                  <a:cubicBezTo>
                    <a:pt x="216" y="389"/>
                    <a:pt x="244" y="383"/>
                    <a:pt x="275" y="367"/>
                  </a:cubicBezTo>
                  <a:lnTo>
                    <a:pt x="375" y="334"/>
                  </a:lnTo>
                  <a:lnTo>
                    <a:pt x="442" y="301"/>
                  </a:lnTo>
                  <a:cubicBezTo>
                    <a:pt x="509" y="301"/>
                    <a:pt x="575" y="267"/>
                    <a:pt x="609" y="267"/>
                  </a:cubicBezTo>
                  <a:cubicBezTo>
                    <a:pt x="742" y="267"/>
                    <a:pt x="876" y="301"/>
                    <a:pt x="976" y="334"/>
                  </a:cubicBezTo>
                  <a:cubicBezTo>
                    <a:pt x="1209" y="401"/>
                    <a:pt x="1409" y="601"/>
                    <a:pt x="1509" y="834"/>
                  </a:cubicBezTo>
                  <a:lnTo>
                    <a:pt x="1543" y="901"/>
                  </a:lnTo>
                  <a:lnTo>
                    <a:pt x="1543" y="1001"/>
                  </a:lnTo>
                  <a:cubicBezTo>
                    <a:pt x="1543" y="1034"/>
                    <a:pt x="1543" y="1101"/>
                    <a:pt x="1543" y="1168"/>
                  </a:cubicBezTo>
                  <a:cubicBezTo>
                    <a:pt x="1509" y="1268"/>
                    <a:pt x="1476" y="1401"/>
                    <a:pt x="1443" y="1501"/>
                  </a:cubicBezTo>
                  <a:cubicBezTo>
                    <a:pt x="1356" y="1674"/>
                    <a:pt x="1196" y="1821"/>
                    <a:pt x="1026" y="1880"/>
                  </a:cubicBezTo>
                  <a:lnTo>
                    <a:pt x="1026" y="1880"/>
                  </a:lnTo>
                  <a:cubicBezTo>
                    <a:pt x="998" y="1886"/>
                    <a:pt x="970" y="1893"/>
                    <a:pt x="942" y="1902"/>
                  </a:cubicBezTo>
                  <a:cubicBezTo>
                    <a:pt x="597" y="1965"/>
                    <a:pt x="665" y="2441"/>
                    <a:pt x="953" y="2441"/>
                  </a:cubicBezTo>
                  <a:cubicBezTo>
                    <a:pt x="971" y="2441"/>
                    <a:pt x="989" y="2439"/>
                    <a:pt x="1009" y="2435"/>
                  </a:cubicBezTo>
                  <a:lnTo>
                    <a:pt x="1076" y="2435"/>
                  </a:lnTo>
                  <a:cubicBezTo>
                    <a:pt x="1242" y="2435"/>
                    <a:pt x="1443" y="2502"/>
                    <a:pt x="1576" y="2602"/>
                  </a:cubicBezTo>
                  <a:cubicBezTo>
                    <a:pt x="1643" y="2669"/>
                    <a:pt x="1676" y="2736"/>
                    <a:pt x="1743" y="2802"/>
                  </a:cubicBezTo>
                  <a:cubicBezTo>
                    <a:pt x="1743" y="2836"/>
                    <a:pt x="1776" y="2902"/>
                    <a:pt x="1776" y="2936"/>
                  </a:cubicBezTo>
                  <a:cubicBezTo>
                    <a:pt x="1776" y="2969"/>
                    <a:pt x="1776" y="3003"/>
                    <a:pt x="1776" y="3003"/>
                  </a:cubicBezTo>
                  <a:lnTo>
                    <a:pt x="1776" y="3103"/>
                  </a:lnTo>
                  <a:cubicBezTo>
                    <a:pt x="1776" y="3136"/>
                    <a:pt x="1776" y="3136"/>
                    <a:pt x="1776" y="3136"/>
                  </a:cubicBezTo>
                  <a:cubicBezTo>
                    <a:pt x="1776" y="3203"/>
                    <a:pt x="1776" y="3236"/>
                    <a:pt x="1743" y="3269"/>
                  </a:cubicBezTo>
                  <a:cubicBezTo>
                    <a:pt x="1743" y="3369"/>
                    <a:pt x="1709" y="3436"/>
                    <a:pt x="1643" y="3503"/>
                  </a:cubicBezTo>
                  <a:cubicBezTo>
                    <a:pt x="1543" y="3670"/>
                    <a:pt x="1376" y="3803"/>
                    <a:pt x="1176" y="3870"/>
                  </a:cubicBezTo>
                  <a:cubicBezTo>
                    <a:pt x="1142" y="3903"/>
                    <a:pt x="1109" y="3937"/>
                    <a:pt x="1076" y="3970"/>
                  </a:cubicBezTo>
                  <a:cubicBezTo>
                    <a:pt x="1042" y="4037"/>
                    <a:pt x="1109" y="4137"/>
                    <a:pt x="1176" y="4170"/>
                  </a:cubicBezTo>
                  <a:cubicBezTo>
                    <a:pt x="1242" y="4170"/>
                    <a:pt x="1343" y="4203"/>
                    <a:pt x="1409" y="4203"/>
                  </a:cubicBezTo>
                  <a:cubicBezTo>
                    <a:pt x="1509" y="4203"/>
                    <a:pt x="1576" y="4170"/>
                    <a:pt x="1676" y="4170"/>
                  </a:cubicBezTo>
                  <a:cubicBezTo>
                    <a:pt x="1810" y="4103"/>
                    <a:pt x="1976" y="4037"/>
                    <a:pt x="2076" y="3937"/>
                  </a:cubicBezTo>
                  <a:cubicBezTo>
                    <a:pt x="2210" y="3803"/>
                    <a:pt x="2310" y="3670"/>
                    <a:pt x="2377" y="3503"/>
                  </a:cubicBezTo>
                  <a:cubicBezTo>
                    <a:pt x="2410" y="3436"/>
                    <a:pt x="2443" y="3336"/>
                    <a:pt x="2477" y="3236"/>
                  </a:cubicBezTo>
                  <a:lnTo>
                    <a:pt x="2477" y="3069"/>
                  </a:lnTo>
                  <a:lnTo>
                    <a:pt x="2477" y="3003"/>
                  </a:lnTo>
                  <a:cubicBezTo>
                    <a:pt x="2443" y="2902"/>
                    <a:pt x="2443" y="2802"/>
                    <a:pt x="2410" y="2702"/>
                  </a:cubicBezTo>
                  <a:cubicBezTo>
                    <a:pt x="2377" y="2602"/>
                    <a:pt x="2343" y="2536"/>
                    <a:pt x="2277" y="2435"/>
                  </a:cubicBezTo>
                  <a:cubicBezTo>
                    <a:pt x="2176" y="2302"/>
                    <a:pt x="2076" y="2169"/>
                    <a:pt x="1910" y="2069"/>
                  </a:cubicBezTo>
                  <a:cubicBezTo>
                    <a:pt x="1831" y="2010"/>
                    <a:pt x="1744" y="1962"/>
                    <a:pt x="1651" y="1927"/>
                  </a:cubicBezTo>
                  <a:lnTo>
                    <a:pt x="1651" y="1927"/>
                  </a:lnTo>
                  <a:cubicBezTo>
                    <a:pt x="1790" y="1704"/>
                    <a:pt x="1860" y="1440"/>
                    <a:pt x="1843" y="1168"/>
                  </a:cubicBezTo>
                  <a:cubicBezTo>
                    <a:pt x="1843" y="1101"/>
                    <a:pt x="1843" y="1001"/>
                    <a:pt x="1810" y="934"/>
                  </a:cubicBezTo>
                  <a:lnTo>
                    <a:pt x="1776" y="801"/>
                  </a:lnTo>
                  <a:lnTo>
                    <a:pt x="1743" y="701"/>
                  </a:lnTo>
                  <a:cubicBezTo>
                    <a:pt x="1609" y="401"/>
                    <a:pt x="1343" y="167"/>
                    <a:pt x="1042" y="67"/>
                  </a:cubicBezTo>
                  <a:cubicBezTo>
                    <a:pt x="876" y="34"/>
                    <a:pt x="742" y="0"/>
                    <a:pt x="575"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58"/>
            <p:cNvSpPr/>
            <p:nvPr/>
          </p:nvSpPr>
          <p:spPr>
            <a:xfrm>
              <a:off x="6601990" y="2481387"/>
              <a:ext cx="39223" cy="18113"/>
            </a:xfrm>
            <a:custGeom>
              <a:avLst/>
              <a:gdLst/>
              <a:ahLst/>
              <a:cxnLst/>
              <a:rect l="l" t="t" r="r" b="b"/>
              <a:pathLst>
                <a:path w="4437" h="2049" extrusionOk="0">
                  <a:moveTo>
                    <a:pt x="2969" y="1"/>
                  </a:moveTo>
                  <a:cubicBezTo>
                    <a:pt x="2869" y="1"/>
                    <a:pt x="2769" y="34"/>
                    <a:pt x="2702" y="67"/>
                  </a:cubicBezTo>
                  <a:cubicBezTo>
                    <a:pt x="2602" y="101"/>
                    <a:pt x="2502" y="134"/>
                    <a:pt x="2435" y="201"/>
                  </a:cubicBezTo>
                  <a:cubicBezTo>
                    <a:pt x="2233" y="331"/>
                    <a:pt x="2074" y="499"/>
                    <a:pt x="1964" y="694"/>
                  </a:cubicBezTo>
                  <a:lnTo>
                    <a:pt x="1964" y="694"/>
                  </a:lnTo>
                  <a:cubicBezTo>
                    <a:pt x="1934" y="662"/>
                    <a:pt x="1902" y="631"/>
                    <a:pt x="1868" y="601"/>
                  </a:cubicBezTo>
                  <a:cubicBezTo>
                    <a:pt x="1735" y="468"/>
                    <a:pt x="1568" y="401"/>
                    <a:pt x="1401" y="334"/>
                  </a:cubicBezTo>
                  <a:cubicBezTo>
                    <a:pt x="1335" y="334"/>
                    <a:pt x="1235" y="301"/>
                    <a:pt x="1134" y="301"/>
                  </a:cubicBezTo>
                  <a:lnTo>
                    <a:pt x="868" y="301"/>
                  </a:lnTo>
                  <a:cubicBezTo>
                    <a:pt x="701" y="334"/>
                    <a:pt x="567" y="434"/>
                    <a:pt x="434" y="534"/>
                  </a:cubicBezTo>
                  <a:cubicBezTo>
                    <a:pt x="301" y="668"/>
                    <a:pt x="200" y="801"/>
                    <a:pt x="134" y="968"/>
                  </a:cubicBezTo>
                  <a:cubicBezTo>
                    <a:pt x="67" y="1102"/>
                    <a:pt x="0" y="1268"/>
                    <a:pt x="0" y="1435"/>
                  </a:cubicBezTo>
                  <a:cubicBezTo>
                    <a:pt x="0" y="1535"/>
                    <a:pt x="0" y="1602"/>
                    <a:pt x="0" y="1702"/>
                  </a:cubicBezTo>
                  <a:lnTo>
                    <a:pt x="34" y="1835"/>
                  </a:lnTo>
                  <a:lnTo>
                    <a:pt x="100" y="1935"/>
                  </a:lnTo>
                  <a:lnTo>
                    <a:pt x="100" y="1969"/>
                  </a:lnTo>
                  <a:cubicBezTo>
                    <a:pt x="125" y="2018"/>
                    <a:pt x="185" y="2049"/>
                    <a:pt x="242" y="2049"/>
                  </a:cubicBezTo>
                  <a:cubicBezTo>
                    <a:pt x="262" y="2049"/>
                    <a:pt x="283" y="2044"/>
                    <a:pt x="301" y="2036"/>
                  </a:cubicBezTo>
                  <a:cubicBezTo>
                    <a:pt x="367" y="2002"/>
                    <a:pt x="401" y="1902"/>
                    <a:pt x="367" y="1835"/>
                  </a:cubicBezTo>
                  <a:lnTo>
                    <a:pt x="301" y="1735"/>
                  </a:lnTo>
                  <a:lnTo>
                    <a:pt x="301" y="1669"/>
                  </a:lnTo>
                  <a:cubicBezTo>
                    <a:pt x="267" y="1602"/>
                    <a:pt x="267" y="1535"/>
                    <a:pt x="267" y="1468"/>
                  </a:cubicBezTo>
                  <a:cubicBezTo>
                    <a:pt x="267" y="1335"/>
                    <a:pt x="301" y="1202"/>
                    <a:pt x="367" y="1102"/>
                  </a:cubicBezTo>
                  <a:cubicBezTo>
                    <a:pt x="467" y="868"/>
                    <a:pt x="667" y="701"/>
                    <a:pt x="901" y="635"/>
                  </a:cubicBezTo>
                  <a:lnTo>
                    <a:pt x="1101" y="635"/>
                  </a:lnTo>
                  <a:cubicBezTo>
                    <a:pt x="1168" y="635"/>
                    <a:pt x="1235" y="668"/>
                    <a:pt x="1301" y="668"/>
                  </a:cubicBezTo>
                  <a:cubicBezTo>
                    <a:pt x="1401" y="701"/>
                    <a:pt x="1501" y="801"/>
                    <a:pt x="1601" y="868"/>
                  </a:cubicBezTo>
                  <a:cubicBezTo>
                    <a:pt x="1668" y="968"/>
                    <a:pt x="1735" y="1068"/>
                    <a:pt x="1802" y="1168"/>
                  </a:cubicBezTo>
                  <a:cubicBezTo>
                    <a:pt x="1802" y="1177"/>
                    <a:pt x="1802" y="1186"/>
                    <a:pt x="1802" y="1196"/>
                  </a:cubicBezTo>
                  <a:lnTo>
                    <a:pt x="1802" y="1196"/>
                  </a:lnTo>
                  <a:cubicBezTo>
                    <a:pt x="1787" y="1316"/>
                    <a:pt x="1787" y="1440"/>
                    <a:pt x="1802" y="1569"/>
                  </a:cubicBezTo>
                  <a:lnTo>
                    <a:pt x="1802" y="1602"/>
                  </a:lnTo>
                  <a:cubicBezTo>
                    <a:pt x="1835" y="1702"/>
                    <a:pt x="1935" y="1802"/>
                    <a:pt x="2035" y="1802"/>
                  </a:cubicBezTo>
                  <a:cubicBezTo>
                    <a:pt x="2169" y="1802"/>
                    <a:pt x="2302" y="1702"/>
                    <a:pt x="2302" y="1569"/>
                  </a:cubicBezTo>
                  <a:cubicBezTo>
                    <a:pt x="2302" y="1546"/>
                    <a:pt x="2301" y="1524"/>
                    <a:pt x="2300" y="1502"/>
                  </a:cubicBezTo>
                  <a:lnTo>
                    <a:pt x="2302" y="1502"/>
                  </a:lnTo>
                  <a:cubicBezTo>
                    <a:pt x="2302" y="1302"/>
                    <a:pt x="2369" y="1102"/>
                    <a:pt x="2535" y="935"/>
                  </a:cubicBezTo>
                  <a:cubicBezTo>
                    <a:pt x="2602" y="868"/>
                    <a:pt x="2669" y="801"/>
                    <a:pt x="2769" y="768"/>
                  </a:cubicBezTo>
                  <a:cubicBezTo>
                    <a:pt x="2802" y="735"/>
                    <a:pt x="2836" y="701"/>
                    <a:pt x="2902" y="701"/>
                  </a:cubicBezTo>
                  <a:lnTo>
                    <a:pt x="3002" y="668"/>
                  </a:lnTo>
                  <a:lnTo>
                    <a:pt x="3169" y="668"/>
                  </a:lnTo>
                  <a:cubicBezTo>
                    <a:pt x="3203" y="668"/>
                    <a:pt x="3269" y="701"/>
                    <a:pt x="3303" y="701"/>
                  </a:cubicBezTo>
                  <a:cubicBezTo>
                    <a:pt x="3403" y="735"/>
                    <a:pt x="3503" y="768"/>
                    <a:pt x="3570" y="835"/>
                  </a:cubicBezTo>
                  <a:cubicBezTo>
                    <a:pt x="3645" y="860"/>
                    <a:pt x="3702" y="904"/>
                    <a:pt x="3754" y="953"/>
                  </a:cubicBezTo>
                  <a:lnTo>
                    <a:pt x="3754" y="953"/>
                  </a:lnTo>
                  <a:cubicBezTo>
                    <a:pt x="3703" y="1019"/>
                    <a:pt x="3709" y="1107"/>
                    <a:pt x="3770" y="1168"/>
                  </a:cubicBezTo>
                  <a:cubicBezTo>
                    <a:pt x="3870" y="1268"/>
                    <a:pt x="3970" y="1368"/>
                    <a:pt x="4070" y="1435"/>
                  </a:cubicBezTo>
                  <a:cubicBezTo>
                    <a:pt x="4103" y="1468"/>
                    <a:pt x="4170" y="1502"/>
                    <a:pt x="4237" y="1502"/>
                  </a:cubicBezTo>
                  <a:cubicBezTo>
                    <a:pt x="4337" y="1502"/>
                    <a:pt x="4437" y="1402"/>
                    <a:pt x="4437" y="1268"/>
                  </a:cubicBezTo>
                  <a:lnTo>
                    <a:pt x="4437" y="1202"/>
                  </a:lnTo>
                  <a:cubicBezTo>
                    <a:pt x="4437" y="835"/>
                    <a:pt x="4270" y="534"/>
                    <a:pt x="4003" y="301"/>
                  </a:cubicBezTo>
                  <a:cubicBezTo>
                    <a:pt x="3770" y="134"/>
                    <a:pt x="3503" y="1"/>
                    <a:pt x="3236"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58"/>
            <p:cNvSpPr/>
            <p:nvPr/>
          </p:nvSpPr>
          <p:spPr>
            <a:xfrm>
              <a:off x="6975911" y="2512355"/>
              <a:ext cx="22224" cy="11510"/>
            </a:xfrm>
            <a:custGeom>
              <a:avLst/>
              <a:gdLst/>
              <a:ahLst/>
              <a:cxnLst/>
              <a:rect l="l" t="t" r="r" b="b"/>
              <a:pathLst>
                <a:path w="2514" h="1302" extrusionOk="0">
                  <a:moveTo>
                    <a:pt x="234" y="0"/>
                  </a:moveTo>
                  <a:cubicBezTo>
                    <a:pt x="134" y="0"/>
                    <a:pt x="34" y="67"/>
                    <a:pt x="0" y="167"/>
                  </a:cubicBezTo>
                  <a:cubicBezTo>
                    <a:pt x="0" y="200"/>
                    <a:pt x="0" y="234"/>
                    <a:pt x="0" y="300"/>
                  </a:cubicBezTo>
                  <a:cubicBezTo>
                    <a:pt x="0" y="401"/>
                    <a:pt x="34" y="534"/>
                    <a:pt x="100" y="634"/>
                  </a:cubicBezTo>
                  <a:cubicBezTo>
                    <a:pt x="300" y="934"/>
                    <a:pt x="601" y="1134"/>
                    <a:pt x="934" y="1201"/>
                  </a:cubicBezTo>
                  <a:cubicBezTo>
                    <a:pt x="1101" y="1268"/>
                    <a:pt x="1268" y="1301"/>
                    <a:pt x="1468" y="1301"/>
                  </a:cubicBezTo>
                  <a:lnTo>
                    <a:pt x="1902" y="1301"/>
                  </a:lnTo>
                  <a:cubicBezTo>
                    <a:pt x="2035" y="1301"/>
                    <a:pt x="2168" y="1268"/>
                    <a:pt x="2235" y="1268"/>
                  </a:cubicBezTo>
                  <a:lnTo>
                    <a:pt x="2335" y="1268"/>
                  </a:lnTo>
                  <a:lnTo>
                    <a:pt x="2369" y="1234"/>
                  </a:lnTo>
                  <a:cubicBezTo>
                    <a:pt x="2514" y="1205"/>
                    <a:pt x="2431" y="949"/>
                    <a:pt x="2320" y="949"/>
                  </a:cubicBezTo>
                  <a:cubicBezTo>
                    <a:pt x="2303" y="949"/>
                    <a:pt x="2286" y="955"/>
                    <a:pt x="2268" y="968"/>
                  </a:cubicBezTo>
                  <a:lnTo>
                    <a:pt x="2135" y="1001"/>
                  </a:lnTo>
                  <a:cubicBezTo>
                    <a:pt x="2091" y="1001"/>
                    <a:pt x="2031" y="1016"/>
                    <a:pt x="1977" y="1016"/>
                  </a:cubicBezTo>
                  <a:cubicBezTo>
                    <a:pt x="1950" y="1016"/>
                    <a:pt x="1924" y="1012"/>
                    <a:pt x="1902" y="1001"/>
                  </a:cubicBezTo>
                  <a:cubicBezTo>
                    <a:pt x="1768" y="1001"/>
                    <a:pt x="1635" y="1001"/>
                    <a:pt x="1501" y="934"/>
                  </a:cubicBezTo>
                  <a:cubicBezTo>
                    <a:pt x="1368" y="901"/>
                    <a:pt x="1268" y="834"/>
                    <a:pt x="1134" y="734"/>
                  </a:cubicBezTo>
                  <a:cubicBezTo>
                    <a:pt x="901" y="534"/>
                    <a:pt x="767" y="334"/>
                    <a:pt x="601" y="200"/>
                  </a:cubicBezTo>
                  <a:cubicBezTo>
                    <a:pt x="534" y="167"/>
                    <a:pt x="434" y="100"/>
                    <a:pt x="367" y="67"/>
                  </a:cubicBezTo>
                  <a:lnTo>
                    <a:pt x="267" y="0"/>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58"/>
            <p:cNvSpPr/>
            <p:nvPr/>
          </p:nvSpPr>
          <p:spPr>
            <a:xfrm>
              <a:off x="6870038" y="2552454"/>
              <a:ext cx="16522" cy="7682"/>
            </a:xfrm>
            <a:custGeom>
              <a:avLst/>
              <a:gdLst/>
              <a:ahLst/>
              <a:cxnLst/>
              <a:rect l="l" t="t" r="r" b="b"/>
              <a:pathLst>
                <a:path w="1869" h="869" extrusionOk="0">
                  <a:moveTo>
                    <a:pt x="268" y="1"/>
                  </a:moveTo>
                  <a:cubicBezTo>
                    <a:pt x="168" y="1"/>
                    <a:pt x="68" y="68"/>
                    <a:pt x="34" y="168"/>
                  </a:cubicBezTo>
                  <a:cubicBezTo>
                    <a:pt x="1" y="268"/>
                    <a:pt x="34" y="401"/>
                    <a:pt x="101" y="501"/>
                  </a:cubicBezTo>
                  <a:cubicBezTo>
                    <a:pt x="234" y="701"/>
                    <a:pt x="468" y="835"/>
                    <a:pt x="735" y="868"/>
                  </a:cubicBezTo>
                  <a:lnTo>
                    <a:pt x="1102" y="868"/>
                  </a:lnTo>
                  <a:cubicBezTo>
                    <a:pt x="1202" y="835"/>
                    <a:pt x="1302" y="835"/>
                    <a:pt x="1402" y="835"/>
                  </a:cubicBezTo>
                  <a:cubicBezTo>
                    <a:pt x="1469" y="835"/>
                    <a:pt x="1535" y="835"/>
                    <a:pt x="1602" y="801"/>
                  </a:cubicBezTo>
                  <a:lnTo>
                    <a:pt x="1769" y="801"/>
                  </a:lnTo>
                  <a:cubicBezTo>
                    <a:pt x="1836" y="768"/>
                    <a:pt x="1869" y="668"/>
                    <a:pt x="1836" y="601"/>
                  </a:cubicBezTo>
                  <a:cubicBezTo>
                    <a:pt x="1811" y="552"/>
                    <a:pt x="1751" y="521"/>
                    <a:pt x="1694" y="521"/>
                  </a:cubicBezTo>
                  <a:cubicBezTo>
                    <a:pt x="1674" y="521"/>
                    <a:pt x="1653" y="526"/>
                    <a:pt x="1635" y="535"/>
                  </a:cubicBezTo>
                  <a:lnTo>
                    <a:pt x="1535" y="568"/>
                  </a:lnTo>
                  <a:lnTo>
                    <a:pt x="1369" y="568"/>
                  </a:lnTo>
                  <a:cubicBezTo>
                    <a:pt x="1302" y="568"/>
                    <a:pt x="1235" y="535"/>
                    <a:pt x="1135" y="501"/>
                  </a:cubicBezTo>
                  <a:cubicBezTo>
                    <a:pt x="1068" y="468"/>
                    <a:pt x="968" y="434"/>
                    <a:pt x="902" y="368"/>
                  </a:cubicBezTo>
                  <a:cubicBezTo>
                    <a:pt x="802" y="234"/>
                    <a:pt x="701" y="134"/>
                    <a:pt x="568" y="68"/>
                  </a:cubicBezTo>
                  <a:cubicBezTo>
                    <a:pt x="501" y="34"/>
                    <a:pt x="468" y="1"/>
                    <a:pt x="401"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58"/>
            <p:cNvSpPr/>
            <p:nvPr/>
          </p:nvSpPr>
          <p:spPr>
            <a:xfrm>
              <a:off x="6846161" y="2517438"/>
              <a:ext cx="13393" cy="14162"/>
            </a:xfrm>
            <a:custGeom>
              <a:avLst/>
              <a:gdLst/>
              <a:ahLst/>
              <a:cxnLst/>
              <a:rect l="l" t="t" r="r" b="b"/>
              <a:pathLst>
                <a:path w="1515" h="1602" extrusionOk="0">
                  <a:moveTo>
                    <a:pt x="279" y="1"/>
                  </a:moveTo>
                  <a:cubicBezTo>
                    <a:pt x="234" y="1"/>
                    <a:pt x="183" y="9"/>
                    <a:pt x="133" y="26"/>
                  </a:cubicBezTo>
                  <a:cubicBezTo>
                    <a:pt x="33" y="126"/>
                    <a:pt x="0" y="259"/>
                    <a:pt x="0" y="393"/>
                  </a:cubicBezTo>
                  <a:cubicBezTo>
                    <a:pt x="0" y="626"/>
                    <a:pt x="133" y="860"/>
                    <a:pt x="334" y="1026"/>
                  </a:cubicBezTo>
                  <a:cubicBezTo>
                    <a:pt x="434" y="1126"/>
                    <a:pt x="567" y="1193"/>
                    <a:pt x="667" y="1260"/>
                  </a:cubicBezTo>
                  <a:cubicBezTo>
                    <a:pt x="734" y="1327"/>
                    <a:pt x="834" y="1360"/>
                    <a:pt x="934" y="1427"/>
                  </a:cubicBezTo>
                  <a:cubicBezTo>
                    <a:pt x="1001" y="1460"/>
                    <a:pt x="1067" y="1527"/>
                    <a:pt x="1134" y="1527"/>
                  </a:cubicBezTo>
                  <a:cubicBezTo>
                    <a:pt x="1134" y="1527"/>
                    <a:pt x="1168" y="1560"/>
                    <a:pt x="1201" y="1560"/>
                  </a:cubicBezTo>
                  <a:cubicBezTo>
                    <a:pt x="1201" y="1560"/>
                    <a:pt x="1234" y="1560"/>
                    <a:pt x="1234" y="1593"/>
                  </a:cubicBezTo>
                  <a:cubicBezTo>
                    <a:pt x="1251" y="1599"/>
                    <a:pt x="1267" y="1602"/>
                    <a:pt x="1282" y="1602"/>
                  </a:cubicBezTo>
                  <a:cubicBezTo>
                    <a:pt x="1449" y="1602"/>
                    <a:pt x="1515" y="1293"/>
                    <a:pt x="1301" y="1293"/>
                  </a:cubicBezTo>
                  <a:lnTo>
                    <a:pt x="1234" y="1260"/>
                  </a:lnTo>
                  <a:cubicBezTo>
                    <a:pt x="1168" y="1227"/>
                    <a:pt x="1101" y="1227"/>
                    <a:pt x="1067" y="1193"/>
                  </a:cubicBezTo>
                  <a:cubicBezTo>
                    <a:pt x="1001" y="1126"/>
                    <a:pt x="934" y="1060"/>
                    <a:pt x="901" y="993"/>
                  </a:cubicBezTo>
                  <a:cubicBezTo>
                    <a:pt x="834" y="926"/>
                    <a:pt x="801" y="826"/>
                    <a:pt x="767" y="726"/>
                  </a:cubicBezTo>
                  <a:cubicBezTo>
                    <a:pt x="734" y="559"/>
                    <a:pt x="701" y="393"/>
                    <a:pt x="634" y="259"/>
                  </a:cubicBezTo>
                  <a:cubicBezTo>
                    <a:pt x="600" y="192"/>
                    <a:pt x="567" y="159"/>
                    <a:pt x="500" y="92"/>
                  </a:cubicBezTo>
                  <a:cubicBezTo>
                    <a:pt x="500" y="92"/>
                    <a:pt x="467" y="59"/>
                    <a:pt x="434" y="26"/>
                  </a:cubicBezTo>
                  <a:lnTo>
                    <a:pt x="400" y="26"/>
                  </a:lnTo>
                  <a:cubicBezTo>
                    <a:pt x="367" y="9"/>
                    <a:pt x="325" y="1"/>
                    <a:pt x="279"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58"/>
            <p:cNvSpPr/>
            <p:nvPr/>
          </p:nvSpPr>
          <p:spPr>
            <a:xfrm>
              <a:off x="6873583" y="2525916"/>
              <a:ext cx="15930" cy="9149"/>
            </a:xfrm>
            <a:custGeom>
              <a:avLst/>
              <a:gdLst/>
              <a:ahLst/>
              <a:cxnLst/>
              <a:rect l="l" t="t" r="r" b="b"/>
              <a:pathLst>
                <a:path w="1802" h="1035" extrusionOk="0">
                  <a:moveTo>
                    <a:pt x="267" y="1"/>
                  </a:moveTo>
                  <a:cubicBezTo>
                    <a:pt x="200" y="1"/>
                    <a:pt x="100" y="34"/>
                    <a:pt x="34" y="134"/>
                  </a:cubicBezTo>
                  <a:cubicBezTo>
                    <a:pt x="0" y="268"/>
                    <a:pt x="0" y="401"/>
                    <a:pt x="34" y="501"/>
                  </a:cubicBezTo>
                  <a:cubicBezTo>
                    <a:pt x="167" y="735"/>
                    <a:pt x="367" y="868"/>
                    <a:pt x="634" y="935"/>
                  </a:cubicBezTo>
                  <a:cubicBezTo>
                    <a:pt x="767" y="968"/>
                    <a:pt x="868" y="968"/>
                    <a:pt x="1001" y="1001"/>
                  </a:cubicBezTo>
                  <a:cubicBezTo>
                    <a:pt x="1101" y="1001"/>
                    <a:pt x="1234" y="1035"/>
                    <a:pt x="1301" y="1035"/>
                  </a:cubicBezTo>
                  <a:lnTo>
                    <a:pt x="1668" y="1035"/>
                  </a:lnTo>
                  <a:cubicBezTo>
                    <a:pt x="1768" y="1035"/>
                    <a:pt x="1802" y="935"/>
                    <a:pt x="1802" y="868"/>
                  </a:cubicBezTo>
                  <a:cubicBezTo>
                    <a:pt x="1777" y="793"/>
                    <a:pt x="1714" y="755"/>
                    <a:pt x="1656" y="755"/>
                  </a:cubicBezTo>
                  <a:cubicBezTo>
                    <a:pt x="1637" y="755"/>
                    <a:pt x="1618" y="760"/>
                    <a:pt x="1601" y="768"/>
                  </a:cubicBezTo>
                  <a:lnTo>
                    <a:pt x="1368" y="768"/>
                  </a:lnTo>
                  <a:cubicBezTo>
                    <a:pt x="1268" y="735"/>
                    <a:pt x="1201" y="701"/>
                    <a:pt x="1101" y="668"/>
                  </a:cubicBezTo>
                  <a:cubicBezTo>
                    <a:pt x="1034" y="601"/>
                    <a:pt x="968" y="568"/>
                    <a:pt x="901" y="468"/>
                  </a:cubicBezTo>
                  <a:cubicBezTo>
                    <a:pt x="801" y="334"/>
                    <a:pt x="701" y="201"/>
                    <a:pt x="567" y="101"/>
                  </a:cubicBezTo>
                  <a:cubicBezTo>
                    <a:pt x="534" y="67"/>
                    <a:pt x="467" y="67"/>
                    <a:pt x="401" y="34"/>
                  </a:cubicBezTo>
                  <a:lnTo>
                    <a:pt x="300" y="1"/>
                  </a:ln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58"/>
            <p:cNvSpPr/>
            <p:nvPr/>
          </p:nvSpPr>
          <p:spPr>
            <a:xfrm>
              <a:off x="6815193" y="2394106"/>
              <a:ext cx="16230" cy="20173"/>
            </a:xfrm>
            <a:custGeom>
              <a:avLst/>
              <a:gdLst/>
              <a:ahLst/>
              <a:cxnLst/>
              <a:rect l="l" t="t" r="r" b="b"/>
              <a:pathLst>
                <a:path w="1836" h="2282" extrusionOk="0">
                  <a:moveTo>
                    <a:pt x="1635" y="0"/>
                  </a:moveTo>
                  <a:lnTo>
                    <a:pt x="1535" y="33"/>
                  </a:lnTo>
                  <a:cubicBezTo>
                    <a:pt x="1402" y="67"/>
                    <a:pt x="1301" y="100"/>
                    <a:pt x="1201" y="167"/>
                  </a:cubicBezTo>
                  <a:cubicBezTo>
                    <a:pt x="1035" y="234"/>
                    <a:pt x="901" y="300"/>
                    <a:pt x="768" y="400"/>
                  </a:cubicBezTo>
                  <a:cubicBezTo>
                    <a:pt x="634" y="500"/>
                    <a:pt x="501" y="634"/>
                    <a:pt x="367" y="767"/>
                  </a:cubicBezTo>
                  <a:cubicBezTo>
                    <a:pt x="234" y="934"/>
                    <a:pt x="134" y="1101"/>
                    <a:pt x="67" y="1301"/>
                  </a:cubicBezTo>
                  <a:cubicBezTo>
                    <a:pt x="1" y="1468"/>
                    <a:pt x="1" y="1635"/>
                    <a:pt x="34" y="1835"/>
                  </a:cubicBezTo>
                  <a:cubicBezTo>
                    <a:pt x="67" y="1968"/>
                    <a:pt x="101" y="2068"/>
                    <a:pt x="201" y="2168"/>
                  </a:cubicBezTo>
                  <a:cubicBezTo>
                    <a:pt x="234" y="2202"/>
                    <a:pt x="267" y="2235"/>
                    <a:pt x="301" y="2268"/>
                  </a:cubicBezTo>
                  <a:cubicBezTo>
                    <a:pt x="328" y="2277"/>
                    <a:pt x="354" y="2281"/>
                    <a:pt x="381" y="2281"/>
                  </a:cubicBezTo>
                  <a:cubicBezTo>
                    <a:pt x="452" y="2281"/>
                    <a:pt x="519" y="2250"/>
                    <a:pt x="568" y="2202"/>
                  </a:cubicBezTo>
                  <a:lnTo>
                    <a:pt x="568" y="2168"/>
                  </a:lnTo>
                  <a:cubicBezTo>
                    <a:pt x="568" y="2135"/>
                    <a:pt x="601" y="2068"/>
                    <a:pt x="601" y="2035"/>
                  </a:cubicBezTo>
                  <a:cubicBezTo>
                    <a:pt x="634" y="1968"/>
                    <a:pt x="634" y="1868"/>
                    <a:pt x="668" y="1768"/>
                  </a:cubicBezTo>
                  <a:cubicBezTo>
                    <a:pt x="701" y="1534"/>
                    <a:pt x="734" y="1301"/>
                    <a:pt x="801" y="1034"/>
                  </a:cubicBezTo>
                  <a:cubicBezTo>
                    <a:pt x="834" y="901"/>
                    <a:pt x="901" y="767"/>
                    <a:pt x="1001" y="634"/>
                  </a:cubicBezTo>
                  <a:cubicBezTo>
                    <a:pt x="1068" y="534"/>
                    <a:pt x="1168" y="467"/>
                    <a:pt x="1301" y="400"/>
                  </a:cubicBezTo>
                  <a:cubicBezTo>
                    <a:pt x="1368" y="367"/>
                    <a:pt x="1468" y="334"/>
                    <a:pt x="1535" y="300"/>
                  </a:cubicBezTo>
                  <a:lnTo>
                    <a:pt x="1735" y="300"/>
                  </a:lnTo>
                  <a:cubicBezTo>
                    <a:pt x="1802" y="267"/>
                    <a:pt x="1835" y="200"/>
                    <a:pt x="1835" y="100"/>
                  </a:cubicBezTo>
                  <a:cubicBezTo>
                    <a:pt x="1802" y="33"/>
                    <a:pt x="1702" y="0"/>
                    <a:pt x="1635"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58"/>
            <p:cNvSpPr/>
            <p:nvPr/>
          </p:nvSpPr>
          <p:spPr>
            <a:xfrm>
              <a:off x="6804575" y="2433030"/>
              <a:ext cx="9742" cy="21534"/>
            </a:xfrm>
            <a:custGeom>
              <a:avLst/>
              <a:gdLst/>
              <a:ahLst/>
              <a:cxnLst/>
              <a:rect l="l" t="t" r="r" b="b"/>
              <a:pathLst>
                <a:path w="1102" h="2436" extrusionOk="0">
                  <a:moveTo>
                    <a:pt x="334" y="0"/>
                  </a:moveTo>
                  <a:cubicBezTo>
                    <a:pt x="268" y="0"/>
                    <a:pt x="201" y="34"/>
                    <a:pt x="167" y="134"/>
                  </a:cubicBezTo>
                  <a:cubicBezTo>
                    <a:pt x="167" y="134"/>
                    <a:pt x="167" y="167"/>
                    <a:pt x="134" y="234"/>
                  </a:cubicBezTo>
                  <a:cubicBezTo>
                    <a:pt x="134" y="267"/>
                    <a:pt x="67" y="400"/>
                    <a:pt x="67" y="534"/>
                  </a:cubicBezTo>
                  <a:cubicBezTo>
                    <a:pt x="67" y="667"/>
                    <a:pt x="34" y="801"/>
                    <a:pt x="34" y="934"/>
                  </a:cubicBezTo>
                  <a:cubicBezTo>
                    <a:pt x="1" y="1101"/>
                    <a:pt x="1" y="1268"/>
                    <a:pt x="34" y="1435"/>
                  </a:cubicBezTo>
                  <a:cubicBezTo>
                    <a:pt x="67" y="1768"/>
                    <a:pt x="201" y="2102"/>
                    <a:pt x="468" y="2302"/>
                  </a:cubicBezTo>
                  <a:cubicBezTo>
                    <a:pt x="568" y="2369"/>
                    <a:pt x="668" y="2435"/>
                    <a:pt x="801" y="2435"/>
                  </a:cubicBezTo>
                  <a:lnTo>
                    <a:pt x="935" y="2435"/>
                  </a:lnTo>
                  <a:cubicBezTo>
                    <a:pt x="1035" y="2435"/>
                    <a:pt x="1101" y="2335"/>
                    <a:pt x="1068" y="2235"/>
                  </a:cubicBezTo>
                  <a:lnTo>
                    <a:pt x="1068" y="2202"/>
                  </a:lnTo>
                  <a:cubicBezTo>
                    <a:pt x="1068" y="2202"/>
                    <a:pt x="1035" y="2135"/>
                    <a:pt x="1035" y="2068"/>
                  </a:cubicBezTo>
                  <a:cubicBezTo>
                    <a:pt x="1035" y="2002"/>
                    <a:pt x="968" y="1935"/>
                    <a:pt x="935" y="1868"/>
                  </a:cubicBezTo>
                  <a:cubicBezTo>
                    <a:pt x="835" y="1701"/>
                    <a:pt x="668" y="1501"/>
                    <a:pt x="534" y="1301"/>
                  </a:cubicBezTo>
                  <a:cubicBezTo>
                    <a:pt x="434" y="1168"/>
                    <a:pt x="401" y="1034"/>
                    <a:pt x="368" y="901"/>
                  </a:cubicBezTo>
                  <a:cubicBezTo>
                    <a:pt x="334" y="801"/>
                    <a:pt x="334" y="667"/>
                    <a:pt x="368" y="567"/>
                  </a:cubicBezTo>
                  <a:cubicBezTo>
                    <a:pt x="368" y="467"/>
                    <a:pt x="401" y="400"/>
                    <a:pt x="434" y="300"/>
                  </a:cubicBezTo>
                  <a:cubicBezTo>
                    <a:pt x="468" y="234"/>
                    <a:pt x="468" y="200"/>
                    <a:pt x="468" y="200"/>
                  </a:cubicBezTo>
                  <a:cubicBezTo>
                    <a:pt x="468" y="200"/>
                    <a:pt x="468" y="200"/>
                    <a:pt x="468" y="167"/>
                  </a:cubicBezTo>
                  <a:cubicBezTo>
                    <a:pt x="468" y="100"/>
                    <a:pt x="434" y="34"/>
                    <a:pt x="3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58"/>
            <p:cNvSpPr/>
            <p:nvPr/>
          </p:nvSpPr>
          <p:spPr>
            <a:xfrm>
              <a:off x="6828754" y="2441861"/>
              <a:ext cx="13287" cy="21844"/>
            </a:xfrm>
            <a:custGeom>
              <a:avLst/>
              <a:gdLst/>
              <a:ahLst/>
              <a:cxnLst/>
              <a:rect l="l" t="t" r="r" b="b"/>
              <a:pathLst>
                <a:path w="1503" h="2471" extrusionOk="0">
                  <a:moveTo>
                    <a:pt x="173" y="1"/>
                  </a:moveTo>
                  <a:cubicBezTo>
                    <a:pt x="96" y="1"/>
                    <a:pt x="16" y="60"/>
                    <a:pt x="34" y="169"/>
                  </a:cubicBezTo>
                  <a:cubicBezTo>
                    <a:pt x="34" y="169"/>
                    <a:pt x="1" y="202"/>
                    <a:pt x="34" y="269"/>
                  </a:cubicBezTo>
                  <a:cubicBezTo>
                    <a:pt x="34" y="335"/>
                    <a:pt x="34" y="469"/>
                    <a:pt x="34" y="602"/>
                  </a:cubicBezTo>
                  <a:cubicBezTo>
                    <a:pt x="68" y="736"/>
                    <a:pt x="68" y="903"/>
                    <a:pt x="101" y="1036"/>
                  </a:cubicBezTo>
                  <a:cubicBezTo>
                    <a:pt x="168" y="1203"/>
                    <a:pt x="201" y="1370"/>
                    <a:pt x="234" y="1570"/>
                  </a:cubicBezTo>
                  <a:cubicBezTo>
                    <a:pt x="335" y="1903"/>
                    <a:pt x="568" y="2170"/>
                    <a:pt x="868" y="2370"/>
                  </a:cubicBezTo>
                  <a:cubicBezTo>
                    <a:pt x="1002" y="2437"/>
                    <a:pt x="1168" y="2470"/>
                    <a:pt x="1335" y="2470"/>
                  </a:cubicBezTo>
                  <a:cubicBezTo>
                    <a:pt x="1435" y="2437"/>
                    <a:pt x="1502" y="2337"/>
                    <a:pt x="1469" y="2237"/>
                  </a:cubicBezTo>
                  <a:cubicBezTo>
                    <a:pt x="1435" y="2170"/>
                    <a:pt x="1435" y="2137"/>
                    <a:pt x="1402" y="2103"/>
                  </a:cubicBezTo>
                  <a:cubicBezTo>
                    <a:pt x="1369" y="2037"/>
                    <a:pt x="1302" y="1937"/>
                    <a:pt x="1235" y="1870"/>
                  </a:cubicBezTo>
                  <a:cubicBezTo>
                    <a:pt x="1102" y="1703"/>
                    <a:pt x="902" y="1536"/>
                    <a:pt x="701" y="1336"/>
                  </a:cubicBezTo>
                  <a:cubicBezTo>
                    <a:pt x="601" y="1203"/>
                    <a:pt x="501" y="1103"/>
                    <a:pt x="435" y="969"/>
                  </a:cubicBezTo>
                  <a:cubicBezTo>
                    <a:pt x="368" y="836"/>
                    <a:pt x="335" y="702"/>
                    <a:pt x="301" y="602"/>
                  </a:cubicBezTo>
                  <a:cubicBezTo>
                    <a:pt x="301" y="502"/>
                    <a:pt x="301" y="402"/>
                    <a:pt x="301" y="302"/>
                  </a:cubicBezTo>
                  <a:lnTo>
                    <a:pt x="301" y="202"/>
                  </a:lnTo>
                  <a:cubicBezTo>
                    <a:pt x="335" y="169"/>
                    <a:pt x="335" y="169"/>
                    <a:pt x="301" y="135"/>
                  </a:cubicBezTo>
                  <a:cubicBezTo>
                    <a:pt x="301" y="44"/>
                    <a:pt x="238" y="1"/>
                    <a:pt x="173"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58"/>
            <p:cNvSpPr/>
            <p:nvPr/>
          </p:nvSpPr>
          <p:spPr>
            <a:xfrm>
              <a:off x="6920172" y="2317964"/>
              <a:ext cx="22127" cy="8027"/>
            </a:xfrm>
            <a:custGeom>
              <a:avLst/>
              <a:gdLst/>
              <a:ahLst/>
              <a:cxnLst/>
              <a:rect l="l" t="t" r="r" b="b"/>
              <a:pathLst>
                <a:path w="2503" h="908" extrusionOk="0">
                  <a:moveTo>
                    <a:pt x="1527" y="1"/>
                  </a:moveTo>
                  <a:cubicBezTo>
                    <a:pt x="1485" y="1"/>
                    <a:pt x="1443" y="3"/>
                    <a:pt x="1402" y="7"/>
                  </a:cubicBezTo>
                  <a:cubicBezTo>
                    <a:pt x="1235" y="7"/>
                    <a:pt x="1068" y="40"/>
                    <a:pt x="901" y="74"/>
                  </a:cubicBezTo>
                  <a:cubicBezTo>
                    <a:pt x="768" y="107"/>
                    <a:pt x="601" y="140"/>
                    <a:pt x="468" y="207"/>
                  </a:cubicBezTo>
                  <a:cubicBezTo>
                    <a:pt x="401" y="240"/>
                    <a:pt x="301" y="274"/>
                    <a:pt x="201" y="307"/>
                  </a:cubicBezTo>
                  <a:lnTo>
                    <a:pt x="101" y="374"/>
                  </a:lnTo>
                  <a:lnTo>
                    <a:pt x="67" y="407"/>
                  </a:lnTo>
                  <a:cubicBezTo>
                    <a:pt x="1" y="441"/>
                    <a:pt x="1" y="541"/>
                    <a:pt x="34" y="607"/>
                  </a:cubicBezTo>
                  <a:cubicBezTo>
                    <a:pt x="73" y="646"/>
                    <a:pt x="112" y="663"/>
                    <a:pt x="151" y="663"/>
                  </a:cubicBezTo>
                  <a:cubicBezTo>
                    <a:pt x="179" y="663"/>
                    <a:pt x="207" y="654"/>
                    <a:pt x="234" y="641"/>
                  </a:cubicBezTo>
                  <a:cubicBezTo>
                    <a:pt x="268" y="607"/>
                    <a:pt x="301" y="607"/>
                    <a:pt x="334" y="574"/>
                  </a:cubicBezTo>
                  <a:cubicBezTo>
                    <a:pt x="401" y="541"/>
                    <a:pt x="468" y="507"/>
                    <a:pt x="568" y="474"/>
                  </a:cubicBezTo>
                  <a:cubicBezTo>
                    <a:pt x="668" y="441"/>
                    <a:pt x="801" y="441"/>
                    <a:pt x="901" y="441"/>
                  </a:cubicBezTo>
                  <a:cubicBezTo>
                    <a:pt x="1035" y="441"/>
                    <a:pt x="1168" y="474"/>
                    <a:pt x="1302" y="541"/>
                  </a:cubicBezTo>
                  <a:cubicBezTo>
                    <a:pt x="1535" y="641"/>
                    <a:pt x="1735" y="774"/>
                    <a:pt x="1902" y="841"/>
                  </a:cubicBezTo>
                  <a:cubicBezTo>
                    <a:pt x="1969" y="874"/>
                    <a:pt x="2069" y="908"/>
                    <a:pt x="2136" y="908"/>
                  </a:cubicBezTo>
                  <a:lnTo>
                    <a:pt x="2302" y="908"/>
                  </a:lnTo>
                  <a:cubicBezTo>
                    <a:pt x="2402" y="908"/>
                    <a:pt x="2469" y="841"/>
                    <a:pt x="2469" y="707"/>
                  </a:cubicBezTo>
                  <a:cubicBezTo>
                    <a:pt x="2502" y="674"/>
                    <a:pt x="2502" y="641"/>
                    <a:pt x="2469" y="574"/>
                  </a:cubicBezTo>
                  <a:cubicBezTo>
                    <a:pt x="2436" y="474"/>
                    <a:pt x="2402" y="374"/>
                    <a:pt x="2302" y="307"/>
                  </a:cubicBezTo>
                  <a:cubicBezTo>
                    <a:pt x="2098" y="103"/>
                    <a:pt x="1817" y="1"/>
                    <a:pt x="152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58"/>
            <p:cNvSpPr/>
            <p:nvPr/>
          </p:nvSpPr>
          <p:spPr>
            <a:xfrm>
              <a:off x="6932160" y="2339030"/>
              <a:ext cx="21349" cy="11253"/>
            </a:xfrm>
            <a:custGeom>
              <a:avLst/>
              <a:gdLst/>
              <a:ahLst/>
              <a:cxnLst/>
              <a:rect l="l" t="t" r="r" b="b"/>
              <a:pathLst>
                <a:path w="2415" h="1273" extrusionOk="0">
                  <a:moveTo>
                    <a:pt x="1067" y="1"/>
                  </a:moveTo>
                  <a:cubicBezTo>
                    <a:pt x="1021" y="1"/>
                    <a:pt x="980" y="9"/>
                    <a:pt x="946" y="26"/>
                  </a:cubicBezTo>
                  <a:cubicBezTo>
                    <a:pt x="780" y="26"/>
                    <a:pt x="646" y="59"/>
                    <a:pt x="513" y="126"/>
                  </a:cubicBezTo>
                  <a:cubicBezTo>
                    <a:pt x="379" y="159"/>
                    <a:pt x="313" y="226"/>
                    <a:pt x="212" y="259"/>
                  </a:cubicBezTo>
                  <a:lnTo>
                    <a:pt x="112" y="326"/>
                  </a:lnTo>
                  <a:lnTo>
                    <a:pt x="112" y="393"/>
                  </a:lnTo>
                  <a:lnTo>
                    <a:pt x="79" y="393"/>
                  </a:lnTo>
                  <a:cubicBezTo>
                    <a:pt x="0" y="498"/>
                    <a:pt x="87" y="623"/>
                    <a:pt x="192" y="623"/>
                  </a:cubicBezTo>
                  <a:cubicBezTo>
                    <a:pt x="221" y="623"/>
                    <a:pt x="251" y="614"/>
                    <a:pt x="279" y="593"/>
                  </a:cubicBezTo>
                  <a:cubicBezTo>
                    <a:pt x="313" y="593"/>
                    <a:pt x="346" y="559"/>
                    <a:pt x="379" y="526"/>
                  </a:cubicBezTo>
                  <a:cubicBezTo>
                    <a:pt x="446" y="493"/>
                    <a:pt x="513" y="459"/>
                    <a:pt x="613" y="426"/>
                  </a:cubicBezTo>
                  <a:cubicBezTo>
                    <a:pt x="713" y="393"/>
                    <a:pt x="846" y="393"/>
                    <a:pt x="980" y="393"/>
                  </a:cubicBezTo>
                  <a:cubicBezTo>
                    <a:pt x="1046" y="393"/>
                    <a:pt x="1113" y="426"/>
                    <a:pt x="1146" y="459"/>
                  </a:cubicBezTo>
                  <a:cubicBezTo>
                    <a:pt x="1213" y="459"/>
                    <a:pt x="1280" y="493"/>
                    <a:pt x="1313" y="526"/>
                  </a:cubicBezTo>
                  <a:cubicBezTo>
                    <a:pt x="1380" y="559"/>
                    <a:pt x="1447" y="626"/>
                    <a:pt x="1480" y="659"/>
                  </a:cubicBezTo>
                  <a:cubicBezTo>
                    <a:pt x="1513" y="726"/>
                    <a:pt x="1580" y="759"/>
                    <a:pt x="1613" y="793"/>
                  </a:cubicBezTo>
                  <a:cubicBezTo>
                    <a:pt x="1680" y="860"/>
                    <a:pt x="1747" y="960"/>
                    <a:pt x="1814" y="1026"/>
                  </a:cubicBezTo>
                  <a:cubicBezTo>
                    <a:pt x="1880" y="1060"/>
                    <a:pt x="1947" y="1126"/>
                    <a:pt x="2014" y="1193"/>
                  </a:cubicBezTo>
                  <a:cubicBezTo>
                    <a:pt x="2047" y="1193"/>
                    <a:pt x="2080" y="1226"/>
                    <a:pt x="2114" y="1260"/>
                  </a:cubicBezTo>
                  <a:cubicBezTo>
                    <a:pt x="2130" y="1268"/>
                    <a:pt x="2151" y="1272"/>
                    <a:pt x="2174" y="1272"/>
                  </a:cubicBezTo>
                  <a:cubicBezTo>
                    <a:pt x="2243" y="1272"/>
                    <a:pt x="2331" y="1235"/>
                    <a:pt x="2381" y="1160"/>
                  </a:cubicBezTo>
                  <a:cubicBezTo>
                    <a:pt x="2381" y="1126"/>
                    <a:pt x="2381" y="1060"/>
                    <a:pt x="2414" y="1026"/>
                  </a:cubicBezTo>
                  <a:cubicBezTo>
                    <a:pt x="2414" y="893"/>
                    <a:pt x="2381" y="759"/>
                    <a:pt x="2347" y="659"/>
                  </a:cubicBezTo>
                  <a:cubicBezTo>
                    <a:pt x="2281" y="493"/>
                    <a:pt x="2181" y="359"/>
                    <a:pt x="2014" y="259"/>
                  </a:cubicBezTo>
                  <a:cubicBezTo>
                    <a:pt x="1947" y="192"/>
                    <a:pt x="1880" y="126"/>
                    <a:pt x="1780" y="92"/>
                  </a:cubicBezTo>
                  <a:cubicBezTo>
                    <a:pt x="1680" y="59"/>
                    <a:pt x="1580" y="26"/>
                    <a:pt x="1513" y="26"/>
                  </a:cubicBezTo>
                  <a:cubicBezTo>
                    <a:pt x="1463" y="9"/>
                    <a:pt x="1413" y="1"/>
                    <a:pt x="1363" y="1"/>
                  </a:cubicBezTo>
                  <a:cubicBezTo>
                    <a:pt x="1313" y="1"/>
                    <a:pt x="1263" y="9"/>
                    <a:pt x="1213" y="26"/>
                  </a:cubicBezTo>
                  <a:cubicBezTo>
                    <a:pt x="1163" y="9"/>
                    <a:pt x="1113" y="1"/>
                    <a:pt x="1067"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58"/>
            <p:cNvSpPr/>
            <p:nvPr/>
          </p:nvSpPr>
          <p:spPr>
            <a:xfrm>
              <a:off x="6879480" y="2338960"/>
              <a:ext cx="15337" cy="17220"/>
            </a:xfrm>
            <a:custGeom>
              <a:avLst/>
              <a:gdLst/>
              <a:ahLst/>
              <a:cxnLst/>
              <a:rect l="l" t="t" r="r" b="b"/>
              <a:pathLst>
                <a:path w="1735" h="1948" extrusionOk="0">
                  <a:moveTo>
                    <a:pt x="1468" y="0"/>
                  </a:moveTo>
                  <a:cubicBezTo>
                    <a:pt x="1368" y="34"/>
                    <a:pt x="1268" y="34"/>
                    <a:pt x="1168" y="67"/>
                  </a:cubicBezTo>
                  <a:cubicBezTo>
                    <a:pt x="1001" y="100"/>
                    <a:pt x="868" y="167"/>
                    <a:pt x="734" y="234"/>
                  </a:cubicBezTo>
                  <a:cubicBezTo>
                    <a:pt x="668" y="267"/>
                    <a:pt x="601" y="334"/>
                    <a:pt x="534" y="367"/>
                  </a:cubicBezTo>
                  <a:cubicBezTo>
                    <a:pt x="434" y="434"/>
                    <a:pt x="367" y="501"/>
                    <a:pt x="301" y="567"/>
                  </a:cubicBezTo>
                  <a:cubicBezTo>
                    <a:pt x="234" y="634"/>
                    <a:pt x="201" y="701"/>
                    <a:pt x="134" y="801"/>
                  </a:cubicBezTo>
                  <a:cubicBezTo>
                    <a:pt x="100" y="868"/>
                    <a:pt x="67" y="968"/>
                    <a:pt x="34" y="1068"/>
                  </a:cubicBezTo>
                  <a:cubicBezTo>
                    <a:pt x="0" y="1201"/>
                    <a:pt x="0" y="1368"/>
                    <a:pt x="34" y="1535"/>
                  </a:cubicBezTo>
                  <a:cubicBezTo>
                    <a:pt x="67" y="1668"/>
                    <a:pt x="134" y="1768"/>
                    <a:pt x="201" y="1868"/>
                  </a:cubicBezTo>
                  <a:cubicBezTo>
                    <a:pt x="234" y="1902"/>
                    <a:pt x="267" y="1902"/>
                    <a:pt x="334" y="1935"/>
                  </a:cubicBezTo>
                  <a:cubicBezTo>
                    <a:pt x="359" y="1943"/>
                    <a:pt x="384" y="1947"/>
                    <a:pt x="408" y="1947"/>
                  </a:cubicBezTo>
                  <a:cubicBezTo>
                    <a:pt x="480" y="1947"/>
                    <a:pt x="542" y="1910"/>
                    <a:pt x="567" y="1835"/>
                  </a:cubicBezTo>
                  <a:cubicBezTo>
                    <a:pt x="601" y="1802"/>
                    <a:pt x="601" y="1768"/>
                    <a:pt x="634" y="1735"/>
                  </a:cubicBezTo>
                  <a:cubicBezTo>
                    <a:pt x="634" y="1635"/>
                    <a:pt x="668" y="1568"/>
                    <a:pt x="668" y="1501"/>
                  </a:cubicBezTo>
                  <a:cubicBezTo>
                    <a:pt x="701" y="1401"/>
                    <a:pt x="701" y="1301"/>
                    <a:pt x="701" y="1201"/>
                  </a:cubicBezTo>
                  <a:lnTo>
                    <a:pt x="701" y="1034"/>
                  </a:lnTo>
                  <a:cubicBezTo>
                    <a:pt x="701" y="968"/>
                    <a:pt x="701" y="901"/>
                    <a:pt x="734" y="868"/>
                  </a:cubicBezTo>
                  <a:cubicBezTo>
                    <a:pt x="768" y="801"/>
                    <a:pt x="768" y="734"/>
                    <a:pt x="801" y="701"/>
                  </a:cubicBezTo>
                  <a:cubicBezTo>
                    <a:pt x="834" y="634"/>
                    <a:pt x="868" y="567"/>
                    <a:pt x="934" y="534"/>
                  </a:cubicBezTo>
                  <a:cubicBezTo>
                    <a:pt x="1001" y="467"/>
                    <a:pt x="1101" y="401"/>
                    <a:pt x="1201" y="367"/>
                  </a:cubicBezTo>
                  <a:cubicBezTo>
                    <a:pt x="1268" y="334"/>
                    <a:pt x="1368" y="300"/>
                    <a:pt x="1435" y="300"/>
                  </a:cubicBezTo>
                  <a:lnTo>
                    <a:pt x="1602" y="300"/>
                  </a:lnTo>
                  <a:cubicBezTo>
                    <a:pt x="1702" y="300"/>
                    <a:pt x="1735" y="234"/>
                    <a:pt x="1735" y="134"/>
                  </a:cubicBezTo>
                  <a:cubicBezTo>
                    <a:pt x="1735" y="67"/>
                    <a:pt x="1635" y="0"/>
                    <a:pt x="1568"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58"/>
            <p:cNvSpPr/>
            <p:nvPr/>
          </p:nvSpPr>
          <p:spPr>
            <a:xfrm>
              <a:off x="6855301" y="2331215"/>
              <a:ext cx="15638" cy="23674"/>
            </a:xfrm>
            <a:custGeom>
              <a:avLst/>
              <a:gdLst/>
              <a:ahLst/>
              <a:cxnLst/>
              <a:rect l="l" t="t" r="r" b="b"/>
              <a:pathLst>
                <a:path w="1769" h="2678" extrusionOk="0">
                  <a:moveTo>
                    <a:pt x="1620" y="0"/>
                  </a:moveTo>
                  <a:cubicBezTo>
                    <a:pt x="1603" y="0"/>
                    <a:pt x="1586" y="3"/>
                    <a:pt x="1568" y="9"/>
                  </a:cubicBezTo>
                  <a:lnTo>
                    <a:pt x="1434" y="42"/>
                  </a:lnTo>
                  <a:cubicBezTo>
                    <a:pt x="1034" y="142"/>
                    <a:pt x="667" y="376"/>
                    <a:pt x="367" y="709"/>
                  </a:cubicBezTo>
                  <a:cubicBezTo>
                    <a:pt x="300" y="810"/>
                    <a:pt x="234" y="910"/>
                    <a:pt x="167" y="1010"/>
                  </a:cubicBezTo>
                  <a:cubicBezTo>
                    <a:pt x="134" y="1110"/>
                    <a:pt x="67" y="1210"/>
                    <a:pt x="67" y="1343"/>
                  </a:cubicBezTo>
                  <a:cubicBezTo>
                    <a:pt x="33" y="1443"/>
                    <a:pt x="0" y="1577"/>
                    <a:pt x="0" y="1677"/>
                  </a:cubicBezTo>
                  <a:cubicBezTo>
                    <a:pt x="0" y="1910"/>
                    <a:pt x="67" y="2110"/>
                    <a:pt x="167" y="2277"/>
                  </a:cubicBezTo>
                  <a:cubicBezTo>
                    <a:pt x="234" y="2411"/>
                    <a:pt x="367" y="2511"/>
                    <a:pt x="467" y="2611"/>
                  </a:cubicBezTo>
                  <a:cubicBezTo>
                    <a:pt x="534" y="2644"/>
                    <a:pt x="567" y="2644"/>
                    <a:pt x="634" y="2678"/>
                  </a:cubicBezTo>
                  <a:lnTo>
                    <a:pt x="701" y="2678"/>
                  </a:lnTo>
                  <a:cubicBezTo>
                    <a:pt x="801" y="2644"/>
                    <a:pt x="867" y="2577"/>
                    <a:pt x="867" y="2477"/>
                  </a:cubicBezTo>
                  <a:cubicBezTo>
                    <a:pt x="867" y="2411"/>
                    <a:pt x="867" y="2377"/>
                    <a:pt x="867" y="2344"/>
                  </a:cubicBezTo>
                  <a:cubicBezTo>
                    <a:pt x="834" y="2244"/>
                    <a:pt x="801" y="2144"/>
                    <a:pt x="801" y="2044"/>
                  </a:cubicBezTo>
                  <a:cubicBezTo>
                    <a:pt x="767" y="1910"/>
                    <a:pt x="701" y="1777"/>
                    <a:pt x="701" y="1643"/>
                  </a:cubicBezTo>
                  <a:cubicBezTo>
                    <a:pt x="701" y="1577"/>
                    <a:pt x="701" y="1510"/>
                    <a:pt x="701" y="1443"/>
                  </a:cubicBezTo>
                  <a:cubicBezTo>
                    <a:pt x="667" y="1343"/>
                    <a:pt x="667" y="1243"/>
                    <a:pt x="701" y="1176"/>
                  </a:cubicBezTo>
                  <a:cubicBezTo>
                    <a:pt x="701" y="1110"/>
                    <a:pt x="701" y="1010"/>
                    <a:pt x="734" y="943"/>
                  </a:cubicBezTo>
                  <a:cubicBezTo>
                    <a:pt x="767" y="876"/>
                    <a:pt x="801" y="810"/>
                    <a:pt x="867" y="743"/>
                  </a:cubicBezTo>
                  <a:cubicBezTo>
                    <a:pt x="967" y="609"/>
                    <a:pt x="1068" y="509"/>
                    <a:pt x="1201" y="443"/>
                  </a:cubicBezTo>
                  <a:cubicBezTo>
                    <a:pt x="1301" y="376"/>
                    <a:pt x="1401" y="343"/>
                    <a:pt x="1501" y="309"/>
                  </a:cubicBezTo>
                  <a:lnTo>
                    <a:pt x="1635" y="309"/>
                  </a:lnTo>
                  <a:lnTo>
                    <a:pt x="1635" y="276"/>
                  </a:lnTo>
                  <a:cubicBezTo>
                    <a:pt x="1735" y="276"/>
                    <a:pt x="1768" y="176"/>
                    <a:pt x="1768" y="109"/>
                  </a:cubicBezTo>
                  <a:cubicBezTo>
                    <a:pt x="1741" y="55"/>
                    <a:pt x="1691" y="0"/>
                    <a:pt x="1620"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58"/>
            <p:cNvSpPr/>
            <p:nvPr/>
          </p:nvSpPr>
          <p:spPr>
            <a:xfrm>
              <a:off x="6929516" y="2380907"/>
              <a:ext cx="37844" cy="34511"/>
            </a:xfrm>
            <a:custGeom>
              <a:avLst/>
              <a:gdLst/>
              <a:ahLst/>
              <a:cxnLst/>
              <a:rect l="l" t="t" r="r" b="b"/>
              <a:pathLst>
                <a:path w="4281" h="3904" extrusionOk="0">
                  <a:moveTo>
                    <a:pt x="1312" y="0"/>
                  </a:moveTo>
                  <a:cubicBezTo>
                    <a:pt x="1220" y="0"/>
                    <a:pt x="1129" y="9"/>
                    <a:pt x="1045" y="25"/>
                  </a:cubicBezTo>
                  <a:cubicBezTo>
                    <a:pt x="878" y="59"/>
                    <a:pt x="712" y="125"/>
                    <a:pt x="545" y="192"/>
                  </a:cubicBezTo>
                  <a:cubicBezTo>
                    <a:pt x="445" y="259"/>
                    <a:pt x="378" y="292"/>
                    <a:pt x="311" y="359"/>
                  </a:cubicBezTo>
                  <a:cubicBezTo>
                    <a:pt x="245" y="426"/>
                    <a:pt x="178" y="492"/>
                    <a:pt x="111" y="559"/>
                  </a:cubicBezTo>
                  <a:lnTo>
                    <a:pt x="78" y="559"/>
                  </a:lnTo>
                  <a:cubicBezTo>
                    <a:pt x="1" y="661"/>
                    <a:pt x="140" y="803"/>
                    <a:pt x="239" y="803"/>
                  </a:cubicBezTo>
                  <a:cubicBezTo>
                    <a:pt x="269" y="803"/>
                    <a:pt x="296" y="790"/>
                    <a:pt x="311" y="759"/>
                  </a:cubicBezTo>
                  <a:cubicBezTo>
                    <a:pt x="378" y="692"/>
                    <a:pt x="411" y="626"/>
                    <a:pt x="478" y="592"/>
                  </a:cubicBezTo>
                  <a:cubicBezTo>
                    <a:pt x="545" y="526"/>
                    <a:pt x="578" y="492"/>
                    <a:pt x="645" y="459"/>
                  </a:cubicBezTo>
                  <a:cubicBezTo>
                    <a:pt x="778" y="392"/>
                    <a:pt x="912" y="326"/>
                    <a:pt x="1079" y="292"/>
                  </a:cubicBezTo>
                  <a:cubicBezTo>
                    <a:pt x="1156" y="275"/>
                    <a:pt x="1234" y="267"/>
                    <a:pt x="1311" y="267"/>
                  </a:cubicBezTo>
                  <a:cubicBezTo>
                    <a:pt x="1532" y="267"/>
                    <a:pt x="1748" y="335"/>
                    <a:pt x="1946" y="459"/>
                  </a:cubicBezTo>
                  <a:lnTo>
                    <a:pt x="2013" y="526"/>
                  </a:lnTo>
                  <a:lnTo>
                    <a:pt x="2113" y="592"/>
                  </a:lnTo>
                  <a:cubicBezTo>
                    <a:pt x="2146" y="659"/>
                    <a:pt x="2179" y="692"/>
                    <a:pt x="2246" y="759"/>
                  </a:cubicBezTo>
                  <a:cubicBezTo>
                    <a:pt x="2313" y="893"/>
                    <a:pt x="2379" y="1026"/>
                    <a:pt x="2413" y="1159"/>
                  </a:cubicBezTo>
                  <a:cubicBezTo>
                    <a:pt x="2480" y="1426"/>
                    <a:pt x="2446" y="1693"/>
                    <a:pt x="2346" y="1960"/>
                  </a:cubicBezTo>
                  <a:cubicBezTo>
                    <a:pt x="2313" y="2027"/>
                    <a:pt x="2313" y="2093"/>
                    <a:pt x="2346" y="2160"/>
                  </a:cubicBezTo>
                  <a:cubicBezTo>
                    <a:pt x="2374" y="2299"/>
                    <a:pt x="2494" y="2369"/>
                    <a:pt x="2630" y="2369"/>
                  </a:cubicBezTo>
                  <a:cubicBezTo>
                    <a:pt x="2657" y="2369"/>
                    <a:pt x="2685" y="2366"/>
                    <a:pt x="2713" y="2360"/>
                  </a:cubicBezTo>
                  <a:lnTo>
                    <a:pt x="2746" y="2360"/>
                  </a:lnTo>
                  <a:cubicBezTo>
                    <a:pt x="2810" y="2335"/>
                    <a:pt x="2874" y="2324"/>
                    <a:pt x="2936" y="2324"/>
                  </a:cubicBezTo>
                  <a:cubicBezTo>
                    <a:pt x="3036" y="2324"/>
                    <a:pt x="3131" y="2352"/>
                    <a:pt x="3213" y="2394"/>
                  </a:cubicBezTo>
                  <a:cubicBezTo>
                    <a:pt x="3313" y="2427"/>
                    <a:pt x="3380" y="2460"/>
                    <a:pt x="3447" y="2494"/>
                  </a:cubicBezTo>
                  <a:cubicBezTo>
                    <a:pt x="3447" y="2527"/>
                    <a:pt x="3480" y="2560"/>
                    <a:pt x="3514" y="2594"/>
                  </a:cubicBezTo>
                  <a:cubicBezTo>
                    <a:pt x="3514" y="2627"/>
                    <a:pt x="3580" y="2661"/>
                    <a:pt x="3580" y="2661"/>
                  </a:cubicBezTo>
                  <a:lnTo>
                    <a:pt x="3614" y="2727"/>
                  </a:lnTo>
                  <a:lnTo>
                    <a:pt x="3614" y="2794"/>
                  </a:lnTo>
                  <a:cubicBezTo>
                    <a:pt x="3614" y="2827"/>
                    <a:pt x="3614" y="2861"/>
                    <a:pt x="3614" y="2894"/>
                  </a:cubicBezTo>
                  <a:cubicBezTo>
                    <a:pt x="3647" y="2961"/>
                    <a:pt x="3647" y="3061"/>
                    <a:pt x="3614" y="3161"/>
                  </a:cubicBezTo>
                  <a:cubicBezTo>
                    <a:pt x="3614" y="3328"/>
                    <a:pt x="3547" y="3528"/>
                    <a:pt x="3414" y="3661"/>
                  </a:cubicBezTo>
                  <a:cubicBezTo>
                    <a:pt x="3380" y="3695"/>
                    <a:pt x="3380" y="3761"/>
                    <a:pt x="3380" y="3795"/>
                  </a:cubicBezTo>
                  <a:cubicBezTo>
                    <a:pt x="3407" y="3849"/>
                    <a:pt x="3457" y="3904"/>
                    <a:pt x="3529" y="3904"/>
                  </a:cubicBezTo>
                  <a:cubicBezTo>
                    <a:pt x="3545" y="3904"/>
                    <a:pt x="3562" y="3901"/>
                    <a:pt x="3580" y="3895"/>
                  </a:cubicBezTo>
                  <a:cubicBezTo>
                    <a:pt x="3847" y="3795"/>
                    <a:pt x="4081" y="3595"/>
                    <a:pt x="4214" y="3294"/>
                  </a:cubicBezTo>
                  <a:cubicBezTo>
                    <a:pt x="4281" y="3161"/>
                    <a:pt x="4281" y="2994"/>
                    <a:pt x="4281" y="2827"/>
                  </a:cubicBezTo>
                  <a:cubicBezTo>
                    <a:pt x="4281" y="2761"/>
                    <a:pt x="4281" y="2661"/>
                    <a:pt x="4247" y="2594"/>
                  </a:cubicBezTo>
                  <a:lnTo>
                    <a:pt x="4214" y="2460"/>
                  </a:lnTo>
                  <a:lnTo>
                    <a:pt x="4181" y="2360"/>
                  </a:lnTo>
                  <a:cubicBezTo>
                    <a:pt x="4147" y="2294"/>
                    <a:pt x="4114" y="2194"/>
                    <a:pt x="4047" y="2127"/>
                  </a:cubicBezTo>
                  <a:cubicBezTo>
                    <a:pt x="3981" y="2060"/>
                    <a:pt x="3914" y="2027"/>
                    <a:pt x="3881" y="1960"/>
                  </a:cubicBezTo>
                  <a:cubicBezTo>
                    <a:pt x="3747" y="1860"/>
                    <a:pt x="3614" y="1793"/>
                    <a:pt x="3447" y="1727"/>
                  </a:cubicBezTo>
                  <a:cubicBezTo>
                    <a:pt x="3328" y="1687"/>
                    <a:pt x="3205" y="1668"/>
                    <a:pt x="3080" y="1668"/>
                  </a:cubicBezTo>
                  <a:cubicBezTo>
                    <a:pt x="3053" y="1668"/>
                    <a:pt x="3025" y="1669"/>
                    <a:pt x="2998" y="1671"/>
                  </a:cubicBezTo>
                  <a:lnTo>
                    <a:pt x="2998" y="1671"/>
                  </a:lnTo>
                  <a:cubicBezTo>
                    <a:pt x="2998" y="1449"/>
                    <a:pt x="2955" y="1232"/>
                    <a:pt x="2880" y="1026"/>
                  </a:cubicBezTo>
                  <a:cubicBezTo>
                    <a:pt x="2780" y="826"/>
                    <a:pt x="2680" y="659"/>
                    <a:pt x="2580" y="526"/>
                  </a:cubicBezTo>
                  <a:cubicBezTo>
                    <a:pt x="2513" y="459"/>
                    <a:pt x="2446" y="392"/>
                    <a:pt x="2379" y="326"/>
                  </a:cubicBezTo>
                  <a:lnTo>
                    <a:pt x="2246" y="259"/>
                  </a:lnTo>
                  <a:lnTo>
                    <a:pt x="2113" y="192"/>
                  </a:lnTo>
                  <a:cubicBezTo>
                    <a:pt x="1946" y="92"/>
                    <a:pt x="1779" y="25"/>
                    <a:pt x="1579" y="25"/>
                  </a:cubicBezTo>
                  <a:cubicBezTo>
                    <a:pt x="1495" y="9"/>
                    <a:pt x="1404" y="0"/>
                    <a:pt x="1312"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58"/>
            <p:cNvSpPr/>
            <p:nvPr/>
          </p:nvSpPr>
          <p:spPr>
            <a:xfrm>
              <a:off x="6872187" y="2417321"/>
              <a:ext cx="19395" cy="46348"/>
            </a:xfrm>
            <a:custGeom>
              <a:avLst/>
              <a:gdLst/>
              <a:ahLst/>
              <a:cxnLst/>
              <a:rect l="l" t="t" r="r" b="b"/>
              <a:pathLst>
                <a:path w="2194" h="5243" extrusionOk="0">
                  <a:moveTo>
                    <a:pt x="1544" y="0"/>
                  </a:moveTo>
                  <a:cubicBezTo>
                    <a:pt x="1528" y="0"/>
                    <a:pt x="1511" y="3"/>
                    <a:pt x="1493" y="9"/>
                  </a:cubicBezTo>
                  <a:cubicBezTo>
                    <a:pt x="1426" y="9"/>
                    <a:pt x="1359" y="43"/>
                    <a:pt x="1292" y="76"/>
                  </a:cubicBezTo>
                  <a:cubicBezTo>
                    <a:pt x="1226" y="109"/>
                    <a:pt x="1159" y="109"/>
                    <a:pt x="1092" y="143"/>
                  </a:cubicBezTo>
                  <a:cubicBezTo>
                    <a:pt x="959" y="209"/>
                    <a:pt x="825" y="309"/>
                    <a:pt x="725" y="410"/>
                  </a:cubicBezTo>
                  <a:cubicBezTo>
                    <a:pt x="492" y="610"/>
                    <a:pt x="325" y="843"/>
                    <a:pt x="258" y="1110"/>
                  </a:cubicBezTo>
                  <a:cubicBezTo>
                    <a:pt x="225" y="1210"/>
                    <a:pt x="192" y="1243"/>
                    <a:pt x="192" y="1344"/>
                  </a:cubicBezTo>
                  <a:cubicBezTo>
                    <a:pt x="192" y="1410"/>
                    <a:pt x="158" y="1477"/>
                    <a:pt x="158" y="1577"/>
                  </a:cubicBezTo>
                  <a:cubicBezTo>
                    <a:pt x="158" y="1710"/>
                    <a:pt x="192" y="1877"/>
                    <a:pt x="225" y="2011"/>
                  </a:cubicBezTo>
                  <a:cubicBezTo>
                    <a:pt x="249" y="2227"/>
                    <a:pt x="343" y="2427"/>
                    <a:pt x="468" y="2609"/>
                  </a:cubicBezTo>
                  <a:lnTo>
                    <a:pt x="468" y="2609"/>
                  </a:lnTo>
                  <a:cubicBezTo>
                    <a:pt x="166" y="2969"/>
                    <a:pt x="1" y="3453"/>
                    <a:pt x="58" y="3912"/>
                  </a:cubicBezTo>
                  <a:cubicBezTo>
                    <a:pt x="92" y="4012"/>
                    <a:pt x="92" y="4079"/>
                    <a:pt x="125" y="4179"/>
                  </a:cubicBezTo>
                  <a:cubicBezTo>
                    <a:pt x="158" y="4279"/>
                    <a:pt x="192" y="4379"/>
                    <a:pt x="258" y="4446"/>
                  </a:cubicBezTo>
                  <a:lnTo>
                    <a:pt x="292" y="4546"/>
                  </a:lnTo>
                  <a:lnTo>
                    <a:pt x="392" y="4679"/>
                  </a:lnTo>
                  <a:cubicBezTo>
                    <a:pt x="458" y="4746"/>
                    <a:pt x="525" y="4813"/>
                    <a:pt x="592" y="4879"/>
                  </a:cubicBezTo>
                  <a:cubicBezTo>
                    <a:pt x="725" y="5013"/>
                    <a:pt x="892" y="5080"/>
                    <a:pt x="1059" y="5146"/>
                  </a:cubicBezTo>
                  <a:cubicBezTo>
                    <a:pt x="1216" y="5209"/>
                    <a:pt x="1381" y="5242"/>
                    <a:pt x="1547" y="5242"/>
                  </a:cubicBezTo>
                  <a:cubicBezTo>
                    <a:pt x="1731" y="5242"/>
                    <a:pt x="1917" y="5201"/>
                    <a:pt x="2093" y="5113"/>
                  </a:cubicBezTo>
                  <a:cubicBezTo>
                    <a:pt x="2193" y="5046"/>
                    <a:pt x="2160" y="4879"/>
                    <a:pt x="2026" y="4846"/>
                  </a:cubicBezTo>
                  <a:cubicBezTo>
                    <a:pt x="1793" y="4813"/>
                    <a:pt x="1526" y="4713"/>
                    <a:pt x="1326" y="4579"/>
                  </a:cubicBezTo>
                  <a:cubicBezTo>
                    <a:pt x="1226" y="4512"/>
                    <a:pt x="1126" y="4446"/>
                    <a:pt x="1059" y="4379"/>
                  </a:cubicBezTo>
                  <a:cubicBezTo>
                    <a:pt x="1026" y="4346"/>
                    <a:pt x="992" y="4312"/>
                    <a:pt x="959" y="4246"/>
                  </a:cubicBezTo>
                  <a:lnTo>
                    <a:pt x="892" y="4212"/>
                  </a:lnTo>
                  <a:lnTo>
                    <a:pt x="859" y="4112"/>
                  </a:lnTo>
                  <a:lnTo>
                    <a:pt x="792" y="3979"/>
                  </a:lnTo>
                  <a:cubicBezTo>
                    <a:pt x="759" y="3912"/>
                    <a:pt x="759" y="3845"/>
                    <a:pt x="759" y="3812"/>
                  </a:cubicBezTo>
                  <a:cubicBezTo>
                    <a:pt x="725" y="3679"/>
                    <a:pt x="725" y="3578"/>
                    <a:pt x="725" y="3478"/>
                  </a:cubicBezTo>
                  <a:cubicBezTo>
                    <a:pt x="725" y="3212"/>
                    <a:pt x="825" y="3011"/>
                    <a:pt x="992" y="2811"/>
                  </a:cubicBezTo>
                  <a:lnTo>
                    <a:pt x="1026" y="2778"/>
                  </a:lnTo>
                  <a:cubicBezTo>
                    <a:pt x="1092" y="2678"/>
                    <a:pt x="1059" y="2544"/>
                    <a:pt x="992" y="2478"/>
                  </a:cubicBezTo>
                  <a:cubicBezTo>
                    <a:pt x="792" y="2311"/>
                    <a:pt x="659" y="2111"/>
                    <a:pt x="559" y="1911"/>
                  </a:cubicBezTo>
                  <a:cubicBezTo>
                    <a:pt x="525" y="1777"/>
                    <a:pt x="492" y="1677"/>
                    <a:pt x="492" y="1544"/>
                  </a:cubicBezTo>
                  <a:cubicBezTo>
                    <a:pt x="492" y="1510"/>
                    <a:pt x="492" y="1444"/>
                    <a:pt x="492" y="1377"/>
                  </a:cubicBezTo>
                  <a:cubicBezTo>
                    <a:pt x="492" y="1310"/>
                    <a:pt x="525" y="1277"/>
                    <a:pt x="525" y="1210"/>
                  </a:cubicBezTo>
                  <a:cubicBezTo>
                    <a:pt x="592" y="977"/>
                    <a:pt x="725" y="776"/>
                    <a:pt x="892" y="610"/>
                  </a:cubicBezTo>
                  <a:cubicBezTo>
                    <a:pt x="992" y="510"/>
                    <a:pt x="1092" y="443"/>
                    <a:pt x="1192" y="410"/>
                  </a:cubicBezTo>
                  <a:lnTo>
                    <a:pt x="1359" y="343"/>
                  </a:lnTo>
                  <a:cubicBezTo>
                    <a:pt x="1426" y="309"/>
                    <a:pt x="1493" y="309"/>
                    <a:pt x="1559" y="309"/>
                  </a:cubicBezTo>
                  <a:cubicBezTo>
                    <a:pt x="1659" y="276"/>
                    <a:pt x="1693" y="209"/>
                    <a:pt x="1693" y="109"/>
                  </a:cubicBezTo>
                  <a:cubicBezTo>
                    <a:pt x="1665" y="55"/>
                    <a:pt x="1616" y="0"/>
                    <a:pt x="154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58"/>
            <p:cNvSpPr/>
            <p:nvPr/>
          </p:nvSpPr>
          <p:spPr>
            <a:xfrm>
              <a:off x="6997437" y="2426833"/>
              <a:ext cx="26547" cy="42768"/>
            </a:xfrm>
            <a:custGeom>
              <a:avLst/>
              <a:gdLst/>
              <a:ahLst/>
              <a:cxnLst/>
              <a:rect l="l" t="t" r="r" b="b"/>
              <a:pathLst>
                <a:path w="3003" h="4838" extrusionOk="0">
                  <a:moveTo>
                    <a:pt x="1968" y="1"/>
                  </a:moveTo>
                  <a:lnTo>
                    <a:pt x="1935" y="34"/>
                  </a:lnTo>
                  <a:cubicBezTo>
                    <a:pt x="1918" y="26"/>
                    <a:pt x="1900" y="22"/>
                    <a:pt x="1881" y="22"/>
                  </a:cubicBezTo>
                  <a:cubicBezTo>
                    <a:pt x="1824" y="22"/>
                    <a:pt x="1768" y="59"/>
                    <a:pt x="1768" y="134"/>
                  </a:cubicBezTo>
                  <a:cubicBezTo>
                    <a:pt x="1735" y="201"/>
                    <a:pt x="1768" y="301"/>
                    <a:pt x="1868" y="301"/>
                  </a:cubicBezTo>
                  <a:cubicBezTo>
                    <a:pt x="1935" y="334"/>
                    <a:pt x="2002" y="368"/>
                    <a:pt x="2068" y="401"/>
                  </a:cubicBezTo>
                  <a:cubicBezTo>
                    <a:pt x="2135" y="434"/>
                    <a:pt x="2168" y="468"/>
                    <a:pt x="2235" y="501"/>
                  </a:cubicBezTo>
                  <a:cubicBezTo>
                    <a:pt x="2335" y="601"/>
                    <a:pt x="2435" y="701"/>
                    <a:pt x="2502" y="835"/>
                  </a:cubicBezTo>
                  <a:cubicBezTo>
                    <a:pt x="2669" y="1101"/>
                    <a:pt x="2702" y="1402"/>
                    <a:pt x="2669" y="1669"/>
                  </a:cubicBezTo>
                  <a:lnTo>
                    <a:pt x="2635" y="1769"/>
                  </a:lnTo>
                  <a:lnTo>
                    <a:pt x="2602" y="1869"/>
                  </a:lnTo>
                  <a:cubicBezTo>
                    <a:pt x="2569" y="1935"/>
                    <a:pt x="2535" y="2002"/>
                    <a:pt x="2469" y="2035"/>
                  </a:cubicBezTo>
                  <a:cubicBezTo>
                    <a:pt x="2402" y="2169"/>
                    <a:pt x="2302" y="2269"/>
                    <a:pt x="2202" y="2336"/>
                  </a:cubicBezTo>
                  <a:cubicBezTo>
                    <a:pt x="2008" y="2446"/>
                    <a:pt x="1792" y="2511"/>
                    <a:pt x="1572" y="2511"/>
                  </a:cubicBezTo>
                  <a:cubicBezTo>
                    <a:pt x="1526" y="2511"/>
                    <a:pt x="1480" y="2508"/>
                    <a:pt x="1435" y="2502"/>
                  </a:cubicBezTo>
                  <a:lnTo>
                    <a:pt x="1435" y="2502"/>
                  </a:lnTo>
                  <a:cubicBezTo>
                    <a:pt x="1435" y="2502"/>
                    <a:pt x="1435" y="2502"/>
                    <a:pt x="1435" y="2502"/>
                  </a:cubicBezTo>
                  <a:cubicBezTo>
                    <a:pt x="1424" y="2501"/>
                    <a:pt x="1413" y="2501"/>
                    <a:pt x="1403" y="2501"/>
                  </a:cubicBezTo>
                  <a:cubicBezTo>
                    <a:pt x="1095" y="2501"/>
                    <a:pt x="1012" y="2973"/>
                    <a:pt x="1335" y="3070"/>
                  </a:cubicBezTo>
                  <a:lnTo>
                    <a:pt x="1368" y="3070"/>
                  </a:lnTo>
                  <a:cubicBezTo>
                    <a:pt x="1535" y="3103"/>
                    <a:pt x="1668" y="3270"/>
                    <a:pt x="1668" y="3436"/>
                  </a:cubicBezTo>
                  <a:cubicBezTo>
                    <a:pt x="1668" y="3470"/>
                    <a:pt x="1668" y="3503"/>
                    <a:pt x="1668" y="3570"/>
                  </a:cubicBezTo>
                  <a:cubicBezTo>
                    <a:pt x="1668" y="3603"/>
                    <a:pt x="1668" y="3637"/>
                    <a:pt x="1635" y="3670"/>
                  </a:cubicBezTo>
                  <a:cubicBezTo>
                    <a:pt x="1601" y="3770"/>
                    <a:pt x="1568" y="3837"/>
                    <a:pt x="1501" y="3903"/>
                  </a:cubicBezTo>
                  <a:cubicBezTo>
                    <a:pt x="1435" y="4004"/>
                    <a:pt x="1335" y="4070"/>
                    <a:pt x="1268" y="4104"/>
                  </a:cubicBezTo>
                  <a:cubicBezTo>
                    <a:pt x="1201" y="4137"/>
                    <a:pt x="1134" y="4170"/>
                    <a:pt x="1101" y="4170"/>
                  </a:cubicBezTo>
                  <a:lnTo>
                    <a:pt x="934" y="4237"/>
                  </a:lnTo>
                  <a:cubicBezTo>
                    <a:pt x="701" y="4304"/>
                    <a:pt x="434" y="4304"/>
                    <a:pt x="167" y="4337"/>
                  </a:cubicBezTo>
                  <a:cubicBezTo>
                    <a:pt x="100" y="4337"/>
                    <a:pt x="67" y="4337"/>
                    <a:pt x="34" y="4404"/>
                  </a:cubicBezTo>
                  <a:cubicBezTo>
                    <a:pt x="0" y="4471"/>
                    <a:pt x="34" y="4571"/>
                    <a:pt x="100" y="4604"/>
                  </a:cubicBezTo>
                  <a:cubicBezTo>
                    <a:pt x="367" y="4771"/>
                    <a:pt x="701" y="4837"/>
                    <a:pt x="1034" y="4837"/>
                  </a:cubicBezTo>
                  <a:cubicBezTo>
                    <a:pt x="1134" y="4837"/>
                    <a:pt x="1201" y="4804"/>
                    <a:pt x="1301" y="4804"/>
                  </a:cubicBezTo>
                  <a:cubicBezTo>
                    <a:pt x="1401" y="4771"/>
                    <a:pt x="1468" y="4737"/>
                    <a:pt x="1535" y="4704"/>
                  </a:cubicBezTo>
                  <a:cubicBezTo>
                    <a:pt x="1735" y="4637"/>
                    <a:pt x="1868" y="4537"/>
                    <a:pt x="2002" y="4404"/>
                  </a:cubicBezTo>
                  <a:cubicBezTo>
                    <a:pt x="2135" y="4237"/>
                    <a:pt x="2235" y="4070"/>
                    <a:pt x="2302" y="3903"/>
                  </a:cubicBezTo>
                  <a:cubicBezTo>
                    <a:pt x="2335" y="3803"/>
                    <a:pt x="2335" y="3703"/>
                    <a:pt x="2335" y="3603"/>
                  </a:cubicBezTo>
                  <a:cubicBezTo>
                    <a:pt x="2369" y="3503"/>
                    <a:pt x="2335" y="3370"/>
                    <a:pt x="2302" y="3270"/>
                  </a:cubicBezTo>
                  <a:cubicBezTo>
                    <a:pt x="2276" y="3142"/>
                    <a:pt x="2211" y="2994"/>
                    <a:pt x="2107" y="2872"/>
                  </a:cubicBezTo>
                  <a:lnTo>
                    <a:pt x="2107" y="2872"/>
                  </a:lnTo>
                  <a:cubicBezTo>
                    <a:pt x="2228" y="2809"/>
                    <a:pt x="2340" y="2731"/>
                    <a:pt x="2435" y="2636"/>
                  </a:cubicBezTo>
                  <a:cubicBezTo>
                    <a:pt x="2569" y="2502"/>
                    <a:pt x="2702" y="2369"/>
                    <a:pt x="2769" y="2236"/>
                  </a:cubicBezTo>
                  <a:cubicBezTo>
                    <a:pt x="2836" y="2136"/>
                    <a:pt x="2869" y="2069"/>
                    <a:pt x="2902" y="1969"/>
                  </a:cubicBezTo>
                  <a:lnTo>
                    <a:pt x="2936" y="1835"/>
                  </a:lnTo>
                  <a:lnTo>
                    <a:pt x="2969" y="1702"/>
                  </a:lnTo>
                  <a:cubicBezTo>
                    <a:pt x="3002" y="1368"/>
                    <a:pt x="2936" y="1001"/>
                    <a:pt x="2736" y="701"/>
                  </a:cubicBezTo>
                  <a:cubicBezTo>
                    <a:pt x="2669" y="534"/>
                    <a:pt x="2535" y="401"/>
                    <a:pt x="2402" y="268"/>
                  </a:cubicBezTo>
                  <a:cubicBezTo>
                    <a:pt x="2335" y="201"/>
                    <a:pt x="2269" y="167"/>
                    <a:pt x="2202" y="134"/>
                  </a:cubicBezTo>
                  <a:cubicBezTo>
                    <a:pt x="2102" y="67"/>
                    <a:pt x="2035" y="34"/>
                    <a:pt x="1968"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58"/>
            <p:cNvSpPr/>
            <p:nvPr/>
          </p:nvSpPr>
          <p:spPr>
            <a:xfrm>
              <a:off x="6883608" y="2490209"/>
              <a:ext cx="30967" cy="20898"/>
            </a:xfrm>
            <a:custGeom>
              <a:avLst/>
              <a:gdLst/>
              <a:ahLst/>
              <a:cxnLst/>
              <a:rect l="l" t="t" r="r" b="b"/>
              <a:pathLst>
                <a:path w="3503" h="2364" extrusionOk="0">
                  <a:moveTo>
                    <a:pt x="313" y="0"/>
                  </a:moveTo>
                  <a:cubicBezTo>
                    <a:pt x="262" y="0"/>
                    <a:pt x="208" y="29"/>
                    <a:pt x="167" y="70"/>
                  </a:cubicBezTo>
                  <a:cubicBezTo>
                    <a:pt x="34" y="270"/>
                    <a:pt x="0" y="504"/>
                    <a:pt x="67" y="737"/>
                  </a:cubicBezTo>
                  <a:cubicBezTo>
                    <a:pt x="100" y="871"/>
                    <a:pt x="167" y="971"/>
                    <a:pt x="267" y="1071"/>
                  </a:cubicBezTo>
                  <a:cubicBezTo>
                    <a:pt x="301" y="1138"/>
                    <a:pt x="334" y="1171"/>
                    <a:pt x="401" y="1204"/>
                  </a:cubicBezTo>
                  <a:lnTo>
                    <a:pt x="501" y="1271"/>
                  </a:lnTo>
                  <a:lnTo>
                    <a:pt x="534" y="1338"/>
                  </a:lnTo>
                  <a:cubicBezTo>
                    <a:pt x="601" y="1371"/>
                    <a:pt x="668" y="1371"/>
                    <a:pt x="768" y="1404"/>
                  </a:cubicBezTo>
                  <a:cubicBezTo>
                    <a:pt x="801" y="1404"/>
                    <a:pt x="868" y="1438"/>
                    <a:pt x="934" y="1438"/>
                  </a:cubicBezTo>
                  <a:cubicBezTo>
                    <a:pt x="1068" y="1438"/>
                    <a:pt x="1201" y="1438"/>
                    <a:pt x="1335" y="1404"/>
                  </a:cubicBezTo>
                  <a:cubicBezTo>
                    <a:pt x="1383" y="1384"/>
                    <a:pt x="1432" y="1361"/>
                    <a:pt x="1479" y="1337"/>
                  </a:cubicBezTo>
                  <a:lnTo>
                    <a:pt x="1479" y="1337"/>
                  </a:lnTo>
                  <a:cubicBezTo>
                    <a:pt x="1495" y="1392"/>
                    <a:pt x="1513" y="1447"/>
                    <a:pt x="1535" y="1505"/>
                  </a:cubicBezTo>
                  <a:cubicBezTo>
                    <a:pt x="1602" y="1605"/>
                    <a:pt x="1668" y="1705"/>
                    <a:pt x="1735" y="1805"/>
                  </a:cubicBezTo>
                  <a:cubicBezTo>
                    <a:pt x="1802" y="1871"/>
                    <a:pt x="1835" y="1905"/>
                    <a:pt x="1868" y="1938"/>
                  </a:cubicBezTo>
                  <a:cubicBezTo>
                    <a:pt x="1935" y="2005"/>
                    <a:pt x="1968" y="2038"/>
                    <a:pt x="2035" y="2072"/>
                  </a:cubicBezTo>
                  <a:cubicBezTo>
                    <a:pt x="2202" y="2205"/>
                    <a:pt x="2435" y="2305"/>
                    <a:pt x="2669" y="2338"/>
                  </a:cubicBezTo>
                  <a:cubicBezTo>
                    <a:pt x="2736" y="2355"/>
                    <a:pt x="2802" y="2363"/>
                    <a:pt x="2865" y="2363"/>
                  </a:cubicBezTo>
                  <a:cubicBezTo>
                    <a:pt x="2927" y="2363"/>
                    <a:pt x="2986" y="2355"/>
                    <a:pt x="3036" y="2338"/>
                  </a:cubicBezTo>
                  <a:cubicBezTo>
                    <a:pt x="3069" y="2355"/>
                    <a:pt x="3103" y="2363"/>
                    <a:pt x="3136" y="2363"/>
                  </a:cubicBezTo>
                  <a:cubicBezTo>
                    <a:pt x="3169" y="2363"/>
                    <a:pt x="3203" y="2355"/>
                    <a:pt x="3236" y="2338"/>
                  </a:cubicBezTo>
                  <a:lnTo>
                    <a:pt x="3403" y="2305"/>
                  </a:lnTo>
                  <a:lnTo>
                    <a:pt x="3369" y="2238"/>
                  </a:lnTo>
                  <a:lnTo>
                    <a:pt x="3403" y="2238"/>
                  </a:lnTo>
                  <a:cubicBezTo>
                    <a:pt x="3470" y="2205"/>
                    <a:pt x="3503" y="2138"/>
                    <a:pt x="3470" y="2038"/>
                  </a:cubicBezTo>
                  <a:cubicBezTo>
                    <a:pt x="3445" y="1989"/>
                    <a:pt x="3403" y="1958"/>
                    <a:pt x="3356" y="1958"/>
                  </a:cubicBezTo>
                  <a:cubicBezTo>
                    <a:pt x="3338" y="1958"/>
                    <a:pt x="3321" y="1963"/>
                    <a:pt x="3303" y="1972"/>
                  </a:cubicBezTo>
                  <a:cubicBezTo>
                    <a:pt x="3203" y="2005"/>
                    <a:pt x="3103" y="2038"/>
                    <a:pt x="3003" y="2038"/>
                  </a:cubicBezTo>
                  <a:lnTo>
                    <a:pt x="2702" y="2038"/>
                  </a:lnTo>
                  <a:cubicBezTo>
                    <a:pt x="2536" y="2005"/>
                    <a:pt x="2335" y="1905"/>
                    <a:pt x="2202" y="1771"/>
                  </a:cubicBezTo>
                  <a:cubicBezTo>
                    <a:pt x="2135" y="1705"/>
                    <a:pt x="2069" y="1638"/>
                    <a:pt x="2035" y="1571"/>
                  </a:cubicBezTo>
                  <a:cubicBezTo>
                    <a:pt x="2002" y="1471"/>
                    <a:pt x="1968" y="1404"/>
                    <a:pt x="1935" y="1304"/>
                  </a:cubicBezTo>
                  <a:cubicBezTo>
                    <a:pt x="1914" y="1198"/>
                    <a:pt x="1906" y="1078"/>
                    <a:pt x="1921" y="962"/>
                  </a:cubicBezTo>
                  <a:lnTo>
                    <a:pt x="1921" y="962"/>
                  </a:lnTo>
                  <a:cubicBezTo>
                    <a:pt x="1926" y="954"/>
                    <a:pt x="1930" y="946"/>
                    <a:pt x="1935" y="937"/>
                  </a:cubicBezTo>
                  <a:lnTo>
                    <a:pt x="1925" y="934"/>
                  </a:lnTo>
                  <a:lnTo>
                    <a:pt x="1925" y="934"/>
                  </a:lnTo>
                  <a:cubicBezTo>
                    <a:pt x="1933" y="877"/>
                    <a:pt x="1948" y="822"/>
                    <a:pt x="1968" y="771"/>
                  </a:cubicBezTo>
                  <a:cubicBezTo>
                    <a:pt x="2002" y="671"/>
                    <a:pt x="1968" y="571"/>
                    <a:pt x="1902" y="504"/>
                  </a:cubicBezTo>
                  <a:cubicBezTo>
                    <a:pt x="1852" y="454"/>
                    <a:pt x="1777" y="429"/>
                    <a:pt x="1702" y="429"/>
                  </a:cubicBezTo>
                  <a:cubicBezTo>
                    <a:pt x="1627" y="429"/>
                    <a:pt x="1551" y="454"/>
                    <a:pt x="1501" y="504"/>
                  </a:cubicBezTo>
                  <a:lnTo>
                    <a:pt x="1435" y="571"/>
                  </a:lnTo>
                  <a:cubicBezTo>
                    <a:pt x="1368" y="637"/>
                    <a:pt x="1268" y="704"/>
                    <a:pt x="1135" y="704"/>
                  </a:cubicBezTo>
                  <a:lnTo>
                    <a:pt x="868" y="704"/>
                  </a:lnTo>
                  <a:lnTo>
                    <a:pt x="801" y="671"/>
                  </a:lnTo>
                  <a:lnTo>
                    <a:pt x="734" y="637"/>
                  </a:lnTo>
                  <a:cubicBezTo>
                    <a:pt x="701" y="604"/>
                    <a:pt x="668" y="571"/>
                    <a:pt x="634" y="504"/>
                  </a:cubicBezTo>
                  <a:cubicBezTo>
                    <a:pt x="534" y="404"/>
                    <a:pt x="467" y="270"/>
                    <a:pt x="467" y="137"/>
                  </a:cubicBezTo>
                  <a:lnTo>
                    <a:pt x="467" y="104"/>
                  </a:lnTo>
                  <a:cubicBezTo>
                    <a:pt x="434" y="70"/>
                    <a:pt x="434" y="37"/>
                    <a:pt x="401" y="37"/>
                  </a:cubicBezTo>
                  <a:cubicBezTo>
                    <a:pt x="375" y="11"/>
                    <a:pt x="345" y="0"/>
                    <a:pt x="31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58"/>
            <p:cNvSpPr/>
            <p:nvPr/>
          </p:nvSpPr>
          <p:spPr>
            <a:xfrm>
              <a:off x="6537702" y="2550227"/>
              <a:ext cx="8858" cy="22878"/>
            </a:xfrm>
            <a:custGeom>
              <a:avLst/>
              <a:gdLst/>
              <a:ahLst/>
              <a:cxnLst/>
              <a:rect l="l" t="t" r="r" b="b"/>
              <a:pathLst>
                <a:path w="1002" h="2588" extrusionOk="0">
                  <a:moveTo>
                    <a:pt x="533" y="0"/>
                  </a:moveTo>
                  <a:cubicBezTo>
                    <a:pt x="486" y="0"/>
                    <a:pt x="437" y="26"/>
                    <a:pt x="401" y="86"/>
                  </a:cubicBezTo>
                  <a:lnTo>
                    <a:pt x="334" y="186"/>
                  </a:lnTo>
                  <a:cubicBezTo>
                    <a:pt x="301" y="286"/>
                    <a:pt x="234" y="353"/>
                    <a:pt x="201" y="453"/>
                  </a:cubicBezTo>
                  <a:cubicBezTo>
                    <a:pt x="167" y="620"/>
                    <a:pt x="101" y="753"/>
                    <a:pt x="67" y="920"/>
                  </a:cubicBezTo>
                  <a:cubicBezTo>
                    <a:pt x="34" y="1087"/>
                    <a:pt x="34" y="1254"/>
                    <a:pt x="0" y="1454"/>
                  </a:cubicBezTo>
                  <a:cubicBezTo>
                    <a:pt x="0" y="1620"/>
                    <a:pt x="34" y="1821"/>
                    <a:pt x="101" y="1987"/>
                  </a:cubicBezTo>
                  <a:cubicBezTo>
                    <a:pt x="167" y="2154"/>
                    <a:pt x="267" y="2288"/>
                    <a:pt x="367" y="2421"/>
                  </a:cubicBezTo>
                  <a:cubicBezTo>
                    <a:pt x="467" y="2488"/>
                    <a:pt x="568" y="2554"/>
                    <a:pt x="701" y="2588"/>
                  </a:cubicBezTo>
                  <a:lnTo>
                    <a:pt x="834" y="2588"/>
                  </a:lnTo>
                  <a:cubicBezTo>
                    <a:pt x="934" y="2588"/>
                    <a:pt x="1001" y="2488"/>
                    <a:pt x="1001" y="2388"/>
                  </a:cubicBezTo>
                  <a:lnTo>
                    <a:pt x="1001" y="2354"/>
                  </a:lnTo>
                  <a:cubicBezTo>
                    <a:pt x="1001" y="2321"/>
                    <a:pt x="1001" y="2288"/>
                    <a:pt x="968" y="2254"/>
                  </a:cubicBezTo>
                  <a:cubicBezTo>
                    <a:pt x="934" y="2154"/>
                    <a:pt x="901" y="2087"/>
                    <a:pt x="868" y="1987"/>
                  </a:cubicBezTo>
                  <a:cubicBezTo>
                    <a:pt x="801" y="1821"/>
                    <a:pt x="634" y="1620"/>
                    <a:pt x="534" y="1354"/>
                  </a:cubicBezTo>
                  <a:cubicBezTo>
                    <a:pt x="467" y="1220"/>
                    <a:pt x="434" y="1087"/>
                    <a:pt x="434" y="953"/>
                  </a:cubicBezTo>
                  <a:cubicBezTo>
                    <a:pt x="401" y="820"/>
                    <a:pt x="434" y="686"/>
                    <a:pt x="467" y="553"/>
                  </a:cubicBezTo>
                  <a:cubicBezTo>
                    <a:pt x="501" y="486"/>
                    <a:pt x="534" y="386"/>
                    <a:pt x="568" y="320"/>
                  </a:cubicBezTo>
                  <a:lnTo>
                    <a:pt x="634" y="253"/>
                  </a:lnTo>
                  <a:cubicBezTo>
                    <a:pt x="668" y="219"/>
                    <a:pt x="668" y="219"/>
                    <a:pt x="668" y="186"/>
                  </a:cubicBezTo>
                  <a:cubicBezTo>
                    <a:pt x="689" y="80"/>
                    <a:pt x="615" y="0"/>
                    <a:pt x="533"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58"/>
            <p:cNvSpPr/>
            <p:nvPr/>
          </p:nvSpPr>
          <p:spPr>
            <a:xfrm>
              <a:off x="6559520" y="2592563"/>
              <a:ext cx="28049" cy="10626"/>
            </a:xfrm>
            <a:custGeom>
              <a:avLst/>
              <a:gdLst/>
              <a:ahLst/>
              <a:cxnLst/>
              <a:rect l="l" t="t" r="r" b="b"/>
              <a:pathLst>
                <a:path w="3173" h="1202" extrusionOk="0">
                  <a:moveTo>
                    <a:pt x="168" y="0"/>
                  </a:moveTo>
                  <a:cubicBezTo>
                    <a:pt x="68" y="0"/>
                    <a:pt x="1" y="67"/>
                    <a:pt x="1" y="167"/>
                  </a:cubicBezTo>
                  <a:cubicBezTo>
                    <a:pt x="1" y="234"/>
                    <a:pt x="1" y="301"/>
                    <a:pt x="34" y="334"/>
                  </a:cubicBezTo>
                  <a:cubicBezTo>
                    <a:pt x="68" y="501"/>
                    <a:pt x="134" y="634"/>
                    <a:pt x="234" y="734"/>
                  </a:cubicBezTo>
                  <a:cubicBezTo>
                    <a:pt x="368" y="868"/>
                    <a:pt x="535" y="1001"/>
                    <a:pt x="735" y="1068"/>
                  </a:cubicBezTo>
                  <a:cubicBezTo>
                    <a:pt x="835" y="1101"/>
                    <a:pt x="935" y="1135"/>
                    <a:pt x="1068" y="1168"/>
                  </a:cubicBezTo>
                  <a:cubicBezTo>
                    <a:pt x="1168" y="1168"/>
                    <a:pt x="1302" y="1201"/>
                    <a:pt x="1402" y="1201"/>
                  </a:cubicBezTo>
                  <a:cubicBezTo>
                    <a:pt x="1635" y="1201"/>
                    <a:pt x="1836" y="1168"/>
                    <a:pt x="2069" y="1135"/>
                  </a:cubicBezTo>
                  <a:cubicBezTo>
                    <a:pt x="2169" y="1101"/>
                    <a:pt x="2236" y="1068"/>
                    <a:pt x="2336" y="1034"/>
                  </a:cubicBezTo>
                  <a:cubicBezTo>
                    <a:pt x="2436" y="1001"/>
                    <a:pt x="2503" y="968"/>
                    <a:pt x="2603" y="934"/>
                  </a:cubicBezTo>
                  <a:cubicBezTo>
                    <a:pt x="2703" y="901"/>
                    <a:pt x="2836" y="834"/>
                    <a:pt x="2936" y="768"/>
                  </a:cubicBezTo>
                  <a:lnTo>
                    <a:pt x="3036" y="668"/>
                  </a:lnTo>
                  <a:lnTo>
                    <a:pt x="3070" y="634"/>
                  </a:lnTo>
                  <a:cubicBezTo>
                    <a:pt x="3172" y="532"/>
                    <a:pt x="3078" y="390"/>
                    <a:pt x="2968" y="390"/>
                  </a:cubicBezTo>
                  <a:cubicBezTo>
                    <a:pt x="2935" y="390"/>
                    <a:pt x="2901" y="403"/>
                    <a:pt x="2870" y="434"/>
                  </a:cubicBezTo>
                  <a:lnTo>
                    <a:pt x="2770" y="501"/>
                  </a:lnTo>
                  <a:cubicBezTo>
                    <a:pt x="2669" y="567"/>
                    <a:pt x="2569" y="634"/>
                    <a:pt x="2469" y="668"/>
                  </a:cubicBezTo>
                  <a:cubicBezTo>
                    <a:pt x="2336" y="734"/>
                    <a:pt x="2169" y="768"/>
                    <a:pt x="2002" y="768"/>
                  </a:cubicBezTo>
                  <a:cubicBezTo>
                    <a:pt x="1836" y="768"/>
                    <a:pt x="1669" y="734"/>
                    <a:pt x="1469" y="668"/>
                  </a:cubicBezTo>
                  <a:cubicBezTo>
                    <a:pt x="1335" y="601"/>
                    <a:pt x="1168" y="534"/>
                    <a:pt x="1035" y="434"/>
                  </a:cubicBezTo>
                  <a:cubicBezTo>
                    <a:pt x="968" y="401"/>
                    <a:pt x="902" y="367"/>
                    <a:pt x="835" y="334"/>
                  </a:cubicBezTo>
                  <a:lnTo>
                    <a:pt x="668" y="234"/>
                  </a:lnTo>
                  <a:cubicBezTo>
                    <a:pt x="568" y="167"/>
                    <a:pt x="468" y="100"/>
                    <a:pt x="368" y="67"/>
                  </a:cubicBezTo>
                  <a:cubicBezTo>
                    <a:pt x="334" y="34"/>
                    <a:pt x="301" y="34"/>
                    <a:pt x="234"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58"/>
            <p:cNvSpPr/>
            <p:nvPr/>
          </p:nvSpPr>
          <p:spPr>
            <a:xfrm>
              <a:off x="6558937" y="2563549"/>
              <a:ext cx="17989" cy="15161"/>
            </a:xfrm>
            <a:custGeom>
              <a:avLst/>
              <a:gdLst/>
              <a:ahLst/>
              <a:cxnLst/>
              <a:rect l="l" t="t" r="r" b="b"/>
              <a:pathLst>
                <a:path w="2035" h="1715" extrusionOk="0">
                  <a:moveTo>
                    <a:pt x="159" y="0"/>
                  </a:moveTo>
                  <a:cubicBezTo>
                    <a:pt x="138" y="0"/>
                    <a:pt x="118" y="4"/>
                    <a:pt x="100" y="13"/>
                  </a:cubicBezTo>
                  <a:cubicBezTo>
                    <a:pt x="34" y="47"/>
                    <a:pt x="0" y="147"/>
                    <a:pt x="34" y="214"/>
                  </a:cubicBezTo>
                  <a:cubicBezTo>
                    <a:pt x="34" y="247"/>
                    <a:pt x="67" y="280"/>
                    <a:pt x="67" y="314"/>
                  </a:cubicBezTo>
                  <a:cubicBezTo>
                    <a:pt x="100" y="414"/>
                    <a:pt x="134" y="480"/>
                    <a:pt x="200" y="580"/>
                  </a:cubicBezTo>
                  <a:cubicBezTo>
                    <a:pt x="267" y="714"/>
                    <a:pt x="334" y="814"/>
                    <a:pt x="400" y="914"/>
                  </a:cubicBezTo>
                  <a:cubicBezTo>
                    <a:pt x="501" y="1081"/>
                    <a:pt x="601" y="1181"/>
                    <a:pt x="701" y="1314"/>
                  </a:cubicBezTo>
                  <a:cubicBezTo>
                    <a:pt x="934" y="1548"/>
                    <a:pt x="1234" y="1715"/>
                    <a:pt x="1535" y="1715"/>
                  </a:cubicBezTo>
                  <a:cubicBezTo>
                    <a:pt x="1635" y="1715"/>
                    <a:pt x="1768" y="1681"/>
                    <a:pt x="1868" y="1615"/>
                  </a:cubicBezTo>
                  <a:cubicBezTo>
                    <a:pt x="1902" y="1615"/>
                    <a:pt x="1935" y="1581"/>
                    <a:pt x="1968" y="1548"/>
                  </a:cubicBezTo>
                  <a:cubicBezTo>
                    <a:pt x="2035" y="1481"/>
                    <a:pt x="2035" y="1348"/>
                    <a:pt x="1968" y="1281"/>
                  </a:cubicBezTo>
                  <a:cubicBezTo>
                    <a:pt x="1935" y="1248"/>
                    <a:pt x="1902" y="1214"/>
                    <a:pt x="1868" y="1214"/>
                  </a:cubicBezTo>
                  <a:cubicBezTo>
                    <a:pt x="1801" y="1148"/>
                    <a:pt x="1735" y="1114"/>
                    <a:pt x="1668" y="1081"/>
                  </a:cubicBezTo>
                  <a:cubicBezTo>
                    <a:pt x="1501" y="1014"/>
                    <a:pt x="1268" y="981"/>
                    <a:pt x="1001" y="914"/>
                  </a:cubicBezTo>
                  <a:cubicBezTo>
                    <a:pt x="901" y="847"/>
                    <a:pt x="767" y="781"/>
                    <a:pt x="667" y="714"/>
                  </a:cubicBezTo>
                  <a:cubicBezTo>
                    <a:pt x="567" y="647"/>
                    <a:pt x="501" y="547"/>
                    <a:pt x="434" y="447"/>
                  </a:cubicBezTo>
                  <a:cubicBezTo>
                    <a:pt x="400" y="380"/>
                    <a:pt x="367" y="314"/>
                    <a:pt x="334" y="247"/>
                  </a:cubicBezTo>
                  <a:cubicBezTo>
                    <a:pt x="334" y="180"/>
                    <a:pt x="334" y="147"/>
                    <a:pt x="334" y="147"/>
                  </a:cubicBezTo>
                  <a:cubicBezTo>
                    <a:pt x="334" y="113"/>
                    <a:pt x="300" y="113"/>
                    <a:pt x="300" y="80"/>
                  </a:cubicBezTo>
                  <a:cubicBezTo>
                    <a:pt x="276" y="31"/>
                    <a:pt x="216" y="0"/>
                    <a:pt x="159" y="0"/>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58"/>
            <p:cNvSpPr/>
            <p:nvPr/>
          </p:nvSpPr>
          <p:spPr>
            <a:xfrm>
              <a:off x="7032524" y="2470398"/>
              <a:ext cx="26547" cy="42609"/>
            </a:xfrm>
            <a:custGeom>
              <a:avLst/>
              <a:gdLst/>
              <a:ahLst/>
              <a:cxnLst/>
              <a:rect l="l" t="t" r="r" b="b"/>
              <a:pathLst>
                <a:path w="3003" h="4820" extrusionOk="0">
                  <a:moveTo>
                    <a:pt x="1925" y="1"/>
                  </a:moveTo>
                  <a:cubicBezTo>
                    <a:pt x="1786" y="1"/>
                    <a:pt x="1717" y="279"/>
                    <a:pt x="1869" y="310"/>
                  </a:cubicBezTo>
                  <a:cubicBezTo>
                    <a:pt x="1935" y="310"/>
                    <a:pt x="2002" y="343"/>
                    <a:pt x="2069" y="376"/>
                  </a:cubicBezTo>
                  <a:cubicBezTo>
                    <a:pt x="2136" y="410"/>
                    <a:pt x="2202" y="443"/>
                    <a:pt x="2236" y="510"/>
                  </a:cubicBezTo>
                  <a:cubicBezTo>
                    <a:pt x="2369" y="577"/>
                    <a:pt x="2469" y="710"/>
                    <a:pt x="2536" y="810"/>
                  </a:cubicBezTo>
                  <a:cubicBezTo>
                    <a:pt x="2669" y="1077"/>
                    <a:pt x="2736" y="1377"/>
                    <a:pt x="2669" y="1644"/>
                  </a:cubicBezTo>
                  <a:lnTo>
                    <a:pt x="2636" y="1777"/>
                  </a:lnTo>
                  <a:lnTo>
                    <a:pt x="2603" y="1844"/>
                  </a:lnTo>
                  <a:cubicBezTo>
                    <a:pt x="2569" y="1911"/>
                    <a:pt x="2536" y="1978"/>
                    <a:pt x="2503" y="2044"/>
                  </a:cubicBezTo>
                  <a:cubicBezTo>
                    <a:pt x="2402" y="2144"/>
                    <a:pt x="2302" y="2244"/>
                    <a:pt x="2202" y="2311"/>
                  </a:cubicBezTo>
                  <a:cubicBezTo>
                    <a:pt x="2008" y="2450"/>
                    <a:pt x="1790" y="2520"/>
                    <a:pt x="1568" y="2520"/>
                  </a:cubicBezTo>
                  <a:cubicBezTo>
                    <a:pt x="1546" y="2520"/>
                    <a:pt x="1524" y="2519"/>
                    <a:pt x="1502" y="2518"/>
                  </a:cubicBezTo>
                  <a:lnTo>
                    <a:pt x="1502" y="2518"/>
                  </a:lnTo>
                  <a:cubicBezTo>
                    <a:pt x="1491" y="2515"/>
                    <a:pt x="1480" y="2513"/>
                    <a:pt x="1468" y="2511"/>
                  </a:cubicBezTo>
                  <a:lnTo>
                    <a:pt x="1468" y="2515"/>
                  </a:lnTo>
                  <a:lnTo>
                    <a:pt x="1468" y="2515"/>
                  </a:lnTo>
                  <a:cubicBezTo>
                    <a:pt x="1457" y="2514"/>
                    <a:pt x="1446" y="2513"/>
                    <a:pt x="1435" y="2511"/>
                  </a:cubicBezTo>
                  <a:cubicBezTo>
                    <a:pt x="1416" y="2507"/>
                    <a:pt x="1397" y="2506"/>
                    <a:pt x="1379" y="2506"/>
                  </a:cubicBezTo>
                  <a:cubicBezTo>
                    <a:pt x="1091" y="2506"/>
                    <a:pt x="1021" y="2982"/>
                    <a:pt x="1335" y="3045"/>
                  </a:cubicBezTo>
                  <a:lnTo>
                    <a:pt x="1402" y="3045"/>
                  </a:lnTo>
                  <a:cubicBezTo>
                    <a:pt x="1403" y="3046"/>
                    <a:pt x="1404" y="3046"/>
                    <a:pt x="1405" y="3047"/>
                  </a:cubicBezTo>
                  <a:lnTo>
                    <a:pt x="1405" y="3047"/>
                  </a:lnTo>
                  <a:lnTo>
                    <a:pt x="1402" y="3078"/>
                  </a:lnTo>
                  <a:cubicBezTo>
                    <a:pt x="1421" y="3077"/>
                    <a:pt x="1440" y="3075"/>
                    <a:pt x="1460" y="3072"/>
                  </a:cubicBezTo>
                  <a:lnTo>
                    <a:pt x="1460" y="3072"/>
                  </a:lnTo>
                  <a:cubicBezTo>
                    <a:pt x="1592" y="3145"/>
                    <a:pt x="1673" y="3265"/>
                    <a:pt x="1702" y="3412"/>
                  </a:cubicBezTo>
                  <a:cubicBezTo>
                    <a:pt x="1702" y="3479"/>
                    <a:pt x="1702" y="3512"/>
                    <a:pt x="1702" y="3545"/>
                  </a:cubicBezTo>
                  <a:cubicBezTo>
                    <a:pt x="1669" y="3579"/>
                    <a:pt x="1669" y="3645"/>
                    <a:pt x="1669" y="3679"/>
                  </a:cubicBezTo>
                  <a:cubicBezTo>
                    <a:pt x="1635" y="3746"/>
                    <a:pt x="1569" y="3846"/>
                    <a:pt x="1502" y="3912"/>
                  </a:cubicBezTo>
                  <a:cubicBezTo>
                    <a:pt x="1435" y="3979"/>
                    <a:pt x="1368" y="4046"/>
                    <a:pt x="1268" y="4079"/>
                  </a:cubicBezTo>
                  <a:cubicBezTo>
                    <a:pt x="1202" y="4112"/>
                    <a:pt x="1168" y="4146"/>
                    <a:pt x="1102" y="4179"/>
                  </a:cubicBezTo>
                  <a:lnTo>
                    <a:pt x="968" y="4213"/>
                  </a:lnTo>
                  <a:cubicBezTo>
                    <a:pt x="701" y="4279"/>
                    <a:pt x="434" y="4313"/>
                    <a:pt x="168" y="4313"/>
                  </a:cubicBezTo>
                  <a:cubicBezTo>
                    <a:pt x="134" y="4313"/>
                    <a:pt x="67" y="4346"/>
                    <a:pt x="67" y="4379"/>
                  </a:cubicBezTo>
                  <a:cubicBezTo>
                    <a:pt x="1" y="4446"/>
                    <a:pt x="34" y="4546"/>
                    <a:pt x="101" y="4579"/>
                  </a:cubicBezTo>
                  <a:cubicBezTo>
                    <a:pt x="362" y="4725"/>
                    <a:pt x="624" y="4819"/>
                    <a:pt x="907" y="4819"/>
                  </a:cubicBezTo>
                  <a:cubicBezTo>
                    <a:pt x="949" y="4819"/>
                    <a:pt x="992" y="4817"/>
                    <a:pt x="1035" y="4813"/>
                  </a:cubicBezTo>
                  <a:cubicBezTo>
                    <a:pt x="1135" y="4813"/>
                    <a:pt x="1235" y="4813"/>
                    <a:pt x="1302" y="4780"/>
                  </a:cubicBezTo>
                  <a:cubicBezTo>
                    <a:pt x="1402" y="4780"/>
                    <a:pt x="1502" y="4746"/>
                    <a:pt x="1569" y="4713"/>
                  </a:cubicBezTo>
                  <a:cubicBezTo>
                    <a:pt x="1735" y="4613"/>
                    <a:pt x="1902" y="4513"/>
                    <a:pt x="2036" y="4379"/>
                  </a:cubicBezTo>
                  <a:cubicBezTo>
                    <a:pt x="2136" y="4246"/>
                    <a:pt x="2236" y="4079"/>
                    <a:pt x="2302" y="3912"/>
                  </a:cubicBezTo>
                  <a:cubicBezTo>
                    <a:pt x="2336" y="3812"/>
                    <a:pt x="2336" y="3712"/>
                    <a:pt x="2336" y="3612"/>
                  </a:cubicBezTo>
                  <a:cubicBezTo>
                    <a:pt x="2336" y="3512"/>
                    <a:pt x="2336" y="3379"/>
                    <a:pt x="2302" y="3279"/>
                  </a:cubicBezTo>
                  <a:cubicBezTo>
                    <a:pt x="2276" y="3149"/>
                    <a:pt x="2210" y="2998"/>
                    <a:pt x="2103" y="2875"/>
                  </a:cubicBezTo>
                  <a:lnTo>
                    <a:pt x="2103" y="2875"/>
                  </a:lnTo>
                  <a:cubicBezTo>
                    <a:pt x="2220" y="2813"/>
                    <a:pt x="2332" y="2737"/>
                    <a:pt x="2436" y="2645"/>
                  </a:cubicBezTo>
                  <a:cubicBezTo>
                    <a:pt x="2569" y="2545"/>
                    <a:pt x="2703" y="2378"/>
                    <a:pt x="2769" y="2244"/>
                  </a:cubicBezTo>
                  <a:cubicBezTo>
                    <a:pt x="2836" y="2144"/>
                    <a:pt x="2869" y="2078"/>
                    <a:pt x="2903" y="1978"/>
                  </a:cubicBezTo>
                  <a:lnTo>
                    <a:pt x="2936" y="1844"/>
                  </a:lnTo>
                  <a:lnTo>
                    <a:pt x="2970" y="1711"/>
                  </a:lnTo>
                  <a:cubicBezTo>
                    <a:pt x="3003" y="1377"/>
                    <a:pt x="2936" y="1010"/>
                    <a:pt x="2736" y="710"/>
                  </a:cubicBezTo>
                  <a:cubicBezTo>
                    <a:pt x="2669" y="543"/>
                    <a:pt x="2536" y="410"/>
                    <a:pt x="2402" y="276"/>
                  </a:cubicBezTo>
                  <a:cubicBezTo>
                    <a:pt x="2336" y="210"/>
                    <a:pt x="2269" y="176"/>
                    <a:pt x="2202" y="143"/>
                  </a:cubicBezTo>
                  <a:cubicBezTo>
                    <a:pt x="2102" y="76"/>
                    <a:pt x="2036" y="43"/>
                    <a:pt x="1969" y="10"/>
                  </a:cubicBezTo>
                  <a:cubicBezTo>
                    <a:pt x="1954" y="3"/>
                    <a:pt x="1939" y="1"/>
                    <a:pt x="192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58"/>
            <p:cNvSpPr/>
            <p:nvPr/>
          </p:nvSpPr>
          <p:spPr>
            <a:xfrm>
              <a:off x="7023684" y="2361016"/>
              <a:ext cx="22118" cy="8027"/>
            </a:xfrm>
            <a:custGeom>
              <a:avLst/>
              <a:gdLst/>
              <a:ahLst/>
              <a:cxnLst/>
              <a:rect l="l" t="t" r="r" b="b"/>
              <a:pathLst>
                <a:path w="2502" h="908" extrusionOk="0">
                  <a:moveTo>
                    <a:pt x="1515" y="1"/>
                  </a:moveTo>
                  <a:cubicBezTo>
                    <a:pt x="1477" y="1"/>
                    <a:pt x="1439" y="3"/>
                    <a:pt x="1401" y="7"/>
                  </a:cubicBezTo>
                  <a:cubicBezTo>
                    <a:pt x="1201" y="7"/>
                    <a:pt x="1067" y="40"/>
                    <a:pt x="901" y="74"/>
                  </a:cubicBezTo>
                  <a:cubicBezTo>
                    <a:pt x="734" y="107"/>
                    <a:pt x="600" y="140"/>
                    <a:pt x="467" y="207"/>
                  </a:cubicBezTo>
                  <a:cubicBezTo>
                    <a:pt x="367" y="241"/>
                    <a:pt x="300" y="274"/>
                    <a:pt x="200" y="307"/>
                  </a:cubicBezTo>
                  <a:lnTo>
                    <a:pt x="100" y="374"/>
                  </a:lnTo>
                  <a:lnTo>
                    <a:pt x="67" y="407"/>
                  </a:lnTo>
                  <a:cubicBezTo>
                    <a:pt x="0" y="441"/>
                    <a:pt x="0" y="541"/>
                    <a:pt x="67" y="607"/>
                  </a:cubicBezTo>
                  <a:cubicBezTo>
                    <a:pt x="86" y="647"/>
                    <a:pt x="129" y="663"/>
                    <a:pt x="174" y="663"/>
                  </a:cubicBezTo>
                  <a:cubicBezTo>
                    <a:pt x="206" y="663"/>
                    <a:pt x="239" y="655"/>
                    <a:pt x="267" y="641"/>
                  </a:cubicBezTo>
                  <a:cubicBezTo>
                    <a:pt x="300" y="607"/>
                    <a:pt x="300" y="607"/>
                    <a:pt x="334" y="574"/>
                  </a:cubicBezTo>
                  <a:cubicBezTo>
                    <a:pt x="400" y="541"/>
                    <a:pt x="500" y="507"/>
                    <a:pt x="567" y="474"/>
                  </a:cubicBezTo>
                  <a:cubicBezTo>
                    <a:pt x="701" y="441"/>
                    <a:pt x="801" y="441"/>
                    <a:pt x="934" y="441"/>
                  </a:cubicBezTo>
                  <a:cubicBezTo>
                    <a:pt x="1067" y="441"/>
                    <a:pt x="1168" y="474"/>
                    <a:pt x="1301" y="541"/>
                  </a:cubicBezTo>
                  <a:cubicBezTo>
                    <a:pt x="1568" y="641"/>
                    <a:pt x="1735" y="774"/>
                    <a:pt x="1935" y="841"/>
                  </a:cubicBezTo>
                  <a:cubicBezTo>
                    <a:pt x="2001" y="874"/>
                    <a:pt x="2068" y="908"/>
                    <a:pt x="2168" y="908"/>
                  </a:cubicBezTo>
                  <a:lnTo>
                    <a:pt x="2302" y="908"/>
                  </a:lnTo>
                  <a:cubicBezTo>
                    <a:pt x="2402" y="908"/>
                    <a:pt x="2502" y="841"/>
                    <a:pt x="2502" y="708"/>
                  </a:cubicBezTo>
                  <a:cubicBezTo>
                    <a:pt x="2502" y="674"/>
                    <a:pt x="2502" y="641"/>
                    <a:pt x="2468" y="574"/>
                  </a:cubicBezTo>
                  <a:cubicBezTo>
                    <a:pt x="2435" y="474"/>
                    <a:pt x="2368" y="374"/>
                    <a:pt x="2302" y="307"/>
                  </a:cubicBezTo>
                  <a:cubicBezTo>
                    <a:pt x="2068" y="103"/>
                    <a:pt x="1784" y="1"/>
                    <a:pt x="1515"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58"/>
            <p:cNvSpPr/>
            <p:nvPr/>
          </p:nvSpPr>
          <p:spPr>
            <a:xfrm>
              <a:off x="7035645" y="2382304"/>
              <a:ext cx="21366" cy="11032"/>
            </a:xfrm>
            <a:custGeom>
              <a:avLst/>
              <a:gdLst/>
              <a:ahLst/>
              <a:cxnLst/>
              <a:rect l="l" t="t" r="r" b="b"/>
              <a:pathLst>
                <a:path w="2417" h="1248" extrusionOk="0">
                  <a:moveTo>
                    <a:pt x="949" y="1"/>
                  </a:moveTo>
                  <a:cubicBezTo>
                    <a:pt x="782" y="1"/>
                    <a:pt x="648" y="67"/>
                    <a:pt x="482" y="101"/>
                  </a:cubicBezTo>
                  <a:cubicBezTo>
                    <a:pt x="382" y="134"/>
                    <a:pt x="282" y="201"/>
                    <a:pt x="215" y="234"/>
                  </a:cubicBezTo>
                  <a:lnTo>
                    <a:pt x="115" y="301"/>
                  </a:lnTo>
                  <a:lnTo>
                    <a:pt x="115" y="368"/>
                  </a:lnTo>
                  <a:lnTo>
                    <a:pt x="81" y="368"/>
                  </a:lnTo>
                  <a:cubicBezTo>
                    <a:pt x="0" y="476"/>
                    <a:pt x="95" y="628"/>
                    <a:pt x="205" y="628"/>
                  </a:cubicBezTo>
                  <a:cubicBezTo>
                    <a:pt x="230" y="628"/>
                    <a:pt x="256" y="620"/>
                    <a:pt x="282" y="601"/>
                  </a:cubicBezTo>
                  <a:cubicBezTo>
                    <a:pt x="315" y="568"/>
                    <a:pt x="348" y="534"/>
                    <a:pt x="382" y="534"/>
                  </a:cubicBezTo>
                  <a:cubicBezTo>
                    <a:pt x="448" y="468"/>
                    <a:pt x="515" y="434"/>
                    <a:pt x="615" y="401"/>
                  </a:cubicBezTo>
                  <a:cubicBezTo>
                    <a:pt x="715" y="368"/>
                    <a:pt x="849" y="368"/>
                    <a:pt x="949" y="368"/>
                  </a:cubicBezTo>
                  <a:cubicBezTo>
                    <a:pt x="1015" y="401"/>
                    <a:pt x="1082" y="401"/>
                    <a:pt x="1149" y="434"/>
                  </a:cubicBezTo>
                  <a:cubicBezTo>
                    <a:pt x="1216" y="468"/>
                    <a:pt x="1282" y="501"/>
                    <a:pt x="1316" y="534"/>
                  </a:cubicBezTo>
                  <a:cubicBezTo>
                    <a:pt x="1382" y="568"/>
                    <a:pt x="1416" y="601"/>
                    <a:pt x="1482" y="635"/>
                  </a:cubicBezTo>
                  <a:cubicBezTo>
                    <a:pt x="1516" y="701"/>
                    <a:pt x="1549" y="735"/>
                    <a:pt x="1616" y="768"/>
                  </a:cubicBezTo>
                  <a:cubicBezTo>
                    <a:pt x="1683" y="868"/>
                    <a:pt x="1749" y="935"/>
                    <a:pt x="1816" y="1001"/>
                  </a:cubicBezTo>
                  <a:cubicBezTo>
                    <a:pt x="1883" y="1068"/>
                    <a:pt x="1916" y="1102"/>
                    <a:pt x="1983" y="1168"/>
                  </a:cubicBezTo>
                  <a:cubicBezTo>
                    <a:pt x="2016" y="1202"/>
                    <a:pt x="2049" y="1202"/>
                    <a:pt x="2083" y="1235"/>
                  </a:cubicBezTo>
                  <a:cubicBezTo>
                    <a:pt x="2108" y="1243"/>
                    <a:pt x="2135" y="1247"/>
                    <a:pt x="2162" y="1247"/>
                  </a:cubicBezTo>
                  <a:cubicBezTo>
                    <a:pt x="2243" y="1247"/>
                    <a:pt x="2325" y="1210"/>
                    <a:pt x="2350" y="1135"/>
                  </a:cubicBezTo>
                  <a:cubicBezTo>
                    <a:pt x="2383" y="1102"/>
                    <a:pt x="2383" y="1068"/>
                    <a:pt x="2383" y="1001"/>
                  </a:cubicBezTo>
                  <a:cubicBezTo>
                    <a:pt x="2416" y="868"/>
                    <a:pt x="2383" y="768"/>
                    <a:pt x="2350" y="635"/>
                  </a:cubicBezTo>
                  <a:cubicBezTo>
                    <a:pt x="2283" y="468"/>
                    <a:pt x="2150" y="334"/>
                    <a:pt x="2016" y="234"/>
                  </a:cubicBezTo>
                  <a:cubicBezTo>
                    <a:pt x="1949" y="168"/>
                    <a:pt x="1849" y="101"/>
                    <a:pt x="1783" y="67"/>
                  </a:cubicBezTo>
                  <a:cubicBezTo>
                    <a:pt x="1683" y="34"/>
                    <a:pt x="1582" y="1"/>
                    <a:pt x="1482" y="1"/>
                  </a:cubicBezTo>
                  <a:close/>
                </a:path>
              </a:pathLst>
            </a:custGeom>
            <a:solidFill>
              <a:srgbClr val="5075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 name="Text Box 8"/>
          <p:cNvSpPr txBox="1"/>
          <p:nvPr/>
        </p:nvSpPr>
        <p:spPr>
          <a:xfrm>
            <a:off x="1293495" y="452755"/>
            <a:ext cx="5048885" cy="829945"/>
          </a:xfrm>
          <a:prstGeom prst="rect">
            <a:avLst/>
          </a:prstGeom>
        </p:spPr>
        <p:style>
          <a:lnRef idx="1">
            <a:schemeClr val="accent6"/>
          </a:lnRef>
          <a:fillRef idx="2">
            <a:schemeClr val="accent6"/>
          </a:fillRef>
          <a:effectRef idx="1">
            <a:schemeClr val="accent6"/>
          </a:effectRef>
          <a:fontRef idx="minor">
            <a:schemeClr val="dk1"/>
          </a:fontRef>
        </p:style>
        <p:txBody>
          <a:bodyPr wrap="square" rtlCol="0" anchor="t">
            <a:spAutoFit/>
          </a:bodyPr>
          <a:lstStyle/>
          <a:p>
            <a:pPr algn="ctr"/>
            <a:r>
              <a:rPr lang="en-GB" altLang="en-US" sz="2400" b="1">
                <a:solidFill>
                  <a:schemeClr val="accent2"/>
                </a:solidFill>
              </a:rPr>
              <a:t>2. Vì sao rừng khộp được gọi là </a:t>
            </a:r>
          </a:p>
          <a:p>
            <a:pPr algn="ctr"/>
            <a:r>
              <a:rPr lang="en-GB" altLang="en-US" sz="2400" b="1">
                <a:solidFill>
                  <a:schemeClr val="accent2"/>
                </a:solidFill>
              </a:rPr>
              <a:t>"giang sơn vàng rợi"? </a:t>
            </a:r>
          </a:p>
        </p:txBody>
      </p:sp>
      <p:sp>
        <p:nvSpPr>
          <p:cNvPr id="10" name="Text Box 9"/>
          <p:cNvSpPr txBox="1"/>
          <p:nvPr/>
        </p:nvSpPr>
        <p:spPr>
          <a:xfrm>
            <a:off x="2861156" y="1381766"/>
            <a:ext cx="6282844" cy="3785652"/>
          </a:xfrm>
          <a:prstGeom prst="rect">
            <a:avLst/>
          </a:prstGeom>
          <a:noFill/>
        </p:spPr>
        <p:txBody>
          <a:bodyPr wrap="square" rtlCol="0" anchor="t">
            <a:spAutoFit/>
          </a:bodyPr>
          <a:lstStyle/>
          <a:p>
            <a:pPr>
              <a:lnSpc>
                <a:spcPct val="150000"/>
              </a:lnSpc>
            </a:pPr>
            <a:r>
              <a:rPr lang="en-GB" altLang="en-US" sz="2000" b="1">
                <a:sym typeface="+mn-ea"/>
              </a:rPr>
              <a:t>      A. Vì có những con mang vàng hệt như màu lá khộp đang ăn cỏ non.</a:t>
            </a:r>
            <a:endParaRPr lang="en-GB" altLang="en-US" sz="2000" b="1"/>
          </a:p>
          <a:p>
            <a:pPr>
              <a:lnSpc>
                <a:spcPct val="150000"/>
              </a:lnSpc>
            </a:pPr>
            <a:r>
              <a:rPr lang="en-GB" altLang="en-US" sz="2000" b="1">
                <a:sym typeface="+mn-ea"/>
              </a:rPr>
              <a:t>      B. Vì có sự kết hợp của lá vàng, những con mang vàng và sắc nắng vàng trong không gian rộng lớn của khu rừng.</a:t>
            </a:r>
            <a:endParaRPr lang="en-GB" altLang="en-US" sz="2000" b="1"/>
          </a:p>
          <a:p>
            <a:pPr>
              <a:lnSpc>
                <a:spcPct val="150000"/>
              </a:lnSpc>
            </a:pPr>
            <a:r>
              <a:rPr lang="en-GB" altLang="en-US" sz="2000" b="1">
                <a:sym typeface="+mn-ea"/>
              </a:rPr>
              <a:t>      C. Vì có lá úa vàng như cảnh vật mùa thu.</a:t>
            </a:r>
            <a:endParaRPr lang="en-GB" altLang="en-US" sz="2000" b="1"/>
          </a:p>
          <a:p>
            <a:pPr>
              <a:lnSpc>
                <a:spcPct val="150000"/>
              </a:lnSpc>
            </a:pPr>
            <a:r>
              <a:rPr lang="en-GB" altLang="en-US" sz="2000" b="1">
                <a:sym typeface="+mn-ea"/>
              </a:rPr>
              <a:t>      D. Vì có những chiếc chân vàng giẫm lên thảm lá vàng và sắc nắng cũng rực vàng trên lưng nó.</a:t>
            </a:r>
          </a:p>
        </p:txBody>
      </p:sp>
      <p:sp>
        <p:nvSpPr>
          <p:cNvPr id="73" name="Oval 72">
            <a:extLst>
              <a:ext uri="{FF2B5EF4-FFF2-40B4-BE49-F238E27FC236}">
                <a16:creationId xmlns:a16="http://schemas.microsoft.com/office/drawing/2014/main" xmlns="" id="{AB713409-E747-4754-9C68-52B6CEB3292A}"/>
              </a:ext>
            </a:extLst>
          </p:cNvPr>
          <p:cNvSpPr/>
          <p:nvPr/>
        </p:nvSpPr>
        <p:spPr>
          <a:xfrm>
            <a:off x="3121092" y="2321675"/>
            <a:ext cx="552450" cy="552450"/>
          </a:xfrm>
          <a:prstGeom prst="ellipse">
            <a:avLst/>
          </a:prstGeom>
          <a:noFill/>
          <a:ln w="38100">
            <a:solidFill>
              <a:schemeClr val="tx1">
                <a:lumMod val="60000"/>
                <a:lumOff val="40000"/>
              </a:schemeClr>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tLang="en-US"/>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000"/>
                                        <p:tgtEl>
                                          <p:spTgt spid="9"/>
                                        </p:tgtEl>
                                      </p:cBhvr>
                                    </p:animEffect>
                                    <p:anim calcmode="lin" valueType="num">
                                      <p:cBhvr>
                                        <p:cTn id="8" dur="1000" fill="hold"/>
                                        <p:tgtEl>
                                          <p:spTgt spid="9"/>
                                        </p:tgtEl>
                                        <p:attrNameLst>
                                          <p:attrName>ppt_x</p:attrName>
                                        </p:attrNameLst>
                                      </p:cBhvr>
                                      <p:tavLst>
                                        <p:tav tm="0">
                                          <p:val>
                                            <p:strVal val="#ppt_x"/>
                                          </p:val>
                                        </p:tav>
                                        <p:tav tm="100000">
                                          <p:val>
                                            <p:strVal val="#ppt_x"/>
                                          </p:val>
                                        </p:tav>
                                      </p:tavLst>
                                    </p:anim>
                                    <p:anim calcmode="lin" valueType="num">
                                      <p:cBhvr>
                                        <p:cTn id="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4" presetClass="entr" presetSubtype="10"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randombar(horizontal)">
                                      <p:cBhvr>
                                        <p:cTn id="14" dur="500"/>
                                        <p:tgtEl>
                                          <p:spTgt spid="10"/>
                                        </p:tgtEl>
                                      </p:cBhvr>
                                    </p:animEffect>
                                  </p:childTnLst>
                                </p:cTn>
                              </p:par>
                            </p:childTnLst>
                          </p:cTn>
                        </p:par>
                      </p:childTnLst>
                    </p:cTn>
                  </p:par>
                  <p:par>
                    <p:cTn id="15" fill="hold">
                      <p:stCondLst>
                        <p:cond delay="indefinite"/>
                      </p:stCondLst>
                      <p:childTnLst>
                        <p:par>
                          <p:cTn id="16" fill="hold">
                            <p:stCondLst>
                              <p:cond delay="0"/>
                            </p:stCondLst>
                            <p:childTnLst>
                              <p:par>
                                <p:cTn id="17" presetID="21" presetClass="entr" presetSubtype="1" fill="hold" grpId="0" nodeType="clickEffect">
                                  <p:stCondLst>
                                    <p:cond delay="0"/>
                                  </p:stCondLst>
                                  <p:childTnLst>
                                    <p:set>
                                      <p:cBhvr>
                                        <p:cTn id="18" dur="1" fill="hold">
                                          <p:stCondLst>
                                            <p:cond delay="0"/>
                                          </p:stCondLst>
                                        </p:cTn>
                                        <p:tgtEl>
                                          <p:spTgt spid="73"/>
                                        </p:tgtEl>
                                        <p:attrNameLst>
                                          <p:attrName>style.visibility</p:attrName>
                                        </p:attrNameLst>
                                      </p:cBhvr>
                                      <p:to>
                                        <p:strVal val="visible"/>
                                      </p:to>
                                    </p:set>
                                    <p:animEffect transition="in" filter="wheel(1)">
                                      <p:cBhvr>
                                        <p:cTn id="19" dur="20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p:bldP spid="73"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9862"/>
        <p:cNvGrpSpPr/>
        <p:nvPr/>
      </p:nvGrpSpPr>
      <p:grpSpPr>
        <a:xfrm>
          <a:off x="0" y="0"/>
          <a:ext cx="0" cy="0"/>
          <a:chOff x="0" y="0"/>
          <a:chExt cx="0" cy="0"/>
        </a:xfrm>
      </p:grpSpPr>
      <p:grpSp>
        <p:nvGrpSpPr>
          <p:cNvPr id="10527" name="Google Shape;10527;p62"/>
          <p:cNvGrpSpPr/>
          <p:nvPr/>
        </p:nvGrpSpPr>
        <p:grpSpPr>
          <a:xfrm>
            <a:off x="6334760" y="1040765"/>
            <a:ext cx="2322195" cy="3632835"/>
            <a:chOff x="2237705" y="3308886"/>
            <a:chExt cx="653150" cy="989726"/>
          </a:xfrm>
        </p:grpSpPr>
        <p:sp>
          <p:nvSpPr>
            <p:cNvPr id="10528" name="Google Shape;10528;p62"/>
            <p:cNvSpPr/>
            <p:nvPr/>
          </p:nvSpPr>
          <p:spPr>
            <a:xfrm>
              <a:off x="2237705" y="3308886"/>
              <a:ext cx="653150" cy="624341"/>
            </a:xfrm>
            <a:custGeom>
              <a:avLst/>
              <a:gdLst/>
              <a:ahLst/>
              <a:cxnLst/>
              <a:rect l="l" t="t" r="r" b="b"/>
              <a:pathLst>
                <a:path w="55341" h="52900" extrusionOk="0">
                  <a:moveTo>
                    <a:pt x="28646" y="1"/>
                  </a:moveTo>
                  <a:cubicBezTo>
                    <a:pt x="19025" y="1"/>
                    <a:pt x="9100" y="4900"/>
                    <a:pt x="5738" y="10671"/>
                  </a:cubicBezTo>
                  <a:cubicBezTo>
                    <a:pt x="2903" y="15641"/>
                    <a:pt x="3870" y="22312"/>
                    <a:pt x="7206" y="26949"/>
                  </a:cubicBezTo>
                  <a:cubicBezTo>
                    <a:pt x="2569" y="28450"/>
                    <a:pt x="1" y="34021"/>
                    <a:pt x="968" y="38824"/>
                  </a:cubicBezTo>
                  <a:cubicBezTo>
                    <a:pt x="1936" y="43594"/>
                    <a:pt x="5738" y="47464"/>
                    <a:pt x="10142" y="49598"/>
                  </a:cubicBezTo>
                  <a:cubicBezTo>
                    <a:pt x="14545" y="51733"/>
                    <a:pt x="19515" y="52367"/>
                    <a:pt x="24385" y="52701"/>
                  </a:cubicBezTo>
                  <a:cubicBezTo>
                    <a:pt x="26164" y="52819"/>
                    <a:pt x="27960" y="52900"/>
                    <a:pt x="29753" y="52900"/>
                  </a:cubicBezTo>
                  <a:cubicBezTo>
                    <a:pt x="34015" y="52900"/>
                    <a:pt x="38264" y="52445"/>
                    <a:pt x="42231" y="50966"/>
                  </a:cubicBezTo>
                  <a:cubicBezTo>
                    <a:pt x="47868" y="48831"/>
                    <a:pt x="52872" y="44261"/>
                    <a:pt x="54106" y="38357"/>
                  </a:cubicBezTo>
                  <a:cubicBezTo>
                    <a:pt x="55341" y="32453"/>
                    <a:pt x="51705" y="25548"/>
                    <a:pt x="45767" y="24447"/>
                  </a:cubicBezTo>
                  <a:cubicBezTo>
                    <a:pt x="48536" y="19844"/>
                    <a:pt x="49169" y="13606"/>
                    <a:pt x="46334" y="9036"/>
                  </a:cubicBezTo>
                  <a:cubicBezTo>
                    <a:pt x="42281" y="2518"/>
                    <a:pt x="35542" y="1"/>
                    <a:pt x="28646" y="1"/>
                  </a:cubicBezTo>
                  <a:close/>
                </a:path>
              </a:pathLst>
            </a:custGeom>
            <a:solidFill>
              <a:srgbClr val="FBBC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2"/>
            <p:cNvSpPr/>
            <p:nvPr/>
          </p:nvSpPr>
          <p:spPr>
            <a:xfrm>
              <a:off x="2518434" y="3553050"/>
              <a:ext cx="75192" cy="745562"/>
            </a:xfrm>
            <a:custGeom>
              <a:avLst/>
              <a:gdLst/>
              <a:ahLst/>
              <a:cxnLst/>
              <a:rect l="l" t="t" r="r" b="b"/>
              <a:pathLst>
                <a:path w="6371" h="63171" extrusionOk="0">
                  <a:moveTo>
                    <a:pt x="2975" y="1"/>
                  </a:moveTo>
                  <a:cubicBezTo>
                    <a:pt x="2699" y="1"/>
                    <a:pt x="2461" y="207"/>
                    <a:pt x="2268" y="458"/>
                  </a:cubicBezTo>
                  <a:cubicBezTo>
                    <a:pt x="2001" y="791"/>
                    <a:pt x="1868" y="1225"/>
                    <a:pt x="1868" y="1659"/>
                  </a:cubicBezTo>
                  <a:lnTo>
                    <a:pt x="33" y="60934"/>
                  </a:lnTo>
                  <a:cubicBezTo>
                    <a:pt x="0" y="62181"/>
                    <a:pt x="968" y="63170"/>
                    <a:pt x="2206" y="63170"/>
                  </a:cubicBezTo>
                  <a:cubicBezTo>
                    <a:pt x="2227" y="63170"/>
                    <a:pt x="2247" y="63170"/>
                    <a:pt x="2268" y="63169"/>
                  </a:cubicBezTo>
                  <a:lnTo>
                    <a:pt x="4269" y="63069"/>
                  </a:lnTo>
                  <a:cubicBezTo>
                    <a:pt x="5470" y="63036"/>
                    <a:pt x="6371" y="62035"/>
                    <a:pt x="6337" y="60868"/>
                  </a:cubicBezTo>
                  <a:lnTo>
                    <a:pt x="4136" y="1659"/>
                  </a:lnTo>
                  <a:cubicBezTo>
                    <a:pt x="4103" y="1192"/>
                    <a:pt x="3936" y="725"/>
                    <a:pt x="3636" y="391"/>
                  </a:cubicBezTo>
                  <a:cubicBezTo>
                    <a:pt x="3397" y="110"/>
                    <a:pt x="3175" y="1"/>
                    <a:pt x="2975" y="1"/>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2"/>
            <p:cNvSpPr/>
            <p:nvPr/>
          </p:nvSpPr>
          <p:spPr>
            <a:xfrm>
              <a:off x="2447157" y="3572914"/>
              <a:ext cx="96082" cy="72159"/>
            </a:xfrm>
            <a:custGeom>
              <a:avLst/>
              <a:gdLst/>
              <a:ahLst/>
              <a:cxnLst/>
              <a:rect l="l" t="t" r="r" b="b"/>
              <a:pathLst>
                <a:path w="8141" h="6114" extrusionOk="0">
                  <a:moveTo>
                    <a:pt x="420" y="0"/>
                  </a:moveTo>
                  <a:cubicBezTo>
                    <a:pt x="392" y="0"/>
                    <a:pt x="363" y="3"/>
                    <a:pt x="335" y="9"/>
                  </a:cubicBezTo>
                  <a:cubicBezTo>
                    <a:pt x="134" y="42"/>
                    <a:pt x="1" y="242"/>
                    <a:pt x="68" y="443"/>
                  </a:cubicBezTo>
                  <a:cubicBezTo>
                    <a:pt x="68" y="443"/>
                    <a:pt x="101" y="609"/>
                    <a:pt x="168" y="876"/>
                  </a:cubicBezTo>
                  <a:cubicBezTo>
                    <a:pt x="234" y="1010"/>
                    <a:pt x="268" y="1176"/>
                    <a:pt x="335" y="1377"/>
                  </a:cubicBezTo>
                  <a:cubicBezTo>
                    <a:pt x="401" y="1577"/>
                    <a:pt x="468" y="1777"/>
                    <a:pt x="568" y="1977"/>
                  </a:cubicBezTo>
                  <a:lnTo>
                    <a:pt x="735" y="2311"/>
                  </a:lnTo>
                  <a:cubicBezTo>
                    <a:pt x="802" y="2444"/>
                    <a:pt x="868" y="2544"/>
                    <a:pt x="935" y="2678"/>
                  </a:cubicBezTo>
                  <a:cubicBezTo>
                    <a:pt x="1102" y="2911"/>
                    <a:pt x="1269" y="3145"/>
                    <a:pt x="1469" y="3378"/>
                  </a:cubicBezTo>
                  <a:cubicBezTo>
                    <a:pt x="1635" y="3645"/>
                    <a:pt x="1869" y="3845"/>
                    <a:pt x="2102" y="4079"/>
                  </a:cubicBezTo>
                  <a:lnTo>
                    <a:pt x="2469" y="4412"/>
                  </a:lnTo>
                  <a:cubicBezTo>
                    <a:pt x="2603" y="4479"/>
                    <a:pt x="2736" y="4579"/>
                    <a:pt x="2870" y="4679"/>
                  </a:cubicBezTo>
                  <a:cubicBezTo>
                    <a:pt x="3137" y="4879"/>
                    <a:pt x="3403" y="5046"/>
                    <a:pt x="3704" y="5179"/>
                  </a:cubicBezTo>
                  <a:cubicBezTo>
                    <a:pt x="3970" y="5346"/>
                    <a:pt x="4271" y="5446"/>
                    <a:pt x="4538" y="5580"/>
                  </a:cubicBezTo>
                  <a:cubicBezTo>
                    <a:pt x="4804" y="5680"/>
                    <a:pt x="5071" y="5780"/>
                    <a:pt x="5371" y="5846"/>
                  </a:cubicBezTo>
                  <a:cubicBezTo>
                    <a:pt x="5605" y="5913"/>
                    <a:pt x="5872" y="5947"/>
                    <a:pt x="6105" y="6013"/>
                  </a:cubicBezTo>
                  <a:cubicBezTo>
                    <a:pt x="6339" y="6047"/>
                    <a:pt x="6572" y="6080"/>
                    <a:pt x="6772" y="6080"/>
                  </a:cubicBezTo>
                  <a:lnTo>
                    <a:pt x="7706" y="6080"/>
                  </a:lnTo>
                  <a:lnTo>
                    <a:pt x="7740" y="6113"/>
                  </a:lnTo>
                  <a:cubicBezTo>
                    <a:pt x="8140" y="6080"/>
                    <a:pt x="8140" y="5480"/>
                    <a:pt x="7740" y="5413"/>
                  </a:cubicBezTo>
                  <a:cubicBezTo>
                    <a:pt x="7740" y="5413"/>
                    <a:pt x="7606" y="5413"/>
                    <a:pt x="7340" y="5346"/>
                  </a:cubicBezTo>
                  <a:cubicBezTo>
                    <a:pt x="7106" y="5279"/>
                    <a:pt x="6739" y="5213"/>
                    <a:pt x="6339" y="5079"/>
                  </a:cubicBezTo>
                  <a:cubicBezTo>
                    <a:pt x="6139" y="5013"/>
                    <a:pt x="5905" y="4912"/>
                    <a:pt x="5672" y="4846"/>
                  </a:cubicBezTo>
                  <a:cubicBezTo>
                    <a:pt x="5438" y="4779"/>
                    <a:pt x="5205" y="4679"/>
                    <a:pt x="4971" y="4546"/>
                  </a:cubicBezTo>
                  <a:cubicBezTo>
                    <a:pt x="4738" y="4445"/>
                    <a:pt x="4471" y="4312"/>
                    <a:pt x="4237" y="4179"/>
                  </a:cubicBezTo>
                  <a:cubicBezTo>
                    <a:pt x="4004" y="4045"/>
                    <a:pt x="3770" y="3878"/>
                    <a:pt x="3537" y="3712"/>
                  </a:cubicBezTo>
                  <a:lnTo>
                    <a:pt x="3203" y="3478"/>
                  </a:lnTo>
                  <a:lnTo>
                    <a:pt x="2903" y="3211"/>
                  </a:lnTo>
                  <a:cubicBezTo>
                    <a:pt x="2703" y="3011"/>
                    <a:pt x="2503" y="2844"/>
                    <a:pt x="2336" y="2644"/>
                  </a:cubicBezTo>
                  <a:cubicBezTo>
                    <a:pt x="2169" y="2444"/>
                    <a:pt x="2002" y="2277"/>
                    <a:pt x="1836" y="2044"/>
                  </a:cubicBezTo>
                  <a:cubicBezTo>
                    <a:pt x="1702" y="1877"/>
                    <a:pt x="1569" y="1710"/>
                    <a:pt x="1469" y="1510"/>
                  </a:cubicBezTo>
                  <a:cubicBezTo>
                    <a:pt x="1369" y="1310"/>
                    <a:pt x="1235" y="1143"/>
                    <a:pt x="1168" y="1010"/>
                  </a:cubicBezTo>
                  <a:lnTo>
                    <a:pt x="968" y="576"/>
                  </a:lnTo>
                  <a:lnTo>
                    <a:pt x="768" y="242"/>
                  </a:lnTo>
                  <a:lnTo>
                    <a:pt x="768" y="176"/>
                  </a:lnTo>
                  <a:cubicBezTo>
                    <a:pt x="685" y="65"/>
                    <a:pt x="557" y="0"/>
                    <a:pt x="420" y="0"/>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2"/>
            <p:cNvSpPr/>
            <p:nvPr/>
          </p:nvSpPr>
          <p:spPr>
            <a:xfrm>
              <a:off x="2565007" y="3572950"/>
              <a:ext cx="95551" cy="86700"/>
            </a:xfrm>
            <a:custGeom>
              <a:avLst/>
              <a:gdLst/>
              <a:ahLst/>
              <a:cxnLst/>
              <a:rect l="l" t="t" r="r" b="b"/>
              <a:pathLst>
                <a:path w="8096" h="7346" extrusionOk="0">
                  <a:moveTo>
                    <a:pt x="7668" y="1"/>
                  </a:moveTo>
                  <a:cubicBezTo>
                    <a:pt x="7495" y="1"/>
                    <a:pt x="7358" y="127"/>
                    <a:pt x="7328" y="306"/>
                  </a:cubicBezTo>
                  <a:lnTo>
                    <a:pt x="7328" y="340"/>
                  </a:lnTo>
                  <a:cubicBezTo>
                    <a:pt x="7328" y="340"/>
                    <a:pt x="7295" y="506"/>
                    <a:pt x="7262" y="773"/>
                  </a:cubicBezTo>
                  <a:cubicBezTo>
                    <a:pt x="7262" y="907"/>
                    <a:pt x="7228" y="1073"/>
                    <a:pt x="7195" y="1274"/>
                  </a:cubicBezTo>
                  <a:cubicBezTo>
                    <a:pt x="7128" y="1440"/>
                    <a:pt x="7095" y="1640"/>
                    <a:pt x="7028" y="1874"/>
                  </a:cubicBezTo>
                  <a:cubicBezTo>
                    <a:pt x="6861" y="2374"/>
                    <a:pt x="6628" y="2808"/>
                    <a:pt x="6328" y="3242"/>
                  </a:cubicBezTo>
                  <a:cubicBezTo>
                    <a:pt x="6161" y="3475"/>
                    <a:pt x="5961" y="3709"/>
                    <a:pt x="5761" y="3942"/>
                  </a:cubicBezTo>
                  <a:cubicBezTo>
                    <a:pt x="5527" y="4142"/>
                    <a:pt x="5294" y="4342"/>
                    <a:pt x="5060" y="4543"/>
                  </a:cubicBezTo>
                  <a:cubicBezTo>
                    <a:pt x="4827" y="4743"/>
                    <a:pt x="4560" y="4909"/>
                    <a:pt x="4293" y="5076"/>
                  </a:cubicBezTo>
                  <a:cubicBezTo>
                    <a:pt x="4026" y="5243"/>
                    <a:pt x="3759" y="5376"/>
                    <a:pt x="3492" y="5510"/>
                  </a:cubicBezTo>
                  <a:cubicBezTo>
                    <a:pt x="2992" y="5777"/>
                    <a:pt x="2492" y="5977"/>
                    <a:pt x="1958" y="6177"/>
                  </a:cubicBezTo>
                  <a:cubicBezTo>
                    <a:pt x="1491" y="6310"/>
                    <a:pt x="1091" y="6444"/>
                    <a:pt x="824" y="6511"/>
                  </a:cubicBezTo>
                  <a:lnTo>
                    <a:pt x="423" y="6644"/>
                  </a:lnTo>
                  <a:lnTo>
                    <a:pt x="390" y="6677"/>
                  </a:lnTo>
                  <a:cubicBezTo>
                    <a:pt x="0" y="6742"/>
                    <a:pt x="53" y="7346"/>
                    <a:pt x="458" y="7346"/>
                  </a:cubicBezTo>
                  <a:cubicBezTo>
                    <a:pt x="468" y="7346"/>
                    <a:pt x="479" y="7345"/>
                    <a:pt x="490" y="7345"/>
                  </a:cubicBezTo>
                  <a:cubicBezTo>
                    <a:pt x="490" y="7345"/>
                    <a:pt x="657" y="7345"/>
                    <a:pt x="957" y="7311"/>
                  </a:cubicBezTo>
                  <a:cubicBezTo>
                    <a:pt x="1391" y="7278"/>
                    <a:pt x="1791" y="7211"/>
                    <a:pt x="2225" y="7111"/>
                  </a:cubicBezTo>
                  <a:cubicBezTo>
                    <a:pt x="2825" y="6978"/>
                    <a:pt x="3392" y="6811"/>
                    <a:pt x="3959" y="6577"/>
                  </a:cubicBezTo>
                  <a:cubicBezTo>
                    <a:pt x="4593" y="6277"/>
                    <a:pt x="5227" y="5944"/>
                    <a:pt x="5794" y="5510"/>
                  </a:cubicBezTo>
                  <a:cubicBezTo>
                    <a:pt x="6094" y="5276"/>
                    <a:pt x="6361" y="5043"/>
                    <a:pt x="6594" y="4776"/>
                  </a:cubicBezTo>
                  <a:cubicBezTo>
                    <a:pt x="7295" y="4042"/>
                    <a:pt x="7762" y="3142"/>
                    <a:pt x="7995" y="2141"/>
                  </a:cubicBezTo>
                  <a:cubicBezTo>
                    <a:pt x="8029" y="1907"/>
                    <a:pt x="8062" y="1640"/>
                    <a:pt x="8096" y="1407"/>
                  </a:cubicBezTo>
                  <a:lnTo>
                    <a:pt x="8096" y="840"/>
                  </a:lnTo>
                  <a:cubicBezTo>
                    <a:pt x="8062" y="506"/>
                    <a:pt x="8062" y="340"/>
                    <a:pt x="8062" y="340"/>
                  </a:cubicBezTo>
                  <a:cubicBezTo>
                    <a:pt x="8029" y="173"/>
                    <a:pt x="7895" y="39"/>
                    <a:pt x="7729" y="6"/>
                  </a:cubicBezTo>
                  <a:cubicBezTo>
                    <a:pt x="7708" y="2"/>
                    <a:pt x="7688" y="1"/>
                    <a:pt x="7668" y="1"/>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2"/>
            <p:cNvSpPr/>
            <p:nvPr/>
          </p:nvSpPr>
          <p:spPr>
            <a:xfrm>
              <a:off x="2434174" y="3767908"/>
              <a:ext cx="103553" cy="56403"/>
            </a:xfrm>
            <a:custGeom>
              <a:avLst/>
              <a:gdLst/>
              <a:ahLst/>
              <a:cxnLst/>
              <a:rect l="l" t="t" r="r" b="b"/>
              <a:pathLst>
                <a:path w="8774" h="4779" extrusionOk="0">
                  <a:moveTo>
                    <a:pt x="457" y="1"/>
                  </a:moveTo>
                  <a:cubicBezTo>
                    <a:pt x="406" y="1"/>
                    <a:pt x="353" y="12"/>
                    <a:pt x="300" y="33"/>
                  </a:cubicBezTo>
                  <a:cubicBezTo>
                    <a:pt x="100" y="100"/>
                    <a:pt x="0" y="300"/>
                    <a:pt x="67" y="500"/>
                  </a:cubicBezTo>
                  <a:lnTo>
                    <a:pt x="234" y="934"/>
                  </a:lnTo>
                  <a:cubicBezTo>
                    <a:pt x="300" y="1034"/>
                    <a:pt x="367" y="1201"/>
                    <a:pt x="434" y="1367"/>
                  </a:cubicBezTo>
                  <a:cubicBezTo>
                    <a:pt x="534" y="1568"/>
                    <a:pt x="634" y="1768"/>
                    <a:pt x="767" y="1934"/>
                  </a:cubicBezTo>
                  <a:lnTo>
                    <a:pt x="968" y="2268"/>
                  </a:lnTo>
                  <a:cubicBezTo>
                    <a:pt x="1034" y="2368"/>
                    <a:pt x="1134" y="2468"/>
                    <a:pt x="1234" y="2568"/>
                  </a:cubicBezTo>
                  <a:cubicBezTo>
                    <a:pt x="1401" y="2802"/>
                    <a:pt x="1601" y="3002"/>
                    <a:pt x="1835" y="3202"/>
                  </a:cubicBezTo>
                  <a:lnTo>
                    <a:pt x="2202" y="3502"/>
                  </a:lnTo>
                  <a:cubicBezTo>
                    <a:pt x="2335" y="3602"/>
                    <a:pt x="2469" y="3669"/>
                    <a:pt x="2602" y="3769"/>
                  </a:cubicBezTo>
                  <a:cubicBezTo>
                    <a:pt x="2735" y="3836"/>
                    <a:pt x="2869" y="3936"/>
                    <a:pt x="3036" y="4003"/>
                  </a:cubicBezTo>
                  <a:lnTo>
                    <a:pt x="3469" y="4203"/>
                  </a:lnTo>
                  <a:cubicBezTo>
                    <a:pt x="3770" y="4336"/>
                    <a:pt x="4070" y="4436"/>
                    <a:pt x="4370" y="4536"/>
                  </a:cubicBezTo>
                  <a:cubicBezTo>
                    <a:pt x="5069" y="4704"/>
                    <a:pt x="5767" y="4778"/>
                    <a:pt x="6466" y="4778"/>
                  </a:cubicBezTo>
                  <a:cubicBezTo>
                    <a:pt x="6601" y="4778"/>
                    <a:pt x="6736" y="4775"/>
                    <a:pt x="6872" y="4770"/>
                  </a:cubicBezTo>
                  <a:cubicBezTo>
                    <a:pt x="7272" y="4736"/>
                    <a:pt x="7639" y="4670"/>
                    <a:pt x="8006" y="4603"/>
                  </a:cubicBezTo>
                  <a:lnTo>
                    <a:pt x="8306" y="4536"/>
                  </a:lnTo>
                  <a:lnTo>
                    <a:pt x="8440" y="4503"/>
                  </a:lnTo>
                  <a:lnTo>
                    <a:pt x="8406" y="4503"/>
                  </a:lnTo>
                  <a:cubicBezTo>
                    <a:pt x="8773" y="4370"/>
                    <a:pt x="8673" y="3802"/>
                    <a:pt x="8273" y="3802"/>
                  </a:cubicBezTo>
                  <a:lnTo>
                    <a:pt x="7906" y="3802"/>
                  </a:lnTo>
                  <a:cubicBezTo>
                    <a:pt x="7828" y="3812"/>
                    <a:pt x="7744" y="3816"/>
                    <a:pt x="7653" y="3816"/>
                  </a:cubicBezTo>
                  <a:cubicBezTo>
                    <a:pt x="7435" y="3816"/>
                    <a:pt x="7178" y="3793"/>
                    <a:pt x="6872" y="3769"/>
                  </a:cubicBezTo>
                  <a:cubicBezTo>
                    <a:pt x="6672" y="3769"/>
                    <a:pt x="6438" y="3736"/>
                    <a:pt x="6205" y="3702"/>
                  </a:cubicBezTo>
                  <a:cubicBezTo>
                    <a:pt x="5971" y="3702"/>
                    <a:pt x="5704" y="3636"/>
                    <a:pt x="5437" y="3569"/>
                  </a:cubicBezTo>
                  <a:cubicBezTo>
                    <a:pt x="5204" y="3536"/>
                    <a:pt x="4937" y="3469"/>
                    <a:pt x="4670" y="3402"/>
                  </a:cubicBezTo>
                  <a:cubicBezTo>
                    <a:pt x="4437" y="3302"/>
                    <a:pt x="4170" y="3202"/>
                    <a:pt x="3936" y="3102"/>
                  </a:cubicBezTo>
                  <a:lnTo>
                    <a:pt x="3569" y="2935"/>
                  </a:lnTo>
                  <a:cubicBezTo>
                    <a:pt x="3436" y="2868"/>
                    <a:pt x="3336" y="2802"/>
                    <a:pt x="3202" y="2735"/>
                  </a:cubicBezTo>
                  <a:cubicBezTo>
                    <a:pt x="3102" y="2668"/>
                    <a:pt x="2969" y="2602"/>
                    <a:pt x="2869" y="2535"/>
                  </a:cubicBezTo>
                  <a:lnTo>
                    <a:pt x="2569" y="2301"/>
                  </a:lnTo>
                  <a:cubicBezTo>
                    <a:pt x="2369" y="2135"/>
                    <a:pt x="2202" y="2001"/>
                    <a:pt x="2035" y="1801"/>
                  </a:cubicBezTo>
                  <a:cubicBezTo>
                    <a:pt x="1935" y="1734"/>
                    <a:pt x="1868" y="1668"/>
                    <a:pt x="1768" y="1568"/>
                  </a:cubicBezTo>
                  <a:lnTo>
                    <a:pt x="1568" y="1334"/>
                  </a:lnTo>
                  <a:cubicBezTo>
                    <a:pt x="1468" y="1167"/>
                    <a:pt x="1301" y="1034"/>
                    <a:pt x="1234" y="900"/>
                  </a:cubicBezTo>
                  <a:lnTo>
                    <a:pt x="1001" y="533"/>
                  </a:lnTo>
                  <a:lnTo>
                    <a:pt x="767" y="200"/>
                  </a:lnTo>
                  <a:lnTo>
                    <a:pt x="734" y="167"/>
                  </a:lnTo>
                  <a:cubicBezTo>
                    <a:pt x="666" y="53"/>
                    <a:pt x="566" y="1"/>
                    <a:pt x="457" y="1"/>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2"/>
            <p:cNvSpPr/>
            <p:nvPr/>
          </p:nvSpPr>
          <p:spPr>
            <a:xfrm>
              <a:off x="2572750" y="3769324"/>
              <a:ext cx="126391" cy="93757"/>
            </a:xfrm>
            <a:custGeom>
              <a:avLst/>
              <a:gdLst/>
              <a:ahLst/>
              <a:cxnLst/>
              <a:rect l="l" t="t" r="r" b="b"/>
              <a:pathLst>
                <a:path w="10709" h="7944" extrusionOk="0">
                  <a:moveTo>
                    <a:pt x="10320" y="1"/>
                  </a:moveTo>
                  <a:cubicBezTo>
                    <a:pt x="10168" y="1"/>
                    <a:pt x="10019" y="88"/>
                    <a:pt x="9975" y="280"/>
                  </a:cubicBezTo>
                  <a:lnTo>
                    <a:pt x="9975" y="313"/>
                  </a:lnTo>
                  <a:cubicBezTo>
                    <a:pt x="9975" y="313"/>
                    <a:pt x="9908" y="514"/>
                    <a:pt x="9841" y="880"/>
                  </a:cubicBezTo>
                  <a:cubicBezTo>
                    <a:pt x="9808" y="1047"/>
                    <a:pt x="9741" y="1247"/>
                    <a:pt x="9674" y="1481"/>
                  </a:cubicBezTo>
                  <a:cubicBezTo>
                    <a:pt x="9641" y="1614"/>
                    <a:pt x="9608" y="1748"/>
                    <a:pt x="9574" y="1848"/>
                  </a:cubicBezTo>
                  <a:cubicBezTo>
                    <a:pt x="9508" y="2015"/>
                    <a:pt x="9474" y="2148"/>
                    <a:pt x="9408" y="2281"/>
                  </a:cubicBezTo>
                  <a:cubicBezTo>
                    <a:pt x="9374" y="2415"/>
                    <a:pt x="9308" y="2548"/>
                    <a:pt x="9241" y="2682"/>
                  </a:cubicBezTo>
                  <a:lnTo>
                    <a:pt x="9007" y="3115"/>
                  </a:lnTo>
                  <a:cubicBezTo>
                    <a:pt x="8907" y="3249"/>
                    <a:pt x="8807" y="3416"/>
                    <a:pt x="8707" y="3549"/>
                  </a:cubicBezTo>
                  <a:cubicBezTo>
                    <a:pt x="8607" y="3682"/>
                    <a:pt x="8507" y="3816"/>
                    <a:pt x="8407" y="3949"/>
                  </a:cubicBezTo>
                  <a:cubicBezTo>
                    <a:pt x="8173" y="4250"/>
                    <a:pt x="7907" y="4516"/>
                    <a:pt x="7606" y="4783"/>
                  </a:cubicBezTo>
                  <a:cubicBezTo>
                    <a:pt x="7306" y="5017"/>
                    <a:pt x="7006" y="5250"/>
                    <a:pt x="6672" y="5450"/>
                  </a:cubicBezTo>
                  <a:cubicBezTo>
                    <a:pt x="6005" y="5884"/>
                    <a:pt x="5271" y="6184"/>
                    <a:pt x="4537" y="6451"/>
                  </a:cubicBezTo>
                  <a:cubicBezTo>
                    <a:pt x="4171" y="6551"/>
                    <a:pt x="3804" y="6651"/>
                    <a:pt x="3470" y="6751"/>
                  </a:cubicBezTo>
                  <a:cubicBezTo>
                    <a:pt x="3136" y="6818"/>
                    <a:pt x="2803" y="6885"/>
                    <a:pt x="2503" y="6951"/>
                  </a:cubicBezTo>
                  <a:cubicBezTo>
                    <a:pt x="1902" y="7052"/>
                    <a:pt x="1369" y="7085"/>
                    <a:pt x="1002" y="7118"/>
                  </a:cubicBezTo>
                  <a:cubicBezTo>
                    <a:pt x="635" y="7152"/>
                    <a:pt x="468" y="7152"/>
                    <a:pt x="468" y="7152"/>
                  </a:cubicBezTo>
                  <a:lnTo>
                    <a:pt x="435" y="7185"/>
                  </a:lnTo>
                  <a:cubicBezTo>
                    <a:pt x="34" y="7218"/>
                    <a:pt x="1" y="7785"/>
                    <a:pt x="401" y="7885"/>
                  </a:cubicBezTo>
                  <a:cubicBezTo>
                    <a:pt x="401" y="7885"/>
                    <a:pt x="635" y="7919"/>
                    <a:pt x="1002" y="7919"/>
                  </a:cubicBezTo>
                  <a:cubicBezTo>
                    <a:pt x="1268" y="7936"/>
                    <a:pt x="1535" y="7944"/>
                    <a:pt x="1802" y="7944"/>
                  </a:cubicBezTo>
                  <a:cubicBezTo>
                    <a:pt x="2069" y="7944"/>
                    <a:pt x="2336" y="7936"/>
                    <a:pt x="2603" y="7919"/>
                  </a:cubicBezTo>
                  <a:cubicBezTo>
                    <a:pt x="3370" y="7885"/>
                    <a:pt x="4104" y="7752"/>
                    <a:pt x="4871" y="7552"/>
                  </a:cubicBezTo>
                  <a:cubicBezTo>
                    <a:pt x="5271" y="7452"/>
                    <a:pt x="5672" y="7285"/>
                    <a:pt x="6072" y="7118"/>
                  </a:cubicBezTo>
                  <a:cubicBezTo>
                    <a:pt x="6506" y="6951"/>
                    <a:pt x="6906" y="6751"/>
                    <a:pt x="7306" y="6518"/>
                  </a:cubicBezTo>
                  <a:cubicBezTo>
                    <a:pt x="7673" y="6284"/>
                    <a:pt x="8040" y="5984"/>
                    <a:pt x="8407" y="5684"/>
                  </a:cubicBezTo>
                  <a:cubicBezTo>
                    <a:pt x="8740" y="5384"/>
                    <a:pt x="9041" y="5050"/>
                    <a:pt x="9308" y="4683"/>
                  </a:cubicBezTo>
                  <a:cubicBezTo>
                    <a:pt x="9441" y="4516"/>
                    <a:pt x="9574" y="4350"/>
                    <a:pt x="9674" y="4183"/>
                  </a:cubicBezTo>
                  <a:cubicBezTo>
                    <a:pt x="9775" y="3983"/>
                    <a:pt x="9875" y="3816"/>
                    <a:pt x="9975" y="3616"/>
                  </a:cubicBezTo>
                  <a:lnTo>
                    <a:pt x="10208" y="3115"/>
                  </a:lnTo>
                  <a:cubicBezTo>
                    <a:pt x="10242" y="2949"/>
                    <a:pt x="10308" y="2748"/>
                    <a:pt x="10375" y="2582"/>
                  </a:cubicBezTo>
                  <a:cubicBezTo>
                    <a:pt x="10475" y="2315"/>
                    <a:pt x="10542" y="2015"/>
                    <a:pt x="10575" y="1681"/>
                  </a:cubicBezTo>
                  <a:cubicBezTo>
                    <a:pt x="10608" y="1414"/>
                    <a:pt x="10675" y="1181"/>
                    <a:pt x="10675" y="981"/>
                  </a:cubicBezTo>
                  <a:cubicBezTo>
                    <a:pt x="10709" y="614"/>
                    <a:pt x="10709" y="380"/>
                    <a:pt x="10709" y="380"/>
                  </a:cubicBezTo>
                  <a:cubicBezTo>
                    <a:pt x="10709" y="139"/>
                    <a:pt x="10512" y="1"/>
                    <a:pt x="10320" y="1"/>
                  </a:cubicBezTo>
                  <a:close/>
                </a:path>
              </a:pathLst>
            </a:custGeom>
            <a:solidFill>
              <a:srgbClr val="845F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2"/>
            <p:cNvSpPr/>
            <p:nvPr/>
          </p:nvSpPr>
          <p:spPr>
            <a:xfrm>
              <a:off x="2436534" y="3878535"/>
              <a:ext cx="28361" cy="11814"/>
            </a:xfrm>
            <a:custGeom>
              <a:avLst/>
              <a:gdLst/>
              <a:ahLst/>
              <a:cxnLst/>
              <a:rect l="l" t="t" r="r" b="b"/>
              <a:pathLst>
                <a:path w="2403" h="1001" extrusionOk="0">
                  <a:moveTo>
                    <a:pt x="234" y="0"/>
                  </a:moveTo>
                  <a:cubicBezTo>
                    <a:pt x="134" y="0"/>
                    <a:pt x="34" y="67"/>
                    <a:pt x="0" y="167"/>
                  </a:cubicBezTo>
                  <a:cubicBezTo>
                    <a:pt x="0" y="334"/>
                    <a:pt x="67" y="467"/>
                    <a:pt x="134" y="601"/>
                  </a:cubicBezTo>
                  <a:cubicBezTo>
                    <a:pt x="367" y="834"/>
                    <a:pt x="667" y="1001"/>
                    <a:pt x="968" y="1001"/>
                  </a:cubicBezTo>
                  <a:lnTo>
                    <a:pt x="1468" y="1001"/>
                  </a:lnTo>
                  <a:cubicBezTo>
                    <a:pt x="1601" y="1001"/>
                    <a:pt x="1735" y="1001"/>
                    <a:pt x="1868" y="967"/>
                  </a:cubicBezTo>
                  <a:cubicBezTo>
                    <a:pt x="2002" y="967"/>
                    <a:pt x="2102" y="934"/>
                    <a:pt x="2169" y="934"/>
                  </a:cubicBezTo>
                  <a:lnTo>
                    <a:pt x="2269" y="934"/>
                  </a:lnTo>
                  <a:cubicBezTo>
                    <a:pt x="2369" y="901"/>
                    <a:pt x="2402" y="801"/>
                    <a:pt x="2369" y="734"/>
                  </a:cubicBezTo>
                  <a:cubicBezTo>
                    <a:pt x="2319" y="659"/>
                    <a:pt x="2269" y="621"/>
                    <a:pt x="2205" y="621"/>
                  </a:cubicBezTo>
                  <a:cubicBezTo>
                    <a:pt x="2183" y="621"/>
                    <a:pt x="2160" y="626"/>
                    <a:pt x="2135" y="634"/>
                  </a:cubicBezTo>
                  <a:lnTo>
                    <a:pt x="2068" y="667"/>
                  </a:lnTo>
                  <a:cubicBezTo>
                    <a:pt x="1968" y="701"/>
                    <a:pt x="1902" y="701"/>
                    <a:pt x="1835" y="734"/>
                  </a:cubicBezTo>
                  <a:cubicBezTo>
                    <a:pt x="1568" y="734"/>
                    <a:pt x="1335" y="667"/>
                    <a:pt x="1134" y="500"/>
                  </a:cubicBezTo>
                  <a:cubicBezTo>
                    <a:pt x="968" y="367"/>
                    <a:pt x="801" y="234"/>
                    <a:pt x="601" y="134"/>
                  </a:cubicBezTo>
                  <a:cubicBezTo>
                    <a:pt x="534" y="67"/>
                    <a:pt x="467" y="33"/>
                    <a:pt x="401" y="33"/>
                  </a:cubicBezTo>
                  <a:lnTo>
                    <a:pt x="26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2"/>
            <p:cNvSpPr/>
            <p:nvPr/>
          </p:nvSpPr>
          <p:spPr>
            <a:xfrm>
              <a:off x="2408573" y="3834664"/>
              <a:ext cx="21256" cy="17892"/>
            </a:xfrm>
            <a:custGeom>
              <a:avLst/>
              <a:gdLst/>
              <a:ahLst/>
              <a:cxnLst/>
              <a:rect l="l" t="t" r="r" b="b"/>
              <a:pathLst>
                <a:path w="1801" h="1516" extrusionOk="0">
                  <a:moveTo>
                    <a:pt x="296" y="1"/>
                  </a:moveTo>
                  <a:cubicBezTo>
                    <a:pt x="263" y="1"/>
                    <a:pt x="230" y="5"/>
                    <a:pt x="201" y="14"/>
                  </a:cubicBezTo>
                  <a:cubicBezTo>
                    <a:pt x="68" y="14"/>
                    <a:pt x="1" y="115"/>
                    <a:pt x="1" y="248"/>
                  </a:cubicBezTo>
                  <a:cubicBezTo>
                    <a:pt x="1" y="348"/>
                    <a:pt x="34" y="481"/>
                    <a:pt x="101" y="582"/>
                  </a:cubicBezTo>
                  <a:cubicBezTo>
                    <a:pt x="234" y="748"/>
                    <a:pt x="435" y="848"/>
                    <a:pt x="635" y="915"/>
                  </a:cubicBezTo>
                  <a:cubicBezTo>
                    <a:pt x="735" y="982"/>
                    <a:pt x="868" y="1015"/>
                    <a:pt x="968" y="1082"/>
                  </a:cubicBezTo>
                  <a:cubicBezTo>
                    <a:pt x="1035" y="1115"/>
                    <a:pt x="1135" y="1182"/>
                    <a:pt x="1235" y="1249"/>
                  </a:cubicBezTo>
                  <a:cubicBezTo>
                    <a:pt x="1302" y="1315"/>
                    <a:pt x="1369" y="1382"/>
                    <a:pt x="1435" y="1449"/>
                  </a:cubicBezTo>
                  <a:lnTo>
                    <a:pt x="1469" y="1482"/>
                  </a:lnTo>
                  <a:cubicBezTo>
                    <a:pt x="1504" y="1506"/>
                    <a:pt x="1538" y="1516"/>
                    <a:pt x="1570" y="1516"/>
                  </a:cubicBezTo>
                  <a:cubicBezTo>
                    <a:pt x="1716" y="1516"/>
                    <a:pt x="1800" y="1298"/>
                    <a:pt x="1635" y="1215"/>
                  </a:cubicBezTo>
                  <a:cubicBezTo>
                    <a:pt x="1535" y="1149"/>
                    <a:pt x="1469" y="1082"/>
                    <a:pt x="1402" y="1015"/>
                  </a:cubicBezTo>
                  <a:cubicBezTo>
                    <a:pt x="1335" y="948"/>
                    <a:pt x="1269" y="882"/>
                    <a:pt x="1202" y="815"/>
                  </a:cubicBezTo>
                  <a:cubicBezTo>
                    <a:pt x="1135" y="715"/>
                    <a:pt x="1035" y="615"/>
                    <a:pt x="1002" y="515"/>
                  </a:cubicBezTo>
                  <a:cubicBezTo>
                    <a:pt x="868" y="315"/>
                    <a:pt x="735" y="148"/>
                    <a:pt x="535" y="48"/>
                  </a:cubicBezTo>
                  <a:cubicBezTo>
                    <a:pt x="464" y="24"/>
                    <a:pt x="377" y="1"/>
                    <a:pt x="2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2"/>
            <p:cNvSpPr/>
            <p:nvPr/>
          </p:nvSpPr>
          <p:spPr>
            <a:xfrm>
              <a:off x="2382985" y="3861209"/>
              <a:ext cx="22460" cy="12215"/>
            </a:xfrm>
            <a:custGeom>
              <a:avLst/>
              <a:gdLst/>
              <a:ahLst/>
              <a:cxnLst/>
              <a:rect l="l" t="t" r="r" b="b"/>
              <a:pathLst>
                <a:path w="1903" h="1035" extrusionOk="0">
                  <a:moveTo>
                    <a:pt x="268" y="0"/>
                  </a:moveTo>
                  <a:cubicBezTo>
                    <a:pt x="168" y="0"/>
                    <a:pt x="67" y="100"/>
                    <a:pt x="34" y="201"/>
                  </a:cubicBezTo>
                  <a:cubicBezTo>
                    <a:pt x="1" y="301"/>
                    <a:pt x="34" y="434"/>
                    <a:pt x="101" y="567"/>
                  </a:cubicBezTo>
                  <a:cubicBezTo>
                    <a:pt x="234" y="768"/>
                    <a:pt x="468" y="901"/>
                    <a:pt x="735" y="934"/>
                  </a:cubicBezTo>
                  <a:cubicBezTo>
                    <a:pt x="835" y="968"/>
                    <a:pt x="968" y="968"/>
                    <a:pt x="1102" y="1001"/>
                  </a:cubicBezTo>
                  <a:cubicBezTo>
                    <a:pt x="1202" y="1001"/>
                    <a:pt x="1335" y="1001"/>
                    <a:pt x="1402" y="1034"/>
                  </a:cubicBezTo>
                  <a:lnTo>
                    <a:pt x="1769" y="1034"/>
                  </a:lnTo>
                  <a:cubicBezTo>
                    <a:pt x="1869" y="1034"/>
                    <a:pt x="1902" y="968"/>
                    <a:pt x="1902" y="868"/>
                  </a:cubicBezTo>
                  <a:cubicBezTo>
                    <a:pt x="1869" y="768"/>
                    <a:pt x="1802" y="734"/>
                    <a:pt x="1735" y="734"/>
                  </a:cubicBezTo>
                  <a:lnTo>
                    <a:pt x="1468" y="734"/>
                  </a:lnTo>
                  <a:cubicBezTo>
                    <a:pt x="1368" y="701"/>
                    <a:pt x="1268" y="701"/>
                    <a:pt x="1202" y="634"/>
                  </a:cubicBezTo>
                  <a:cubicBezTo>
                    <a:pt x="1102" y="601"/>
                    <a:pt x="1035" y="534"/>
                    <a:pt x="968" y="434"/>
                  </a:cubicBezTo>
                  <a:cubicBezTo>
                    <a:pt x="868" y="301"/>
                    <a:pt x="735" y="167"/>
                    <a:pt x="601" y="67"/>
                  </a:cubicBezTo>
                  <a:cubicBezTo>
                    <a:pt x="501" y="34"/>
                    <a:pt x="401" y="0"/>
                    <a:pt x="3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2"/>
            <p:cNvSpPr/>
            <p:nvPr/>
          </p:nvSpPr>
          <p:spPr>
            <a:xfrm>
              <a:off x="2354646" y="3815933"/>
              <a:ext cx="18494" cy="18589"/>
            </a:xfrm>
            <a:custGeom>
              <a:avLst/>
              <a:gdLst/>
              <a:ahLst/>
              <a:cxnLst/>
              <a:rect l="l" t="t" r="r" b="b"/>
              <a:pathLst>
                <a:path w="1567" h="1575" extrusionOk="0">
                  <a:moveTo>
                    <a:pt x="234" y="0"/>
                  </a:moveTo>
                  <a:cubicBezTo>
                    <a:pt x="133" y="0"/>
                    <a:pt x="33" y="100"/>
                    <a:pt x="0" y="200"/>
                  </a:cubicBezTo>
                  <a:cubicBezTo>
                    <a:pt x="0" y="334"/>
                    <a:pt x="0" y="434"/>
                    <a:pt x="67" y="534"/>
                  </a:cubicBezTo>
                  <a:cubicBezTo>
                    <a:pt x="167" y="701"/>
                    <a:pt x="334" y="868"/>
                    <a:pt x="534" y="968"/>
                  </a:cubicBezTo>
                  <a:cubicBezTo>
                    <a:pt x="634" y="1001"/>
                    <a:pt x="734" y="1068"/>
                    <a:pt x="834" y="1134"/>
                  </a:cubicBezTo>
                  <a:cubicBezTo>
                    <a:pt x="901" y="1201"/>
                    <a:pt x="967" y="1235"/>
                    <a:pt x="1034" y="1301"/>
                  </a:cubicBezTo>
                  <a:cubicBezTo>
                    <a:pt x="1101" y="1368"/>
                    <a:pt x="1168" y="1435"/>
                    <a:pt x="1234" y="1535"/>
                  </a:cubicBezTo>
                  <a:lnTo>
                    <a:pt x="1268" y="1535"/>
                  </a:lnTo>
                  <a:cubicBezTo>
                    <a:pt x="1296" y="1563"/>
                    <a:pt x="1327" y="1575"/>
                    <a:pt x="1356" y="1575"/>
                  </a:cubicBezTo>
                  <a:cubicBezTo>
                    <a:pt x="1469" y="1575"/>
                    <a:pt x="1566" y="1407"/>
                    <a:pt x="1434" y="1301"/>
                  </a:cubicBezTo>
                  <a:cubicBezTo>
                    <a:pt x="1368" y="1235"/>
                    <a:pt x="1301" y="1168"/>
                    <a:pt x="1268" y="1101"/>
                  </a:cubicBezTo>
                  <a:cubicBezTo>
                    <a:pt x="1201" y="1034"/>
                    <a:pt x="1134" y="968"/>
                    <a:pt x="1067" y="868"/>
                  </a:cubicBezTo>
                  <a:cubicBezTo>
                    <a:pt x="1034" y="768"/>
                    <a:pt x="967" y="667"/>
                    <a:pt x="934" y="567"/>
                  </a:cubicBezTo>
                  <a:cubicBezTo>
                    <a:pt x="867" y="367"/>
                    <a:pt x="734" y="200"/>
                    <a:pt x="567" y="67"/>
                  </a:cubicBezTo>
                  <a:cubicBezTo>
                    <a:pt x="467" y="0"/>
                    <a:pt x="334" y="0"/>
                    <a:pt x="2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2"/>
            <p:cNvSpPr/>
            <p:nvPr/>
          </p:nvSpPr>
          <p:spPr>
            <a:xfrm>
              <a:off x="2316453" y="3826025"/>
              <a:ext cx="20087" cy="16688"/>
            </a:xfrm>
            <a:custGeom>
              <a:avLst/>
              <a:gdLst/>
              <a:ahLst/>
              <a:cxnLst/>
              <a:rect l="l" t="t" r="r" b="b"/>
              <a:pathLst>
                <a:path w="1702" h="1414" extrusionOk="0">
                  <a:moveTo>
                    <a:pt x="293" y="0"/>
                  </a:moveTo>
                  <a:cubicBezTo>
                    <a:pt x="219" y="0"/>
                    <a:pt x="151" y="38"/>
                    <a:pt x="100" y="113"/>
                  </a:cubicBezTo>
                  <a:cubicBezTo>
                    <a:pt x="34" y="213"/>
                    <a:pt x="0" y="346"/>
                    <a:pt x="34" y="480"/>
                  </a:cubicBezTo>
                  <a:cubicBezTo>
                    <a:pt x="100" y="713"/>
                    <a:pt x="267" y="913"/>
                    <a:pt x="501" y="1047"/>
                  </a:cubicBezTo>
                  <a:cubicBezTo>
                    <a:pt x="634" y="1113"/>
                    <a:pt x="734" y="1147"/>
                    <a:pt x="868" y="1180"/>
                  </a:cubicBezTo>
                  <a:cubicBezTo>
                    <a:pt x="968" y="1247"/>
                    <a:pt x="1068" y="1280"/>
                    <a:pt x="1135" y="1314"/>
                  </a:cubicBezTo>
                  <a:cubicBezTo>
                    <a:pt x="1235" y="1347"/>
                    <a:pt x="1301" y="1380"/>
                    <a:pt x="1335" y="1380"/>
                  </a:cubicBezTo>
                  <a:lnTo>
                    <a:pt x="1435" y="1414"/>
                  </a:lnTo>
                  <a:lnTo>
                    <a:pt x="1501" y="1414"/>
                  </a:lnTo>
                  <a:cubicBezTo>
                    <a:pt x="1702" y="1414"/>
                    <a:pt x="1702" y="1113"/>
                    <a:pt x="1501" y="1113"/>
                  </a:cubicBezTo>
                  <a:lnTo>
                    <a:pt x="1435" y="1113"/>
                  </a:lnTo>
                  <a:cubicBezTo>
                    <a:pt x="1368" y="1080"/>
                    <a:pt x="1301" y="1080"/>
                    <a:pt x="1268" y="1047"/>
                  </a:cubicBezTo>
                  <a:cubicBezTo>
                    <a:pt x="1168" y="1013"/>
                    <a:pt x="1101" y="947"/>
                    <a:pt x="1068" y="880"/>
                  </a:cubicBezTo>
                  <a:cubicBezTo>
                    <a:pt x="968" y="813"/>
                    <a:pt x="934" y="713"/>
                    <a:pt x="901" y="646"/>
                  </a:cubicBezTo>
                  <a:cubicBezTo>
                    <a:pt x="834" y="480"/>
                    <a:pt x="768" y="313"/>
                    <a:pt x="668" y="179"/>
                  </a:cubicBezTo>
                  <a:cubicBezTo>
                    <a:pt x="601" y="146"/>
                    <a:pt x="567" y="113"/>
                    <a:pt x="501" y="79"/>
                  </a:cubicBezTo>
                  <a:cubicBezTo>
                    <a:pt x="467" y="46"/>
                    <a:pt x="434" y="46"/>
                    <a:pt x="401" y="13"/>
                  </a:cubicBezTo>
                  <a:lnTo>
                    <a:pt x="367" y="13"/>
                  </a:lnTo>
                  <a:cubicBezTo>
                    <a:pt x="342" y="4"/>
                    <a:pt x="317" y="0"/>
                    <a:pt x="29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2"/>
            <p:cNvSpPr/>
            <p:nvPr/>
          </p:nvSpPr>
          <p:spPr>
            <a:xfrm>
              <a:off x="2280230" y="3762679"/>
              <a:ext cx="13797" cy="23994"/>
            </a:xfrm>
            <a:custGeom>
              <a:avLst/>
              <a:gdLst/>
              <a:ahLst/>
              <a:cxnLst/>
              <a:rect l="l" t="t" r="r" b="b"/>
              <a:pathLst>
                <a:path w="1169" h="2033" extrusionOk="0">
                  <a:moveTo>
                    <a:pt x="312" y="0"/>
                  </a:moveTo>
                  <a:cubicBezTo>
                    <a:pt x="222" y="0"/>
                    <a:pt x="122" y="60"/>
                    <a:pt x="67" y="143"/>
                  </a:cubicBezTo>
                  <a:cubicBezTo>
                    <a:pt x="34" y="243"/>
                    <a:pt x="1" y="376"/>
                    <a:pt x="34" y="476"/>
                  </a:cubicBezTo>
                  <a:cubicBezTo>
                    <a:pt x="67" y="710"/>
                    <a:pt x="201" y="910"/>
                    <a:pt x="334" y="1077"/>
                  </a:cubicBezTo>
                  <a:cubicBezTo>
                    <a:pt x="434" y="1177"/>
                    <a:pt x="501" y="1277"/>
                    <a:pt x="568" y="1377"/>
                  </a:cubicBezTo>
                  <a:cubicBezTo>
                    <a:pt x="634" y="1477"/>
                    <a:pt x="668" y="1544"/>
                    <a:pt x="734" y="1644"/>
                  </a:cubicBezTo>
                  <a:cubicBezTo>
                    <a:pt x="768" y="1744"/>
                    <a:pt x="801" y="1810"/>
                    <a:pt x="834" y="1910"/>
                  </a:cubicBezTo>
                  <a:cubicBezTo>
                    <a:pt x="834" y="1944"/>
                    <a:pt x="834" y="1944"/>
                    <a:pt x="834" y="1977"/>
                  </a:cubicBezTo>
                  <a:cubicBezTo>
                    <a:pt x="874" y="2016"/>
                    <a:pt x="924" y="2032"/>
                    <a:pt x="973" y="2032"/>
                  </a:cubicBezTo>
                  <a:cubicBezTo>
                    <a:pt x="1007" y="2032"/>
                    <a:pt x="1040" y="2024"/>
                    <a:pt x="1068" y="2011"/>
                  </a:cubicBezTo>
                  <a:cubicBezTo>
                    <a:pt x="1135" y="1977"/>
                    <a:pt x="1168" y="1877"/>
                    <a:pt x="1101" y="1810"/>
                  </a:cubicBezTo>
                  <a:cubicBezTo>
                    <a:pt x="1068" y="1710"/>
                    <a:pt x="1035" y="1610"/>
                    <a:pt x="1001" y="1544"/>
                  </a:cubicBezTo>
                  <a:cubicBezTo>
                    <a:pt x="968" y="1443"/>
                    <a:pt x="935" y="1343"/>
                    <a:pt x="901" y="1243"/>
                  </a:cubicBezTo>
                  <a:cubicBezTo>
                    <a:pt x="868" y="1110"/>
                    <a:pt x="834" y="976"/>
                    <a:pt x="834" y="876"/>
                  </a:cubicBezTo>
                  <a:cubicBezTo>
                    <a:pt x="834" y="643"/>
                    <a:pt x="768" y="409"/>
                    <a:pt x="668" y="209"/>
                  </a:cubicBezTo>
                  <a:cubicBezTo>
                    <a:pt x="568" y="143"/>
                    <a:pt x="468" y="42"/>
                    <a:pt x="367" y="9"/>
                  </a:cubicBezTo>
                  <a:cubicBezTo>
                    <a:pt x="350" y="3"/>
                    <a:pt x="331" y="0"/>
                    <a:pt x="3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2"/>
            <p:cNvSpPr/>
            <p:nvPr/>
          </p:nvSpPr>
          <p:spPr>
            <a:xfrm>
              <a:off x="2366060" y="3771673"/>
              <a:ext cx="15367" cy="16181"/>
            </a:xfrm>
            <a:custGeom>
              <a:avLst/>
              <a:gdLst/>
              <a:ahLst/>
              <a:cxnLst/>
              <a:rect l="l" t="t" r="r" b="b"/>
              <a:pathLst>
                <a:path w="1302" h="1371" extrusionOk="0">
                  <a:moveTo>
                    <a:pt x="355" y="1"/>
                  </a:moveTo>
                  <a:cubicBezTo>
                    <a:pt x="326" y="1"/>
                    <a:pt x="297" y="5"/>
                    <a:pt x="267" y="14"/>
                  </a:cubicBezTo>
                  <a:cubicBezTo>
                    <a:pt x="167" y="14"/>
                    <a:pt x="67" y="114"/>
                    <a:pt x="34" y="214"/>
                  </a:cubicBezTo>
                  <a:cubicBezTo>
                    <a:pt x="0" y="315"/>
                    <a:pt x="0" y="415"/>
                    <a:pt x="34" y="515"/>
                  </a:cubicBezTo>
                  <a:cubicBezTo>
                    <a:pt x="134" y="648"/>
                    <a:pt x="267" y="782"/>
                    <a:pt x="434" y="848"/>
                  </a:cubicBezTo>
                  <a:cubicBezTo>
                    <a:pt x="501" y="882"/>
                    <a:pt x="601" y="915"/>
                    <a:pt x="668" y="982"/>
                  </a:cubicBezTo>
                  <a:cubicBezTo>
                    <a:pt x="734" y="1015"/>
                    <a:pt x="801" y="1048"/>
                    <a:pt x="868" y="1115"/>
                  </a:cubicBezTo>
                  <a:cubicBezTo>
                    <a:pt x="901" y="1182"/>
                    <a:pt x="934" y="1215"/>
                    <a:pt x="1001" y="1282"/>
                  </a:cubicBezTo>
                  <a:cubicBezTo>
                    <a:pt x="1001" y="1315"/>
                    <a:pt x="1034" y="1315"/>
                    <a:pt x="1034" y="1349"/>
                  </a:cubicBezTo>
                  <a:cubicBezTo>
                    <a:pt x="1062" y="1362"/>
                    <a:pt x="1095" y="1371"/>
                    <a:pt x="1130" y="1371"/>
                  </a:cubicBezTo>
                  <a:cubicBezTo>
                    <a:pt x="1178" y="1371"/>
                    <a:pt x="1229" y="1354"/>
                    <a:pt x="1268" y="1315"/>
                  </a:cubicBezTo>
                  <a:cubicBezTo>
                    <a:pt x="1301" y="1249"/>
                    <a:pt x="1301" y="1148"/>
                    <a:pt x="1235" y="1082"/>
                  </a:cubicBezTo>
                  <a:cubicBezTo>
                    <a:pt x="1168" y="1048"/>
                    <a:pt x="1135" y="982"/>
                    <a:pt x="1068" y="915"/>
                  </a:cubicBezTo>
                  <a:cubicBezTo>
                    <a:pt x="1034" y="848"/>
                    <a:pt x="1001" y="782"/>
                    <a:pt x="934" y="715"/>
                  </a:cubicBezTo>
                  <a:cubicBezTo>
                    <a:pt x="901" y="648"/>
                    <a:pt x="868" y="548"/>
                    <a:pt x="834" y="481"/>
                  </a:cubicBezTo>
                  <a:cubicBezTo>
                    <a:pt x="801" y="315"/>
                    <a:pt x="701" y="148"/>
                    <a:pt x="567" y="48"/>
                  </a:cubicBezTo>
                  <a:cubicBezTo>
                    <a:pt x="497" y="24"/>
                    <a:pt x="426" y="1"/>
                    <a:pt x="3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2"/>
            <p:cNvSpPr/>
            <p:nvPr/>
          </p:nvSpPr>
          <p:spPr>
            <a:xfrm>
              <a:off x="2318022" y="3743877"/>
              <a:ext cx="13396" cy="20135"/>
            </a:xfrm>
            <a:custGeom>
              <a:avLst/>
              <a:gdLst/>
              <a:ahLst/>
              <a:cxnLst/>
              <a:rect l="l" t="t" r="r" b="b"/>
              <a:pathLst>
                <a:path w="1135" h="1706" extrusionOk="0">
                  <a:moveTo>
                    <a:pt x="368" y="1"/>
                  </a:moveTo>
                  <a:cubicBezTo>
                    <a:pt x="234" y="1"/>
                    <a:pt x="134" y="34"/>
                    <a:pt x="68" y="134"/>
                  </a:cubicBezTo>
                  <a:cubicBezTo>
                    <a:pt x="34" y="234"/>
                    <a:pt x="1" y="335"/>
                    <a:pt x="34" y="468"/>
                  </a:cubicBezTo>
                  <a:cubicBezTo>
                    <a:pt x="68" y="635"/>
                    <a:pt x="168" y="802"/>
                    <a:pt x="334" y="935"/>
                  </a:cubicBezTo>
                  <a:cubicBezTo>
                    <a:pt x="401" y="1002"/>
                    <a:pt x="468" y="1068"/>
                    <a:pt x="535" y="1135"/>
                  </a:cubicBezTo>
                  <a:cubicBezTo>
                    <a:pt x="601" y="1202"/>
                    <a:pt x="635" y="1302"/>
                    <a:pt x="701" y="1369"/>
                  </a:cubicBezTo>
                  <a:cubicBezTo>
                    <a:pt x="735" y="1435"/>
                    <a:pt x="768" y="1502"/>
                    <a:pt x="801" y="1602"/>
                  </a:cubicBezTo>
                  <a:cubicBezTo>
                    <a:pt x="801" y="1602"/>
                    <a:pt x="801" y="1635"/>
                    <a:pt x="835" y="1635"/>
                  </a:cubicBezTo>
                  <a:cubicBezTo>
                    <a:pt x="855" y="1677"/>
                    <a:pt x="901" y="1705"/>
                    <a:pt x="949" y="1705"/>
                  </a:cubicBezTo>
                  <a:cubicBezTo>
                    <a:pt x="979" y="1705"/>
                    <a:pt x="1009" y="1694"/>
                    <a:pt x="1035" y="1669"/>
                  </a:cubicBezTo>
                  <a:cubicBezTo>
                    <a:pt x="1102" y="1635"/>
                    <a:pt x="1135" y="1535"/>
                    <a:pt x="1068" y="1469"/>
                  </a:cubicBezTo>
                  <a:cubicBezTo>
                    <a:pt x="1035" y="1402"/>
                    <a:pt x="968" y="1302"/>
                    <a:pt x="935" y="1235"/>
                  </a:cubicBezTo>
                  <a:cubicBezTo>
                    <a:pt x="901" y="1168"/>
                    <a:pt x="901" y="1068"/>
                    <a:pt x="868" y="1002"/>
                  </a:cubicBezTo>
                  <a:cubicBezTo>
                    <a:pt x="835" y="868"/>
                    <a:pt x="835" y="768"/>
                    <a:pt x="835" y="668"/>
                  </a:cubicBezTo>
                  <a:cubicBezTo>
                    <a:pt x="801" y="501"/>
                    <a:pt x="735" y="301"/>
                    <a:pt x="635" y="168"/>
                  </a:cubicBezTo>
                  <a:cubicBezTo>
                    <a:pt x="568" y="68"/>
                    <a:pt x="468" y="34"/>
                    <a:pt x="3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2"/>
            <p:cNvSpPr/>
            <p:nvPr/>
          </p:nvSpPr>
          <p:spPr>
            <a:xfrm>
              <a:off x="2285742" y="3697268"/>
              <a:ext cx="9064" cy="25363"/>
            </a:xfrm>
            <a:custGeom>
              <a:avLst/>
              <a:gdLst/>
              <a:ahLst/>
              <a:cxnLst/>
              <a:rect l="l" t="t" r="r" b="b"/>
              <a:pathLst>
                <a:path w="768" h="2149" extrusionOk="0">
                  <a:moveTo>
                    <a:pt x="321" y="1"/>
                  </a:moveTo>
                  <a:cubicBezTo>
                    <a:pt x="261" y="1"/>
                    <a:pt x="204" y="25"/>
                    <a:pt x="167" y="81"/>
                  </a:cubicBezTo>
                  <a:cubicBezTo>
                    <a:pt x="101" y="147"/>
                    <a:pt x="34" y="281"/>
                    <a:pt x="34" y="381"/>
                  </a:cubicBezTo>
                  <a:cubicBezTo>
                    <a:pt x="1" y="614"/>
                    <a:pt x="67" y="848"/>
                    <a:pt x="167" y="1048"/>
                  </a:cubicBezTo>
                  <a:cubicBezTo>
                    <a:pt x="234" y="1148"/>
                    <a:pt x="267" y="1281"/>
                    <a:pt x="301" y="1381"/>
                  </a:cubicBezTo>
                  <a:cubicBezTo>
                    <a:pt x="334" y="1482"/>
                    <a:pt x="367" y="1582"/>
                    <a:pt x="367" y="1682"/>
                  </a:cubicBezTo>
                  <a:cubicBezTo>
                    <a:pt x="401" y="1782"/>
                    <a:pt x="401" y="1882"/>
                    <a:pt x="401" y="1982"/>
                  </a:cubicBezTo>
                  <a:cubicBezTo>
                    <a:pt x="401" y="2015"/>
                    <a:pt x="401" y="2049"/>
                    <a:pt x="401" y="2049"/>
                  </a:cubicBezTo>
                  <a:cubicBezTo>
                    <a:pt x="434" y="2115"/>
                    <a:pt x="501" y="2149"/>
                    <a:pt x="601" y="2149"/>
                  </a:cubicBezTo>
                  <a:cubicBezTo>
                    <a:pt x="668" y="2115"/>
                    <a:pt x="734" y="2049"/>
                    <a:pt x="701" y="1949"/>
                  </a:cubicBezTo>
                  <a:cubicBezTo>
                    <a:pt x="668" y="1848"/>
                    <a:pt x="668" y="1748"/>
                    <a:pt x="668" y="1648"/>
                  </a:cubicBezTo>
                  <a:cubicBezTo>
                    <a:pt x="634" y="1548"/>
                    <a:pt x="634" y="1448"/>
                    <a:pt x="668" y="1348"/>
                  </a:cubicBezTo>
                  <a:cubicBezTo>
                    <a:pt x="668" y="1215"/>
                    <a:pt x="668" y="1081"/>
                    <a:pt x="701" y="981"/>
                  </a:cubicBezTo>
                  <a:cubicBezTo>
                    <a:pt x="768" y="748"/>
                    <a:pt x="768" y="514"/>
                    <a:pt x="701" y="314"/>
                  </a:cubicBezTo>
                  <a:cubicBezTo>
                    <a:pt x="668" y="181"/>
                    <a:pt x="568" y="114"/>
                    <a:pt x="468" y="47"/>
                  </a:cubicBezTo>
                  <a:cubicBezTo>
                    <a:pt x="423" y="17"/>
                    <a:pt x="371" y="1"/>
                    <a:pt x="3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2"/>
            <p:cNvSpPr/>
            <p:nvPr/>
          </p:nvSpPr>
          <p:spPr>
            <a:xfrm>
              <a:off x="2827879" y="3787784"/>
              <a:ext cx="14965" cy="19946"/>
            </a:xfrm>
            <a:custGeom>
              <a:avLst/>
              <a:gdLst/>
              <a:ahLst/>
              <a:cxnLst/>
              <a:rect l="l" t="t" r="r" b="b"/>
              <a:pathLst>
                <a:path w="1268" h="1690" extrusionOk="0">
                  <a:moveTo>
                    <a:pt x="1118" y="0"/>
                  </a:moveTo>
                  <a:cubicBezTo>
                    <a:pt x="1043" y="0"/>
                    <a:pt x="968" y="50"/>
                    <a:pt x="968" y="150"/>
                  </a:cubicBezTo>
                  <a:lnTo>
                    <a:pt x="968" y="217"/>
                  </a:lnTo>
                  <a:cubicBezTo>
                    <a:pt x="934" y="284"/>
                    <a:pt x="934" y="351"/>
                    <a:pt x="901" y="384"/>
                  </a:cubicBezTo>
                  <a:cubicBezTo>
                    <a:pt x="834" y="584"/>
                    <a:pt x="734" y="717"/>
                    <a:pt x="567" y="818"/>
                  </a:cubicBezTo>
                  <a:cubicBezTo>
                    <a:pt x="401" y="884"/>
                    <a:pt x="267" y="984"/>
                    <a:pt x="134" y="1084"/>
                  </a:cubicBezTo>
                  <a:cubicBezTo>
                    <a:pt x="67" y="1184"/>
                    <a:pt x="34" y="1251"/>
                    <a:pt x="34" y="1351"/>
                  </a:cubicBezTo>
                  <a:lnTo>
                    <a:pt x="34" y="1385"/>
                  </a:lnTo>
                  <a:cubicBezTo>
                    <a:pt x="0" y="1485"/>
                    <a:pt x="34" y="1585"/>
                    <a:pt x="134" y="1651"/>
                  </a:cubicBezTo>
                  <a:cubicBezTo>
                    <a:pt x="211" y="1671"/>
                    <a:pt x="277" y="1690"/>
                    <a:pt x="344" y="1690"/>
                  </a:cubicBezTo>
                  <a:cubicBezTo>
                    <a:pt x="394" y="1690"/>
                    <a:pt x="444" y="1680"/>
                    <a:pt x="501" y="1651"/>
                  </a:cubicBezTo>
                  <a:cubicBezTo>
                    <a:pt x="734" y="1585"/>
                    <a:pt x="901" y="1385"/>
                    <a:pt x="968" y="1151"/>
                  </a:cubicBezTo>
                  <a:cubicBezTo>
                    <a:pt x="1034" y="1018"/>
                    <a:pt x="1068" y="918"/>
                    <a:pt x="1101" y="784"/>
                  </a:cubicBezTo>
                  <a:cubicBezTo>
                    <a:pt x="1135" y="684"/>
                    <a:pt x="1135" y="584"/>
                    <a:pt x="1168" y="484"/>
                  </a:cubicBezTo>
                  <a:cubicBezTo>
                    <a:pt x="1201" y="417"/>
                    <a:pt x="1235" y="317"/>
                    <a:pt x="1235" y="284"/>
                  </a:cubicBezTo>
                  <a:cubicBezTo>
                    <a:pt x="1235" y="250"/>
                    <a:pt x="1235" y="250"/>
                    <a:pt x="1235" y="217"/>
                  </a:cubicBezTo>
                  <a:cubicBezTo>
                    <a:pt x="1235" y="184"/>
                    <a:pt x="1268" y="184"/>
                    <a:pt x="1268" y="150"/>
                  </a:cubicBezTo>
                  <a:cubicBezTo>
                    <a:pt x="1268" y="50"/>
                    <a:pt x="1193" y="0"/>
                    <a:pt x="11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2"/>
            <p:cNvSpPr/>
            <p:nvPr/>
          </p:nvSpPr>
          <p:spPr>
            <a:xfrm>
              <a:off x="2796779" y="3793827"/>
              <a:ext cx="13785" cy="18081"/>
            </a:xfrm>
            <a:custGeom>
              <a:avLst/>
              <a:gdLst/>
              <a:ahLst/>
              <a:cxnLst/>
              <a:rect l="l" t="t" r="r" b="b"/>
              <a:pathLst>
                <a:path w="1168" h="1532" extrusionOk="0">
                  <a:moveTo>
                    <a:pt x="991" y="1"/>
                  </a:moveTo>
                  <a:cubicBezTo>
                    <a:pt x="919" y="1"/>
                    <a:pt x="850" y="43"/>
                    <a:pt x="834" y="139"/>
                  </a:cubicBezTo>
                  <a:cubicBezTo>
                    <a:pt x="834" y="205"/>
                    <a:pt x="801" y="272"/>
                    <a:pt x="767" y="339"/>
                  </a:cubicBezTo>
                  <a:cubicBezTo>
                    <a:pt x="734" y="406"/>
                    <a:pt x="701" y="472"/>
                    <a:pt x="634" y="539"/>
                  </a:cubicBezTo>
                  <a:cubicBezTo>
                    <a:pt x="567" y="572"/>
                    <a:pt x="500" y="639"/>
                    <a:pt x="434" y="672"/>
                  </a:cubicBezTo>
                  <a:cubicBezTo>
                    <a:pt x="267" y="739"/>
                    <a:pt x="167" y="806"/>
                    <a:pt x="67" y="939"/>
                  </a:cubicBezTo>
                  <a:cubicBezTo>
                    <a:pt x="0" y="1006"/>
                    <a:pt x="0" y="1106"/>
                    <a:pt x="0" y="1206"/>
                  </a:cubicBezTo>
                  <a:lnTo>
                    <a:pt x="0" y="1240"/>
                  </a:lnTo>
                  <a:cubicBezTo>
                    <a:pt x="0" y="1340"/>
                    <a:pt x="33" y="1440"/>
                    <a:pt x="134" y="1506"/>
                  </a:cubicBezTo>
                  <a:cubicBezTo>
                    <a:pt x="184" y="1523"/>
                    <a:pt x="242" y="1531"/>
                    <a:pt x="300" y="1531"/>
                  </a:cubicBezTo>
                  <a:cubicBezTo>
                    <a:pt x="359" y="1531"/>
                    <a:pt x="417" y="1523"/>
                    <a:pt x="467" y="1506"/>
                  </a:cubicBezTo>
                  <a:cubicBezTo>
                    <a:pt x="667" y="1406"/>
                    <a:pt x="801" y="1206"/>
                    <a:pt x="867" y="1006"/>
                  </a:cubicBezTo>
                  <a:cubicBezTo>
                    <a:pt x="901" y="906"/>
                    <a:pt x="934" y="806"/>
                    <a:pt x="967" y="706"/>
                  </a:cubicBezTo>
                  <a:cubicBezTo>
                    <a:pt x="967" y="606"/>
                    <a:pt x="1034" y="539"/>
                    <a:pt x="1034" y="439"/>
                  </a:cubicBezTo>
                  <a:cubicBezTo>
                    <a:pt x="1101" y="306"/>
                    <a:pt x="1134" y="205"/>
                    <a:pt x="1134" y="205"/>
                  </a:cubicBezTo>
                  <a:lnTo>
                    <a:pt x="1168" y="205"/>
                  </a:lnTo>
                  <a:cubicBezTo>
                    <a:pt x="1168" y="172"/>
                    <a:pt x="1168" y="172"/>
                    <a:pt x="1168" y="139"/>
                  </a:cubicBezTo>
                  <a:cubicBezTo>
                    <a:pt x="1150" y="52"/>
                    <a:pt x="1069" y="1"/>
                    <a:pt x="9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2"/>
            <p:cNvSpPr/>
            <p:nvPr/>
          </p:nvSpPr>
          <p:spPr>
            <a:xfrm>
              <a:off x="2789685" y="3840932"/>
              <a:ext cx="20087" cy="17526"/>
            </a:xfrm>
            <a:custGeom>
              <a:avLst/>
              <a:gdLst/>
              <a:ahLst/>
              <a:cxnLst/>
              <a:rect l="l" t="t" r="r" b="b"/>
              <a:pathLst>
                <a:path w="1702" h="1485" extrusionOk="0">
                  <a:moveTo>
                    <a:pt x="1548" y="1"/>
                  </a:moveTo>
                  <a:cubicBezTo>
                    <a:pt x="1510" y="1"/>
                    <a:pt x="1468" y="17"/>
                    <a:pt x="1435" y="51"/>
                  </a:cubicBezTo>
                  <a:cubicBezTo>
                    <a:pt x="1368" y="117"/>
                    <a:pt x="1302" y="184"/>
                    <a:pt x="1202" y="251"/>
                  </a:cubicBezTo>
                  <a:cubicBezTo>
                    <a:pt x="1135" y="317"/>
                    <a:pt x="1035" y="351"/>
                    <a:pt x="968" y="417"/>
                  </a:cubicBezTo>
                  <a:cubicBezTo>
                    <a:pt x="835" y="451"/>
                    <a:pt x="735" y="518"/>
                    <a:pt x="634" y="551"/>
                  </a:cubicBezTo>
                  <a:cubicBezTo>
                    <a:pt x="434" y="618"/>
                    <a:pt x="234" y="751"/>
                    <a:pt x="101" y="918"/>
                  </a:cubicBezTo>
                  <a:cubicBezTo>
                    <a:pt x="34" y="1018"/>
                    <a:pt x="1" y="1118"/>
                    <a:pt x="1" y="1251"/>
                  </a:cubicBezTo>
                  <a:cubicBezTo>
                    <a:pt x="1" y="1351"/>
                    <a:pt x="67" y="1452"/>
                    <a:pt x="167" y="1485"/>
                  </a:cubicBezTo>
                  <a:cubicBezTo>
                    <a:pt x="301" y="1485"/>
                    <a:pt x="401" y="1485"/>
                    <a:pt x="534" y="1452"/>
                  </a:cubicBezTo>
                  <a:cubicBezTo>
                    <a:pt x="701" y="1318"/>
                    <a:pt x="868" y="1151"/>
                    <a:pt x="968" y="985"/>
                  </a:cubicBezTo>
                  <a:cubicBezTo>
                    <a:pt x="1035" y="884"/>
                    <a:pt x="1101" y="784"/>
                    <a:pt x="1202" y="684"/>
                  </a:cubicBezTo>
                  <a:cubicBezTo>
                    <a:pt x="1235" y="618"/>
                    <a:pt x="1302" y="518"/>
                    <a:pt x="1402" y="451"/>
                  </a:cubicBezTo>
                  <a:cubicBezTo>
                    <a:pt x="1468" y="384"/>
                    <a:pt x="1535" y="351"/>
                    <a:pt x="1635" y="284"/>
                  </a:cubicBezTo>
                  <a:lnTo>
                    <a:pt x="1635" y="251"/>
                  </a:lnTo>
                  <a:cubicBezTo>
                    <a:pt x="1702" y="217"/>
                    <a:pt x="1702" y="117"/>
                    <a:pt x="1635" y="51"/>
                  </a:cubicBezTo>
                  <a:cubicBezTo>
                    <a:pt x="1619" y="17"/>
                    <a:pt x="1585" y="1"/>
                    <a:pt x="1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2"/>
            <p:cNvSpPr/>
            <p:nvPr/>
          </p:nvSpPr>
          <p:spPr>
            <a:xfrm>
              <a:off x="2755044" y="3833626"/>
              <a:ext cx="14505" cy="13714"/>
            </a:xfrm>
            <a:custGeom>
              <a:avLst/>
              <a:gdLst/>
              <a:ahLst/>
              <a:cxnLst/>
              <a:rect l="l" t="t" r="r" b="b"/>
              <a:pathLst>
                <a:path w="1229" h="1162" extrusionOk="0">
                  <a:moveTo>
                    <a:pt x="1006" y="0"/>
                  </a:moveTo>
                  <a:cubicBezTo>
                    <a:pt x="957" y="0"/>
                    <a:pt x="907" y="20"/>
                    <a:pt x="868" y="69"/>
                  </a:cubicBezTo>
                  <a:cubicBezTo>
                    <a:pt x="834" y="136"/>
                    <a:pt x="801" y="169"/>
                    <a:pt x="767" y="236"/>
                  </a:cubicBezTo>
                  <a:cubicBezTo>
                    <a:pt x="701" y="269"/>
                    <a:pt x="634" y="303"/>
                    <a:pt x="601" y="336"/>
                  </a:cubicBezTo>
                  <a:cubicBezTo>
                    <a:pt x="501" y="369"/>
                    <a:pt x="434" y="403"/>
                    <a:pt x="367" y="403"/>
                  </a:cubicBezTo>
                  <a:cubicBezTo>
                    <a:pt x="234" y="436"/>
                    <a:pt x="100" y="536"/>
                    <a:pt x="34" y="670"/>
                  </a:cubicBezTo>
                  <a:cubicBezTo>
                    <a:pt x="0" y="736"/>
                    <a:pt x="0" y="836"/>
                    <a:pt x="34" y="903"/>
                  </a:cubicBezTo>
                  <a:cubicBezTo>
                    <a:pt x="67" y="1003"/>
                    <a:pt x="134" y="1103"/>
                    <a:pt x="234" y="1137"/>
                  </a:cubicBezTo>
                  <a:cubicBezTo>
                    <a:pt x="284" y="1153"/>
                    <a:pt x="334" y="1162"/>
                    <a:pt x="380" y="1162"/>
                  </a:cubicBezTo>
                  <a:cubicBezTo>
                    <a:pt x="426" y="1162"/>
                    <a:pt x="467" y="1153"/>
                    <a:pt x="501" y="1137"/>
                  </a:cubicBezTo>
                  <a:cubicBezTo>
                    <a:pt x="634" y="1070"/>
                    <a:pt x="734" y="936"/>
                    <a:pt x="767" y="803"/>
                  </a:cubicBezTo>
                  <a:cubicBezTo>
                    <a:pt x="767" y="736"/>
                    <a:pt x="801" y="636"/>
                    <a:pt x="834" y="569"/>
                  </a:cubicBezTo>
                  <a:cubicBezTo>
                    <a:pt x="868" y="536"/>
                    <a:pt x="901" y="469"/>
                    <a:pt x="968" y="403"/>
                  </a:cubicBezTo>
                  <a:cubicBezTo>
                    <a:pt x="1001" y="369"/>
                    <a:pt x="1034" y="336"/>
                    <a:pt x="1101" y="303"/>
                  </a:cubicBezTo>
                  <a:cubicBezTo>
                    <a:pt x="1101" y="303"/>
                    <a:pt x="1134" y="269"/>
                    <a:pt x="1134" y="236"/>
                  </a:cubicBezTo>
                  <a:cubicBezTo>
                    <a:pt x="1229" y="118"/>
                    <a:pt x="1123" y="0"/>
                    <a:pt x="10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2"/>
            <p:cNvSpPr/>
            <p:nvPr/>
          </p:nvSpPr>
          <p:spPr>
            <a:xfrm>
              <a:off x="2722751" y="3885770"/>
              <a:ext cx="20158" cy="16783"/>
            </a:xfrm>
            <a:custGeom>
              <a:avLst/>
              <a:gdLst/>
              <a:ahLst/>
              <a:cxnLst/>
              <a:rect l="l" t="t" r="r" b="b"/>
              <a:pathLst>
                <a:path w="1708" h="1422" extrusionOk="0">
                  <a:moveTo>
                    <a:pt x="1538" y="0"/>
                  </a:moveTo>
                  <a:cubicBezTo>
                    <a:pt x="1477" y="0"/>
                    <a:pt x="1416" y="37"/>
                    <a:pt x="1402" y="121"/>
                  </a:cubicBezTo>
                  <a:cubicBezTo>
                    <a:pt x="1369" y="121"/>
                    <a:pt x="1369" y="154"/>
                    <a:pt x="1369" y="188"/>
                  </a:cubicBezTo>
                  <a:cubicBezTo>
                    <a:pt x="1335" y="254"/>
                    <a:pt x="1302" y="288"/>
                    <a:pt x="1269" y="354"/>
                  </a:cubicBezTo>
                  <a:cubicBezTo>
                    <a:pt x="1135" y="488"/>
                    <a:pt x="968" y="588"/>
                    <a:pt x="768" y="621"/>
                  </a:cubicBezTo>
                  <a:cubicBezTo>
                    <a:pt x="601" y="655"/>
                    <a:pt x="435" y="688"/>
                    <a:pt x="268" y="755"/>
                  </a:cubicBezTo>
                  <a:cubicBezTo>
                    <a:pt x="201" y="788"/>
                    <a:pt x="168" y="821"/>
                    <a:pt x="134" y="888"/>
                  </a:cubicBezTo>
                  <a:cubicBezTo>
                    <a:pt x="101" y="922"/>
                    <a:pt x="68" y="955"/>
                    <a:pt x="68" y="955"/>
                  </a:cubicBezTo>
                  <a:lnTo>
                    <a:pt x="68" y="988"/>
                  </a:lnTo>
                  <a:cubicBezTo>
                    <a:pt x="1" y="1088"/>
                    <a:pt x="1" y="1188"/>
                    <a:pt x="68" y="1288"/>
                  </a:cubicBezTo>
                  <a:cubicBezTo>
                    <a:pt x="168" y="1355"/>
                    <a:pt x="301" y="1422"/>
                    <a:pt x="435" y="1422"/>
                  </a:cubicBezTo>
                  <a:cubicBezTo>
                    <a:pt x="701" y="1422"/>
                    <a:pt x="935" y="1288"/>
                    <a:pt x="1102" y="1088"/>
                  </a:cubicBezTo>
                  <a:cubicBezTo>
                    <a:pt x="1168" y="988"/>
                    <a:pt x="1269" y="888"/>
                    <a:pt x="1335" y="788"/>
                  </a:cubicBezTo>
                  <a:cubicBezTo>
                    <a:pt x="1402" y="655"/>
                    <a:pt x="1435" y="588"/>
                    <a:pt x="1502" y="521"/>
                  </a:cubicBezTo>
                  <a:cubicBezTo>
                    <a:pt x="1569" y="421"/>
                    <a:pt x="1602" y="354"/>
                    <a:pt x="1635" y="321"/>
                  </a:cubicBezTo>
                  <a:lnTo>
                    <a:pt x="1669" y="254"/>
                  </a:lnTo>
                  <a:cubicBezTo>
                    <a:pt x="1669" y="221"/>
                    <a:pt x="1669" y="221"/>
                    <a:pt x="1669" y="188"/>
                  </a:cubicBezTo>
                  <a:cubicBezTo>
                    <a:pt x="1708" y="71"/>
                    <a:pt x="1622" y="0"/>
                    <a:pt x="15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2"/>
            <p:cNvSpPr/>
            <p:nvPr/>
          </p:nvSpPr>
          <p:spPr>
            <a:xfrm>
              <a:off x="2700704" y="3866851"/>
              <a:ext cx="19403" cy="10115"/>
            </a:xfrm>
            <a:custGeom>
              <a:avLst/>
              <a:gdLst/>
              <a:ahLst/>
              <a:cxnLst/>
              <a:rect l="l" t="t" r="r" b="b"/>
              <a:pathLst>
                <a:path w="1644" h="857" extrusionOk="0">
                  <a:moveTo>
                    <a:pt x="1422" y="1"/>
                  </a:moveTo>
                  <a:cubicBezTo>
                    <a:pt x="1395" y="1"/>
                    <a:pt x="1366" y="7"/>
                    <a:pt x="1335" y="23"/>
                  </a:cubicBezTo>
                  <a:cubicBezTo>
                    <a:pt x="1269" y="56"/>
                    <a:pt x="1202" y="89"/>
                    <a:pt x="1135" y="89"/>
                  </a:cubicBezTo>
                  <a:cubicBezTo>
                    <a:pt x="1068" y="123"/>
                    <a:pt x="1002" y="123"/>
                    <a:pt x="902" y="123"/>
                  </a:cubicBezTo>
                  <a:cubicBezTo>
                    <a:pt x="868" y="140"/>
                    <a:pt x="827" y="148"/>
                    <a:pt x="781" y="148"/>
                  </a:cubicBezTo>
                  <a:cubicBezTo>
                    <a:pt x="735" y="148"/>
                    <a:pt x="685" y="140"/>
                    <a:pt x="635" y="123"/>
                  </a:cubicBezTo>
                  <a:cubicBezTo>
                    <a:pt x="468" y="123"/>
                    <a:pt x="301" y="156"/>
                    <a:pt x="168" y="223"/>
                  </a:cubicBezTo>
                  <a:cubicBezTo>
                    <a:pt x="101" y="290"/>
                    <a:pt x="34" y="390"/>
                    <a:pt x="1" y="490"/>
                  </a:cubicBezTo>
                  <a:cubicBezTo>
                    <a:pt x="1" y="590"/>
                    <a:pt x="34" y="690"/>
                    <a:pt x="101" y="757"/>
                  </a:cubicBezTo>
                  <a:cubicBezTo>
                    <a:pt x="168" y="823"/>
                    <a:pt x="268" y="857"/>
                    <a:pt x="368" y="857"/>
                  </a:cubicBezTo>
                  <a:cubicBezTo>
                    <a:pt x="535" y="857"/>
                    <a:pt x="668" y="757"/>
                    <a:pt x="802" y="657"/>
                  </a:cubicBezTo>
                  <a:cubicBezTo>
                    <a:pt x="868" y="590"/>
                    <a:pt x="935" y="523"/>
                    <a:pt x="1002" y="490"/>
                  </a:cubicBezTo>
                  <a:cubicBezTo>
                    <a:pt x="1068" y="456"/>
                    <a:pt x="1135" y="423"/>
                    <a:pt x="1202" y="390"/>
                  </a:cubicBezTo>
                  <a:cubicBezTo>
                    <a:pt x="1269" y="356"/>
                    <a:pt x="1335" y="323"/>
                    <a:pt x="1435" y="323"/>
                  </a:cubicBezTo>
                  <a:cubicBezTo>
                    <a:pt x="1435" y="323"/>
                    <a:pt x="1469" y="323"/>
                    <a:pt x="1502" y="290"/>
                  </a:cubicBezTo>
                  <a:cubicBezTo>
                    <a:pt x="1643" y="205"/>
                    <a:pt x="1569" y="1"/>
                    <a:pt x="1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2"/>
            <p:cNvSpPr/>
            <p:nvPr/>
          </p:nvSpPr>
          <p:spPr>
            <a:xfrm>
              <a:off x="2650707" y="3906248"/>
              <a:ext cx="23699" cy="9300"/>
            </a:xfrm>
            <a:custGeom>
              <a:avLst/>
              <a:gdLst/>
              <a:ahLst/>
              <a:cxnLst/>
              <a:rect l="l" t="t" r="r" b="b"/>
              <a:pathLst>
                <a:path w="2008" h="788" extrusionOk="0">
                  <a:moveTo>
                    <a:pt x="1782" y="0"/>
                  </a:moveTo>
                  <a:cubicBezTo>
                    <a:pt x="1757" y="0"/>
                    <a:pt x="1730" y="6"/>
                    <a:pt x="1702" y="20"/>
                  </a:cubicBezTo>
                  <a:cubicBezTo>
                    <a:pt x="1635" y="20"/>
                    <a:pt x="1535" y="54"/>
                    <a:pt x="1468" y="87"/>
                  </a:cubicBezTo>
                  <a:lnTo>
                    <a:pt x="1168" y="87"/>
                  </a:lnTo>
                  <a:cubicBezTo>
                    <a:pt x="1068" y="87"/>
                    <a:pt x="968" y="87"/>
                    <a:pt x="835" y="54"/>
                  </a:cubicBezTo>
                  <a:cubicBezTo>
                    <a:pt x="781" y="45"/>
                    <a:pt x="727" y="41"/>
                    <a:pt x="674" y="41"/>
                  </a:cubicBezTo>
                  <a:cubicBezTo>
                    <a:pt x="530" y="41"/>
                    <a:pt x="390" y="72"/>
                    <a:pt x="267" y="121"/>
                  </a:cubicBezTo>
                  <a:cubicBezTo>
                    <a:pt x="167" y="187"/>
                    <a:pt x="67" y="254"/>
                    <a:pt x="34" y="354"/>
                  </a:cubicBezTo>
                  <a:cubicBezTo>
                    <a:pt x="1" y="454"/>
                    <a:pt x="1" y="588"/>
                    <a:pt x="101" y="654"/>
                  </a:cubicBezTo>
                  <a:cubicBezTo>
                    <a:pt x="167" y="721"/>
                    <a:pt x="301" y="788"/>
                    <a:pt x="401" y="788"/>
                  </a:cubicBezTo>
                  <a:cubicBezTo>
                    <a:pt x="601" y="788"/>
                    <a:pt x="801" y="721"/>
                    <a:pt x="968" y="588"/>
                  </a:cubicBezTo>
                  <a:cubicBezTo>
                    <a:pt x="1068" y="554"/>
                    <a:pt x="1135" y="487"/>
                    <a:pt x="1235" y="454"/>
                  </a:cubicBezTo>
                  <a:cubicBezTo>
                    <a:pt x="1335" y="387"/>
                    <a:pt x="1435" y="387"/>
                    <a:pt x="1502" y="354"/>
                  </a:cubicBezTo>
                  <a:cubicBezTo>
                    <a:pt x="1602" y="321"/>
                    <a:pt x="1702" y="321"/>
                    <a:pt x="1769" y="321"/>
                  </a:cubicBezTo>
                  <a:lnTo>
                    <a:pt x="1835" y="287"/>
                  </a:lnTo>
                  <a:cubicBezTo>
                    <a:pt x="2007" y="230"/>
                    <a:pt x="1933" y="0"/>
                    <a:pt x="17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2"/>
            <p:cNvSpPr/>
            <p:nvPr/>
          </p:nvSpPr>
          <p:spPr>
            <a:xfrm>
              <a:off x="2600711" y="3890149"/>
              <a:ext cx="23239" cy="8580"/>
            </a:xfrm>
            <a:custGeom>
              <a:avLst/>
              <a:gdLst/>
              <a:ahLst/>
              <a:cxnLst/>
              <a:rect l="l" t="t" r="r" b="b"/>
              <a:pathLst>
                <a:path w="1969" h="727" extrusionOk="0">
                  <a:moveTo>
                    <a:pt x="630" y="0"/>
                  </a:moveTo>
                  <a:cubicBezTo>
                    <a:pt x="534" y="0"/>
                    <a:pt x="434" y="17"/>
                    <a:pt x="334" y="50"/>
                  </a:cubicBezTo>
                  <a:cubicBezTo>
                    <a:pt x="234" y="84"/>
                    <a:pt x="134" y="150"/>
                    <a:pt x="67" y="250"/>
                  </a:cubicBezTo>
                  <a:cubicBezTo>
                    <a:pt x="0" y="350"/>
                    <a:pt x="34" y="450"/>
                    <a:pt x="100" y="551"/>
                  </a:cubicBezTo>
                  <a:cubicBezTo>
                    <a:pt x="167" y="617"/>
                    <a:pt x="267" y="684"/>
                    <a:pt x="367" y="717"/>
                  </a:cubicBezTo>
                  <a:cubicBezTo>
                    <a:pt x="404" y="723"/>
                    <a:pt x="441" y="726"/>
                    <a:pt x="477" y="726"/>
                  </a:cubicBezTo>
                  <a:cubicBezTo>
                    <a:pt x="640" y="726"/>
                    <a:pt x="798" y="672"/>
                    <a:pt x="934" y="617"/>
                  </a:cubicBezTo>
                  <a:cubicBezTo>
                    <a:pt x="1034" y="551"/>
                    <a:pt x="1134" y="517"/>
                    <a:pt x="1234" y="484"/>
                  </a:cubicBezTo>
                  <a:cubicBezTo>
                    <a:pt x="1335" y="484"/>
                    <a:pt x="1435" y="450"/>
                    <a:pt x="1501" y="450"/>
                  </a:cubicBezTo>
                  <a:cubicBezTo>
                    <a:pt x="1551" y="434"/>
                    <a:pt x="1601" y="425"/>
                    <a:pt x="1647" y="425"/>
                  </a:cubicBezTo>
                  <a:cubicBezTo>
                    <a:pt x="1693" y="425"/>
                    <a:pt x="1735" y="434"/>
                    <a:pt x="1768" y="450"/>
                  </a:cubicBezTo>
                  <a:cubicBezTo>
                    <a:pt x="1802" y="417"/>
                    <a:pt x="1802" y="417"/>
                    <a:pt x="1835" y="417"/>
                  </a:cubicBezTo>
                  <a:cubicBezTo>
                    <a:pt x="1902" y="384"/>
                    <a:pt x="1968" y="317"/>
                    <a:pt x="1935" y="217"/>
                  </a:cubicBezTo>
                  <a:cubicBezTo>
                    <a:pt x="1935" y="163"/>
                    <a:pt x="1868" y="108"/>
                    <a:pt x="1807" y="108"/>
                  </a:cubicBezTo>
                  <a:cubicBezTo>
                    <a:pt x="1794" y="108"/>
                    <a:pt x="1780" y="111"/>
                    <a:pt x="1768" y="117"/>
                  </a:cubicBezTo>
                  <a:lnTo>
                    <a:pt x="1501" y="117"/>
                  </a:lnTo>
                  <a:cubicBezTo>
                    <a:pt x="1451" y="134"/>
                    <a:pt x="1401" y="142"/>
                    <a:pt x="1355" y="142"/>
                  </a:cubicBezTo>
                  <a:cubicBezTo>
                    <a:pt x="1310" y="142"/>
                    <a:pt x="1268" y="134"/>
                    <a:pt x="1234" y="117"/>
                  </a:cubicBezTo>
                  <a:cubicBezTo>
                    <a:pt x="1101" y="117"/>
                    <a:pt x="1001" y="84"/>
                    <a:pt x="901" y="50"/>
                  </a:cubicBezTo>
                  <a:cubicBezTo>
                    <a:pt x="818" y="17"/>
                    <a:pt x="726" y="0"/>
                    <a:pt x="6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2"/>
            <p:cNvSpPr/>
            <p:nvPr/>
          </p:nvSpPr>
          <p:spPr>
            <a:xfrm>
              <a:off x="2732595" y="3792670"/>
              <a:ext cx="15414" cy="13726"/>
            </a:xfrm>
            <a:custGeom>
              <a:avLst/>
              <a:gdLst/>
              <a:ahLst/>
              <a:cxnLst/>
              <a:rect l="l" t="t" r="r" b="b"/>
              <a:pathLst>
                <a:path w="1306" h="1163" extrusionOk="0">
                  <a:moveTo>
                    <a:pt x="1100" y="1"/>
                  </a:moveTo>
                  <a:cubicBezTo>
                    <a:pt x="1055" y="1"/>
                    <a:pt x="1007" y="21"/>
                    <a:pt x="968" y="70"/>
                  </a:cubicBezTo>
                  <a:cubicBezTo>
                    <a:pt x="935" y="103"/>
                    <a:pt x="902" y="170"/>
                    <a:pt x="835" y="203"/>
                  </a:cubicBezTo>
                  <a:cubicBezTo>
                    <a:pt x="768" y="237"/>
                    <a:pt x="701" y="270"/>
                    <a:pt x="668" y="303"/>
                  </a:cubicBezTo>
                  <a:cubicBezTo>
                    <a:pt x="568" y="337"/>
                    <a:pt x="501" y="370"/>
                    <a:pt x="435" y="404"/>
                  </a:cubicBezTo>
                  <a:cubicBezTo>
                    <a:pt x="268" y="437"/>
                    <a:pt x="134" y="504"/>
                    <a:pt x="34" y="637"/>
                  </a:cubicBezTo>
                  <a:cubicBezTo>
                    <a:pt x="1" y="737"/>
                    <a:pt x="1" y="804"/>
                    <a:pt x="34" y="904"/>
                  </a:cubicBezTo>
                  <a:cubicBezTo>
                    <a:pt x="34" y="1004"/>
                    <a:pt x="134" y="1104"/>
                    <a:pt x="234" y="1137"/>
                  </a:cubicBezTo>
                  <a:cubicBezTo>
                    <a:pt x="268" y="1154"/>
                    <a:pt x="309" y="1162"/>
                    <a:pt x="355" y="1162"/>
                  </a:cubicBezTo>
                  <a:cubicBezTo>
                    <a:pt x="401" y="1162"/>
                    <a:pt x="451" y="1154"/>
                    <a:pt x="501" y="1137"/>
                  </a:cubicBezTo>
                  <a:cubicBezTo>
                    <a:pt x="635" y="1071"/>
                    <a:pt x="735" y="937"/>
                    <a:pt x="768" y="804"/>
                  </a:cubicBezTo>
                  <a:cubicBezTo>
                    <a:pt x="801" y="704"/>
                    <a:pt x="835" y="637"/>
                    <a:pt x="902" y="570"/>
                  </a:cubicBezTo>
                  <a:cubicBezTo>
                    <a:pt x="935" y="504"/>
                    <a:pt x="968" y="470"/>
                    <a:pt x="1035" y="404"/>
                  </a:cubicBezTo>
                  <a:cubicBezTo>
                    <a:pt x="1068" y="370"/>
                    <a:pt x="1135" y="303"/>
                    <a:pt x="1168" y="270"/>
                  </a:cubicBezTo>
                  <a:cubicBezTo>
                    <a:pt x="1202" y="270"/>
                    <a:pt x="1202" y="270"/>
                    <a:pt x="1235" y="237"/>
                  </a:cubicBezTo>
                  <a:cubicBezTo>
                    <a:pt x="1306" y="119"/>
                    <a:pt x="1210" y="1"/>
                    <a:pt x="110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2"/>
            <p:cNvSpPr/>
            <p:nvPr/>
          </p:nvSpPr>
          <p:spPr>
            <a:xfrm>
              <a:off x="2784964" y="3731437"/>
              <a:ext cx="11035" cy="24265"/>
            </a:xfrm>
            <a:custGeom>
              <a:avLst/>
              <a:gdLst/>
              <a:ahLst/>
              <a:cxnLst/>
              <a:rect l="l" t="t" r="r" b="b"/>
              <a:pathLst>
                <a:path w="935" h="2056" extrusionOk="0">
                  <a:moveTo>
                    <a:pt x="796" y="0"/>
                  </a:moveTo>
                  <a:cubicBezTo>
                    <a:pt x="708" y="0"/>
                    <a:pt x="615" y="71"/>
                    <a:pt x="634" y="188"/>
                  </a:cubicBezTo>
                  <a:cubicBezTo>
                    <a:pt x="668" y="288"/>
                    <a:pt x="668" y="388"/>
                    <a:pt x="634" y="488"/>
                  </a:cubicBezTo>
                  <a:cubicBezTo>
                    <a:pt x="634" y="588"/>
                    <a:pt x="601" y="655"/>
                    <a:pt x="567" y="755"/>
                  </a:cubicBezTo>
                  <a:cubicBezTo>
                    <a:pt x="501" y="855"/>
                    <a:pt x="434" y="955"/>
                    <a:pt x="367" y="1055"/>
                  </a:cubicBezTo>
                  <a:cubicBezTo>
                    <a:pt x="234" y="1188"/>
                    <a:pt x="134" y="1355"/>
                    <a:pt x="34" y="1522"/>
                  </a:cubicBezTo>
                  <a:cubicBezTo>
                    <a:pt x="0" y="1655"/>
                    <a:pt x="0" y="1755"/>
                    <a:pt x="0" y="1856"/>
                  </a:cubicBezTo>
                  <a:cubicBezTo>
                    <a:pt x="34" y="1989"/>
                    <a:pt x="134" y="2056"/>
                    <a:pt x="234" y="2056"/>
                  </a:cubicBezTo>
                  <a:cubicBezTo>
                    <a:pt x="367" y="2056"/>
                    <a:pt x="501" y="2022"/>
                    <a:pt x="601" y="1922"/>
                  </a:cubicBezTo>
                  <a:cubicBezTo>
                    <a:pt x="768" y="1722"/>
                    <a:pt x="868" y="1489"/>
                    <a:pt x="901" y="1222"/>
                  </a:cubicBezTo>
                  <a:lnTo>
                    <a:pt x="901" y="821"/>
                  </a:lnTo>
                  <a:lnTo>
                    <a:pt x="901" y="488"/>
                  </a:lnTo>
                  <a:cubicBezTo>
                    <a:pt x="901" y="288"/>
                    <a:pt x="901" y="154"/>
                    <a:pt x="901" y="154"/>
                  </a:cubicBezTo>
                  <a:lnTo>
                    <a:pt x="934" y="154"/>
                  </a:lnTo>
                  <a:cubicBezTo>
                    <a:pt x="934" y="154"/>
                    <a:pt x="934" y="154"/>
                    <a:pt x="934" y="121"/>
                  </a:cubicBezTo>
                  <a:cubicBezTo>
                    <a:pt x="920" y="37"/>
                    <a:pt x="860" y="0"/>
                    <a:pt x="7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2"/>
            <p:cNvSpPr/>
            <p:nvPr/>
          </p:nvSpPr>
          <p:spPr>
            <a:xfrm>
              <a:off x="2846386" y="3729702"/>
              <a:ext cx="8663" cy="19733"/>
            </a:xfrm>
            <a:custGeom>
              <a:avLst/>
              <a:gdLst/>
              <a:ahLst/>
              <a:cxnLst/>
              <a:rect l="l" t="t" r="r" b="b"/>
              <a:pathLst>
                <a:path w="734" h="1672" extrusionOk="0">
                  <a:moveTo>
                    <a:pt x="469" y="0"/>
                  </a:moveTo>
                  <a:cubicBezTo>
                    <a:pt x="388" y="0"/>
                    <a:pt x="300" y="60"/>
                    <a:pt x="300" y="168"/>
                  </a:cubicBezTo>
                  <a:cubicBezTo>
                    <a:pt x="300" y="235"/>
                    <a:pt x="300" y="335"/>
                    <a:pt x="300" y="401"/>
                  </a:cubicBezTo>
                  <a:cubicBezTo>
                    <a:pt x="300" y="468"/>
                    <a:pt x="267" y="568"/>
                    <a:pt x="234" y="635"/>
                  </a:cubicBezTo>
                  <a:cubicBezTo>
                    <a:pt x="200" y="702"/>
                    <a:pt x="167" y="802"/>
                    <a:pt x="134" y="868"/>
                  </a:cubicBezTo>
                  <a:cubicBezTo>
                    <a:pt x="34" y="1035"/>
                    <a:pt x="0" y="1202"/>
                    <a:pt x="0" y="1369"/>
                  </a:cubicBezTo>
                  <a:cubicBezTo>
                    <a:pt x="34" y="1469"/>
                    <a:pt x="100" y="1569"/>
                    <a:pt x="167" y="1602"/>
                  </a:cubicBezTo>
                  <a:cubicBezTo>
                    <a:pt x="229" y="1643"/>
                    <a:pt x="291" y="1672"/>
                    <a:pt x="352" y="1672"/>
                  </a:cubicBezTo>
                  <a:cubicBezTo>
                    <a:pt x="391" y="1672"/>
                    <a:pt x="429" y="1661"/>
                    <a:pt x="467" y="1636"/>
                  </a:cubicBezTo>
                  <a:cubicBezTo>
                    <a:pt x="567" y="1602"/>
                    <a:pt x="634" y="1536"/>
                    <a:pt x="667" y="1435"/>
                  </a:cubicBezTo>
                  <a:cubicBezTo>
                    <a:pt x="734" y="1269"/>
                    <a:pt x="734" y="1102"/>
                    <a:pt x="667" y="935"/>
                  </a:cubicBezTo>
                  <a:cubicBezTo>
                    <a:pt x="667" y="835"/>
                    <a:pt x="634" y="768"/>
                    <a:pt x="601" y="668"/>
                  </a:cubicBezTo>
                  <a:lnTo>
                    <a:pt x="601" y="435"/>
                  </a:lnTo>
                  <a:cubicBezTo>
                    <a:pt x="601" y="368"/>
                    <a:pt x="634" y="268"/>
                    <a:pt x="634" y="201"/>
                  </a:cubicBezTo>
                  <a:cubicBezTo>
                    <a:pt x="634" y="168"/>
                    <a:pt x="634" y="168"/>
                    <a:pt x="601" y="135"/>
                  </a:cubicBezTo>
                  <a:cubicBezTo>
                    <a:pt x="601" y="43"/>
                    <a:pt x="537" y="0"/>
                    <a:pt x="4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2"/>
            <p:cNvSpPr/>
            <p:nvPr/>
          </p:nvSpPr>
          <p:spPr>
            <a:xfrm>
              <a:off x="2822367" y="3689915"/>
              <a:ext cx="11035" cy="21303"/>
            </a:xfrm>
            <a:custGeom>
              <a:avLst/>
              <a:gdLst/>
              <a:ahLst/>
              <a:cxnLst/>
              <a:rect l="l" t="t" r="r" b="b"/>
              <a:pathLst>
                <a:path w="935" h="1805" extrusionOk="0">
                  <a:moveTo>
                    <a:pt x="202" y="0"/>
                  </a:moveTo>
                  <a:cubicBezTo>
                    <a:pt x="172" y="0"/>
                    <a:pt x="139" y="11"/>
                    <a:pt x="100" y="36"/>
                  </a:cubicBezTo>
                  <a:cubicBezTo>
                    <a:pt x="34" y="70"/>
                    <a:pt x="0" y="136"/>
                    <a:pt x="34" y="237"/>
                  </a:cubicBezTo>
                  <a:cubicBezTo>
                    <a:pt x="67" y="303"/>
                    <a:pt x="100" y="403"/>
                    <a:pt x="134" y="470"/>
                  </a:cubicBezTo>
                  <a:cubicBezTo>
                    <a:pt x="167" y="570"/>
                    <a:pt x="167" y="637"/>
                    <a:pt x="167" y="737"/>
                  </a:cubicBezTo>
                  <a:cubicBezTo>
                    <a:pt x="200" y="837"/>
                    <a:pt x="200" y="937"/>
                    <a:pt x="167" y="1037"/>
                  </a:cubicBezTo>
                  <a:cubicBezTo>
                    <a:pt x="167" y="1237"/>
                    <a:pt x="200" y="1437"/>
                    <a:pt x="301" y="1604"/>
                  </a:cubicBezTo>
                  <a:cubicBezTo>
                    <a:pt x="334" y="1671"/>
                    <a:pt x="434" y="1738"/>
                    <a:pt x="534" y="1804"/>
                  </a:cubicBezTo>
                  <a:cubicBezTo>
                    <a:pt x="634" y="1804"/>
                    <a:pt x="768" y="1771"/>
                    <a:pt x="834" y="1704"/>
                  </a:cubicBezTo>
                  <a:cubicBezTo>
                    <a:pt x="901" y="1604"/>
                    <a:pt x="934" y="1504"/>
                    <a:pt x="934" y="1404"/>
                  </a:cubicBezTo>
                  <a:cubicBezTo>
                    <a:pt x="901" y="1204"/>
                    <a:pt x="834" y="1037"/>
                    <a:pt x="701" y="870"/>
                  </a:cubicBezTo>
                  <a:cubicBezTo>
                    <a:pt x="634" y="804"/>
                    <a:pt x="567" y="704"/>
                    <a:pt x="501" y="603"/>
                  </a:cubicBezTo>
                  <a:cubicBezTo>
                    <a:pt x="467" y="537"/>
                    <a:pt x="434" y="470"/>
                    <a:pt x="401" y="370"/>
                  </a:cubicBezTo>
                  <a:cubicBezTo>
                    <a:pt x="367" y="303"/>
                    <a:pt x="334" y="237"/>
                    <a:pt x="334" y="136"/>
                  </a:cubicBezTo>
                  <a:cubicBezTo>
                    <a:pt x="334" y="103"/>
                    <a:pt x="334" y="103"/>
                    <a:pt x="334" y="70"/>
                  </a:cubicBezTo>
                  <a:cubicBezTo>
                    <a:pt x="293" y="29"/>
                    <a:pt x="251" y="0"/>
                    <a:pt x="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2"/>
            <p:cNvSpPr/>
            <p:nvPr/>
          </p:nvSpPr>
          <p:spPr>
            <a:xfrm>
              <a:off x="2789296" y="3638844"/>
              <a:ext cx="15756" cy="13962"/>
            </a:xfrm>
            <a:custGeom>
              <a:avLst/>
              <a:gdLst/>
              <a:ahLst/>
              <a:cxnLst/>
              <a:rect l="l" t="t" r="r" b="b"/>
              <a:pathLst>
                <a:path w="1335" h="1183" extrusionOk="0">
                  <a:moveTo>
                    <a:pt x="163" y="1"/>
                  </a:moveTo>
                  <a:cubicBezTo>
                    <a:pt x="72" y="1"/>
                    <a:pt x="0" y="63"/>
                    <a:pt x="0" y="160"/>
                  </a:cubicBezTo>
                  <a:cubicBezTo>
                    <a:pt x="34" y="260"/>
                    <a:pt x="100" y="327"/>
                    <a:pt x="167" y="327"/>
                  </a:cubicBezTo>
                  <a:lnTo>
                    <a:pt x="234" y="327"/>
                  </a:lnTo>
                  <a:cubicBezTo>
                    <a:pt x="267" y="327"/>
                    <a:pt x="334" y="327"/>
                    <a:pt x="367" y="361"/>
                  </a:cubicBezTo>
                  <a:cubicBezTo>
                    <a:pt x="401" y="394"/>
                    <a:pt x="467" y="427"/>
                    <a:pt x="501" y="494"/>
                  </a:cubicBezTo>
                  <a:cubicBezTo>
                    <a:pt x="534" y="561"/>
                    <a:pt x="567" y="627"/>
                    <a:pt x="567" y="694"/>
                  </a:cubicBezTo>
                  <a:cubicBezTo>
                    <a:pt x="601" y="861"/>
                    <a:pt x="601" y="961"/>
                    <a:pt x="667" y="1028"/>
                  </a:cubicBezTo>
                  <a:cubicBezTo>
                    <a:pt x="701" y="1061"/>
                    <a:pt x="734" y="1094"/>
                    <a:pt x="801" y="1128"/>
                  </a:cubicBezTo>
                  <a:lnTo>
                    <a:pt x="868" y="1161"/>
                  </a:lnTo>
                  <a:lnTo>
                    <a:pt x="934" y="1161"/>
                  </a:lnTo>
                  <a:cubicBezTo>
                    <a:pt x="962" y="1175"/>
                    <a:pt x="995" y="1183"/>
                    <a:pt x="1032" y="1183"/>
                  </a:cubicBezTo>
                  <a:cubicBezTo>
                    <a:pt x="1084" y="1183"/>
                    <a:pt x="1143" y="1167"/>
                    <a:pt x="1201" y="1128"/>
                  </a:cubicBezTo>
                  <a:cubicBezTo>
                    <a:pt x="1268" y="1061"/>
                    <a:pt x="1335" y="961"/>
                    <a:pt x="1335" y="828"/>
                  </a:cubicBezTo>
                  <a:cubicBezTo>
                    <a:pt x="1301" y="627"/>
                    <a:pt x="1201" y="427"/>
                    <a:pt x="1001" y="327"/>
                  </a:cubicBezTo>
                  <a:cubicBezTo>
                    <a:pt x="901" y="260"/>
                    <a:pt x="801" y="227"/>
                    <a:pt x="701" y="194"/>
                  </a:cubicBezTo>
                  <a:cubicBezTo>
                    <a:pt x="634" y="160"/>
                    <a:pt x="534" y="127"/>
                    <a:pt x="467" y="94"/>
                  </a:cubicBezTo>
                  <a:cubicBezTo>
                    <a:pt x="401" y="60"/>
                    <a:pt x="334" y="27"/>
                    <a:pt x="301" y="27"/>
                  </a:cubicBezTo>
                  <a:lnTo>
                    <a:pt x="267" y="27"/>
                  </a:lnTo>
                  <a:cubicBezTo>
                    <a:pt x="231" y="9"/>
                    <a:pt x="196" y="1"/>
                    <a:pt x="1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2"/>
            <p:cNvSpPr/>
            <p:nvPr/>
          </p:nvSpPr>
          <p:spPr>
            <a:xfrm>
              <a:off x="2761984" y="3678313"/>
              <a:ext cx="13537" cy="18884"/>
            </a:xfrm>
            <a:custGeom>
              <a:avLst/>
              <a:gdLst/>
              <a:ahLst/>
              <a:cxnLst/>
              <a:rect l="l" t="t" r="r" b="b"/>
              <a:pathLst>
                <a:path w="1147" h="1600" extrusionOk="0">
                  <a:moveTo>
                    <a:pt x="217" y="0"/>
                  </a:moveTo>
                  <a:cubicBezTo>
                    <a:pt x="83" y="0"/>
                    <a:pt x="1" y="261"/>
                    <a:pt x="146" y="319"/>
                  </a:cubicBezTo>
                  <a:cubicBezTo>
                    <a:pt x="146" y="319"/>
                    <a:pt x="179" y="319"/>
                    <a:pt x="213" y="352"/>
                  </a:cubicBezTo>
                  <a:cubicBezTo>
                    <a:pt x="246" y="386"/>
                    <a:pt x="280" y="419"/>
                    <a:pt x="313" y="452"/>
                  </a:cubicBezTo>
                  <a:cubicBezTo>
                    <a:pt x="346" y="486"/>
                    <a:pt x="380" y="552"/>
                    <a:pt x="413" y="619"/>
                  </a:cubicBezTo>
                  <a:cubicBezTo>
                    <a:pt x="413" y="719"/>
                    <a:pt x="413" y="786"/>
                    <a:pt x="413" y="886"/>
                  </a:cubicBezTo>
                  <a:cubicBezTo>
                    <a:pt x="380" y="1019"/>
                    <a:pt x="380" y="1153"/>
                    <a:pt x="413" y="1286"/>
                  </a:cubicBezTo>
                  <a:cubicBezTo>
                    <a:pt x="413" y="1320"/>
                    <a:pt x="446" y="1353"/>
                    <a:pt x="480" y="1420"/>
                  </a:cubicBezTo>
                  <a:cubicBezTo>
                    <a:pt x="513" y="1453"/>
                    <a:pt x="546" y="1453"/>
                    <a:pt x="546" y="1486"/>
                  </a:cubicBezTo>
                  <a:lnTo>
                    <a:pt x="580" y="1520"/>
                  </a:lnTo>
                  <a:cubicBezTo>
                    <a:pt x="629" y="1569"/>
                    <a:pt x="695" y="1600"/>
                    <a:pt x="767" y="1600"/>
                  </a:cubicBezTo>
                  <a:cubicBezTo>
                    <a:pt x="793" y="1600"/>
                    <a:pt x="820" y="1595"/>
                    <a:pt x="847" y="1586"/>
                  </a:cubicBezTo>
                  <a:cubicBezTo>
                    <a:pt x="947" y="1520"/>
                    <a:pt x="1047" y="1453"/>
                    <a:pt x="1080" y="1320"/>
                  </a:cubicBezTo>
                  <a:cubicBezTo>
                    <a:pt x="1147" y="1119"/>
                    <a:pt x="1080" y="886"/>
                    <a:pt x="947" y="686"/>
                  </a:cubicBezTo>
                  <a:cubicBezTo>
                    <a:pt x="880" y="586"/>
                    <a:pt x="780" y="519"/>
                    <a:pt x="713" y="452"/>
                  </a:cubicBezTo>
                  <a:cubicBezTo>
                    <a:pt x="646" y="386"/>
                    <a:pt x="580" y="319"/>
                    <a:pt x="513" y="252"/>
                  </a:cubicBezTo>
                  <a:cubicBezTo>
                    <a:pt x="480" y="219"/>
                    <a:pt x="413" y="152"/>
                    <a:pt x="380" y="119"/>
                  </a:cubicBezTo>
                  <a:lnTo>
                    <a:pt x="346" y="85"/>
                  </a:lnTo>
                  <a:cubicBezTo>
                    <a:pt x="313" y="52"/>
                    <a:pt x="280" y="19"/>
                    <a:pt x="280" y="19"/>
                  </a:cubicBezTo>
                  <a:cubicBezTo>
                    <a:pt x="258" y="6"/>
                    <a:pt x="237" y="0"/>
                    <a:pt x="2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2"/>
            <p:cNvSpPr/>
            <p:nvPr/>
          </p:nvSpPr>
          <p:spPr>
            <a:xfrm>
              <a:off x="2323534" y="3669083"/>
              <a:ext cx="14186" cy="27948"/>
            </a:xfrm>
            <a:custGeom>
              <a:avLst/>
              <a:gdLst/>
              <a:ahLst/>
              <a:cxnLst/>
              <a:rect l="l" t="t" r="r" b="b"/>
              <a:pathLst>
                <a:path w="1202" h="2368" extrusionOk="0">
                  <a:moveTo>
                    <a:pt x="901" y="0"/>
                  </a:moveTo>
                  <a:cubicBezTo>
                    <a:pt x="801" y="0"/>
                    <a:pt x="668" y="33"/>
                    <a:pt x="568" y="100"/>
                  </a:cubicBezTo>
                  <a:cubicBezTo>
                    <a:pt x="301" y="300"/>
                    <a:pt x="101" y="601"/>
                    <a:pt x="68" y="934"/>
                  </a:cubicBezTo>
                  <a:cubicBezTo>
                    <a:pt x="34" y="1101"/>
                    <a:pt x="1" y="1268"/>
                    <a:pt x="1" y="1434"/>
                  </a:cubicBezTo>
                  <a:cubicBezTo>
                    <a:pt x="1" y="1568"/>
                    <a:pt x="1" y="1701"/>
                    <a:pt x="34" y="1835"/>
                  </a:cubicBezTo>
                  <a:cubicBezTo>
                    <a:pt x="34" y="1935"/>
                    <a:pt x="68" y="2035"/>
                    <a:pt x="68" y="2135"/>
                  </a:cubicBezTo>
                  <a:lnTo>
                    <a:pt x="101" y="2235"/>
                  </a:lnTo>
                  <a:cubicBezTo>
                    <a:pt x="101" y="2235"/>
                    <a:pt x="101" y="2268"/>
                    <a:pt x="134" y="2268"/>
                  </a:cubicBezTo>
                  <a:cubicBezTo>
                    <a:pt x="158" y="2338"/>
                    <a:pt x="205" y="2367"/>
                    <a:pt x="254" y="2367"/>
                  </a:cubicBezTo>
                  <a:cubicBezTo>
                    <a:pt x="347" y="2367"/>
                    <a:pt x="445" y="2265"/>
                    <a:pt x="401" y="2135"/>
                  </a:cubicBezTo>
                  <a:cubicBezTo>
                    <a:pt x="401" y="2102"/>
                    <a:pt x="368" y="2068"/>
                    <a:pt x="368" y="2035"/>
                  </a:cubicBezTo>
                  <a:cubicBezTo>
                    <a:pt x="334" y="1968"/>
                    <a:pt x="334" y="1901"/>
                    <a:pt x="334" y="1801"/>
                  </a:cubicBezTo>
                  <a:cubicBezTo>
                    <a:pt x="334" y="1701"/>
                    <a:pt x="334" y="1568"/>
                    <a:pt x="368" y="1468"/>
                  </a:cubicBezTo>
                  <a:cubicBezTo>
                    <a:pt x="434" y="1334"/>
                    <a:pt x="468" y="1201"/>
                    <a:pt x="568" y="1101"/>
                  </a:cubicBezTo>
                  <a:cubicBezTo>
                    <a:pt x="735" y="901"/>
                    <a:pt x="901" y="767"/>
                    <a:pt x="1035" y="601"/>
                  </a:cubicBezTo>
                  <a:cubicBezTo>
                    <a:pt x="1068" y="534"/>
                    <a:pt x="1102" y="467"/>
                    <a:pt x="1135" y="400"/>
                  </a:cubicBezTo>
                  <a:cubicBezTo>
                    <a:pt x="1168" y="367"/>
                    <a:pt x="1168" y="300"/>
                    <a:pt x="1168" y="267"/>
                  </a:cubicBezTo>
                  <a:lnTo>
                    <a:pt x="1168" y="234"/>
                  </a:lnTo>
                  <a:cubicBezTo>
                    <a:pt x="1202" y="134"/>
                    <a:pt x="1135" y="33"/>
                    <a:pt x="10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2"/>
            <p:cNvSpPr/>
            <p:nvPr/>
          </p:nvSpPr>
          <p:spPr>
            <a:xfrm>
              <a:off x="2599530" y="3467504"/>
              <a:ext cx="32681" cy="52367"/>
            </a:xfrm>
            <a:custGeom>
              <a:avLst/>
              <a:gdLst/>
              <a:ahLst/>
              <a:cxnLst/>
              <a:rect l="l" t="t" r="r" b="b"/>
              <a:pathLst>
                <a:path w="2769" h="4437" extrusionOk="0">
                  <a:moveTo>
                    <a:pt x="167" y="0"/>
                  </a:moveTo>
                  <a:cubicBezTo>
                    <a:pt x="67" y="0"/>
                    <a:pt x="0" y="67"/>
                    <a:pt x="0" y="167"/>
                  </a:cubicBezTo>
                  <a:cubicBezTo>
                    <a:pt x="0" y="234"/>
                    <a:pt x="67" y="300"/>
                    <a:pt x="167" y="300"/>
                  </a:cubicBezTo>
                  <a:lnTo>
                    <a:pt x="334" y="300"/>
                  </a:lnTo>
                  <a:lnTo>
                    <a:pt x="501" y="334"/>
                  </a:lnTo>
                  <a:cubicBezTo>
                    <a:pt x="601" y="367"/>
                    <a:pt x="701" y="400"/>
                    <a:pt x="767" y="467"/>
                  </a:cubicBezTo>
                  <a:cubicBezTo>
                    <a:pt x="968" y="567"/>
                    <a:pt x="1101" y="734"/>
                    <a:pt x="1201" y="934"/>
                  </a:cubicBezTo>
                  <a:cubicBezTo>
                    <a:pt x="1201" y="968"/>
                    <a:pt x="1234" y="1001"/>
                    <a:pt x="1268" y="1068"/>
                  </a:cubicBezTo>
                  <a:cubicBezTo>
                    <a:pt x="1268" y="1101"/>
                    <a:pt x="1301" y="1168"/>
                    <a:pt x="1301" y="1201"/>
                  </a:cubicBezTo>
                  <a:cubicBezTo>
                    <a:pt x="1301" y="1301"/>
                    <a:pt x="1301" y="1435"/>
                    <a:pt x="1301" y="1535"/>
                  </a:cubicBezTo>
                  <a:cubicBezTo>
                    <a:pt x="1268" y="1735"/>
                    <a:pt x="1168" y="1902"/>
                    <a:pt x="1068" y="2068"/>
                  </a:cubicBezTo>
                  <a:cubicBezTo>
                    <a:pt x="878" y="2195"/>
                    <a:pt x="988" y="2471"/>
                    <a:pt x="1199" y="2471"/>
                  </a:cubicBezTo>
                  <a:cubicBezTo>
                    <a:pt x="1210" y="2471"/>
                    <a:pt x="1222" y="2470"/>
                    <a:pt x="1234" y="2469"/>
                  </a:cubicBezTo>
                  <a:lnTo>
                    <a:pt x="1301" y="2469"/>
                  </a:lnTo>
                  <a:cubicBezTo>
                    <a:pt x="1468" y="2502"/>
                    <a:pt x="1668" y="2569"/>
                    <a:pt x="1801" y="2702"/>
                  </a:cubicBezTo>
                  <a:cubicBezTo>
                    <a:pt x="1868" y="2769"/>
                    <a:pt x="1902" y="2836"/>
                    <a:pt x="1968" y="2936"/>
                  </a:cubicBezTo>
                  <a:cubicBezTo>
                    <a:pt x="1968" y="2969"/>
                    <a:pt x="2002" y="3002"/>
                    <a:pt x="2002" y="3036"/>
                  </a:cubicBezTo>
                  <a:cubicBezTo>
                    <a:pt x="2035" y="3069"/>
                    <a:pt x="2035" y="3102"/>
                    <a:pt x="2035" y="3136"/>
                  </a:cubicBezTo>
                  <a:lnTo>
                    <a:pt x="2035" y="3236"/>
                  </a:lnTo>
                  <a:cubicBezTo>
                    <a:pt x="2035" y="3269"/>
                    <a:pt x="2035" y="3269"/>
                    <a:pt x="2035" y="3269"/>
                  </a:cubicBezTo>
                  <a:cubicBezTo>
                    <a:pt x="2035" y="3336"/>
                    <a:pt x="2035" y="3369"/>
                    <a:pt x="2035" y="3403"/>
                  </a:cubicBezTo>
                  <a:cubicBezTo>
                    <a:pt x="2035" y="3503"/>
                    <a:pt x="2002" y="3603"/>
                    <a:pt x="1968" y="3669"/>
                  </a:cubicBezTo>
                  <a:cubicBezTo>
                    <a:pt x="1868" y="3870"/>
                    <a:pt x="1768" y="4036"/>
                    <a:pt x="1601" y="4170"/>
                  </a:cubicBezTo>
                  <a:cubicBezTo>
                    <a:pt x="1568" y="4203"/>
                    <a:pt x="1535" y="4237"/>
                    <a:pt x="1535" y="4270"/>
                  </a:cubicBezTo>
                  <a:cubicBezTo>
                    <a:pt x="1535" y="4370"/>
                    <a:pt x="1601" y="4437"/>
                    <a:pt x="1701" y="4437"/>
                  </a:cubicBezTo>
                  <a:cubicBezTo>
                    <a:pt x="2002" y="4437"/>
                    <a:pt x="2335" y="4303"/>
                    <a:pt x="2535" y="4036"/>
                  </a:cubicBezTo>
                  <a:cubicBezTo>
                    <a:pt x="2635" y="3903"/>
                    <a:pt x="2702" y="3736"/>
                    <a:pt x="2735" y="3569"/>
                  </a:cubicBezTo>
                  <a:cubicBezTo>
                    <a:pt x="2769" y="3503"/>
                    <a:pt x="2769" y="3403"/>
                    <a:pt x="2769" y="3303"/>
                  </a:cubicBezTo>
                  <a:lnTo>
                    <a:pt x="2769" y="3169"/>
                  </a:lnTo>
                  <a:lnTo>
                    <a:pt x="2769" y="3069"/>
                  </a:lnTo>
                  <a:cubicBezTo>
                    <a:pt x="2769" y="2969"/>
                    <a:pt x="2735" y="2869"/>
                    <a:pt x="2702" y="2802"/>
                  </a:cubicBezTo>
                  <a:cubicBezTo>
                    <a:pt x="2669" y="2702"/>
                    <a:pt x="2635" y="2635"/>
                    <a:pt x="2569" y="2569"/>
                  </a:cubicBezTo>
                  <a:cubicBezTo>
                    <a:pt x="2469" y="2435"/>
                    <a:pt x="2369" y="2302"/>
                    <a:pt x="2235" y="2202"/>
                  </a:cubicBezTo>
                  <a:cubicBezTo>
                    <a:pt x="2052" y="2080"/>
                    <a:pt x="1857" y="2007"/>
                    <a:pt x="1656" y="1977"/>
                  </a:cubicBezTo>
                  <a:lnTo>
                    <a:pt x="1656" y="1977"/>
                  </a:lnTo>
                  <a:cubicBezTo>
                    <a:pt x="1686" y="1846"/>
                    <a:pt x="1701" y="1711"/>
                    <a:pt x="1701" y="1568"/>
                  </a:cubicBezTo>
                  <a:cubicBezTo>
                    <a:pt x="1701" y="1435"/>
                    <a:pt x="1668" y="1301"/>
                    <a:pt x="1635" y="1168"/>
                  </a:cubicBezTo>
                  <a:cubicBezTo>
                    <a:pt x="1635" y="1101"/>
                    <a:pt x="1601" y="1034"/>
                    <a:pt x="1568" y="968"/>
                  </a:cubicBezTo>
                  <a:cubicBezTo>
                    <a:pt x="1568" y="901"/>
                    <a:pt x="1535" y="834"/>
                    <a:pt x="1501" y="801"/>
                  </a:cubicBezTo>
                  <a:cubicBezTo>
                    <a:pt x="1301" y="434"/>
                    <a:pt x="968" y="200"/>
                    <a:pt x="567" y="100"/>
                  </a:cubicBezTo>
                  <a:cubicBezTo>
                    <a:pt x="501" y="67"/>
                    <a:pt x="434" y="34"/>
                    <a:pt x="400" y="34"/>
                  </a:cubicBezTo>
                  <a:lnTo>
                    <a:pt x="200" y="34"/>
                  </a:lnTo>
                  <a:lnTo>
                    <a:pt x="16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2"/>
            <p:cNvSpPr/>
            <p:nvPr/>
          </p:nvSpPr>
          <p:spPr>
            <a:xfrm>
              <a:off x="2476298" y="3484665"/>
              <a:ext cx="46336" cy="47410"/>
            </a:xfrm>
            <a:custGeom>
              <a:avLst/>
              <a:gdLst/>
              <a:ahLst/>
              <a:cxnLst/>
              <a:rect l="l" t="t" r="r" b="b"/>
              <a:pathLst>
                <a:path w="3926" h="4017" extrusionOk="0">
                  <a:moveTo>
                    <a:pt x="327" y="1"/>
                  </a:moveTo>
                  <a:cubicBezTo>
                    <a:pt x="267" y="1"/>
                    <a:pt x="225" y="32"/>
                    <a:pt x="201" y="81"/>
                  </a:cubicBezTo>
                  <a:cubicBezTo>
                    <a:pt x="167" y="181"/>
                    <a:pt x="134" y="247"/>
                    <a:pt x="100" y="314"/>
                  </a:cubicBezTo>
                  <a:cubicBezTo>
                    <a:pt x="67" y="381"/>
                    <a:pt x="67" y="448"/>
                    <a:pt x="67" y="514"/>
                  </a:cubicBezTo>
                  <a:cubicBezTo>
                    <a:pt x="34" y="681"/>
                    <a:pt x="0" y="814"/>
                    <a:pt x="0" y="981"/>
                  </a:cubicBezTo>
                  <a:cubicBezTo>
                    <a:pt x="0" y="1281"/>
                    <a:pt x="67" y="1582"/>
                    <a:pt x="234" y="1849"/>
                  </a:cubicBezTo>
                  <a:cubicBezTo>
                    <a:pt x="267" y="1915"/>
                    <a:pt x="301" y="1982"/>
                    <a:pt x="334" y="2049"/>
                  </a:cubicBezTo>
                  <a:cubicBezTo>
                    <a:pt x="367" y="2115"/>
                    <a:pt x="434" y="2182"/>
                    <a:pt x="467" y="2249"/>
                  </a:cubicBezTo>
                  <a:cubicBezTo>
                    <a:pt x="567" y="2349"/>
                    <a:pt x="701" y="2449"/>
                    <a:pt x="834" y="2549"/>
                  </a:cubicBezTo>
                  <a:cubicBezTo>
                    <a:pt x="1008" y="2698"/>
                    <a:pt x="1219" y="2810"/>
                    <a:pt x="1452" y="2871"/>
                  </a:cubicBezTo>
                  <a:lnTo>
                    <a:pt x="1452" y="2871"/>
                  </a:lnTo>
                  <a:cubicBezTo>
                    <a:pt x="1513" y="3259"/>
                    <a:pt x="1732" y="3620"/>
                    <a:pt x="2069" y="3817"/>
                  </a:cubicBezTo>
                  <a:cubicBezTo>
                    <a:pt x="2135" y="3883"/>
                    <a:pt x="2235" y="3917"/>
                    <a:pt x="2302" y="3917"/>
                  </a:cubicBezTo>
                  <a:cubicBezTo>
                    <a:pt x="2369" y="3950"/>
                    <a:pt x="2469" y="3983"/>
                    <a:pt x="2536" y="4017"/>
                  </a:cubicBezTo>
                  <a:lnTo>
                    <a:pt x="2769" y="4017"/>
                  </a:lnTo>
                  <a:cubicBezTo>
                    <a:pt x="2869" y="4017"/>
                    <a:pt x="2936" y="4017"/>
                    <a:pt x="3003" y="3983"/>
                  </a:cubicBezTo>
                  <a:cubicBezTo>
                    <a:pt x="3169" y="3950"/>
                    <a:pt x="3303" y="3883"/>
                    <a:pt x="3436" y="3817"/>
                  </a:cubicBezTo>
                  <a:cubicBezTo>
                    <a:pt x="3703" y="3650"/>
                    <a:pt x="3870" y="3383"/>
                    <a:pt x="3903" y="3083"/>
                  </a:cubicBezTo>
                  <a:cubicBezTo>
                    <a:pt x="3926" y="2969"/>
                    <a:pt x="3856" y="2902"/>
                    <a:pt x="3778" y="2902"/>
                  </a:cubicBezTo>
                  <a:cubicBezTo>
                    <a:pt x="3741" y="2902"/>
                    <a:pt x="3702" y="2917"/>
                    <a:pt x="3670" y="2949"/>
                  </a:cubicBezTo>
                  <a:cubicBezTo>
                    <a:pt x="3503" y="3083"/>
                    <a:pt x="3336" y="3183"/>
                    <a:pt x="3169" y="3250"/>
                  </a:cubicBezTo>
                  <a:cubicBezTo>
                    <a:pt x="3069" y="3283"/>
                    <a:pt x="3003" y="3283"/>
                    <a:pt x="2902" y="3283"/>
                  </a:cubicBezTo>
                  <a:lnTo>
                    <a:pt x="2669" y="3283"/>
                  </a:lnTo>
                  <a:lnTo>
                    <a:pt x="2569" y="3250"/>
                  </a:lnTo>
                  <a:cubicBezTo>
                    <a:pt x="2502" y="3250"/>
                    <a:pt x="2469" y="3216"/>
                    <a:pt x="2435" y="3216"/>
                  </a:cubicBezTo>
                  <a:cubicBezTo>
                    <a:pt x="2369" y="3183"/>
                    <a:pt x="2302" y="3116"/>
                    <a:pt x="2269" y="3049"/>
                  </a:cubicBezTo>
                  <a:cubicBezTo>
                    <a:pt x="2135" y="2949"/>
                    <a:pt x="2035" y="2783"/>
                    <a:pt x="2035" y="2616"/>
                  </a:cubicBezTo>
                  <a:lnTo>
                    <a:pt x="2035" y="2549"/>
                  </a:lnTo>
                  <a:cubicBezTo>
                    <a:pt x="2006" y="2433"/>
                    <a:pt x="1902" y="2342"/>
                    <a:pt x="1809" y="2342"/>
                  </a:cubicBezTo>
                  <a:cubicBezTo>
                    <a:pt x="1795" y="2342"/>
                    <a:pt x="1782" y="2345"/>
                    <a:pt x="1768" y="2349"/>
                  </a:cubicBezTo>
                  <a:cubicBezTo>
                    <a:pt x="1501" y="2349"/>
                    <a:pt x="1268" y="2282"/>
                    <a:pt x="1068" y="2182"/>
                  </a:cubicBezTo>
                  <a:cubicBezTo>
                    <a:pt x="968" y="2115"/>
                    <a:pt x="834" y="2049"/>
                    <a:pt x="768" y="1982"/>
                  </a:cubicBezTo>
                  <a:cubicBezTo>
                    <a:pt x="701" y="1915"/>
                    <a:pt x="668" y="1882"/>
                    <a:pt x="634" y="1849"/>
                  </a:cubicBezTo>
                  <a:cubicBezTo>
                    <a:pt x="601" y="1782"/>
                    <a:pt x="534" y="1748"/>
                    <a:pt x="501" y="1682"/>
                  </a:cubicBezTo>
                  <a:cubicBezTo>
                    <a:pt x="367" y="1482"/>
                    <a:pt x="301" y="1215"/>
                    <a:pt x="301" y="948"/>
                  </a:cubicBezTo>
                  <a:cubicBezTo>
                    <a:pt x="301" y="848"/>
                    <a:pt x="301" y="714"/>
                    <a:pt x="334" y="581"/>
                  </a:cubicBezTo>
                  <a:cubicBezTo>
                    <a:pt x="367" y="448"/>
                    <a:pt x="401" y="314"/>
                    <a:pt x="467" y="214"/>
                  </a:cubicBezTo>
                  <a:cubicBezTo>
                    <a:pt x="501" y="147"/>
                    <a:pt x="467" y="47"/>
                    <a:pt x="401" y="14"/>
                  </a:cubicBezTo>
                  <a:cubicBezTo>
                    <a:pt x="374" y="5"/>
                    <a:pt x="349" y="1"/>
                    <a:pt x="3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2"/>
            <p:cNvSpPr/>
            <p:nvPr/>
          </p:nvSpPr>
          <p:spPr>
            <a:xfrm>
              <a:off x="2427481" y="3405586"/>
              <a:ext cx="56309" cy="48932"/>
            </a:xfrm>
            <a:custGeom>
              <a:avLst/>
              <a:gdLst/>
              <a:ahLst/>
              <a:cxnLst/>
              <a:rect l="l" t="t" r="r" b="b"/>
              <a:pathLst>
                <a:path w="4771" h="4146" extrusionOk="0">
                  <a:moveTo>
                    <a:pt x="3676" y="0"/>
                  </a:moveTo>
                  <a:cubicBezTo>
                    <a:pt x="3642" y="0"/>
                    <a:pt x="3606" y="3"/>
                    <a:pt x="3569" y="9"/>
                  </a:cubicBezTo>
                  <a:cubicBezTo>
                    <a:pt x="3403" y="42"/>
                    <a:pt x="3202" y="76"/>
                    <a:pt x="3069" y="209"/>
                  </a:cubicBezTo>
                  <a:cubicBezTo>
                    <a:pt x="3002" y="243"/>
                    <a:pt x="2936" y="309"/>
                    <a:pt x="2869" y="343"/>
                  </a:cubicBezTo>
                  <a:lnTo>
                    <a:pt x="2702" y="509"/>
                  </a:lnTo>
                  <a:cubicBezTo>
                    <a:pt x="2569" y="643"/>
                    <a:pt x="2469" y="743"/>
                    <a:pt x="2368" y="876"/>
                  </a:cubicBezTo>
                  <a:cubicBezTo>
                    <a:pt x="2217" y="1071"/>
                    <a:pt x="2108" y="1280"/>
                    <a:pt x="2031" y="1493"/>
                  </a:cubicBezTo>
                  <a:lnTo>
                    <a:pt x="2031" y="1493"/>
                  </a:lnTo>
                  <a:cubicBezTo>
                    <a:pt x="1885" y="1453"/>
                    <a:pt x="1736" y="1432"/>
                    <a:pt x="1588" y="1432"/>
                  </a:cubicBezTo>
                  <a:cubicBezTo>
                    <a:pt x="1271" y="1432"/>
                    <a:pt x="960" y="1525"/>
                    <a:pt x="701" y="1710"/>
                  </a:cubicBezTo>
                  <a:cubicBezTo>
                    <a:pt x="601" y="1744"/>
                    <a:pt x="534" y="1810"/>
                    <a:pt x="467" y="1877"/>
                  </a:cubicBezTo>
                  <a:cubicBezTo>
                    <a:pt x="367" y="1977"/>
                    <a:pt x="300" y="2044"/>
                    <a:pt x="267" y="2144"/>
                  </a:cubicBezTo>
                  <a:lnTo>
                    <a:pt x="200" y="2244"/>
                  </a:lnTo>
                  <a:cubicBezTo>
                    <a:pt x="167" y="2277"/>
                    <a:pt x="134" y="2344"/>
                    <a:pt x="134" y="2377"/>
                  </a:cubicBezTo>
                  <a:cubicBezTo>
                    <a:pt x="100" y="2478"/>
                    <a:pt x="67" y="2578"/>
                    <a:pt x="33" y="2678"/>
                  </a:cubicBezTo>
                  <a:cubicBezTo>
                    <a:pt x="0" y="2844"/>
                    <a:pt x="0" y="3045"/>
                    <a:pt x="33" y="3245"/>
                  </a:cubicBezTo>
                  <a:cubicBezTo>
                    <a:pt x="100" y="3612"/>
                    <a:pt x="334" y="3945"/>
                    <a:pt x="667" y="4145"/>
                  </a:cubicBezTo>
                  <a:lnTo>
                    <a:pt x="801" y="4145"/>
                  </a:lnTo>
                  <a:cubicBezTo>
                    <a:pt x="901" y="4079"/>
                    <a:pt x="901" y="4012"/>
                    <a:pt x="867" y="3912"/>
                  </a:cubicBezTo>
                  <a:cubicBezTo>
                    <a:pt x="701" y="3578"/>
                    <a:pt x="634" y="3211"/>
                    <a:pt x="734" y="2844"/>
                  </a:cubicBezTo>
                  <a:cubicBezTo>
                    <a:pt x="734" y="2778"/>
                    <a:pt x="767" y="2744"/>
                    <a:pt x="767" y="2678"/>
                  </a:cubicBezTo>
                  <a:cubicBezTo>
                    <a:pt x="801" y="2678"/>
                    <a:pt x="801" y="2644"/>
                    <a:pt x="801" y="2611"/>
                  </a:cubicBezTo>
                  <a:lnTo>
                    <a:pt x="867" y="2511"/>
                  </a:lnTo>
                  <a:cubicBezTo>
                    <a:pt x="867" y="2511"/>
                    <a:pt x="934" y="2444"/>
                    <a:pt x="967" y="2411"/>
                  </a:cubicBezTo>
                  <a:cubicBezTo>
                    <a:pt x="1001" y="2377"/>
                    <a:pt x="1034" y="2344"/>
                    <a:pt x="1068" y="2311"/>
                  </a:cubicBezTo>
                  <a:cubicBezTo>
                    <a:pt x="1168" y="2244"/>
                    <a:pt x="1268" y="2177"/>
                    <a:pt x="1401" y="2144"/>
                  </a:cubicBezTo>
                  <a:cubicBezTo>
                    <a:pt x="1501" y="2094"/>
                    <a:pt x="1618" y="2069"/>
                    <a:pt x="1739" y="2069"/>
                  </a:cubicBezTo>
                  <a:cubicBezTo>
                    <a:pt x="1860" y="2069"/>
                    <a:pt x="1985" y="2094"/>
                    <a:pt x="2102" y="2144"/>
                  </a:cubicBezTo>
                  <a:lnTo>
                    <a:pt x="2235" y="2144"/>
                  </a:lnTo>
                  <a:cubicBezTo>
                    <a:pt x="2368" y="2111"/>
                    <a:pt x="2469" y="2011"/>
                    <a:pt x="2469" y="1877"/>
                  </a:cubicBezTo>
                  <a:cubicBezTo>
                    <a:pt x="2435" y="1610"/>
                    <a:pt x="2502" y="1343"/>
                    <a:pt x="2669" y="1110"/>
                  </a:cubicBezTo>
                  <a:cubicBezTo>
                    <a:pt x="2735" y="976"/>
                    <a:pt x="2835" y="876"/>
                    <a:pt x="2902" y="776"/>
                  </a:cubicBezTo>
                  <a:cubicBezTo>
                    <a:pt x="2969" y="710"/>
                    <a:pt x="3002" y="643"/>
                    <a:pt x="3069" y="610"/>
                  </a:cubicBezTo>
                  <a:cubicBezTo>
                    <a:pt x="3102" y="543"/>
                    <a:pt x="3169" y="509"/>
                    <a:pt x="3236" y="443"/>
                  </a:cubicBezTo>
                  <a:cubicBezTo>
                    <a:pt x="3336" y="376"/>
                    <a:pt x="3436" y="309"/>
                    <a:pt x="3569" y="309"/>
                  </a:cubicBezTo>
                  <a:cubicBezTo>
                    <a:pt x="3605" y="300"/>
                    <a:pt x="3641" y="296"/>
                    <a:pt x="3676" y="296"/>
                  </a:cubicBezTo>
                  <a:cubicBezTo>
                    <a:pt x="3772" y="296"/>
                    <a:pt x="3863" y="327"/>
                    <a:pt x="3936" y="376"/>
                  </a:cubicBezTo>
                  <a:cubicBezTo>
                    <a:pt x="4070" y="443"/>
                    <a:pt x="4170" y="543"/>
                    <a:pt x="4236" y="643"/>
                  </a:cubicBezTo>
                  <a:cubicBezTo>
                    <a:pt x="4303" y="776"/>
                    <a:pt x="4370" y="876"/>
                    <a:pt x="4437" y="1010"/>
                  </a:cubicBezTo>
                  <a:lnTo>
                    <a:pt x="4437" y="976"/>
                  </a:lnTo>
                  <a:cubicBezTo>
                    <a:pt x="4462" y="1052"/>
                    <a:pt x="4524" y="1089"/>
                    <a:pt x="4582" y="1089"/>
                  </a:cubicBezTo>
                  <a:cubicBezTo>
                    <a:pt x="4601" y="1089"/>
                    <a:pt x="4620" y="1085"/>
                    <a:pt x="4637" y="1077"/>
                  </a:cubicBezTo>
                  <a:cubicBezTo>
                    <a:pt x="4737" y="1043"/>
                    <a:pt x="4770" y="943"/>
                    <a:pt x="4737" y="876"/>
                  </a:cubicBezTo>
                  <a:cubicBezTo>
                    <a:pt x="4670" y="743"/>
                    <a:pt x="4603" y="576"/>
                    <a:pt x="4503" y="476"/>
                  </a:cubicBezTo>
                  <a:cubicBezTo>
                    <a:pt x="4370" y="309"/>
                    <a:pt x="4236" y="209"/>
                    <a:pt x="4103" y="109"/>
                  </a:cubicBezTo>
                  <a:cubicBezTo>
                    <a:pt x="3967" y="55"/>
                    <a:pt x="3831" y="0"/>
                    <a:pt x="36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2"/>
            <p:cNvSpPr/>
            <p:nvPr/>
          </p:nvSpPr>
          <p:spPr>
            <a:xfrm>
              <a:off x="2667113" y="3409103"/>
              <a:ext cx="39904" cy="54468"/>
            </a:xfrm>
            <a:custGeom>
              <a:avLst/>
              <a:gdLst/>
              <a:ahLst/>
              <a:cxnLst/>
              <a:rect l="l" t="t" r="r" b="b"/>
              <a:pathLst>
                <a:path w="3381" h="4615" extrusionOk="0">
                  <a:moveTo>
                    <a:pt x="193" y="1"/>
                  </a:moveTo>
                  <a:cubicBezTo>
                    <a:pt x="60" y="1"/>
                    <a:pt x="0" y="219"/>
                    <a:pt x="178" y="278"/>
                  </a:cubicBezTo>
                  <a:cubicBezTo>
                    <a:pt x="512" y="412"/>
                    <a:pt x="846" y="512"/>
                    <a:pt x="1179" y="645"/>
                  </a:cubicBezTo>
                  <a:cubicBezTo>
                    <a:pt x="1452" y="781"/>
                    <a:pt x="1747" y="873"/>
                    <a:pt x="2028" y="993"/>
                  </a:cubicBezTo>
                  <a:lnTo>
                    <a:pt x="2028" y="993"/>
                  </a:lnTo>
                  <a:cubicBezTo>
                    <a:pt x="1823" y="1351"/>
                    <a:pt x="1618" y="1728"/>
                    <a:pt x="1413" y="2079"/>
                  </a:cubicBezTo>
                  <a:cubicBezTo>
                    <a:pt x="1379" y="2113"/>
                    <a:pt x="1379" y="2180"/>
                    <a:pt x="1379" y="2213"/>
                  </a:cubicBezTo>
                  <a:cubicBezTo>
                    <a:pt x="1379" y="2346"/>
                    <a:pt x="1479" y="2446"/>
                    <a:pt x="1646" y="2446"/>
                  </a:cubicBezTo>
                  <a:lnTo>
                    <a:pt x="1679" y="2446"/>
                  </a:lnTo>
                  <a:cubicBezTo>
                    <a:pt x="1913" y="2446"/>
                    <a:pt x="2180" y="2546"/>
                    <a:pt x="2347" y="2713"/>
                  </a:cubicBezTo>
                  <a:cubicBezTo>
                    <a:pt x="2413" y="2813"/>
                    <a:pt x="2480" y="2913"/>
                    <a:pt x="2547" y="3013"/>
                  </a:cubicBezTo>
                  <a:cubicBezTo>
                    <a:pt x="2547" y="3080"/>
                    <a:pt x="2580" y="3114"/>
                    <a:pt x="2580" y="3180"/>
                  </a:cubicBezTo>
                  <a:lnTo>
                    <a:pt x="2580" y="3247"/>
                  </a:lnTo>
                  <a:lnTo>
                    <a:pt x="2580" y="3314"/>
                  </a:lnTo>
                  <a:lnTo>
                    <a:pt x="2580" y="3447"/>
                  </a:lnTo>
                  <a:cubicBezTo>
                    <a:pt x="2580" y="3447"/>
                    <a:pt x="2580" y="3480"/>
                    <a:pt x="2580" y="3480"/>
                  </a:cubicBezTo>
                  <a:cubicBezTo>
                    <a:pt x="2580" y="3547"/>
                    <a:pt x="2547" y="3581"/>
                    <a:pt x="2513" y="3647"/>
                  </a:cubicBezTo>
                  <a:cubicBezTo>
                    <a:pt x="2480" y="3681"/>
                    <a:pt x="2447" y="3747"/>
                    <a:pt x="2413" y="3781"/>
                  </a:cubicBezTo>
                  <a:cubicBezTo>
                    <a:pt x="2380" y="3814"/>
                    <a:pt x="2347" y="3881"/>
                    <a:pt x="2313" y="3914"/>
                  </a:cubicBezTo>
                  <a:cubicBezTo>
                    <a:pt x="2113" y="4081"/>
                    <a:pt x="1846" y="4214"/>
                    <a:pt x="1579" y="4214"/>
                  </a:cubicBezTo>
                  <a:cubicBezTo>
                    <a:pt x="1546" y="4214"/>
                    <a:pt x="1479" y="4248"/>
                    <a:pt x="1479" y="4281"/>
                  </a:cubicBezTo>
                  <a:cubicBezTo>
                    <a:pt x="1413" y="4381"/>
                    <a:pt x="1446" y="4481"/>
                    <a:pt x="1513" y="4515"/>
                  </a:cubicBezTo>
                  <a:cubicBezTo>
                    <a:pt x="1613" y="4548"/>
                    <a:pt x="1713" y="4581"/>
                    <a:pt x="1813" y="4615"/>
                  </a:cubicBezTo>
                  <a:lnTo>
                    <a:pt x="2113" y="4615"/>
                  </a:lnTo>
                  <a:cubicBezTo>
                    <a:pt x="2213" y="4615"/>
                    <a:pt x="2347" y="4581"/>
                    <a:pt x="2447" y="4548"/>
                  </a:cubicBezTo>
                  <a:cubicBezTo>
                    <a:pt x="2547" y="4515"/>
                    <a:pt x="2647" y="4481"/>
                    <a:pt x="2714" y="4414"/>
                  </a:cubicBezTo>
                  <a:cubicBezTo>
                    <a:pt x="2914" y="4314"/>
                    <a:pt x="3047" y="4148"/>
                    <a:pt x="3181" y="3981"/>
                  </a:cubicBezTo>
                  <a:cubicBezTo>
                    <a:pt x="3247" y="3881"/>
                    <a:pt x="3281" y="3781"/>
                    <a:pt x="3314" y="3681"/>
                  </a:cubicBezTo>
                  <a:cubicBezTo>
                    <a:pt x="3347" y="3614"/>
                    <a:pt x="3381" y="3547"/>
                    <a:pt x="3381" y="3480"/>
                  </a:cubicBezTo>
                  <a:lnTo>
                    <a:pt x="3381" y="3380"/>
                  </a:lnTo>
                  <a:cubicBezTo>
                    <a:pt x="3381" y="3247"/>
                    <a:pt x="3347" y="3114"/>
                    <a:pt x="3347" y="3013"/>
                  </a:cubicBezTo>
                  <a:cubicBezTo>
                    <a:pt x="3314" y="2913"/>
                    <a:pt x="3281" y="2813"/>
                    <a:pt x="3214" y="2713"/>
                  </a:cubicBezTo>
                  <a:cubicBezTo>
                    <a:pt x="3114" y="2513"/>
                    <a:pt x="2980" y="2346"/>
                    <a:pt x="2814" y="2213"/>
                  </a:cubicBezTo>
                  <a:cubicBezTo>
                    <a:pt x="2647" y="2079"/>
                    <a:pt x="2447" y="1979"/>
                    <a:pt x="2247" y="1946"/>
                  </a:cubicBezTo>
                  <a:cubicBezTo>
                    <a:pt x="2187" y="1926"/>
                    <a:pt x="2128" y="1906"/>
                    <a:pt x="2068" y="1894"/>
                  </a:cubicBezTo>
                  <a:lnTo>
                    <a:pt x="2068" y="1894"/>
                  </a:lnTo>
                  <a:cubicBezTo>
                    <a:pt x="2195" y="1586"/>
                    <a:pt x="2329" y="1274"/>
                    <a:pt x="2447" y="945"/>
                  </a:cubicBezTo>
                  <a:cubicBezTo>
                    <a:pt x="2480" y="845"/>
                    <a:pt x="2447" y="745"/>
                    <a:pt x="2347" y="712"/>
                  </a:cubicBezTo>
                  <a:lnTo>
                    <a:pt x="1313" y="378"/>
                  </a:lnTo>
                  <a:cubicBezTo>
                    <a:pt x="979" y="245"/>
                    <a:pt x="645" y="145"/>
                    <a:pt x="312" y="11"/>
                  </a:cubicBezTo>
                  <a:lnTo>
                    <a:pt x="245" y="11"/>
                  </a:lnTo>
                  <a:cubicBezTo>
                    <a:pt x="227" y="4"/>
                    <a:pt x="209" y="1"/>
                    <a:pt x="1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2"/>
            <p:cNvSpPr/>
            <p:nvPr/>
          </p:nvSpPr>
          <p:spPr>
            <a:xfrm>
              <a:off x="2700314" y="3533245"/>
              <a:ext cx="25599" cy="67627"/>
            </a:xfrm>
            <a:custGeom>
              <a:avLst/>
              <a:gdLst/>
              <a:ahLst/>
              <a:cxnLst/>
              <a:rect l="l" t="t" r="r" b="b"/>
              <a:pathLst>
                <a:path w="2169" h="5730" extrusionOk="0">
                  <a:moveTo>
                    <a:pt x="1068" y="1"/>
                  </a:moveTo>
                  <a:lnTo>
                    <a:pt x="1035" y="34"/>
                  </a:lnTo>
                  <a:cubicBezTo>
                    <a:pt x="1008" y="25"/>
                    <a:pt x="983" y="21"/>
                    <a:pt x="961" y="21"/>
                  </a:cubicBezTo>
                  <a:cubicBezTo>
                    <a:pt x="901" y="21"/>
                    <a:pt x="859" y="52"/>
                    <a:pt x="835" y="101"/>
                  </a:cubicBezTo>
                  <a:cubicBezTo>
                    <a:pt x="801" y="201"/>
                    <a:pt x="835" y="268"/>
                    <a:pt x="901" y="301"/>
                  </a:cubicBezTo>
                  <a:cubicBezTo>
                    <a:pt x="968" y="334"/>
                    <a:pt x="1035" y="368"/>
                    <a:pt x="1101" y="401"/>
                  </a:cubicBezTo>
                  <a:cubicBezTo>
                    <a:pt x="1168" y="435"/>
                    <a:pt x="1201" y="468"/>
                    <a:pt x="1268" y="501"/>
                  </a:cubicBezTo>
                  <a:cubicBezTo>
                    <a:pt x="1368" y="601"/>
                    <a:pt x="1468" y="701"/>
                    <a:pt x="1568" y="801"/>
                  </a:cubicBezTo>
                  <a:cubicBezTo>
                    <a:pt x="1702" y="1035"/>
                    <a:pt x="1802" y="1302"/>
                    <a:pt x="1835" y="1569"/>
                  </a:cubicBezTo>
                  <a:cubicBezTo>
                    <a:pt x="1835" y="1635"/>
                    <a:pt x="1835" y="1702"/>
                    <a:pt x="1835" y="1769"/>
                  </a:cubicBezTo>
                  <a:cubicBezTo>
                    <a:pt x="1802" y="1836"/>
                    <a:pt x="1802" y="1902"/>
                    <a:pt x="1769" y="1969"/>
                  </a:cubicBezTo>
                  <a:cubicBezTo>
                    <a:pt x="1735" y="2102"/>
                    <a:pt x="1702" y="2236"/>
                    <a:pt x="1635" y="2336"/>
                  </a:cubicBezTo>
                  <a:cubicBezTo>
                    <a:pt x="1502" y="2569"/>
                    <a:pt x="1302" y="2736"/>
                    <a:pt x="1068" y="2870"/>
                  </a:cubicBezTo>
                  <a:cubicBezTo>
                    <a:pt x="1068" y="2870"/>
                    <a:pt x="1035" y="2903"/>
                    <a:pt x="1001" y="2936"/>
                  </a:cubicBezTo>
                  <a:cubicBezTo>
                    <a:pt x="901" y="3036"/>
                    <a:pt x="935" y="3203"/>
                    <a:pt x="1035" y="3270"/>
                  </a:cubicBezTo>
                  <a:lnTo>
                    <a:pt x="1068" y="3337"/>
                  </a:lnTo>
                  <a:cubicBezTo>
                    <a:pt x="1235" y="3470"/>
                    <a:pt x="1368" y="3704"/>
                    <a:pt x="1402" y="3937"/>
                  </a:cubicBezTo>
                  <a:cubicBezTo>
                    <a:pt x="1402" y="4037"/>
                    <a:pt x="1402" y="4137"/>
                    <a:pt x="1402" y="4271"/>
                  </a:cubicBezTo>
                  <a:cubicBezTo>
                    <a:pt x="1368" y="4304"/>
                    <a:pt x="1368" y="4371"/>
                    <a:pt x="1368" y="4404"/>
                  </a:cubicBezTo>
                  <a:cubicBezTo>
                    <a:pt x="1368" y="4471"/>
                    <a:pt x="1335" y="4504"/>
                    <a:pt x="1335" y="4537"/>
                  </a:cubicBezTo>
                  <a:lnTo>
                    <a:pt x="1268" y="4638"/>
                  </a:lnTo>
                  <a:lnTo>
                    <a:pt x="1235" y="4704"/>
                  </a:lnTo>
                  <a:cubicBezTo>
                    <a:pt x="1201" y="4738"/>
                    <a:pt x="1168" y="4804"/>
                    <a:pt x="1135" y="4838"/>
                  </a:cubicBezTo>
                  <a:lnTo>
                    <a:pt x="1035" y="4938"/>
                  </a:lnTo>
                  <a:cubicBezTo>
                    <a:pt x="968" y="4971"/>
                    <a:pt x="935" y="5038"/>
                    <a:pt x="868" y="5071"/>
                  </a:cubicBezTo>
                  <a:cubicBezTo>
                    <a:pt x="668" y="5205"/>
                    <a:pt x="434" y="5271"/>
                    <a:pt x="167" y="5305"/>
                  </a:cubicBezTo>
                  <a:cubicBezTo>
                    <a:pt x="134" y="5305"/>
                    <a:pt x="67" y="5338"/>
                    <a:pt x="67" y="5405"/>
                  </a:cubicBezTo>
                  <a:cubicBezTo>
                    <a:pt x="1" y="5471"/>
                    <a:pt x="34" y="5572"/>
                    <a:pt x="134" y="5605"/>
                  </a:cubicBezTo>
                  <a:cubicBezTo>
                    <a:pt x="301" y="5688"/>
                    <a:pt x="476" y="5730"/>
                    <a:pt x="651" y="5730"/>
                  </a:cubicBezTo>
                  <a:cubicBezTo>
                    <a:pt x="826" y="5730"/>
                    <a:pt x="1001" y="5688"/>
                    <a:pt x="1168" y="5605"/>
                  </a:cubicBezTo>
                  <a:cubicBezTo>
                    <a:pt x="1368" y="5538"/>
                    <a:pt x="1502" y="5438"/>
                    <a:pt x="1635" y="5305"/>
                  </a:cubicBezTo>
                  <a:cubicBezTo>
                    <a:pt x="1702" y="5238"/>
                    <a:pt x="1769" y="5171"/>
                    <a:pt x="1835" y="5105"/>
                  </a:cubicBezTo>
                  <a:lnTo>
                    <a:pt x="1935" y="4971"/>
                  </a:lnTo>
                  <a:lnTo>
                    <a:pt x="1969" y="4871"/>
                  </a:lnTo>
                  <a:cubicBezTo>
                    <a:pt x="2002" y="4771"/>
                    <a:pt x="2035" y="4671"/>
                    <a:pt x="2069" y="4571"/>
                  </a:cubicBezTo>
                  <a:cubicBezTo>
                    <a:pt x="2102" y="4471"/>
                    <a:pt x="2102" y="4371"/>
                    <a:pt x="2102" y="4271"/>
                  </a:cubicBezTo>
                  <a:cubicBezTo>
                    <a:pt x="2135" y="4070"/>
                    <a:pt x="2102" y="3904"/>
                    <a:pt x="2035" y="3737"/>
                  </a:cubicBezTo>
                  <a:cubicBezTo>
                    <a:pt x="1964" y="3476"/>
                    <a:pt x="1826" y="3249"/>
                    <a:pt x="1644" y="3067"/>
                  </a:cubicBezTo>
                  <a:lnTo>
                    <a:pt x="1644" y="3067"/>
                  </a:lnTo>
                  <a:cubicBezTo>
                    <a:pt x="1910" y="2765"/>
                    <a:pt x="2091" y="2394"/>
                    <a:pt x="2169" y="2002"/>
                  </a:cubicBezTo>
                  <a:lnTo>
                    <a:pt x="2169" y="1769"/>
                  </a:lnTo>
                  <a:cubicBezTo>
                    <a:pt x="2169" y="1669"/>
                    <a:pt x="2169" y="1602"/>
                    <a:pt x="2169" y="1502"/>
                  </a:cubicBezTo>
                  <a:cubicBezTo>
                    <a:pt x="2102" y="1002"/>
                    <a:pt x="1835" y="568"/>
                    <a:pt x="1468" y="268"/>
                  </a:cubicBezTo>
                  <a:lnTo>
                    <a:pt x="1268" y="101"/>
                  </a:lnTo>
                  <a:cubicBezTo>
                    <a:pt x="1201" y="68"/>
                    <a:pt x="1135" y="34"/>
                    <a:pt x="10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2"/>
            <p:cNvSpPr/>
            <p:nvPr/>
          </p:nvSpPr>
          <p:spPr>
            <a:xfrm>
              <a:off x="2621968" y="3681134"/>
              <a:ext cx="56309" cy="36386"/>
            </a:xfrm>
            <a:custGeom>
              <a:avLst/>
              <a:gdLst/>
              <a:ahLst/>
              <a:cxnLst/>
              <a:rect l="l" t="t" r="r" b="b"/>
              <a:pathLst>
                <a:path w="4771" h="3083" extrusionOk="0">
                  <a:moveTo>
                    <a:pt x="4216" y="1"/>
                  </a:moveTo>
                  <a:cubicBezTo>
                    <a:pt x="4158" y="1"/>
                    <a:pt x="4095" y="38"/>
                    <a:pt x="4070" y="113"/>
                  </a:cubicBezTo>
                  <a:cubicBezTo>
                    <a:pt x="4037" y="180"/>
                    <a:pt x="4070" y="280"/>
                    <a:pt x="4137" y="313"/>
                  </a:cubicBezTo>
                  <a:cubicBezTo>
                    <a:pt x="4204" y="313"/>
                    <a:pt x="4270" y="380"/>
                    <a:pt x="4304" y="413"/>
                  </a:cubicBezTo>
                  <a:cubicBezTo>
                    <a:pt x="4370" y="480"/>
                    <a:pt x="4404" y="514"/>
                    <a:pt x="4437" y="580"/>
                  </a:cubicBezTo>
                  <a:cubicBezTo>
                    <a:pt x="4470" y="714"/>
                    <a:pt x="4504" y="880"/>
                    <a:pt x="4470" y="1014"/>
                  </a:cubicBezTo>
                  <a:cubicBezTo>
                    <a:pt x="4437" y="1081"/>
                    <a:pt x="4404" y="1147"/>
                    <a:pt x="4370" y="1214"/>
                  </a:cubicBezTo>
                  <a:cubicBezTo>
                    <a:pt x="4337" y="1281"/>
                    <a:pt x="4304" y="1347"/>
                    <a:pt x="4237" y="1381"/>
                  </a:cubicBezTo>
                  <a:cubicBezTo>
                    <a:pt x="4103" y="1481"/>
                    <a:pt x="3970" y="1548"/>
                    <a:pt x="3803" y="1581"/>
                  </a:cubicBezTo>
                  <a:cubicBezTo>
                    <a:pt x="3709" y="1605"/>
                    <a:pt x="3598" y="1628"/>
                    <a:pt x="3482" y="1628"/>
                  </a:cubicBezTo>
                  <a:cubicBezTo>
                    <a:pt x="3434" y="1628"/>
                    <a:pt x="3385" y="1624"/>
                    <a:pt x="3336" y="1614"/>
                  </a:cubicBezTo>
                  <a:cubicBezTo>
                    <a:pt x="3270" y="1614"/>
                    <a:pt x="3203" y="1581"/>
                    <a:pt x="3103" y="1581"/>
                  </a:cubicBezTo>
                  <a:cubicBezTo>
                    <a:pt x="3036" y="1548"/>
                    <a:pt x="2969" y="1514"/>
                    <a:pt x="2869" y="1481"/>
                  </a:cubicBezTo>
                  <a:cubicBezTo>
                    <a:pt x="2569" y="1347"/>
                    <a:pt x="2302" y="1181"/>
                    <a:pt x="2002" y="981"/>
                  </a:cubicBezTo>
                  <a:cubicBezTo>
                    <a:pt x="1969" y="964"/>
                    <a:pt x="1919" y="956"/>
                    <a:pt x="1864" y="956"/>
                  </a:cubicBezTo>
                  <a:cubicBezTo>
                    <a:pt x="1810" y="956"/>
                    <a:pt x="1752" y="964"/>
                    <a:pt x="1702" y="981"/>
                  </a:cubicBezTo>
                  <a:cubicBezTo>
                    <a:pt x="1568" y="1081"/>
                    <a:pt x="1535" y="1247"/>
                    <a:pt x="1602" y="1381"/>
                  </a:cubicBezTo>
                  <a:lnTo>
                    <a:pt x="1635" y="1448"/>
                  </a:lnTo>
                  <a:cubicBezTo>
                    <a:pt x="1668" y="1481"/>
                    <a:pt x="1668" y="1514"/>
                    <a:pt x="1702" y="1548"/>
                  </a:cubicBezTo>
                  <a:cubicBezTo>
                    <a:pt x="1702" y="1614"/>
                    <a:pt x="1702" y="1648"/>
                    <a:pt x="1702" y="1714"/>
                  </a:cubicBezTo>
                  <a:cubicBezTo>
                    <a:pt x="1702" y="1814"/>
                    <a:pt x="1702" y="1915"/>
                    <a:pt x="1668" y="2015"/>
                  </a:cubicBezTo>
                  <a:cubicBezTo>
                    <a:pt x="1602" y="2115"/>
                    <a:pt x="1568" y="2181"/>
                    <a:pt x="1502" y="2248"/>
                  </a:cubicBezTo>
                  <a:cubicBezTo>
                    <a:pt x="1468" y="2281"/>
                    <a:pt x="1435" y="2315"/>
                    <a:pt x="1368" y="2348"/>
                  </a:cubicBezTo>
                  <a:lnTo>
                    <a:pt x="1001" y="2348"/>
                  </a:lnTo>
                  <a:cubicBezTo>
                    <a:pt x="901" y="2348"/>
                    <a:pt x="834" y="2281"/>
                    <a:pt x="734" y="2248"/>
                  </a:cubicBezTo>
                  <a:cubicBezTo>
                    <a:pt x="534" y="2115"/>
                    <a:pt x="401" y="1915"/>
                    <a:pt x="367" y="1681"/>
                  </a:cubicBezTo>
                  <a:lnTo>
                    <a:pt x="367" y="1648"/>
                  </a:lnTo>
                  <a:cubicBezTo>
                    <a:pt x="367" y="1581"/>
                    <a:pt x="334" y="1548"/>
                    <a:pt x="267" y="1548"/>
                  </a:cubicBezTo>
                  <a:cubicBezTo>
                    <a:pt x="250" y="1539"/>
                    <a:pt x="229" y="1535"/>
                    <a:pt x="209" y="1535"/>
                  </a:cubicBezTo>
                  <a:cubicBezTo>
                    <a:pt x="152" y="1535"/>
                    <a:pt x="92" y="1565"/>
                    <a:pt x="67" y="1614"/>
                  </a:cubicBezTo>
                  <a:cubicBezTo>
                    <a:pt x="34" y="1714"/>
                    <a:pt x="1" y="1814"/>
                    <a:pt x="1" y="1915"/>
                  </a:cubicBezTo>
                  <a:cubicBezTo>
                    <a:pt x="1" y="1981"/>
                    <a:pt x="1" y="2081"/>
                    <a:pt x="34" y="2181"/>
                  </a:cubicBezTo>
                  <a:cubicBezTo>
                    <a:pt x="101" y="2382"/>
                    <a:pt x="201" y="2548"/>
                    <a:pt x="301" y="2682"/>
                  </a:cubicBezTo>
                  <a:cubicBezTo>
                    <a:pt x="468" y="2849"/>
                    <a:pt x="634" y="2949"/>
                    <a:pt x="801" y="3015"/>
                  </a:cubicBezTo>
                  <a:cubicBezTo>
                    <a:pt x="901" y="3049"/>
                    <a:pt x="1035" y="3082"/>
                    <a:pt x="1135" y="3082"/>
                  </a:cubicBezTo>
                  <a:lnTo>
                    <a:pt x="1502" y="3082"/>
                  </a:lnTo>
                  <a:lnTo>
                    <a:pt x="1568" y="3049"/>
                  </a:lnTo>
                  <a:lnTo>
                    <a:pt x="1735" y="2982"/>
                  </a:lnTo>
                  <a:cubicBezTo>
                    <a:pt x="1835" y="2915"/>
                    <a:pt x="1902" y="2849"/>
                    <a:pt x="1969" y="2782"/>
                  </a:cubicBezTo>
                  <a:cubicBezTo>
                    <a:pt x="2135" y="2648"/>
                    <a:pt x="2235" y="2448"/>
                    <a:pt x="2269" y="2248"/>
                  </a:cubicBezTo>
                  <a:cubicBezTo>
                    <a:pt x="2317" y="2127"/>
                    <a:pt x="2348" y="1970"/>
                    <a:pt x="2349" y="1816"/>
                  </a:cubicBezTo>
                  <a:lnTo>
                    <a:pt x="2349" y="1816"/>
                  </a:lnTo>
                  <a:cubicBezTo>
                    <a:pt x="2474" y="1867"/>
                    <a:pt x="2603" y="1912"/>
                    <a:pt x="2736" y="1948"/>
                  </a:cubicBezTo>
                  <a:cubicBezTo>
                    <a:pt x="2836" y="1948"/>
                    <a:pt x="2936" y="1981"/>
                    <a:pt x="3036" y="2015"/>
                  </a:cubicBezTo>
                  <a:lnTo>
                    <a:pt x="3336" y="2015"/>
                  </a:lnTo>
                  <a:cubicBezTo>
                    <a:pt x="3536" y="2015"/>
                    <a:pt x="3737" y="1981"/>
                    <a:pt x="3903" y="1915"/>
                  </a:cubicBezTo>
                  <a:cubicBezTo>
                    <a:pt x="4103" y="1848"/>
                    <a:pt x="4270" y="1748"/>
                    <a:pt x="4437" y="1614"/>
                  </a:cubicBezTo>
                  <a:cubicBezTo>
                    <a:pt x="4504" y="1548"/>
                    <a:pt x="4570" y="1481"/>
                    <a:pt x="4604" y="1381"/>
                  </a:cubicBezTo>
                  <a:cubicBezTo>
                    <a:pt x="4671" y="1281"/>
                    <a:pt x="4704" y="1181"/>
                    <a:pt x="4737" y="1081"/>
                  </a:cubicBezTo>
                  <a:cubicBezTo>
                    <a:pt x="4771" y="880"/>
                    <a:pt x="4771" y="680"/>
                    <a:pt x="4671" y="480"/>
                  </a:cubicBezTo>
                  <a:cubicBezTo>
                    <a:pt x="4637" y="380"/>
                    <a:pt x="4604" y="280"/>
                    <a:pt x="4537" y="213"/>
                  </a:cubicBezTo>
                  <a:cubicBezTo>
                    <a:pt x="4437" y="147"/>
                    <a:pt x="4370" y="80"/>
                    <a:pt x="4270" y="13"/>
                  </a:cubicBezTo>
                  <a:cubicBezTo>
                    <a:pt x="4254" y="5"/>
                    <a:pt x="4235" y="1"/>
                    <a:pt x="42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2"/>
            <p:cNvSpPr/>
            <p:nvPr/>
          </p:nvSpPr>
          <p:spPr>
            <a:xfrm>
              <a:off x="2430621" y="3684238"/>
              <a:ext cx="52379" cy="37602"/>
            </a:xfrm>
            <a:custGeom>
              <a:avLst/>
              <a:gdLst/>
              <a:ahLst/>
              <a:cxnLst/>
              <a:rect l="l" t="t" r="r" b="b"/>
              <a:pathLst>
                <a:path w="4438" h="3186" extrusionOk="0">
                  <a:moveTo>
                    <a:pt x="418" y="0"/>
                  </a:moveTo>
                  <a:cubicBezTo>
                    <a:pt x="376" y="0"/>
                    <a:pt x="335" y="17"/>
                    <a:pt x="301" y="50"/>
                  </a:cubicBezTo>
                  <a:cubicBezTo>
                    <a:pt x="234" y="117"/>
                    <a:pt x="201" y="184"/>
                    <a:pt x="134" y="251"/>
                  </a:cubicBezTo>
                  <a:cubicBezTo>
                    <a:pt x="101" y="317"/>
                    <a:pt x="68" y="417"/>
                    <a:pt x="68" y="484"/>
                  </a:cubicBezTo>
                  <a:cubicBezTo>
                    <a:pt x="1" y="651"/>
                    <a:pt x="1" y="818"/>
                    <a:pt x="34" y="984"/>
                  </a:cubicBezTo>
                  <a:cubicBezTo>
                    <a:pt x="34" y="1151"/>
                    <a:pt x="101" y="1318"/>
                    <a:pt x="201" y="1485"/>
                  </a:cubicBezTo>
                  <a:cubicBezTo>
                    <a:pt x="234" y="1551"/>
                    <a:pt x="301" y="1618"/>
                    <a:pt x="368" y="1685"/>
                  </a:cubicBezTo>
                  <a:lnTo>
                    <a:pt x="501" y="1818"/>
                  </a:lnTo>
                  <a:lnTo>
                    <a:pt x="568" y="1852"/>
                  </a:lnTo>
                  <a:cubicBezTo>
                    <a:pt x="668" y="1918"/>
                    <a:pt x="735" y="1952"/>
                    <a:pt x="835" y="1985"/>
                  </a:cubicBezTo>
                  <a:cubicBezTo>
                    <a:pt x="935" y="2018"/>
                    <a:pt x="1002" y="2052"/>
                    <a:pt x="1102" y="2052"/>
                  </a:cubicBezTo>
                  <a:cubicBezTo>
                    <a:pt x="1185" y="2068"/>
                    <a:pt x="1269" y="2077"/>
                    <a:pt x="1356" y="2077"/>
                  </a:cubicBezTo>
                  <a:cubicBezTo>
                    <a:pt x="1444" y="2077"/>
                    <a:pt x="1535" y="2068"/>
                    <a:pt x="1635" y="2052"/>
                  </a:cubicBezTo>
                  <a:cubicBezTo>
                    <a:pt x="1755" y="2028"/>
                    <a:pt x="1871" y="1987"/>
                    <a:pt x="1979" y="1930"/>
                  </a:cubicBezTo>
                  <a:lnTo>
                    <a:pt x="1979" y="1930"/>
                  </a:lnTo>
                  <a:cubicBezTo>
                    <a:pt x="2036" y="2169"/>
                    <a:pt x="2147" y="2395"/>
                    <a:pt x="2303" y="2586"/>
                  </a:cubicBezTo>
                  <a:cubicBezTo>
                    <a:pt x="2336" y="2652"/>
                    <a:pt x="2403" y="2719"/>
                    <a:pt x="2436" y="2752"/>
                  </a:cubicBezTo>
                  <a:lnTo>
                    <a:pt x="2536" y="2852"/>
                  </a:lnTo>
                  <a:lnTo>
                    <a:pt x="2636" y="2919"/>
                  </a:lnTo>
                  <a:cubicBezTo>
                    <a:pt x="2870" y="3086"/>
                    <a:pt x="3170" y="3186"/>
                    <a:pt x="3470" y="3186"/>
                  </a:cubicBezTo>
                  <a:cubicBezTo>
                    <a:pt x="3604" y="3186"/>
                    <a:pt x="3770" y="3186"/>
                    <a:pt x="3904" y="3153"/>
                  </a:cubicBezTo>
                  <a:cubicBezTo>
                    <a:pt x="3970" y="3119"/>
                    <a:pt x="4037" y="3119"/>
                    <a:pt x="4104" y="3086"/>
                  </a:cubicBezTo>
                  <a:cubicBezTo>
                    <a:pt x="4171" y="3053"/>
                    <a:pt x="4237" y="3019"/>
                    <a:pt x="4304" y="2986"/>
                  </a:cubicBezTo>
                  <a:lnTo>
                    <a:pt x="4337" y="2952"/>
                  </a:lnTo>
                  <a:cubicBezTo>
                    <a:pt x="4437" y="2886"/>
                    <a:pt x="4437" y="2786"/>
                    <a:pt x="4404" y="2719"/>
                  </a:cubicBezTo>
                  <a:cubicBezTo>
                    <a:pt x="4385" y="2680"/>
                    <a:pt x="4342" y="2664"/>
                    <a:pt x="4297" y="2664"/>
                  </a:cubicBezTo>
                  <a:cubicBezTo>
                    <a:pt x="4265" y="2664"/>
                    <a:pt x="4232" y="2672"/>
                    <a:pt x="4204" y="2686"/>
                  </a:cubicBezTo>
                  <a:lnTo>
                    <a:pt x="4037" y="2786"/>
                  </a:lnTo>
                  <a:cubicBezTo>
                    <a:pt x="3970" y="2786"/>
                    <a:pt x="3904" y="2819"/>
                    <a:pt x="3870" y="2819"/>
                  </a:cubicBezTo>
                  <a:cubicBezTo>
                    <a:pt x="3776" y="2843"/>
                    <a:pt x="3682" y="2866"/>
                    <a:pt x="3599" y="2866"/>
                  </a:cubicBezTo>
                  <a:cubicBezTo>
                    <a:pt x="3565" y="2866"/>
                    <a:pt x="3533" y="2862"/>
                    <a:pt x="3503" y="2852"/>
                  </a:cubicBezTo>
                  <a:cubicBezTo>
                    <a:pt x="3270" y="2852"/>
                    <a:pt x="3036" y="2752"/>
                    <a:pt x="2836" y="2619"/>
                  </a:cubicBezTo>
                  <a:lnTo>
                    <a:pt x="2770" y="2552"/>
                  </a:lnTo>
                  <a:lnTo>
                    <a:pt x="2703" y="2485"/>
                  </a:lnTo>
                  <a:cubicBezTo>
                    <a:pt x="2670" y="2452"/>
                    <a:pt x="2636" y="2385"/>
                    <a:pt x="2603" y="2352"/>
                  </a:cubicBezTo>
                  <a:cubicBezTo>
                    <a:pt x="2536" y="2252"/>
                    <a:pt x="2503" y="2119"/>
                    <a:pt x="2469" y="2018"/>
                  </a:cubicBezTo>
                  <a:cubicBezTo>
                    <a:pt x="2416" y="1832"/>
                    <a:pt x="2427" y="1666"/>
                    <a:pt x="2467" y="1488"/>
                  </a:cubicBezTo>
                  <a:lnTo>
                    <a:pt x="2467" y="1488"/>
                  </a:lnTo>
                  <a:cubicBezTo>
                    <a:pt x="2468" y="1487"/>
                    <a:pt x="2469" y="1486"/>
                    <a:pt x="2469" y="1485"/>
                  </a:cubicBezTo>
                  <a:lnTo>
                    <a:pt x="2468" y="1484"/>
                  </a:lnTo>
                  <a:lnTo>
                    <a:pt x="2468" y="1484"/>
                  </a:lnTo>
                  <a:cubicBezTo>
                    <a:pt x="2478" y="1441"/>
                    <a:pt x="2490" y="1397"/>
                    <a:pt x="2503" y="1351"/>
                  </a:cubicBezTo>
                  <a:cubicBezTo>
                    <a:pt x="2569" y="1251"/>
                    <a:pt x="2536" y="1151"/>
                    <a:pt x="2469" y="1084"/>
                  </a:cubicBezTo>
                  <a:cubicBezTo>
                    <a:pt x="2403" y="1018"/>
                    <a:pt x="2328" y="984"/>
                    <a:pt x="2257" y="984"/>
                  </a:cubicBezTo>
                  <a:cubicBezTo>
                    <a:pt x="2186" y="984"/>
                    <a:pt x="2119" y="1018"/>
                    <a:pt x="2069" y="1084"/>
                  </a:cubicBezTo>
                  <a:lnTo>
                    <a:pt x="2036" y="1118"/>
                  </a:lnTo>
                  <a:cubicBezTo>
                    <a:pt x="1902" y="1251"/>
                    <a:pt x="1702" y="1351"/>
                    <a:pt x="1502" y="1351"/>
                  </a:cubicBezTo>
                  <a:cubicBezTo>
                    <a:pt x="1469" y="1368"/>
                    <a:pt x="1427" y="1376"/>
                    <a:pt x="1381" y="1376"/>
                  </a:cubicBezTo>
                  <a:cubicBezTo>
                    <a:pt x="1335" y="1376"/>
                    <a:pt x="1285" y="1368"/>
                    <a:pt x="1235" y="1351"/>
                  </a:cubicBezTo>
                  <a:lnTo>
                    <a:pt x="1102" y="1318"/>
                  </a:lnTo>
                  <a:cubicBezTo>
                    <a:pt x="1068" y="1285"/>
                    <a:pt x="1035" y="1285"/>
                    <a:pt x="1002" y="1251"/>
                  </a:cubicBezTo>
                  <a:lnTo>
                    <a:pt x="935" y="1218"/>
                  </a:lnTo>
                  <a:cubicBezTo>
                    <a:pt x="902" y="1185"/>
                    <a:pt x="902" y="1185"/>
                    <a:pt x="902" y="1185"/>
                  </a:cubicBezTo>
                  <a:cubicBezTo>
                    <a:pt x="868" y="1151"/>
                    <a:pt x="835" y="1118"/>
                    <a:pt x="802" y="1084"/>
                  </a:cubicBezTo>
                  <a:cubicBezTo>
                    <a:pt x="768" y="1051"/>
                    <a:pt x="735" y="984"/>
                    <a:pt x="701" y="951"/>
                  </a:cubicBezTo>
                  <a:cubicBezTo>
                    <a:pt x="701" y="918"/>
                    <a:pt x="668" y="851"/>
                    <a:pt x="668" y="818"/>
                  </a:cubicBezTo>
                  <a:cubicBezTo>
                    <a:pt x="568" y="617"/>
                    <a:pt x="535" y="384"/>
                    <a:pt x="568" y="184"/>
                  </a:cubicBezTo>
                  <a:cubicBezTo>
                    <a:pt x="568" y="150"/>
                    <a:pt x="568" y="84"/>
                    <a:pt x="535" y="50"/>
                  </a:cubicBezTo>
                  <a:cubicBezTo>
                    <a:pt x="501" y="17"/>
                    <a:pt x="460" y="0"/>
                    <a:pt x="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2"/>
            <p:cNvSpPr/>
            <p:nvPr/>
          </p:nvSpPr>
          <p:spPr>
            <a:xfrm>
              <a:off x="2379055" y="3532065"/>
              <a:ext cx="32291" cy="58528"/>
            </a:xfrm>
            <a:custGeom>
              <a:avLst/>
              <a:gdLst/>
              <a:ahLst/>
              <a:cxnLst/>
              <a:rect l="l" t="t" r="r" b="b"/>
              <a:pathLst>
                <a:path w="2736" h="4959" extrusionOk="0">
                  <a:moveTo>
                    <a:pt x="1234" y="1"/>
                  </a:moveTo>
                  <a:lnTo>
                    <a:pt x="1101" y="34"/>
                  </a:lnTo>
                  <a:cubicBezTo>
                    <a:pt x="1001" y="68"/>
                    <a:pt x="934" y="68"/>
                    <a:pt x="834" y="101"/>
                  </a:cubicBezTo>
                  <a:cubicBezTo>
                    <a:pt x="701" y="168"/>
                    <a:pt x="534" y="268"/>
                    <a:pt x="434" y="401"/>
                  </a:cubicBezTo>
                  <a:cubicBezTo>
                    <a:pt x="167" y="635"/>
                    <a:pt x="34" y="935"/>
                    <a:pt x="0" y="1302"/>
                  </a:cubicBezTo>
                  <a:lnTo>
                    <a:pt x="0" y="1435"/>
                  </a:lnTo>
                  <a:lnTo>
                    <a:pt x="0" y="1569"/>
                  </a:lnTo>
                  <a:cubicBezTo>
                    <a:pt x="34" y="1635"/>
                    <a:pt x="34" y="1735"/>
                    <a:pt x="67" y="1802"/>
                  </a:cubicBezTo>
                  <a:cubicBezTo>
                    <a:pt x="134" y="1969"/>
                    <a:pt x="234" y="2102"/>
                    <a:pt x="334" y="2236"/>
                  </a:cubicBezTo>
                  <a:cubicBezTo>
                    <a:pt x="457" y="2377"/>
                    <a:pt x="609" y="2490"/>
                    <a:pt x="774" y="2576"/>
                  </a:cubicBezTo>
                  <a:lnTo>
                    <a:pt x="774" y="2576"/>
                  </a:lnTo>
                  <a:cubicBezTo>
                    <a:pt x="638" y="2752"/>
                    <a:pt x="540" y="2966"/>
                    <a:pt x="501" y="3203"/>
                  </a:cubicBezTo>
                  <a:cubicBezTo>
                    <a:pt x="467" y="3370"/>
                    <a:pt x="467" y="3570"/>
                    <a:pt x="501" y="3737"/>
                  </a:cubicBezTo>
                  <a:cubicBezTo>
                    <a:pt x="534" y="3837"/>
                    <a:pt x="567" y="3937"/>
                    <a:pt x="601" y="4037"/>
                  </a:cubicBezTo>
                  <a:cubicBezTo>
                    <a:pt x="634" y="4137"/>
                    <a:pt x="667" y="4204"/>
                    <a:pt x="734" y="4304"/>
                  </a:cubicBezTo>
                  <a:lnTo>
                    <a:pt x="801" y="4404"/>
                  </a:lnTo>
                  <a:cubicBezTo>
                    <a:pt x="834" y="4437"/>
                    <a:pt x="867" y="4471"/>
                    <a:pt x="901" y="4537"/>
                  </a:cubicBezTo>
                  <a:cubicBezTo>
                    <a:pt x="968" y="4604"/>
                    <a:pt x="1034" y="4637"/>
                    <a:pt x="1134" y="4704"/>
                  </a:cubicBezTo>
                  <a:cubicBezTo>
                    <a:pt x="1372" y="4863"/>
                    <a:pt x="1672" y="4958"/>
                    <a:pt x="1969" y="4958"/>
                  </a:cubicBezTo>
                  <a:cubicBezTo>
                    <a:pt x="2047" y="4958"/>
                    <a:pt x="2125" y="4952"/>
                    <a:pt x="2202" y="4938"/>
                  </a:cubicBezTo>
                  <a:cubicBezTo>
                    <a:pt x="2302" y="4904"/>
                    <a:pt x="2369" y="4871"/>
                    <a:pt x="2469" y="4838"/>
                  </a:cubicBezTo>
                  <a:cubicBezTo>
                    <a:pt x="2535" y="4804"/>
                    <a:pt x="2602" y="4738"/>
                    <a:pt x="2702" y="4704"/>
                  </a:cubicBezTo>
                  <a:cubicBezTo>
                    <a:pt x="2735" y="4671"/>
                    <a:pt x="2735" y="4604"/>
                    <a:pt x="2735" y="4571"/>
                  </a:cubicBezTo>
                  <a:cubicBezTo>
                    <a:pt x="2735" y="4471"/>
                    <a:pt x="2669" y="4404"/>
                    <a:pt x="2569" y="4404"/>
                  </a:cubicBezTo>
                  <a:cubicBezTo>
                    <a:pt x="2510" y="4412"/>
                    <a:pt x="2450" y="4416"/>
                    <a:pt x="2388" y="4416"/>
                  </a:cubicBezTo>
                  <a:cubicBezTo>
                    <a:pt x="2204" y="4416"/>
                    <a:pt x="2010" y="4379"/>
                    <a:pt x="1835" y="4304"/>
                  </a:cubicBezTo>
                  <a:cubicBezTo>
                    <a:pt x="1801" y="4271"/>
                    <a:pt x="1735" y="4271"/>
                    <a:pt x="1701" y="4237"/>
                  </a:cubicBezTo>
                  <a:cubicBezTo>
                    <a:pt x="1635" y="4204"/>
                    <a:pt x="1601" y="4170"/>
                    <a:pt x="1568" y="4137"/>
                  </a:cubicBezTo>
                  <a:cubicBezTo>
                    <a:pt x="1501" y="4104"/>
                    <a:pt x="1468" y="4070"/>
                    <a:pt x="1435" y="4037"/>
                  </a:cubicBezTo>
                  <a:cubicBezTo>
                    <a:pt x="1435" y="4004"/>
                    <a:pt x="1401" y="4004"/>
                    <a:pt x="1401" y="3970"/>
                  </a:cubicBezTo>
                  <a:lnTo>
                    <a:pt x="1334" y="3904"/>
                  </a:lnTo>
                  <a:cubicBezTo>
                    <a:pt x="1334" y="3870"/>
                    <a:pt x="1301" y="3837"/>
                    <a:pt x="1268" y="3770"/>
                  </a:cubicBezTo>
                  <a:cubicBezTo>
                    <a:pt x="1268" y="3703"/>
                    <a:pt x="1234" y="3670"/>
                    <a:pt x="1234" y="3603"/>
                  </a:cubicBezTo>
                  <a:cubicBezTo>
                    <a:pt x="1201" y="3503"/>
                    <a:pt x="1201" y="3403"/>
                    <a:pt x="1201" y="3270"/>
                  </a:cubicBezTo>
                  <a:cubicBezTo>
                    <a:pt x="1201" y="3070"/>
                    <a:pt x="1301" y="2836"/>
                    <a:pt x="1468" y="2669"/>
                  </a:cubicBezTo>
                  <a:lnTo>
                    <a:pt x="1501" y="2636"/>
                  </a:lnTo>
                  <a:cubicBezTo>
                    <a:pt x="1535" y="2569"/>
                    <a:pt x="1568" y="2503"/>
                    <a:pt x="1568" y="2436"/>
                  </a:cubicBezTo>
                  <a:cubicBezTo>
                    <a:pt x="1568" y="2317"/>
                    <a:pt x="1461" y="2197"/>
                    <a:pt x="1343" y="2197"/>
                  </a:cubicBezTo>
                  <a:cubicBezTo>
                    <a:pt x="1329" y="2197"/>
                    <a:pt x="1315" y="2199"/>
                    <a:pt x="1301" y="2202"/>
                  </a:cubicBezTo>
                  <a:cubicBezTo>
                    <a:pt x="1068" y="2202"/>
                    <a:pt x="834" y="2102"/>
                    <a:pt x="667" y="1936"/>
                  </a:cubicBezTo>
                  <a:cubicBezTo>
                    <a:pt x="567" y="1869"/>
                    <a:pt x="501" y="1769"/>
                    <a:pt x="434" y="1635"/>
                  </a:cubicBezTo>
                  <a:cubicBezTo>
                    <a:pt x="400" y="1602"/>
                    <a:pt x="367" y="1535"/>
                    <a:pt x="367" y="1469"/>
                  </a:cubicBezTo>
                  <a:lnTo>
                    <a:pt x="367" y="1402"/>
                  </a:lnTo>
                  <a:lnTo>
                    <a:pt x="367" y="1302"/>
                  </a:lnTo>
                  <a:cubicBezTo>
                    <a:pt x="367" y="1035"/>
                    <a:pt x="467" y="768"/>
                    <a:pt x="634" y="601"/>
                  </a:cubicBezTo>
                  <a:cubicBezTo>
                    <a:pt x="734" y="501"/>
                    <a:pt x="834" y="401"/>
                    <a:pt x="968" y="368"/>
                  </a:cubicBezTo>
                  <a:cubicBezTo>
                    <a:pt x="1034" y="334"/>
                    <a:pt x="1068" y="301"/>
                    <a:pt x="1134" y="301"/>
                  </a:cubicBezTo>
                  <a:lnTo>
                    <a:pt x="1368" y="301"/>
                  </a:lnTo>
                  <a:cubicBezTo>
                    <a:pt x="1435" y="301"/>
                    <a:pt x="1501" y="234"/>
                    <a:pt x="1501" y="134"/>
                  </a:cubicBezTo>
                  <a:cubicBezTo>
                    <a:pt x="1468" y="68"/>
                    <a:pt x="1401" y="1"/>
                    <a:pt x="13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2"/>
            <p:cNvSpPr/>
            <p:nvPr/>
          </p:nvSpPr>
          <p:spPr>
            <a:xfrm>
              <a:off x="2679848" y="3353713"/>
              <a:ext cx="24419" cy="12723"/>
            </a:xfrm>
            <a:custGeom>
              <a:avLst/>
              <a:gdLst/>
              <a:ahLst/>
              <a:cxnLst/>
              <a:rect l="l" t="t" r="r" b="b"/>
              <a:pathLst>
                <a:path w="2069" h="1078" extrusionOk="0">
                  <a:moveTo>
                    <a:pt x="133" y="1"/>
                  </a:moveTo>
                  <a:cubicBezTo>
                    <a:pt x="67" y="34"/>
                    <a:pt x="0" y="101"/>
                    <a:pt x="33" y="201"/>
                  </a:cubicBezTo>
                  <a:cubicBezTo>
                    <a:pt x="33" y="276"/>
                    <a:pt x="90" y="314"/>
                    <a:pt x="146" y="314"/>
                  </a:cubicBezTo>
                  <a:cubicBezTo>
                    <a:pt x="165" y="314"/>
                    <a:pt x="184" y="310"/>
                    <a:pt x="200" y="301"/>
                  </a:cubicBezTo>
                  <a:lnTo>
                    <a:pt x="500" y="301"/>
                  </a:lnTo>
                  <a:cubicBezTo>
                    <a:pt x="600" y="335"/>
                    <a:pt x="701" y="335"/>
                    <a:pt x="767" y="401"/>
                  </a:cubicBezTo>
                  <a:cubicBezTo>
                    <a:pt x="867" y="435"/>
                    <a:pt x="967" y="501"/>
                    <a:pt x="1034" y="601"/>
                  </a:cubicBezTo>
                  <a:cubicBezTo>
                    <a:pt x="1168" y="735"/>
                    <a:pt x="1301" y="868"/>
                    <a:pt x="1468" y="968"/>
                  </a:cubicBezTo>
                  <a:cubicBezTo>
                    <a:pt x="1534" y="1002"/>
                    <a:pt x="1601" y="1035"/>
                    <a:pt x="1668" y="1068"/>
                  </a:cubicBezTo>
                  <a:lnTo>
                    <a:pt x="1801" y="1068"/>
                  </a:lnTo>
                  <a:cubicBezTo>
                    <a:pt x="1819" y="1074"/>
                    <a:pt x="1837" y="1077"/>
                    <a:pt x="1854" y="1077"/>
                  </a:cubicBezTo>
                  <a:cubicBezTo>
                    <a:pt x="1935" y="1077"/>
                    <a:pt x="2007" y="1017"/>
                    <a:pt x="2035" y="935"/>
                  </a:cubicBezTo>
                  <a:cubicBezTo>
                    <a:pt x="2068" y="802"/>
                    <a:pt x="2035" y="635"/>
                    <a:pt x="1968" y="535"/>
                  </a:cubicBezTo>
                  <a:cubicBezTo>
                    <a:pt x="1801" y="301"/>
                    <a:pt x="1568" y="168"/>
                    <a:pt x="1301" y="101"/>
                  </a:cubicBezTo>
                  <a:cubicBezTo>
                    <a:pt x="1134" y="68"/>
                    <a:pt x="1001" y="68"/>
                    <a:pt x="867" y="68"/>
                  </a:cubicBezTo>
                  <a:lnTo>
                    <a:pt x="200" y="68"/>
                  </a:lnTo>
                  <a:lnTo>
                    <a:pt x="13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2"/>
            <p:cNvSpPr/>
            <p:nvPr/>
          </p:nvSpPr>
          <p:spPr>
            <a:xfrm>
              <a:off x="2714879" y="3401550"/>
              <a:ext cx="14186" cy="19108"/>
            </a:xfrm>
            <a:custGeom>
              <a:avLst/>
              <a:gdLst/>
              <a:ahLst/>
              <a:cxnLst/>
              <a:rect l="l" t="t" r="r" b="b"/>
              <a:pathLst>
                <a:path w="1202" h="1619" extrusionOk="0">
                  <a:moveTo>
                    <a:pt x="184" y="1"/>
                  </a:moveTo>
                  <a:cubicBezTo>
                    <a:pt x="143" y="1"/>
                    <a:pt x="101" y="18"/>
                    <a:pt x="68" y="51"/>
                  </a:cubicBezTo>
                  <a:cubicBezTo>
                    <a:pt x="1" y="118"/>
                    <a:pt x="1" y="218"/>
                    <a:pt x="68" y="284"/>
                  </a:cubicBezTo>
                  <a:cubicBezTo>
                    <a:pt x="134" y="318"/>
                    <a:pt x="168" y="384"/>
                    <a:pt x="201" y="485"/>
                  </a:cubicBezTo>
                  <a:cubicBezTo>
                    <a:pt x="234" y="551"/>
                    <a:pt x="301" y="618"/>
                    <a:pt x="301" y="718"/>
                  </a:cubicBezTo>
                  <a:cubicBezTo>
                    <a:pt x="334" y="818"/>
                    <a:pt x="368" y="885"/>
                    <a:pt x="401" y="1018"/>
                  </a:cubicBezTo>
                  <a:cubicBezTo>
                    <a:pt x="401" y="1185"/>
                    <a:pt x="501" y="1352"/>
                    <a:pt x="601" y="1485"/>
                  </a:cubicBezTo>
                  <a:cubicBezTo>
                    <a:pt x="701" y="1552"/>
                    <a:pt x="801" y="1585"/>
                    <a:pt x="901" y="1619"/>
                  </a:cubicBezTo>
                  <a:cubicBezTo>
                    <a:pt x="1002" y="1619"/>
                    <a:pt x="1102" y="1552"/>
                    <a:pt x="1168" y="1452"/>
                  </a:cubicBezTo>
                  <a:cubicBezTo>
                    <a:pt x="1202" y="1352"/>
                    <a:pt x="1202" y="1252"/>
                    <a:pt x="1202" y="1152"/>
                  </a:cubicBezTo>
                  <a:cubicBezTo>
                    <a:pt x="1135" y="952"/>
                    <a:pt x="1002" y="818"/>
                    <a:pt x="835" y="718"/>
                  </a:cubicBezTo>
                  <a:cubicBezTo>
                    <a:pt x="768" y="651"/>
                    <a:pt x="701" y="585"/>
                    <a:pt x="635" y="518"/>
                  </a:cubicBezTo>
                  <a:cubicBezTo>
                    <a:pt x="568" y="451"/>
                    <a:pt x="501" y="384"/>
                    <a:pt x="468" y="318"/>
                  </a:cubicBezTo>
                  <a:cubicBezTo>
                    <a:pt x="401" y="251"/>
                    <a:pt x="368" y="184"/>
                    <a:pt x="334" y="118"/>
                  </a:cubicBezTo>
                  <a:cubicBezTo>
                    <a:pt x="334" y="84"/>
                    <a:pt x="301" y="84"/>
                    <a:pt x="301" y="51"/>
                  </a:cubicBezTo>
                  <a:cubicBezTo>
                    <a:pt x="268" y="18"/>
                    <a:pt x="226" y="1"/>
                    <a:pt x="1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2"/>
            <p:cNvSpPr/>
            <p:nvPr/>
          </p:nvSpPr>
          <p:spPr>
            <a:xfrm>
              <a:off x="2750984" y="3431434"/>
              <a:ext cx="15485" cy="21763"/>
            </a:xfrm>
            <a:custGeom>
              <a:avLst/>
              <a:gdLst/>
              <a:ahLst/>
              <a:cxnLst/>
              <a:rect l="l" t="t" r="r" b="b"/>
              <a:pathLst>
                <a:path w="1312" h="1844" extrusionOk="0">
                  <a:moveTo>
                    <a:pt x="200" y="0"/>
                  </a:moveTo>
                  <a:cubicBezTo>
                    <a:pt x="55" y="0"/>
                    <a:pt x="1" y="230"/>
                    <a:pt x="144" y="288"/>
                  </a:cubicBezTo>
                  <a:lnTo>
                    <a:pt x="244" y="321"/>
                  </a:lnTo>
                  <a:cubicBezTo>
                    <a:pt x="278" y="354"/>
                    <a:pt x="311" y="421"/>
                    <a:pt x="378" y="454"/>
                  </a:cubicBezTo>
                  <a:cubicBezTo>
                    <a:pt x="511" y="588"/>
                    <a:pt x="578" y="788"/>
                    <a:pt x="578" y="988"/>
                  </a:cubicBezTo>
                  <a:cubicBezTo>
                    <a:pt x="578" y="1155"/>
                    <a:pt x="578" y="1322"/>
                    <a:pt x="611" y="1488"/>
                  </a:cubicBezTo>
                  <a:cubicBezTo>
                    <a:pt x="644" y="1555"/>
                    <a:pt x="644" y="1622"/>
                    <a:pt x="711" y="1655"/>
                  </a:cubicBezTo>
                  <a:cubicBezTo>
                    <a:pt x="711" y="1689"/>
                    <a:pt x="745" y="1722"/>
                    <a:pt x="745" y="1755"/>
                  </a:cubicBezTo>
                  <a:lnTo>
                    <a:pt x="778" y="1789"/>
                  </a:lnTo>
                  <a:cubicBezTo>
                    <a:pt x="817" y="1828"/>
                    <a:pt x="879" y="1844"/>
                    <a:pt x="944" y="1844"/>
                  </a:cubicBezTo>
                  <a:cubicBezTo>
                    <a:pt x="990" y="1844"/>
                    <a:pt x="1037" y="1836"/>
                    <a:pt x="1078" y="1822"/>
                  </a:cubicBezTo>
                  <a:cubicBezTo>
                    <a:pt x="1178" y="1755"/>
                    <a:pt x="1245" y="1622"/>
                    <a:pt x="1278" y="1488"/>
                  </a:cubicBezTo>
                  <a:cubicBezTo>
                    <a:pt x="1312" y="1255"/>
                    <a:pt x="1245" y="955"/>
                    <a:pt x="1078" y="755"/>
                  </a:cubicBezTo>
                  <a:cubicBezTo>
                    <a:pt x="978" y="654"/>
                    <a:pt x="911" y="554"/>
                    <a:pt x="811" y="454"/>
                  </a:cubicBezTo>
                  <a:cubicBezTo>
                    <a:pt x="711" y="388"/>
                    <a:pt x="644" y="321"/>
                    <a:pt x="578" y="254"/>
                  </a:cubicBezTo>
                  <a:cubicBezTo>
                    <a:pt x="511" y="187"/>
                    <a:pt x="411" y="121"/>
                    <a:pt x="378" y="87"/>
                  </a:cubicBezTo>
                  <a:cubicBezTo>
                    <a:pt x="378" y="87"/>
                    <a:pt x="344" y="54"/>
                    <a:pt x="344" y="54"/>
                  </a:cubicBezTo>
                  <a:cubicBezTo>
                    <a:pt x="311" y="21"/>
                    <a:pt x="311" y="21"/>
                    <a:pt x="278" y="21"/>
                  </a:cubicBezTo>
                  <a:cubicBezTo>
                    <a:pt x="249" y="7"/>
                    <a:pt x="223" y="0"/>
                    <a:pt x="2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2"/>
            <p:cNvSpPr/>
            <p:nvPr/>
          </p:nvSpPr>
          <p:spPr>
            <a:xfrm>
              <a:off x="2731816" y="3474326"/>
              <a:ext cx="11814" cy="22873"/>
            </a:xfrm>
            <a:custGeom>
              <a:avLst/>
              <a:gdLst/>
              <a:ahLst/>
              <a:cxnLst/>
              <a:rect l="l" t="t" r="r" b="b"/>
              <a:pathLst>
                <a:path w="1001" h="1938" extrusionOk="0">
                  <a:moveTo>
                    <a:pt x="158" y="1"/>
                  </a:moveTo>
                  <a:cubicBezTo>
                    <a:pt x="112" y="1"/>
                    <a:pt x="73" y="17"/>
                    <a:pt x="34" y="56"/>
                  </a:cubicBezTo>
                  <a:cubicBezTo>
                    <a:pt x="0" y="123"/>
                    <a:pt x="0" y="223"/>
                    <a:pt x="67" y="289"/>
                  </a:cubicBezTo>
                  <a:cubicBezTo>
                    <a:pt x="100" y="289"/>
                    <a:pt x="100" y="323"/>
                    <a:pt x="134" y="323"/>
                  </a:cubicBezTo>
                  <a:cubicBezTo>
                    <a:pt x="167" y="390"/>
                    <a:pt x="200" y="423"/>
                    <a:pt x="234" y="490"/>
                  </a:cubicBezTo>
                  <a:cubicBezTo>
                    <a:pt x="267" y="556"/>
                    <a:pt x="300" y="656"/>
                    <a:pt x="334" y="723"/>
                  </a:cubicBezTo>
                  <a:cubicBezTo>
                    <a:pt x="334" y="823"/>
                    <a:pt x="334" y="923"/>
                    <a:pt x="334" y="1023"/>
                  </a:cubicBezTo>
                  <a:cubicBezTo>
                    <a:pt x="267" y="1190"/>
                    <a:pt x="267" y="1357"/>
                    <a:pt x="267" y="1524"/>
                  </a:cubicBezTo>
                  <a:cubicBezTo>
                    <a:pt x="267" y="1590"/>
                    <a:pt x="300" y="1657"/>
                    <a:pt x="334" y="1724"/>
                  </a:cubicBezTo>
                  <a:cubicBezTo>
                    <a:pt x="334" y="1757"/>
                    <a:pt x="367" y="1791"/>
                    <a:pt x="367" y="1824"/>
                  </a:cubicBezTo>
                  <a:lnTo>
                    <a:pt x="367" y="1857"/>
                  </a:lnTo>
                  <a:cubicBezTo>
                    <a:pt x="416" y="1906"/>
                    <a:pt x="483" y="1937"/>
                    <a:pt x="554" y="1937"/>
                  </a:cubicBezTo>
                  <a:cubicBezTo>
                    <a:pt x="580" y="1937"/>
                    <a:pt x="607" y="1933"/>
                    <a:pt x="634" y="1924"/>
                  </a:cubicBezTo>
                  <a:cubicBezTo>
                    <a:pt x="767" y="1891"/>
                    <a:pt x="867" y="1791"/>
                    <a:pt x="901" y="1657"/>
                  </a:cubicBezTo>
                  <a:cubicBezTo>
                    <a:pt x="1001" y="1424"/>
                    <a:pt x="968" y="1157"/>
                    <a:pt x="834" y="923"/>
                  </a:cubicBezTo>
                  <a:cubicBezTo>
                    <a:pt x="767" y="790"/>
                    <a:pt x="701" y="690"/>
                    <a:pt x="634" y="590"/>
                  </a:cubicBezTo>
                  <a:cubicBezTo>
                    <a:pt x="601" y="490"/>
                    <a:pt x="534" y="423"/>
                    <a:pt x="467" y="323"/>
                  </a:cubicBezTo>
                  <a:cubicBezTo>
                    <a:pt x="400" y="256"/>
                    <a:pt x="367" y="189"/>
                    <a:pt x="334" y="156"/>
                  </a:cubicBezTo>
                  <a:lnTo>
                    <a:pt x="267" y="89"/>
                  </a:lnTo>
                  <a:cubicBezTo>
                    <a:pt x="267" y="56"/>
                    <a:pt x="267" y="56"/>
                    <a:pt x="267" y="23"/>
                  </a:cubicBezTo>
                  <a:cubicBezTo>
                    <a:pt x="226" y="9"/>
                    <a:pt x="190" y="1"/>
                    <a:pt x="1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2"/>
            <p:cNvSpPr/>
            <p:nvPr/>
          </p:nvSpPr>
          <p:spPr>
            <a:xfrm>
              <a:off x="2756224" y="3517111"/>
              <a:ext cx="9454" cy="22601"/>
            </a:xfrm>
            <a:custGeom>
              <a:avLst/>
              <a:gdLst/>
              <a:ahLst/>
              <a:cxnLst/>
              <a:rect l="l" t="t" r="r" b="b"/>
              <a:pathLst>
                <a:path w="801" h="1915" extrusionOk="0">
                  <a:moveTo>
                    <a:pt x="667" y="0"/>
                  </a:moveTo>
                  <a:cubicBezTo>
                    <a:pt x="567" y="0"/>
                    <a:pt x="501" y="67"/>
                    <a:pt x="501" y="134"/>
                  </a:cubicBezTo>
                  <a:cubicBezTo>
                    <a:pt x="501" y="234"/>
                    <a:pt x="467" y="334"/>
                    <a:pt x="434" y="400"/>
                  </a:cubicBezTo>
                  <a:cubicBezTo>
                    <a:pt x="434" y="501"/>
                    <a:pt x="401" y="601"/>
                    <a:pt x="367" y="667"/>
                  </a:cubicBezTo>
                  <a:cubicBezTo>
                    <a:pt x="301" y="767"/>
                    <a:pt x="267" y="867"/>
                    <a:pt x="200" y="968"/>
                  </a:cubicBezTo>
                  <a:cubicBezTo>
                    <a:pt x="67" y="1134"/>
                    <a:pt x="0" y="1335"/>
                    <a:pt x="0" y="1535"/>
                  </a:cubicBezTo>
                  <a:cubicBezTo>
                    <a:pt x="0" y="1635"/>
                    <a:pt x="67" y="1735"/>
                    <a:pt x="134" y="1835"/>
                  </a:cubicBezTo>
                  <a:cubicBezTo>
                    <a:pt x="183" y="1884"/>
                    <a:pt x="267" y="1915"/>
                    <a:pt x="348" y="1915"/>
                  </a:cubicBezTo>
                  <a:cubicBezTo>
                    <a:pt x="378" y="1915"/>
                    <a:pt x="407" y="1911"/>
                    <a:pt x="434" y="1902"/>
                  </a:cubicBezTo>
                  <a:cubicBezTo>
                    <a:pt x="534" y="1835"/>
                    <a:pt x="601" y="1768"/>
                    <a:pt x="667" y="1668"/>
                  </a:cubicBezTo>
                  <a:cubicBezTo>
                    <a:pt x="734" y="1501"/>
                    <a:pt x="768" y="1268"/>
                    <a:pt x="734" y="1068"/>
                  </a:cubicBezTo>
                  <a:cubicBezTo>
                    <a:pt x="701" y="968"/>
                    <a:pt x="701" y="867"/>
                    <a:pt x="701" y="734"/>
                  </a:cubicBezTo>
                  <a:cubicBezTo>
                    <a:pt x="701" y="667"/>
                    <a:pt x="701" y="567"/>
                    <a:pt x="734" y="467"/>
                  </a:cubicBezTo>
                  <a:cubicBezTo>
                    <a:pt x="734" y="400"/>
                    <a:pt x="768" y="300"/>
                    <a:pt x="801" y="200"/>
                  </a:cubicBezTo>
                  <a:cubicBezTo>
                    <a:pt x="801" y="200"/>
                    <a:pt x="801" y="167"/>
                    <a:pt x="801" y="167"/>
                  </a:cubicBezTo>
                  <a:cubicBezTo>
                    <a:pt x="801" y="67"/>
                    <a:pt x="734" y="0"/>
                    <a:pt x="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2"/>
            <p:cNvSpPr/>
            <p:nvPr/>
          </p:nvSpPr>
          <p:spPr>
            <a:xfrm>
              <a:off x="2383776" y="3364111"/>
              <a:ext cx="29140" cy="31111"/>
            </a:xfrm>
            <a:custGeom>
              <a:avLst/>
              <a:gdLst/>
              <a:ahLst/>
              <a:cxnLst/>
              <a:rect l="l" t="t" r="r" b="b"/>
              <a:pathLst>
                <a:path w="2469" h="2636" extrusionOk="0">
                  <a:moveTo>
                    <a:pt x="2285" y="1"/>
                  </a:moveTo>
                  <a:cubicBezTo>
                    <a:pt x="2255" y="1"/>
                    <a:pt x="2226" y="8"/>
                    <a:pt x="2202" y="21"/>
                  </a:cubicBezTo>
                  <a:cubicBezTo>
                    <a:pt x="2169" y="54"/>
                    <a:pt x="2135" y="54"/>
                    <a:pt x="2069" y="87"/>
                  </a:cubicBezTo>
                  <a:cubicBezTo>
                    <a:pt x="2002" y="121"/>
                    <a:pt x="1902" y="187"/>
                    <a:pt x="1735" y="254"/>
                  </a:cubicBezTo>
                  <a:cubicBezTo>
                    <a:pt x="1602" y="354"/>
                    <a:pt x="1435" y="454"/>
                    <a:pt x="1268" y="554"/>
                  </a:cubicBezTo>
                  <a:cubicBezTo>
                    <a:pt x="1101" y="688"/>
                    <a:pt x="934" y="788"/>
                    <a:pt x="768" y="955"/>
                  </a:cubicBezTo>
                  <a:cubicBezTo>
                    <a:pt x="434" y="1188"/>
                    <a:pt x="201" y="1555"/>
                    <a:pt x="67" y="1955"/>
                  </a:cubicBezTo>
                  <a:cubicBezTo>
                    <a:pt x="0" y="2122"/>
                    <a:pt x="0" y="2322"/>
                    <a:pt x="67" y="2522"/>
                  </a:cubicBezTo>
                  <a:cubicBezTo>
                    <a:pt x="67" y="2522"/>
                    <a:pt x="101" y="2556"/>
                    <a:pt x="101" y="2556"/>
                  </a:cubicBezTo>
                  <a:cubicBezTo>
                    <a:pt x="137" y="2611"/>
                    <a:pt x="184" y="2636"/>
                    <a:pt x="236" y="2636"/>
                  </a:cubicBezTo>
                  <a:cubicBezTo>
                    <a:pt x="277" y="2636"/>
                    <a:pt x="322" y="2619"/>
                    <a:pt x="367" y="2589"/>
                  </a:cubicBezTo>
                  <a:cubicBezTo>
                    <a:pt x="401" y="2556"/>
                    <a:pt x="434" y="2522"/>
                    <a:pt x="467" y="2489"/>
                  </a:cubicBezTo>
                  <a:cubicBezTo>
                    <a:pt x="534" y="2389"/>
                    <a:pt x="601" y="2322"/>
                    <a:pt x="668" y="2222"/>
                  </a:cubicBezTo>
                  <a:cubicBezTo>
                    <a:pt x="834" y="1989"/>
                    <a:pt x="968" y="1655"/>
                    <a:pt x="1168" y="1288"/>
                  </a:cubicBezTo>
                  <a:cubicBezTo>
                    <a:pt x="1235" y="1121"/>
                    <a:pt x="1368" y="988"/>
                    <a:pt x="1502" y="855"/>
                  </a:cubicBezTo>
                  <a:cubicBezTo>
                    <a:pt x="1602" y="721"/>
                    <a:pt x="1735" y="621"/>
                    <a:pt x="1868" y="521"/>
                  </a:cubicBezTo>
                  <a:cubicBezTo>
                    <a:pt x="1969" y="454"/>
                    <a:pt x="2069" y="388"/>
                    <a:pt x="2169" y="354"/>
                  </a:cubicBezTo>
                  <a:lnTo>
                    <a:pt x="2302" y="321"/>
                  </a:lnTo>
                  <a:lnTo>
                    <a:pt x="2369" y="287"/>
                  </a:lnTo>
                  <a:cubicBezTo>
                    <a:pt x="2436" y="254"/>
                    <a:pt x="2469" y="154"/>
                    <a:pt x="2436" y="87"/>
                  </a:cubicBezTo>
                  <a:cubicBezTo>
                    <a:pt x="2393" y="24"/>
                    <a:pt x="2338" y="1"/>
                    <a:pt x="22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2"/>
            <p:cNvSpPr/>
            <p:nvPr/>
          </p:nvSpPr>
          <p:spPr>
            <a:xfrm>
              <a:off x="2376293" y="3433146"/>
              <a:ext cx="13006" cy="19899"/>
            </a:xfrm>
            <a:custGeom>
              <a:avLst/>
              <a:gdLst/>
              <a:ahLst/>
              <a:cxnLst/>
              <a:rect l="l" t="t" r="r" b="b"/>
              <a:pathLst>
                <a:path w="1102" h="1686" extrusionOk="0">
                  <a:moveTo>
                    <a:pt x="929" y="0"/>
                  </a:moveTo>
                  <a:cubicBezTo>
                    <a:pt x="868" y="0"/>
                    <a:pt x="801" y="55"/>
                    <a:pt x="801" y="109"/>
                  </a:cubicBezTo>
                  <a:cubicBezTo>
                    <a:pt x="768" y="209"/>
                    <a:pt x="735" y="276"/>
                    <a:pt x="668" y="343"/>
                  </a:cubicBezTo>
                  <a:cubicBezTo>
                    <a:pt x="634" y="409"/>
                    <a:pt x="601" y="476"/>
                    <a:pt x="534" y="543"/>
                  </a:cubicBezTo>
                  <a:cubicBezTo>
                    <a:pt x="468" y="643"/>
                    <a:pt x="401" y="710"/>
                    <a:pt x="334" y="776"/>
                  </a:cubicBezTo>
                  <a:cubicBezTo>
                    <a:pt x="167" y="910"/>
                    <a:pt x="67" y="1077"/>
                    <a:pt x="1" y="1243"/>
                  </a:cubicBezTo>
                  <a:cubicBezTo>
                    <a:pt x="1" y="1343"/>
                    <a:pt x="34" y="1477"/>
                    <a:pt x="67" y="1544"/>
                  </a:cubicBezTo>
                  <a:cubicBezTo>
                    <a:pt x="122" y="1626"/>
                    <a:pt x="200" y="1686"/>
                    <a:pt x="281" y="1686"/>
                  </a:cubicBezTo>
                  <a:cubicBezTo>
                    <a:pt x="299" y="1686"/>
                    <a:pt x="317" y="1683"/>
                    <a:pt x="334" y="1677"/>
                  </a:cubicBezTo>
                  <a:cubicBezTo>
                    <a:pt x="434" y="1677"/>
                    <a:pt x="534" y="1610"/>
                    <a:pt x="634" y="1544"/>
                  </a:cubicBezTo>
                  <a:cubicBezTo>
                    <a:pt x="735" y="1410"/>
                    <a:pt x="801" y="1210"/>
                    <a:pt x="801" y="1010"/>
                  </a:cubicBezTo>
                  <a:cubicBezTo>
                    <a:pt x="835" y="910"/>
                    <a:pt x="835" y="810"/>
                    <a:pt x="868" y="710"/>
                  </a:cubicBezTo>
                  <a:cubicBezTo>
                    <a:pt x="868" y="610"/>
                    <a:pt x="935" y="543"/>
                    <a:pt x="935" y="476"/>
                  </a:cubicBezTo>
                  <a:cubicBezTo>
                    <a:pt x="968" y="409"/>
                    <a:pt x="1001" y="309"/>
                    <a:pt x="1068" y="243"/>
                  </a:cubicBezTo>
                  <a:cubicBezTo>
                    <a:pt x="1068" y="243"/>
                    <a:pt x="1068" y="209"/>
                    <a:pt x="1068" y="209"/>
                  </a:cubicBezTo>
                  <a:cubicBezTo>
                    <a:pt x="1101" y="109"/>
                    <a:pt x="1068" y="42"/>
                    <a:pt x="968" y="9"/>
                  </a:cubicBezTo>
                  <a:cubicBezTo>
                    <a:pt x="956" y="3"/>
                    <a:pt x="942" y="0"/>
                    <a:pt x="9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2"/>
            <p:cNvSpPr/>
            <p:nvPr/>
          </p:nvSpPr>
          <p:spPr>
            <a:xfrm>
              <a:off x="2339291" y="3420611"/>
              <a:ext cx="19686" cy="23911"/>
            </a:xfrm>
            <a:custGeom>
              <a:avLst/>
              <a:gdLst/>
              <a:ahLst/>
              <a:cxnLst/>
              <a:rect l="l" t="t" r="r" b="b"/>
              <a:pathLst>
                <a:path w="1668" h="2026" extrusionOk="0">
                  <a:moveTo>
                    <a:pt x="1488" y="1"/>
                  </a:moveTo>
                  <a:cubicBezTo>
                    <a:pt x="1457" y="1"/>
                    <a:pt x="1427" y="12"/>
                    <a:pt x="1401" y="37"/>
                  </a:cubicBezTo>
                  <a:cubicBezTo>
                    <a:pt x="1368" y="37"/>
                    <a:pt x="1334" y="70"/>
                    <a:pt x="1334" y="104"/>
                  </a:cubicBezTo>
                  <a:cubicBezTo>
                    <a:pt x="1268" y="137"/>
                    <a:pt x="1201" y="170"/>
                    <a:pt x="1101" y="237"/>
                  </a:cubicBezTo>
                  <a:cubicBezTo>
                    <a:pt x="1001" y="304"/>
                    <a:pt x="901" y="371"/>
                    <a:pt x="767" y="471"/>
                  </a:cubicBezTo>
                  <a:cubicBezTo>
                    <a:pt x="667" y="571"/>
                    <a:pt x="534" y="671"/>
                    <a:pt x="434" y="771"/>
                  </a:cubicBezTo>
                  <a:cubicBezTo>
                    <a:pt x="200" y="971"/>
                    <a:pt x="33" y="1238"/>
                    <a:pt x="0" y="1538"/>
                  </a:cubicBezTo>
                  <a:cubicBezTo>
                    <a:pt x="0" y="1672"/>
                    <a:pt x="33" y="1838"/>
                    <a:pt x="134" y="1938"/>
                  </a:cubicBezTo>
                  <a:cubicBezTo>
                    <a:pt x="176" y="2002"/>
                    <a:pt x="245" y="2025"/>
                    <a:pt x="307" y="2025"/>
                  </a:cubicBezTo>
                  <a:cubicBezTo>
                    <a:pt x="343" y="2025"/>
                    <a:pt x="376" y="2017"/>
                    <a:pt x="400" y="2005"/>
                  </a:cubicBezTo>
                  <a:cubicBezTo>
                    <a:pt x="400" y="2005"/>
                    <a:pt x="467" y="1972"/>
                    <a:pt x="500" y="1905"/>
                  </a:cubicBezTo>
                  <a:cubicBezTo>
                    <a:pt x="567" y="1838"/>
                    <a:pt x="601" y="1772"/>
                    <a:pt x="634" y="1705"/>
                  </a:cubicBezTo>
                  <a:cubicBezTo>
                    <a:pt x="734" y="1505"/>
                    <a:pt x="801" y="1305"/>
                    <a:pt x="867" y="1071"/>
                  </a:cubicBezTo>
                  <a:cubicBezTo>
                    <a:pt x="934" y="838"/>
                    <a:pt x="1068" y="637"/>
                    <a:pt x="1268" y="471"/>
                  </a:cubicBezTo>
                  <a:cubicBezTo>
                    <a:pt x="1301" y="437"/>
                    <a:pt x="1368" y="371"/>
                    <a:pt x="1434" y="337"/>
                  </a:cubicBezTo>
                  <a:lnTo>
                    <a:pt x="1535" y="304"/>
                  </a:lnTo>
                  <a:cubicBezTo>
                    <a:pt x="1568" y="304"/>
                    <a:pt x="1568" y="304"/>
                    <a:pt x="1601" y="271"/>
                  </a:cubicBezTo>
                  <a:cubicBezTo>
                    <a:pt x="1668" y="204"/>
                    <a:pt x="1668" y="104"/>
                    <a:pt x="1635" y="70"/>
                  </a:cubicBezTo>
                  <a:cubicBezTo>
                    <a:pt x="1593" y="29"/>
                    <a:pt x="1539" y="1"/>
                    <a:pt x="14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2"/>
            <p:cNvSpPr/>
            <p:nvPr/>
          </p:nvSpPr>
          <p:spPr>
            <a:xfrm>
              <a:off x="2315662" y="3483886"/>
              <a:ext cx="11436" cy="31760"/>
            </a:xfrm>
            <a:custGeom>
              <a:avLst/>
              <a:gdLst/>
              <a:ahLst/>
              <a:cxnLst/>
              <a:rect l="l" t="t" r="r" b="b"/>
              <a:pathLst>
                <a:path w="969" h="2691" extrusionOk="0">
                  <a:moveTo>
                    <a:pt x="809" y="0"/>
                  </a:moveTo>
                  <a:cubicBezTo>
                    <a:pt x="752" y="0"/>
                    <a:pt x="692" y="31"/>
                    <a:pt x="668" y="80"/>
                  </a:cubicBezTo>
                  <a:lnTo>
                    <a:pt x="601" y="180"/>
                  </a:lnTo>
                  <a:cubicBezTo>
                    <a:pt x="568" y="247"/>
                    <a:pt x="501" y="347"/>
                    <a:pt x="468" y="447"/>
                  </a:cubicBezTo>
                  <a:cubicBezTo>
                    <a:pt x="368" y="580"/>
                    <a:pt x="334" y="714"/>
                    <a:pt x="268" y="880"/>
                  </a:cubicBezTo>
                  <a:cubicBezTo>
                    <a:pt x="201" y="1014"/>
                    <a:pt x="134" y="1181"/>
                    <a:pt x="101" y="1381"/>
                  </a:cubicBezTo>
                  <a:cubicBezTo>
                    <a:pt x="1" y="1714"/>
                    <a:pt x="67" y="2081"/>
                    <a:pt x="234" y="2382"/>
                  </a:cubicBezTo>
                  <a:cubicBezTo>
                    <a:pt x="301" y="2482"/>
                    <a:pt x="368" y="2548"/>
                    <a:pt x="468" y="2615"/>
                  </a:cubicBezTo>
                  <a:cubicBezTo>
                    <a:pt x="501" y="2648"/>
                    <a:pt x="568" y="2682"/>
                    <a:pt x="601" y="2682"/>
                  </a:cubicBezTo>
                  <a:cubicBezTo>
                    <a:pt x="619" y="2688"/>
                    <a:pt x="638" y="2690"/>
                    <a:pt x="657" y="2690"/>
                  </a:cubicBezTo>
                  <a:cubicBezTo>
                    <a:pt x="744" y="2690"/>
                    <a:pt x="835" y="2631"/>
                    <a:pt x="835" y="2548"/>
                  </a:cubicBezTo>
                  <a:lnTo>
                    <a:pt x="835" y="2515"/>
                  </a:lnTo>
                  <a:cubicBezTo>
                    <a:pt x="868" y="2482"/>
                    <a:pt x="868" y="2415"/>
                    <a:pt x="835" y="2382"/>
                  </a:cubicBezTo>
                  <a:cubicBezTo>
                    <a:pt x="835" y="2281"/>
                    <a:pt x="835" y="2215"/>
                    <a:pt x="835" y="2115"/>
                  </a:cubicBezTo>
                  <a:cubicBezTo>
                    <a:pt x="801" y="1915"/>
                    <a:pt x="701" y="1681"/>
                    <a:pt x="634" y="1381"/>
                  </a:cubicBezTo>
                  <a:cubicBezTo>
                    <a:pt x="601" y="1247"/>
                    <a:pt x="568" y="1114"/>
                    <a:pt x="601" y="981"/>
                  </a:cubicBezTo>
                  <a:cubicBezTo>
                    <a:pt x="601" y="847"/>
                    <a:pt x="634" y="714"/>
                    <a:pt x="701" y="614"/>
                  </a:cubicBezTo>
                  <a:cubicBezTo>
                    <a:pt x="735" y="514"/>
                    <a:pt x="768" y="447"/>
                    <a:pt x="835" y="380"/>
                  </a:cubicBezTo>
                  <a:lnTo>
                    <a:pt x="901" y="280"/>
                  </a:lnTo>
                  <a:cubicBezTo>
                    <a:pt x="901" y="280"/>
                    <a:pt x="935" y="247"/>
                    <a:pt x="935" y="213"/>
                  </a:cubicBezTo>
                  <a:cubicBezTo>
                    <a:pt x="968" y="147"/>
                    <a:pt x="968" y="47"/>
                    <a:pt x="868" y="13"/>
                  </a:cubicBezTo>
                  <a:cubicBezTo>
                    <a:pt x="850" y="4"/>
                    <a:pt x="830" y="0"/>
                    <a:pt x="8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2"/>
            <p:cNvSpPr/>
            <p:nvPr/>
          </p:nvSpPr>
          <p:spPr>
            <a:xfrm>
              <a:off x="2345192" y="3498061"/>
              <a:ext cx="9064" cy="20630"/>
            </a:xfrm>
            <a:custGeom>
              <a:avLst/>
              <a:gdLst/>
              <a:ahLst/>
              <a:cxnLst/>
              <a:rect l="l" t="t" r="r" b="b"/>
              <a:pathLst>
                <a:path w="768" h="1748" extrusionOk="0">
                  <a:moveTo>
                    <a:pt x="565" y="1"/>
                  </a:moveTo>
                  <a:cubicBezTo>
                    <a:pt x="503" y="1"/>
                    <a:pt x="459" y="38"/>
                    <a:pt x="434" y="113"/>
                  </a:cubicBezTo>
                  <a:cubicBezTo>
                    <a:pt x="434" y="113"/>
                    <a:pt x="401" y="146"/>
                    <a:pt x="401" y="180"/>
                  </a:cubicBezTo>
                  <a:cubicBezTo>
                    <a:pt x="401" y="213"/>
                    <a:pt x="334" y="280"/>
                    <a:pt x="301" y="347"/>
                  </a:cubicBezTo>
                  <a:cubicBezTo>
                    <a:pt x="267" y="447"/>
                    <a:pt x="234" y="513"/>
                    <a:pt x="201" y="613"/>
                  </a:cubicBezTo>
                  <a:cubicBezTo>
                    <a:pt x="134" y="714"/>
                    <a:pt x="101" y="814"/>
                    <a:pt x="67" y="947"/>
                  </a:cubicBezTo>
                  <a:cubicBezTo>
                    <a:pt x="0" y="1181"/>
                    <a:pt x="34" y="1414"/>
                    <a:pt x="201" y="1614"/>
                  </a:cubicBezTo>
                  <a:cubicBezTo>
                    <a:pt x="267" y="1714"/>
                    <a:pt x="401" y="1748"/>
                    <a:pt x="501" y="1748"/>
                  </a:cubicBezTo>
                  <a:cubicBezTo>
                    <a:pt x="601" y="1748"/>
                    <a:pt x="701" y="1681"/>
                    <a:pt x="734" y="1581"/>
                  </a:cubicBezTo>
                  <a:lnTo>
                    <a:pt x="734" y="1547"/>
                  </a:lnTo>
                  <a:cubicBezTo>
                    <a:pt x="734" y="1514"/>
                    <a:pt x="734" y="1481"/>
                    <a:pt x="734" y="1447"/>
                  </a:cubicBezTo>
                  <a:cubicBezTo>
                    <a:pt x="768" y="1381"/>
                    <a:pt x="768" y="1347"/>
                    <a:pt x="768" y="1281"/>
                  </a:cubicBezTo>
                  <a:cubicBezTo>
                    <a:pt x="734" y="1147"/>
                    <a:pt x="668" y="1014"/>
                    <a:pt x="601" y="914"/>
                  </a:cubicBezTo>
                  <a:cubicBezTo>
                    <a:pt x="568" y="847"/>
                    <a:pt x="534" y="747"/>
                    <a:pt x="534" y="680"/>
                  </a:cubicBezTo>
                  <a:cubicBezTo>
                    <a:pt x="534" y="613"/>
                    <a:pt x="534" y="513"/>
                    <a:pt x="568" y="447"/>
                  </a:cubicBezTo>
                  <a:cubicBezTo>
                    <a:pt x="568" y="413"/>
                    <a:pt x="601" y="380"/>
                    <a:pt x="634" y="313"/>
                  </a:cubicBezTo>
                  <a:cubicBezTo>
                    <a:pt x="634" y="313"/>
                    <a:pt x="668" y="280"/>
                    <a:pt x="668" y="280"/>
                  </a:cubicBezTo>
                  <a:cubicBezTo>
                    <a:pt x="701" y="247"/>
                    <a:pt x="701" y="213"/>
                    <a:pt x="701" y="213"/>
                  </a:cubicBezTo>
                  <a:cubicBezTo>
                    <a:pt x="734" y="113"/>
                    <a:pt x="701" y="13"/>
                    <a:pt x="634" y="13"/>
                  </a:cubicBezTo>
                  <a:cubicBezTo>
                    <a:pt x="609" y="5"/>
                    <a:pt x="586" y="1"/>
                    <a:pt x="5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2"/>
            <p:cNvSpPr/>
            <p:nvPr/>
          </p:nvSpPr>
          <p:spPr>
            <a:xfrm>
              <a:off x="2330628" y="3545355"/>
              <a:ext cx="11425" cy="22153"/>
            </a:xfrm>
            <a:custGeom>
              <a:avLst/>
              <a:gdLst/>
              <a:ahLst/>
              <a:cxnLst/>
              <a:rect l="l" t="t" r="r" b="b"/>
              <a:pathLst>
                <a:path w="968" h="1877" extrusionOk="0">
                  <a:moveTo>
                    <a:pt x="185" y="0"/>
                  </a:moveTo>
                  <a:cubicBezTo>
                    <a:pt x="169" y="0"/>
                    <a:pt x="152" y="3"/>
                    <a:pt x="134" y="9"/>
                  </a:cubicBezTo>
                  <a:cubicBezTo>
                    <a:pt x="67" y="9"/>
                    <a:pt x="0" y="76"/>
                    <a:pt x="0" y="176"/>
                  </a:cubicBezTo>
                  <a:cubicBezTo>
                    <a:pt x="0" y="209"/>
                    <a:pt x="0" y="209"/>
                    <a:pt x="0" y="242"/>
                  </a:cubicBezTo>
                  <a:cubicBezTo>
                    <a:pt x="0" y="309"/>
                    <a:pt x="34" y="376"/>
                    <a:pt x="0" y="476"/>
                  </a:cubicBezTo>
                  <a:cubicBezTo>
                    <a:pt x="0" y="576"/>
                    <a:pt x="0" y="676"/>
                    <a:pt x="0" y="776"/>
                  </a:cubicBezTo>
                  <a:cubicBezTo>
                    <a:pt x="34" y="910"/>
                    <a:pt x="34" y="1043"/>
                    <a:pt x="34" y="1176"/>
                  </a:cubicBezTo>
                  <a:cubicBezTo>
                    <a:pt x="67" y="1410"/>
                    <a:pt x="200" y="1643"/>
                    <a:pt x="401" y="1810"/>
                  </a:cubicBezTo>
                  <a:cubicBezTo>
                    <a:pt x="534" y="1877"/>
                    <a:pt x="667" y="1877"/>
                    <a:pt x="767" y="1877"/>
                  </a:cubicBezTo>
                  <a:cubicBezTo>
                    <a:pt x="868" y="1844"/>
                    <a:pt x="968" y="1744"/>
                    <a:pt x="968" y="1643"/>
                  </a:cubicBezTo>
                  <a:lnTo>
                    <a:pt x="968" y="1610"/>
                  </a:lnTo>
                  <a:cubicBezTo>
                    <a:pt x="968" y="1577"/>
                    <a:pt x="968" y="1543"/>
                    <a:pt x="968" y="1510"/>
                  </a:cubicBezTo>
                  <a:cubicBezTo>
                    <a:pt x="934" y="1443"/>
                    <a:pt x="934" y="1377"/>
                    <a:pt x="901" y="1310"/>
                  </a:cubicBezTo>
                  <a:cubicBezTo>
                    <a:pt x="801" y="1176"/>
                    <a:pt x="701" y="1043"/>
                    <a:pt x="567" y="943"/>
                  </a:cubicBezTo>
                  <a:cubicBezTo>
                    <a:pt x="467" y="876"/>
                    <a:pt x="401" y="776"/>
                    <a:pt x="367" y="709"/>
                  </a:cubicBezTo>
                  <a:cubicBezTo>
                    <a:pt x="334" y="609"/>
                    <a:pt x="300" y="543"/>
                    <a:pt x="300" y="443"/>
                  </a:cubicBezTo>
                  <a:cubicBezTo>
                    <a:pt x="267" y="376"/>
                    <a:pt x="267" y="343"/>
                    <a:pt x="300" y="276"/>
                  </a:cubicBezTo>
                  <a:cubicBezTo>
                    <a:pt x="267" y="242"/>
                    <a:pt x="267" y="209"/>
                    <a:pt x="300" y="176"/>
                  </a:cubicBezTo>
                  <a:cubicBezTo>
                    <a:pt x="300" y="176"/>
                    <a:pt x="300" y="142"/>
                    <a:pt x="300" y="109"/>
                  </a:cubicBezTo>
                  <a:cubicBezTo>
                    <a:pt x="300" y="55"/>
                    <a:pt x="256" y="0"/>
                    <a:pt x="1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2"/>
            <p:cNvSpPr/>
            <p:nvPr/>
          </p:nvSpPr>
          <p:spPr>
            <a:xfrm>
              <a:off x="2533683" y="3363793"/>
              <a:ext cx="64275" cy="50077"/>
            </a:xfrm>
            <a:custGeom>
              <a:avLst/>
              <a:gdLst/>
              <a:ahLst/>
              <a:cxnLst/>
              <a:rect l="l" t="t" r="r" b="b"/>
              <a:pathLst>
                <a:path w="5446" h="4243" extrusionOk="0">
                  <a:moveTo>
                    <a:pt x="1501" y="0"/>
                  </a:moveTo>
                  <a:cubicBezTo>
                    <a:pt x="1362" y="0"/>
                    <a:pt x="1227" y="24"/>
                    <a:pt x="1109" y="48"/>
                  </a:cubicBezTo>
                  <a:cubicBezTo>
                    <a:pt x="909" y="81"/>
                    <a:pt x="709" y="148"/>
                    <a:pt x="542" y="281"/>
                  </a:cubicBezTo>
                  <a:cubicBezTo>
                    <a:pt x="375" y="348"/>
                    <a:pt x="209" y="481"/>
                    <a:pt x="109" y="648"/>
                  </a:cubicBezTo>
                  <a:lnTo>
                    <a:pt x="75" y="648"/>
                  </a:lnTo>
                  <a:cubicBezTo>
                    <a:pt x="1" y="772"/>
                    <a:pt x="93" y="897"/>
                    <a:pt x="200" y="897"/>
                  </a:cubicBezTo>
                  <a:cubicBezTo>
                    <a:pt x="236" y="897"/>
                    <a:pt x="275" y="882"/>
                    <a:pt x="309" y="848"/>
                  </a:cubicBezTo>
                  <a:cubicBezTo>
                    <a:pt x="342" y="781"/>
                    <a:pt x="409" y="715"/>
                    <a:pt x="476" y="648"/>
                  </a:cubicBezTo>
                  <a:cubicBezTo>
                    <a:pt x="542" y="615"/>
                    <a:pt x="609" y="548"/>
                    <a:pt x="676" y="515"/>
                  </a:cubicBezTo>
                  <a:cubicBezTo>
                    <a:pt x="809" y="415"/>
                    <a:pt x="976" y="348"/>
                    <a:pt x="1143" y="314"/>
                  </a:cubicBezTo>
                  <a:cubicBezTo>
                    <a:pt x="1238" y="293"/>
                    <a:pt x="1336" y="282"/>
                    <a:pt x="1436" y="282"/>
                  </a:cubicBezTo>
                  <a:cubicBezTo>
                    <a:pt x="1651" y="282"/>
                    <a:pt x="1872" y="334"/>
                    <a:pt x="2077" y="448"/>
                  </a:cubicBezTo>
                  <a:lnTo>
                    <a:pt x="2210" y="515"/>
                  </a:lnTo>
                  <a:lnTo>
                    <a:pt x="2277" y="581"/>
                  </a:lnTo>
                  <a:cubicBezTo>
                    <a:pt x="2344" y="648"/>
                    <a:pt x="2410" y="715"/>
                    <a:pt x="2444" y="781"/>
                  </a:cubicBezTo>
                  <a:cubicBezTo>
                    <a:pt x="2544" y="882"/>
                    <a:pt x="2610" y="1015"/>
                    <a:pt x="2677" y="1182"/>
                  </a:cubicBezTo>
                  <a:cubicBezTo>
                    <a:pt x="2777" y="1482"/>
                    <a:pt x="2777" y="1782"/>
                    <a:pt x="2677" y="2082"/>
                  </a:cubicBezTo>
                  <a:cubicBezTo>
                    <a:pt x="2600" y="2287"/>
                    <a:pt x="2739" y="2472"/>
                    <a:pt x="2929" y="2472"/>
                  </a:cubicBezTo>
                  <a:cubicBezTo>
                    <a:pt x="2986" y="2472"/>
                    <a:pt x="3049" y="2455"/>
                    <a:pt x="3111" y="2416"/>
                  </a:cubicBezTo>
                  <a:lnTo>
                    <a:pt x="3144" y="2416"/>
                  </a:lnTo>
                  <a:cubicBezTo>
                    <a:pt x="3294" y="2341"/>
                    <a:pt x="3482" y="2303"/>
                    <a:pt x="3665" y="2303"/>
                  </a:cubicBezTo>
                  <a:cubicBezTo>
                    <a:pt x="3726" y="2303"/>
                    <a:pt x="3786" y="2308"/>
                    <a:pt x="3845" y="2316"/>
                  </a:cubicBezTo>
                  <a:cubicBezTo>
                    <a:pt x="3978" y="2316"/>
                    <a:pt x="4078" y="2349"/>
                    <a:pt x="4212" y="2416"/>
                  </a:cubicBezTo>
                  <a:cubicBezTo>
                    <a:pt x="4245" y="2449"/>
                    <a:pt x="4312" y="2483"/>
                    <a:pt x="4345" y="2516"/>
                  </a:cubicBezTo>
                  <a:lnTo>
                    <a:pt x="4478" y="2616"/>
                  </a:lnTo>
                  <a:lnTo>
                    <a:pt x="4545" y="2683"/>
                  </a:lnTo>
                  <a:cubicBezTo>
                    <a:pt x="4545" y="2716"/>
                    <a:pt x="4578" y="2716"/>
                    <a:pt x="4578" y="2750"/>
                  </a:cubicBezTo>
                  <a:cubicBezTo>
                    <a:pt x="4612" y="2783"/>
                    <a:pt x="4645" y="2850"/>
                    <a:pt x="4679" y="2916"/>
                  </a:cubicBezTo>
                  <a:cubicBezTo>
                    <a:pt x="4745" y="3016"/>
                    <a:pt x="4779" y="3116"/>
                    <a:pt x="4812" y="3250"/>
                  </a:cubicBezTo>
                  <a:cubicBezTo>
                    <a:pt x="4845" y="3517"/>
                    <a:pt x="4845" y="3784"/>
                    <a:pt x="4745" y="4050"/>
                  </a:cubicBezTo>
                  <a:cubicBezTo>
                    <a:pt x="4745" y="4084"/>
                    <a:pt x="4745" y="4151"/>
                    <a:pt x="4779" y="4217"/>
                  </a:cubicBezTo>
                  <a:cubicBezTo>
                    <a:pt x="4812" y="4234"/>
                    <a:pt x="4854" y="4242"/>
                    <a:pt x="4895" y="4242"/>
                  </a:cubicBezTo>
                  <a:cubicBezTo>
                    <a:pt x="4937" y="4242"/>
                    <a:pt x="4979" y="4234"/>
                    <a:pt x="5012" y="4217"/>
                  </a:cubicBezTo>
                  <a:cubicBezTo>
                    <a:pt x="5279" y="3950"/>
                    <a:pt x="5446" y="3550"/>
                    <a:pt x="5412" y="3183"/>
                  </a:cubicBezTo>
                  <a:cubicBezTo>
                    <a:pt x="5412" y="2983"/>
                    <a:pt x="5379" y="2783"/>
                    <a:pt x="5312" y="2616"/>
                  </a:cubicBezTo>
                  <a:cubicBezTo>
                    <a:pt x="5279" y="2516"/>
                    <a:pt x="5212" y="2416"/>
                    <a:pt x="5179" y="2349"/>
                  </a:cubicBezTo>
                  <a:lnTo>
                    <a:pt x="5079" y="2216"/>
                  </a:lnTo>
                  <a:lnTo>
                    <a:pt x="5012" y="2116"/>
                  </a:lnTo>
                  <a:cubicBezTo>
                    <a:pt x="4912" y="2049"/>
                    <a:pt x="4845" y="1982"/>
                    <a:pt x="4745" y="1916"/>
                  </a:cubicBezTo>
                  <a:cubicBezTo>
                    <a:pt x="4679" y="1849"/>
                    <a:pt x="4578" y="1816"/>
                    <a:pt x="4512" y="1782"/>
                  </a:cubicBezTo>
                  <a:cubicBezTo>
                    <a:pt x="4312" y="1682"/>
                    <a:pt x="4111" y="1649"/>
                    <a:pt x="3911" y="1615"/>
                  </a:cubicBezTo>
                  <a:cubicBezTo>
                    <a:pt x="3870" y="1612"/>
                    <a:pt x="3830" y="1610"/>
                    <a:pt x="3790" y="1610"/>
                  </a:cubicBezTo>
                  <a:cubicBezTo>
                    <a:pt x="3619" y="1610"/>
                    <a:pt x="3454" y="1641"/>
                    <a:pt x="3295" y="1696"/>
                  </a:cubicBezTo>
                  <a:lnTo>
                    <a:pt x="3295" y="1696"/>
                  </a:lnTo>
                  <a:cubicBezTo>
                    <a:pt x="3280" y="1463"/>
                    <a:pt x="3220" y="1234"/>
                    <a:pt x="3111" y="1015"/>
                  </a:cubicBezTo>
                  <a:cubicBezTo>
                    <a:pt x="3011" y="815"/>
                    <a:pt x="2877" y="648"/>
                    <a:pt x="2744" y="515"/>
                  </a:cubicBezTo>
                  <a:cubicBezTo>
                    <a:pt x="2677" y="448"/>
                    <a:pt x="2610" y="381"/>
                    <a:pt x="2510" y="314"/>
                  </a:cubicBezTo>
                  <a:lnTo>
                    <a:pt x="2377" y="248"/>
                  </a:lnTo>
                  <a:lnTo>
                    <a:pt x="2277" y="181"/>
                  </a:lnTo>
                  <a:cubicBezTo>
                    <a:pt x="2077" y="81"/>
                    <a:pt x="1877" y="14"/>
                    <a:pt x="1676" y="14"/>
                  </a:cubicBezTo>
                  <a:cubicBezTo>
                    <a:pt x="1618" y="4"/>
                    <a:pt x="1559" y="0"/>
                    <a:pt x="15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Text Box 2"/>
          <p:cNvSpPr txBox="1"/>
          <p:nvPr/>
        </p:nvSpPr>
        <p:spPr>
          <a:xfrm>
            <a:off x="425450" y="1610995"/>
            <a:ext cx="5908675" cy="3347840"/>
          </a:xfrm>
          <a:prstGeom prst="rect">
            <a:avLst/>
          </a:prstGeom>
          <a:noFill/>
        </p:spPr>
        <p:txBody>
          <a:bodyPr wrap="square" rtlCol="0" anchor="t">
            <a:spAutoFit/>
          </a:bodyPr>
          <a:lstStyle/>
          <a:p>
            <a:pPr algn="l">
              <a:lnSpc>
                <a:spcPct val="150000"/>
              </a:lnSpc>
              <a:buSzTx/>
            </a:pPr>
            <a:r>
              <a:rPr lang="en-GB" altLang="en-US" sz="2000" b="1"/>
              <a:t> </a:t>
            </a:r>
            <a:r>
              <a:rPr lang="en-GB" altLang="en-US" sz="2400" b="1">
                <a:sym typeface="+mn-ea"/>
              </a:rPr>
              <a:t>      </a:t>
            </a:r>
            <a:r>
              <a:rPr lang="en-GB" altLang="en-US" sz="2400" b="1"/>
              <a:t>A. Vẻ đẹp kì ảo, lãng mạn như trong truyện cổ tích</a:t>
            </a:r>
          </a:p>
          <a:p>
            <a:pPr algn="l">
              <a:lnSpc>
                <a:spcPct val="150000"/>
              </a:lnSpc>
              <a:buSzTx/>
            </a:pPr>
            <a:r>
              <a:rPr lang="en-GB" altLang="en-US" sz="2400" b="1">
                <a:sym typeface="+mn-ea"/>
              </a:rPr>
              <a:t>      </a:t>
            </a:r>
            <a:r>
              <a:rPr lang="en-GB" altLang="en-US" sz="2400" b="1"/>
              <a:t>B. Cảnh rừng trở nên sống động, đầy những điều thú vị, bất ngờ.</a:t>
            </a:r>
          </a:p>
          <a:p>
            <a:pPr algn="l">
              <a:lnSpc>
                <a:spcPct val="150000"/>
              </a:lnSpc>
              <a:buSzTx/>
            </a:pPr>
            <a:r>
              <a:rPr lang="en-GB" altLang="en-US" sz="2400" b="1">
                <a:sym typeface="+mn-ea"/>
              </a:rPr>
              <a:t>      </a:t>
            </a:r>
            <a:r>
              <a:rPr lang="en-GB" altLang="en-US" sz="2400" b="1"/>
              <a:t>C. Cảnh rừng trở nên bất ngờ, kì vĩ</a:t>
            </a:r>
          </a:p>
          <a:p>
            <a:pPr algn="l">
              <a:lnSpc>
                <a:spcPct val="150000"/>
              </a:lnSpc>
              <a:buSzTx/>
            </a:pPr>
            <a:r>
              <a:rPr lang="en-GB" altLang="en-US" sz="2400" b="1">
                <a:sym typeface="+mn-ea"/>
              </a:rPr>
              <a:t>      </a:t>
            </a:r>
            <a:r>
              <a:rPr lang="en-GB" altLang="en-US" sz="2400" b="1"/>
              <a:t>D. Rực rỡ sắc màu</a:t>
            </a:r>
          </a:p>
        </p:txBody>
      </p:sp>
      <p:sp>
        <p:nvSpPr>
          <p:cNvPr id="4" name="Text Box 3"/>
          <p:cNvSpPr txBox="1"/>
          <p:nvPr/>
        </p:nvSpPr>
        <p:spPr>
          <a:xfrm>
            <a:off x="869315" y="596265"/>
            <a:ext cx="5616575" cy="829945"/>
          </a:xfrm>
          <a:prstGeom prst="rect">
            <a:avLst/>
          </a:prstGeom>
        </p:spPr>
        <p:style>
          <a:lnRef idx="1">
            <a:schemeClr val="accent6"/>
          </a:lnRef>
          <a:fillRef idx="2">
            <a:schemeClr val="accent6"/>
          </a:fillRef>
          <a:effectRef idx="1">
            <a:schemeClr val="accent6"/>
          </a:effectRef>
          <a:fontRef idx="minor">
            <a:schemeClr val="dk1"/>
          </a:fontRef>
        </p:style>
        <p:txBody>
          <a:bodyPr wrap="none" rtlCol="0" anchor="t">
            <a:spAutoFit/>
          </a:bodyPr>
          <a:lstStyle/>
          <a:p>
            <a:r>
              <a:rPr lang="en-GB" altLang="en-US" sz="2400" b="1">
                <a:solidFill>
                  <a:schemeClr val="accent2"/>
                </a:solidFill>
                <a:sym typeface="+mn-ea"/>
              </a:rPr>
              <a:t>3. Sự xuất hiện của muông thú mang </a:t>
            </a:r>
          </a:p>
          <a:p>
            <a:r>
              <a:rPr lang="en-GB" altLang="en-US" sz="2400" b="1">
                <a:solidFill>
                  <a:schemeClr val="accent2"/>
                </a:solidFill>
                <a:sym typeface="+mn-ea"/>
              </a:rPr>
              <a:t>đến vẻ đẹp gì cho cảnh rừng?</a:t>
            </a:r>
          </a:p>
        </p:txBody>
      </p:sp>
      <p:sp>
        <p:nvSpPr>
          <p:cNvPr id="56" name="Oval 55">
            <a:extLst>
              <a:ext uri="{FF2B5EF4-FFF2-40B4-BE49-F238E27FC236}">
                <a16:creationId xmlns:a16="http://schemas.microsoft.com/office/drawing/2014/main" xmlns="" id="{4D4A36E8-E1CC-4317-A705-F749B8FFFA40}"/>
              </a:ext>
            </a:extLst>
          </p:cNvPr>
          <p:cNvSpPr/>
          <p:nvPr/>
        </p:nvSpPr>
        <p:spPr>
          <a:xfrm>
            <a:off x="817894" y="2750468"/>
            <a:ext cx="552450" cy="552450"/>
          </a:xfrm>
          <a:prstGeom prst="ellipse">
            <a:avLst/>
          </a:prstGeom>
          <a:noFill/>
          <a:ln w="38100">
            <a:solidFill>
              <a:schemeClr val="tx1">
                <a:lumMod val="60000"/>
                <a:lumOff val="40000"/>
              </a:schemeClr>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tLang="en-US"/>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4" presetClass="entr" presetSubtype="10"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randombar(horizontal)">
                                      <p:cBhvr>
                                        <p:cTn id="14" dur="500"/>
                                        <p:tgtEl>
                                          <p:spTgt spid="3"/>
                                        </p:tgtEl>
                                      </p:cBhvr>
                                    </p:animEffect>
                                  </p:childTnLst>
                                </p:cTn>
                              </p:par>
                            </p:childTnLst>
                          </p:cTn>
                        </p:par>
                      </p:childTnLst>
                    </p:cTn>
                  </p:par>
                  <p:par>
                    <p:cTn id="15" fill="hold">
                      <p:stCondLst>
                        <p:cond delay="indefinite"/>
                      </p:stCondLst>
                      <p:childTnLst>
                        <p:par>
                          <p:cTn id="16" fill="hold">
                            <p:stCondLst>
                              <p:cond delay="0"/>
                            </p:stCondLst>
                            <p:childTnLst>
                              <p:par>
                                <p:cTn id="17" presetID="21" presetClass="entr" presetSubtype="1" fill="hold" grpId="0" nodeType="click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wheel(1)">
                                      <p:cBhvr>
                                        <p:cTn id="19" dur="20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bldP spid="56"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3"/>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xmlns="" r:embed="rId3"/>
              </a:ext>
            </a:extLst>
          </a:blip>
          <a:srcRect/>
          <a:stretch>
            <a:fillRect/>
          </a:stretch>
        </p:blipFill>
        <p:spPr>
          <a:xfrm>
            <a:off x="2991485" y="514350"/>
            <a:ext cx="5753100" cy="4114800"/>
          </a:xfrm>
          <a:prstGeom prst="rect">
            <a:avLst/>
          </a:prstGeom>
        </p:spPr>
      </p:pic>
      <p:pic>
        <p:nvPicPr>
          <p:cNvPr id="5" name="Picture 4"/>
          <p:cNvPicPr>
            <a:picLocks noChangeAspect="1"/>
          </p:cNvPicPr>
          <p:nvPr/>
        </p:nvPicPr>
        <p:blipFill>
          <a:blip r:embed="rId4"/>
          <a:stretch>
            <a:fillRect/>
          </a:stretch>
        </p:blipFill>
        <p:spPr>
          <a:xfrm>
            <a:off x="564515" y="1639570"/>
            <a:ext cx="2772410" cy="2585085"/>
          </a:xfrm>
          <a:prstGeom prst="rect">
            <a:avLst/>
          </a:prstGeom>
        </p:spPr>
      </p:pic>
      <p:sp>
        <p:nvSpPr>
          <p:cNvPr id="6" name="Rectangles 5"/>
          <p:cNvSpPr/>
          <p:nvPr/>
        </p:nvSpPr>
        <p:spPr>
          <a:xfrm>
            <a:off x="3336925" y="1972310"/>
            <a:ext cx="5765800" cy="1198880"/>
          </a:xfrm>
          <a:prstGeom prst="rect">
            <a:avLst/>
          </a:prstGeom>
          <a:noFill/>
          <a:ln>
            <a:noFill/>
          </a:ln>
        </p:spPr>
        <p:txBody>
          <a:bodyPr wrap="none" rtlCol="0" anchor="t">
            <a:spAutoFit/>
          </a:bodyPr>
          <a:lstStyle/>
          <a:p>
            <a:pPr algn="ctr"/>
            <a:r>
              <a:rPr lang="en-GB" altLang="en-US" sz="3600" b="1">
                <a:ln/>
                <a:solidFill>
                  <a:schemeClr val="accent1"/>
                </a:solidFill>
                <a:effectLst>
                  <a:outerShdw blurRad="38100" dist="25400" dir="5400000" algn="ctr" rotWithShape="0">
                    <a:srgbClr val="6E747A">
                      <a:alpha val="43000"/>
                    </a:srgbClr>
                  </a:outerShdw>
                </a:effectLst>
              </a:rPr>
              <a:t>Cảm ơn em đã chung tay </a:t>
            </a:r>
          </a:p>
          <a:p>
            <a:pPr algn="ctr"/>
            <a:r>
              <a:rPr lang="en-GB" altLang="en-US" sz="3600" b="1">
                <a:ln/>
                <a:solidFill>
                  <a:schemeClr val="accent1"/>
                </a:solidFill>
                <a:effectLst>
                  <a:outerShdw blurRad="38100" dist="25400" dir="5400000" algn="ctr" rotWithShape="0">
                    <a:srgbClr val="6E747A">
                      <a:alpha val="43000"/>
                    </a:srgbClr>
                  </a:outerShdw>
                </a:effectLst>
              </a:rPr>
              <a:t>giữ lấy màu xanh nhé!</a:t>
            </a:r>
          </a:p>
        </p:txBody>
      </p:sp>
    </p:spTree>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par>
                                <p:cTn id="10" presetID="53" presetClass="entr" presetSubtype="16" fill="hold" nodeType="with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p:cTn id="12" dur="500" fill="hold"/>
                                        <p:tgtEl>
                                          <p:spTgt spid="7"/>
                                        </p:tgtEl>
                                        <p:attrNameLst>
                                          <p:attrName>ppt_w</p:attrName>
                                        </p:attrNameLst>
                                      </p:cBhvr>
                                      <p:tavLst>
                                        <p:tav tm="0">
                                          <p:val>
                                            <p:fltVal val="0"/>
                                          </p:val>
                                        </p:tav>
                                        <p:tav tm="100000">
                                          <p:val>
                                            <p:strVal val="#ppt_w"/>
                                          </p:val>
                                        </p:tav>
                                      </p:tavLst>
                                    </p:anim>
                                    <p:anim calcmode="lin" valueType="num">
                                      <p:cBhvr>
                                        <p:cTn id="13" dur="500" fill="hold"/>
                                        <p:tgtEl>
                                          <p:spTgt spid="7"/>
                                        </p:tgtEl>
                                        <p:attrNameLst>
                                          <p:attrName>ppt_h</p:attrName>
                                        </p:attrNameLst>
                                      </p:cBhvr>
                                      <p:tavLst>
                                        <p:tav tm="0">
                                          <p:val>
                                            <p:fltVal val="0"/>
                                          </p:val>
                                        </p:tav>
                                        <p:tav tm="100000">
                                          <p:val>
                                            <p:strVal val="#ppt_h"/>
                                          </p:val>
                                        </p:tav>
                                      </p:tavLst>
                                    </p:anim>
                                    <p:animEffect transition="in" filter="fade">
                                      <p:cBhvr>
                                        <p:cTn id="14" dur="500"/>
                                        <p:tgtEl>
                                          <p:spTgt spid="7"/>
                                        </p:tgtEl>
                                      </p:cBhvr>
                                    </p:animEffect>
                                  </p:childTnLst>
                                </p:cTn>
                              </p:par>
                              <p:par>
                                <p:cTn id="15" presetID="53" presetClass="entr" presetSubtype="16"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p:cTn id="17" dur="500" fill="hold"/>
                                        <p:tgtEl>
                                          <p:spTgt spid="5"/>
                                        </p:tgtEl>
                                        <p:attrNameLst>
                                          <p:attrName>ppt_w</p:attrName>
                                        </p:attrNameLst>
                                      </p:cBhvr>
                                      <p:tavLst>
                                        <p:tav tm="0">
                                          <p:val>
                                            <p:fltVal val="0"/>
                                          </p:val>
                                        </p:tav>
                                        <p:tav tm="100000">
                                          <p:val>
                                            <p:strVal val="#ppt_w"/>
                                          </p:val>
                                        </p:tav>
                                      </p:tavLst>
                                    </p:anim>
                                    <p:anim calcmode="lin" valueType="num">
                                      <p:cBhvr>
                                        <p:cTn id="18" dur="500" fill="hold"/>
                                        <p:tgtEl>
                                          <p:spTgt spid="5"/>
                                        </p:tgtEl>
                                        <p:attrNameLst>
                                          <p:attrName>ppt_h</p:attrName>
                                        </p:attrNameLst>
                                      </p:cBhvr>
                                      <p:tavLst>
                                        <p:tav tm="0">
                                          <p:val>
                                            <p:fltVal val="0"/>
                                          </p:val>
                                        </p:tav>
                                        <p:tav tm="100000">
                                          <p:val>
                                            <p:strVal val="#ppt_h"/>
                                          </p:val>
                                        </p:tav>
                                      </p:tavLst>
                                    </p:anim>
                                    <p:animEffect transition="in" filter="fade">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tags/tag1.xml><?xml version="1.0" encoding="utf-8"?>
<p:tagLst xmlns:a="http://schemas.openxmlformats.org/drawingml/2006/main" xmlns:r="http://schemas.openxmlformats.org/officeDocument/2006/relationships" xmlns:p="http://schemas.openxmlformats.org/presentationml/2006/main">
  <p:tag name="FILL" val="a1"/>
</p:tagLst>
</file>

<file path=ppt/theme/theme1.xml><?xml version="1.0" encoding="utf-8"?>
<a:theme xmlns:a="http://schemas.openxmlformats.org/drawingml/2006/main" name="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Language Arts Subject for Middle School - 6th Grade: Vocabulary Skills by Slidesgo">
  <a:themeElements>
    <a:clrScheme name="Simple Light">
      <a:dk1>
        <a:srgbClr val="578A36"/>
      </a:dk1>
      <a:lt1>
        <a:srgbClr val="C8D9AD"/>
      </a:lt1>
      <a:dk2>
        <a:srgbClr val="8EB355"/>
      </a:dk2>
      <a:lt2>
        <a:srgbClr val="4E4937"/>
      </a:lt2>
      <a:accent1>
        <a:srgbClr val="1E3D28"/>
      </a:accent1>
      <a:accent2>
        <a:srgbClr val="3E6949"/>
      </a:accent2>
      <a:accent3>
        <a:srgbClr val="FFFFFF"/>
      </a:accent3>
      <a:accent4>
        <a:srgbClr val="F2B6B6"/>
      </a:accent4>
      <a:accent5>
        <a:srgbClr val="FFCFCA"/>
      </a:accent5>
      <a:accent6>
        <a:srgbClr val="FFE6B3"/>
      </a:accent6>
      <a:hlink>
        <a:srgbClr val="4E493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74</TotalTime>
  <Words>1558</Words>
  <Application>Microsoft Office PowerPoint</Application>
  <PresentationFormat>On-screen Show (16:9)</PresentationFormat>
  <Paragraphs>221</Paragraphs>
  <Slides>54</Slides>
  <Notes>43</Notes>
  <HiddenSlides>0</HiddenSlides>
  <MMClips>1</MMClips>
  <ScaleCrop>false</ScaleCrop>
  <HeadingPairs>
    <vt:vector size="6" baseType="variant">
      <vt:variant>
        <vt:lpstr>Fonts Used</vt:lpstr>
      </vt:variant>
      <vt:variant>
        <vt:i4>14</vt:i4>
      </vt:variant>
      <vt:variant>
        <vt:lpstr>Theme</vt:lpstr>
      </vt:variant>
      <vt:variant>
        <vt:i4>2</vt:i4>
      </vt:variant>
      <vt:variant>
        <vt:lpstr>Slide Titles</vt:lpstr>
      </vt:variant>
      <vt:variant>
        <vt:i4>54</vt:i4>
      </vt:variant>
    </vt:vector>
  </HeadingPairs>
  <TitlesOfParts>
    <vt:vector size="70" baseType="lpstr">
      <vt:lpstr>Arial</vt:lpstr>
      <vt:lpstr>Nunito SemiBold</vt:lpstr>
      <vt:lpstr>Chewy</vt:lpstr>
      <vt:lpstr>Inconsolata</vt:lpstr>
      <vt:lpstr>Catamaran</vt:lpstr>
      <vt:lpstr>Times New Roman</vt:lpstr>
      <vt:lpstr>iCiel Cadena</vt:lpstr>
      <vt:lpstr>Chau Philomene One</vt:lpstr>
      <vt:lpstr>Maven Pro</vt:lpstr>
      <vt:lpstr>Montserrat</vt:lpstr>
      <vt:lpstr>Poppins</vt:lpstr>
      <vt:lpstr>Nunito</vt:lpstr>
      <vt:lpstr>Fira Sans Extra Condensed</vt:lpstr>
      <vt:lpstr>Denk One</vt:lpstr>
      <vt:lpstr>Reforestation Project Proposal  by Slidesgo</vt:lpstr>
      <vt:lpstr>Language Arts Subject for Middle School - 6th Grade: Vocabulary Skills by Slidesgo</vt:lpstr>
      <vt:lpstr>PowerPoint Presentation</vt:lpstr>
      <vt:lpstr>PowerPoint Presentation</vt:lpstr>
      <vt:lpstr>PowerPoint Presentation</vt:lpstr>
      <vt:lpstr>Những khu rừng xanh mát rất có ích. Nhưng hiện nay chúng đã bị tàn phá. Các em hãy cùng nhau trồng cây qua trò chơi sau nha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01 </vt:lpstr>
      <vt:lpstr>PowerPoint Presentation</vt:lpstr>
      <vt:lpstr>PowerPoint Presentation</vt:lpstr>
      <vt:lpstr>PowerPoint Presentation</vt:lpstr>
      <vt:lpstr>PowerPoint Presentation</vt:lpstr>
      <vt:lpstr>Chú thích</vt:lpstr>
      <vt:lpstr>PowerPoint Presentation</vt:lpstr>
      <vt:lpstr>Giải nghĩa từ</vt:lpstr>
      <vt:lpstr>Giải nghĩa từ</vt:lpstr>
      <vt:lpstr>Giải nghĩa từ</vt:lpstr>
      <vt:lpstr>PowerPoint Presentation</vt:lpstr>
      <vt:lpstr>PowerPoint Presentation</vt:lpstr>
      <vt:lpstr>PowerPoint Presentation</vt:lpstr>
      <vt:lpstr>PowerPoint Presentation</vt:lpstr>
      <vt:lpstr>PowerPoint Presentation</vt:lpstr>
      <vt:lpstr>PowerPoint Presentation</vt:lpstr>
      <vt:lpstr>02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03 </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Reforestation Project Proposal</dc:title>
  <dc:creator/>
  <cp:lastModifiedBy>Trà My</cp:lastModifiedBy>
  <cp:revision>16</cp:revision>
  <dcterms:created xsi:type="dcterms:W3CDTF">2021-10-12T05:19:01Z</dcterms:created>
  <dcterms:modified xsi:type="dcterms:W3CDTF">2023-07-20T13:50:21Z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5EF4B96B2DB64491B5D27BA64A9EF7F9</vt:lpwstr>
  </property>
  <property fmtid="{D5CDD505-2E9C-101B-9397-08002B2CF9AE}" pid="3" name="KSOProductBuildVer">
    <vt:lpwstr>2057-11.2.0.10323</vt:lpwstr>
  </property>
</Properties>
</file>